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Krona One"/>
      <p:regular r:id="rId25"/>
    </p:embeddedFont>
    <p:embeddedFont>
      <p:font typeface="Roboto"/>
      <p:regular r:id="rId26"/>
      <p:bold r:id="rId27"/>
      <p:italic r:id="rId28"/>
      <p:boldItalic r:id="rId29"/>
    </p:embeddedFont>
    <p:embeddedFont>
      <p:font typeface="Montserrat"/>
      <p:regular r:id="rId30"/>
      <p:bold r:id="rId31"/>
      <p:italic r:id="rId32"/>
      <p:boldItalic r:id="rId33"/>
    </p:embeddedFont>
    <p:embeddedFont>
      <p:font typeface="Barlow"/>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font" Target="fonts/KronaOne-regular.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35" Type="http://schemas.openxmlformats.org/officeDocument/2006/relationships/font" Target="fonts/Barlow-bold.fntdata"/><Relationship Id="rId12" Type="http://schemas.openxmlformats.org/officeDocument/2006/relationships/slide" Target="slides/slide8.xml"/><Relationship Id="rId34" Type="http://schemas.openxmlformats.org/officeDocument/2006/relationships/font" Target="fonts/Barlow-regular.fntdata"/><Relationship Id="rId15" Type="http://schemas.openxmlformats.org/officeDocument/2006/relationships/slide" Target="slides/slide11.xml"/><Relationship Id="rId37" Type="http://schemas.openxmlformats.org/officeDocument/2006/relationships/font" Target="fonts/Barlow-boldItalic.fntdata"/><Relationship Id="rId14" Type="http://schemas.openxmlformats.org/officeDocument/2006/relationships/slide" Target="slides/slide10.xml"/><Relationship Id="rId36" Type="http://schemas.openxmlformats.org/officeDocument/2006/relationships/font" Target="fonts/Barlow-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0" name="Shape 4590"/>
        <p:cNvGrpSpPr/>
        <p:nvPr/>
      </p:nvGrpSpPr>
      <p:grpSpPr>
        <a:xfrm>
          <a:off x="0" y="0"/>
          <a:ext cx="0" cy="0"/>
          <a:chOff x="0" y="0"/>
          <a:chExt cx="0" cy="0"/>
        </a:xfrm>
      </p:grpSpPr>
      <p:sp>
        <p:nvSpPr>
          <p:cNvPr id="4591" name="Google Shape;45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92" name="Google Shape;45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2" name="Shape 5132"/>
        <p:cNvGrpSpPr/>
        <p:nvPr/>
      </p:nvGrpSpPr>
      <p:grpSpPr>
        <a:xfrm>
          <a:off x="0" y="0"/>
          <a:ext cx="0" cy="0"/>
          <a:chOff x="0" y="0"/>
          <a:chExt cx="0" cy="0"/>
        </a:xfrm>
      </p:grpSpPr>
      <p:sp>
        <p:nvSpPr>
          <p:cNvPr id="5133" name="Google Shape;5133;g30e693fa938_3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4" name="Google Shape;5134;g30e693fa938_3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uniqueness lies in four key features: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g30e693fa9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3" name="Google Shape;5223;g30e693fa9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In the recipe app market, we've positioned ourselves to offer a unique blend of high automation and personalization level.</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These three AI recipe app all require users to </a:t>
            </a:r>
            <a:r>
              <a:rPr lang="en" sz="1000">
                <a:solidFill>
                  <a:schemeClr val="dk1"/>
                </a:solidFill>
              </a:rPr>
              <a:t>manually</a:t>
            </a:r>
            <a:r>
              <a:rPr lang="en" sz="1000">
                <a:solidFill>
                  <a:schemeClr val="dk1"/>
                </a:solidFill>
              </a:rPr>
              <a:t> input ingredients and offer little personalized choices.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These two competitors </a:t>
            </a:r>
            <a:r>
              <a:rPr lang="en" sz="1000">
                <a:solidFill>
                  <a:schemeClr val="dk1"/>
                </a:solidFill>
              </a:rPr>
              <a:t>don’t have any ML integration.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4" name="Shape 5514"/>
        <p:cNvGrpSpPr/>
        <p:nvPr/>
      </p:nvGrpSpPr>
      <p:grpSpPr>
        <a:xfrm>
          <a:off x="0" y="0"/>
          <a:ext cx="0" cy="0"/>
          <a:chOff x="0" y="0"/>
          <a:chExt cx="0" cy="0"/>
        </a:xfrm>
      </p:grpSpPr>
      <p:sp>
        <p:nvSpPr>
          <p:cNvPr id="5515" name="Google Shape;5515;g30ffb0218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6" name="Google Shape;5516;g30ffb0218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5C5962"/>
                </a:solidFill>
                <a:highlight>
                  <a:srgbClr val="FFFFFF"/>
                </a:highlight>
                <a:latin typeface="Roboto"/>
                <a:ea typeface="Roboto"/>
                <a:cs typeface="Roboto"/>
                <a:sym typeface="Roboto"/>
              </a:rPr>
              <a:t>3. Scalability and Efficiency</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12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Technical Scalability: Discuss how your application can scale to meet growing demands.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Performance Optimization: Explain any optimizations implemented for efficiency (e.g., fine-tuning, infrastructure choices).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Infrastructure Considerations: Briefly mention the technologies used (e.g., GCP, Docker, Vertex AI) and why they were chosen.</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t/>
            </a:r>
            <a:endParaRPr sz="1200">
              <a:solidFill>
                <a:srgbClr val="5C5962"/>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0" name="Shape 5600"/>
        <p:cNvGrpSpPr/>
        <p:nvPr/>
      </p:nvGrpSpPr>
      <p:grpSpPr>
        <a:xfrm>
          <a:off x="0" y="0"/>
          <a:ext cx="0" cy="0"/>
          <a:chOff x="0" y="0"/>
          <a:chExt cx="0" cy="0"/>
        </a:xfrm>
      </p:grpSpPr>
      <p:sp>
        <p:nvSpPr>
          <p:cNvPr id="5601" name="Google Shape;5601;g30e693fa938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2" name="Google Shape;5602;g30e693fa938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latin typeface="Roboto"/>
                <a:ea typeface="Roboto"/>
                <a:cs typeface="Roboto"/>
                <a:sym typeface="Roboto"/>
              </a:rPr>
              <a:t>Dive into the Architecture &amp; technology to support </a:t>
            </a:r>
            <a:endParaRPr sz="1200">
              <a:solidFill>
                <a:srgbClr val="5C5962"/>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6" name="Shape 5946"/>
        <p:cNvGrpSpPr/>
        <p:nvPr/>
      </p:nvGrpSpPr>
      <p:grpSpPr>
        <a:xfrm>
          <a:off x="0" y="0"/>
          <a:ext cx="0" cy="0"/>
          <a:chOff x="0" y="0"/>
          <a:chExt cx="0" cy="0"/>
        </a:xfrm>
      </p:grpSpPr>
      <p:sp>
        <p:nvSpPr>
          <p:cNvPr id="5947" name="Google Shape;5947;g310684fbd3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8" name="Google Shape;5948;g310684fbd3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choose fine-tuning over RAG for optimized performance.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5" name="Shape 6155"/>
        <p:cNvGrpSpPr/>
        <p:nvPr/>
      </p:nvGrpSpPr>
      <p:grpSpPr>
        <a:xfrm>
          <a:off x="0" y="0"/>
          <a:ext cx="0" cy="0"/>
          <a:chOff x="0" y="0"/>
          <a:chExt cx="0" cy="0"/>
        </a:xfrm>
      </p:grpSpPr>
      <p:sp>
        <p:nvSpPr>
          <p:cNvPr id="6156" name="Google Shape;6156;g30ffb02180f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7" name="Google Shape;6157;g30ffb02180f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latin typeface="Montserrat"/>
                <a:ea typeface="Montserrat"/>
                <a:cs typeface="Montserrat"/>
                <a:sym typeface="Montserrat"/>
              </a:rPr>
              <a:t>We package each components into Docker containers, use GCP to support various aspects, from data storage to running ML algorithms. We use Vertex AI for for building, deploying and managing our ML models and. </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rgbClr val="524F69"/>
                </a:solidFill>
                <a:highlight>
                  <a:schemeClr val="lt1"/>
                </a:highlight>
                <a:latin typeface="Montserrat"/>
                <a:ea typeface="Montserrat"/>
                <a:cs typeface="Montserrat"/>
                <a:sym typeface="Montserrat"/>
              </a:rPr>
              <a:t>Allows automatic scaling to accommodate increased numbers of users and computing needs in the future. </a:t>
            </a:r>
            <a:endParaRPr sz="1400">
              <a:solidFill>
                <a:srgbClr val="524F69"/>
              </a:solidFill>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latin typeface="Montserrat"/>
                <a:ea typeface="Montserrat"/>
                <a:cs typeface="Montserrat"/>
                <a:sym typeface="Montserrat"/>
              </a:rPr>
              <a:t>We package applications and their dependencies into containers, ensuring consistent environments across development, testing, and production.</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latin typeface="Montserrat"/>
                <a:ea typeface="Montserrat"/>
                <a:cs typeface="Montserrat"/>
                <a:sym typeface="Montserrat"/>
              </a:rPr>
              <a:t>We use GCP to support various aspects of our application, from data storage to running ML algorithms. GCP ensures high availability and low latency for our use cases.</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latin typeface="Montserrat"/>
                <a:ea typeface="Montserrat"/>
                <a:cs typeface="Montserrat"/>
                <a:sym typeface="Montserrat"/>
              </a:rPr>
              <a:t>We use Vertex AI for for building, deploying and managing our ML models. Vertex AI helps us handle large datasets and complex model training efficiently, as well as offering pipelines to efficiently manage our ML workflow.</a:t>
            </a:r>
            <a:endParaRPr sz="105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050">
              <a:solidFill>
                <a:schemeClr val="dk1"/>
              </a:solidFill>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3" name="Shape 6163"/>
        <p:cNvGrpSpPr/>
        <p:nvPr/>
      </p:nvGrpSpPr>
      <p:grpSpPr>
        <a:xfrm>
          <a:off x="0" y="0"/>
          <a:ext cx="0" cy="0"/>
          <a:chOff x="0" y="0"/>
          <a:chExt cx="0" cy="0"/>
        </a:xfrm>
      </p:grpSpPr>
      <p:sp>
        <p:nvSpPr>
          <p:cNvPr id="6164" name="Google Shape;6164;g30e693fa938_4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5" name="Google Shape;6165;g30e693fa938_4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2" name="Shape 6192"/>
        <p:cNvGrpSpPr/>
        <p:nvPr/>
      </p:nvGrpSpPr>
      <p:grpSpPr>
        <a:xfrm>
          <a:off x="0" y="0"/>
          <a:ext cx="0" cy="0"/>
          <a:chOff x="0" y="0"/>
          <a:chExt cx="0" cy="0"/>
        </a:xfrm>
      </p:grpSpPr>
      <p:sp>
        <p:nvSpPr>
          <p:cNvPr id="6193" name="Google Shape;6193;g30e693fa938_4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4" name="Google Shape;6194;g30e693fa938_4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Arial"/>
              <a:buNone/>
            </a:pPr>
            <a:r>
              <a:rPr lang="en" sz="1200">
                <a:solidFill>
                  <a:srgbClr val="5C5962"/>
                </a:solidFill>
              </a:rPr>
              <a:t>plans for further development:</a:t>
            </a:r>
            <a:endParaRPr sz="1200">
              <a:solidFill>
                <a:srgbClr val="5C5962"/>
              </a:solidFill>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24F69"/>
                </a:solidFill>
              </a:rPr>
              <a:t>Integration</a:t>
            </a:r>
            <a:r>
              <a:rPr lang="en" sz="1200">
                <a:solidFill>
                  <a:srgbClr val="5C5962"/>
                </a:solidFill>
              </a:rPr>
              <a:t>: </a:t>
            </a:r>
            <a:r>
              <a:rPr lang="en" sz="1200">
                <a:solidFill>
                  <a:srgbClr val="5C5962"/>
                </a:solidFill>
              </a:rPr>
              <a:t>include</a:t>
            </a:r>
            <a:r>
              <a:rPr lang="en" sz="1200">
                <a:solidFill>
                  <a:srgbClr val="5C5962"/>
                </a:solidFill>
              </a:rPr>
              <a:t> </a:t>
            </a:r>
            <a:r>
              <a:rPr lang="en" sz="1200">
                <a:solidFill>
                  <a:srgbClr val="524F69"/>
                </a:solidFill>
              </a:rPr>
              <a:t>s</a:t>
            </a:r>
            <a:r>
              <a:rPr lang="en" sz="1200">
                <a:solidFill>
                  <a:srgbClr val="524F69"/>
                </a:solidFill>
              </a:rPr>
              <a:t>eamless interaction between the app ad smart kitchen appliances</a:t>
            </a:r>
            <a:endParaRPr sz="1200">
              <a:solidFill>
                <a:srgbClr val="524F69"/>
              </a:solidFill>
            </a:endParaRPr>
          </a:p>
          <a:p>
            <a:pPr indent="-228600" lvl="0" marL="457200" rtl="0" algn="l">
              <a:lnSpc>
                <a:spcPct val="115000"/>
              </a:lnSpc>
              <a:spcBef>
                <a:spcPts val="0"/>
              </a:spcBef>
              <a:spcAft>
                <a:spcPts val="0"/>
              </a:spcAft>
              <a:buClr>
                <a:srgbClr val="5C5962"/>
              </a:buClr>
              <a:buSzPts val="1200"/>
              <a:buFont typeface="Arial"/>
              <a:buNone/>
            </a:pPr>
            <a:r>
              <a:rPr lang="en" sz="1200">
                <a:solidFill>
                  <a:srgbClr val="5C5962"/>
                </a:solidFill>
              </a:rPr>
              <a:t>Plan to foster a community of cooking enthusiasts and encourage social interaction</a:t>
            </a:r>
            <a:endParaRPr sz="1200">
              <a:solidFill>
                <a:srgbClr val="524F69"/>
              </a:solidFill>
            </a:endParaRPr>
          </a:p>
          <a:p>
            <a:pPr indent="0" lvl="0" marL="0" rtl="0" algn="l">
              <a:spcBef>
                <a:spcPts val="1500"/>
              </a:spcBef>
              <a:spcAft>
                <a:spcPts val="0"/>
              </a:spcAft>
              <a:buNone/>
            </a:pPr>
            <a:r>
              <a:t/>
            </a:r>
            <a:endParaRPr sz="1200">
              <a:solidFill>
                <a:srgbClr val="5C5962"/>
              </a:solidFill>
            </a:endParaRPr>
          </a:p>
          <a:p>
            <a:pPr indent="-228600" lvl="0" marL="457200" rtl="0" algn="l">
              <a:spcBef>
                <a:spcPts val="0"/>
              </a:spcBef>
              <a:spcAft>
                <a:spcPts val="0"/>
              </a:spcAft>
              <a:buClr>
                <a:srgbClr val="524F69"/>
              </a:buClr>
              <a:buSzPts val="1200"/>
              <a:buFont typeface="Arial"/>
              <a:buNone/>
            </a:pPr>
            <a:r>
              <a:t/>
            </a:r>
            <a:endParaRPr sz="1200">
              <a:solidFill>
                <a:srgbClr val="524F69"/>
              </a:solidFill>
            </a:endParaRPr>
          </a:p>
          <a:p>
            <a:pPr indent="-228600" lvl="0" marL="457200" rtl="0" algn="l">
              <a:lnSpc>
                <a:spcPct val="115000"/>
              </a:lnSpc>
              <a:spcBef>
                <a:spcPts val="0"/>
              </a:spcBef>
              <a:spcAft>
                <a:spcPts val="0"/>
              </a:spcAft>
              <a:buClr>
                <a:srgbClr val="5C5962"/>
              </a:buClr>
              <a:buSzPts val="1200"/>
              <a:buFont typeface="Arial"/>
              <a:buNone/>
            </a:pPr>
            <a:r>
              <a:t/>
            </a:r>
            <a:endParaRPr sz="1200">
              <a:solidFill>
                <a:srgbClr val="5C5962"/>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3" name="Shape 6203"/>
        <p:cNvGrpSpPr/>
        <p:nvPr/>
      </p:nvGrpSpPr>
      <p:grpSpPr>
        <a:xfrm>
          <a:off x="0" y="0"/>
          <a:ext cx="0" cy="0"/>
          <a:chOff x="0" y="0"/>
          <a:chExt cx="0" cy="0"/>
        </a:xfrm>
      </p:grpSpPr>
      <p:sp>
        <p:nvSpPr>
          <p:cNvPr id="6204" name="Google Shape;6204;g30e693fa938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5" name="Google Shape;6205;g30e693fa93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Global Market Penetration: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Localize the app in multiple languages and adapt the content to regional culinary preferences to attract international users.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9" name="Shape 6279"/>
        <p:cNvGrpSpPr/>
        <p:nvPr/>
      </p:nvGrpSpPr>
      <p:grpSpPr>
        <a:xfrm>
          <a:off x="0" y="0"/>
          <a:ext cx="0" cy="0"/>
          <a:chOff x="0" y="0"/>
          <a:chExt cx="0" cy="0"/>
        </a:xfrm>
      </p:grpSpPr>
      <p:sp>
        <p:nvSpPr>
          <p:cNvPr id="6280" name="Google Shape;6280;g30e693fa938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1" name="Google Shape;6281;g30e693fa938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Retail Partnerships:</a:t>
            </a:r>
            <a:endParaRPr b="1">
              <a:solidFill>
                <a:schemeClr val="dk1"/>
              </a:solidFill>
            </a:endParaRPr>
          </a:p>
          <a:p>
            <a:pPr indent="-298450" lvl="1" marL="914400" rtl="0" algn="l">
              <a:lnSpc>
                <a:spcPct val="115000"/>
              </a:lnSpc>
              <a:spcBef>
                <a:spcPts val="1200"/>
              </a:spcBef>
              <a:spcAft>
                <a:spcPts val="0"/>
              </a:spcAft>
              <a:buClr>
                <a:schemeClr val="dk1"/>
              </a:buClr>
              <a:buSzPts val="1100"/>
              <a:buAutoNum type="alphaLcPeriod"/>
            </a:pPr>
            <a:r>
              <a:rPr lang="en">
                <a:solidFill>
                  <a:schemeClr val="dk1"/>
                </a:solidFill>
              </a:rPr>
              <a:t>Partner with grocery retailers for generate shopping lists and direct grocery ordering within the app, enhancing user convenience.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Objective: Integrate with grocery retailers to enable direct ordering from the app, making shopping seamless and convenient.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Key Benefits: </a:t>
            </a:r>
            <a:r>
              <a:rPr b="1" lang="en">
                <a:solidFill>
                  <a:schemeClr val="dk1"/>
                </a:solidFill>
              </a:rPr>
              <a:t>User Convenience:</a:t>
            </a:r>
            <a:r>
              <a:rPr lang="en">
                <a:solidFill>
                  <a:schemeClr val="dk1"/>
                </a:solidFill>
              </a:rPr>
              <a:t> Simplify the shopping process with automated list creation and one-click ordering.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Personalization:</a:t>
            </a:r>
            <a:r>
              <a:rPr lang="en">
                <a:solidFill>
                  <a:schemeClr val="dk1"/>
                </a:solidFill>
              </a:rPr>
              <a:t> Tailor shopping lists based on user preferences and dietary restrictions.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Time-Saving:</a:t>
            </a:r>
            <a:r>
              <a:rPr lang="en">
                <a:solidFill>
                  <a:schemeClr val="dk1"/>
                </a:solidFill>
              </a:rPr>
              <a:t> Reduce the time users spend on planning and purchasing grocery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Implementation Steps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Identify Partners:</a:t>
            </a:r>
            <a:r>
              <a:rPr lang="en">
                <a:solidFill>
                  <a:schemeClr val="dk1"/>
                </a:solidFill>
              </a:rPr>
              <a:t> Collaborate with leading grocery chains that have robust online delivery systems.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Technology Integration:</a:t>
            </a:r>
            <a:r>
              <a:rPr lang="en">
                <a:solidFill>
                  <a:schemeClr val="dk1"/>
                </a:solidFill>
              </a:rPr>
              <a:t> Develop APIs to connect the app’s database with retailer inventory systems.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User Interface Design:</a:t>
            </a:r>
            <a:r>
              <a:rPr lang="en">
                <a:solidFill>
                  <a:schemeClr val="dk1"/>
                </a:solidFill>
              </a:rPr>
              <a:t> Create an intuitive interface for easy addition of ingredients to shopping carts.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Expected Outcomes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Increased App Usage:</a:t>
            </a:r>
            <a:r>
              <a:rPr lang="en">
                <a:solidFill>
                  <a:schemeClr val="dk1"/>
                </a:solidFill>
              </a:rPr>
              <a:t> Drive more frequent app usage as users rely on it for both cooking and shopping.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Enhanced Customer Loyalty:</a:t>
            </a:r>
            <a:r>
              <a:rPr lang="en">
                <a:solidFill>
                  <a:schemeClr val="dk1"/>
                </a:solidFill>
              </a:rPr>
              <a:t> Improve user retention through added convenience and personalized shopping experiences.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6" name="Shape 4596"/>
        <p:cNvGrpSpPr/>
        <p:nvPr/>
      </p:nvGrpSpPr>
      <p:grpSpPr>
        <a:xfrm>
          <a:off x="0" y="0"/>
          <a:ext cx="0" cy="0"/>
          <a:chOff x="0" y="0"/>
          <a:chExt cx="0" cy="0"/>
        </a:xfrm>
      </p:grpSpPr>
      <p:sp>
        <p:nvSpPr>
          <p:cNvPr id="4597" name="Google Shape;4597;g31011079a4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8" name="Google Shape;4598;g31011079a4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5" name="Shape 6295"/>
        <p:cNvGrpSpPr/>
        <p:nvPr/>
      </p:nvGrpSpPr>
      <p:grpSpPr>
        <a:xfrm>
          <a:off x="0" y="0"/>
          <a:ext cx="0" cy="0"/>
          <a:chOff x="0" y="0"/>
          <a:chExt cx="0" cy="0"/>
        </a:xfrm>
      </p:grpSpPr>
      <p:sp>
        <p:nvSpPr>
          <p:cNvPr id="6296" name="Google Shape;6296;g30e693fa938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7" name="Google Shape;6297;g30e693fa938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5" name="Shape 4605"/>
        <p:cNvGrpSpPr/>
        <p:nvPr/>
      </p:nvGrpSpPr>
      <p:grpSpPr>
        <a:xfrm>
          <a:off x="0" y="0"/>
          <a:ext cx="0" cy="0"/>
          <a:chOff x="0" y="0"/>
          <a:chExt cx="0" cy="0"/>
        </a:xfrm>
      </p:grpSpPr>
      <p:sp>
        <p:nvSpPr>
          <p:cNvPr id="4606" name="Google Shape;4606;gda46009025_0_1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7" name="Google Shape;4607;gda46009025_0_1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latin typeface="Roboto"/>
                <a:ea typeface="Roboto"/>
                <a:cs typeface="Roboto"/>
                <a:sym typeface="Roboto"/>
              </a:rPr>
              <a:t>We would like to first introduce our problem statement and target audience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8" name="Shape 4788"/>
        <p:cNvGrpSpPr/>
        <p:nvPr/>
      </p:nvGrpSpPr>
      <p:grpSpPr>
        <a:xfrm>
          <a:off x="0" y="0"/>
          <a:ext cx="0" cy="0"/>
          <a:chOff x="0" y="0"/>
          <a:chExt cx="0" cy="0"/>
        </a:xfrm>
      </p:grpSpPr>
      <p:sp>
        <p:nvSpPr>
          <p:cNvPr id="4789" name="Google Shape;4789;gdb46263d7d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0" name="Google Shape;4790;gdb46263d7d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first look at some statistics and needs of an average American who wants to learn how to cook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g30e693fa938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1" name="Google Shape;4801;g30e693fa938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resources thus don’t address the 2 main motivations that we just discussed - </a:t>
            </a:r>
            <a:r>
              <a:rPr lang="en"/>
              <a:t>saving</a:t>
            </a:r>
            <a:r>
              <a:rPr lang="en"/>
              <a:t> time and eating healthy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0" name="Shape 4810"/>
        <p:cNvGrpSpPr/>
        <p:nvPr/>
      </p:nvGrpSpPr>
      <p:grpSpPr>
        <a:xfrm>
          <a:off x="0" y="0"/>
          <a:ext cx="0" cy="0"/>
          <a:chOff x="0" y="0"/>
          <a:chExt cx="0" cy="0"/>
        </a:xfrm>
      </p:grpSpPr>
      <p:sp>
        <p:nvSpPr>
          <p:cNvPr id="4811" name="Google Shape;4811;g30e693fa938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2" name="Google Shape;4812;g30e693fa938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we find that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8" name="Shape 4818"/>
        <p:cNvGrpSpPr/>
        <p:nvPr/>
      </p:nvGrpSpPr>
      <p:grpSpPr>
        <a:xfrm>
          <a:off x="0" y="0"/>
          <a:ext cx="0" cy="0"/>
          <a:chOff x="0" y="0"/>
          <a:chExt cx="0" cy="0"/>
        </a:xfrm>
      </p:grpSpPr>
      <p:sp>
        <p:nvSpPr>
          <p:cNvPr id="4819" name="Google Shape;4819;g30e693fa938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0" name="Google Shape;4820;g30e693fa938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aim to address all 3 problems: Convenience, nutrition, and waste.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users can conveniently generate recipes with our user-friendly web app. The recipes generated will provide detailed nutritional facts and optimally utilize available ingredients that the user has brought to minimize waste.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0" name="Shape 5060"/>
        <p:cNvGrpSpPr/>
        <p:nvPr/>
      </p:nvGrpSpPr>
      <p:grpSpPr>
        <a:xfrm>
          <a:off x="0" y="0"/>
          <a:ext cx="0" cy="0"/>
          <a:chOff x="0" y="0"/>
          <a:chExt cx="0" cy="0"/>
        </a:xfrm>
      </p:grpSpPr>
      <p:sp>
        <p:nvSpPr>
          <p:cNvPr id="5061" name="Google Shape;5061;g31011079a4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2" name="Google Shape;5062;g31011079a4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ollege students are generally new to cooking for themselves and have a high demand for recipes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5" name="Shape 5075"/>
        <p:cNvGrpSpPr/>
        <p:nvPr/>
      </p:nvGrpSpPr>
      <p:grpSpPr>
        <a:xfrm>
          <a:off x="0" y="0"/>
          <a:ext cx="0" cy="0"/>
          <a:chOff x="0" y="0"/>
          <a:chExt cx="0" cy="0"/>
        </a:xfrm>
      </p:grpSpPr>
      <p:sp>
        <p:nvSpPr>
          <p:cNvPr id="5076" name="Google Shape;5076;g30e693fa9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7" name="Google Shape;5077;g30e693fa9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explain what makes us unique in the recipe app market</a:t>
            </a:r>
            <a:endParaRPr sz="1200">
              <a:solidFill>
                <a:srgbClr val="5C5962"/>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05950" y="2114075"/>
            <a:ext cx="6332100" cy="822000"/>
          </a:xfrm>
          <a:prstGeom prst="rect">
            <a:avLst/>
          </a:prstGeom>
        </p:spPr>
        <p:txBody>
          <a:bodyPr anchorCtr="0" anchor="ctr" bIns="0" lIns="0" spcFirstLastPara="1" rIns="0" wrap="square" tIns="0">
            <a:noAutofit/>
          </a:bodyPr>
          <a:lstStyle>
            <a:lvl1pPr lvl="0" algn="ctr">
              <a:spcBef>
                <a:spcPts val="0"/>
              </a:spcBef>
              <a:spcAft>
                <a:spcPts val="0"/>
              </a:spcAft>
              <a:buSzPts val="5200"/>
              <a:buNone/>
              <a:defRPr b="1"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405950" y="3166350"/>
            <a:ext cx="6332100" cy="3147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1900"/>
              <a:buFont typeface="Barlow"/>
              <a:buNone/>
              <a:defRPr sz="2000">
                <a:solidFill>
                  <a:schemeClr val="dk1"/>
                </a:solidFill>
                <a:latin typeface="Barlow"/>
                <a:ea typeface="Barlow"/>
                <a:cs typeface="Barlow"/>
                <a:sym typeface="Barlow"/>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11" name="Google Shape;11;p2"/>
          <p:cNvSpPr/>
          <p:nvPr/>
        </p:nvSpPr>
        <p:spPr>
          <a:xfrm>
            <a:off x="6377250" y="-2075997"/>
            <a:ext cx="3734708" cy="3013982"/>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4359696">
            <a:off x="-913820" y="3769537"/>
            <a:ext cx="3315478" cy="2988094"/>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91275" y="-1214953"/>
            <a:ext cx="2622409" cy="308628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32163">
            <a:off x="6495360" y="1847908"/>
            <a:ext cx="3498471" cy="5512025"/>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CD8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2586392" y="-837549"/>
            <a:ext cx="3390872" cy="2460328"/>
            <a:chOff x="5009700" y="2236850"/>
            <a:chExt cx="1854050" cy="1345250"/>
          </a:xfrm>
        </p:grpSpPr>
        <p:sp>
          <p:nvSpPr>
            <p:cNvPr id="16" name="Google Shape;16;p2"/>
            <p:cNvSpPr/>
            <p:nvPr/>
          </p:nvSpPr>
          <p:spPr>
            <a:xfrm>
              <a:off x="5009700" y="2236850"/>
              <a:ext cx="1854050" cy="1345250"/>
            </a:xfrm>
            <a:custGeom>
              <a:rect b="b" l="l" r="r" t="t"/>
              <a:pathLst>
                <a:path extrusionOk="0" h="53810" w="74162">
                  <a:moveTo>
                    <a:pt x="55355" y="882"/>
                  </a:moveTo>
                  <a:lnTo>
                    <a:pt x="55355" y="882"/>
                  </a:lnTo>
                  <a:cubicBezTo>
                    <a:pt x="55216" y="1061"/>
                    <a:pt x="55169" y="1139"/>
                    <a:pt x="55105" y="1200"/>
                  </a:cubicBezTo>
                  <a:cubicBezTo>
                    <a:pt x="53809" y="2422"/>
                    <a:pt x="52780" y="3854"/>
                    <a:pt x="51770" y="5303"/>
                  </a:cubicBezTo>
                  <a:cubicBezTo>
                    <a:pt x="51498" y="5697"/>
                    <a:pt x="51195" y="6061"/>
                    <a:pt x="50909" y="6443"/>
                  </a:cubicBezTo>
                  <a:cubicBezTo>
                    <a:pt x="50580" y="6879"/>
                    <a:pt x="50173" y="7207"/>
                    <a:pt x="49598" y="7403"/>
                  </a:cubicBezTo>
                  <a:cubicBezTo>
                    <a:pt x="49630" y="7296"/>
                    <a:pt x="49637" y="7207"/>
                    <a:pt x="49680" y="7146"/>
                  </a:cubicBezTo>
                  <a:cubicBezTo>
                    <a:pt x="50356" y="6143"/>
                    <a:pt x="51033" y="5143"/>
                    <a:pt x="51716" y="4146"/>
                  </a:cubicBezTo>
                  <a:cubicBezTo>
                    <a:pt x="52401" y="3139"/>
                    <a:pt x="53227" y="2260"/>
                    <a:pt x="54155" y="1475"/>
                  </a:cubicBezTo>
                  <a:cubicBezTo>
                    <a:pt x="54470" y="1211"/>
                    <a:pt x="54826" y="1018"/>
                    <a:pt x="55355" y="882"/>
                  </a:cubicBezTo>
                  <a:close/>
                  <a:moveTo>
                    <a:pt x="54005" y="1065"/>
                  </a:moveTo>
                  <a:lnTo>
                    <a:pt x="54005" y="1065"/>
                  </a:lnTo>
                  <a:cubicBezTo>
                    <a:pt x="53613" y="1479"/>
                    <a:pt x="53223" y="1900"/>
                    <a:pt x="52827" y="2311"/>
                  </a:cubicBezTo>
                  <a:cubicBezTo>
                    <a:pt x="52088" y="3068"/>
                    <a:pt x="51495" y="3932"/>
                    <a:pt x="50923" y="4818"/>
                  </a:cubicBezTo>
                  <a:cubicBezTo>
                    <a:pt x="50262" y="5832"/>
                    <a:pt x="49555" y="6814"/>
                    <a:pt x="48852" y="7797"/>
                  </a:cubicBezTo>
                  <a:cubicBezTo>
                    <a:pt x="48562" y="8204"/>
                    <a:pt x="48191" y="8528"/>
                    <a:pt x="47588" y="8779"/>
                  </a:cubicBezTo>
                  <a:cubicBezTo>
                    <a:pt x="47827" y="8525"/>
                    <a:pt x="47980" y="8378"/>
                    <a:pt x="48119" y="8214"/>
                  </a:cubicBezTo>
                  <a:cubicBezTo>
                    <a:pt x="48488" y="7775"/>
                    <a:pt x="48887" y="7353"/>
                    <a:pt x="49209" y="6882"/>
                  </a:cubicBezTo>
                  <a:cubicBezTo>
                    <a:pt x="49777" y="6043"/>
                    <a:pt x="50305" y="5179"/>
                    <a:pt x="50827" y="4314"/>
                  </a:cubicBezTo>
                  <a:cubicBezTo>
                    <a:pt x="51002" y="4029"/>
                    <a:pt x="51102" y="3700"/>
                    <a:pt x="51248" y="3396"/>
                  </a:cubicBezTo>
                  <a:cubicBezTo>
                    <a:pt x="51330" y="3221"/>
                    <a:pt x="51409" y="3025"/>
                    <a:pt x="51541" y="2893"/>
                  </a:cubicBezTo>
                  <a:cubicBezTo>
                    <a:pt x="52266" y="2161"/>
                    <a:pt x="53123" y="1596"/>
                    <a:pt x="54005" y="1065"/>
                  </a:cubicBezTo>
                  <a:close/>
                  <a:moveTo>
                    <a:pt x="51427" y="1500"/>
                  </a:moveTo>
                  <a:lnTo>
                    <a:pt x="51427" y="1500"/>
                  </a:lnTo>
                  <a:cubicBezTo>
                    <a:pt x="51398" y="1708"/>
                    <a:pt x="51394" y="1846"/>
                    <a:pt x="51359" y="1978"/>
                  </a:cubicBezTo>
                  <a:cubicBezTo>
                    <a:pt x="51066" y="3129"/>
                    <a:pt x="50512" y="4157"/>
                    <a:pt x="49859" y="5139"/>
                  </a:cubicBezTo>
                  <a:cubicBezTo>
                    <a:pt x="49584" y="5553"/>
                    <a:pt x="49298" y="5961"/>
                    <a:pt x="49027" y="6379"/>
                  </a:cubicBezTo>
                  <a:cubicBezTo>
                    <a:pt x="48291" y="7507"/>
                    <a:pt x="47323" y="8421"/>
                    <a:pt x="46341" y="9325"/>
                  </a:cubicBezTo>
                  <a:cubicBezTo>
                    <a:pt x="46181" y="9471"/>
                    <a:pt x="46006" y="9603"/>
                    <a:pt x="45852" y="9760"/>
                  </a:cubicBezTo>
                  <a:cubicBezTo>
                    <a:pt x="44952" y="10686"/>
                    <a:pt x="43759" y="11075"/>
                    <a:pt x="42599" y="11522"/>
                  </a:cubicBezTo>
                  <a:cubicBezTo>
                    <a:pt x="43252" y="10803"/>
                    <a:pt x="43998" y="10210"/>
                    <a:pt x="44791" y="9686"/>
                  </a:cubicBezTo>
                  <a:cubicBezTo>
                    <a:pt x="45767" y="9036"/>
                    <a:pt x="46463" y="8157"/>
                    <a:pt x="46937" y="7107"/>
                  </a:cubicBezTo>
                  <a:cubicBezTo>
                    <a:pt x="47237" y="6453"/>
                    <a:pt x="47562" y="5822"/>
                    <a:pt x="48030" y="5271"/>
                  </a:cubicBezTo>
                  <a:cubicBezTo>
                    <a:pt x="48213" y="5061"/>
                    <a:pt x="48398" y="4853"/>
                    <a:pt x="48595" y="4657"/>
                  </a:cubicBezTo>
                  <a:cubicBezTo>
                    <a:pt x="49216" y="4043"/>
                    <a:pt x="49866" y="3457"/>
                    <a:pt x="50463" y="2818"/>
                  </a:cubicBezTo>
                  <a:cubicBezTo>
                    <a:pt x="50809" y="2443"/>
                    <a:pt x="51073" y="1993"/>
                    <a:pt x="51427" y="1500"/>
                  </a:cubicBezTo>
                  <a:close/>
                  <a:moveTo>
                    <a:pt x="50087" y="2843"/>
                  </a:moveTo>
                  <a:lnTo>
                    <a:pt x="50087" y="2843"/>
                  </a:lnTo>
                  <a:cubicBezTo>
                    <a:pt x="49726" y="3182"/>
                    <a:pt x="49373" y="3529"/>
                    <a:pt x="49006" y="3864"/>
                  </a:cubicBezTo>
                  <a:cubicBezTo>
                    <a:pt x="48166" y="4636"/>
                    <a:pt x="47391" y="5464"/>
                    <a:pt x="46949" y="6536"/>
                  </a:cubicBezTo>
                  <a:cubicBezTo>
                    <a:pt x="46427" y="7807"/>
                    <a:pt x="45584" y="8804"/>
                    <a:pt x="44473" y="9603"/>
                  </a:cubicBezTo>
                  <a:cubicBezTo>
                    <a:pt x="43313" y="10442"/>
                    <a:pt x="42227" y="11372"/>
                    <a:pt x="41234" y="12410"/>
                  </a:cubicBezTo>
                  <a:cubicBezTo>
                    <a:pt x="40670" y="13000"/>
                    <a:pt x="39985" y="13439"/>
                    <a:pt x="39256" y="13853"/>
                  </a:cubicBezTo>
                  <a:cubicBezTo>
                    <a:pt x="39302" y="13789"/>
                    <a:pt x="39349" y="13721"/>
                    <a:pt x="39395" y="13660"/>
                  </a:cubicBezTo>
                  <a:cubicBezTo>
                    <a:pt x="40395" y="12403"/>
                    <a:pt x="41613" y="11385"/>
                    <a:pt x="42856" y="10386"/>
                  </a:cubicBezTo>
                  <a:cubicBezTo>
                    <a:pt x="43584" y="9800"/>
                    <a:pt x="44313" y="9203"/>
                    <a:pt x="44963" y="8535"/>
                  </a:cubicBezTo>
                  <a:cubicBezTo>
                    <a:pt x="45445" y="8046"/>
                    <a:pt x="45841" y="7457"/>
                    <a:pt x="46202" y="6867"/>
                  </a:cubicBezTo>
                  <a:cubicBezTo>
                    <a:pt x="46781" y="5914"/>
                    <a:pt x="47320" y="4943"/>
                    <a:pt x="48137" y="4161"/>
                  </a:cubicBezTo>
                  <a:cubicBezTo>
                    <a:pt x="48712" y="3610"/>
                    <a:pt x="49373" y="3193"/>
                    <a:pt x="50087" y="2843"/>
                  </a:cubicBezTo>
                  <a:close/>
                  <a:moveTo>
                    <a:pt x="63369" y="4022"/>
                  </a:moveTo>
                  <a:lnTo>
                    <a:pt x="63369" y="4022"/>
                  </a:lnTo>
                  <a:cubicBezTo>
                    <a:pt x="63216" y="4339"/>
                    <a:pt x="63144" y="4593"/>
                    <a:pt x="62998" y="4785"/>
                  </a:cubicBezTo>
                  <a:cubicBezTo>
                    <a:pt x="62194" y="5853"/>
                    <a:pt x="61548" y="7014"/>
                    <a:pt x="60847" y="8150"/>
                  </a:cubicBezTo>
                  <a:cubicBezTo>
                    <a:pt x="60476" y="8757"/>
                    <a:pt x="60026" y="9318"/>
                    <a:pt x="59605" y="9893"/>
                  </a:cubicBezTo>
                  <a:cubicBezTo>
                    <a:pt x="58002" y="12096"/>
                    <a:pt x="55976" y="13828"/>
                    <a:pt x="53648" y="15217"/>
                  </a:cubicBezTo>
                  <a:cubicBezTo>
                    <a:pt x="53348" y="15396"/>
                    <a:pt x="52991" y="15478"/>
                    <a:pt x="52655" y="15588"/>
                  </a:cubicBezTo>
                  <a:cubicBezTo>
                    <a:pt x="52644" y="15592"/>
                    <a:pt x="52633" y="15593"/>
                    <a:pt x="52621" y="15593"/>
                  </a:cubicBezTo>
                  <a:cubicBezTo>
                    <a:pt x="52549" y="15593"/>
                    <a:pt x="52454" y="15544"/>
                    <a:pt x="52316" y="15510"/>
                  </a:cubicBezTo>
                  <a:cubicBezTo>
                    <a:pt x="52548" y="15089"/>
                    <a:pt x="52848" y="14860"/>
                    <a:pt x="53145" y="14635"/>
                  </a:cubicBezTo>
                  <a:cubicBezTo>
                    <a:pt x="54269" y="13782"/>
                    <a:pt x="55412" y="12957"/>
                    <a:pt x="56519" y="12085"/>
                  </a:cubicBezTo>
                  <a:cubicBezTo>
                    <a:pt x="57409" y="11385"/>
                    <a:pt x="58259" y="10632"/>
                    <a:pt x="59126" y="9907"/>
                  </a:cubicBezTo>
                  <a:cubicBezTo>
                    <a:pt x="59855" y="9296"/>
                    <a:pt x="60183" y="8432"/>
                    <a:pt x="60583" y="7611"/>
                  </a:cubicBezTo>
                  <a:cubicBezTo>
                    <a:pt x="60659" y="7450"/>
                    <a:pt x="60733" y="7286"/>
                    <a:pt x="60791" y="7118"/>
                  </a:cubicBezTo>
                  <a:cubicBezTo>
                    <a:pt x="61219" y="5860"/>
                    <a:pt x="62133" y="4986"/>
                    <a:pt x="63112" y="4161"/>
                  </a:cubicBezTo>
                  <a:cubicBezTo>
                    <a:pt x="63151" y="4125"/>
                    <a:pt x="63209" y="4108"/>
                    <a:pt x="63369" y="4022"/>
                  </a:cubicBezTo>
                  <a:close/>
                  <a:moveTo>
                    <a:pt x="60583" y="3900"/>
                  </a:moveTo>
                  <a:lnTo>
                    <a:pt x="60583" y="3900"/>
                  </a:lnTo>
                  <a:cubicBezTo>
                    <a:pt x="60412" y="4736"/>
                    <a:pt x="60234" y="5407"/>
                    <a:pt x="60148" y="6096"/>
                  </a:cubicBezTo>
                  <a:cubicBezTo>
                    <a:pt x="59969" y="7472"/>
                    <a:pt x="59305" y="8603"/>
                    <a:pt x="58483" y="9668"/>
                  </a:cubicBezTo>
                  <a:cubicBezTo>
                    <a:pt x="58337" y="9854"/>
                    <a:pt x="58162" y="10022"/>
                    <a:pt x="57987" y="10182"/>
                  </a:cubicBezTo>
                  <a:cubicBezTo>
                    <a:pt x="56430" y="11600"/>
                    <a:pt x="54783" y="12914"/>
                    <a:pt x="53091" y="14171"/>
                  </a:cubicBezTo>
                  <a:cubicBezTo>
                    <a:pt x="52419" y="14671"/>
                    <a:pt x="51727" y="15132"/>
                    <a:pt x="51009" y="15553"/>
                  </a:cubicBezTo>
                  <a:cubicBezTo>
                    <a:pt x="50437" y="15886"/>
                    <a:pt x="49821" y="16003"/>
                    <a:pt x="49187" y="16003"/>
                  </a:cubicBezTo>
                  <a:cubicBezTo>
                    <a:pt x="49025" y="16003"/>
                    <a:pt x="48862" y="15996"/>
                    <a:pt x="48698" y="15982"/>
                  </a:cubicBezTo>
                  <a:cubicBezTo>
                    <a:pt x="48106" y="15931"/>
                    <a:pt x="47920" y="15499"/>
                    <a:pt x="48309" y="15031"/>
                  </a:cubicBezTo>
                  <a:cubicBezTo>
                    <a:pt x="48663" y="14607"/>
                    <a:pt x="49059" y="14196"/>
                    <a:pt x="49502" y="13874"/>
                  </a:cubicBezTo>
                  <a:cubicBezTo>
                    <a:pt x="50077" y="13453"/>
                    <a:pt x="50705" y="13103"/>
                    <a:pt x="51338" y="12768"/>
                  </a:cubicBezTo>
                  <a:cubicBezTo>
                    <a:pt x="52230" y="12293"/>
                    <a:pt x="52948" y="11646"/>
                    <a:pt x="53598" y="10864"/>
                  </a:cubicBezTo>
                  <a:cubicBezTo>
                    <a:pt x="54412" y="9885"/>
                    <a:pt x="55144" y="8846"/>
                    <a:pt x="55909" y="7832"/>
                  </a:cubicBezTo>
                  <a:cubicBezTo>
                    <a:pt x="56523" y="7014"/>
                    <a:pt x="57290" y="6350"/>
                    <a:pt x="58083" y="5715"/>
                  </a:cubicBezTo>
                  <a:cubicBezTo>
                    <a:pt x="58673" y="5243"/>
                    <a:pt x="59266" y="4775"/>
                    <a:pt x="59866" y="4318"/>
                  </a:cubicBezTo>
                  <a:cubicBezTo>
                    <a:pt x="60048" y="4179"/>
                    <a:pt x="60265" y="4082"/>
                    <a:pt x="60583" y="3900"/>
                  </a:cubicBezTo>
                  <a:close/>
                  <a:moveTo>
                    <a:pt x="54398" y="4172"/>
                  </a:moveTo>
                  <a:lnTo>
                    <a:pt x="54398" y="4172"/>
                  </a:lnTo>
                  <a:cubicBezTo>
                    <a:pt x="54376" y="4264"/>
                    <a:pt x="54376" y="4372"/>
                    <a:pt x="54330" y="4450"/>
                  </a:cubicBezTo>
                  <a:cubicBezTo>
                    <a:pt x="53763" y="5350"/>
                    <a:pt x="53448" y="6353"/>
                    <a:pt x="53109" y="7353"/>
                  </a:cubicBezTo>
                  <a:cubicBezTo>
                    <a:pt x="52795" y="8289"/>
                    <a:pt x="52202" y="9068"/>
                    <a:pt x="51645" y="9867"/>
                  </a:cubicBezTo>
                  <a:cubicBezTo>
                    <a:pt x="50459" y="11568"/>
                    <a:pt x="49120" y="13139"/>
                    <a:pt x="47602" y="14557"/>
                  </a:cubicBezTo>
                  <a:cubicBezTo>
                    <a:pt x="47105" y="15018"/>
                    <a:pt x="46619" y="15486"/>
                    <a:pt x="46109" y="15928"/>
                  </a:cubicBezTo>
                  <a:cubicBezTo>
                    <a:pt x="45905" y="16107"/>
                    <a:pt x="45659" y="16257"/>
                    <a:pt x="45409" y="16360"/>
                  </a:cubicBezTo>
                  <a:cubicBezTo>
                    <a:pt x="44772" y="16626"/>
                    <a:pt x="44136" y="16893"/>
                    <a:pt x="43405" y="16893"/>
                  </a:cubicBezTo>
                  <a:cubicBezTo>
                    <a:pt x="43381" y="16893"/>
                    <a:pt x="43358" y="16893"/>
                    <a:pt x="43334" y="16892"/>
                  </a:cubicBezTo>
                  <a:cubicBezTo>
                    <a:pt x="43620" y="16689"/>
                    <a:pt x="43920" y="16496"/>
                    <a:pt x="44188" y="16271"/>
                  </a:cubicBezTo>
                  <a:cubicBezTo>
                    <a:pt x="44348" y="16132"/>
                    <a:pt x="44488" y="15953"/>
                    <a:pt x="44595" y="15768"/>
                  </a:cubicBezTo>
                  <a:cubicBezTo>
                    <a:pt x="44699" y="15588"/>
                    <a:pt x="44577" y="15410"/>
                    <a:pt x="44370" y="15382"/>
                  </a:cubicBezTo>
                  <a:cubicBezTo>
                    <a:pt x="44220" y="15360"/>
                    <a:pt x="44066" y="15357"/>
                    <a:pt x="43913" y="15331"/>
                  </a:cubicBezTo>
                  <a:cubicBezTo>
                    <a:pt x="43891" y="15328"/>
                    <a:pt x="43877" y="15267"/>
                    <a:pt x="43842" y="15203"/>
                  </a:cubicBezTo>
                  <a:cubicBezTo>
                    <a:pt x="44112" y="14828"/>
                    <a:pt x="44452" y="14500"/>
                    <a:pt x="44834" y="14225"/>
                  </a:cubicBezTo>
                  <a:cubicBezTo>
                    <a:pt x="45627" y="13660"/>
                    <a:pt x="46423" y="13099"/>
                    <a:pt x="47237" y="12571"/>
                  </a:cubicBezTo>
                  <a:cubicBezTo>
                    <a:pt x="47895" y="12146"/>
                    <a:pt x="48484" y="11664"/>
                    <a:pt x="49027" y="11096"/>
                  </a:cubicBezTo>
                  <a:cubicBezTo>
                    <a:pt x="49491" y="10614"/>
                    <a:pt x="50038" y="10207"/>
                    <a:pt x="50559" y="9778"/>
                  </a:cubicBezTo>
                  <a:cubicBezTo>
                    <a:pt x="50877" y="9511"/>
                    <a:pt x="51213" y="9264"/>
                    <a:pt x="51541" y="9007"/>
                  </a:cubicBezTo>
                  <a:cubicBezTo>
                    <a:pt x="52002" y="8646"/>
                    <a:pt x="52212" y="8153"/>
                    <a:pt x="52152" y="7589"/>
                  </a:cubicBezTo>
                  <a:cubicBezTo>
                    <a:pt x="52109" y="7182"/>
                    <a:pt x="52238" y="6907"/>
                    <a:pt x="52530" y="6653"/>
                  </a:cubicBezTo>
                  <a:cubicBezTo>
                    <a:pt x="53084" y="6178"/>
                    <a:pt x="53377" y="5507"/>
                    <a:pt x="53794" y="4929"/>
                  </a:cubicBezTo>
                  <a:cubicBezTo>
                    <a:pt x="53977" y="4672"/>
                    <a:pt x="54152" y="4408"/>
                    <a:pt x="54398" y="4172"/>
                  </a:cubicBezTo>
                  <a:close/>
                  <a:moveTo>
                    <a:pt x="30407" y="17262"/>
                  </a:moveTo>
                  <a:cubicBezTo>
                    <a:pt x="31050" y="17262"/>
                    <a:pt x="31537" y="17569"/>
                    <a:pt x="31824" y="18232"/>
                  </a:cubicBezTo>
                  <a:cubicBezTo>
                    <a:pt x="31335" y="17782"/>
                    <a:pt x="30796" y="17424"/>
                    <a:pt x="30120" y="17281"/>
                  </a:cubicBezTo>
                  <a:cubicBezTo>
                    <a:pt x="30219" y="17269"/>
                    <a:pt x="30314" y="17262"/>
                    <a:pt x="30407" y="17262"/>
                  </a:cubicBezTo>
                  <a:close/>
                  <a:moveTo>
                    <a:pt x="70247" y="7231"/>
                  </a:moveTo>
                  <a:cubicBezTo>
                    <a:pt x="70791" y="7231"/>
                    <a:pt x="71293" y="7424"/>
                    <a:pt x="71790" y="7660"/>
                  </a:cubicBezTo>
                  <a:cubicBezTo>
                    <a:pt x="71833" y="7682"/>
                    <a:pt x="71854" y="7754"/>
                    <a:pt x="71887" y="7800"/>
                  </a:cubicBezTo>
                  <a:cubicBezTo>
                    <a:pt x="71887" y="8003"/>
                    <a:pt x="71751" y="8082"/>
                    <a:pt x="71601" y="8146"/>
                  </a:cubicBezTo>
                  <a:cubicBezTo>
                    <a:pt x="71325" y="8265"/>
                    <a:pt x="71055" y="8385"/>
                    <a:pt x="70773" y="8486"/>
                  </a:cubicBezTo>
                  <a:cubicBezTo>
                    <a:pt x="68955" y="9157"/>
                    <a:pt x="67376" y="10214"/>
                    <a:pt x="65933" y="11486"/>
                  </a:cubicBezTo>
                  <a:cubicBezTo>
                    <a:pt x="64391" y="12835"/>
                    <a:pt x="62726" y="14024"/>
                    <a:pt x="61040" y="15189"/>
                  </a:cubicBezTo>
                  <a:cubicBezTo>
                    <a:pt x="60730" y="15403"/>
                    <a:pt x="60433" y="15636"/>
                    <a:pt x="60119" y="15850"/>
                  </a:cubicBezTo>
                  <a:cubicBezTo>
                    <a:pt x="58987" y="16617"/>
                    <a:pt x="57847" y="17382"/>
                    <a:pt x="56712" y="18150"/>
                  </a:cubicBezTo>
                  <a:cubicBezTo>
                    <a:pt x="56662" y="18181"/>
                    <a:pt x="56612" y="18214"/>
                    <a:pt x="56558" y="18242"/>
                  </a:cubicBezTo>
                  <a:cubicBezTo>
                    <a:pt x="56285" y="18394"/>
                    <a:pt x="56081" y="18475"/>
                    <a:pt x="55910" y="18475"/>
                  </a:cubicBezTo>
                  <a:cubicBezTo>
                    <a:pt x="55647" y="18475"/>
                    <a:pt x="55465" y="18281"/>
                    <a:pt x="55233" y="17850"/>
                  </a:cubicBezTo>
                  <a:cubicBezTo>
                    <a:pt x="55080" y="17564"/>
                    <a:pt x="54902" y="17314"/>
                    <a:pt x="54633" y="17124"/>
                  </a:cubicBezTo>
                  <a:cubicBezTo>
                    <a:pt x="54498" y="17028"/>
                    <a:pt x="54405" y="16871"/>
                    <a:pt x="54237" y="16681"/>
                  </a:cubicBezTo>
                  <a:cubicBezTo>
                    <a:pt x="55220" y="15960"/>
                    <a:pt x="55980" y="15121"/>
                    <a:pt x="56990" y="14639"/>
                  </a:cubicBezTo>
                  <a:cubicBezTo>
                    <a:pt x="58441" y="13946"/>
                    <a:pt x="59701" y="12985"/>
                    <a:pt x="60966" y="12014"/>
                  </a:cubicBezTo>
                  <a:cubicBezTo>
                    <a:pt x="62701" y="10678"/>
                    <a:pt x="64526" y="9475"/>
                    <a:pt x="66479" y="8482"/>
                  </a:cubicBezTo>
                  <a:cubicBezTo>
                    <a:pt x="67511" y="7957"/>
                    <a:pt x="68594" y="7564"/>
                    <a:pt x="69723" y="7293"/>
                  </a:cubicBezTo>
                  <a:cubicBezTo>
                    <a:pt x="69902" y="7250"/>
                    <a:pt x="70077" y="7231"/>
                    <a:pt x="70247" y="7231"/>
                  </a:cubicBezTo>
                  <a:close/>
                  <a:moveTo>
                    <a:pt x="65610" y="15138"/>
                  </a:moveTo>
                  <a:cubicBezTo>
                    <a:pt x="65631" y="15138"/>
                    <a:pt x="65652" y="15138"/>
                    <a:pt x="65673" y="15139"/>
                  </a:cubicBezTo>
                  <a:cubicBezTo>
                    <a:pt x="66137" y="15143"/>
                    <a:pt x="66166" y="15164"/>
                    <a:pt x="66568" y="15478"/>
                  </a:cubicBezTo>
                  <a:cubicBezTo>
                    <a:pt x="66408" y="15649"/>
                    <a:pt x="66294" y="15810"/>
                    <a:pt x="66144" y="15924"/>
                  </a:cubicBezTo>
                  <a:cubicBezTo>
                    <a:pt x="65744" y="16214"/>
                    <a:pt x="65330" y="16493"/>
                    <a:pt x="64912" y="16760"/>
                  </a:cubicBezTo>
                  <a:cubicBezTo>
                    <a:pt x="64559" y="16989"/>
                    <a:pt x="64173" y="17118"/>
                    <a:pt x="63737" y="17131"/>
                  </a:cubicBezTo>
                  <a:cubicBezTo>
                    <a:pt x="62969" y="17157"/>
                    <a:pt x="62258" y="17403"/>
                    <a:pt x="61584" y="17767"/>
                  </a:cubicBezTo>
                  <a:cubicBezTo>
                    <a:pt x="60858" y="18156"/>
                    <a:pt x="60097" y="18438"/>
                    <a:pt x="59269" y="18517"/>
                  </a:cubicBezTo>
                  <a:cubicBezTo>
                    <a:pt x="59181" y="18527"/>
                    <a:pt x="59089" y="18540"/>
                    <a:pt x="59001" y="18540"/>
                  </a:cubicBezTo>
                  <a:cubicBezTo>
                    <a:pt x="58855" y="18540"/>
                    <a:pt x="58719" y="18502"/>
                    <a:pt x="58630" y="18339"/>
                  </a:cubicBezTo>
                  <a:cubicBezTo>
                    <a:pt x="58501" y="18092"/>
                    <a:pt x="58640" y="17864"/>
                    <a:pt x="58777" y="17675"/>
                  </a:cubicBezTo>
                  <a:cubicBezTo>
                    <a:pt x="58897" y="17496"/>
                    <a:pt x="59062" y="17346"/>
                    <a:pt x="59230" y="17207"/>
                  </a:cubicBezTo>
                  <a:cubicBezTo>
                    <a:pt x="59701" y="16828"/>
                    <a:pt x="60247" y="16589"/>
                    <a:pt x="60809" y="16381"/>
                  </a:cubicBezTo>
                  <a:cubicBezTo>
                    <a:pt x="61198" y="16236"/>
                    <a:pt x="61597" y="16099"/>
                    <a:pt x="61969" y="15918"/>
                  </a:cubicBezTo>
                  <a:cubicBezTo>
                    <a:pt x="63118" y="15345"/>
                    <a:pt x="64343" y="15138"/>
                    <a:pt x="65610" y="15138"/>
                  </a:cubicBezTo>
                  <a:close/>
                  <a:moveTo>
                    <a:pt x="51141" y="7257"/>
                  </a:moveTo>
                  <a:lnTo>
                    <a:pt x="51141" y="7257"/>
                  </a:lnTo>
                  <a:cubicBezTo>
                    <a:pt x="51333" y="7957"/>
                    <a:pt x="51069" y="8400"/>
                    <a:pt x="50648" y="8782"/>
                  </a:cubicBezTo>
                  <a:cubicBezTo>
                    <a:pt x="50562" y="8860"/>
                    <a:pt x="50466" y="8932"/>
                    <a:pt x="50377" y="9014"/>
                  </a:cubicBezTo>
                  <a:cubicBezTo>
                    <a:pt x="49816" y="9514"/>
                    <a:pt x="49252" y="10004"/>
                    <a:pt x="48784" y="10614"/>
                  </a:cubicBezTo>
                  <a:cubicBezTo>
                    <a:pt x="48137" y="11457"/>
                    <a:pt x="47219" y="12010"/>
                    <a:pt x="46373" y="12639"/>
                  </a:cubicBezTo>
                  <a:cubicBezTo>
                    <a:pt x="45467" y="13314"/>
                    <a:pt x="44559" y="13989"/>
                    <a:pt x="43667" y="14682"/>
                  </a:cubicBezTo>
                  <a:cubicBezTo>
                    <a:pt x="43209" y="15036"/>
                    <a:pt x="42731" y="15336"/>
                    <a:pt x="42210" y="15593"/>
                  </a:cubicBezTo>
                  <a:cubicBezTo>
                    <a:pt x="40285" y="16549"/>
                    <a:pt x="38259" y="17271"/>
                    <a:pt x="36306" y="18153"/>
                  </a:cubicBezTo>
                  <a:cubicBezTo>
                    <a:pt x="35402" y="18564"/>
                    <a:pt x="34506" y="18989"/>
                    <a:pt x="33588" y="19417"/>
                  </a:cubicBezTo>
                  <a:cubicBezTo>
                    <a:pt x="33195" y="19228"/>
                    <a:pt x="33149" y="19185"/>
                    <a:pt x="32739" y="18606"/>
                  </a:cubicBezTo>
                  <a:cubicBezTo>
                    <a:pt x="32892" y="18524"/>
                    <a:pt x="33034" y="18435"/>
                    <a:pt x="33189" y="18367"/>
                  </a:cubicBezTo>
                  <a:cubicBezTo>
                    <a:pt x="34727" y="17664"/>
                    <a:pt x="36217" y="16867"/>
                    <a:pt x="37577" y="15857"/>
                  </a:cubicBezTo>
                  <a:cubicBezTo>
                    <a:pt x="38834" y="14917"/>
                    <a:pt x="40074" y="13950"/>
                    <a:pt x="41310" y="12985"/>
                  </a:cubicBezTo>
                  <a:cubicBezTo>
                    <a:pt x="41984" y="12457"/>
                    <a:pt x="42706" y="12014"/>
                    <a:pt x="43491" y="11660"/>
                  </a:cubicBezTo>
                  <a:cubicBezTo>
                    <a:pt x="45602" y="10714"/>
                    <a:pt x="47567" y="9514"/>
                    <a:pt x="49391" y="8089"/>
                  </a:cubicBezTo>
                  <a:cubicBezTo>
                    <a:pt x="49731" y="7825"/>
                    <a:pt x="50127" y="7625"/>
                    <a:pt x="50512" y="7425"/>
                  </a:cubicBezTo>
                  <a:cubicBezTo>
                    <a:pt x="50698" y="7332"/>
                    <a:pt x="50919" y="7314"/>
                    <a:pt x="51141" y="7257"/>
                  </a:cubicBezTo>
                  <a:close/>
                  <a:moveTo>
                    <a:pt x="50098" y="18460"/>
                  </a:moveTo>
                  <a:cubicBezTo>
                    <a:pt x="49548" y="18893"/>
                    <a:pt x="49066" y="19135"/>
                    <a:pt x="48526" y="19292"/>
                  </a:cubicBezTo>
                  <a:cubicBezTo>
                    <a:pt x="48073" y="19424"/>
                    <a:pt x="47634" y="19610"/>
                    <a:pt x="47191" y="19771"/>
                  </a:cubicBezTo>
                  <a:cubicBezTo>
                    <a:pt x="46993" y="19843"/>
                    <a:pt x="46871" y="19881"/>
                    <a:pt x="46750" y="19881"/>
                  </a:cubicBezTo>
                  <a:cubicBezTo>
                    <a:pt x="46614" y="19881"/>
                    <a:pt x="46479" y="19832"/>
                    <a:pt x="46238" y="19728"/>
                  </a:cubicBezTo>
                  <a:cubicBezTo>
                    <a:pt x="46584" y="19567"/>
                    <a:pt x="46870" y="19392"/>
                    <a:pt x="47181" y="19300"/>
                  </a:cubicBezTo>
                  <a:cubicBezTo>
                    <a:pt x="48106" y="19017"/>
                    <a:pt x="49037" y="18764"/>
                    <a:pt x="50098" y="18460"/>
                  </a:cubicBezTo>
                  <a:close/>
                  <a:moveTo>
                    <a:pt x="53415" y="17337"/>
                  </a:moveTo>
                  <a:cubicBezTo>
                    <a:pt x="53663" y="17337"/>
                    <a:pt x="53915" y="17390"/>
                    <a:pt x="54170" y="17485"/>
                  </a:cubicBezTo>
                  <a:cubicBezTo>
                    <a:pt x="54577" y="17635"/>
                    <a:pt x="54684" y="17988"/>
                    <a:pt x="54805" y="18360"/>
                  </a:cubicBezTo>
                  <a:cubicBezTo>
                    <a:pt x="53373" y="18649"/>
                    <a:pt x="52055" y="19210"/>
                    <a:pt x="50695" y="19635"/>
                  </a:cubicBezTo>
                  <a:cubicBezTo>
                    <a:pt x="50352" y="19742"/>
                    <a:pt x="50005" y="19824"/>
                    <a:pt x="49659" y="19903"/>
                  </a:cubicBezTo>
                  <a:cubicBezTo>
                    <a:pt x="49646" y="19906"/>
                    <a:pt x="49633" y="19907"/>
                    <a:pt x="49619" y="19907"/>
                  </a:cubicBezTo>
                  <a:cubicBezTo>
                    <a:pt x="49548" y="19907"/>
                    <a:pt x="49455" y="19872"/>
                    <a:pt x="49288" y="19839"/>
                  </a:cubicBezTo>
                  <a:cubicBezTo>
                    <a:pt x="50377" y="19289"/>
                    <a:pt x="51398" y="18871"/>
                    <a:pt x="52266" y="18168"/>
                  </a:cubicBezTo>
                  <a:lnTo>
                    <a:pt x="52266" y="18168"/>
                  </a:lnTo>
                  <a:cubicBezTo>
                    <a:pt x="51938" y="18171"/>
                    <a:pt x="51698" y="18392"/>
                    <a:pt x="51427" y="18532"/>
                  </a:cubicBezTo>
                  <a:cubicBezTo>
                    <a:pt x="51145" y="18678"/>
                    <a:pt x="50873" y="18839"/>
                    <a:pt x="50591" y="18982"/>
                  </a:cubicBezTo>
                  <a:cubicBezTo>
                    <a:pt x="50295" y="19135"/>
                    <a:pt x="49991" y="19278"/>
                    <a:pt x="49670" y="19381"/>
                  </a:cubicBezTo>
                  <a:cubicBezTo>
                    <a:pt x="50506" y="18821"/>
                    <a:pt x="51223" y="18089"/>
                    <a:pt x="52198" y="17749"/>
                  </a:cubicBezTo>
                  <a:cubicBezTo>
                    <a:pt x="52330" y="17706"/>
                    <a:pt x="52452" y="17635"/>
                    <a:pt x="52573" y="17568"/>
                  </a:cubicBezTo>
                  <a:cubicBezTo>
                    <a:pt x="52849" y="17407"/>
                    <a:pt x="53130" y="17337"/>
                    <a:pt x="53415" y="17337"/>
                  </a:cubicBezTo>
                  <a:close/>
                  <a:moveTo>
                    <a:pt x="34013" y="20195"/>
                  </a:moveTo>
                  <a:cubicBezTo>
                    <a:pt x="34014" y="20201"/>
                    <a:pt x="34015" y="20207"/>
                    <a:pt x="34016" y="20213"/>
                  </a:cubicBezTo>
                  <a:lnTo>
                    <a:pt x="34016" y="20213"/>
                  </a:lnTo>
                  <a:cubicBezTo>
                    <a:pt x="34017" y="20213"/>
                    <a:pt x="34017" y="20213"/>
                    <a:pt x="34017" y="20213"/>
                  </a:cubicBezTo>
                  <a:lnTo>
                    <a:pt x="34013" y="20195"/>
                  </a:lnTo>
                  <a:close/>
                  <a:moveTo>
                    <a:pt x="31277" y="19307"/>
                  </a:moveTo>
                  <a:cubicBezTo>
                    <a:pt x="31628" y="19535"/>
                    <a:pt x="31831" y="19835"/>
                    <a:pt x="32002" y="20243"/>
                  </a:cubicBezTo>
                  <a:cubicBezTo>
                    <a:pt x="31738" y="20367"/>
                    <a:pt x="31499" y="20489"/>
                    <a:pt x="31252" y="20596"/>
                  </a:cubicBezTo>
                  <a:cubicBezTo>
                    <a:pt x="31121" y="20654"/>
                    <a:pt x="31009" y="20683"/>
                    <a:pt x="30909" y="20683"/>
                  </a:cubicBezTo>
                  <a:cubicBezTo>
                    <a:pt x="30729" y="20683"/>
                    <a:pt x="30586" y="20589"/>
                    <a:pt x="30435" y="20393"/>
                  </a:cubicBezTo>
                  <a:cubicBezTo>
                    <a:pt x="30374" y="20317"/>
                    <a:pt x="30328" y="20228"/>
                    <a:pt x="30288" y="20139"/>
                  </a:cubicBezTo>
                  <a:cubicBezTo>
                    <a:pt x="30256" y="20071"/>
                    <a:pt x="30242" y="19996"/>
                    <a:pt x="30220" y="19917"/>
                  </a:cubicBezTo>
                  <a:cubicBezTo>
                    <a:pt x="30720" y="19900"/>
                    <a:pt x="30763" y="19867"/>
                    <a:pt x="30713" y="19567"/>
                  </a:cubicBezTo>
                  <a:cubicBezTo>
                    <a:pt x="30899" y="19481"/>
                    <a:pt x="31092" y="19392"/>
                    <a:pt x="31277" y="19307"/>
                  </a:cubicBezTo>
                  <a:close/>
                  <a:moveTo>
                    <a:pt x="28856" y="19667"/>
                  </a:moveTo>
                  <a:cubicBezTo>
                    <a:pt x="29242" y="20106"/>
                    <a:pt x="29632" y="20546"/>
                    <a:pt x="30017" y="20985"/>
                  </a:cubicBezTo>
                  <a:cubicBezTo>
                    <a:pt x="29985" y="21017"/>
                    <a:pt x="29956" y="21049"/>
                    <a:pt x="29924" y="21082"/>
                  </a:cubicBezTo>
                  <a:cubicBezTo>
                    <a:pt x="29531" y="20753"/>
                    <a:pt x="29128" y="20435"/>
                    <a:pt x="28749" y="20088"/>
                  </a:cubicBezTo>
                  <a:cubicBezTo>
                    <a:pt x="28681" y="20028"/>
                    <a:pt x="28721" y="19849"/>
                    <a:pt x="28710" y="19724"/>
                  </a:cubicBezTo>
                  <a:cubicBezTo>
                    <a:pt x="28760" y="19703"/>
                    <a:pt x="28806" y="19685"/>
                    <a:pt x="28856" y="19667"/>
                  </a:cubicBezTo>
                  <a:close/>
                  <a:moveTo>
                    <a:pt x="28715" y="17519"/>
                  </a:moveTo>
                  <a:cubicBezTo>
                    <a:pt x="29201" y="17519"/>
                    <a:pt x="29621" y="17804"/>
                    <a:pt x="30013" y="18071"/>
                  </a:cubicBezTo>
                  <a:cubicBezTo>
                    <a:pt x="30321" y="18278"/>
                    <a:pt x="30563" y="18575"/>
                    <a:pt x="30867" y="18860"/>
                  </a:cubicBezTo>
                  <a:cubicBezTo>
                    <a:pt x="30652" y="19110"/>
                    <a:pt x="30352" y="19160"/>
                    <a:pt x="30092" y="19274"/>
                  </a:cubicBezTo>
                  <a:cubicBezTo>
                    <a:pt x="29910" y="19353"/>
                    <a:pt x="29737" y="19415"/>
                    <a:pt x="29544" y="19415"/>
                  </a:cubicBezTo>
                  <a:cubicBezTo>
                    <a:pt x="29448" y="19415"/>
                    <a:pt x="29347" y="19400"/>
                    <a:pt x="29238" y="19364"/>
                  </a:cubicBezTo>
                  <a:cubicBezTo>
                    <a:pt x="29090" y="19314"/>
                    <a:pt x="28980" y="19286"/>
                    <a:pt x="28890" y="19286"/>
                  </a:cubicBezTo>
                  <a:cubicBezTo>
                    <a:pt x="28688" y="19286"/>
                    <a:pt x="28586" y="19427"/>
                    <a:pt x="28374" y="19778"/>
                  </a:cubicBezTo>
                  <a:cubicBezTo>
                    <a:pt x="28252" y="19773"/>
                    <a:pt x="28145" y="19757"/>
                    <a:pt x="28045" y="19757"/>
                  </a:cubicBezTo>
                  <a:cubicBezTo>
                    <a:pt x="28005" y="19757"/>
                    <a:pt x="27966" y="19760"/>
                    <a:pt x="27928" y="19767"/>
                  </a:cubicBezTo>
                  <a:cubicBezTo>
                    <a:pt x="27738" y="19806"/>
                    <a:pt x="27467" y="19835"/>
                    <a:pt x="27385" y="19967"/>
                  </a:cubicBezTo>
                  <a:cubicBezTo>
                    <a:pt x="27046" y="20492"/>
                    <a:pt x="26471" y="20549"/>
                    <a:pt x="25971" y="20753"/>
                  </a:cubicBezTo>
                  <a:cubicBezTo>
                    <a:pt x="25663" y="20881"/>
                    <a:pt x="25338" y="20971"/>
                    <a:pt x="24996" y="21085"/>
                  </a:cubicBezTo>
                  <a:cubicBezTo>
                    <a:pt x="24618" y="20571"/>
                    <a:pt x="24478" y="20035"/>
                    <a:pt x="24649" y="19445"/>
                  </a:cubicBezTo>
                  <a:cubicBezTo>
                    <a:pt x="24771" y="19021"/>
                    <a:pt x="25121" y="18756"/>
                    <a:pt x="25449" y="18514"/>
                  </a:cubicBezTo>
                  <a:cubicBezTo>
                    <a:pt x="26378" y="17832"/>
                    <a:pt x="27481" y="17632"/>
                    <a:pt x="28592" y="17525"/>
                  </a:cubicBezTo>
                  <a:cubicBezTo>
                    <a:pt x="28634" y="17521"/>
                    <a:pt x="28675" y="17519"/>
                    <a:pt x="28715" y="17519"/>
                  </a:cubicBezTo>
                  <a:close/>
                  <a:moveTo>
                    <a:pt x="43909" y="15939"/>
                  </a:moveTo>
                  <a:cubicBezTo>
                    <a:pt x="43756" y="16099"/>
                    <a:pt x="43688" y="16206"/>
                    <a:pt x="43591" y="16271"/>
                  </a:cubicBezTo>
                  <a:cubicBezTo>
                    <a:pt x="42391" y="17042"/>
                    <a:pt x="41209" y="17838"/>
                    <a:pt x="39902" y="18438"/>
                  </a:cubicBezTo>
                  <a:cubicBezTo>
                    <a:pt x="38605" y="19031"/>
                    <a:pt x="37277" y="19571"/>
                    <a:pt x="36070" y="20345"/>
                  </a:cubicBezTo>
                  <a:cubicBezTo>
                    <a:pt x="35620" y="20635"/>
                    <a:pt x="35167" y="20917"/>
                    <a:pt x="34706" y="21207"/>
                  </a:cubicBezTo>
                  <a:cubicBezTo>
                    <a:pt x="34304" y="20963"/>
                    <a:pt x="34098" y="20633"/>
                    <a:pt x="34016" y="20213"/>
                  </a:cubicBezTo>
                  <a:lnTo>
                    <a:pt x="34016" y="20213"/>
                  </a:lnTo>
                  <a:cubicBezTo>
                    <a:pt x="33974" y="20128"/>
                    <a:pt x="33931" y="20042"/>
                    <a:pt x="33874" y="19931"/>
                  </a:cubicBezTo>
                  <a:cubicBezTo>
                    <a:pt x="33981" y="19849"/>
                    <a:pt x="34059" y="19760"/>
                    <a:pt x="34160" y="19710"/>
                  </a:cubicBezTo>
                  <a:cubicBezTo>
                    <a:pt x="34692" y="19442"/>
                    <a:pt x="35213" y="19150"/>
                    <a:pt x="35763" y="18928"/>
                  </a:cubicBezTo>
                  <a:cubicBezTo>
                    <a:pt x="37677" y="18160"/>
                    <a:pt x="39599" y="17400"/>
                    <a:pt x="41531" y="16671"/>
                  </a:cubicBezTo>
                  <a:cubicBezTo>
                    <a:pt x="42266" y="16392"/>
                    <a:pt x="43038" y="16203"/>
                    <a:pt x="43909" y="15939"/>
                  </a:cubicBezTo>
                  <a:close/>
                  <a:moveTo>
                    <a:pt x="27482" y="20731"/>
                  </a:moveTo>
                  <a:cubicBezTo>
                    <a:pt x="27845" y="20731"/>
                    <a:pt x="28096" y="20985"/>
                    <a:pt x="28671" y="21635"/>
                  </a:cubicBezTo>
                  <a:cubicBezTo>
                    <a:pt x="28206" y="21746"/>
                    <a:pt x="27824" y="21853"/>
                    <a:pt x="27438" y="21928"/>
                  </a:cubicBezTo>
                  <a:cubicBezTo>
                    <a:pt x="27378" y="21939"/>
                    <a:pt x="27321" y="21944"/>
                    <a:pt x="27266" y="21944"/>
                  </a:cubicBezTo>
                  <a:cubicBezTo>
                    <a:pt x="26952" y="21944"/>
                    <a:pt x="26727" y="21763"/>
                    <a:pt x="26617" y="21431"/>
                  </a:cubicBezTo>
                  <a:cubicBezTo>
                    <a:pt x="26574" y="21306"/>
                    <a:pt x="26549" y="21178"/>
                    <a:pt x="26513" y="21046"/>
                  </a:cubicBezTo>
                  <a:cubicBezTo>
                    <a:pt x="26542" y="21024"/>
                    <a:pt x="26567" y="20988"/>
                    <a:pt x="26603" y="20978"/>
                  </a:cubicBezTo>
                  <a:cubicBezTo>
                    <a:pt x="27001" y="20823"/>
                    <a:pt x="27262" y="20731"/>
                    <a:pt x="27482" y="20731"/>
                  </a:cubicBezTo>
                  <a:close/>
                  <a:moveTo>
                    <a:pt x="28328" y="22160"/>
                  </a:moveTo>
                  <a:lnTo>
                    <a:pt x="28328" y="22160"/>
                  </a:lnTo>
                  <a:cubicBezTo>
                    <a:pt x="28212" y="22327"/>
                    <a:pt x="28104" y="22399"/>
                    <a:pt x="27958" y="22399"/>
                  </a:cubicBezTo>
                  <a:cubicBezTo>
                    <a:pt x="27889" y="22399"/>
                    <a:pt x="27811" y="22383"/>
                    <a:pt x="27720" y="22353"/>
                  </a:cubicBezTo>
                  <a:cubicBezTo>
                    <a:pt x="27832" y="22278"/>
                    <a:pt x="27870" y="22231"/>
                    <a:pt x="27917" y="22221"/>
                  </a:cubicBezTo>
                  <a:cubicBezTo>
                    <a:pt x="28028" y="22196"/>
                    <a:pt x="28145" y="22188"/>
                    <a:pt x="28328" y="22160"/>
                  </a:cubicBezTo>
                  <a:close/>
                  <a:moveTo>
                    <a:pt x="32199" y="20696"/>
                  </a:moveTo>
                  <a:cubicBezTo>
                    <a:pt x="32510" y="21242"/>
                    <a:pt x="32667" y="21817"/>
                    <a:pt x="32799" y="22428"/>
                  </a:cubicBezTo>
                  <a:cubicBezTo>
                    <a:pt x="32259" y="22303"/>
                    <a:pt x="31941" y="22000"/>
                    <a:pt x="31371" y="21089"/>
                  </a:cubicBezTo>
                  <a:cubicBezTo>
                    <a:pt x="31499" y="21017"/>
                    <a:pt x="31628" y="20939"/>
                    <a:pt x="31763" y="20874"/>
                  </a:cubicBezTo>
                  <a:cubicBezTo>
                    <a:pt x="31885" y="20813"/>
                    <a:pt x="32017" y="20771"/>
                    <a:pt x="32199" y="20696"/>
                  </a:cubicBezTo>
                  <a:close/>
                  <a:moveTo>
                    <a:pt x="24060" y="22128"/>
                  </a:moveTo>
                  <a:cubicBezTo>
                    <a:pt x="24321" y="22235"/>
                    <a:pt x="24324" y="22231"/>
                    <a:pt x="24532" y="22624"/>
                  </a:cubicBezTo>
                  <a:cubicBezTo>
                    <a:pt x="24199" y="22656"/>
                    <a:pt x="23885" y="22689"/>
                    <a:pt x="23496" y="22724"/>
                  </a:cubicBezTo>
                  <a:cubicBezTo>
                    <a:pt x="23721" y="22488"/>
                    <a:pt x="23889" y="22310"/>
                    <a:pt x="24060" y="22128"/>
                  </a:cubicBezTo>
                  <a:close/>
                  <a:moveTo>
                    <a:pt x="26644" y="22503"/>
                  </a:moveTo>
                  <a:cubicBezTo>
                    <a:pt x="26644" y="22503"/>
                    <a:pt x="26645" y="22503"/>
                    <a:pt x="26645" y="22503"/>
                  </a:cubicBezTo>
                  <a:cubicBezTo>
                    <a:pt x="26767" y="22524"/>
                    <a:pt x="26889" y="22567"/>
                    <a:pt x="27006" y="22600"/>
                  </a:cubicBezTo>
                  <a:cubicBezTo>
                    <a:pt x="26999" y="22646"/>
                    <a:pt x="26992" y="22696"/>
                    <a:pt x="26985" y="22742"/>
                  </a:cubicBezTo>
                  <a:cubicBezTo>
                    <a:pt x="26846" y="22717"/>
                    <a:pt x="26703" y="22692"/>
                    <a:pt x="26517" y="22660"/>
                  </a:cubicBezTo>
                  <a:cubicBezTo>
                    <a:pt x="26583" y="22576"/>
                    <a:pt x="26619" y="22503"/>
                    <a:pt x="26644" y="22503"/>
                  </a:cubicBezTo>
                  <a:close/>
                  <a:moveTo>
                    <a:pt x="51488" y="16312"/>
                  </a:moveTo>
                  <a:cubicBezTo>
                    <a:pt x="52130" y="16312"/>
                    <a:pt x="52766" y="16410"/>
                    <a:pt x="53395" y="16567"/>
                  </a:cubicBezTo>
                  <a:cubicBezTo>
                    <a:pt x="53487" y="16592"/>
                    <a:pt x="53573" y="16638"/>
                    <a:pt x="53673" y="16678"/>
                  </a:cubicBezTo>
                  <a:cubicBezTo>
                    <a:pt x="53644" y="16960"/>
                    <a:pt x="53463" y="17075"/>
                    <a:pt x="53248" y="17131"/>
                  </a:cubicBezTo>
                  <a:cubicBezTo>
                    <a:pt x="52919" y="17217"/>
                    <a:pt x="52591" y="17289"/>
                    <a:pt x="52259" y="17346"/>
                  </a:cubicBezTo>
                  <a:cubicBezTo>
                    <a:pt x="51491" y="17478"/>
                    <a:pt x="50751" y="17685"/>
                    <a:pt x="50038" y="18010"/>
                  </a:cubicBezTo>
                  <a:cubicBezTo>
                    <a:pt x="49223" y="18378"/>
                    <a:pt x="48381" y="18667"/>
                    <a:pt x="47498" y="18845"/>
                  </a:cubicBezTo>
                  <a:cubicBezTo>
                    <a:pt x="46998" y="18946"/>
                    <a:pt x="46487" y="19114"/>
                    <a:pt x="46045" y="19360"/>
                  </a:cubicBezTo>
                  <a:cubicBezTo>
                    <a:pt x="44945" y="19974"/>
                    <a:pt x="43759" y="20371"/>
                    <a:pt x="42599" y="20831"/>
                  </a:cubicBezTo>
                  <a:cubicBezTo>
                    <a:pt x="41066" y="21443"/>
                    <a:pt x="39553" y="22096"/>
                    <a:pt x="38027" y="22720"/>
                  </a:cubicBezTo>
                  <a:cubicBezTo>
                    <a:pt x="37145" y="23081"/>
                    <a:pt x="36260" y="23421"/>
                    <a:pt x="35331" y="23788"/>
                  </a:cubicBezTo>
                  <a:cubicBezTo>
                    <a:pt x="34928" y="23392"/>
                    <a:pt x="34749" y="22949"/>
                    <a:pt x="34724" y="22414"/>
                  </a:cubicBezTo>
                  <a:cubicBezTo>
                    <a:pt x="35074" y="22206"/>
                    <a:pt x="35470" y="22056"/>
                    <a:pt x="35767" y="21596"/>
                  </a:cubicBezTo>
                  <a:lnTo>
                    <a:pt x="35767" y="21596"/>
                  </a:lnTo>
                  <a:cubicBezTo>
                    <a:pt x="35366" y="21832"/>
                    <a:pt x="35066" y="22007"/>
                    <a:pt x="34742" y="22199"/>
                  </a:cubicBezTo>
                  <a:cubicBezTo>
                    <a:pt x="34689" y="21764"/>
                    <a:pt x="34842" y="21517"/>
                    <a:pt x="35174" y="21328"/>
                  </a:cubicBezTo>
                  <a:cubicBezTo>
                    <a:pt x="35606" y="21082"/>
                    <a:pt x="36024" y="20813"/>
                    <a:pt x="36428" y="20525"/>
                  </a:cubicBezTo>
                  <a:cubicBezTo>
                    <a:pt x="37359" y="19860"/>
                    <a:pt x="38442" y="19496"/>
                    <a:pt x="39470" y="19031"/>
                  </a:cubicBezTo>
                  <a:cubicBezTo>
                    <a:pt x="40763" y="18453"/>
                    <a:pt x="42116" y="18060"/>
                    <a:pt x="43509" y="17796"/>
                  </a:cubicBezTo>
                  <a:cubicBezTo>
                    <a:pt x="43662" y="17764"/>
                    <a:pt x="43817" y="17721"/>
                    <a:pt x="43967" y="17671"/>
                  </a:cubicBezTo>
                  <a:cubicBezTo>
                    <a:pt x="46281" y="16889"/>
                    <a:pt x="48663" y="16475"/>
                    <a:pt x="51091" y="16325"/>
                  </a:cubicBezTo>
                  <a:cubicBezTo>
                    <a:pt x="51223" y="16316"/>
                    <a:pt x="51356" y="16312"/>
                    <a:pt x="51488" y="16312"/>
                  </a:cubicBezTo>
                  <a:close/>
                  <a:moveTo>
                    <a:pt x="27572" y="22944"/>
                  </a:moveTo>
                  <a:cubicBezTo>
                    <a:pt x="27640" y="22944"/>
                    <a:pt x="27709" y="22975"/>
                    <a:pt x="27778" y="23053"/>
                  </a:cubicBezTo>
                  <a:cubicBezTo>
                    <a:pt x="27995" y="23302"/>
                    <a:pt x="28206" y="23560"/>
                    <a:pt x="28467" y="23871"/>
                  </a:cubicBezTo>
                  <a:cubicBezTo>
                    <a:pt x="27685" y="23656"/>
                    <a:pt x="27549" y="23553"/>
                    <a:pt x="27324" y="23045"/>
                  </a:cubicBezTo>
                  <a:cubicBezTo>
                    <a:pt x="27408" y="22987"/>
                    <a:pt x="27490" y="22944"/>
                    <a:pt x="27572" y="22944"/>
                  </a:cubicBezTo>
                  <a:close/>
                  <a:moveTo>
                    <a:pt x="10486" y="23790"/>
                  </a:moveTo>
                  <a:cubicBezTo>
                    <a:pt x="11976" y="23790"/>
                    <a:pt x="13464" y="23915"/>
                    <a:pt x="14949" y="24171"/>
                  </a:cubicBezTo>
                  <a:cubicBezTo>
                    <a:pt x="12328" y="24113"/>
                    <a:pt x="9704" y="24060"/>
                    <a:pt x="7079" y="24006"/>
                  </a:cubicBezTo>
                  <a:cubicBezTo>
                    <a:pt x="8215" y="23863"/>
                    <a:pt x="9351" y="23790"/>
                    <a:pt x="10486" y="23790"/>
                  </a:cubicBezTo>
                  <a:close/>
                  <a:moveTo>
                    <a:pt x="29381" y="22420"/>
                  </a:moveTo>
                  <a:cubicBezTo>
                    <a:pt x="29871" y="22942"/>
                    <a:pt x="30360" y="23457"/>
                    <a:pt x="30931" y="24064"/>
                  </a:cubicBezTo>
                  <a:cubicBezTo>
                    <a:pt x="30652" y="24146"/>
                    <a:pt x="30481" y="24196"/>
                    <a:pt x="30306" y="24250"/>
                  </a:cubicBezTo>
                  <a:cubicBezTo>
                    <a:pt x="30288" y="24220"/>
                    <a:pt x="30270" y="24192"/>
                    <a:pt x="30256" y="24164"/>
                  </a:cubicBezTo>
                  <a:cubicBezTo>
                    <a:pt x="30346" y="24067"/>
                    <a:pt x="30438" y="23971"/>
                    <a:pt x="30549" y="23853"/>
                  </a:cubicBezTo>
                  <a:cubicBezTo>
                    <a:pt x="30463" y="23743"/>
                    <a:pt x="30365" y="23711"/>
                    <a:pt x="30263" y="23711"/>
                  </a:cubicBezTo>
                  <a:cubicBezTo>
                    <a:pt x="30118" y="23711"/>
                    <a:pt x="29963" y="23775"/>
                    <a:pt x="29821" y="23775"/>
                  </a:cubicBezTo>
                  <a:cubicBezTo>
                    <a:pt x="29727" y="23775"/>
                    <a:pt x="29639" y="23747"/>
                    <a:pt x="29563" y="23653"/>
                  </a:cubicBezTo>
                  <a:cubicBezTo>
                    <a:pt x="29599" y="23596"/>
                    <a:pt x="29645" y="23531"/>
                    <a:pt x="29699" y="23449"/>
                  </a:cubicBezTo>
                  <a:lnTo>
                    <a:pt x="29699" y="23449"/>
                  </a:lnTo>
                  <a:cubicBezTo>
                    <a:pt x="29551" y="23466"/>
                    <a:pt x="29421" y="23475"/>
                    <a:pt x="29306" y="23475"/>
                  </a:cubicBezTo>
                  <a:cubicBezTo>
                    <a:pt x="28798" y="23475"/>
                    <a:pt x="28578" y="23296"/>
                    <a:pt x="28299" y="22778"/>
                  </a:cubicBezTo>
                  <a:cubicBezTo>
                    <a:pt x="28346" y="22750"/>
                    <a:pt x="28385" y="22702"/>
                    <a:pt x="28439" y="22689"/>
                  </a:cubicBezTo>
                  <a:cubicBezTo>
                    <a:pt x="28739" y="22600"/>
                    <a:pt x="29045" y="22517"/>
                    <a:pt x="29381" y="22420"/>
                  </a:cubicBezTo>
                  <a:close/>
                  <a:moveTo>
                    <a:pt x="24647" y="22909"/>
                  </a:moveTo>
                  <a:cubicBezTo>
                    <a:pt x="24863" y="22909"/>
                    <a:pt x="25002" y="23034"/>
                    <a:pt x="25089" y="23335"/>
                  </a:cubicBezTo>
                  <a:cubicBezTo>
                    <a:pt x="24128" y="23513"/>
                    <a:pt x="23185" y="23660"/>
                    <a:pt x="22253" y="23864"/>
                  </a:cubicBezTo>
                  <a:cubicBezTo>
                    <a:pt x="21024" y="24133"/>
                    <a:pt x="19789" y="24279"/>
                    <a:pt x="18541" y="24279"/>
                  </a:cubicBezTo>
                  <a:cubicBezTo>
                    <a:pt x="18182" y="24279"/>
                    <a:pt x="17822" y="24267"/>
                    <a:pt x="17461" y="24242"/>
                  </a:cubicBezTo>
                  <a:cubicBezTo>
                    <a:pt x="16749" y="24196"/>
                    <a:pt x="16035" y="24214"/>
                    <a:pt x="15310" y="24113"/>
                  </a:cubicBezTo>
                  <a:cubicBezTo>
                    <a:pt x="15404" y="24103"/>
                    <a:pt x="15496" y="24085"/>
                    <a:pt x="15585" y="24085"/>
                  </a:cubicBezTo>
                  <a:cubicBezTo>
                    <a:pt x="15669" y="24086"/>
                    <a:pt x="15752" y="24086"/>
                    <a:pt x="15835" y="24086"/>
                  </a:cubicBezTo>
                  <a:cubicBezTo>
                    <a:pt x="17664" y="24086"/>
                    <a:pt x="19475" y="23865"/>
                    <a:pt x="21278" y="23589"/>
                  </a:cubicBezTo>
                  <a:cubicBezTo>
                    <a:pt x="22025" y="23478"/>
                    <a:pt x="22749" y="23249"/>
                    <a:pt x="23485" y="23092"/>
                  </a:cubicBezTo>
                  <a:cubicBezTo>
                    <a:pt x="23814" y="23020"/>
                    <a:pt x="24153" y="22996"/>
                    <a:pt x="24485" y="22928"/>
                  </a:cubicBezTo>
                  <a:cubicBezTo>
                    <a:pt x="24543" y="22915"/>
                    <a:pt x="24597" y="22909"/>
                    <a:pt x="24647" y="22909"/>
                  </a:cubicBezTo>
                  <a:close/>
                  <a:moveTo>
                    <a:pt x="29546" y="24344"/>
                  </a:moveTo>
                  <a:cubicBezTo>
                    <a:pt x="29658" y="24344"/>
                    <a:pt x="29674" y="24403"/>
                    <a:pt x="29734" y="24635"/>
                  </a:cubicBezTo>
                  <a:cubicBezTo>
                    <a:pt x="29606" y="24532"/>
                    <a:pt x="29510" y="24453"/>
                    <a:pt x="29392" y="24360"/>
                  </a:cubicBezTo>
                  <a:cubicBezTo>
                    <a:pt x="29458" y="24351"/>
                    <a:pt x="29507" y="24344"/>
                    <a:pt x="29546" y="24344"/>
                  </a:cubicBezTo>
                  <a:close/>
                  <a:moveTo>
                    <a:pt x="30974" y="24185"/>
                  </a:moveTo>
                  <a:cubicBezTo>
                    <a:pt x="31156" y="24382"/>
                    <a:pt x="31331" y="24574"/>
                    <a:pt x="31595" y="24856"/>
                  </a:cubicBezTo>
                  <a:cubicBezTo>
                    <a:pt x="31124" y="24814"/>
                    <a:pt x="30878" y="24617"/>
                    <a:pt x="30532" y="24410"/>
                  </a:cubicBezTo>
                  <a:cubicBezTo>
                    <a:pt x="30717" y="24317"/>
                    <a:pt x="30827" y="24260"/>
                    <a:pt x="30974" y="24185"/>
                  </a:cubicBezTo>
                  <a:close/>
                  <a:moveTo>
                    <a:pt x="29199" y="21624"/>
                  </a:moveTo>
                  <a:lnTo>
                    <a:pt x="29199" y="21624"/>
                  </a:lnTo>
                  <a:cubicBezTo>
                    <a:pt x="30367" y="22389"/>
                    <a:pt x="32192" y="24413"/>
                    <a:pt x="32767" y="25585"/>
                  </a:cubicBezTo>
                  <a:cubicBezTo>
                    <a:pt x="32378" y="25252"/>
                    <a:pt x="29452" y="22007"/>
                    <a:pt x="29199" y="21624"/>
                  </a:cubicBezTo>
                  <a:close/>
                  <a:moveTo>
                    <a:pt x="30480" y="17779"/>
                  </a:moveTo>
                  <a:cubicBezTo>
                    <a:pt x="30675" y="17779"/>
                    <a:pt x="30804" y="17865"/>
                    <a:pt x="30939" y="17935"/>
                  </a:cubicBezTo>
                  <a:cubicBezTo>
                    <a:pt x="31524" y="18239"/>
                    <a:pt x="31888" y="18764"/>
                    <a:pt x="32274" y="19271"/>
                  </a:cubicBezTo>
                  <a:cubicBezTo>
                    <a:pt x="32595" y="19692"/>
                    <a:pt x="32799" y="20195"/>
                    <a:pt x="33220" y="20549"/>
                  </a:cubicBezTo>
                  <a:cubicBezTo>
                    <a:pt x="33331" y="20642"/>
                    <a:pt x="33363" y="20828"/>
                    <a:pt x="33413" y="20932"/>
                  </a:cubicBezTo>
                  <a:cubicBezTo>
                    <a:pt x="33324" y="21024"/>
                    <a:pt x="33192" y="21121"/>
                    <a:pt x="33206" y="21156"/>
                  </a:cubicBezTo>
                  <a:cubicBezTo>
                    <a:pt x="33634" y="22210"/>
                    <a:pt x="33663" y="23374"/>
                    <a:pt x="34142" y="24413"/>
                  </a:cubicBezTo>
                  <a:cubicBezTo>
                    <a:pt x="34320" y="24802"/>
                    <a:pt x="34402" y="25242"/>
                    <a:pt x="34527" y="25660"/>
                  </a:cubicBezTo>
                  <a:cubicBezTo>
                    <a:pt x="34174" y="25450"/>
                    <a:pt x="34099" y="25392"/>
                    <a:pt x="33992" y="25067"/>
                  </a:cubicBezTo>
                  <a:cubicBezTo>
                    <a:pt x="33763" y="24370"/>
                    <a:pt x="33524" y="23674"/>
                    <a:pt x="33345" y="22964"/>
                  </a:cubicBezTo>
                  <a:cubicBezTo>
                    <a:pt x="33092" y="21957"/>
                    <a:pt x="32739" y="20988"/>
                    <a:pt x="32292" y="20057"/>
                  </a:cubicBezTo>
                  <a:cubicBezTo>
                    <a:pt x="31999" y="19450"/>
                    <a:pt x="31449" y="19056"/>
                    <a:pt x="31031" y="18560"/>
                  </a:cubicBezTo>
                  <a:cubicBezTo>
                    <a:pt x="30820" y="18310"/>
                    <a:pt x="30581" y="18085"/>
                    <a:pt x="30306" y="17800"/>
                  </a:cubicBezTo>
                  <a:cubicBezTo>
                    <a:pt x="30370" y="17785"/>
                    <a:pt x="30427" y="17779"/>
                    <a:pt x="30480" y="17779"/>
                  </a:cubicBezTo>
                  <a:close/>
                  <a:moveTo>
                    <a:pt x="25150" y="23547"/>
                  </a:moveTo>
                  <a:cubicBezTo>
                    <a:pt x="25434" y="23547"/>
                    <a:pt x="25670" y="23654"/>
                    <a:pt x="25892" y="23881"/>
                  </a:cubicBezTo>
                  <a:cubicBezTo>
                    <a:pt x="25960" y="23953"/>
                    <a:pt x="26032" y="24017"/>
                    <a:pt x="26142" y="24121"/>
                  </a:cubicBezTo>
                  <a:cubicBezTo>
                    <a:pt x="25974" y="24174"/>
                    <a:pt x="25849" y="24228"/>
                    <a:pt x="25721" y="24253"/>
                  </a:cubicBezTo>
                  <a:cubicBezTo>
                    <a:pt x="24235" y="24553"/>
                    <a:pt x="22785" y="24967"/>
                    <a:pt x="21399" y="25592"/>
                  </a:cubicBezTo>
                  <a:cubicBezTo>
                    <a:pt x="21189" y="25692"/>
                    <a:pt x="20949" y="25771"/>
                    <a:pt x="20718" y="25785"/>
                  </a:cubicBezTo>
                  <a:cubicBezTo>
                    <a:pt x="20143" y="25822"/>
                    <a:pt x="19564" y="25864"/>
                    <a:pt x="18988" y="25864"/>
                  </a:cubicBezTo>
                  <a:cubicBezTo>
                    <a:pt x="18852" y="25864"/>
                    <a:pt x="18715" y="25862"/>
                    <a:pt x="18578" y="25857"/>
                  </a:cubicBezTo>
                  <a:cubicBezTo>
                    <a:pt x="17082" y="25796"/>
                    <a:pt x="15588" y="25660"/>
                    <a:pt x="14090" y="25660"/>
                  </a:cubicBezTo>
                  <a:cubicBezTo>
                    <a:pt x="13718" y="25660"/>
                    <a:pt x="13347" y="25669"/>
                    <a:pt x="12975" y="25689"/>
                  </a:cubicBezTo>
                  <a:cubicBezTo>
                    <a:pt x="12239" y="25728"/>
                    <a:pt x="11504" y="25767"/>
                    <a:pt x="10768" y="25785"/>
                  </a:cubicBezTo>
                  <a:cubicBezTo>
                    <a:pt x="10747" y="25785"/>
                    <a:pt x="10726" y="25785"/>
                    <a:pt x="10706" y="25785"/>
                  </a:cubicBezTo>
                  <a:cubicBezTo>
                    <a:pt x="10413" y="25785"/>
                    <a:pt x="10119" y="25737"/>
                    <a:pt x="9825" y="25714"/>
                  </a:cubicBezTo>
                  <a:cubicBezTo>
                    <a:pt x="9753" y="25709"/>
                    <a:pt x="9680" y="25696"/>
                    <a:pt x="9610" y="25696"/>
                  </a:cubicBezTo>
                  <a:cubicBezTo>
                    <a:pt x="9584" y="25696"/>
                    <a:pt x="9558" y="25698"/>
                    <a:pt x="9533" y="25702"/>
                  </a:cubicBezTo>
                  <a:cubicBezTo>
                    <a:pt x="8905" y="25829"/>
                    <a:pt x="8276" y="25871"/>
                    <a:pt x="7646" y="25871"/>
                  </a:cubicBezTo>
                  <a:cubicBezTo>
                    <a:pt x="7010" y="25871"/>
                    <a:pt x="6373" y="25828"/>
                    <a:pt x="5736" y="25785"/>
                  </a:cubicBezTo>
                  <a:cubicBezTo>
                    <a:pt x="5261" y="25756"/>
                    <a:pt x="4789" y="25671"/>
                    <a:pt x="4318" y="25592"/>
                  </a:cubicBezTo>
                  <a:cubicBezTo>
                    <a:pt x="4029" y="25546"/>
                    <a:pt x="3747" y="25460"/>
                    <a:pt x="3397" y="25378"/>
                  </a:cubicBezTo>
                  <a:cubicBezTo>
                    <a:pt x="3518" y="25246"/>
                    <a:pt x="3576" y="25142"/>
                    <a:pt x="3665" y="25099"/>
                  </a:cubicBezTo>
                  <a:cubicBezTo>
                    <a:pt x="4565" y="24646"/>
                    <a:pt x="5536" y="24431"/>
                    <a:pt x="6528" y="24321"/>
                  </a:cubicBezTo>
                  <a:cubicBezTo>
                    <a:pt x="6986" y="24270"/>
                    <a:pt x="7451" y="24247"/>
                    <a:pt x="7915" y="24247"/>
                  </a:cubicBezTo>
                  <a:cubicBezTo>
                    <a:pt x="8009" y="24247"/>
                    <a:pt x="8103" y="24248"/>
                    <a:pt x="8196" y="24250"/>
                  </a:cubicBezTo>
                  <a:cubicBezTo>
                    <a:pt x="9864" y="24285"/>
                    <a:pt x="11532" y="24364"/>
                    <a:pt x="13200" y="24392"/>
                  </a:cubicBezTo>
                  <a:cubicBezTo>
                    <a:pt x="15228" y="24428"/>
                    <a:pt x="17257" y="24446"/>
                    <a:pt x="19286" y="24446"/>
                  </a:cubicBezTo>
                  <a:cubicBezTo>
                    <a:pt x="20139" y="24446"/>
                    <a:pt x="20989" y="24357"/>
                    <a:pt x="21832" y="24171"/>
                  </a:cubicBezTo>
                  <a:cubicBezTo>
                    <a:pt x="22821" y="23953"/>
                    <a:pt x="23828" y="23813"/>
                    <a:pt x="24817" y="23589"/>
                  </a:cubicBezTo>
                  <a:cubicBezTo>
                    <a:pt x="24936" y="23561"/>
                    <a:pt x="25046" y="23547"/>
                    <a:pt x="25150" y="23547"/>
                  </a:cubicBezTo>
                  <a:close/>
                  <a:moveTo>
                    <a:pt x="28000" y="20066"/>
                  </a:moveTo>
                  <a:cubicBezTo>
                    <a:pt x="28200" y="20066"/>
                    <a:pt x="28362" y="20149"/>
                    <a:pt x="28517" y="20278"/>
                  </a:cubicBezTo>
                  <a:cubicBezTo>
                    <a:pt x="28992" y="20671"/>
                    <a:pt x="29474" y="21057"/>
                    <a:pt x="29935" y="21464"/>
                  </a:cubicBezTo>
                  <a:cubicBezTo>
                    <a:pt x="31178" y="22560"/>
                    <a:pt x="32238" y="23821"/>
                    <a:pt x="33270" y="25110"/>
                  </a:cubicBezTo>
                  <a:cubicBezTo>
                    <a:pt x="33502" y="25402"/>
                    <a:pt x="33781" y="25660"/>
                    <a:pt x="34010" y="25906"/>
                  </a:cubicBezTo>
                  <a:cubicBezTo>
                    <a:pt x="33977" y="25908"/>
                    <a:pt x="33946" y="25909"/>
                    <a:pt x="33915" y="25909"/>
                  </a:cubicBezTo>
                  <a:cubicBezTo>
                    <a:pt x="33608" y="25909"/>
                    <a:pt x="33386" y="25805"/>
                    <a:pt x="33110" y="25467"/>
                  </a:cubicBezTo>
                  <a:cubicBezTo>
                    <a:pt x="32774" y="25053"/>
                    <a:pt x="32456" y="24621"/>
                    <a:pt x="32142" y="24185"/>
                  </a:cubicBezTo>
                  <a:cubicBezTo>
                    <a:pt x="31552" y="23374"/>
                    <a:pt x="30796" y="22724"/>
                    <a:pt x="30074" y="22043"/>
                  </a:cubicBezTo>
                  <a:cubicBezTo>
                    <a:pt x="29528" y="21528"/>
                    <a:pt x="28931" y="21060"/>
                    <a:pt x="28342" y="20589"/>
                  </a:cubicBezTo>
                  <a:cubicBezTo>
                    <a:pt x="28149" y="20428"/>
                    <a:pt x="27917" y="20317"/>
                    <a:pt x="27635" y="20146"/>
                  </a:cubicBezTo>
                  <a:cubicBezTo>
                    <a:pt x="27771" y="20090"/>
                    <a:pt x="27891" y="20066"/>
                    <a:pt x="28000" y="20066"/>
                  </a:cubicBezTo>
                  <a:close/>
                  <a:moveTo>
                    <a:pt x="33141" y="25942"/>
                  </a:moveTo>
                  <a:lnTo>
                    <a:pt x="33141" y="25942"/>
                  </a:lnTo>
                  <a:cubicBezTo>
                    <a:pt x="33377" y="26099"/>
                    <a:pt x="33556" y="26213"/>
                    <a:pt x="33806" y="26381"/>
                  </a:cubicBezTo>
                  <a:cubicBezTo>
                    <a:pt x="33260" y="26356"/>
                    <a:pt x="33249" y="26353"/>
                    <a:pt x="33141" y="25942"/>
                  </a:cubicBezTo>
                  <a:close/>
                  <a:moveTo>
                    <a:pt x="69102" y="26694"/>
                  </a:moveTo>
                  <a:cubicBezTo>
                    <a:pt x="69140" y="26694"/>
                    <a:pt x="69184" y="26695"/>
                    <a:pt x="69237" y="26696"/>
                  </a:cubicBezTo>
                  <a:cubicBezTo>
                    <a:pt x="69090" y="26888"/>
                    <a:pt x="68920" y="26916"/>
                    <a:pt x="68745" y="26916"/>
                  </a:cubicBezTo>
                  <a:cubicBezTo>
                    <a:pt x="68703" y="26916"/>
                    <a:pt x="68661" y="26915"/>
                    <a:pt x="68619" y="26913"/>
                  </a:cubicBezTo>
                  <a:cubicBezTo>
                    <a:pt x="68857" y="26723"/>
                    <a:pt x="68894" y="26694"/>
                    <a:pt x="69102" y="26694"/>
                  </a:cubicBezTo>
                  <a:close/>
                  <a:moveTo>
                    <a:pt x="70851" y="18559"/>
                  </a:moveTo>
                  <a:cubicBezTo>
                    <a:pt x="71198" y="18559"/>
                    <a:pt x="71542" y="18612"/>
                    <a:pt x="71883" y="18721"/>
                  </a:cubicBezTo>
                  <a:cubicBezTo>
                    <a:pt x="71990" y="18753"/>
                    <a:pt x="72097" y="18893"/>
                    <a:pt x="72133" y="19007"/>
                  </a:cubicBezTo>
                  <a:cubicBezTo>
                    <a:pt x="72151" y="19064"/>
                    <a:pt x="72019" y="19203"/>
                    <a:pt x="71930" y="19246"/>
                  </a:cubicBezTo>
                  <a:cubicBezTo>
                    <a:pt x="71608" y="19403"/>
                    <a:pt x="71287" y="19578"/>
                    <a:pt x="70944" y="19671"/>
                  </a:cubicBezTo>
                  <a:cubicBezTo>
                    <a:pt x="69586" y="20028"/>
                    <a:pt x="68351" y="20681"/>
                    <a:pt x="67083" y="21250"/>
                  </a:cubicBezTo>
                  <a:cubicBezTo>
                    <a:pt x="65904" y="21778"/>
                    <a:pt x="64758" y="22378"/>
                    <a:pt x="63576" y="22900"/>
                  </a:cubicBezTo>
                  <a:cubicBezTo>
                    <a:pt x="62815" y="23235"/>
                    <a:pt x="62012" y="23485"/>
                    <a:pt x="61233" y="23782"/>
                  </a:cubicBezTo>
                  <a:cubicBezTo>
                    <a:pt x="60326" y="24131"/>
                    <a:pt x="59412" y="24474"/>
                    <a:pt x="58516" y="24853"/>
                  </a:cubicBezTo>
                  <a:cubicBezTo>
                    <a:pt x="56962" y="25514"/>
                    <a:pt x="55419" y="26206"/>
                    <a:pt x="53866" y="26877"/>
                  </a:cubicBezTo>
                  <a:cubicBezTo>
                    <a:pt x="53577" y="27003"/>
                    <a:pt x="53273" y="27103"/>
                    <a:pt x="52973" y="27202"/>
                  </a:cubicBezTo>
                  <a:cubicBezTo>
                    <a:pt x="52885" y="27232"/>
                    <a:pt x="52795" y="27256"/>
                    <a:pt x="52701" y="27256"/>
                  </a:cubicBezTo>
                  <a:cubicBezTo>
                    <a:pt x="52570" y="27256"/>
                    <a:pt x="52431" y="27211"/>
                    <a:pt x="52273" y="27074"/>
                  </a:cubicBezTo>
                  <a:cubicBezTo>
                    <a:pt x="52630" y="26917"/>
                    <a:pt x="52927" y="26788"/>
                    <a:pt x="53219" y="26660"/>
                  </a:cubicBezTo>
                  <a:cubicBezTo>
                    <a:pt x="53202" y="26659"/>
                    <a:pt x="53186" y="26658"/>
                    <a:pt x="53170" y="26658"/>
                  </a:cubicBezTo>
                  <a:cubicBezTo>
                    <a:pt x="52798" y="26658"/>
                    <a:pt x="52496" y="26914"/>
                    <a:pt x="52112" y="26914"/>
                  </a:cubicBezTo>
                  <a:cubicBezTo>
                    <a:pt x="52108" y="26914"/>
                    <a:pt x="52103" y="26914"/>
                    <a:pt x="52098" y="26913"/>
                  </a:cubicBezTo>
                  <a:cubicBezTo>
                    <a:pt x="52113" y="26678"/>
                    <a:pt x="52284" y="26649"/>
                    <a:pt x="52419" y="26595"/>
                  </a:cubicBezTo>
                  <a:cubicBezTo>
                    <a:pt x="53309" y="26249"/>
                    <a:pt x="54191" y="25888"/>
                    <a:pt x="55091" y="25570"/>
                  </a:cubicBezTo>
                  <a:cubicBezTo>
                    <a:pt x="56080" y="25217"/>
                    <a:pt x="57084" y="24914"/>
                    <a:pt x="58076" y="24578"/>
                  </a:cubicBezTo>
                  <a:cubicBezTo>
                    <a:pt x="58297" y="24507"/>
                    <a:pt x="58508" y="24403"/>
                    <a:pt x="58694" y="24224"/>
                  </a:cubicBezTo>
                  <a:lnTo>
                    <a:pt x="58694" y="24224"/>
                  </a:lnTo>
                  <a:cubicBezTo>
                    <a:pt x="58248" y="24367"/>
                    <a:pt x="57801" y="24514"/>
                    <a:pt x="57355" y="24660"/>
                  </a:cubicBezTo>
                  <a:cubicBezTo>
                    <a:pt x="57348" y="24642"/>
                    <a:pt x="57337" y="24624"/>
                    <a:pt x="57326" y="24603"/>
                  </a:cubicBezTo>
                  <a:cubicBezTo>
                    <a:pt x="57466" y="24520"/>
                    <a:pt x="57605" y="24431"/>
                    <a:pt x="57751" y="24360"/>
                  </a:cubicBezTo>
                  <a:cubicBezTo>
                    <a:pt x="58701" y="23907"/>
                    <a:pt x="59680" y="23503"/>
                    <a:pt x="60601" y="22996"/>
                  </a:cubicBezTo>
                  <a:cubicBezTo>
                    <a:pt x="61872" y="22295"/>
                    <a:pt x="63112" y="21539"/>
                    <a:pt x="64340" y="20767"/>
                  </a:cubicBezTo>
                  <a:cubicBezTo>
                    <a:pt x="65394" y="20110"/>
                    <a:pt x="66519" y="19617"/>
                    <a:pt x="67687" y="19210"/>
                  </a:cubicBezTo>
                  <a:cubicBezTo>
                    <a:pt x="68001" y="19099"/>
                    <a:pt x="68340" y="19053"/>
                    <a:pt x="68668" y="18978"/>
                  </a:cubicBezTo>
                  <a:cubicBezTo>
                    <a:pt x="69133" y="18867"/>
                    <a:pt x="69594" y="18756"/>
                    <a:pt x="70058" y="18649"/>
                  </a:cubicBezTo>
                  <a:cubicBezTo>
                    <a:pt x="70323" y="18589"/>
                    <a:pt x="70588" y="18559"/>
                    <a:pt x="70851" y="18559"/>
                  </a:cubicBezTo>
                  <a:close/>
                  <a:moveTo>
                    <a:pt x="56005" y="19103"/>
                  </a:moveTo>
                  <a:cubicBezTo>
                    <a:pt x="56744" y="19203"/>
                    <a:pt x="57494" y="19092"/>
                    <a:pt x="58147" y="19571"/>
                  </a:cubicBezTo>
                  <a:cubicBezTo>
                    <a:pt x="58216" y="19753"/>
                    <a:pt x="58212" y="19925"/>
                    <a:pt x="58094" y="20114"/>
                  </a:cubicBezTo>
                  <a:cubicBezTo>
                    <a:pt x="57626" y="20846"/>
                    <a:pt x="57059" y="21471"/>
                    <a:pt x="56312" y="21928"/>
                  </a:cubicBezTo>
                  <a:cubicBezTo>
                    <a:pt x="55937" y="22157"/>
                    <a:pt x="55548" y="22364"/>
                    <a:pt x="55105" y="22420"/>
                  </a:cubicBezTo>
                  <a:cubicBezTo>
                    <a:pt x="54416" y="22506"/>
                    <a:pt x="53727" y="22635"/>
                    <a:pt x="53037" y="22646"/>
                  </a:cubicBezTo>
                  <a:cubicBezTo>
                    <a:pt x="52005" y="22664"/>
                    <a:pt x="51030" y="22900"/>
                    <a:pt x="50056" y="23178"/>
                  </a:cubicBezTo>
                  <a:cubicBezTo>
                    <a:pt x="49484" y="23342"/>
                    <a:pt x="48898" y="23474"/>
                    <a:pt x="48312" y="23567"/>
                  </a:cubicBezTo>
                  <a:cubicBezTo>
                    <a:pt x="46931" y="23782"/>
                    <a:pt x="45581" y="24100"/>
                    <a:pt x="44274" y="24596"/>
                  </a:cubicBezTo>
                  <a:cubicBezTo>
                    <a:pt x="43659" y="24828"/>
                    <a:pt x="43013" y="24967"/>
                    <a:pt x="42398" y="25199"/>
                  </a:cubicBezTo>
                  <a:cubicBezTo>
                    <a:pt x="40674" y="25857"/>
                    <a:pt x="38956" y="26542"/>
                    <a:pt x="37234" y="27213"/>
                  </a:cubicBezTo>
                  <a:cubicBezTo>
                    <a:pt x="37178" y="27235"/>
                    <a:pt x="37120" y="27249"/>
                    <a:pt x="37038" y="27278"/>
                  </a:cubicBezTo>
                  <a:cubicBezTo>
                    <a:pt x="36938" y="27207"/>
                    <a:pt x="36827" y="27124"/>
                    <a:pt x="36713" y="27052"/>
                  </a:cubicBezTo>
                  <a:cubicBezTo>
                    <a:pt x="36599" y="26981"/>
                    <a:pt x="36481" y="26917"/>
                    <a:pt x="36278" y="26795"/>
                  </a:cubicBezTo>
                  <a:cubicBezTo>
                    <a:pt x="37438" y="26363"/>
                    <a:pt x="38503" y="25953"/>
                    <a:pt x="39577" y="25570"/>
                  </a:cubicBezTo>
                  <a:cubicBezTo>
                    <a:pt x="40534" y="25235"/>
                    <a:pt x="41509" y="24946"/>
                    <a:pt x="42467" y="24610"/>
                  </a:cubicBezTo>
                  <a:cubicBezTo>
                    <a:pt x="43667" y="24185"/>
                    <a:pt x="44888" y="23835"/>
                    <a:pt x="46145" y="23599"/>
                  </a:cubicBezTo>
                  <a:cubicBezTo>
                    <a:pt x="47549" y="23338"/>
                    <a:pt x="48945" y="23017"/>
                    <a:pt x="50344" y="22717"/>
                  </a:cubicBezTo>
                  <a:cubicBezTo>
                    <a:pt x="50548" y="22671"/>
                    <a:pt x="50769" y="22642"/>
                    <a:pt x="51002" y="22392"/>
                  </a:cubicBezTo>
                  <a:lnTo>
                    <a:pt x="51002" y="22392"/>
                  </a:lnTo>
                  <a:cubicBezTo>
                    <a:pt x="50634" y="22463"/>
                    <a:pt x="50374" y="22517"/>
                    <a:pt x="50105" y="22564"/>
                  </a:cubicBezTo>
                  <a:cubicBezTo>
                    <a:pt x="48459" y="22839"/>
                    <a:pt x="46802" y="23078"/>
                    <a:pt x="45184" y="23506"/>
                  </a:cubicBezTo>
                  <a:cubicBezTo>
                    <a:pt x="44112" y="23795"/>
                    <a:pt x="43052" y="24146"/>
                    <a:pt x="41995" y="24485"/>
                  </a:cubicBezTo>
                  <a:cubicBezTo>
                    <a:pt x="41160" y="24753"/>
                    <a:pt x="40334" y="25046"/>
                    <a:pt x="39510" y="25338"/>
                  </a:cubicBezTo>
                  <a:cubicBezTo>
                    <a:pt x="38648" y="25642"/>
                    <a:pt x="37791" y="25964"/>
                    <a:pt x="36934" y="26277"/>
                  </a:cubicBezTo>
                  <a:cubicBezTo>
                    <a:pt x="36620" y="26396"/>
                    <a:pt x="36309" y="26524"/>
                    <a:pt x="35966" y="26656"/>
                  </a:cubicBezTo>
                  <a:cubicBezTo>
                    <a:pt x="35534" y="26174"/>
                    <a:pt x="35409" y="25628"/>
                    <a:pt x="35506" y="25042"/>
                  </a:cubicBezTo>
                  <a:cubicBezTo>
                    <a:pt x="35556" y="24735"/>
                    <a:pt x="35785" y="24517"/>
                    <a:pt x="36092" y="24417"/>
                  </a:cubicBezTo>
                  <a:cubicBezTo>
                    <a:pt x="36506" y="24281"/>
                    <a:pt x="36920" y="24131"/>
                    <a:pt x="37341" y="24024"/>
                  </a:cubicBezTo>
                  <a:cubicBezTo>
                    <a:pt x="39467" y="23482"/>
                    <a:pt x="41545" y="22799"/>
                    <a:pt x="43555" y="21928"/>
                  </a:cubicBezTo>
                  <a:cubicBezTo>
                    <a:pt x="45202" y="21217"/>
                    <a:pt x="46916" y="20831"/>
                    <a:pt x="48702" y="20739"/>
                  </a:cubicBezTo>
                  <a:cubicBezTo>
                    <a:pt x="50188" y="20663"/>
                    <a:pt x="51620" y="20385"/>
                    <a:pt x="52980" y="19757"/>
                  </a:cubicBezTo>
                  <a:cubicBezTo>
                    <a:pt x="53720" y="19410"/>
                    <a:pt x="54512" y="19214"/>
                    <a:pt x="55352" y="19128"/>
                  </a:cubicBezTo>
                  <a:cubicBezTo>
                    <a:pt x="55394" y="19228"/>
                    <a:pt x="55434" y="19313"/>
                    <a:pt x="55473" y="19403"/>
                  </a:cubicBezTo>
                  <a:cubicBezTo>
                    <a:pt x="55541" y="19549"/>
                    <a:pt x="55309" y="19692"/>
                    <a:pt x="55508" y="19871"/>
                  </a:cubicBezTo>
                  <a:cubicBezTo>
                    <a:pt x="55598" y="19949"/>
                    <a:pt x="55523" y="20210"/>
                    <a:pt x="55530" y="20388"/>
                  </a:cubicBezTo>
                  <a:cubicBezTo>
                    <a:pt x="55544" y="20688"/>
                    <a:pt x="55569" y="20985"/>
                    <a:pt x="55905" y="21207"/>
                  </a:cubicBezTo>
                  <a:cubicBezTo>
                    <a:pt x="55223" y="21550"/>
                    <a:pt x="54555" y="21835"/>
                    <a:pt x="53852" y="22038"/>
                  </a:cubicBezTo>
                  <a:cubicBezTo>
                    <a:pt x="53653" y="22094"/>
                    <a:pt x="53466" y="22187"/>
                    <a:pt x="53275" y="22264"/>
                  </a:cubicBezTo>
                  <a:lnTo>
                    <a:pt x="53275" y="22264"/>
                  </a:lnTo>
                  <a:cubicBezTo>
                    <a:pt x="53270" y="22263"/>
                    <a:pt x="53264" y="22261"/>
                    <a:pt x="53259" y="22260"/>
                  </a:cubicBezTo>
                  <a:lnTo>
                    <a:pt x="53259" y="22270"/>
                  </a:lnTo>
                  <a:cubicBezTo>
                    <a:pt x="53264" y="22268"/>
                    <a:pt x="53270" y="22266"/>
                    <a:pt x="53275" y="22264"/>
                  </a:cubicBezTo>
                  <a:lnTo>
                    <a:pt x="53275" y="22264"/>
                  </a:lnTo>
                  <a:cubicBezTo>
                    <a:pt x="53346" y="22278"/>
                    <a:pt x="53415" y="22285"/>
                    <a:pt x="53483" y="22285"/>
                  </a:cubicBezTo>
                  <a:cubicBezTo>
                    <a:pt x="53806" y="22285"/>
                    <a:pt x="54105" y="22142"/>
                    <a:pt x="54402" y="22046"/>
                  </a:cubicBezTo>
                  <a:cubicBezTo>
                    <a:pt x="54930" y="21875"/>
                    <a:pt x="55444" y="21646"/>
                    <a:pt x="55958" y="21435"/>
                  </a:cubicBezTo>
                  <a:cubicBezTo>
                    <a:pt x="56616" y="21167"/>
                    <a:pt x="57130" y="20696"/>
                    <a:pt x="57630" y="20210"/>
                  </a:cubicBezTo>
                  <a:cubicBezTo>
                    <a:pt x="57697" y="20142"/>
                    <a:pt x="57751" y="20057"/>
                    <a:pt x="57798" y="19971"/>
                  </a:cubicBezTo>
                  <a:cubicBezTo>
                    <a:pt x="57812" y="19949"/>
                    <a:pt x="57787" y="19903"/>
                    <a:pt x="57769" y="19824"/>
                  </a:cubicBezTo>
                  <a:cubicBezTo>
                    <a:pt x="57201" y="20217"/>
                    <a:pt x="56776" y="20778"/>
                    <a:pt x="56112" y="21089"/>
                  </a:cubicBezTo>
                  <a:cubicBezTo>
                    <a:pt x="56077" y="20417"/>
                    <a:pt x="56041" y="19793"/>
                    <a:pt x="56005" y="19103"/>
                  </a:cubicBezTo>
                  <a:close/>
                  <a:moveTo>
                    <a:pt x="15012" y="26060"/>
                  </a:moveTo>
                  <a:cubicBezTo>
                    <a:pt x="16435" y="26060"/>
                    <a:pt x="17976" y="26129"/>
                    <a:pt x="19261" y="26271"/>
                  </a:cubicBezTo>
                  <a:cubicBezTo>
                    <a:pt x="19075" y="26356"/>
                    <a:pt x="18964" y="26435"/>
                    <a:pt x="18846" y="26460"/>
                  </a:cubicBezTo>
                  <a:cubicBezTo>
                    <a:pt x="17875" y="26674"/>
                    <a:pt x="16904" y="26877"/>
                    <a:pt x="15935" y="27085"/>
                  </a:cubicBezTo>
                  <a:cubicBezTo>
                    <a:pt x="15585" y="27156"/>
                    <a:pt x="15239" y="27228"/>
                    <a:pt x="14889" y="27296"/>
                  </a:cubicBezTo>
                  <a:cubicBezTo>
                    <a:pt x="14838" y="27305"/>
                    <a:pt x="14783" y="27318"/>
                    <a:pt x="14731" y="27318"/>
                  </a:cubicBezTo>
                  <a:cubicBezTo>
                    <a:pt x="14725" y="27318"/>
                    <a:pt x="14720" y="27317"/>
                    <a:pt x="14714" y="27317"/>
                  </a:cubicBezTo>
                  <a:cubicBezTo>
                    <a:pt x="14450" y="27291"/>
                    <a:pt x="14186" y="27277"/>
                    <a:pt x="13923" y="27277"/>
                  </a:cubicBezTo>
                  <a:cubicBezTo>
                    <a:pt x="13498" y="27277"/>
                    <a:pt x="13074" y="27314"/>
                    <a:pt x="12653" y="27395"/>
                  </a:cubicBezTo>
                  <a:cubicBezTo>
                    <a:pt x="12460" y="27431"/>
                    <a:pt x="12268" y="27471"/>
                    <a:pt x="12000" y="27524"/>
                  </a:cubicBezTo>
                  <a:cubicBezTo>
                    <a:pt x="11675" y="27177"/>
                    <a:pt x="11314" y="26792"/>
                    <a:pt x="10929" y="26385"/>
                  </a:cubicBezTo>
                  <a:cubicBezTo>
                    <a:pt x="11592" y="26171"/>
                    <a:pt x="13207" y="26060"/>
                    <a:pt x="15012" y="26060"/>
                  </a:cubicBezTo>
                  <a:close/>
                  <a:moveTo>
                    <a:pt x="26556" y="24514"/>
                  </a:moveTo>
                  <a:cubicBezTo>
                    <a:pt x="26656" y="24514"/>
                    <a:pt x="26756" y="24537"/>
                    <a:pt x="26860" y="24610"/>
                  </a:cubicBezTo>
                  <a:cubicBezTo>
                    <a:pt x="27603" y="25128"/>
                    <a:pt x="28432" y="25456"/>
                    <a:pt x="29306" y="25667"/>
                  </a:cubicBezTo>
                  <a:cubicBezTo>
                    <a:pt x="29378" y="25685"/>
                    <a:pt x="29439" y="25728"/>
                    <a:pt x="29578" y="25792"/>
                  </a:cubicBezTo>
                  <a:cubicBezTo>
                    <a:pt x="29434" y="25852"/>
                    <a:pt x="29370" y="25888"/>
                    <a:pt x="29302" y="25906"/>
                  </a:cubicBezTo>
                  <a:cubicBezTo>
                    <a:pt x="28175" y="26157"/>
                    <a:pt x="27053" y="26424"/>
                    <a:pt x="25889" y="26452"/>
                  </a:cubicBezTo>
                  <a:cubicBezTo>
                    <a:pt x="25510" y="26460"/>
                    <a:pt x="25132" y="26492"/>
                    <a:pt x="24756" y="26524"/>
                  </a:cubicBezTo>
                  <a:cubicBezTo>
                    <a:pt x="24578" y="26542"/>
                    <a:pt x="24399" y="26571"/>
                    <a:pt x="24228" y="26620"/>
                  </a:cubicBezTo>
                  <a:cubicBezTo>
                    <a:pt x="23721" y="26770"/>
                    <a:pt x="23214" y="26935"/>
                    <a:pt x="22782" y="27067"/>
                  </a:cubicBezTo>
                  <a:cubicBezTo>
                    <a:pt x="22925" y="27110"/>
                    <a:pt x="23094" y="27141"/>
                    <a:pt x="23268" y="27141"/>
                  </a:cubicBezTo>
                  <a:cubicBezTo>
                    <a:pt x="23429" y="27141"/>
                    <a:pt x="23593" y="27114"/>
                    <a:pt x="23742" y="27045"/>
                  </a:cubicBezTo>
                  <a:cubicBezTo>
                    <a:pt x="24173" y="26852"/>
                    <a:pt x="24621" y="26814"/>
                    <a:pt x="25079" y="26814"/>
                  </a:cubicBezTo>
                  <a:cubicBezTo>
                    <a:pt x="25305" y="26814"/>
                    <a:pt x="25533" y="26823"/>
                    <a:pt x="25763" y="26828"/>
                  </a:cubicBezTo>
                  <a:cubicBezTo>
                    <a:pt x="25521" y="26920"/>
                    <a:pt x="25274" y="27009"/>
                    <a:pt x="25032" y="27103"/>
                  </a:cubicBezTo>
                  <a:cubicBezTo>
                    <a:pt x="24792" y="27195"/>
                    <a:pt x="24557" y="27306"/>
                    <a:pt x="24310" y="27388"/>
                  </a:cubicBezTo>
                  <a:cubicBezTo>
                    <a:pt x="23477" y="27667"/>
                    <a:pt x="22634" y="27794"/>
                    <a:pt x="21783" y="27794"/>
                  </a:cubicBezTo>
                  <a:cubicBezTo>
                    <a:pt x="21215" y="27794"/>
                    <a:pt x="20642" y="27737"/>
                    <a:pt x="20067" y="27631"/>
                  </a:cubicBezTo>
                  <a:cubicBezTo>
                    <a:pt x="19892" y="27599"/>
                    <a:pt x="19717" y="27553"/>
                    <a:pt x="19556" y="27477"/>
                  </a:cubicBezTo>
                  <a:cubicBezTo>
                    <a:pt x="19235" y="27335"/>
                    <a:pt x="19207" y="27088"/>
                    <a:pt x="19496" y="26899"/>
                  </a:cubicBezTo>
                  <a:cubicBezTo>
                    <a:pt x="19711" y="26760"/>
                    <a:pt x="19953" y="26663"/>
                    <a:pt x="20192" y="26564"/>
                  </a:cubicBezTo>
                  <a:cubicBezTo>
                    <a:pt x="20649" y="26371"/>
                    <a:pt x="21125" y="26221"/>
                    <a:pt x="21571" y="26002"/>
                  </a:cubicBezTo>
                  <a:cubicBezTo>
                    <a:pt x="23067" y="25264"/>
                    <a:pt x="24671" y="24878"/>
                    <a:pt x="26289" y="24550"/>
                  </a:cubicBezTo>
                  <a:cubicBezTo>
                    <a:pt x="26380" y="24531"/>
                    <a:pt x="26468" y="24514"/>
                    <a:pt x="26556" y="24514"/>
                  </a:cubicBezTo>
                  <a:close/>
                  <a:moveTo>
                    <a:pt x="48223" y="24103"/>
                  </a:moveTo>
                  <a:lnTo>
                    <a:pt x="48223" y="24103"/>
                  </a:lnTo>
                  <a:cubicBezTo>
                    <a:pt x="48063" y="24232"/>
                    <a:pt x="47987" y="24303"/>
                    <a:pt x="47902" y="24352"/>
                  </a:cubicBezTo>
                  <a:cubicBezTo>
                    <a:pt x="47273" y="24731"/>
                    <a:pt x="46645" y="25114"/>
                    <a:pt x="46009" y="25478"/>
                  </a:cubicBezTo>
                  <a:cubicBezTo>
                    <a:pt x="44567" y="26299"/>
                    <a:pt x="43031" y="26889"/>
                    <a:pt x="41409" y="27249"/>
                  </a:cubicBezTo>
                  <a:cubicBezTo>
                    <a:pt x="40227" y="27517"/>
                    <a:pt x="39049" y="27795"/>
                    <a:pt x="37870" y="28067"/>
                  </a:cubicBezTo>
                  <a:cubicBezTo>
                    <a:pt x="37774" y="28089"/>
                    <a:pt x="37677" y="28102"/>
                    <a:pt x="37506" y="28131"/>
                  </a:cubicBezTo>
                  <a:cubicBezTo>
                    <a:pt x="37395" y="27927"/>
                    <a:pt x="37306" y="27759"/>
                    <a:pt x="37191" y="27542"/>
                  </a:cubicBezTo>
                  <a:cubicBezTo>
                    <a:pt x="37641" y="27360"/>
                    <a:pt x="38038" y="27189"/>
                    <a:pt x="38445" y="27035"/>
                  </a:cubicBezTo>
                  <a:cubicBezTo>
                    <a:pt x="39431" y="26663"/>
                    <a:pt x="40413" y="26289"/>
                    <a:pt x="41406" y="25938"/>
                  </a:cubicBezTo>
                  <a:cubicBezTo>
                    <a:pt x="41988" y="25735"/>
                    <a:pt x="42581" y="25574"/>
                    <a:pt x="43170" y="25396"/>
                  </a:cubicBezTo>
                  <a:cubicBezTo>
                    <a:pt x="43606" y="25260"/>
                    <a:pt x="44045" y="25132"/>
                    <a:pt x="44473" y="24982"/>
                  </a:cubicBezTo>
                  <a:cubicBezTo>
                    <a:pt x="45584" y="24588"/>
                    <a:pt x="46713" y="24281"/>
                    <a:pt x="47880" y="24128"/>
                  </a:cubicBezTo>
                  <a:cubicBezTo>
                    <a:pt x="47956" y="24117"/>
                    <a:pt x="48034" y="24117"/>
                    <a:pt x="48223" y="24103"/>
                  </a:cubicBezTo>
                  <a:close/>
                  <a:moveTo>
                    <a:pt x="8309" y="27463"/>
                  </a:moveTo>
                  <a:cubicBezTo>
                    <a:pt x="8643" y="27463"/>
                    <a:pt x="8976" y="27476"/>
                    <a:pt x="9311" y="27492"/>
                  </a:cubicBezTo>
                  <a:cubicBezTo>
                    <a:pt x="10004" y="27531"/>
                    <a:pt x="10700" y="27578"/>
                    <a:pt x="11392" y="27639"/>
                  </a:cubicBezTo>
                  <a:cubicBezTo>
                    <a:pt x="11518" y="27649"/>
                    <a:pt x="11664" y="27713"/>
                    <a:pt x="11743" y="27807"/>
                  </a:cubicBezTo>
                  <a:cubicBezTo>
                    <a:pt x="11800" y="27874"/>
                    <a:pt x="11764" y="28021"/>
                    <a:pt x="11775" y="28196"/>
                  </a:cubicBezTo>
                  <a:cubicBezTo>
                    <a:pt x="10632" y="28167"/>
                    <a:pt x="9525" y="28156"/>
                    <a:pt x="8418" y="28110"/>
                  </a:cubicBezTo>
                  <a:cubicBezTo>
                    <a:pt x="8050" y="28092"/>
                    <a:pt x="7675" y="28024"/>
                    <a:pt x="7332" y="27802"/>
                  </a:cubicBezTo>
                  <a:cubicBezTo>
                    <a:pt x="7475" y="27489"/>
                    <a:pt x="7750" y="27474"/>
                    <a:pt x="7997" y="27467"/>
                  </a:cubicBezTo>
                  <a:cubicBezTo>
                    <a:pt x="8101" y="27464"/>
                    <a:pt x="8205" y="27463"/>
                    <a:pt x="8309" y="27463"/>
                  </a:cubicBezTo>
                  <a:close/>
                  <a:moveTo>
                    <a:pt x="65183" y="17500"/>
                  </a:moveTo>
                  <a:cubicBezTo>
                    <a:pt x="65429" y="17500"/>
                    <a:pt x="65684" y="17519"/>
                    <a:pt x="65987" y="17528"/>
                  </a:cubicBezTo>
                  <a:cubicBezTo>
                    <a:pt x="65812" y="17910"/>
                    <a:pt x="65576" y="18192"/>
                    <a:pt x="65347" y="18478"/>
                  </a:cubicBezTo>
                  <a:cubicBezTo>
                    <a:pt x="64397" y="19674"/>
                    <a:pt x="63262" y="20657"/>
                    <a:pt x="61933" y="21417"/>
                  </a:cubicBezTo>
                  <a:cubicBezTo>
                    <a:pt x="60176" y="22428"/>
                    <a:pt x="58477" y="23542"/>
                    <a:pt x="56583" y="24299"/>
                  </a:cubicBezTo>
                  <a:cubicBezTo>
                    <a:pt x="56159" y="24471"/>
                    <a:pt x="55741" y="24660"/>
                    <a:pt x="55305" y="24796"/>
                  </a:cubicBezTo>
                  <a:cubicBezTo>
                    <a:pt x="53859" y="25246"/>
                    <a:pt x="52466" y="25831"/>
                    <a:pt x="51087" y="26449"/>
                  </a:cubicBezTo>
                  <a:cubicBezTo>
                    <a:pt x="50580" y="26674"/>
                    <a:pt x="50059" y="26889"/>
                    <a:pt x="49527" y="27045"/>
                  </a:cubicBezTo>
                  <a:cubicBezTo>
                    <a:pt x="48998" y="27207"/>
                    <a:pt x="48448" y="27303"/>
                    <a:pt x="47902" y="27406"/>
                  </a:cubicBezTo>
                  <a:cubicBezTo>
                    <a:pt x="47141" y="27549"/>
                    <a:pt x="46370" y="27652"/>
                    <a:pt x="45612" y="27813"/>
                  </a:cubicBezTo>
                  <a:cubicBezTo>
                    <a:pt x="44402" y="28067"/>
                    <a:pt x="43181" y="28227"/>
                    <a:pt x="41948" y="28303"/>
                  </a:cubicBezTo>
                  <a:cubicBezTo>
                    <a:pt x="41913" y="28305"/>
                    <a:pt x="41879" y="28306"/>
                    <a:pt x="41845" y="28306"/>
                  </a:cubicBezTo>
                  <a:cubicBezTo>
                    <a:pt x="41493" y="28306"/>
                    <a:pt x="41185" y="28189"/>
                    <a:pt x="40898" y="27981"/>
                  </a:cubicBezTo>
                  <a:cubicBezTo>
                    <a:pt x="41033" y="27776"/>
                    <a:pt x="41103" y="27690"/>
                    <a:pt x="41207" y="27690"/>
                  </a:cubicBezTo>
                  <a:cubicBezTo>
                    <a:pt x="41276" y="27690"/>
                    <a:pt x="41361" y="27728"/>
                    <a:pt x="41491" y="27795"/>
                  </a:cubicBezTo>
                  <a:cubicBezTo>
                    <a:pt x="41547" y="27824"/>
                    <a:pt x="41620" y="27837"/>
                    <a:pt x="41699" y="27837"/>
                  </a:cubicBezTo>
                  <a:cubicBezTo>
                    <a:pt x="41888" y="27837"/>
                    <a:pt x="42110" y="27762"/>
                    <a:pt x="42213" y="27639"/>
                  </a:cubicBezTo>
                  <a:cubicBezTo>
                    <a:pt x="42223" y="27627"/>
                    <a:pt x="42180" y="27574"/>
                    <a:pt x="42145" y="27502"/>
                  </a:cubicBezTo>
                  <a:cubicBezTo>
                    <a:pt x="44052" y="26999"/>
                    <a:pt x="45762" y="26157"/>
                    <a:pt x="47377" y="25124"/>
                  </a:cubicBezTo>
                  <a:cubicBezTo>
                    <a:pt x="48484" y="24413"/>
                    <a:pt x="49691" y="23981"/>
                    <a:pt x="50969" y="23724"/>
                  </a:cubicBezTo>
                  <a:cubicBezTo>
                    <a:pt x="51884" y="23538"/>
                    <a:pt x="52809" y="23388"/>
                    <a:pt x="53723" y="23200"/>
                  </a:cubicBezTo>
                  <a:cubicBezTo>
                    <a:pt x="54287" y="23085"/>
                    <a:pt x="54859" y="22971"/>
                    <a:pt x="55401" y="22785"/>
                  </a:cubicBezTo>
                  <a:cubicBezTo>
                    <a:pt x="56494" y="22407"/>
                    <a:pt x="57440" y="21807"/>
                    <a:pt x="58101" y="20817"/>
                  </a:cubicBezTo>
                  <a:cubicBezTo>
                    <a:pt x="58333" y="20471"/>
                    <a:pt x="58576" y="20135"/>
                    <a:pt x="58830" y="19803"/>
                  </a:cubicBezTo>
                  <a:cubicBezTo>
                    <a:pt x="58923" y="19681"/>
                    <a:pt x="59044" y="19567"/>
                    <a:pt x="59176" y="19499"/>
                  </a:cubicBezTo>
                  <a:cubicBezTo>
                    <a:pt x="60094" y="19025"/>
                    <a:pt x="61015" y="18553"/>
                    <a:pt x="61944" y="18100"/>
                  </a:cubicBezTo>
                  <a:cubicBezTo>
                    <a:pt x="62916" y="17621"/>
                    <a:pt x="63969" y="17538"/>
                    <a:pt x="65026" y="17503"/>
                  </a:cubicBezTo>
                  <a:cubicBezTo>
                    <a:pt x="65078" y="17501"/>
                    <a:pt x="65130" y="17500"/>
                    <a:pt x="65183" y="17500"/>
                  </a:cubicBezTo>
                  <a:close/>
                  <a:moveTo>
                    <a:pt x="12514" y="27899"/>
                  </a:moveTo>
                  <a:cubicBezTo>
                    <a:pt x="12411" y="28120"/>
                    <a:pt x="12346" y="28263"/>
                    <a:pt x="12279" y="28402"/>
                  </a:cubicBezTo>
                  <a:cubicBezTo>
                    <a:pt x="12142" y="28153"/>
                    <a:pt x="12196" y="27999"/>
                    <a:pt x="12514" y="27899"/>
                  </a:cubicBezTo>
                  <a:close/>
                  <a:moveTo>
                    <a:pt x="29871" y="26142"/>
                  </a:moveTo>
                  <a:cubicBezTo>
                    <a:pt x="29878" y="26185"/>
                    <a:pt x="29889" y="26228"/>
                    <a:pt x="29896" y="26271"/>
                  </a:cubicBezTo>
                  <a:cubicBezTo>
                    <a:pt x="29685" y="26442"/>
                    <a:pt x="29488" y="26645"/>
                    <a:pt x="29253" y="26774"/>
                  </a:cubicBezTo>
                  <a:cubicBezTo>
                    <a:pt x="28256" y="27306"/>
                    <a:pt x="27260" y="27849"/>
                    <a:pt x="26238" y="28331"/>
                  </a:cubicBezTo>
                  <a:cubicBezTo>
                    <a:pt x="25706" y="28582"/>
                    <a:pt x="25171" y="28701"/>
                    <a:pt x="24627" y="28701"/>
                  </a:cubicBezTo>
                  <a:cubicBezTo>
                    <a:pt x="23978" y="28701"/>
                    <a:pt x="23316" y="28532"/>
                    <a:pt x="22628" y="28217"/>
                  </a:cubicBezTo>
                  <a:cubicBezTo>
                    <a:pt x="22796" y="28163"/>
                    <a:pt x="22867" y="28128"/>
                    <a:pt x="22946" y="28113"/>
                  </a:cubicBezTo>
                  <a:cubicBezTo>
                    <a:pt x="23756" y="27992"/>
                    <a:pt x="24528" y="27738"/>
                    <a:pt x="25299" y="27477"/>
                  </a:cubicBezTo>
                  <a:cubicBezTo>
                    <a:pt x="26392" y="27113"/>
                    <a:pt x="27506" y="26817"/>
                    <a:pt x="28610" y="26495"/>
                  </a:cubicBezTo>
                  <a:cubicBezTo>
                    <a:pt x="28953" y="26399"/>
                    <a:pt x="29302" y="26313"/>
                    <a:pt x="29645" y="26221"/>
                  </a:cubicBezTo>
                  <a:cubicBezTo>
                    <a:pt x="29721" y="26203"/>
                    <a:pt x="29795" y="26170"/>
                    <a:pt x="29871" y="26142"/>
                  </a:cubicBezTo>
                  <a:close/>
                  <a:moveTo>
                    <a:pt x="33703" y="27903"/>
                  </a:moveTo>
                  <a:cubicBezTo>
                    <a:pt x="33885" y="28095"/>
                    <a:pt x="34089" y="28303"/>
                    <a:pt x="34324" y="28549"/>
                  </a:cubicBezTo>
                  <a:cubicBezTo>
                    <a:pt x="33870" y="28809"/>
                    <a:pt x="33406" y="28742"/>
                    <a:pt x="32970" y="28788"/>
                  </a:cubicBezTo>
                  <a:cubicBezTo>
                    <a:pt x="32680" y="28817"/>
                    <a:pt x="32388" y="28890"/>
                    <a:pt x="32087" y="28890"/>
                  </a:cubicBezTo>
                  <a:cubicBezTo>
                    <a:pt x="31951" y="28890"/>
                    <a:pt x="31814" y="28875"/>
                    <a:pt x="31674" y="28835"/>
                  </a:cubicBezTo>
                  <a:cubicBezTo>
                    <a:pt x="31981" y="28509"/>
                    <a:pt x="32770" y="28149"/>
                    <a:pt x="33703" y="27903"/>
                  </a:cubicBezTo>
                  <a:close/>
                  <a:moveTo>
                    <a:pt x="32014" y="26285"/>
                  </a:moveTo>
                  <a:cubicBezTo>
                    <a:pt x="32281" y="26285"/>
                    <a:pt x="32506" y="26404"/>
                    <a:pt x="32667" y="26660"/>
                  </a:cubicBezTo>
                  <a:cubicBezTo>
                    <a:pt x="32792" y="26856"/>
                    <a:pt x="32931" y="27042"/>
                    <a:pt x="33081" y="27260"/>
                  </a:cubicBezTo>
                  <a:cubicBezTo>
                    <a:pt x="32810" y="27388"/>
                    <a:pt x="32563" y="27507"/>
                    <a:pt x="32299" y="27631"/>
                  </a:cubicBezTo>
                  <a:cubicBezTo>
                    <a:pt x="32395" y="27647"/>
                    <a:pt x="32458" y="27660"/>
                    <a:pt x="32520" y="27660"/>
                  </a:cubicBezTo>
                  <a:cubicBezTo>
                    <a:pt x="32634" y="27660"/>
                    <a:pt x="32741" y="27617"/>
                    <a:pt x="33039" y="27477"/>
                  </a:cubicBezTo>
                  <a:cubicBezTo>
                    <a:pt x="33105" y="27445"/>
                    <a:pt x="33161" y="27429"/>
                    <a:pt x="33209" y="27429"/>
                  </a:cubicBezTo>
                  <a:cubicBezTo>
                    <a:pt x="33323" y="27429"/>
                    <a:pt x="33396" y="27518"/>
                    <a:pt x="33463" y="27706"/>
                  </a:cubicBezTo>
                  <a:cubicBezTo>
                    <a:pt x="33156" y="27824"/>
                    <a:pt x="32849" y="27942"/>
                    <a:pt x="32546" y="28056"/>
                  </a:cubicBezTo>
                  <a:cubicBezTo>
                    <a:pt x="32228" y="28174"/>
                    <a:pt x="31913" y="28295"/>
                    <a:pt x="31595" y="28402"/>
                  </a:cubicBezTo>
                  <a:cubicBezTo>
                    <a:pt x="31049" y="28581"/>
                    <a:pt x="30502" y="28763"/>
                    <a:pt x="29949" y="28917"/>
                  </a:cubicBezTo>
                  <a:cubicBezTo>
                    <a:pt x="29649" y="28999"/>
                    <a:pt x="29332" y="29053"/>
                    <a:pt x="29020" y="29056"/>
                  </a:cubicBezTo>
                  <a:cubicBezTo>
                    <a:pt x="28925" y="29058"/>
                    <a:pt x="28829" y="29058"/>
                    <a:pt x="28733" y="29058"/>
                  </a:cubicBezTo>
                  <a:cubicBezTo>
                    <a:pt x="28115" y="29058"/>
                    <a:pt x="27500" y="29032"/>
                    <a:pt x="26881" y="29017"/>
                  </a:cubicBezTo>
                  <a:cubicBezTo>
                    <a:pt x="26789" y="29013"/>
                    <a:pt x="26696" y="28977"/>
                    <a:pt x="26525" y="28938"/>
                  </a:cubicBezTo>
                  <a:cubicBezTo>
                    <a:pt x="26645" y="28799"/>
                    <a:pt x="26706" y="28674"/>
                    <a:pt x="26810" y="28621"/>
                  </a:cubicBezTo>
                  <a:cubicBezTo>
                    <a:pt x="28135" y="27914"/>
                    <a:pt x="29385" y="27057"/>
                    <a:pt x="30810" y="26538"/>
                  </a:cubicBezTo>
                  <a:cubicBezTo>
                    <a:pt x="31142" y="26417"/>
                    <a:pt x="31499" y="26360"/>
                    <a:pt x="31849" y="26299"/>
                  </a:cubicBezTo>
                  <a:cubicBezTo>
                    <a:pt x="31906" y="26289"/>
                    <a:pt x="31961" y="26285"/>
                    <a:pt x="32014" y="26285"/>
                  </a:cubicBezTo>
                  <a:close/>
                  <a:moveTo>
                    <a:pt x="70354" y="28067"/>
                  </a:moveTo>
                  <a:cubicBezTo>
                    <a:pt x="70443" y="28367"/>
                    <a:pt x="70433" y="28552"/>
                    <a:pt x="70197" y="28760"/>
                  </a:cubicBezTo>
                  <a:cubicBezTo>
                    <a:pt x="70061" y="28881"/>
                    <a:pt x="69937" y="29078"/>
                    <a:pt x="69732" y="29078"/>
                  </a:cubicBezTo>
                  <a:cubicBezTo>
                    <a:pt x="69684" y="29078"/>
                    <a:pt x="69631" y="29067"/>
                    <a:pt x="69573" y="29042"/>
                  </a:cubicBezTo>
                  <a:cubicBezTo>
                    <a:pt x="69851" y="28695"/>
                    <a:pt x="70115" y="28371"/>
                    <a:pt x="70354" y="28067"/>
                  </a:cubicBezTo>
                  <a:close/>
                  <a:moveTo>
                    <a:pt x="65048" y="26520"/>
                  </a:moveTo>
                  <a:cubicBezTo>
                    <a:pt x="65104" y="26520"/>
                    <a:pt x="65161" y="26529"/>
                    <a:pt x="65215" y="26531"/>
                  </a:cubicBezTo>
                  <a:cubicBezTo>
                    <a:pt x="62922" y="27456"/>
                    <a:pt x="60587" y="28071"/>
                    <a:pt x="58162" y="28346"/>
                  </a:cubicBezTo>
                  <a:cubicBezTo>
                    <a:pt x="57391" y="28435"/>
                    <a:pt x="56626" y="28578"/>
                    <a:pt x="55866" y="28724"/>
                  </a:cubicBezTo>
                  <a:cubicBezTo>
                    <a:pt x="53631" y="29152"/>
                    <a:pt x="51376" y="29345"/>
                    <a:pt x="49102" y="29345"/>
                  </a:cubicBezTo>
                  <a:cubicBezTo>
                    <a:pt x="47130" y="29345"/>
                    <a:pt x="45167" y="29463"/>
                    <a:pt x="43212" y="29774"/>
                  </a:cubicBezTo>
                  <a:cubicBezTo>
                    <a:pt x="41850" y="29991"/>
                    <a:pt x="40472" y="30078"/>
                    <a:pt x="39089" y="30078"/>
                  </a:cubicBezTo>
                  <a:cubicBezTo>
                    <a:pt x="39037" y="30078"/>
                    <a:pt x="38984" y="30078"/>
                    <a:pt x="38931" y="30078"/>
                  </a:cubicBezTo>
                  <a:cubicBezTo>
                    <a:pt x="38781" y="30078"/>
                    <a:pt x="38627" y="30049"/>
                    <a:pt x="38481" y="30031"/>
                  </a:cubicBezTo>
                  <a:cubicBezTo>
                    <a:pt x="38388" y="29567"/>
                    <a:pt x="38581" y="29270"/>
                    <a:pt x="38953" y="29142"/>
                  </a:cubicBezTo>
                  <a:cubicBezTo>
                    <a:pt x="39302" y="29024"/>
                    <a:pt x="39685" y="28942"/>
                    <a:pt x="40052" y="28942"/>
                  </a:cubicBezTo>
                  <a:cubicBezTo>
                    <a:pt x="40081" y="28942"/>
                    <a:pt x="40110" y="28942"/>
                    <a:pt x="40139" y="28942"/>
                  </a:cubicBezTo>
                  <a:cubicBezTo>
                    <a:pt x="41727" y="28942"/>
                    <a:pt x="43298" y="28758"/>
                    <a:pt x="44852" y="28456"/>
                  </a:cubicBezTo>
                  <a:cubicBezTo>
                    <a:pt x="46048" y="28221"/>
                    <a:pt x="47249" y="28097"/>
                    <a:pt x="48459" y="28097"/>
                  </a:cubicBezTo>
                  <a:cubicBezTo>
                    <a:pt x="48760" y="28097"/>
                    <a:pt x="49061" y="28105"/>
                    <a:pt x="49362" y="28120"/>
                  </a:cubicBezTo>
                  <a:cubicBezTo>
                    <a:pt x="50161" y="28161"/>
                    <a:pt x="50960" y="28200"/>
                    <a:pt x="51758" y="28200"/>
                  </a:cubicBezTo>
                  <a:cubicBezTo>
                    <a:pt x="52509" y="28200"/>
                    <a:pt x="53259" y="28165"/>
                    <a:pt x="54008" y="28064"/>
                  </a:cubicBezTo>
                  <a:cubicBezTo>
                    <a:pt x="54205" y="28038"/>
                    <a:pt x="54409" y="28021"/>
                    <a:pt x="54598" y="27963"/>
                  </a:cubicBezTo>
                  <a:cubicBezTo>
                    <a:pt x="55533" y="27667"/>
                    <a:pt x="56509" y="27609"/>
                    <a:pt x="57476" y="27499"/>
                  </a:cubicBezTo>
                  <a:cubicBezTo>
                    <a:pt x="58426" y="27388"/>
                    <a:pt x="59369" y="27238"/>
                    <a:pt x="60316" y="27117"/>
                  </a:cubicBezTo>
                  <a:cubicBezTo>
                    <a:pt x="61872" y="26913"/>
                    <a:pt x="63430" y="26717"/>
                    <a:pt x="64987" y="26524"/>
                  </a:cubicBezTo>
                  <a:cubicBezTo>
                    <a:pt x="65007" y="26521"/>
                    <a:pt x="65027" y="26520"/>
                    <a:pt x="65048" y="26520"/>
                  </a:cubicBezTo>
                  <a:close/>
                  <a:moveTo>
                    <a:pt x="11339" y="28433"/>
                  </a:moveTo>
                  <a:cubicBezTo>
                    <a:pt x="11668" y="28433"/>
                    <a:pt x="11919" y="28583"/>
                    <a:pt x="12061" y="28867"/>
                  </a:cubicBezTo>
                  <a:cubicBezTo>
                    <a:pt x="12168" y="29071"/>
                    <a:pt x="12482" y="29195"/>
                    <a:pt x="12328" y="29538"/>
                  </a:cubicBezTo>
                  <a:cubicBezTo>
                    <a:pt x="12459" y="29485"/>
                    <a:pt x="12585" y="29454"/>
                    <a:pt x="12705" y="29454"/>
                  </a:cubicBezTo>
                  <a:cubicBezTo>
                    <a:pt x="12865" y="29454"/>
                    <a:pt x="13014" y="29510"/>
                    <a:pt x="13149" y="29645"/>
                  </a:cubicBezTo>
                  <a:cubicBezTo>
                    <a:pt x="13139" y="29678"/>
                    <a:pt x="13136" y="29735"/>
                    <a:pt x="13114" y="29742"/>
                  </a:cubicBezTo>
                  <a:cubicBezTo>
                    <a:pt x="11928" y="30074"/>
                    <a:pt x="10743" y="30403"/>
                    <a:pt x="9557" y="30731"/>
                  </a:cubicBezTo>
                  <a:cubicBezTo>
                    <a:pt x="8765" y="30949"/>
                    <a:pt x="7950" y="31003"/>
                    <a:pt x="7133" y="31013"/>
                  </a:cubicBezTo>
                  <a:cubicBezTo>
                    <a:pt x="7099" y="31014"/>
                    <a:pt x="7064" y="31014"/>
                    <a:pt x="7029" y="31014"/>
                  </a:cubicBezTo>
                  <a:cubicBezTo>
                    <a:pt x="6832" y="31014"/>
                    <a:pt x="6633" y="30990"/>
                    <a:pt x="6518" y="30752"/>
                  </a:cubicBezTo>
                  <a:cubicBezTo>
                    <a:pt x="6610" y="30697"/>
                    <a:pt x="6686" y="30653"/>
                    <a:pt x="6765" y="30608"/>
                  </a:cubicBezTo>
                  <a:lnTo>
                    <a:pt x="6765" y="30608"/>
                  </a:lnTo>
                  <a:cubicBezTo>
                    <a:pt x="6768" y="30612"/>
                    <a:pt x="6772" y="30616"/>
                    <a:pt x="6775" y="30620"/>
                  </a:cubicBezTo>
                  <a:lnTo>
                    <a:pt x="6775" y="30602"/>
                  </a:lnTo>
                  <a:cubicBezTo>
                    <a:pt x="6772" y="30604"/>
                    <a:pt x="6768" y="30606"/>
                    <a:pt x="6765" y="30608"/>
                  </a:cubicBezTo>
                  <a:lnTo>
                    <a:pt x="6765" y="30608"/>
                  </a:lnTo>
                  <a:cubicBezTo>
                    <a:pt x="6707" y="30541"/>
                    <a:pt x="6645" y="30468"/>
                    <a:pt x="6568" y="30374"/>
                  </a:cubicBezTo>
                  <a:cubicBezTo>
                    <a:pt x="7004" y="29785"/>
                    <a:pt x="7475" y="29259"/>
                    <a:pt x="8165" y="28971"/>
                  </a:cubicBezTo>
                  <a:lnTo>
                    <a:pt x="8165" y="28971"/>
                  </a:lnTo>
                  <a:lnTo>
                    <a:pt x="8140" y="28974"/>
                  </a:lnTo>
                  <a:cubicBezTo>
                    <a:pt x="8486" y="28651"/>
                    <a:pt x="8878" y="28483"/>
                    <a:pt x="9358" y="28483"/>
                  </a:cubicBezTo>
                  <a:cubicBezTo>
                    <a:pt x="9383" y="28483"/>
                    <a:pt x="9407" y="28484"/>
                    <a:pt x="9432" y="28485"/>
                  </a:cubicBezTo>
                  <a:cubicBezTo>
                    <a:pt x="9540" y="28488"/>
                    <a:pt x="9647" y="28489"/>
                    <a:pt x="9755" y="28489"/>
                  </a:cubicBezTo>
                  <a:cubicBezTo>
                    <a:pt x="10263" y="28489"/>
                    <a:pt x="10772" y="28458"/>
                    <a:pt x="11282" y="28435"/>
                  </a:cubicBezTo>
                  <a:cubicBezTo>
                    <a:pt x="11301" y="28434"/>
                    <a:pt x="11320" y="28433"/>
                    <a:pt x="11339" y="28433"/>
                  </a:cubicBezTo>
                  <a:close/>
                  <a:moveTo>
                    <a:pt x="67116" y="26695"/>
                  </a:moveTo>
                  <a:cubicBezTo>
                    <a:pt x="67391" y="26695"/>
                    <a:pt x="67643" y="26807"/>
                    <a:pt x="67890" y="26931"/>
                  </a:cubicBezTo>
                  <a:cubicBezTo>
                    <a:pt x="68119" y="27049"/>
                    <a:pt x="68176" y="27281"/>
                    <a:pt x="68019" y="27485"/>
                  </a:cubicBezTo>
                  <a:cubicBezTo>
                    <a:pt x="67876" y="27674"/>
                    <a:pt x="67697" y="27842"/>
                    <a:pt x="67511" y="27985"/>
                  </a:cubicBezTo>
                  <a:cubicBezTo>
                    <a:pt x="66855" y="28499"/>
                    <a:pt x="66087" y="28763"/>
                    <a:pt x="65291" y="28964"/>
                  </a:cubicBezTo>
                  <a:cubicBezTo>
                    <a:pt x="65019" y="29031"/>
                    <a:pt x="64744" y="29081"/>
                    <a:pt x="64480" y="29167"/>
                  </a:cubicBezTo>
                  <a:cubicBezTo>
                    <a:pt x="61376" y="30177"/>
                    <a:pt x="58159" y="30563"/>
                    <a:pt x="54926" y="30874"/>
                  </a:cubicBezTo>
                  <a:cubicBezTo>
                    <a:pt x="54785" y="30889"/>
                    <a:pt x="54642" y="30898"/>
                    <a:pt x="54498" y="30898"/>
                  </a:cubicBezTo>
                  <a:cubicBezTo>
                    <a:pt x="54362" y="30898"/>
                    <a:pt x="54227" y="30890"/>
                    <a:pt x="54094" y="30871"/>
                  </a:cubicBezTo>
                  <a:cubicBezTo>
                    <a:pt x="53238" y="30748"/>
                    <a:pt x="52379" y="30722"/>
                    <a:pt x="51520" y="30722"/>
                  </a:cubicBezTo>
                  <a:cubicBezTo>
                    <a:pt x="51027" y="30722"/>
                    <a:pt x="50534" y="30731"/>
                    <a:pt x="50041" y="30734"/>
                  </a:cubicBezTo>
                  <a:cubicBezTo>
                    <a:pt x="48209" y="30749"/>
                    <a:pt x="46384" y="30828"/>
                    <a:pt x="44562" y="31052"/>
                  </a:cubicBezTo>
                  <a:cubicBezTo>
                    <a:pt x="44231" y="31092"/>
                    <a:pt x="43891" y="31077"/>
                    <a:pt x="43552" y="31099"/>
                  </a:cubicBezTo>
                  <a:cubicBezTo>
                    <a:pt x="42960" y="31135"/>
                    <a:pt x="42363" y="31156"/>
                    <a:pt x="41770" y="31220"/>
                  </a:cubicBezTo>
                  <a:cubicBezTo>
                    <a:pt x="41614" y="31237"/>
                    <a:pt x="41461" y="31246"/>
                    <a:pt x="41310" y="31246"/>
                  </a:cubicBezTo>
                  <a:cubicBezTo>
                    <a:pt x="40600" y="31246"/>
                    <a:pt x="39936" y="31061"/>
                    <a:pt x="39306" y="30699"/>
                  </a:cubicBezTo>
                  <a:cubicBezTo>
                    <a:pt x="39170" y="30624"/>
                    <a:pt x="39055" y="30510"/>
                    <a:pt x="38831" y="30331"/>
                  </a:cubicBezTo>
                  <a:cubicBezTo>
                    <a:pt x="39677" y="30288"/>
                    <a:pt x="40374" y="30281"/>
                    <a:pt x="41063" y="30213"/>
                  </a:cubicBezTo>
                  <a:cubicBezTo>
                    <a:pt x="42327" y="30092"/>
                    <a:pt x="43591" y="29931"/>
                    <a:pt x="44855" y="29799"/>
                  </a:cubicBezTo>
                  <a:cubicBezTo>
                    <a:pt x="46264" y="29652"/>
                    <a:pt x="47673" y="29585"/>
                    <a:pt x="49086" y="29585"/>
                  </a:cubicBezTo>
                  <a:cubicBezTo>
                    <a:pt x="49285" y="29585"/>
                    <a:pt x="49484" y="29586"/>
                    <a:pt x="49684" y="29588"/>
                  </a:cubicBezTo>
                  <a:cubicBezTo>
                    <a:pt x="49844" y="29591"/>
                    <a:pt x="50005" y="29592"/>
                    <a:pt x="50165" y="29592"/>
                  </a:cubicBezTo>
                  <a:cubicBezTo>
                    <a:pt x="52299" y="29592"/>
                    <a:pt x="54413" y="29397"/>
                    <a:pt x="56516" y="29035"/>
                  </a:cubicBezTo>
                  <a:cubicBezTo>
                    <a:pt x="57595" y="28849"/>
                    <a:pt x="58673" y="28667"/>
                    <a:pt x="59755" y="28509"/>
                  </a:cubicBezTo>
                  <a:cubicBezTo>
                    <a:pt x="61615" y="28245"/>
                    <a:pt x="63419" y="27781"/>
                    <a:pt x="65190" y="27164"/>
                  </a:cubicBezTo>
                  <a:cubicBezTo>
                    <a:pt x="65733" y="26974"/>
                    <a:pt x="66305" y="26877"/>
                    <a:pt x="66862" y="26727"/>
                  </a:cubicBezTo>
                  <a:cubicBezTo>
                    <a:pt x="66949" y="26705"/>
                    <a:pt x="67033" y="26695"/>
                    <a:pt x="67116" y="26695"/>
                  </a:cubicBezTo>
                  <a:close/>
                  <a:moveTo>
                    <a:pt x="69530" y="27045"/>
                  </a:moveTo>
                  <a:cubicBezTo>
                    <a:pt x="70219" y="27781"/>
                    <a:pt x="70040" y="28588"/>
                    <a:pt x="69244" y="28778"/>
                  </a:cubicBezTo>
                  <a:cubicBezTo>
                    <a:pt x="69094" y="28671"/>
                    <a:pt x="68947" y="28539"/>
                    <a:pt x="68776" y="28456"/>
                  </a:cubicBezTo>
                  <a:cubicBezTo>
                    <a:pt x="68750" y="28445"/>
                    <a:pt x="68721" y="28441"/>
                    <a:pt x="68691" y="28441"/>
                  </a:cubicBezTo>
                  <a:cubicBezTo>
                    <a:pt x="68610" y="28441"/>
                    <a:pt x="68516" y="28470"/>
                    <a:pt x="68433" y="28478"/>
                  </a:cubicBezTo>
                  <a:cubicBezTo>
                    <a:pt x="68408" y="28839"/>
                    <a:pt x="68408" y="28839"/>
                    <a:pt x="68686" y="29306"/>
                  </a:cubicBezTo>
                  <a:cubicBezTo>
                    <a:pt x="68444" y="29470"/>
                    <a:pt x="68244" y="29631"/>
                    <a:pt x="68019" y="29749"/>
                  </a:cubicBezTo>
                  <a:cubicBezTo>
                    <a:pt x="67119" y="30206"/>
                    <a:pt x="66219" y="30674"/>
                    <a:pt x="65301" y="31099"/>
                  </a:cubicBezTo>
                  <a:cubicBezTo>
                    <a:pt x="64693" y="31382"/>
                    <a:pt x="64068" y="31530"/>
                    <a:pt x="63419" y="31530"/>
                  </a:cubicBezTo>
                  <a:cubicBezTo>
                    <a:pt x="63103" y="31530"/>
                    <a:pt x="62782" y="31495"/>
                    <a:pt x="62454" y="31424"/>
                  </a:cubicBezTo>
                  <a:cubicBezTo>
                    <a:pt x="61644" y="31249"/>
                    <a:pt x="60809" y="31166"/>
                    <a:pt x="59983" y="31042"/>
                  </a:cubicBezTo>
                  <a:cubicBezTo>
                    <a:pt x="59773" y="31010"/>
                    <a:pt x="59558" y="30974"/>
                    <a:pt x="59326" y="30863"/>
                  </a:cubicBezTo>
                  <a:cubicBezTo>
                    <a:pt x="59423" y="30831"/>
                    <a:pt x="59512" y="30785"/>
                    <a:pt x="59609" y="30770"/>
                  </a:cubicBezTo>
                  <a:cubicBezTo>
                    <a:pt x="61244" y="30549"/>
                    <a:pt x="62855" y="30199"/>
                    <a:pt x="64433" y="29714"/>
                  </a:cubicBezTo>
                  <a:cubicBezTo>
                    <a:pt x="64733" y="29620"/>
                    <a:pt x="65051" y="29574"/>
                    <a:pt x="65362" y="29503"/>
                  </a:cubicBezTo>
                  <a:cubicBezTo>
                    <a:pt x="66265" y="29299"/>
                    <a:pt x="67104" y="28956"/>
                    <a:pt x="67829" y="28374"/>
                  </a:cubicBezTo>
                  <a:cubicBezTo>
                    <a:pt x="68044" y="28199"/>
                    <a:pt x="68304" y="28021"/>
                    <a:pt x="68411" y="27785"/>
                  </a:cubicBezTo>
                  <a:cubicBezTo>
                    <a:pt x="68644" y="27278"/>
                    <a:pt x="69080" y="27167"/>
                    <a:pt x="69530" y="27045"/>
                  </a:cubicBezTo>
                  <a:close/>
                  <a:moveTo>
                    <a:pt x="14506" y="27690"/>
                  </a:moveTo>
                  <a:cubicBezTo>
                    <a:pt x="14622" y="27690"/>
                    <a:pt x="14739" y="27697"/>
                    <a:pt x="14857" y="27710"/>
                  </a:cubicBezTo>
                  <a:cubicBezTo>
                    <a:pt x="15864" y="27828"/>
                    <a:pt x="16874" y="27914"/>
                    <a:pt x="17882" y="28010"/>
                  </a:cubicBezTo>
                  <a:cubicBezTo>
                    <a:pt x="18032" y="28023"/>
                    <a:pt x="18180" y="28046"/>
                    <a:pt x="18327" y="28046"/>
                  </a:cubicBezTo>
                  <a:cubicBezTo>
                    <a:pt x="18337" y="28046"/>
                    <a:pt x="18346" y="28046"/>
                    <a:pt x="18356" y="28046"/>
                  </a:cubicBezTo>
                  <a:cubicBezTo>
                    <a:pt x="18438" y="28043"/>
                    <a:pt x="18519" y="28042"/>
                    <a:pt x="18601" y="28042"/>
                  </a:cubicBezTo>
                  <a:cubicBezTo>
                    <a:pt x="20150" y="28042"/>
                    <a:pt x="21622" y="28453"/>
                    <a:pt x="23082" y="28931"/>
                  </a:cubicBezTo>
                  <a:cubicBezTo>
                    <a:pt x="23538" y="29081"/>
                    <a:pt x="24003" y="29145"/>
                    <a:pt x="24481" y="29192"/>
                  </a:cubicBezTo>
                  <a:cubicBezTo>
                    <a:pt x="24971" y="29238"/>
                    <a:pt x="25453" y="29371"/>
                    <a:pt x="25942" y="29452"/>
                  </a:cubicBezTo>
                  <a:cubicBezTo>
                    <a:pt x="26192" y="29492"/>
                    <a:pt x="26446" y="29513"/>
                    <a:pt x="26699" y="29516"/>
                  </a:cubicBezTo>
                  <a:cubicBezTo>
                    <a:pt x="26747" y="29518"/>
                    <a:pt x="26794" y="29518"/>
                    <a:pt x="26842" y="29518"/>
                  </a:cubicBezTo>
                  <a:cubicBezTo>
                    <a:pt x="27089" y="29518"/>
                    <a:pt x="27338" y="29503"/>
                    <a:pt x="27585" y="29503"/>
                  </a:cubicBezTo>
                  <a:cubicBezTo>
                    <a:pt x="27686" y="29503"/>
                    <a:pt x="27787" y="29506"/>
                    <a:pt x="27888" y="29513"/>
                  </a:cubicBezTo>
                  <a:cubicBezTo>
                    <a:pt x="28616" y="29568"/>
                    <a:pt x="29343" y="29613"/>
                    <a:pt x="30068" y="29613"/>
                  </a:cubicBezTo>
                  <a:cubicBezTo>
                    <a:pt x="30749" y="29613"/>
                    <a:pt x="31429" y="29574"/>
                    <a:pt x="32109" y="29467"/>
                  </a:cubicBezTo>
                  <a:cubicBezTo>
                    <a:pt x="32579" y="29391"/>
                    <a:pt x="33058" y="29365"/>
                    <a:pt x="33535" y="29365"/>
                  </a:cubicBezTo>
                  <a:cubicBezTo>
                    <a:pt x="33595" y="29365"/>
                    <a:pt x="33656" y="29366"/>
                    <a:pt x="33717" y="29366"/>
                  </a:cubicBezTo>
                  <a:cubicBezTo>
                    <a:pt x="34256" y="29378"/>
                    <a:pt x="34681" y="29674"/>
                    <a:pt x="35081" y="30067"/>
                  </a:cubicBezTo>
                  <a:cubicBezTo>
                    <a:pt x="33513" y="30559"/>
                    <a:pt x="31957" y="30950"/>
                    <a:pt x="30361" y="30950"/>
                  </a:cubicBezTo>
                  <a:cubicBezTo>
                    <a:pt x="29804" y="30950"/>
                    <a:pt x="29243" y="30902"/>
                    <a:pt x="28674" y="30795"/>
                  </a:cubicBezTo>
                  <a:cubicBezTo>
                    <a:pt x="28336" y="30732"/>
                    <a:pt x="27993" y="30648"/>
                    <a:pt x="27646" y="30648"/>
                  </a:cubicBezTo>
                  <a:cubicBezTo>
                    <a:pt x="27501" y="30648"/>
                    <a:pt x="27356" y="30663"/>
                    <a:pt x="27210" y="30699"/>
                  </a:cubicBezTo>
                  <a:cubicBezTo>
                    <a:pt x="27260" y="30728"/>
                    <a:pt x="27303" y="30777"/>
                    <a:pt x="27356" y="30788"/>
                  </a:cubicBezTo>
                  <a:cubicBezTo>
                    <a:pt x="28391" y="30994"/>
                    <a:pt x="29424" y="31111"/>
                    <a:pt x="30454" y="31111"/>
                  </a:cubicBezTo>
                  <a:cubicBezTo>
                    <a:pt x="31571" y="31111"/>
                    <a:pt x="32686" y="30974"/>
                    <a:pt x="33799" y="30663"/>
                  </a:cubicBezTo>
                  <a:cubicBezTo>
                    <a:pt x="34181" y="30560"/>
                    <a:pt x="34577" y="30492"/>
                    <a:pt x="34967" y="30416"/>
                  </a:cubicBezTo>
                  <a:cubicBezTo>
                    <a:pt x="35081" y="30395"/>
                    <a:pt x="35198" y="30395"/>
                    <a:pt x="35335" y="30385"/>
                  </a:cubicBezTo>
                  <a:cubicBezTo>
                    <a:pt x="35434" y="30592"/>
                    <a:pt x="35541" y="30781"/>
                    <a:pt x="35624" y="30981"/>
                  </a:cubicBezTo>
                  <a:cubicBezTo>
                    <a:pt x="35813" y="31442"/>
                    <a:pt x="35567" y="31874"/>
                    <a:pt x="35070" y="31934"/>
                  </a:cubicBezTo>
                  <a:cubicBezTo>
                    <a:pt x="34906" y="31956"/>
                    <a:pt x="34738" y="31970"/>
                    <a:pt x="34571" y="31970"/>
                  </a:cubicBezTo>
                  <a:cubicBezTo>
                    <a:pt x="34459" y="31970"/>
                    <a:pt x="34348" y="31963"/>
                    <a:pt x="34239" y="31949"/>
                  </a:cubicBezTo>
                  <a:cubicBezTo>
                    <a:pt x="33871" y="31897"/>
                    <a:pt x="33505" y="31876"/>
                    <a:pt x="33140" y="31876"/>
                  </a:cubicBezTo>
                  <a:cubicBezTo>
                    <a:pt x="32513" y="31876"/>
                    <a:pt x="31888" y="31939"/>
                    <a:pt x="31264" y="32020"/>
                  </a:cubicBezTo>
                  <a:cubicBezTo>
                    <a:pt x="30556" y="32114"/>
                    <a:pt x="29842" y="32178"/>
                    <a:pt x="29128" y="32238"/>
                  </a:cubicBezTo>
                  <a:cubicBezTo>
                    <a:pt x="29011" y="32248"/>
                    <a:pt x="28895" y="32252"/>
                    <a:pt x="28780" y="32252"/>
                  </a:cubicBezTo>
                  <a:cubicBezTo>
                    <a:pt x="28301" y="32252"/>
                    <a:pt x="27829" y="32171"/>
                    <a:pt x="27360" y="32042"/>
                  </a:cubicBezTo>
                  <a:cubicBezTo>
                    <a:pt x="26610" y="31838"/>
                    <a:pt x="25849" y="31710"/>
                    <a:pt x="25074" y="31628"/>
                  </a:cubicBezTo>
                  <a:cubicBezTo>
                    <a:pt x="23156" y="31431"/>
                    <a:pt x="21224" y="31306"/>
                    <a:pt x="19332" y="30906"/>
                  </a:cubicBezTo>
                  <a:cubicBezTo>
                    <a:pt x="18089" y="30638"/>
                    <a:pt x="16853" y="30331"/>
                    <a:pt x="15621" y="30014"/>
                  </a:cubicBezTo>
                  <a:cubicBezTo>
                    <a:pt x="14811" y="29803"/>
                    <a:pt x="14057" y="29427"/>
                    <a:pt x="13332" y="29013"/>
                  </a:cubicBezTo>
                  <a:cubicBezTo>
                    <a:pt x="13214" y="28949"/>
                    <a:pt x="13121" y="28842"/>
                    <a:pt x="12986" y="28728"/>
                  </a:cubicBezTo>
                  <a:cubicBezTo>
                    <a:pt x="13065" y="28719"/>
                    <a:pt x="13121" y="28705"/>
                    <a:pt x="13165" y="28705"/>
                  </a:cubicBezTo>
                  <a:cubicBezTo>
                    <a:pt x="13179" y="28705"/>
                    <a:pt x="13192" y="28706"/>
                    <a:pt x="13203" y="28710"/>
                  </a:cubicBezTo>
                  <a:cubicBezTo>
                    <a:pt x="14542" y="29142"/>
                    <a:pt x="15939" y="29210"/>
                    <a:pt x="17321" y="29349"/>
                  </a:cubicBezTo>
                  <a:cubicBezTo>
                    <a:pt x="17942" y="29409"/>
                    <a:pt x="18532" y="29546"/>
                    <a:pt x="19114" y="29770"/>
                  </a:cubicBezTo>
                  <a:cubicBezTo>
                    <a:pt x="19492" y="29917"/>
                    <a:pt x="19907" y="29971"/>
                    <a:pt x="20306" y="30067"/>
                  </a:cubicBezTo>
                  <a:cubicBezTo>
                    <a:pt x="19335" y="29681"/>
                    <a:pt x="18386" y="29249"/>
                    <a:pt x="17311" y="29152"/>
                  </a:cubicBezTo>
                  <a:cubicBezTo>
                    <a:pt x="16225" y="29056"/>
                    <a:pt x="15147" y="28857"/>
                    <a:pt x="14071" y="28671"/>
                  </a:cubicBezTo>
                  <a:cubicBezTo>
                    <a:pt x="13703" y="28606"/>
                    <a:pt x="13353" y="28456"/>
                    <a:pt x="12986" y="28342"/>
                  </a:cubicBezTo>
                  <a:cubicBezTo>
                    <a:pt x="13042" y="28031"/>
                    <a:pt x="13250" y="27952"/>
                    <a:pt x="13449" y="27881"/>
                  </a:cubicBezTo>
                  <a:cubicBezTo>
                    <a:pt x="13794" y="27754"/>
                    <a:pt x="14144" y="27690"/>
                    <a:pt x="14506" y="27690"/>
                  </a:cubicBezTo>
                  <a:close/>
                  <a:moveTo>
                    <a:pt x="69061" y="29541"/>
                  </a:moveTo>
                  <a:cubicBezTo>
                    <a:pt x="69125" y="29541"/>
                    <a:pt x="69194" y="29551"/>
                    <a:pt x="69268" y="29574"/>
                  </a:cubicBezTo>
                  <a:cubicBezTo>
                    <a:pt x="69208" y="29631"/>
                    <a:pt x="69158" y="29702"/>
                    <a:pt x="69087" y="29738"/>
                  </a:cubicBezTo>
                  <a:cubicBezTo>
                    <a:pt x="67522" y="30560"/>
                    <a:pt x="65955" y="31374"/>
                    <a:pt x="64387" y="32192"/>
                  </a:cubicBezTo>
                  <a:cubicBezTo>
                    <a:pt x="64245" y="32268"/>
                    <a:pt x="64106" y="32306"/>
                    <a:pt x="63947" y="32306"/>
                  </a:cubicBezTo>
                  <a:cubicBezTo>
                    <a:pt x="63906" y="32306"/>
                    <a:pt x="63863" y="32304"/>
                    <a:pt x="63819" y="32299"/>
                  </a:cubicBezTo>
                  <a:cubicBezTo>
                    <a:pt x="62026" y="32084"/>
                    <a:pt x="60234" y="31842"/>
                    <a:pt x="58469" y="31438"/>
                  </a:cubicBezTo>
                  <a:cubicBezTo>
                    <a:pt x="58340" y="31410"/>
                    <a:pt x="58212" y="31370"/>
                    <a:pt x="58080" y="31334"/>
                  </a:cubicBezTo>
                  <a:cubicBezTo>
                    <a:pt x="58128" y="31138"/>
                    <a:pt x="58237" y="31071"/>
                    <a:pt x="58386" y="31071"/>
                  </a:cubicBezTo>
                  <a:cubicBezTo>
                    <a:pt x="58405" y="31071"/>
                    <a:pt x="58424" y="31072"/>
                    <a:pt x="58444" y="31074"/>
                  </a:cubicBezTo>
                  <a:cubicBezTo>
                    <a:pt x="58701" y="31102"/>
                    <a:pt x="58962" y="31120"/>
                    <a:pt x="59215" y="31163"/>
                  </a:cubicBezTo>
                  <a:cubicBezTo>
                    <a:pt x="60273" y="31334"/>
                    <a:pt x="61337" y="31488"/>
                    <a:pt x="62387" y="31706"/>
                  </a:cubicBezTo>
                  <a:cubicBezTo>
                    <a:pt x="62724" y="31777"/>
                    <a:pt x="63058" y="31813"/>
                    <a:pt x="63388" y="31813"/>
                  </a:cubicBezTo>
                  <a:cubicBezTo>
                    <a:pt x="63943" y="31813"/>
                    <a:pt x="64486" y="31709"/>
                    <a:pt x="65015" y="31484"/>
                  </a:cubicBezTo>
                  <a:cubicBezTo>
                    <a:pt x="65765" y="31166"/>
                    <a:pt x="66487" y="30788"/>
                    <a:pt x="67211" y="30428"/>
                  </a:cubicBezTo>
                  <a:cubicBezTo>
                    <a:pt x="67747" y="30159"/>
                    <a:pt x="68266" y="29870"/>
                    <a:pt x="68797" y="29606"/>
                  </a:cubicBezTo>
                  <a:cubicBezTo>
                    <a:pt x="68877" y="29565"/>
                    <a:pt x="68964" y="29541"/>
                    <a:pt x="69061" y="29541"/>
                  </a:cubicBezTo>
                  <a:close/>
                  <a:moveTo>
                    <a:pt x="69519" y="29781"/>
                  </a:moveTo>
                  <a:cubicBezTo>
                    <a:pt x="70087" y="30103"/>
                    <a:pt x="70447" y="30588"/>
                    <a:pt x="70562" y="31220"/>
                  </a:cubicBezTo>
                  <a:cubicBezTo>
                    <a:pt x="70640" y="31649"/>
                    <a:pt x="70644" y="32088"/>
                    <a:pt x="70658" y="32524"/>
                  </a:cubicBezTo>
                  <a:cubicBezTo>
                    <a:pt x="70669" y="32902"/>
                    <a:pt x="70494" y="33213"/>
                    <a:pt x="70269" y="33502"/>
                  </a:cubicBezTo>
                  <a:cubicBezTo>
                    <a:pt x="70033" y="33802"/>
                    <a:pt x="69751" y="33935"/>
                    <a:pt x="69351" y="33949"/>
                  </a:cubicBezTo>
                  <a:cubicBezTo>
                    <a:pt x="69268" y="33951"/>
                    <a:pt x="69185" y="33952"/>
                    <a:pt x="69103" y="33952"/>
                  </a:cubicBezTo>
                  <a:cubicBezTo>
                    <a:pt x="68265" y="33952"/>
                    <a:pt x="67448" y="33822"/>
                    <a:pt x="66626" y="33663"/>
                  </a:cubicBezTo>
                  <a:cubicBezTo>
                    <a:pt x="65808" y="33502"/>
                    <a:pt x="64983" y="33373"/>
                    <a:pt x="64158" y="33235"/>
                  </a:cubicBezTo>
                  <a:cubicBezTo>
                    <a:pt x="62433" y="32938"/>
                    <a:pt x="60730" y="32538"/>
                    <a:pt x="59047" y="32049"/>
                  </a:cubicBezTo>
                  <a:cubicBezTo>
                    <a:pt x="58915" y="32013"/>
                    <a:pt x="58787" y="31956"/>
                    <a:pt x="58658" y="31906"/>
                  </a:cubicBezTo>
                  <a:cubicBezTo>
                    <a:pt x="58651" y="31903"/>
                    <a:pt x="58651" y="31867"/>
                    <a:pt x="58640" y="31814"/>
                  </a:cubicBezTo>
                  <a:lnTo>
                    <a:pt x="58640" y="31814"/>
                  </a:lnTo>
                  <a:cubicBezTo>
                    <a:pt x="59652" y="31959"/>
                    <a:pt x="60651" y="32114"/>
                    <a:pt x="61651" y="32249"/>
                  </a:cubicBezTo>
                  <a:cubicBezTo>
                    <a:pt x="62398" y="32353"/>
                    <a:pt x="63151" y="32438"/>
                    <a:pt x="63901" y="32506"/>
                  </a:cubicBezTo>
                  <a:cubicBezTo>
                    <a:pt x="63923" y="32508"/>
                    <a:pt x="63945" y="32510"/>
                    <a:pt x="63967" y="32510"/>
                  </a:cubicBezTo>
                  <a:cubicBezTo>
                    <a:pt x="64115" y="32510"/>
                    <a:pt x="64274" y="32460"/>
                    <a:pt x="64404" y="32396"/>
                  </a:cubicBezTo>
                  <a:cubicBezTo>
                    <a:pt x="65969" y="31610"/>
                    <a:pt x="67526" y="30817"/>
                    <a:pt x="69083" y="30024"/>
                  </a:cubicBezTo>
                  <a:cubicBezTo>
                    <a:pt x="69226" y="29953"/>
                    <a:pt x="69362" y="29870"/>
                    <a:pt x="69519" y="29781"/>
                  </a:cubicBezTo>
                  <a:close/>
                  <a:moveTo>
                    <a:pt x="24884" y="32603"/>
                  </a:moveTo>
                  <a:cubicBezTo>
                    <a:pt x="24945" y="32603"/>
                    <a:pt x="25009" y="32610"/>
                    <a:pt x="25078" y="32628"/>
                  </a:cubicBezTo>
                  <a:cubicBezTo>
                    <a:pt x="24185" y="33145"/>
                    <a:pt x="23289" y="33663"/>
                    <a:pt x="22393" y="34181"/>
                  </a:cubicBezTo>
                  <a:cubicBezTo>
                    <a:pt x="22406" y="33917"/>
                    <a:pt x="22546" y="33767"/>
                    <a:pt x="22764" y="33627"/>
                  </a:cubicBezTo>
                  <a:cubicBezTo>
                    <a:pt x="23349" y="33256"/>
                    <a:pt x="23928" y="32874"/>
                    <a:pt x="24592" y="32656"/>
                  </a:cubicBezTo>
                  <a:cubicBezTo>
                    <a:pt x="24684" y="32625"/>
                    <a:pt x="24779" y="32603"/>
                    <a:pt x="24884" y="32603"/>
                  </a:cubicBezTo>
                  <a:close/>
                  <a:moveTo>
                    <a:pt x="71037" y="32221"/>
                  </a:moveTo>
                  <a:cubicBezTo>
                    <a:pt x="71208" y="32481"/>
                    <a:pt x="71151" y="32752"/>
                    <a:pt x="71058" y="33017"/>
                  </a:cubicBezTo>
                  <a:cubicBezTo>
                    <a:pt x="70873" y="33553"/>
                    <a:pt x="70520" y="33961"/>
                    <a:pt x="70074" y="34296"/>
                  </a:cubicBezTo>
                  <a:lnTo>
                    <a:pt x="70074" y="34296"/>
                  </a:lnTo>
                  <a:cubicBezTo>
                    <a:pt x="70244" y="34084"/>
                    <a:pt x="70427" y="33882"/>
                    <a:pt x="70583" y="33660"/>
                  </a:cubicBezTo>
                  <a:cubicBezTo>
                    <a:pt x="70883" y="33231"/>
                    <a:pt x="70990" y="32738"/>
                    <a:pt x="71037" y="32221"/>
                  </a:cubicBezTo>
                  <a:close/>
                  <a:moveTo>
                    <a:pt x="13990" y="30266"/>
                  </a:moveTo>
                  <a:cubicBezTo>
                    <a:pt x="14328" y="30266"/>
                    <a:pt x="14660" y="30334"/>
                    <a:pt x="14982" y="30446"/>
                  </a:cubicBezTo>
                  <a:cubicBezTo>
                    <a:pt x="15173" y="30511"/>
                    <a:pt x="15346" y="30572"/>
                    <a:pt x="15529" y="30572"/>
                  </a:cubicBezTo>
                  <a:cubicBezTo>
                    <a:pt x="15613" y="30572"/>
                    <a:pt x="15699" y="30559"/>
                    <a:pt x="15789" y="30528"/>
                  </a:cubicBezTo>
                  <a:cubicBezTo>
                    <a:pt x="15799" y="30524"/>
                    <a:pt x="15810" y="30523"/>
                    <a:pt x="15821" y="30523"/>
                  </a:cubicBezTo>
                  <a:cubicBezTo>
                    <a:pt x="15880" y="30523"/>
                    <a:pt x="15965" y="30564"/>
                    <a:pt x="16118" y="30602"/>
                  </a:cubicBezTo>
                  <a:cubicBezTo>
                    <a:pt x="15871" y="30728"/>
                    <a:pt x="15711" y="30810"/>
                    <a:pt x="15549" y="30892"/>
                  </a:cubicBezTo>
                  <a:cubicBezTo>
                    <a:pt x="15554" y="30917"/>
                    <a:pt x="15557" y="30942"/>
                    <a:pt x="15561" y="30967"/>
                  </a:cubicBezTo>
                  <a:cubicBezTo>
                    <a:pt x="15671" y="30942"/>
                    <a:pt x="15789" y="30927"/>
                    <a:pt x="15897" y="30888"/>
                  </a:cubicBezTo>
                  <a:cubicBezTo>
                    <a:pt x="16029" y="30845"/>
                    <a:pt x="16149" y="30767"/>
                    <a:pt x="16282" y="30738"/>
                  </a:cubicBezTo>
                  <a:cubicBezTo>
                    <a:pt x="16327" y="30729"/>
                    <a:pt x="16372" y="30726"/>
                    <a:pt x="16422" y="30726"/>
                  </a:cubicBezTo>
                  <a:cubicBezTo>
                    <a:pt x="16511" y="30726"/>
                    <a:pt x="16613" y="30736"/>
                    <a:pt x="16739" y="30738"/>
                  </a:cubicBezTo>
                  <a:cubicBezTo>
                    <a:pt x="16553" y="31059"/>
                    <a:pt x="16307" y="31163"/>
                    <a:pt x="16053" y="31249"/>
                  </a:cubicBezTo>
                  <a:cubicBezTo>
                    <a:pt x="15353" y="31474"/>
                    <a:pt x="14646" y="31674"/>
                    <a:pt x="13953" y="31924"/>
                  </a:cubicBezTo>
                  <a:cubicBezTo>
                    <a:pt x="13342" y="32145"/>
                    <a:pt x="12750" y="32424"/>
                    <a:pt x="12142" y="32666"/>
                  </a:cubicBezTo>
                  <a:cubicBezTo>
                    <a:pt x="11089" y="33081"/>
                    <a:pt x="10050" y="33535"/>
                    <a:pt x="8975" y="33881"/>
                  </a:cubicBezTo>
                  <a:cubicBezTo>
                    <a:pt x="7750" y="34273"/>
                    <a:pt x="6490" y="34567"/>
                    <a:pt x="5239" y="34895"/>
                  </a:cubicBezTo>
                  <a:cubicBezTo>
                    <a:pt x="5091" y="34936"/>
                    <a:pt x="4939" y="34987"/>
                    <a:pt x="4790" y="34987"/>
                  </a:cubicBezTo>
                  <a:cubicBezTo>
                    <a:pt x="4640" y="34987"/>
                    <a:pt x="4494" y="34935"/>
                    <a:pt x="4361" y="34771"/>
                  </a:cubicBezTo>
                  <a:cubicBezTo>
                    <a:pt x="4504" y="34285"/>
                    <a:pt x="4857" y="33952"/>
                    <a:pt x="5254" y="33699"/>
                  </a:cubicBezTo>
                  <a:cubicBezTo>
                    <a:pt x="5821" y="33335"/>
                    <a:pt x="6426" y="33031"/>
                    <a:pt x="7025" y="32727"/>
                  </a:cubicBezTo>
                  <a:cubicBezTo>
                    <a:pt x="7553" y="32456"/>
                    <a:pt x="8097" y="32210"/>
                    <a:pt x="8636" y="31964"/>
                  </a:cubicBezTo>
                  <a:cubicBezTo>
                    <a:pt x="8961" y="31814"/>
                    <a:pt x="9293" y="31677"/>
                    <a:pt x="9622" y="31538"/>
                  </a:cubicBezTo>
                  <a:cubicBezTo>
                    <a:pt x="10004" y="31377"/>
                    <a:pt x="10385" y="31217"/>
                    <a:pt x="10771" y="31056"/>
                  </a:cubicBezTo>
                  <a:cubicBezTo>
                    <a:pt x="10878" y="31010"/>
                    <a:pt x="10985" y="30945"/>
                    <a:pt x="11097" y="30917"/>
                  </a:cubicBezTo>
                  <a:cubicBezTo>
                    <a:pt x="11847" y="30724"/>
                    <a:pt x="12600" y="30556"/>
                    <a:pt x="13342" y="30352"/>
                  </a:cubicBezTo>
                  <a:cubicBezTo>
                    <a:pt x="13561" y="30293"/>
                    <a:pt x="13777" y="30266"/>
                    <a:pt x="13990" y="30266"/>
                  </a:cubicBezTo>
                  <a:close/>
                  <a:moveTo>
                    <a:pt x="53809" y="31320"/>
                  </a:moveTo>
                  <a:cubicBezTo>
                    <a:pt x="54499" y="31320"/>
                    <a:pt x="55177" y="31395"/>
                    <a:pt x="55844" y="31560"/>
                  </a:cubicBezTo>
                  <a:cubicBezTo>
                    <a:pt x="56484" y="31717"/>
                    <a:pt x="57127" y="31860"/>
                    <a:pt x="57740" y="32088"/>
                  </a:cubicBezTo>
                  <a:cubicBezTo>
                    <a:pt x="59365" y="32692"/>
                    <a:pt x="61037" y="33131"/>
                    <a:pt x="62726" y="33506"/>
                  </a:cubicBezTo>
                  <a:cubicBezTo>
                    <a:pt x="64198" y="33831"/>
                    <a:pt x="65680" y="34117"/>
                    <a:pt x="67162" y="34406"/>
                  </a:cubicBezTo>
                  <a:cubicBezTo>
                    <a:pt x="67551" y="34481"/>
                    <a:pt x="67943" y="34518"/>
                    <a:pt x="68335" y="34518"/>
                  </a:cubicBezTo>
                  <a:cubicBezTo>
                    <a:pt x="68637" y="34518"/>
                    <a:pt x="68939" y="34496"/>
                    <a:pt x="69240" y="34453"/>
                  </a:cubicBezTo>
                  <a:cubicBezTo>
                    <a:pt x="69314" y="34442"/>
                    <a:pt x="69385" y="34408"/>
                    <a:pt x="69462" y="34408"/>
                  </a:cubicBezTo>
                  <a:cubicBezTo>
                    <a:pt x="69486" y="34408"/>
                    <a:pt x="69511" y="34412"/>
                    <a:pt x="69537" y="34420"/>
                  </a:cubicBezTo>
                  <a:cubicBezTo>
                    <a:pt x="69280" y="35010"/>
                    <a:pt x="68848" y="35317"/>
                    <a:pt x="68290" y="35413"/>
                  </a:cubicBezTo>
                  <a:cubicBezTo>
                    <a:pt x="68069" y="35451"/>
                    <a:pt x="67840" y="35468"/>
                    <a:pt x="67612" y="35468"/>
                  </a:cubicBezTo>
                  <a:cubicBezTo>
                    <a:pt x="67480" y="35468"/>
                    <a:pt x="67349" y="35463"/>
                    <a:pt x="67219" y="35452"/>
                  </a:cubicBezTo>
                  <a:cubicBezTo>
                    <a:pt x="65912" y="35356"/>
                    <a:pt x="64608" y="35242"/>
                    <a:pt x="63319" y="34949"/>
                  </a:cubicBezTo>
                  <a:cubicBezTo>
                    <a:pt x="62208" y="34695"/>
                    <a:pt x="61069" y="34738"/>
                    <a:pt x="59934" y="34706"/>
                  </a:cubicBezTo>
                  <a:cubicBezTo>
                    <a:pt x="59223" y="34685"/>
                    <a:pt x="58505" y="34638"/>
                    <a:pt x="57794" y="34563"/>
                  </a:cubicBezTo>
                  <a:cubicBezTo>
                    <a:pt x="56355" y="34406"/>
                    <a:pt x="54920" y="34171"/>
                    <a:pt x="53473" y="34059"/>
                  </a:cubicBezTo>
                  <a:cubicBezTo>
                    <a:pt x="53147" y="34035"/>
                    <a:pt x="52821" y="34027"/>
                    <a:pt x="52493" y="34027"/>
                  </a:cubicBezTo>
                  <a:cubicBezTo>
                    <a:pt x="51808" y="34027"/>
                    <a:pt x="51120" y="34064"/>
                    <a:pt x="50434" y="34074"/>
                  </a:cubicBezTo>
                  <a:cubicBezTo>
                    <a:pt x="49973" y="34085"/>
                    <a:pt x="49510" y="34135"/>
                    <a:pt x="49050" y="34135"/>
                  </a:cubicBezTo>
                  <a:cubicBezTo>
                    <a:pt x="49035" y="34135"/>
                    <a:pt x="49020" y="34135"/>
                    <a:pt x="49006" y="34135"/>
                  </a:cubicBezTo>
                  <a:cubicBezTo>
                    <a:pt x="48910" y="34134"/>
                    <a:pt x="48814" y="34133"/>
                    <a:pt x="48718" y="34133"/>
                  </a:cubicBezTo>
                  <a:cubicBezTo>
                    <a:pt x="46341" y="34133"/>
                    <a:pt x="43990" y="34386"/>
                    <a:pt x="41648" y="34784"/>
                  </a:cubicBezTo>
                  <a:cubicBezTo>
                    <a:pt x="41513" y="34809"/>
                    <a:pt x="41374" y="34820"/>
                    <a:pt x="41234" y="34838"/>
                  </a:cubicBezTo>
                  <a:cubicBezTo>
                    <a:pt x="41183" y="34845"/>
                    <a:pt x="41134" y="34848"/>
                    <a:pt x="41086" y="34848"/>
                  </a:cubicBezTo>
                  <a:cubicBezTo>
                    <a:pt x="40742" y="34848"/>
                    <a:pt x="40492" y="34680"/>
                    <a:pt x="40285" y="34367"/>
                  </a:cubicBezTo>
                  <a:cubicBezTo>
                    <a:pt x="39891" y="33774"/>
                    <a:pt x="39677" y="33124"/>
                    <a:pt x="39581" y="32363"/>
                  </a:cubicBezTo>
                  <a:cubicBezTo>
                    <a:pt x="39799" y="32338"/>
                    <a:pt x="40009" y="32324"/>
                    <a:pt x="40220" y="32288"/>
                  </a:cubicBezTo>
                  <a:cubicBezTo>
                    <a:pt x="40398" y="32261"/>
                    <a:pt x="40571" y="32216"/>
                    <a:pt x="40748" y="32175"/>
                  </a:cubicBezTo>
                  <a:lnTo>
                    <a:pt x="40748" y="32175"/>
                  </a:lnTo>
                  <a:cubicBezTo>
                    <a:pt x="40760" y="32176"/>
                    <a:pt x="40772" y="32177"/>
                    <a:pt x="40784" y="32178"/>
                  </a:cubicBezTo>
                  <a:lnTo>
                    <a:pt x="40784" y="32167"/>
                  </a:lnTo>
                  <a:cubicBezTo>
                    <a:pt x="40772" y="32169"/>
                    <a:pt x="40760" y="32172"/>
                    <a:pt x="40748" y="32175"/>
                  </a:cubicBezTo>
                  <a:lnTo>
                    <a:pt x="40748" y="32175"/>
                  </a:lnTo>
                  <a:cubicBezTo>
                    <a:pt x="40531" y="32157"/>
                    <a:pt x="40315" y="32135"/>
                    <a:pt x="40099" y="32127"/>
                  </a:cubicBezTo>
                  <a:cubicBezTo>
                    <a:pt x="39891" y="32120"/>
                    <a:pt x="39685" y="32131"/>
                    <a:pt x="39470" y="32024"/>
                  </a:cubicBezTo>
                  <a:cubicBezTo>
                    <a:pt x="39731" y="31988"/>
                    <a:pt x="39991" y="31938"/>
                    <a:pt x="40255" y="31921"/>
                  </a:cubicBezTo>
                  <a:cubicBezTo>
                    <a:pt x="42474" y="31788"/>
                    <a:pt x="44691" y="31664"/>
                    <a:pt x="46909" y="31538"/>
                  </a:cubicBezTo>
                  <a:cubicBezTo>
                    <a:pt x="46913" y="31538"/>
                    <a:pt x="46918" y="31538"/>
                    <a:pt x="46922" y="31538"/>
                  </a:cubicBezTo>
                  <a:cubicBezTo>
                    <a:pt x="46993" y="31538"/>
                    <a:pt x="47067" y="31564"/>
                    <a:pt x="47141" y="31578"/>
                  </a:cubicBezTo>
                  <a:cubicBezTo>
                    <a:pt x="47327" y="31560"/>
                    <a:pt x="47516" y="31538"/>
                    <a:pt x="47705" y="31520"/>
                  </a:cubicBezTo>
                  <a:cubicBezTo>
                    <a:pt x="48220" y="31478"/>
                    <a:pt x="48730" y="31413"/>
                    <a:pt x="49245" y="31402"/>
                  </a:cubicBezTo>
                  <a:cubicBezTo>
                    <a:pt x="50638" y="31367"/>
                    <a:pt x="52030" y="31374"/>
                    <a:pt x="53420" y="31328"/>
                  </a:cubicBezTo>
                  <a:cubicBezTo>
                    <a:pt x="53550" y="31322"/>
                    <a:pt x="53679" y="31320"/>
                    <a:pt x="53809" y="31320"/>
                  </a:cubicBezTo>
                  <a:close/>
                  <a:moveTo>
                    <a:pt x="21872" y="34991"/>
                  </a:moveTo>
                  <a:cubicBezTo>
                    <a:pt x="21877" y="34991"/>
                    <a:pt x="21883" y="34991"/>
                    <a:pt x="21889" y="34992"/>
                  </a:cubicBezTo>
                  <a:cubicBezTo>
                    <a:pt x="21978" y="34995"/>
                    <a:pt x="22106" y="35092"/>
                    <a:pt x="22139" y="35178"/>
                  </a:cubicBezTo>
                  <a:cubicBezTo>
                    <a:pt x="22228" y="35402"/>
                    <a:pt x="22192" y="35635"/>
                    <a:pt x="21974" y="35906"/>
                  </a:cubicBezTo>
                  <a:cubicBezTo>
                    <a:pt x="21864" y="35663"/>
                    <a:pt x="21757" y="35481"/>
                    <a:pt x="21699" y="35285"/>
                  </a:cubicBezTo>
                  <a:cubicBezTo>
                    <a:pt x="21668" y="35160"/>
                    <a:pt x="21701" y="34991"/>
                    <a:pt x="21872" y="34991"/>
                  </a:cubicBezTo>
                  <a:close/>
                  <a:moveTo>
                    <a:pt x="21239" y="35377"/>
                  </a:moveTo>
                  <a:lnTo>
                    <a:pt x="21239" y="35377"/>
                  </a:lnTo>
                  <a:cubicBezTo>
                    <a:pt x="21382" y="35585"/>
                    <a:pt x="21596" y="35702"/>
                    <a:pt x="21571" y="35977"/>
                  </a:cubicBezTo>
                  <a:cubicBezTo>
                    <a:pt x="21139" y="35910"/>
                    <a:pt x="21128" y="35892"/>
                    <a:pt x="21239" y="35377"/>
                  </a:cubicBezTo>
                  <a:close/>
                  <a:moveTo>
                    <a:pt x="21768" y="34177"/>
                  </a:moveTo>
                  <a:cubicBezTo>
                    <a:pt x="21621" y="34435"/>
                    <a:pt x="21503" y="34663"/>
                    <a:pt x="21364" y="34873"/>
                  </a:cubicBezTo>
                  <a:cubicBezTo>
                    <a:pt x="21303" y="34967"/>
                    <a:pt x="21206" y="35045"/>
                    <a:pt x="21110" y="35102"/>
                  </a:cubicBezTo>
                  <a:cubicBezTo>
                    <a:pt x="20478" y="35467"/>
                    <a:pt x="19835" y="35821"/>
                    <a:pt x="19203" y="36185"/>
                  </a:cubicBezTo>
                  <a:cubicBezTo>
                    <a:pt x="19055" y="36271"/>
                    <a:pt x="18926" y="36317"/>
                    <a:pt x="18789" y="36317"/>
                  </a:cubicBezTo>
                  <a:cubicBezTo>
                    <a:pt x="18577" y="36317"/>
                    <a:pt x="18344" y="36207"/>
                    <a:pt x="17989" y="35963"/>
                  </a:cubicBezTo>
                  <a:cubicBezTo>
                    <a:pt x="19250" y="35366"/>
                    <a:pt x="20489" y="34781"/>
                    <a:pt x="21768" y="34177"/>
                  </a:cubicBezTo>
                  <a:close/>
                  <a:moveTo>
                    <a:pt x="28093" y="17119"/>
                  </a:moveTo>
                  <a:cubicBezTo>
                    <a:pt x="28147" y="17119"/>
                    <a:pt x="28202" y="17119"/>
                    <a:pt x="28256" y="17121"/>
                  </a:cubicBezTo>
                  <a:cubicBezTo>
                    <a:pt x="28535" y="17128"/>
                    <a:pt x="28813" y="17131"/>
                    <a:pt x="29099" y="17192"/>
                  </a:cubicBezTo>
                  <a:cubicBezTo>
                    <a:pt x="28831" y="17225"/>
                    <a:pt x="28564" y="17253"/>
                    <a:pt x="28295" y="17289"/>
                  </a:cubicBezTo>
                  <a:cubicBezTo>
                    <a:pt x="27999" y="17328"/>
                    <a:pt x="27703" y="17371"/>
                    <a:pt x="27410" y="17421"/>
                  </a:cubicBezTo>
                  <a:cubicBezTo>
                    <a:pt x="26424" y="17586"/>
                    <a:pt x="25560" y="17985"/>
                    <a:pt x="24828" y="18678"/>
                  </a:cubicBezTo>
                  <a:cubicBezTo>
                    <a:pt x="24264" y="19210"/>
                    <a:pt x="24192" y="19849"/>
                    <a:pt x="24396" y="20538"/>
                  </a:cubicBezTo>
                  <a:cubicBezTo>
                    <a:pt x="24639" y="21357"/>
                    <a:pt x="25110" y="22053"/>
                    <a:pt x="25703" y="22646"/>
                  </a:cubicBezTo>
                  <a:cubicBezTo>
                    <a:pt x="26195" y="23139"/>
                    <a:pt x="26739" y="23578"/>
                    <a:pt x="27275" y="24021"/>
                  </a:cubicBezTo>
                  <a:cubicBezTo>
                    <a:pt x="27425" y="24142"/>
                    <a:pt x="27621" y="24210"/>
                    <a:pt x="27803" y="24288"/>
                  </a:cubicBezTo>
                  <a:cubicBezTo>
                    <a:pt x="29289" y="24917"/>
                    <a:pt x="30814" y="25417"/>
                    <a:pt x="32381" y="25803"/>
                  </a:cubicBezTo>
                  <a:cubicBezTo>
                    <a:pt x="32649" y="25867"/>
                    <a:pt x="32867" y="25959"/>
                    <a:pt x="33027" y="26253"/>
                  </a:cubicBezTo>
                  <a:cubicBezTo>
                    <a:pt x="33213" y="26599"/>
                    <a:pt x="33549" y="26853"/>
                    <a:pt x="33981" y="26892"/>
                  </a:cubicBezTo>
                  <a:cubicBezTo>
                    <a:pt x="33990" y="26893"/>
                    <a:pt x="33999" y="26894"/>
                    <a:pt x="34008" y="26894"/>
                  </a:cubicBezTo>
                  <a:cubicBezTo>
                    <a:pt x="34086" y="26894"/>
                    <a:pt x="34175" y="26856"/>
                    <a:pt x="34341" y="26824"/>
                  </a:cubicBezTo>
                  <a:cubicBezTo>
                    <a:pt x="34163" y="26703"/>
                    <a:pt x="34063" y="26638"/>
                    <a:pt x="33963" y="26574"/>
                  </a:cubicBezTo>
                  <a:cubicBezTo>
                    <a:pt x="34059" y="26446"/>
                    <a:pt x="34112" y="26376"/>
                    <a:pt x="34177" y="26376"/>
                  </a:cubicBezTo>
                  <a:cubicBezTo>
                    <a:pt x="34256" y="26376"/>
                    <a:pt x="34353" y="26483"/>
                    <a:pt x="34570" y="26724"/>
                  </a:cubicBezTo>
                  <a:cubicBezTo>
                    <a:pt x="34656" y="26608"/>
                    <a:pt x="34751" y="26568"/>
                    <a:pt x="34851" y="26568"/>
                  </a:cubicBezTo>
                  <a:cubicBezTo>
                    <a:pt x="34960" y="26568"/>
                    <a:pt x="35075" y="26615"/>
                    <a:pt x="35188" y="26663"/>
                  </a:cubicBezTo>
                  <a:cubicBezTo>
                    <a:pt x="35724" y="26892"/>
                    <a:pt x="36202" y="27210"/>
                    <a:pt x="36624" y="27606"/>
                  </a:cubicBezTo>
                  <a:cubicBezTo>
                    <a:pt x="36924" y="27892"/>
                    <a:pt x="37067" y="28260"/>
                    <a:pt x="37148" y="28659"/>
                  </a:cubicBezTo>
                  <a:cubicBezTo>
                    <a:pt x="37206" y="28949"/>
                    <a:pt x="37274" y="29238"/>
                    <a:pt x="37352" y="29524"/>
                  </a:cubicBezTo>
                  <a:cubicBezTo>
                    <a:pt x="37595" y="30406"/>
                    <a:pt x="37842" y="31285"/>
                    <a:pt x="38091" y="32163"/>
                  </a:cubicBezTo>
                  <a:cubicBezTo>
                    <a:pt x="38188" y="32506"/>
                    <a:pt x="38299" y="32849"/>
                    <a:pt x="38409" y="33188"/>
                  </a:cubicBezTo>
                  <a:cubicBezTo>
                    <a:pt x="38645" y="33902"/>
                    <a:pt x="38892" y="34616"/>
                    <a:pt x="39120" y="35335"/>
                  </a:cubicBezTo>
                  <a:cubicBezTo>
                    <a:pt x="39167" y="35478"/>
                    <a:pt x="39159" y="35638"/>
                    <a:pt x="39177" y="35788"/>
                  </a:cubicBezTo>
                  <a:cubicBezTo>
                    <a:pt x="38506" y="34931"/>
                    <a:pt x="38027" y="34024"/>
                    <a:pt x="37748" y="33020"/>
                  </a:cubicBezTo>
                  <a:cubicBezTo>
                    <a:pt x="37506" y="32138"/>
                    <a:pt x="37256" y="31260"/>
                    <a:pt x="37028" y="30374"/>
                  </a:cubicBezTo>
                  <a:cubicBezTo>
                    <a:pt x="36896" y="29849"/>
                    <a:pt x="36617" y="29424"/>
                    <a:pt x="36210" y="29088"/>
                  </a:cubicBezTo>
                  <a:cubicBezTo>
                    <a:pt x="35663" y="28646"/>
                    <a:pt x="35224" y="28113"/>
                    <a:pt x="34842" y="27528"/>
                  </a:cubicBezTo>
                  <a:cubicBezTo>
                    <a:pt x="34738" y="27374"/>
                    <a:pt x="34692" y="27159"/>
                    <a:pt x="34427" y="27113"/>
                  </a:cubicBezTo>
                  <a:lnTo>
                    <a:pt x="34427" y="27113"/>
                  </a:lnTo>
                  <a:cubicBezTo>
                    <a:pt x="34392" y="27357"/>
                    <a:pt x="34531" y="27510"/>
                    <a:pt x="34641" y="27660"/>
                  </a:cubicBezTo>
                  <a:cubicBezTo>
                    <a:pt x="35091" y="28267"/>
                    <a:pt x="35546" y="28867"/>
                    <a:pt x="35999" y="29470"/>
                  </a:cubicBezTo>
                  <a:cubicBezTo>
                    <a:pt x="36070" y="29564"/>
                    <a:pt x="36128" y="29666"/>
                    <a:pt x="36199" y="29763"/>
                  </a:cubicBezTo>
                  <a:cubicBezTo>
                    <a:pt x="36291" y="29888"/>
                    <a:pt x="36217" y="29945"/>
                    <a:pt x="36116" y="30002"/>
                  </a:cubicBezTo>
                  <a:cubicBezTo>
                    <a:pt x="36113" y="30006"/>
                    <a:pt x="36146" y="30067"/>
                    <a:pt x="36159" y="30106"/>
                  </a:cubicBezTo>
                  <a:cubicBezTo>
                    <a:pt x="36638" y="31474"/>
                    <a:pt x="37113" y="32842"/>
                    <a:pt x="37595" y="34209"/>
                  </a:cubicBezTo>
                  <a:cubicBezTo>
                    <a:pt x="37681" y="34453"/>
                    <a:pt x="37788" y="34688"/>
                    <a:pt x="37913" y="34913"/>
                  </a:cubicBezTo>
                  <a:cubicBezTo>
                    <a:pt x="37964" y="35002"/>
                    <a:pt x="37985" y="35189"/>
                    <a:pt x="38110" y="35189"/>
                  </a:cubicBezTo>
                  <a:cubicBezTo>
                    <a:pt x="38152" y="35189"/>
                    <a:pt x="38204" y="35168"/>
                    <a:pt x="38274" y="35117"/>
                  </a:cubicBezTo>
                  <a:cubicBezTo>
                    <a:pt x="38275" y="35116"/>
                    <a:pt x="38276" y="35116"/>
                    <a:pt x="38278" y="35116"/>
                  </a:cubicBezTo>
                  <a:cubicBezTo>
                    <a:pt x="38298" y="35116"/>
                    <a:pt x="38376" y="35174"/>
                    <a:pt x="38399" y="35216"/>
                  </a:cubicBezTo>
                  <a:cubicBezTo>
                    <a:pt x="38638" y="35645"/>
                    <a:pt x="38874" y="36081"/>
                    <a:pt x="39145" y="36577"/>
                  </a:cubicBezTo>
                  <a:cubicBezTo>
                    <a:pt x="38338" y="35999"/>
                    <a:pt x="37756" y="35353"/>
                    <a:pt x="37460" y="34466"/>
                  </a:cubicBezTo>
                  <a:cubicBezTo>
                    <a:pt x="37142" y="33528"/>
                    <a:pt x="36795" y="32595"/>
                    <a:pt x="36434" y="31667"/>
                  </a:cubicBezTo>
                  <a:cubicBezTo>
                    <a:pt x="36184" y="31016"/>
                    <a:pt x="35924" y="30370"/>
                    <a:pt x="35617" y="29749"/>
                  </a:cubicBezTo>
                  <a:cubicBezTo>
                    <a:pt x="35188" y="28885"/>
                    <a:pt x="34539" y="28178"/>
                    <a:pt x="33878" y="27489"/>
                  </a:cubicBezTo>
                  <a:cubicBezTo>
                    <a:pt x="33495" y="27085"/>
                    <a:pt x="33120" y="26674"/>
                    <a:pt x="32752" y="26264"/>
                  </a:cubicBezTo>
                  <a:cubicBezTo>
                    <a:pt x="32503" y="25985"/>
                    <a:pt x="32163" y="25964"/>
                    <a:pt x="31831" y="25903"/>
                  </a:cubicBezTo>
                  <a:cubicBezTo>
                    <a:pt x="31106" y="25778"/>
                    <a:pt x="30382" y="25667"/>
                    <a:pt x="29660" y="25524"/>
                  </a:cubicBezTo>
                  <a:cubicBezTo>
                    <a:pt x="28735" y="25338"/>
                    <a:pt x="27870" y="24982"/>
                    <a:pt x="27107" y="24421"/>
                  </a:cubicBezTo>
                  <a:cubicBezTo>
                    <a:pt x="26256" y="23800"/>
                    <a:pt x="25371" y="23210"/>
                    <a:pt x="24768" y="22317"/>
                  </a:cubicBezTo>
                  <a:cubicBezTo>
                    <a:pt x="24503" y="21924"/>
                    <a:pt x="24214" y="21532"/>
                    <a:pt x="24039" y="21095"/>
                  </a:cubicBezTo>
                  <a:cubicBezTo>
                    <a:pt x="23642" y="20106"/>
                    <a:pt x="23835" y="19163"/>
                    <a:pt x="24485" y="18349"/>
                  </a:cubicBezTo>
                  <a:cubicBezTo>
                    <a:pt x="24707" y="18074"/>
                    <a:pt x="25096" y="17910"/>
                    <a:pt x="25432" y="17749"/>
                  </a:cubicBezTo>
                  <a:cubicBezTo>
                    <a:pt x="26272" y="17347"/>
                    <a:pt x="27160" y="17119"/>
                    <a:pt x="28093" y="17119"/>
                  </a:cubicBezTo>
                  <a:close/>
                  <a:moveTo>
                    <a:pt x="32969" y="32404"/>
                  </a:moveTo>
                  <a:cubicBezTo>
                    <a:pt x="33510" y="32404"/>
                    <a:pt x="34051" y="32482"/>
                    <a:pt x="34617" y="32706"/>
                  </a:cubicBezTo>
                  <a:cubicBezTo>
                    <a:pt x="34499" y="32813"/>
                    <a:pt x="34427" y="32892"/>
                    <a:pt x="34346" y="32956"/>
                  </a:cubicBezTo>
                  <a:cubicBezTo>
                    <a:pt x="34281" y="33002"/>
                    <a:pt x="34209" y="33045"/>
                    <a:pt x="34138" y="33070"/>
                  </a:cubicBezTo>
                  <a:cubicBezTo>
                    <a:pt x="32703" y="33592"/>
                    <a:pt x="31349" y="34327"/>
                    <a:pt x="29838" y="34634"/>
                  </a:cubicBezTo>
                  <a:cubicBezTo>
                    <a:pt x="29099" y="34788"/>
                    <a:pt x="28371" y="34985"/>
                    <a:pt x="27639" y="35163"/>
                  </a:cubicBezTo>
                  <a:cubicBezTo>
                    <a:pt x="27599" y="35170"/>
                    <a:pt x="27560" y="35185"/>
                    <a:pt x="27521" y="35185"/>
                  </a:cubicBezTo>
                  <a:cubicBezTo>
                    <a:pt x="26103" y="35199"/>
                    <a:pt x="24821" y="35791"/>
                    <a:pt x="23482" y="36134"/>
                  </a:cubicBezTo>
                  <a:cubicBezTo>
                    <a:pt x="22596" y="36363"/>
                    <a:pt x="21707" y="36577"/>
                    <a:pt x="20814" y="36774"/>
                  </a:cubicBezTo>
                  <a:cubicBezTo>
                    <a:pt x="20609" y="36818"/>
                    <a:pt x="20404" y="36844"/>
                    <a:pt x="20195" y="36844"/>
                  </a:cubicBezTo>
                  <a:cubicBezTo>
                    <a:pt x="19904" y="36844"/>
                    <a:pt x="19606" y="36794"/>
                    <a:pt x="19292" y="36673"/>
                  </a:cubicBezTo>
                  <a:cubicBezTo>
                    <a:pt x="19728" y="36124"/>
                    <a:pt x="20321" y="35928"/>
                    <a:pt x="20868" y="35684"/>
                  </a:cubicBezTo>
                  <a:cubicBezTo>
                    <a:pt x="21021" y="35863"/>
                    <a:pt x="21128" y="36067"/>
                    <a:pt x="21296" y="36159"/>
                  </a:cubicBezTo>
                  <a:cubicBezTo>
                    <a:pt x="21468" y="36252"/>
                    <a:pt x="21699" y="36231"/>
                    <a:pt x="21946" y="36266"/>
                  </a:cubicBezTo>
                  <a:cubicBezTo>
                    <a:pt x="22449" y="35845"/>
                    <a:pt x="22610" y="35313"/>
                    <a:pt x="22282" y="34659"/>
                  </a:cubicBezTo>
                  <a:cubicBezTo>
                    <a:pt x="23199" y="34188"/>
                    <a:pt x="24078" y="33734"/>
                    <a:pt x="24956" y="33281"/>
                  </a:cubicBezTo>
                  <a:cubicBezTo>
                    <a:pt x="24974" y="33309"/>
                    <a:pt x="24992" y="33342"/>
                    <a:pt x="25010" y="33373"/>
                  </a:cubicBezTo>
                  <a:cubicBezTo>
                    <a:pt x="24292" y="33788"/>
                    <a:pt x="23574" y="34206"/>
                    <a:pt x="22856" y="34621"/>
                  </a:cubicBezTo>
                  <a:cubicBezTo>
                    <a:pt x="23314" y="34581"/>
                    <a:pt x="23700" y="34377"/>
                    <a:pt x="24082" y="34171"/>
                  </a:cubicBezTo>
                  <a:cubicBezTo>
                    <a:pt x="24660" y="33863"/>
                    <a:pt x="25221" y="33520"/>
                    <a:pt x="25806" y="33231"/>
                  </a:cubicBezTo>
                  <a:cubicBezTo>
                    <a:pt x="26339" y="32967"/>
                    <a:pt x="26895" y="32779"/>
                    <a:pt x="27488" y="32779"/>
                  </a:cubicBezTo>
                  <a:cubicBezTo>
                    <a:pt x="27615" y="32779"/>
                    <a:pt x="27744" y="32788"/>
                    <a:pt x="27875" y="32806"/>
                  </a:cubicBezTo>
                  <a:cubicBezTo>
                    <a:pt x="27931" y="32816"/>
                    <a:pt x="27985" y="32834"/>
                    <a:pt x="28042" y="32852"/>
                  </a:cubicBezTo>
                  <a:cubicBezTo>
                    <a:pt x="28046" y="32923"/>
                    <a:pt x="28049" y="32995"/>
                    <a:pt x="28056" y="33060"/>
                  </a:cubicBezTo>
                  <a:cubicBezTo>
                    <a:pt x="28090" y="33063"/>
                    <a:pt x="28124" y="33064"/>
                    <a:pt x="28157" y="33064"/>
                  </a:cubicBezTo>
                  <a:cubicBezTo>
                    <a:pt x="28486" y="33064"/>
                    <a:pt x="28776" y="32931"/>
                    <a:pt x="29081" y="32859"/>
                  </a:cubicBezTo>
                  <a:cubicBezTo>
                    <a:pt x="29660" y="32724"/>
                    <a:pt x="30260" y="32678"/>
                    <a:pt x="30853" y="32602"/>
                  </a:cubicBezTo>
                  <a:cubicBezTo>
                    <a:pt x="31424" y="32531"/>
                    <a:pt x="31995" y="32452"/>
                    <a:pt x="32571" y="32417"/>
                  </a:cubicBezTo>
                  <a:cubicBezTo>
                    <a:pt x="32704" y="32408"/>
                    <a:pt x="32836" y="32404"/>
                    <a:pt x="32969" y="32404"/>
                  </a:cubicBezTo>
                  <a:close/>
                  <a:moveTo>
                    <a:pt x="20496" y="31492"/>
                  </a:moveTo>
                  <a:cubicBezTo>
                    <a:pt x="20501" y="31492"/>
                    <a:pt x="20506" y="31492"/>
                    <a:pt x="20510" y="31492"/>
                  </a:cubicBezTo>
                  <a:cubicBezTo>
                    <a:pt x="21199" y="31538"/>
                    <a:pt x="21882" y="31606"/>
                    <a:pt x="22592" y="31778"/>
                  </a:cubicBezTo>
                  <a:cubicBezTo>
                    <a:pt x="22218" y="32013"/>
                    <a:pt x="21839" y="32249"/>
                    <a:pt x="21463" y="32485"/>
                  </a:cubicBezTo>
                  <a:cubicBezTo>
                    <a:pt x="21910" y="32388"/>
                    <a:pt x="22303" y="32188"/>
                    <a:pt x="22650" y="31906"/>
                  </a:cubicBezTo>
                  <a:cubicBezTo>
                    <a:pt x="22788" y="31792"/>
                    <a:pt x="22843" y="31740"/>
                    <a:pt x="22951" y="31740"/>
                  </a:cubicBezTo>
                  <a:cubicBezTo>
                    <a:pt x="23029" y="31740"/>
                    <a:pt x="23136" y="31768"/>
                    <a:pt x="23324" y="31820"/>
                  </a:cubicBezTo>
                  <a:cubicBezTo>
                    <a:pt x="23228" y="31924"/>
                    <a:pt x="23156" y="32045"/>
                    <a:pt x="23053" y="32099"/>
                  </a:cubicBezTo>
                  <a:cubicBezTo>
                    <a:pt x="22299" y="32495"/>
                    <a:pt x="21539" y="32881"/>
                    <a:pt x="20782" y="33266"/>
                  </a:cubicBezTo>
                  <a:cubicBezTo>
                    <a:pt x="19717" y="33810"/>
                    <a:pt x="18656" y="34349"/>
                    <a:pt x="17596" y="34891"/>
                  </a:cubicBezTo>
                  <a:cubicBezTo>
                    <a:pt x="17546" y="34916"/>
                    <a:pt x="17507" y="34959"/>
                    <a:pt x="17464" y="34995"/>
                  </a:cubicBezTo>
                  <a:cubicBezTo>
                    <a:pt x="17468" y="35020"/>
                    <a:pt x="17474" y="35049"/>
                    <a:pt x="17482" y="35077"/>
                  </a:cubicBezTo>
                  <a:cubicBezTo>
                    <a:pt x="17575" y="35041"/>
                    <a:pt x="17667" y="35017"/>
                    <a:pt x="17753" y="34974"/>
                  </a:cubicBezTo>
                  <a:cubicBezTo>
                    <a:pt x="19071" y="34324"/>
                    <a:pt x="20389" y="33681"/>
                    <a:pt x="21703" y="33017"/>
                  </a:cubicBezTo>
                  <a:cubicBezTo>
                    <a:pt x="22213" y="32760"/>
                    <a:pt x="22735" y="32499"/>
                    <a:pt x="23199" y="32170"/>
                  </a:cubicBezTo>
                  <a:cubicBezTo>
                    <a:pt x="23460" y="31987"/>
                    <a:pt x="23709" y="31871"/>
                    <a:pt x="23985" y="31871"/>
                  </a:cubicBezTo>
                  <a:cubicBezTo>
                    <a:pt x="24144" y="31871"/>
                    <a:pt x="24312" y="31909"/>
                    <a:pt x="24496" y="31995"/>
                  </a:cubicBezTo>
                  <a:cubicBezTo>
                    <a:pt x="22060" y="33256"/>
                    <a:pt x="19617" y="34423"/>
                    <a:pt x="17089" y="35499"/>
                  </a:cubicBezTo>
                  <a:cubicBezTo>
                    <a:pt x="16582" y="35163"/>
                    <a:pt x="16071" y="34784"/>
                    <a:pt x="15353" y="34688"/>
                  </a:cubicBezTo>
                  <a:lnTo>
                    <a:pt x="15353" y="34688"/>
                  </a:lnTo>
                  <a:cubicBezTo>
                    <a:pt x="15496" y="34999"/>
                    <a:pt x="15811" y="34974"/>
                    <a:pt x="15968" y="35152"/>
                  </a:cubicBezTo>
                  <a:cubicBezTo>
                    <a:pt x="16136" y="35345"/>
                    <a:pt x="16335" y="35506"/>
                    <a:pt x="16582" y="35738"/>
                  </a:cubicBezTo>
                  <a:cubicBezTo>
                    <a:pt x="14410" y="36759"/>
                    <a:pt x="12525" y="38102"/>
                    <a:pt x="10685" y="39528"/>
                  </a:cubicBezTo>
                  <a:cubicBezTo>
                    <a:pt x="10518" y="39438"/>
                    <a:pt x="10382" y="39363"/>
                    <a:pt x="10243" y="39288"/>
                  </a:cubicBezTo>
                  <a:cubicBezTo>
                    <a:pt x="10257" y="39210"/>
                    <a:pt x="10257" y="39152"/>
                    <a:pt x="10278" y="39102"/>
                  </a:cubicBezTo>
                  <a:cubicBezTo>
                    <a:pt x="10492" y="38623"/>
                    <a:pt x="10797" y="38209"/>
                    <a:pt x="11193" y="37863"/>
                  </a:cubicBezTo>
                  <a:cubicBezTo>
                    <a:pt x="12600" y="36635"/>
                    <a:pt x="14000" y="35402"/>
                    <a:pt x="15411" y="34177"/>
                  </a:cubicBezTo>
                  <a:cubicBezTo>
                    <a:pt x="15975" y="33688"/>
                    <a:pt x="16660" y="33403"/>
                    <a:pt x="17318" y="33073"/>
                  </a:cubicBezTo>
                  <a:cubicBezTo>
                    <a:pt x="18275" y="32592"/>
                    <a:pt x="19228" y="32102"/>
                    <a:pt x="20185" y="31621"/>
                  </a:cubicBezTo>
                  <a:cubicBezTo>
                    <a:pt x="20285" y="31569"/>
                    <a:pt x="20396" y="31492"/>
                    <a:pt x="20496" y="31492"/>
                  </a:cubicBezTo>
                  <a:close/>
                  <a:moveTo>
                    <a:pt x="13052" y="35581"/>
                  </a:moveTo>
                  <a:cubicBezTo>
                    <a:pt x="13102" y="35581"/>
                    <a:pt x="13159" y="35591"/>
                    <a:pt x="13225" y="35617"/>
                  </a:cubicBezTo>
                  <a:cubicBezTo>
                    <a:pt x="12825" y="35963"/>
                    <a:pt x="12429" y="36306"/>
                    <a:pt x="12035" y="36652"/>
                  </a:cubicBezTo>
                  <a:cubicBezTo>
                    <a:pt x="11707" y="36942"/>
                    <a:pt x="11382" y="37235"/>
                    <a:pt x="11061" y="37527"/>
                  </a:cubicBezTo>
                  <a:cubicBezTo>
                    <a:pt x="11000" y="37581"/>
                    <a:pt x="10954" y="37680"/>
                    <a:pt x="10889" y="37692"/>
                  </a:cubicBezTo>
                  <a:cubicBezTo>
                    <a:pt x="10564" y="37738"/>
                    <a:pt x="10489" y="37985"/>
                    <a:pt x="10393" y="38238"/>
                  </a:cubicBezTo>
                  <a:cubicBezTo>
                    <a:pt x="10286" y="38513"/>
                    <a:pt x="10103" y="38763"/>
                    <a:pt x="10029" y="39042"/>
                  </a:cubicBezTo>
                  <a:cubicBezTo>
                    <a:pt x="9946" y="39342"/>
                    <a:pt x="9803" y="39510"/>
                    <a:pt x="9503" y="39613"/>
                  </a:cubicBezTo>
                  <a:cubicBezTo>
                    <a:pt x="8790" y="39854"/>
                    <a:pt x="8068" y="40053"/>
                    <a:pt x="7315" y="40053"/>
                  </a:cubicBezTo>
                  <a:cubicBezTo>
                    <a:pt x="7288" y="40053"/>
                    <a:pt x="7262" y="40053"/>
                    <a:pt x="7235" y="40052"/>
                  </a:cubicBezTo>
                  <a:cubicBezTo>
                    <a:pt x="7206" y="40052"/>
                    <a:pt x="7176" y="40052"/>
                    <a:pt x="7146" y="40052"/>
                  </a:cubicBezTo>
                  <a:cubicBezTo>
                    <a:pt x="6614" y="40052"/>
                    <a:pt x="6097" y="40110"/>
                    <a:pt x="5590" y="40263"/>
                  </a:cubicBezTo>
                  <a:cubicBezTo>
                    <a:pt x="5440" y="40306"/>
                    <a:pt x="5282" y="40324"/>
                    <a:pt x="5129" y="40355"/>
                  </a:cubicBezTo>
                  <a:cubicBezTo>
                    <a:pt x="5582" y="39977"/>
                    <a:pt x="5854" y="39477"/>
                    <a:pt x="6161" y="39020"/>
                  </a:cubicBezTo>
                  <a:cubicBezTo>
                    <a:pt x="6408" y="38652"/>
                    <a:pt x="6696" y="38334"/>
                    <a:pt x="7068" y="38092"/>
                  </a:cubicBezTo>
                  <a:cubicBezTo>
                    <a:pt x="8107" y="37423"/>
                    <a:pt x="9175" y="36820"/>
                    <a:pt x="10357" y="36434"/>
                  </a:cubicBezTo>
                  <a:cubicBezTo>
                    <a:pt x="11207" y="36159"/>
                    <a:pt x="12057" y="35881"/>
                    <a:pt x="12907" y="35606"/>
                  </a:cubicBezTo>
                  <a:cubicBezTo>
                    <a:pt x="12952" y="35591"/>
                    <a:pt x="12999" y="35581"/>
                    <a:pt x="13052" y="35581"/>
                  </a:cubicBezTo>
                  <a:close/>
                  <a:moveTo>
                    <a:pt x="25659" y="36019"/>
                  </a:moveTo>
                  <a:cubicBezTo>
                    <a:pt x="25725" y="36019"/>
                    <a:pt x="25798" y="36048"/>
                    <a:pt x="25928" y="36073"/>
                  </a:cubicBezTo>
                  <a:cubicBezTo>
                    <a:pt x="25763" y="36195"/>
                    <a:pt x="25667" y="36292"/>
                    <a:pt x="25549" y="36348"/>
                  </a:cubicBezTo>
                  <a:cubicBezTo>
                    <a:pt x="24403" y="36927"/>
                    <a:pt x="23189" y="37299"/>
                    <a:pt x="21925" y="37495"/>
                  </a:cubicBezTo>
                  <a:cubicBezTo>
                    <a:pt x="21922" y="37495"/>
                    <a:pt x="21920" y="37496"/>
                    <a:pt x="21918" y="37496"/>
                  </a:cubicBezTo>
                  <a:cubicBezTo>
                    <a:pt x="21884" y="37496"/>
                    <a:pt x="21847" y="37470"/>
                    <a:pt x="21814" y="37459"/>
                  </a:cubicBezTo>
                  <a:cubicBezTo>
                    <a:pt x="21625" y="37488"/>
                    <a:pt x="21432" y="37520"/>
                    <a:pt x="21242" y="37552"/>
                  </a:cubicBezTo>
                  <a:cubicBezTo>
                    <a:pt x="20978" y="37616"/>
                    <a:pt x="20710" y="37680"/>
                    <a:pt x="20446" y="37749"/>
                  </a:cubicBezTo>
                  <a:cubicBezTo>
                    <a:pt x="20357" y="37795"/>
                    <a:pt x="20278" y="37860"/>
                    <a:pt x="20185" y="37888"/>
                  </a:cubicBezTo>
                  <a:cubicBezTo>
                    <a:pt x="18882" y="38267"/>
                    <a:pt x="17654" y="38834"/>
                    <a:pt x="16421" y="39388"/>
                  </a:cubicBezTo>
                  <a:cubicBezTo>
                    <a:pt x="16042" y="39559"/>
                    <a:pt x="15653" y="39706"/>
                    <a:pt x="15214" y="39763"/>
                  </a:cubicBezTo>
                  <a:cubicBezTo>
                    <a:pt x="15464" y="39606"/>
                    <a:pt x="15714" y="39449"/>
                    <a:pt x="15961" y="39295"/>
                  </a:cubicBezTo>
                  <a:lnTo>
                    <a:pt x="15961" y="39295"/>
                  </a:lnTo>
                  <a:cubicBezTo>
                    <a:pt x="15447" y="39452"/>
                    <a:pt x="14939" y="39624"/>
                    <a:pt x="14560" y="40027"/>
                  </a:cubicBezTo>
                  <a:cubicBezTo>
                    <a:pt x="14507" y="40080"/>
                    <a:pt x="14450" y="40145"/>
                    <a:pt x="14382" y="40166"/>
                  </a:cubicBezTo>
                  <a:cubicBezTo>
                    <a:pt x="13749" y="40339"/>
                    <a:pt x="13135" y="40605"/>
                    <a:pt x="12464" y="40605"/>
                  </a:cubicBezTo>
                  <a:cubicBezTo>
                    <a:pt x="12427" y="40605"/>
                    <a:pt x="12390" y="40604"/>
                    <a:pt x="12353" y="40602"/>
                  </a:cubicBezTo>
                  <a:cubicBezTo>
                    <a:pt x="12261" y="40595"/>
                    <a:pt x="12168" y="40570"/>
                    <a:pt x="12064" y="40556"/>
                  </a:cubicBezTo>
                  <a:cubicBezTo>
                    <a:pt x="12106" y="40358"/>
                    <a:pt x="12198" y="40276"/>
                    <a:pt x="12334" y="40276"/>
                  </a:cubicBezTo>
                  <a:cubicBezTo>
                    <a:pt x="12373" y="40276"/>
                    <a:pt x="12415" y="40282"/>
                    <a:pt x="12460" y="40295"/>
                  </a:cubicBezTo>
                  <a:lnTo>
                    <a:pt x="12464" y="40316"/>
                  </a:lnTo>
                  <a:cubicBezTo>
                    <a:pt x="12464" y="40006"/>
                    <a:pt x="12650" y="39795"/>
                    <a:pt x="12868" y="39624"/>
                  </a:cubicBezTo>
                  <a:cubicBezTo>
                    <a:pt x="13757" y="38923"/>
                    <a:pt x="14654" y="38234"/>
                    <a:pt x="15554" y="37545"/>
                  </a:cubicBezTo>
                  <a:cubicBezTo>
                    <a:pt x="15882" y="37291"/>
                    <a:pt x="16232" y="37063"/>
                    <a:pt x="16571" y="36823"/>
                  </a:cubicBezTo>
                  <a:cubicBezTo>
                    <a:pt x="16882" y="36606"/>
                    <a:pt x="17217" y="36459"/>
                    <a:pt x="17628" y="36456"/>
                  </a:cubicBezTo>
                  <a:lnTo>
                    <a:pt x="17628" y="36456"/>
                  </a:lnTo>
                  <a:cubicBezTo>
                    <a:pt x="17568" y="36510"/>
                    <a:pt x="17514" y="36581"/>
                    <a:pt x="17446" y="36613"/>
                  </a:cubicBezTo>
                  <a:cubicBezTo>
                    <a:pt x="16403" y="37113"/>
                    <a:pt x="15457" y="37770"/>
                    <a:pt x="14521" y="38442"/>
                  </a:cubicBezTo>
                  <a:cubicBezTo>
                    <a:pt x="14403" y="38527"/>
                    <a:pt x="14314" y="38656"/>
                    <a:pt x="14257" y="38827"/>
                  </a:cubicBezTo>
                  <a:cubicBezTo>
                    <a:pt x="14732" y="38509"/>
                    <a:pt x="15196" y="38178"/>
                    <a:pt x="15686" y="37881"/>
                  </a:cubicBezTo>
                  <a:cubicBezTo>
                    <a:pt x="16346" y="37477"/>
                    <a:pt x="17021" y="37106"/>
                    <a:pt x="17696" y="36720"/>
                  </a:cubicBezTo>
                  <a:cubicBezTo>
                    <a:pt x="17844" y="36636"/>
                    <a:pt x="17994" y="36599"/>
                    <a:pt x="18140" y="36599"/>
                  </a:cubicBezTo>
                  <a:cubicBezTo>
                    <a:pt x="18357" y="36599"/>
                    <a:pt x="18566" y="36680"/>
                    <a:pt x="18750" y="36806"/>
                  </a:cubicBezTo>
                  <a:cubicBezTo>
                    <a:pt x="19208" y="37119"/>
                    <a:pt x="19696" y="37272"/>
                    <a:pt x="20211" y="37272"/>
                  </a:cubicBezTo>
                  <a:cubicBezTo>
                    <a:pt x="20365" y="37272"/>
                    <a:pt x="20522" y="37258"/>
                    <a:pt x="20682" y="37230"/>
                  </a:cubicBezTo>
                  <a:cubicBezTo>
                    <a:pt x="21403" y="37110"/>
                    <a:pt x="22117" y="36924"/>
                    <a:pt x="22835" y="36763"/>
                  </a:cubicBezTo>
                  <a:cubicBezTo>
                    <a:pt x="22962" y="36737"/>
                    <a:pt x="23088" y="36700"/>
                    <a:pt x="23234" y="36700"/>
                  </a:cubicBezTo>
                  <a:cubicBezTo>
                    <a:pt x="23266" y="36700"/>
                    <a:pt x="23298" y="36702"/>
                    <a:pt x="23332" y="36706"/>
                  </a:cubicBezTo>
                  <a:cubicBezTo>
                    <a:pt x="23235" y="36767"/>
                    <a:pt x="23142" y="36838"/>
                    <a:pt x="23039" y="36877"/>
                  </a:cubicBezTo>
                  <a:cubicBezTo>
                    <a:pt x="22692" y="37016"/>
                    <a:pt x="22339" y="37141"/>
                    <a:pt x="21989" y="37270"/>
                  </a:cubicBezTo>
                  <a:cubicBezTo>
                    <a:pt x="22157" y="37256"/>
                    <a:pt x="22342" y="37273"/>
                    <a:pt x="22496" y="37217"/>
                  </a:cubicBezTo>
                  <a:cubicBezTo>
                    <a:pt x="23110" y="36991"/>
                    <a:pt x="23718" y="36742"/>
                    <a:pt x="24324" y="36498"/>
                  </a:cubicBezTo>
                  <a:cubicBezTo>
                    <a:pt x="24635" y="35992"/>
                    <a:pt x="25167" y="36088"/>
                    <a:pt x="25638" y="36020"/>
                  </a:cubicBezTo>
                  <a:cubicBezTo>
                    <a:pt x="25645" y="36020"/>
                    <a:pt x="25652" y="36019"/>
                    <a:pt x="25659" y="36019"/>
                  </a:cubicBezTo>
                  <a:close/>
                  <a:moveTo>
                    <a:pt x="37892" y="36085"/>
                  </a:moveTo>
                  <a:cubicBezTo>
                    <a:pt x="38053" y="36238"/>
                    <a:pt x="38206" y="36381"/>
                    <a:pt x="38391" y="36559"/>
                  </a:cubicBezTo>
                  <a:cubicBezTo>
                    <a:pt x="37384" y="37634"/>
                    <a:pt x="36045" y="38163"/>
                    <a:pt x="34831" y="38888"/>
                  </a:cubicBezTo>
                  <a:cubicBezTo>
                    <a:pt x="36167" y="38445"/>
                    <a:pt x="37392" y="37799"/>
                    <a:pt x="38503" y="36920"/>
                  </a:cubicBezTo>
                  <a:lnTo>
                    <a:pt x="38503" y="36920"/>
                  </a:lnTo>
                  <a:cubicBezTo>
                    <a:pt x="38160" y="37466"/>
                    <a:pt x="37699" y="37888"/>
                    <a:pt x="37166" y="38213"/>
                  </a:cubicBezTo>
                  <a:cubicBezTo>
                    <a:pt x="36320" y="38735"/>
                    <a:pt x="35463" y="39238"/>
                    <a:pt x="34585" y="39702"/>
                  </a:cubicBezTo>
                  <a:cubicBezTo>
                    <a:pt x="33017" y="40527"/>
                    <a:pt x="31353" y="41038"/>
                    <a:pt x="29581" y="41177"/>
                  </a:cubicBezTo>
                  <a:cubicBezTo>
                    <a:pt x="28667" y="41249"/>
                    <a:pt x="27756" y="41341"/>
                    <a:pt x="26846" y="41417"/>
                  </a:cubicBezTo>
                  <a:cubicBezTo>
                    <a:pt x="26778" y="41422"/>
                    <a:pt x="26709" y="41425"/>
                    <a:pt x="26640" y="41425"/>
                  </a:cubicBezTo>
                  <a:cubicBezTo>
                    <a:pt x="26529" y="41425"/>
                    <a:pt x="26418" y="41417"/>
                    <a:pt x="26310" y="41402"/>
                  </a:cubicBezTo>
                  <a:cubicBezTo>
                    <a:pt x="26242" y="41395"/>
                    <a:pt x="26189" y="41298"/>
                    <a:pt x="26049" y="41166"/>
                  </a:cubicBezTo>
                  <a:cubicBezTo>
                    <a:pt x="26549" y="41099"/>
                    <a:pt x="26949" y="41041"/>
                    <a:pt x="27349" y="40988"/>
                  </a:cubicBezTo>
                  <a:lnTo>
                    <a:pt x="27349" y="40891"/>
                  </a:lnTo>
                  <a:cubicBezTo>
                    <a:pt x="27092" y="40881"/>
                    <a:pt x="26838" y="40870"/>
                    <a:pt x="26499" y="40859"/>
                  </a:cubicBezTo>
                  <a:cubicBezTo>
                    <a:pt x="26632" y="40745"/>
                    <a:pt x="26699" y="40659"/>
                    <a:pt x="26789" y="40609"/>
                  </a:cubicBezTo>
                  <a:cubicBezTo>
                    <a:pt x="28139" y="39845"/>
                    <a:pt x="29488" y="39088"/>
                    <a:pt x="30842" y="38331"/>
                  </a:cubicBezTo>
                  <a:cubicBezTo>
                    <a:pt x="31910" y="37731"/>
                    <a:pt x="33060" y="37359"/>
                    <a:pt x="34245" y="37077"/>
                  </a:cubicBezTo>
                  <a:cubicBezTo>
                    <a:pt x="35213" y="36845"/>
                    <a:pt x="36167" y="36566"/>
                    <a:pt x="37127" y="36306"/>
                  </a:cubicBezTo>
                  <a:cubicBezTo>
                    <a:pt x="37374" y="36241"/>
                    <a:pt x="37620" y="36163"/>
                    <a:pt x="37892" y="36085"/>
                  </a:cubicBezTo>
                  <a:close/>
                  <a:moveTo>
                    <a:pt x="10250" y="39802"/>
                  </a:moveTo>
                  <a:lnTo>
                    <a:pt x="10250" y="39802"/>
                  </a:lnTo>
                  <a:cubicBezTo>
                    <a:pt x="10204" y="39935"/>
                    <a:pt x="10197" y="40027"/>
                    <a:pt x="10146" y="40080"/>
                  </a:cubicBezTo>
                  <a:cubicBezTo>
                    <a:pt x="9297" y="41016"/>
                    <a:pt x="8247" y="41634"/>
                    <a:pt x="7043" y="41987"/>
                  </a:cubicBezTo>
                  <a:cubicBezTo>
                    <a:pt x="6400" y="42180"/>
                    <a:pt x="5747" y="42330"/>
                    <a:pt x="4982" y="42527"/>
                  </a:cubicBezTo>
                  <a:cubicBezTo>
                    <a:pt x="5218" y="42073"/>
                    <a:pt x="5397" y="41720"/>
                    <a:pt x="5582" y="41370"/>
                  </a:cubicBezTo>
                  <a:cubicBezTo>
                    <a:pt x="5811" y="40934"/>
                    <a:pt x="6168" y="40720"/>
                    <a:pt x="6672" y="40667"/>
                  </a:cubicBezTo>
                  <a:cubicBezTo>
                    <a:pt x="7639" y="40566"/>
                    <a:pt x="8600" y="40423"/>
                    <a:pt x="9521" y="40085"/>
                  </a:cubicBezTo>
                  <a:cubicBezTo>
                    <a:pt x="9743" y="40006"/>
                    <a:pt x="9961" y="39917"/>
                    <a:pt x="10250" y="39802"/>
                  </a:cubicBezTo>
                  <a:close/>
                  <a:moveTo>
                    <a:pt x="30788" y="41531"/>
                  </a:moveTo>
                  <a:cubicBezTo>
                    <a:pt x="30862" y="41531"/>
                    <a:pt x="30937" y="41533"/>
                    <a:pt x="31013" y="41537"/>
                  </a:cubicBezTo>
                  <a:cubicBezTo>
                    <a:pt x="30238" y="42152"/>
                    <a:pt x="29492" y="42770"/>
                    <a:pt x="28714" y="43348"/>
                  </a:cubicBezTo>
                  <a:cubicBezTo>
                    <a:pt x="28427" y="43563"/>
                    <a:pt x="28110" y="43777"/>
                    <a:pt x="27692" y="43798"/>
                  </a:cubicBezTo>
                  <a:cubicBezTo>
                    <a:pt x="28376" y="42394"/>
                    <a:pt x="29330" y="41531"/>
                    <a:pt x="30788" y="41531"/>
                  </a:cubicBezTo>
                  <a:close/>
                  <a:moveTo>
                    <a:pt x="21217" y="38282"/>
                  </a:moveTo>
                  <a:cubicBezTo>
                    <a:pt x="21273" y="38282"/>
                    <a:pt x="21344" y="38294"/>
                    <a:pt x="21446" y="38298"/>
                  </a:cubicBezTo>
                  <a:cubicBezTo>
                    <a:pt x="21378" y="38402"/>
                    <a:pt x="21353" y="38473"/>
                    <a:pt x="21303" y="38513"/>
                  </a:cubicBezTo>
                  <a:cubicBezTo>
                    <a:pt x="20774" y="38931"/>
                    <a:pt x="20246" y="39352"/>
                    <a:pt x="19599" y="39584"/>
                  </a:cubicBezTo>
                  <a:cubicBezTo>
                    <a:pt x="18585" y="39952"/>
                    <a:pt x="17725" y="40535"/>
                    <a:pt x="17036" y="41370"/>
                  </a:cubicBezTo>
                  <a:cubicBezTo>
                    <a:pt x="16921" y="41506"/>
                    <a:pt x="16724" y="41573"/>
                    <a:pt x="16514" y="41705"/>
                  </a:cubicBezTo>
                  <a:cubicBezTo>
                    <a:pt x="16571" y="41738"/>
                    <a:pt x="16617" y="41766"/>
                    <a:pt x="16700" y="41813"/>
                  </a:cubicBezTo>
                  <a:cubicBezTo>
                    <a:pt x="16346" y="42388"/>
                    <a:pt x="15661" y="42377"/>
                    <a:pt x="15178" y="42709"/>
                  </a:cubicBezTo>
                  <a:cubicBezTo>
                    <a:pt x="15364" y="42673"/>
                    <a:pt x="15549" y="42638"/>
                    <a:pt x="15839" y="42581"/>
                  </a:cubicBezTo>
                  <a:lnTo>
                    <a:pt x="15839" y="42581"/>
                  </a:lnTo>
                  <a:cubicBezTo>
                    <a:pt x="15532" y="42856"/>
                    <a:pt x="15236" y="42909"/>
                    <a:pt x="14961" y="42988"/>
                  </a:cubicBezTo>
                  <a:cubicBezTo>
                    <a:pt x="14443" y="43134"/>
                    <a:pt x="13914" y="43235"/>
                    <a:pt x="13400" y="43391"/>
                  </a:cubicBezTo>
                  <a:cubicBezTo>
                    <a:pt x="12300" y="43734"/>
                    <a:pt x="11193" y="44066"/>
                    <a:pt x="10114" y="44466"/>
                  </a:cubicBezTo>
                  <a:cubicBezTo>
                    <a:pt x="9567" y="44670"/>
                    <a:pt x="9020" y="44761"/>
                    <a:pt x="8467" y="44761"/>
                  </a:cubicBezTo>
                  <a:cubicBezTo>
                    <a:pt x="8196" y="44761"/>
                    <a:pt x="7925" y="44740"/>
                    <a:pt x="7650" y="44698"/>
                  </a:cubicBezTo>
                  <a:cubicBezTo>
                    <a:pt x="7103" y="44616"/>
                    <a:pt x="6564" y="44509"/>
                    <a:pt x="5961" y="44402"/>
                  </a:cubicBezTo>
                  <a:cubicBezTo>
                    <a:pt x="6329" y="43930"/>
                    <a:pt x="6779" y="43606"/>
                    <a:pt x="7211" y="43277"/>
                  </a:cubicBezTo>
                  <a:cubicBezTo>
                    <a:pt x="8375" y="42388"/>
                    <a:pt x="9653" y="41720"/>
                    <a:pt x="11100" y="41405"/>
                  </a:cubicBezTo>
                  <a:cubicBezTo>
                    <a:pt x="12264" y="41148"/>
                    <a:pt x="13428" y="40888"/>
                    <a:pt x="14589" y="40616"/>
                  </a:cubicBezTo>
                  <a:cubicBezTo>
                    <a:pt x="15678" y="40359"/>
                    <a:pt x="16736" y="40016"/>
                    <a:pt x="17689" y="39413"/>
                  </a:cubicBezTo>
                  <a:cubicBezTo>
                    <a:pt x="17707" y="39402"/>
                    <a:pt x="17721" y="39388"/>
                    <a:pt x="17743" y="39381"/>
                  </a:cubicBezTo>
                  <a:cubicBezTo>
                    <a:pt x="18875" y="39017"/>
                    <a:pt x="20011" y="38652"/>
                    <a:pt x="21146" y="38292"/>
                  </a:cubicBezTo>
                  <a:cubicBezTo>
                    <a:pt x="21168" y="38285"/>
                    <a:pt x="21191" y="38282"/>
                    <a:pt x="21217" y="38282"/>
                  </a:cubicBezTo>
                  <a:close/>
                  <a:moveTo>
                    <a:pt x="36392" y="32767"/>
                  </a:moveTo>
                  <a:cubicBezTo>
                    <a:pt x="36513" y="33088"/>
                    <a:pt x="36609" y="33342"/>
                    <a:pt x="36703" y="33595"/>
                  </a:cubicBezTo>
                  <a:lnTo>
                    <a:pt x="36698" y="33571"/>
                  </a:lnTo>
                  <a:lnTo>
                    <a:pt x="36698" y="33571"/>
                  </a:lnTo>
                  <a:cubicBezTo>
                    <a:pt x="36977" y="34227"/>
                    <a:pt x="37256" y="34881"/>
                    <a:pt x="37545" y="35563"/>
                  </a:cubicBezTo>
                  <a:cubicBezTo>
                    <a:pt x="37392" y="35606"/>
                    <a:pt x="37281" y="35649"/>
                    <a:pt x="37170" y="35663"/>
                  </a:cubicBezTo>
                  <a:cubicBezTo>
                    <a:pt x="34710" y="35974"/>
                    <a:pt x="32439" y="36863"/>
                    <a:pt x="30232" y="37945"/>
                  </a:cubicBezTo>
                  <a:cubicBezTo>
                    <a:pt x="27767" y="39152"/>
                    <a:pt x="25378" y="40499"/>
                    <a:pt x="23106" y="42041"/>
                  </a:cubicBezTo>
                  <a:cubicBezTo>
                    <a:pt x="22760" y="42274"/>
                    <a:pt x="22393" y="42477"/>
                    <a:pt x="22050" y="42713"/>
                  </a:cubicBezTo>
                  <a:cubicBezTo>
                    <a:pt x="21475" y="43116"/>
                    <a:pt x="20839" y="43388"/>
                    <a:pt x="20174" y="43606"/>
                  </a:cubicBezTo>
                  <a:cubicBezTo>
                    <a:pt x="19917" y="43691"/>
                    <a:pt x="19671" y="43834"/>
                    <a:pt x="19439" y="43984"/>
                  </a:cubicBezTo>
                  <a:cubicBezTo>
                    <a:pt x="18589" y="44534"/>
                    <a:pt x="17764" y="45120"/>
                    <a:pt x="16904" y="45652"/>
                  </a:cubicBezTo>
                  <a:cubicBezTo>
                    <a:pt x="16485" y="45913"/>
                    <a:pt x="16017" y="46098"/>
                    <a:pt x="15571" y="46309"/>
                  </a:cubicBezTo>
                  <a:cubicBezTo>
                    <a:pt x="15556" y="46316"/>
                    <a:pt x="15539" y="46318"/>
                    <a:pt x="15520" y="46318"/>
                  </a:cubicBezTo>
                  <a:cubicBezTo>
                    <a:pt x="15480" y="46318"/>
                    <a:pt x="15430" y="46308"/>
                    <a:pt x="15368" y="46306"/>
                  </a:cubicBezTo>
                  <a:cubicBezTo>
                    <a:pt x="15760" y="45616"/>
                    <a:pt x="16139" y="44952"/>
                    <a:pt x="16514" y="44284"/>
                  </a:cubicBezTo>
                  <a:cubicBezTo>
                    <a:pt x="16960" y="43498"/>
                    <a:pt x="17525" y="42809"/>
                    <a:pt x="18203" y="42216"/>
                  </a:cubicBezTo>
                  <a:cubicBezTo>
                    <a:pt x="18725" y="41759"/>
                    <a:pt x="19268" y="41323"/>
                    <a:pt x="19803" y="40877"/>
                  </a:cubicBezTo>
                  <a:lnTo>
                    <a:pt x="19803" y="40877"/>
                  </a:lnTo>
                  <a:cubicBezTo>
                    <a:pt x="19399" y="40934"/>
                    <a:pt x="19071" y="41141"/>
                    <a:pt x="18760" y="41384"/>
                  </a:cubicBezTo>
                  <a:cubicBezTo>
                    <a:pt x="17750" y="42177"/>
                    <a:pt x="16874" y="43091"/>
                    <a:pt x="16253" y="44227"/>
                  </a:cubicBezTo>
                  <a:cubicBezTo>
                    <a:pt x="16221" y="44291"/>
                    <a:pt x="16157" y="44334"/>
                    <a:pt x="16075" y="44370"/>
                  </a:cubicBezTo>
                  <a:cubicBezTo>
                    <a:pt x="16256" y="43648"/>
                    <a:pt x="16589" y="43006"/>
                    <a:pt x="16989" y="42391"/>
                  </a:cubicBezTo>
                  <a:cubicBezTo>
                    <a:pt x="17392" y="41784"/>
                    <a:pt x="17936" y="41338"/>
                    <a:pt x="18524" y="40913"/>
                  </a:cubicBezTo>
                  <a:cubicBezTo>
                    <a:pt x="20196" y="39706"/>
                    <a:pt x="22063" y="38867"/>
                    <a:pt x="23906" y="37974"/>
                  </a:cubicBezTo>
                  <a:cubicBezTo>
                    <a:pt x="25446" y="37230"/>
                    <a:pt x="26988" y="36492"/>
                    <a:pt x="28539" y="35773"/>
                  </a:cubicBezTo>
                  <a:cubicBezTo>
                    <a:pt x="29385" y="35381"/>
                    <a:pt x="30249" y="35023"/>
                    <a:pt x="31114" y="34674"/>
                  </a:cubicBezTo>
                  <a:cubicBezTo>
                    <a:pt x="31367" y="34570"/>
                    <a:pt x="31653" y="34542"/>
                    <a:pt x="31956" y="34542"/>
                  </a:cubicBezTo>
                  <a:cubicBezTo>
                    <a:pt x="31813" y="34616"/>
                    <a:pt x="31678" y="34699"/>
                    <a:pt x="31531" y="34766"/>
                  </a:cubicBezTo>
                  <a:cubicBezTo>
                    <a:pt x="30135" y="35388"/>
                    <a:pt x="28724" y="35981"/>
                    <a:pt x="27342" y="36635"/>
                  </a:cubicBezTo>
                  <a:cubicBezTo>
                    <a:pt x="24878" y="37802"/>
                    <a:pt x="22506" y="39138"/>
                    <a:pt x="20174" y="40545"/>
                  </a:cubicBezTo>
                  <a:cubicBezTo>
                    <a:pt x="20028" y="40634"/>
                    <a:pt x="19910" y="40766"/>
                    <a:pt x="19778" y="40881"/>
                  </a:cubicBezTo>
                  <a:cubicBezTo>
                    <a:pt x="20725" y="40581"/>
                    <a:pt x="21592" y="40113"/>
                    <a:pt x="22449" y="39624"/>
                  </a:cubicBezTo>
                  <a:cubicBezTo>
                    <a:pt x="22810" y="39416"/>
                    <a:pt x="23178" y="39220"/>
                    <a:pt x="23538" y="39013"/>
                  </a:cubicBezTo>
                  <a:cubicBezTo>
                    <a:pt x="24260" y="38598"/>
                    <a:pt x="24996" y="38206"/>
                    <a:pt x="25699" y="37763"/>
                  </a:cubicBezTo>
                  <a:cubicBezTo>
                    <a:pt x="26975" y="36952"/>
                    <a:pt x="28346" y="36335"/>
                    <a:pt x="29728" y="35735"/>
                  </a:cubicBezTo>
                  <a:cubicBezTo>
                    <a:pt x="31470" y="34974"/>
                    <a:pt x="33210" y="34202"/>
                    <a:pt x="34949" y="33431"/>
                  </a:cubicBezTo>
                  <a:cubicBezTo>
                    <a:pt x="35417" y="33223"/>
                    <a:pt x="35874" y="33006"/>
                    <a:pt x="36392" y="32767"/>
                  </a:cubicBezTo>
                  <a:close/>
                  <a:moveTo>
                    <a:pt x="15514" y="44481"/>
                  </a:moveTo>
                  <a:cubicBezTo>
                    <a:pt x="15543" y="44502"/>
                    <a:pt x="15575" y="44520"/>
                    <a:pt x="15603" y="44537"/>
                  </a:cubicBezTo>
                  <a:cubicBezTo>
                    <a:pt x="15528" y="44781"/>
                    <a:pt x="15447" y="45020"/>
                    <a:pt x="15386" y="45266"/>
                  </a:cubicBezTo>
                  <a:cubicBezTo>
                    <a:pt x="15339" y="45455"/>
                    <a:pt x="15214" y="45556"/>
                    <a:pt x="15068" y="45670"/>
                  </a:cubicBezTo>
                  <a:cubicBezTo>
                    <a:pt x="14786" y="45884"/>
                    <a:pt x="14521" y="46127"/>
                    <a:pt x="14264" y="46373"/>
                  </a:cubicBezTo>
                  <a:cubicBezTo>
                    <a:pt x="13629" y="46970"/>
                    <a:pt x="12989" y="47563"/>
                    <a:pt x="12378" y="48184"/>
                  </a:cubicBezTo>
                  <a:cubicBezTo>
                    <a:pt x="11707" y="48862"/>
                    <a:pt x="11028" y="49523"/>
                    <a:pt x="10268" y="50109"/>
                  </a:cubicBezTo>
                  <a:cubicBezTo>
                    <a:pt x="9700" y="50545"/>
                    <a:pt x="9293" y="51145"/>
                    <a:pt x="8903" y="51748"/>
                  </a:cubicBezTo>
                  <a:cubicBezTo>
                    <a:pt x="8693" y="52070"/>
                    <a:pt x="8468" y="52384"/>
                    <a:pt x="8186" y="52791"/>
                  </a:cubicBezTo>
                  <a:cubicBezTo>
                    <a:pt x="8171" y="52309"/>
                    <a:pt x="8371" y="52030"/>
                    <a:pt x="8525" y="51737"/>
                  </a:cubicBezTo>
                  <a:cubicBezTo>
                    <a:pt x="9335" y="50194"/>
                    <a:pt x="10561" y="49012"/>
                    <a:pt x="11860" y="47891"/>
                  </a:cubicBezTo>
                  <a:cubicBezTo>
                    <a:pt x="12503" y="47334"/>
                    <a:pt x="13121" y="46744"/>
                    <a:pt x="13746" y="46159"/>
                  </a:cubicBezTo>
                  <a:cubicBezTo>
                    <a:pt x="14339" y="45605"/>
                    <a:pt x="14925" y="45041"/>
                    <a:pt x="15514" y="44481"/>
                  </a:cubicBezTo>
                  <a:close/>
                  <a:moveTo>
                    <a:pt x="15107" y="45991"/>
                  </a:moveTo>
                  <a:cubicBezTo>
                    <a:pt x="15075" y="46348"/>
                    <a:pt x="14728" y="46534"/>
                    <a:pt x="14753" y="46920"/>
                  </a:cubicBezTo>
                  <a:cubicBezTo>
                    <a:pt x="15211" y="46866"/>
                    <a:pt x="15564" y="46594"/>
                    <a:pt x="15968" y="46492"/>
                  </a:cubicBezTo>
                  <a:cubicBezTo>
                    <a:pt x="16371" y="46384"/>
                    <a:pt x="16764" y="46252"/>
                    <a:pt x="17221" y="46116"/>
                  </a:cubicBezTo>
                  <a:lnTo>
                    <a:pt x="17221" y="46116"/>
                  </a:lnTo>
                  <a:cubicBezTo>
                    <a:pt x="16975" y="46941"/>
                    <a:pt x="16535" y="47591"/>
                    <a:pt x="15975" y="48148"/>
                  </a:cubicBezTo>
                  <a:cubicBezTo>
                    <a:pt x="15429" y="48691"/>
                    <a:pt x="14817" y="49170"/>
                    <a:pt x="14161" y="49605"/>
                  </a:cubicBezTo>
                  <a:cubicBezTo>
                    <a:pt x="14303" y="49452"/>
                    <a:pt x="14432" y="49273"/>
                    <a:pt x="14600" y="49149"/>
                  </a:cubicBezTo>
                  <a:cubicBezTo>
                    <a:pt x="15297" y="48638"/>
                    <a:pt x="15849" y="47998"/>
                    <a:pt x="16268" y="47237"/>
                  </a:cubicBezTo>
                  <a:lnTo>
                    <a:pt x="16268" y="47237"/>
                  </a:lnTo>
                  <a:cubicBezTo>
                    <a:pt x="15836" y="47720"/>
                    <a:pt x="15450" y="48252"/>
                    <a:pt x="14964" y="48669"/>
                  </a:cubicBezTo>
                  <a:cubicBezTo>
                    <a:pt x="14457" y="49106"/>
                    <a:pt x="13968" y="49559"/>
                    <a:pt x="13497" y="50037"/>
                  </a:cubicBezTo>
                  <a:cubicBezTo>
                    <a:pt x="13578" y="50009"/>
                    <a:pt x="13657" y="49977"/>
                    <a:pt x="13764" y="49941"/>
                  </a:cubicBezTo>
                  <a:lnTo>
                    <a:pt x="13764" y="49941"/>
                  </a:lnTo>
                  <a:cubicBezTo>
                    <a:pt x="13746" y="50013"/>
                    <a:pt x="13746" y="50084"/>
                    <a:pt x="13714" y="50116"/>
                  </a:cubicBezTo>
                  <a:cubicBezTo>
                    <a:pt x="13182" y="50652"/>
                    <a:pt x="12661" y="51198"/>
                    <a:pt x="12111" y="51716"/>
                  </a:cubicBezTo>
                  <a:cubicBezTo>
                    <a:pt x="11697" y="52106"/>
                    <a:pt x="11300" y="52530"/>
                    <a:pt x="10732" y="52709"/>
                  </a:cubicBezTo>
                  <a:lnTo>
                    <a:pt x="10761" y="52706"/>
                  </a:lnTo>
                  <a:lnTo>
                    <a:pt x="10761" y="52706"/>
                  </a:lnTo>
                  <a:cubicBezTo>
                    <a:pt x="10368" y="53037"/>
                    <a:pt x="9897" y="53205"/>
                    <a:pt x="9414" y="53312"/>
                  </a:cubicBezTo>
                  <a:cubicBezTo>
                    <a:pt x="8954" y="53416"/>
                    <a:pt x="8478" y="53462"/>
                    <a:pt x="7939" y="53541"/>
                  </a:cubicBezTo>
                  <a:cubicBezTo>
                    <a:pt x="7993" y="53416"/>
                    <a:pt x="8011" y="53344"/>
                    <a:pt x="8050" y="53291"/>
                  </a:cubicBezTo>
                  <a:cubicBezTo>
                    <a:pt x="8521" y="52627"/>
                    <a:pt x="8997" y="51966"/>
                    <a:pt x="9472" y="51305"/>
                  </a:cubicBezTo>
                  <a:cubicBezTo>
                    <a:pt x="9797" y="50848"/>
                    <a:pt x="10164" y="50430"/>
                    <a:pt x="10636" y="50123"/>
                  </a:cubicBezTo>
                  <a:cubicBezTo>
                    <a:pt x="11511" y="49551"/>
                    <a:pt x="12225" y="48819"/>
                    <a:pt x="12900" y="48023"/>
                  </a:cubicBezTo>
                  <a:cubicBezTo>
                    <a:pt x="13471" y="47344"/>
                    <a:pt x="14168" y="46766"/>
                    <a:pt x="14814" y="46152"/>
                  </a:cubicBezTo>
                  <a:cubicBezTo>
                    <a:pt x="14882" y="46088"/>
                    <a:pt x="14982" y="46059"/>
                    <a:pt x="15107" y="45991"/>
                  </a:cubicBezTo>
                  <a:close/>
                  <a:moveTo>
                    <a:pt x="51730" y="0"/>
                  </a:moveTo>
                  <a:cubicBezTo>
                    <a:pt x="51477" y="7"/>
                    <a:pt x="51419" y="179"/>
                    <a:pt x="51376" y="350"/>
                  </a:cubicBezTo>
                  <a:cubicBezTo>
                    <a:pt x="51259" y="808"/>
                    <a:pt x="50995" y="1175"/>
                    <a:pt x="50691" y="1525"/>
                  </a:cubicBezTo>
                  <a:cubicBezTo>
                    <a:pt x="50224" y="2072"/>
                    <a:pt x="49702" y="2554"/>
                    <a:pt x="49091" y="2946"/>
                  </a:cubicBezTo>
                  <a:cubicBezTo>
                    <a:pt x="48148" y="3557"/>
                    <a:pt x="47305" y="4282"/>
                    <a:pt x="46688" y="5232"/>
                  </a:cubicBezTo>
                  <a:cubicBezTo>
                    <a:pt x="46352" y="5746"/>
                    <a:pt x="46052" y="6289"/>
                    <a:pt x="45716" y="6803"/>
                  </a:cubicBezTo>
                  <a:cubicBezTo>
                    <a:pt x="45449" y="7221"/>
                    <a:pt x="45205" y="7675"/>
                    <a:pt x="44855" y="8014"/>
                  </a:cubicBezTo>
                  <a:cubicBezTo>
                    <a:pt x="43860" y="8982"/>
                    <a:pt x="42845" y="9939"/>
                    <a:pt x="41777" y="10828"/>
                  </a:cubicBezTo>
                  <a:cubicBezTo>
                    <a:pt x="40885" y="11571"/>
                    <a:pt x="40020" y="12331"/>
                    <a:pt x="39313" y="13249"/>
                  </a:cubicBezTo>
                  <a:cubicBezTo>
                    <a:pt x="38174" y="14721"/>
                    <a:pt x="36784" y="15882"/>
                    <a:pt x="35152" y="16760"/>
                  </a:cubicBezTo>
                  <a:cubicBezTo>
                    <a:pt x="34245" y="17250"/>
                    <a:pt x="33321" y="17703"/>
                    <a:pt x="32413" y="18164"/>
                  </a:cubicBezTo>
                  <a:cubicBezTo>
                    <a:pt x="32277" y="18039"/>
                    <a:pt x="32170" y="17971"/>
                    <a:pt x="32113" y="17874"/>
                  </a:cubicBezTo>
                  <a:cubicBezTo>
                    <a:pt x="31667" y="17131"/>
                    <a:pt x="30985" y="16853"/>
                    <a:pt x="30156" y="16831"/>
                  </a:cubicBezTo>
                  <a:cubicBezTo>
                    <a:pt x="29578" y="16814"/>
                    <a:pt x="29002" y="16796"/>
                    <a:pt x="28427" y="16778"/>
                  </a:cubicBezTo>
                  <a:cubicBezTo>
                    <a:pt x="28350" y="16775"/>
                    <a:pt x="28272" y="16774"/>
                    <a:pt x="28196" y="16774"/>
                  </a:cubicBezTo>
                  <a:cubicBezTo>
                    <a:pt x="26975" y="16774"/>
                    <a:pt x="25850" y="17118"/>
                    <a:pt x="24792" y="17749"/>
                  </a:cubicBezTo>
                  <a:cubicBezTo>
                    <a:pt x="24300" y="18042"/>
                    <a:pt x="23942" y="18425"/>
                    <a:pt x="23764" y="18942"/>
                  </a:cubicBezTo>
                  <a:cubicBezTo>
                    <a:pt x="23478" y="19767"/>
                    <a:pt x="23367" y="20610"/>
                    <a:pt x="23817" y="21428"/>
                  </a:cubicBezTo>
                  <a:cubicBezTo>
                    <a:pt x="23853" y="21492"/>
                    <a:pt x="23860" y="21575"/>
                    <a:pt x="23892" y="21689"/>
                  </a:cubicBezTo>
                  <a:cubicBezTo>
                    <a:pt x="22946" y="22139"/>
                    <a:pt x="22017" y="22578"/>
                    <a:pt x="21089" y="23024"/>
                  </a:cubicBezTo>
                  <a:cubicBezTo>
                    <a:pt x="20471" y="23324"/>
                    <a:pt x="19818" y="23467"/>
                    <a:pt x="19139" y="23546"/>
                  </a:cubicBezTo>
                  <a:cubicBezTo>
                    <a:pt x="18208" y="23652"/>
                    <a:pt x="17277" y="23704"/>
                    <a:pt x="16345" y="23704"/>
                  </a:cubicBezTo>
                  <a:cubicBezTo>
                    <a:pt x="15550" y="23704"/>
                    <a:pt x="14754" y="23666"/>
                    <a:pt x="13957" y="23592"/>
                  </a:cubicBezTo>
                  <a:cubicBezTo>
                    <a:pt x="12887" y="23491"/>
                    <a:pt x="11819" y="23438"/>
                    <a:pt x="10753" y="23438"/>
                  </a:cubicBezTo>
                  <a:cubicBezTo>
                    <a:pt x="8763" y="23438"/>
                    <a:pt x="6780" y="23625"/>
                    <a:pt x="4807" y="24039"/>
                  </a:cubicBezTo>
                  <a:cubicBezTo>
                    <a:pt x="4275" y="24149"/>
                    <a:pt x="3761" y="24306"/>
                    <a:pt x="3340" y="24657"/>
                  </a:cubicBezTo>
                  <a:cubicBezTo>
                    <a:pt x="3096" y="24858"/>
                    <a:pt x="2837" y="24943"/>
                    <a:pt x="2568" y="24943"/>
                  </a:cubicBezTo>
                  <a:cubicBezTo>
                    <a:pt x="2436" y="24943"/>
                    <a:pt x="2301" y="24923"/>
                    <a:pt x="2165" y="24885"/>
                  </a:cubicBezTo>
                  <a:cubicBezTo>
                    <a:pt x="1590" y="24728"/>
                    <a:pt x="1029" y="24528"/>
                    <a:pt x="461" y="24349"/>
                  </a:cubicBezTo>
                  <a:cubicBezTo>
                    <a:pt x="326" y="24306"/>
                    <a:pt x="186" y="24278"/>
                    <a:pt x="50" y="24242"/>
                  </a:cubicBezTo>
                  <a:cubicBezTo>
                    <a:pt x="32" y="24281"/>
                    <a:pt x="19" y="24317"/>
                    <a:pt x="1" y="24357"/>
                  </a:cubicBezTo>
                  <a:cubicBezTo>
                    <a:pt x="161" y="24489"/>
                    <a:pt x="308" y="24670"/>
                    <a:pt x="494" y="24749"/>
                  </a:cubicBezTo>
                  <a:cubicBezTo>
                    <a:pt x="1057" y="24988"/>
                    <a:pt x="1629" y="25321"/>
                    <a:pt x="2215" y="25371"/>
                  </a:cubicBezTo>
                  <a:cubicBezTo>
                    <a:pt x="2869" y="25424"/>
                    <a:pt x="3443" y="25642"/>
                    <a:pt x="4047" y="25821"/>
                  </a:cubicBezTo>
                  <a:cubicBezTo>
                    <a:pt x="4218" y="25870"/>
                    <a:pt x="4393" y="25903"/>
                    <a:pt x="4568" y="25942"/>
                  </a:cubicBezTo>
                  <a:cubicBezTo>
                    <a:pt x="5712" y="26205"/>
                    <a:pt x="6870" y="26284"/>
                    <a:pt x="8035" y="26284"/>
                  </a:cubicBezTo>
                  <a:cubicBezTo>
                    <a:pt x="8165" y="26284"/>
                    <a:pt x="8295" y="26283"/>
                    <a:pt x="8425" y="26281"/>
                  </a:cubicBezTo>
                  <a:cubicBezTo>
                    <a:pt x="8753" y="26276"/>
                    <a:pt x="9081" y="26266"/>
                    <a:pt x="9408" y="26266"/>
                  </a:cubicBezTo>
                  <a:cubicBezTo>
                    <a:pt x="9558" y="26266"/>
                    <a:pt x="9708" y="26268"/>
                    <a:pt x="9857" y="26274"/>
                  </a:cubicBezTo>
                  <a:cubicBezTo>
                    <a:pt x="10354" y="26289"/>
                    <a:pt x="10960" y="26760"/>
                    <a:pt x="11161" y="27263"/>
                  </a:cubicBezTo>
                  <a:cubicBezTo>
                    <a:pt x="10950" y="27256"/>
                    <a:pt x="10757" y="27245"/>
                    <a:pt x="10561" y="27242"/>
                  </a:cubicBezTo>
                  <a:cubicBezTo>
                    <a:pt x="9904" y="27230"/>
                    <a:pt x="9248" y="27206"/>
                    <a:pt x="8593" y="27206"/>
                  </a:cubicBezTo>
                  <a:cubicBezTo>
                    <a:pt x="8452" y="27206"/>
                    <a:pt x="8312" y="27207"/>
                    <a:pt x="8171" y="27210"/>
                  </a:cubicBezTo>
                  <a:cubicBezTo>
                    <a:pt x="7886" y="27217"/>
                    <a:pt x="7575" y="27292"/>
                    <a:pt x="7321" y="27424"/>
                  </a:cubicBezTo>
                  <a:cubicBezTo>
                    <a:pt x="6929" y="27635"/>
                    <a:pt x="6953" y="27921"/>
                    <a:pt x="7343" y="28120"/>
                  </a:cubicBezTo>
                  <a:cubicBezTo>
                    <a:pt x="7529" y="28217"/>
                    <a:pt x="7725" y="28292"/>
                    <a:pt x="7979" y="28402"/>
                  </a:cubicBezTo>
                  <a:cubicBezTo>
                    <a:pt x="7832" y="28488"/>
                    <a:pt x="7754" y="28542"/>
                    <a:pt x="7668" y="28581"/>
                  </a:cubicBezTo>
                  <a:cubicBezTo>
                    <a:pt x="6965" y="28931"/>
                    <a:pt x="6457" y="29499"/>
                    <a:pt x="6093" y="30167"/>
                  </a:cubicBezTo>
                  <a:cubicBezTo>
                    <a:pt x="5911" y="30502"/>
                    <a:pt x="5679" y="30667"/>
                    <a:pt x="5343" y="30770"/>
                  </a:cubicBezTo>
                  <a:cubicBezTo>
                    <a:pt x="4697" y="30970"/>
                    <a:pt x="4057" y="31188"/>
                    <a:pt x="3415" y="31402"/>
                  </a:cubicBezTo>
                  <a:cubicBezTo>
                    <a:pt x="3301" y="31442"/>
                    <a:pt x="3200" y="31514"/>
                    <a:pt x="3043" y="31592"/>
                  </a:cubicBezTo>
                  <a:cubicBezTo>
                    <a:pt x="4122" y="31402"/>
                    <a:pt x="5132" y="31224"/>
                    <a:pt x="6186" y="31038"/>
                  </a:cubicBezTo>
                  <a:cubicBezTo>
                    <a:pt x="6675" y="31435"/>
                    <a:pt x="7332" y="31278"/>
                    <a:pt x="7943" y="31385"/>
                  </a:cubicBezTo>
                  <a:cubicBezTo>
                    <a:pt x="6386" y="32035"/>
                    <a:pt x="5050" y="32956"/>
                    <a:pt x="4004" y="34324"/>
                  </a:cubicBezTo>
                  <a:cubicBezTo>
                    <a:pt x="3593" y="33602"/>
                    <a:pt x="3129" y="33038"/>
                    <a:pt x="2279" y="33006"/>
                  </a:cubicBezTo>
                  <a:lnTo>
                    <a:pt x="2279" y="33006"/>
                  </a:lnTo>
                  <a:cubicBezTo>
                    <a:pt x="2472" y="33199"/>
                    <a:pt x="2725" y="33331"/>
                    <a:pt x="2893" y="33531"/>
                  </a:cubicBezTo>
                  <a:cubicBezTo>
                    <a:pt x="3261" y="33970"/>
                    <a:pt x="3614" y="34423"/>
                    <a:pt x="3911" y="34913"/>
                  </a:cubicBezTo>
                  <a:cubicBezTo>
                    <a:pt x="4077" y="35186"/>
                    <a:pt x="4273" y="35302"/>
                    <a:pt x="4555" y="35302"/>
                  </a:cubicBezTo>
                  <a:cubicBezTo>
                    <a:pt x="4564" y="35302"/>
                    <a:pt x="4573" y="35302"/>
                    <a:pt x="4583" y="35302"/>
                  </a:cubicBezTo>
                  <a:cubicBezTo>
                    <a:pt x="4818" y="35295"/>
                    <a:pt x="5061" y="35277"/>
                    <a:pt x="5290" y="35216"/>
                  </a:cubicBezTo>
                  <a:cubicBezTo>
                    <a:pt x="6518" y="34891"/>
                    <a:pt x="7761" y="34603"/>
                    <a:pt x="8971" y="34206"/>
                  </a:cubicBezTo>
                  <a:cubicBezTo>
                    <a:pt x="10100" y="33835"/>
                    <a:pt x="11193" y="33349"/>
                    <a:pt x="12304" y="32906"/>
                  </a:cubicBezTo>
                  <a:cubicBezTo>
                    <a:pt x="12742" y="32727"/>
                    <a:pt x="13167" y="32506"/>
                    <a:pt x="13617" y="32356"/>
                  </a:cubicBezTo>
                  <a:cubicBezTo>
                    <a:pt x="14750" y="31974"/>
                    <a:pt x="15900" y="31652"/>
                    <a:pt x="17021" y="31242"/>
                  </a:cubicBezTo>
                  <a:cubicBezTo>
                    <a:pt x="17373" y="31112"/>
                    <a:pt x="17711" y="31039"/>
                    <a:pt x="18052" y="31039"/>
                  </a:cubicBezTo>
                  <a:cubicBezTo>
                    <a:pt x="18302" y="31039"/>
                    <a:pt x="18554" y="31078"/>
                    <a:pt x="18814" y="31163"/>
                  </a:cubicBezTo>
                  <a:cubicBezTo>
                    <a:pt x="19121" y="31263"/>
                    <a:pt x="19442" y="31313"/>
                    <a:pt x="19903" y="31417"/>
                  </a:cubicBezTo>
                  <a:cubicBezTo>
                    <a:pt x="19571" y="31616"/>
                    <a:pt x="19381" y="31756"/>
                    <a:pt x="19171" y="31852"/>
                  </a:cubicBezTo>
                  <a:cubicBezTo>
                    <a:pt x="18628" y="32096"/>
                    <a:pt x="18071" y="32310"/>
                    <a:pt x="17525" y="32552"/>
                  </a:cubicBezTo>
                  <a:cubicBezTo>
                    <a:pt x="16307" y="33091"/>
                    <a:pt x="15082" y="33631"/>
                    <a:pt x="14232" y="34738"/>
                  </a:cubicBezTo>
                  <a:cubicBezTo>
                    <a:pt x="14092" y="34916"/>
                    <a:pt x="13896" y="34988"/>
                    <a:pt x="13678" y="35053"/>
                  </a:cubicBezTo>
                  <a:cubicBezTo>
                    <a:pt x="12496" y="35402"/>
                    <a:pt x="11311" y="35749"/>
                    <a:pt x="10139" y="36134"/>
                  </a:cubicBezTo>
                  <a:cubicBezTo>
                    <a:pt x="8943" y="36528"/>
                    <a:pt x="7857" y="37156"/>
                    <a:pt x="6797" y="37827"/>
                  </a:cubicBezTo>
                  <a:cubicBezTo>
                    <a:pt x="6404" y="38074"/>
                    <a:pt x="6096" y="38409"/>
                    <a:pt x="5854" y="38806"/>
                  </a:cubicBezTo>
                  <a:cubicBezTo>
                    <a:pt x="5707" y="39045"/>
                    <a:pt x="5557" y="39281"/>
                    <a:pt x="5393" y="39502"/>
                  </a:cubicBezTo>
                  <a:cubicBezTo>
                    <a:pt x="5129" y="39859"/>
                    <a:pt x="4807" y="40149"/>
                    <a:pt x="4318" y="40299"/>
                  </a:cubicBezTo>
                  <a:cubicBezTo>
                    <a:pt x="4115" y="40152"/>
                    <a:pt x="3889" y="39991"/>
                    <a:pt x="3665" y="39838"/>
                  </a:cubicBezTo>
                  <a:cubicBezTo>
                    <a:pt x="3429" y="39678"/>
                    <a:pt x="3289" y="39366"/>
                    <a:pt x="2893" y="39366"/>
                  </a:cubicBezTo>
                  <a:cubicBezTo>
                    <a:pt x="2900" y="39688"/>
                    <a:pt x="3057" y="39909"/>
                    <a:pt x="3268" y="40091"/>
                  </a:cubicBezTo>
                  <a:cubicBezTo>
                    <a:pt x="3461" y="40256"/>
                    <a:pt x="3668" y="40431"/>
                    <a:pt x="3900" y="40527"/>
                  </a:cubicBezTo>
                  <a:cubicBezTo>
                    <a:pt x="4127" y="40618"/>
                    <a:pt x="4289" y="40856"/>
                    <a:pt x="4558" y="40856"/>
                  </a:cubicBezTo>
                  <a:cubicBezTo>
                    <a:pt x="4585" y="40856"/>
                    <a:pt x="4613" y="40854"/>
                    <a:pt x="4643" y="40848"/>
                  </a:cubicBezTo>
                  <a:cubicBezTo>
                    <a:pt x="4908" y="40802"/>
                    <a:pt x="5175" y="40770"/>
                    <a:pt x="5504" y="40723"/>
                  </a:cubicBezTo>
                  <a:lnTo>
                    <a:pt x="5504" y="40723"/>
                  </a:lnTo>
                  <a:cubicBezTo>
                    <a:pt x="5007" y="41649"/>
                    <a:pt x="4782" y="42609"/>
                    <a:pt x="4182" y="43395"/>
                  </a:cubicBezTo>
                  <a:cubicBezTo>
                    <a:pt x="4039" y="43581"/>
                    <a:pt x="4026" y="43881"/>
                    <a:pt x="4004" y="44130"/>
                  </a:cubicBezTo>
                  <a:cubicBezTo>
                    <a:pt x="3978" y="44380"/>
                    <a:pt x="4107" y="44580"/>
                    <a:pt x="4415" y="44734"/>
                  </a:cubicBezTo>
                  <a:cubicBezTo>
                    <a:pt x="4047" y="43991"/>
                    <a:pt x="4311" y="43438"/>
                    <a:pt x="4825" y="42995"/>
                  </a:cubicBezTo>
                  <a:cubicBezTo>
                    <a:pt x="5040" y="42806"/>
                    <a:pt x="5336" y="42695"/>
                    <a:pt x="5615" y="42602"/>
                  </a:cubicBezTo>
                  <a:cubicBezTo>
                    <a:pt x="5897" y="42509"/>
                    <a:pt x="6200" y="42488"/>
                    <a:pt x="6493" y="42427"/>
                  </a:cubicBezTo>
                  <a:cubicBezTo>
                    <a:pt x="7679" y="42173"/>
                    <a:pt x="8750" y="41666"/>
                    <a:pt x="9693" y="40902"/>
                  </a:cubicBezTo>
                  <a:cubicBezTo>
                    <a:pt x="10293" y="40416"/>
                    <a:pt x="10875" y="39909"/>
                    <a:pt x="11453" y="39399"/>
                  </a:cubicBezTo>
                  <a:cubicBezTo>
                    <a:pt x="12818" y="38188"/>
                    <a:pt x="14375" y="37270"/>
                    <a:pt x="15978" y="36427"/>
                  </a:cubicBezTo>
                  <a:cubicBezTo>
                    <a:pt x="16039" y="36395"/>
                    <a:pt x="16114" y="36388"/>
                    <a:pt x="16182" y="36370"/>
                  </a:cubicBezTo>
                  <a:lnTo>
                    <a:pt x="16182" y="36370"/>
                  </a:lnTo>
                  <a:cubicBezTo>
                    <a:pt x="15986" y="36577"/>
                    <a:pt x="15760" y="36734"/>
                    <a:pt x="15532" y="36888"/>
                  </a:cubicBezTo>
                  <a:cubicBezTo>
                    <a:pt x="14225" y="37766"/>
                    <a:pt x="13032" y="38788"/>
                    <a:pt x="11860" y="39838"/>
                  </a:cubicBezTo>
                  <a:cubicBezTo>
                    <a:pt x="11507" y="40159"/>
                    <a:pt x="11171" y="40509"/>
                    <a:pt x="11264" y="41081"/>
                  </a:cubicBezTo>
                  <a:cubicBezTo>
                    <a:pt x="10096" y="41316"/>
                    <a:pt x="9093" y="41837"/>
                    <a:pt x="8097" y="42384"/>
                  </a:cubicBezTo>
                  <a:cubicBezTo>
                    <a:pt x="7304" y="42820"/>
                    <a:pt x="6611" y="43380"/>
                    <a:pt x="5979" y="44016"/>
                  </a:cubicBezTo>
                  <a:cubicBezTo>
                    <a:pt x="5572" y="44427"/>
                    <a:pt x="5136" y="44794"/>
                    <a:pt x="4654" y="45116"/>
                  </a:cubicBezTo>
                  <a:cubicBezTo>
                    <a:pt x="4182" y="45430"/>
                    <a:pt x="3732" y="45780"/>
                    <a:pt x="3276" y="46113"/>
                  </a:cubicBezTo>
                  <a:cubicBezTo>
                    <a:pt x="3330" y="46127"/>
                    <a:pt x="3382" y="46133"/>
                    <a:pt x="3432" y="46133"/>
                  </a:cubicBezTo>
                  <a:cubicBezTo>
                    <a:pt x="3521" y="46133"/>
                    <a:pt x="3601" y="46111"/>
                    <a:pt x="3668" y="46070"/>
                  </a:cubicBezTo>
                  <a:cubicBezTo>
                    <a:pt x="4122" y="45784"/>
                    <a:pt x="4596" y="45520"/>
                    <a:pt x="5004" y="45177"/>
                  </a:cubicBezTo>
                  <a:cubicBezTo>
                    <a:pt x="5373" y="44875"/>
                    <a:pt x="5767" y="44758"/>
                    <a:pt x="6194" y="44758"/>
                  </a:cubicBezTo>
                  <a:cubicBezTo>
                    <a:pt x="6296" y="44758"/>
                    <a:pt x="6401" y="44765"/>
                    <a:pt x="6507" y="44777"/>
                  </a:cubicBezTo>
                  <a:cubicBezTo>
                    <a:pt x="6647" y="44794"/>
                    <a:pt x="6782" y="44834"/>
                    <a:pt x="6918" y="44855"/>
                  </a:cubicBezTo>
                  <a:cubicBezTo>
                    <a:pt x="7395" y="44934"/>
                    <a:pt x="7868" y="44983"/>
                    <a:pt x="8338" y="44983"/>
                  </a:cubicBezTo>
                  <a:cubicBezTo>
                    <a:pt x="9021" y="44983"/>
                    <a:pt x="9699" y="44879"/>
                    <a:pt x="10378" y="44606"/>
                  </a:cubicBezTo>
                  <a:cubicBezTo>
                    <a:pt x="11596" y="44120"/>
                    <a:pt x="12864" y="43770"/>
                    <a:pt x="14157" y="43513"/>
                  </a:cubicBezTo>
                  <a:cubicBezTo>
                    <a:pt x="14739" y="43398"/>
                    <a:pt x="15307" y="43209"/>
                    <a:pt x="15882" y="43052"/>
                  </a:cubicBezTo>
                  <a:cubicBezTo>
                    <a:pt x="15999" y="43020"/>
                    <a:pt x="16114" y="42988"/>
                    <a:pt x="16253" y="42948"/>
                  </a:cubicBezTo>
                  <a:lnTo>
                    <a:pt x="16253" y="42948"/>
                  </a:lnTo>
                  <a:cubicBezTo>
                    <a:pt x="16197" y="43345"/>
                    <a:pt x="15946" y="43559"/>
                    <a:pt x="15725" y="43777"/>
                  </a:cubicBezTo>
                  <a:cubicBezTo>
                    <a:pt x="14793" y="44702"/>
                    <a:pt x="13846" y="45616"/>
                    <a:pt x="12907" y="46530"/>
                  </a:cubicBezTo>
                  <a:cubicBezTo>
                    <a:pt x="12721" y="46709"/>
                    <a:pt x="12528" y="46884"/>
                    <a:pt x="12340" y="47059"/>
                  </a:cubicBezTo>
                  <a:cubicBezTo>
                    <a:pt x="11625" y="47723"/>
                    <a:pt x="10889" y="48366"/>
                    <a:pt x="10197" y="49052"/>
                  </a:cubicBezTo>
                  <a:cubicBezTo>
                    <a:pt x="8975" y="50258"/>
                    <a:pt x="8054" y="51656"/>
                    <a:pt x="7672" y="53359"/>
                  </a:cubicBezTo>
                  <a:cubicBezTo>
                    <a:pt x="7643" y="53487"/>
                    <a:pt x="7639" y="53619"/>
                    <a:pt x="7621" y="53748"/>
                  </a:cubicBezTo>
                  <a:cubicBezTo>
                    <a:pt x="7710" y="53778"/>
                    <a:pt x="7768" y="53810"/>
                    <a:pt x="7816" y="53810"/>
                  </a:cubicBezTo>
                  <a:cubicBezTo>
                    <a:pt x="7820" y="53810"/>
                    <a:pt x="7824" y="53809"/>
                    <a:pt x="7829" y="53809"/>
                  </a:cubicBezTo>
                  <a:cubicBezTo>
                    <a:pt x="8321" y="53741"/>
                    <a:pt x="8818" y="53687"/>
                    <a:pt x="9304" y="53588"/>
                  </a:cubicBezTo>
                  <a:cubicBezTo>
                    <a:pt x="9650" y="53516"/>
                    <a:pt x="9996" y="53408"/>
                    <a:pt x="10329" y="53276"/>
                  </a:cubicBezTo>
                  <a:cubicBezTo>
                    <a:pt x="11193" y="52927"/>
                    <a:pt x="11878" y="52330"/>
                    <a:pt x="12536" y="51684"/>
                  </a:cubicBezTo>
                  <a:cubicBezTo>
                    <a:pt x="13214" y="51013"/>
                    <a:pt x="13925" y="50373"/>
                    <a:pt x="14639" y="49744"/>
                  </a:cubicBezTo>
                  <a:cubicBezTo>
                    <a:pt x="15164" y="49284"/>
                    <a:pt x="15764" y="48913"/>
                    <a:pt x="16250" y="48420"/>
                  </a:cubicBezTo>
                  <a:cubicBezTo>
                    <a:pt x="17378" y="47270"/>
                    <a:pt x="18453" y="46066"/>
                    <a:pt x="19561" y="44895"/>
                  </a:cubicBezTo>
                  <a:cubicBezTo>
                    <a:pt x="19721" y="44723"/>
                    <a:pt x="19910" y="44573"/>
                    <a:pt x="20107" y="44445"/>
                  </a:cubicBezTo>
                  <a:cubicBezTo>
                    <a:pt x="21296" y="43680"/>
                    <a:pt x="22492" y="42935"/>
                    <a:pt x="23675" y="42163"/>
                  </a:cubicBezTo>
                  <a:cubicBezTo>
                    <a:pt x="24003" y="41950"/>
                    <a:pt x="24328" y="41826"/>
                    <a:pt x="24719" y="41826"/>
                  </a:cubicBezTo>
                  <a:cubicBezTo>
                    <a:pt x="24741" y="41826"/>
                    <a:pt x="24763" y="41826"/>
                    <a:pt x="24785" y="41827"/>
                  </a:cubicBezTo>
                  <a:cubicBezTo>
                    <a:pt x="25860" y="41863"/>
                    <a:pt x="26932" y="41870"/>
                    <a:pt x="28007" y="41891"/>
                  </a:cubicBezTo>
                  <a:cubicBezTo>
                    <a:pt x="28020" y="41891"/>
                    <a:pt x="28031" y="41916"/>
                    <a:pt x="28074" y="41963"/>
                  </a:cubicBezTo>
                  <a:cubicBezTo>
                    <a:pt x="27971" y="42088"/>
                    <a:pt x="27860" y="42216"/>
                    <a:pt x="27756" y="42348"/>
                  </a:cubicBezTo>
                  <a:cubicBezTo>
                    <a:pt x="27492" y="42699"/>
                    <a:pt x="27171" y="43034"/>
                    <a:pt x="27153" y="43492"/>
                  </a:cubicBezTo>
                  <a:cubicBezTo>
                    <a:pt x="27142" y="43834"/>
                    <a:pt x="26978" y="44038"/>
                    <a:pt x="26746" y="44237"/>
                  </a:cubicBezTo>
                  <a:cubicBezTo>
                    <a:pt x="26596" y="44366"/>
                    <a:pt x="26467" y="44520"/>
                    <a:pt x="26335" y="44670"/>
                  </a:cubicBezTo>
                  <a:cubicBezTo>
                    <a:pt x="26010" y="45038"/>
                    <a:pt x="25620" y="45295"/>
                    <a:pt x="25153" y="45448"/>
                  </a:cubicBezTo>
                  <a:cubicBezTo>
                    <a:pt x="25035" y="45488"/>
                    <a:pt x="24924" y="45562"/>
                    <a:pt x="24810" y="45620"/>
                  </a:cubicBezTo>
                  <a:cubicBezTo>
                    <a:pt x="24912" y="45636"/>
                    <a:pt x="25011" y="45644"/>
                    <a:pt x="25108" y="45644"/>
                  </a:cubicBezTo>
                  <a:cubicBezTo>
                    <a:pt x="25461" y="45644"/>
                    <a:pt x="25782" y="45537"/>
                    <a:pt x="26060" y="45327"/>
                  </a:cubicBezTo>
                  <a:cubicBezTo>
                    <a:pt x="26403" y="45063"/>
                    <a:pt x="26703" y="44738"/>
                    <a:pt x="27035" y="44456"/>
                  </a:cubicBezTo>
                  <a:cubicBezTo>
                    <a:pt x="27178" y="44331"/>
                    <a:pt x="27346" y="44159"/>
                    <a:pt x="27514" y="44152"/>
                  </a:cubicBezTo>
                  <a:cubicBezTo>
                    <a:pt x="28188" y="44109"/>
                    <a:pt x="28714" y="43759"/>
                    <a:pt x="29224" y="43373"/>
                  </a:cubicBezTo>
                  <a:cubicBezTo>
                    <a:pt x="29860" y="42899"/>
                    <a:pt x="30467" y="42381"/>
                    <a:pt x="31106" y="41913"/>
                  </a:cubicBezTo>
                  <a:cubicBezTo>
                    <a:pt x="31521" y="41613"/>
                    <a:pt x="31949" y="41291"/>
                    <a:pt x="32421" y="41113"/>
                  </a:cubicBezTo>
                  <a:cubicBezTo>
                    <a:pt x="34010" y="40509"/>
                    <a:pt x="35513" y="39749"/>
                    <a:pt x="36927" y="38816"/>
                  </a:cubicBezTo>
                  <a:cubicBezTo>
                    <a:pt x="37560" y="38399"/>
                    <a:pt x="38185" y="37963"/>
                    <a:pt x="38653" y="37359"/>
                  </a:cubicBezTo>
                  <a:cubicBezTo>
                    <a:pt x="38859" y="37088"/>
                    <a:pt x="39063" y="36892"/>
                    <a:pt x="39420" y="36859"/>
                  </a:cubicBezTo>
                  <a:cubicBezTo>
                    <a:pt x="39563" y="36966"/>
                    <a:pt x="39716" y="37080"/>
                    <a:pt x="39967" y="37270"/>
                  </a:cubicBezTo>
                  <a:cubicBezTo>
                    <a:pt x="39749" y="36606"/>
                    <a:pt x="39431" y="36067"/>
                    <a:pt x="39681" y="35438"/>
                  </a:cubicBezTo>
                  <a:cubicBezTo>
                    <a:pt x="39709" y="35424"/>
                    <a:pt x="39763" y="35392"/>
                    <a:pt x="39820" y="35384"/>
                  </a:cubicBezTo>
                  <a:cubicBezTo>
                    <a:pt x="41745" y="35081"/>
                    <a:pt x="43667" y="34741"/>
                    <a:pt x="45620" y="34645"/>
                  </a:cubicBezTo>
                  <a:cubicBezTo>
                    <a:pt x="46573" y="34599"/>
                    <a:pt x="47524" y="34531"/>
                    <a:pt x="48477" y="34484"/>
                  </a:cubicBezTo>
                  <a:cubicBezTo>
                    <a:pt x="48994" y="34463"/>
                    <a:pt x="49512" y="34477"/>
                    <a:pt x="50031" y="34459"/>
                  </a:cubicBezTo>
                  <a:cubicBezTo>
                    <a:pt x="50762" y="34433"/>
                    <a:pt x="51494" y="34392"/>
                    <a:pt x="52226" y="34392"/>
                  </a:cubicBezTo>
                  <a:cubicBezTo>
                    <a:pt x="52766" y="34392"/>
                    <a:pt x="53306" y="34414"/>
                    <a:pt x="53845" y="34481"/>
                  </a:cubicBezTo>
                  <a:cubicBezTo>
                    <a:pt x="55148" y="34645"/>
                    <a:pt x="56448" y="34831"/>
                    <a:pt x="57755" y="34985"/>
                  </a:cubicBezTo>
                  <a:cubicBezTo>
                    <a:pt x="58483" y="35066"/>
                    <a:pt x="59219" y="35102"/>
                    <a:pt x="59952" y="35160"/>
                  </a:cubicBezTo>
                  <a:cubicBezTo>
                    <a:pt x="61180" y="35256"/>
                    <a:pt x="62416" y="35320"/>
                    <a:pt x="63637" y="35456"/>
                  </a:cubicBezTo>
                  <a:cubicBezTo>
                    <a:pt x="64784" y="35582"/>
                    <a:pt x="65931" y="35669"/>
                    <a:pt x="67079" y="35669"/>
                  </a:cubicBezTo>
                  <a:cubicBezTo>
                    <a:pt x="67501" y="35669"/>
                    <a:pt x="67922" y="35657"/>
                    <a:pt x="68344" y="35631"/>
                  </a:cubicBezTo>
                  <a:cubicBezTo>
                    <a:pt x="69166" y="35581"/>
                    <a:pt x="69815" y="35063"/>
                    <a:pt x="70069" y="34303"/>
                  </a:cubicBezTo>
                  <a:cubicBezTo>
                    <a:pt x="70069" y="34302"/>
                    <a:pt x="70069" y="34302"/>
                    <a:pt x="70069" y="34302"/>
                  </a:cubicBezTo>
                  <a:lnTo>
                    <a:pt x="70069" y="34302"/>
                  </a:lnTo>
                  <a:cubicBezTo>
                    <a:pt x="70147" y="34288"/>
                    <a:pt x="70241" y="34298"/>
                    <a:pt x="70297" y="34256"/>
                  </a:cubicBezTo>
                  <a:cubicBezTo>
                    <a:pt x="70972" y="33756"/>
                    <a:pt x="71437" y="33127"/>
                    <a:pt x="71337" y="32242"/>
                  </a:cubicBezTo>
                  <a:cubicBezTo>
                    <a:pt x="71276" y="31710"/>
                    <a:pt x="71144" y="31184"/>
                    <a:pt x="71012" y="30667"/>
                  </a:cubicBezTo>
                  <a:cubicBezTo>
                    <a:pt x="70897" y="30213"/>
                    <a:pt x="70679" y="29816"/>
                    <a:pt x="70258" y="29559"/>
                  </a:cubicBezTo>
                  <a:cubicBezTo>
                    <a:pt x="70168" y="29506"/>
                    <a:pt x="70119" y="29392"/>
                    <a:pt x="70051" y="29306"/>
                  </a:cubicBezTo>
                  <a:cubicBezTo>
                    <a:pt x="70997" y="28557"/>
                    <a:pt x="70979" y="27735"/>
                    <a:pt x="70104" y="26571"/>
                  </a:cubicBezTo>
                  <a:cubicBezTo>
                    <a:pt x="70204" y="26038"/>
                    <a:pt x="70137" y="25514"/>
                    <a:pt x="69997" y="24985"/>
                  </a:cubicBezTo>
                  <a:cubicBezTo>
                    <a:pt x="69837" y="24374"/>
                    <a:pt x="69701" y="23752"/>
                    <a:pt x="69718" y="23106"/>
                  </a:cubicBezTo>
                  <a:cubicBezTo>
                    <a:pt x="69819" y="23071"/>
                    <a:pt x="69894" y="23050"/>
                    <a:pt x="69965" y="23020"/>
                  </a:cubicBezTo>
                  <a:cubicBezTo>
                    <a:pt x="70058" y="22985"/>
                    <a:pt x="70158" y="22956"/>
                    <a:pt x="70237" y="22900"/>
                  </a:cubicBezTo>
                  <a:cubicBezTo>
                    <a:pt x="70425" y="22763"/>
                    <a:pt x="70394" y="22521"/>
                    <a:pt x="70183" y="22424"/>
                  </a:cubicBezTo>
                  <a:cubicBezTo>
                    <a:pt x="70077" y="22377"/>
                    <a:pt x="69849" y="22354"/>
                    <a:pt x="69602" y="22354"/>
                  </a:cubicBezTo>
                  <a:cubicBezTo>
                    <a:pt x="69309" y="22354"/>
                    <a:pt x="68990" y="22387"/>
                    <a:pt x="68823" y="22453"/>
                  </a:cubicBezTo>
                  <a:cubicBezTo>
                    <a:pt x="68958" y="23007"/>
                    <a:pt x="69118" y="23556"/>
                    <a:pt x="69222" y="24121"/>
                  </a:cubicBezTo>
                  <a:cubicBezTo>
                    <a:pt x="69329" y="24692"/>
                    <a:pt x="69530" y="25257"/>
                    <a:pt x="69501" y="25899"/>
                  </a:cubicBezTo>
                  <a:cubicBezTo>
                    <a:pt x="69387" y="25827"/>
                    <a:pt x="69322" y="25806"/>
                    <a:pt x="69290" y="25763"/>
                  </a:cubicBezTo>
                  <a:cubicBezTo>
                    <a:pt x="68812" y="25124"/>
                    <a:pt x="68355" y="24481"/>
                    <a:pt x="68351" y="23624"/>
                  </a:cubicBezTo>
                  <a:cubicBezTo>
                    <a:pt x="68351" y="23244"/>
                    <a:pt x="68226" y="23072"/>
                    <a:pt x="67964" y="23072"/>
                  </a:cubicBezTo>
                  <a:cubicBezTo>
                    <a:pt x="67864" y="23072"/>
                    <a:pt x="67745" y="23097"/>
                    <a:pt x="67605" y="23146"/>
                  </a:cubicBezTo>
                  <a:cubicBezTo>
                    <a:pt x="67097" y="23320"/>
                    <a:pt x="66694" y="23642"/>
                    <a:pt x="66387" y="24070"/>
                  </a:cubicBezTo>
                  <a:cubicBezTo>
                    <a:pt x="66269" y="24242"/>
                    <a:pt x="66209" y="24467"/>
                    <a:pt x="66169" y="24678"/>
                  </a:cubicBezTo>
                  <a:cubicBezTo>
                    <a:pt x="66130" y="24892"/>
                    <a:pt x="66247" y="25031"/>
                    <a:pt x="66454" y="25142"/>
                  </a:cubicBezTo>
                  <a:cubicBezTo>
                    <a:pt x="66536" y="25184"/>
                    <a:pt x="66610" y="25202"/>
                    <a:pt x="66681" y="25202"/>
                  </a:cubicBezTo>
                  <a:cubicBezTo>
                    <a:pt x="66877" y="25202"/>
                    <a:pt x="67044" y="25065"/>
                    <a:pt x="67233" y="24949"/>
                  </a:cubicBezTo>
                  <a:cubicBezTo>
                    <a:pt x="67690" y="25552"/>
                    <a:pt x="68408" y="25817"/>
                    <a:pt x="68904" y="26399"/>
                  </a:cubicBezTo>
                  <a:cubicBezTo>
                    <a:pt x="68727" y="26493"/>
                    <a:pt x="68593" y="26601"/>
                    <a:pt x="68443" y="26601"/>
                  </a:cubicBezTo>
                  <a:cubicBezTo>
                    <a:pt x="68382" y="26601"/>
                    <a:pt x="68318" y="26583"/>
                    <a:pt x="68248" y="26538"/>
                  </a:cubicBezTo>
                  <a:cubicBezTo>
                    <a:pt x="67512" y="26066"/>
                    <a:pt x="66737" y="25882"/>
                    <a:pt x="65933" y="25882"/>
                  </a:cubicBezTo>
                  <a:cubicBezTo>
                    <a:pt x="65504" y="25882"/>
                    <a:pt x="65067" y="25934"/>
                    <a:pt x="64623" y="26024"/>
                  </a:cubicBezTo>
                  <a:cubicBezTo>
                    <a:pt x="63865" y="26178"/>
                    <a:pt x="63094" y="26281"/>
                    <a:pt x="62330" y="26406"/>
                  </a:cubicBezTo>
                  <a:cubicBezTo>
                    <a:pt x="61780" y="26495"/>
                    <a:pt x="61230" y="26589"/>
                    <a:pt x="60680" y="26671"/>
                  </a:cubicBezTo>
                  <a:cubicBezTo>
                    <a:pt x="59755" y="26810"/>
                    <a:pt x="58833" y="26971"/>
                    <a:pt x="57905" y="27078"/>
                  </a:cubicBezTo>
                  <a:cubicBezTo>
                    <a:pt x="56723" y="27213"/>
                    <a:pt x="55526" y="27256"/>
                    <a:pt x="54369" y="27588"/>
                  </a:cubicBezTo>
                  <a:cubicBezTo>
                    <a:pt x="54180" y="27645"/>
                    <a:pt x="53977" y="27649"/>
                    <a:pt x="53776" y="27667"/>
                  </a:cubicBezTo>
                  <a:cubicBezTo>
                    <a:pt x="53580" y="27685"/>
                    <a:pt x="53384" y="27695"/>
                    <a:pt x="53116" y="27713"/>
                  </a:cubicBezTo>
                  <a:cubicBezTo>
                    <a:pt x="55048" y="26835"/>
                    <a:pt x="56888" y="25992"/>
                    <a:pt x="58734" y="25160"/>
                  </a:cubicBezTo>
                  <a:cubicBezTo>
                    <a:pt x="59369" y="24874"/>
                    <a:pt x="60001" y="24563"/>
                    <a:pt x="60662" y="24364"/>
                  </a:cubicBezTo>
                  <a:cubicBezTo>
                    <a:pt x="62287" y="23867"/>
                    <a:pt x="63812" y="23146"/>
                    <a:pt x="65333" y="22407"/>
                  </a:cubicBezTo>
                  <a:cubicBezTo>
                    <a:pt x="66029" y="22067"/>
                    <a:pt x="66754" y="21789"/>
                    <a:pt x="67473" y="21499"/>
                  </a:cubicBezTo>
                  <a:cubicBezTo>
                    <a:pt x="68065" y="21260"/>
                    <a:pt x="68668" y="21064"/>
                    <a:pt x="69258" y="20817"/>
                  </a:cubicBezTo>
                  <a:cubicBezTo>
                    <a:pt x="70283" y="20388"/>
                    <a:pt x="71301" y="19938"/>
                    <a:pt x="72322" y="19496"/>
                  </a:cubicBezTo>
                  <a:cubicBezTo>
                    <a:pt x="72433" y="19448"/>
                    <a:pt x="72523" y="19421"/>
                    <a:pt x="72598" y="19421"/>
                  </a:cubicBezTo>
                  <a:cubicBezTo>
                    <a:pt x="72729" y="19421"/>
                    <a:pt x="72819" y="19500"/>
                    <a:pt x="72911" y="19681"/>
                  </a:cubicBezTo>
                  <a:cubicBezTo>
                    <a:pt x="73036" y="19928"/>
                    <a:pt x="73143" y="20192"/>
                    <a:pt x="73215" y="20460"/>
                  </a:cubicBezTo>
                  <a:cubicBezTo>
                    <a:pt x="73479" y="21478"/>
                    <a:pt x="73722" y="22503"/>
                    <a:pt x="73804" y="23556"/>
                  </a:cubicBezTo>
                  <a:cubicBezTo>
                    <a:pt x="73811" y="23656"/>
                    <a:pt x="73847" y="23757"/>
                    <a:pt x="73880" y="23899"/>
                  </a:cubicBezTo>
                  <a:cubicBezTo>
                    <a:pt x="74162" y="23685"/>
                    <a:pt x="74061" y="23464"/>
                    <a:pt x="74030" y="23256"/>
                  </a:cubicBezTo>
                  <a:cubicBezTo>
                    <a:pt x="73918" y="22492"/>
                    <a:pt x="73822" y="21725"/>
                    <a:pt x="73697" y="20960"/>
                  </a:cubicBezTo>
                  <a:cubicBezTo>
                    <a:pt x="73636" y="20571"/>
                    <a:pt x="73544" y="20182"/>
                    <a:pt x="73436" y="19799"/>
                  </a:cubicBezTo>
                  <a:cubicBezTo>
                    <a:pt x="73340" y="19463"/>
                    <a:pt x="73133" y="19203"/>
                    <a:pt x="72797" y="19056"/>
                  </a:cubicBezTo>
                  <a:cubicBezTo>
                    <a:pt x="72697" y="19013"/>
                    <a:pt x="72579" y="18931"/>
                    <a:pt x="72547" y="18842"/>
                  </a:cubicBezTo>
                  <a:cubicBezTo>
                    <a:pt x="72397" y="18421"/>
                    <a:pt x="72058" y="18275"/>
                    <a:pt x="71673" y="18228"/>
                  </a:cubicBezTo>
                  <a:cubicBezTo>
                    <a:pt x="71386" y="18199"/>
                    <a:pt x="71095" y="18166"/>
                    <a:pt x="70808" y="18166"/>
                  </a:cubicBezTo>
                  <a:cubicBezTo>
                    <a:pt x="70679" y="18166"/>
                    <a:pt x="70552" y="18172"/>
                    <a:pt x="70425" y="18189"/>
                  </a:cubicBezTo>
                  <a:cubicBezTo>
                    <a:pt x="68729" y="18414"/>
                    <a:pt x="67048" y="18732"/>
                    <a:pt x="65411" y="19264"/>
                  </a:cubicBezTo>
                  <a:cubicBezTo>
                    <a:pt x="65309" y="19295"/>
                    <a:pt x="65201" y="19313"/>
                    <a:pt x="64961" y="19374"/>
                  </a:cubicBezTo>
                  <a:cubicBezTo>
                    <a:pt x="65223" y="19043"/>
                    <a:pt x="65426" y="18832"/>
                    <a:pt x="65579" y="18588"/>
                  </a:cubicBezTo>
                  <a:cubicBezTo>
                    <a:pt x="65976" y="17982"/>
                    <a:pt x="66423" y="17436"/>
                    <a:pt x="67087" y="17100"/>
                  </a:cubicBezTo>
                  <a:cubicBezTo>
                    <a:pt x="67147" y="17071"/>
                    <a:pt x="67162" y="16956"/>
                    <a:pt x="67258" y="16760"/>
                  </a:cubicBezTo>
                  <a:lnTo>
                    <a:pt x="67258" y="16760"/>
                  </a:lnTo>
                  <a:cubicBezTo>
                    <a:pt x="66739" y="16941"/>
                    <a:pt x="66270" y="17121"/>
                    <a:pt x="65788" y="17121"/>
                  </a:cubicBezTo>
                  <a:cubicBezTo>
                    <a:pt x="65574" y="17121"/>
                    <a:pt x="65358" y="17086"/>
                    <a:pt x="65133" y="16999"/>
                  </a:cubicBezTo>
                  <a:cubicBezTo>
                    <a:pt x="65340" y="16867"/>
                    <a:pt x="65505" y="16764"/>
                    <a:pt x="65669" y="16656"/>
                  </a:cubicBezTo>
                  <a:cubicBezTo>
                    <a:pt x="65855" y="16539"/>
                    <a:pt x="66044" y="16424"/>
                    <a:pt x="66219" y="16296"/>
                  </a:cubicBezTo>
                  <a:cubicBezTo>
                    <a:pt x="66376" y="16178"/>
                    <a:pt x="66526" y="16046"/>
                    <a:pt x="66672" y="15910"/>
                  </a:cubicBezTo>
                  <a:cubicBezTo>
                    <a:pt x="66940" y="15660"/>
                    <a:pt x="66883" y="15064"/>
                    <a:pt x="66415" y="14957"/>
                  </a:cubicBezTo>
                  <a:cubicBezTo>
                    <a:pt x="66183" y="14903"/>
                    <a:pt x="65944" y="14853"/>
                    <a:pt x="65711" y="14850"/>
                  </a:cubicBezTo>
                  <a:cubicBezTo>
                    <a:pt x="65621" y="14848"/>
                    <a:pt x="65530" y="14847"/>
                    <a:pt x="65440" y="14847"/>
                  </a:cubicBezTo>
                  <a:cubicBezTo>
                    <a:pt x="64572" y="14847"/>
                    <a:pt x="63711" y="14930"/>
                    <a:pt x="62876" y="15196"/>
                  </a:cubicBezTo>
                  <a:cubicBezTo>
                    <a:pt x="62273" y="15389"/>
                    <a:pt x="61673" y="15600"/>
                    <a:pt x="61069" y="15799"/>
                  </a:cubicBezTo>
                  <a:cubicBezTo>
                    <a:pt x="60937" y="15842"/>
                    <a:pt x="60801" y="15875"/>
                    <a:pt x="60669" y="15910"/>
                  </a:cubicBezTo>
                  <a:cubicBezTo>
                    <a:pt x="60937" y="15606"/>
                    <a:pt x="61230" y="15371"/>
                    <a:pt x="61533" y="15150"/>
                  </a:cubicBezTo>
                  <a:cubicBezTo>
                    <a:pt x="63087" y="14007"/>
                    <a:pt x="64637" y="12860"/>
                    <a:pt x="66201" y="11739"/>
                  </a:cubicBezTo>
                  <a:cubicBezTo>
                    <a:pt x="67140" y="11067"/>
                    <a:pt x="68076" y="10386"/>
                    <a:pt x="69065" y="9807"/>
                  </a:cubicBezTo>
                  <a:cubicBezTo>
                    <a:pt x="69815" y="9368"/>
                    <a:pt x="70654" y="9082"/>
                    <a:pt x="71451" y="8725"/>
                  </a:cubicBezTo>
                  <a:cubicBezTo>
                    <a:pt x="71668" y="8624"/>
                    <a:pt x="71933" y="8553"/>
                    <a:pt x="72072" y="8382"/>
                  </a:cubicBezTo>
                  <a:cubicBezTo>
                    <a:pt x="72304" y="8097"/>
                    <a:pt x="72565" y="8043"/>
                    <a:pt x="72904" y="8043"/>
                  </a:cubicBezTo>
                  <a:cubicBezTo>
                    <a:pt x="72908" y="8043"/>
                    <a:pt x="72912" y="8043"/>
                    <a:pt x="72915" y="8043"/>
                  </a:cubicBezTo>
                  <a:cubicBezTo>
                    <a:pt x="73296" y="8043"/>
                    <a:pt x="73447" y="7864"/>
                    <a:pt x="73422" y="7479"/>
                  </a:cubicBezTo>
                  <a:cubicBezTo>
                    <a:pt x="73400" y="7182"/>
                    <a:pt x="73329" y="6889"/>
                    <a:pt x="73286" y="6593"/>
                  </a:cubicBezTo>
                  <a:cubicBezTo>
                    <a:pt x="73262" y="6417"/>
                    <a:pt x="73275" y="6229"/>
                    <a:pt x="73219" y="6064"/>
                  </a:cubicBezTo>
                  <a:cubicBezTo>
                    <a:pt x="73179" y="5954"/>
                    <a:pt x="73054" y="5832"/>
                    <a:pt x="72944" y="5800"/>
                  </a:cubicBezTo>
                  <a:cubicBezTo>
                    <a:pt x="72917" y="5792"/>
                    <a:pt x="72890" y="5789"/>
                    <a:pt x="72864" y="5789"/>
                  </a:cubicBezTo>
                  <a:cubicBezTo>
                    <a:pt x="72727" y="5789"/>
                    <a:pt x="72615" y="5896"/>
                    <a:pt x="72594" y="6043"/>
                  </a:cubicBezTo>
                  <a:cubicBezTo>
                    <a:pt x="72565" y="6275"/>
                    <a:pt x="72568" y="6514"/>
                    <a:pt x="72594" y="6750"/>
                  </a:cubicBezTo>
                  <a:cubicBezTo>
                    <a:pt x="72615" y="6961"/>
                    <a:pt x="72680" y="7164"/>
                    <a:pt x="72747" y="7464"/>
                  </a:cubicBezTo>
                  <a:cubicBezTo>
                    <a:pt x="72469" y="7389"/>
                    <a:pt x="72243" y="7378"/>
                    <a:pt x="72069" y="7279"/>
                  </a:cubicBezTo>
                  <a:cubicBezTo>
                    <a:pt x="71457" y="6923"/>
                    <a:pt x="70823" y="6758"/>
                    <a:pt x="70158" y="6758"/>
                  </a:cubicBezTo>
                  <a:cubicBezTo>
                    <a:pt x="69880" y="6758"/>
                    <a:pt x="69597" y="6787"/>
                    <a:pt x="69308" y="6843"/>
                  </a:cubicBezTo>
                  <a:cubicBezTo>
                    <a:pt x="68076" y="7075"/>
                    <a:pt x="66958" y="7582"/>
                    <a:pt x="65887" y="8200"/>
                  </a:cubicBezTo>
                  <a:cubicBezTo>
                    <a:pt x="64158" y="9193"/>
                    <a:pt x="62540" y="10350"/>
                    <a:pt x="60941" y="11532"/>
                  </a:cubicBezTo>
                  <a:cubicBezTo>
                    <a:pt x="59598" y="12524"/>
                    <a:pt x="58262" y="13521"/>
                    <a:pt x="56794" y="14332"/>
                  </a:cubicBezTo>
                  <a:cubicBezTo>
                    <a:pt x="56276" y="14614"/>
                    <a:pt x="55826" y="15025"/>
                    <a:pt x="55355" y="15385"/>
                  </a:cubicBezTo>
                  <a:cubicBezTo>
                    <a:pt x="55040" y="15628"/>
                    <a:pt x="54748" y="15900"/>
                    <a:pt x="54434" y="16142"/>
                  </a:cubicBezTo>
                  <a:cubicBezTo>
                    <a:pt x="54230" y="16299"/>
                    <a:pt x="54124" y="16379"/>
                    <a:pt x="54005" y="16379"/>
                  </a:cubicBezTo>
                  <a:cubicBezTo>
                    <a:pt x="53879" y="16379"/>
                    <a:pt x="53738" y="16288"/>
                    <a:pt x="53448" y="16103"/>
                  </a:cubicBezTo>
                  <a:cubicBezTo>
                    <a:pt x="53591" y="15953"/>
                    <a:pt x="53712" y="15796"/>
                    <a:pt x="53862" y="15671"/>
                  </a:cubicBezTo>
                  <a:cubicBezTo>
                    <a:pt x="54316" y="15288"/>
                    <a:pt x="54770" y="14899"/>
                    <a:pt x="55244" y="14539"/>
                  </a:cubicBezTo>
                  <a:cubicBezTo>
                    <a:pt x="56845" y="13325"/>
                    <a:pt x="58416" y="12085"/>
                    <a:pt x="59662" y="10472"/>
                  </a:cubicBezTo>
                  <a:cubicBezTo>
                    <a:pt x="60462" y="9432"/>
                    <a:pt x="61251" y="8389"/>
                    <a:pt x="61894" y="7236"/>
                  </a:cubicBezTo>
                  <a:cubicBezTo>
                    <a:pt x="62312" y="6493"/>
                    <a:pt x="62784" y="5779"/>
                    <a:pt x="63234" y="5050"/>
                  </a:cubicBezTo>
                  <a:cubicBezTo>
                    <a:pt x="63383" y="4803"/>
                    <a:pt x="63509" y="4532"/>
                    <a:pt x="63766" y="4314"/>
                  </a:cubicBezTo>
                  <a:cubicBezTo>
                    <a:pt x="64069" y="4536"/>
                    <a:pt x="64376" y="4721"/>
                    <a:pt x="64637" y="4957"/>
                  </a:cubicBezTo>
                  <a:cubicBezTo>
                    <a:pt x="64901" y="5200"/>
                    <a:pt x="65116" y="5489"/>
                    <a:pt x="65351" y="5761"/>
                  </a:cubicBezTo>
                  <a:cubicBezTo>
                    <a:pt x="65569" y="6010"/>
                    <a:pt x="65576" y="6414"/>
                    <a:pt x="65965" y="6657"/>
                  </a:cubicBezTo>
                  <a:cubicBezTo>
                    <a:pt x="66005" y="6061"/>
                    <a:pt x="65876" y="5600"/>
                    <a:pt x="65501" y="5232"/>
                  </a:cubicBezTo>
                  <a:cubicBezTo>
                    <a:pt x="65119" y="4857"/>
                    <a:pt x="64715" y="4504"/>
                    <a:pt x="64315" y="4143"/>
                  </a:cubicBezTo>
                  <a:cubicBezTo>
                    <a:pt x="64109" y="3961"/>
                    <a:pt x="63919" y="3814"/>
                    <a:pt x="63962" y="3457"/>
                  </a:cubicBezTo>
                  <a:cubicBezTo>
                    <a:pt x="63997" y="3171"/>
                    <a:pt x="63852" y="3000"/>
                    <a:pt x="63638" y="3000"/>
                  </a:cubicBezTo>
                  <a:cubicBezTo>
                    <a:pt x="63547" y="3000"/>
                    <a:pt x="63444" y="3030"/>
                    <a:pt x="63337" y="3096"/>
                  </a:cubicBezTo>
                  <a:cubicBezTo>
                    <a:pt x="62919" y="3353"/>
                    <a:pt x="62515" y="3658"/>
                    <a:pt x="62141" y="3979"/>
                  </a:cubicBezTo>
                  <a:cubicBezTo>
                    <a:pt x="61780" y="4289"/>
                    <a:pt x="61465" y="4650"/>
                    <a:pt x="61122" y="4986"/>
                  </a:cubicBezTo>
                  <a:cubicBezTo>
                    <a:pt x="61048" y="5057"/>
                    <a:pt x="60954" y="5107"/>
                    <a:pt x="60791" y="5222"/>
                  </a:cubicBezTo>
                  <a:cubicBezTo>
                    <a:pt x="60826" y="4971"/>
                    <a:pt x="60847" y="4815"/>
                    <a:pt x="60869" y="4660"/>
                  </a:cubicBezTo>
                  <a:cubicBezTo>
                    <a:pt x="60890" y="4504"/>
                    <a:pt x="60916" y="4347"/>
                    <a:pt x="60926" y="4186"/>
                  </a:cubicBezTo>
                  <a:cubicBezTo>
                    <a:pt x="60958" y="3767"/>
                    <a:pt x="60861" y="3564"/>
                    <a:pt x="60612" y="3564"/>
                  </a:cubicBezTo>
                  <a:cubicBezTo>
                    <a:pt x="60501" y="3564"/>
                    <a:pt x="60358" y="3605"/>
                    <a:pt x="60183" y="3686"/>
                  </a:cubicBezTo>
                  <a:cubicBezTo>
                    <a:pt x="60094" y="3729"/>
                    <a:pt x="60005" y="3775"/>
                    <a:pt x="59923" y="3832"/>
                  </a:cubicBezTo>
                  <a:cubicBezTo>
                    <a:pt x="59444" y="4150"/>
                    <a:pt x="58955" y="4461"/>
                    <a:pt x="58490" y="4800"/>
                  </a:cubicBezTo>
                  <a:cubicBezTo>
                    <a:pt x="57262" y="5693"/>
                    <a:pt x="56141" y="6693"/>
                    <a:pt x="55337" y="8014"/>
                  </a:cubicBezTo>
                  <a:cubicBezTo>
                    <a:pt x="54644" y="9157"/>
                    <a:pt x="53827" y="10207"/>
                    <a:pt x="52916" y="11186"/>
                  </a:cubicBezTo>
                  <a:cubicBezTo>
                    <a:pt x="52487" y="11642"/>
                    <a:pt x="52009" y="12014"/>
                    <a:pt x="51459" y="12310"/>
                  </a:cubicBezTo>
                  <a:cubicBezTo>
                    <a:pt x="50952" y="12585"/>
                    <a:pt x="50459" y="12882"/>
                    <a:pt x="49959" y="13171"/>
                  </a:cubicBezTo>
                  <a:cubicBezTo>
                    <a:pt x="49594" y="13381"/>
                    <a:pt x="49234" y="13600"/>
                    <a:pt x="48874" y="13818"/>
                  </a:cubicBezTo>
                  <a:cubicBezTo>
                    <a:pt x="49148" y="13453"/>
                    <a:pt x="49462" y="13150"/>
                    <a:pt x="49744" y="12814"/>
                  </a:cubicBezTo>
                  <a:cubicBezTo>
                    <a:pt x="50323" y="12135"/>
                    <a:pt x="50913" y="11457"/>
                    <a:pt x="51445" y="10739"/>
                  </a:cubicBezTo>
                  <a:cubicBezTo>
                    <a:pt x="51884" y="10154"/>
                    <a:pt x="52233" y="9500"/>
                    <a:pt x="52645" y="8889"/>
                  </a:cubicBezTo>
                  <a:cubicBezTo>
                    <a:pt x="53288" y="7943"/>
                    <a:pt x="53791" y="6939"/>
                    <a:pt x="54023" y="5807"/>
                  </a:cubicBezTo>
                  <a:cubicBezTo>
                    <a:pt x="54084" y="5500"/>
                    <a:pt x="54230" y="5207"/>
                    <a:pt x="54362" y="4917"/>
                  </a:cubicBezTo>
                  <a:cubicBezTo>
                    <a:pt x="54598" y="4393"/>
                    <a:pt x="54859" y="3879"/>
                    <a:pt x="55091" y="3353"/>
                  </a:cubicBezTo>
                  <a:cubicBezTo>
                    <a:pt x="55166" y="3186"/>
                    <a:pt x="55302" y="2989"/>
                    <a:pt x="55048" y="2768"/>
                  </a:cubicBezTo>
                  <a:cubicBezTo>
                    <a:pt x="54938" y="2847"/>
                    <a:pt x="54794" y="2911"/>
                    <a:pt x="54698" y="3018"/>
                  </a:cubicBezTo>
                  <a:cubicBezTo>
                    <a:pt x="54170" y="3610"/>
                    <a:pt x="53652" y="4215"/>
                    <a:pt x="53133" y="4815"/>
                  </a:cubicBezTo>
                  <a:cubicBezTo>
                    <a:pt x="52576" y="5461"/>
                    <a:pt x="52027" y="6114"/>
                    <a:pt x="51462" y="6757"/>
                  </a:cubicBezTo>
                  <a:cubicBezTo>
                    <a:pt x="51416" y="6811"/>
                    <a:pt x="51302" y="6807"/>
                    <a:pt x="51134" y="6850"/>
                  </a:cubicBezTo>
                  <a:cubicBezTo>
                    <a:pt x="51216" y="6707"/>
                    <a:pt x="51241" y="6639"/>
                    <a:pt x="51284" y="6582"/>
                  </a:cubicBezTo>
                  <a:cubicBezTo>
                    <a:pt x="51712" y="6036"/>
                    <a:pt x="52141" y="5489"/>
                    <a:pt x="52573" y="4943"/>
                  </a:cubicBezTo>
                  <a:cubicBezTo>
                    <a:pt x="53298" y="4018"/>
                    <a:pt x="54016" y="3093"/>
                    <a:pt x="54748" y="2175"/>
                  </a:cubicBezTo>
                  <a:cubicBezTo>
                    <a:pt x="54895" y="1996"/>
                    <a:pt x="55088" y="1858"/>
                    <a:pt x="55230" y="1732"/>
                  </a:cubicBezTo>
                  <a:cubicBezTo>
                    <a:pt x="56062" y="1929"/>
                    <a:pt x="56545" y="2486"/>
                    <a:pt x="57008" y="3061"/>
                  </a:cubicBezTo>
                  <a:cubicBezTo>
                    <a:pt x="57112" y="3186"/>
                    <a:pt x="57205" y="3315"/>
                    <a:pt x="57308" y="3436"/>
                  </a:cubicBezTo>
                  <a:cubicBezTo>
                    <a:pt x="57397" y="3543"/>
                    <a:pt x="57498" y="3646"/>
                    <a:pt x="57673" y="3836"/>
                  </a:cubicBezTo>
                  <a:cubicBezTo>
                    <a:pt x="57619" y="3218"/>
                    <a:pt x="57427" y="2804"/>
                    <a:pt x="57119" y="2425"/>
                  </a:cubicBezTo>
                  <a:cubicBezTo>
                    <a:pt x="56819" y="2057"/>
                    <a:pt x="56552" y="1657"/>
                    <a:pt x="56234" y="1304"/>
                  </a:cubicBezTo>
                  <a:cubicBezTo>
                    <a:pt x="55937" y="979"/>
                    <a:pt x="55848" y="647"/>
                    <a:pt x="56073" y="272"/>
                  </a:cubicBezTo>
                  <a:cubicBezTo>
                    <a:pt x="55780" y="151"/>
                    <a:pt x="55496" y="92"/>
                    <a:pt x="55219" y="92"/>
                  </a:cubicBezTo>
                  <a:cubicBezTo>
                    <a:pt x="54981" y="92"/>
                    <a:pt x="54747" y="136"/>
                    <a:pt x="54516" y="221"/>
                  </a:cubicBezTo>
                  <a:cubicBezTo>
                    <a:pt x="54205" y="340"/>
                    <a:pt x="53888" y="486"/>
                    <a:pt x="53616" y="679"/>
                  </a:cubicBezTo>
                  <a:cubicBezTo>
                    <a:pt x="53133" y="1022"/>
                    <a:pt x="52680" y="1411"/>
                    <a:pt x="52212" y="1786"/>
                  </a:cubicBezTo>
                  <a:cubicBezTo>
                    <a:pt x="52048" y="1918"/>
                    <a:pt x="51887" y="2057"/>
                    <a:pt x="51645" y="2257"/>
                  </a:cubicBezTo>
                  <a:cubicBezTo>
                    <a:pt x="51702" y="1436"/>
                    <a:pt x="52027" y="725"/>
                    <a:pt x="51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513875" y="3172625"/>
              <a:ext cx="26900" cy="7975"/>
            </a:xfrm>
            <a:custGeom>
              <a:rect b="b" l="l" r="r" t="t"/>
              <a:pathLst>
                <a:path extrusionOk="0" h="319" w="1076">
                  <a:moveTo>
                    <a:pt x="983" y="0"/>
                  </a:moveTo>
                  <a:cubicBezTo>
                    <a:pt x="650" y="7"/>
                    <a:pt x="329" y="50"/>
                    <a:pt x="0" y="246"/>
                  </a:cubicBezTo>
                  <a:cubicBezTo>
                    <a:pt x="129" y="279"/>
                    <a:pt x="204" y="300"/>
                    <a:pt x="279" y="318"/>
                  </a:cubicBezTo>
                  <a:cubicBezTo>
                    <a:pt x="543" y="249"/>
                    <a:pt x="811" y="185"/>
                    <a:pt x="1075" y="121"/>
                  </a:cubicBezTo>
                  <a:cubicBezTo>
                    <a:pt x="1044" y="78"/>
                    <a:pt x="1011" y="39"/>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538425" y="3168575"/>
              <a:ext cx="21800" cy="7075"/>
            </a:xfrm>
            <a:custGeom>
              <a:rect b="b" l="l" r="r" t="t"/>
              <a:pathLst>
                <a:path extrusionOk="0" h="283" w="872">
                  <a:moveTo>
                    <a:pt x="872" y="1"/>
                  </a:moveTo>
                  <a:lnTo>
                    <a:pt x="872" y="1"/>
                  </a:lnTo>
                  <a:cubicBezTo>
                    <a:pt x="579" y="55"/>
                    <a:pt x="290" y="108"/>
                    <a:pt x="1" y="162"/>
                  </a:cubicBezTo>
                  <a:cubicBezTo>
                    <a:pt x="29" y="201"/>
                    <a:pt x="62" y="240"/>
                    <a:pt x="93" y="283"/>
                  </a:cubicBezTo>
                  <a:cubicBezTo>
                    <a:pt x="283" y="251"/>
                    <a:pt x="476" y="219"/>
                    <a:pt x="665" y="190"/>
                  </a:cubicBezTo>
                  <a:cubicBezTo>
                    <a:pt x="736" y="126"/>
                    <a:pt x="804" y="62"/>
                    <a:pt x="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187675" y="3024850"/>
              <a:ext cx="15825" cy="6650"/>
            </a:xfrm>
            <a:custGeom>
              <a:rect b="b" l="l" r="r" t="t"/>
              <a:pathLst>
                <a:path extrusionOk="0" h="266" w="633">
                  <a:moveTo>
                    <a:pt x="586" y="0"/>
                  </a:moveTo>
                  <a:cubicBezTo>
                    <a:pt x="397" y="18"/>
                    <a:pt x="208" y="40"/>
                    <a:pt x="22" y="58"/>
                  </a:cubicBezTo>
                  <a:cubicBezTo>
                    <a:pt x="0" y="236"/>
                    <a:pt x="90" y="259"/>
                    <a:pt x="190" y="259"/>
                  </a:cubicBezTo>
                  <a:cubicBezTo>
                    <a:pt x="223" y="259"/>
                    <a:pt x="257" y="256"/>
                    <a:pt x="289" y="256"/>
                  </a:cubicBezTo>
                  <a:cubicBezTo>
                    <a:pt x="300" y="256"/>
                    <a:pt x="312" y="257"/>
                    <a:pt x="322" y="258"/>
                  </a:cubicBezTo>
                  <a:cubicBezTo>
                    <a:pt x="361" y="260"/>
                    <a:pt x="405" y="266"/>
                    <a:pt x="448" y="266"/>
                  </a:cubicBezTo>
                  <a:cubicBezTo>
                    <a:pt x="535" y="266"/>
                    <a:pt x="615" y="240"/>
                    <a:pt x="629" y="104"/>
                  </a:cubicBezTo>
                  <a:cubicBezTo>
                    <a:pt x="633" y="72"/>
                    <a:pt x="601" y="36"/>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184275" y="3028675"/>
              <a:ext cx="380275" cy="55050"/>
            </a:xfrm>
            <a:custGeom>
              <a:rect b="b" l="l" r="r" t="t"/>
              <a:pathLst>
                <a:path extrusionOk="0" h="2202" w="15211">
                  <a:moveTo>
                    <a:pt x="5113" y="1"/>
                  </a:moveTo>
                  <a:cubicBezTo>
                    <a:pt x="4808" y="1"/>
                    <a:pt x="4503" y="8"/>
                    <a:pt x="4197" y="22"/>
                  </a:cubicBezTo>
                  <a:cubicBezTo>
                    <a:pt x="2887" y="83"/>
                    <a:pt x="1583" y="261"/>
                    <a:pt x="276" y="393"/>
                  </a:cubicBezTo>
                  <a:cubicBezTo>
                    <a:pt x="230" y="398"/>
                    <a:pt x="183" y="433"/>
                    <a:pt x="1" y="512"/>
                  </a:cubicBezTo>
                  <a:cubicBezTo>
                    <a:pt x="159" y="516"/>
                    <a:pt x="249" y="522"/>
                    <a:pt x="318" y="522"/>
                  </a:cubicBezTo>
                  <a:cubicBezTo>
                    <a:pt x="347" y="522"/>
                    <a:pt x="372" y="521"/>
                    <a:pt x="398" y="519"/>
                  </a:cubicBezTo>
                  <a:cubicBezTo>
                    <a:pt x="1429" y="451"/>
                    <a:pt x="2461" y="415"/>
                    <a:pt x="3490" y="301"/>
                  </a:cubicBezTo>
                  <a:cubicBezTo>
                    <a:pt x="3943" y="253"/>
                    <a:pt x="4395" y="233"/>
                    <a:pt x="4846" y="233"/>
                  </a:cubicBezTo>
                  <a:cubicBezTo>
                    <a:pt x="5665" y="233"/>
                    <a:pt x="6483" y="297"/>
                    <a:pt x="7301" y="369"/>
                  </a:cubicBezTo>
                  <a:cubicBezTo>
                    <a:pt x="7736" y="408"/>
                    <a:pt x="8165" y="497"/>
                    <a:pt x="8593" y="591"/>
                  </a:cubicBezTo>
                  <a:cubicBezTo>
                    <a:pt x="9936" y="883"/>
                    <a:pt x="11236" y="1322"/>
                    <a:pt x="12536" y="1761"/>
                  </a:cubicBezTo>
                  <a:cubicBezTo>
                    <a:pt x="13371" y="2040"/>
                    <a:pt x="14233" y="2176"/>
                    <a:pt x="15211" y="2201"/>
                  </a:cubicBezTo>
                  <a:cubicBezTo>
                    <a:pt x="15090" y="2112"/>
                    <a:pt x="15064" y="2076"/>
                    <a:pt x="15033" y="2072"/>
                  </a:cubicBezTo>
                  <a:cubicBezTo>
                    <a:pt x="13536" y="1893"/>
                    <a:pt x="12136" y="1358"/>
                    <a:pt x="10726" y="891"/>
                  </a:cubicBezTo>
                  <a:cubicBezTo>
                    <a:pt x="8891" y="284"/>
                    <a:pt x="7018" y="1"/>
                    <a:pt x="5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647475" y="3101000"/>
              <a:ext cx="73700" cy="8750"/>
            </a:xfrm>
            <a:custGeom>
              <a:rect b="b" l="l" r="r" t="t"/>
              <a:pathLst>
                <a:path extrusionOk="0" h="350" w="2948">
                  <a:moveTo>
                    <a:pt x="1" y="1"/>
                  </a:moveTo>
                  <a:lnTo>
                    <a:pt x="1" y="1"/>
                  </a:lnTo>
                  <a:cubicBezTo>
                    <a:pt x="703" y="234"/>
                    <a:pt x="1470" y="350"/>
                    <a:pt x="2075" y="350"/>
                  </a:cubicBezTo>
                  <a:cubicBezTo>
                    <a:pt x="2443" y="350"/>
                    <a:pt x="2751" y="307"/>
                    <a:pt x="2947" y="222"/>
                  </a:cubicBezTo>
                  <a:cubicBezTo>
                    <a:pt x="1947" y="147"/>
                    <a:pt x="976" y="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015375" y="3048650"/>
              <a:ext cx="50200" cy="4475"/>
            </a:xfrm>
            <a:custGeom>
              <a:rect b="b" l="l" r="r" t="t"/>
              <a:pathLst>
                <a:path extrusionOk="0" h="179" w="2008">
                  <a:moveTo>
                    <a:pt x="1994" y="156"/>
                  </a:moveTo>
                  <a:lnTo>
                    <a:pt x="1994" y="156"/>
                  </a:lnTo>
                  <a:cubicBezTo>
                    <a:pt x="1999" y="161"/>
                    <a:pt x="2003" y="165"/>
                    <a:pt x="2007" y="170"/>
                  </a:cubicBezTo>
                  <a:lnTo>
                    <a:pt x="2007" y="156"/>
                  </a:lnTo>
                  <a:cubicBezTo>
                    <a:pt x="2003" y="156"/>
                    <a:pt x="1999" y="156"/>
                    <a:pt x="1994" y="156"/>
                  </a:cubicBezTo>
                  <a:close/>
                  <a:moveTo>
                    <a:pt x="1324" y="1"/>
                  </a:moveTo>
                  <a:cubicBezTo>
                    <a:pt x="883" y="1"/>
                    <a:pt x="442" y="46"/>
                    <a:pt x="0" y="120"/>
                  </a:cubicBezTo>
                  <a:cubicBezTo>
                    <a:pt x="144" y="165"/>
                    <a:pt x="290" y="178"/>
                    <a:pt x="437" y="178"/>
                  </a:cubicBezTo>
                  <a:cubicBezTo>
                    <a:pt x="588" y="178"/>
                    <a:pt x="741" y="164"/>
                    <a:pt x="893" y="159"/>
                  </a:cubicBezTo>
                  <a:cubicBezTo>
                    <a:pt x="1049" y="155"/>
                    <a:pt x="1204" y="153"/>
                    <a:pt x="1360" y="153"/>
                  </a:cubicBezTo>
                  <a:cubicBezTo>
                    <a:pt x="1571" y="153"/>
                    <a:pt x="1783" y="156"/>
                    <a:pt x="1994" y="156"/>
                  </a:cubicBezTo>
                  <a:lnTo>
                    <a:pt x="1994" y="156"/>
                  </a:lnTo>
                  <a:cubicBezTo>
                    <a:pt x="1948" y="104"/>
                    <a:pt x="1902" y="27"/>
                    <a:pt x="1850" y="23"/>
                  </a:cubicBezTo>
                  <a:cubicBezTo>
                    <a:pt x="1674" y="8"/>
                    <a:pt x="1499"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401500" y="3055475"/>
              <a:ext cx="32875" cy="7700"/>
            </a:xfrm>
            <a:custGeom>
              <a:rect b="b" l="l" r="r" t="t"/>
              <a:pathLst>
                <a:path extrusionOk="0" h="308" w="1315">
                  <a:moveTo>
                    <a:pt x="1" y="7"/>
                  </a:moveTo>
                  <a:lnTo>
                    <a:pt x="1" y="25"/>
                  </a:lnTo>
                  <a:cubicBezTo>
                    <a:pt x="9" y="23"/>
                    <a:pt x="17" y="22"/>
                    <a:pt x="25" y="20"/>
                  </a:cubicBezTo>
                  <a:lnTo>
                    <a:pt x="25" y="20"/>
                  </a:lnTo>
                  <a:cubicBezTo>
                    <a:pt x="17" y="16"/>
                    <a:pt x="9" y="12"/>
                    <a:pt x="1" y="7"/>
                  </a:cubicBezTo>
                  <a:close/>
                  <a:moveTo>
                    <a:pt x="237" y="0"/>
                  </a:moveTo>
                  <a:cubicBezTo>
                    <a:pt x="168" y="0"/>
                    <a:pt x="97" y="6"/>
                    <a:pt x="25" y="20"/>
                  </a:cubicBezTo>
                  <a:lnTo>
                    <a:pt x="25" y="20"/>
                  </a:lnTo>
                  <a:cubicBezTo>
                    <a:pt x="426" y="237"/>
                    <a:pt x="877" y="252"/>
                    <a:pt x="1315" y="307"/>
                  </a:cubicBezTo>
                  <a:cubicBezTo>
                    <a:pt x="961" y="189"/>
                    <a:pt x="620" y="0"/>
                    <a:pt x="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065550" y="3048025"/>
              <a:ext cx="27525" cy="4875"/>
            </a:xfrm>
            <a:custGeom>
              <a:rect b="b" l="l" r="r" t="t"/>
              <a:pathLst>
                <a:path extrusionOk="0" h="195" w="1101">
                  <a:moveTo>
                    <a:pt x="618" y="1"/>
                  </a:moveTo>
                  <a:cubicBezTo>
                    <a:pt x="479" y="1"/>
                    <a:pt x="341" y="12"/>
                    <a:pt x="204" y="31"/>
                  </a:cubicBezTo>
                  <a:cubicBezTo>
                    <a:pt x="139" y="37"/>
                    <a:pt x="79" y="121"/>
                    <a:pt x="18" y="179"/>
                  </a:cubicBezTo>
                  <a:lnTo>
                    <a:pt x="18" y="179"/>
                  </a:lnTo>
                  <a:cubicBezTo>
                    <a:pt x="380" y="137"/>
                    <a:pt x="738" y="94"/>
                    <a:pt x="1100" y="52"/>
                  </a:cubicBezTo>
                  <a:cubicBezTo>
                    <a:pt x="937" y="16"/>
                    <a:pt x="776" y="1"/>
                    <a:pt x="618" y="1"/>
                  </a:cubicBezTo>
                  <a:close/>
                  <a:moveTo>
                    <a:pt x="18" y="179"/>
                  </a:moveTo>
                  <a:lnTo>
                    <a:pt x="18" y="179"/>
                  </a:lnTo>
                  <a:cubicBezTo>
                    <a:pt x="12" y="179"/>
                    <a:pt x="6" y="180"/>
                    <a:pt x="0" y="181"/>
                  </a:cubicBezTo>
                  <a:lnTo>
                    <a:pt x="0" y="195"/>
                  </a:lnTo>
                  <a:cubicBezTo>
                    <a:pt x="6" y="190"/>
                    <a:pt x="12" y="184"/>
                    <a:pt x="18" y="1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128850" y="3034650"/>
              <a:ext cx="27175" cy="4675"/>
            </a:xfrm>
            <a:custGeom>
              <a:rect b="b" l="l" r="r" t="t"/>
              <a:pathLst>
                <a:path extrusionOk="0" h="187" w="1087">
                  <a:moveTo>
                    <a:pt x="1072" y="1"/>
                  </a:moveTo>
                  <a:cubicBezTo>
                    <a:pt x="714" y="22"/>
                    <a:pt x="358" y="40"/>
                    <a:pt x="0" y="58"/>
                  </a:cubicBezTo>
                  <a:cubicBezTo>
                    <a:pt x="0" y="101"/>
                    <a:pt x="4" y="144"/>
                    <a:pt x="4" y="187"/>
                  </a:cubicBezTo>
                  <a:cubicBezTo>
                    <a:pt x="182" y="176"/>
                    <a:pt x="361" y="172"/>
                    <a:pt x="536" y="159"/>
                  </a:cubicBezTo>
                  <a:cubicBezTo>
                    <a:pt x="722" y="144"/>
                    <a:pt x="904" y="119"/>
                    <a:pt x="1086" y="101"/>
                  </a:cubicBezTo>
                  <a:cubicBezTo>
                    <a:pt x="1082" y="69"/>
                    <a:pt x="1075" y="37"/>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593750" y="3089750"/>
              <a:ext cx="21450" cy="6225"/>
            </a:xfrm>
            <a:custGeom>
              <a:rect b="b" l="l" r="r" t="t"/>
              <a:pathLst>
                <a:path extrusionOk="0" h="249" w="858">
                  <a:moveTo>
                    <a:pt x="0" y="1"/>
                  </a:moveTo>
                  <a:lnTo>
                    <a:pt x="0" y="1"/>
                  </a:lnTo>
                  <a:cubicBezTo>
                    <a:pt x="182" y="136"/>
                    <a:pt x="371" y="248"/>
                    <a:pt x="586" y="248"/>
                  </a:cubicBezTo>
                  <a:cubicBezTo>
                    <a:pt x="672" y="248"/>
                    <a:pt x="762" y="231"/>
                    <a:pt x="857" y="190"/>
                  </a:cubicBezTo>
                  <a:cubicBezTo>
                    <a:pt x="571" y="129"/>
                    <a:pt x="285" y="6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029300" y="3038300"/>
              <a:ext cx="19300" cy="3000"/>
            </a:xfrm>
            <a:custGeom>
              <a:rect b="b" l="l" r="r" t="t"/>
              <a:pathLst>
                <a:path extrusionOk="0" h="120" w="772">
                  <a:moveTo>
                    <a:pt x="326" y="1"/>
                  </a:moveTo>
                  <a:cubicBezTo>
                    <a:pt x="219" y="1"/>
                    <a:pt x="114" y="30"/>
                    <a:pt x="14" y="109"/>
                  </a:cubicBezTo>
                  <a:lnTo>
                    <a:pt x="772" y="109"/>
                  </a:lnTo>
                  <a:cubicBezTo>
                    <a:pt x="622" y="54"/>
                    <a:pt x="472" y="1"/>
                    <a:pt x="326" y="1"/>
                  </a:cubicBezTo>
                  <a:close/>
                  <a:moveTo>
                    <a:pt x="0" y="109"/>
                  </a:moveTo>
                  <a:lnTo>
                    <a:pt x="0" y="120"/>
                  </a:lnTo>
                  <a:cubicBezTo>
                    <a:pt x="5" y="116"/>
                    <a:pt x="9" y="112"/>
                    <a:pt x="14"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386875" y="3052550"/>
              <a:ext cx="14650" cy="3575"/>
            </a:xfrm>
            <a:custGeom>
              <a:rect b="b" l="l" r="r" t="t"/>
              <a:pathLst>
                <a:path extrusionOk="0" h="143" w="586">
                  <a:moveTo>
                    <a:pt x="284" y="1"/>
                  </a:moveTo>
                  <a:cubicBezTo>
                    <a:pt x="195" y="1"/>
                    <a:pt x="100" y="31"/>
                    <a:pt x="1" y="89"/>
                  </a:cubicBezTo>
                  <a:cubicBezTo>
                    <a:pt x="191" y="99"/>
                    <a:pt x="377" y="113"/>
                    <a:pt x="567" y="123"/>
                  </a:cubicBezTo>
                  <a:lnTo>
                    <a:pt x="567" y="123"/>
                  </a:lnTo>
                  <a:cubicBezTo>
                    <a:pt x="480" y="40"/>
                    <a:pt x="385" y="1"/>
                    <a:pt x="284" y="1"/>
                  </a:cubicBezTo>
                  <a:close/>
                  <a:moveTo>
                    <a:pt x="567" y="123"/>
                  </a:moveTo>
                  <a:cubicBezTo>
                    <a:pt x="573" y="129"/>
                    <a:pt x="580" y="135"/>
                    <a:pt x="586" y="142"/>
                  </a:cubicBezTo>
                  <a:lnTo>
                    <a:pt x="586" y="124"/>
                  </a:lnTo>
                  <a:cubicBezTo>
                    <a:pt x="580" y="124"/>
                    <a:pt x="573" y="123"/>
                    <a:pt x="567" y="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30925" y="3124750"/>
              <a:ext cx="56875" cy="29300"/>
            </a:xfrm>
            <a:custGeom>
              <a:rect b="b" l="l" r="r" t="t"/>
              <a:pathLst>
                <a:path extrusionOk="0" h="1172" w="2275">
                  <a:moveTo>
                    <a:pt x="2275" y="0"/>
                  </a:moveTo>
                  <a:lnTo>
                    <a:pt x="2275" y="0"/>
                  </a:lnTo>
                  <a:cubicBezTo>
                    <a:pt x="1233" y="369"/>
                    <a:pt x="290" y="854"/>
                    <a:pt x="0" y="1172"/>
                  </a:cubicBezTo>
                  <a:cubicBezTo>
                    <a:pt x="615" y="1022"/>
                    <a:pt x="1993" y="311"/>
                    <a:pt x="2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823150" y="3096900"/>
              <a:ext cx="47700" cy="22075"/>
            </a:xfrm>
            <a:custGeom>
              <a:rect b="b" l="l" r="r" t="t"/>
              <a:pathLst>
                <a:path extrusionOk="0" h="883" w="1908">
                  <a:moveTo>
                    <a:pt x="1907" y="0"/>
                  </a:moveTo>
                  <a:cubicBezTo>
                    <a:pt x="1182" y="64"/>
                    <a:pt x="293" y="511"/>
                    <a:pt x="0" y="883"/>
                  </a:cubicBezTo>
                  <a:cubicBezTo>
                    <a:pt x="672" y="572"/>
                    <a:pt x="1289" y="286"/>
                    <a:pt x="1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09825" y="3084750"/>
              <a:ext cx="14125" cy="7175"/>
            </a:xfrm>
            <a:custGeom>
              <a:rect b="b" l="l" r="r" t="t"/>
              <a:pathLst>
                <a:path extrusionOk="0" h="287" w="565">
                  <a:moveTo>
                    <a:pt x="543" y="1"/>
                  </a:moveTo>
                  <a:cubicBezTo>
                    <a:pt x="365" y="69"/>
                    <a:pt x="183" y="136"/>
                    <a:pt x="1" y="201"/>
                  </a:cubicBezTo>
                  <a:cubicBezTo>
                    <a:pt x="12" y="229"/>
                    <a:pt x="26" y="258"/>
                    <a:pt x="37" y="286"/>
                  </a:cubicBezTo>
                  <a:cubicBezTo>
                    <a:pt x="212" y="225"/>
                    <a:pt x="387" y="169"/>
                    <a:pt x="565" y="111"/>
                  </a:cubicBezTo>
                  <a:cubicBezTo>
                    <a:pt x="558" y="72"/>
                    <a:pt x="551" y="36"/>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09375" y="3075175"/>
              <a:ext cx="17900" cy="7375"/>
            </a:xfrm>
            <a:custGeom>
              <a:rect b="b" l="l" r="r" t="t"/>
              <a:pathLst>
                <a:path extrusionOk="0" h="295" w="716">
                  <a:moveTo>
                    <a:pt x="484" y="0"/>
                  </a:moveTo>
                  <a:cubicBezTo>
                    <a:pt x="329" y="0"/>
                    <a:pt x="180" y="92"/>
                    <a:pt x="1" y="295"/>
                  </a:cubicBezTo>
                  <a:cubicBezTo>
                    <a:pt x="301" y="185"/>
                    <a:pt x="496" y="115"/>
                    <a:pt x="684" y="48"/>
                  </a:cubicBezTo>
                  <a:lnTo>
                    <a:pt x="684" y="48"/>
                  </a:lnTo>
                  <a:cubicBezTo>
                    <a:pt x="695" y="52"/>
                    <a:pt x="705" y="57"/>
                    <a:pt x="716" y="62"/>
                  </a:cubicBezTo>
                  <a:lnTo>
                    <a:pt x="711" y="38"/>
                  </a:lnTo>
                  <a:cubicBezTo>
                    <a:pt x="702" y="41"/>
                    <a:pt x="693" y="44"/>
                    <a:pt x="684" y="48"/>
                  </a:cubicBezTo>
                  <a:lnTo>
                    <a:pt x="684" y="48"/>
                  </a:lnTo>
                  <a:cubicBezTo>
                    <a:pt x="614" y="17"/>
                    <a:pt x="548"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902075" y="2772250"/>
              <a:ext cx="258925" cy="98875"/>
            </a:xfrm>
            <a:custGeom>
              <a:rect b="b" l="l" r="r" t="t"/>
              <a:pathLst>
                <a:path extrusionOk="0" h="3955" w="10357">
                  <a:moveTo>
                    <a:pt x="10339" y="1"/>
                  </a:moveTo>
                  <a:cubicBezTo>
                    <a:pt x="10114" y="69"/>
                    <a:pt x="9882" y="123"/>
                    <a:pt x="9657" y="201"/>
                  </a:cubicBezTo>
                  <a:cubicBezTo>
                    <a:pt x="8814" y="501"/>
                    <a:pt x="7979" y="812"/>
                    <a:pt x="7132" y="1105"/>
                  </a:cubicBezTo>
                  <a:cubicBezTo>
                    <a:pt x="5293" y="1744"/>
                    <a:pt x="3446" y="2362"/>
                    <a:pt x="1611" y="3012"/>
                  </a:cubicBezTo>
                  <a:cubicBezTo>
                    <a:pt x="1125" y="3183"/>
                    <a:pt x="668" y="3429"/>
                    <a:pt x="204" y="3651"/>
                  </a:cubicBezTo>
                  <a:cubicBezTo>
                    <a:pt x="121" y="3691"/>
                    <a:pt x="68" y="3787"/>
                    <a:pt x="1" y="3858"/>
                  </a:cubicBezTo>
                  <a:cubicBezTo>
                    <a:pt x="22" y="3890"/>
                    <a:pt x="47" y="3922"/>
                    <a:pt x="68" y="3955"/>
                  </a:cubicBezTo>
                  <a:cubicBezTo>
                    <a:pt x="243" y="3879"/>
                    <a:pt x="421" y="3812"/>
                    <a:pt x="593" y="3729"/>
                  </a:cubicBezTo>
                  <a:cubicBezTo>
                    <a:pt x="954" y="3558"/>
                    <a:pt x="1297" y="3348"/>
                    <a:pt x="1668" y="3215"/>
                  </a:cubicBezTo>
                  <a:cubicBezTo>
                    <a:pt x="2846" y="2794"/>
                    <a:pt x="4039" y="2412"/>
                    <a:pt x="5218" y="1990"/>
                  </a:cubicBezTo>
                  <a:cubicBezTo>
                    <a:pt x="6935" y="1380"/>
                    <a:pt x="8643" y="744"/>
                    <a:pt x="10357" y="119"/>
                  </a:cubicBezTo>
                  <a:cubicBezTo>
                    <a:pt x="10350" y="80"/>
                    <a:pt x="10346" y="40"/>
                    <a:pt x="10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221600" y="2763250"/>
              <a:ext cx="31375" cy="3975"/>
            </a:xfrm>
            <a:custGeom>
              <a:rect b="b" l="l" r="r" t="t"/>
              <a:pathLst>
                <a:path extrusionOk="0" h="159" w="1255">
                  <a:moveTo>
                    <a:pt x="1255" y="1"/>
                  </a:moveTo>
                  <a:cubicBezTo>
                    <a:pt x="794" y="29"/>
                    <a:pt x="398" y="54"/>
                    <a:pt x="1" y="79"/>
                  </a:cubicBezTo>
                  <a:cubicBezTo>
                    <a:pt x="253" y="132"/>
                    <a:pt x="439" y="159"/>
                    <a:pt x="602" y="159"/>
                  </a:cubicBezTo>
                  <a:cubicBezTo>
                    <a:pt x="826" y="159"/>
                    <a:pt x="1007" y="108"/>
                    <a:pt x="1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180000" y="2767975"/>
              <a:ext cx="19950" cy="2900"/>
            </a:xfrm>
            <a:custGeom>
              <a:rect b="b" l="l" r="r" t="t"/>
              <a:pathLst>
                <a:path extrusionOk="0" h="116" w="798">
                  <a:moveTo>
                    <a:pt x="0" y="0"/>
                  </a:moveTo>
                  <a:lnTo>
                    <a:pt x="0" y="0"/>
                  </a:lnTo>
                  <a:cubicBezTo>
                    <a:pt x="36" y="72"/>
                    <a:pt x="51" y="115"/>
                    <a:pt x="61" y="115"/>
                  </a:cubicBezTo>
                  <a:cubicBezTo>
                    <a:pt x="283" y="108"/>
                    <a:pt x="504" y="94"/>
                    <a:pt x="797" y="76"/>
                  </a:cubicBezTo>
                  <a:cubicBezTo>
                    <a:pt x="490" y="48"/>
                    <a:pt x="257" y="2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328925" y="2792400"/>
              <a:ext cx="12250" cy="4900"/>
            </a:xfrm>
            <a:custGeom>
              <a:rect b="b" l="l" r="r" t="t"/>
              <a:pathLst>
                <a:path extrusionOk="0" h="196" w="490">
                  <a:moveTo>
                    <a:pt x="333" y="1"/>
                  </a:moveTo>
                  <a:cubicBezTo>
                    <a:pt x="210" y="1"/>
                    <a:pt x="102" y="90"/>
                    <a:pt x="0" y="195"/>
                  </a:cubicBezTo>
                  <a:cubicBezTo>
                    <a:pt x="161" y="146"/>
                    <a:pt x="318" y="94"/>
                    <a:pt x="478" y="42"/>
                  </a:cubicBezTo>
                  <a:lnTo>
                    <a:pt x="478" y="42"/>
                  </a:lnTo>
                  <a:cubicBezTo>
                    <a:pt x="482" y="44"/>
                    <a:pt x="486" y="46"/>
                    <a:pt x="490" y="48"/>
                  </a:cubicBezTo>
                  <a:lnTo>
                    <a:pt x="490" y="38"/>
                  </a:lnTo>
                  <a:cubicBezTo>
                    <a:pt x="486" y="39"/>
                    <a:pt x="482" y="41"/>
                    <a:pt x="478" y="42"/>
                  </a:cubicBezTo>
                  <a:lnTo>
                    <a:pt x="478" y="42"/>
                  </a:lnTo>
                  <a:cubicBezTo>
                    <a:pt x="427" y="13"/>
                    <a:pt x="379"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415600" y="2683325"/>
              <a:ext cx="232275" cy="129325"/>
            </a:xfrm>
            <a:custGeom>
              <a:rect b="b" l="l" r="r" t="t"/>
              <a:pathLst>
                <a:path extrusionOk="0" h="5173" w="9291">
                  <a:moveTo>
                    <a:pt x="9290" y="1"/>
                  </a:moveTo>
                  <a:lnTo>
                    <a:pt x="9290" y="1"/>
                  </a:lnTo>
                  <a:cubicBezTo>
                    <a:pt x="8880" y="105"/>
                    <a:pt x="8629" y="369"/>
                    <a:pt x="8358" y="587"/>
                  </a:cubicBezTo>
                  <a:cubicBezTo>
                    <a:pt x="7565" y="1226"/>
                    <a:pt x="6722" y="1772"/>
                    <a:pt x="5737" y="2079"/>
                  </a:cubicBezTo>
                  <a:cubicBezTo>
                    <a:pt x="5476" y="2165"/>
                    <a:pt x="5219" y="2287"/>
                    <a:pt x="4976" y="2415"/>
                  </a:cubicBezTo>
                  <a:cubicBezTo>
                    <a:pt x="3426" y="3226"/>
                    <a:pt x="1883" y="4040"/>
                    <a:pt x="340" y="4858"/>
                  </a:cubicBezTo>
                  <a:cubicBezTo>
                    <a:pt x="223" y="4919"/>
                    <a:pt x="116" y="4998"/>
                    <a:pt x="1" y="5069"/>
                  </a:cubicBezTo>
                  <a:cubicBezTo>
                    <a:pt x="26" y="5105"/>
                    <a:pt x="47" y="5137"/>
                    <a:pt x="73" y="5173"/>
                  </a:cubicBezTo>
                  <a:cubicBezTo>
                    <a:pt x="812" y="4794"/>
                    <a:pt x="1547" y="4411"/>
                    <a:pt x="2290" y="4034"/>
                  </a:cubicBezTo>
                  <a:cubicBezTo>
                    <a:pt x="3490" y="3419"/>
                    <a:pt x="4662" y="2730"/>
                    <a:pt x="5908" y="2219"/>
                  </a:cubicBezTo>
                  <a:cubicBezTo>
                    <a:pt x="7176" y="1701"/>
                    <a:pt x="8305" y="1034"/>
                    <a:pt x="9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287675" y="2826550"/>
              <a:ext cx="28775" cy="15375"/>
            </a:xfrm>
            <a:custGeom>
              <a:rect b="b" l="l" r="r" t="t"/>
              <a:pathLst>
                <a:path extrusionOk="0" h="615" w="1151">
                  <a:moveTo>
                    <a:pt x="1150" y="1"/>
                  </a:moveTo>
                  <a:cubicBezTo>
                    <a:pt x="722" y="212"/>
                    <a:pt x="304" y="254"/>
                    <a:pt x="0" y="614"/>
                  </a:cubicBezTo>
                  <a:cubicBezTo>
                    <a:pt x="547" y="550"/>
                    <a:pt x="840" y="404"/>
                    <a:pt x="1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101150" y="2913600"/>
              <a:ext cx="26125" cy="12700"/>
            </a:xfrm>
            <a:custGeom>
              <a:rect b="b" l="l" r="r" t="t"/>
              <a:pathLst>
                <a:path extrusionOk="0" h="508" w="1045">
                  <a:moveTo>
                    <a:pt x="1005" y="0"/>
                  </a:moveTo>
                  <a:cubicBezTo>
                    <a:pt x="669" y="125"/>
                    <a:pt x="334" y="251"/>
                    <a:pt x="1" y="372"/>
                  </a:cubicBezTo>
                  <a:cubicBezTo>
                    <a:pt x="19" y="419"/>
                    <a:pt x="40" y="461"/>
                    <a:pt x="58" y="508"/>
                  </a:cubicBezTo>
                  <a:cubicBezTo>
                    <a:pt x="387" y="372"/>
                    <a:pt x="716" y="233"/>
                    <a:pt x="1044" y="97"/>
                  </a:cubicBezTo>
                  <a:cubicBezTo>
                    <a:pt x="1029" y="65"/>
                    <a:pt x="1016" y="33"/>
                    <a:pt x="1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239900" y="2858700"/>
              <a:ext cx="20375" cy="8925"/>
            </a:xfrm>
            <a:custGeom>
              <a:rect b="b" l="l" r="r" t="t"/>
              <a:pathLst>
                <a:path extrusionOk="0" h="357" w="815">
                  <a:moveTo>
                    <a:pt x="815" y="0"/>
                  </a:moveTo>
                  <a:cubicBezTo>
                    <a:pt x="530" y="86"/>
                    <a:pt x="218" y="108"/>
                    <a:pt x="1" y="357"/>
                  </a:cubicBezTo>
                  <a:cubicBezTo>
                    <a:pt x="297" y="297"/>
                    <a:pt x="587" y="222"/>
                    <a:pt x="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224900" y="2854400"/>
              <a:ext cx="17800" cy="9925"/>
            </a:xfrm>
            <a:custGeom>
              <a:rect b="b" l="l" r="r" t="t"/>
              <a:pathLst>
                <a:path extrusionOk="0" h="397" w="712">
                  <a:moveTo>
                    <a:pt x="711" y="1"/>
                  </a:moveTo>
                  <a:cubicBezTo>
                    <a:pt x="486" y="127"/>
                    <a:pt x="260" y="254"/>
                    <a:pt x="35" y="380"/>
                  </a:cubicBezTo>
                  <a:lnTo>
                    <a:pt x="35" y="380"/>
                  </a:lnTo>
                  <a:cubicBezTo>
                    <a:pt x="23" y="380"/>
                    <a:pt x="12" y="380"/>
                    <a:pt x="1" y="379"/>
                  </a:cubicBezTo>
                  <a:lnTo>
                    <a:pt x="1" y="379"/>
                  </a:lnTo>
                  <a:lnTo>
                    <a:pt x="4" y="397"/>
                  </a:lnTo>
                  <a:cubicBezTo>
                    <a:pt x="14" y="391"/>
                    <a:pt x="24" y="386"/>
                    <a:pt x="35" y="380"/>
                  </a:cubicBezTo>
                  <a:lnTo>
                    <a:pt x="35" y="380"/>
                  </a:lnTo>
                  <a:cubicBezTo>
                    <a:pt x="37" y="380"/>
                    <a:pt x="40" y="380"/>
                    <a:pt x="42" y="380"/>
                  </a:cubicBezTo>
                  <a:cubicBezTo>
                    <a:pt x="322" y="380"/>
                    <a:pt x="541" y="239"/>
                    <a:pt x="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213650" y="2863850"/>
              <a:ext cx="11375" cy="7450"/>
            </a:xfrm>
            <a:custGeom>
              <a:rect b="b" l="l" r="r" t="t"/>
              <a:pathLst>
                <a:path extrusionOk="0" h="298" w="455">
                  <a:moveTo>
                    <a:pt x="451" y="1"/>
                  </a:moveTo>
                  <a:cubicBezTo>
                    <a:pt x="443" y="6"/>
                    <a:pt x="435" y="11"/>
                    <a:pt x="427" y="16"/>
                  </a:cubicBezTo>
                  <a:lnTo>
                    <a:pt x="427" y="16"/>
                  </a:lnTo>
                  <a:cubicBezTo>
                    <a:pt x="417" y="16"/>
                    <a:pt x="407" y="15"/>
                    <a:pt x="397" y="15"/>
                  </a:cubicBezTo>
                  <a:cubicBezTo>
                    <a:pt x="218" y="15"/>
                    <a:pt x="92" y="123"/>
                    <a:pt x="1" y="298"/>
                  </a:cubicBezTo>
                  <a:cubicBezTo>
                    <a:pt x="143" y="203"/>
                    <a:pt x="285" y="111"/>
                    <a:pt x="427" y="16"/>
                  </a:cubicBezTo>
                  <a:lnTo>
                    <a:pt x="427" y="16"/>
                  </a:lnTo>
                  <a:cubicBezTo>
                    <a:pt x="436" y="17"/>
                    <a:pt x="445" y="18"/>
                    <a:pt x="454" y="19"/>
                  </a:cubicBezTo>
                  <a:lnTo>
                    <a:pt x="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138200" y="2905550"/>
              <a:ext cx="8975" cy="5125"/>
            </a:xfrm>
            <a:custGeom>
              <a:rect b="b" l="l" r="r" t="t"/>
              <a:pathLst>
                <a:path extrusionOk="0" h="205" w="359">
                  <a:moveTo>
                    <a:pt x="358" y="1"/>
                  </a:moveTo>
                  <a:lnTo>
                    <a:pt x="358" y="1"/>
                  </a:lnTo>
                  <a:cubicBezTo>
                    <a:pt x="309" y="12"/>
                    <a:pt x="255" y="22"/>
                    <a:pt x="205" y="37"/>
                  </a:cubicBezTo>
                  <a:cubicBezTo>
                    <a:pt x="137" y="62"/>
                    <a:pt x="69" y="94"/>
                    <a:pt x="1" y="123"/>
                  </a:cubicBezTo>
                  <a:lnTo>
                    <a:pt x="1" y="205"/>
                  </a:lnTo>
                  <a:cubicBezTo>
                    <a:pt x="87" y="180"/>
                    <a:pt x="177" y="159"/>
                    <a:pt x="255" y="119"/>
                  </a:cubicBezTo>
                  <a:cubicBezTo>
                    <a:pt x="297" y="98"/>
                    <a:pt x="327" y="40"/>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81000" y="2677725"/>
              <a:ext cx="171800" cy="55100"/>
            </a:xfrm>
            <a:custGeom>
              <a:rect b="b" l="l" r="r" t="t"/>
              <a:pathLst>
                <a:path extrusionOk="0" h="2204" w="6872">
                  <a:moveTo>
                    <a:pt x="6861" y="0"/>
                  </a:moveTo>
                  <a:cubicBezTo>
                    <a:pt x="6453" y="68"/>
                    <a:pt x="6046" y="143"/>
                    <a:pt x="5636" y="200"/>
                  </a:cubicBezTo>
                  <a:cubicBezTo>
                    <a:pt x="3932" y="429"/>
                    <a:pt x="2318" y="953"/>
                    <a:pt x="757" y="1665"/>
                  </a:cubicBezTo>
                  <a:cubicBezTo>
                    <a:pt x="508" y="1782"/>
                    <a:pt x="218" y="1861"/>
                    <a:pt x="0" y="2204"/>
                  </a:cubicBezTo>
                  <a:cubicBezTo>
                    <a:pt x="154" y="2128"/>
                    <a:pt x="225" y="2093"/>
                    <a:pt x="293" y="2061"/>
                  </a:cubicBezTo>
                  <a:cubicBezTo>
                    <a:pt x="1547" y="1457"/>
                    <a:pt x="2850" y="986"/>
                    <a:pt x="4215" y="704"/>
                  </a:cubicBezTo>
                  <a:cubicBezTo>
                    <a:pt x="4815" y="582"/>
                    <a:pt x="5422" y="472"/>
                    <a:pt x="6021" y="343"/>
                  </a:cubicBezTo>
                  <a:cubicBezTo>
                    <a:pt x="6307" y="286"/>
                    <a:pt x="6589" y="203"/>
                    <a:pt x="6872" y="136"/>
                  </a:cubicBezTo>
                  <a:cubicBezTo>
                    <a:pt x="6867" y="89"/>
                    <a:pt x="6864" y="43"/>
                    <a:pt x="6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39650" y="2746300"/>
              <a:ext cx="13075" cy="9125"/>
            </a:xfrm>
            <a:custGeom>
              <a:rect b="b" l="l" r="r" t="t"/>
              <a:pathLst>
                <a:path extrusionOk="0" h="365" w="523">
                  <a:moveTo>
                    <a:pt x="479" y="0"/>
                  </a:moveTo>
                  <a:cubicBezTo>
                    <a:pt x="319" y="100"/>
                    <a:pt x="158" y="196"/>
                    <a:pt x="1" y="297"/>
                  </a:cubicBezTo>
                  <a:cubicBezTo>
                    <a:pt x="11" y="318"/>
                    <a:pt x="26" y="343"/>
                    <a:pt x="40" y="364"/>
                  </a:cubicBezTo>
                  <a:cubicBezTo>
                    <a:pt x="201" y="264"/>
                    <a:pt x="362" y="165"/>
                    <a:pt x="522" y="64"/>
                  </a:cubicBezTo>
                  <a:cubicBezTo>
                    <a:pt x="508" y="43"/>
                    <a:pt x="494" y="21"/>
                    <a:pt x="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567750" y="2429825"/>
              <a:ext cx="217600" cy="97000"/>
            </a:xfrm>
            <a:custGeom>
              <a:rect b="b" l="l" r="r" t="t"/>
              <a:pathLst>
                <a:path extrusionOk="0" h="3880" w="8704">
                  <a:moveTo>
                    <a:pt x="8137" y="0"/>
                  </a:moveTo>
                  <a:cubicBezTo>
                    <a:pt x="6961" y="0"/>
                    <a:pt x="5845" y="270"/>
                    <a:pt x="4790" y="806"/>
                  </a:cubicBezTo>
                  <a:cubicBezTo>
                    <a:pt x="3304" y="1563"/>
                    <a:pt x="1894" y="2453"/>
                    <a:pt x="526" y="3409"/>
                  </a:cubicBezTo>
                  <a:cubicBezTo>
                    <a:pt x="336" y="3545"/>
                    <a:pt x="175" y="3717"/>
                    <a:pt x="0" y="3870"/>
                  </a:cubicBezTo>
                  <a:cubicBezTo>
                    <a:pt x="38" y="3876"/>
                    <a:pt x="73" y="3879"/>
                    <a:pt x="106" y="3879"/>
                  </a:cubicBezTo>
                  <a:cubicBezTo>
                    <a:pt x="228" y="3879"/>
                    <a:pt x="324" y="3841"/>
                    <a:pt x="411" y="3788"/>
                  </a:cubicBezTo>
                  <a:cubicBezTo>
                    <a:pt x="1697" y="2999"/>
                    <a:pt x="2987" y="2220"/>
                    <a:pt x="4264" y="1416"/>
                  </a:cubicBezTo>
                  <a:cubicBezTo>
                    <a:pt x="5100" y="892"/>
                    <a:pt x="6011" y="563"/>
                    <a:pt x="6964" y="342"/>
                  </a:cubicBezTo>
                  <a:cubicBezTo>
                    <a:pt x="7240" y="277"/>
                    <a:pt x="7539" y="302"/>
                    <a:pt x="7829" y="288"/>
                  </a:cubicBezTo>
                  <a:lnTo>
                    <a:pt x="7800" y="288"/>
                  </a:lnTo>
                  <a:cubicBezTo>
                    <a:pt x="8065" y="224"/>
                    <a:pt x="8329" y="160"/>
                    <a:pt x="8703" y="66"/>
                  </a:cubicBezTo>
                  <a:cubicBezTo>
                    <a:pt x="8529" y="27"/>
                    <a:pt x="8475" y="10"/>
                    <a:pt x="8418" y="6"/>
                  </a:cubicBezTo>
                  <a:cubicBezTo>
                    <a:pt x="8324" y="2"/>
                    <a:pt x="8230"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383375" y="2603700"/>
              <a:ext cx="64600" cy="47550"/>
            </a:xfrm>
            <a:custGeom>
              <a:rect b="b" l="l" r="r" t="t"/>
              <a:pathLst>
                <a:path extrusionOk="0" h="1902" w="2584">
                  <a:moveTo>
                    <a:pt x="2583" y="1"/>
                  </a:moveTo>
                  <a:lnTo>
                    <a:pt x="2583" y="1"/>
                  </a:lnTo>
                  <a:cubicBezTo>
                    <a:pt x="1572" y="433"/>
                    <a:pt x="719" y="1069"/>
                    <a:pt x="1" y="1897"/>
                  </a:cubicBezTo>
                  <a:cubicBezTo>
                    <a:pt x="32" y="1900"/>
                    <a:pt x="64" y="1902"/>
                    <a:pt x="94" y="1902"/>
                  </a:cubicBezTo>
                  <a:cubicBezTo>
                    <a:pt x="198" y="1902"/>
                    <a:pt x="292" y="1881"/>
                    <a:pt x="358" y="1826"/>
                  </a:cubicBezTo>
                  <a:cubicBezTo>
                    <a:pt x="594" y="1622"/>
                    <a:pt x="797" y="1379"/>
                    <a:pt x="1041" y="1183"/>
                  </a:cubicBezTo>
                  <a:cubicBezTo>
                    <a:pt x="1547" y="779"/>
                    <a:pt x="2069" y="393"/>
                    <a:pt x="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471600" y="2548700"/>
              <a:ext cx="66000" cy="43700"/>
            </a:xfrm>
            <a:custGeom>
              <a:rect b="b" l="l" r="r" t="t"/>
              <a:pathLst>
                <a:path extrusionOk="0" h="1748" w="2640">
                  <a:moveTo>
                    <a:pt x="2640" y="1"/>
                  </a:moveTo>
                  <a:lnTo>
                    <a:pt x="2640" y="1"/>
                  </a:lnTo>
                  <a:cubicBezTo>
                    <a:pt x="2033" y="215"/>
                    <a:pt x="265" y="1387"/>
                    <a:pt x="1" y="1747"/>
                  </a:cubicBezTo>
                  <a:cubicBezTo>
                    <a:pt x="893" y="1186"/>
                    <a:pt x="1850" y="726"/>
                    <a:pt x="2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760950" y="2437025"/>
              <a:ext cx="12625" cy="6525"/>
            </a:xfrm>
            <a:custGeom>
              <a:rect b="b" l="l" r="r" t="t"/>
              <a:pathLst>
                <a:path extrusionOk="0" h="261" w="505">
                  <a:moveTo>
                    <a:pt x="72" y="0"/>
                  </a:moveTo>
                  <a:cubicBezTo>
                    <a:pt x="81" y="2"/>
                    <a:pt x="91" y="3"/>
                    <a:pt x="100" y="4"/>
                  </a:cubicBezTo>
                  <a:lnTo>
                    <a:pt x="100" y="4"/>
                  </a:lnTo>
                  <a:cubicBezTo>
                    <a:pt x="100" y="3"/>
                    <a:pt x="101" y="1"/>
                    <a:pt x="101" y="0"/>
                  </a:cubicBezTo>
                  <a:close/>
                  <a:moveTo>
                    <a:pt x="100" y="4"/>
                  </a:moveTo>
                  <a:cubicBezTo>
                    <a:pt x="75" y="67"/>
                    <a:pt x="50" y="131"/>
                    <a:pt x="1" y="261"/>
                  </a:cubicBezTo>
                  <a:cubicBezTo>
                    <a:pt x="204" y="204"/>
                    <a:pt x="354" y="161"/>
                    <a:pt x="504" y="118"/>
                  </a:cubicBezTo>
                  <a:cubicBezTo>
                    <a:pt x="501" y="96"/>
                    <a:pt x="494" y="72"/>
                    <a:pt x="490" y="50"/>
                  </a:cubicBezTo>
                  <a:cubicBezTo>
                    <a:pt x="360" y="33"/>
                    <a:pt x="230" y="19"/>
                    <a:pt x="100"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838325" y="2700125"/>
              <a:ext cx="16525" cy="6725"/>
            </a:xfrm>
            <a:custGeom>
              <a:rect b="b" l="l" r="r" t="t"/>
              <a:pathLst>
                <a:path extrusionOk="0" h="269" w="661">
                  <a:moveTo>
                    <a:pt x="494" y="0"/>
                  </a:moveTo>
                  <a:cubicBezTo>
                    <a:pt x="291" y="0"/>
                    <a:pt x="113" y="60"/>
                    <a:pt x="1" y="268"/>
                  </a:cubicBezTo>
                  <a:cubicBezTo>
                    <a:pt x="222" y="183"/>
                    <a:pt x="440" y="97"/>
                    <a:pt x="661" y="11"/>
                  </a:cubicBezTo>
                  <a:cubicBezTo>
                    <a:pt x="604" y="4"/>
                    <a:pt x="548" y="0"/>
                    <a:pt x="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419275" y="2379600"/>
              <a:ext cx="61000" cy="63950"/>
            </a:xfrm>
            <a:custGeom>
              <a:rect b="b" l="l" r="r" t="t"/>
              <a:pathLst>
                <a:path extrusionOk="0" h="2558" w="2440">
                  <a:moveTo>
                    <a:pt x="2440" y="0"/>
                  </a:moveTo>
                  <a:cubicBezTo>
                    <a:pt x="1297" y="615"/>
                    <a:pt x="133" y="1836"/>
                    <a:pt x="1" y="2558"/>
                  </a:cubicBezTo>
                  <a:cubicBezTo>
                    <a:pt x="697" y="1590"/>
                    <a:pt x="1522" y="750"/>
                    <a:pt x="24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6324625" y="2504850"/>
              <a:ext cx="43175" cy="45650"/>
            </a:xfrm>
            <a:custGeom>
              <a:rect b="b" l="l" r="r" t="t"/>
              <a:pathLst>
                <a:path extrusionOk="0" h="1826" w="1727">
                  <a:moveTo>
                    <a:pt x="1726" y="1"/>
                  </a:moveTo>
                  <a:cubicBezTo>
                    <a:pt x="1151" y="609"/>
                    <a:pt x="576" y="1219"/>
                    <a:pt x="1" y="1826"/>
                  </a:cubicBezTo>
                  <a:cubicBezTo>
                    <a:pt x="744" y="1376"/>
                    <a:pt x="1244" y="698"/>
                    <a:pt x="1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253500" y="2575775"/>
              <a:ext cx="34725" cy="23400"/>
            </a:xfrm>
            <a:custGeom>
              <a:rect b="b" l="l" r="r" t="t"/>
              <a:pathLst>
                <a:path extrusionOk="0" h="936" w="1389">
                  <a:moveTo>
                    <a:pt x="1389" y="0"/>
                  </a:moveTo>
                  <a:lnTo>
                    <a:pt x="1389" y="0"/>
                  </a:lnTo>
                  <a:cubicBezTo>
                    <a:pt x="828" y="154"/>
                    <a:pt x="353" y="457"/>
                    <a:pt x="0" y="935"/>
                  </a:cubicBezTo>
                  <a:cubicBezTo>
                    <a:pt x="464" y="625"/>
                    <a:pt x="925" y="314"/>
                    <a:pt x="1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378800" y="3276325"/>
              <a:ext cx="13050" cy="4325"/>
            </a:xfrm>
            <a:custGeom>
              <a:rect b="b" l="l" r="r" t="t"/>
              <a:pathLst>
                <a:path extrusionOk="0" h="173" w="522">
                  <a:moveTo>
                    <a:pt x="425" y="0"/>
                  </a:moveTo>
                  <a:cubicBezTo>
                    <a:pt x="221" y="0"/>
                    <a:pt x="197" y="19"/>
                    <a:pt x="0" y="173"/>
                  </a:cubicBezTo>
                  <a:cubicBezTo>
                    <a:pt x="218" y="102"/>
                    <a:pt x="368" y="52"/>
                    <a:pt x="521" y="1"/>
                  </a:cubicBezTo>
                  <a:cubicBezTo>
                    <a:pt x="485" y="1"/>
                    <a:pt x="453" y="0"/>
                    <a:pt x="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472625" y="2871550"/>
              <a:ext cx="52075" cy="6325"/>
            </a:xfrm>
            <a:custGeom>
              <a:rect b="b" l="l" r="r" t="t"/>
              <a:pathLst>
                <a:path extrusionOk="0" h="253" w="2083">
                  <a:moveTo>
                    <a:pt x="2082" y="1"/>
                  </a:moveTo>
                  <a:lnTo>
                    <a:pt x="2082" y="1"/>
                  </a:lnTo>
                  <a:cubicBezTo>
                    <a:pt x="1386" y="40"/>
                    <a:pt x="693" y="79"/>
                    <a:pt x="1" y="118"/>
                  </a:cubicBezTo>
                  <a:cubicBezTo>
                    <a:pt x="1" y="158"/>
                    <a:pt x="4" y="197"/>
                    <a:pt x="7" y="233"/>
                  </a:cubicBezTo>
                  <a:cubicBezTo>
                    <a:pt x="213" y="243"/>
                    <a:pt x="419" y="252"/>
                    <a:pt x="625" y="252"/>
                  </a:cubicBezTo>
                  <a:cubicBezTo>
                    <a:pt x="1114" y="252"/>
                    <a:pt x="1602" y="202"/>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5107200" y="2863975"/>
              <a:ext cx="31975" cy="5000"/>
            </a:xfrm>
            <a:custGeom>
              <a:rect b="b" l="l" r="r" t="t"/>
              <a:pathLst>
                <a:path extrusionOk="0" h="200" w="1279">
                  <a:moveTo>
                    <a:pt x="83" y="0"/>
                  </a:moveTo>
                  <a:cubicBezTo>
                    <a:pt x="65" y="0"/>
                    <a:pt x="43" y="89"/>
                    <a:pt x="0" y="185"/>
                  </a:cubicBezTo>
                  <a:cubicBezTo>
                    <a:pt x="447" y="193"/>
                    <a:pt x="861" y="197"/>
                    <a:pt x="1272" y="200"/>
                  </a:cubicBezTo>
                  <a:cubicBezTo>
                    <a:pt x="1275" y="164"/>
                    <a:pt x="1278" y="125"/>
                    <a:pt x="1278" y="86"/>
                  </a:cubicBezTo>
                  <a:cubicBezTo>
                    <a:pt x="882" y="53"/>
                    <a:pt x="482" y="22"/>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346200" y="2867525"/>
              <a:ext cx="28150" cy="3525"/>
            </a:xfrm>
            <a:custGeom>
              <a:rect b="b" l="l" r="r" t="t"/>
              <a:pathLst>
                <a:path extrusionOk="0" h="141" w="1126">
                  <a:moveTo>
                    <a:pt x="666" y="0"/>
                  </a:moveTo>
                  <a:cubicBezTo>
                    <a:pt x="465" y="0"/>
                    <a:pt x="302" y="41"/>
                    <a:pt x="1" y="140"/>
                  </a:cubicBezTo>
                  <a:cubicBezTo>
                    <a:pt x="461" y="101"/>
                    <a:pt x="818" y="68"/>
                    <a:pt x="1125" y="43"/>
                  </a:cubicBezTo>
                  <a:cubicBezTo>
                    <a:pt x="929" y="16"/>
                    <a:pt x="790" y="0"/>
                    <a:pt x="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388250" y="2868050"/>
              <a:ext cx="28325" cy="4075"/>
            </a:xfrm>
            <a:custGeom>
              <a:rect b="b" l="l" r="r" t="t"/>
              <a:pathLst>
                <a:path extrusionOk="0" h="163" w="1133">
                  <a:moveTo>
                    <a:pt x="5" y="1"/>
                  </a:moveTo>
                  <a:cubicBezTo>
                    <a:pt x="5" y="44"/>
                    <a:pt x="0" y="87"/>
                    <a:pt x="0" y="133"/>
                  </a:cubicBezTo>
                  <a:cubicBezTo>
                    <a:pt x="379" y="144"/>
                    <a:pt x="758" y="154"/>
                    <a:pt x="1132" y="162"/>
                  </a:cubicBezTo>
                  <a:cubicBezTo>
                    <a:pt x="1132" y="116"/>
                    <a:pt x="1132" y="65"/>
                    <a:pt x="1129" y="16"/>
                  </a:cubicBezTo>
                  <a:cubicBezTo>
                    <a:pt x="755" y="12"/>
                    <a:pt x="379" y="4"/>
                    <a:pt x="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157200" y="2857100"/>
              <a:ext cx="13775" cy="6450"/>
            </a:xfrm>
            <a:custGeom>
              <a:rect b="b" l="l" r="r" t="t"/>
              <a:pathLst>
                <a:path extrusionOk="0" h="258" w="551">
                  <a:moveTo>
                    <a:pt x="550" y="0"/>
                  </a:moveTo>
                  <a:lnTo>
                    <a:pt x="550" y="0"/>
                  </a:lnTo>
                  <a:cubicBezTo>
                    <a:pt x="322" y="35"/>
                    <a:pt x="161" y="61"/>
                    <a:pt x="0" y="86"/>
                  </a:cubicBezTo>
                  <a:cubicBezTo>
                    <a:pt x="7" y="129"/>
                    <a:pt x="18" y="172"/>
                    <a:pt x="25" y="214"/>
                  </a:cubicBezTo>
                  <a:cubicBezTo>
                    <a:pt x="172" y="139"/>
                    <a:pt x="376" y="257"/>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525925" y="2988750"/>
              <a:ext cx="133950" cy="15775"/>
            </a:xfrm>
            <a:custGeom>
              <a:rect b="b" l="l" r="r" t="t"/>
              <a:pathLst>
                <a:path extrusionOk="0" h="631" w="5358">
                  <a:moveTo>
                    <a:pt x="227" y="1"/>
                  </a:moveTo>
                  <a:cubicBezTo>
                    <a:pt x="148" y="1"/>
                    <a:pt x="71" y="22"/>
                    <a:pt x="0" y="98"/>
                  </a:cubicBezTo>
                  <a:cubicBezTo>
                    <a:pt x="1578" y="396"/>
                    <a:pt x="3160" y="631"/>
                    <a:pt x="4768" y="631"/>
                  </a:cubicBezTo>
                  <a:cubicBezTo>
                    <a:pt x="4815" y="631"/>
                    <a:pt x="4863" y="631"/>
                    <a:pt x="4911" y="630"/>
                  </a:cubicBezTo>
                  <a:cubicBezTo>
                    <a:pt x="5061" y="630"/>
                    <a:pt x="5207" y="566"/>
                    <a:pt x="5357" y="530"/>
                  </a:cubicBezTo>
                  <a:cubicBezTo>
                    <a:pt x="4765" y="484"/>
                    <a:pt x="4172" y="452"/>
                    <a:pt x="3579" y="391"/>
                  </a:cubicBezTo>
                  <a:cubicBezTo>
                    <a:pt x="2554" y="284"/>
                    <a:pt x="1533" y="152"/>
                    <a:pt x="508" y="40"/>
                  </a:cubicBezTo>
                  <a:cubicBezTo>
                    <a:pt x="417" y="31"/>
                    <a:pt x="321" y="1"/>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457625" y="2948625"/>
              <a:ext cx="49850" cy="5900"/>
            </a:xfrm>
            <a:custGeom>
              <a:rect b="b" l="l" r="r" t="t"/>
              <a:pathLst>
                <a:path extrusionOk="0" h="236" w="1994">
                  <a:moveTo>
                    <a:pt x="605" y="1"/>
                  </a:moveTo>
                  <a:cubicBezTo>
                    <a:pt x="345" y="1"/>
                    <a:pt x="125" y="30"/>
                    <a:pt x="1" y="89"/>
                  </a:cubicBezTo>
                  <a:cubicBezTo>
                    <a:pt x="665" y="139"/>
                    <a:pt x="1329" y="185"/>
                    <a:pt x="1993" y="236"/>
                  </a:cubicBezTo>
                  <a:cubicBezTo>
                    <a:pt x="1587" y="81"/>
                    <a:pt x="1040"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356375" y="2935425"/>
              <a:ext cx="34225" cy="4525"/>
            </a:xfrm>
            <a:custGeom>
              <a:rect b="b" l="l" r="r" t="t"/>
              <a:pathLst>
                <a:path extrusionOk="0" h="181" w="1369">
                  <a:moveTo>
                    <a:pt x="627" y="1"/>
                  </a:moveTo>
                  <a:cubicBezTo>
                    <a:pt x="395" y="1"/>
                    <a:pt x="189" y="58"/>
                    <a:pt x="1" y="181"/>
                  </a:cubicBezTo>
                  <a:cubicBezTo>
                    <a:pt x="442" y="167"/>
                    <a:pt x="880" y="150"/>
                    <a:pt x="1322" y="136"/>
                  </a:cubicBezTo>
                  <a:lnTo>
                    <a:pt x="1322" y="136"/>
                  </a:lnTo>
                  <a:cubicBezTo>
                    <a:pt x="1337" y="141"/>
                    <a:pt x="1353" y="147"/>
                    <a:pt x="1369" y="152"/>
                  </a:cubicBezTo>
                  <a:lnTo>
                    <a:pt x="1369" y="134"/>
                  </a:lnTo>
                  <a:cubicBezTo>
                    <a:pt x="1353" y="135"/>
                    <a:pt x="1337" y="135"/>
                    <a:pt x="1322" y="136"/>
                  </a:cubicBezTo>
                  <a:lnTo>
                    <a:pt x="1322" y="136"/>
                  </a:lnTo>
                  <a:cubicBezTo>
                    <a:pt x="1065" y="47"/>
                    <a:pt x="835" y="1"/>
                    <a:pt x="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661550" y="3002075"/>
              <a:ext cx="29125" cy="3700"/>
            </a:xfrm>
            <a:custGeom>
              <a:rect b="b" l="l" r="r" t="t"/>
              <a:pathLst>
                <a:path extrusionOk="0" h="148" w="1165">
                  <a:moveTo>
                    <a:pt x="1" y="0"/>
                  </a:moveTo>
                  <a:cubicBezTo>
                    <a:pt x="220" y="100"/>
                    <a:pt x="407" y="148"/>
                    <a:pt x="639" y="148"/>
                  </a:cubicBezTo>
                  <a:cubicBezTo>
                    <a:pt x="789" y="148"/>
                    <a:pt x="957" y="128"/>
                    <a:pt x="1165" y="90"/>
                  </a:cubicBezTo>
                  <a:cubicBezTo>
                    <a:pt x="779" y="61"/>
                    <a:pt x="390" y="2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390575" y="2937800"/>
              <a:ext cx="12275" cy="4400"/>
            </a:xfrm>
            <a:custGeom>
              <a:rect b="b" l="l" r="r" t="t"/>
              <a:pathLst>
                <a:path extrusionOk="0" h="176" w="491">
                  <a:moveTo>
                    <a:pt x="168" y="1"/>
                  </a:moveTo>
                  <a:cubicBezTo>
                    <a:pt x="120" y="1"/>
                    <a:pt x="71" y="14"/>
                    <a:pt x="20" y="45"/>
                  </a:cubicBezTo>
                  <a:lnTo>
                    <a:pt x="20" y="45"/>
                  </a:lnTo>
                  <a:cubicBezTo>
                    <a:pt x="14" y="43"/>
                    <a:pt x="7" y="41"/>
                    <a:pt x="1" y="39"/>
                  </a:cubicBezTo>
                  <a:lnTo>
                    <a:pt x="1" y="57"/>
                  </a:lnTo>
                  <a:cubicBezTo>
                    <a:pt x="7" y="53"/>
                    <a:pt x="14" y="49"/>
                    <a:pt x="20" y="45"/>
                  </a:cubicBezTo>
                  <a:lnTo>
                    <a:pt x="20" y="45"/>
                  </a:lnTo>
                  <a:cubicBezTo>
                    <a:pt x="177" y="89"/>
                    <a:pt x="332" y="130"/>
                    <a:pt x="490" y="176"/>
                  </a:cubicBezTo>
                  <a:cubicBezTo>
                    <a:pt x="390" y="78"/>
                    <a:pt x="284"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735725" y="3203675"/>
              <a:ext cx="88350" cy="30575"/>
            </a:xfrm>
            <a:custGeom>
              <a:rect b="b" l="l" r="r" t="t"/>
              <a:pathLst>
                <a:path extrusionOk="0" h="1223" w="3534">
                  <a:moveTo>
                    <a:pt x="3533" y="1"/>
                  </a:moveTo>
                  <a:cubicBezTo>
                    <a:pt x="2951" y="237"/>
                    <a:pt x="2373" y="497"/>
                    <a:pt x="1779" y="705"/>
                  </a:cubicBezTo>
                  <a:cubicBezTo>
                    <a:pt x="1197" y="904"/>
                    <a:pt x="594" y="1051"/>
                    <a:pt x="1" y="1222"/>
                  </a:cubicBezTo>
                  <a:cubicBezTo>
                    <a:pt x="1280" y="1107"/>
                    <a:pt x="2455" y="700"/>
                    <a:pt x="3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881000" y="3155025"/>
              <a:ext cx="54475" cy="37975"/>
            </a:xfrm>
            <a:custGeom>
              <a:rect b="b" l="l" r="r" t="t"/>
              <a:pathLst>
                <a:path extrusionOk="0" h="1519" w="2179">
                  <a:moveTo>
                    <a:pt x="2179" y="0"/>
                  </a:moveTo>
                  <a:cubicBezTo>
                    <a:pt x="1493" y="468"/>
                    <a:pt x="857" y="900"/>
                    <a:pt x="226" y="1332"/>
                  </a:cubicBezTo>
                  <a:cubicBezTo>
                    <a:pt x="147" y="1390"/>
                    <a:pt x="76" y="1457"/>
                    <a:pt x="0" y="1518"/>
                  </a:cubicBezTo>
                  <a:cubicBezTo>
                    <a:pt x="839" y="1304"/>
                    <a:pt x="1922" y="525"/>
                    <a:pt x="2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789400" y="3236625"/>
              <a:ext cx="19300" cy="8950"/>
            </a:xfrm>
            <a:custGeom>
              <a:rect b="b" l="l" r="r" t="t"/>
              <a:pathLst>
                <a:path extrusionOk="0" h="358" w="772">
                  <a:moveTo>
                    <a:pt x="750" y="0"/>
                  </a:moveTo>
                  <a:cubicBezTo>
                    <a:pt x="501" y="86"/>
                    <a:pt x="250" y="168"/>
                    <a:pt x="0" y="254"/>
                  </a:cubicBezTo>
                  <a:cubicBezTo>
                    <a:pt x="11" y="290"/>
                    <a:pt x="25" y="322"/>
                    <a:pt x="36" y="358"/>
                  </a:cubicBezTo>
                  <a:cubicBezTo>
                    <a:pt x="282" y="275"/>
                    <a:pt x="526" y="193"/>
                    <a:pt x="771" y="111"/>
                  </a:cubicBezTo>
                  <a:cubicBezTo>
                    <a:pt x="765" y="76"/>
                    <a:pt x="758" y="36"/>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818400" y="3187700"/>
              <a:ext cx="17825" cy="10025"/>
            </a:xfrm>
            <a:custGeom>
              <a:rect b="b" l="l" r="r" t="t"/>
              <a:pathLst>
                <a:path extrusionOk="0" h="401" w="713">
                  <a:moveTo>
                    <a:pt x="712" y="0"/>
                  </a:moveTo>
                  <a:cubicBezTo>
                    <a:pt x="223" y="90"/>
                    <a:pt x="223" y="90"/>
                    <a:pt x="1" y="401"/>
                  </a:cubicBezTo>
                  <a:cubicBezTo>
                    <a:pt x="283" y="315"/>
                    <a:pt x="547" y="279"/>
                    <a:pt x="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644300" y="3065025"/>
              <a:ext cx="45675" cy="19575"/>
            </a:xfrm>
            <a:custGeom>
              <a:rect b="b" l="l" r="r" t="t"/>
              <a:pathLst>
                <a:path extrusionOk="0" h="783" w="1827">
                  <a:moveTo>
                    <a:pt x="1812" y="0"/>
                  </a:moveTo>
                  <a:cubicBezTo>
                    <a:pt x="1096" y="0"/>
                    <a:pt x="530" y="352"/>
                    <a:pt x="1" y="782"/>
                  </a:cubicBezTo>
                  <a:cubicBezTo>
                    <a:pt x="312" y="683"/>
                    <a:pt x="594" y="529"/>
                    <a:pt x="894" y="404"/>
                  </a:cubicBezTo>
                  <a:cubicBezTo>
                    <a:pt x="1197" y="272"/>
                    <a:pt x="1515" y="168"/>
                    <a:pt x="1826" y="54"/>
                  </a:cubicBezTo>
                  <a:lnTo>
                    <a:pt x="1822" y="0"/>
                  </a:lnTo>
                  <a:cubicBezTo>
                    <a:pt x="1819" y="0"/>
                    <a:pt x="1815"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5689825" y="3061650"/>
              <a:ext cx="12725" cy="5075"/>
            </a:xfrm>
            <a:custGeom>
              <a:rect b="b" l="l" r="r" t="t"/>
              <a:pathLst>
                <a:path extrusionOk="0" h="203" w="509">
                  <a:moveTo>
                    <a:pt x="508" y="0"/>
                  </a:moveTo>
                  <a:cubicBezTo>
                    <a:pt x="340" y="46"/>
                    <a:pt x="172" y="93"/>
                    <a:pt x="1" y="135"/>
                  </a:cubicBezTo>
                  <a:lnTo>
                    <a:pt x="5" y="189"/>
                  </a:lnTo>
                  <a:cubicBezTo>
                    <a:pt x="48" y="197"/>
                    <a:pt x="90" y="202"/>
                    <a:pt x="130" y="202"/>
                  </a:cubicBezTo>
                  <a:cubicBezTo>
                    <a:pt x="273" y="202"/>
                    <a:pt x="400" y="144"/>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5325025" y="3140275"/>
              <a:ext cx="64150" cy="40475"/>
            </a:xfrm>
            <a:custGeom>
              <a:rect b="b" l="l" r="r" t="t"/>
              <a:pathLst>
                <a:path extrusionOk="0" h="1619" w="2566">
                  <a:moveTo>
                    <a:pt x="2565" y="1"/>
                  </a:moveTo>
                  <a:lnTo>
                    <a:pt x="2565" y="1"/>
                  </a:lnTo>
                  <a:cubicBezTo>
                    <a:pt x="1616" y="391"/>
                    <a:pt x="734" y="883"/>
                    <a:pt x="1" y="1619"/>
                  </a:cubicBezTo>
                  <a:cubicBezTo>
                    <a:pt x="858" y="1080"/>
                    <a:pt x="1712" y="541"/>
                    <a:pt x="2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494350" y="2760800"/>
              <a:ext cx="161650" cy="76750"/>
            </a:xfrm>
            <a:custGeom>
              <a:rect b="b" l="l" r="r" t="t"/>
              <a:pathLst>
                <a:path extrusionOk="0" h="3070" w="6466">
                  <a:moveTo>
                    <a:pt x="6417" y="0"/>
                  </a:moveTo>
                  <a:cubicBezTo>
                    <a:pt x="6414" y="0"/>
                    <a:pt x="6411" y="1"/>
                    <a:pt x="6408" y="2"/>
                  </a:cubicBezTo>
                  <a:cubicBezTo>
                    <a:pt x="4358" y="1138"/>
                    <a:pt x="2186" y="2016"/>
                    <a:pt x="55" y="2970"/>
                  </a:cubicBezTo>
                  <a:cubicBezTo>
                    <a:pt x="40" y="2974"/>
                    <a:pt x="37" y="3002"/>
                    <a:pt x="1" y="3070"/>
                  </a:cubicBezTo>
                  <a:cubicBezTo>
                    <a:pt x="2176" y="2445"/>
                    <a:pt x="5786" y="734"/>
                    <a:pt x="6465" y="13"/>
                  </a:cubicBezTo>
                  <a:cubicBezTo>
                    <a:pt x="6451" y="10"/>
                    <a:pt x="6432" y="0"/>
                    <a:pt x="6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697575" y="2716075"/>
              <a:ext cx="86625" cy="26500"/>
            </a:xfrm>
            <a:custGeom>
              <a:rect b="b" l="l" r="r" t="t"/>
              <a:pathLst>
                <a:path extrusionOk="0" h="1060" w="3465">
                  <a:moveTo>
                    <a:pt x="3297" y="1"/>
                  </a:moveTo>
                  <a:cubicBezTo>
                    <a:pt x="2524" y="1"/>
                    <a:pt x="677" y="580"/>
                    <a:pt x="1" y="1059"/>
                  </a:cubicBezTo>
                  <a:cubicBezTo>
                    <a:pt x="786" y="934"/>
                    <a:pt x="3057" y="248"/>
                    <a:pt x="3464" y="12"/>
                  </a:cubicBezTo>
                  <a:cubicBezTo>
                    <a:pt x="3417" y="4"/>
                    <a:pt x="3361" y="1"/>
                    <a:pt x="3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348400" y="2889050"/>
              <a:ext cx="21250" cy="9650"/>
            </a:xfrm>
            <a:custGeom>
              <a:rect b="b" l="l" r="r" t="t"/>
              <a:pathLst>
                <a:path extrusionOk="0" h="386" w="850">
                  <a:moveTo>
                    <a:pt x="850" y="0"/>
                  </a:moveTo>
                  <a:lnTo>
                    <a:pt x="850" y="0"/>
                  </a:lnTo>
                  <a:cubicBezTo>
                    <a:pt x="597" y="129"/>
                    <a:pt x="289" y="140"/>
                    <a:pt x="0" y="386"/>
                  </a:cubicBezTo>
                  <a:cubicBezTo>
                    <a:pt x="607" y="265"/>
                    <a:pt x="607" y="265"/>
                    <a:pt x="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244950" y="3546250"/>
              <a:ext cx="39600" cy="14100"/>
            </a:xfrm>
            <a:custGeom>
              <a:rect b="b" l="l" r="r" t="t"/>
              <a:pathLst>
                <a:path extrusionOk="0" h="564" w="1584">
                  <a:moveTo>
                    <a:pt x="1583" y="0"/>
                  </a:moveTo>
                  <a:lnTo>
                    <a:pt x="1583" y="0"/>
                  </a:lnTo>
                  <a:cubicBezTo>
                    <a:pt x="1044" y="183"/>
                    <a:pt x="522" y="358"/>
                    <a:pt x="1" y="536"/>
                  </a:cubicBezTo>
                  <a:cubicBezTo>
                    <a:pt x="97" y="555"/>
                    <a:pt x="192" y="563"/>
                    <a:pt x="284" y="563"/>
                  </a:cubicBezTo>
                  <a:cubicBezTo>
                    <a:pt x="418" y="563"/>
                    <a:pt x="549" y="546"/>
                    <a:pt x="675" y="518"/>
                  </a:cubicBezTo>
                  <a:cubicBezTo>
                    <a:pt x="904" y="468"/>
                    <a:pt x="1125" y="394"/>
                    <a:pt x="1351" y="330"/>
                  </a:cubicBezTo>
                  <a:lnTo>
                    <a:pt x="1351" y="330"/>
                  </a:lnTo>
                  <a:lnTo>
                    <a:pt x="1322" y="333"/>
                  </a:lnTo>
                  <a:cubicBezTo>
                    <a:pt x="1412" y="222"/>
                    <a:pt x="1497" y="108"/>
                    <a:pt x="15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5240575" y="3051450"/>
              <a:ext cx="27700" cy="10025"/>
            </a:xfrm>
            <a:custGeom>
              <a:rect b="b" l="l" r="r" t="t"/>
              <a:pathLst>
                <a:path extrusionOk="0" h="401" w="1108">
                  <a:moveTo>
                    <a:pt x="1107" y="1"/>
                  </a:moveTo>
                  <a:lnTo>
                    <a:pt x="1107" y="1"/>
                  </a:lnTo>
                  <a:cubicBezTo>
                    <a:pt x="397" y="58"/>
                    <a:pt x="298" y="100"/>
                    <a:pt x="1" y="400"/>
                  </a:cubicBezTo>
                  <a:cubicBezTo>
                    <a:pt x="418" y="250"/>
                    <a:pt x="761" y="125"/>
                    <a:pt x="1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327100" y="3003325"/>
              <a:ext cx="25025" cy="13875"/>
            </a:xfrm>
            <a:custGeom>
              <a:rect b="b" l="l" r="r" t="t"/>
              <a:pathLst>
                <a:path extrusionOk="0" h="555" w="1001">
                  <a:moveTo>
                    <a:pt x="957" y="1"/>
                  </a:moveTo>
                  <a:cubicBezTo>
                    <a:pt x="639" y="143"/>
                    <a:pt x="322" y="283"/>
                    <a:pt x="0" y="422"/>
                  </a:cubicBezTo>
                  <a:cubicBezTo>
                    <a:pt x="11" y="469"/>
                    <a:pt x="22" y="512"/>
                    <a:pt x="36" y="555"/>
                  </a:cubicBezTo>
                  <a:cubicBezTo>
                    <a:pt x="358" y="400"/>
                    <a:pt x="679" y="247"/>
                    <a:pt x="1000" y="93"/>
                  </a:cubicBezTo>
                  <a:cubicBezTo>
                    <a:pt x="986" y="62"/>
                    <a:pt x="972" y="33"/>
                    <a:pt x="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264775" y="3054850"/>
              <a:ext cx="14400" cy="7425"/>
            </a:xfrm>
            <a:custGeom>
              <a:rect b="b" l="l" r="r" t="t"/>
              <a:pathLst>
                <a:path extrusionOk="0" h="297" w="576">
                  <a:moveTo>
                    <a:pt x="547" y="0"/>
                  </a:moveTo>
                  <a:cubicBezTo>
                    <a:pt x="365" y="53"/>
                    <a:pt x="182" y="107"/>
                    <a:pt x="1" y="165"/>
                  </a:cubicBezTo>
                  <a:cubicBezTo>
                    <a:pt x="7" y="208"/>
                    <a:pt x="15" y="254"/>
                    <a:pt x="22" y="297"/>
                  </a:cubicBezTo>
                  <a:cubicBezTo>
                    <a:pt x="208" y="225"/>
                    <a:pt x="390" y="154"/>
                    <a:pt x="576" y="83"/>
                  </a:cubicBezTo>
                  <a:cubicBezTo>
                    <a:pt x="568" y="53"/>
                    <a:pt x="558" y="29"/>
                    <a:pt x="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202025" y="3078050"/>
              <a:ext cx="13050" cy="6825"/>
            </a:xfrm>
            <a:custGeom>
              <a:rect b="b" l="l" r="r" t="t"/>
              <a:pathLst>
                <a:path extrusionOk="0" h="273" w="522">
                  <a:moveTo>
                    <a:pt x="490" y="1"/>
                  </a:moveTo>
                  <a:cubicBezTo>
                    <a:pt x="325" y="65"/>
                    <a:pt x="164" y="126"/>
                    <a:pt x="0" y="187"/>
                  </a:cubicBezTo>
                  <a:cubicBezTo>
                    <a:pt x="14" y="215"/>
                    <a:pt x="25" y="244"/>
                    <a:pt x="35" y="272"/>
                  </a:cubicBezTo>
                  <a:cubicBezTo>
                    <a:pt x="196" y="218"/>
                    <a:pt x="357" y="165"/>
                    <a:pt x="521" y="111"/>
                  </a:cubicBezTo>
                  <a:cubicBezTo>
                    <a:pt x="511" y="76"/>
                    <a:pt x="500" y="40"/>
                    <a:pt x="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302650" y="3020825"/>
              <a:ext cx="11875" cy="6650"/>
            </a:xfrm>
            <a:custGeom>
              <a:rect b="b" l="l" r="r" t="t"/>
              <a:pathLst>
                <a:path extrusionOk="0" h="266" w="475">
                  <a:moveTo>
                    <a:pt x="475" y="0"/>
                  </a:moveTo>
                  <a:lnTo>
                    <a:pt x="475" y="0"/>
                  </a:lnTo>
                  <a:cubicBezTo>
                    <a:pt x="289" y="104"/>
                    <a:pt x="142" y="186"/>
                    <a:pt x="0" y="265"/>
                  </a:cubicBezTo>
                  <a:cubicBezTo>
                    <a:pt x="307" y="222"/>
                    <a:pt x="307" y="222"/>
                    <a:pt x="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618050" y="2855475"/>
              <a:ext cx="54325" cy="14850"/>
            </a:xfrm>
            <a:custGeom>
              <a:rect b="b" l="l" r="r" t="t"/>
              <a:pathLst>
                <a:path extrusionOk="0" h="594" w="2173">
                  <a:moveTo>
                    <a:pt x="2173" y="1"/>
                  </a:moveTo>
                  <a:cubicBezTo>
                    <a:pt x="1393" y="105"/>
                    <a:pt x="683" y="297"/>
                    <a:pt x="1" y="593"/>
                  </a:cubicBezTo>
                  <a:cubicBezTo>
                    <a:pt x="1105" y="469"/>
                    <a:pt x="1904" y="243"/>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321200" y="3221525"/>
              <a:ext cx="26275" cy="23250"/>
            </a:xfrm>
            <a:custGeom>
              <a:rect b="b" l="l" r="r" t="t"/>
              <a:pathLst>
                <a:path extrusionOk="0" h="930" w="1051">
                  <a:moveTo>
                    <a:pt x="1050" y="1"/>
                  </a:moveTo>
                  <a:lnTo>
                    <a:pt x="1050" y="1"/>
                  </a:lnTo>
                  <a:cubicBezTo>
                    <a:pt x="680" y="274"/>
                    <a:pt x="232" y="461"/>
                    <a:pt x="16" y="903"/>
                  </a:cubicBezTo>
                  <a:lnTo>
                    <a:pt x="16" y="903"/>
                  </a:lnTo>
                  <a:cubicBezTo>
                    <a:pt x="492" y="749"/>
                    <a:pt x="765" y="368"/>
                    <a:pt x="1050" y="1"/>
                  </a:cubicBezTo>
                  <a:close/>
                  <a:moveTo>
                    <a:pt x="16" y="903"/>
                  </a:moveTo>
                  <a:cubicBezTo>
                    <a:pt x="11" y="904"/>
                    <a:pt x="6" y="906"/>
                    <a:pt x="0" y="908"/>
                  </a:cubicBezTo>
                  <a:lnTo>
                    <a:pt x="4" y="929"/>
                  </a:lnTo>
                  <a:cubicBezTo>
                    <a:pt x="8" y="920"/>
                    <a:pt x="12" y="911"/>
                    <a:pt x="16"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449850" y="3166975"/>
              <a:ext cx="17625" cy="8575"/>
            </a:xfrm>
            <a:custGeom>
              <a:rect b="b" l="l" r="r" t="t"/>
              <a:pathLst>
                <a:path extrusionOk="0" h="343" w="705">
                  <a:moveTo>
                    <a:pt x="704" y="1"/>
                  </a:moveTo>
                  <a:cubicBezTo>
                    <a:pt x="468" y="115"/>
                    <a:pt x="236" y="226"/>
                    <a:pt x="0" y="340"/>
                  </a:cubicBezTo>
                  <a:cubicBezTo>
                    <a:pt x="28" y="342"/>
                    <a:pt x="54" y="343"/>
                    <a:pt x="81" y="343"/>
                  </a:cubicBezTo>
                  <a:cubicBezTo>
                    <a:pt x="348" y="343"/>
                    <a:pt x="564" y="242"/>
                    <a:pt x="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197275" y="3220300"/>
              <a:ext cx="34575" cy="6975"/>
            </a:xfrm>
            <a:custGeom>
              <a:rect b="b" l="l" r="r" t="t"/>
              <a:pathLst>
                <a:path extrusionOk="0" h="279" w="1383">
                  <a:moveTo>
                    <a:pt x="1379" y="0"/>
                  </a:moveTo>
                  <a:cubicBezTo>
                    <a:pt x="1378" y="1"/>
                    <a:pt x="1376" y="2"/>
                    <a:pt x="1375" y="3"/>
                  </a:cubicBezTo>
                  <a:lnTo>
                    <a:pt x="1375" y="3"/>
                  </a:lnTo>
                  <a:cubicBezTo>
                    <a:pt x="1377" y="3"/>
                    <a:pt x="1380" y="3"/>
                    <a:pt x="1382" y="4"/>
                  </a:cubicBezTo>
                  <a:lnTo>
                    <a:pt x="1379" y="0"/>
                  </a:lnTo>
                  <a:close/>
                  <a:moveTo>
                    <a:pt x="1336" y="3"/>
                  </a:moveTo>
                  <a:cubicBezTo>
                    <a:pt x="875" y="3"/>
                    <a:pt x="443" y="160"/>
                    <a:pt x="1" y="257"/>
                  </a:cubicBezTo>
                  <a:cubicBezTo>
                    <a:pt x="143" y="269"/>
                    <a:pt x="284" y="278"/>
                    <a:pt x="424" y="278"/>
                  </a:cubicBezTo>
                  <a:cubicBezTo>
                    <a:pt x="759" y="278"/>
                    <a:pt x="1083" y="223"/>
                    <a:pt x="1375" y="3"/>
                  </a:cubicBezTo>
                  <a:lnTo>
                    <a:pt x="1375" y="3"/>
                  </a:lnTo>
                  <a:cubicBezTo>
                    <a:pt x="1362" y="3"/>
                    <a:pt x="1349" y="3"/>
                    <a:pt x="1336"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231725" y="3212950"/>
              <a:ext cx="15650" cy="7625"/>
            </a:xfrm>
            <a:custGeom>
              <a:rect b="b" l="l" r="r" t="t"/>
              <a:pathLst>
                <a:path extrusionOk="0" h="305" w="626">
                  <a:moveTo>
                    <a:pt x="626" y="1"/>
                  </a:moveTo>
                  <a:cubicBezTo>
                    <a:pt x="421" y="97"/>
                    <a:pt x="215" y="196"/>
                    <a:pt x="9" y="295"/>
                  </a:cubicBezTo>
                  <a:lnTo>
                    <a:pt x="9" y="295"/>
                  </a:lnTo>
                  <a:cubicBezTo>
                    <a:pt x="6" y="295"/>
                    <a:pt x="4" y="295"/>
                    <a:pt x="1" y="294"/>
                  </a:cubicBezTo>
                  <a:lnTo>
                    <a:pt x="1" y="294"/>
                  </a:lnTo>
                  <a:lnTo>
                    <a:pt x="4" y="298"/>
                  </a:lnTo>
                  <a:cubicBezTo>
                    <a:pt x="6" y="297"/>
                    <a:pt x="7" y="296"/>
                    <a:pt x="9" y="295"/>
                  </a:cubicBezTo>
                  <a:lnTo>
                    <a:pt x="9" y="295"/>
                  </a:lnTo>
                  <a:cubicBezTo>
                    <a:pt x="44" y="301"/>
                    <a:pt x="78" y="304"/>
                    <a:pt x="110" y="304"/>
                  </a:cubicBezTo>
                  <a:cubicBezTo>
                    <a:pt x="320" y="304"/>
                    <a:pt x="489" y="190"/>
                    <a:pt x="6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227000" y="3182525"/>
              <a:ext cx="9775" cy="5550"/>
            </a:xfrm>
            <a:custGeom>
              <a:rect b="b" l="l" r="r" t="t"/>
              <a:pathLst>
                <a:path extrusionOk="0" h="222" w="391">
                  <a:moveTo>
                    <a:pt x="361" y="0"/>
                  </a:moveTo>
                  <a:cubicBezTo>
                    <a:pt x="241" y="54"/>
                    <a:pt x="122" y="104"/>
                    <a:pt x="1" y="158"/>
                  </a:cubicBezTo>
                  <a:cubicBezTo>
                    <a:pt x="12" y="179"/>
                    <a:pt x="22" y="201"/>
                    <a:pt x="30" y="222"/>
                  </a:cubicBezTo>
                  <a:cubicBezTo>
                    <a:pt x="151" y="171"/>
                    <a:pt x="272" y="122"/>
                    <a:pt x="391" y="72"/>
                  </a:cubicBezTo>
                  <a:cubicBezTo>
                    <a:pt x="383" y="46"/>
                    <a:pt x="373" y="25"/>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260675" y="3168950"/>
              <a:ext cx="9200" cy="5100"/>
            </a:xfrm>
            <a:custGeom>
              <a:rect b="b" l="l" r="r" t="t"/>
              <a:pathLst>
                <a:path extrusionOk="0" h="204" w="368">
                  <a:moveTo>
                    <a:pt x="368" y="0"/>
                  </a:moveTo>
                  <a:cubicBezTo>
                    <a:pt x="279" y="25"/>
                    <a:pt x="186" y="43"/>
                    <a:pt x="104" y="83"/>
                  </a:cubicBezTo>
                  <a:cubicBezTo>
                    <a:pt x="61" y="104"/>
                    <a:pt x="33" y="165"/>
                    <a:pt x="0" y="204"/>
                  </a:cubicBezTo>
                  <a:cubicBezTo>
                    <a:pt x="54" y="197"/>
                    <a:pt x="107" y="193"/>
                    <a:pt x="158" y="175"/>
                  </a:cubicBezTo>
                  <a:cubicBezTo>
                    <a:pt x="229" y="150"/>
                    <a:pt x="297" y="118"/>
                    <a:pt x="368" y="90"/>
                  </a:cubicBezTo>
                  <a:lnTo>
                    <a:pt x="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860025" y="2721650"/>
              <a:ext cx="35550" cy="20550"/>
            </a:xfrm>
            <a:custGeom>
              <a:rect b="b" l="l" r="r" t="t"/>
              <a:pathLst>
                <a:path extrusionOk="0" h="822" w="1422">
                  <a:moveTo>
                    <a:pt x="1418" y="0"/>
                  </a:moveTo>
                  <a:cubicBezTo>
                    <a:pt x="1410" y="7"/>
                    <a:pt x="1402" y="13"/>
                    <a:pt x="1394" y="19"/>
                  </a:cubicBezTo>
                  <a:lnTo>
                    <a:pt x="1394" y="19"/>
                  </a:lnTo>
                  <a:cubicBezTo>
                    <a:pt x="1403" y="18"/>
                    <a:pt x="1412" y="16"/>
                    <a:pt x="1421" y="15"/>
                  </a:cubicBezTo>
                  <a:lnTo>
                    <a:pt x="1418" y="0"/>
                  </a:lnTo>
                  <a:close/>
                  <a:moveTo>
                    <a:pt x="1394" y="19"/>
                  </a:moveTo>
                  <a:lnTo>
                    <a:pt x="1394" y="19"/>
                  </a:lnTo>
                  <a:cubicBezTo>
                    <a:pt x="843" y="114"/>
                    <a:pt x="384" y="368"/>
                    <a:pt x="25" y="795"/>
                  </a:cubicBezTo>
                  <a:lnTo>
                    <a:pt x="25" y="795"/>
                  </a:lnTo>
                  <a:cubicBezTo>
                    <a:pt x="534" y="626"/>
                    <a:pt x="979" y="348"/>
                    <a:pt x="1394" y="19"/>
                  </a:cubicBezTo>
                  <a:close/>
                  <a:moveTo>
                    <a:pt x="25" y="795"/>
                  </a:moveTo>
                  <a:lnTo>
                    <a:pt x="25" y="795"/>
                  </a:lnTo>
                  <a:cubicBezTo>
                    <a:pt x="17" y="798"/>
                    <a:pt x="9" y="801"/>
                    <a:pt x="0" y="803"/>
                  </a:cubicBezTo>
                  <a:lnTo>
                    <a:pt x="4" y="821"/>
                  </a:lnTo>
                  <a:cubicBezTo>
                    <a:pt x="11" y="813"/>
                    <a:pt x="18" y="804"/>
                    <a:pt x="25" y="7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924675" y="2699850"/>
              <a:ext cx="22500" cy="8350"/>
            </a:xfrm>
            <a:custGeom>
              <a:rect b="b" l="l" r="r" t="t"/>
              <a:pathLst>
                <a:path extrusionOk="0" h="334" w="900">
                  <a:moveTo>
                    <a:pt x="900" y="1"/>
                  </a:moveTo>
                  <a:lnTo>
                    <a:pt x="900" y="1"/>
                  </a:lnTo>
                  <a:cubicBezTo>
                    <a:pt x="582" y="43"/>
                    <a:pt x="268" y="88"/>
                    <a:pt x="20" y="317"/>
                  </a:cubicBezTo>
                  <a:lnTo>
                    <a:pt x="20" y="317"/>
                  </a:lnTo>
                  <a:cubicBezTo>
                    <a:pt x="14" y="317"/>
                    <a:pt x="7" y="316"/>
                    <a:pt x="0" y="315"/>
                  </a:cubicBezTo>
                  <a:lnTo>
                    <a:pt x="0" y="315"/>
                  </a:lnTo>
                  <a:lnTo>
                    <a:pt x="3" y="333"/>
                  </a:lnTo>
                  <a:cubicBezTo>
                    <a:pt x="9" y="328"/>
                    <a:pt x="15" y="322"/>
                    <a:pt x="20" y="317"/>
                  </a:cubicBezTo>
                  <a:lnTo>
                    <a:pt x="20" y="317"/>
                  </a:lnTo>
                  <a:cubicBezTo>
                    <a:pt x="39" y="318"/>
                    <a:pt x="57" y="319"/>
                    <a:pt x="76" y="319"/>
                  </a:cubicBezTo>
                  <a:cubicBezTo>
                    <a:pt x="388" y="319"/>
                    <a:pt x="628" y="120"/>
                    <a:pt x="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910125" y="2707725"/>
              <a:ext cx="14650" cy="7250"/>
            </a:xfrm>
            <a:custGeom>
              <a:rect b="b" l="l" r="r" t="t"/>
              <a:pathLst>
                <a:path extrusionOk="0" h="290" w="586">
                  <a:moveTo>
                    <a:pt x="582" y="0"/>
                  </a:moveTo>
                  <a:cubicBezTo>
                    <a:pt x="578" y="7"/>
                    <a:pt x="573" y="13"/>
                    <a:pt x="568" y="19"/>
                  </a:cubicBezTo>
                  <a:lnTo>
                    <a:pt x="568" y="19"/>
                  </a:lnTo>
                  <a:cubicBezTo>
                    <a:pt x="574" y="19"/>
                    <a:pt x="580" y="19"/>
                    <a:pt x="585" y="18"/>
                  </a:cubicBezTo>
                  <a:lnTo>
                    <a:pt x="582" y="0"/>
                  </a:lnTo>
                  <a:close/>
                  <a:moveTo>
                    <a:pt x="568" y="19"/>
                  </a:moveTo>
                  <a:cubicBezTo>
                    <a:pt x="351" y="35"/>
                    <a:pt x="152" y="92"/>
                    <a:pt x="13" y="276"/>
                  </a:cubicBezTo>
                  <a:lnTo>
                    <a:pt x="13" y="276"/>
                  </a:lnTo>
                  <a:cubicBezTo>
                    <a:pt x="9" y="276"/>
                    <a:pt x="4" y="276"/>
                    <a:pt x="0" y="275"/>
                  </a:cubicBezTo>
                  <a:lnTo>
                    <a:pt x="0" y="275"/>
                  </a:lnTo>
                  <a:lnTo>
                    <a:pt x="3" y="289"/>
                  </a:lnTo>
                  <a:cubicBezTo>
                    <a:pt x="7" y="285"/>
                    <a:pt x="10" y="280"/>
                    <a:pt x="13" y="276"/>
                  </a:cubicBezTo>
                  <a:lnTo>
                    <a:pt x="13" y="276"/>
                  </a:lnTo>
                  <a:cubicBezTo>
                    <a:pt x="22" y="276"/>
                    <a:pt x="31" y="276"/>
                    <a:pt x="40" y="276"/>
                  </a:cubicBezTo>
                  <a:cubicBezTo>
                    <a:pt x="257" y="276"/>
                    <a:pt x="437" y="198"/>
                    <a:pt x="568"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895450" y="2714600"/>
              <a:ext cx="14775" cy="7425"/>
            </a:xfrm>
            <a:custGeom>
              <a:rect b="b" l="l" r="r" t="t"/>
              <a:pathLst>
                <a:path extrusionOk="0" h="297" w="591">
                  <a:moveTo>
                    <a:pt x="587" y="0"/>
                  </a:moveTo>
                  <a:cubicBezTo>
                    <a:pt x="584" y="5"/>
                    <a:pt x="581" y="10"/>
                    <a:pt x="577" y="15"/>
                  </a:cubicBezTo>
                  <a:lnTo>
                    <a:pt x="577" y="15"/>
                  </a:lnTo>
                  <a:cubicBezTo>
                    <a:pt x="582" y="14"/>
                    <a:pt x="586" y="14"/>
                    <a:pt x="590" y="14"/>
                  </a:cubicBezTo>
                  <a:lnTo>
                    <a:pt x="587" y="0"/>
                  </a:lnTo>
                  <a:close/>
                  <a:moveTo>
                    <a:pt x="577" y="15"/>
                  </a:moveTo>
                  <a:cubicBezTo>
                    <a:pt x="352" y="27"/>
                    <a:pt x="148" y="84"/>
                    <a:pt x="14" y="282"/>
                  </a:cubicBezTo>
                  <a:lnTo>
                    <a:pt x="14" y="282"/>
                  </a:lnTo>
                  <a:cubicBezTo>
                    <a:pt x="9" y="282"/>
                    <a:pt x="5" y="282"/>
                    <a:pt x="1" y="282"/>
                  </a:cubicBezTo>
                  <a:lnTo>
                    <a:pt x="1" y="282"/>
                  </a:lnTo>
                  <a:lnTo>
                    <a:pt x="4" y="297"/>
                  </a:lnTo>
                  <a:cubicBezTo>
                    <a:pt x="7" y="292"/>
                    <a:pt x="10" y="287"/>
                    <a:pt x="14" y="282"/>
                  </a:cubicBezTo>
                  <a:lnTo>
                    <a:pt x="14" y="282"/>
                  </a:lnTo>
                  <a:cubicBezTo>
                    <a:pt x="15" y="282"/>
                    <a:pt x="16" y="282"/>
                    <a:pt x="17" y="282"/>
                  </a:cubicBezTo>
                  <a:cubicBezTo>
                    <a:pt x="248" y="282"/>
                    <a:pt x="441" y="213"/>
                    <a:pt x="5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489450" y="2622375"/>
              <a:ext cx="171525" cy="53775"/>
            </a:xfrm>
            <a:custGeom>
              <a:rect b="b" l="l" r="r" t="t"/>
              <a:pathLst>
                <a:path extrusionOk="0" h="2151" w="6861">
                  <a:moveTo>
                    <a:pt x="6534" y="1"/>
                  </a:moveTo>
                  <a:cubicBezTo>
                    <a:pt x="6519" y="1"/>
                    <a:pt x="6504" y="2"/>
                    <a:pt x="6490" y="4"/>
                  </a:cubicBezTo>
                  <a:cubicBezTo>
                    <a:pt x="5743" y="96"/>
                    <a:pt x="4961" y="100"/>
                    <a:pt x="4261" y="339"/>
                  </a:cubicBezTo>
                  <a:cubicBezTo>
                    <a:pt x="2911" y="800"/>
                    <a:pt x="1611" y="1393"/>
                    <a:pt x="294" y="1939"/>
                  </a:cubicBezTo>
                  <a:cubicBezTo>
                    <a:pt x="187" y="1982"/>
                    <a:pt x="97" y="2075"/>
                    <a:pt x="1" y="2147"/>
                  </a:cubicBezTo>
                  <a:cubicBezTo>
                    <a:pt x="25" y="2149"/>
                    <a:pt x="47" y="2151"/>
                    <a:pt x="69" y="2151"/>
                  </a:cubicBezTo>
                  <a:cubicBezTo>
                    <a:pt x="185" y="2151"/>
                    <a:pt x="275" y="2114"/>
                    <a:pt x="368" y="2075"/>
                  </a:cubicBezTo>
                  <a:cubicBezTo>
                    <a:pt x="1297" y="1679"/>
                    <a:pt x="2219" y="1265"/>
                    <a:pt x="3162" y="893"/>
                  </a:cubicBezTo>
                  <a:cubicBezTo>
                    <a:pt x="4065" y="540"/>
                    <a:pt x="4995" y="314"/>
                    <a:pt x="5973" y="314"/>
                  </a:cubicBezTo>
                  <a:cubicBezTo>
                    <a:pt x="6042" y="314"/>
                    <a:pt x="6112" y="315"/>
                    <a:pt x="6183" y="317"/>
                  </a:cubicBezTo>
                  <a:cubicBezTo>
                    <a:pt x="6228" y="319"/>
                    <a:pt x="6274" y="321"/>
                    <a:pt x="6321" y="321"/>
                  </a:cubicBezTo>
                  <a:cubicBezTo>
                    <a:pt x="6507" y="321"/>
                    <a:pt x="6695" y="290"/>
                    <a:pt x="6861" y="75"/>
                  </a:cubicBezTo>
                  <a:cubicBezTo>
                    <a:pt x="6751" y="50"/>
                    <a:pt x="6639" y="1"/>
                    <a:pt x="6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5193175" y="2953775"/>
              <a:ext cx="41875" cy="27175"/>
            </a:xfrm>
            <a:custGeom>
              <a:rect b="b" l="l" r="r" t="t"/>
              <a:pathLst>
                <a:path extrusionOk="0" h="1087" w="1675">
                  <a:moveTo>
                    <a:pt x="1643" y="0"/>
                  </a:moveTo>
                  <a:cubicBezTo>
                    <a:pt x="1365" y="101"/>
                    <a:pt x="1083" y="197"/>
                    <a:pt x="801" y="297"/>
                  </a:cubicBezTo>
                  <a:lnTo>
                    <a:pt x="826" y="294"/>
                  </a:lnTo>
                  <a:lnTo>
                    <a:pt x="826" y="294"/>
                  </a:lnTo>
                  <a:cubicBezTo>
                    <a:pt x="622" y="590"/>
                    <a:pt x="186" y="643"/>
                    <a:pt x="0" y="1086"/>
                  </a:cubicBezTo>
                  <a:cubicBezTo>
                    <a:pt x="608" y="719"/>
                    <a:pt x="1144" y="394"/>
                    <a:pt x="1675" y="68"/>
                  </a:cubicBezTo>
                  <a:cubicBezTo>
                    <a:pt x="1665" y="47"/>
                    <a:pt x="1654" y="22"/>
                    <a:pt x="1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5263000" y="2971975"/>
              <a:ext cx="29375" cy="8275"/>
            </a:xfrm>
            <a:custGeom>
              <a:rect b="b" l="l" r="r" t="t"/>
              <a:pathLst>
                <a:path extrusionOk="0" h="331" w="1175">
                  <a:moveTo>
                    <a:pt x="1175" y="1"/>
                  </a:moveTo>
                  <a:lnTo>
                    <a:pt x="1175" y="1"/>
                  </a:lnTo>
                  <a:cubicBezTo>
                    <a:pt x="764" y="44"/>
                    <a:pt x="372" y="151"/>
                    <a:pt x="0" y="330"/>
                  </a:cubicBezTo>
                  <a:cubicBezTo>
                    <a:pt x="411" y="287"/>
                    <a:pt x="822" y="237"/>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179075" y="3000200"/>
              <a:ext cx="31175" cy="4300"/>
            </a:xfrm>
            <a:custGeom>
              <a:rect b="b" l="l" r="r" t="t"/>
              <a:pathLst>
                <a:path extrusionOk="0" h="172" w="1247">
                  <a:moveTo>
                    <a:pt x="1246" y="1"/>
                  </a:moveTo>
                  <a:lnTo>
                    <a:pt x="1246" y="1"/>
                  </a:lnTo>
                  <a:cubicBezTo>
                    <a:pt x="845" y="28"/>
                    <a:pt x="439" y="56"/>
                    <a:pt x="37" y="84"/>
                  </a:cubicBezTo>
                  <a:lnTo>
                    <a:pt x="37" y="84"/>
                  </a:lnTo>
                  <a:cubicBezTo>
                    <a:pt x="25" y="79"/>
                    <a:pt x="13" y="74"/>
                    <a:pt x="0" y="68"/>
                  </a:cubicBezTo>
                  <a:lnTo>
                    <a:pt x="0" y="86"/>
                  </a:lnTo>
                  <a:cubicBezTo>
                    <a:pt x="13" y="86"/>
                    <a:pt x="25" y="85"/>
                    <a:pt x="37" y="84"/>
                  </a:cubicBezTo>
                  <a:lnTo>
                    <a:pt x="37" y="84"/>
                  </a:lnTo>
                  <a:cubicBezTo>
                    <a:pt x="193" y="146"/>
                    <a:pt x="347" y="172"/>
                    <a:pt x="501" y="172"/>
                  </a:cubicBezTo>
                  <a:cubicBezTo>
                    <a:pt x="751" y="172"/>
                    <a:pt x="999" y="102"/>
                    <a:pt x="1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774675" y="2913050"/>
              <a:ext cx="49550" cy="18700"/>
            </a:xfrm>
            <a:custGeom>
              <a:rect b="b" l="l" r="r" t="t"/>
              <a:pathLst>
                <a:path extrusionOk="0" h="748" w="1982">
                  <a:moveTo>
                    <a:pt x="1982" y="1"/>
                  </a:moveTo>
                  <a:lnTo>
                    <a:pt x="1982" y="1"/>
                  </a:lnTo>
                  <a:cubicBezTo>
                    <a:pt x="1532" y="51"/>
                    <a:pt x="589" y="405"/>
                    <a:pt x="0" y="747"/>
                  </a:cubicBezTo>
                  <a:cubicBezTo>
                    <a:pt x="3" y="747"/>
                    <a:pt x="6" y="747"/>
                    <a:pt x="9" y="747"/>
                  </a:cubicBezTo>
                  <a:cubicBezTo>
                    <a:pt x="684" y="747"/>
                    <a:pt x="1670" y="375"/>
                    <a:pt x="1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717350" y="2944850"/>
              <a:ext cx="56000" cy="10300"/>
            </a:xfrm>
            <a:custGeom>
              <a:rect b="b" l="l" r="r" t="t"/>
              <a:pathLst>
                <a:path extrusionOk="0" h="412" w="2240">
                  <a:moveTo>
                    <a:pt x="2239" y="1"/>
                  </a:moveTo>
                  <a:lnTo>
                    <a:pt x="2239" y="1"/>
                  </a:lnTo>
                  <a:cubicBezTo>
                    <a:pt x="1497" y="122"/>
                    <a:pt x="750" y="243"/>
                    <a:pt x="1" y="365"/>
                  </a:cubicBezTo>
                  <a:cubicBezTo>
                    <a:pt x="179" y="397"/>
                    <a:pt x="369" y="411"/>
                    <a:pt x="561" y="411"/>
                  </a:cubicBezTo>
                  <a:cubicBezTo>
                    <a:pt x="1211" y="411"/>
                    <a:pt x="1886" y="243"/>
                    <a:pt x="2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653775" y="2929050"/>
              <a:ext cx="11450" cy="6975"/>
            </a:xfrm>
            <a:custGeom>
              <a:rect b="b" l="l" r="r" t="t"/>
              <a:pathLst>
                <a:path extrusionOk="0" h="279" w="458">
                  <a:moveTo>
                    <a:pt x="419" y="0"/>
                  </a:moveTo>
                  <a:lnTo>
                    <a:pt x="0" y="193"/>
                  </a:lnTo>
                  <a:cubicBezTo>
                    <a:pt x="15" y="221"/>
                    <a:pt x="29" y="251"/>
                    <a:pt x="43" y="279"/>
                  </a:cubicBezTo>
                  <a:cubicBezTo>
                    <a:pt x="183" y="215"/>
                    <a:pt x="318" y="150"/>
                    <a:pt x="457" y="83"/>
                  </a:cubicBezTo>
                  <a:cubicBezTo>
                    <a:pt x="444" y="54"/>
                    <a:pt x="432" y="25"/>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300450" y="2690400"/>
              <a:ext cx="37175" cy="21625"/>
            </a:xfrm>
            <a:custGeom>
              <a:rect b="b" l="l" r="r" t="t"/>
              <a:pathLst>
                <a:path extrusionOk="0" h="865" w="1487">
                  <a:moveTo>
                    <a:pt x="1486" y="1"/>
                  </a:moveTo>
                  <a:lnTo>
                    <a:pt x="1486" y="1"/>
                  </a:lnTo>
                  <a:cubicBezTo>
                    <a:pt x="954" y="222"/>
                    <a:pt x="453" y="504"/>
                    <a:pt x="0" y="865"/>
                  </a:cubicBezTo>
                  <a:cubicBezTo>
                    <a:pt x="568" y="700"/>
                    <a:pt x="1086" y="451"/>
                    <a:pt x="1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328825" y="2676275"/>
              <a:ext cx="14775" cy="8375"/>
            </a:xfrm>
            <a:custGeom>
              <a:rect b="b" l="l" r="r" t="t"/>
              <a:pathLst>
                <a:path extrusionOk="0" h="335" w="591">
                  <a:moveTo>
                    <a:pt x="523" y="1"/>
                  </a:moveTo>
                  <a:cubicBezTo>
                    <a:pt x="373" y="90"/>
                    <a:pt x="223" y="180"/>
                    <a:pt x="1" y="312"/>
                  </a:cubicBezTo>
                  <a:cubicBezTo>
                    <a:pt x="64" y="327"/>
                    <a:pt x="119" y="334"/>
                    <a:pt x="169" y="334"/>
                  </a:cubicBezTo>
                  <a:cubicBezTo>
                    <a:pt x="381" y="334"/>
                    <a:pt x="477" y="209"/>
                    <a:pt x="590" y="119"/>
                  </a:cubicBezTo>
                  <a:cubicBezTo>
                    <a:pt x="569" y="80"/>
                    <a:pt x="544" y="40"/>
                    <a:pt x="5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2"/>
          <p:cNvGrpSpPr/>
          <p:nvPr/>
        </p:nvGrpSpPr>
        <p:grpSpPr>
          <a:xfrm>
            <a:off x="8030998" y="2980082"/>
            <a:ext cx="1475191" cy="1503767"/>
            <a:chOff x="1409850" y="3574325"/>
            <a:chExt cx="806600" cy="822225"/>
          </a:xfrm>
        </p:grpSpPr>
        <p:sp>
          <p:nvSpPr>
            <p:cNvPr id="102" name="Google Shape;102;p2"/>
            <p:cNvSpPr/>
            <p:nvPr/>
          </p:nvSpPr>
          <p:spPr>
            <a:xfrm>
              <a:off x="1409850" y="3574325"/>
              <a:ext cx="806600" cy="822225"/>
            </a:xfrm>
            <a:custGeom>
              <a:rect b="b" l="l" r="r" t="t"/>
              <a:pathLst>
                <a:path extrusionOk="0" h="32889" w="32264">
                  <a:moveTo>
                    <a:pt x="20427" y="1072"/>
                  </a:moveTo>
                  <a:lnTo>
                    <a:pt x="20427" y="1072"/>
                  </a:lnTo>
                  <a:cubicBezTo>
                    <a:pt x="20688" y="1100"/>
                    <a:pt x="20846" y="1100"/>
                    <a:pt x="20996" y="1136"/>
                  </a:cubicBezTo>
                  <a:cubicBezTo>
                    <a:pt x="21777" y="1336"/>
                    <a:pt x="22542" y="1586"/>
                    <a:pt x="23249" y="1982"/>
                  </a:cubicBezTo>
                  <a:cubicBezTo>
                    <a:pt x="23460" y="2100"/>
                    <a:pt x="23595" y="2254"/>
                    <a:pt x="23702" y="2464"/>
                  </a:cubicBezTo>
                  <a:cubicBezTo>
                    <a:pt x="24188" y="3418"/>
                    <a:pt x="24378" y="4454"/>
                    <a:pt x="24553" y="5493"/>
                  </a:cubicBezTo>
                  <a:cubicBezTo>
                    <a:pt x="24649" y="6082"/>
                    <a:pt x="24721" y="6679"/>
                    <a:pt x="24770" y="7275"/>
                  </a:cubicBezTo>
                  <a:cubicBezTo>
                    <a:pt x="24845" y="8168"/>
                    <a:pt x="24699" y="9043"/>
                    <a:pt x="24517" y="9914"/>
                  </a:cubicBezTo>
                  <a:cubicBezTo>
                    <a:pt x="24446" y="10253"/>
                    <a:pt x="24375" y="10591"/>
                    <a:pt x="24305" y="10929"/>
                  </a:cubicBezTo>
                  <a:lnTo>
                    <a:pt x="24305" y="10929"/>
                  </a:lnTo>
                  <a:cubicBezTo>
                    <a:pt x="24083" y="10875"/>
                    <a:pt x="23965" y="10847"/>
                    <a:pt x="23858" y="10847"/>
                  </a:cubicBezTo>
                  <a:cubicBezTo>
                    <a:pt x="23738" y="10847"/>
                    <a:pt x="23632" y="10882"/>
                    <a:pt x="23409" y="10957"/>
                  </a:cubicBezTo>
                  <a:cubicBezTo>
                    <a:pt x="23320" y="10896"/>
                    <a:pt x="23216" y="10828"/>
                    <a:pt x="23117" y="10764"/>
                  </a:cubicBezTo>
                  <a:cubicBezTo>
                    <a:pt x="23031" y="10707"/>
                    <a:pt x="22946" y="10653"/>
                    <a:pt x="22863" y="10600"/>
                  </a:cubicBezTo>
                  <a:cubicBezTo>
                    <a:pt x="23066" y="8810"/>
                    <a:pt x="22763" y="7089"/>
                    <a:pt x="22406" y="5372"/>
                  </a:cubicBezTo>
                  <a:cubicBezTo>
                    <a:pt x="22313" y="4929"/>
                    <a:pt x="22209" y="4486"/>
                    <a:pt x="22088" y="4047"/>
                  </a:cubicBezTo>
                  <a:cubicBezTo>
                    <a:pt x="21835" y="3118"/>
                    <a:pt x="21406" y="2278"/>
                    <a:pt x="20806" y="1525"/>
                  </a:cubicBezTo>
                  <a:cubicBezTo>
                    <a:pt x="20706" y="1400"/>
                    <a:pt x="20599" y="1279"/>
                    <a:pt x="20427" y="1072"/>
                  </a:cubicBezTo>
                  <a:close/>
                  <a:moveTo>
                    <a:pt x="22991" y="14010"/>
                  </a:moveTo>
                  <a:cubicBezTo>
                    <a:pt x="23044" y="14722"/>
                    <a:pt x="23139" y="15434"/>
                    <a:pt x="22949" y="16139"/>
                  </a:cubicBezTo>
                  <a:cubicBezTo>
                    <a:pt x="22916" y="16253"/>
                    <a:pt x="22867" y="16364"/>
                    <a:pt x="22745" y="16464"/>
                  </a:cubicBezTo>
                  <a:cubicBezTo>
                    <a:pt x="22814" y="16064"/>
                    <a:pt x="22903" y="15671"/>
                    <a:pt x="22942" y="15267"/>
                  </a:cubicBezTo>
                  <a:cubicBezTo>
                    <a:pt x="22984" y="14852"/>
                    <a:pt x="22978" y="14430"/>
                    <a:pt x="22991" y="14010"/>
                  </a:cubicBezTo>
                  <a:close/>
                  <a:moveTo>
                    <a:pt x="18567" y="18174"/>
                  </a:moveTo>
                  <a:lnTo>
                    <a:pt x="18567" y="18174"/>
                  </a:lnTo>
                  <a:cubicBezTo>
                    <a:pt x="18952" y="18692"/>
                    <a:pt x="18657" y="19074"/>
                    <a:pt x="18571" y="19460"/>
                  </a:cubicBezTo>
                  <a:cubicBezTo>
                    <a:pt x="18474" y="19071"/>
                    <a:pt x="18492" y="18682"/>
                    <a:pt x="18567" y="18174"/>
                  </a:cubicBezTo>
                  <a:close/>
                  <a:moveTo>
                    <a:pt x="26699" y="18767"/>
                  </a:moveTo>
                  <a:cubicBezTo>
                    <a:pt x="26885" y="19224"/>
                    <a:pt x="26677" y="19564"/>
                    <a:pt x="26488" y="19895"/>
                  </a:cubicBezTo>
                  <a:cubicBezTo>
                    <a:pt x="26409" y="20032"/>
                    <a:pt x="26277" y="20153"/>
                    <a:pt x="26149" y="20249"/>
                  </a:cubicBezTo>
                  <a:cubicBezTo>
                    <a:pt x="25884" y="20454"/>
                    <a:pt x="25689" y="20557"/>
                    <a:pt x="25489" y="20557"/>
                  </a:cubicBezTo>
                  <a:cubicBezTo>
                    <a:pt x="25273" y="20557"/>
                    <a:pt x="25050" y="20437"/>
                    <a:pt x="24727" y="20192"/>
                  </a:cubicBezTo>
                  <a:cubicBezTo>
                    <a:pt x="25385" y="19732"/>
                    <a:pt x="25924" y="19114"/>
                    <a:pt x="26699" y="18767"/>
                  </a:cubicBezTo>
                  <a:close/>
                  <a:moveTo>
                    <a:pt x="29018" y="19896"/>
                  </a:moveTo>
                  <a:cubicBezTo>
                    <a:pt x="29078" y="19896"/>
                    <a:pt x="29138" y="19910"/>
                    <a:pt x="29163" y="19938"/>
                  </a:cubicBezTo>
                  <a:cubicBezTo>
                    <a:pt x="29234" y="20014"/>
                    <a:pt x="29292" y="20171"/>
                    <a:pt x="29259" y="20260"/>
                  </a:cubicBezTo>
                  <a:cubicBezTo>
                    <a:pt x="29191" y="20446"/>
                    <a:pt x="29092" y="20639"/>
                    <a:pt x="28956" y="20785"/>
                  </a:cubicBezTo>
                  <a:cubicBezTo>
                    <a:pt x="28538" y="21235"/>
                    <a:pt x="28024" y="21560"/>
                    <a:pt x="27498" y="21863"/>
                  </a:cubicBezTo>
                  <a:cubicBezTo>
                    <a:pt x="27470" y="21835"/>
                    <a:pt x="27438" y="21803"/>
                    <a:pt x="27409" y="21774"/>
                  </a:cubicBezTo>
                  <a:cubicBezTo>
                    <a:pt x="27670" y="21357"/>
                    <a:pt x="27906" y="20917"/>
                    <a:pt x="28199" y="20528"/>
                  </a:cubicBezTo>
                  <a:cubicBezTo>
                    <a:pt x="28377" y="20289"/>
                    <a:pt x="28642" y="20110"/>
                    <a:pt x="28884" y="19928"/>
                  </a:cubicBezTo>
                  <a:cubicBezTo>
                    <a:pt x="28913" y="19906"/>
                    <a:pt x="28965" y="19896"/>
                    <a:pt x="29018" y="19896"/>
                  </a:cubicBezTo>
                  <a:close/>
                  <a:moveTo>
                    <a:pt x="24156" y="21385"/>
                  </a:moveTo>
                  <a:lnTo>
                    <a:pt x="24156" y="21385"/>
                  </a:lnTo>
                  <a:cubicBezTo>
                    <a:pt x="24176" y="22040"/>
                    <a:pt x="24023" y="22350"/>
                    <a:pt x="23677" y="22350"/>
                  </a:cubicBezTo>
                  <a:cubicBezTo>
                    <a:pt x="23529" y="22350"/>
                    <a:pt x="23345" y="22293"/>
                    <a:pt x="23124" y="22181"/>
                  </a:cubicBezTo>
                  <a:cubicBezTo>
                    <a:pt x="23302" y="22025"/>
                    <a:pt x="23470" y="21878"/>
                    <a:pt x="23642" y="21738"/>
                  </a:cubicBezTo>
                  <a:cubicBezTo>
                    <a:pt x="23785" y="21628"/>
                    <a:pt x="23938" y="21532"/>
                    <a:pt x="24156" y="21385"/>
                  </a:cubicBezTo>
                  <a:close/>
                  <a:moveTo>
                    <a:pt x="25235" y="20903"/>
                  </a:moveTo>
                  <a:cubicBezTo>
                    <a:pt x="25835" y="21281"/>
                    <a:pt x="25959" y="21588"/>
                    <a:pt x="25759" y="22192"/>
                  </a:cubicBezTo>
                  <a:cubicBezTo>
                    <a:pt x="25713" y="22328"/>
                    <a:pt x="25656" y="22463"/>
                    <a:pt x="25585" y="22588"/>
                  </a:cubicBezTo>
                  <a:cubicBezTo>
                    <a:pt x="25420" y="22875"/>
                    <a:pt x="25262" y="23074"/>
                    <a:pt x="25075" y="23074"/>
                  </a:cubicBezTo>
                  <a:cubicBezTo>
                    <a:pt x="24945" y="23074"/>
                    <a:pt x="24801" y="22978"/>
                    <a:pt x="24631" y="22750"/>
                  </a:cubicBezTo>
                  <a:cubicBezTo>
                    <a:pt x="24545" y="22635"/>
                    <a:pt x="24416" y="22560"/>
                    <a:pt x="24320" y="22478"/>
                  </a:cubicBezTo>
                  <a:cubicBezTo>
                    <a:pt x="24416" y="22021"/>
                    <a:pt x="24495" y="21624"/>
                    <a:pt x="24595" y="21146"/>
                  </a:cubicBezTo>
                  <a:cubicBezTo>
                    <a:pt x="24752" y="21085"/>
                    <a:pt x="24999" y="20993"/>
                    <a:pt x="25235" y="20903"/>
                  </a:cubicBezTo>
                  <a:close/>
                  <a:moveTo>
                    <a:pt x="23174" y="11421"/>
                  </a:moveTo>
                  <a:lnTo>
                    <a:pt x="23174" y="11421"/>
                  </a:lnTo>
                  <a:cubicBezTo>
                    <a:pt x="23374" y="11543"/>
                    <a:pt x="23503" y="11624"/>
                    <a:pt x="23663" y="11721"/>
                  </a:cubicBezTo>
                  <a:cubicBezTo>
                    <a:pt x="23770" y="11624"/>
                    <a:pt x="23870" y="11532"/>
                    <a:pt x="23981" y="11428"/>
                  </a:cubicBezTo>
                  <a:cubicBezTo>
                    <a:pt x="24031" y="11450"/>
                    <a:pt x="24091" y="11457"/>
                    <a:pt x="24138" y="11492"/>
                  </a:cubicBezTo>
                  <a:cubicBezTo>
                    <a:pt x="24485" y="11746"/>
                    <a:pt x="24713" y="12085"/>
                    <a:pt x="24838" y="12493"/>
                  </a:cubicBezTo>
                  <a:cubicBezTo>
                    <a:pt x="25092" y="13307"/>
                    <a:pt x="25263" y="14136"/>
                    <a:pt x="25099" y="14996"/>
                  </a:cubicBezTo>
                  <a:cubicBezTo>
                    <a:pt x="25042" y="15293"/>
                    <a:pt x="25070" y="15571"/>
                    <a:pt x="25256" y="15842"/>
                  </a:cubicBezTo>
                  <a:cubicBezTo>
                    <a:pt x="25399" y="15807"/>
                    <a:pt x="25560" y="15768"/>
                    <a:pt x="25731" y="15725"/>
                  </a:cubicBezTo>
                  <a:cubicBezTo>
                    <a:pt x="25931" y="15893"/>
                    <a:pt x="25895" y="16099"/>
                    <a:pt x="25824" y="16328"/>
                  </a:cubicBezTo>
                  <a:cubicBezTo>
                    <a:pt x="25535" y="17274"/>
                    <a:pt x="24978" y="18067"/>
                    <a:pt x="24424" y="18871"/>
                  </a:cubicBezTo>
                  <a:cubicBezTo>
                    <a:pt x="24292" y="19064"/>
                    <a:pt x="24020" y="18850"/>
                    <a:pt x="23923" y="19117"/>
                  </a:cubicBezTo>
                  <a:cubicBezTo>
                    <a:pt x="23859" y="19307"/>
                    <a:pt x="23702" y="19463"/>
                    <a:pt x="23559" y="19671"/>
                  </a:cubicBezTo>
                  <a:cubicBezTo>
                    <a:pt x="23638" y="19685"/>
                    <a:pt x="23692" y="19678"/>
                    <a:pt x="23724" y="19703"/>
                  </a:cubicBezTo>
                  <a:cubicBezTo>
                    <a:pt x="23855" y="19798"/>
                    <a:pt x="23975" y="19839"/>
                    <a:pt x="24088" y="19839"/>
                  </a:cubicBezTo>
                  <a:cubicBezTo>
                    <a:pt x="24283" y="19839"/>
                    <a:pt x="24457" y="19718"/>
                    <a:pt x="24631" y="19553"/>
                  </a:cubicBezTo>
                  <a:cubicBezTo>
                    <a:pt x="24790" y="19404"/>
                    <a:pt x="24971" y="19278"/>
                    <a:pt x="25318" y="19278"/>
                  </a:cubicBezTo>
                  <a:cubicBezTo>
                    <a:pt x="25328" y="19278"/>
                    <a:pt x="25338" y="19278"/>
                    <a:pt x="25349" y="19278"/>
                  </a:cubicBezTo>
                  <a:cubicBezTo>
                    <a:pt x="24811" y="19708"/>
                    <a:pt x="24385" y="20147"/>
                    <a:pt x="23746" y="20147"/>
                  </a:cubicBezTo>
                  <a:cubicBezTo>
                    <a:pt x="23658" y="20147"/>
                    <a:pt x="23567" y="20139"/>
                    <a:pt x="23470" y="20121"/>
                  </a:cubicBezTo>
                  <a:cubicBezTo>
                    <a:pt x="23446" y="19980"/>
                    <a:pt x="23418" y="19844"/>
                    <a:pt x="23389" y="19710"/>
                  </a:cubicBezTo>
                  <a:lnTo>
                    <a:pt x="23389" y="19710"/>
                  </a:lnTo>
                  <a:cubicBezTo>
                    <a:pt x="23393" y="19710"/>
                    <a:pt x="23396" y="19710"/>
                    <a:pt x="23399" y="19710"/>
                  </a:cubicBezTo>
                  <a:lnTo>
                    <a:pt x="23388" y="19703"/>
                  </a:lnTo>
                  <a:lnTo>
                    <a:pt x="23388" y="19703"/>
                  </a:lnTo>
                  <a:cubicBezTo>
                    <a:pt x="23388" y="19705"/>
                    <a:pt x="23389" y="19707"/>
                    <a:pt x="23389" y="19710"/>
                  </a:cubicBezTo>
                  <a:lnTo>
                    <a:pt x="23389" y="19710"/>
                  </a:lnTo>
                  <a:cubicBezTo>
                    <a:pt x="22760" y="19659"/>
                    <a:pt x="22131" y="19610"/>
                    <a:pt x="21464" y="19557"/>
                  </a:cubicBezTo>
                  <a:cubicBezTo>
                    <a:pt x="21456" y="19503"/>
                    <a:pt x="21452" y="19403"/>
                    <a:pt x="21428" y="19307"/>
                  </a:cubicBezTo>
                  <a:cubicBezTo>
                    <a:pt x="21336" y="18956"/>
                    <a:pt x="21150" y="18790"/>
                    <a:pt x="20838" y="18790"/>
                  </a:cubicBezTo>
                  <a:cubicBezTo>
                    <a:pt x="20796" y="18790"/>
                    <a:pt x="20752" y="18793"/>
                    <a:pt x="20706" y="18799"/>
                  </a:cubicBezTo>
                  <a:cubicBezTo>
                    <a:pt x="20503" y="18828"/>
                    <a:pt x="20299" y="18871"/>
                    <a:pt x="20099" y="18924"/>
                  </a:cubicBezTo>
                  <a:cubicBezTo>
                    <a:pt x="19613" y="19056"/>
                    <a:pt x="19435" y="19343"/>
                    <a:pt x="19503" y="19853"/>
                  </a:cubicBezTo>
                  <a:cubicBezTo>
                    <a:pt x="19524" y="20014"/>
                    <a:pt x="19560" y="20167"/>
                    <a:pt x="19592" y="20335"/>
                  </a:cubicBezTo>
                  <a:cubicBezTo>
                    <a:pt x="19013" y="20303"/>
                    <a:pt x="18842" y="20124"/>
                    <a:pt x="18878" y="19585"/>
                  </a:cubicBezTo>
                  <a:cubicBezTo>
                    <a:pt x="18896" y="19295"/>
                    <a:pt x="18981" y="19013"/>
                    <a:pt x="19006" y="18728"/>
                  </a:cubicBezTo>
                  <a:cubicBezTo>
                    <a:pt x="19053" y="18257"/>
                    <a:pt x="18949" y="18125"/>
                    <a:pt x="18395" y="17892"/>
                  </a:cubicBezTo>
                  <a:cubicBezTo>
                    <a:pt x="18378" y="17924"/>
                    <a:pt x="18324" y="17975"/>
                    <a:pt x="18321" y="18028"/>
                  </a:cubicBezTo>
                  <a:cubicBezTo>
                    <a:pt x="18260" y="18582"/>
                    <a:pt x="18171" y="19135"/>
                    <a:pt x="18164" y="19689"/>
                  </a:cubicBezTo>
                  <a:cubicBezTo>
                    <a:pt x="18156" y="20174"/>
                    <a:pt x="18385" y="20556"/>
                    <a:pt x="18874" y="20757"/>
                  </a:cubicBezTo>
                  <a:cubicBezTo>
                    <a:pt x="19049" y="20828"/>
                    <a:pt x="19188" y="20988"/>
                    <a:pt x="19407" y="21153"/>
                  </a:cubicBezTo>
                  <a:cubicBezTo>
                    <a:pt x="19196" y="21306"/>
                    <a:pt x="19056" y="21413"/>
                    <a:pt x="18909" y="21514"/>
                  </a:cubicBezTo>
                  <a:cubicBezTo>
                    <a:pt x="18795" y="21592"/>
                    <a:pt x="18680" y="21630"/>
                    <a:pt x="18564" y="21630"/>
                  </a:cubicBezTo>
                  <a:cubicBezTo>
                    <a:pt x="18448" y="21630"/>
                    <a:pt x="18331" y="21592"/>
                    <a:pt x="18213" y="21517"/>
                  </a:cubicBezTo>
                  <a:cubicBezTo>
                    <a:pt x="18128" y="21464"/>
                    <a:pt x="18039" y="21407"/>
                    <a:pt x="17945" y="21360"/>
                  </a:cubicBezTo>
                  <a:cubicBezTo>
                    <a:pt x="17768" y="21262"/>
                    <a:pt x="17591" y="21208"/>
                    <a:pt x="17423" y="21208"/>
                  </a:cubicBezTo>
                  <a:cubicBezTo>
                    <a:pt x="17204" y="21208"/>
                    <a:pt x="16998" y="21298"/>
                    <a:pt x="16817" y="21499"/>
                  </a:cubicBezTo>
                  <a:cubicBezTo>
                    <a:pt x="16664" y="21670"/>
                    <a:pt x="16504" y="21728"/>
                    <a:pt x="16324" y="21728"/>
                  </a:cubicBezTo>
                  <a:cubicBezTo>
                    <a:pt x="16251" y="21728"/>
                    <a:pt x="16175" y="21718"/>
                    <a:pt x="16096" y="21703"/>
                  </a:cubicBezTo>
                  <a:cubicBezTo>
                    <a:pt x="15775" y="21646"/>
                    <a:pt x="15453" y="21597"/>
                    <a:pt x="15115" y="21597"/>
                  </a:cubicBezTo>
                  <a:cubicBezTo>
                    <a:pt x="15050" y="21597"/>
                    <a:pt x="14984" y="21599"/>
                    <a:pt x="14917" y="21603"/>
                  </a:cubicBezTo>
                  <a:cubicBezTo>
                    <a:pt x="15400" y="21735"/>
                    <a:pt x="15878" y="21867"/>
                    <a:pt x="16360" y="22003"/>
                  </a:cubicBezTo>
                  <a:cubicBezTo>
                    <a:pt x="16356" y="22028"/>
                    <a:pt x="16353" y="22053"/>
                    <a:pt x="16349" y="22081"/>
                  </a:cubicBezTo>
                  <a:cubicBezTo>
                    <a:pt x="16114" y="22096"/>
                    <a:pt x="15881" y="22114"/>
                    <a:pt x="15649" y="22132"/>
                  </a:cubicBezTo>
                  <a:cubicBezTo>
                    <a:pt x="16570" y="22342"/>
                    <a:pt x="16570" y="22342"/>
                    <a:pt x="16699" y="22560"/>
                  </a:cubicBezTo>
                  <a:cubicBezTo>
                    <a:pt x="16428" y="22585"/>
                    <a:pt x="16163" y="22610"/>
                    <a:pt x="15863" y="22638"/>
                  </a:cubicBezTo>
                  <a:cubicBezTo>
                    <a:pt x="16306" y="22874"/>
                    <a:pt x="16857" y="22560"/>
                    <a:pt x="17253" y="23071"/>
                  </a:cubicBezTo>
                  <a:cubicBezTo>
                    <a:pt x="17017" y="23124"/>
                    <a:pt x="16835" y="23195"/>
                    <a:pt x="16649" y="23206"/>
                  </a:cubicBezTo>
                  <a:cubicBezTo>
                    <a:pt x="16174" y="23235"/>
                    <a:pt x="15700" y="23249"/>
                    <a:pt x="15224" y="23249"/>
                  </a:cubicBezTo>
                  <a:cubicBezTo>
                    <a:pt x="15192" y="23249"/>
                    <a:pt x="15160" y="23250"/>
                    <a:pt x="15128" y="23250"/>
                  </a:cubicBezTo>
                  <a:cubicBezTo>
                    <a:pt x="14899" y="23250"/>
                    <a:pt x="14673" y="23233"/>
                    <a:pt x="14535" y="22964"/>
                  </a:cubicBezTo>
                  <a:cubicBezTo>
                    <a:pt x="14492" y="22882"/>
                    <a:pt x="14321" y="22864"/>
                    <a:pt x="14203" y="22824"/>
                  </a:cubicBezTo>
                  <a:cubicBezTo>
                    <a:pt x="14032" y="22771"/>
                    <a:pt x="13853" y="22724"/>
                    <a:pt x="13667" y="22671"/>
                  </a:cubicBezTo>
                  <a:cubicBezTo>
                    <a:pt x="13617" y="22338"/>
                    <a:pt x="13739" y="22067"/>
                    <a:pt x="13921" y="21853"/>
                  </a:cubicBezTo>
                  <a:cubicBezTo>
                    <a:pt x="14235" y="21485"/>
                    <a:pt x="14396" y="21085"/>
                    <a:pt x="14393" y="20607"/>
                  </a:cubicBezTo>
                  <a:cubicBezTo>
                    <a:pt x="14388" y="20517"/>
                    <a:pt x="14457" y="20424"/>
                    <a:pt x="14513" y="20264"/>
                  </a:cubicBezTo>
                  <a:cubicBezTo>
                    <a:pt x="14800" y="20414"/>
                    <a:pt x="15052" y="20535"/>
                    <a:pt x="15292" y="20678"/>
                  </a:cubicBezTo>
                  <a:cubicBezTo>
                    <a:pt x="15508" y="20803"/>
                    <a:pt x="15721" y="20903"/>
                    <a:pt x="15970" y="20903"/>
                  </a:cubicBezTo>
                  <a:cubicBezTo>
                    <a:pt x="15997" y="20903"/>
                    <a:pt x="16025" y="20902"/>
                    <a:pt x="16053" y="20899"/>
                  </a:cubicBezTo>
                  <a:cubicBezTo>
                    <a:pt x="16517" y="20860"/>
                    <a:pt x="16803" y="20560"/>
                    <a:pt x="16699" y="20106"/>
                  </a:cubicBezTo>
                  <a:cubicBezTo>
                    <a:pt x="16610" y="19710"/>
                    <a:pt x="16424" y="19335"/>
                    <a:pt x="16267" y="18957"/>
                  </a:cubicBezTo>
                  <a:cubicBezTo>
                    <a:pt x="16188" y="18774"/>
                    <a:pt x="16074" y="18606"/>
                    <a:pt x="15946" y="18378"/>
                  </a:cubicBezTo>
                  <a:cubicBezTo>
                    <a:pt x="16381" y="18331"/>
                    <a:pt x="16821" y="18438"/>
                    <a:pt x="16892" y="17910"/>
                  </a:cubicBezTo>
                  <a:cubicBezTo>
                    <a:pt x="17232" y="17974"/>
                    <a:pt x="17203" y="18545"/>
                    <a:pt x="17625" y="18545"/>
                  </a:cubicBezTo>
                  <a:cubicBezTo>
                    <a:pt x="17673" y="18545"/>
                    <a:pt x="17727" y="18537"/>
                    <a:pt x="17788" y="18521"/>
                  </a:cubicBezTo>
                  <a:cubicBezTo>
                    <a:pt x="17742" y="18400"/>
                    <a:pt x="17721" y="18310"/>
                    <a:pt x="17674" y="18228"/>
                  </a:cubicBezTo>
                  <a:cubicBezTo>
                    <a:pt x="17467" y="17853"/>
                    <a:pt x="17381" y="17457"/>
                    <a:pt x="17442" y="17032"/>
                  </a:cubicBezTo>
                  <a:cubicBezTo>
                    <a:pt x="17592" y="16000"/>
                    <a:pt x="17271" y="15128"/>
                    <a:pt x="16595" y="14342"/>
                  </a:cubicBezTo>
                  <a:cubicBezTo>
                    <a:pt x="16167" y="13846"/>
                    <a:pt x="15799" y="13292"/>
                    <a:pt x="15374" y="12725"/>
                  </a:cubicBezTo>
                  <a:cubicBezTo>
                    <a:pt x="15553" y="12628"/>
                    <a:pt x="15670" y="12560"/>
                    <a:pt x="15796" y="12503"/>
                  </a:cubicBezTo>
                  <a:cubicBezTo>
                    <a:pt x="16306" y="12282"/>
                    <a:pt x="16817" y="12053"/>
                    <a:pt x="17332" y="11846"/>
                  </a:cubicBezTo>
                  <a:cubicBezTo>
                    <a:pt x="17659" y="11715"/>
                    <a:pt x="17991" y="11605"/>
                    <a:pt x="18330" y="11605"/>
                  </a:cubicBezTo>
                  <a:cubicBezTo>
                    <a:pt x="18534" y="11605"/>
                    <a:pt x="18740" y="11645"/>
                    <a:pt x="18949" y="11743"/>
                  </a:cubicBezTo>
                  <a:cubicBezTo>
                    <a:pt x="18972" y="11753"/>
                    <a:pt x="19000" y="11759"/>
                    <a:pt x="19029" y="11759"/>
                  </a:cubicBezTo>
                  <a:cubicBezTo>
                    <a:pt x="19050" y="11759"/>
                    <a:pt x="19071" y="11756"/>
                    <a:pt x="19089" y="11749"/>
                  </a:cubicBezTo>
                  <a:cubicBezTo>
                    <a:pt x="19306" y="11688"/>
                    <a:pt x="19516" y="11659"/>
                    <a:pt x="19720" y="11659"/>
                  </a:cubicBezTo>
                  <a:cubicBezTo>
                    <a:pt x="20220" y="11659"/>
                    <a:pt x="20681" y="11838"/>
                    <a:pt x="21110" y="12178"/>
                  </a:cubicBezTo>
                  <a:cubicBezTo>
                    <a:pt x="21231" y="12276"/>
                    <a:pt x="21342" y="12378"/>
                    <a:pt x="21511" y="12378"/>
                  </a:cubicBezTo>
                  <a:cubicBezTo>
                    <a:pt x="21541" y="12378"/>
                    <a:pt x="21572" y="12374"/>
                    <a:pt x="21606" y="12367"/>
                  </a:cubicBezTo>
                  <a:cubicBezTo>
                    <a:pt x="21614" y="12365"/>
                    <a:pt x="21624" y="12364"/>
                    <a:pt x="21633" y="12364"/>
                  </a:cubicBezTo>
                  <a:cubicBezTo>
                    <a:pt x="21721" y="12364"/>
                    <a:pt x="21851" y="12448"/>
                    <a:pt x="21906" y="12529"/>
                  </a:cubicBezTo>
                  <a:cubicBezTo>
                    <a:pt x="22067" y="12764"/>
                    <a:pt x="22231" y="13010"/>
                    <a:pt x="22324" y="13279"/>
                  </a:cubicBezTo>
                  <a:cubicBezTo>
                    <a:pt x="22567" y="13986"/>
                    <a:pt x="22699" y="14714"/>
                    <a:pt x="22606" y="15474"/>
                  </a:cubicBezTo>
                  <a:cubicBezTo>
                    <a:pt x="22549" y="15924"/>
                    <a:pt x="22527" y="16378"/>
                    <a:pt x="22478" y="16831"/>
                  </a:cubicBezTo>
                  <a:cubicBezTo>
                    <a:pt x="22406" y="17460"/>
                    <a:pt x="22492" y="18085"/>
                    <a:pt x="22456" y="18728"/>
                  </a:cubicBezTo>
                  <a:cubicBezTo>
                    <a:pt x="22756" y="18707"/>
                    <a:pt x="22824" y="18546"/>
                    <a:pt x="22802" y="18382"/>
                  </a:cubicBezTo>
                  <a:cubicBezTo>
                    <a:pt x="22731" y="17846"/>
                    <a:pt x="22988" y="17428"/>
                    <a:pt x="23224" y="16989"/>
                  </a:cubicBezTo>
                  <a:cubicBezTo>
                    <a:pt x="23624" y="16242"/>
                    <a:pt x="23767" y="15425"/>
                    <a:pt x="23731" y="14589"/>
                  </a:cubicBezTo>
                  <a:cubicBezTo>
                    <a:pt x="23692" y="13678"/>
                    <a:pt x="23599" y="12771"/>
                    <a:pt x="23270" y="11907"/>
                  </a:cubicBezTo>
                  <a:cubicBezTo>
                    <a:pt x="23221" y="11779"/>
                    <a:pt x="23216" y="11636"/>
                    <a:pt x="23174" y="11421"/>
                  </a:cubicBezTo>
                  <a:close/>
                  <a:moveTo>
                    <a:pt x="24382" y="20473"/>
                  </a:moveTo>
                  <a:cubicBezTo>
                    <a:pt x="24555" y="20473"/>
                    <a:pt x="24724" y="20545"/>
                    <a:pt x="24906" y="20703"/>
                  </a:cubicBezTo>
                  <a:cubicBezTo>
                    <a:pt x="24602" y="20867"/>
                    <a:pt x="24324" y="20993"/>
                    <a:pt x="23992" y="21031"/>
                  </a:cubicBezTo>
                  <a:cubicBezTo>
                    <a:pt x="23210" y="21125"/>
                    <a:pt x="22766" y="21535"/>
                    <a:pt x="22599" y="22306"/>
                  </a:cubicBezTo>
                  <a:cubicBezTo>
                    <a:pt x="22574" y="22417"/>
                    <a:pt x="22681" y="22557"/>
                    <a:pt x="22728" y="22696"/>
                  </a:cubicBezTo>
                  <a:cubicBezTo>
                    <a:pt x="22893" y="22589"/>
                    <a:pt x="22976" y="22535"/>
                    <a:pt x="23085" y="22535"/>
                  </a:cubicBezTo>
                  <a:cubicBezTo>
                    <a:pt x="23194" y="22535"/>
                    <a:pt x="23330" y="22590"/>
                    <a:pt x="23602" y="22699"/>
                  </a:cubicBezTo>
                  <a:cubicBezTo>
                    <a:pt x="23199" y="22946"/>
                    <a:pt x="22838" y="23164"/>
                    <a:pt x="22392" y="23435"/>
                  </a:cubicBezTo>
                  <a:cubicBezTo>
                    <a:pt x="22349" y="23045"/>
                    <a:pt x="22285" y="22781"/>
                    <a:pt x="22402" y="22471"/>
                  </a:cubicBezTo>
                  <a:cubicBezTo>
                    <a:pt x="22535" y="22114"/>
                    <a:pt x="22621" y="21721"/>
                    <a:pt x="22367" y="21296"/>
                  </a:cubicBezTo>
                  <a:cubicBezTo>
                    <a:pt x="22256" y="21456"/>
                    <a:pt x="22171" y="21581"/>
                    <a:pt x="22056" y="21753"/>
                  </a:cubicBezTo>
                  <a:cubicBezTo>
                    <a:pt x="21927" y="21603"/>
                    <a:pt x="21813" y="21471"/>
                    <a:pt x="21649" y="21281"/>
                  </a:cubicBezTo>
                  <a:cubicBezTo>
                    <a:pt x="22003" y="21078"/>
                    <a:pt x="22316" y="20892"/>
                    <a:pt x="22642" y="20721"/>
                  </a:cubicBezTo>
                  <a:cubicBezTo>
                    <a:pt x="22698" y="20692"/>
                    <a:pt x="22781" y="20667"/>
                    <a:pt x="22848" y="20667"/>
                  </a:cubicBezTo>
                  <a:cubicBezTo>
                    <a:pt x="22879" y="20667"/>
                    <a:pt x="22907" y="20672"/>
                    <a:pt x="22928" y="20685"/>
                  </a:cubicBezTo>
                  <a:cubicBezTo>
                    <a:pt x="23063" y="20772"/>
                    <a:pt x="23195" y="20806"/>
                    <a:pt x="23322" y="20806"/>
                  </a:cubicBezTo>
                  <a:cubicBezTo>
                    <a:pt x="23549" y="20806"/>
                    <a:pt x="23763" y="20698"/>
                    <a:pt x="23966" y="20592"/>
                  </a:cubicBezTo>
                  <a:cubicBezTo>
                    <a:pt x="24113" y="20515"/>
                    <a:pt x="24249" y="20473"/>
                    <a:pt x="24382" y="20473"/>
                  </a:cubicBezTo>
                  <a:close/>
                  <a:moveTo>
                    <a:pt x="24131" y="22689"/>
                  </a:moveTo>
                  <a:cubicBezTo>
                    <a:pt x="24320" y="22864"/>
                    <a:pt x="24523" y="23053"/>
                    <a:pt x="24770" y="23281"/>
                  </a:cubicBezTo>
                  <a:cubicBezTo>
                    <a:pt x="24613" y="23367"/>
                    <a:pt x="24492" y="23417"/>
                    <a:pt x="24385" y="23488"/>
                  </a:cubicBezTo>
                  <a:cubicBezTo>
                    <a:pt x="24081" y="23692"/>
                    <a:pt x="23767" y="23885"/>
                    <a:pt x="23485" y="24113"/>
                  </a:cubicBezTo>
                  <a:cubicBezTo>
                    <a:pt x="23291" y="24271"/>
                    <a:pt x="23133" y="24356"/>
                    <a:pt x="22968" y="24356"/>
                  </a:cubicBezTo>
                  <a:cubicBezTo>
                    <a:pt x="22777" y="24356"/>
                    <a:pt x="22577" y="24242"/>
                    <a:pt x="22299" y="23996"/>
                  </a:cubicBezTo>
                  <a:cubicBezTo>
                    <a:pt x="22921" y="23553"/>
                    <a:pt x="23495" y="23142"/>
                    <a:pt x="24131" y="22689"/>
                  </a:cubicBezTo>
                  <a:close/>
                  <a:moveTo>
                    <a:pt x="22771" y="24946"/>
                  </a:moveTo>
                  <a:cubicBezTo>
                    <a:pt x="22652" y="25150"/>
                    <a:pt x="22531" y="25353"/>
                    <a:pt x="22392" y="25592"/>
                  </a:cubicBezTo>
                  <a:cubicBezTo>
                    <a:pt x="22352" y="25249"/>
                    <a:pt x="22352" y="25249"/>
                    <a:pt x="22771" y="24946"/>
                  </a:cubicBezTo>
                  <a:close/>
                  <a:moveTo>
                    <a:pt x="25685" y="23677"/>
                  </a:moveTo>
                  <a:cubicBezTo>
                    <a:pt x="25755" y="23677"/>
                    <a:pt x="25829" y="23687"/>
                    <a:pt x="25909" y="23710"/>
                  </a:cubicBezTo>
                  <a:cubicBezTo>
                    <a:pt x="25952" y="24085"/>
                    <a:pt x="25777" y="24324"/>
                    <a:pt x="25556" y="24499"/>
                  </a:cubicBezTo>
                  <a:cubicBezTo>
                    <a:pt x="25171" y="24807"/>
                    <a:pt x="24774" y="25102"/>
                    <a:pt x="24349" y="25349"/>
                  </a:cubicBezTo>
                  <a:cubicBezTo>
                    <a:pt x="23785" y="25674"/>
                    <a:pt x="23188" y="25942"/>
                    <a:pt x="22588" y="26242"/>
                  </a:cubicBezTo>
                  <a:cubicBezTo>
                    <a:pt x="22524" y="25964"/>
                    <a:pt x="22695" y="25745"/>
                    <a:pt x="22820" y="25517"/>
                  </a:cubicBezTo>
                  <a:cubicBezTo>
                    <a:pt x="23081" y="25038"/>
                    <a:pt x="23399" y="24642"/>
                    <a:pt x="23959" y="24460"/>
                  </a:cubicBezTo>
                  <a:cubicBezTo>
                    <a:pt x="24345" y="24331"/>
                    <a:pt x="24688" y="24078"/>
                    <a:pt x="25056" y="23892"/>
                  </a:cubicBezTo>
                  <a:cubicBezTo>
                    <a:pt x="25250" y="23795"/>
                    <a:pt x="25442" y="23677"/>
                    <a:pt x="25685" y="23677"/>
                  </a:cubicBezTo>
                  <a:close/>
                  <a:moveTo>
                    <a:pt x="16460" y="565"/>
                  </a:moveTo>
                  <a:cubicBezTo>
                    <a:pt x="16590" y="565"/>
                    <a:pt x="16739" y="570"/>
                    <a:pt x="16917" y="579"/>
                  </a:cubicBezTo>
                  <a:cubicBezTo>
                    <a:pt x="17363" y="1375"/>
                    <a:pt x="17835" y="2196"/>
                    <a:pt x="18285" y="3032"/>
                  </a:cubicBezTo>
                  <a:cubicBezTo>
                    <a:pt x="18738" y="3872"/>
                    <a:pt x="19099" y="4750"/>
                    <a:pt x="19342" y="5675"/>
                  </a:cubicBezTo>
                  <a:cubicBezTo>
                    <a:pt x="19574" y="6575"/>
                    <a:pt x="19814" y="7475"/>
                    <a:pt x="19977" y="8389"/>
                  </a:cubicBezTo>
                  <a:cubicBezTo>
                    <a:pt x="20142" y="9310"/>
                    <a:pt x="20217" y="10250"/>
                    <a:pt x="20363" y="11179"/>
                  </a:cubicBezTo>
                  <a:cubicBezTo>
                    <a:pt x="20724" y="9632"/>
                    <a:pt x="19549" y="3532"/>
                    <a:pt x="17188" y="683"/>
                  </a:cubicBezTo>
                  <a:cubicBezTo>
                    <a:pt x="17340" y="637"/>
                    <a:pt x="17618" y="605"/>
                    <a:pt x="17855" y="605"/>
                  </a:cubicBezTo>
                  <a:cubicBezTo>
                    <a:pt x="18027" y="605"/>
                    <a:pt x="18177" y="622"/>
                    <a:pt x="18242" y="661"/>
                  </a:cubicBezTo>
                  <a:cubicBezTo>
                    <a:pt x="18360" y="732"/>
                    <a:pt x="18471" y="839"/>
                    <a:pt x="18545" y="958"/>
                  </a:cubicBezTo>
                  <a:cubicBezTo>
                    <a:pt x="18963" y="1622"/>
                    <a:pt x="19428" y="2265"/>
                    <a:pt x="19771" y="2968"/>
                  </a:cubicBezTo>
                  <a:cubicBezTo>
                    <a:pt x="20685" y="4836"/>
                    <a:pt x="21284" y="6814"/>
                    <a:pt x="21578" y="8875"/>
                  </a:cubicBezTo>
                  <a:cubicBezTo>
                    <a:pt x="21699" y="9710"/>
                    <a:pt x="21721" y="10561"/>
                    <a:pt x="21785" y="11421"/>
                  </a:cubicBezTo>
                  <a:cubicBezTo>
                    <a:pt x="21938" y="11385"/>
                    <a:pt x="21917" y="11239"/>
                    <a:pt x="21931" y="11107"/>
                  </a:cubicBezTo>
                  <a:cubicBezTo>
                    <a:pt x="22052" y="9875"/>
                    <a:pt x="21835" y="8675"/>
                    <a:pt x="21560" y="7482"/>
                  </a:cubicBezTo>
                  <a:cubicBezTo>
                    <a:pt x="21253" y="6153"/>
                    <a:pt x="20870" y="4846"/>
                    <a:pt x="20363" y="3575"/>
                  </a:cubicBezTo>
                  <a:cubicBezTo>
                    <a:pt x="19995" y="2646"/>
                    <a:pt x="19570" y="1754"/>
                    <a:pt x="18942" y="968"/>
                  </a:cubicBezTo>
                  <a:cubicBezTo>
                    <a:pt x="18906" y="925"/>
                    <a:pt x="18892" y="861"/>
                    <a:pt x="18853" y="768"/>
                  </a:cubicBezTo>
                  <a:cubicBezTo>
                    <a:pt x="18933" y="765"/>
                    <a:pt x="19011" y="762"/>
                    <a:pt x="19087" y="762"/>
                  </a:cubicBezTo>
                  <a:cubicBezTo>
                    <a:pt x="19540" y="762"/>
                    <a:pt x="19926" y="850"/>
                    <a:pt x="20188" y="1314"/>
                  </a:cubicBezTo>
                  <a:cubicBezTo>
                    <a:pt x="20457" y="1779"/>
                    <a:pt x="20781" y="2211"/>
                    <a:pt x="21067" y="2664"/>
                  </a:cubicBezTo>
                  <a:cubicBezTo>
                    <a:pt x="21710" y="3679"/>
                    <a:pt x="21999" y="4828"/>
                    <a:pt x="22281" y="5972"/>
                  </a:cubicBezTo>
                  <a:cubicBezTo>
                    <a:pt x="22499" y="6850"/>
                    <a:pt x="22688" y="7746"/>
                    <a:pt x="22792" y="8642"/>
                  </a:cubicBezTo>
                  <a:cubicBezTo>
                    <a:pt x="22878" y="9374"/>
                    <a:pt x="22906" y="10129"/>
                    <a:pt x="22545" y="10825"/>
                  </a:cubicBezTo>
                  <a:cubicBezTo>
                    <a:pt x="22496" y="10928"/>
                    <a:pt x="22471" y="11067"/>
                    <a:pt x="22488" y="11182"/>
                  </a:cubicBezTo>
                  <a:cubicBezTo>
                    <a:pt x="22563" y="11693"/>
                    <a:pt x="22656" y="12199"/>
                    <a:pt x="22745" y="12710"/>
                  </a:cubicBezTo>
                  <a:cubicBezTo>
                    <a:pt x="22823" y="13131"/>
                    <a:pt x="22908" y="13548"/>
                    <a:pt x="22986" y="13968"/>
                  </a:cubicBezTo>
                  <a:lnTo>
                    <a:pt x="22986" y="13968"/>
                  </a:lnTo>
                  <a:cubicBezTo>
                    <a:pt x="22739" y="13849"/>
                    <a:pt x="22798" y="13584"/>
                    <a:pt x="22735" y="13386"/>
                  </a:cubicBezTo>
                  <a:cubicBezTo>
                    <a:pt x="22606" y="12985"/>
                    <a:pt x="22463" y="12603"/>
                    <a:pt x="22160" y="12303"/>
                  </a:cubicBezTo>
                  <a:cubicBezTo>
                    <a:pt x="22021" y="12164"/>
                    <a:pt x="21885" y="12046"/>
                    <a:pt x="21697" y="12046"/>
                  </a:cubicBezTo>
                  <a:cubicBezTo>
                    <a:pt x="21639" y="12046"/>
                    <a:pt x="21576" y="12057"/>
                    <a:pt x="21506" y="12082"/>
                  </a:cubicBezTo>
                  <a:cubicBezTo>
                    <a:pt x="21487" y="12089"/>
                    <a:pt x="21465" y="12092"/>
                    <a:pt x="21442" y="12092"/>
                  </a:cubicBezTo>
                  <a:cubicBezTo>
                    <a:pt x="21339" y="12092"/>
                    <a:pt x="21206" y="12035"/>
                    <a:pt x="21128" y="11971"/>
                  </a:cubicBezTo>
                  <a:cubicBezTo>
                    <a:pt x="20635" y="11582"/>
                    <a:pt x="20088" y="11404"/>
                    <a:pt x="19476" y="11404"/>
                  </a:cubicBezTo>
                  <a:cubicBezTo>
                    <a:pt x="19430" y="11404"/>
                    <a:pt x="19384" y="11405"/>
                    <a:pt x="19338" y="11407"/>
                  </a:cubicBezTo>
                  <a:cubicBezTo>
                    <a:pt x="19311" y="11408"/>
                    <a:pt x="19283" y="11408"/>
                    <a:pt x="19256" y="11408"/>
                  </a:cubicBezTo>
                  <a:cubicBezTo>
                    <a:pt x="19015" y="11408"/>
                    <a:pt x="18772" y="11366"/>
                    <a:pt x="18538" y="11321"/>
                  </a:cubicBezTo>
                  <a:cubicBezTo>
                    <a:pt x="18339" y="11285"/>
                    <a:pt x="18141" y="11270"/>
                    <a:pt x="17944" y="11270"/>
                  </a:cubicBezTo>
                  <a:cubicBezTo>
                    <a:pt x="17442" y="11270"/>
                    <a:pt x="16948" y="11365"/>
                    <a:pt x="16453" y="11439"/>
                  </a:cubicBezTo>
                  <a:cubicBezTo>
                    <a:pt x="15717" y="9860"/>
                    <a:pt x="14996" y="8311"/>
                    <a:pt x="14274" y="6765"/>
                  </a:cubicBezTo>
                  <a:cubicBezTo>
                    <a:pt x="14235" y="6782"/>
                    <a:pt x="14192" y="6800"/>
                    <a:pt x="14153" y="6814"/>
                  </a:cubicBezTo>
                  <a:cubicBezTo>
                    <a:pt x="14821" y="8342"/>
                    <a:pt x="15489" y="9867"/>
                    <a:pt x="16178" y="11446"/>
                  </a:cubicBezTo>
                  <a:cubicBezTo>
                    <a:pt x="15967" y="11486"/>
                    <a:pt x="15828" y="11496"/>
                    <a:pt x="15700" y="11539"/>
                  </a:cubicBezTo>
                  <a:cubicBezTo>
                    <a:pt x="15428" y="11632"/>
                    <a:pt x="15142" y="11703"/>
                    <a:pt x="14899" y="11850"/>
                  </a:cubicBezTo>
                  <a:cubicBezTo>
                    <a:pt x="14442" y="12125"/>
                    <a:pt x="14363" y="12392"/>
                    <a:pt x="14549" y="12900"/>
                  </a:cubicBezTo>
                  <a:cubicBezTo>
                    <a:pt x="14774" y="13503"/>
                    <a:pt x="15064" y="14071"/>
                    <a:pt x="15481" y="14568"/>
                  </a:cubicBezTo>
                  <a:cubicBezTo>
                    <a:pt x="15939" y="15110"/>
                    <a:pt x="16270" y="15721"/>
                    <a:pt x="16367" y="16460"/>
                  </a:cubicBezTo>
                  <a:cubicBezTo>
                    <a:pt x="16049" y="16074"/>
                    <a:pt x="15731" y="15689"/>
                    <a:pt x="15413" y="15303"/>
                  </a:cubicBezTo>
                  <a:cubicBezTo>
                    <a:pt x="15395" y="15314"/>
                    <a:pt x="15374" y="15324"/>
                    <a:pt x="15352" y="15331"/>
                  </a:cubicBezTo>
                  <a:cubicBezTo>
                    <a:pt x="15388" y="15417"/>
                    <a:pt x="15413" y="15514"/>
                    <a:pt x="15467" y="15588"/>
                  </a:cubicBezTo>
                  <a:cubicBezTo>
                    <a:pt x="15738" y="15982"/>
                    <a:pt x="16024" y="16360"/>
                    <a:pt x="16285" y="16760"/>
                  </a:cubicBezTo>
                  <a:cubicBezTo>
                    <a:pt x="16417" y="16960"/>
                    <a:pt x="16499" y="17189"/>
                    <a:pt x="16600" y="17403"/>
                  </a:cubicBezTo>
                  <a:cubicBezTo>
                    <a:pt x="16363" y="17577"/>
                    <a:pt x="16178" y="17788"/>
                    <a:pt x="15934" y="17788"/>
                  </a:cubicBezTo>
                  <a:cubicBezTo>
                    <a:pt x="15857" y="17788"/>
                    <a:pt x="15774" y="17767"/>
                    <a:pt x="15682" y="17718"/>
                  </a:cubicBezTo>
                  <a:lnTo>
                    <a:pt x="15682" y="17718"/>
                  </a:lnTo>
                  <a:lnTo>
                    <a:pt x="15685" y="17721"/>
                  </a:lnTo>
                  <a:cubicBezTo>
                    <a:pt x="15628" y="17778"/>
                    <a:pt x="15567" y="17832"/>
                    <a:pt x="15510" y="17892"/>
                  </a:cubicBezTo>
                  <a:cubicBezTo>
                    <a:pt x="15263" y="18174"/>
                    <a:pt x="15242" y="18310"/>
                    <a:pt x="15431" y="18606"/>
                  </a:cubicBezTo>
                  <a:cubicBezTo>
                    <a:pt x="15538" y="18774"/>
                    <a:pt x="15703" y="18910"/>
                    <a:pt x="15642" y="19206"/>
                  </a:cubicBezTo>
                  <a:cubicBezTo>
                    <a:pt x="15095" y="18863"/>
                    <a:pt x="14614" y="18460"/>
                    <a:pt x="14017" y="18232"/>
                  </a:cubicBezTo>
                  <a:lnTo>
                    <a:pt x="14017" y="18232"/>
                  </a:lnTo>
                  <a:cubicBezTo>
                    <a:pt x="14167" y="18357"/>
                    <a:pt x="14314" y="18486"/>
                    <a:pt x="14467" y="18600"/>
                  </a:cubicBezTo>
                  <a:cubicBezTo>
                    <a:pt x="14731" y="18799"/>
                    <a:pt x="14985" y="19025"/>
                    <a:pt x="15271" y="19185"/>
                  </a:cubicBezTo>
                  <a:cubicBezTo>
                    <a:pt x="15810" y="19485"/>
                    <a:pt x="15967" y="19892"/>
                    <a:pt x="15703" y="20500"/>
                  </a:cubicBezTo>
                  <a:cubicBezTo>
                    <a:pt x="15464" y="20385"/>
                    <a:pt x="15235" y="20221"/>
                    <a:pt x="14981" y="20171"/>
                  </a:cubicBezTo>
                  <a:cubicBezTo>
                    <a:pt x="14042" y="19989"/>
                    <a:pt x="13321" y="19381"/>
                    <a:pt x="12503" y="18957"/>
                  </a:cubicBezTo>
                  <a:cubicBezTo>
                    <a:pt x="12398" y="18900"/>
                    <a:pt x="12288" y="18853"/>
                    <a:pt x="12152" y="18853"/>
                  </a:cubicBezTo>
                  <a:cubicBezTo>
                    <a:pt x="12116" y="18853"/>
                    <a:pt x="12079" y="18856"/>
                    <a:pt x="12039" y="18863"/>
                  </a:cubicBezTo>
                  <a:cubicBezTo>
                    <a:pt x="12753" y="19295"/>
                    <a:pt x="13471" y="19732"/>
                    <a:pt x="14213" y="20185"/>
                  </a:cubicBezTo>
                  <a:cubicBezTo>
                    <a:pt x="14033" y="20635"/>
                    <a:pt x="14264" y="21205"/>
                    <a:pt x="13736" y="21521"/>
                  </a:cubicBezTo>
                  <a:lnTo>
                    <a:pt x="13736" y="21521"/>
                  </a:lnTo>
                  <a:cubicBezTo>
                    <a:pt x="13738" y="21517"/>
                    <a:pt x="13740" y="21512"/>
                    <a:pt x="13742" y="21507"/>
                  </a:cubicBezTo>
                  <a:lnTo>
                    <a:pt x="13742" y="21507"/>
                  </a:lnTo>
                  <a:lnTo>
                    <a:pt x="13724" y="21528"/>
                  </a:lnTo>
                  <a:cubicBezTo>
                    <a:pt x="13728" y="21526"/>
                    <a:pt x="13732" y="21524"/>
                    <a:pt x="13736" y="21521"/>
                  </a:cubicBezTo>
                  <a:lnTo>
                    <a:pt x="13736" y="21521"/>
                  </a:lnTo>
                  <a:cubicBezTo>
                    <a:pt x="13623" y="21780"/>
                    <a:pt x="13491" y="22033"/>
                    <a:pt x="13403" y="22300"/>
                  </a:cubicBezTo>
                  <a:cubicBezTo>
                    <a:pt x="13253" y="22771"/>
                    <a:pt x="13353" y="22931"/>
                    <a:pt x="13828" y="23063"/>
                  </a:cubicBezTo>
                  <a:cubicBezTo>
                    <a:pt x="13946" y="23096"/>
                    <a:pt x="14071" y="23114"/>
                    <a:pt x="14274" y="23152"/>
                  </a:cubicBezTo>
                  <a:cubicBezTo>
                    <a:pt x="14088" y="23410"/>
                    <a:pt x="13907" y="23620"/>
                    <a:pt x="13778" y="23860"/>
                  </a:cubicBezTo>
                  <a:cubicBezTo>
                    <a:pt x="13643" y="24110"/>
                    <a:pt x="13560" y="24388"/>
                    <a:pt x="13432" y="24706"/>
                  </a:cubicBezTo>
                  <a:cubicBezTo>
                    <a:pt x="12842" y="24753"/>
                    <a:pt x="12192" y="24802"/>
                    <a:pt x="11543" y="24853"/>
                  </a:cubicBezTo>
                  <a:lnTo>
                    <a:pt x="11543" y="24957"/>
                  </a:lnTo>
                  <a:cubicBezTo>
                    <a:pt x="11716" y="24968"/>
                    <a:pt x="11891" y="24992"/>
                    <a:pt x="12064" y="24992"/>
                  </a:cubicBezTo>
                  <a:cubicBezTo>
                    <a:pt x="12101" y="24992"/>
                    <a:pt x="12138" y="24991"/>
                    <a:pt x="12174" y="24988"/>
                  </a:cubicBezTo>
                  <a:cubicBezTo>
                    <a:pt x="12523" y="24966"/>
                    <a:pt x="12888" y="24861"/>
                    <a:pt x="13228" y="24861"/>
                  </a:cubicBezTo>
                  <a:cubicBezTo>
                    <a:pt x="13327" y="24861"/>
                    <a:pt x="13424" y="24870"/>
                    <a:pt x="13517" y="24892"/>
                  </a:cubicBezTo>
                  <a:cubicBezTo>
                    <a:pt x="13653" y="24925"/>
                    <a:pt x="13783" y="24937"/>
                    <a:pt x="13912" y="24937"/>
                  </a:cubicBezTo>
                  <a:cubicBezTo>
                    <a:pt x="14229" y="24937"/>
                    <a:pt x="14532" y="24866"/>
                    <a:pt x="14849" y="24863"/>
                  </a:cubicBezTo>
                  <a:lnTo>
                    <a:pt x="14849" y="24863"/>
                  </a:lnTo>
                  <a:cubicBezTo>
                    <a:pt x="14853" y="25224"/>
                    <a:pt x="14638" y="25399"/>
                    <a:pt x="14381" y="25517"/>
                  </a:cubicBezTo>
                  <a:cubicBezTo>
                    <a:pt x="14474" y="25592"/>
                    <a:pt x="14592" y="25646"/>
                    <a:pt x="14624" y="25735"/>
                  </a:cubicBezTo>
                  <a:cubicBezTo>
                    <a:pt x="14642" y="25785"/>
                    <a:pt x="14538" y="25928"/>
                    <a:pt x="14464" y="25956"/>
                  </a:cubicBezTo>
                  <a:cubicBezTo>
                    <a:pt x="13882" y="26167"/>
                    <a:pt x="13307" y="26427"/>
                    <a:pt x="12707" y="26549"/>
                  </a:cubicBezTo>
                  <a:cubicBezTo>
                    <a:pt x="10444" y="27009"/>
                    <a:pt x="8173" y="27382"/>
                    <a:pt x="5858" y="27382"/>
                  </a:cubicBezTo>
                  <a:cubicBezTo>
                    <a:pt x="5659" y="27382"/>
                    <a:pt x="5460" y="27379"/>
                    <a:pt x="5260" y="27374"/>
                  </a:cubicBezTo>
                  <a:cubicBezTo>
                    <a:pt x="4711" y="27360"/>
                    <a:pt x="4343" y="27153"/>
                    <a:pt x="4100" y="26709"/>
                  </a:cubicBezTo>
                  <a:cubicBezTo>
                    <a:pt x="3872" y="26299"/>
                    <a:pt x="3692" y="25857"/>
                    <a:pt x="3453" y="25338"/>
                  </a:cubicBezTo>
                  <a:lnTo>
                    <a:pt x="3453" y="25338"/>
                  </a:lnTo>
                  <a:cubicBezTo>
                    <a:pt x="4100" y="25396"/>
                    <a:pt x="4646" y="25450"/>
                    <a:pt x="5192" y="25485"/>
                  </a:cubicBezTo>
                  <a:cubicBezTo>
                    <a:pt x="5749" y="25524"/>
                    <a:pt x="6307" y="25564"/>
                    <a:pt x="6864" y="25578"/>
                  </a:cubicBezTo>
                  <a:cubicBezTo>
                    <a:pt x="7125" y="25583"/>
                    <a:pt x="7389" y="25605"/>
                    <a:pt x="7652" y="25605"/>
                  </a:cubicBezTo>
                  <a:cubicBezTo>
                    <a:pt x="7930" y="25605"/>
                    <a:pt x="8208" y="25580"/>
                    <a:pt x="8482" y="25485"/>
                  </a:cubicBezTo>
                  <a:cubicBezTo>
                    <a:pt x="8356" y="25384"/>
                    <a:pt x="8217" y="25368"/>
                    <a:pt x="8079" y="25368"/>
                  </a:cubicBezTo>
                  <a:cubicBezTo>
                    <a:pt x="8018" y="25368"/>
                    <a:pt x="7956" y="25371"/>
                    <a:pt x="7896" y="25371"/>
                  </a:cubicBezTo>
                  <a:cubicBezTo>
                    <a:pt x="7880" y="25371"/>
                    <a:pt x="7865" y="25371"/>
                    <a:pt x="7849" y="25371"/>
                  </a:cubicBezTo>
                  <a:cubicBezTo>
                    <a:pt x="6403" y="25324"/>
                    <a:pt x="4957" y="25242"/>
                    <a:pt x="3532" y="24974"/>
                  </a:cubicBezTo>
                  <a:cubicBezTo>
                    <a:pt x="2932" y="24860"/>
                    <a:pt x="2568" y="24428"/>
                    <a:pt x="2489" y="23742"/>
                  </a:cubicBezTo>
                  <a:lnTo>
                    <a:pt x="2489" y="23742"/>
                  </a:lnTo>
                  <a:cubicBezTo>
                    <a:pt x="4986" y="24224"/>
                    <a:pt x="7471" y="24721"/>
                    <a:pt x="10010" y="24828"/>
                  </a:cubicBezTo>
                  <a:cubicBezTo>
                    <a:pt x="9489" y="24574"/>
                    <a:pt x="8921" y="24574"/>
                    <a:pt x="8367" y="24502"/>
                  </a:cubicBezTo>
                  <a:cubicBezTo>
                    <a:pt x="6481" y="24263"/>
                    <a:pt x="4604" y="23981"/>
                    <a:pt x="2743" y="23589"/>
                  </a:cubicBezTo>
                  <a:cubicBezTo>
                    <a:pt x="2621" y="23564"/>
                    <a:pt x="2507" y="23517"/>
                    <a:pt x="2360" y="23474"/>
                  </a:cubicBezTo>
                  <a:cubicBezTo>
                    <a:pt x="2329" y="23363"/>
                    <a:pt x="2289" y="23249"/>
                    <a:pt x="2264" y="23131"/>
                  </a:cubicBezTo>
                  <a:cubicBezTo>
                    <a:pt x="2246" y="23035"/>
                    <a:pt x="2250" y="22931"/>
                    <a:pt x="2239" y="22756"/>
                  </a:cubicBezTo>
                  <a:lnTo>
                    <a:pt x="2239" y="22756"/>
                  </a:lnTo>
                  <a:cubicBezTo>
                    <a:pt x="3168" y="22895"/>
                    <a:pt x="4007" y="23246"/>
                    <a:pt x="4889" y="23388"/>
                  </a:cubicBezTo>
                  <a:cubicBezTo>
                    <a:pt x="5767" y="23535"/>
                    <a:pt x="6636" y="23717"/>
                    <a:pt x="7514" y="23853"/>
                  </a:cubicBezTo>
                  <a:cubicBezTo>
                    <a:pt x="8414" y="23988"/>
                    <a:pt x="9314" y="24128"/>
                    <a:pt x="10218" y="24192"/>
                  </a:cubicBezTo>
                  <a:cubicBezTo>
                    <a:pt x="10835" y="24235"/>
                    <a:pt x="11451" y="24333"/>
                    <a:pt x="12071" y="24333"/>
                  </a:cubicBezTo>
                  <a:cubicBezTo>
                    <a:pt x="12330" y="24333"/>
                    <a:pt x="12589" y="24316"/>
                    <a:pt x="12850" y="24271"/>
                  </a:cubicBezTo>
                  <a:cubicBezTo>
                    <a:pt x="12400" y="24220"/>
                    <a:pt x="11953" y="24164"/>
                    <a:pt x="11507" y="24128"/>
                  </a:cubicBezTo>
                  <a:cubicBezTo>
                    <a:pt x="8803" y="23910"/>
                    <a:pt x="6128" y="23510"/>
                    <a:pt x="3503" y="22828"/>
                  </a:cubicBezTo>
                  <a:cubicBezTo>
                    <a:pt x="3422" y="22806"/>
                    <a:pt x="3343" y="22767"/>
                    <a:pt x="3264" y="22763"/>
                  </a:cubicBezTo>
                  <a:cubicBezTo>
                    <a:pt x="2571" y="22720"/>
                    <a:pt x="2093" y="22410"/>
                    <a:pt x="1910" y="21657"/>
                  </a:cubicBezTo>
                  <a:lnTo>
                    <a:pt x="1910" y="21657"/>
                  </a:lnTo>
                  <a:cubicBezTo>
                    <a:pt x="2914" y="21885"/>
                    <a:pt x="3885" y="22274"/>
                    <a:pt x="4928" y="22317"/>
                  </a:cubicBezTo>
                  <a:cubicBezTo>
                    <a:pt x="4622" y="22099"/>
                    <a:pt x="4243" y="22089"/>
                    <a:pt x="3896" y="21985"/>
                  </a:cubicBezTo>
                  <a:cubicBezTo>
                    <a:pt x="3539" y="21881"/>
                    <a:pt x="3178" y="21792"/>
                    <a:pt x="2822" y="21685"/>
                  </a:cubicBezTo>
                  <a:cubicBezTo>
                    <a:pt x="2446" y="21575"/>
                    <a:pt x="2072" y="21453"/>
                    <a:pt x="1678" y="21331"/>
                  </a:cubicBezTo>
                  <a:cubicBezTo>
                    <a:pt x="1635" y="21117"/>
                    <a:pt x="1600" y="20921"/>
                    <a:pt x="1543" y="20635"/>
                  </a:cubicBezTo>
                  <a:lnTo>
                    <a:pt x="1543" y="20635"/>
                  </a:lnTo>
                  <a:cubicBezTo>
                    <a:pt x="3389" y="21242"/>
                    <a:pt x="5157" y="21839"/>
                    <a:pt x="7025" y="22260"/>
                  </a:cubicBezTo>
                  <a:cubicBezTo>
                    <a:pt x="6839" y="22021"/>
                    <a:pt x="6603" y="22013"/>
                    <a:pt x="6400" y="21946"/>
                  </a:cubicBezTo>
                  <a:cubicBezTo>
                    <a:pt x="4886" y="21456"/>
                    <a:pt x="3368" y="20971"/>
                    <a:pt x="1853" y="20489"/>
                  </a:cubicBezTo>
                  <a:cubicBezTo>
                    <a:pt x="1515" y="20381"/>
                    <a:pt x="1317" y="20203"/>
                    <a:pt x="1439" y="19757"/>
                  </a:cubicBezTo>
                  <a:lnTo>
                    <a:pt x="1439" y="19757"/>
                  </a:lnTo>
                  <a:cubicBezTo>
                    <a:pt x="5093" y="21113"/>
                    <a:pt x="8718" y="22546"/>
                    <a:pt x="12606" y="23067"/>
                  </a:cubicBezTo>
                  <a:cubicBezTo>
                    <a:pt x="8581" y="22185"/>
                    <a:pt x="4760" y="20731"/>
                    <a:pt x="1047" y="19053"/>
                  </a:cubicBezTo>
                  <a:cubicBezTo>
                    <a:pt x="910" y="18389"/>
                    <a:pt x="907" y="18278"/>
                    <a:pt x="1004" y="17843"/>
                  </a:cubicBezTo>
                  <a:lnTo>
                    <a:pt x="1004" y="17843"/>
                  </a:lnTo>
                  <a:cubicBezTo>
                    <a:pt x="2046" y="18339"/>
                    <a:pt x="3050" y="18910"/>
                    <a:pt x="4175" y="19217"/>
                  </a:cubicBezTo>
                  <a:cubicBezTo>
                    <a:pt x="4000" y="18974"/>
                    <a:pt x="3722" y="18878"/>
                    <a:pt x="3475" y="18749"/>
                  </a:cubicBezTo>
                  <a:cubicBezTo>
                    <a:pt x="3200" y="18603"/>
                    <a:pt x="2918" y="18474"/>
                    <a:pt x="2636" y="18339"/>
                  </a:cubicBezTo>
                  <a:cubicBezTo>
                    <a:pt x="2375" y="18217"/>
                    <a:pt x="2114" y="18096"/>
                    <a:pt x="1850" y="17978"/>
                  </a:cubicBezTo>
                  <a:cubicBezTo>
                    <a:pt x="1568" y="17850"/>
                    <a:pt x="1282" y="17731"/>
                    <a:pt x="975" y="17599"/>
                  </a:cubicBezTo>
                  <a:lnTo>
                    <a:pt x="975" y="16853"/>
                  </a:lnTo>
                  <a:cubicBezTo>
                    <a:pt x="3314" y="18074"/>
                    <a:pt x="5671" y="19124"/>
                    <a:pt x="8096" y="20017"/>
                  </a:cubicBezTo>
                  <a:cubicBezTo>
                    <a:pt x="8117" y="20024"/>
                    <a:pt x="8138" y="20026"/>
                    <a:pt x="8168" y="20026"/>
                  </a:cubicBezTo>
                  <a:cubicBezTo>
                    <a:pt x="8217" y="20026"/>
                    <a:pt x="8286" y="20021"/>
                    <a:pt x="8403" y="20021"/>
                  </a:cubicBezTo>
                  <a:cubicBezTo>
                    <a:pt x="8200" y="19885"/>
                    <a:pt x="8103" y="19799"/>
                    <a:pt x="7993" y="19745"/>
                  </a:cubicBezTo>
                  <a:cubicBezTo>
                    <a:pt x="6296" y="18931"/>
                    <a:pt x="4592" y="18128"/>
                    <a:pt x="2900" y="17303"/>
                  </a:cubicBezTo>
                  <a:cubicBezTo>
                    <a:pt x="2324" y="17021"/>
                    <a:pt x="1772" y="16692"/>
                    <a:pt x="1215" y="16381"/>
                  </a:cubicBezTo>
                  <a:cubicBezTo>
                    <a:pt x="1068" y="16303"/>
                    <a:pt x="918" y="16210"/>
                    <a:pt x="1025" y="15967"/>
                  </a:cubicBezTo>
                  <a:lnTo>
                    <a:pt x="1025" y="15967"/>
                  </a:lnTo>
                  <a:cubicBezTo>
                    <a:pt x="2018" y="16585"/>
                    <a:pt x="3028" y="17164"/>
                    <a:pt x="4086" y="17628"/>
                  </a:cubicBezTo>
                  <a:cubicBezTo>
                    <a:pt x="4121" y="17586"/>
                    <a:pt x="4142" y="17571"/>
                    <a:pt x="4142" y="17564"/>
                  </a:cubicBezTo>
                  <a:cubicBezTo>
                    <a:pt x="4139" y="17543"/>
                    <a:pt x="4124" y="17521"/>
                    <a:pt x="4111" y="17510"/>
                  </a:cubicBezTo>
                  <a:cubicBezTo>
                    <a:pt x="3039" y="16842"/>
                    <a:pt x="1968" y="16178"/>
                    <a:pt x="850" y="15481"/>
                  </a:cubicBezTo>
                  <a:cubicBezTo>
                    <a:pt x="893" y="14917"/>
                    <a:pt x="939" y="14329"/>
                    <a:pt x="989" y="13657"/>
                  </a:cubicBezTo>
                  <a:cubicBezTo>
                    <a:pt x="3668" y="15310"/>
                    <a:pt x="6260" y="16986"/>
                    <a:pt x="9092" y="18300"/>
                  </a:cubicBezTo>
                  <a:cubicBezTo>
                    <a:pt x="9107" y="17996"/>
                    <a:pt x="8886" y="17971"/>
                    <a:pt x="8753" y="17889"/>
                  </a:cubicBezTo>
                  <a:cubicBezTo>
                    <a:pt x="7178" y="16896"/>
                    <a:pt x="5596" y="15914"/>
                    <a:pt x="4017" y="14924"/>
                  </a:cubicBezTo>
                  <a:cubicBezTo>
                    <a:pt x="3092" y="14342"/>
                    <a:pt x="2171" y="13750"/>
                    <a:pt x="1215" y="13139"/>
                  </a:cubicBezTo>
                  <a:cubicBezTo>
                    <a:pt x="1350" y="12746"/>
                    <a:pt x="1479" y="12361"/>
                    <a:pt x="1604" y="11996"/>
                  </a:cubicBezTo>
                  <a:cubicBezTo>
                    <a:pt x="2553" y="12607"/>
                    <a:pt x="3503" y="13218"/>
                    <a:pt x="4429" y="13814"/>
                  </a:cubicBezTo>
                  <a:cubicBezTo>
                    <a:pt x="4503" y="13760"/>
                    <a:pt x="4532" y="13750"/>
                    <a:pt x="4532" y="13735"/>
                  </a:cubicBezTo>
                  <a:cubicBezTo>
                    <a:pt x="4536" y="13721"/>
                    <a:pt x="4518" y="13696"/>
                    <a:pt x="4500" y="13686"/>
                  </a:cubicBezTo>
                  <a:cubicBezTo>
                    <a:pt x="4368" y="13585"/>
                    <a:pt x="4239" y="13485"/>
                    <a:pt x="4103" y="13393"/>
                  </a:cubicBezTo>
                  <a:cubicBezTo>
                    <a:pt x="3275" y="12842"/>
                    <a:pt x="2446" y="12300"/>
                    <a:pt x="1607" y="11743"/>
                  </a:cubicBezTo>
                  <a:cubicBezTo>
                    <a:pt x="1561" y="11474"/>
                    <a:pt x="1528" y="11217"/>
                    <a:pt x="1739" y="10964"/>
                  </a:cubicBezTo>
                  <a:cubicBezTo>
                    <a:pt x="2011" y="11164"/>
                    <a:pt x="2268" y="11367"/>
                    <a:pt x="2539" y="11553"/>
                  </a:cubicBezTo>
                  <a:cubicBezTo>
                    <a:pt x="5410" y="13543"/>
                    <a:pt x="8286" y="15535"/>
                    <a:pt x="11167" y="17514"/>
                  </a:cubicBezTo>
                  <a:cubicBezTo>
                    <a:pt x="11710" y="17886"/>
                    <a:pt x="12293" y="18199"/>
                    <a:pt x="12857" y="18542"/>
                  </a:cubicBezTo>
                  <a:cubicBezTo>
                    <a:pt x="12875" y="18524"/>
                    <a:pt x="12888" y="18507"/>
                    <a:pt x="12906" y="18489"/>
                  </a:cubicBezTo>
                  <a:cubicBezTo>
                    <a:pt x="12746" y="18360"/>
                    <a:pt x="12593" y="18224"/>
                    <a:pt x="12425" y="18107"/>
                  </a:cubicBezTo>
                  <a:cubicBezTo>
                    <a:pt x="9971" y="16381"/>
                    <a:pt x="7503" y="14671"/>
                    <a:pt x="5057" y="12931"/>
                  </a:cubicBezTo>
                  <a:cubicBezTo>
                    <a:pt x="4000" y="12175"/>
                    <a:pt x="2978" y="11364"/>
                    <a:pt x="1925" y="10564"/>
                  </a:cubicBezTo>
                  <a:cubicBezTo>
                    <a:pt x="2085" y="9928"/>
                    <a:pt x="2293" y="9339"/>
                    <a:pt x="2654" y="8757"/>
                  </a:cubicBezTo>
                  <a:cubicBezTo>
                    <a:pt x="3986" y="9842"/>
                    <a:pt x="5271" y="10896"/>
                    <a:pt x="6557" y="11946"/>
                  </a:cubicBezTo>
                  <a:cubicBezTo>
                    <a:pt x="6582" y="11917"/>
                    <a:pt x="6607" y="11886"/>
                    <a:pt x="6631" y="11857"/>
                  </a:cubicBezTo>
                  <a:cubicBezTo>
                    <a:pt x="5431" y="10678"/>
                    <a:pt x="4068" y="9686"/>
                    <a:pt x="2839" y="8461"/>
                  </a:cubicBezTo>
                  <a:cubicBezTo>
                    <a:pt x="2900" y="8225"/>
                    <a:pt x="3092" y="8079"/>
                    <a:pt x="3422" y="8018"/>
                  </a:cubicBezTo>
                  <a:cubicBezTo>
                    <a:pt x="4089" y="8657"/>
                    <a:pt x="4767" y="9321"/>
                    <a:pt x="5461" y="9968"/>
                  </a:cubicBezTo>
                  <a:cubicBezTo>
                    <a:pt x="6157" y="10617"/>
                    <a:pt x="6853" y="11268"/>
                    <a:pt x="7567" y="11896"/>
                  </a:cubicBezTo>
                  <a:cubicBezTo>
                    <a:pt x="8268" y="12514"/>
                    <a:pt x="8874" y="13249"/>
                    <a:pt x="9786" y="13635"/>
                  </a:cubicBezTo>
                  <a:cubicBezTo>
                    <a:pt x="9674" y="13503"/>
                    <a:pt x="9575" y="13364"/>
                    <a:pt x="9453" y="13246"/>
                  </a:cubicBezTo>
                  <a:cubicBezTo>
                    <a:pt x="8410" y="12239"/>
                    <a:pt x="7364" y="11239"/>
                    <a:pt x="6314" y="10239"/>
                  </a:cubicBezTo>
                  <a:cubicBezTo>
                    <a:pt x="5653" y="9610"/>
                    <a:pt x="4986" y="8989"/>
                    <a:pt x="4328" y="8360"/>
                  </a:cubicBezTo>
                  <a:cubicBezTo>
                    <a:pt x="3864" y="7914"/>
                    <a:pt x="3782" y="7368"/>
                    <a:pt x="4093" y="6807"/>
                  </a:cubicBezTo>
                  <a:cubicBezTo>
                    <a:pt x="4185" y="6646"/>
                    <a:pt x="4292" y="6493"/>
                    <a:pt x="4411" y="6346"/>
                  </a:cubicBezTo>
                  <a:cubicBezTo>
                    <a:pt x="4539" y="6186"/>
                    <a:pt x="4686" y="6039"/>
                    <a:pt x="4846" y="5860"/>
                  </a:cubicBezTo>
                  <a:cubicBezTo>
                    <a:pt x="5042" y="6021"/>
                    <a:pt x="5210" y="6160"/>
                    <a:pt x="5393" y="6310"/>
                  </a:cubicBezTo>
                  <a:cubicBezTo>
                    <a:pt x="5335" y="6018"/>
                    <a:pt x="5335" y="6018"/>
                    <a:pt x="5085" y="5718"/>
                  </a:cubicBezTo>
                  <a:cubicBezTo>
                    <a:pt x="5192" y="5632"/>
                    <a:pt x="5296" y="5550"/>
                    <a:pt x="5443" y="5432"/>
                  </a:cubicBezTo>
                  <a:cubicBezTo>
                    <a:pt x="5807" y="5860"/>
                    <a:pt x="6153" y="6264"/>
                    <a:pt x="6499" y="6671"/>
                  </a:cubicBezTo>
                  <a:cubicBezTo>
                    <a:pt x="6839" y="7065"/>
                    <a:pt x="7175" y="7457"/>
                    <a:pt x="7514" y="7846"/>
                  </a:cubicBezTo>
                  <a:cubicBezTo>
                    <a:pt x="7867" y="8253"/>
                    <a:pt x="8225" y="8654"/>
                    <a:pt x="8578" y="9061"/>
                  </a:cubicBezTo>
                  <a:cubicBezTo>
                    <a:pt x="8921" y="9450"/>
                    <a:pt x="9257" y="9842"/>
                    <a:pt x="9593" y="10236"/>
                  </a:cubicBezTo>
                  <a:cubicBezTo>
                    <a:pt x="9942" y="10646"/>
                    <a:pt x="10289" y="11057"/>
                    <a:pt x="10638" y="11468"/>
                  </a:cubicBezTo>
                  <a:cubicBezTo>
                    <a:pt x="10974" y="11860"/>
                    <a:pt x="11310" y="12257"/>
                    <a:pt x="11645" y="12649"/>
                  </a:cubicBezTo>
                  <a:cubicBezTo>
                    <a:pt x="11999" y="13057"/>
                    <a:pt x="12353" y="13460"/>
                    <a:pt x="12707" y="13867"/>
                  </a:cubicBezTo>
                  <a:cubicBezTo>
                    <a:pt x="13049" y="14257"/>
                    <a:pt x="13396" y="14639"/>
                    <a:pt x="13735" y="15031"/>
                  </a:cubicBezTo>
                  <a:cubicBezTo>
                    <a:pt x="14085" y="15438"/>
                    <a:pt x="14417" y="15864"/>
                    <a:pt x="14774" y="16264"/>
                  </a:cubicBezTo>
                  <a:cubicBezTo>
                    <a:pt x="15106" y="16632"/>
                    <a:pt x="15328" y="17110"/>
                    <a:pt x="15853" y="17317"/>
                  </a:cubicBezTo>
                  <a:cubicBezTo>
                    <a:pt x="15796" y="17203"/>
                    <a:pt x="15753" y="17075"/>
                    <a:pt x="15674" y="16974"/>
                  </a:cubicBezTo>
                  <a:cubicBezTo>
                    <a:pt x="15149" y="16307"/>
                    <a:pt x="14628" y="15636"/>
                    <a:pt x="14085" y="14985"/>
                  </a:cubicBezTo>
                  <a:cubicBezTo>
                    <a:pt x="12514" y="13117"/>
                    <a:pt x="10943" y="11246"/>
                    <a:pt x="9349" y="9392"/>
                  </a:cubicBezTo>
                  <a:cubicBezTo>
                    <a:pt x="8192" y="8043"/>
                    <a:pt x="7000" y="6717"/>
                    <a:pt x="5825" y="5382"/>
                  </a:cubicBezTo>
                  <a:cubicBezTo>
                    <a:pt x="5782" y="5336"/>
                    <a:pt x="5753" y="5282"/>
                    <a:pt x="5696" y="5204"/>
                  </a:cubicBezTo>
                  <a:cubicBezTo>
                    <a:pt x="6028" y="4600"/>
                    <a:pt x="6432" y="4072"/>
                    <a:pt x="7249" y="3910"/>
                  </a:cubicBezTo>
                  <a:cubicBezTo>
                    <a:pt x="7360" y="4039"/>
                    <a:pt x="7518" y="4200"/>
                    <a:pt x="7643" y="4378"/>
                  </a:cubicBezTo>
                  <a:cubicBezTo>
                    <a:pt x="9400" y="6864"/>
                    <a:pt x="11146" y="9353"/>
                    <a:pt x="12903" y="11835"/>
                  </a:cubicBezTo>
                  <a:cubicBezTo>
                    <a:pt x="13343" y="12457"/>
                    <a:pt x="13803" y="13060"/>
                    <a:pt x="14253" y="13671"/>
                  </a:cubicBezTo>
                  <a:cubicBezTo>
                    <a:pt x="14285" y="13646"/>
                    <a:pt x="14321" y="13625"/>
                    <a:pt x="14357" y="13603"/>
                  </a:cubicBezTo>
                  <a:cubicBezTo>
                    <a:pt x="14303" y="13507"/>
                    <a:pt x="14260" y="13403"/>
                    <a:pt x="14200" y="13314"/>
                  </a:cubicBezTo>
                  <a:cubicBezTo>
                    <a:pt x="12789" y="11196"/>
                    <a:pt x="11375" y="9079"/>
                    <a:pt x="9964" y="6961"/>
                  </a:cubicBezTo>
                  <a:cubicBezTo>
                    <a:pt x="9331" y="6015"/>
                    <a:pt x="8706" y="5061"/>
                    <a:pt x="8089" y="4103"/>
                  </a:cubicBezTo>
                  <a:cubicBezTo>
                    <a:pt x="7950" y="3889"/>
                    <a:pt x="7746" y="3658"/>
                    <a:pt x="8007" y="3382"/>
                  </a:cubicBezTo>
                  <a:cubicBezTo>
                    <a:pt x="8024" y="3368"/>
                    <a:pt x="8042" y="3350"/>
                    <a:pt x="8060" y="3336"/>
                  </a:cubicBezTo>
                  <a:cubicBezTo>
                    <a:pt x="8400" y="2911"/>
                    <a:pt x="8782" y="2572"/>
                    <a:pt x="9342" y="2446"/>
                  </a:cubicBezTo>
                  <a:cubicBezTo>
                    <a:pt x="9760" y="2354"/>
                    <a:pt x="10150" y="2158"/>
                    <a:pt x="10571" y="1996"/>
                  </a:cubicBezTo>
                  <a:cubicBezTo>
                    <a:pt x="10724" y="2171"/>
                    <a:pt x="10860" y="2321"/>
                    <a:pt x="10992" y="2471"/>
                  </a:cubicBezTo>
                  <a:cubicBezTo>
                    <a:pt x="11017" y="2458"/>
                    <a:pt x="11046" y="2446"/>
                    <a:pt x="11071" y="2432"/>
                  </a:cubicBezTo>
                  <a:cubicBezTo>
                    <a:pt x="10996" y="2272"/>
                    <a:pt x="10925" y="2110"/>
                    <a:pt x="10839" y="1929"/>
                  </a:cubicBezTo>
                  <a:cubicBezTo>
                    <a:pt x="11328" y="1510"/>
                    <a:pt x="11843" y="1154"/>
                    <a:pt x="12571" y="1151"/>
                  </a:cubicBezTo>
                  <a:cubicBezTo>
                    <a:pt x="13499" y="2486"/>
                    <a:pt x="14185" y="3964"/>
                    <a:pt x="14974" y="5553"/>
                  </a:cubicBezTo>
                  <a:cubicBezTo>
                    <a:pt x="14971" y="5011"/>
                    <a:pt x="14742" y="4696"/>
                    <a:pt x="14596" y="4357"/>
                  </a:cubicBezTo>
                  <a:cubicBezTo>
                    <a:pt x="14431" y="3979"/>
                    <a:pt x="14243" y="3610"/>
                    <a:pt x="14053" y="3243"/>
                  </a:cubicBezTo>
                  <a:cubicBezTo>
                    <a:pt x="13874" y="2893"/>
                    <a:pt x="13689" y="2543"/>
                    <a:pt x="13496" y="2204"/>
                  </a:cubicBezTo>
                  <a:cubicBezTo>
                    <a:pt x="13300" y="1864"/>
                    <a:pt x="13085" y="1540"/>
                    <a:pt x="12867" y="1179"/>
                  </a:cubicBezTo>
                  <a:cubicBezTo>
                    <a:pt x="12997" y="1104"/>
                    <a:pt x="13103" y="1073"/>
                    <a:pt x="13192" y="1073"/>
                  </a:cubicBezTo>
                  <a:cubicBezTo>
                    <a:pt x="13558" y="1073"/>
                    <a:pt x="13646" y="1595"/>
                    <a:pt x="13996" y="1764"/>
                  </a:cubicBezTo>
                  <a:cubicBezTo>
                    <a:pt x="13885" y="1518"/>
                    <a:pt x="13810" y="1350"/>
                    <a:pt x="13721" y="1154"/>
                  </a:cubicBezTo>
                  <a:cubicBezTo>
                    <a:pt x="13807" y="1117"/>
                    <a:pt x="13891" y="1105"/>
                    <a:pt x="13974" y="1105"/>
                  </a:cubicBezTo>
                  <a:cubicBezTo>
                    <a:pt x="14116" y="1105"/>
                    <a:pt x="14253" y="1140"/>
                    <a:pt x="14388" y="1146"/>
                  </a:cubicBezTo>
                  <a:cubicBezTo>
                    <a:pt x="14421" y="1148"/>
                    <a:pt x="14453" y="1149"/>
                    <a:pt x="14485" y="1149"/>
                  </a:cubicBezTo>
                  <a:cubicBezTo>
                    <a:pt x="14745" y="1149"/>
                    <a:pt x="14988" y="1094"/>
                    <a:pt x="15217" y="953"/>
                  </a:cubicBezTo>
                  <a:cubicBezTo>
                    <a:pt x="15720" y="651"/>
                    <a:pt x="15935" y="565"/>
                    <a:pt x="16460" y="565"/>
                  </a:cubicBezTo>
                  <a:close/>
                  <a:moveTo>
                    <a:pt x="20953" y="19249"/>
                  </a:moveTo>
                  <a:cubicBezTo>
                    <a:pt x="21142" y="19767"/>
                    <a:pt x="20778" y="20339"/>
                    <a:pt x="21131" y="20831"/>
                  </a:cubicBezTo>
                  <a:cubicBezTo>
                    <a:pt x="21278" y="20892"/>
                    <a:pt x="21424" y="20953"/>
                    <a:pt x="21571" y="21014"/>
                  </a:cubicBezTo>
                  <a:cubicBezTo>
                    <a:pt x="21545" y="21074"/>
                    <a:pt x="21535" y="21113"/>
                    <a:pt x="21513" y="21138"/>
                  </a:cubicBezTo>
                  <a:cubicBezTo>
                    <a:pt x="21485" y="21167"/>
                    <a:pt x="21449" y="21196"/>
                    <a:pt x="21410" y="21207"/>
                  </a:cubicBezTo>
                  <a:cubicBezTo>
                    <a:pt x="20774" y="21389"/>
                    <a:pt x="20774" y="21385"/>
                    <a:pt x="20696" y="22056"/>
                  </a:cubicBezTo>
                  <a:cubicBezTo>
                    <a:pt x="20792" y="22160"/>
                    <a:pt x="20892" y="22260"/>
                    <a:pt x="20981" y="22371"/>
                  </a:cubicBezTo>
                  <a:cubicBezTo>
                    <a:pt x="21017" y="22414"/>
                    <a:pt x="21024" y="22478"/>
                    <a:pt x="21052" y="22549"/>
                  </a:cubicBezTo>
                  <a:cubicBezTo>
                    <a:pt x="20924" y="22564"/>
                    <a:pt x="20813" y="22570"/>
                    <a:pt x="20617" y="22592"/>
                  </a:cubicBezTo>
                  <a:cubicBezTo>
                    <a:pt x="20745" y="22720"/>
                    <a:pt x="20813" y="22810"/>
                    <a:pt x="20902" y="22870"/>
                  </a:cubicBezTo>
                  <a:cubicBezTo>
                    <a:pt x="21013" y="22947"/>
                    <a:pt x="21139" y="23028"/>
                    <a:pt x="21264" y="23028"/>
                  </a:cubicBezTo>
                  <a:cubicBezTo>
                    <a:pt x="21332" y="23028"/>
                    <a:pt x="21399" y="23004"/>
                    <a:pt x="21464" y="22942"/>
                  </a:cubicBezTo>
                  <a:cubicBezTo>
                    <a:pt x="21667" y="22750"/>
                    <a:pt x="21467" y="22564"/>
                    <a:pt x="21370" y="22392"/>
                  </a:cubicBezTo>
                  <a:cubicBezTo>
                    <a:pt x="21302" y="22267"/>
                    <a:pt x="21199" y="22157"/>
                    <a:pt x="21131" y="22031"/>
                  </a:cubicBezTo>
                  <a:cubicBezTo>
                    <a:pt x="21038" y="21867"/>
                    <a:pt x="21128" y="21760"/>
                    <a:pt x="21281" y="21682"/>
                  </a:cubicBezTo>
                  <a:cubicBezTo>
                    <a:pt x="21588" y="21746"/>
                    <a:pt x="21710" y="22010"/>
                    <a:pt x="21767" y="22260"/>
                  </a:cubicBezTo>
                  <a:cubicBezTo>
                    <a:pt x="21871" y="22720"/>
                    <a:pt x="21978" y="23200"/>
                    <a:pt x="21949" y="23663"/>
                  </a:cubicBezTo>
                  <a:cubicBezTo>
                    <a:pt x="21927" y="24060"/>
                    <a:pt x="21906" y="24395"/>
                    <a:pt x="22281" y="24670"/>
                  </a:cubicBezTo>
                  <a:cubicBezTo>
                    <a:pt x="21952" y="24924"/>
                    <a:pt x="21835" y="25217"/>
                    <a:pt x="21785" y="25592"/>
                  </a:cubicBezTo>
                  <a:cubicBezTo>
                    <a:pt x="21716" y="26078"/>
                    <a:pt x="21566" y="26564"/>
                    <a:pt x="21388" y="27021"/>
                  </a:cubicBezTo>
                  <a:cubicBezTo>
                    <a:pt x="21224" y="27446"/>
                    <a:pt x="20974" y="27835"/>
                    <a:pt x="20513" y="28046"/>
                  </a:cubicBezTo>
                  <a:cubicBezTo>
                    <a:pt x="20185" y="27828"/>
                    <a:pt x="20038" y="27471"/>
                    <a:pt x="19928" y="27131"/>
                  </a:cubicBezTo>
                  <a:cubicBezTo>
                    <a:pt x="19863" y="26942"/>
                    <a:pt x="19959" y="26692"/>
                    <a:pt x="20007" y="26478"/>
                  </a:cubicBezTo>
                  <a:cubicBezTo>
                    <a:pt x="20077" y="26153"/>
                    <a:pt x="19969" y="25976"/>
                    <a:pt x="19696" y="25976"/>
                  </a:cubicBezTo>
                  <a:cubicBezTo>
                    <a:pt x="19653" y="25976"/>
                    <a:pt x="19607" y="25980"/>
                    <a:pt x="19557" y="25989"/>
                  </a:cubicBezTo>
                  <a:cubicBezTo>
                    <a:pt x="19149" y="26056"/>
                    <a:pt x="19046" y="26203"/>
                    <a:pt x="18960" y="26631"/>
                  </a:cubicBezTo>
                  <a:cubicBezTo>
                    <a:pt x="18906" y="26885"/>
                    <a:pt x="18789" y="27135"/>
                    <a:pt x="18663" y="27367"/>
                  </a:cubicBezTo>
                  <a:cubicBezTo>
                    <a:pt x="18547" y="27589"/>
                    <a:pt x="18364" y="27708"/>
                    <a:pt x="18147" y="27708"/>
                  </a:cubicBezTo>
                  <a:cubicBezTo>
                    <a:pt x="18077" y="27708"/>
                    <a:pt x="18004" y="27696"/>
                    <a:pt x="17928" y="27670"/>
                  </a:cubicBezTo>
                  <a:cubicBezTo>
                    <a:pt x="17670" y="27585"/>
                    <a:pt x="17414" y="27556"/>
                    <a:pt x="17158" y="27556"/>
                  </a:cubicBezTo>
                  <a:cubicBezTo>
                    <a:pt x="16825" y="27556"/>
                    <a:pt x="16493" y="27605"/>
                    <a:pt x="16160" y="27645"/>
                  </a:cubicBezTo>
                  <a:cubicBezTo>
                    <a:pt x="16078" y="27652"/>
                    <a:pt x="16000" y="27657"/>
                    <a:pt x="15892" y="27660"/>
                  </a:cubicBezTo>
                  <a:cubicBezTo>
                    <a:pt x="15567" y="27167"/>
                    <a:pt x="15453" y="26688"/>
                    <a:pt x="15896" y="26185"/>
                  </a:cubicBezTo>
                  <a:cubicBezTo>
                    <a:pt x="15799" y="26038"/>
                    <a:pt x="15713" y="25906"/>
                    <a:pt x="15631" y="25778"/>
                  </a:cubicBezTo>
                  <a:cubicBezTo>
                    <a:pt x="15845" y="24931"/>
                    <a:pt x="16642" y="24685"/>
                    <a:pt x="17285" y="24232"/>
                  </a:cubicBezTo>
                  <a:cubicBezTo>
                    <a:pt x="17139" y="24067"/>
                    <a:pt x="17038" y="23953"/>
                    <a:pt x="16928" y="23824"/>
                  </a:cubicBezTo>
                  <a:cubicBezTo>
                    <a:pt x="16996" y="23782"/>
                    <a:pt x="17063" y="23739"/>
                    <a:pt x="17128" y="23696"/>
                  </a:cubicBezTo>
                  <a:cubicBezTo>
                    <a:pt x="17114" y="23651"/>
                    <a:pt x="16957" y="23631"/>
                    <a:pt x="16731" y="23631"/>
                  </a:cubicBezTo>
                  <a:cubicBezTo>
                    <a:pt x="16318" y="23631"/>
                    <a:pt x="15673" y="23698"/>
                    <a:pt x="15228" y="23806"/>
                  </a:cubicBezTo>
                  <a:cubicBezTo>
                    <a:pt x="15431" y="24064"/>
                    <a:pt x="15749" y="23881"/>
                    <a:pt x="15982" y="24017"/>
                  </a:cubicBezTo>
                  <a:cubicBezTo>
                    <a:pt x="15356" y="24337"/>
                    <a:pt x="14611" y="24532"/>
                    <a:pt x="13968" y="24532"/>
                  </a:cubicBezTo>
                  <a:cubicBezTo>
                    <a:pt x="13957" y="24532"/>
                    <a:pt x="13946" y="24532"/>
                    <a:pt x="13935" y="24532"/>
                  </a:cubicBezTo>
                  <a:cubicBezTo>
                    <a:pt x="13907" y="23996"/>
                    <a:pt x="14274" y="23688"/>
                    <a:pt x="14560" y="23350"/>
                  </a:cubicBezTo>
                  <a:cubicBezTo>
                    <a:pt x="15027" y="23445"/>
                    <a:pt x="15487" y="23497"/>
                    <a:pt x="15940" y="23497"/>
                  </a:cubicBezTo>
                  <a:cubicBezTo>
                    <a:pt x="16837" y="23497"/>
                    <a:pt x="17710" y="23295"/>
                    <a:pt x="18578" y="22835"/>
                  </a:cubicBezTo>
                  <a:cubicBezTo>
                    <a:pt x="18588" y="23017"/>
                    <a:pt x="18627" y="23139"/>
                    <a:pt x="18596" y="23231"/>
                  </a:cubicBezTo>
                  <a:cubicBezTo>
                    <a:pt x="18556" y="23342"/>
                    <a:pt x="18456" y="23431"/>
                    <a:pt x="18381" y="23531"/>
                  </a:cubicBezTo>
                  <a:cubicBezTo>
                    <a:pt x="18027" y="24003"/>
                    <a:pt x="18039" y="24049"/>
                    <a:pt x="18609" y="24331"/>
                  </a:cubicBezTo>
                  <a:cubicBezTo>
                    <a:pt x="18517" y="24603"/>
                    <a:pt x="18417" y="24871"/>
                    <a:pt x="18331" y="25145"/>
                  </a:cubicBezTo>
                  <a:cubicBezTo>
                    <a:pt x="18281" y="25303"/>
                    <a:pt x="18217" y="25471"/>
                    <a:pt x="18231" y="25624"/>
                  </a:cubicBezTo>
                  <a:cubicBezTo>
                    <a:pt x="18245" y="25771"/>
                    <a:pt x="18327" y="25971"/>
                    <a:pt x="18442" y="26031"/>
                  </a:cubicBezTo>
                  <a:cubicBezTo>
                    <a:pt x="18472" y="26046"/>
                    <a:pt x="18506" y="26052"/>
                    <a:pt x="18545" y="26052"/>
                  </a:cubicBezTo>
                  <a:cubicBezTo>
                    <a:pt x="18652" y="26052"/>
                    <a:pt x="18784" y="26006"/>
                    <a:pt x="18892" y="25974"/>
                  </a:cubicBezTo>
                  <a:cubicBezTo>
                    <a:pt x="18963" y="25956"/>
                    <a:pt x="19017" y="25870"/>
                    <a:pt x="19081" y="25817"/>
                  </a:cubicBezTo>
                  <a:cubicBezTo>
                    <a:pt x="19303" y="25613"/>
                    <a:pt x="19524" y="25410"/>
                    <a:pt x="19845" y="25120"/>
                  </a:cubicBezTo>
                  <a:cubicBezTo>
                    <a:pt x="19878" y="24729"/>
                    <a:pt x="19920" y="24225"/>
                    <a:pt x="19958" y="23721"/>
                  </a:cubicBezTo>
                  <a:lnTo>
                    <a:pt x="19958" y="23721"/>
                  </a:lnTo>
                  <a:cubicBezTo>
                    <a:pt x="19967" y="23722"/>
                    <a:pt x="19976" y="23723"/>
                    <a:pt x="19985" y="23724"/>
                  </a:cubicBezTo>
                  <a:lnTo>
                    <a:pt x="19959" y="23703"/>
                  </a:lnTo>
                  <a:cubicBezTo>
                    <a:pt x="19959" y="23709"/>
                    <a:pt x="19958" y="23715"/>
                    <a:pt x="19958" y="23721"/>
                  </a:cubicBezTo>
                  <a:lnTo>
                    <a:pt x="19958" y="23721"/>
                  </a:lnTo>
                  <a:cubicBezTo>
                    <a:pt x="19934" y="23718"/>
                    <a:pt x="19912" y="23717"/>
                    <a:pt x="19889" y="23717"/>
                  </a:cubicBezTo>
                  <a:cubicBezTo>
                    <a:pt x="19727" y="23717"/>
                    <a:pt x="19607" y="23791"/>
                    <a:pt x="19557" y="23974"/>
                  </a:cubicBezTo>
                  <a:cubicBezTo>
                    <a:pt x="19506" y="24153"/>
                    <a:pt x="19481" y="24339"/>
                    <a:pt x="19420" y="24514"/>
                  </a:cubicBezTo>
                  <a:cubicBezTo>
                    <a:pt x="19338" y="24764"/>
                    <a:pt x="19274" y="25028"/>
                    <a:pt x="18992" y="25214"/>
                  </a:cubicBezTo>
                  <a:cubicBezTo>
                    <a:pt x="18952" y="24871"/>
                    <a:pt x="19131" y="24624"/>
                    <a:pt x="19203" y="24352"/>
                  </a:cubicBezTo>
                  <a:cubicBezTo>
                    <a:pt x="19278" y="24057"/>
                    <a:pt x="19442" y="23757"/>
                    <a:pt x="19077" y="23517"/>
                  </a:cubicBezTo>
                  <a:cubicBezTo>
                    <a:pt x="19024" y="23485"/>
                    <a:pt x="19038" y="23338"/>
                    <a:pt x="19035" y="23246"/>
                  </a:cubicBezTo>
                  <a:cubicBezTo>
                    <a:pt x="19022" y="22828"/>
                    <a:pt x="18868" y="22614"/>
                    <a:pt x="18594" y="22614"/>
                  </a:cubicBezTo>
                  <a:cubicBezTo>
                    <a:pt x="18479" y="22614"/>
                    <a:pt x="18344" y="22652"/>
                    <a:pt x="18189" y="22728"/>
                  </a:cubicBezTo>
                  <a:cubicBezTo>
                    <a:pt x="18095" y="22774"/>
                    <a:pt x="18003" y="22824"/>
                    <a:pt x="17913" y="22878"/>
                  </a:cubicBezTo>
                  <a:cubicBezTo>
                    <a:pt x="17821" y="22933"/>
                    <a:pt x="17731" y="22960"/>
                    <a:pt x="17644" y="22960"/>
                  </a:cubicBezTo>
                  <a:cubicBezTo>
                    <a:pt x="17516" y="22960"/>
                    <a:pt x="17398" y="22901"/>
                    <a:pt x="17296" y="22788"/>
                  </a:cubicBezTo>
                  <a:cubicBezTo>
                    <a:pt x="17121" y="22600"/>
                    <a:pt x="16971" y="22381"/>
                    <a:pt x="16771" y="22121"/>
                  </a:cubicBezTo>
                  <a:cubicBezTo>
                    <a:pt x="16956" y="22056"/>
                    <a:pt x="17063" y="22017"/>
                    <a:pt x="17185" y="21971"/>
                  </a:cubicBezTo>
                  <a:cubicBezTo>
                    <a:pt x="17164" y="21896"/>
                    <a:pt x="17142" y="21810"/>
                    <a:pt x="17117" y="21728"/>
                  </a:cubicBezTo>
                  <a:cubicBezTo>
                    <a:pt x="17149" y="21695"/>
                    <a:pt x="17170" y="21653"/>
                    <a:pt x="17206" y="21642"/>
                  </a:cubicBezTo>
                  <a:cubicBezTo>
                    <a:pt x="17279" y="21614"/>
                    <a:pt x="17348" y="21602"/>
                    <a:pt x="17414" y="21602"/>
                  </a:cubicBezTo>
                  <a:cubicBezTo>
                    <a:pt x="17591" y="21602"/>
                    <a:pt x="17750" y="21688"/>
                    <a:pt x="17902" y="21792"/>
                  </a:cubicBezTo>
                  <a:cubicBezTo>
                    <a:pt x="18114" y="21937"/>
                    <a:pt x="18333" y="22010"/>
                    <a:pt x="18582" y="22010"/>
                  </a:cubicBezTo>
                  <a:cubicBezTo>
                    <a:pt x="18627" y="22010"/>
                    <a:pt x="18673" y="22008"/>
                    <a:pt x="18721" y="22003"/>
                  </a:cubicBezTo>
                  <a:cubicBezTo>
                    <a:pt x="18742" y="22001"/>
                    <a:pt x="18764" y="22000"/>
                    <a:pt x="18786" y="22000"/>
                  </a:cubicBezTo>
                  <a:cubicBezTo>
                    <a:pt x="18955" y="22000"/>
                    <a:pt x="19137" y="22057"/>
                    <a:pt x="19346" y="22092"/>
                  </a:cubicBezTo>
                  <a:cubicBezTo>
                    <a:pt x="19438" y="21760"/>
                    <a:pt x="19527" y="21435"/>
                    <a:pt x="19603" y="21171"/>
                  </a:cubicBezTo>
                  <a:cubicBezTo>
                    <a:pt x="19685" y="21128"/>
                    <a:pt x="19754" y="21110"/>
                    <a:pt x="19816" y="21110"/>
                  </a:cubicBezTo>
                  <a:cubicBezTo>
                    <a:pt x="20077" y="21110"/>
                    <a:pt x="20193" y="21426"/>
                    <a:pt x="20470" y="21446"/>
                  </a:cubicBezTo>
                  <a:cubicBezTo>
                    <a:pt x="20492" y="21342"/>
                    <a:pt x="20559" y="21224"/>
                    <a:pt x="20531" y="21138"/>
                  </a:cubicBezTo>
                  <a:cubicBezTo>
                    <a:pt x="20414" y="20810"/>
                    <a:pt x="20267" y="20495"/>
                    <a:pt x="20135" y="20171"/>
                  </a:cubicBezTo>
                  <a:cubicBezTo>
                    <a:pt x="19903" y="19607"/>
                    <a:pt x="19981" y="19445"/>
                    <a:pt x="20571" y="19292"/>
                  </a:cubicBezTo>
                  <a:cubicBezTo>
                    <a:pt x="20685" y="19260"/>
                    <a:pt x="20810" y="19264"/>
                    <a:pt x="20953" y="19249"/>
                  </a:cubicBezTo>
                  <a:close/>
                  <a:moveTo>
                    <a:pt x="14667" y="26092"/>
                  </a:moveTo>
                  <a:cubicBezTo>
                    <a:pt x="14728" y="26092"/>
                    <a:pt x="14791" y="26128"/>
                    <a:pt x="14856" y="26238"/>
                  </a:cubicBezTo>
                  <a:cubicBezTo>
                    <a:pt x="14482" y="26549"/>
                    <a:pt x="13946" y="26577"/>
                    <a:pt x="13595" y="26960"/>
                  </a:cubicBezTo>
                  <a:cubicBezTo>
                    <a:pt x="14039" y="26824"/>
                    <a:pt x="14482" y="26685"/>
                    <a:pt x="14892" y="26559"/>
                  </a:cubicBezTo>
                  <a:cubicBezTo>
                    <a:pt x="15078" y="26996"/>
                    <a:pt x="15250" y="27399"/>
                    <a:pt x="15435" y="27835"/>
                  </a:cubicBezTo>
                  <a:cubicBezTo>
                    <a:pt x="15070" y="28107"/>
                    <a:pt x="14660" y="28410"/>
                    <a:pt x="14253" y="28713"/>
                  </a:cubicBezTo>
                  <a:cubicBezTo>
                    <a:pt x="14256" y="28713"/>
                    <a:pt x="14259" y="28713"/>
                    <a:pt x="14262" y="28713"/>
                  </a:cubicBezTo>
                  <a:cubicBezTo>
                    <a:pt x="14625" y="28713"/>
                    <a:pt x="14884" y="28516"/>
                    <a:pt x="15174" y="28392"/>
                  </a:cubicBezTo>
                  <a:cubicBezTo>
                    <a:pt x="15413" y="28288"/>
                    <a:pt x="15560" y="27995"/>
                    <a:pt x="15885" y="27995"/>
                  </a:cubicBezTo>
                  <a:cubicBezTo>
                    <a:pt x="15930" y="27995"/>
                    <a:pt x="15978" y="28000"/>
                    <a:pt x="16031" y="28013"/>
                  </a:cubicBezTo>
                  <a:cubicBezTo>
                    <a:pt x="15892" y="28214"/>
                    <a:pt x="15771" y="28381"/>
                    <a:pt x="15621" y="28588"/>
                  </a:cubicBezTo>
                  <a:cubicBezTo>
                    <a:pt x="15647" y="28591"/>
                    <a:pt x="15672" y="28593"/>
                    <a:pt x="15696" y="28593"/>
                  </a:cubicBezTo>
                  <a:cubicBezTo>
                    <a:pt x="15995" y="28593"/>
                    <a:pt x="16099" y="28358"/>
                    <a:pt x="16231" y="28203"/>
                  </a:cubicBezTo>
                  <a:cubicBezTo>
                    <a:pt x="16375" y="28041"/>
                    <a:pt x="16523" y="27948"/>
                    <a:pt x="16711" y="27948"/>
                  </a:cubicBezTo>
                  <a:cubicBezTo>
                    <a:pt x="16790" y="27948"/>
                    <a:pt x="16876" y="27964"/>
                    <a:pt x="16971" y="27999"/>
                  </a:cubicBezTo>
                  <a:cubicBezTo>
                    <a:pt x="16671" y="28542"/>
                    <a:pt x="16246" y="28964"/>
                    <a:pt x="15828" y="29381"/>
                  </a:cubicBezTo>
                  <a:cubicBezTo>
                    <a:pt x="14803" y="30399"/>
                    <a:pt x="13649" y="31224"/>
                    <a:pt x="12271" y="31702"/>
                  </a:cubicBezTo>
                  <a:cubicBezTo>
                    <a:pt x="12140" y="31747"/>
                    <a:pt x="12011" y="31806"/>
                    <a:pt x="11873" y="31806"/>
                  </a:cubicBezTo>
                  <a:cubicBezTo>
                    <a:pt x="11772" y="31806"/>
                    <a:pt x="11665" y="31774"/>
                    <a:pt x="11549" y="31681"/>
                  </a:cubicBezTo>
                  <a:cubicBezTo>
                    <a:pt x="11807" y="31531"/>
                    <a:pt x="12039" y="31395"/>
                    <a:pt x="12267" y="31263"/>
                  </a:cubicBezTo>
                  <a:cubicBezTo>
                    <a:pt x="12257" y="31242"/>
                    <a:pt x="12250" y="31224"/>
                    <a:pt x="12239" y="31202"/>
                  </a:cubicBezTo>
                  <a:cubicBezTo>
                    <a:pt x="11932" y="31303"/>
                    <a:pt x="11624" y="31406"/>
                    <a:pt x="11314" y="31506"/>
                  </a:cubicBezTo>
                  <a:cubicBezTo>
                    <a:pt x="11200" y="31541"/>
                    <a:pt x="11086" y="31572"/>
                    <a:pt x="10977" y="31572"/>
                  </a:cubicBezTo>
                  <a:cubicBezTo>
                    <a:pt x="10852" y="31572"/>
                    <a:pt x="10733" y="31532"/>
                    <a:pt x="10625" y="31417"/>
                  </a:cubicBezTo>
                  <a:lnTo>
                    <a:pt x="10625" y="31417"/>
                  </a:lnTo>
                  <a:lnTo>
                    <a:pt x="10638" y="31435"/>
                  </a:lnTo>
                  <a:cubicBezTo>
                    <a:pt x="10056" y="31316"/>
                    <a:pt x="9453" y="31238"/>
                    <a:pt x="9078" y="30606"/>
                  </a:cubicBezTo>
                  <a:cubicBezTo>
                    <a:pt x="9714" y="30381"/>
                    <a:pt x="10321" y="30167"/>
                    <a:pt x="10932" y="29953"/>
                  </a:cubicBezTo>
                  <a:cubicBezTo>
                    <a:pt x="10925" y="29917"/>
                    <a:pt x="10917" y="29881"/>
                    <a:pt x="10910" y="29842"/>
                  </a:cubicBezTo>
                  <a:cubicBezTo>
                    <a:pt x="10844" y="29842"/>
                    <a:pt x="10777" y="29834"/>
                    <a:pt x="10713" y="29834"/>
                  </a:cubicBezTo>
                  <a:cubicBezTo>
                    <a:pt x="10675" y="29834"/>
                    <a:pt x="10638" y="29836"/>
                    <a:pt x="10603" y="29846"/>
                  </a:cubicBezTo>
                  <a:cubicBezTo>
                    <a:pt x="10081" y="29978"/>
                    <a:pt x="9564" y="30121"/>
                    <a:pt x="9042" y="30256"/>
                  </a:cubicBezTo>
                  <a:cubicBezTo>
                    <a:pt x="8921" y="30289"/>
                    <a:pt x="8843" y="30310"/>
                    <a:pt x="8773" y="30310"/>
                  </a:cubicBezTo>
                  <a:cubicBezTo>
                    <a:pt x="8647" y="30310"/>
                    <a:pt x="8546" y="30242"/>
                    <a:pt x="8264" y="30049"/>
                  </a:cubicBezTo>
                  <a:cubicBezTo>
                    <a:pt x="9539" y="29738"/>
                    <a:pt x="10757" y="29427"/>
                    <a:pt x="11885" y="28845"/>
                  </a:cubicBezTo>
                  <a:lnTo>
                    <a:pt x="11885" y="28845"/>
                  </a:lnTo>
                  <a:cubicBezTo>
                    <a:pt x="11578" y="28935"/>
                    <a:pt x="11268" y="29035"/>
                    <a:pt x="10956" y="29121"/>
                  </a:cubicBezTo>
                  <a:cubicBezTo>
                    <a:pt x="9982" y="29381"/>
                    <a:pt x="9000" y="29635"/>
                    <a:pt x="8024" y="29902"/>
                  </a:cubicBezTo>
                  <a:cubicBezTo>
                    <a:pt x="7950" y="29922"/>
                    <a:pt x="7880" y="29931"/>
                    <a:pt x="7811" y="29931"/>
                  </a:cubicBezTo>
                  <a:cubicBezTo>
                    <a:pt x="7548" y="29931"/>
                    <a:pt x="7311" y="29798"/>
                    <a:pt x="7000" y="29628"/>
                  </a:cubicBezTo>
                  <a:cubicBezTo>
                    <a:pt x="8203" y="29360"/>
                    <a:pt x="9342" y="29252"/>
                    <a:pt x="10338" y="28610"/>
                  </a:cubicBezTo>
                  <a:lnTo>
                    <a:pt x="10338" y="28610"/>
                  </a:lnTo>
                  <a:cubicBezTo>
                    <a:pt x="10193" y="28621"/>
                    <a:pt x="10043" y="28621"/>
                    <a:pt x="9900" y="28646"/>
                  </a:cubicBezTo>
                  <a:cubicBezTo>
                    <a:pt x="9067" y="28796"/>
                    <a:pt x="8228" y="28928"/>
                    <a:pt x="7403" y="29117"/>
                  </a:cubicBezTo>
                  <a:cubicBezTo>
                    <a:pt x="7259" y="29150"/>
                    <a:pt x="7122" y="29166"/>
                    <a:pt x="6993" y="29166"/>
                  </a:cubicBezTo>
                  <a:cubicBezTo>
                    <a:pt x="6451" y="29166"/>
                    <a:pt x="6026" y="28893"/>
                    <a:pt x="5646" y="28478"/>
                  </a:cubicBezTo>
                  <a:cubicBezTo>
                    <a:pt x="5492" y="28310"/>
                    <a:pt x="5360" y="28131"/>
                    <a:pt x="5192" y="27927"/>
                  </a:cubicBezTo>
                  <a:cubicBezTo>
                    <a:pt x="5316" y="27827"/>
                    <a:pt x="5443" y="27810"/>
                    <a:pt x="5565" y="27810"/>
                  </a:cubicBezTo>
                  <a:cubicBezTo>
                    <a:pt x="5630" y="27810"/>
                    <a:pt x="5694" y="27815"/>
                    <a:pt x="5756" y="27815"/>
                  </a:cubicBezTo>
                  <a:cubicBezTo>
                    <a:pt x="5772" y="27815"/>
                    <a:pt x="5788" y="27814"/>
                    <a:pt x="5803" y="27813"/>
                  </a:cubicBezTo>
                  <a:cubicBezTo>
                    <a:pt x="7975" y="27695"/>
                    <a:pt x="10128" y="27438"/>
                    <a:pt x="12253" y="26963"/>
                  </a:cubicBezTo>
                  <a:cubicBezTo>
                    <a:pt x="13021" y="26792"/>
                    <a:pt x="13767" y="26549"/>
                    <a:pt x="14464" y="26174"/>
                  </a:cubicBezTo>
                  <a:cubicBezTo>
                    <a:pt x="14530" y="26138"/>
                    <a:pt x="14598" y="26092"/>
                    <a:pt x="14667" y="26092"/>
                  </a:cubicBezTo>
                  <a:close/>
                  <a:moveTo>
                    <a:pt x="19010" y="27592"/>
                  </a:moveTo>
                  <a:cubicBezTo>
                    <a:pt x="19224" y="27692"/>
                    <a:pt x="19257" y="27856"/>
                    <a:pt x="19203" y="28017"/>
                  </a:cubicBezTo>
                  <a:cubicBezTo>
                    <a:pt x="18710" y="29467"/>
                    <a:pt x="18260" y="30931"/>
                    <a:pt x="17110" y="32045"/>
                  </a:cubicBezTo>
                  <a:cubicBezTo>
                    <a:pt x="16840" y="32306"/>
                    <a:pt x="16578" y="32479"/>
                    <a:pt x="16237" y="32479"/>
                  </a:cubicBezTo>
                  <a:cubicBezTo>
                    <a:pt x="16167" y="32479"/>
                    <a:pt x="16094" y="32471"/>
                    <a:pt x="16017" y="32456"/>
                  </a:cubicBezTo>
                  <a:cubicBezTo>
                    <a:pt x="15842" y="32424"/>
                    <a:pt x="15660" y="32420"/>
                    <a:pt x="15378" y="32396"/>
                  </a:cubicBezTo>
                  <a:cubicBezTo>
                    <a:pt x="15724" y="32078"/>
                    <a:pt x="16017" y="31835"/>
                    <a:pt x="16278" y="31560"/>
                  </a:cubicBezTo>
                  <a:cubicBezTo>
                    <a:pt x="16535" y="31292"/>
                    <a:pt x="16767" y="30999"/>
                    <a:pt x="16999" y="30706"/>
                  </a:cubicBezTo>
                  <a:cubicBezTo>
                    <a:pt x="17235" y="30410"/>
                    <a:pt x="17467" y="30110"/>
                    <a:pt x="17524" y="29702"/>
                  </a:cubicBezTo>
                  <a:lnTo>
                    <a:pt x="17524" y="29702"/>
                  </a:lnTo>
                  <a:cubicBezTo>
                    <a:pt x="17274" y="29999"/>
                    <a:pt x="17028" y="30296"/>
                    <a:pt x="16778" y="30588"/>
                  </a:cubicBezTo>
                  <a:cubicBezTo>
                    <a:pt x="16246" y="31206"/>
                    <a:pt x="15631" y="31717"/>
                    <a:pt x="14924" y="32127"/>
                  </a:cubicBezTo>
                  <a:cubicBezTo>
                    <a:pt x="14744" y="32232"/>
                    <a:pt x="14567" y="32291"/>
                    <a:pt x="14375" y="32291"/>
                  </a:cubicBezTo>
                  <a:cubicBezTo>
                    <a:pt x="14304" y="32291"/>
                    <a:pt x="14232" y="32283"/>
                    <a:pt x="14157" y="32267"/>
                  </a:cubicBezTo>
                  <a:cubicBezTo>
                    <a:pt x="13707" y="32174"/>
                    <a:pt x="13249" y="32096"/>
                    <a:pt x="12789" y="31959"/>
                  </a:cubicBezTo>
                  <a:cubicBezTo>
                    <a:pt x="14728" y="31085"/>
                    <a:pt x="16156" y="29660"/>
                    <a:pt x="17435" y="27931"/>
                  </a:cubicBezTo>
                  <a:cubicBezTo>
                    <a:pt x="17663" y="28005"/>
                    <a:pt x="17885" y="28052"/>
                    <a:pt x="18095" y="28052"/>
                  </a:cubicBezTo>
                  <a:cubicBezTo>
                    <a:pt x="18441" y="28052"/>
                    <a:pt x="18754" y="27926"/>
                    <a:pt x="19010" y="27592"/>
                  </a:cubicBezTo>
                  <a:close/>
                  <a:moveTo>
                    <a:pt x="16540" y="1"/>
                  </a:moveTo>
                  <a:cubicBezTo>
                    <a:pt x="16359" y="1"/>
                    <a:pt x="16177" y="5"/>
                    <a:pt x="15995" y="15"/>
                  </a:cubicBezTo>
                  <a:cubicBezTo>
                    <a:pt x="14442" y="101"/>
                    <a:pt x="12917" y="332"/>
                    <a:pt x="11403" y="704"/>
                  </a:cubicBezTo>
                  <a:cubicBezTo>
                    <a:pt x="10296" y="975"/>
                    <a:pt x="9364" y="1589"/>
                    <a:pt x="8388" y="2118"/>
                  </a:cubicBezTo>
                  <a:cubicBezTo>
                    <a:pt x="8046" y="2308"/>
                    <a:pt x="7757" y="2582"/>
                    <a:pt x="7432" y="2804"/>
                  </a:cubicBezTo>
                  <a:cubicBezTo>
                    <a:pt x="6242" y="3610"/>
                    <a:pt x="5185" y="4568"/>
                    <a:pt x="4232" y="5639"/>
                  </a:cubicBezTo>
                  <a:cubicBezTo>
                    <a:pt x="3207" y="6786"/>
                    <a:pt x="2321" y="8036"/>
                    <a:pt x="1736" y="9471"/>
                  </a:cubicBezTo>
                  <a:cubicBezTo>
                    <a:pt x="1228" y="10718"/>
                    <a:pt x="796" y="11989"/>
                    <a:pt x="518" y="13310"/>
                  </a:cubicBezTo>
                  <a:cubicBezTo>
                    <a:pt x="236" y="14650"/>
                    <a:pt x="0" y="16000"/>
                    <a:pt x="129" y="17371"/>
                  </a:cubicBezTo>
                  <a:cubicBezTo>
                    <a:pt x="375" y="20057"/>
                    <a:pt x="1107" y="22610"/>
                    <a:pt x="2296" y="25031"/>
                  </a:cubicBezTo>
                  <a:cubicBezTo>
                    <a:pt x="2964" y="26399"/>
                    <a:pt x="3811" y="27657"/>
                    <a:pt x="4889" y="28724"/>
                  </a:cubicBezTo>
                  <a:cubicBezTo>
                    <a:pt x="5550" y="29378"/>
                    <a:pt x="6246" y="30020"/>
                    <a:pt x="7025" y="30513"/>
                  </a:cubicBezTo>
                  <a:cubicBezTo>
                    <a:pt x="8703" y="31570"/>
                    <a:pt x="10564" y="32192"/>
                    <a:pt x="12524" y="32516"/>
                  </a:cubicBezTo>
                  <a:cubicBezTo>
                    <a:pt x="13751" y="32718"/>
                    <a:pt x="14984" y="32889"/>
                    <a:pt x="16228" y="32889"/>
                  </a:cubicBezTo>
                  <a:cubicBezTo>
                    <a:pt x="16332" y="32889"/>
                    <a:pt x="16435" y="32887"/>
                    <a:pt x="16539" y="32885"/>
                  </a:cubicBezTo>
                  <a:cubicBezTo>
                    <a:pt x="19239" y="32824"/>
                    <a:pt x="21695" y="31988"/>
                    <a:pt x="23928" y="30474"/>
                  </a:cubicBezTo>
                  <a:cubicBezTo>
                    <a:pt x="24013" y="30413"/>
                    <a:pt x="24088" y="30331"/>
                    <a:pt x="24167" y="30256"/>
                  </a:cubicBezTo>
                  <a:lnTo>
                    <a:pt x="24167" y="30256"/>
                  </a:lnTo>
                  <a:cubicBezTo>
                    <a:pt x="23917" y="30263"/>
                    <a:pt x="23724" y="30363"/>
                    <a:pt x="23521" y="30446"/>
                  </a:cubicBezTo>
                  <a:cubicBezTo>
                    <a:pt x="23310" y="30535"/>
                    <a:pt x="23131" y="30721"/>
                    <a:pt x="22867" y="30728"/>
                  </a:cubicBezTo>
                  <a:cubicBezTo>
                    <a:pt x="22892" y="30474"/>
                    <a:pt x="22924" y="30271"/>
                    <a:pt x="22934" y="30067"/>
                  </a:cubicBezTo>
                  <a:cubicBezTo>
                    <a:pt x="22946" y="29867"/>
                    <a:pt x="22938" y="29663"/>
                    <a:pt x="22938" y="29463"/>
                  </a:cubicBezTo>
                  <a:lnTo>
                    <a:pt x="22938" y="29463"/>
                  </a:lnTo>
                  <a:cubicBezTo>
                    <a:pt x="22802" y="29838"/>
                    <a:pt x="22756" y="30224"/>
                    <a:pt x="22692" y="30602"/>
                  </a:cubicBezTo>
                  <a:cubicBezTo>
                    <a:pt x="22674" y="30724"/>
                    <a:pt x="22656" y="30888"/>
                    <a:pt x="22578" y="30942"/>
                  </a:cubicBezTo>
                  <a:cubicBezTo>
                    <a:pt x="22256" y="31166"/>
                    <a:pt x="21931" y="31413"/>
                    <a:pt x="21485" y="31445"/>
                  </a:cubicBezTo>
                  <a:cubicBezTo>
                    <a:pt x="21967" y="30035"/>
                    <a:pt x="22117" y="29031"/>
                    <a:pt x="21999" y="27867"/>
                  </a:cubicBezTo>
                  <a:lnTo>
                    <a:pt x="21999" y="27867"/>
                  </a:lnTo>
                  <a:cubicBezTo>
                    <a:pt x="21924" y="28113"/>
                    <a:pt x="21866" y="28367"/>
                    <a:pt x="21838" y="28624"/>
                  </a:cubicBezTo>
                  <a:cubicBezTo>
                    <a:pt x="21742" y="29488"/>
                    <a:pt x="21592" y="30342"/>
                    <a:pt x="21309" y="31166"/>
                  </a:cubicBezTo>
                  <a:cubicBezTo>
                    <a:pt x="21110" y="31745"/>
                    <a:pt x="20953" y="31845"/>
                    <a:pt x="20299" y="31874"/>
                  </a:cubicBezTo>
                  <a:cubicBezTo>
                    <a:pt x="20371" y="31713"/>
                    <a:pt x="20452" y="31574"/>
                    <a:pt x="20503" y="31420"/>
                  </a:cubicBezTo>
                  <a:cubicBezTo>
                    <a:pt x="20731" y="30692"/>
                    <a:pt x="20971" y="29966"/>
                    <a:pt x="21167" y="29228"/>
                  </a:cubicBezTo>
                  <a:cubicBezTo>
                    <a:pt x="21213" y="29053"/>
                    <a:pt x="21342" y="28792"/>
                    <a:pt x="21070" y="28635"/>
                  </a:cubicBezTo>
                  <a:cubicBezTo>
                    <a:pt x="21006" y="28870"/>
                    <a:pt x="20942" y="29109"/>
                    <a:pt x="20877" y="29345"/>
                  </a:cubicBezTo>
                  <a:cubicBezTo>
                    <a:pt x="20749" y="30217"/>
                    <a:pt x="20406" y="31013"/>
                    <a:pt x="20020" y="31792"/>
                  </a:cubicBezTo>
                  <a:cubicBezTo>
                    <a:pt x="19940" y="31956"/>
                    <a:pt x="19847" y="32133"/>
                    <a:pt x="19603" y="32133"/>
                  </a:cubicBezTo>
                  <a:cubicBezTo>
                    <a:pt x="19587" y="32133"/>
                    <a:pt x="19570" y="32132"/>
                    <a:pt x="19552" y="32131"/>
                  </a:cubicBezTo>
                  <a:lnTo>
                    <a:pt x="19552" y="31706"/>
                  </a:lnTo>
                  <a:cubicBezTo>
                    <a:pt x="19310" y="31849"/>
                    <a:pt x="19364" y="32242"/>
                    <a:pt x="18957" y="32267"/>
                  </a:cubicBezTo>
                  <a:cubicBezTo>
                    <a:pt x="19142" y="31788"/>
                    <a:pt x="19306" y="31359"/>
                    <a:pt x="19471" y="30931"/>
                  </a:cubicBezTo>
                  <a:lnTo>
                    <a:pt x="19471" y="30931"/>
                  </a:lnTo>
                  <a:cubicBezTo>
                    <a:pt x="19278" y="31003"/>
                    <a:pt x="19185" y="31120"/>
                    <a:pt x="19102" y="31249"/>
                  </a:cubicBezTo>
                  <a:cubicBezTo>
                    <a:pt x="18921" y="31527"/>
                    <a:pt x="18756" y="31817"/>
                    <a:pt x="18571" y="32088"/>
                  </a:cubicBezTo>
                  <a:cubicBezTo>
                    <a:pt x="18489" y="32203"/>
                    <a:pt x="18381" y="32310"/>
                    <a:pt x="18260" y="32378"/>
                  </a:cubicBezTo>
                  <a:cubicBezTo>
                    <a:pt x="18194" y="32414"/>
                    <a:pt x="18060" y="32431"/>
                    <a:pt x="17899" y="32431"/>
                  </a:cubicBezTo>
                  <a:cubicBezTo>
                    <a:pt x="17657" y="32431"/>
                    <a:pt x="17357" y="32394"/>
                    <a:pt x="17142" y="32331"/>
                  </a:cubicBezTo>
                  <a:cubicBezTo>
                    <a:pt x="18438" y="31209"/>
                    <a:pt x="18970" y="29702"/>
                    <a:pt x="19364" y="28107"/>
                  </a:cubicBezTo>
                  <a:cubicBezTo>
                    <a:pt x="19677" y="28349"/>
                    <a:pt x="19689" y="28353"/>
                    <a:pt x="19631" y="28560"/>
                  </a:cubicBezTo>
                  <a:cubicBezTo>
                    <a:pt x="19527" y="28935"/>
                    <a:pt x="19402" y="29310"/>
                    <a:pt x="19295" y="29684"/>
                  </a:cubicBezTo>
                  <a:cubicBezTo>
                    <a:pt x="19267" y="29778"/>
                    <a:pt x="19263" y="29877"/>
                    <a:pt x="19235" y="30056"/>
                  </a:cubicBezTo>
                  <a:cubicBezTo>
                    <a:pt x="19656" y="29492"/>
                    <a:pt x="19617" y="28821"/>
                    <a:pt x="20085" y="28224"/>
                  </a:cubicBezTo>
                  <a:lnTo>
                    <a:pt x="20085" y="28224"/>
                  </a:lnTo>
                  <a:cubicBezTo>
                    <a:pt x="20131" y="29056"/>
                    <a:pt x="19635" y="29617"/>
                    <a:pt x="19656" y="30296"/>
                  </a:cubicBezTo>
                  <a:cubicBezTo>
                    <a:pt x="20127" y="29724"/>
                    <a:pt x="20131" y="28977"/>
                    <a:pt x="20374" y="28295"/>
                  </a:cubicBezTo>
                  <a:cubicBezTo>
                    <a:pt x="20381" y="28295"/>
                    <a:pt x="20387" y="28295"/>
                    <a:pt x="20393" y="28295"/>
                  </a:cubicBezTo>
                  <a:cubicBezTo>
                    <a:pt x="20891" y="28295"/>
                    <a:pt x="21143" y="27863"/>
                    <a:pt x="21528" y="27609"/>
                  </a:cubicBezTo>
                  <a:cubicBezTo>
                    <a:pt x="21563" y="27781"/>
                    <a:pt x="21592" y="27914"/>
                    <a:pt x="21620" y="28049"/>
                  </a:cubicBezTo>
                  <a:cubicBezTo>
                    <a:pt x="21609" y="27363"/>
                    <a:pt x="21788" y="26742"/>
                    <a:pt x="22181" y="26178"/>
                  </a:cubicBezTo>
                  <a:cubicBezTo>
                    <a:pt x="22235" y="26409"/>
                    <a:pt x="22235" y="26635"/>
                    <a:pt x="22235" y="26859"/>
                  </a:cubicBezTo>
                  <a:cubicBezTo>
                    <a:pt x="22231" y="27486"/>
                    <a:pt x="22516" y="27849"/>
                    <a:pt x="23094" y="27849"/>
                  </a:cubicBezTo>
                  <a:cubicBezTo>
                    <a:pt x="23129" y="27849"/>
                    <a:pt x="23165" y="27848"/>
                    <a:pt x="23203" y="27845"/>
                  </a:cubicBezTo>
                  <a:cubicBezTo>
                    <a:pt x="23606" y="27817"/>
                    <a:pt x="24009" y="27678"/>
                    <a:pt x="24388" y="27531"/>
                  </a:cubicBezTo>
                  <a:cubicBezTo>
                    <a:pt x="24788" y="27378"/>
                    <a:pt x="25159" y="27149"/>
                    <a:pt x="25535" y="26960"/>
                  </a:cubicBezTo>
                  <a:cubicBezTo>
                    <a:pt x="25835" y="27331"/>
                    <a:pt x="25856" y="27464"/>
                    <a:pt x="25578" y="27767"/>
                  </a:cubicBezTo>
                  <a:cubicBezTo>
                    <a:pt x="25356" y="28003"/>
                    <a:pt x="25085" y="28192"/>
                    <a:pt x="24767" y="28460"/>
                  </a:cubicBezTo>
                  <a:cubicBezTo>
                    <a:pt x="25278" y="28346"/>
                    <a:pt x="25588" y="28102"/>
                    <a:pt x="25827" y="27749"/>
                  </a:cubicBezTo>
                  <a:cubicBezTo>
                    <a:pt x="26056" y="27413"/>
                    <a:pt x="25909" y="27081"/>
                    <a:pt x="25795" y="26763"/>
                  </a:cubicBezTo>
                  <a:cubicBezTo>
                    <a:pt x="26335" y="26320"/>
                    <a:pt x="26842" y="25899"/>
                    <a:pt x="27348" y="25478"/>
                  </a:cubicBezTo>
                  <a:cubicBezTo>
                    <a:pt x="27363" y="25463"/>
                    <a:pt x="27381" y="25438"/>
                    <a:pt x="27378" y="25428"/>
                  </a:cubicBezTo>
                  <a:cubicBezTo>
                    <a:pt x="27373" y="25410"/>
                    <a:pt x="27345" y="25402"/>
                    <a:pt x="27299" y="25367"/>
                  </a:cubicBezTo>
                  <a:cubicBezTo>
                    <a:pt x="27124" y="25481"/>
                    <a:pt x="26935" y="25595"/>
                    <a:pt x="26752" y="25728"/>
                  </a:cubicBezTo>
                  <a:cubicBezTo>
                    <a:pt x="26431" y="25953"/>
                    <a:pt x="26120" y="26192"/>
                    <a:pt x="25795" y="26417"/>
                  </a:cubicBezTo>
                  <a:cubicBezTo>
                    <a:pt x="25687" y="26491"/>
                    <a:pt x="25552" y="26590"/>
                    <a:pt x="25435" y="26590"/>
                  </a:cubicBezTo>
                  <a:cubicBezTo>
                    <a:pt x="25428" y="26590"/>
                    <a:pt x="25420" y="26589"/>
                    <a:pt x="25413" y="26589"/>
                  </a:cubicBezTo>
                  <a:cubicBezTo>
                    <a:pt x="25369" y="26584"/>
                    <a:pt x="25325" y="26581"/>
                    <a:pt x="25282" y="26581"/>
                  </a:cubicBezTo>
                  <a:cubicBezTo>
                    <a:pt x="24896" y="26581"/>
                    <a:pt x="24576" y="26774"/>
                    <a:pt x="24241" y="26935"/>
                  </a:cubicBezTo>
                  <a:cubicBezTo>
                    <a:pt x="23985" y="27061"/>
                    <a:pt x="23716" y="27124"/>
                    <a:pt x="23438" y="27124"/>
                  </a:cubicBezTo>
                  <a:cubicBezTo>
                    <a:pt x="23345" y="27124"/>
                    <a:pt x="23251" y="27117"/>
                    <a:pt x="23156" y="27103"/>
                  </a:cubicBezTo>
                  <a:cubicBezTo>
                    <a:pt x="22999" y="27078"/>
                    <a:pt x="22827" y="27045"/>
                    <a:pt x="22784" y="26824"/>
                  </a:cubicBezTo>
                  <a:cubicBezTo>
                    <a:pt x="23109" y="26406"/>
                    <a:pt x="23567" y="26167"/>
                    <a:pt x="24009" y="25903"/>
                  </a:cubicBezTo>
                  <a:cubicBezTo>
                    <a:pt x="24502" y="25603"/>
                    <a:pt x="24999" y="25300"/>
                    <a:pt x="25453" y="24942"/>
                  </a:cubicBezTo>
                  <a:cubicBezTo>
                    <a:pt x="25706" y="24746"/>
                    <a:pt x="25916" y="24467"/>
                    <a:pt x="26074" y="24185"/>
                  </a:cubicBezTo>
                  <a:cubicBezTo>
                    <a:pt x="26320" y="23749"/>
                    <a:pt x="26188" y="23513"/>
                    <a:pt x="25699" y="23381"/>
                  </a:cubicBezTo>
                  <a:cubicBezTo>
                    <a:pt x="25642" y="23363"/>
                    <a:pt x="25588" y="23342"/>
                    <a:pt x="25456" y="23296"/>
                  </a:cubicBezTo>
                  <a:cubicBezTo>
                    <a:pt x="25863" y="23103"/>
                    <a:pt x="26178" y="22953"/>
                    <a:pt x="26516" y="22792"/>
                  </a:cubicBezTo>
                  <a:cubicBezTo>
                    <a:pt x="26592" y="23071"/>
                    <a:pt x="26666" y="23338"/>
                    <a:pt x="26749" y="23635"/>
                  </a:cubicBezTo>
                  <a:cubicBezTo>
                    <a:pt x="26831" y="23599"/>
                    <a:pt x="26931" y="23592"/>
                    <a:pt x="26971" y="23538"/>
                  </a:cubicBezTo>
                  <a:cubicBezTo>
                    <a:pt x="27149" y="23274"/>
                    <a:pt x="26788" y="23099"/>
                    <a:pt x="26870" y="22738"/>
                  </a:cubicBezTo>
                  <a:cubicBezTo>
                    <a:pt x="26981" y="22642"/>
                    <a:pt x="27156" y="22471"/>
                    <a:pt x="27348" y="22331"/>
                  </a:cubicBezTo>
                  <a:cubicBezTo>
                    <a:pt x="27806" y="22010"/>
                    <a:pt x="28284" y="21717"/>
                    <a:pt x="28728" y="21378"/>
                  </a:cubicBezTo>
                  <a:cubicBezTo>
                    <a:pt x="28967" y="21192"/>
                    <a:pt x="29181" y="20953"/>
                    <a:pt x="29356" y="20703"/>
                  </a:cubicBezTo>
                  <a:cubicBezTo>
                    <a:pt x="29466" y="20546"/>
                    <a:pt x="29527" y="20324"/>
                    <a:pt x="29538" y="20124"/>
                  </a:cubicBezTo>
                  <a:cubicBezTo>
                    <a:pt x="29557" y="19792"/>
                    <a:pt x="29344" y="19590"/>
                    <a:pt x="29033" y="19590"/>
                  </a:cubicBezTo>
                  <a:cubicBezTo>
                    <a:pt x="29004" y="19590"/>
                    <a:pt x="28973" y="19592"/>
                    <a:pt x="28942" y="19595"/>
                  </a:cubicBezTo>
                  <a:cubicBezTo>
                    <a:pt x="28616" y="19635"/>
                    <a:pt x="28345" y="19803"/>
                    <a:pt x="28152" y="20050"/>
                  </a:cubicBezTo>
                  <a:cubicBezTo>
                    <a:pt x="27884" y="20388"/>
                    <a:pt x="27660" y="20760"/>
                    <a:pt x="27409" y="21117"/>
                  </a:cubicBezTo>
                  <a:cubicBezTo>
                    <a:pt x="27116" y="21539"/>
                    <a:pt x="26824" y="21964"/>
                    <a:pt x="26506" y="22367"/>
                  </a:cubicBezTo>
                  <a:cubicBezTo>
                    <a:pt x="26377" y="22531"/>
                    <a:pt x="26206" y="22685"/>
                    <a:pt x="25931" y="22720"/>
                  </a:cubicBezTo>
                  <a:cubicBezTo>
                    <a:pt x="26010" y="22356"/>
                    <a:pt x="26152" y="22028"/>
                    <a:pt x="26120" y="21721"/>
                  </a:cubicBezTo>
                  <a:cubicBezTo>
                    <a:pt x="26084" y="21400"/>
                    <a:pt x="25881" y="21095"/>
                    <a:pt x="25745" y="20782"/>
                  </a:cubicBezTo>
                  <a:cubicBezTo>
                    <a:pt x="25906" y="20693"/>
                    <a:pt x="26077" y="20614"/>
                    <a:pt x="26231" y="20510"/>
                  </a:cubicBezTo>
                  <a:cubicBezTo>
                    <a:pt x="26863" y="20078"/>
                    <a:pt x="27163" y="19471"/>
                    <a:pt x="27134" y="18713"/>
                  </a:cubicBezTo>
                  <a:cubicBezTo>
                    <a:pt x="27116" y="18128"/>
                    <a:pt x="26956" y="17975"/>
                    <a:pt x="26356" y="17896"/>
                  </a:cubicBezTo>
                  <a:cubicBezTo>
                    <a:pt x="26313" y="17889"/>
                    <a:pt x="26277" y="17853"/>
                    <a:pt x="26209" y="17817"/>
                  </a:cubicBezTo>
                  <a:cubicBezTo>
                    <a:pt x="26549" y="17538"/>
                    <a:pt x="26856" y="17299"/>
                    <a:pt x="27149" y="17039"/>
                  </a:cubicBezTo>
                  <a:cubicBezTo>
                    <a:pt x="28284" y="16032"/>
                    <a:pt x="29313" y="14932"/>
                    <a:pt x="30091" y="13617"/>
                  </a:cubicBezTo>
                  <a:cubicBezTo>
                    <a:pt x="30152" y="13514"/>
                    <a:pt x="30177" y="13386"/>
                    <a:pt x="30220" y="13271"/>
                  </a:cubicBezTo>
                  <a:lnTo>
                    <a:pt x="30220" y="13271"/>
                  </a:lnTo>
                  <a:cubicBezTo>
                    <a:pt x="29831" y="13675"/>
                    <a:pt x="29524" y="14110"/>
                    <a:pt x="29191" y="14528"/>
                  </a:cubicBezTo>
                  <a:cubicBezTo>
                    <a:pt x="28388" y="15535"/>
                    <a:pt x="27459" y="16421"/>
                    <a:pt x="26495" y="17271"/>
                  </a:cubicBezTo>
                  <a:cubicBezTo>
                    <a:pt x="26323" y="17421"/>
                    <a:pt x="26102" y="17556"/>
                    <a:pt x="26020" y="17749"/>
                  </a:cubicBezTo>
                  <a:cubicBezTo>
                    <a:pt x="25849" y="18160"/>
                    <a:pt x="25542" y="18121"/>
                    <a:pt x="25149" y="18128"/>
                  </a:cubicBezTo>
                  <a:cubicBezTo>
                    <a:pt x="25281" y="17881"/>
                    <a:pt x="25402" y="17696"/>
                    <a:pt x="25488" y="17492"/>
                  </a:cubicBezTo>
                  <a:cubicBezTo>
                    <a:pt x="25713" y="16938"/>
                    <a:pt x="25949" y="16389"/>
                    <a:pt x="26127" y="15821"/>
                  </a:cubicBezTo>
                  <a:cubicBezTo>
                    <a:pt x="26274" y="15360"/>
                    <a:pt x="26117" y="15157"/>
                    <a:pt x="25627" y="15028"/>
                  </a:cubicBezTo>
                  <a:cubicBezTo>
                    <a:pt x="25573" y="15014"/>
                    <a:pt x="25520" y="14993"/>
                    <a:pt x="25453" y="14971"/>
                  </a:cubicBezTo>
                  <a:cubicBezTo>
                    <a:pt x="25453" y="14589"/>
                    <a:pt x="25456" y="14217"/>
                    <a:pt x="25453" y="13846"/>
                  </a:cubicBezTo>
                  <a:cubicBezTo>
                    <a:pt x="25445" y="12796"/>
                    <a:pt x="25177" y="11846"/>
                    <a:pt x="24395" y="11089"/>
                  </a:cubicBezTo>
                  <a:cubicBezTo>
                    <a:pt x="24356" y="11050"/>
                    <a:pt x="24342" y="10986"/>
                    <a:pt x="24317" y="10932"/>
                  </a:cubicBezTo>
                  <a:cubicBezTo>
                    <a:pt x="24315" y="10931"/>
                    <a:pt x="24312" y="10931"/>
                    <a:pt x="24310" y="10930"/>
                  </a:cubicBezTo>
                  <a:lnTo>
                    <a:pt x="24310" y="10930"/>
                  </a:lnTo>
                  <a:cubicBezTo>
                    <a:pt x="24399" y="10777"/>
                    <a:pt x="24524" y="10631"/>
                    <a:pt x="24559" y="10464"/>
                  </a:cubicBezTo>
                  <a:cubicBezTo>
                    <a:pt x="24706" y="9739"/>
                    <a:pt x="24881" y="9010"/>
                    <a:pt x="24938" y="8275"/>
                  </a:cubicBezTo>
                  <a:cubicBezTo>
                    <a:pt x="25042" y="6989"/>
                    <a:pt x="24892" y="5710"/>
                    <a:pt x="24613" y="4454"/>
                  </a:cubicBezTo>
                  <a:cubicBezTo>
                    <a:pt x="24470" y="3818"/>
                    <a:pt x="24284" y="3190"/>
                    <a:pt x="24113" y="2539"/>
                  </a:cubicBezTo>
                  <a:lnTo>
                    <a:pt x="24113" y="2539"/>
                  </a:lnTo>
                  <a:cubicBezTo>
                    <a:pt x="24531" y="2914"/>
                    <a:pt x="24938" y="3282"/>
                    <a:pt x="25303" y="3610"/>
                  </a:cubicBezTo>
                  <a:cubicBezTo>
                    <a:pt x="25638" y="5654"/>
                    <a:pt x="25453" y="7665"/>
                    <a:pt x="25231" y="9674"/>
                  </a:cubicBezTo>
                  <a:cubicBezTo>
                    <a:pt x="25642" y="7729"/>
                    <a:pt x="25899" y="5775"/>
                    <a:pt x="25609" y="3747"/>
                  </a:cubicBezTo>
                  <a:lnTo>
                    <a:pt x="25609" y="3747"/>
                  </a:lnTo>
                  <a:cubicBezTo>
                    <a:pt x="25763" y="3857"/>
                    <a:pt x="25895" y="3953"/>
                    <a:pt x="26028" y="4047"/>
                  </a:cubicBezTo>
                  <a:cubicBezTo>
                    <a:pt x="26160" y="4143"/>
                    <a:pt x="26288" y="4240"/>
                    <a:pt x="26417" y="4332"/>
                  </a:cubicBezTo>
                  <a:cubicBezTo>
                    <a:pt x="26438" y="4582"/>
                    <a:pt x="26460" y="4818"/>
                    <a:pt x="26481" y="5050"/>
                  </a:cubicBezTo>
                  <a:cubicBezTo>
                    <a:pt x="26516" y="5054"/>
                    <a:pt x="26549" y="5057"/>
                    <a:pt x="26585" y="5057"/>
                  </a:cubicBezTo>
                  <a:cubicBezTo>
                    <a:pt x="26628" y="4886"/>
                    <a:pt x="26674" y="4714"/>
                    <a:pt x="26724" y="4532"/>
                  </a:cubicBezTo>
                  <a:cubicBezTo>
                    <a:pt x="27552" y="5132"/>
                    <a:pt x="27584" y="5171"/>
                    <a:pt x="27559" y="6071"/>
                  </a:cubicBezTo>
                  <a:cubicBezTo>
                    <a:pt x="27520" y="7693"/>
                    <a:pt x="27228" y="9272"/>
                    <a:pt x="26742" y="10818"/>
                  </a:cubicBezTo>
                  <a:cubicBezTo>
                    <a:pt x="26702" y="10939"/>
                    <a:pt x="26699" y="11072"/>
                    <a:pt x="26677" y="11196"/>
                  </a:cubicBezTo>
                  <a:cubicBezTo>
                    <a:pt x="27084" y="10368"/>
                    <a:pt x="27381" y="9514"/>
                    <a:pt x="27538" y="8618"/>
                  </a:cubicBezTo>
                  <a:cubicBezTo>
                    <a:pt x="27695" y="7721"/>
                    <a:pt x="27816" y="6814"/>
                    <a:pt x="27966" y="5835"/>
                  </a:cubicBezTo>
                  <a:cubicBezTo>
                    <a:pt x="28077" y="5989"/>
                    <a:pt x="28152" y="6082"/>
                    <a:pt x="28217" y="6182"/>
                  </a:cubicBezTo>
                  <a:cubicBezTo>
                    <a:pt x="28431" y="6532"/>
                    <a:pt x="28620" y="6861"/>
                    <a:pt x="28560" y="7329"/>
                  </a:cubicBezTo>
                  <a:cubicBezTo>
                    <a:pt x="28230" y="9932"/>
                    <a:pt x="27559" y="12396"/>
                    <a:pt x="25860" y="14482"/>
                  </a:cubicBezTo>
                  <a:cubicBezTo>
                    <a:pt x="25781" y="14581"/>
                    <a:pt x="25735" y="14707"/>
                    <a:pt x="25649" y="14868"/>
                  </a:cubicBezTo>
                  <a:cubicBezTo>
                    <a:pt x="25756" y="14843"/>
                    <a:pt x="25802" y="14846"/>
                    <a:pt x="25824" y="14825"/>
                  </a:cubicBezTo>
                  <a:cubicBezTo>
                    <a:pt x="25938" y="14707"/>
                    <a:pt x="26053" y="14589"/>
                    <a:pt x="26156" y="14461"/>
                  </a:cubicBezTo>
                  <a:cubicBezTo>
                    <a:pt x="27556" y="12739"/>
                    <a:pt x="28392" y="10754"/>
                    <a:pt x="28899" y="8618"/>
                  </a:cubicBezTo>
                  <a:cubicBezTo>
                    <a:pt x="28945" y="8407"/>
                    <a:pt x="28956" y="8189"/>
                    <a:pt x="29135" y="7925"/>
                  </a:cubicBezTo>
                  <a:cubicBezTo>
                    <a:pt x="29356" y="8375"/>
                    <a:pt x="29692" y="8667"/>
                    <a:pt x="29724" y="9125"/>
                  </a:cubicBezTo>
                  <a:lnTo>
                    <a:pt x="29724" y="9122"/>
                  </a:lnTo>
                  <a:cubicBezTo>
                    <a:pt x="29781" y="9182"/>
                    <a:pt x="29842" y="9236"/>
                    <a:pt x="29895" y="9300"/>
                  </a:cubicBezTo>
                  <a:cubicBezTo>
                    <a:pt x="30234" y="9714"/>
                    <a:pt x="30313" y="10129"/>
                    <a:pt x="30081" y="10664"/>
                  </a:cubicBezTo>
                  <a:cubicBezTo>
                    <a:pt x="29588" y="11807"/>
                    <a:pt x="29077" y="12931"/>
                    <a:pt x="28320" y="13932"/>
                  </a:cubicBezTo>
                  <a:cubicBezTo>
                    <a:pt x="27960" y="14407"/>
                    <a:pt x="27617" y="14896"/>
                    <a:pt x="27266" y="15382"/>
                  </a:cubicBezTo>
                  <a:cubicBezTo>
                    <a:pt x="27284" y="15400"/>
                    <a:pt x="27306" y="15417"/>
                    <a:pt x="27324" y="15435"/>
                  </a:cubicBezTo>
                  <a:cubicBezTo>
                    <a:pt x="28809" y="14110"/>
                    <a:pt x="29760" y="12439"/>
                    <a:pt x="30442" y="10467"/>
                  </a:cubicBezTo>
                  <a:cubicBezTo>
                    <a:pt x="30599" y="11050"/>
                    <a:pt x="30737" y="11496"/>
                    <a:pt x="30834" y="11953"/>
                  </a:cubicBezTo>
                  <a:cubicBezTo>
                    <a:pt x="30863" y="12096"/>
                    <a:pt x="30767" y="12260"/>
                    <a:pt x="30734" y="12414"/>
                  </a:cubicBezTo>
                  <a:cubicBezTo>
                    <a:pt x="30727" y="12446"/>
                    <a:pt x="30731" y="12481"/>
                    <a:pt x="30731" y="12514"/>
                  </a:cubicBezTo>
                  <a:cubicBezTo>
                    <a:pt x="30813" y="12499"/>
                    <a:pt x="30887" y="12481"/>
                    <a:pt x="30991" y="12460"/>
                  </a:cubicBezTo>
                  <a:cubicBezTo>
                    <a:pt x="31109" y="12839"/>
                    <a:pt x="31187" y="13228"/>
                    <a:pt x="31345" y="13582"/>
                  </a:cubicBezTo>
                  <a:cubicBezTo>
                    <a:pt x="31552" y="14039"/>
                    <a:pt x="31402" y="14339"/>
                    <a:pt x="31067" y="14664"/>
                  </a:cubicBezTo>
                  <a:cubicBezTo>
                    <a:pt x="30227" y="15471"/>
                    <a:pt x="29313" y="16178"/>
                    <a:pt x="28338" y="16810"/>
                  </a:cubicBezTo>
                  <a:cubicBezTo>
                    <a:pt x="28034" y="17010"/>
                    <a:pt x="27731" y="17217"/>
                    <a:pt x="27431" y="17421"/>
                  </a:cubicBezTo>
                  <a:cubicBezTo>
                    <a:pt x="27991" y="17307"/>
                    <a:pt x="28452" y="17010"/>
                    <a:pt x="28909" y="16707"/>
                  </a:cubicBezTo>
                  <a:cubicBezTo>
                    <a:pt x="29374" y="16396"/>
                    <a:pt x="29838" y="16081"/>
                    <a:pt x="30270" y="15732"/>
                  </a:cubicBezTo>
                  <a:cubicBezTo>
                    <a:pt x="30691" y="15392"/>
                    <a:pt x="31073" y="15007"/>
                    <a:pt x="31535" y="14586"/>
                  </a:cubicBezTo>
                  <a:cubicBezTo>
                    <a:pt x="31566" y="14971"/>
                    <a:pt x="31581" y="15257"/>
                    <a:pt x="31616" y="15542"/>
                  </a:cubicBezTo>
                  <a:cubicBezTo>
                    <a:pt x="31663" y="15936"/>
                    <a:pt x="31520" y="16210"/>
                    <a:pt x="31192" y="16432"/>
                  </a:cubicBezTo>
                  <a:cubicBezTo>
                    <a:pt x="30434" y="16938"/>
                    <a:pt x="29692" y="17467"/>
                    <a:pt x="28945" y="17988"/>
                  </a:cubicBezTo>
                  <a:cubicBezTo>
                    <a:pt x="28781" y="18103"/>
                    <a:pt x="28620" y="18221"/>
                    <a:pt x="28456" y="18339"/>
                  </a:cubicBezTo>
                  <a:cubicBezTo>
                    <a:pt x="29659" y="18021"/>
                    <a:pt x="30592" y="17243"/>
                    <a:pt x="31620" y="16506"/>
                  </a:cubicBezTo>
                  <a:lnTo>
                    <a:pt x="31620" y="17192"/>
                  </a:lnTo>
                  <a:cubicBezTo>
                    <a:pt x="31388" y="17310"/>
                    <a:pt x="31163" y="17418"/>
                    <a:pt x="30948" y="17532"/>
                  </a:cubicBezTo>
                  <a:cubicBezTo>
                    <a:pt x="30731" y="17650"/>
                    <a:pt x="30513" y="17771"/>
                    <a:pt x="30305" y="17907"/>
                  </a:cubicBezTo>
                  <a:cubicBezTo>
                    <a:pt x="30120" y="18031"/>
                    <a:pt x="29880" y="18092"/>
                    <a:pt x="29802" y="18374"/>
                  </a:cubicBezTo>
                  <a:cubicBezTo>
                    <a:pt x="30399" y="18078"/>
                    <a:pt x="30991" y="17778"/>
                    <a:pt x="31588" y="17478"/>
                  </a:cubicBezTo>
                  <a:lnTo>
                    <a:pt x="31588" y="17478"/>
                  </a:lnTo>
                  <a:cubicBezTo>
                    <a:pt x="31691" y="17771"/>
                    <a:pt x="31606" y="17932"/>
                    <a:pt x="31349" y="18053"/>
                  </a:cubicBezTo>
                  <a:cubicBezTo>
                    <a:pt x="31134" y="18156"/>
                    <a:pt x="30874" y="18217"/>
                    <a:pt x="30763" y="18499"/>
                  </a:cubicBezTo>
                  <a:cubicBezTo>
                    <a:pt x="31024" y="18389"/>
                    <a:pt x="31281" y="18278"/>
                    <a:pt x="31541" y="18168"/>
                  </a:cubicBezTo>
                  <a:lnTo>
                    <a:pt x="31541" y="18168"/>
                  </a:lnTo>
                  <a:cubicBezTo>
                    <a:pt x="31606" y="18753"/>
                    <a:pt x="31606" y="18756"/>
                    <a:pt x="31184" y="18949"/>
                  </a:cubicBezTo>
                  <a:cubicBezTo>
                    <a:pt x="30827" y="19114"/>
                    <a:pt x="30463" y="19271"/>
                    <a:pt x="30102" y="19432"/>
                  </a:cubicBezTo>
                  <a:cubicBezTo>
                    <a:pt x="30116" y="19467"/>
                    <a:pt x="30127" y="19506"/>
                    <a:pt x="30142" y="19542"/>
                  </a:cubicBezTo>
                  <a:cubicBezTo>
                    <a:pt x="30566" y="19417"/>
                    <a:pt x="30988" y="19289"/>
                    <a:pt x="31477" y="19142"/>
                  </a:cubicBezTo>
                  <a:lnTo>
                    <a:pt x="31477" y="19142"/>
                  </a:lnTo>
                  <a:cubicBezTo>
                    <a:pt x="31423" y="19417"/>
                    <a:pt x="31398" y="19638"/>
                    <a:pt x="31334" y="19846"/>
                  </a:cubicBezTo>
                  <a:cubicBezTo>
                    <a:pt x="30991" y="20932"/>
                    <a:pt x="30673" y="22025"/>
                    <a:pt x="30281" y="23092"/>
                  </a:cubicBezTo>
                  <a:cubicBezTo>
                    <a:pt x="29463" y="25317"/>
                    <a:pt x="28159" y="27199"/>
                    <a:pt x="26191" y="28581"/>
                  </a:cubicBezTo>
                  <a:cubicBezTo>
                    <a:pt x="25656" y="28959"/>
                    <a:pt x="25145" y="29378"/>
                    <a:pt x="24613" y="29781"/>
                  </a:cubicBezTo>
                  <a:cubicBezTo>
                    <a:pt x="24682" y="29821"/>
                    <a:pt x="24745" y="29837"/>
                    <a:pt x="24804" y="29837"/>
                  </a:cubicBezTo>
                  <a:cubicBezTo>
                    <a:pt x="24945" y="29837"/>
                    <a:pt x="25064" y="29746"/>
                    <a:pt x="25177" y="29671"/>
                  </a:cubicBezTo>
                  <a:cubicBezTo>
                    <a:pt x="25585" y="29388"/>
                    <a:pt x="25985" y="29092"/>
                    <a:pt x="26377" y="28792"/>
                  </a:cubicBezTo>
                  <a:cubicBezTo>
                    <a:pt x="28309" y="27309"/>
                    <a:pt x="29748" y="25442"/>
                    <a:pt x="30709" y="23213"/>
                  </a:cubicBezTo>
                  <a:cubicBezTo>
                    <a:pt x="31002" y="22531"/>
                    <a:pt x="31213" y="21814"/>
                    <a:pt x="31452" y="21107"/>
                  </a:cubicBezTo>
                  <a:cubicBezTo>
                    <a:pt x="31970" y="19589"/>
                    <a:pt x="32259" y="18036"/>
                    <a:pt x="32263" y="16421"/>
                  </a:cubicBezTo>
                  <a:cubicBezTo>
                    <a:pt x="32263" y="14850"/>
                    <a:pt x="31991" y="13335"/>
                    <a:pt x="31481" y="11857"/>
                  </a:cubicBezTo>
                  <a:cubicBezTo>
                    <a:pt x="31388" y="11586"/>
                    <a:pt x="31288" y="11300"/>
                    <a:pt x="31277" y="11018"/>
                  </a:cubicBezTo>
                  <a:cubicBezTo>
                    <a:pt x="31217" y="9518"/>
                    <a:pt x="30473" y="8350"/>
                    <a:pt x="29478" y="7317"/>
                  </a:cubicBezTo>
                  <a:cubicBezTo>
                    <a:pt x="29195" y="7025"/>
                    <a:pt x="28967" y="6725"/>
                    <a:pt x="28856" y="6339"/>
                  </a:cubicBezTo>
                  <a:cubicBezTo>
                    <a:pt x="28509" y="5146"/>
                    <a:pt x="27752" y="4279"/>
                    <a:pt x="26742" y="3604"/>
                  </a:cubicBezTo>
                  <a:cubicBezTo>
                    <a:pt x="26310" y="3318"/>
                    <a:pt x="25870" y="3046"/>
                    <a:pt x="25445" y="2758"/>
                  </a:cubicBezTo>
                  <a:cubicBezTo>
                    <a:pt x="25291" y="2654"/>
                    <a:pt x="25120" y="2543"/>
                    <a:pt x="25031" y="2389"/>
                  </a:cubicBezTo>
                  <a:cubicBezTo>
                    <a:pt x="24724" y="1861"/>
                    <a:pt x="24228" y="1564"/>
                    <a:pt x="23724" y="1279"/>
                  </a:cubicBezTo>
                  <a:cubicBezTo>
                    <a:pt x="23007" y="871"/>
                    <a:pt x="22280" y="469"/>
                    <a:pt x="21441" y="469"/>
                  </a:cubicBezTo>
                  <a:cubicBezTo>
                    <a:pt x="21310" y="469"/>
                    <a:pt x="21176" y="479"/>
                    <a:pt x="21038" y="500"/>
                  </a:cubicBezTo>
                  <a:cubicBezTo>
                    <a:pt x="20939" y="516"/>
                    <a:pt x="20841" y="523"/>
                    <a:pt x="20745" y="523"/>
                  </a:cubicBezTo>
                  <a:cubicBezTo>
                    <a:pt x="20493" y="523"/>
                    <a:pt x="20248" y="477"/>
                    <a:pt x="19995" y="425"/>
                  </a:cubicBezTo>
                  <a:cubicBezTo>
                    <a:pt x="18855" y="190"/>
                    <a:pt x="17706" y="1"/>
                    <a:pt x="16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042125" y="3722175"/>
              <a:ext cx="37800" cy="146975"/>
            </a:xfrm>
            <a:custGeom>
              <a:rect b="b" l="l" r="r" t="t"/>
              <a:pathLst>
                <a:path extrusionOk="0" h="5879" w="1512">
                  <a:moveTo>
                    <a:pt x="1243" y="0"/>
                  </a:moveTo>
                  <a:cubicBezTo>
                    <a:pt x="1215" y="257"/>
                    <a:pt x="1179" y="515"/>
                    <a:pt x="1158" y="775"/>
                  </a:cubicBezTo>
                  <a:cubicBezTo>
                    <a:pt x="1118" y="1182"/>
                    <a:pt x="1108" y="1596"/>
                    <a:pt x="1050" y="2000"/>
                  </a:cubicBezTo>
                  <a:cubicBezTo>
                    <a:pt x="879" y="3190"/>
                    <a:pt x="547" y="4332"/>
                    <a:pt x="122" y="5453"/>
                  </a:cubicBezTo>
                  <a:cubicBezTo>
                    <a:pt x="83" y="5560"/>
                    <a:pt x="58" y="5672"/>
                    <a:pt x="0" y="5878"/>
                  </a:cubicBezTo>
                  <a:cubicBezTo>
                    <a:pt x="847" y="4914"/>
                    <a:pt x="1512" y="1904"/>
                    <a:pt x="1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109625" y="3792175"/>
              <a:ext cx="30825" cy="80375"/>
            </a:xfrm>
            <a:custGeom>
              <a:rect b="b" l="l" r="r" t="t"/>
              <a:pathLst>
                <a:path extrusionOk="0" h="3215" w="1233">
                  <a:moveTo>
                    <a:pt x="1208" y="0"/>
                  </a:moveTo>
                  <a:cubicBezTo>
                    <a:pt x="815" y="1046"/>
                    <a:pt x="425" y="2082"/>
                    <a:pt x="0" y="3215"/>
                  </a:cubicBezTo>
                  <a:cubicBezTo>
                    <a:pt x="565" y="2450"/>
                    <a:pt x="1233" y="639"/>
                    <a:pt x="1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131675" y="3802350"/>
              <a:ext cx="23050" cy="62250"/>
            </a:xfrm>
            <a:custGeom>
              <a:rect b="b" l="l" r="r" t="t"/>
              <a:pathLst>
                <a:path extrusionOk="0" h="2490" w="922">
                  <a:moveTo>
                    <a:pt x="851" y="1"/>
                  </a:moveTo>
                  <a:lnTo>
                    <a:pt x="851" y="4"/>
                  </a:lnTo>
                  <a:cubicBezTo>
                    <a:pt x="565" y="832"/>
                    <a:pt x="283" y="1661"/>
                    <a:pt x="0" y="2490"/>
                  </a:cubicBezTo>
                  <a:cubicBezTo>
                    <a:pt x="455" y="1865"/>
                    <a:pt x="701" y="1158"/>
                    <a:pt x="890" y="425"/>
                  </a:cubicBezTo>
                  <a:cubicBezTo>
                    <a:pt x="922" y="296"/>
                    <a:pt x="865" y="143"/>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924800" y="4284275"/>
              <a:ext cx="11825" cy="34400"/>
            </a:xfrm>
            <a:custGeom>
              <a:rect b="b" l="l" r="r" t="t"/>
              <a:pathLst>
                <a:path extrusionOk="0" h="1376" w="473">
                  <a:moveTo>
                    <a:pt x="308" y="1"/>
                  </a:moveTo>
                  <a:cubicBezTo>
                    <a:pt x="151" y="476"/>
                    <a:pt x="26" y="872"/>
                    <a:pt x="1" y="1376"/>
                  </a:cubicBezTo>
                  <a:cubicBezTo>
                    <a:pt x="126" y="1183"/>
                    <a:pt x="205" y="1065"/>
                    <a:pt x="279" y="947"/>
                  </a:cubicBezTo>
                  <a:cubicBezTo>
                    <a:pt x="344" y="711"/>
                    <a:pt x="408" y="472"/>
                    <a:pt x="472" y="237"/>
                  </a:cubicBezTo>
                  <a:cubicBezTo>
                    <a:pt x="433" y="176"/>
                    <a:pt x="394" y="119"/>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119550" y="4040375"/>
              <a:ext cx="40900" cy="15550"/>
            </a:xfrm>
            <a:custGeom>
              <a:rect b="b" l="l" r="r" t="t"/>
              <a:pathLst>
                <a:path extrusionOk="0" h="622" w="1636">
                  <a:moveTo>
                    <a:pt x="1636" y="0"/>
                  </a:moveTo>
                  <a:cubicBezTo>
                    <a:pt x="1090" y="208"/>
                    <a:pt x="543" y="414"/>
                    <a:pt x="0" y="622"/>
                  </a:cubicBezTo>
                  <a:cubicBezTo>
                    <a:pt x="600" y="557"/>
                    <a:pt x="1168" y="404"/>
                    <a:pt x="1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049000" y="3885025"/>
              <a:ext cx="17175" cy="29125"/>
            </a:xfrm>
            <a:custGeom>
              <a:rect b="b" l="l" r="r" t="t"/>
              <a:pathLst>
                <a:path extrusionOk="0" h="1165" w="687">
                  <a:moveTo>
                    <a:pt x="686" y="0"/>
                  </a:moveTo>
                  <a:cubicBezTo>
                    <a:pt x="457" y="307"/>
                    <a:pt x="272" y="636"/>
                    <a:pt x="86" y="968"/>
                  </a:cubicBezTo>
                  <a:cubicBezTo>
                    <a:pt x="55" y="1029"/>
                    <a:pt x="29" y="1100"/>
                    <a:pt x="1" y="1164"/>
                  </a:cubicBezTo>
                  <a:cubicBezTo>
                    <a:pt x="415" y="872"/>
                    <a:pt x="554" y="439"/>
                    <a:pt x="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000075" y="4296350"/>
              <a:ext cx="9050" cy="19125"/>
            </a:xfrm>
            <a:custGeom>
              <a:rect b="b" l="l" r="r" t="t"/>
              <a:pathLst>
                <a:path extrusionOk="0" h="765" w="362">
                  <a:moveTo>
                    <a:pt x="115" y="0"/>
                  </a:moveTo>
                  <a:cubicBezTo>
                    <a:pt x="83" y="314"/>
                    <a:pt x="1" y="539"/>
                    <a:pt x="247" y="764"/>
                  </a:cubicBezTo>
                  <a:cubicBezTo>
                    <a:pt x="336" y="497"/>
                    <a:pt x="362" y="297"/>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112050" y="3887250"/>
              <a:ext cx="9475" cy="17875"/>
            </a:xfrm>
            <a:custGeom>
              <a:rect b="b" l="l" r="r" t="t"/>
              <a:pathLst>
                <a:path extrusionOk="0" h="715" w="379">
                  <a:moveTo>
                    <a:pt x="378" y="0"/>
                  </a:moveTo>
                  <a:lnTo>
                    <a:pt x="378" y="0"/>
                  </a:lnTo>
                  <a:cubicBezTo>
                    <a:pt x="185" y="204"/>
                    <a:pt x="25" y="426"/>
                    <a:pt x="0" y="714"/>
                  </a:cubicBezTo>
                  <a:cubicBezTo>
                    <a:pt x="190" y="508"/>
                    <a:pt x="346" y="282"/>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085525" y="3958850"/>
              <a:ext cx="7425" cy="10475"/>
            </a:xfrm>
            <a:custGeom>
              <a:rect b="b" l="l" r="r" t="t"/>
              <a:pathLst>
                <a:path extrusionOk="0" h="419" w="297">
                  <a:moveTo>
                    <a:pt x="239" y="1"/>
                  </a:moveTo>
                  <a:cubicBezTo>
                    <a:pt x="86" y="87"/>
                    <a:pt x="0" y="215"/>
                    <a:pt x="25" y="418"/>
                  </a:cubicBezTo>
                  <a:cubicBezTo>
                    <a:pt x="115" y="297"/>
                    <a:pt x="207" y="176"/>
                    <a:pt x="297" y="54"/>
                  </a:cubicBezTo>
                  <a:cubicBezTo>
                    <a:pt x="279" y="36"/>
                    <a:pt x="257" y="19"/>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769900" y="3609925"/>
              <a:ext cx="99125" cy="234325"/>
            </a:xfrm>
            <a:custGeom>
              <a:rect b="b" l="l" r="r" t="t"/>
              <a:pathLst>
                <a:path extrusionOk="0" h="9373" w="3965">
                  <a:moveTo>
                    <a:pt x="80" y="1"/>
                  </a:moveTo>
                  <a:cubicBezTo>
                    <a:pt x="51" y="15"/>
                    <a:pt x="26" y="33"/>
                    <a:pt x="1" y="48"/>
                  </a:cubicBezTo>
                  <a:cubicBezTo>
                    <a:pt x="101" y="244"/>
                    <a:pt x="194" y="440"/>
                    <a:pt x="297" y="633"/>
                  </a:cubicBezTo>
                  <a:cubicBezTo>
                    <a:pt x="704" y="1398"/>
                    <a:pt x="1133" y="2151"/>
                    <a:pt x="1515" y="2930"/>
                  </a:cubicBezTo>
                  <a:cubicBezTo>
                    <a:pt x="2480" y="4901"/>
                    <a:pt x="3315" y="6915"/>
                    <a:pt x="3693" y="9094"/>
                  </a:cubicBezTo>
                  <a:cubicBezTo>
                    <a:pt x="3711" y="9193"/>
                    <a:pt x="3800" y="9279"/>
                    <a:pt x="3858" y="9372"/>
                  </a:cubicBezTo>
                  <a:cubicBezTo>
                    <a:pt x="3950" y="9122"/>
                    <a:pt x="3965" y="8898"/>
                    <a:pt x="3915" y="8687"/>
                  </a:cubicBezTo>
                  <a:cubicBezTo>
                    <a:pt x="3797" y="8143"/>
                    <a:pt x="3676" y="7597"/>
                    <a:pt x="3511" y="7068"/>
                  </a:cubicBezTo>
                  <a:cubicBezTo>
                    <a:pt x="2786" y="4705"/>
                    <a:pt x="1672" y="2519"/>
                    <a:pt x="383" y="419"/>
                  </a:cubicBezTo>
                  <a:cubicBezTo>
                    <a:pt x="294" y="272"/>
                    <a:pt x="179" y="140"/>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472875" y="3815300"/>
              <a:ext cx="155550" cy="124825"/>
            </a:xfrm>
            <a:custGeom>
              <a:rect b="b" l="l" r="r" t="t"/>
              <a:pathLst>
                <a:path extrusionOk="0" h="4993" w="6222">
                  <a:moveTo>
                    <a:pt x="1" y="0"/>
                  </a:moveTo>
                  <a:lnTo>
                    <a:pt x="1" y="0"/>
                  </a:lnTo>
                  <a:cubicBezTo>
                    <a:pt x="593" y="704"/>
                    <a:pt x="5668" y="4754"/>
                    <a:pt x="6221" y="4993"/>
                  </a:cubicBezTo>
                  <a:cubicBezTo>
                    <a:pt x="5778" y="4403"/>
                    <a:pt x="711" y="30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438850" y="4037775"/>
              <a:ext cx="200450" cy="73325"/>
            </a:xfrm>
            <a:custGeom>
              <a:rect b="b" l="l" r="r" t="t"/>
              <a:pathLst>
                <a:path extrusionOk="0" h="2933" w="8018">
                  <a:moveTo>
                    <a:pt x="61" y="1"/>
                  </a:moveTo>
                  <a:cubicBezTo>
                    <a:pt x="40" y="22"/>
                    <a:pt x="22" y="44"/>
                    <a:pt x="1" y="65"/>
                  </a:cubicBezTo>
                  <a:cubicBezTo>
                    <a:pt x="147" y="140"/>
                    <a:pt x="286" y="222"/>
                    <a:pt x="436" y="286"/>
                  </a:cubicBezTo>
                  <a:cubicBezTo>
                    <a:pt x="2808" y="1304"/>
                    <a:pt x="5261" y="2097"/>
                    <a:pt x="7708" y="2905"/>
                  </a:cubicBezTo>
                  <a:cubicBezTo>
                    <a:pt x="7800" y="2933"/>
                    <a:pt x="7907" y="2922"/>
                    <a:pt x="8008" y="2929"/>
                  </a:cubicBezTo>
                  <a:cubicBezTo>
                    <a:pt x="8011" y="2905"/>
                    <a:pt x="8014" y="2879"/>
                    <a:pt x="8018" y="2854"/>
                  </a:cubicBezTo>
                  <a:cubicBezTo>
                    <a:pt x="5364" y="1904"/>
                    <a:pt x="2715" y="950"/>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668050" y="3928325"/>
              <a:ext cx="117250" cy="97700"/>
            </a:xfrm>
            <a:custGeom>
              <a:rect b="b" l="l" r="r" t="t"/>
              <a:pathLst>
                <a:path extrusionOk="0" h="3908" w="4690">
                  <a:moveTo>
                    <a:pt x="0" y="1"/>
                  </a:moveTo>
                  <a:lnTo>
                    <a:pt x="0" y="1"/>
                  </a:lnTo>
                  <a:cubicBezTo>
                    <a:pt x="832" y="1104"/>
                    <a:pt x="3857" y="3604"/>
                    <a:pt x="4689" y="3907"/>
                  </a:cubicBezTo>
                  <a:cubicBezTo>
                    <a:pt x="3882" y="3215"/>
                    <a:pt x="3086" y="2539"/>
                    <a:pt x="2293" y="1850"/>
                  </a:cubicBezTo>
                  <a:cubicBezTo>
                    <a:pt x="1779" y="1407"/>
                    <a:pt x="1282" y="943"/>
                    <a:pt x="768" y="497"/>
                  </a:cubicBezTo>
                  <a:cubicBezTo>
                    <a:pt x="564" y="319"/>
                    <a:pt x="353" y="1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817500" y="3601200"/>
              <a:ext cx="55450" cy="136250"/>
            </a:xfrm>
            <a:custGeom>
              <a:rect b="b" l="l" r="r" t="t"/>
              <a:pathLst>
                <a:path extrusionOk="0" h="5450" w="2218">
                  <a:moveTo>
                    <a:pt x="0" y="0"/>
                  </a:moveTo>
                  <a:lnTo>
                    <a:pt x="0" y="0"/>
                  </a:lnTo>
                  <a:cubicBezTo>
                    <a:pt x="368" y="911"/>
                    <a:pt x="818" y="1782"/>
                    <a:pt x="1197" y="2690"/>
                  </a:cubicBezTo>
                  <a:cubicBezTo>
                    <a:pt x="1571" y="3593"/>
                    <a:pt x="1879" y="4528"/>
                    <a:pt x="2218" y="5450"/>
                  </a:cubicBezTo>
                  <a:cubicBezTo>
                    <a:pt x="1993" y="3418"/>
                    <a:pt x="1075" y="167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520450" y="3740100"/>
              <a:ext cx="100650" cy="103875"/>
            </a:xfrm>
            <a:custGeom>
              <a:rect b="b" l="l" r="r" t="t"/>
              <a:pathLst>
                <a:path extrusionOk="0" h="4155" w="4026">
                  <a:moveTo>
                    <a:pt x="126" y="1"/>
                  </a:moveTo>
                  <a:cubicBezTo>
                    <a:pt x="83" y="37"/>
                    <a:pt x="43" y="76"/>
                    <a:pt x="0" y="112"/>
                  </a:cubicBezTo>
                  <a:cubicBezTo>
                    <a:pt x="65" y="208"/>
                    <a:pt x="112" y="322"/>
                    <a:pt x="190" y="401"/>
                  </a:cubicBezTo>
                  <a:cubicBezTo>
                    <a:pt x="1358" y="1604"/>
                    <a:pt x="2529" y="2801"/>
                    <a:pt x="3704" y="3997"/>
                  </a:cubicBezTo>
                  <a:cubicBezTo>
                    <a:pt x="3772" y="4065"/>
                    <a:pt x="3868" y="4101"/>
                    <a:pt x="3954" y="4154"/>
                  </a:cubicBezTo>
                  <a:cubicBezTo>
                    <a:pt x="3976" y="4123"/>
                    <a:pt x="4000" y="4090"/>
                    <a:pt x="4025" y="4062"/>
                  </a:cubicBezTo>
                  <a:cubicBezTo>
                    <a:pt x="2726" y="2708"/>
                    <a:pt x="1426" y="1355"/>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610025" y="3657725"/>
              <a:ext cx="78025" cy="113125"/>
            </a:xfrm>
            <a:custGeom>
              <a:rect b="b" l="l" r="r" t="t"/>
              <a:pathLst>
                <a:path extrusionOk="0" h="4525" w="3121">
                  <a:moveTo>
                    <a:pt x="53" y="0"/>
                  </a:moveTo>
                  <a:cubicBezTo>
                    <a:pt x="35" y="14"/>
                    <a:pt x="17" y="32"/>
                    <a:pt x="0" y="46"/>
                  </a:cubicBezTo>
                  <a:cubicBezTo>
                    <a:pt x="28" y="103"/>
                    <a:pt x="46" y="164"/>
                    <a:pt x="82" y="210"/>
                  </a:cubicBezTo>
                  <a:cubicBezTo>
                    <a:pt x="1007" y="1532"/>
                    <a:pt x="1932" y="2853"/>
                    <a:pt x="2860" y="4171"/>
                  </a:cubicBezTo>
                  <a:cubicBezTo>
                    <a:pt x="2925" y="4268"/>
                    <a:pt x="2996" y="4357"/>
                    <a:pt x="3121" y="4525"/>
                  </a:cubicBezTo>
                  <a:cubicBezTo>
                    <a:pt x="3103" y="4371"/>
                    <a:pt x="3114" y="4307"/>
                    <a:pt x="3089" y="4264"/>
                  </a:cubicBezTo>
                  <a:cubicBezTo>
                    <a:pt x="2300" y="2928"/>
                    <a:pt x="1500" y="1599"/>
                    <a:pt x="503" y="403"/>
                  </a:cubicBezTo>
                  <a:cubicBezTo>
                    <a:pt x="375" y="250"/>
                    <a:pt x="203" y="13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569925" y="3764325"/>
              <a:ext cx="81175" cy="89125"/>
            </a:xfrm>
            <a:custGeom>
              <a:rect b="b" l="l" r="r" t="t"/>
              <a:pathLst>
                <a:path extrusionOk="0" h="3565" w="3247">
                  <a:moveTo>
                    <a:pt x="65" y="0"/>
                  </a:moveTo>
                  <a:cubicBezTo>
                    <a:pt x="43" y="32"/>
                    <a:pt x="22" y="65"/>
                    <a:pt x="0" y="93"/>
                  </a:cubicBezTo>
                  <a:cubicBezTo>
                    <a:pt x="1050" y="1250"/>
                    <a:pt x="2100" y="2407"/>
                    <a:pt x="3147" y="3564"/>
                  </a:cubicBezTo>
                  <a:cubicBezTo>
                    <a:pt x="3179" y="3532"/>
                    <a:pt x="3211" y="3500"/>
                    <a:pt x="3246" y="3467"/>
                  </a:cubicBezTo>
                  <a:cubicBezTo>
                    <a:pt x="2933" y="3096"/>
                    <a:pt x="2625" y="2714"/>
                    <a:pt x="2303" y="2346"/>
                  </a:cubicBezTo>
                  <a:cubicBezTo>
                    <a:pt x="1664" y="1621"/>
                    <a:pt x="1014" y="900"/>
                    <a:pt x="365" y="185"/>
                  </a:cubicBezTo>
                  <a:cubicBezTo>
                    <a:pt x="289" y="100"/>
                    <a:pt x="164" y="6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652425" y="4207600"/>
              <a:ext cx="100275" cy="9675"/>
            </a:xfrm>
            <a:custGeom>
              <a:rect b="b" l="l" r="r" t="t"/>
              <a:pathLst>
                <a:path extrusionOk="0" h="387" w="4011">
                  <a:moveTo>
                    <a:pt x="4011" y="0"/>
                  </a:moveTo>
                  <a:cubicBezTo>
                    <a:pt x="2596" y="147"/>
                    <a:pt x="1289" y="89"/>
                    <a:pt x="0" y="293"/>
                  </a:cubicBezTo>
                  <a:cubicBezTo>
                    <a:pt x="498" y="356"/>
                    <a:pt x="1026" y="386"/>
                    <a:pt x="1535" y="386"/>
                  </a:cubicBezTo>
                  <a:cubicBezTo>
                    <a:pt x="2614" y="386"/>
                    <a:pt x="3603" y="250"/>
                    <a:pt x="4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677150" y="3702600"/>
              <a:ext cx="44125" cy="81450"/>
            </a:xfrm>
            <a:custGeom>
              <a:rect b="b" l="l" r="r" t="t"/>
              <a:pathLst>
                <a:path extrusionOk="0" h="3258" w="1765">
                  <a:moveTo>
                    <a:pt x="0" y="1"/>
                  </a:moveTo>
                  <a:cubicBezTo>
                    <a:pt x="50" y="572"/>
                    <a:pt x="971" y="2272"/>
                    <a:pt x="1764" y="3258"/>
                  </a:cubicBezTo>
                  <a:cubicBezTo>
                    <a:pt x="1693" y="2762"/>
                    <a:pt x="518" y="59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447700" y="3944650"/>
              <a:ext cx="94025" cy="58500"/>
            </a:xfrm>
            <a:custGeom>
              <a:rect b="b" l="l" r="r" t="t"/>
              <a:pathLst>
                <a:path extrusionOk="0" h="2340" w="3761">
                  <a:moveTo>
                    <a:pt x="1" y="1"/>
                  </a:moveTo>
                  <a:cubicBezTo>
                    <a:pt x="1204" y="847"/>
                    <a:pt x="2407" y="1669"/>
                    <a:pt x="3700" y="2340"/>
                  </a:cubicBezTo>
                  <a:cubicBezTo>
                    <a:pt x="3721" y="2305"/>
                    <a:pt x="3739" y="2269"/>
                    <a:pt x="3761" y="2233"/>
                  </a:cubicBezTo>
                  <a:cubicBezTo>
                    <a:pt x="3082" y="1797"/>
                    <a:pt x="2411" y="1358"/>
                    <a:pt x="1728" y="933"/>
                  </a:cubicBezTo>
                  <a:cubicBezTo>
                    <a:pt x="1257" y="637"/>
                    <a:pt x="772" y="358"/>
                    <a:pt x="289" y="83"/>
                  </a:cubicBezTo>
                  <a:cubicBezTo>
                    <a:pt x="204" y="33"/>
                    <a:pt x="97" y="3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719925" y="3634850"/>
              <a:ext cx="47775" cy="85375"/>
            </a:xfrm>
            <a:custGeom>
              <a:rect b="b" l="l" r="r" t="t"/>
              <a:pathLst>
                <a:path extrusionOk="0" h="3415" w="1911">
                  <a:moveTo>
                    <a:pt x="0" y="1"/>
                  </a:moveTo>
                  <a:lnTo>
                    <a:pt x="0" y="1"/>
                  </a:lnTo>
                  <a:cubicBezTo>
                    <a:pt x="635" y="1140"/>
                    <a:pt x="1275" y="2279"/>
                    <a:pt x="1911" y="3414"/>
                  </a:cubicBezTo>
                  <a:cubicBezTo>
                    <a:pt x="1522" y="2140"/>
                    <a:pt x="843" y="102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686800" y="3659575"/>
              <a:ext cx="43225" cy="82075"/>
            </a:xfrm>
            <a:custGeom>
              <a:rect b="b" l="l" r="r" t="t"/>
              <a:pathLst>
                <a:path extrusionOk="0" h="3283" w="1729">
                  <a:moveTo>
                    <a:pt x="0" y="1"/>
                  </a:moveTo>
                  <a:cubicBezTo>
                    <a:pt x="478" y="1148"/>
                    <a:pt x="1029" y="2254"/>
                    <a:pt x="1729" y="3283"/>
                  </a:cubicBezTo>
                  <a:cubicBezTo>
                    <a:pt x="1203" y="2161"/>
                    <a:pt x="679" y="10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755350" y="3775200"/>
              <a:ext cx="37625" cy="78150"/>
            </a:xfrm>
            <a:custGeom>
              <a:rect b="b" l="l" r="r" t="t"/>
              <a:pathLst>
                <a:path extrusionOk="0" h="3126" w="1505">
                  <a:moveTo>
                    <a:pt x="1" y="1"/>
                  </a:moveTo>
                  <a:cubicBezTo>
                    <a:pt x="87" y="554"/>
                    <a:pt x="1118" y="2737"/>
                    <a:pt x="1504" y="3126"/>
                  </a:cubicBezTo>
                  <a:cubicBezTo>
                    <a:pt x="1136" y="2015"/>
                    <a:pt x="512" y="103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604125" y="3721025"/>
              <a:ext cx="49550" cy="66075"/>
            </a:xfrm>
            <a:custGeom>
              <a:rect b="b" l="l" r="r" t="t"/>
              <a:pathLst>
                <a:path extrusionOk="0" h="2643" w="1982">
                  <a:moveTo>
                    <a:pt x="0" y="0"/>
                  </a:moveTo>
                  <a:cubicBezTo>
                    <a:pt x="228" y="546"/>
                    <a:pt x="1339" y="2043"/>
                    <a:pt x="1982" y="2642"/>
                  </a:cubicBezTo>
                  <a:cubicBezTo>
                    <a:pt x="1464" y="1707"/>
                    <a:pt x="857" y="84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699900" y="3629575"/>
              <a:ext cx="39575" cy="79150"/>
            </a:xfrm>
            <a:custGeom>
              <a:rect b="b" l="l" r="r" t="t"/>
              <a:pathLst>
                <a:path extrusionOk="0" h="3166" w="1583">
                  <a:moveTo>
                    <a:pt x="1" y="1"/>
                  </a:moveTo>
                  <a:lnTo>
                    <a:pt x="1" y="1"/>
                  </a:lnTo>
                  <a:cubicBezTo>
                    <a:pt x="483" y="1076"/>
                    <a:pt x="943" y="2165"/>
                    <a:pt x="1583" y="3165"/>
                  </a:cubicBezTo>
                  <a:cubicBezTo>
                    <a:pt x="1172" y="2054"/>
                    <a:pt x="633" y="100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694550" y="4081450"/>
              <a:ext cx="60225" cy="31100"/>
            </a:xfrm>
            <a:custGeom>
              <a:rect b="b" l="l" r="r" t="t"/>
              <a:pathLst>
                <a:path extrusionOk="0" h="1244" w="2409">
                  <a:moveTo>
                    <a:pt x="0" y="0"/>
                  </a:moveTo>
                  <a:lnTo>
                    <a:pt x="0" y="0"/>
                  </a:lnTo>
                  <a:cubicBezTo>
                    <a:pt x="734" y="526"/>
                    <a:pt x="1481" y="990"/>
                    <a:pt x="2344" y="1219"/>
                  </a:cubicBezTo>
                  <a:lnTo>
                    <a:pt x="2344" y="1219"/>
                  </a:lnTo>
                  <a:cubicBezTo>
                    <a:pt x="2409" y="1013"/>
                    <a:pt x="2241" y="948"/>
                    <a:pt x="2100" y="882"/>
                  </a:cubicBezTo>
                  <a:cubicBezTo>
                    <a:pt x="1522" y="614"/>
                    <a:pt x="936" y="357"/>
                    <a:pt x="354" y="100"/>
                  </a:cubicBezTo>
                  <a:cubicBezTo>
                    <a:pt x="244" y="50"/>
                    <a:pt x="119" y="32"/>
                    <a:pt x="0" y="0"/>
                  </a:cubicBezTo>
                  <a:close/>
                  <a:moveTo>
                    <a:pt x="2344" y="1219"/>
                  </a:moveTo>
                  <a:cubicBezTo>
                    <a:pt x="2342" y="1227"/>
                    <a:pt x="2339" y="1235"/>
                    <a:pt x="2336" y="1243"/>
                  </a:cubicBezTo>
                  <a:lnTo>
                    <a:pt x="2354" y="1222"/>
                  </a:lnTo>
                  <a:cubicBezTo>
                    <a:pt x="2351" y="1221"/>
                    <a:pt x="2348" y="1220"/>
                    <a:pt x="2344" y="12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653050" y="4089200"/>
              <a:ext cx="76700" cy="23525"/>
            </a:xfrm>
            <a:custGeom>
              <a:rect b="b" l="l" r="r" t="t"/>
              <a:pathLst>
                <a:path extrusionOk="0" h="941" w="3068">
                  <a:moveTo>
                    <a:pt x="32" y="1"/>
                  </a:moveTo>
                  <a:cubicBezTo>
                    <a:pt x="22" y="44"/>
                    <a:pt x="10" y="90"/>
                    <a:pt x="0" y="133"/>
                  </a:cubicBezTo>
                  <a:cubicBezTo>
                    <a:pt x="979" y="551"/>
                    <a:pt x="1986" y="872"/>
                    <a:pt x="3068" y="940"/>
                  </a:cubicBezTo>
                  <a:cubicBezTo>
                    <a:pt x="2057" y="626"/>
                    <a:pt x="1043" y="312"/>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674375" y="4050375"/>
              <a:ext cx="63150" cy="32250"/>
            </a:xfrm>
            <a:custGeom>
              <a:rect b="b" l="l" r="r" t="t"/>
              <a:pathLst>
                <a:path extrusionOk="0" h="1290" w="2526">
                  <a:moveTo>
                    <a:pt x="1" y="1"/>
                  </a:moveTo>
                  <a:cubicBezTo>
                    <a:pt x="761" y="583"/>
                    <a:pt x="1615" y="975"/>
                    <a:pt x="2526" y="1290"/>
                  </a:cubicBezTo>
                  <a:cubicBezTo>
                    <a:pt x="1736" y="772"/>
                    <a:pt x="908" y="31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452150" y="3897600"/>
              <a:ext cx="54675" cy="32075"/>
            </a:xfrm>
            <a:custGeom>
              <a:rect b="b" l="l" r="r" t="t"/>
              <a:pathLst>
                <a:path extrusionOk="0" h="1283" w="2187">
                  <a:moveTo>
                    <a:pt x="1" y="0"/>
                  </a:moveTo>
                  <a:lnTo>
                    <a:pt x="1" y="0"/>
                  </a:lnTo>
                  <a:cubicBezTo>
                    <a:pt x="347" y="426"/>
                    <a:pt x="1604" y="1162"/>
                    <a:pt x="2186" y="1283"/>
                  </a:cubicBezTo>
                  <a:cubicBezTo>
                    <a:pt x="1262" y="562"/>
                    <a:pt x="440" y="7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723225" y="3941625"/>
              <a:ext cx="33850" cy="36275"/>
            </a:xfrm>
            <a:custGeom>
              <a:rect b="b" l="l" r="r" t="t"/>
              <a:pathLst>
                <a:path extrusionOk="0" h="1451" w="1354">
                  <a:moveTo>
                    <a:pt x="0" y="1"/>
                  </a:moveTo>
                  <a:lnTo>
                    <a:pt x="0" y="1"/>
                  </a:lnTo>
                  <a:cubicBezTo>
                    <a:pt x="490" y="565"/>
                    <a:pt x="825" y="1089"/>
                    <a:pt x="1354" y="1450"/>
                  </a:cubicBezTo>
                  <a:cubicBezTo>
                    <a:pt x="1047" y="807"/>
                    <a:pt x="521" y="25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495275" y="4180350"/>
              <a:ext cx="41100" cy="11225"/>
            </a:xfrm>
            <a:custGeom>
              <a:rect b="b" l="l" r="r" t="t"/>
              <a:pathLst>
                <a:path extrusionOk="0" h="449" w="1644">
                  <a:moveTo>
                    <a:pt x="29" y="1"/>
                  </a:moveTo>
                  <a:cubicBezTo>
                    <a:pt x="22" y="44"/>
                    <a:pt x="11" y="87"/>
                    <a:pt x="0" y="129"/>
                  </a:cubicBezTo>
                  <a:cubicBezTo>
                    <a:pt x="379" y="301"/>
                    <a:pt x="765" y="449"/>
                    <a:pt x="1183" y="449"/>
                  </a:cubicBezTo>
                  <a:cubicBezTo>
                    <a:pt x="1332" y="449"/>
                    <a:pt x="1485" y="430"/>
                    <a:pt x="1643" y="387"/>
                  </a:cubicBezTo>
                  <a:cubicBezTo>
                    <a:pt x="1104" y="258"/>
                    <a:pt x="569" y="129"/>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888300" y="3792175"/>
              <a:ext cx="8600" cy="42225"/>
            </a:xfrm>
            <a:custGeom>
              <a:rect b="b" l="l" r="r" t="t"/>
              <a:pathLst>
                <a:path extrusionOk="0" h="1689" w="344">
                  <a:moveTo>
                    <a:pt x="0" y="0"/>
                  </a:moveTo>
                  <a:lnTo>
                    <a:pt x="0" y="0"/>
                  </a:lnTo>
                  <a:cubicBezTo>
                    <a:pt x="76" y="571"/>
                    <a:pt x="33" y="1164"/>
                    <a:pt x="343" y="1689"/>
                  </a:cubicBezTo>
                  <a:cubicBezTo>
                    <a:pt x="343" y="1104"/>
                    <a:pt x="236" y="54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754725" y="3811100"/>
              <a:ext cx="22450" cy="39375"/>
            </a:xfrm>
            <a:custGeom>
              <a:rect b="b" l="l" r="r" t="t"/>
              <a:pathLst>
                <a:path extrusionOk="0" h="1575" w="898">
                  <a:moveTo>
                    <a:pt x="1" y="0"/>
                  </a:moveTo>
                  <a:cubicBezTo>
                    <a:pt x="262" y="525"/>
                    <a:pt x="522" y="1050"/>
                    <a:pt x="779" y="1575"/>
                  </a:cubicBezTo>
                  <a:cubicBezTo>
                    <a:pt x="819" y="1561"/>
                    <a:pt x="858" y="1547"/>
                    <a:pt x="897" y="1532"/>
                  </a:cubicBezTo>
                  <a:cubicBezTo>
                    <a:pt x="658" y="989"/>
                    <a:pt x="397" y="4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567425" y="4139725"/>
              <a:ext cx="43775" cy="15150"/>
            </a:xfrm>
            <a:custGeom>
              <a:rect b="b" l="l" r="r" t="t"/>
              <a:pathLst>
                <a:path extrusionOk="0" h="606" w="1751">
                  <a:moveTo>
                    <a:pt x="0" y="1"/>
                  </a:moveTo>
                  <a:lnTo>
                    <a:pt x="0" y="1"/>
                  </a:lnTo>
                  <a:cubicBezTo>
                    <a:pt x="526" y="376"/>
                    <a:pt x="1136" y="462"/>
                    <a:pt x="1729" y="605"/>
                  </a:cubicBezTo>
                  <a:cubicBezTo>
                    <a:pt x="1736" y="562"/>
                    <a:pt x="1743" y="523"/>
                    <a:pt x="1750" y="483"/>
                  </a:cubicBezTo>
                  <a:cubicBezTo>
                    <a:pt x="1168" y="322"/>
                    <a:pt x="582" y="1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610550" y="3900025"/>
              <a:ext cx="33400" cy="27600"/>
            </a:xfrm>
            <a:custGeom>
              <a:rect b="b" l="l" r="r" t="t"/>
              <a:pathLst>
                <a:path extrusionOk="0" h="1104" w="1336">
                  <a:moveTo>
                    <a:pt x="29" y="0"/>
                  </a:moveTo>
                  <a:lnTo>
                    <a:pt x="1" y="32"/>
                  </a:lnTo>
                  <a:cubicBezTo>
                    <a:pt x="332" y="497"/>
                    <a:pt x="757" y="846"/>
                    <a:pt x="1257" y="1103"/>
                  </a:cubicBezTo>
                  <a:cubicBezTo>
                    <a:pt x="1282" y="1072"/>
                    <a:pt x="1308" y="1039"/>
                    <a:pt x="1336" y="1007"/>
                  </a:cubicBezTo>
                  <a:cubicBezTo>
                    <a:pt x="900" y="671"/>
                    <a:pt x="464" y="336"/>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777050" y="3644575"/>
              <a:ext cx="17450" cy="40375"/>
            </a:xfrm>
            <a:custGeom>
              <a:rect b="b" l="l" r="r" t="t"/>
              <a:pathLst>
                <a:path extrusionOk="0" h="1615" w="698">
                  <a:moveTo>
                    <a:pt x="0" y="1"/>
                  </a:moveTo>
                  <a:cubicBezTo>
                    <a:pt x="100" y="565"/>
                    <a:pt x="379" y="1197"/>
                    <a:pt x="697" y="1615"/>
                  </a:cubicBezTo>
                  <a:cubicBezTo>
                    <a:pt x="575" y="976"/>
                    <a:pt x="286" y="49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75450" y="3838250"/>
              <a:ext cx="32075" cy="20000"/>
            </a:xfrm>
            <a:custGeom>
              <a:rect b="b" l="l" r="r" t="t"/>
              <a:pathLst>
                <a:path extrusionOk="0" h="800" w="1283">
                  <a:moveTo>
                    <a:pt x="0" y="0"/>
                  </a:moveTo>
                  <a:lnTo>
                    <a:pt x="0" y="0"/>
                  </a:lnTo>
                  <a:cubicBezTo>
                    <a:pt x="397" y="268"/>
                    <a:pt x="798" y="532"/>
                    <a:pt x="1194" y="800"/>
                  </a:cubicBezTo>
                  <a:cubicBezTo>
                    <a:pt x="1222" y="754"/>
                    <a:pt x="1254" y="711"/>
                    <a:pt x="1283" y="665"/>
                  </a:cubicBezTo>
                  <a:cubicBezTo>
                    <a:pt x="883" y="403"/>
                    <a:pt x="540" y="4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598325" y="3987800"/>
              <a:ext cx="30275" cy="15900"/>
            </a:xfrm>
            <a:custGeom>
              <a:rect b="b" l="l" r="r" t="t"/>
              <a:pathLst>
                <a:path extrusionOk="0" h="636" w="1211">
                  <a:moveTo>
                    <a:pt x="0" y="0"/>
                  </a:moveTo>
                  <a:lnTo>
                    <a:pt x="0" y="0"/>
                  </a:lnTo>
                  <a:cubicBezTo>
                    <a:pt x="340" y="339"/>
                    <a:pt x="721" y="589"/>
                    <a:pt x="1210" y="635"/>
                  </a:cubicBezTo>
                  <a:cubicBezTo>
                    <a:pt x="807" y="425"/>
                    <a:pt x="404" y="21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646625" y="3640200"/>
              <a:ext cx="20275" cy="24300"/>
            </a:xfrm>
            <a:custGeom>
              <a:rect b="b" l="l" r="r" t="t"/>
              <a:pathLst>
                <a:path extrusionOk="0" h="972" w="811">
                  <a:moveTo>
                    <a:pt x="0" y="1"/>
                  </a:moveTo>
                  <a:lnTo>
                    <a:pt x="0" y="1"/>
                  </a:lnTo>
                  <a:cubicBezTo>
                    <a:pt x="297" y="367"/>
                    <a:pt x="443" y="737"/>
                    <a:pt x="787" y="947"/>
                  </a:cubicBezTo>
                  <a:lnTo>
                    <a:pt x="787" y="947"/>
                  </a:lnTo>
                  <a:cubicBezTo>
                    <a:pt x="595" y="459"/>
                    <a:pt x="446" y="271"/>
                    <a:pt x="0" y="1"/>
                  </a:cubicBezTo>
                  <a:close/>
                  <a:moveTo>
                    <a:pt x="787" y="947"/>
                  </a:moveTo>
                  <a:cubicBezTo>
                    <a:pt x="790" y="955"/>
                    <a:pt x="793" y="964"/>
                    <a:pt x="796" y="972"/>
                  </a:cubicBezTo>
                  <a:lnTo>
                    <a:pt x="811" y="962"/>
                  </a:lnTo>
                  <a:cubicBezTo>
                    <a:pt x="803" y="957"/>
                    <a:pt x="795" y="952"/>
                    <a:pt x="787" y="9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541250" y="4239900"/>
              <a:ext cx="30025" cy="1025"/>
            </a:xfrm>
            <a:custGeom>
              <a:rect b="b" l="l" r="r" t="t"/>
              <a:pathLst>
                <a:path extrusionOk="0" h="41" w="1201">
                  <a:moveTo>
                    <a:pt x="1" y="1"/>
                  </a:moveTo>
                  <a:lnTo>
                    <a:pt x="1" y="40"/>
                  </a:lnTo>
                  <a:lnTo>
                    <a:pt x="1197" y="40"/>
                  </a:lnTo>
                  <a:cubicBezTo>
                    <a:pt x="1197" y="30"/>
                    <a:pt x="1197" y="15"/>
                    <a:pt x="1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577675" y="3685575"/>
              <a:ext cx="12725" cy="16175"/>
            </a:xfrm>
            <a:custGeom>
              <a:rect b="b" l="l" r="r" t="t"/>
              <a:pathLst>
                <a:path extrusionOk="0" h="647" w="509">
                  <a:moveTo>
                    <a:pt x="1" y="0"/>
                  </a:moveTo>
                  <a:lnTo>
                    <a:pt x="1" y="0"/>
                  </a:lnTo>
                  <a:cubicBezTo>
                    <a:pt x="68" y="261"/>
                    <a:pt x="183" y="475"/>
                    <a:pt x="508" y="647"/>
                  </a:cubicBezTo>
                  <a:cubicBezTo>
                    <a:pt x="394" y="304"/>
                    <a:pt x="261" y="10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782400" y="4003950"/>
              <a:ext cx="19600" cy="13900"/>
            </a:xfrm>
            <a:custGeom>
              <a:rect b="b" l="l" r="r" t="t"/>
              <a:pathLst>
                <a:path extrusionOk="0" h="556" w="784">
                  <a:moveTo>
                    <a:pt x="0" y="0"/>
                  </a:moveTo>
                  <a:cubicBezTo>
                    <a:pt x="183" y="227"/>
                    <a:pt x="299" y="555"/>
                    <a:pt x="634" y="555"/>
                  </a:cubicBezTo>
                  <a:cubicBezTo>
                    <a:pt x="679" y="555"/>
                    <a:pt x="729" y="549"/>
                    <a:pt x="783" y="536"/>
                  </a:cubicBezTo>
                  <a:lnTo>
                    <a:pt x="780" y="533"/>
                  </a:lnTo>
                  <a:cubicBezTo>
                    <a:pt x="493" y="393"/>
                    <a:pt x="358" y="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518750" y="4224375"/>
              <a:ext cx="24575" cy="1375"/>
            </a:xfrm>
            <a:custGeom>
              <a:rect b="b" l="l" r="r" t="t"/>
              <a:pathLst>
                <a:path extrusionOk="0" h="55" w="983">
                  <a:moveTo>
                    <a:pt x="1" y="0"/>
                  </a:moveTo>
                  <a:cubicBezTo>
                    <a:pt x="1" y="18"/>
                    <a:pt x="1" y="36"/>
                    <a:pt x="4" y="54"/>
                  </a:cubicBezTo>
                  <a:lnTo>
                    <a:pt x="976" y="54"/>
                  </a:lnTo>
                  <a:cubicBezTo>
                    <a:pt x="976" y="36"/>
                    <a:pt x="979" y="18"/>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82425" y="4132875"/>
              <a:ext cx="23400" cy="9750"/>
            </a:xfrm>
            <a:custGeom>
              <a:rect b="b" l="l" r="r" t="t"/>
              <a:pathLst>
                <a:path extrusionOk="0" h="390" w="936">
                  <a:moveTo>
                    <a:pt x="43" y="0"/>
                  </a:moveTo>
                  <a:cubicBezTo>
                    <a:pt x="29" y="43"/>
                    <a:pt x="15" y="90"/>
                    <a:pt x="0" y="132"/>
                  </a:cubicBezTo>
                  <a:cubicBezTo>
                    <a:pt x="300" y="218"/>
                    <a:pt x="604" y="304"/>
                    <a:pt x="904" y="390"/>
                  </a:cubicBezTo>
                  <a:cubicBezTo>
                    <a:pt x="915" y="350"/>
                    <a:pt x="926" y="307"/>
                    <a:pt x="936" y="268"/>
                  </a:cubicBezTo>
                  <a:cubicBezTo>
                    <a:pt x="639" y="179"/>
                    <a:pt x="343" y="9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747400" y="4046275"/>
              <a:ext cx="14125" cy="6525"/>
            </a:xfrm>
            <a:custGeom>
              <a:rect b="b" l="l" r="r" t="t"/>
              <a:pathLst>
                <a:path extrusionOk="0" h="261" w="565">
                  <a:moveTo>
                    <a:pt x="12" y="0"/>
                  </a:moveTo>
                  <a:lnTo>
                    <a:pt x="1" y="15"/>
                  </a:lnTo>
                  <a:cubicBezTo>
                    <a:pt x="8" y="18"/>
                    <a:pt x="15" y="21"/>
                    <a:pt x="22" y="24"/>
                  </a:cubicBezTo>
                  <a:lnTo>
                    <a:pt x="22" y="24"/>
                  </a:lnTo>
                  <a:cubicBezTo>
                    <a:pt x="19" y="16"/>
                    <a:pt x="15" y="8"/>
                    <a:pt x="12" y="0"/>
                  </a:cubicBezTo>
                  <a:close/>
                  <a:moveTo>
                    <a:pt x="22" y="24"/>
                  </a:moveTo>
                  <a:cubicBezTo>
                    <a:pt x="121" y="237"/>
                    <a:pt x="341" y="254"/>
                    <a:pt x="565" y="261"/>
                  </a:cubicBezTo>
                  <a:cubicBezTo>
                    <a:pt x="383" y="181"/>
                    <a:pt x="201" y="102"/>
                    <a:pt x="22"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731250" y="4036525"/>
              <a:ext cx="16450" cy="10125"/>
            </a:xfrm>
            <a:custGeom>
              <a:rect b="b" l="l" r="r" t="t"/>
              <a:pathLst>
                <a:path extrusionOk="0" h="405" w="658">
                  <a:moveTo>
                    <a:pt x="50" y="1"/>
                  </a:moveTo>
                  <a:cubicBezTo>
                    <a:pt x="32" y="19"/>
                    <a:pt x="19" y="36"/>
                    <a:pt x="1" y="54"/>
                  </a:cubicBezTo>
                  <a:cubicBezTo>
                    <a:pt x="175" y="230"/>
                    <a:pt x="360" y="388"/>
                    <a:pt x="626" y="390"/>
                  </a:cubicBezTo>
                  <a:lnTo>
                    <a:pt x="626" y="390"/>
                  </a:lnTo>
                  <a:cubicBezTo>
                    <a:pt x="433" y="259"/>
                    <a:pt x="240" y="132"/>
                    <a:pt x="50" y="1"/>
                  </a:cubicBezTo>
                  <a:close/>
                  <a:moveTo>
                    <a:pt x="658" y="390"/>
                  </a:moveTo>
                  <a:cubicBezTo>
                    <a:pt x="649" y="390"/>
                    <a:pt x="641" y="391"/>
                    <a:pt x="633" y="391"/>
                  </a:cubicBezTo>
                  <a:cubicBezTo>
                    <a:pt x="631" y="391"/>
                    <a:pt x="628" y="391"/>
                    <a:pt x="626" y="390"/>
                  </a:cubicBezTo>
                  <a:lnTo>
                    <a:pt x="626" y="390"/>
                  </a:lnTo>
                  <a:cubicBezTo>
                    <a:pt x="633" y="395"/>
                    <a:pt x="640" y="400"/>
                    <a:pt x="647" y="405"/>
                  </a:cubicBezTo>
                  <a:lnTo>
                    <a:pt x="658"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599475" y="3892850"/>
              <a:ext cx="11800" cy="7975"/>
            </a:xfrm>
            <a:custGeom>
              <a:rect b="b" l="l" r="r" t="t"/>
              <a:pathLst>
                <a:path extrusionOk="0" h="319" w="472">
                  <a:moveTo>
                    <a:pt x="39" y="1"/>
                  </a:moveTo>
                  <a:cubicBezTo>
                    <a:pt x="26" y="1"/>
                    <a:pt x="14" y="1"/>
                    <a:pt x="0" y="2"/>
                  </a:cubicBezTo>
                  <a:cubicBezTo>
                    <a:pt x="147" y="109"/>
                    <a:pt x="294" y="212"/>
                    <a:pt x="444" y="319"/>
                  </a:cubicBezTo>
                  <a:lnTo>
                    <a:pt x="472" y="287"/>
                  </a:lnTo>
                  <a:cubicBezTo>
                    <a:pt x="384" y="119"/>
                    <a:pt x="258" y="1"/>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666525" y="3664225"/>
              <a:ext cx="6600" cy="14125"/>
            </a:xfrm>
            <a:custGeom>
              <a:rect b="b" l="l" r="r" t="t"/>
              <a:pathLst>
                <a:path extrusionOk="0" h="565" w="264">
                  <a:moveTo>
                    <a:pt x="15" y="1"/>
                  </a:moveTo>
                  <a:lnTo>
                    <a:pt x="0" y="11"/>
                  </a:lnTo>
                  <a:cubicBezTo>
                    <a:pt x="8" y="15"/>
                    <a:pt x="16" y="19"/>
                    <a:pt x="24" y="23"/>
                  </a:cubicBezTo>
                  <a:lnTo>
                    <a:pt x="24" y="23"/>
                  </a:lnTo>
                  <a:cubicBezTo>
                    <a:pt x="21" y="15"/>
                    <a:pt x="18" y="8"/>
                    <a:pt x="15" y="1"/>
                  </a:cubicBezTo>
                  <a:close/>
                  <a:moveTo>
                    <a:pt x="24" y="23"/>
                  </a:moveTo>
                  <a:cubicBezTo>
                    <a:pt x="99" y="205"/>
                    <a:pt x="175" y="386"/>
                    <a:pt x="251" y="565"/>
                  </a:cubicBezTo>
                  <a:cubicBezTo>
                    <a:pt x="264" y="337"/>
                    <a:pt x="228" y="130"/>
                    <a:pt x="24"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661600" y="3865575"/>
              <a:ext cx="7975" cy="8675"/>
            </a:xfrm>
            <a:custGeom>
              <a:rect b="b" l="l" r="r" t="t"/>
              <a:pathLst>
                <a:path extrusionOk="0" h="347" w="319">
                  <a:moveTo>
                    <a:pt x="97" y="0"/>
                  </a:moveTo>
                  <a:cubicBezTo>
                    <a:pt x="65" y="22"/>
                    <a:pt x="33" y="43"/>
                    <a:pt x="1" y="68"/>
                  </a:cubicBezTo>
                  <a:cubicBezTo>
                    <a:pt x="54" y="121"/>
                    <a:pt x="101" y="182"/>
                    <a:pt x="158" y="236"/>
                  </a:cubicBezTo>
                  <a:cubicBezTo>
                    <a:pt x="197" y="271"/>
                    <a:pt x="247" y="296"/>
                    <a:pt x="319" y="346"/>
                  </a:cubicBezTo>
                  <a:cubicBezTo>
                    <a:pt x="230" y="203"/>
                    <a:pt x="166" y="99"/>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543050" y="3931875"/>
              <a:ext cx="10200" cy="8600"/>
            </a:xfrm>
            <a:custGeom>
              <a:rect b="b" l="l" r="r" t="t"/>
              <a:pathLst>
                <a:path extrusionOk="0" h="344" w="408">
                  <a:moveTo>
                    <a:pt x="43" y="1"/>
                  </a:moveTo>
                  <a:cubicBezTo>
                    <a:pt x="29" y="27"/>
                    <a:pt x="14" y="51"/>
                    <a:pt x="1" y="76"/>
                  </a:cubicBezTo>
                  <a:cubicBezTo>
                    <a:pt x="118" y="162"/>
                    <a:pt x="240" y="251"/>
                    <a:pt x="361" y="344"/>
                  </a:cubicBezTo>
                  <a:cubicBezTo>
                    <a:pt x="379" y="301"/>
                    <a:pt x="408" y="258"/>
                    <a:pt x="400" y="255"/>
                  </a:cubicBezTo>
                  <a:cubicBezTo>
                    <a:pt x="286" y="165"/>
                    <a:pt x="164" y="87"/>
                    <a:pt x="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825075" y="3813325"/>
              <a:ext cx="4850" cy="9750"/>
            </a:xfrm>
            <a:custGeom>
              <a:rect b="b" l="l" r="r" t="t"/>
              <a:pathLst>
                <a:path extrusionOk="0" h="390" w="194">
                  <a:moveTo>
                    <a:pt x="69" y="0"/>
                  </a:moveTo>
                  <a:cubicBezTo>
                    <a:pt x="47" y="7"/>
                    <a:pt x="22" y="12"/>
                    <a:pt x="1" y="18"/>
                  </a:cubicBezTo>
                  <a:cubicBezTo>
                    <a:pt x="29" y="144"/>
                    <a:pt x="62" y="264"/>
                    <a:pt x="90" y="390"/>
                  </a:cubicBezTo>
                  <a:cubicBezTo>
                    <a:pt x="126" y="383"/>
                    <a:pt x="162" y="376"/>
                    <a:pt x="194" y="368"/>
                  </a:cubicBezTo>
                  <a:cubicBezTo>
                    <a:pt x="151" y="247"/>
                    <a:pt x="111" y="122"/>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985100" y="3926350"/>
              <a:ext cx="38125" cy="131100"/>
            </a:xfrm>
            <a:custGeom>
              <a:rect b="b" l="l" r="r" t="t"/>
              <a:pathLst>
                <a:path extrusionOk="0" h="5244" w="1525">
                  <a:moveTo>
                    <a:pt x="1353" y="1"/>
                  </a:moveTo>
                  <a:lnTo>
                    <a:pt x="1353" y="1"/>
                  </a:lnTo>
                  <a:cubicBezTo>
                    <a:pt x="1314" y="98"/>
                    <a:pt x="1299" y="194"/>
                    <a:pt x="1296" y="294"/>
                  </a:cubicBezTo>
                  <a:cubicBezTo>
                    <a:pt x="1213" y="1776"/>
                    <a:pt x="900" y="3200"/>
                    <a:pt x="196" y="4522"/>
                  </a:cubicBezTo>
                  <a:cubicBezTo>
                    <a:pt x="139" y="4629"/>
                    <a:pt x="92" y="4747"/>
                    <a:pt x="56" y="4865"/>
                  </a:cubicBezTo>
                  <a:cubicBezTo>
                    <a:pt x="1" y="5065"/>
                    <a:pt x="110" y="5165"/>
                    <a:pt x="287" y="5216"/>
                  </a:cubicBezTo>
                  <a:lnTo>
                    <a:pt x="287" y="5216"/>
                  </a:lnTo>
                  <a:cubicBezTo>
                    <a:pt x="351" y="5011"/>
                    <a:pt x="407" y="4802"/>
                    <a:pt x="482" y="4597"/>
                  </a:cubicBezTo>
                  <a:cubicBezTo>
                    <a:pt x="692" y="4015"/>
                    <a:pt x="953" y="3451"/>
                    <a:pt x="1121" y="2854"/>
                  </a:cubicBezTo>
                  <a:cubicBezTo>
                    <a:pt x="1378" y="1926"/>
                    <a:pt x="1525" y="972"/>
                    <a:pt x="1353" y="1"/>
                  </a:cubicBezTo>
                  <a:close/>
                  <a:moveTo>
                    <a:pt x="287" y="5216"/>
                  </a:moveTo>
                  <a:cubicBezTo>
                    <a:pt x="284" y="5225"/>
                    <a:pt x="281" y="5234"/>
                    <a:pt x="278" y="5244"/>
                  </a:cubicBezTo>
                  <a:lnTo>
                    <a:pt x="296" y="5219"/>
                  </a:lnTo>
                  <a:cubicBezTo>
                    <a:pt x="293" y="5218"/>
                    <a:pt x="290" y="5217"/>
                    <a:pt x="287" y="52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893475" y="3887950"/>
              <a:ext cx="40475" cy="147175"/>
            </a:xfrm>
            <a:custGeom>
              <a:rect b="b" l="l" r="r" t="t"/>
              <a:pathLst>
                <a:path extrusionOk="0" h="5887" w="1619">
                  <a:moveTo>
                    <a:pt x="1" y="1"/>
                  </a:moveTo>
                  <a:lnTo>
                    <a:pt x="1" y="1"/>
                  </a:lnTo>
                  <a:cubicBezTo>
                    <a:pt x="804" y="1883"/>
                    <a:pt x="1315" y="3836"/>
                    <a:pt x="1471" y="5887"/>
                  </a:cubicBezTo>
                  <a:cubicBezTo>
                    <a:pt x="1618" y="4483"/>
                    <a:pt x="850" y="106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860450" y="3908775"/>
              <a:ext cx="48050" cy="100625"/>
            </a:xfrm>
            <a:custGeom>
              <a:rect b="b" l="l" r="r" t="t"/>
              <a:pathLst>
                <a:path extrusionOk="0" h="4025" w="1922">
                  <a:moveTo>
                    <a:pt x="0" y="0"/>
                  </a:moveTo>
                  <a:lnTo>
                    <a:pt x="0" y="0"/>
                  </a:lnTo>
                  <a:cubicBezTo>
                    <a:pt x="636" y="1350"/>
                    <a:pt x="1275" y="2696"/>
                    <a:pt x="1904" y="4025"/>
                  </a:cubicBezTo>
                  <a:cubicBezTo>
                    <a:pt x="1922" y="3207"/>
                    <a:pt x="925" y="103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944450" y="3972425"/>
              <a:ext cx="6900" cy="69125"/>
            </a:xfrm>
            <a:custGeom>
              <a:rect b="b" l="l" r="r" t="t"/>
              <a:pathLst>
                <a:path extrusionOk="0" h="2765" w="276">
                  <a:moveTo>
                    <a:pt x="58" y="0"/>
                  </a:moveTo>
                  <a:lnTo>
                    <a:pt x="44" y="15"/>
                  </a:lnTo>
                  <a:cubicBezTo>
                    <a:pt x="48" y="19"/>
                    <a:pt x="53" y="23"/>
                    <a:pt x="58" y="27"/>
                  </a:cubicBezTo>
                  <a:lnTo>
                    <a:pt x="58" y="27"/>
                  </a:lnTo>
                  <a:cubicBezTo>
                    <a:pt x="58" y="18"/>
                    <a:pt x="58" y="9"/>
                    <a:pt x="58" y="0"/>
                  </a:cubicBezTo>
                  <a:close/>
                  <a:moveTo>
                    <a:pt x="58" y="27"/>
                  </a:moveTo>
                  <a:lnTo>
                    <a:pt x="58" y="27"/>
                  </a:lnTo>
                  <a:cubicBezTo>
                    <a:pt x="40" y="921"/>
                    <a:pt x="22" y="1816"/>
                    <a:pt x="1" y="2765"/>
                  </a:cubicBezTo>
                  <a:cubicBezTo>
                    <a:pt x="218" y="1990"/>
                    <a:pt x="276" y="729"/>
                    <a:pt x="129" y="97"/>
                  </a:cubicBezTo>
                  <a:cubicBezTo>
                    <a:pt x="123" y="69"/>
                    <a:pt x="88" y="50"/>
                    <a:pt x="58" y="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992050" y="4019475"/>
              <a:ext cx="21625" cy="47625"/>
            </a:xfrm>
            <a:custGeom>
              <a:rect b="b" l="l" r="r" t="t"/>
              <a:pathLst>
                <a:path extrusionOk="0" h="1905" w="865">
                  <a:moveTo>
                    <a:pt x="864" y="1"/>
                  </a:moveTo>
                  <a:lnTo>
                    <a:pt x="864" y="1"/>
                  </a:lnTo>
                  <a:cubicBezTo>
                    <a:pt x="546" y="554"/>
                    <a:pt x="276" y="1036"/>
                    <a:pt x="0" y="1519"/>
                  </a:cubicBezTo>
                  <a:lnTo>
                    <a:pt x="18" y="1494"/>
                  </a:lnTo>
                  <a:cubicBezTo>
                    <a:pt x="49" y="1622"/>
                    <a:pt x="76" y="1754"/>
                    <a:pt x="106" y="1884"/>
                  </a:cubicBezTo>
                  <a:lnTo>
                    <a:pt x="106" y="1884"/>
                  </a:lnTo>
                  <a:cubicBezTo>
                    <a:pt x="229" y="1631"/>
                    <a:pt x="352" y="1375"/>
                    <a:pt x="475" y="1122"/>
                  </a:cubicBezTo>
                  <a:cubicBezTo>
                    <a:pt x="640" y="790"/>
                    <a:pt x="825" y="461"/>
                    <a:pt x="864" y="1"/>
                  </a:cubicBezTo>
                  <a:close/>
                  <a:moveTo>
                    <a:pt x="106" y="1884"/>
                  </a:moveTo>
                  <a:lnTo>
                    <a:pt x="106" y="1884"/>
                  </a:lnTo>
                  <a:cubicBezTo>
                    <a:pt x="104" y="1888"/>
                    <a:pt x="102" y="1892"/>
                    <a:pt x="100" y="1897"/>
                  </a:cubicBezTo>
                  <a:lnTo>
                    <a:pt x="111" y="1904"/>
                  </a:lnTo>
                  <a:cubicBezTo>
                    <a:pt x="109" y="1897"/>
                    <a:pt x="108" y="1891"/>
                    <a:pt x="106" y="18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924800" y="3898325"/>
              <a:ext cx="9500" cy="27875"/>
            </a:xfrm>
            <a:custGeom>
              <a:rect b="b" l="l" r="r" t="t"/>
              <a:pathLst>
                <a:path extrusionOk="0" h="1115" w="380">
                  <a:moveTo>
                    <a:pt x="1" y="1"/>
                  </a:moveTo>
                  <a:cubicBezTo>
                    <a:pt x="126" y="372"/>
                    <a:pt x="251" y="743"/>
                    <a:pt x="380" y="1115"/>
                  </a:cubicBezTo>
                  <a:cubicBezTo>
                    <a:pt x="351" y="708"/>
                    <a:pt x="322" y="30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881775" y="3911000"/>
              <a:ext cx="9675" cy="21800"/>
            </a:xfrm>
            <a:custGeom>
              <a:rect b="b" l="l" r="r" t="t"/>
              <a:pathLst>
                <a:path extrusionOk="0" h="872" w="387">
                  <a:moveTo>
                    <a:pt x="1" y="0"/>
                  </a:moveTo>
                  <a:lnTo>
                    <a:pt x="1" y="0"/>
                  </a:lnTo>
                  <a:cubicBezTo>
                    <a:pt x="126" y="293"/>
                    <a:pt x="254" y="583"/>
                    <a:pt x="380" y="872"/>
                  </a:cubicBezTo>
                  <a:cubicBezTo>
                    <a:pt x="386" y="508"/>
                    <a:pt x="311" y="19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943650" y="3959575"/>
              <a:ext cx="2275" cy="13250"/>
            </a:xfrm>
            <a:custGeom>
              <a:rect b="b" l="l" r="r" t="t"/>
              <a:pathLst>
                <a:path extrusionOk="0" h="530" w="91">
                  <a:moveTo>
                    <a:pt x="76" y="0"/>
                  </a:moveTo>
                  <a:cubicBezTo>
                    <a:pt x="8" y="125"/>
                    <a:pt x="0" y="243"/>
                    <a:pt x="11" y="361"/>
                  </a:cubicBezTo>
                  <a:cubicBezTo>
                    <a:pt x="17" y="405"/>
                    <a:pt x="50" y="448"/>
                    <a:pt x="76" y="489"/>
                  </a:cubicBezTo>
                  <a:lnTo>
                    <a:pt x="76" y="489"/>
                  </a:lnTo>
                  <a:lnTo>
                    <a:pt x="76" y="0"/>
                  </a:lnTo>
                  <a:close/>
                  <a:moveTo>
                    <a:pt x="76" y="489"/>
                  </a:moveTo>
                  <a:lnTo>
                    <a:pt x="76" y="529"/>
                  </a:lnTo>
                  <a:lnTo>
                    <a:pt x="90" y="514"/>
                  </a:lnTo>
                  <a:cubicBezTo>
                    <a:pt x="86" y="506"/>
                    <a:pt x="81" y="498"/>
                    <a:pt x="76" y="48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655275" y="4306875"/>
              <a:ext cx="98125" cy="44300"/>
            </a:xfrm>
            <a:custGeom>
              <a:rect b="b" l="l" r="r" t="t"/>
              <a:pathLst>
                <a:path extrusionOk="0" h="1772" w="3925">
                  <a:moveTo>
                    <a:pt x="3925" y="0"/>
                  </a:moveTo>
                  <a:lnTo>
                    <a:pt x="3925" y="0"/>
                  </a:lnTo>
                  <a:cubicBezTo>
                    <a:pt x="2886" y="583"/>
                    <a:pt x="1793" y="1015"/>
                    <a:pt x="679" y="1408"/>
                  </a:cubicBezTo>
                  <a:cubicBezTo>
                    <a:pt x="468" y="1483"/>
                    <a:pt x="215" y="1504"/>
                    <a:pt x="0" y="1772"/>
                  </a:cubicBezTo>
                  <a:cubicBezTo>
                    <a:pt x="1536" y="1536"/>
                    <a:pt x="2847" y="1018"/>
                    <a:pt x="3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675450" y="4314600"/>
              <a:ext cx="95025" cy="45600"/>
            </a:xfrm>
            <a:custGeom>
              <a:rect b="b" l="l" r="r" t="t"/>
              <a:pathLst>
                <a:path extrusionOk="0" h="1824" w="3801">
                  <a:moveTo>
                    <a:pt x="3754" y="0"/>
                  </a:moveTo>
                  <a:cubicBezTo>
                    <a:pt x="3752" y="0"/>
                    <a:pt x="3749" y="1"/>
                    <a:pt x="3747" y="2"/>
                  </a:cubicBezTo>
                  <a:cubicBezTo>
                    <a:pt x="2625" y="613"/>
                    <a:pt x="1486" y="1184"/>
                    <a:pt x="272" y="1591"/>
                  </a:cubicBezTo>
                  <a:cubicBezTo>
                    <a:pt x="182" y="1621"/>
                    <a:pt x="115" y="1721"/>
                    <a:pt x="40" y="1798"/>
                  </a:cubicBezTo>
                  <a:lnTo>
                    <a:pt x="40" y="1798"/>
                  </a:lnTo>
                  <a:cubicBezTo>
                    <a:pt x="1354" y="1549"/>
                    <a:pt x="3146" y="703"/>
                    <a:pt x="3800" y="17"/>
                  </a:cubicBezTo>
                  <a:cubicBezTo>
                    <a:pt x="3786" y="11"/>
                    <a:pt x="3767" y="0"/>
                    <a:pt x="3754" y="0"/>
                  </a:cubicBezTo>
                  <a:close/>
                  <a:moveTo>
                    <a:pt x="40" y="1798"/>
                  </a:moveTo>
                  <a:cubicBezTo>
                    <a:pt x="27" y="1801"/>
                    <a:pt x="14" y="1803"/>
                    <a:pt x="1" y="1806"/>
                  </a:cubicBezTo>
                  <a:lnTo>
                    <a:pt x="14" y="1824"/>
                  </a:lnTo>
                  <a:cubicBezTo>
                    <a:pt x="23" y="1816"/>
                    <a:pt x="32" y="1807"/>
                    <a:pt x="40" y="17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556700" y="4267150"/>
              <a:ext cx="105550" cy="16000"/>
            </a:xfrm>
            <a:custGeom>
              <a:rect b="b" l="l" r="r" t="t"/>
              <a:pathLst>
                <a:path extrusionOk="0" h="640" w="4222">
                  <a:moveTo>
                    <a:pt x="4222" y="0"/>
                  </a:moveTo>
                  <a:cubicBezTo>
                    <a:pt x="3961" y="43"/>
                    <a:pt x="3704" y="100"/>
                    <a:pt x="3444" y="122"/>
                  </a:cubicBezTo>
                  <a:cubicBezTo>
                    <a:pt x="2461" y="218"/>
                    <a:pt x="1476" y="300"/>
                    <a:pt x="493" y="386"/>
                  </a:cubicBezTo>
                  <a:cubicBezTo>
                    <a:pt x="322" y="404"/>
                    <a:pt x="115" y="343"/>
                    <a:pt x="1" y="640"/>
                  </a:cubicBezTo>
                  <a:cubicBezTo>
                    <a:pt x="1451" y="550"/>
                    <a:pt x="2857" y="443"/>
                    <a:pt x="4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699725" y="4254125"/>
              <a:ext cx="69050" cy="26825"/>
            </a:xfrm>
            <a:custGeom>
              <a:rect b="b" l="l" r="r" t="t"/>
              <a:pathLst>
                <a:path extrusionOk="0" h="1073" w="2762">
                  <a:moveTo>
                    <a:pt x="2762" y="0"/>
                  </a:moveTo>
                  <a:lnTo>
                    <a:pt x="2762" y="0"/>
                  </a:lnTo>
                  <a:cubicBezTo>
                    <a:pt x="1840" y="357"/>
                    <a:pt x="922" y="714"/>
                    <a:pt x="1" y="1071"/>
                  </a:cubicBezTo>
                  <a:cubicBezTo>
                    <a:pt x="35" y="1072"/>
                    <a:pt x="69" y="1073"/>
                    <a:pt x="103" y="1073"/>
                  </a:cubicBezTo>
                  <a:cubicBezTo>
                    <a:pt x="1110" y="1073"/>
                    <a:pt x="1988" y="670"/>
                    <a:pt x="2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701700" y="4304825"/>
              <a:ext cx="14050" cy="8300"/>
            </a:xfrm>
            <a:custGeom>
              <a:rect b="b" l="l" r="r" t="t"/>
              <a:pathLst>
                <a:path extrusionOk="0" h="332" w="562">
                  <a:moveTo>
                    <a:pt x="561" y="1"/>
                  </a:moveTo>
                  <a:lnTo>
                    <a:pt x="561" y="1"/>
                  </a:lnTo>
                  <a:cubicBezTo>
                    <a:pt x="411" y="86"/>
                    <a:pt x="258" y="168"/>
                    <a:pt x="1" y="314"/>
                  </a:cubicBezTo>
                  <a:cubicBezTo>
                    <a:pt x="63" y="326"/>
                    <a:pt x="118" y="331"/>
                    <a:pt x="167" y="331"/>
                  </a:cubicBezTo>
                  <a:cubicBezTo>
                    <a:pt x="409" y="331"/>
                    <a:pt x="505" y="200"/>
                    <a:pt x="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890425" y="4133700"/>
              <a:ext cx="61925" cy="54625"/>
            </a:xfrm>
            <a:custGeom>
              <a:rect b="b" l="l" r="r" t="t"/>
              <a:pathLst>
                <a:path extrusionOk="0" h="2185" w="2477">
                  <a:moveTo>
                    <a:pt x="765" y="0"/>
                  </a:moveTo>
                  <a:cubicBezTo>
                    <a:pt x="737" y="0"/>
                    <a:pt x="711" y="4"/>
                    <a:pt x="694" y="14"/>
                  </a:cubicBezTo>
                  <a:cubicBezTo>
                    <a:pt x="365" y="182"/>
                    <a:pt x="133" y="442"/>
                    <a:pt x="51" y="807"/>
                  </a:cubicBezTo>
                  <a:cubicBezTo>
                    <a:pt x="1" y="1028"/>
                    <a:pt x="123" y="1199"/>
                    <a:pt x="355" y="1263"/>
                  </a:cubicBezTo>
                  <a:cubicBezTo>
                    <a:pt x="486" y="1298"/>
                    <a:pt x="616" y="1319"/>
                    <a:pt x="748" y="1346"/>
                  </a:cubicBezTo>
                  <a:lnTo>
                    <a:pt x="748" y="1346"/>
                  </a:lnTo>
                  <a:cubicBezTo>
                    <a:pt x="786" y="1408"/>
                    <a:pt x="823" y="1474"/>
                    <a:pt x="865" y="1535"/>
                  </a:cubicBezTo>
                  <a:cubicBezTo>
                    <a:pt x="1047" y="1809"/>
                    <a:pt x="1187" y="1938"/>
                    <a:pt x="1370" y="1938"/>
                  </a:cubicBezTo>
                  <a:cubicBezTo>
                    <a:pt x="1506" y="1938"/>
                    <a:pt x="1665" y="1867"/>
                    <a:pt x="1883" y="1731"/>
                  </a:cubicBezTo>
                  <a:cubicBezTo>
                    <a:pt x="1941" y="1695"/>
                    <a:pt x="2001" y="1660"/>
                    <a:pt x="2030" y="1646"/>
                  </a:cubicBezTo>
                  <a:cubicBezTo>
                    <a:pt x="2262" y="1796"/>
                    <a:pt x="2165" y="2124"/>
                    <a:pt x="2472" y="2185"/>
                  </a:cubicBezTo>
                  <a:cubicBezTo>
                    <a:pt x="2472" y="1967"/>
                    <a:pt x="2476" y="1781"/>
                    <a:pt x="2472" y="1596"/>
                  </a:cubicBezTo>
                  <a:cubicBezTo>
                    <a:pt x="2472" y="1535"/>
                    <a:pt x="2465" y="1471"/>
                    <a:pt x="2451" y="1410"/>
                  </a:cubicBezTo>
                  <a:cubicBezTo>
                    <a:pt x="2380" y="1145"/>
                    <a:pt x="2235" y="1007"/>
                    <a:pt x="2027" y="1007"/>
                  </a:cubicBezTo>
                  <a:cubicBezTo>
                    <a:pt x="1944" y="1007"/>
                    <a:pt x="1851" y="1029"/>
                    <a:pt x="1748" y="1074"/>
                  </a:cubicBezTo>
                  <a:cubicBezTo>
                    <a:pt x="1623" y="1131"/>
                    <a:pt x="1508" y="1206"/>
                    <a:pt x="1501" y="1210"/>
                  </a:cubicBezTo>
                  <a:cubicBezTo>
                    <a:pt x="1108" y="1042"/>
                    <a:pt x="826" y="921"/>
                    <a:pt x="519" y="792"/>
                  </a:cubicBezTo>
                  <a:cubicBezTo>
                    <a:pt x="644" y="653"/>
                    <a:pt x="805" y="495"/>
                    <a:pt x="934" y="317"/>
                  </a:cubicBezTo>
                  <a:cubicBezTo>
                    <a:pt x="972" y="256"/>
                    <a:pt x="951" y="121"/>
                    <a:pt x="912" y="45"/>
                  </a:cubicBezTo>
                  <a:cubicBezTo>
                    <a:pt x="895" y="19"/>
                    <a:pt x="825" y="0"/>
                    <a:pt x="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843375" y="4177950"/>
              <a:ext cx="17550" cy="20475"/>
            </a:xfrm>
            <a:custGeom>
              <a:rect b="b" l="l" r="r" t="t"/>
              <a:pathLst>
                <a:path extrusionOk="0" h="819" w="702">
                  <a:moveTo>
                    <a:pt x="579" y="1"/>
                  </a:moveTo>
                  <a:lnTo>
                    <a:pt x="579" y="1"/>
                  </a:lnTo>
                  <a:cubicBezTo>
                    <a:pt x="294" y="219"/>
                    <a:pt x="129" y="486"/>
                    <a:pt x="1" y="819"/>
                  </a:cubicBezTo>
                  <a:cubicBezTo>
                    <a:pt x="536" y="747"/>
                    <a:pt x="701" y="512"/>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2009650" y="3722800"/>
              <a:ext cx="4475" cy="17325"/>
            </a:xfrm>
            <a:custGeom>
              <a:rect b="b" l="l" r="r" t="t"/>
              <a:pathLst>
                <a:path extrusionOk="0" h="693" w="179">
                  <a:moveTo>
                    <a:pt x="0" y="0"/>
                  </a:moveTo>
                  <a:lnTo>
                    <a:pt x="0" y="4"/>
                  </a:lnTo>
                  <a:cubicBezTo>
                    <a:pt x="0" y="4"/>
                    <a:pt x="1" y="4"/>
                    <a:pt x="1" y="4"/>
                  </a:cubicBezTo>
                  <a:lnTo>
                    <a:pt x="1" y="4"/>
                  </a:lnTo>
                  <a:cubicBezTo>
                    <a:pt x="1" y="3"/>
                    <a:pt x="0" y="2"/>
                    <a:pt x="0" y="0"/>
                  </a:cubicBezTo>
                  <a:close/>
                  <a:moveTo>
                    <a:pt x="1" y="4"/>
                  </a:moveTo>
                  <a:cubicBezTo>
                    <a:pt x="43" y="235"/>
                    <a:pt x="89" y="463"/>
                    <a:pt x="135" y="693"/>
                  </a:cubicBezTo>
                  <a:cubicBezTo>
                    <a:pt x="167" y="508"/>
                    <a:pt x="178" y="322"/>
                    <a:pt x="160" y="143"/>
                  </a:cubicBezTo>
                  <a:cubicBezTo>
                    <a:pt x="154" y="93"/>
                    <a:pt x="57" y="50"/>
                    <a:pt x="1"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2008650" y="3706725"/>
              <a:ext cx="2525" cy="16175"/>
            </a:xfrm>
            <a:custGeom>
              <a:rect b="b" l="l" r="r" t="t"/>
              <a:pathLst>
                <a:path extrusionOk="0" h="647" w="101">
                  <a:moveTo>
                    <a:pt x="1" y="0"/>
                  </a:moveTo>
                  <a:lnTo>
                    <a:pt x="1" y="0"/>
                  </a:lnTo>
                  <a:cubicBezTo>
                    <a:pt x="14" y="215"/>
                    <a:pt x="25" y="429"/>
                    <a:pt x="40" y="643"/>
                  </a:cubicBezTo>
                  <a:lnTo>
                    <a:pt x="40" y="647"/>
                  </a:lnTo>
                  <a:cubicBezTo>
                    <a:pt x="57" y="432"/>
                    <a:pt x="79" y="218"/>
                    <a:pt x="100" y="4"/>
                  </a:cubicBezTo>
                  <a:cubicBezTo>
                    <a:pt x="68" y="4"/>
                    <a:pt x="36" y="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857300" y="4275175"/>
              <a:ext cx="24425" cy="57625"/>
            </a:xfrm>
            <a:custGeom>
              <a:rect b="b" l="l" r="r" t="t"/>
              <a:pathLst>
                <a:path extrusionOk="0" h="2305" w="977">
                  <a:moveTo>
                    <a:pt x="976" y="1"/>
                  </a:moveTo>
                  <a:cubicBezTo>
                    <a:pt x="651" y="769"/>
                    <a:pt x="326" y="1536"/>
                    <a:pt x="1" y="2304"/>
                  </a:cubicBezTo>
                  <a:cubicBezTo>
                    <a:pt x="497" y="1637"/>
                    <a:pt x="861" y="872"/>
                    <a:pt x="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858650" y="4281875"/>
              <a:ext cx="10825" cy="17175"/>
            </a:xfrm>
            <a:custGeom>
              <a:rect b="b" l="l" r="r" t="t"/>
              <a:pathLst>
                <a:path extrusionOk="0" h="687" w="433">
                  <a:moveTo>
                    <a:pt x="372" y="1"/>
                  </a:moveTo>
                  <a:lnTo>
                    <a:pt x="372" y="1"/>
                  </a:lnTo>
                  <a:cubicBezTo>
                    <a:pt x="183" y="212"/>
                    <a:pt x="1" y="362"/>
                    <a:pt x="83" y="687"/>
                  </a:cubicBezTo>
                  <a:cubicBezTo>
                    <a:pt x="336" y="507"/>
                    <a:pt x="433" y="319"/>
                    <a:pt x="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837850" y="4288650"/>
              <a:ext cx="7075" cy="12625"/>
            </a:xfrm>
            <a:custGeom>
              <a:rect b="b" l="l" r="r" t="t"/>
              <a:pathLst>
                <a:path extrusionOk="0" h="505" w="283">
                  <a:moveTo>
                    <a:pt x="283" y="1"/>
                  </a:moveTo>
                  <a:cubicBezTo>
                    <a:pt x="169" y="205"/>
                    <a:pt x="86" y="355"/>
                    <a:pt x="1" y="505"/>
                  </a:cubicBezTo>
                  <a:cubicBezTo>
                    <a:pt x="254" y="290"/>
                    <a:pt x="254" y="290"/>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826250" y="4310250"/>
              <a:ext cx="7600" cy="7350"/>
            </a:xfrm>
            <a:custGeom>
              <a:rect b="b" l="l" r="r" t="t"/>
              <a:pathLst>
                <a:path extrusionOk="0" h="294" w="304">
                  <a:moveTo>
                    <a:pt x="253" y="0"/>
                  </a:moveTo>
                  <a:cubicBezTo>
                    <a:pt x="198" y="0"/>
                    <a:pt x="165" y="20"/>
                    <a:pt x="140" y="48"/>
                  </a:cubicBezTo>
                  <a:cubicBezTo>
                    <a:pt x="86" y="109"/>
                    <a:pt x="46" y="176"/>
                    <a:pt x="0" y="241"/>
                  </a:cubicBezTo>
                  <a:cubicBezTo>
                    <a:pt x="15" y="259"/>
                    <a:pt x="29" y="277"/>
                    <a:pt x="43" y="294"/>
                  </a:cubicBezTo>
                  <a:cubicBezTo>
                    <a:pt x="89" y="255"/>
                    <a:pt x="143" y="219"/>
                    <a:pt x="183" y="176"/>
                  </a:cubicBezTo>
                  <a:cubicBezTo>
                    <a:pt x="229" y="122"/>
                    <a:pt x="265" y="62"/>
                    <a:pt x="304" y="5"/>
                  </a:cubicBezTo>
                  <a:cubicBezTo>
                    <a:pt x="285" y="2"/>
                    <a:pt x="268"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2"/>
          <p:cNvGrpSpPr/>
          <p:nvPr/>
        </p:nvGrpSpPr>
        <p:grpSpPr>
          <a:xfrm>
            <a:off x="2533743" y="3989518"/>
            <a:ext cx="1432029" cy="1438156"/>
            <a:chOff x="2153300" y="4629500"/>
            <a:chExt cx="783000" cy="786350"/>
          </a:xfrm>
        </p:grpSpPr>
        <p:sp>
          <p:nvSpPr>
            <p:cNvPr id="176" name="Google Shape;176;p2"/>
            <p:cNvSpPr/>
            <p:nvPr/>
          </p:nvSpPr>
          <p:spPr>
            <a:xfrm>
              <a:off x="2153300" y="4629500"/>
              <a:ext cx="783000" cy="786350"/>
            </a:xfrm>
            <a:custGeom>
              <a:rect b="b" l="l" r="r" t="t"/>
              <a:pathLst>
                <a:path extrusionOk="0" h="31454" w="31320">
                  <a:moveTo>
                    <a:pt x="5632" y="4962"/>
                  </a:moveTo>
                  <a:lnTo>
                    <a:pt x="5632" y="4962"/>
                  </a:lnTo>
                  <a:cubicBezTo>
                    <a:pt x="5443" y="5556"/>
                    <a:pt x="5271" y="6091"/>
                    <a:pt x="5100" y="6624"/>
                  </a:cubicBezTo>
                  <a:cubicBezTo>
                    <a:pt x="4861" y="5831"/>
                    <a:pt x="5011" y="5459"/>
                    <a:pt x="5632" y="4962"/>
                  </a:cubicBezTo>
                  <a:close/>
                  <a:moveTo>
                    <a:pt x="28827" y="23851"/>
                  </a:moveTo>
                  <a:cubicBezTo>
                    <a:pt x="28828" y="23860"/>
                    <a:pt x="28828" y="23869"/>
                    <a:pt x="28829" y="23877"/>
                  </a:cubicBezTo>
                  <a:lnTo>
                    <a:pt x="28829" y="23877"/>
                  </a:lnTo>
                  <a:cubicBezTo>
                    <a:pt x="28833" y="23873"/>
                    <a:pt x="28837" y="23869"/>
                    <a:pt x="28842" y="23865"/>
                  </a:cubicBezTo>
                  <a:lnTo>
                    <a:pt x="28827" y="23851"/>
                  </a:lnTo>
                  <a:close/>
                  <a:moveTo>
                    <a:pt x="26516" y="25812"/>
                  </a:moveTo>
                  <a:lnTo>
                    <a:pt x="26491" y="25833"/>
                  </a:lnTo>
                  <a:cubicBezTo>
                    <a:pt x="26493" y="25833"/>
                    <a:pt x="26494" y="25833"/>
                    <a:pt x="26495" y="25832"/>
                  </a:cubicBezTo>
                  <a:lnTo>
                    <a:pt x="26495" y="25832"/>
                  </a:lnTo>
                  <a:cubicBezTo>
                    <a:pt x="26502" y="25826"/>
                    <a:pt x="26509" y="25819"/>
                    <a:pt x="26516" y="25812"/>
                  </a:cubicBezTo>
                  <a:close/>
                  <a:moveTo>
                    <a:pt x="21630" y="29656"/>
                  </a:moveTo>
                  <a:cubicBezTo>
                    <a:pt x="21755" y="29656"/>
                    <a:pt x="21924" y="29717"/>
                    <a:pt x="22227" y="29826"/>
                  </a:cubicBezTo>
                  <a:cubicBezTo>
                    <a:pt x="21779" y="29877"/>
                    <a:pt x="21489" y="29911"/>
                    <a:pt x="21212" y="29942"/>
                  </a:cubicBezTo>
                  <a:lnTo>
                    <a:pt x="21212" y="29942"/>
                  </a:lnTo>
                  <a:cubicBezTo>
                    <a:pt x="21392" y="29744"/>
                    <a:pt x="21479" y="29656"/>
                    <a:pt x="21630" y="29656"/>
                  </a:cubicBezTo>
                  <a:close/>
                  <a:moveTo>
                    <a:pt x="16210" y="30149"/>
                  </a:moveTo>
                  <a:lnTo>
                    <a:pt x="16210" y="30149"/>
                  </a:lnTo>
                  <a:cubicBezTo>
                    <a:pt x="16201" y="30152"/>
                    <a:pt x="16193" y="30155"/>
                    <a:pt x="16185" y="30158"/>
                  </a:cubicBezTo>
                  <a:lnTo>
                    <a:pt x="16199" y="30176"/>
                  </a:lnTo>
                  <a:cubicBezTo>
                    <a:pt x="16203" y="30167"/>
                    <a:pt x="16206" y="30158"/>
                    <a:pt x="16210" y="30149"/>
                  </a:cubicBezTo>
                  <a:close/>
                  <a:moveTo>
                    <a:pt x="3725" y="7130"/>
                  </a:moveTo>
                  <a:lnTo>
                    <a:pt x="3725" y="7130"/>
                  </a:lnTo>
                  <a:cubicBezTo>
                    <a:pt x="3875" y="7463"/>
                    <a:pt x="3910" y="7684"/>
                    <a:pt x="3646" y="7842"/>
                  </a:cubicBezTo>
                  <a:cubicBezTo>
                    <a:pt x="3361" y="8009"/>
                    <a:pt x="3368" y="8270"/>
                    <a:pt x="3378" y="8544"/>
                  </a:cubicBezTo>
                  <a:cubicBezTo>
                    <a:pt x="3389" y="8730"/>
                    <a:pt x="3404" y="8920"/>
                    <a:pt x="3368" y="9098"/>
                  </a:cubicBezTo>
                  <a:cubicBezTo>
                    <a:pt x="3271" y="9627"/>
                    <a:pt x="3139" y="10148"/>
                    <a:pt x="3053" y="10677"/>
                  </a:cubicBezTo>
                  <a:cubicBezTo>
                    <a:pt x="3014" y="10898"/>
                    <a:pt x="2932" y="11020"/>
                    <a:pt x="2714" y="11051"/>
                  </a:cubicBezTo>
                  <a:cubicBezTo>
                    <a:pt x="2685" y="11056"/>
                    <a:pt x="2664" y="11120"/>
                    <a:pt x="2643" y="11155"/>
                  </a:cubicBezTo>
                  <a:cubicBezTo>
                    <a:pt x="2743" y="11280"/>
                    <a:pt x="2839" y="11398"/>
                    <a:pt x="2903" y="11480"/>
                  </a:cubicBezTo>
                  <a:cubicBezTo>
                    <a:pt x="2764" y="11884"/>
                    <a:pt x="2643" y="12234"/>
                    <a:pt x="2525" y="12584"/>
                  </a:cubicBezTo>
                  <a:cubicBezTo>
                    <a:pt x="2385" y="12602"/>
                    <a:pt x="2217" y="12591"/>
                    <a:pt x="2085" y="12655"/>
                  </a:cubicBezTo>
                  <a:cubicBezTo>
                    <a:pt x="1926" y="12732"/>
                    <a:pt x="1958" y="13023"/>
                    <a:pt x="2098" y="13023"/>
                  </a:cubicBezTo>
                  <a:cubicBezTo>
                    <a:pt x="2102" y="13023"/>
                    <a:pt x="2106" y="13023"/>
                    <a:pt x="2110" y="13023"/>
                  </a:cubicBezTo>
                  <a:cubicBezTo>
                    <a:pt x="2141" y="13019"/>
                    <a:pt x="2169" y="13017"/>
                    <a:pt x="2196" y="13017"/>
                  </a:cubicBezTo>
                  <a:cubicBezTo>
                    <a:pt x="2507" y="13017"/>
                    <a:pt x="2571" y="13256"/>
                    <a:pt x="2700" y="13473"/>
                  </a:cubicBezTo>
                  <a:cubicBezTo>
                    <a:pt x="2746" y="13552"/>
                    <a:pt x="2911" y="13555"/>
                    <a:pt x="3032" y="13598"/>
                  </a:cubicBezTo>
                  <a:cubicBezTo>
                    <a:pt x="3032" y="13756"/>
                    <a:pt x="3061" y="13923"/>
                    <a:pt x="3028" y="14077"/>
                  </a:cubicBezTo>
                  <a:cubicBezTo>
                    <a:pt x="2618" y="16077"/>
                    <a:pt x="3404" y="17898"/>
                    <a:pt x="3849" y="19772"/>
                  </a:cubicBezTo>
                  <a:cubicBezTo>
                    <a:pt x="3860" y="19826"/>
                    <a:pt x="3878" y="19880"/>
                    <a:pt x="3907" y="19922"/>
                  </a:cubicBezTo>
                  <a:cubicBezTo>
                    <a:pt x="4353" y="20659"/>
                    <a:pt x="4782" y="21409"/>
                    <a:pt x="5260" y="22126"/>
                  </a:cubicBezTo>
                  <a:cubicBezTo>
                    <a:pt x="5646" y="22708"/>
                    <a:pt x="6125" y="23233"/>
                    <a:pt x="6493" y="23827"/>
                  </a:cubicBezTo>
                  <a:cubicBezTo>
                    <a:pt x="6775" y="24272"/>
                    <a:pt x="7124" y="24615"/>
                    <a:pt x="7531" y="24937"/>
                  </a:cubicBezTo>
                  <a:cubicBezTo>
                    <a:pt x="8182" y="25455"/>
                    <a:pt x="8799" y="26016"/>
                    <a:pt x="9435" y="26558"/>
                  </a:cubicBezTo>
                  <a:cubicBezTo>
                    <a:pt x="9596" y="26698"/>
                    <a:pt x="9753" y="26851"/>
                    <a:pt x="9931" y="26969"/>
                  </a:cubicBezTo>
                  <a:cubicBezTo>
                    <a:pt x="10717" y="27480"/>
                    <a:pt x="11428" y="28116"/>
                    <a:pt x="12367" y="28362"/>
                  </a:cubicBezTo>
                  <a:cubicBezTo>
                    <a:pt x="12456" y="28383"/>
                    <a:pt x="12532" y="28462"/>
                    <a:pt x="12613" y="28512"/>
                  </a:cubicBezTo>
                  <a:cubicBezTo>
                    <a:pt x="12603" y="28551"/>
                    <a:pt x="12592" y="28590"/>
                    <a:pt x="12578" y="28630"/>
                  </a:cubicBezTo>
                  <a:cubicBezTo>
                    <a:pt x="12414" y="28615"/>
                    <a:pt x="12246" y="28597"/>
                    <a:pt x="12071" y="28584"/>
                  </a:cubicBezTo>
                  <a:lnTo>
                    <a:pt x="12071" y="28584"/>
                  </a:lnTo>
                  <a:cubicBezTo>
                    <a:pt x="12099" y="28747"/>
                    <a:pt x="12117" y="28844"/>
                    <a:pt x="12135" y="28943"/>
                  </a:cubicBezTo>
                  <a:cubicBezTo>
                    <a:pt x="12674" y="28955"/>
                    <a:pt x="13003" y="29098"/>
                    <a:pt x="12974" y="29355"/>
                  </a:cubicBezTo>
                  <a:cubicBezTo>
                    <a:pt x="12857" y="29408"/>
                    <a:pt x="12720" y="29472"/>
                    <a:pt x="12575" y="29540"/>
                  </a:cubicBezTo>
                  <a:cubicBezTo>
                    <a:pt x="12592" y="29733"/>
                    <a:pt x="12610" y="29926"/>
                    <a:pt x="12624" y="30108"/>
                  </a:cubicBezTo>
                  <a:cubicBezTo>
                    <a:pt x="12684" y="30108"/>
                    <a:pt x="12718" y="30113"/>
                    <a:pt x="12741" y="30113"/>
                  </a:cubicBezTo>
                  <a:cubicBezTo>
                    <a:pt x="12752" y="30113"/>
                    <a:pt x="12760" y="30112"/>
                    <a:pt x="12768" y="30108"/>
                  </a:cubicBezTo>
                  <a:cubicBezTo>
                    <a:pt x="13176" y="29868"/>
                    <a:pt x="13418" y="29344"/>
                    <a:pt x="13986" y="29344"/>
                  </a:cubicBezTo>
                  <a:cubicBezTo>
                    <a:pt x="14033" y="29344"/>
                    <a:pt x="14083" y="29347"/>
                    <a:pt x="14135" y="29355"/>
                  </a:cubicBezTo>
                  <a:cubicBezTo>
                    <a:pt x="14142" y="29356"/>
                    <a:pt x="14149" y="29357"/>
                    <a:pt x="14156" y="29357"/>
                  </a:cubicBezTo>
                  <a:cubicBezTo>
                    <a:pt x="14307" y="29357"/>
                    <a:pt x="14387" y="29103"/>
                    <a:pt x="14195" y="28912"/>
                  </a:cubicBezTo>
                  <a:lnTo>
                    <a:pt x="14195" y="28912"/>
                  </a:lnTo>
                  <a:cubicBezTo>
                    <a:pt x="14190" y="28912"/>
                    <a:pt x="14185" y="28912"/>
                    <a:pt x="14179" y="28912"/>
                  </a:cubicBezTo>
                  <a:cubicBezTo>
                    <a:pt x="14147" y="28912"/>
                    <a:pt x="14111" y="28909"/>
                    <a:pt x="14076" y="28909"/>
                  </a:cubicBezTo>
                  <a:cubicBezTo>
                    <a:pt x="14039" y="28909"/>
                    <a:pt x="14003" y="28913"/>
                    <a:pt x="13974" y="28930"/>
                  </a:cubicBezTo>
                  <a:cubicBezTo>
                    <a:pt x="13867" y="28989"/>
                    <a:pt x="13762" y="29035"/>
                    <a:pt x="13663" y="29035"/>
                  </a:cubicBezTo>
                  <a:cubicBezTo>
                    <a:pt x="13571" y="29035"/>
                    <a:pt x="13484" y="28995"/>
                    <a:pt x="13403" y="28890"/>
                  </a:cubicBezTo>
                  <a:cubicBezTo>
                    <a:pt x="13367" y="28844"/>
                    <a:pt x="13378" y="28722"/>
                    <a:pt x="13417" y="28665"/>
                  </a:cubicBezTo>
                  <a:cubicBezTo>
                    <a:pt x="13495" y="28543"/>
                    <a:pt x="13595" y="28506"/>
                    <a:pt x="13701" y="28506"/>
                  </a:cubicBezTo>
                  <a:cubicBezTo>
                    <a:pt x="13799" y="28506"/>
                    <a:pt x="13903" y="28538"/>
                    <a:pt x="13999" y="28562"/>
                  </a:cubicBezTo>
                  <a:cubicBezTo>
                    <a:pt x="14835" y="28769"/>
                    <a:pt x="15667" y="28986"/>
                    <a:pt x="16499" y="29212"/>
                  </a:cubicBezTo>
                  <a:cubicBezTo>
                    <a:pt x="16792" y="29291"/>
                    <a:pt x="17081" y="29393"/>
                    <a:pt x="17399" y="29494"/>
                  </a:cubicBezTo>
                  <a:cubicBezTo>
                    <a:pt x="17285" y="29736"/>
                    <a:pt x="17137" y="29796"/>
                    <a:pt x="16979" y="29796"/>
                  </a:cubicBezTo>
                  <a:cubicBezTo>
                    <a:pt x="16822" y="29796"/>
                    <a:pt x="16653" y="29737"/>
                    <a:pt x="16494" y="29737"/>
                  </a:cubicBezTo>
                  <a:cubicBezTo>
                    <a:pt x="16448" y="29737"/>
                    <a:pt x="16403" y="29742"/>
                    <a:pt x="16360" y="29754"/>
                  </a:cubicBezTo>
                  <a:cubicBezTo>
                    <a:pt x="16310" y="29885"/>
                    <a:pt x="16259" y="30015"/>
                    <a:pt x="16210" y="30149"/>
                  </a:cubicBezTo>
                  <a:lnTo>
                    <a:pt x="16210" y="30149"/>
                  </a:lnTo>
                  <a:cubicBezTo>
                    <a:pt x="16476" y="30049"/>
                    <a:pt x="16747" y="30011"/>
                    <a:pt x="17026" y="30011"/>
                  </a:cubicBezTo>
                  <a:cubicBezTo>
                    <a:pt x="17132" y="30011"/>
                    <a:pt x="17240" y="30016"/>
                    <a:pt x="17349" y="30026"/>
                  </a:cubicBezTo>
                  <a:cubicBezTo>
                    <a:pt x="17449" y="30034"/>
                    <a:pt x="17550" y="30037"/>
                    <a:pt x="17651" y="30037"/>
                  </a:cubicBezTo>
                  <a:cubicBezTo>
                    <a:pt x="17921" y="30037"/>
                    <a:pt x="18194" y="30015"/>
                    <a:pt x="18467" y="30005"/>
                  </a:cubicBezTo>
                  <a:cubicBezTo>
                    <a:pt x="18496" y="30001"/>
                    <a:pt x="18520" y="29937"/>
                    <a:pt x="18574" y="29865"/>
                  </a:cubicBezTo>
                  <a:cubicBezTo>
                    <a:pt x="18431" y="29808"/>
                    <a:pt x="18303" y="29762"/>
                    <a:pt x="18149" y="29701"/>
                  </a:cubicBezTo>
                  <a:cubicBezTo>
                    <a:pt x="18349" y="29642"/>
                    <a:pt x="18448" y="29612"/>
                    <a:pt x="18548" y="29612"/>
                  </a:cubicBezTo>
                  <a:cubicBezTo>
                    <a:pt x="18646" y="29612"/>
                    <a:pt x="18745" y="29641"/>
                    <a:pt x="18942" y="29698"/>
                  </a:cubicBezTo>
                  <a:cubicBezTo>
                    <a:pt x="18977" y="29833"/>
                    <a:pt x="19017" y="29958"/>
                    <a:pt x="19063" y="30133"/>
                  </a:cubicBezTo>
                  <a:cubicBezTo>
                    <a:pt x="19295" y="29972"/>
                    <a:pt x="19460" y="29855"/>
                    <a:pt x="19635" y="29736"/>
                  </a:cubicBezTo>
                  <a:cubicBezTo>
                    <a:pt x="19710" y="29912"/>
                    <a:pt x="19770" y="30044"/>
                    <a:pt x="19834" y="30197"/>
                  </a:cubicBezTo>
                  <a:cubicBezTo>
                    <a:pt x="19941" y="30143"/>
                    <a:pt x="20035" y="30122"/>
                    <a:pt x="20070" y="30069"/>
                  </a:cubicBezTo>
                  <a:cubicBezTo>
                    <a:pt x="20224" y="29824"/>
                    <a:pt x="20291" y="29714"/>
                    <a:pt x="20396" y="29714"/>
                  </a:cubicBezTo>
                  <a:cubicBezTo>
                    <a:pt x="20484" y="29714"/>
                    <a:pt x="20598" y="29791"/>
                    <a:pt x="20813" y="29929"/>
                  </a:cubicBezTo>
                  <a:cubicBezTo>
                    <a:pt x="20866" y="29964"/>
                    <a:pt x="20940" y="29969"/>
                    <a:pt x="21017" y="29969"/>
                  </a:cubicBezTo>
                  <a:cubicBezTo>
                    <a:pt x="21042" y="29969"/>
                    <a:pt x="21068" y="29968"/>
                    <a:pt x="21093" y="29968"/>
                  </a:cubicBezTo>
                  <a:cubicBezTo>
                    <a:pt x="21106" y="29968"/>
                    <a:pt x="21118" y="29968"/>
                    <a:pt x="21130" y="29969"/>
                  </a:cubicBezTo>
                  <a:lnTo>
                    <a:pt x="21130" y="29969"/>
                  </a:lnTo>
                  <a:cubicBezTo>
                    <a:pt x="20903" y="30118"/>
                    <a:pt x="20691" y="30302"/>
                    <a:pt x="20442" y="30394"/>
                  </a:cubicBezTo>
                  <a:cubicBezTo>
                    <a:pt x="19371" y="30786"/>
                    <a:pt x="18238" y="30844"/>
                    <a:pt x="17149" y="30990"/>
                  </a:cubicBezTo>
                  <a:cubicBezTo>
                    <a:pt x="17002" y="30808"/>
                    <a:pt x="16892" y="30669"/>
                    <a:pt x="16727" y="30469"/>
                  </a:cubicBezTo>
                  <a:cubicBezTo>
                    <a:pt x="16488" y="30687"/>
                    <a:pt x="16282" y="30880"/>
                    <a:pt x="16038" y="31104"/>
                  </a:cubicBezTo>
                  <a:cubicBezTo>
                    <a:pt x="15900" y="31108"/>
                    <a:pt x="15762" y="31110"/>
                    <a:pt x="15624" y="31110"/>
                  </a:cubicBezTo>
                  <a:cubicBezTo>
                    <a:pt x="14116" y="31110"/>
                    <a:pt x="12610" y="30897"/>
                    <a:pt x="11121" y="30501"/>
                  </a:cubicBezTo>
                  <a:cubicBezTo>
                    <a:pt x="9485" y="30062"/>
                    <a:pt x="7975" y="29376"/>
                    <a:pt x="6692" y="28251"/>
                  </a:cubicBezTo>
                  <a:cubicBezTo>
                    <a:pt x="6061" y="27697"/>
                    <a:pt x="5428" y="27162"/>
                    <a:pt x="4653" y="26812"/>
                  </a:cubicBezTo>
                  <a:cubicBezTo>
                    <a:pt x="4160" y="26591"/>
                    <a:pt x="3857" y="26219"/>
                    <a:pt x="3699" y="25680"/>
                  </a:cubicBezTo>
                  <a:cubicBezTo>
                    <a:pt x="3328" y="24412"/>
                    <a:pt x="2829" y="23194"/>
                    <a:pt x="2235" y="22009"/>
                  </a:cubicBezTo>
                  <a:cubicBezTo>
                    <a:pt x="1225" y="20001"/>
                    <a:pt x="832" y="17827"/>
                    <a:pt x="699" y="15605"/>
                  </a:cubicBezTo>
                  <a:cubicBezTo>
                    <a:pt x="639" y="14552"/>
                    <a:pt x="864" y="13527"/>
                    <a:pt x="1246" y="12477"/>
                  </a:cubicBezTo>
                  <a:cubicBezTo>
                    <a:pt x="1376" y="12545"/>
                    <a:pt x="1520" y="12613"/>
                    <a:pt x="1637" y="12613"/>
                  </a:cubicBezTo>
                  <a:cubicBezTo>
                    <a:pt x="1742" y="12613"/>
                    <a:pt x="1825" y="12558"/>
                    <a:pt x="1857" y="12398"/>
                  </a:cubicBezTo>
                  <a:cubicBezTo>
                    <a:pt x="1929" y="12041"/>
                    <a:pt x="1503" y="12216"/>
                    <a:pt x="1332" y="12027"/>
                  </a:cubicBezTo>
                  <a:cubicBezTo>
                    <a:pt x="1543" y="11488"/>
                    <a:pt x="1771" y="10941"/>
                    <a:pt x="1964" y="10380"/>
                  </a:cubicBezTo>
                  <a:cubicBezTo>
                    <a:pt x="2089" y="10019"/>
                    <a:pt x="2361" y="9866"/>
                    <a:pt x="2893" y="9744"/>
                  </a:cubicBezTo>
                  <a:cubicBezTo>
                    <a:pt x="2385" y="9449"/>
                    <a:pt x="2593" y="9198"/>
                    <a:pt x="2732" y="8934"/>
                  </a:cubicBezTo>
                  <a:cubicBezTo>
                    <a:pt x="2949" y="8531"/>
                    <a:pt x="3150" y="8116"/>
                    <a:pt x="3364" y="7713"/>
                  </a:cubicBezTo>
                  <a:cubicBezTo>
                    <a:pt x="3460" y="7534"/>
                    <a:pt x="3575" y="7370"/>
                    <a:pt x="3725" y="7130"/>
                  </a:cubicBezTo>
                  <a:close/>
                  <a:moveTo>
                    <a:pt x="14018" y="0"/>
                  </a:moveTo>
                  <a:cubicBezTo>
                    <a:pt x="13841" y="0"/>
                    <a:pt x="13663" y="5"/>
                    <a:pt x="13485" y="16"/>
                  </a:cubicBezTo>
                  <a:cubicBezTo>
                    <a:pt x="12096" y="102"/>
                    <a:pt x="10770" y="438"/>
                    <a:pt x="9499" y="973"/>
                  </a:cubicBezTo>
                  <a:cubicBezTo>
                    <a:pt x="8803" y="1267"/>
                    <a:pt x="8118" y="1598"/>
                    <a:pt x="7482" y="2002"/>
                  </a:cubicBezTo>
                  <a:cubicBezTo>
                    <a:pt x="6989" y="2317"/>
                    <a:pt x="6567" y="2752"/>
                    <a:pt x="6150" y="3170"/>
                  </a:cubicBezTo>
                  <a:cubicBezTo>
                    <a:pt x="5786" y="3527"/>
                    <a:pt x="5439" y="3913"/>
                    <a:pt x="5143" y="4327"/>
                  </a:cubicBezTo>
                  <a:cubicBezTo>
                    <a:pt x="4278" y="5531"/>
                    <a:pt x="3357" y="6698"/>
                    <a:pt x="2689" y="8034"/>
                  </a:cubicBezTo>
                  <a:cubicBezTo>
                    <a:pt x="2439" y="8541"/>
                    <a:pt x="2153" y="9034"/>
                    <a:pt x="1864" y="9520"/>
                  </a:cubicBezTo>
                  <a:cubicBezTo>
                    <a:pt x="1068" y="10859"/>
                    <a:pt x="632" y="12330"/>
                    <a:pt x="307" y="13841"/>
                  </a:cubicBezTo>
                  <a:cubicBezTo>
                    <a:pt x="0" y="15277"/>
                    <a:pt x="264" y="16683"/>
                    <a:pt x="528" y="18091"/>
                  </a:cubicBezTo>
                  <a:cubicBezTo>
                    <a:pt x="857" y="19830"/>
                    <a:pt x="1461" y="21462"/>
                    <a:pt x="2225" y="23051"/>
                  </a:cubicBezTo>
                  <a:cubicBezTo>
                    <a:pt x="2654" y="23951"/>
                    <a:pt x="3010" y="24887"/>
                    <a:pt x="3353" y="25823"/>
                  </a:cubicBezTo>
                  <a:cubicBezTo>
                    <a:pt x="3610" y="26530"/>
                    <a:pt x="4082" y="27019"/>
                    <a:pt x="4739" y="27326"/>
                  </a:cubicBezTo>
                  <a:cubicBezTo>
                    <a:pt x="5289" y="27583"/>
                    <a:pt x="5739" y="27951"/>
                    <a:pt x="6171" y="28365"/>
                  </a:cubicBezTo>
                  <a:cubicBezTo>
                    <a:pt x="7489" y="29633"/>
                    <a:pt x="9107" y="30341"/>
                    <a:pt x="10835" y="30847"/>
                  </a:cubicBezTo>
                  <a:cubicBezTo>
                    <a:pt x="12035" y="31198"/>
                    <a:pt x="13271" y="31294"/>
                    <a:pt x="14503" y="31419"/>
                  </a:cubicBezTo>
                  <a:cubicBezTo>
                    <a:pt x="14745" y="31443"/>
                    <a:pt x="14986" y="31453"/>
                    <a:pt x="15227" y="31453"/>
                  </a:cubicBezTo>
                  <a:cubicBezTo>
                    <a:pt x="16118" y="31453"/>
                    <a:pt x="17004" y="31314"/>
                    <a:pt x="17892" y="31229"/>
                  </a:cubicBezTo>
                  <a:cubicBezTo>
                    <a:pt x="19796" y="31055"/>
                    <a:pt x="21538" y="30298"/>
                    <a:pt x="23342" y="29754"/>
                  </a:cubicBezTo>
                  <a:cubicBezTo>
                    <a:pt x="23774" y="29626"/>
                    <a:pt x="24177" y="29380"/>
                    <a:pt x="24584" y="29169"/>
                  </a:cubicBezTo>
                  <a:cubicBezTo>
                    <a:pt x="25181" y="28862"/>
                    <a:pt x="25763" y="28508"/>
                    <a:pt x="26370" y="28226"/>
                  </a:cubicBezTo>
                  <a:cubicBezTo>
                    <a:pt x="28356" y="27301"/>
                    <a:pt x="29580" y="25701"/>
                    <a:pt x="30302" y="23708"/>
                  </a:cubicBezTo>
                  <a:cubicBezTo>
                    <a:pt x="31002" y="21765"/>
                    <a:pt x="31320" y="19748"/>
                    <a:pt x="31234" y="17669"/>
                  </a:cubicBezTo>
                  <a:cubicBezTo>
                    <a:pt x="31116" y="14848"/>
                    <a:pt x="30634" y="12101"/>
                    <a:pt x="29760" y="9419"/>
                  </a:cubicBezTo>
                  <a:cubicBezTo>
                    <a:pt x="29545" y="8770"/>
                    <a:pt x="29206" y="8184"/>
                    <a:pt x="28748" y="7684"/>
                  </a:cubicBezTo>
                  <a:cubicBezTo>
                    <a:pt x="27499" y="6302"/>
                    <a:pt x="26263" y="4906"/>
                    <a:pt x="24952" y="3588"/>
                  </a:cubicBezTo>
                  <a:cubicBezTo>
                    <a:pt x="23863" y="2491"/>
                    <a:pt x="22445" y="1927"/>
                    <a:pt x="20988" y="1481"/>
                  </a:cubicBezTo>
                  <a:cubicBezTo>
                    <a:pt x="20531" y="1341"/>
                    <a:pt x="20049" y="1267"/>
                    <a:pt x="19577" y="1163"/>
                  </a:cubicBezTo>
                  <a:lnTo>
                    <a:pt x="19577" y="1163"/>
                  </a:lnTo>
                  <a:cubicBezTo>
                    <a:pt x="19995" y="1323"/>
                    <a:pt x="20406" y="1513"/>
                    <a:pt x="20831" y="1649"/>
                  </a:cubicBezTo>
                  <a:cubicBezTo>
                    <a:pt x="22610" y="2216"/>
                    <a:pt x="24163" y="3152"/>
                    <a:pt x="25435" y="4527"/>
                  </a:cubicBezTo>
                  <a:cubicBezTo>
                    <a:pt x="26438" y="5613"/>
                    <a:pt x="27416" y="6727"/>
                    <a:pt x="28399" y="7834"/>
                  </a:cubicBezTo>
                  <a:cubicBezTo>
                    <a:pt x="29016" y="8527"/>
                    <a:pt x="29430" y="9327"/>
                    <a:pt x="29699" y="10223"/>
                  </a:cubicBezTo>
                  <a:cubicBezTo>
                    <a:pt x="30256" y="12084"/>
                    <a:pt x="30741" y="13952"/>
                    <a:pt x="30798" y="15909"/>
                  </a:cubicBezTo>
                  <a:cubicBezTo>
                    <a:pt x="30813" y="16391"/>
                    <a:pt x="30870" y="16873"/>
                    <a:pt x="30920" y="17355"/>
                  </a:cubicBezTo>
                  <a:cubicBezTo>
                    <a:pt x="31098" y="19052"/>
                    <a:pt x="30788" y="20680"/>
                    <a:pt x="30256" y="22276"/>
                  </a:cubicBezTo>
                  <a:cubicBezTo>
                    <a:pt x="29981" y="23101"/>
                    <a:pt x="29549" y="23848"/>
                    <a:pt x="28988" y="24516"/>
                  </a:cubicBezTo>
                  <a:cubicBezTo>
                    <a:pt x="28748" y="24801"/>
                    <a:pt x="28470" y="25030"/>
                    <a:pt x="27998" y="25155"/>
                  </a:cubicBezTo>
                  <a:cubicBezTo>
                    <a:pt x="28291" y="24655"/>
                    <a:pt x="28864" y="24450"/>
                    <a:pt x="28829" y="23877"/>
                  </a:cubicBezTo>
                  <a:lnTo>
                    <a:pt x="28829" y="23877"/>
                  </a:lnTo>
                  <a:cubicBezTo>
                    <a:pt x="28394" y="24285"/>
                    <a:pt x="27962" y="24698"/>
                    <a:pt x="27520" y="25101"/>
                  </a:cubicBezTo>
                  <a:cubicBezTo>
                    <a:pt x="27210" y="25386"/>
                    <a:pt x="26954" y="25753"/>
                    <a:pt x="26495" y="25832"/>
                  </a:cubicBezTo>
                  <a:lnTo>
                    <a:pt x="26495" y="25832"/>
                  </a:lnTo>
                  <a:cubicBezTo>
                    <a:pt x="26346" y="25970"/>
                    <a:pt x="26175" y="25996"/>
                    <a:pt x="25998" y="25996"/>
                  </a:cubicBezTo>
                  <a:cubicBezTo>
                    <a:pt x="25893" y="25996"/>
                    <a:pt x="25786" y="25987"/>
                    <a:pt x="25679" y="25987"/>
                  </a:cubicBezTo>
                  <a:cubicBezTo>
                    <a:pt x="25567" y="25987"/>
                    <a:pt x="25454" y="25997"/>
                    <a:pt x="25346" y="26037"/>
                  </a:cubicBezTo>
                  <a:cubicBezTo>
                    <a:pt x="25552" y="26408"/>
                    <a:pt x="25927" y="26226"/>
                    <a:pt x="26206" y="26319"/>
                  </a:cubicBezTo>
                  <a:cubicBezTo>
                    <a:pt x="25799" y="26754"/>
                    <a:pt x="24470" y="27422"/>
                    <a:pt x="23396" y="27715"/>
                  </a:cubicBezTo>
                  <a:cubicBezTo>
                    <a:pt x="23599" y="27458"/>
                    <a:pt x="23760" y="27255"/>
                    <a:pt x="23917" y="27054"/>
                  </a:cubicBezTo>
                  <a:lnTo>
                    <a:pt x="23917" y="27054"/>
                  </a:lnTo>
                  <a:cubicBezTo>
                    <a:pt x="23299" y="27251"/>
                    <a:pt x="22742" y="27555"/>
                    <a:pt x="22095" y="27583"/>
                  </a:cubicBezTo>
                  <a:cubicBezTo>
                    <a:pt x="21575" y="27609"/>
                    <a:pt x="21092" y="27903"/>
                    <a:pt x="20545" y="27903"/>
                  </a:cubicBezTo>
                  <a:cubicBezTo>
                    <a:pt x="20421" y="27903"/>
                    <a:pt x="20293" y="27888"/>
                    <a:pt x="20160" y="27851"/>
                  </a:cubicBezTo>
                  <a:cubicBezTo>
                    <a:pt x="20124" y="27687"/>
                    <a:pt x="20085" y="27512"/>
                    <a:pt x="20035" y="27290"/>
                  </a:cubicBezTo>
                  <a:cubicBezTo>
                    <a:pt x="19920" y="27486"/>
                    <a:pt x="19821" y="27654"/>
                    <a:pt x="19692" y="27880"/>
                  </a:cubicBezTo>
                  <a:cubicBezTo>
                    <a:pt x="19509" y="27737"/>
                    <a:pt x="19359" y="27619"/>
                    <a:pt x="19188" y="27483"/>
                  </a:cubicBezTo>
                  <a:cubicBezTo>
                    <a:pt x="19170" y="27662"/>
                    <a:pt x="19156" y="27808"/>
                    <a:pt x="19138" y="28022"/>
                  </a:cubicBezTo>
                  <a:cubicBezTo>
                    <a:pt x="18913" y="28005"/>
                    <a:pt x="18717" y="27994"/>
                    <a:pt x="18514" y="27979"/>
                  </a:cubicBezTo>
                  <a:cubicBezTo>
                    <a:pt x="18610" y="27572"/>
                    <a:pt x="18688" y="27226"/>
                    <a:pt x="18771" y="26880"/>
                  </a:cubicBezTo>
                  <a:cubicBezTo>
                    <a:pt x="18731" y="26869"/>
                    <a:pt x="18692" y="26855"/>
                    <a:pt x="18652" y="26844"/>
                  </a:cubicBezTo>
                  <a:cubicBezTo>
                    <a:pt x="18514" y="27090"/>
                    <a:pt x="18377" y="27333"/>
                    <a:pt x="18232" y="27601"/>
                  </a:cubicBezTo>
                  <a:cubicBezTo>
                    <a:pt x="17370" y="27226"/>
                    <a:pt x="17374" y="26462"/>
                    <a:pt x="17267" y="25751"/>
                  </a:cubicBezTo>
                  <a:lnTo>
                    <a:pt x="17267" y="25751"/>
                  </a:lnTo>
                  <a:cubicBezTo>
                    <a:pt x="17131" y="26616"/>
                    <a:pt x="17131" y="26616"/>
                    <a:pt x="17614" y="27816"/>
                  </a:cubicBezTo>
                  <a:cubicBezTo>
                    <a:pt x="17579" y="27821"/>
                    <a:pt x="17545" y="27823"/>
                    <a:pt x="17513" y="27823"/>
                  </a:cubicBezTo>
                  <a:cubicBezTo>
                    <a:pt x="17172" y="27823"/>
                    <a:pt x="16965" y="27546"/>
                    <a:pt x="16642" y="27305"/>
                  </a:cubicBezTo>
                  <a:lnTo>
                    <a:pt x="16642" y="27305"/>
                  </a:lnTo>
                  <a:cubicBezTo>
                    <a:pt x="16696" y="27516"/>
                    <a:pt x="16692" y="27679"/>
                    <a:pt x="16767" y="27740"/>
                  </a:cubicBezTo>
                  <a:cubicBezTo>
                    <a:pt x="16971" y="27908"/>
                    <a:pt x="17206" y="28140"/>
                    <a:pt x="17434" y="28147"/>
                  </a:cubicBezTo>
                  <a:cubicBezTo>
                    <a:pt x="17960" y="28158"/>
                    <a:pt x="18471" y="28372"/>
                    <a:pt x="18998" y="28372"/>
                  </a:cubicBezTo>
                  <a:cubicBezTo>
                    <a:pt x="19165" y="28372"/>
                    <a:pt x="19334" y="28351"/>
                    <a:pt x="19506" y="28294"/>
                  </a:cubicBezTo>
                  <a:cubicBezTo>
                    <a:pt x="19509" y="28293"/>
                    <a:pt x="19512" y="28292"/>
                    <a:pt x="19516" y="28292"/>
                  </a:cubicBezTo>
                  <a:cubicBezTo>
                    <a:pt x="19556" y="28292"/>
                    <a:pt x="19621" y="28368"/>
                    <a:pt x="19674" y="28404"/>
                  </a:cubicBezTo>
                  <a:cubicBezTo>
                    <a:pt x="19620" y="28462"/>
                    <a:pt x="19588" y="28523"/>
                    <a:pt x="19552" y="28526"/>
                  </a:cubicBezTo>
                  <a:cubicBezTo>
                    <a:pt x="18995" y="28564"/>
                    <a:pt x="18439" y="28585"/>
                    <a:pt x="17884" y="28585"/>
                  </a:cubicBezTo>
                  <a:cubicBezTo>
                    <a:pt x="16606" y="28585"/>
                    <a:pt x="15337" y="28472"/>
                    <a:pt x="14085" y="28183"/>
                  </a:cubicBezTo>
                  <a:cubicBezTo>
                    <a:pt x="13071" y="27951"/>
                    <a:pt x="12206" y="27354"/>
                    <a:pt x="11403" y="26719"/>
                  </a:cubicBezTo>
                  <a:cubicBezTo>
                    <a:pt x="10325" y="25869"/>
                    <a:pt x="9310" y="24941"/>
                    <a:pt x="8250" y="24062"/>
                  </a:cubicBezTo>
                  <a:cubicBezTo>
                    <a:pt x="7775" y="23665"/>
                    <a:pt x="7271" y="23298"/>
                    <a:pt x="6768" y="22940"/>
                  </a:cubicBezTo>
                  <a:cubicBezTo>
                    <a:pt x="6125" y="22480"/>
                    <a:pt x="5628" y="21872"/>
                    <a:pt x="5318" y="21080"/>
                  </a:cubicBezTo>
                  <a:lnTo>
                    <a:pt x="5318" y="21080"/>
                  </a:lnTo>
                  <a:cubicBezTo>
                    <a:pt x="5765" y="21178"/>
                    <a:pt x="6164" y="21472"/>
                    <a:pt x="6603" y="21472"/>
                  </a:cubicBezTo>
                  <a:cubicBezTo>
                    <a:pt x="6734" y="21472"/>
                    <a:pt x="6869" y="21446"/>
                    <a:pt x="7010" y="21380"/>
                  </a:cubicBezTo>
                  <a:cubicBezTo>
                    <a:pt x="7399" y="21198"/>
                    <a:pt x="7753" y="20987"/>
                    <a:pt x="8092" y="20512"/>
                  </a:cubicBezTo>
                  <a:lnTo>
                    <a:pt x="8092" y="20512"/>
                  </a:lnTo>
                  <a:cubicBezTo>
                    <a:pt x="7825" y="20605"/>
                    <a:pt x="7685" y="20669"/>
                    <a:pt x="7539" y="20705"/>
                  </a:cubicBezTo>
                  <a:cubicBezTo>
                    <a:pt x="7146" y="20798"/>
                    <a:pt x="6757" y="20926"/>
                    <a:pt x="6361" y="20959"/>
                  </a:cubicBezTo>
                  <a:cubicBezTo>
                    <a:pt x="6321" y="20962"/>
                    <a:pt x="6281" y="20963"/>
                    <a:pt x="6243" y="20963"/>
                  </a:cubicBezTo>
                  <a:cubicBezTo>
                    <a:pt x="5768" y="20963"/>
                    <a:pt x="5405" y="20720"/>
                    <a:pt x="5207" y="20248"/>
                  </a:cubicBezTo>
                  <a:cubicBezTo>
                    <a:pt x="5168" y="20148"/>
                    <a:pt x="5114" y="20051"/>
                    <a:pt x="5089" y="19948"/>
                  </a:cubicBezTo>
                  <a:cubicBezTo>
                    <a:pt x="4767" y="18698"/>
                    <a:pt x="4442" y="17448"/>
                    <a:pt x="4136" y="16194"/>
                  </a:cubicBezTo>
                  <a:cubicBezTo>
                    <a:pt x="3950" y="15430"/>
                    <a:pt x="4132" y="14691"/>
                    <a:pt x="4350" y="13970"/>
                  </a:cubicBezTo>
                  <a:cubicBezTo>
                    <a:pt x="4411" y="13780"/>
                    <a:pt x="4586" y="13623"/>
                    <a:pt x="4718" y="13459"/>
                  </a:cubicBezTo>
                  <a:cubicBezTo>
                    <a:pt x="4810" y="13337"/>
                    <a:pt x="4917" y="13227"/>
                    <a:pt x="5067" y="13052"/>
                  </a:cubicBezTo>
                  <a:cubicBezTo>
                    <a:pt x="4991" y="13043"/>
                    <a:pt x="4920" y="13038"/>
                    <a:pt x="4852" y="13038"/>
                  </a:cubicBezTo>
                  <a:cubicBezTo>
                    <a:pt x="4341" y="13038"/>
                    <a:pt x="4048" y="13294"/>
                    <a:pt x="3849" y="13720"/>
                  </a:cubicBezTo>
                  <a:cubicBezTo>
                    <a:pt x="3511" y="14430"/>
                    <a:pt x="3518" y="15183"/>
                    <a:pt x="3632" y="15933"/>
                  </a:cubicBezTo>
                  <a:cubicBezTo>
                    <a:pt x="3689" y="16305"/>
                    <a:pt x="3811" y="16670"/>
                    <a:pt x="3935" y="17023"/>
                  </a:cubicBezTo>
                  <a:cubicBezTo>
                    <a:pt x="4256" y="17916"/>
                    <a:pt x="4364" y="18844"/>
                    <a:pt x="4428" y="19820"/>
                  </a:cubicBezTo>
                  <a:cubicBezTo>
                    <a:pt x="4385" y="19755"/>
                    <a:pt x="4335" y="19698"/>
                    <a:pt x="4304" y="19627"/>
                  </a:cubicBezTo>
                  <a:cubicBezTo>
                    <a:pt x="3468" y="17895"/>
                    <a:pt x="2997" y="16091"/>
                    <a:pt x="3264" y="14148"/>
                  </a:cubicBezTo>
                  <a:cubicBezTo>
                    <a:pt x="3414" y="13055"/>
                    <a:pt x="3578" y="11962"/>
                    <a:pt x="3742" y="10873"/>
                  </a:cubicBezTo>
                  <a:cubicBezTo>
                    <a:pt x="3768" y="10720"/>
                    <a:pt x="3842" y="10573"/>
                    <a:pt x="3950" y="10270"/>
                  </a:cubicBezTo>
                  <a:cubicBezTo>
                    <a:pt x="3961" y="11237"/>
                    <a:pt x="4432" y="11702"/>
                    <a:pt x="5139" y="11984"/>
                  </a:cubicBezTo>
                  <a:cubicBezTo>
                    <a:pt x="5839" y="12266"/>
                    <a:pt x="6546" y="12530"/>
                    <a:pt x="7231" y="12838"/>
                  </a:cubicBezTo>
                  <a:cubicBezTo>
                    <a:pt x="7679" y="13034"/>
                    <a:pt x="8130" y="13167"/>
                    <a:pt x="8612" y="13167"/>
                  </a:cubicBezTo>
                  <a:cubicBezTo>
                    <a:pt x="8796" y="13167"/>
                    <a:pt x="8984" y="13147"/>
                    <a:pt x="9178" y="13105"/>
                  </a:cubicBezTo>
                  <a:cubicBezTo>
                    <a:pt x="8871" y="12958"/>
                    <a:pt x="8568" y="12798"/>
                    <a:pt x="8253" y="12670"/>
                  </a:cubicBezTo>
                  <a:cubicBezTo>
                    <a:pt x="7381" y="12309"/>
                    <a:pt x="6493" y="11987"/>
                    <a:pt x="5632" y="11602"/>
                  </a:cubicBezTo>
                  <a:cubicBezTo>
                    <a:pt x="5303" y="11455"/>
                    <a:pt x="5006" y="11195"/>
                    <a:pt x="4742" y="10941"/>
                  </a:cubicBezTo>
                  <a:cubicBezTo>
                    <a:pt x="4539" y="10748"/>
                    <a:pt x="4485" y="10469"/>
                    <a:pt x="4628" y="10191"/>
                  </a:cubicBezTo>
                  <a:cubicBezTo>
                    <a:pt x="4803" y="9859"/>
                    <a:pt x="4964" y="9520"/>
                    <a:pt x="5150" y="9195"/>
                  </a:cubicBezTo>
                  <a:cubicBezTo>
                    <a:pt x="5293" y="8948"/>
                    <a:pt x="5525" y="8741"/>
                    <a:pt x="5468" y="8416"/>
                  </a:cubicBezTo>
                  <a:cubicBezTo>
                    <a:pt x="5378" y="8362"/>
                    <a:pt x="5296" y="8342"/>
                    <a:pt x="5220" y="8342"/>
                  </a:cubicBezTo>
                  <a:cubicBezTo>
                    <a:pt x="4989" y="8342"/>
                    <a:pt x="4801" y="8528"/>
                    <a:pt x="4546" y="8562"/>
                  </a:cubicBezTo>
                  <a:cubicBezTo>
                    <a:pt x="4653" y="8038"/>
                    <a:pt x="4754" y="7466"/>
                    <a:pt x="5067" y="7095"/>
                  </a:cubicBezTo>
                  <a:cubicBezTo>
                    <a:pt x="5528" y="6556"/>
                    <a:pt x="5792" y="5909"/>
                    <a:pt x="6211" y="5356"/>
                  </a:cubicBezTo>
                  <a:cubicBezTo>
                    <a:pt x="6439" y="5052"/>
                    <a:pt x="6653" y="4741"/>
                    <a:pt x="6875" y="4438"/>
                  </a:cubicBezTo>
                  <a:cubicBezTo>
                    <a:pt x="7357" y="3770"/>
                    <a:pt x="7939" y="3235"/>
                    <a:pt x="8731" y="2941"/>
                  </a:cubicBezTo>
                  <a:cubicBezTo>
                    <a:pt x="9153" y="2785"/>
                    <a:pt x="9560" y="2570"/>
                    <a:pt x="9882" y="2163"/>
                  </a:cubicBezTo>
                  <a:cubicBezTo>
                    <a:pt x="9686" y="1950"/>
                    <a:pt x="9488" y="1882"/>
                    <a:pt x="9287" y="1882"/>
                  </a:cubicBezTo>
                  <a:cubicBezTo>
                    <a:pt x="8933" y="1882"/>
                    <a:pt x="8569" y="2092"/>
                    <a:pt x="8188" y="2092"/>
                  </a:cubicBezTo>
                  <a:cubicBezTo>
                    <a:pt x="8176" y="2092"/>
                    <a:pt x="8165" y="2092"/>
                    <a:pt x="8153" y="2091"/>
                  </a:cubicBezTo>
                  <a:cubicBezTo>
                    <a:pt x="8375" y="1813"/>
                    <a:pt x="8617" y="1645"/>
                    <a:pt x="8893" y="1509"/>
                  </a:cubicBezTo>
                  <a:cubicBezTo>
                    <a:pt x="10135" y="902"/>
                    <a:pt x="11464" y="542"/>
                    <a:pt x="12799" y="224"/>
                  </a:cubicBezTo>
                  <a:cubicBezTo>
                    <a:pt x="13003" y="176"/>
                    <a:pt x="13217" y="157"/>
                    <a:pt x="13434" y="157"/>
                  </a:cubicBezTo>
                  <a:cubicBezTo>
                    <a:pt x="13784" y="157"/>
                    <a:pt x="14145" y="205"/>
                    <a:pt x="14489" y="256"/>
                  </a:cubicBezTo>
                  <a:cubicBezTo>
                    <a:pt x="15817" y="449"/>
                    <a:pt x="17139" y="702"/>
                    <a:pt x="18463" y="931"/>
                  </a:cubicBezTo>
                  <a:cubicBezTo>
                    <a:pt x="18374" y="845"/>
                    <a:pt x="18292" y="713"/>
                    <a:pt x="18184" y="685"/>
                  </a:cubicBezTo>
                  <a:cubicBezTo>
                    <a:pt x="16816" y="326"/>
                    <a:pt x="15441" y="0"/>
                    <a:pt x="14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406675" y="4650375"/>
              <a:ext cx="304750" cy="222025"/>
            </a:xfrm>
            <a:custGeom>
              <a:rect b="b" l="l" r="r" t="t"/>
              <a:pathLst>
                <a:path extrusionOk="0" h="8881" w="12190">
                  <a:moveTo>
                    <a:pt x="9286" y="5164"/>
                  </a:moveTo>
                  <a:lnTo>
                    <a:pt x="9286" y="5164"/>
                  </a:lnTo>
                  <a:cubicBezTo>
                    <a:pt x="9278" y="5168"/>
                    <a:pt x="9269" y="5171"/>
                    <a:pt x="9260" y="5174"/>
                  </a:cubicBezTo>
                  <a:lnTo>
                    <a:pt x="9282" y="5199"/>
                  </a:lnTo>
                  <a:cubicBezTo>
                    <a:pt x="9283" y="5187"/>
                    <a:pt x="9285" y="5176"/>
                    <a:pt x="9286" y="5164"/>
                  </a:cubicBezTo>
                  <a:close/>
                  <a:moveTo>
                    <a:pt x="3432" y="0"/>
                  </a:moveTo>
                  <a:cubicBezTo>
                    <a:pt x="3338" y="0"/>
                    <a:pt x="3246" y="10"/>
                    <a:pt x="3164" y="31"/>
                  </a:cubicBezTo>
                  <a:cubicBezTo>
                    <a:pt x="2518" y="199"/>
                    <a:pt x="1889" y="432"/>
                    <a:pt x="1253" y="638"/>
                  </a:cubicBezTo>
                  <a:cubicBezTo>
                    <a:pt x="657" y="839"/>
                    <a:pt x="275" y="1246"/>
                    <a:pt x="0" y="1889"/>
                  </a:cubicBezTo>
                  <a:cubicBezTo>
                    <a:pt x="177" y="1836"/>
                    <a:pt x="269" y="1808"/>
                    <a:pt x="354" y="1781"/>
                  </a:cubicBezTo>
                  <a:lnTo>
                    <a:pt x="354" y="1781"/>
                  </a:lnTo>
                  <a:cubicBezTo>
                    <a:pt x="353" y="1789"/>
                    <a:pt x="351" y="1796"/>
                    <a:pt x="350" y="1803"/>
                  </a:cubicBezTo>
                  <a:lnTo>
                    <a:pt x="378" y="1774"/>
                  </a:lnTo>
                  <a:lnTo>
                    <a:pt x="378" y="1774"/>
                  </a:lnTo>
                  <a:cubicBezTo>
                    <a:pt x="370" y="1776"/>
                    <a:pt x="362" y="1779"/>
                    <a:pt x="354" y="1781"/>
                  </a:cubicBezTo>
                  <a:lnTo>
                    <a:pt x="354" y="1781"/>
                  </a:lnTo>
                  <a:cubicBezTo>
                    <a:pt x="440" y="1377"/>
                    <a:pt x="749" y="1147"/>
                    <a:pt x="1090" y="1024"/>
                  </a:cubicBezTo>
                  <a:cubicBezTo>
                    <a:pt x="1807" y="760"/>
                    <a:pt x="2550" y="549"/>
                    <a:pt x="3289" y="346"/>
                  </a:cubicBezTo>
                  <a:cubicBezTo>
                    <a:pt x="3319" y="338"/>
                    <a:pt x="3351" y="334"/>
                    <a:pt x="3385" y="334"/>
                  </a:cubicBezTo>
                  <a:cubicBezTo>
                    <a:pt x="3505" y="334"/>
                    <a:pt x="3642" y="380"/>
                    <a:pt x="3742" y="438"/>
                  </a:cubicBezTo>
                  <a:cubicBezTo>
                    <a:pt x="4293" y="756"/>
                    <a:pt x="4746" y="1160"/>
                    <a:pt x="4807" y="1853"/>
                  </a:cubicBezTo>
                  <a:cubicBezTo>
                    <a:pt x="4896" y="2863"/>
                    <a:pt x="4990" y="3874"/>
                    <a:pt x="5082" y="4885"/>
                  </a:cubicBezTo>
                  <a:lnTo>
                    <a:pt x="5061" y="4856"/>
                  </a:lnTo>
                  <a:lnTo>
                    <a:pt x="5061" y="4856"/>
                  </a:lnTo>
                  <a:cubicBezTo>
                    <a:pt x="5229" y="5657"/>
                    <a:pt x="5407" y="6449"/>
                    <a:pt x="5557" y="7249"/>
                  </a:cubicBezTo>
                  <a:cubicBezTo>
                    <a:pt x="5646" y="7720"/>
                    <a:pt x="5686" y="8199"/>
                    <a:pt x="5764" y="8667"/>
                  </a:cubicBezTo>
                  <a:cubicBezTo>
                    <a:pt x="5777" y="8734"/>
                    <a:pt x="5861" y="8787"/>
                    <a:pt x="5925" y="8843"/>
                  </a:cubicBezTo>
                  <a:lnTo>
                    <a:pt x="5925" y="8843"/>
                  </a:lnTo>
                  <a:cubicBezTo>
                    <a:pt x="5783" y="7303"/>
                    <a:pt x="5638" y="5761"/>
                    <a:pt x="5500" y="4224"/>
                  </a:cubicBezTo>
                  <a:cubicBezTo>
                    <a:pt x="5482" y="4013"/>
                    <a:pt x="5482" y="3796"/>
                    <a:pt x="5521" y="3592"/>
                  </a:cubicBezTo>
                  <a:cubicBezTo>
                    <a:pt x="5636" y="2960"/>
                    <a:pt x="5796" y="2335"/>
                    <a:pt x="5896" y="1699"/>
                  </a:cubicBezTo>
                  <a:cubicBezTo>
                    <a:pt x="5988" y="1129"/>
                    <a:pt x="6242" y="853"/>
                    <a:pt x="6777" y="853"/>
                  </a:cubicBezTo>
                  <a:cubicBezTo>
                    <a:pt x="6825" y="853"/>
                    <a:pt x="6875" y="856"/>
                    <a:pt x="6928" y="860"/>
                  </a:cubicBezTo>
                  <a:cubicBezTo>
                    <a:pt x="7304" y="892"/>
                    <a:pt x="7682" y="938"/>
                    <a:pt x="8046" y="1020"/>
                  </a:cubicBezTo>
                  <a:cubicBezTo>
                    <a:pt x="8907" y="1224"/>
                    <a:pt x="9764" y="1452"/>
                    <a:pt x="10621" y="1674"/>
                  </a:cubicBezTo>
                  <a:cubicBezTo>
                    <a:pt x="10664" y="1685"/>
                    <a:pt x="10696" y="1746"/>
                    <a:pt x="10796" y="1842"/>
                  </a:cubicBezTo>
                  <a:cubicBezTo>
                    <a:pt x="10586" y="1899"/>
                    <a:pt x="10414" y="1950"/>
                    <a:pt x="10221" y="2003"/>
                  </a:cubicBezTo>
                  <a:cubicBezTo>
                    <a:pt x="10460" y="2103"/>
                    <a:pt x="10832" y="2178"/>
                    <a:pt x="10835" y="2267"/>
                  </a:cubicBezTo>
                  <a:cubicBezTo>
                    <a:pt x="10850" y="2670"/>
                    <a:pt x="11360" y="2899"/>
                    <a:pt x="11174" y="3360"/>
                  </a:cubicBezTo>
                  <a:cubicBezTo>
                    <a:pt x="11018" y="3753"/>
                    <a:pt x="10914" y="4170"/>
                    <a:pt x="10721" y="4567"/>
                  </a:cubicBezTo>
                  <a:cubicBezTo>
                    <a:pt x="10604" y="4049"/>
                    <a:pt x="10957" y="3485"/>
                    <a:pt x="10475" y="2985"/>
                  </a:cubicBezTo>
                  <a:cubicBezTo>
                    <a:pt x="10346" y="3056"/>
                    <a:pt x="10178" y="3102"/>
                    <a:pt x="10096" y="3210"/>
                  </a:cubicBezTo>
                  <a:cubicBezTo>
                    <a:pt x="9668" y="3793"/>
                    <a:pt x="9373" y="4436"/>
                    <a:pt x="9286" y="5164"/>
                  </a:cubicBezTo>
                  <a:lnTo>
                    <a:pt x="9286" y="5164"/>
                  </a:lnTo>
                  <a:cubicBezTo>
                    <a:pt x="9572" y="5046"/>
                    <a:pt x="9521" y="4736"/>
                    <a:pt x="9628" y="4517"/>
                  </a:cubicBezTo>
                  <a:cubicBezTo>
                    <a:pt x="9811" y="4142"/>
                    <a:pt x="9932" y="3724"/>
                    <a:pt x="10375" y="3349"/>
                  </a:cubicBezTo>
                  <a:lnTo>
                    <a:pt x="10375" y="3349"/>
                  </a:lnTo>
                  <a:cubicBezTo>
                    <a:pt x="10478" y="4206"/>
                    <a:pt x="10167" y="4849"/>
                    <a:pt x="9867" y="5574"/>
                  </a:cubicBezTo>
                  <a:cubicBezTo>
                    <a:pt x="10017" y="5585"/>
                    <a:pt x="10124" y="5596"/>
                    <a:pt x="10261" y="5609"/>
                  </a:cubicBezTo>
                  <a:cubicBezTo>
                    <a:pt x="10154" y="5931"/>
                    <a:pt x="10042" y="6252"/>
                    <a:pt x="9935" y="6570"/>
                  </a:cubicBezTo>
                  <a:cubicBezTo>
                    <a:pt x="10568" y="5888"/>
                    <a:pt x="11018" y="5117"/>
                    <a:pt x="11346" y="4274"/>
                  </a:cubicBezTo>
                  <a:cubicBezTo>
                    <a:pt x="11421" y="4074"/>
                    <a:pt x="11468" y="3860"/>
                    <a:pt x="11568" y="3671"/>
                  </a:cubicBezTo>
                  <a:cubicBezTo>
                    <a:pt x="12189" y="2489"/>
                    <a:pt x="11268" y="1524"/>
                    <a:pt x="10428" y="1378"/>
                  </a:cubicBezTo>
                  <a:cubicBezTo>
                    <a:pt x="9824" y="1271"/>
                    <a:pt x="9300" y="1053"/>
                    <a:pt x="8775" y="774"/>
                  </a:cubicBezTo>
                  <a:cubicBezTo>
                    <a:pt x="8373" y="561"/>
                    <a:pt x="7951" y="492"/>
                    <a:pt x="7526" y="492"/>
                  </a:cubicBezTo>
                  <a:cubicBezTo>
                    <a:pt x="7204" y="492"/>
                    <a:pt x="6880" y="532"/>
                    <a:pt x="6561" y="578"/>
                  </a:cubicBezTo>
                  <a:cubicBezTo>
                    <a:pt x="5964" y="664"/>
                    <a:pt x="5689" y="1160"/>
                    <a:pt x="5575" y="1728"/>
                  </a:cubicBezTo>
                  <a:cubicBezTo>
                    <a:pt x="5521" y="1985"/>
                    <a:pt x="5471" y="2245"/>
                    <a:pt x="5414" y="2507"/>
                  </a:cubicBezTo>
                  <a:cubicBezTo>
                    <a:pt x="5410" y="2520"/>
                    <a:pt x="5368" y="2520"/>
                    <a:pt x="5303" y="2542"/>
                  </a:cubicBezTo>
                  <a:cubicBezTo>
                    <a:pt x="5278" y="2331"/>
                    <a:pt x="5242" y="2128"/>
                    <a:pt x="5232" y="1920"/>
                  </a:cubicBezTo>
                  <a:cubicBezTo>
                    <a:pt x="5189" y="1038"/>
                    <a:pt x="4668" y="485"/>
                    <a:pt x="3940" y="110"/>
                  </a:cubicBezTo>
                  <a:cubicBezTo>
                    <a:pt x="3796" y="38"/>
                    <a:pt x="3610" y="0"/>
                    <a:pt x="3432" y="0"/>
                  </a:cubicBezTo>
                  <a:close/>
                  <a:moveTo>
                    <a:pt x="5925" y="8843"/>
                  </a:moveTo>
                  <a:lnTo>
                    <a:pt x="5925" y="8843"/>
                  </a:lnTo>
                  <a:cubicBezTo>
                    <a:pt x="5926" y="8856"/>
                    <a:pt x="5927" y="8868"/>
                    <a:pt x="5928" y="8881"/>
                  </a:cubicBezTo>
                  <a:lnTo>
                    <a:pt x="5946" y="8863"/>
                  </a:lnTo>
                  <a:cubicBezTo>
                    <a:pt x="5939" y="8856"/>
                    <a:pt x="5932" y="8850"/>
                    <a:pt x="5925" y="88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2566650" y="4722125"/>
              <a:ext cx="84850" cy="218500"/>
            </a:xfrm>
            <a:custGeom>
              <a:rect b="b" l="l" r="r" t="t"/>
              <a:pathLst>
                <a:path extrusionOk="0" h="8740" w="3394">
                  <a:moveTo>
                    <a:pt x="2526" y="1"/>
                  </a:moveTo>
                  <a:cubicBezTo>
                    <a:pt x="1800" y="262"/>
                    <a:pt x="1812" y="954"/>
                    <a:pt x="1447" y="1490"/>
                  </a:cubicBezTo>
                  <a:cubicBezTo>
                    <a:pt x="1372" y="1244"/>
                    <a:pt x="1322" y="1047"/>
                    <a:pt x="1248" y="861"/>
                  </a:cubicBezTo>
                  <a:cubicBezTo>
                    <a:pt x="1158" y="633"/>
                    <a:pt x="1047" y="394"/>
                    <a:pt x="762" y="387"/>
                  </a:cubicBezTo>
                  <a:cubicBezTo>
                    <a:pt x="755" y="386"/>
                    <a:pt x="748" y="386"/>
                    <a:pt x="742" y="386"/>
                  </a:cubicBezTo>
                  <a:cubicBezTo>
                    <a:pt x="462" y="386"/>
                    <a:pt x="328" y="616"/>
                    <a:pt x="247" y="832"/>
                  </a:cubicBezTo>
                  <a:cubicBezTo>
                    <a:pt x="122" y="1179"/>
                    <a:pt x="48" y="1544"/>
                    <a:pt x="0" y="1915"/>
                  </a:cubicBezTo>
                  <a:cubicBezTo>
                    <a:pt x="361" y="1590"/>
                    <a:pt x="233" y="990"/>
                    <a:pt x="729" y="736"/>
                  </a:cubicBezTo>
                  <a:cubicBezTo>
                    <a:pt x="1072" y="997"/>
                    <a:pt x="930" y="1376"/>
                    <a:pt x="994" y="1701"/>
                  </a:cubicBezTo>
                  <a:cubicBezTo>
                    <a:pt x="1050" y="1989"/>
                    <a:pt x="808" y="2272"/>
                    <a:pt x="1090" y="2601"/>
                  </a:cubicBezTo>
                  <a:cubicBezTo>
                    <a:pt x="1254" y="2790"/>
                    <a:pt x="1140" y="3222"/>
                    <a:pt x="1154" y="3672"/>
                  </a:cubicBezTo>
                  <a:cubicBezTo>
                    <a:pt x="1565" y="2525"/>
                    <a:pt x="1586" y="1365"/>
                    <a:pt x="2362" y="347"/>
                  </a:cubicBezTo>
                  <a:cubicBezTo>
                    <a:pt x="2501" y="975"/>
                    <a:pt x="2387" y="1472"/>
                    <a:pt x="2369" y="1968"/>
                  </a:cubicBezTo>
                  <a:cubicBezTo>
                    <a:pt x="2358" y="2272"/>
                    <a:pt x="2133" y="2589"/>
                    <a:pt x="2433" y="2883"/>
                  </a:cubicBezTo>
                  <a:cubicBezTo>
                    <a:pt x="2472" y="2922"/>
                    <a:pt x="2415" y="3082"/>
                    <a:pt x="2376" y="3176"/>
                  </a:cubicBezTo>
                  <a:cubicBezTo>
                    <a:pt x="2201" y="3593"/>
                    <a:pt x="2015" y="4004"/>
                    <a:pt x="1851" y="4376"/>
                  </a:cubicBezTo>
                  <a:cubicBezTo>
                    <a:pt x="1698" y="4232"/>
                    <a:pt x="1543" y="3975"/>
                    <a:pt x="1358" y="3947"/>
                  </a:cubicBezTo>
                  <a:cubicBezTo>
                    <a:pt x="1338" y="3944"/>
                    <a:pt x="1319" y="3943"/>
                    <a:pt x="1300" y="3943"/>
                  </a:cubicBezTo>
                  <a:cubicBezTo>
                    <a:pt x="1029" y="3943"/>
                    <a:pt x="920" y="4248"/>
                    <a:pt x="829" y="4475"/>
                  </a:cubicBezTo>
                  <a:cubicBezTo>
                    <a:pt x="511" y="5272"/>
                    <a:pt x="343" y="6097"/>
                    <a:pt x="526" y="7115"/>
                  </a:cubicBezTo>
                  <a:cubicBezTo>
                    <a:pt x="697" y="6036"/>
                    <a:pt x="679" y="5058"/>
                    <a:pt x="1380" y="4154"/>
                  </a:cubicBezTo>
                  <a:lnTo>
                    <a:pt x="1380" y="4154"/>
                  </a:lnTo>
                  <a:cubicBezTo>
                    <a:pt x="1601" y="5054"/>
                    <a:pt x="1419" y="5811"/>
                    <a:pt x="1340" y="6565"/>
                  </a:cubicBezTo>
                  <a:cubicBezTo>
                    <a:pt x="1451" y="6679"/>
                    <a:pt x="1554" y="6789"/>
                    <a:pt x="1680" y="6918"/>
                  </a:cubicBezTo>
                  <a:cubicBezTo>
                    <a:pt x="1872" y="6586"/>
                    <a:pt x="2062" y="6258"/>
                    <a:pt x="2255" y="5925"/>
                  </a:cubicBezTo>
                  <a:lnTo>
                    <a:pt x="2255" y="5925"/>
                  </a:lnTo>
                  <a:cubicBezTo>
                    <a:pt x="2533" y="6939"/>
                    <a:pt x="1861" y="7753"/>
                    <a:pt x="1751" y="8739"/>
                  </a:cubicBezTo>
                  <a:cubicBezTo>
                    <a:pt x="2390" y="8107"/>
                    <a:pt x="2712" y="6583"/>
                    <a:pt x="2448" y="5654"/>
                  </a:cubicBezTo>
                  <a:lnTo>
                    <a:pt x="2448" y="5654"/>
                  </a:lnTo>
                  <a:cubicBezTo>
                    <a:pt x="2008" y="5668"/>
                    <a:pt x="2004" y="6151"/>
                    <a:pt x="1726" y="6329"/>
                  </a:cubicBezTo>
                  <a:cubicBezTo>
                    <a:pt x="1736" y="5279"/>
                    <a:pt x="1751" y="5286"/>
                    <a:pt x="2019" y="4636"/>
                  </a:cubicBezTo>
                  <a:cubicBezTo>
                    <a:pt x="2250" y="4068"/>
                    <a:pt x="2390" y="3458"/>
                    <a:pt x="2926" y="2947"/>
                  </a:cubicBezTo>
                  <a:lnTo>
                    <a:pt x="2926" y="2947"/>
                  </a:lnTo>
                  <a:cubicBezTo>
                    <a:pt x="3211" y="3815"/>
                    <a:pt x="2722" y="4536"/>
                    <a:pt x="2651" y="5315"/>
                  </a:cubicBezTo>
                  <a:cubicBezTo>
                    <a:pt x="3086" y="4989"/>
                    <a:pt x="3076" y="4908"/>
                    <a:pt x="3275" y="3865"/>
                  </a:cubicBezTo>
                  <a:cubicBezTo>
                    <a:pt x="3394" y="3247"/>
                    <a:pt x="3240" y="2761"/>
                    <a:pt x="2861" y="2304"/>
                  </a:cubicBezTo>
                  <a:lnTo>
                    <a:pt x="2861" y="2304"/>
                  </a:lnTo>
                  <a:lnTo>
                    <a:pt x="2883" y="2329"/>
                  </a:lnTo>
                  <a:cubicBezTo>
                    <a:pt x="2825" y="2104"/>
                    <a:pt x="2740" y="1882"/>
                    <a:pt x="2726" y="1658"/>
                  </a:cubicBezTo>
                  <a:cubicBezTo>
                    <a:pt x="2700" y="1282"/>
                    <a:pt x="2740" y="901"/>
                    <a:pt x="2715" y="526"/>
                  </a:cubicBezTo>
                  <a:cubicBezTo>
                    <a:pt x="2705" y="358"/>
                    <a:pt x="2601" y="197"/>
                    <a:pt x="2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2650575" y="4737225"/>
              <a:ext cx="201900" cy="248750"/>
            </a:xfrm>
            <a:custGeom>
              <a:rect b="b" l="l" r="r" t="t"/>
              <a:pathLst>
                <a:path extrusionOk="0" h="9950" w="8076">
                  <a:moveTo>
                    <a:pt x="3235" y="1"/>
                  </a:moveTo>
                  <a:cubicBezTo>
                    <a:pt x="3032" y="1"/>
                    <a:pt x="2870" y="101"/>
                    <a:pt x="2715" y="318"/>
                  </a:cubicBezTo>
                  <a:cubicBezTo>
                    <a:pt x="2468" y="661"/>
                    <a:pt x="2279" y="1036"/>
                    <a:pt x="2236" y="1486"/>
                  </a:cubicBezTo>
                  <a:cubicBezTo>
                    <a:pt x="2386" y="1253"/>
                    <a:pt x="2536" y="1018"/>
                    <a:pt x="2690" y="785"/>
                  </a:cubicBezTo>
                  <a:cubicBezTo>
                    <a:pt x="2881" y="495"/>
                    <a:pt x="3053" y="349"/>
                    <a:pt x="3301" y="349"/>
                  </a:cubicBezTo>
                  <a:cubicBezTo>
                    <a:pt x="3397" y="349"/>
                    <a:pt x="3505" y="371"/>
                    <a:pt x="3629" y="414"/>
                  </a:cubicBezTo>
                  <a:cubicBezTo>
                    <a:pt x="3976" y="536"/>
                    <a:pt x="4326" y="718"/>
                    <a:pt x="4590" y="968"/>
                  </a:cubicBezTo>
                  <a:cubicBezTo>
                    <a:pt x="4904" y="1265"/>
                    <a:pt x="5211" y="1535"/>
                    <a:pt x="5583" y="1771"/>
                  </a:cubicBezTo>
                  <a:cubicBezTo>
                    <a:pt x="5904" y="1975"/>
                    <a:pt x="6179" y="2315"/>
                    <a:pt x="6361" y="2657"/>
                  </a:cubicBezTo>
                  <a:cubicBezTo>
                    <a:pt x="6569" y="3043"/>
                    <a:pt x="6775" y="3404"/>
                    <a:pt x="7090" y="3711"/>
                  </a:cubicBezTo>
                  <a:cubicBezTo>
                    <a:pt x="7240" y="3857"/>
                    <a:pt x="7375" y="4036"/>
                    <a:pt x="7482" y="4218"/>
                  </a:cubicBezTo>
                  <a:cubicBezTo>
                    <a:pt x="7850" y="4853"/>
                    <a:pt x="7697" y="5554"/>
                    <a:pt x="7047" y="5872"/>
                  </a:cubicBezTo>
                  <a:cubicBezTo>
                    <a:pt x="6065" y="6350"/>
                    <a:pt x="5254" y="7047"/>
                    <a:pt x="4418" y="7725"/>
                  </a:cubicBezTo>
                  <a:cubicBezTo>
                    <a:pt x="3365" y="8582"/>
                    <a:pt x="2112" y="9089"/>
                    <a:pt x="812" y="9471"/>
                  </a:cubicBezTo>
                  <a:cubicBezTo>
                    <a:pt x="476" y="9567"/>
                    <a:pt x="469" y="9554"/>
                    <a:pt x="1" y="9950"/>
                  </a:cubicBezTo>
                  <a:cubicBezTo>
                    <a:pt x="744" y="9928"/>
                    <a:pt x="1272" y="9739"/>
                    <a:pt x="1776" y="9507"/>
                  </a:cubicBezTo>
                  <a:cubicBezTo>
                    <a:pt x="2483" y="9178"/>
                    <a:pt x="3179" y="8821"/>
                    <a:pt x="3858" y="8435"/>
                  </a:cubicBezTo>
                  <a:cubicBezTo>
                    <a:pt x="4204" y="8239"/>
                    <a:pt x="4533" y="7989"/>
                    <a:pt x="4822" y="7711"/>
                  </a:cubicBezTo>
                  <a:cubicBezTo>
                    <a:pt x="5447" y="7107"/>
                    <a:pt x="6144" y="6610"/>
                    <a:pt x="6907" y="6203"/>
                  </a:cubicBezTo>
                  <a:cubicBezTo>
                    <a:pt x="7143" y="6078"/>
                    <a:pt x="7362" y="5907"/>
                    <a:pt x="7547" y="5718"/>
                  </a:cubicBezTo>
                  <a:cubicBezTo>
                    <a:pt x="7997" y="5264"/>
                    <a:pt x="8076" y="4746"/>
                    <a:pt x="7797" y="4164"/>
                  </a:cubicBezTo>
                  <a:cubicBezTo>
                    <a:pt x="7704" y="3971"/>
                    <a:pt x="7572" y="3800"/>
                    <a:pt x="7451" y="3622"/>
                  </a:cubicBezTo>
                  <a:cubicBezTo>
                    <a:pt x="7182" y="3221"/>
                    <a:pt x="6918" y="2818"/>
                    <a:pt x="6633" y="2429"/>
                  </a:cubicBezTo>
                  <a:cubicBezTo>
                    <a:pt x="6444" y="2168"/>
                    <a:pt x="6269" y="1853"/>
                    <a:pt x="6007" y="1703"/>
                  </a:cubicBezTo>
                  <a:cubicBezTo>
                    <a:pt x="5440" y="1379"/>
                    <a:pt x="4962" y="961"/>
                    <a:pt x="4479" y="533"/>
                  </a:cubicBezTo>
                  <a:cubicBezTo>
                    <a:pt x="4243" y="329"/>
                    <a:pt x="3922" y="215"/>
                    <a:pt x="3625" y="93"/>
                  </a:cubicBezTo>
                  <a:cubicBezTo>
                    <a:pt x="3478" y="32"/>
                    <a:pt x="3350" y="1"/>
                    <a:pt x="3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2342550" y="5123675"/>
              <a:ext cx="214400" cy="196575"/>
            </a:xfrm>
            <a:custGeom>
              <a:rect b="b" l="l" r="r" t="t"/>
              <a:pathLst>
                <a:path extrusionOk="0" h="7863" w="8576">
                  <a:moveTo>
                    <a:pt x="2461" y="1"/>
                  </a:moveTo>
                  <a:cubicBezTo>
                    <a:pt x="2408" y="1"/>
                    <a:pt x="2361" y="6"/>
                    <a:pt x="2318" y="23"/>
                  </a:cubicBezTo>
                  <a:cubicBezTo>
                    <a:pt x="1354" y="417"/>
                    <a:pt x="651" y="1091"/>
                    <a:pt x="205" y="2031"/>
                  </a:cubicBezTo>
                  <a:cubicBezTo>
                    <a:pt x="1" y="2456"/>
                    <a:pt x="179" y="2820"/>
                    <a:pt x="423" y="3148"/>
                  </a:cubicBezTo>
                  <a:cubicBezTo>
                    <a:pt x="676" y="3495"/>
                    <a:pt x="972" y="3809"/>
                    <a:pt x="1265" y="4127"/>
                  </a:cubicBezTo>
                  <a:cubicBezTo>
                    <a:pt x="1611" y="4502"/>
                    <a:pt x="1979" y="4856"/>
                    <a:pt x="2326" y="5230"/>
                  </a:cubicBezTo>
                  <a:cubicBezTo>
                    <a:pt x="2758" y="5698"/>
                    <a:pt x="3236" y="6063"/>
                    <a:pt x="3894" y="6148"/>
                  </a:cubicBezTo>
                  <a:cubicBezTo>
                    <a:pt x="4479" y="6224"/>
                    <a:pt x="4833" y="6656"/>
                    <a:pt x="5168" y="7066"/>
                  </a:cubicBezTo>
                  <a:cubicBezTo>
                    <a:pt x="5607" y="7606"/>
                    <a:pt x="6172" y="7862"/>
                    <a:pt x="6815" y="7862"/>
                  </a:cubicBezTo>
                  <a:cubicBezTo>
                    <a:pt x="6858" y="7862"/>
                    <a:pt x="6900" y="7861"/>
                    <a:pt x="6943" y="7859"/>
                  </a:cubicBezTo>
                  <a:cubicBezTo>
                    <a:pt x="7901" y="7813"/>
                    <a:pt x="8575" y="7424"/>
                    <a:pt x="8575" y="6277"/>
                  </a:cubicBezTo>
                  <a:cubicBezTo>
                    <a:pt x="8575" y="6213"/>
                    <a:pt x="8526" y="6148"/>
                    <a:pt x="8443" y="5949"/>
                  </a:cubicBezTo>
                  <a:cubicBezTo>
                    <a:pt x="8369" y="6216"/>
                    <a:pt x="8329" y="6356"/>
                    <a:pt x="8293" y="6498"/>
                  </a:cubicBezTo>
                  <a:cubicBezTo>
                    <a:pt x="8141" y="7144"/>
                    <a:pt x="7693" y="7548"/>
                    <a:pt x="7074" y="7548"/>
                  </a:cubicBezTo>
                  <a:cubicBezTo>
                    <a:pt x="7043" y="7548"/>
                    <a:pt x="7011" y="7547"/>
                    <a:pt x="6979" y="7545"/>
                  </a:cubicBezTo>
                  <a:cubicBezTo>
                    <a:pt x="6436" y="7513"/>
                    <a:pt x="5918" y="7370"/>
                    <a:pt x="5547" y="6916"/>
                  </a:cubicBezTo>
                  <a:cubicBezTo>
                    <a:pt x="5040" y="6298"/>
                    <a:pt x="4451" y="5809"/>
                    <a:pt x="3612" y="5709"/>
                  </a:cubicBezTo>
                  <a:cubicBezTo>
                    <a:pt x="3436" y="5688"/>
                    <a:pt x="3226" y="5602"/>
                    <a:pt x="3111" y="5474"/>
                  </a:cubicBezTo>
                  <a:cubicBezTo>
                    <a:pt x="2315" y="4566"/>
                    <a:pt x="1255" y="3910"/>
                    <a:pt x="619" y="2848"/>
                  </a:cubicBezTo>
                  <a:cubicBezTo>
                    <a:pt x="537" y="2713"/>
                    <a:pt x="454" y="2573"/>
                    <a:pt x="358" y="2410"/>
                  </a:cubicBezTo>
                  <a:cubicBezTo>
                    <a:pt x="883" y="1381"/>
                    <a:pt x="1015" y="1253"/>
                    <a:pt x="2804" y="17"/>
                  </a:cubicBezTo>
                  <a:cubicBezTo>
                    <a:pt x="2662" y="17"/>
                    <a:pt x="2552" y="1"/>
                    <a:pt x="2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2745150" y="4961650"/>
              <a:ext cx="115725" cy="92775"/>
            </a:xfrm>
            <a:custGeom>
              <a:rect b="b" l="l" r="r" t="t"/>
              <a:pathLst>
                <a:path extrusionOk="0" h="3711" w="4629">
                  <a:moveTo>
                    <a:pt x="1014" y="481"/>
                  </a:moveTo>
                  <a:cubicBezTo>
                    <a:pt x="984" y="485"/>
                    <a:pt x="955" y="490"/>
                    <a:pt x="925" y="494"/>
                  </a:cubicBezTo>
                  <a:lnTo>
                    <a:pt x="946" y="516"/>
                  </a:lnTo>
                  <a:cubicBezTo>
                    <a:pt x="969" y="504"/>
                    <a:pt x="991" y="492"/>
                    <a:pt x="1014" y="481"/>
                  </a:cubicBezTo>
                  <a:close/>
                  <a:moveTo>
                    <a:pt x="68" y="3397"/>
                  </a:moveTo>
                  <a:lnTo>
                    <a:pt x="96" y="3422"/>
                  </a:lnTo>
                  <a:cubicBezTo>
                    <a:pt x="94" y="3415"/>
                    <a:pt x="92" y="3408"/>
                    <a:pt x="90" y="3401"/>
                  </a:cubicBezTo>
                  <a:lnTo>
                    <a:pt x="90" y="3401"/>
                  </a:lnTo>
                  <a:cubicBezTo>
                    <a:pt x="83" y="3400"/>
                    <a:pt x="75" y="3398"/>
                    <a:pt x="68" y="3397"/>
                  </a:cubicBezTo>
                  <a:close/>
                  <a:moveTo>
                    <a:pt x="2976" y="0"/>
                  </a:moveTo>
                  <a:cubicBezTo>
                    <a:pt x="2293" y="0"/>
                    <a:pt x="1637" y="163"/>
                    <a:pt x="1014" y="481"/>
                  </a:cubicBezTo>
                  <a:lnTo>
                    <a:pt x="1014" y="481"/>
                  </a:lnTo>
                  <a:cubicBezTo>
                    <a:pt x="1406" y="421"/>
                    <a:pt x="1801" y="358"/>
                    <a:pt x="2193" y="298"/>
                  </a:cubicBezTo>
                  <a:cubicBezTo>
                    <a:pt x="2379" y="269"/>
                    <a:pt x="2560" y="226"/>
                    <a:pt x="2746" y="216"/>
                  </a:cubicBezTo>
                  <a:cubicBezTo>
                    <a:pt x="2841" y="210"/>
                    <a:pt x="2936" y="208"/>
                    <a:pt x="3040" y="208"/>
                  </a:cubicBezTo>
                  <a:cubicBezTo>
                    <a:pt x="3199" y="208"/>
                    <a:pt x="3379" y="212"/>
                    <a:pt x="3610" y="212"/>
                  </a:cubicBezTo>
                  <a:cubicBezTo>
                    <a:pt x="3435" y="416"/>
                    <a:pt x="3368" y="559"/>
                    <a:pt x="3257" y="608"/>
                  </a:cubicBezTo>
                  <a:cubicBezTo>
                    <a:pt x="3039" y="709"/>
                    <a:pt x="2799" y="762"/>
                    <a:pt x="2564" y="819"/>
                  </a:cubicBezTo>
                  <a:cubicBezTo>
                    <a:pt x="2199" y="905"/>
                    <a:pt x="2199" y="898"/>
                    <a:pt x="1846" y="1298"/>
                  </a:cubicBezTo>
                  <a:cubicBezTo>
                    <a:pt x="2075" y="1345"/>
                    <a:pt x="2309" y="1353"/>
                    <a:pt x="2546" y="1353"/>
                  </a:cubicBezTo>
                  <a:cubicBezTo>
                    <a:pt x="2670" y="1353"/>
                    <a:pt x="2795" y="1351"/>
                    <a:pt x="2921" y="1351"/>
                  </a:cubicBezTo>
                  <a:cubicBezTo>
                    <a:pt x="3373" y="1351"/>
                    <a:pt x="3833" y="1380"/>
                    <a:pt x="4289" y="1644"/>
                  </a:cubicBezTo>
                  <a:cubicBezTo>
                    <a:pt x="4139" y="1772"/>
                    <a:pt x="4046" y="1915"/>
                    <a:pt x="3928" y="1944"/>
                  </a:cubicBezTo>
                  <a:cubicBezTo>
                    <a:pt x="3507" y="2037"/>
                    <a:pt x="3081" y="2098"/>
                    <a:pt x="2657" y="2151"/>
                  </a:cubicBezTo>
                  <a:cubicBezTo>
                    <a:pt x="2607" y="2157"/>
                    <a:pt x="2557" y="2159"/>
                    <a:pt x="2506" y="2159"/>
                  </a:cubicBezTo>
                  <a:cubicBezTo>
                    <a:pt x="2404" y="2159"/>
                    <a:pt x="2301" y="2151"/>
                    <a:pt x="2199" y="2151"/>
                  </a:cubicBezTo>
                  <a:cubicBezTo>
                    <a:pt x="2163" y="2151"/>
                    <a:pt x="2128" y="2152"/>
                    <a:pt x="2092" y="2155"/>
                  </a:cubicBezTo>
                  <a:cubicBezTo>
                    <a:pt x="2083" y="2155"/>
                    <a:pt x="2074" y="2156"/>
                    <a:pt x="2065" y="2156"/>
                  </a:cubicBezTo>
                  <a:cubicBezTo>
                    <a:pt x="1971" y="2156"/>
                    <a:pt x="1871" y="2122"/>
                    <a:pt x="1774" y="2122"/>
                  </a:cubicBezTo>
                  <a:cubicBezTo>
                    <a:pt x="1681" y="2122"/>
                    <a:pt x="1590" y="2153"/>
                    <a:pt x="1510" y="2276"/>
                  </a:cubicBezTo>
                  <a:cubicBezTo>
                    <a:pt x="1432" y="2398"/>
                    <a:pt x="1235" y="2444"/>
                    <a:pt x="1029" y="2555"/>
                  </a:cubicBezTo>
                  <a:cubicBezTo>
                    <a:pt x="1857" y="2797"/>
                    <a:pt x="2760" y="2651"/>
                    <a:pt x="3582" y="3308"/>
                  </a:cubicBezTo>
                  <a:cubicBezTo>
                    <a:pt x="3240" y="3412"/>
                    <a:pt x="2930" y="3447"/>
                    <a:pt x="2638" y="3447"/>
                  </a:cubicBezTo>
                  <a:cubicBezTo>
                    <a:pt x="2317" y="3447"/>
                    <a:pt x="2017" y="3405"/>
                    <a:pt x="1718" y="3366"/>
                  </a:cubicBezTo>
                  <a:cubicBezTo>
                    <a:pt x="1164" y="3294"/>
                    <a:pt x="617" y="3173"/>
                    <a:pt x="0" y="3062"/>
                  </a:cubicBezTo>
                  <a:lnTo>
                    <a:pt x="0" y="3062"/>
                  </a:lnTo>
                  <a:cubicBezTo>
                    <a:pt x="43" y="3224"/>
                    <a:pt x="67" y="3315"/>
                    <a:pt x="90" y="3401"/>
                  </a:cubicBezTo>
                  <a:lnTo>
                    <a:pt x="90" y="3401"/>
                  </a:lnTo>
                  <a:cubicBezTo>
                    <a:pt x="718" y="3489"/>
                    <a:pt x="1346" y="3599"/>
                    <a:pt x="1978" y="3666"/>
                  </a:cubicBezTo>
                  <a:cubicBezTo>
                    <a:pt x="2270" y="3695"/>
                    <a:pt x="2565" y="3711"/>
                    <a:pt x="2859" y="3711"/>
                  </a:cubicBezTo>
                  <a:cubicBezTo>
                    <a:pt x="2994" y="3711"/>
                    <a:pt x="3127" y="3708"/>
                    <a:pt x="3261" y="3701"/>
                  </a:cubicBezTo>
                  <a:cubicBezTo>
                    <a:pt x="3493" y="3687"/>
                    <a:pt x="3793" y="3594"/>
                    <a:pt x="3785" y="3308"/>
                  </a:cubicBezTo>
                  <a:cubicBezTo>
                    <a:pt x="3782" y="3140"/>
                    <a:pt x="3589" y="2947"/>
                    <a:pt x="3439" y="2827"/>
                  </a:cubicBezTo>
                  <a:cubicBezTo>
                    <a:pt x="3279" y="2698"/>
                    <a:pt x="3060" y="2641"/>
                    <a:pt x="2781" y="2512"/>
                  </a:cubicBezTo>
                  <a:cubicBezTo>
                    <a:pt x="3171" y="2430"/>
                    <a:pt x="3478" y="2380"/>
                    <a:pt x="3771" y="2294"/>
                  </a:cubicBezTo>
                  <a:cubicBezTo>
                    <a:pt x="3971" y="2233"/>
                    <a:pt x="4179" y="2148"/>
                    <a:pt x="4346" y="2019"/>
                  </a:cubicBezTo>
                  <a:cubicBezTo>
                    <a:pt x="4629" y="1801"/>
                    <a:pt x="4589" y="1441"/>
                    <a:pt x="4243" y="1330"/>
                  </a:cubicBezTo>
                  <a:cubicBezTo>
                    <a:pt x="3843" y="1198"/>
                    <a:pt x="3411" y="1155"/>
                    <a:pt x="2943" y="1065"/>
                  </a:cubicBezTo>
                  <a:cubicBezTo>
                    <a:pt x="3185" y="923"/>
                    <a:pt x="3435" y="798"/>
                    <a:pt x="3653" y="637"/>
                  </a:cubicBezTo>
                  <a:cubicBezTo>
                    <a:pt x="3746" y="569"/>
                    <a:pt x="3846" y="384"/>
                    <a:pt x="3814" y="308"/>
                  </a:cubicBezTo>
                  <a:cubicBezTo>
                    <a:pt x="3760" y="187"/>
                    <a:pt x="3610" y="44"/>
                    <a:pt x="3485" y="30"/>
                  </a:cubicBezTo>
                  <a:cubicBezTo>
                    <a:pt x="3314" y="10"/>
                    <a:pt x="3144" y="0"/>
                    <a:pt x="2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2615300" y="5031850"/>
              <a:ext cx="148500" cy="259850"/>
            </a:xfrm>
            <a:custGeom>
              <a:rect b="b" l="l" r="r" t="t"/>
              <a:pathLst>
                <a:path extrusionOk="0" h="10394" w="5940">
                  <a:moveTo>
                    <a:pt x="9" y="1"/>
                  </a:moveTo>
                  <a:lnTo>
                    <a:pt x="9" y="1"/>
                  </a:lnTo>
                  <a:cubicBezTo>
                    <a:pt x="1" y="504"/>
                    <a:pt x="276" y="904"/>
                    <a:pt x="480" y="1321"/>
                  </a:cubicBezTo>
                  <a:cubicBezTo>
                    <a:pt x="1697" y="3807"/>
                    <a:pt x="5244" y="9732"/>
                    <a:pt x="5940" y="10393"/>
                  </a:cubicBezTo>
                  <a:cubicBezTo>
                    <a:pt x="5854" y="10128"/>
                    <a:pt x="5833" y="9982"/>
                    <a:pt x="5765" y="9861"/>
                  </a:cubicBezTo>
                  <a:cubicBezTo>
                    <a:pt x="3947" y="6518"/>
                    <a:pt x="1797" y="3368"/>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2387375" y="4886050"/>
              <a:ext cx="163775" cy="71375"/>
            </a:xfrm>
            <a:custGeom>
              <a:rect b="b" l="l" r="r" t="t"/>
              <a:pathLst>
                <a:path extrusionOk="0" h="2855" w="6551">
                  <a:moveTo>
                    <a:pt x="2465" y="0"/>
                  </a:moveTo>
                  <a:cubicBezTo>
                    <a:pt x="2257" y="0"/>
                    <a:pt x="2135" y="129"/>
                    <a:pt x="1851" y="489"/>
                  </a:cubicBezTo>
                  <a:cubicBezTo>
                    <a:pt x="1719" y="329"/>
                    <a:pt x="1593" y="179"/>
                    <a:pt x="1504" y="65"/>
                  </a:cubicBezTo>
                  <a:cubicBezTo>
                    <a:pt x="1372" y="108"/>
                    <a:pt x="1257" y="172"/>
                    <a:pt x="1143" y="176"/>
                  </a:cubicBezTo>
                  <a:cubicBezTo>
                    <a:pt x="936" y="176"/>
                    <a:pt x="727" y="128"/>
                    <a:pt x="523" y="128"/>
                  </a:cubicBezTo>
                  <a:cubicBezTo>
                    <a:pt x="489" y="128"/>
                    <a:pt x="455" y="130"/>
                    <a:pt x="422" y="133"/>
                  </a:cubicBezTo>
                  <a:cubicBezTo>
                    <a:pt x="283" y="143"/>
                    <a:pt x="90" y="247"/>
                    <a:pt x="44" y="357"/>
                  </a:cubicBezTo>
                  <a:cubicBezTo>
                    <a:pt x="1" y="468"/>
                    <a:pt x="72" y="679"/>
                    <a:pt x="165" y="779"/>
                  </a:cubicBezTo>
                  <a:cubicBezTo>
                    <a:pt x="329" y="951"/>
                    <a:pt x="537" y="1094"/>
                    <a:pt x="743" y="1211"/>
                  </a:cubicBezTo>
                  <a:cubicBezTo>
                    <a:pt x="1040" y="1376"/>
                    <a:pt x="1326" y="1593"/>
                    <a:pt x="1836" y="1604"/>
                  </a:cubicBezTo>
                  <a:cubicBezTo>
                    <a:pt x="1283" y="1226"/>
                    <a:pt x="840" y="926"/>
                    <a:pt x="286" y="547"/>
                  </a:cubicBezTo>
                  <a:cubicBezTo>
                    <a:pt x="480" y="478"/>
                    <a:pt x="654" y="449"/>
                    <a:pt x="814" y="449"/>
                  </a:cubicBezTo>
                  <a:cubicBezTo>
                    <a:pt x="1183" y="449"/>
                    <a:pt x="1475" y="601"/>
                    <a:pt x="1761" y="751"/>
                  </a:cubicBezTo>
                  <a:cubicBezTo>
                    <a:pt x="2162" y="954"/>
                    <a:pt x="2543" y="1186"/>
                    <a:pt x="2972" y="1364"/>
                  </a:cubicBezTo>
                  <a:cubicBezTo>
                    <a:pt x="2790" y="997"/>
                    <a:pt x="2376" y="794"/>
                    <a:pt x="2283" y="293"/>
                  </a:cubicBezTo>
                  <a:cubicBezTo>
                    <a:pt x="2354" y="285"/>
                    <a:pt x="2424" y="281"/>
                    <a:pt x="2491" y="281"/>
                  </a:cubicBezTo>
                  <a:cubicBezTo>
                    <a:pt x="3289" y="281"/>
                    <a:pt x="3793" y="821"/>
                    <a:pt x="4382" y="1279"/>
                  </a:cubicBezTo>
                  <a:cubicBezTo>
                    <a:pt x="4304" y="1582"/>
                    <a:pt x="4076" y="1915"/>
                    <a:pt x="4382" y="2218"/>
                  </a:cubicBezTo>
                  <a:cubicBezTo>
                    <a:pt x="4447" y="2282"/>
                    <a:pt x="4514" y="2350"/>
                    <a:pt x="4579" y="2414"/>
                  </a:cubicBezTo>
                  <a:cubicBezTo>
                    <a:pt x="4768" y="2561"/>
                    <a:pt x="4954" y="2708"/>
                    <a:pt x="5140" y="2854"/>
                  </a:cubicBezTo>
                  <a:cubicBezTo>
                    <a:pt x="5168" y="2833"/>
                    <a:pt x="5193" y="2808"/>
                    <a:pt x="5218" y="2786"/>
                  </a:cubicBezTo>
                  <a:cubicBezTo>
                    <a:pt x="4976" y="2482"/>
                    <a:pt x="4729" y="2179"/>
                    <a:pt x="4418" y="1790"/>
                  </a:cubicBezTo>
                  <a:cubicBezTo>
                    <a:pt x="4447" y="1788"/>
                    <a:pt x="4475" y="1788"/>
                    <a:pt x="4503" y="1788"/>
                  </a:cubicBezTo>
                  <a:cubicBezTo>
                    <a:pt x="5367" y="1788"/>
                    <a:pt x="5852" y="2417"/>
                    <a:pt x="6550" y="2594"/>
                  </a:cubicBezTo>
                  <a:cubicBezTo>
                    <a:pt x="6368" y="2422"/>
                    <a:pt x="6186" y="2246"/>
                    <a:pt x="6004" y="2075"/>
                  </a:cubicBezTo>
                  <a:cubicBezTo>
                    <a:pt x="5965" y="2054"/>
                    <a:pt x="5929" y="2029"/>
                    <a:pt x="5897" y="2004"/>
                  </a:cubicBezTo>
                  <a:cubicBezTo>
                    <a:pt x="5708" y="1900"/>
                    <a:pt x="5526" y="1775"/>
                    <a:pt x="5325" y="1697"/>
                  </a:cubicBezTo>
                  <a:cubicBezTo>
                    <a:pt x="4997" y="1568"/>
                    <a:pt x="4736" y="1389"/>
                    <a:pt x="4501" y="1104"/>
                  </a:cubicBezTo>
                  <a:cubicBezTo>
                    <a:pt x="4082" y="593"/>
                    <a:pt x="3519" y="272"/>
                    <a:pt x="2879" y="87"/>
                  </a:cubicBezTo>
                  <a:cubicBezTo>
                    <a:pt x="2698" y="33"/>
                    <a:pt x="2570"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2363900" y="5003450"/>
              <a:ext cx="113600" cy="76950"/>
            </a:xfrm>
            <a:custGeom>
              <a:rect b="b" l="l" r="r" t="t"/>
              <a:pathLst>
                <a:path extrusionOk="0" h="3078" w="4544">
                  <a:moveTo>
                    <a:pt x="4072" y="1257"/>
                  </a:moveTo>
                  <a:lnTo>
                    <a:pt x="4072" y="1257"/>
                  </a:lnTo>
                  <a:cubicBezTo>
                    <a:pt x="4041" y="1262"/>
                    <a:pt x="4011" y="1266"/>
                    <a:pt x="3981" y="1270"/>
                  </a:cubicBezTo>
                  <a:lnTo>
                    <a:pt x="3981" y="1270"/>
                  </a:lnTo>
                  <a:cubicBezTo>
                    <a:pt x="3998" y="1275"/>
                    <a:pt x="4015" y="1279"/>
                    <a:pt x="4032" y="1283"/>
                  </a:cubicBezTo>
                  <a:lnTo>
                    <a:pt x="4072" y="1257"/>
                  </a:lnTo>
                  <a:close/>
                  <a:moveTo>
                    <a:pt x="3904" y="1"/>
                  </a:moveTo>
                  <a:cubicBezTo>
                    <a:pt x="3847" y="1"/>
                    <a:pt x="3790" y="6"/>
                    <a:pt x="3732" y="15"/>
                  </a:cubicBezTo>
                  <a:cubicBezTo>
                    <a:pt x="2964" y="133"/>
                    <a:pt x="2201" y="279"/>
                    <a:pt x="1443" y="447"/>
                  </a:cubicBezTo>
                  <a:cubicBezTo>
                    <a:pt x="1232" y="497"/>
                    <a:pt x="1047" y="669"/>
                    <a:pt x="833" y="790"/>
                  </a:cubicBezTo>
                  <a:cubicBezTo>
                    <a:pt x="1154" y="1311"/>
                    <a:pt x="1647" y="1247"/>
                    <a:pt x="2132" y="1347"/>
                  </a:cubicBezTo>
                  <a:cubicBezTo>
                    <a:pt x="1865" y="1636"/>
                    <a:pt x="1543" y="1629"/>
                    <a:pt x="1293" y="1765"/>
                  </a:cubicBezTo>
                  <a:cubicBezTo>
                    <a:pt x="965" y="1943"/>
                    <a:pt x="611" y="2090"/>
                    <a:pt x="319" y="2319"/>
                  </a:cubicBezTo>
                  <a:cubicBezTo>
                    <a:pt x="1" y="2569"/>
                    <a:pt x="111" y="2933"/>
                    <a:pt x="500" y="3040"/>
                  </a:cubicBezTo>
                  <a:cubicBezTo>
                    <a:pt x="601" y="3069"/>
                    <a:pt x="711" y="3075"/>
                    <a:pt x="818" y="3075"/>
                  </a:cubicBezTo>
                  <a:cubicBezTo>
                    <a:pt x="866" y="3077"/>
                    <a:pt x="914" y="3078"/>
                    <a:pt x="961" y="3078"/>
                  </a:cubicBezTo>
                  <a:cubicBezTo>
                    <a:pt x="1864" y="3078"/>
                    <a:pt x="2703" y="2817"/>
                    <a:pt x="3508" y="2390"/>
                  </a:cubicBezTo>
                  <a:lnTo>
                    <a:pt x="3508" y="2390"/>
                  </a:lnTo>
                  <a:cubicBezTo>
                    <a:pt x="2703" y="2407"/>
                    <a:pt x="1925" y="2722"/>
                    <a:pt x="1070" y="2722"/>
                  </a:cubicBezTo>
                  <a:cubicBezTo>
                    <a:pt x="885" y="2722"/>
                    <a:pt x="697" y="2707"/>
                    <a:pt x="504" y="2672"/>
                  </a:cubicBezTo>
                  <a:cubicBezTo>
                    <a:pt x="625" y="2518"/>
                    <a:pt x="693" y="2361"/>
                    <a:pt x="808" y="2301"/>
                  </a:cubicBezTo>
                  <a:cubicBezTo>
                    <a:pt x="1813" y="1800"/>
                    <a:pt x="2865" y="1432"/>
                    <a:pt x="3981" y="1270"/>
                  </a:cubicBezTo>
                  <a:lnTo>
                    <a:pt x="3981" y="1270"/>
                  </a:lnTo>
                  <a:cubicBezTo>
                    <a:pt x="3802" y="1222"/>
                    <a:pt x="3623" y="1154"/>
                    <a:pt x="3444" y="1143"/>
                  </a:cubicBezTo>
                  <a:cubicBezTo>
                    <a:pt x="2936" y="1119"/>
                    <a:pt x="2425" y="1133"/>
                    <a:pt x="1922" y="1107"/>
                  </a:cubicBezTo>
                  <a:cubicBezTo>
                    <a:pt x="1650" y="1094"/>
                    <a:pt x="1361" y="1094"/>
                    <a:pt x="1093" y="740"/>
                  </a:cubicBezTo>
                  <a:cubicBezTo>
                    <a:pt x="1500" y="633"/>
                    <a:pt x="1822" y="501"/>
                    <a:pt x="2154" y="465"/>
                  </a:cubicBezTo>
                  <a:cubicBezTo>
                    <a:pt x="2933" y="385"/>
                    <a:pt x="3720" y="345"/>
                    <a:pt x="4503" y="289"/>
                  </a:cubicBezTo>
                  <a:lnTo>
                    <a:pt x="4503" y="289"/>
                  </a:lnTo>
                  <a:cubicBezTo>
                    <a:pt x="4508" y="296"/>
                    <a:pt x="4513" y="304"/>
                    <a:pt x="4518" y="311"/>
                  </a:cubicBezTo>
                  <a:lnTo>
                    <a:pt x="4543" y="286"/>
                  </a:lnTo>
                  <a:lnTo>
                    <a:pt x="4543" y="286"/>
                  </a:lnTo>
                  <a:cubicBezTo>
                    <a:pt x="4530" y="287"/>
                    <a:pt x="4516" y="288"/>
                    <a:pt x="4503" y="289"/>
                  </a:cubicBezTo>
                  <a:lnTo>
                    <a:pt x="4503" y="289"/>
                  </a:lnTo>
                  <a:cubicBezTo>
                    <a:pt x="4348" y="79"/>
                    <a:pt x="4131" y="1"/>
                    <a:pt x="3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2846100" y="4902925"/>
              <a:ext cx="66200" cy="172975"/>
            </a:xfrm>
            <a:custGeom>
              <a:rect b="b" l="l" r="r" t="t"/>
              <a:pathLst>
                <a:path extrusionOk="0" h="6919" w="2648">
                  <a:moveTo>
                    <a:pt x="1944" y="5476"/>
                  </a:moveTo>
                  <a:lnTo>
                    <a:pt x="1958" y="5493"/>
                  </a:lnTo>
                  <a:cubicBezTo>
                    <a:pt x="1958" y="5491"/>
                    <a:pt x="1958" y="5489"/>
                    <a:pt x="1958" y="5488"/>
                  </a:cubicBezTo>
                  <a:lnTo>
                    <a:pt x="1958" y="5488"/>
                  </a:lnTo>
                  <a:cubicBezTo>
                    <a:pt x="1953" y="5484"/>
                    <a:pt x="1949" y="5480"/>
                    <a:pt x="1944" y="5476"/>
                  </a:cubicBezTo>
                  <a:close/>
                  <a:moveTo>
                    <a:pt x="1115" y="0"/>
                  </a:moveTo>
                  <a:cubicBezTo>
                    <a:pt x="1362" y="615"/>
                    <a:pt x="1568" y="1126"/>
                    <a:pt x="1801" y="1693"/>
                  </a:cubicBezTo>
                  <a:cubicBezTo>
                    <a:pt x="1169" y="1847"/>
                    <a:pt x="551" y="1597"/>
                    <a:pt x="1" y="2051"/>
                  </a:cubicBezTo>
                  <a:lnTo>
                    <a:pt x="1351" y="2051"/>
                  </a:lnTo>
                  <a:cubicBezTo>
                    <a:pt x="1054" y="2272"/>
                    <a:pt x="904" y="2382"/>
                    <a:pt x="751" y="2501"/>
                  </a:cubicBezTo>
                  <a:cubicBezTo>
                    <a:pt x="882" y="2557"/>
                    <a:pt x="964" y="2592"/>
                    <a:pt x="1051" y="2592"/>
                  </a:cubicBezTo>
                  <a:cubicBezTo>
                    <a:pt x="1196" y="2592"/>
                    <a:pt x="1355" y="2494"/>
                    <a:pt x="1779" y="2232"/>
                  </a:cubicBezTo>
                  <a:cubicBezTo>
                    <a:pt x="1911" y="2511"/>
                    <a:pt x="2040" y="2783"/>
                    <a:pt x="2193" y="3101"/>
                  </a:cubicBezTo>
                  <a:cubicBezTo>
                    <a:pt x="1779" y="3061"/>
                    <a:pt x="1448" y="3033"/>
                    <a:pt x="1112" y="3000"/>
                  </a:cubicBezTo>
                  <a:cubicBezTo>
                    <a:pt x="1105" y="3036"/>
                    <a:pt x="1097" y="3071"/>
                    <a:pt x="1090" y="3107"/>
                  </a:cubicBezTo>
                  <a:cubicBezTo>
                    <a:pt x="1362" y="3218"/>
                    <a:pt x="1636" y="3329"/>
                    <a:pt x="1893" y="3432"/>
                  </a:cubicBezTo>
                  <a:cubicBezTo>
                    <a:pt x="1936" y="3890"/>
                    <a:pt x="1512" y="3882"/>
                    <a:pt x="1354" y="4111"/>
                  </a:cubicBezTo>
                  <a:cubicBezTo>
                    <a:pt x="1439" y="4167"/>
                    <a:pt x="1517" y="4189"/>
                    <a:pt x="1592" y="4189"/>
                  </a:cubicBezTo>
                  <a:cubicBezTo>
                    <a:pt x="1803" y="4189"/>
                    <a:pt x="1986" y="4011"/>
                    <a:pt x="2215" y="3911"/>
                  </a:cubicBezTo>
                  <a:lnTo>
                    <a:pt x="2215" y="3911"/>
                  </a:lnTo>
                  <a:cubicBezTo>
                    <a:pt x="2240" y="4271"/>
                    <a:pt x="2390" y="4571"/>
                    <a:pt x="1997" y="4840"/>
                  </a:cubicBezTo>
                  <a:cubicBezTo>
                    <a:pt x="1887" y="4914"/>
                    <a:pt x="1964" y="5263"/>
                    <a:pt x="1958" y="5488"/>
                  </a:cubicBezTo>
                  <a:lnTo>
                    <a:pt x="1958" y="5488"/>
                  </a:lnTo>
                  <a:cubicBezTo>
                    <a:pt x="2426" y="5909"/>
                    <a:pt x="2282" y="6363"/>
                    <a:pt x="1847" y="6918"/>
                  </a:cubicBezTo>
                  <a:cubicBezTo>
                    <a:pt x="2498" y="6543"/>
                    <a:pt x="2615" y="6382"/>
                    <a:pt x="2493" y="5929"/>
                  </a:cubicBezTo>
                  <a:cubicBezTo>
                    <a:pt x="2361" y="5440"/>
                    <a:pt x="2383" y="4975"/>
                    <a:pt x="2504" y="4493"/>
                  </a:cubicBezTo>
                  <a:cubicBezTo>
                    <a:pt x="2648" y="3925"/>
                    <a:pt x="2468" y="3371"/>
                    <a:pt x="2333" y="2825"/>
                  </a:cubicBezTo>
                  <a:cubicBezTo>
                    <a:pt x="2193" y="2283"/>
                    <a:pt x="2065" y="1733"/>
                    <a:pt x="1898" y="1200"/>
                  </a:cubicBezTo>
                  <a:cubicBezTo>
                    <a:pt x="1794" y="869"/>
                    <a:pt x="1636" y="554"/>
                    <a:pt x="1479" y="247"/>
                  </a:cubicBezTo>
                  <a:cubicBezTo>
                    <a:pt x="1433" y="157"/>
                    <a:pt x="1293" y="114"/>
                    <a:pt x="1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2664500" y="4848825"/>
              <a:ext cx="76375" cy="101250"/>
            </a:xfrm>
            <a:custGeom>
              <a:rect b="b" l="l" r="r" t="t"/>
              <a:pathLst>
                <a:path extrusionOk="0" h="4050" w="3055">
                  <a:moveTo>
                    <a:pt x="448" y="641"/>
                  </a:moveTo>
                  <a:lnTo>
                    <a:pt x="448" y="641"/>
                  </a:lnTo>
                  <a:cubicBezTo>
                    <a:pt x="442" y="643"/>
                    <a:pt x="436" y="645"/>
                    <a:pt x="429" y="646"/>
                  </a:cubicBezTo>
                  <a:lnTo>
                    <a:pt x="444" y="658"/>
                  </a:lnTo>
                  <a:cubicBezTo>
                    <a:pt x="445" y="652"/>
                    <a:pt x="447" y="646"/>
                    <a:pt x="448" y="641"/>
                  </a:cubicBezTo>
                  <a:close/>
                  <a:moveTo>
                    <a:pt x="333" y="2168"/>
                  </a:moveTo>
                  <a:lnTo>
                    <a:pt x="333" y="2168"/>
                  </a:lnTo>
                  <a:cubicBezTo>
                    <a:pt x="314" y="2184"/>
                    <a:pt x="295" y="2199"/>
                    <a:pt x="276" y="2214"/>
                  </a:cubicBezTo>
                  <a:cubicBezTo>
                    <a:pt x="297" y="2199"/>
                    <a:pt x="316" y="2184"/>
                    <a:pt x="333" y="2168"/>
                  </a:cubicBezTo>
                  <a:close/>
                  <a:moveTo>
                    <a:pt x="1251" y="0"/>
                  </a:moveTo>
                  <a:cubicBezTo>
                    <a:pt x="773" y="70"/>
                    <a:pt x="537" y="273"/>
                    <a:pt x="448" y="641"/>
                  </a:cubicBezTo>
                  <a:lnTo>
                    <a:pt x="448" y="641"/>
                  </a:lnTo>
                  <a:cubicBezTo>
                    <a:pt x="581" y="600"/>
                    <a:pt x="715" y="561"/>
                    <a:pt x="944" y="493"/>
                  </a:cubicBezTo>
                  <a:lnTo>
                    <a:pt x="944" y="493"/>
                  </a:lnTo>
                  <a:cubicBezTo>
                    <a:pt x="744" y="829"/>
                    <a:pt x="530" y="1078"/>
                    <a:pt x="444" y="1365"/>
                  </a:cubicBezTo>
                  <a:cubicBezTo>
                    <a:pt x="370" y="1607"/>
                    <a:pt x="613" y="1913"/>
                    <a:pt x="333" y="2168"/>
                  </a:cubicBezTo>
                  <a:lnTo>
                    <a:pt x="333" y="2168"/>
                  </a:lnTo>
                  <a:cubicBezTo>
                    <a:pt x="1134" y="1512"/>
                    <a:pt x="1691" y="623"/>
                    <a:pt x="2772" y="190"/>
                  </a:cubicBezTo>
                  <a:lnTo>
                    <a:pt x="2772" y="190"/>
                  </a:lnTo>
                  <a:cubicBezTo>
                    <a:pt x="2697" y="418"/>
                    <a:pt x="2683" y="575"/>
                    <a:pt x="2600" y="679"/>
                  </a:cubicBezTo>
                  <a:cubicBezTo>
                    <a:pt x="2279" y="1111"/>
                    <a:pt x="1929" y="1518"/>
                    <a:pt x="1608" y="1947"/>
                  </a:cubicBezTo>
                  <a:cubicBezTo>
                    <a:pt x="1344" y="2296"/>
                    <a:pt x="873" y="2497"/>
                    <a:pt x="858" y="3033"/>
                  </a:cubicBezTo>
                  <a:cubicBezTo>
                    <a:pt x="855" y="3118"/>
                    <a:pt x="658" y="3193"/>
                    <a:pt x="555" y="3279"/>
                  </a:cubicBezTo>
                  <a:cubicBezTo>
                    <a:pt x="358" y="3443"/>
                    <a:pt x="165" y="3611"/>
                    <a:pt x="1" y="3836"/>
                  </a:cubicBezTo>
                  <a:cubicBezTo>
                    <a:pt x="651" y="3664"/>
                    <a:pt x="1087" y="3007"/>
                    <a:pt x="1851" y="3007"/>
                  </a:cubicBezTo>
                  <a:cubicBezTo>
                    <a:pt x="1792" y="3547"/>
                    <a:pt x="1308" y="3688"/>
                    <a:pt x="1098" y="4031"/>
                  </a:cubicBezTo>
                  <a:lnTo>
                    <a:pt x="1098" y="4031"/>
                  </a:lnTo>
                  <a:cubicBezTo>
                    <a:pt x="1550" y="4010"/>
                    <a:pt x="1769" y="3661"/>
                    <a:pt x="1987" y="3343"/>
                  </a:cubicBezTo>
                  <a:cubicBezTo>
                    <a:pt x="2190" y="3036"/>
                    <a:pt x="2054" y="2825"/>
                    <a:pt x="1654" y="2757"/>
                  </a:cubicBezTo>
                  <a:cubicBezTo>
                    <a:pt x="1562" y="2739"/>
                    <a:pt x="1465" y="2736"/>
                    <a:pt x="1358" y="2728"/>
                  </a:cubicBezTo>
                  <a:cubicBezTo>
                    <a:pt x="1926" y="1929"/>
                    <a:pt x="2472" y="1168"/>
                    <a:pt x="3004" y="400"/>
                  </a:cubicBezTo>
                  <a:cubicBezTo>
                    <a:pt x="3055" y="328"/>
                    <a:pt x="3022" y="196"/>
                    <a:pt x="3033" y="54"/>
                  </a:cubicBezTo>
                  <a:cubicBezTo>
                    <a:pt x="2937" y="33"/>
                    <a:pt x="2847" y="23"/>
                    <a:pt x="2762" y="23"/>
                  </a:cubicBezTo>
                  <a:cubicBezTo>
                    <a:pt x="2060" y="23"/>
                    <a:pt x="1705" y="696"/>
                    <a:pt x="1143" y="958"/>
                  </a:cubicBezTo>
                  <a:cubicBezTo>
                    <a:pt x="1176" y="646"/>
                    <a:pt x="1212" y="350"/>
                    <a:pt x="1251" y="0"/>
                  </a:cubicBezTo>
                  <a:close/>
                  <a:moveTo>
                    <a:pt x="1098" y="4031"/>
                  </a:moveTo>
                  <a:cubicBezTo>
                    <a:pt x="1088" y="4032"/>
                    <a:pt x="1079" y="4032"/>
                    <a:pt x="1069" y="4032"/>
                  </a:cubicBezTo>
                  <a:lnTo>
                    <a:pt x="1087" y="4050"/>
                  </a:lnTo>
                  <a:cubicBezTo>
                    <a:pt x="1090" y="4044"/>
                    <a:pt x="1094" y="4037"/>
                    <a:pt x="1098" y="40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2691300" y="5035775"/>
              <a:ext cx="198675" cy="72525"/>
            </a:xfrm>
            <a:custGeom>
              <a:rect b="b" l="l" r="r" t="t"/>
              <a:pathLst>
                <a:path extrusionOk="0" h="2901" w="7947">
                  <a:moveTo>
                    <a:pt x="0" y="0"/>
                  </a:moveTo>
                  <a:lnTo>
                    <a:pt x="0" y="0"/>
                  </a:lnTo>
                  <a:cubicBezTo>
                    <a:pt x="350" y="322"/>
                    <a:pt x="1161" y="762"/>
                    <a:pt x="1732" y="925"/>
                  </a:cubicBezTo>
                  <a:cubicBezTo>
                    <a:pt x="2764" y="1225"/>
                    <a:pt x="3804" y="1507"/>
                    <a:pt x="4839" y="1804"/>
                  </a:cubicBezTo>
                  <a:cubicBezTo>
                    <a:pt x="5382" y="1962"/>
                    <a:pt x="5932" y="2100"/>
                    <a:pt x="6461" y="2300"/>
                  </a:cubicBezTo>
                  <a:cubicBezTo>
                    <a:pt x="6946" y="2483"/>
                    <a:pt x="7411" y="2740"/>
                    <a:pt x="7946" y="2900"/>
                  </a:cubicBezTo>
                  <a:cubicBezTo>
                    <a:pt x="7857" y="2801"/>
                    <a:pt x="7782" y="2672"/>
                    <a:pt x="7671" y="2604"/>
                  </a:cubicBezTo>
                  <a:cubicBezTo>
                    <a:pt x="6643" y="1997"/>
                    <a:pt x="5493" y="1690"/>
                    <a:pt x="4383" y="1286"/>
                  </a:cubicBezTo>
                  <a:cubicBezTo>
                    <a:pt x="3654" y="1022"/>
                    <a:pt x="2939" y="719"/>
                    <a:pt x="2222" y="432"/>
                  </a:cubicBezTo>
                  <a:lnTo>
                    <a:pt x="2222" y="432"/>
                  </a:lnTo>
                  <a:lnTo>
                    <a:pt x="2250" y="457"/>
                  </a:lnTo>
                  <a:cubicBezTo>
                    <a:pt x="1515" y="307"/>
                    <a:pt x="783" y="1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2485225" y="4717025"/>
              <a:ext cx="56375" cy="141550"/>
            </a:xfrm>
            <a:custGeom>
              <a:rect b="b" l="l" r="r" t="t"/>
              <a:pathLst>
                <a:path extrusionOk="0" h="5662" w="2255">
                  <a:moveTo>
                    <a:pt x="33" y="1"/>
                  </a:moveTo>
                  <a:cubicBezTo>
                    <a:pt x="33" y="83"/>
                    <a:pt x="0" y="184"/>
                    <a:pt x="40" y="233"/>
                  </a:cubicBezTo>
                  <a:cubicBezTo>
                    <a:pt x="511" y="919"/>
                    <a:pt x="465" y="1751"/>
                    <a:pt x="683" y="2508"/>
                  </a:cubicBezTo>
                  <a:cubicBezTo>
                    <a:pt x="729" y="2669"/>
                    <a:pt x="686" y="2869"/>
                    <a:pt x="643" y="3037"/>
                  </a:cubicBezTo>
                  <a:cubicBezTo>
                    <a:pt x="633" y="3083"/>
                    <a:pt x="465" y="3087"/>
                    <a:pt x="358" y="3111"/>
                  </a:cubicBezTo>
                  <a:cubicBezTo>
                    <a:pt x="612" y="3826"/>
                    <a:pt x="876" y="4562"/>
                    <a:pt x="1136" y="5297"/>
                  </a:cubicBezTo>
                  <a:cubicBezTo>
                    <a:pt x="1187" y="5394"/>
                    <a:pt x="1236" y="5486"/>
                    <a:pt x="1283" y="5583"/>
                  </a:cubicBezTo>
                  <a:cubicBezTo>
                    <a:pt x="1551" y="5455"/>
                    <a:pt x="1386" y="5276"/>
                    <a:pt x="1337" y="5108"/>
                  </a:cubicBezTo>
                  <a:cubicBezTo>
                    <a:pt x="1179" y="4568"/>
                    <a:pt x="1019" y="4029"/>
                    <a:pt x="872" y="3483"/>
                  </a:cubicBezTo>
                  <a:cubicBezTo>
                    <a:pt x="851" y="3401"/>
                    <a:pt x="890" y="3301"/>
                    <a:pt x="922" y="3040"/>
                  </a:cubicBezTo>
                  <a:cubicBezTo>
                    <a:pt x="1594" y="3912"/>
                    <a:pt x="1843" y="4812"/>
                    <a:pt x="2222" y="5661"/>
                  </a:cubicBezTo>
                  <a:cubicBezTo>
                    <a:pt x="2222" y="5536"/>
                    <a:pt x="2255" y="5404"/>
                    <a:pt x="2219" y="5290"/>
                  </a:cubicBezTo>
                  <a:cubicBezTo>
                    <a:pt x="1980" y="4490"/>
                    <a:pt x="1668" y="3719"/>
                    <a:pt x="1194" y="3022"/>
                  </a:cubicBezTo>
                  <a:cubicBezTo>
                    <a:pt x="729" y="2348"/>
                    <a:pt x="633" y="1587"/>
                    <a:pt x="704" y="790"/>
                  </a:cubicBezTo>
                  <a:cubicBezTo>
                    <a:pt x="712" y="726"/>
                    <a:pt x="793" y="665"/>
                    <a:pt x="865" y="569"/>
                  </a:cubicBezTo>
                  <a:cubicBezTo>
                    <a:pt x="1490" y="1276"/>
                    <a:pt x="1554" y="2190"/>
                    <a:pt x="1869" y="3115"/>
                  </a:cubicBezTo>
                  <a:cubicBezTo>
                    <a:pt x="2036" y="2737"/>
                    <a:pt x="1965" y="2462"/>
                    <a:pt x="1919" y="2190"/>
                  </a:cubicBezTo>
                  <a:lnTo>
                    <a:pt x="1919" y="2190"/>
                  </a:lnTo>
                  <a:lnTo>
                    <a:pt x="1940" y="2219"/>
                  </a:lnTo>
                  <a:cubicBezTo>
                    <a:pt x="1783" y="1855"/>
                    <a:pt x="1629" y="1491"/>
                    <a:pt x="1469" y="1126"/>
                  </a:cubicBezTo>
                  <a:cubicBezTo>
                    <a:pt x="1383" y="929"/>
                    <a:pt x="1301" y="730"/>
                    <a:pt x="1187" y="551"/>
                  </a:cubicBezTo>
                  <a:cubicBezTo>
                    <a:pt x="1067" y="359"/>
                    <a:pt x="994" y="267"/>
                    <a:pt x="883" y="267"/>
                  </a:cubicBezTo>
                  <a:cubicBezTo>
                    <a:pt x="782" y="267"/>
                    <a:pt x="650" y="343"/>
                    <a:pt x="422" y="487"/>
                  </a:cubicBezTo>
                  <a:cubicBezTo>
                    <a:pt x="322" y="337"/>
                    <a:pt x="219" y="187"/>
                    <a:pt x="112" y="37"/>
                  </a:cubicBezTo>
                  <a:cubicBezTo>
                    <a:pt x="101" y="19"/>
                    <a:pt x="69" y="16"/>
                    <a:pt x="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2710400" y="5164950"/>
              <a:ext cx="111175" cy="110400"/>
            </a:xfrm>
            <a:custGeom>
              <a:rect b="b" l="l" r="r" t="t"/>
              <a:pathLst>
                <a:path extrusionOk="0" h="4416" w="4447">
                  <a:moveTo>
                    <a:pt x="1" y="1"/>
                  </a:moveTo>
                  <a:lnTo>
                    <a:pt x="1" y="1"/>
                  </a:lnTo>
                  <a:cubicBezTo>
                    <a:pt x="29" y="69"/>
                    <a:pt x="62" y="208"/>
                    <a:pt x="133" y="316"/>
                  </a:cubicBezTo>
                  <a:cubicBezTo>
                    <a:pt x="940" y="1504"/>
                    <a:pt x="2054" y="2348"/>
                    <a:pt x="3279" y="3047"/>
                  </a:cubicBezTo>
                  <a:cubicBezTo>
                    <a:pt x="3675" y="3276"/>
                    <a:pt x="3957" y="3548"/>
                    <a:pt x="4129" y="4062"/>
                  </a:cubicBezTo>
                  <a:cubicBezTo>
                    <a:pt x="3850" y="4019"/>
                    <a:pt x="3632" y="3983"/>
                    <a:pt x="3404" y="3947"/>
                  </a:cubicBezTo>
                  <a:lnTo>
                    <a:pt x="3404" y="3947"/>
                  </a:lnTo>
                  <a:cubicBezTo>
                    <a:pt x="3411" y="3986"/>
                    <a:pt x="3408" y="4047"/>
                    <a:pt x="3426" y="4054"/>
                  </a:cubicBezTo>
                  <a:cubicBezTo>
                    <a:pt x="3692" y="4172"/>
                    <a:pt x="3963" y="4282"/>
                    <a:pt x="4230" y="4393"/>
                  </a:cubicBezTo>
                  <a:lnTo>
                    <a:pt x="4230" y="4393"/>
                  </a:lnTo>
                  <a:cubicBezTo>
                    <a:pt x="4447" y="4167"/>
                    <a:pt x="4398" y="3926"/>
                    <a:pt x="4229" y="3694"/>
                  </a:cubicBezTo>
                  <a:cubicBezTo>
                    <a:pt x="4039" y="3433"/>
                    <a:pt x="3858" y="3194"/>
                    <a:pt x="3943" y="2823"/>
                  </a:cubicBezTo>
                  <a:cubicBezTo>
                    <a:pt x="3979" y="2669"/>
                    <a:pt x="3861" y="2458"/>
                    <a:pt x="3764" y="2301"/>
                  </a:cubicBezTo>
                  <a:cubicBezTo>
                    <a:pt x="3418" y="1719"/>
                    <a:pt x="2954" y="1247"/>
                    <a:pt x="2347" y="912"/>
                  </a:cubicBezTo>
                  <a:lnTo>
                    <a:pt x="2347" y="912"/>
                  </a:lnTo>
                  <a:cubicBezTo>
                    <a:pt x="2465" y="1269"/>
                    <a:pt x="2783" y="1476"/>
                    <a:pt x="2990" y="1761"/>
                  </a:cubicBezTo>
                  <a:cubicBezTo>
                    <a:pt x="3212" y="2061"/>
                    <a:pt x="3411" y="2373"/>
                    <a:pt x="3729" y="2837"/>
                  </a:cubicBezTo>
                  <a:cubicBezTo>
                    <a:pt x="2783" y="2537"/>
                    <a:pt x="2226" y="1994"/>
                    <a:pt x="1643" y="1512"/>
                  </a:cubicBezTo>
                  <a:cubicBezTo>
                    <a:pt x="1064" y="1029"/>
                    <a:pt x="533" y="494"/>
                    <a:pt x="1" y="1"/>
                  </a:cubicBezTo>
                  <a:close/>
                  <a:moveTo>
                    <a:pt x="4230" y="4393"/>
                  </a:moveTo>
                  <a:cubicBezTo>
                    <a:pt x="4223" y="4400"/>
                    <a:pt x="4215" y="4408"/>
                    <a:pt x="4207" y="4415"/>
                  </a:cubicBezTo>
                  <a:lnTo>
                    <a:pt x="4232" y="4394"/>
                  </a:lnTo>
                  <a:cubicBezTo>
                    <a:pt x="4232" y="4393"/>
                    <a:pt x="4231" y="4393"/>
                    <a:pt x="4230" y="43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2624250" y="5147475"/>
              <a:ext cx="39050" cy="147525"/>
            </a:xfrm>
            <a:custGeom>
              <a:rect b="b" l="l" r="r" t="t"/>
              <a:pathLst>
                <a:path extrusionOk="0" h="5901" w="1562">
                  <a:moveTo>
                    <a:pt x="139" y="1"/>
                  </a:moveTo>
                  <a:cubicBezTo>
                    <a:pt x="93" y="14"/>
                    <a:pt x="47" y="32"/>
                    <a:pt x="0" y="47"/>
                  </a:cubicBezTo>
                  <a:cubicBezTo>
                    <a:pt x="108" y="1029"/>
                    <a:pt x="211" y="2015"/>
                    <a:pt x="322" y="2996"/>
                  </a:cubicBezTo>
                  <a:cubicBezTo>
                    <a:pt x="429" y="3939"/>
                    <a:pt x="611" y="4878"/>
                    <a:pt x="233" y="5900"/>
                  </a:cubicBezTo>
                  <a:cubicBezTo>
                    <a:pt x="757" y="5529"/>
                    <a:pt x="689" y="5028"/>
                    <a:pt x="686" y="4586"/>
                  </a:cubicBezTo>
                  <a:cubicBezTo>
                    <a:pt x="686" y="4136"/>
                    <a:pt x="607" y="3682"/>
                    <a:pt x="554" y="3161"/>
                  </a:cubicBezTo>
                  <a:lnTo>
                    <a:pt x="554" y="3161"/>
                  </a:lnTo>
                  <a:cubicBezTo>
                    <a:pt x="800" y="3296"/>
                    <a:pt x="983" y="3400"/>
                    <a:pt x="1168" y="3504"/>
                  </a:cubicBezTo>
                  <a:cubicBezTo>
                    <a:pt x="1561" y="2747"/>
                    <a:pt x="1397" y="1314"/>
                    <a:pt x="765" y="229"/>
                  </a:cubicBezTo>
                  <a:lnTo>
                    <a:pt x="765" y="229"/>
                  </a:lnTo>
                  <a:cubicBezTo>
                    <a:pt x="922" y="1218"/>
                    <a:pt x="1225" y="2068"/>
                    <a:pt x="1068" y="2964"/>
                  </a:cubicBezTo>
                  <a:cubicBezTo>
                    <a:pt x="736" y="2722"/>
                    <a:pt x="629" y="2486"/>
                    <a:pt x="439" y="1550"/>
                  </a:cubicBezTo>
                  <a:cubicBezTo>
                    <a:pt x="332" y="1036"/>
                    <a:pt x="240" y="518"/>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2600050" y="5037300"/>
              <a:ext cx="78500" cy="160825"/>
            </a:xfrm>
            <a:custGeom>
              <a:rect b="b" l="l" r="r" t="t"/>
              <a:pathLst>
                <a:path extrusionOk="0" h="6433" w="3140">
                  <a:moveTo>
                    <a:pt x="1" y="0"/>
                  </a:moveTo>
                  <a:lnTo>
                    <a:pt x="1" y="0"/>
                  </a:lnTo>
                  <a:cubicBezTo>
                    <a:pt x="22" y="239"/>
                    <a:pt x="1" y="396"/>
                    <a:pt x="47" y="529"/>
                  </a:cubicBezTo>
                  <a:cubicBezTo>
                    <a:pt x="229" y="1004"/>
                    <a:pt x="400" y="1489"/>
                    <a:pt x="636" y="1939"/>
                  </a:cubicBezTo>
                  <a:cubicBezTo>
                    <a:pt x="1361" y="3318"/>
                    <a:pt x="2107" y="4682"/>
                    <a:pt x="2854" y="6050"/>
                  </a:cubicBezTo>
                  <a:cubicBezTo>
                    <a:pt x="2911" y="6157"/>
                    <a:pt x="3001" y="6250"/>
                    <a:pt x="3139" y="6432"/>
                  </a:cubicBezTo>
                  <a:cubicBezTo>
                    <a:pt x="3121" y="6250"/>
                    <a:pt x="3133" y="6171"/>
                    <a:pt x="3104" y="6107"/>
                  </a:cubicBezTo>
                  <a:cubicBezTo>
                    <a:pt x="2168" y="4118"/>
                    <a:pt x="1226" y="2128"/>
                    <a:pt x="279" y="143"/>
                  </a:cubicBezTo>
                  <a:cubicBezTo>
                    <a:pt x="261" y="107"/>
                    <a:pt x="190" y="9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2560125" y="5072475"/>
              <a:ext cx="30650" cy="184200"/>
            </a:xfrm>
            <a:custGeom>
              <a:rect b="b" l="l" r="r" t="t"/>
              <a:pathLst>
                <a:path extrusionOk="0" h="7368" w="1226">
                  <a:moveTo>
                    <a:pt x="451" y="4257"/>
                  </a:moveTo>
                  <a:cubicBezTo>
                    <a:pt x="469" y="4268"/>
                    <a:pt x="508" y="4278"/>
                    <a:pt x="512" y="4293"/>
                  </a:cubicBezTo>
                  <a:cubicBezTo>
                    <a:pt x="515" y="4393"/>
                    <a:pt x="512" y="4493"/>
                    <a:pt x="508" y="4593"/>
                  </a:cubicBezTo>
                  <a:cubicBezTo>
                    <a:pt x="508" y="4603"/>
                    <a:pt x="483" y="4614"/>
                    <a:pt x="465" y="4621"/>
                  </a:cubicBezTo>
                  <a:cubicBezTo>
                    <a:pt x="451" y="4578"/>
                    <a:pt x="419" y="4532"/>
                    <a:pt x="419" y="4486"/>
                  </a:cubicBezTo>
                  <a:cubicBezTo>
                    <a:pt x="419" y="4410"/>
                    <a:pt x="441" y="4336"/>
                    <a:pt x="451" y="4257"/>
                  </a:cubicBezTo>
                  <a:close/>
                  <a:moveTo>
                    <a:pt x="1072" y="1"/>
                  </a:moveTo>
                  <a:cubicBezTo>
                    <a:pt x="944" y="875"/>
                    <a:pt x="823" y="1750"/>
                    <a:pt x="683" y="2622"/>
                  </a:cubicBezTo>
                  <a:cubicBezTo>
                    <a:pt x="633" y="2936"/>
                    <a:pt x="566" y="3225"/>
                    <a:pt x="376" y="3515"/>
                  </a:cubicBezTo>
                  <a:cubicBezTo>
                    <a:pt x="183" y="3807"/>
                    <a:pt x="151" y="4225"/>
                    <a:pt x="111" y="4593"/>
                  </a:cubicBezTo>
                  <a:cubicBezTo>
                    <a:pt x="51" y="5203"/>
                    <a:pt x="37" y="5818"/>
                    <a:pt x="1" y="6450"/>
                  </a:cubicBezTo>
                  <a:cubicBezTo>
                    <a:pt x="398" y="6103"/>
                    <a:pt x="144" y="5593"/>
                    <a:pt x="419" y="5211"/>
                  </a:cubicBezTo>
                  <a:lnTo>
                    <a:pt x="419" y="5211"/>
                  </a:lnTo>
                  <a:cubicBezTo>
                    <a:pt x="383" y="5932"/>
                    <a:pt x="347" y="6650"/>
                    <a:pt x="309" y="7368"/>
                  </a:cubicBezTo>
                  <a:cubicBezTo>
                    <a:pt x="676" y="6172"/>
                    <a:pt x="665" y="4921"/>
                    <a:pt x="837" y="3700"/>
                  </a:cubicBezTo>
                  <a:cubicBezTo>
                    <a:pt x="1008" y="2479"/>
                    <a:pt x="1101" y="1243"/>
                    <a:pt x="1226" y="14"/>
                  </a:cubicBezTo>
                  <a:cubicBezTo>
                    <a:pt x="1176" y="11"/>
                    <a:pt x="1126" y="8"/>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2682475" y="4992475"/>
              <a:ext cx="89375" cy="39250"/>
            </a:xfrm>
            <a:custGeom>
              <a:rect b="b" l="l" r="r" t="t"/>
              <a:pathLst>
                <a:path extrusionOk="0" h="1570" w="3575">
                  <a:moveTo>
                    <a:pt x="3553" y="0"/>
                  </a:moveTo>
                  <a:cubicBezTo>
                    <a:pt x="3057" y="83"/>
                    <a:pt x="2564" y="226"/>
                    <a:pt x="2067" y="226"/>
                  </a:cubicBezTo>
                  <a:cubicBezTo>
                    <a:pt x="1751" y="226"/>
                    <a:pt x="1564" y="550"/>
                    <a:pt x="1251" y="550"/>
                  </a:cubicBezTo>
                  <a:cubicBezTo>
                    <a:pt x="1189" y="550"/>
                    <a:pt x="1123" y="537"/>
                    <a:pt x="1050" y="508"/>
                  </a:cubicBezTo>
                  <a:cubicBezTo>
                    <a:pt x="917" y="454"/>
                    <a:pt x="771" y="436"/>
                    <a:pt x="619" y="436"/>
                  </a:cubicBezTo>
                  <a:cubicBezTo>
                    <a:pt x="417" y="436"/>
                    <a:pt x="205" y="467"/>
                    <a:pt x="0" y="490"/>
                  </a:cubicBezTo>
                  <a:cubicBezTo>
                    <a:pt x="778" y="861"/>
                    <a:pt x="1725" y="629"/>
                    <a:pt x="2589" y="1186"/>
                  </a:cubicBezTo>
                  <a:cubicBezTo>
                    <a:pt x="2244" y="1235"/>
                    <a:pt x="1921" y="1254"/>
                    <a:pt x="1611" y="1254"/>
                  </a:cubicBezTo>
                  <a:cubicBezTo>
                    <a:pt x="1104" y="1254"/>
                    <a:pt x="631" y="1204"/>
                    <a:pt x="157" y="1150"/>
                  </a:cubicBezTo>
                  <a:lnTo>
                    <a:pt x="157" y="1150"/>
                  </a:lnTo>
                  <a:cubicBezTo>
                    <a:pt x="679" y="1447"/>
                    <a:pt x="1210" y="1569"/>
                    <a:pt x="1753" y="1569"/>
                  </a:cubicBezTo>
                  <a:cubicBezTo>
                    <a:pt x="2204" y="1569"/>
                    <a:pt x="2663" y="1484"/>
                    <a:pt x="3132" y="1343"/>
                  </a:cubicBezTo>
                  <a:cubicBezTo>
                    <a:pt x="3096" y="686"/>
                    <a:pt x="2511" y="868"/>
                    <a:pt x="2178" y="568"/>
                  </a:cubicBezTo>
                  <a:cubicBezTo>
                    <a:pt x="2667" y="418"/>
                    <a:pt x="3121" y="279"/>
                    <a:pt x="3574" y="140"/>
                  </a:cubicBezTo>
                  <a:cubicBezTo>
                    <a:pt x="3567" y="94"/>
                    <a:pt x="3561" y="47"/>
                    <a:pt x="3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2477100" y="4810325"/>
              <a:ext cx="81275" cy="111825"/>
            </a:xfrm>
            <a:custGeom>
              <a:rect b="b" l="l" r="r" t="t"/>
              <a:pathLst>
                <a:path extrusionOk="0" h="4473" w="3251">
                  <a:moveTo>
                    <a:pt x="628" y="2003"/>
                  </a:moveTo>
                  <a:cubicBezTo>
                    <a:pt x="631" y="2014"/>
                    <a:pt x="634" y="2025"/>
                    <a:pt x="637" y="2036"/>
                  </a:cubicBezTo>
                  <a:lnTo>
                    <a:pt x="655" y="2023"/>
                  </a:lnTo>
                  <a:cubicBezTo>
                    <a:pt x="645" y="2016"/>
                    <a:pt x="636" y="2009"/>
                    <a:pt x="628" y="2003"/>
                  </a:cubicBezTo>
                  <a:close/>
                  <a:moveTo>
                    <a:pt x="180" y="1"/>
                  </a:moveTo>
                  <a:cubicBezTo>
                    <a:pt x="104" y="304"/>
                    <a:pt x="1" y="480"/>
                    <a:pt x="33" y="626"/>
                  </a:cubicBezTo>
                  <a:cubicBezTo>
                    <a:pt x="145" y="1120"/>
                    <a:pt x="178" y="1659"/>
                    <a:pt x="628" y="2003"/>
                  </a:cubicBezTo>
                  <a:lnTo>
                    <a:pt x="628" y="2003"/>
                  </a:lnTo>
                  <a:cubicBezTo>
                    <a:pt x="569" y="1786"/>
                    <a:pt x="508" y="1568"/>
                    <a:pt x="447" y="1351"/>
                  </a:cubicBezTo>
                  <a:cubicBezTo>
                    <a:pt x="386" y="1126"/>
                    <a:pt x="330" y="901"/>
                    <a:pt x="340" y="640"/>
                  </a:cubicBezTo>
                  <a:lnTo>
                    <a:pt x="340" y="640"/>
                  </a:lnTo>
                  <a:cubicBezTo>
                    <a:pt x="887" y="1094"/>
                    <a:pt x="1140" y="1733"/>
                    <a:pt x="1490" y="2308"/>
                  </a:cubicBezTo>
                  <a:cubicBezTo>
                    <a:pt x="1830" y="2869"/>
                    <a:pt x="2158" y="3437"/>
                    <a:pt x="2565" y="3973"/>
                  </a:cubicBezTo>
                  <a:cubicBezTo>
                    <a:pt x="2430" y="3558"/>
                    <a:pt x="2290" y="3144"/>
                    <a:pt x="2151" y="2730"/>
                  </a:cubicBezTo>
                  <a:lnTo>
                    <a:pt x="2151" y="2730"/>
                  </a:lnTo>
                  <a:cubicBezTo>
                    <a:pt x="2683" y="3144"/>
                    <a:pt x="2743" y="3826"/>
                    <a:pt x="3251" y="4472"/>
                  </a:cubicBezTo>
                  <a:cubicBezTo>
                    <a:pt x="3197" y="4154"/>
                    <a:pt x="3204" y="4008"/>
                    <a:pt x="3151" y="3890"/>
                  </a:cubicBezTo>
                  <a:cubicBezTo>
                    <a:pt x="2923" y="3376"/>
                    <a:pt x="2683" y="2865"/>
                    <a:pt x="2425" y="2361"/>
                  </a:cubicBezTo>
                  <a:cubicBezTo>
                    <a:pt x="2362" y="2237"/>
                    <a:pt x="2268" y="2102"/>
                    <a:pt x="2123" y="2102"/>
                  </a:cubicBezTo>
                  <a:cubicBezTo>
                    <a:pt x="2081" y="2102"/>
                    <a:pt x="2035" y="2114"/>
                    <a:pt x="1983" y="2140"/>
                  </a:cubicBezTo>
                  <a:cubicBezTo>
                    <a:pt x="1906" y="2181"/>
                    <a:pt x="1848" y="2198"/>
                    <a:pt x="1804" y="2198"/>
                  </a:cubicBezTo>
                  <a:cubicBezTo>
                    <a:pt x="1645" y="2198"/>
                    <a:pt x="1664" y="1979"/>
                    <a:pt x="1608" y="1851"/>
                  </a:cubicBezTo>
                  <a:cubicBezTo>
                    <a:pt x="1561" y="1754"/>
                    <a:pt x="1512" y="1662"/>
                    <a:pt x="1461" y="1565"/>
                  </a:cubicBezTo>
                  <a:cubicBezTo>
                    <a:pt x="1255" y="1294"/>
                    <a:pt x="1051" y="1019"/>
                    <a:pt x="836" y="754"/>
                  </a:cubicBezTo>
                  <a:cubicBezTo>
                    <a:pt x="658" y="533"/>
                    <a:pt x="462" y="326"/>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2585500" y="5125675"/>
              <a:ext cx="29675" cy="103775"/>
            </a:xfrm>
            <a:custGeom>
              <a:rect b="b" l="l" r="r" t="t"/>
              <a:pathLst>
                <a:path extrusionOk="0" h="4151" w="1187">
                  <a:moveTo>
                    <a:pt x="700" y="1"/>
                  </a:moveTo>
                  <a:lnTo>
                    <a:pt x="700" y="1"/>
                  </a:lnTo>
                  <a:cubicBezTo>
                    <a:pt x="61" y="879"/>
                    <a:pt x="1" y="3311"/>
                    <a:pt x="604" y="4151"/>
                  </a:cubicBezTo>
                  <a:cubicBezTo>
                    <a:pt x="1097" y="3465"/>
                    <a:pt x="1186" y="2597"/>
                    <a:pt x="890" y="1001"/>
                  </a:cubicBezTo>
                  <a:lnTo>
                    <a:pt x="890" y="1001"/>
                  </a:lnTo>
                  <a:cubicBezTo>
                    <a:pt x="879" y="1233"/>
                    <a:pt x="865" y="1461"/>
                    <a:pt x="854" y="1694"/>
                  </a:cubicBezTo>
                  <a:cubicBezTo>
                    <a:pt x="840" y="1987"/>
                    <a:pt x="843" y="2287"/>
                    <a:pt x="807" y="2579"/>
                  </a:cubicBezTo>
                  <a:cubicBezTo>
                    <a:pt x="776" y="2833"/>
                    <a:pt x="700" y="3083"/>
                    <a:pt x="604" y="3497"/>
                  </a:cubicBezTo>
                  <a:cubicBezTo>
                    <a:pt x="296" y="2218"/>
                    <a:pt x="740" y="1140"/>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500325" y="5125150"/>
              <a:ext cx="47525" cy="104850"/>
            </a:xfrm>
            <a:custGeom>
              <a:rect b="b" l="l" r="r" t="t"/>
              <a:pathLst>
                <a:path extrusionOk="0" h="4194" w="1901">
                  <a:moveTo>
                    <a:pt x="1900" y="0"/>
                  </a:moveTo>
                  <a:lnTo>
                    <a:pt x="1900" y="0"/>
                  </a:lnTo>
                  <a:cubicBezTo>
                    <a:pt x="1483" y="1268"/>
                    <a:pt x="1340" y="2625"/>
                    <a:pt x="429" y="3879"/>
                  </a:cubicBezTo>
                  <a:cubicBezTo>
                    <a:pt x="386" y="2557"/>
                    <a:pt x="836" y="1489"/>
                    <a:pt x="1079" y="240"/>
                  </a:cubicBezTo>
                  <a:lnTo>
                    <a:pt x="1079" y="240"/>
                  </a:lnTo>
                  <a:cubicBezTo>
                    <a:pt x="344" y="1336"/>
                    <a:pt x="1" y="3193"/>
                    <a:pt x="326" y="4193"/>
                  </a:cubicBezTo>
                  <a:cubicBezTo>
                    <a:pt x="482" y="4090"/>
                    <a:pt x="679" y="4029"/>
                    <a:pt x="754" y="3897"/>
                  </a:cubicBezTo>
                  <a:cubicBezTo>
                    <a:pt x="990" y="3475"/>
                    <a:pt x="1204" y="3040"/>
                    <a:pt x="1379" y="2590"/>
                  </a:cubicBezTo>
                  <a:cubicBezTo>
                    <a:pt x="1697" y="1758"/>
                    <a:pt x="1872" y="894"/>
                    <a:pt x="19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705050" y="4773600"/>
              <a:ext cx="70650" cy="62750"/>
            </a:xfrm>
            <a:custGeom>
              <a:rect b="b" l="l" r="r" t="t"/>
              <a:pathLst>
                <a:path extrusionOk="0" h="2510" w="2826">
                  <a:moveTo>
                    <a:pt x="1510" y="0"/>
                  </a:moveTo>
                  <a:cubicBezTo>
                    <a:pt x="1395" y="0"/>
                    <a:pt x="1278" y="25"/>
                    <a:pt x="1200" y="80"/>
                  </a:cubicBezTo>
                  <a:cubicBezTo>
                    <a:pt x="647" y="477"/>
                    <a:pt x="207" y="977"/>
                    <a:pt x="1" y="1670"/>
                  </a:cubicBezTo>
                  <a:cubicBezTo>
                    <a:pt x="400" y="1156"/>
                    <a:pt x="800" y="634"/>
                    <a:pt x="1504" y="206"/>
                  </a:cubicBezTo>
                  <a:lnTo>
                    <a:pt x="1504" y="206"/>
                  </a:lnTo>
                  <a:cubicBezTo>
                    <a:pt x="1458" y="741"/>
                    <a:pt x="1136" y="995"/>
                    <a:pt x="961" y="1323"/>
                  </a:cubicBezTo>
                  <a:cubicBezTo>
                    <a:pt x="782" y="1659"/>
                    <a:pt x="657" y="2024"/>
                    <a:pt x="450" y="2509"/>
                  </a:cubicBezTo>
                  <a:cubicBezTo>
                    <a:pt x="1236" y="1806"/>
                    <a:pt x="1718" y="992"/>
                    <a:pt x="2597" y="538"/>
                  </a:cubicBezTo>
                  <a:cubicBezTo>
                    <a:pt x="2668" y="706"/>
                    <a:pt x="2722" y="835"/>
                    <a:pt x="2826" y="1088"/>
                  </a:cubicBezTo>
                  <a:lnTo>
                    <a:pt x="2826" y="213"/>
                  </a:lnTo>
                  <a:cubicBezTo>
                    <a:pt x="2429" y="392"/>
                    <a:pt x="2129" y="527"/>
                    <a:pt x="1807" y="674"/>
                  </a:cubicBezTo>
                  <a:cubicBezTo>
                    <a:pt x="1807" y="591"/>
                    <a:pt x="1818" y="517"/>
                    <a:pt x="1807" y="445"/>
                  </a:cubicBezTo>
                  <a:cubicBezTo>
                    <a:pt x="1782" y="299"/>
                    <a:pt x="1776" y="49"/>
                    <a:pt x="1711" y="27"/>
                  </a:cubicBezTo>
                  <a:cubicBezTo>
                    <a:pt x="1651" y="10"/>
                    <a:pt x="1581" y="0"/>
                    <a:pt x="1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2338725" y="4835625"/>
              <a:ext cx="118325" cy="46075"/>
            </a:xfrm>
            <a:custGeom>
              <a:rect b="b" l="l" r="r" t="t"/>
              <a:pathLst>
                <a:path extrusionOk="0" h="1843" w="4733">
                  <a:moveTo>
                    <a:pt x="2362" y="0"/>
                  </a:moveTo>
                  <a:cubicBezTo>
                    <a:pt x="2163" y="0"/>
                    <a:pt x="2042" y="178"/>
                    <a:pt x="1879" y="556"/>
                  </a:cubicBezTo>
                  <a:cubicBezTo>
                    <a:pt x="1165" y="319"/>
                    <a:pt x="791" y="195"/>
                    <a:pt x="554" y="195"/>
                  </a:cubicBezTo>
                  <a:cubicBezTo>
                    <a:pt x="295" y="195"/>
                    <a:pt x="198" y="341"/>
                    <a:pt x="0" y="646"/>
                  </a:cubicBezTo>
                  <a:cubicBezTo>
                    <a:pt x="197" y="546"/>
                    <a:pt x="307" y="454"/>
                    <a:pt x="429" y="439"/>
                  </a:cubicBezTo>
                  <a:cubicBezTo>
                    <a:pt x="448" y="436"/>
                    <a:pt x="467" y="435"/>
                    <a:pt x="487" y="435"/>
                  </a:cubicBezTo>
                  <a:cubicBezTo>
                    <a:pt x="596" y="435"/>
                    <a:pt x="711" y="474"/>
                    <a:pt x="815" y="514"/>
                  </a:cubicBezTo>
                  <a:cubicBezTo>
                    <a:pt x="1168" y="646"/>
                    <a:pt x="1522" y="771"/>
                    <a:pt x="1854" y="939"/>
                  </a:cubicBezTo>
                  <a:cubicBezTo>
                    <a:pt x="2150" y="1085"/>
                    <a:pt x="2422" y="1285"/>
                    <a:pt x="2818" y="1535"/>
                  </a:cubicBezTo>
                  <a:cubicBezTo>
                    <a:pt x="2575" y="1089"/>
                    <a:pt x="2394" y="757"/>
                    <a:pt x="2193" y="389"/>
                  </a:cubicBezTo>
                  <a:cubicBezTo>
                    <a:pt x="2265" y="387"/>
                    <a:pt x="2329" y="385"/>
                    <a:pt x="2388" y="385"/>
                  </a:cubicBezTo>
                  <a:cubicBezTo>
                    <a:pt x="2789" y="385"/>
                    <a:pt x="2941" y="469"/>
                    <a:pt x="3508" y="914"/>
                  </a:cubicBezTo>
                  <a:cubicBezTo>
                    <a:pt x="3882" y="1210"/>
                    <a:pt x="4240" y="1532"/>
                    <a:pt x="4607" y="1842"/>
                  </a:cubicBezTo>
                  <a:cubicBezTo>
                    <a:pt x="4650" y="1807"/>
                    <a:pt x="4693" y="1774"/>
                    <a:pt x="4733" y="1739"/>
                  </a:cubicBezTo>
                  <a:cubicBezTo>
                    <a:pt x="4668" y="1611"/>
                    <a:pt x="4632" y="1435"/>
                    <a:pt x="4525" y="1357"/>
                  </a:cubicBezTo>
                  <a:cubicBezTo>
                    <a:pt x="3943" y="932"/>
                    <a:pt x="3371" y="489"/>
                    <a:pt x="2743" y="136"/>
                  </a:cubicBezTo>
                  <a:cubicBezTo>
                    <a:pt x="2585" y="46"/>
                    <a:pt x="2464" y="0"/>
                    <a:pt x="2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2455600" y="5005850"/>
              <a:ext cx="76175" cy="45525"/>
            </a:xfrm>
            <a:custGeom>
              <a:rect b="b" l="l" r="r" t="t"/>
              <a:pathLst>
                <a:path extrusionOk="0" h="1821" w="3047">
                  <a:moveTo>
                    <a:pt x="875" y="190"/>
                  </a:moveTo>
                  <a:lnTo>
                    <a:pt x="850" y="215"/>
                  </a:lnTo>
                  <a:cubicBezTo>
                    <a:pt x="857" y="214"/>
                    <a:pt x="864" y="212"/>
                    <a:pt x="871" y="210"/>
                  </a:cubicBezTo>
                  <a:lnTo>
                    <a:pt x="871" y="210"/>
                  </a:lnTo>
                  <a:cubicBezTo>
                    <a:pt x="873" y="204"/>
                    <a:pt x="874" y="197"/>
                    <a:pt x="875" y="190"/>
                  </a:cubicBezTo>
                  <a:close/>
                  <a:moveTo>
                    <a:pt x="1757" y="1"/>
                  </a:moveTo>
                  <a:cubicBezTo>
                    <a:pt x="1464" y="71"/>
                    <a:pt x="1168" y="141"/>
                    <a:pt x="871" y="210"/>
                  </a:cubicBezTo>
                  <a:lnTo>
                    <a:pt x="871" y="210"/>
                  </a:lnTo>
                  <a:cubicBezTo>
                    <a:pt x="800" y="587"/>
                    <a:pt x="810" y="592"/>
                    <a:pt x="1404" y="844"/>
                  </a:cubicBezTo>
                  <a:cubicBezTo>
                    <a:pt x="1011" y="973"/>
                    <a:pt x="699" y="1078"/>
                    <a:pt x="389" y="1179"/>
                  </a:cubicBezTo>
                  <a:lnTo>
                    <a:pt x="389" y="1179"/>
                  </a:lnTo>
                  <a:cubicBezTo>
                    <a:pt x="394" y="1173"/>
                    <a:pt x="399" y="1167"/>
                    <a:pt x="404" y="1161"/>
                  </a:cubicBezTo>
                  <a:lnTo>
                    <a:pt x="404" y="1161"/>
                  </a:lnTo>
                  <a:lnTo>
                    <a:pt x="364" y="1187"/>
                  </a:lnTo>
                  <a:cubicBezTo>
                    <a:pt x="373" y="1184"/>
                    <a:pt x="381" y="1182"/>
                    <a:pt x="389" y="1179"/>
                  </a:cubicBezTo>
                  <a:lnTo>
                    <a:pt x="389" y="1179"/>
                  </a:lnTo>
                  <a:cubicBezTo>
                    <a:pt x="262" y="1334"/>
                    <a:pt x="135" y="1486"/>
                    <a:pt x="0" y="1647"/>
                  </a:cubicBezTo>
                  <a:cubicBezTo>
                    <a:pt x="218" y="1764"/>
                    <a:pt x="511" y="1821"/>
                    <a:pt x="846" y="1821"/>
                  </a:cubicBezTo>
                  <a:cubicBezTo>
                    <a:pt x="1495" y="1821"/>
                    <a:pt x="2304" y="1610"/>
                    <a:pt x="3043" y="1219"/>
                  </a:cubicBezTo>
                  <a:lnTo>
                    <a:pt x="3043" y="1219"/>
                  </a:lnTo>
                  <a:cubicBezTo>
                    <a:pt x="2234" y="1295"/>
                    <a:pt x="1519" y="1627"/>
                    <a:pt x="682" y="1627"/>
                  </a:cubicBezTo>
                  <a:cubicBezTo>
                    <a:pt x="581" y="1627"/>
                    <a:pt x="477" y="1622"/>
                    <a:pt x="371" y="1611"/>
                  </a:cubicBezTo>
                  <a:cubicBezTo>
                    <a:pt x="1179" y="1011"/>
                    <a:pt x="2133" y="1062"/>
                    <a:pt x="3046" y="519"/>
                  </a:cubicBezTo>
                  <a:lnTo>
                    <a:pt x="1239" y="519"/>
                  </a:lnTo>
                  <a:cubicBezTo>
                    <a:pt x="1233" y="480"/>
                    <a:pt x="1221" y="437"/>
                    <a:pt x="1211" y="394"/>
                  </a:cubicBezTo>
                  <a:cubicBezTo>
                    <a:pt x="1400" y="294"/>
                    <a:pt x="1593" y="194"/>
                    <a:pt x="1782" y="94"/>
                  </a:cubicBezTo>
                  <a:cubicBezTo>
                    <a:pt x="1775" y="62"/>
                    <a:pt x="1764" y="33"/>
                    <a:pt x="1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2685475" y="5122650"/>
              <a:ext cx="89850" cy="57050"/>
            </a:xfrm>
            <a:custGeom>
              <a:rect b="b" l="l" r="r" t="t"/>
              <a:pathLst>
                <a:path extrusionOk="0" h="2282" w="3594">
                  <a:moveTo>
                    <a:pt x="1551" y="61"/>
                  </a:moveTo>
                  <a:lnTo>
                    <a:pt x="1530" y="76"/>
                  </a:lnTo>
                  <a:cubicBezTo>
                    <a:pt x="1547" y="82"/>
                    <a:pt x="1563" y="89"/>
                    <a:pt x="1579" y="96"/>
                  </a:cubicBezTo>
                  <a:lnTo>
                    <a:pt x="1579" y="96"/>
                  </a:lnTo>
                  <a:cubicBezTo>
                    <a:pt x="1570" y="84"/>
                    <a:pt x="1561" y="72"/>
                    <a:pt x="1551" y="61"/>
                  </a:cubicBezTo>
                  <a:close/>
                  <a:moveTo>
                    <a:pt x="1" y="0"/>
                  </a:moveTo>
                  <a:lnTo>
                    <a:pt x="1" y="0"/>
                  </a:lnTo>
                  <a:cubicBezTo>
                    <a:pt x="119" y="229"/>
                    <a:pt x="148" y="351"/>
                    <a:pt x="223" y="422"/>
                  </a:cubicBezTo>
                  <a:cubicBezTo>
                    <a:pt x="983" y="1157"/>
                    <a:pt x="1873" y="1708"/>
                    <a:pt x="2819" y="2172"/>
                  </a:cubicBezTo>
                  <a:cubicBezTo>
                    <a:pt x="2844" y="2182"/>
                    <a:pt x="2869" y="2189"/>
                    <a:pt x="2897" y="2197"/>
                  </a:cubicBezTo>
                  <a:cubicBezTo>
                    <a:pt x="3000" y="2230"/>
                    <a:pt x="3107" y="2282"/>
                    <a:pt x="3210" y="2282"/>
                  </a:cubicBezTo>
                  <a:cubicBezTo>
                    <a:pt x="3282" y="2282"/>
                    <a:pt x="3352" y="2256"/>
                    <a:pt x="3416" y="2179"/>
                  </a:cubicBezTo>
                  <a:cubicBezTo>
                    <a:pt x="3594" y="1965"/>
                    <a:pt x="3459" y="1768"/>
                    <a:pt x="3326" y="1600"/>
                  </a:cubicBezTo>
                  <a:cubicBezTo>
                    <a:pt x="3147" y="1365"/>
                    <a:pt x="2955" y="1139"/>
                    <a:pt x="2751" y="925"/>
                  </a:cubicBezTo>
                  <a:cubicBezTo>
                    <a:pt x="2565" y="732"/>
                    <a:pt x="2358" y="561"/>
                    <a:pt x="2158" y="379"/>
                  </a:cubicBezTo>
                  <a:cubicBezTo>
                    <a:pt x="2119" y="351"/>
                    <a:pt x="2083" y="322"/>
                    <a:pt x="2051" y="286"/>
                  </a:cubicBezTo>
                  <a:cubicBezTo>
                    <a:pt x="1893" y="221"/>
                    <a:pt x="1737" y="160"/>
                    <a:pt x="1579" y="96"/>
                  </a:cubicBezTo>
                  <a:lnTo>
                    <a:pt x="1579" y="96"/>
                  </a:lnTo>
                  <a:cubicBezTo>
                    <a:pt x="1697" y="243"/>
                    <a:pt x="1808" y="404"/>
                    <a:pt x="1944" y="532"/>
                  </a:cubicBezTo>
                  <a:cubicBezTo>
                    <a:pt x="2366" y="940"/>
                    <a:pt x="2823" y="1315"/>
                    <a:pt x="3165" y="1854"/>
                  </a:cubicBezTo>
                  <a:cubicBezTo>
                    <a:pt x="2433" y="1757"/>
                    <a:pt x="2155" y="159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2417375" y="5106650"/>
              <a:ext cx="50850" cy="74025"/>
            </a:xfrm>
            <a:custGeom>
              <a:rect b="b" l="l" r="r" t="t"/>
              <a:pathLst>
                <a:path extrusionOk="0" h="2961" w="2034">
                  <a:moveTo>
                    <a:pt x="1733" y="1"/>
                  </a:moveTo>
                  <a:cubicBezTo>
                    <a:pt x="1450" y="69"/>
                    <a:pt x="1275" y="279"/>
                    <a:pt x="1090" y="476"/>
                  </a:cubicBezTo>
                  <a:cubicBezTo>
                    <a:pt x="583" y="1016"/>
                    <a:pt x="225" y="1640"/>
                    <a:pt x="44" y="2354"/>
                  </a:cubicBezTo>
                  <a:cubicBezTo>
                    <a:pt x="1" y="2512"/>
                    <a:pt x="22" y="2755"/>
                    <a:pt x="122" y="2865"/>
                  </a:cubicBezTo>
                  <a:cubicBezTo>
                    <a:pt x="183" y="2934"/>
                    <a:pt x="248" y="2960"/>
                    <a:pt x="314" y="2960"/>
                  </a:cubicBezTo>
                  <a:cubicBezTo>
                    <a:pt x="445" y="2960"/>
                    <a:pt x="577" y="2857"/>
                    <a:pt x="687" y="2769"/>
                  </a:cubicBezTo>
                  <a:cubicBezTo>
                    <a:pt x="1257" y="2319"/>
                    <a:pt x="1665" y="1733"/>
                    <a:pt x="2033" y="1112"/>
                  </a:cubicBezTo>
                  <a:lnTo>
                    <a:pt x="2033" y="1112"/>
                  </a:lnTo>
                  <a:cubicBezTo>
                    <a:pt x="1697" y="1219"/>
                    <a:pt x="1522" y="1505"/>
                    <a:pt x="1297" y="1733"/>
                  </a:cubicBezTo>
                  <a:cubicBezTo>
                    <a:pt x="1054" y="1976"/>
                    <a:pt x="807" y="2216"/>
                    <a:pt x="561" y="2455"/>
                  </a:cubicBezTo>
                  <a:cubicBezTo>
                    <a:pt x="597" y="1426"/>
                    <a:pt x="1158" y="719"/>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2290050" y="4772325"/>
              <a:ext cx="94150" cy="62150"/>
            </a:xfrm>
            <a:custGeom>
              <a:rect b="b" l="l" r="r" t="t"/>
              <a:pathLst>
                <a:path extrusionOk="0" h="2486" w="3766">
                  <a:moveTo>
                    <a:pt x="1879" y="0"/>
                  </a:moveTo>
                  <a:cubicBezTo>
                    <a:pt x="1477" y="0"/>
                    <a:pt x="1082" y="131"/>
                    <a:pt x="736" y="389"/>
                  </a:cubicBezTo>
                  <a:cubicBezTo>
                    <a:pt x="69" y="893"/>
                    <a:pt x="1" y="1793"/>
                    <a:pt x="580" y="2485"/>
                  </a:cubicBezTo>
                  <a:cubicBezTo>
                    <a:pt x="548" y="2178"/>
                    <a:pt x="515" y="1864"/>
                    <a:pt x="487" y="1589"/>
                  </a:cubicBezTo>
                  <a:cubicBezTo>
                    <a:pt x="640" y="1447"/>
                    <a:pt x="786" y="1401"/>
                    <a:pt x="928" y="1401"/>
                  </a:cubicBezTo>
                  <a:cubicBezTo>
                    <a:pt x="1185" y="1401"/>
                    <a:pt x="1428" y="1552"/>
                    <a:pt x="1672" y="1557"/>
                  </a:cubicBezTo>
                  <a:cubicBezTo>
                    <a:pt x="1341" y="1178"/>
                    <a:pt x="1341" y="1178"/>
                    <a:pt x="569" y="1031"/>
                  </a:cubicBezTo>
                  <a:cubicBezTo>
                    <a:pt x="750" y="508"/>
                    <a:pt x="1324" y="209"/>
                    <a:pt x="1910" y="209"/>
                  </a:cubicBezTo>
                  <a:cubicBezTo>
                    <a:pt x="2228" y="209"/>
                    <a:pt x="2550" y="297"/>
                    <a:pt x="2815" y="485"/>
                  </a:cubicBezTo>
                  <a:cubicBezTo>
                    <a:pt x="3101" y="685"/>
                    <a:pt x="3365" y="914"/>
                    <a:pt x="3765" y="1224"/>
                  </a:cubicBezTo>
                  <a:cubicBezTo>
                    <a:pt x="3647" y="764"/>
                    <a:pt x="3365" y="611"/>
                    <a:pt x="3136" y="443"/>
                  </a:cubicBezTo>
                  <a:cubicBezTo>
                    <a:pt x="2742" y="147"/>
                    <a:pt x="2306" y="0"/>
                    <a:pt x="1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2735225" y="4817300"/>
              <a:ext cx="71975" cy="105925"/>
            </a:xfrm>
            <a:custGeom>
              <a:rect b="b" l="l" r="r" t="t"/>
              <a:pathLst>
                <a:path extrusionOk="0" h="4237" w="2879">
                  <a:moveTo>
                    <a:pt x="2118" y="0"/>
                  </a:moveTo>
                  <a:cubicBezTo>
                    <a:pt x="2115" y="22"/>
                    <a:pt x="2111" y="47"/>
                    <a:pt x="2111" y="72"/>
                  </a:cubicBezTo>
                  <a:cubicBezTo>
                    <a:pt x="2275" y="111"/>
                    <a:pt x="2443" y="147"/>
                    <a:pt x="2647" y="197"/>
                  </a:cubicBezTo>
                  <a:cubicBezTo>
                    <a:pt x="2372" y="1129"/>
                    <a:pt x="1479" y="1426"/>
                    <a:pt x="875" y="1993"/>
                  </a:cubicBezTo>
                  <a:cubicBezTo>
                    <a:pt x="966" y="2151"/>
                    <a:pt x="1064" y="2199"/>
                    <a:pt x="1166" y="2199"/>
                  </a:cubicBezTo>
                  <a:cubicBezTo>
                    <a:pt x="1322" y="2199"/>
                    <a:pt x="1489" y="2086"/>
                    <a:pt x="1653" y="2086"/>
                  </a:cubicBezTo>
                  <a:cubicBezTo>
                    <a:pt x="1728" y="2086"/>
                    <a:pt x="1803" y="2110"/>
                    <a:pt x="1876" y="2179"/>
                  </a:cubicBezTo>
                  <a:cubicBezTo>
                    <a:pt x="1640" y="3190"/>
                    <a:pt x="725" y="3625"/>
                    <a:pt x="0" y="4236"/>
                  </a:cubicBezTo>
                  <a:cubicBezTo>
                    <a:pt x="904" y="3951"/>
                    <a:pt x="1604" y="3419"/>
                    <a:pt x="2033" y="2568"/>
                  </a:cubicBezTo>
                  <a:cubicBezTo>
                    <a:pt x="2236" y="2165"/>
                    <a:pt x="2161" y="2051"/>
                    <a:pt x="1650" y="1797"/>
                  </a:cubicBezTo>
                  <a:cubicBezTo>
                    <a:pt x="2047" y="1236"/>
                    <a:pt x="2878" y="954"/>
                    <a:pt x="2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654075" y="5068625"/>
              <a:ext cx="76025" cy="55925"/>
            </a:xfrm>
            <a:custGeom>
              <a:rect b="b" l="l" r="r" t="t"/>
              <a:pathLst>
                <a:path extrusionOk="0" h="2237" w="3041">
                  <a:moveTo>
                    <a:pt x="1189" y="112"/>
                  </a:moveTo>
                  <a:lnTo>
                    <a:pt x="1175" y="129"/>
                  </a:lnTo>
                  <a:cubicBezTo>
                    <a:pt x="1193" y="139"/>
                    <a:pt x="1211" y="150"/>
                    <a:pt x="1228" y="161"/>
                  </a:cubicBezTo>
                  <a:lnTo>
                    <a:pt x="1228" y="161"/>
                  </a:lnTo>
                  <a:cubicBezTo>
                    <a:pt x="1216" y="144"/>
                    <a:pt x="1202" y="128"/>
                    <a:pt x="1189" y="112"/>
                  </a:cubicBezTo>
                  <a:close/>
                  <a:moveTo>
                    <a:pt x="0" y="0"/>
                  </a:moveTo>
                  <a:lnTo>
                    <a:pt x="0" y="0"/>
                  </a:lnTo>
                  <a:cubicBezTo>
                    <a:pt x="667" y="1077"/>
                    <a:pt x="1663" y="1733"/>
                    <a:pt x="2800" y="2219"/>
                  </a:cubicBezTo>
                  <a:lnTo>
                    <a:pt x="2800" y="2219"/>
                  </a:lnTo>
                  <a:cubicBezTo>
                    <a:pt x="3040" y="1890"/>
                    <a:pt x="2963" y="1592"/>
                    <a:pt x="2689" y="1315"/>
                  </a:cubicBezTo>
                  <a:cubicBezTo>
                    <a:pt x="2447" y="1068"/>
                    <a:pt x="2203" y="826"/>
                    <a:pt x="1961" y="579"/>
                  </a:cubicBezTo>
                  <a:lnTo>
                    <a:pt x="1961" y="579"/>
                  </a:lnTo>
                  <a:lnTo>
                    <a:pt x="1979" y="600"/>
                  </a:lnTo>
                  <a:cubicBezTo>
                    <a:pt x="1728" y="454"/>
                    <a:pt x="1479" y="308"/>
                    <a:pt x="1228" y="161"/>
                  </a:cubicBezTo>
                  <a:lnTo>
                    <a:pt x="1228" y="161"/>
                  </a:lnTo>
                  <a:cubicBezTo>
                    <a:pt x="1342" y="304"/>
                    <a:pt x="1447" y="455"/>
                    <a:pt x="1575" y="583"/>
                  </a:cubicBezTo>
                  <a:cubicBezTo>
                    <a:pt x="1932" y="940"/>
                    <a:pt x="2300" y="1279"/>
                    <a:pt x="2625" y="1683"/>
                  </a:cubicBezTo>
                  <a:cubicBezTo>
                    <a:pt x="2606" y="1684"/>
                    <a:pt x="2588" y="1684"/>
                    <a:pt x="2570" y="1684"/>
                  </a:cubicBezTo>
                  <a:cubicBezTo>
                    <a:pt x="1987" y="1684"/>
                    <a:pt x="1605" y="1302"/>
                    <a:pt x="1204" y="986"/>
                  </a:cubicBezTo>
                  <a:cubicBezTo>
                    <a:pt x="797" y="665"/>
                    <a:pt x="429" y="297"/>
                    <a:pt x="0" y="0"/>
                  </a:cubicBezTo>
                  <a:close/>
                  <a:moveTo>
                    <a:pt x="2800" y="2219"/>
                  </a:moveTo>
                  <a:cubicBezTo>
                    <a:pt x="2795" y="2225"/>
                    <a:pt x="2791" y="2231"/>
                    <a:pt x="2786" y="2237"/>
                  </a:cubicBezTo>
                  <a:lnTo>
                    <a:pt x="2807" y="2222"/>
                  </a:lnTo>
                  <a:cubicBezTo>
                    <a:pt x="2805" y="2221"/>
                    <a:pt x="2802" y="2220"/>
                    <a:pt x="2800" y="22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499875" y="5064175"/>
              <a:ext cx="43325" cy="73950"/>
            </a:xfrm>
            <a:custGeom>
              <a:rect b="b" l="l" r="r" t="t"/>
              <a:pathLst>
                <a:path extrusionOk="0" h="2958" w="1733">
                  <a:moveTo>
                    <a:pt x="1733" y="7"/>
                  </a:moveTo>
                  <a:cubicBezTo>
                    <a:pt x="1557" y="22"/>
                    <a:pt x="1418" y="0"/>
                    <a:pt x="1390" y="46"/>
                  </a:cubicBezTo>
                  <a:cubicBezTo>
                    <a:pt x="947" y="743"/>
                    <a:pt x="500" y="1439"/>
                    <a:pt x="100" y="2161"/>
                  </a:cubicBezTo>
                  <a:cubicBezTo>
                    <a:pt x="1" y="2343"/>
                    <a:pt x="50" y="2607"/>
                    <a:pt x="19" y="2957"/>
                  </a:cubicBezTo>
                  <a:cubicBezTo>
                    <a:pt x="858" y="2657"/>
                    <a:pt x="1069" y="2025"/>
                    <a:pt x="1272" y="1383"/>
                  </a:cubicBezTo>
                  <a:lnTo>
                    <a:pt x="1272" y="1383"/>
                  </a:lnTo>
                  <a:cubicBezTo>
                    <a:pt x="1022" y="1704"/>
                    <a:pt x="776" y="2025"/>
                    <a:pt x="525" y="2347"/>
                  </a:cubicBezTo>
                  <a:cubicBezTo>
                    <a:pt x="693" y="1468"/>
                    <a:pt x="1257" y="814"/>
                    <a:pt x="1733" y="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443625" y="5133100"/>
              <a:ext cx="43600" cy="88275"/>
            </a:xfrm>
            <a:custGeom>
              <a:rect b="b" l="l" r="r" t="t"/>
              <a:pathLst>
                <a:path extrusionOk="0" h="3531" w="1744">
                  <a:moveTo>
                    <a:pt x="1158" y="2915"/>
                  </a:moveTo>
                  <a:lnTo>
                    <a:pt x="1158" y="2915"/>
                  </a:lnTo>
                  <a:cubicBezTo>
                    <a:pt x="1150" y="2917"/>
                    <a:pt x="1142" y="2920"/>
                    <a:pt x="1134" y="2924"/>
                  </a:cubicBezTo>
                  <a:lnTo>
                    <a:pt x="1134" y="2924"/>
                  </a:lnTo>
                  <a:cubicBezTo>
                    <a:pt x="1132" y="2929"/>
                    <a:pt x="1131" y="2934"/>
                    <a:pt x="1129" y="2939"/>
                  </a:cubicBezTo>
                  <a:lnTo>
                    <a:pt x="1158" y="2915"/>
                  </a:lnTo>
                  <a:close/>
                  <a:moveTo>
                    <a:pt x="1743" y="0"/>
                  </a:moveTo>
                  <a:lnTo>
                    <a:pt x="1743" y="0"/>
                  </a:lnTo>
                  <a:cubicBezTo>
                    <a:pt x="1101" y="457"/>
                    <a:pt x="765" y="1136"/>
                    <a:pt x="443" y="1818"/>
                  </a:cubicBezTo>
                  <a:cubicBezTo>
                    <a:pt x="22" y="2718"/>
                    <a:pt x="1" y="2872"/>
                    <a:pt x="115" y="3503"/>
                  </a:cubicBezTo>
                  <a:cubicBezTo>
                    <a:pt x="178" y="3522"/>
                    <a:pt x="235" y="3530"/>
                    <a:pt x="287" y="3530"/>
                  </a:cubicBezTo>
                  <a:cubicBezTo>
                    <a:pt x="684" y="3530"/>
                    <a:pt x="813" y="3055"/>
                    <a:pt x="1134" y="2924"/>
                  </a:cubicBezTo>
                  <a:lnTo>
                    <a:pt x="1134" y="2924"/>
                  </a:lnTo>
                  <a:cubicBezTo>
                    <a:pt x="1208" y="2703"/>
                    <a:pt x="1281" y="2481"/>
                    <a:pt x="1354" y="2261"/>
                  </a:cubicBezTo>
                  <a:lnTo>
                    <a:pt x="1308" y="2218"/>
                  </a:lnTo>
                  <a:cubicBezTo>
                    <a:pt x="926" y="2500"/>
                    <a:pt x="843" y="3068"/>
                    <a:pt x="261" y="3268"/>
                  </a:cubicBezTo>
                  <a:cubicBezTo>
                    <a:pt x="447" y="1993"/>
                    <a:pt x="1183" y="1039"/>
                    <a:pt x="1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792625" y="5181300"/>
              <a:ext cx="69025" cy="44625"/>
            </a:xfrm>
            <a:custGeom>
              <a:rect b="b" l="l" r="r" t="t"/>
              <a:pathLst>
                <a:path extrusionOk="0" h="1785" w="2761">
                  <a:moveTo>
                    <a:pt x="1090" y="1"/>
                  </a:moveTo>
                  <a:lnTo>
                    <a:pt x="1090" y="1"/>
                  </a:lnTo>
                  <a:cubicBezTo>
                    <a:pt x="1561" y="501"/>
                    <a:pt x="2112" y="801"/>
                    <a:pt x="2361" y="1429"/>
                  </a:cubicBezTo>
                  <a:cubicBezTo>
                    <a:pt x="2282" y="1444"/>
                    <a:pt x="2207" y="1450"/>
                    <a:pt x="2136" y="1450"/>
                  </a:cubicBezTo>
                  <a:cubicBezTo>
                    <a:pt x="1720" y="1450"/>
                    <a:pt x="1414" y="1227"/>
                    <a:pt x="1093" y="1072"/>
                  </a:cubicBezTo>
                  <a:cubicBezTo>
                    <a:pt x="744" y="901"/>
                    <a:pt x="419" y="687"/>
                    <a:pt x="0" y="572"/>
                  </a:cubicBezTo>
                  <a:lnTo>
                    <a:pt x="0" y="572"/>
                  </a:lnTo>
                  <a:cubicBezTo>
                    <a:pt x="51" y="647"/>
                    <a:pt x="79" y="758"/>
                    <a:pt x="147" y="797"/>
                  </a:cubicBezTo>
                  <a:cubicBezTo>
                    <a:pt x="704" y="1119"/>
                    <a:pt x="1265" y="1429"/>
                    <a:pt x="1830" y="1729"/>
                  </a:cubicBezTo>
                  <a:cubicBezTo>
                    <a:pt x="1919" y="1779"/>
                    <a:pt x="2040" y="1779"/>
                    <a:pt x="2147" y="1783"/>
                  </a:cubicBezTo>
                  <a:cubicBezTo>
                    <a:pt x="2164" y="1784"/>
                    <a:pt x="2180" y="1784"/>
                    <a:pt x="2196" y="1784"/>
                  </a:cubicBezTo>
                  <a:cubicBezTo>
                    <a:pt x="2597" y="1784"/>
                    <a:pt x="2760" y="1533"/>
                    <a:pt x="2562" y="1179"/>
                  </a:cubicBezTo>
                  <a:cubicBezTo>
                    <a:pt x="2447" y="969"/>
                    <a:pt x="2280" y="786"/>
                    <a:pt x="2112" y="611"/>
                  </a:cubicBezTo>
                  <a:cubicBezTo>
                    <a:pt x="1833" y="319"/>
                    <a:pt x="1668" y="229"/>
                    <a:pt x="1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871600" y="5116050"/>
              <a:ext cx="36675" cy="110100"/>
            </a:xfrm>
            <a:custGeom>
              <a:rect b="b" l="l" r="r" t="t"/>
              <a:pathLst>
                <a:path extrusionOk="0" h="4404" w="1467">
                  <a:moveTo>
                    <a:pt x="1095" y="0"/>
                  </a:moveTo>
                  <a:cubicBezTo>
                    <a:pt x="1095" y="261"/>
                    <a:pt x="1088" y="518"/>
                    <a:pt x="1095" y="778"/>
                  </a:cubicBezTo>
                  <a:cubicBezTo>
                    <a:pt x="1127" y="1643"/>
                    <a:pt x="945" y="2432"/>
                    <a:pt x="334" y="3093"/>
                  </a:cubicBezTo>
                  <a:cubicBezTo>
                    <a:pt x="0" y="3454"/>
                    <a:pt x="128" y="3905"/>
                    <a:pt x="114" y="4330"/>
                  </a:cubicBezTo>
                  <a:lnTo>
                    <a:pt x="114" y="4330"/>
                  </a:lnTo>
                  <a:cubicBezTo>
                    <a:pt x="360" y="3567"/>
                    <a:pt x="850" y="2924"/>
                    <a:pt x="1156" y="2189"/>
                  </a:cubicBezTo>
                  <a:cubicBezTo>
                    <a:pt x="1417" y="1579"/>
                    <a:pt x="1466" y="936"/>
                    <a:pt x="1370" y="286"/>
                  </a:cubicBezTo>
                  <a:cubicBezTo>
                    <a:pt x="1356" y="175"/>
                    <a:pt x="1267" y="75"/>
                    <a:pt x="1095" y="0"/>
                  </a:cubicBezTo>
                  <a:close/>
                  <a:moveTo>
                    <a:pt x="114" y="4330"/>
                  </a:moveTo>
                  <a:cubicBezTo>
                    <a:pt x="107" y="4350"/>
                    <a:pt x="101" y="4369"/>
                    <a:pt x="95" y="4389"/>
                  </a:cubicBezTo>
                  <a:lnTo>
                    <a:pt x="110" y="4403"/>
                  </a:lnTo>
                  <a:cubicBezTo>
                    <a:pt x="112" y="4379"/>
                    <a:pt x="113" y="4354"/>
                    <a:pt x="114" y="43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371775" y="4702575"/>
              <a:ext cx="60900" cy="118700"/>
            </a:xfrm>
            <a:custGeom>
              <a:rect b="b" l="l" r="r" t="t"/>
              <a:pathLst>
                <a:path extrusionOk="0" h="4748" w="2436">
                  <a:moveTo>
                    <a:pt x="689" y="0"/>
                  </a:moveTo>
                  <a:lnTo>
                    <a:pt x="689" y="0"/>
                  </a:lnTo>
                  <a:cubicBezTo>
                    <a:pt x="225" y="126"/>
                    <a:pt x="0" y="379"/>
                    <a:pt x="0" y="747"/>
                  </a:cubicBezTo>
                  <a:cubicBezTo>
                    <a:pt x="0" y="1197"/>
                    <a:pt x="28" y="1668"/>
                    <a:pt x="154" y="2097"/>
                  </a:cubicBezTo>
                  <a:cubicBezTo>
                    <a:pt x="364" y="2797"/>
                    <a:pt x="1624" y="4225"/>
                    <a:pt x="2435" y="4747"/>
                  </a:cubicBezTo>
                  <a:cubicBezTo>
                    <a:pt x="1889" y="4086"/>
                    <a:pt x="1407" y="3515"/>
                    <a:pt x="939" y="2936"/>
                  </a:cubicBezTo>
                  <a:cubicBezTo>
                    <a:pt x="596" y="2514"/>
                    <a:pt x="314" y="2069"/>
                    <a:pt x="228" y="1507"/>
                  </a:cubicBezTo>
                  <a:cubicBezTo>
                    <a:pt x="121" y="822"/>
                    <a:pt x="160" y="612"/>
                    <a:pt x="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453625" y="4850800"/>
              <a:ext cx="92275" cy="87150"/>
            </a:xfrm>
            <a:custGeom>
              <a:rect b="b" l="l" r="r" t="t"/>
              <a:pathLst>
                <a:path extrusionOk="0" h="3486" w="3691">
                  <a:moveTo>
                    <a:pt x="86" y="0"/>
                  </a:moveTo>
                  <a:cubicBezTo>
                    <a:pt x="58" y="21"/>
                    <a:pt x="29" y="43"/>
                    <a:pt x="0" y="68"/>
                  </a:cubicBezTo>
                  <a:cubicBezTo>
                    <a:pt x="293" y="429"/>
                    <a:pt x="562" y="814"/>
                    <a:pt x="890" y="1139"/>
                  </a:cubicBezTo>
                  <a:cubicBezTo>
                    <a:pt x="1401" y="1650"/>
                    <a:pt x="1961" y="2110"/>
                    <a:pt x="2486" y="2606"/>
                  </a:cubicBezTo>
                  <a:cubicBezTo>
                    <a:pt x="2754" y="2860"/>
                    <a:pt x="2993" y="3142"/>
                    <a:pt x="3247" y="3414"/>
                  </a:cubicBezTo>
                  <a:cubicBezTo>
                    <a:pt x="3279" y="3439"/>
                    <a:pt x="3315" y="3464"/>
                    <a:pt x="3354" y="3485"/>
                  </a:cubicBezTo>
                  <a:cubicBezTo>
                    <a:pt x="3425" y="3471"/>
                    <a:pt x="3497" y="3457"/>
                    <a:pt x="3690" y="3417"/>
                  </a:cubicBezTo>
                  <a:cubicBezTo>
                    <a:pt x="2447" y="2239"/>
                    <a:pt x="1264" y="1118"/>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2461225" y="5201925"/>
              <a:ext cx="38675" cy="64775"/>
            </a:xfrm>
            <a:custGeom>
              <a:rect b="b" l="l" r="r" t="t"/>
              <a:pathLst>
                <a:path extrusionOk="0" h="2591" w="1547">
                  <a:moveTo>
                    <a:pt x="793" y="0"/>
                  </a:moveTo>
                  <a:cubicBezTo>
                    <a:pt x="645" y="76"/>
                    <a:pt x="546" y="128"/>
                    <a:pt x="450" y="174"/>
                  </a:cubicBezTo>
                  <a:lnTo>
                    <a:pt x="450" y="174"/>
                  </a:lnTo>
                  <a:cubicBezTo>
                    <a:pt x="452" y="170"/>
                    <a:pt x="453" y="166"/>
                    <a:pt x="454" y="162"/>
                  </a:cubicBezTo>
                  <a:lnTo>
                    <a:pt x="454" y="162"/>
                  </a:lnTo>
                  <a:lnTo>
                    <a:pt x="425" y="186"/>
                  </a:lnTo>
                  <a:cubicBezTo>
                    <a:pt x="433" y="182"/>
                    <a:pt x="442" y="178"/>
                    <a:pt x="450" y="174"/>
                  </a:cubicBezTo>
                  <a:lnTo>
                    <a:pt x="450" y="174"/>
                  </a:lnTo>
                  <a:cubicBezTo>
                    <a:pt x="337" y="577"/>
                    <a:pt x="221" y="980"/>
                    <a:pt x="118" y="1386"/>
                  </a:cubicBezTo>
                  <a:cubicBezTo>
                    <a:pt x="68" y="1594"/>
                    <a:pt x="1" y="1815"/>
                    <a:pt x="29" y="2015"/>
                  </a:cubicBezTo>
                  <a:cubicBezTo>
                    <a:pt x="50" y="2204"/>
                    <a:pt x="143" y="2451"/>
                    <a:pt x="289" y="2543"/>
                  </a:cubicBezTo>
                  <a:cubicBezTo>
                    <a:pt x="340" y="2576"/>
                    <a:pt x="389" y="2591"/>
                    <a:pt x="438" y="2591"/>
                  </a:cubicBezTo>
                  <a:cubicBezTo>
                    <a:pt x="587" y="2591"/>
                    <a:pt x="723" y="2454"/>
                    <a:pt x="825" y="2318"/>
                  </a:cubicBezTo>
                  <a:cubicBezTo>
                    <a:pt x="918" y="2190"/>
                    <a:pt x="1011" y="2051"/>
                    <a:pt x="1072" y="1904"/>
                  </a:cubicBezTo>
                  <a:cubicBezTo>
                    <a:pt x="1254" y="1469"/>
                    <a:pt x="1418" y="1026"/>
                    <a:pt x="1547" y="561"/>
                  </a:cubicBezTo>
                  <a:lnTo>
                    <a:pt x="1547" y="561"/>
                  </a:lnTo>
                  <a:cubicBezTo>
                    <a:pt x="1032" y="1040"/>
                    <a:pt x="1029" y="1851"/>
                    <a:pt x="372" y="2351"/>
                  </a:cubicBezTo>
                  <a:cubicBezTo>
                    <a:pt x="139" y="1465"/>
                    <a:pt x="614" y="790"/>
                    <a:pt x="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2702725" y="5243250"/>
              <a:ext cx="29225" cy="57800"/>
            </a:xfrm>
            <a:custGeom>
              <a:rect b="b" l="l" r="r" t="t"/>
              <a:pathLst>
                <a:path extrusionOk="0" h="2312" w="1169">
                  <a:moveTo>
                    <a:pt x="425" y="1"/>
                  </a:moveTo>
                  <a:lnTo>
                    <a:pt x="425" y="1"/>
                  </a:lnTo>
                  <a:cubicBezTo>
                    <a:pt x="600" y="594"/>
                    <a:pt x="733" y="1040"/>
                    <a:pt x="861" y="1487"/>
                  </a:cubicBezTo>
                  <a:cubicBezTo>
                    <a:pt x="822" y="1508"/>
                    <a:pt x="786" y="1530"/>
                    <a:pt x="747" y="1551"/>
                  </a:cubicBezTo>
                  <a:cubicBezTo>
                    <a:pt x="633" y="1412"/>
                    <a:pt x="519" y="1276"/>
                    <a:pt x="412" y="1133"/>
                  </a:cubicBezTo>
                  <a:cubicBezTo>
                    <a:pt x="286" y="973"/>
                    <a:pt x="172" y="808"/>
                    <a:pt x="0" y="680"/>
                  </a:cubicBezTo>
                  <a:lnTo>
                    <a:pt x="0" y="680"/>
                  </a:lnTo>
                  <a:cubicBezTo>
                    <a:pt x="154" y="1294"/>
                    <a:pt x="386" y="1855"/>
                    <a:pt x="1022" y="2312"/>
                  </a:cubicBezTo>
                  <a:cubicBezTo>
                    <a:pt x="1079" y="2044"/>
                    <a:pt x="1168" y="1873"/>
                    <a:pt x="1143" y="1719"/>
                  </a:cubicBezTo>
                  <a:cubicBezTo>
                    <a:pt x="1054" y="1144"/>
                    <a:pt x="921" y="579"/>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2318450" y="5011650"/>
              <a:ext cx="48600" cy="40175"/>
            </a:xfrm>
            <a:custGeom>
              <a:rect b="b" l="l" r="r" t="t"/>
              <a:pathLst>
                <a:path extrusionOk="0" h="1607" w="1944">
                  <a:moveTo>
                    <a:pt x="1696" y="0"/>
                  </a:moveTo>
                  <a:cubicBezTo>
                    <a:pt x="1656" y="0"/>
                    <a:pt x="1612" y="8"/>
                    <a:pt x="1561" y="23"/>
                  </a:cubicBezTo>
                  <a:cubicBezTo>
                    <a:pt x="1207" y="130"/>
                    <a:pt x="872" y="287"/>
                    <a:pt x="526" y="423"/>
                  </a:cubicBezTo>
                  <a:cubicBezTo>
                    <a:pt x="272" y="522"/>
                    <a:pt x="1" y="626"/>
                    <a:pt x="19" y="959"/>
                  </a:cubicBezTo>
                  <a:cubicBezTo>
                    <a:pt x="33" y="1287"/>
                    <a:pt x="307" y="1373"/>
                    <a:pt x="558" y="1480"/>
                  </a:cubicBezTo>
                  <a:cubicBezTo>
                    <a:pt x="766" y="1567"/>
                    <a:pt x="977" y="1607"/>
                    <a:pt x="1190" y="1607"/>
                  </a:cubicBezTo>
                  <a:cubicBezTo>
                    <a:pt x="1361" y="1607"/>
                    <a:pt x="1533" y="1581"/>
                    <a:pt x="1708" y="1534"/>
                  </a:cubicBezTo>
                  <a:cubicBezTo>
                    <a:pt x="1197" y="1415"/>
                    <a:pt x="650" y="1397"/>
                    <a:pt x="208" y="947"/>
                  </a:cubicBezTo>
                  <a:cubicBezTo>
                    <a:pt x="690" y="426"/>
                    <a:pt x="1354" y="555"/>
                    <a:pt x="1911" y="380"/>
                  </a:cubicBezTo>
                  <a:cubicBezTo>
                    <a:pt x="1944" y="156"/>
                    <a:pt x="1879"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2499250" y="5239425"/>
              <a:ext cx="32700" cy="62450"/>
            </a:xfrm>
            <a:custGeom>
              <a:rect b="b" l="l" r="r" t="t"/>
              <a:pathLst>
                <a:path extrusionOk="0" h="2498" w="1308">
                  <a:moveTo>
                    <a:pt x="1308" y="0"/>
                  </a:moveTo>
                  <a:lnTo>
                    <a:pt x="1308" y="0"/>
                  </a:lnTo>
                  <a:cubicBezTo>
                    <a:pt x="944" y="636"/>
                    <a:pt x="939" y="1411"/>
                    <a:pt x="454" y="2165"/>
                  </a:cubicBezTo>
                  <a:cubicBezTo>
                    <a:pt x="404" y="1765"/>
                    <a:pt x="372" y="1493"/>
                    <a:pt x="329" y="1172"/>
                  </a:cubicBezTo>
                  <a:lnTo>
                    <a:pt x="329" y="1172"/>
                  </a:lnTo>
                  <a:cubicBezTo>
                    <a:pt x="1" y="1640"/>
                    <a:pt x="72" y="2039"/>
                    <a:pt x="382" y="2497"/>
                  </a:cubicBezTo>
                  <a:cubicBezTo>
                    <a:pt x="504" y="2422"/>
                    <a:pt x="647" y="2382"/>
                    <a:pt x="704" y="2290"/>
                  </a:cubicBezTo>
                  <a:cubicBezTo>
                    <a:pt x="1140" y="1594"/>
                    <a:pt x="1218" y="793"/>
                    <a:pt x="1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2667800" y="5217000"/>
              <a:ext cx="24750" cy="93500"/>
            </a:xfrm>
            <a:custGeom>
              <a:rect b="b" l="l" r="r" t="t"/>
              <a:pathLst>
                <a:path extrusionOk="0" h="3740" w="990">
                  <a:moveTo>
                    <a:pt x="405" y="1"/>
                  </a:moveTo>
                  <a:lnTo>
                    <a:pt x="405" y="1"/>
                  </a:lnTo>
                  <a:cubicBezTo>
                    <a:pt x="476" y="1166"/>
                    <a:pt x="976" y="2298"/>
                    <a:pt x="644" y="3619"/>
                  </a:cubicBezTo>
                  <a:cubicBezTo>
                    <a:pt x="351" y="3365"/>
                    <a:pt x="212" y="3244"/>
                    <a:pt x="37" y="3094"/>
                  </a:cubicBezTo>
                  <a:cubicBezTo>
                    <a:pt x="30" y="3198"/>
                    <a:pt x="1" y="3276"/>
                    <a:pt x="30" y="3322"/>
                  </a:cubicBezTo>
                  <a:cubicBezTo>
                    <a:pt x="80" y="3412"/>
                    <a:pt x="154" y="3498"/>
                    <a:pt x="237" y="3566"/>
                  </a:cubicBezTo>
                  <a:cubicBezTo>
                    <a:pt x="375" y="3683"/>
                    <a:pt x="507" y="3740"/>
                    <a:pt x="619" y="3740"/>
                  </a:cubicBezTo>
                  <a:cubicBezTo>
                    <a:pt x="801" y="3740"/>
                    <a:pt x="930" y="3589"/>
                    <a:pt x="955" y="3297"/>
                  </a:cubicBezTo>
                  <a:cubicBezTo>
                    <a:pt x="990" y="2847"/>
                    <a:pt x="987" y="2379"/>
                    <a:pt x="912" y="1934"/>
                  </a:cubicBezTo>
                  <a:cubicBezTo>
                    <a:pt x="808" y="1280"/>
                    <a:pt x="622" y="637"/>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2303900" y="5064300"/>
              <a:ext cx="68950" cy="32350"/>
            </a:xfrm>
            <a:custGeom>
              <a:rect b="b" l="l" r="r" t="t"/>
              <a:pathLst>
                <a:path extrusionOk="0" h="1294" w="2758">
                  <a:moveTo>
                    <a:pt x="1614" y="0"/>
                  </a:moveTo>
                  <a:cubicBezTo>
                    <a:pt x="952" y="0"/>
                    <a:pt x="508" y="253"/>
                    <a:pt x="144" y="645"/>
                  </a:cubicBezTo>
                  <a:cubicBezTo>
                    <a:pt x="1" y="799"/>
                    <a:pt x="44" y="1020"/>
                    <a:pt x="254" y="1116"/>
                  </a:cubicBezTo>
                  <a:cubicBezTo>
                    <a:pt x="447" y="1202"/>
                    <a:pt x="658" y="1270"/>
                    <a:pt x="865" y="1284"/>
                  </a:cubicBezTo>
                  <a:cubicBezTo>
                    <a:pt x="972" y="1290"/>
                    <a:pt x="1080" y="1294"/>
                    <a:pt x="1187" y="1294"/>
                  </a:cubicBezTo>
                  <a:cubicBezTo>
                    <a:pt x="1696" y="1294"/>
                    <a:pt x="2206" y="1217"/>
                    <a:pt x="2758" y="999"/>
                  </a:cubicBezTo>
                  <a:cubicBezTo>
                    <a:pt x="2685" y="993"/>
                    <a:pt x="2613" y="991"/>
                    <a:pt x="2541" y="991"/>
                  </a:cubicBezTo>
                  <a:cubicBezTo>
                    <a:pt x="2090" y="991"/>
                    <a:pt x="1653" y="1088"/>
                    <a:pt x="1216" y="1088"/>
                  </a:cubicBezTo>
                  <a:cubicBezTo>
                    <a:pt x="902" y="1088"/>
                    <a:pt x="587" y="1037"/>
                    <a:pt x="268" y="863"/>
                  </a:cubicBezTo>
                  <a:cubicBezTo>
                    <a:pt x="626" y="353"/>
                    <a:pt x="1215" y="377"/>
                    <a:pt x="1708" y="2"/>
                  </a:cubicBezTo>
                  <a:cubicBezTo>
                    <a:pt x="1676" y="1"/>
                    <a:pt x="1645" y="0"/>
                    <a:pt x="1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2347750" y="4987100"/>
              <a:ext cx="84575" cy="9150"/>
            </a:xfrm>
            <a:custGeom>
              <a:rect b="b" l="l" r="r" t="t"/>
              <a:pathLst>
                <a:path extrusionOk="0" h="366" w="3383">
                  <a:moveTo>
                    <a:pt x="1624" y="1"/>
                  </a:moveTo>
                  <a:cubicBezTo>
                    <a:pt x="1076" y="1"/>
                    <a:pt x="504" y="81"/>
                    <a:pt x="0" y="244"/>
                  </a:cubicBezTo>
                  <a:cubicBezTo>
                    <a:pt x="1136" y="287"/>
                    <a:pt x="2268" y="326"/>
                    <a:pt x="3382" y="365"/>
                  </a:cubicBezTo>
                  <a:cubicBezTo>
                    <a:pt x="2956" y="125"/>
                    <a:pt x="2309" y="1"/>
                    <a:pt x="1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2797800" y="4852675"/>
              <a:ext cx="37075" cy="37000"/>
            </a:xfrm>
            <a:custGeom>
              <a:rect b="b" l="l" r="r" t="t"/>
              <a:pathLst>
                <a:path extrusionOk="0" h="1480" w="1483">
                  <a:moveTo>
                    <a:pt x="794" y="0"/>
                  </a:moveTo>
                  <a:cubicBezTo>
                    <a:pt x="533" y="0"/>
                    <a:pt x="273" y="88"/>
                    <a:pt x="1" y="324"/>
                  </a:cubicBezTo>
                  <a:lnTo>
                    <a:pt x="969" y="324"/>
                  </a:lnTo>
                  <a:cubicBezTo>
                    <a:pt x="876" y="896"/>
                    <a:pt x="283" y="1000"/>
                    <a:pt x="62" y="1457"/>
                  </a:cubicBezTo>
                  <a:cubicBezTo>
                    <a:pt x="125" y="1473"/>
                    <a:pt x="184" y="1480"/>
                    <a:pt x="239" y="1480"/>
                  </a:cubicBezTo>
                  <a:cubicBezTo>
                    <a:pt x="518" y="1480"/>
                    <a:pt x="690" y="1293"/>
                    <a:pt x="855" y="1128"/>
                  </a:cubicBezTo>
                  <a:cubicBezTo>
                    <a:pt x="1054" y="921"/>
                    <a:pt x="1251" y="696"/>
                    <a:pt x="1379" y="443"/>
                  </a:cubicBezTo>
                  <a:cubicBezTo>
                    <a:pt x="1483" y="243"/>
                    <a:pt x="1308" y="85"/>
                    <a:pt x="1112" y="39"/>
                  </a:cubicBezTo>
                  <a:cubicBezTo>
                    <a:pt x="1005" y="14"/>
                    <a:pt x="899"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2797000" y="4927150"/>
              <a:ext cx="48950" cy="30425"/>
            </a:xfrm>
            <a:custGeom>
              <a:rect b="b" l="l" r="r" t="t"/>
              <a:pathLst>
                <a:path extrusionOk="0" h="1217" w="1958">
                  <a:moveTo>
                    <a:pt x="1323" y="1"/>
                  </a:moveTo>
                  <a:cubicBezTo>
                    <a:pt x="835" y="1"/>
                    <a:pt x="423" y="253"/>
                    <a:pt x="0" y="431"/>
                  </a:cubicBezTo>
                  <a:cubicBezTo>
                    <a:pt x="38" y="436"/>
                    <a:pt x="75" y="438"/>
                    <a:pt x="112" y="438"/>
                  </a:cubicBezTo>
                  <a:cubicBezTo>
                    <a:pt x="443" y="438"/>
                    <a:pt x="762" y="273"/>
                    <a:pt x="1127" y="273"/>
                  </a:cubicBezTo>
                  <a:cubicBezTo>
                    <a:pt x="1264" y="273"/>
                    <a:pt x="1408" y="296"/>
                    <a:pt x="1561" y="360"/>
                  </a:cubicBezTo>
                  <a:cubicBezTo>
                    <a:pt x="1340" y="542"/>
                    <a:pt x="1169" y="692"/>
                    <a:pt x="986" y="824"/>
                  </a:cubicBezTo>
                  <a:cubicBezTo>
                    <a:pt x="819" y="950"/>
                    <a:pt x="640" y="1052"/>
                    <a:pt x="501" y="1217"/>
                  </a:cubicBezTo>
                  <a:cubicBezTo>
                    <a:pt x="1115" y="1121"/>
                    <a:pt x="1615" y="860"/>
                    <a:pt x="1958" y="146"/>
                  </a:cubicBezTo>
                  <a:cubicBezTo>
                    <a:pt x="1730" y="42"/>
                    <a:pt x="152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2703075" y="5069700"/>
              <a:ext cx="48250" cy="29550"/>
            </a:xfrm>
            <a:custGeom>
              <a:rect b="b" l="l" r="r" t="t"/>
              <a:pathLst>
                <a:path extrusionOk="0" h="1182" w="1930">
                  <a:moveTo>
                    <a:pt x="590" y="0"/>
                  </a:moveTo>
                  <a:lnTo>
                    <a:pt x="590" y="0"/>
                  </a:lnTo>
                  <a:cubicBezTo>
                    <a:pt x="907" y="254"/>
                    <a:pt x="1225" y="508"/>
                    <a:pt x="1547" y="761"/>
                  </a:cubicBezTo>
                  <a:cubicBezTo>
                    <a:pt x="1484" y="772"/>
                    <a:pt x="1424" y="776"/>
                    <a:pt x="1367" y="776"/>
                  </a:cubicBezTo>
                  <a:cubicBezTo>
                    <a:pt x="983" y="776"/>
                    <a:pt x="697" y="570"/>
                    <a:pt x="386" y="437"/>
                  </a:cubicBezTo>
                  <a:cubicBezTo>
                    <a:pt x="318" y="406"/>
                    <a:pt x="248" y="378"/>
                    <a:pt x="186" y="378"/>
                  </a:cubicBezTo>
                  <a:cubicBezTo>
                    <a:pt x="113" y="378"/>
                    <a:pt x="52" y="419"/>
                    <a:pt x="21" y="545"/>
                  </a:cubicBezTo>
                  <a:lnTo>
                    <a:pt x="21" y="545"/>
                  </a:lnTo>
                  <a:cubicBezTo>
                    <a:pt x="15" y="542"/>
                    <a:pt x="8" y="539"/>
                    <a:pt x="1" y="536"/>
                  </a:cubicBezTo>
                  <a:lnTo>
                    <a:pt x="1" y="536"/>
                  </a:lnTo>
                  <a:lnTo>
                    <a:pt x="19" y="557"/>
                  </a:lnTo>
                  <a:cubicBezTo>
                    <a:pt x="20" y="553"/>
                    <a:pt x="20" y="549"/>
                    <a:pt x="21" y="545"/>
                  </a:cubicBezTo>
                  <a:lnTo>
                    <a:pt x="21" y="545"/>
                  </a:lnTo>
                  <a:cubicBezTo>
                    <a:pt x="433" y="728"/>
                    <a:pt x="840" y="914"/>
                    <a:pt x="1255" y="1086"/>
                  </a:cubicBezTo>
                  <a:cubicBezTo>
                    <a:pt x="1364" y="1132"/>
                    <a:pt x="1477" y="1181"/>
                    <a:pt x="1590" y="1181"/>
                  </a:cubicBezTo>
                  <a:cubicBezTo>
                    <a:pt x="1706" y="1181"/>
                    <a:pt x="1821" y="1129"/>
                    <a:pt x="1929" y="969"/>
                  </a:cubicBezTo>
                  <a:cubicBezTo>
                    <a:pt x="1708" y="386"/>
                    <a:pt x="1190" y="147"/>
                    <a:pt x="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2554875" y="5070425"/>
              <a:ext cx="21625" cy="42250"/>
            </a:xfrm>
            <a:custGeom>
              <a:rect b="b" l="l" r="r" t="t"/>
              <a:pathLst>
                <a:path extrusionOk="0" h="1690" w="865">
                  <a:moveTo>
                    <a:pt x="329" y="0"/>
                  </a:moveTo>
                  <a:lnTo>
                    <a:pt x="329" y="0"/>
                  </a:lnTo>
                  <a:cubicBezTo>
                    <a:pt x="0" y="622"/>
                    <a:pt x="222" y="1128"/>
                    <a:pt x="443" y="1690"/>
                  </a:cubicBezTo>
                  <a:cubicBezTo>
                    <a:pt x="832" y="1235"/>
                    <a:pt x="865" y="1032"/>
                    <a:pt x="711" y="78"/>
                  </a:cubicBezTo>
                  <a:lnTo>
                    <a:pt x="711" y="78"/>
                  </a:lnTo>
                  <a:cubicBezTo>
                    <a:pt x="647" y="179"/>
                    <a:pt x="597" y="254"/>
                    <a:pt x="540" y="336"/>
                  </a:cubicBezTo>
                  <a:cubicBezTo>
                    <a:pt x="479" y="240"/>
                    <a:pt x="422" y="147"/>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2363000" y="5155600"/>
              <a:ext cx="49400" cy="37975"/>
            </a:xfrm>
            <a:custGeom>
              <a:rect b="b" l="l" r="r" t="t"/>
              <a:pathLst>
                <a:path extrusionOk="0" h="1519" w="1976">
                  <a:moveTo>
                    <a:pt x="205" y="714"/>
                  </a:moveTo>
                  <a:lnTo>
                    <a:pt x="205" y="753"/>
                  </a:lnTo>
                  <a:lnTo>
                    <a:pt x="205" y="753"/>
                  </a:lnTo>
                  <a:cubicBezTo>
                    <a:pt x="210" y="747"/>
                    <a:pt x="216" y="740"/>
                    <a:pt x="223" y="732"/>
                  </a:cubicBezTo>
                  <a:lnTo>
                    <a:pt x="205" y="714"/>
                  </a:lnTo>
                  <a:close/>
                  <a:moveTo>
                    <a:pt x="1975" y="0"/>
                  </a:moveTo>
                  <a:lnTo>
                    <a:pt x="1975" y="0"/>
                  </a:lnTo>
                  <a:cubicBezTo>
                    <a:pt x="1347" y="372"/>
                    <a:pt x="1072" y="1179"/>
                    <a:pt x="205" y="1361"/>
                  </a:cubicBezTo>
                  <a:lnTo>
                    <a:pt x="205" y="753"/>
                  </a:lnTo>
                  <a:lnTo>
                    <a:pt x="205" y="753"/>
                  </a:lnTo>
                  <a:cubicBezTo>
                    <a:pt x="1" y="993"/>
                    <a:pt x="3" y="1005"/>
                    <a:pt x="101" y="1436"/>
                  </a:cubicBezTo>
                  <a:cubicBezTo>
                    <a:pt x="215" y="1493"/>
                    <a:pt x="326" y="1519"/>
                    <a:pt x="433" y="1519"/>
                  </a:cubicBezTo>
                  <a:cubicBezTo>
                    <a:pt x="605" y="1519"/>
                    <a:pt x="769" y="1452"/>
                    <a:pt x="930" y="1336"/>
                  </a:cubicBezTo>
                  <a:cubicBezTo>
                    <a:pt x="1408" y="993"/>
                    <a:pt x="1800" y="582"/>
                    <a:pt x="1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2779600" y="5102125"/>
              <a:ext cx="57600" cy="26800"/>
            </a:xfrm>
            <a:custGeom>
              <a:rect b="b" l="l" r="r" t="t"/>
              <a:pathLst>
                <a:path extrusionOk="0" h="1072" w="2304">
                  <a:moveTo>
                    <a:pt x="1418" y="0"/>
                  </a:moveTo>
                  <a:lnTo>
                    <a:pt x="1418" y="0"/>
                  </a:lnTo>
                  <a:cubicBezTo>
                    <a:pt x="1657" y="211"/>
                    <a:pt x="1893" y="422"/>
                    <a:pt x="2165" y="657"/>
                  </a:cubicBezTo>
                  <a:cubicBezTo>
                    <a:pt x="1956" y="820"/>
                    <a:pt x="1761" y="876"/>
                    <a:pt x="1575" y="876"/>
                  </a:cubicBezTo>
                  <a:cubicBezTo>
                    <a:pt x="1386" y="876"/>
                    <a:pt x="1205" y="818"/>
                    <a:pt x="1025" y="757"/>
                  </a:cubicBezTo>
                  <a:cubicBezTo>
                    <a:pt x="683" y="639"/>
                    <a:pt x="343" y="503"/>
                    <a:pt x="0" y="375"/>
                  </a:cubicBezTo>
                  <a:lnTo>
                    <a:pt x="0" y="375"/>
                  </a:lnTo>
                  <a:cubicBezTo>
                    <a:pt x="482" y="788"/>
                    <a:pt x="1009" y="1071"/>
                    <a:pt x="1634" y="1071"/>
                  </a:cubicBezTo>
                  <a:cubicBezTo>
                    <a:pt x="1690" y="1071"/>
                    <a:pt x="1746" y="1069"/>
                    <a:pt x="1804" y="1065"/>
                  </a:cubicBezTo>
                  <a:cubicBezTo>
                    <a:pt x="2025" y="1047"/>
                    <a:pt x="2279" y="996"/>
                    <a:pt x="2293" y="743"/>
                  </a:cubicBezTo>
                  <a:cubicBezTo>
                    <a:pt x="2303" y="589"/>
                    <a:pt x="2183" y="389"/>
                    <a:pt x="2057" y="275"/>
                  </a:cubicBezTo>
                  <a:cubicBezTo>
                    <a:pt x="1893" y="125"/>
                    <a:pt x="1672" y="32"/>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2736750" y="5120775"/>
              <a:ext cx="65725" cy="36300"/>
            </a:xfrm>
            <a:custGeom>
              <a:rect b="b" l="l" r="r" t="t"/>
              <a:pathLst>
                <a:path extrusionOk="0" h="1452" w="2629">
                  <a:moveTo>
                    <a:pt x="53" y="1"/>
                  </a:moveTo>
                  <a:cubicBezTo>
                    <a:pt x="32" y="157"/>
                    <a:pt x="15" y="258"/>
                    <a:pt x="0" y="361"/>
                  </a:cubicBezTo>
                  <a:cubicBezTo>
                    <a:pt x="32" y="397"/>
                    <a:pt x="68" y="426"/>
                    <a:pt x="107" y="454"/>
                  </a:cubicBezTo>
                  <a:cubicBezTo>
                    <a:pt x="625" y="711"/>
                    <a:pt x="1136" y="983"/>
                    <a:pt x="1657" y="1225"/>
                  </a:cubicBezTo>
                  <a:cubicBezTo>
                    <a:pt x="1847" y="1314"/>
                    <a:pt x="2038" y="1451"/>
                    <a:pt x="2247" y="1451"/>
                  </a:cubicBezTo>
                  <a:cubicBezTo>
                    <a:pt x="2340" y="1451"/>
                    <a:pt x="2437" y="1424"/>
                    <a:pt x="2539" y="1354"/>
                  </a:cubicBezTo>
                  <a:cubicBezTo>
                    <a:pt x="2629" y="1072"/>
                    <a:pt x="2504" y="897"/>
                    <a:pt x="2268" y="772"/>
                  </a:cubicBezTo>
                  <a:lnTo>
                    <a:pt x="2235" y="800"/>
                  </a:lnTo>
                  <a:cubicBezTo>
                    <a:pt x="2247" y="925"/>
                    <a:pt x="2257" y="1047"/>
                    <a:pt x="2275" y="1232"/>
                  </a:cubicBezTo>
                  <a:cubicBezTo>
                    <a:pt x="1429" y="972"/>
                    <a:pt x="800" y="418"/>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2336575" y="4792750"/>
              <a:ext cx="57975" cy="32525"/>
            </a:xfrm>
            <a:custGeom>
              <a:rect b="b" l="l" r="r" t="t"/>
              <a:pathLst>
                <a:path extrusionOk="0" h="1301" w="2319">
                  <a:moveTo>
                    <a:pt x="126" y="0"/>
                  </a:moveTo>
                  <a:cubicBezTo>
                    <a:pt x="68" y="0"/>
                    <a:pt x="1" y="179"/>
                    <a:pt x="1" y="343"/>
                  </a:cubicBezTo>
                  <a:cubicBezTo>
                    <a:pt x="111" y="275"/>
                    <a:pt x="215" y="165"/>
                    <a:pt x="332" y="150"/>
                  </a:cubicBezTo>
                  <a:cubicBezTo>
                    <a:pt x="342" y="149"/>
                    <a:pt x="352" y="149"/>
                    <a:pt x="363" y="149"/>
                  </a:cubicBezTo>
                  <a:cubicBezTo>
                    <a:pt x="475" y="149"/>
                    <a:pt x="606" y="199"/>
                    <a:pt x="701" y="262"/>
                  </a:cubicBezTo>
                  <a:cubicBezTo>
                    <a:pt x="1054" y="497"/>
                    <a:pt x="1394" y="754"/>
                    <a:pt x="1736" y="1004"/>
                  </a:cubicBezTo>
                  <a:cubicBezTo>
                    <a:pt x="1901" y="1126"/>
                    <a:pt x="2065" y="1247"/>
                    <a:pt x="2318" y="1300"/>
                  </a:cubicBezTo>
                  <a:cubicBezTo>
                    <a:pt x="2272" y="1204"/>
                    <a:pt x="2226" y="1108"/>
                    <a:pt x="2180" y="1012"/>
                  </a:cubicBezTo>
                  <a:lnTo>
                    <a:pt x="2180" y="1012"/>
                  </a:lnTo>
                  <a:lnTo>
                    <a:pt x="2204" y="1025"/>
                  </a:lnTo>
                  <a:cubicBezTo>
                    <a:pt x="1765" y="722"/>
                    <a:pt x="1344" y="394"/>
                    <a:pt x="883" y="133"/>
                  </a:cubicBezTo>
                  <a:cubicBezTo>
                    <a:pt x="672" y="15"/>
                    <a:pt x="383" y="11"/>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2824050" y="5143450"/>
              <a:ext cx="56475" cy="42975"/>
            </a:xfrm>
            <a:custGeom>
              <a:rect b="b" l="l" r="r" t="t"/>
              <a:pathLst>
                <a:path extrusionOk="0" h="1719" w="2259">
                  <a:moveTo>
                    <a:pt x="1" y="0"/>
                  </a:moveTo>
                  <a:cubicBezTo>
                    <a:pt x="123" y="86"/>
                    <a:pt x="237" y="179"/>
                    <a:pt x="362" y="258"/>
                  </a:cubicBezTo>
                  <a:cubicBezTo>
                    <a:pt x="751" y="493"/>
                    <a:pt x="1143" y="726"/>
                    <a:pt x="1533" y="958"/>
                  </a:cubicBezTo>
                  <a:cubicBezTo>
                    <a:pt x="1815" y="1129"/>
                    <a:pt x="1995" y="1364"/>
                    <a:pt x="2040" y="1694"/>
                  </a:cubicBezTo>
                  <a:lnTo>
                    <a:pt x="2040" y="1694"/>
                  </a:lnTo>
                  <a:cubicBezTo>
                    <a:pt x="2228" y="1618"/>
                    <a:pt x="2258" y="1468"/>
                    <a:pt x="2150" y="1322"/>
                  </a:cubicBezTo>
                  <a:cubicBezTo>
                    <a:pt x="2025" y="1154"/>
                    <a:pt x="1883" y="979"/>
                    <a:pt x="1712" y="869"/>
                  </a:cubicBezTo>
                  <a:cubicBezTo>
                    <a:pt x="1179" y="522"/>
                    <a:pt x="629" y="200"/>
                    <a:pt x="1" y="0"/>
                  </a:cubicBezTo>
                  <a:close/>
                  <a:moveTo>
                    <a:pt x="2040" y="1694"/>
                  </a:moveTo>
                  <a:cubicBezTo>
                    <a:pt x="2035" y="1696"/>
                    <a:pt x="2030" y="1698"/>
                    <a:pt x="2025" y="1700"/>
                  </a:cubicBezTo>
                  <a:lnTo>
                    <a:pt x="2043" y="1718"/>
                  </a:lnTo>
                  <a:cubicBezTo>
                    <a:pt x="2042" y="1710"/>
                    <a:pt x="2041" y="1702"/>
                    <a:pt x="2040" y="16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2323900" y="5104325"/>
              <a:ext cx="41100" cy="22275"/>
            </a:xfrm>
            <a:custGeom>
              <a:rect b="b" l="l" r="r" t="t"/>
              <a:pathLst>
                <a:path extrusionOk="0" h="891" w="1644">
                  <a:moveTo>
                    <a:pt x="1085" y="0"/>
                  </a:moveTo>
                  <a:cubicBezTo>
                    <a:pt x="587" y="0"/>
                    <a:pt x="275" y="224"/>
                    <a:pt x="0" y="637"/>
                  </a:cubicBezTo>
                  <a:cubicBezTo>
                    <a:pt x="107" y="723"/>
                    <a:pt x="193" y="840"/>
                    <a:pt x="304" y="869"/>
                  </a:cubicBezTo>
                  <a:cubicBezTo>
                    <a:pt x="359" y="884"/>
                    <a:pt x="423" y="891"/>
                    <a:pt x="494" y="891"/>
                  </a:cubicBezTo>
                  <a:cubicBezTo>
                    <a:pt x="805" y="891"/>
                    <a:pt x="1242" y="758"/>
                    <a:pt x="1643" y="548"/>
                  </a:cubicBezTo>
                  <a:lnTo>
                    <a:pt x="1643" y="548"/>
                  </a:lnTo>
                  <a:cubicBezTo>
                    <a:pt x="1211" y="591"/>
                    <a:pt x="829" y="629"/>
                    <a:pt x="447" y="665"/>
                  </a:cubicBezTo>
                  <a:cubicBezTo>
                    <a:pt x="432" y="616"/>
                    <a:pt x="415" y="565"/>
                    <a:pt x="401" y="515"/>
                  </a:cubicBezTo>
                  <a:cubicBezTo>
                    <a:pt x="658" y="362"/>
                    <a:pt x="915" y="209"/>
                    <a:pt x="1251" y="8"/>
                  </a:cubicBezTo>
                  <a:cubicBezTo>
                    <a:pt x="1193" y="3"/>
                    <a:pt x="1138" y="0"/>
                    <a:pt x="1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2397650" y="5079775"/>
              <a:ext cx="32350" cy="20650"/>
            </a:xfrm>
            <a:custGeom>
              <a:rect b="b" l="l" r="r" t="t"/>
              <a:pathLst>
                <a:path extrusionOk="0" h="826" w="1294">
                  <a:moveTo>
                    <a:pt x="1293" y="1"/>
                  </a:moveTo>
                  <a:lnTo>
                    <a:pt x="1293" y="1"/>
                  </a:lnTo>
                  <a:cubicBezTo>
                    <a:pt x="643" y="44"/>
                    <a:pt x="229" y="202"/>
                    <a:pt x="1" y="747"/>
                  </a:cubicBezTo>
                  <a:cubicBezTo>
                    <a:pt x="148" y="801"/>
                    <a:pt x="283" y="825"/>
                    <a:pt x="413" y="825"/>
                  </a:cubicBezTo>
                  <a:cubicBezTo>
                    <a:pt x="680" y="825"/>
                    <a:pt x="921" y="724"/>
                    <a:pt x="1182" y="573"/>
                  </a:cubicBezTo>
                  <a:cubicBezTo>
                    <a:pt x="1057" y="508"/>
                    <a:pt x="990" y="476"/>
                    <a:pt x="904" y="433"/>
                  </a:cubicBezTo>
                  <a:cubicBezTo>
                    <a:pt x="1004" y="322"/>
                    <a:pt x="1104" y="212"/>
                    <a:pt x="12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2709250" y="4974000"/>
              <a:ext cx="59575" cy="7525"/>
            </a:xfrm>
            <a:custGeom>
              <a:rect b="b" l="l" r="r" t="t"/>
              <a:pathLst>
                <a:path extrusionOk="0" h="301" w="2383">
                  <a:moveTo>
                    <a:pt x="2361" y="0"/>
                  </a:moveTo>
                  <a:cubicBezTo>
                    <a:pt x="2360" y="9"/>
                    <a:pt x="2359" y="17"/>
                    <a:pt x="2358" y="26"/>
                  </a:cubicBezTo>
                  <a:lnTo>
                    <a:pt x="2358" y="26"/>
                  </a:lnTo>
                  <a:cubicBezTo>
                    <a:pt x="2366" y="24"/>
                    <a:pt x="2374" y="23"/>
                    <a:pt x="2382" y="22"/>
                  </a:cubicBezTo>
                  <a:lnTo>
                    <a:pt x="2361" y="0"/>
                  </a:lnTo>
                  <a:close/>
                  <a:moveTo>
                    <a:pt x="2358" y="26"/>
                  </a:moveTo>
                  <a:cubicBezTo>
                    <a:pt x="2235" y="48"/>
                    <a:pt x="2108" y="90"/>
                    <a:pt x="1988" y="90"/>
                  </a:cubicBezTo>
                  <a:cubicBezTo>
                    <a:pt x="1960" y="90"/>
                    <a:pt x="1934" y="88"/>
                    <a:pt x="1908" y="83"/>
                  </a:cubicBezTo>
                  <a:cubicBezTo>
                    <a:pt x="1756" y="55"/>
                    <a:pt x="1607" y="42"/>
                    <a:pt x="1459" y="42"/>
                  </a:cubicBezTo>
                  <a:cubicBezTo>
                    <a:pt x="966" y="42"/>
                    <a:pt x="486" y="176"/>
                    <a:pt x="1" y="300"/>
                  </a:cubicBezTo>
                  <a:lnTo>
                    <a:pt x="2328" y="300"/>
                  </a:lnTo>
                  <a:cubicBezTo>
                    <a:pt x="2339" y="209"/>
                    <a:pt x="2348" y="117"/>
                    <a:pt x="2358" y="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2415425" y="4694700"/>
              <a:ext cx="21175" cy="43625"/>
            </a:xfrm>
            <a:custGeom>
              <a:rect b="b" l="l" r="r" t="t"/>
              <a:pathLst>
                <a:path extrusionOk="0" h="1745" w="847">
                  <a:moveTo>
                    <a:pt x="28" y="1"/>
                  </a:moveTo>
                  <a:lnTo>
                    <a:pt x="0" y="30"/>
                  </a:lnTo>
                  <a:cubicBezTo>
                    <a:pt x="10" y="28"/>
                    <a:pt x="21" y="26"/>
                    <a:pt x="31" y="25"/>
                  </a:cubicBezTo>
                  <a:lnTo>
                    <a:pt x="31" y="25"/>
                  </a:lnTo>
                  <a:cubicBezTo>
                    <a:pt x="85" y="578"/>
                    <a:pt x="171" y="1124"/>
                    <a:pt x="600" y="1744"/>
                  </a:cubicBezTo>
                  <a:cubicBezTo>
                    <a:pt x="478" y="1194"/>
                    <a:pt x="393" y="808"/>
                    <a:pt x="290" y="327"/>
                  </a:cubicBezTo>
                  <a:lnTo>
                    <a:pt x="290" y="327"/>
                  </a:lnTo>
                  <a:cubicBezTo>
                    <a:pt x="525" y="429"/>
                    <a:pt x="654" y="487"/>
                    <a:pt x="847" y="573"/>
                  </a:cubicBezTo>
                  <a:cubicBezTo>
                    <a:pt x="739" y="155"/>
                    <a:pt x="521" y="8"/>
                    <a:pt x="221" y="8"/>
                  </a:cubicBezTo>
                  <a:cubicBezTo>
                    <a:pt x="161" y="8"/>
                    <a:pt x="97" y="14"/>
                    <a:pt x="31" y="25"/>
                  </a:cubicBezTo>
                  <a:lnTo>
                    <a:pt x="31" y="25"/>
                  </a:lnTo>
                  <a:cubicBezTo>
                    <a:pt x="30" y="17"/>
                    <a:pt x="29" y="9"/>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2406750" y="5191200"/>
              <a:ext cx="21000" cy="42400"/>
            </a:xfrm>
            <a:custGeom>
              <a:rect b="b" l="l" r="r" t="t"/>
              <a:pathLst>
                <a:path extrusionOk="0" h="1696" w="840">
                  <a:moveTo>
                    <a:pt x="836" y="1"/>
                  </a:moveTo>
                  <a:lnTo>
                    <a:pt x="836" y="1"/>
                  </a:lnTo>
                  <a:cubicBezTo>
                    <a:pt x="272" y="373"/>
                    <a:pt x="1" y="973"/>
                    <a:pt x="58" y="1662"/>
                  </a:cubicBezTo>
                  <a:cubicBezTo>
                    <a:pt x="118" y="1685"/>
                    <a:pt x="171" y="1696"/>
                    <a:pt x="220" y="1696"/>
                  </a:cubicBezTo>
                  <a:cubicBezTo>
                    <a:pt x="444" y="1696"/>
                    <a:pt x="570" y="1473"/>
                    <a:pt x="840" y="1294"/>
                  </a:cubicBezTo>
                  <a:lnTo>
                    <a:pt x="268" y="1294"/>
                  </a:lnTo>
                  <a:cubicBezTo>
                    <a:pt x="465" y="848"/>
                    <a:pt x="644" y="444"/>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2448550" y="4930675"/>
              <a:ext cx="53300" cy="18275"/>
            </a:xfrm>
            <a:custGeom>
              <a:rect b="b" l="l" r="r" t="t"/>
              <a:pathLst>
                <a:path extrusionOk="0" h="731" w="2132">
                  <a:moveTo>
                    <a:pt x="298" y="1"/>
                  </a:moveTo>
                  <a:cubicBezTo>
                    <a:pt x="20" y="1"/>
                    <a:pt x="1" y="109"/>
                    <a:pt x="132" y="576"/>
                  </a:cubicBezTo>
                  <a:cubicBezTo>
                    <a:pt x="186" y="433"/>
                    <a:pt x="229" y="323"/>
                    <a:pt x="279" y="191"/>
                  </a:cubicBezTo>
                  <a:cubicBezTo>
                    <a:pt x="800" y="212"/>
                    <a:pt x="1264" y="408"/>
                    <a:pt x="1711" y="647"/>
                  </a:cubicBezTo>
                  <a:cubicBezTo>
                    <a:pt x="1794" y="692"/>
                    <a:pt x="1871" y="730"/>
                    <a:pt x="1946" y="730"/>
                  </a:cubicBezTo>
                  <a:cubicBezTo>
                    <a:pt x="2009" y="730"/>
                    <a:pt x="2070" y="703"/>
                    <a:pt x="2132" y="629"/>
                  </a:cubicBezTo>
                  <a:cubicBezTo>
                    <a:pt x="2067" y="565"/>
                    <a:pt x="2000" y="497"/>
                    <a:pt x="1935" y="433"/>
                  </a:cubicBezTo>
                  <a:cubicBezTo>
                    <a:pt x="1660" y="329"/>
                    <a:pt x="1393" y="209"/>
                    <a:pt x="1111" y="130"/>
                  </a:cubicBezTo>
                  <a:cubicBezTo>
                    <a:pt x="857" y="62"/>
                    <a:pt x="589" y="5"/>
                    <a:pt x="325" y="1"/>
                  </a:cubicBezTo>
                  <a:cubicBezTo>
                    <a:pt x="316" y="1"/>
                    <a:pt x="306"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2344075" y="4894975"/>
              <a:ext cx="40025" cy="20925"/>
            </a:xfrm>
            <a:custGeom>
              <a:rect b="b" l="l" r="r" t="t"/>
              <a:pathLst>
                <a:path extrusionOk="0" h="837" w="1601">
                  <a:moveTo>
                    <a:pt x="703" y="0"/>
                  </a:moveTo>
                  <a:cubicBezTo>
                    <a:pt x="480" y="0"/>
                    <a:pt x="262" y="94"/>
                    <a:pt x="1" y="279"/>
                  </a:cubicBezTo>
                  <a:cubicBezTo>
                    <a:pt x="75" y="422"/>
                    <a:pt x="154" y="569"/>
                    <a:pt x="294" y="836"/>
                  </a:cubicBezTo>
                  <a:cubicBezTo>
                    <a:pt x="308" y="565"/>
                    <a:pt x="315" y="447"/>
                    <a:pt x="329" y="233"/>
                  </a:cubicBezTo>
                  <a:cubicBezTo>
                    <a:pt x="744" y="287"/>
                    <a:pt x="1143" y="340"/>
                    <a:pt x="1601" y="404"/>
                  </a:cubicBezTo>
                  <a:cubicBezTo>
                    <a:pt x="1240" y="133"/>
                    <a:pt x="968" y="0"/>
                    <a:pt x="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2484975" y="4670600"/>
              <a:ext cx="28675" cy="41650"/>
            </a:xfrm>
            <a:custGeom>
              <a:rect b="b" l="l" r="r" t="t"/>
              <a:pathLst>
                <a:path extrusionOk="0" h="1666" w="1147">
                  <a:moveTo>
                    <a:pt x="0" y="1"/>
                  </a:moveTo>
                  <a:cubicBezTo>
                    <a:pt x="375" y="605"/>
                    <a:pt x="707" y="1136"/>
                    <a:pt x="1039" y="1665"/>
                  </a:cubicBezTo>
                  <a:cubicBezTo>
                    <a:pt x="1146" y="1141"/>
                    <a:pt x="790" y="5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2462100" y="4752675"/>
              <a:ext cx="22975" cy="31175"/>
            </a:xfrm>
            <a:custGeom>
              <a:rect b="b" l="l" r="r" t="t"/>
              <a:pathLst>
                <a:path extrusionOk="0" h="1247" w="919">
                  <a:moveTo>
                    <a:pt x="365" y="0"/>
                  </a:moveTo>
                  <a:cubicBezTo>
                    <a:pt x="1" y="493"/>
                    <a:pt x="240" y="803"/>
                    <a:pt x="358" y="1247"/>
                  </a:cubicBezTo>
                  <a:cubicBezTo>
                    <a:pt x="404" y="957"/>
                    <a:pt x="437" y="779"/>
                    <a:pt x="472" y="561"/>
                  </a:cubicBezTo>
                  <a:cubicBezTo>
                    <a:pt x="612" y="686"/>
                    <a:pt x="722" y="789"/>
                    <a:pt x="836" y="896"/>
                  </a:cubicBezTo>
                  <a:cubicBezTo>
                    <a:pt x="865" y="853"/>
                    <a:pt x="919" y="800"/>
                    <a:pt x="908" y="785"/>
                  </a:cubicBezTo>
                  <a:cubicBezTo>
                    <a:pt x="754" y="550"/>
                    <a:pt x="590" y="322"/>
                    <a:pt x="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2862800" y="5125400"/>
              <a:ext cx="29675" cy="22025"/>
            </a:xfrm>
            <a:custGeom>
              <a:rect b="b" l="l" r="r" t="t"/>
              <a:pathLst>
                <a:path extrusionOk="0" h="881" w="1187">
                  <a:moveTo>
                    <a:pt x="1" y="1"/>
                  </a:moveTo>
                  <a:lnTo>
                    <a:pt x="1" y="1"/>
                  </a:lnTo>
                  <a:cubicBezTo>
                    <a:pt x="279" y="223"/>
                    <a:pt x="633" y="330"/>
                    <a:pt x="708" y="776"/>
                  </a:cubicBezTo>
                  <a:cubicBezTo>
                    <a:pt x="719" y="845"/>
                    <a:pt x="779" y="881"/>
                    <a:pt x="855" y="881"/>
                  </a:cubicBezTo>
                  <a:cubicBezTo>
                    <a:pt x="968" y="881"/>
                    <a:pt x="1116" y="800"/>
                    <a:pt x="1187" y="626"/>
                  </a:cubicBezTo>
                  <a:cubicBezTo>
                    <a:pt x="912" y="205"/>
                    <a:pt x="493" y="4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2614425" y="4687950"/>
              <a:ext cx="24575" cy="23850"/>
            </a:xfrm>
            <a:custGeom>
              <a:rect b="b" l="l" r="r" t="t"/>
              <a:pathLst>
                <a:path extrusionOk="0" h="954" w="983">
                  <a:moveTo>
                    <a:pt x="807" y="0"/>
                  </a:moveTo>
                  <a:cubicBezTo>
                    <a:pt x="197" y="182"/>
                    <a:pt x="168" y="214"/>
                    <a:pt x="1" y="953"/>
                  </a:cubicBezTo>
                  <a:cubicBezTo>
                    <a:pt x="201" y="729"/>
                    <a:pt x="390" y="514"/>
                    <a:pt x="618" y="254"/>
                  </a:cubicBezTo>
                  <a:cubicBezTo>
                    <a:pt x="736" y="435"/>
                    <a:pt x="825" y="575"/>
                    <a:pt x="932" y="742"/>
                  </a:cubicBezTo>
                  <a:cubicBezTo>
                    <a:pt x="982" y="321"/>
                    <a:pt x="982" y="321"/>
                    <a:pt x="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2290775" y="4983550"/>
              <a:ext cx="47900" cy="5925"/>
            </a:xfrm>
            <a:custGeom>
              <a:rect b="b" l="l" r="r" t="t"/>
              <a:pathLst>
                <a:path extrusionOk="0" h="237" w="1916">
                  <a:moveTo>
                    <a:pt x="825" y="1"/>
                  </a:moveTo>
                  <a:cubicBezTo>
                    <a:pt x="560" y="1"/>
                    <a:pt x="293" y="65"/>
                    <a:pt x="0" y="236"/>
                  </a:cubicBezTo>
                  <a:lnTo>
                    <a:pt x="1915" y="236"/>
                  </a:lnTo>
                  <a:cubicBezTo>
                    <a:pt x="1519" y="112"/>
                    <a:pt x="1174" y="1"/>
                    <a:pt x="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2551025" y="4871925"/>
              <a:ext cx="18425" cy="49325"/>
            </a:xfrm>
            <a:custGeom>
              <a:rect b="b" l="l" r="r" t="t"/>
              <a:pathLst>
                <a:path extrusionOk="0" h="1973" w="737">
                  <a:moveTo>
                    <a:pt x="172" y="1"/>
                  </a:moveTo>
                  <a:lnTo>
                    <a:pt x="154" y="19"/>
                  </a:lnTo>
                  <a:cubicBezTo>
                    <a:pt x="157" y="28"/>
                    <a:pt x="159" y="36"/>
                    <a:pt x="162" y="45"/>
                  </a:cubicBezTo>
                  <a:lnTo>
                    <a:pt x="162" y="45"/>
                  </a:lnTo>
                  <a:cubicBezTo>
                    <a:pt x="165" y="30"/>
                    <a:pt x="168" y="16"/>
                    <a:pt x="172" y="1"/>
                  </a:cubicBezTo>
                  <a:close/>
                  <a:moveTo>
                    <a:pt x="162" y="45"/>
                  </a:moveTo>
                  <a:cubicBezTo>
                    <a:pt x="0" y="782"/>
                    <a:pt x="439" y="1360"/>
                    <a:pt x="737" y="1972"/>
                  </a:cubicBezTo>
                  <a:cubicBezTo>
                    <a:pt x="547" y="1331"/>
                    <a:pt x="352" y="686"/>
                    <a:pt x="162" y="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2368100" y="5150400"/>
              <a:ext cx="26525" cy="23525"/>
            </a:xfrm>
            <a:custGeom>
              <a:rect b="b" l="l" r="r" t="t"/>
              <a:pathLst>
                <a:path extrusionOk="0" h="941" w="1061">
                  <a:moveTo>
                    <a:pt x="1061" y="1"/>
                  </a:moveTo>
                  <a:cubicBezTo>
                    <a:pt x="571" y="141"/>
                    <a:pt x="106" y="309"/>
                    <a:pt x="23" y="903"/>
                  </a:cubicBezTo>
                  <a:lnTo>
                    <a:pt x="23" y="903"/>
                  </a:lnTo>
                  <a:cubicBezTo>
                    <a:pt x="369" y="602"/>
                    <a:pt x="715" y="301"/>
                    <a:pt x="1061" y="1"/>
                  </a:cubicBezTo>
                  <a:close/>
                  <a:moveTo>
                    <a:pt x="23" y="903"/>
                  </a:moveTo>
                  <a:cubicBezTo>
                    <a:pt x="16" y="909"/>
                    <a:pt x="8" y="916"/>
                    <a:pt x="1" y="922"/>
                  </a:cubicBezTo>
                  <a:lnTo>
                    <a:pt x="19" y="940"/>
                  </a:lnTo>
                  <a:cubicBezTo>
                    <a:pt x="20" y="928"/>
                    <a:pt x="21" y="915"/>
                    <a:pt x="23"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2585850" y="4682675"/>
              <a:ext cx="13325" cy="26725"/>
            </a:xfrm>
            <a:custGeom>
              <a:rect b="b" l="l" r="r" t="t"/>
              <a:pathLst>
                <a:path extrusionOk="0" h="1069" w="533">
                  <a:moveTo>
                    <a:pt x="365" y="0"/>
                  </a:moveTo>
                  <a:cubicBezTo>
                    <a:pt x="8" y="257"/>
                    <a:pt x="0" y="636"/>
                    <a:pt x="140" y="1068"/>
                  </a:cubicBezTo>
                  <a:cubicBezTo>
                    <a:pt x="272" y="747"/>
                    <a:pt x="404" y="422"/>
                    <a:pt x="533" y="100"/>
                  </a:cubicBezTo>
                  <a:cubicBezTo>
                    <a:pt x="480" y="68"/>
                    <a:pt x="422" y="36"/>
                    <a:pt x="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2462200" y="4691775"/>
              <a:ext cx="13950" cy="23225"/>
            </a:xfrm>
            <a:custGeom>
              <a:rect b="b" l="l" r="r" t="t"/>
              <a:pathLst>
                <a:path extrusionOk="0" h="929" w="558">
                  <a:moveTo>
                    <a:pt x="129" y="1"/>
                  </a:moveTo>
                  <a:cubicBezTo>
                    <a:pt x="89" y="1"/>
                    <a:pt x="46" y="4"/>
                    <a:pt x="0" y="11"/>
                  </a:cubicBezTo>
                  <a:lnTo>
                    <a:pt x="0" y="922"/>
                  </a:lnTo>
                  <a:cubicBezTo>
                    <a:pt x="22" y="925"/>
                    <a:pt x="43" y="929"/>
                    <a:pt x="64" y="929"/>
                  </a:cubicBezTo>
                  <a:cubicBezTo>
                    <a:pt x="79" y="708"/>
                    <a:pt x="97" y="482"/>
                    <a:pt x="118" y="215"/>
                  </a:cubicBezTo>
                  <a:cubicBezTo>
                    <a:pt x="272" y="268"/>
                    <a:pt x="397" y="311"/>
                    <a:pt x="557" y="365"/>
                  </a:cubicBezTo>
                  <a:cubicBezTo>
                    <a:pt x="490" y="122"/>
                    <a:pt x="37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2388900" y="4805600"/>
              <a:ext cx="18600" cy="20300"/>
            </a:xfrm>
            <a:custGeom>
              <a:rect b="b" l="l" r="r" t="t"/>
              <a:pathLst>
                <a:path extrusionOk="0" h="812" w="744">
                  <a:moveTo>
                    <a:pt x="118" y="0"/>
                  </a:moveTo>
                  <a:cubicBezTo>
                    <a:pt x="79" y="22"/>
                    <a:pt x="39" y="43"/>
                    <a:pt x="1" y="69"/>
                  </a:cubicBezTo>
                  <a:cubicBezTo>
                    <a:pt x="36" y="214"/>
                    <a:pt x="75" y="361"/>
                    <a:pt x="111" y="510"/>
                  </a:cubicBezTo>
                  <a:lnTo>
                    <a:pt x="111" y="510"/>
                  </a:lnTo>
                  <a:cubicBezTo>
                    <a:pt x="103" y="506"/>
                    <a:pt x="95" y="502"/>
                    <a:pt x="87" y="498"/>
                  </a:cubicBezTo>
                  <a:lnTo>
                    <a:pt x="87" y="498"/>
                  </a:lnTo>
                  <a:lnTo>
                    <a:pt x="111" y="511"/>
                  </a:lnTo>
                  <a:cubicBezTo>
                    <a:pt x="111" y="511"/>
                    <a:pt x="111" y="511"/>
                    <a:pt x="111" y="510"/>
                  </a:cubicBezTo>
                  <a:lnTo>
                    <a:pt x="111" y="510"/>
                  </a:lnTo>
                  <a:cubicBezTo>
                    <a:pt x="302" y="609"/>
                    <a:pt x="491" y="712"/>
                    <a:pt x="682" y="811"/>
                  </a:cubicBezTo>
                  <a:cubicBezTo>
                    <a:pt x="704" y="786"/>
                    <a:pt x="722" y="765"/>
                    <a:pt x="743" y="740"/>
                  </a:cubicBezTo>
                  <a:cubicBezTo>
                    <a:pt x="536" y="493"/>
                    <a:pt x="326" y="247"/>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2859425" y="5039800"/>
              <a:ext cx="35625" cy="7375"/>
            </a:xfrm>
            <a:custGeom>
              <a:rect b="b" l="l" r="r" t="t"/>
              <a:pathLst>
                <a:path extrusionOk="0" h="295" w="1425">
                  <a:moveTo>
                    <a:pt x="1411" y="1"/>
                  </a:moveTo>
                  <a:cubicBezTo>
                    <a:pt x="1402" y="8"/>
                    <a:pt x="1392" y="16"/>
                    <a:pt x="1383" y="23"/>
                  </a:cubicBezTo>
                  <a:lnTo>
                    <a:pt x="1383" y="23"/>
                  </a:lnTo>
                  <a:cubicBezTo>
                    <a:pt x="1397" y="21"/>
                    <a:pt x="1411" y="19"/>
                    <a:pt x="1425" y="18"/>
                  </a:cubicBezTo>
                  <a:lnTo>
                    <a:pt x="1411" y="1"/>
                  </a:lnTo>
                  <a:close/>
                  <a:moveTo>
                    <a:pt x="1383" y="23"/>
                  </a:moveTo>
                  <a:lnTo>
                    <a:pt x="1383" y="23"/>
                  </a:lnTo>
                  <a:cubicBezTo>
                    <a:pt x="922" y="79"/>
                    <a:pt x="461" y="134"/>
                    <a:pt x="0" y="189"/>
                  </a:cubicBezTo>
                  <a:cubicBezTo>
                    <a:pt x="202" y="256"/>
                    <a:pt x="399" y="294"/>
                    <a:pt x="591" y="294"/>
                  </a:cubicBezTo>
                  <a:cubicBezTo>
                    <a:pt x="869" y="294"/>
                    <a:pt x="1135" y="213"/>
                    <a:pt x="1383"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845125" y="5177025"/>
              <a:ext cx="30025" cy="10400"/>
            </a:xfrm>
            <a:custGeom>
              <a:rect b="b" l="l" r="r" t="t"/>
              <a:pathLst>
                <a:path extrusionOk="0" h="416" w="1201">
                  <a:moveTo>
                    <a:pt x="0" y="0"/>
                  </a:moveTo>
                  <a:lnTo>
                    <a:pt x="0" y="0"/>
                  </a:lnTo>
                  <a:cubicBezTo>
                    <a:pt x="272" y="220"/>
                    <a:pt x="548" y="416"/>
                    <a:pt x="873" y="416"/>
                  </a:cubicBezTo>
                  <a:cubicBezTo>
                    <a:pt x="965" y="416"/>
                    <a:pt x="1062" y="400"/>
                    <a:pt x="1164" y="364"/>
                  </a:cubicBezTo>
                  <a:lnTo>
                    <a:pt x="1164" y="364"/>
                  </a:lnTo>
                  <a:cubicBezTo>
                    <a:pt x="1176" y="367"/>
                    <a:pt x="1188" y="371"/>
                    <a:pt x="1200" y="375"/>
                  </a:cubicBezTo>
                  <a:lnTo>
                    <a:pt x="1182" y="357"/>
                  </a:lnTo>
                  <a:cubicBezTo>
                    <a:pt x="1176" y="359"/>
                    <a:pt x="1170" y="362"/>
                    <a:pt x="1164" y="364"/>
                  </a:cubicBezTo>
                  <a:lnTo>
                    <a:pt x="1164" y="364"/>
                  </a:lnTo>
                  <a:cubicBezTo>
                    <a:pt x="777" y="242"/>
                    <a:pt x="389" y="12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651475" y="5250500"/>
              <a:ext cx="8600" cy="24850"/>
            </a:xfrm>
            <a:custGeom>
              <a:rect b="b" l="l" r="r" t="t"/>
              <a:pathLst>
                <a:path extrusionOk="0" h="994" w="344">
                  <a:moveTo>
                    <a:pt x="118" y="1"/>
                  </a:moveTo>
                  <a:cubicBezTo>
                    <a:pt x="79" y="7"/>
                    <a:pt x="40" y="15"/>
                    <a:pt x="1" y="22"/>
                  </a:cubicBezTo>
                  <a:cubicBezTo>
                    <a:pt x="50" y="347"/>
                    <a:pt x="100" y="668"/>
                    <a:pt x="154" y="993"/>
                  </a:cubicBezTo>
                  <a:cubicBezTo>
                    <a:pt x="218" y="986"/>
                    <a:pt x="279" y="979"/>
                    <a:pt x="344" y="972"/>
                  </a:cubicBezTo>
                  <a:cubicBezTo>
                    <a:pt x="268" y="650"/>
                    <a:pt x="194" y="325"/>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664600" y="4949625"/>
              <a:ext cx="27075" cy="13175"/>
            </a:xfrm>
            <a:custGeom>
              <a:rect b="b" l="l" r="r" t="t"/>
              <a:pathLst>
                <a:path extrusionOk="0" h="527" w="1083">
                  <a:moveTo>
                    <a:pt x="1065" y="0"/>
                  </a:moveTo>
                  <a:cubicBezTo>
                    <a:pt x="1058" y="12"/>
                    <a:pt x="1051" y="24"/>
                    <a:pt x="1044" y="36"/>
                  </a:cubicBezTo>
                  <a:lnTo>
                    <a:pt x="1044" y="36"/>
                  </a:lnTo>
                  <a:cubicBezTo>
                    <a:pt x="1057" y="30"/>
                    <a:pt x="1070" y="24"/>
                    <a:pt x="1083" y="18"/>
                  </a:cubicBezTo>
                  <a:lnTo>
                    <a:pt x="1065" y="0"/>
                  </a:lnTo>
                  <a:close/>
                  <a:moveTo>
                    <a:pt x="1044" y="36"/>
                  </a:moveTo>
                  <a:lnTo>
                    <a:pt x="1044" y="36"/>
                  </a:lnTo>
                  <a:cubicBezTo>
                    <a:pt x="696" y="198"/>
                    <a:pt x="348" y="360"/>
                    <a:pt x="0" y="522"/>
                  </a:cubicBezTo>
                  <a:cubicBezTo>
                    <a:pt x="42" y="525"/>
                    <a:pt x="82" y="526"/>
                    <a:pt x="122" y="526"/>
                  </a:cubicBezTo>
                  <a:cubicBezTo>
                    <a:pt x="520" y="526"/>
                    <a:pt x="838" y="384"/>
                    <a:pt x="1044"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769150" y="5123000"/>
              <a:ext cx="24325" cy="17800"/>
            </a:xfrm>
            <a:custGeom>
              <a:rect b="b" l="l" r="r" t="t"/>
              <a:pathLst>
                <a:path extrusionOk="0" h="712" w="973">
                  <a:moveTo>
                    <a:pt x="0" y="1"/>
                  </a:moveTo>
                  <a:cubicBezTo>
                    <a:pt x="315" y="240"/>
                    <a:pt x="626" y="476"/>
                    <a:pt x="939" y="711"/>
                  </a:cubicBezTo>
                  <a:lnTo>
                    <a:pt x="972" y="683"/>
                  </a:lnTo>
                  <a:cubicBezTo>
                    <a:pt x="808" y="265"/>
                    <a:pt x="450" y="8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571475" y="5008900"/>
              <a:ext cx="17450" cy="13300"/>
            </a:xfrm>
            <a:custGeom>
              <a:rect b="b" l="l" r="r" t="t"/>
              <a:pathLst>
                <a:path extrusionOk="0" h="532" w="698">
                  <a:moveTo>
                    <a:pt x="0" y="1"/>
                  </a:moveTo>
                  <a:lnTo>
                    <a:pt x="0" y="1"/>
                  </a:lnTo>
                  <a:cubicBezTo>
                    <a:pt x="147" y="407"/>
                    <a:pt x="191" y="531"/>
                    <a:pt x="367" y="531"/>
                  </a:cubicBezTo>
                  <a:cubicBezTo>
                    <a:pt x="445" y="531"/>
                    <a:pt x="548" y="507"/>
                    <a:pt x="697" y="472"/>
                  </a:cubicBezTo>
                  <a:cubicBezTo>
                    <a:pt x="468" y="319"/>
                    <a:pt x="244" y="16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659150" y="4864975"/>
              <a:ext cx="16450" cy="13625"/>
            </a:xfrm>
            <a:custGeom>
              <a:rect b="b" l="l" r="r" t="t"/>
              <a:pathLst>
                <a:path extrusionOk="0" h="545" w="658">
                  <a:moveTo>
                    <a:pt x="643" y="0"/>
                  </a:moveTo>
                  <a:cubicBezTo>
                    <a:pt x="642" y="9"/>
                    <a:pt x="641" y="18"/>
                    <a:pt x="639" y="27"/>
                  </a:cubicBezTo>
                  <a:lnTo>
                    <a:pt x="639" y="27"/>
                  </a:lnTo>
                  <a:cubicBezTo>
                    <a:pt x="645" y="22"/>
                    <a:pt x="652" y="17"/>
                    <a:pt x="658" y="12"/>
                  </a:cubicBezTo>
                  <a:lnTo>
                    <a:pt x="643" y="0"/>
                  </a:lnTo>
                  <a:close/>
                  <a:moveTo>
                    <a:pt x="639" y="27"/>
                  </a:moveTo>
                  <a:cubicBezTo>
                    <a:pt x="427" y="200"/>
                    <a:pt x="212" y="373"/>
                    <a:pt x="1" y="544"/>
                  </a:cubicBezTo>
                  <a:cubicBezTo>
                    <a:pt x="13" y="544"/>
                    <a:pt x="25" y="544"/>
                    <a:pt x="37" y="544"/>
                  </a:cubicBezTo>
                  <a:cubicBezTo>
                    <a:pt x="411" y="544"/>
                    <a:pt x="582" y="341"/>
                    <a:pt x="639" y="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431925" y="4757475"/>
              <a:ext cx="17425" cy="10225"/>
            </a:xfrm>
            <a:custGeom>
              <a:rect b="b" l="l" r="r" t="t"/>
              <a:pathLst>
                <a:path extrusionOk="0" h="409" w="697">
                  <a:moveTo>
                    <a:pt x="270" y="0"/>
                  </a:moveTo>
                  <a:cubicBezTo>
                    <a:pt x="197" y="0"/>
                    <a:pt x="108" y="18"/>
                    <a:pt x="1" y="58"/>
                  </a:cubicBezTo>
                  <a:cubicBezTo>
                    <a:pt x="235" y="265"/>
                    <a:pt x="446" y="345"/>
                    <a:pt x="673" y="389"/>
                  </a:cubicBezTo>
                  <a:lnTo>
                    <a:pt x="673" y="389"/>
                  </a:lnTo>
                  <a:cubicBezTo>
                    <a:pt x="597" y="187"/>
                    <a:pt x="511" y="0"/>
                    <a:pt x="270" y="0"/>
                  </a:cubicBezTo>
                  <a:close/>
                  <a:moveTo>
                    <a:pt x="673" y="389"/>
                  </a:moveTo>
                  <a:cubicBezTo>
                    <a:pt x="675" y="396"/>
                    <a:pt x="677" y="402"/>
                    <a:pt x="680" y="408"/>
                  </a:cubicBezTo>
                  <a:lnTo>
                    <a:pt x="697" y="394"/>
                  </a:lnTo>
                  <a:cubicBezTo>
                    <a:pt x="689" y="392"/>
                    <a:pt x="681" y="391"/>
                    <a:pt x="673" y="38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476300" y="5166925"/>
              <a:ext cx="10675" cy="22700"/>
            </a:xfrm>
            <a:custGeom>
              <a:rect b="b" l="l" r="r" t="t"/>
              <a:pathLst>
                <a:path extrusionOk="0" h="908" w="427">
                  <a:moveTo>
                    <a:pt x="383" y="1"/>
                  </a:moveTo>
                  <a:lnTo>
                    <a:pt x="383" y="1"/>
                  </a:lnTo>
                  <a:cubicBezTo>
                    <a:pt x="258" y="290"/>
                    <a:pt x="129" y="579"/>
                    <a:pt x="1" y="865"/>
                  </a:cubicBezTo>
                  <a:lnTo>
                    <a:pt x="47" y="908"/>
                  </a:lnTo>
                  <a:cubicBezTo>
                    <a:pt x="319" y="680"/>
                    <a:pt x="426" y="375"/>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493000" y="4860875"/>
              <a:ext cx="9675" cy="19575"/>
            </a:xfrm>
            <a:custGeom>
              <a:rect b="b" l="l" r="r" t="t"/>
              <a:pathLst>
                <a:path extrusionOk="0" h="783" w="387">
                  <a:moveTo>
                    <a:pt x="19" y="1"/>
                  </a:moveTo>
                  <a:lnTo>
                    <a:pt x="1" y="14"/>
                  </a:lnTo>
                  <a:cubicBezTo>
                    <a:pt x="11" y="21"/>
                    <a:pt x="21" y="28"/>
                    <a:pt x="31" y="34"/>
                  </a:cubicBezTo>
                  <a:lnTo>
                    <a:pt x="31" y="34"/>
                  </a:lnTo>
                  <a:cubicBezTo>
                    <a:pt x="27" y="23"/>
                    <a:pt x="23" y="12"/>
                    <a:pt x="19" y="1"/>
                  </a:cubicBezTo>
                  <a:close/>
                  <a:moveTo>
                    <a:pt x="31" y="34"/>
                  </a:moveTo>
                  <a:cubicBezTo>
                    <a:pt x="123" y="284"/>
                    <a:pt x="219" y="533"/>
                    <a:pt x="311" y="782"/>
                  </a:cubicBezTo>
                  <a:cubicBezTo>
                    <a:pt x="387" y="449"/>
                    <a:pt x="281" y="205"/>
                    <a:pt x="31" y="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448900" y="4767300"/>
              <a:ext cx="8700" cy="17000"/>
            </a:xfrm>
            <a:custGeom>
              <a:rect b="b" l="l" r="r" t="t"/>
              <a:pathLst>
                <a:path extrusionOk="0" h="680" w="348">
                  <a:moveTo>
                    <a:pt x="18" y="1"/>
                  </a:moveTo>
                  <a:lnTo>
                    <a:pt x="1" y="15"/>
                  </a:lnTo>
                  <a:cubicBezTo>
                    <a:pt x="9" y="22"/>
                    <a:pt x="18" y="28"/>
                    <a:pt x="26" y="35"/>
                  </a:cubicBezTo>
                  <a:lnTo>
                    <a:pt x="26" y="35"/>
                  </a:lnTo>
                  <a:cubicBezTo>
                    <a:pt x="24" y="24"/>
                    <a:pt x="21" y="12"/>
                    <a:pt x="18" y="1"/>
                  </a:cubicBezTo>
                  <a:close/>
                  <a:moveTo>
                    <a:pt x="26" y="35"/>
                  </a:moveTo>
                  <a:lnTo>
                    <a:pt x="26" y="35"/>
                  </a:lnTo>
                  <a:cubicBezTo>
                    <a:pt x="81" y="252"/>
                    <a:pt x="136" y="465"/>
                    <a:pt x="189" y="680"/>
                  </a:cubicBezTo>
                  <a:cubicBezTo>
                    <a:pt x="347" y="378"/>
                    <a:pt x="226" y="191"/>
                    <a:pt x="26" y="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757350" y="4808800"/>
              <a:ext cx="11275" cy="12625"/>
            </a:xfrm>
            <a:custGeom>
              <a:rect b="b" l="l" r="r" t="t"/>
              <a:pathLst>
                <a:path extrusionOk="0" h="505" w="451">
                  <a:moveTo>
                    <a:pt x="340" y="1"/>
                  </a:moveTo>
                  <a:cubicBezTo>
                    <a:pt x="230" y="144"/>
                    <a:pt x="116" y="287"/>
                    <a:pt x="1" y="426"/>
                  </a:cubicBezTo>
                  <a:cubicBezTo>
                    <a:pt x="26" y="451"/>
                    <a:pt x="55" y="480"/>
                    <a:pt x="83" y="505"/>
                  </a:cubicBezTo>
                  <a:cubicBezTo>
                    <a:pt x="208" y="373"/>
                    <a:pt x="330" y="244"/>
                    <a:pt x="451" y="112"/>
                  </a:cubicBezTo>
                  <a:cubicBezTo>
                    <a:pt x="416" y="76"/>
                    <a:pt x="380" y="40"/>
                    <a:pt x="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668425" y="5063550"/>
              <a:ext cx="15400" cy="8300"/>
            </a:xfrm>
            <a:custGeom>
              <a:rect b="b" l="l" r="r" t="t"/>
              <a:pathLst>
                <a:path extrusionOk="0" h="332" w="616">
                  <a:moveTo>
                    <a:pt x="1" y="0"/>
                  </a:moveTo>
                  <a:cubicBezTo>
                    <a:pt x="200" y="103"/>
                    <a:pt x="396" y="203"/>
                    <a:pt x="591" y="302"/>
                  </a:cubicBezTo>
                  <a:lnTo>
                    <a:pt x="591" y="302"/>
                  </a:lnTo>
                  <a:cubicBezTo>
                    <a:pt x="501" y="54"/>
                    <a:pt x="262" y="7"/>
                    <a:pt x="1" y="0"/>
                  </a:cubicBezTo>
                  <a:close/>
                  <a:moveTo>
                    <a:pt x="591" y="302"/>
                  </a:moveTo>
                  <a:cubicBezTo>
                    <a:pt x="594" y="312"/>
                    <a:pt x="598" y="322"/>
                    <a:pt x="601" y="332"/>
                  </a:cubicBezTo>
                  <a:lnTo>
                    <a:pt x="615" y="315"/>
                  </a:lnTo>
                  <a:cubicBezTo>
                    <a:pt x="607" y="311"/>
                    <a:pt x="599" y="307"/>
                    <a:pt x="591" y="30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623250" y="4980950"/>
              <a:ext cx="7175" cy="11625"/>
            </a:xfrm>
            <a:custGeom>
              <a:rect b="b" l="l" r="r" t="t"/>
              <a:pathLst>
                <a:path extrusionOk="0" h="465" w="287">
                  <a:moveTo>
                    <a:pt x="169" y="1"/>
                  </a:moveTo>
                  <a:cubicBezTo>
                    <a:pt x="112" y="26"/>
                    <a:pt x="55" y="54"/>
                    <a:pt x="1" y="83"/>
                  </a:cubicBezTo>
                  <a:cubicBezTo>
                    <a:pt x="58" y="208"/>
                    <a:pt x="115" y="336"/>
                    <a:pt x="176" y="465"/>
                  </a:cubicBezTo>
                  <a:cubicBezTo>
                    <a:pt x="212" y="451"/>
                    <a:pt x="251" y="440"/>
                    <a:pt x="286" y="426"/>
                  </a:cubicBezTo>
                  <a:cubicBezTo>
                    <a:pt x="248" y="283"/>
                    <a:pt x="208" y="140"/>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195600" y="5017650"/>
              <a:ext cx="18700" cy="85025"/>
            </a:xfrm>
            <a:custGeom>
              <a:rect b="b" l="l" r="r" t="t"/>
              <a:pathLst>
                <a:path extrusionOk="0" h="3401" w="748">
                  <a:moveTo>
                    <a:pt x="240" y="0"/>
                  </a:moveTo>
                  <a:lnTo>
                    <a:pt x="240" y="0"/>
                  </a:lnTo>
                  <a:cubicBezTo>
                    <a:pt x="1" y="801"/>
                    <a:pt x="183" y="2079"/>
                    <a:pt x="747" y="3400"/>
                  </a:cubicBezTo>
                  <a:cubicBezTo>
                    <a:pt x="586" y="2322"/>
                    <a:pt x="426" y="1247"/>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336750" y="5266650"/>
              <a:ext cx="47525" cy="34225"/>
            </a:xfrm>
            <a:custGeom>
              <a:rect b="b" l="l" r="r" t="t"/>
              <a:pathLst>
                <a:path extrusionOk="0" h="1369" w="1901">
                  <a:moveTo>
                    <a:pt x="1" y="1"/>
                  </a:moveTo>
                  <a:lnTo>
                    <a:pt x="1" y="1"/>
                  </a:lnTo>
                  <a:cubicBezTo>
                    <a:pt x="704" y="833"/>
                    <a:pt x="1279" y="1258"/>
                    <a:pt x="1901" y="1369"/>
                  </a:cubicBezTo>
                  <a:cubicBezTo>
                    <a:pt x="1851" y="1250"/>
                    <a:pt x="1840" y="1143"/>
                    <a:pt x="1779" y="1083"/>
                  </a:cubicBezTo>
                  <a:cubicBezTo>
                    <a:pt x="1393" y="711"/>
                    <a:pt x="429" y="13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180150" y="4972150"/>
              <a:ext cx="21900" cy="29200"/>
            </a:xfrm>
            <a:custGeom>
              <a:rect b="b" l="l" r="r" t="t"/>
              <a:pathLst>
                <a:path extrusionOk="0" h="1168" w="876">
                  <a:moveTo>
                    <a:pt x="632" y="1"/>
                  </a:moveTo>
                  <a:cubicBezTo>
                    <a:pt x="565" y="1"/>
                    <a:pt x="503" y="14"/>
                    <a:pt x="469" y="45"/>
                  </a:cubicBezTo>
                  <a:cubicBezTo>
                    <a:pt x="165" y="332"/>
                    <a:pt x="1" y="667"/>
                    <a:pt x="268" y="1167"/>
                  </a:cubicBezTo>
                  <a:cubicBezTo>
                    <a:pt x="497" y="821"/>
                    <a:pt x="683" y="571"/>
                    <a:pt x="837" y="299"/>
                  </a:cubicBezTo>
                  <a:cubicBezTo>
                    <a:pt x="876" y="231"/>
                    <a:pt x="843" y="38"/>
                    <a:pt x="801" y="28"/>
                  </a:cubicBezTo>
                  <a:cubicBezTo>
                    <a:pt x="754" y="11"/>
                    <a:pt x="691"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424600" y="5335750"/>
              <a:ext cx="21625" cy="19325"/>
            </a:xfrm>
            <a:custGeom>
              <a:rect b="b" l="l" r="r" t="t"/>
              <a:pathLst>
                <a:path extrusionOk="0" h="773" w="865">
                  <a:moveTo>
                    <a:pt x="376" y="1"/>
                  </a:moveTo>
                  <a:cubicBezTo>
                    <a:pt x="209" y="1"/>
                    <a:pt x="40" y="176"/>
                    <a:pt x="22" y="355"/>
                  </a:cubicBezTo>
                  <a:cubicBezTo>
                    <a:pt x="1" y="558"/>
                    <a:pt x="190" y="762"/>
                    <a:pt x="408" y="772"/>
                  </a:cubicBezTo>
                  <a:cubicBezTo>
                    <a:pt x="412" y="772"/>
                    <a:pt x="415" y="773"/>
                    <a:pt x="419" y="773"/>
                  </a:cubicBezTo>
                  <a:cubicBezTo>
                    <a:pt x="634" y="773"/>
                    <a:pt x="865" y="576"/>
                    <a:pt x="805" y="387"/>
                  </a:cubicBezTo>
                  <a:cubicBezTo>
                    <a:pt x="758" y="237"/>
                    <a:pt x="608" y="80"/>
                    <a:pt x="465" y="19"/>
                  </a:cubicBezTo>
                  <a:cubicBezTo>
                    <a:pt x="436" y="6"/>
                    <a:pt x="406" y="1"/>
                    <a:pt x="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205050" y="4993550"/>
              <a:ext cx="13525" cy="40925"/>
            </a:xfrm>
            <a:custGeom>
              <a:rect b="b" l="l" r="r" t="t"/>
              <a:pathLst>
                <a:path extrusionOk="0" h="1637" w="541">
                  <a:moveTo>
                    <a:pt x="401" y="0"/>
                  </a:moveTo>
                  <a:cubicBezTo>
                    <a:pt x="226" y="308"/>
                    <a:pt x="112" y="504"/>
                    <a:pt x="1" y="697"/>
                  </a:cubicBezTo>
                  <a:cubicBezTo>
                    <a:pt x="151" y="986"/>
                    <a:pt x="309" y="1293"/>
                    <a:pt x="483" y="1636"/>
                  </a:cubicBezTo>
                  <a:cubicBezTo>
                    <a:pt x="459" y="1111"/>
                    <a:pt x="541" y="603"/>
                    <a:pt x="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502650" y="5379200"/>
              <a:ext cx="26000" cy="22100"/>
            </a:xfrm>
            <a:custGeom>
              <a:rect b="b" l="l" r="r" t="t"/>
              <a:pathLst>
                <a:path extrusionOk="0" h="884" w="1040">
                  <a:moveTo>
                    <a:pt x="751" y="0"/>
                  </a:moveTo>
                  <a:cubicBezTo>
                    <a:pt x="670" y="0"/>
                    <a:pt x="590" y="29"/>
                    <a:pt x="539" y="91"/>
                  </a:cubicBezTo>
                  <a:cubicBezTo>
                    <a:pt x="379" y="284"/>
                    <a:pt x="254" y="509"/>
                    <a:pt x="0" y="884"/>
                  </a:cubicBezTo>
                  <a:cubicBezTo>
                    <a:pt x="418" y="742"/>
                    <a:pt x="675" y="691"/>
                    <a:pt x="886" y="563"/>
                  </a:cubicBezTo>
                  <a:cubicBezTo>
                    <a:pt x="979" y="509"/>
                    <a:pt x="1039" y="284"/>
                    <a:pt x="1007" y="167"/>
                  </a:cubicBezTo>
                  <a:cubicBezTo>
                    <a:pt x="980" y="59"/>
                    <a:pt x="865" y="0"/>
                    <a:pt x="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87650" y="5078450"/>
              <a:ext cx="14400" cy="39600"/>
            </a:xfrm>
            <a:custGeom>
              <a:rect b="b" l="l" r="r" t="t"/>
              <a:pathLst>
                <a:path extrusionOk="0" h="1584" w="576">
                  <a:moveTo>
                    <a:pt x="1" y="1"/>
                  </a:moveTo>
                  <a:cubicBezTo>
                    <a:pt x="129" y="529"/>
                    <a:pt x="261" y="1054"/>
                    <a:pt x="390" y="1583"/>
                  </a:cubicBezTo>
                  <a:cubicBezTo>
                    <a:pt x="454" y="1565"/>
                    <a:pt x="515" y="1547"/>
                    <a:pt x="576" y="1529"/>
                  </a:cubicBezTo>
                  <a:cubicBezTo>
                    <a:pt x="408" y="1011"/>
                    <a:pt x="512" y="41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362125" y="5327000"/>
              <a:ext cx="19400" cy="15600"/>
            </a:xfrm>
            <a:custGeom>
              <a:rect b="b" l="l" r="r" t="t"/>
              <a:pathLst>
                <a:path extrusionOk="0" h="624" w="776">
                  <a:moveTo>
                    <a:pt x="501" y="0"/>
                  </a:moveTo>
                  <a:cubicBezTo>
                    <a:pt x="467" y="0"/>
                    <a:pt x="431" y="6"/>
                    <a:pt x="393" y="19"/>
                  </a:cubicBezTo>
                  <a:cubicBezTo>
                    <a:pt x="268" y="58"/>
                    <a:pt x="182" y="212"/>
                    <a:pt x="0" y="390"/>
                  </a:cubicBezTo>
                  <a:cubicBezTo>
                    <a:pt x="223" y="497"/>
                    <a:pt x="371" y="623"/>
                    <a:pt x="509" y="623"/>
                  </a:cubicBezTo>
                  <a:cubicBezTo>
                    <a:pt x="514" y="623"/>
                    <a:pt x="520" y="623"/>
                    <a:pt x="525" y="623"/>
                  </a:cubicBezTo>
                  <a:cubicBezTo>
                    <a:pt x="618" y="615"/>
                    <a:pt x="772" y="415"/>
                    <a:pt x="775" y="298"/>
                  </a:cubicBezTo>
                  <a:cubicBezTo>
                    <a:pt x="775" y="127"/>
                    <a:pt x="660"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273625" y="5282550"/>
              <a:ext cx="21375" cy="22250"/>
            </a:xfrm>
            <a:custGeom>
              <a:rect b="b" l="l" r="r" t="t"/>
              <a:pathLst>
                <a:path extrusionOk="0" h="890" w="855">
                  <a:moveTo>
                    <a:pt x="1" y="1"/>
                  </a:moveTo>
                  <a:cubicBezTo>
                    <a:pt x="283" y="415"/>
                    <a:pt x="472" y="747"/>
                    <a:pt x="854" y="890"/>
                  </a:cubicBezTo>
                  <a:cubicBezTo>
                    <a:pt x="787" y="447"/>
                    <a:pt x="551" y="15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284525" y="5263725"/>
              <a:ext cx="17250" cy="18850"/>
            </a:xfrm>
            <a:custGeom>
              <a:rect b="b" l="l" r="r" t="t"/>
              <a:pathLst>
                <a:path extrusionOk="0" h="754" w="690">
                  <a:moveTo>
                    <a:pt x="1" y="0"/>
                  </a:moveTo>
                  <a:lnTo>
                    <a:pt x="1" y="0"/>
                  </a:lnTo>
                  <a:cubicBezTo>
                    <a:pt x="179" y="257"/>
                    <a:pt x="333" y="479"/>
                    <a:pt x="525" y="754"/>
                  </a:cubicBezTo>
                  <a:cubicBezTo>
                    <a:pt x="690" y="182"/>
                    <a:pt x="576" y="2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524325" y="5356650"/>
              <a:ext cx="14225" cy="14875"/>
            </a:xfrm>
            <a:custGeom>
              <a:rect b="b" l="l" r="r" t="t"/>
              <a:pathLst>
                <a:path extrusionOk="0" h="595" w="569">
                  <a:moveTo>
                    <a:pt x="365" y="1"/>
                  </a:moveTo>
                  <a:cubicBezTo>
                    <a:pt x="226" y="129"/>
                    <a:pt x="98" y="193"/>
                    <a:pt x="62" y="290"/>
                  </a:cubicBezTo>
                  <a:cubicBezTo>
                    <a:pt x="0" y="467"/>
                    <a:pt x="114" y="595"/>
                    <a:pt x="276" y="595"/>
                  </a:cubicBezTo>
                  <a:cubicBezTo>
                    <a:pt x="284" y="595"/>
                    <a:pt x="292" y="594"/>
                    <a:pt x="301" y="594"/>
                  </a:cubicBezTo>
                  <a:cubicBezTo>
                    <a:pt x="398" y="586"/>
                    <a:pt x="530" y="454"/>
                    <a:pt x="551" y="358"/>
                  </a:cubicBezTo>
                  <a:cubicBezTo>
                    <a:pt x="569" y="272"/>
                    <a:pt x="455" y="162"/>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585950" y="5381475"/>
              <a:ext cx="11075" cy="12650"/>
            </a:xfrm>
            <a:custGeom>
              <a:rect b="b" l="l" r="r" t="t"/>
              <a:pathLst>
                <a:path extrusionOk="0" h="506" w="443">
                  <a:moveTo>
                    <a:pt x="229" y="0"/>
                  </a:moveTo>
                  <a:cubicBezTo>
                    <a:pt x="133" y="150"/>
                    <a:pt x="47" y="244"/>
                    <a:pt x="11" y="351"/>
                  </a:cubicBezTo>
                  <a:cubicBezTo>
                    <a:pt x="0" y="381"/>
                    <a:pt x="161" y="505"/>
                    <a:pt x="196" y="505"/>
                  </a:cubicBezTo>
                  <a:cubicBezTo>
                    <a:pt x="198" y="505"/>
                    <a:pt x="199" y="505"/>
                    <a:pt x="200" y="504"/>
                  </a:cubicBezTo>
                  <a:cubicBezTo>
                    <a:pt x="293" y="440"/>
                    <a:pt x="386" y="347"/>
                    <a:pt x="428" y="244"/>
                  </a:cubicBezTo>
                  <a:cubicBezTo>
                    <a:pt x="443" y="204"/>
                    <a:pt x="326" y="112"/>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359800" y="5308150"/>
              <a:ext cx="13600" cy="10425"/>
            </a:xfrm>
            <a:custGeom>
              <a:rect b="b" l="l" r="r" t="t"/>
              <a:pathLst>
                <a:path extrusionOk="0" h="417" w="544">
                  <a:moveTo>
                    <a:pt x="331" y="1"/>
                  </a:moveTo>
                  <a:cubicBezTo>
                    <a:pt x="327" y="1"/>
                    <a:pt x="324" y="1"/>
                    <a:pt x="321" y="2"/>
                  </a:cubicBezTo>
                  <a:cubicBezTo>
                    <a:pt x="222" y="34"/>
                    <a:pt x="143" y="144"/>
                    <a:pt x="0" y="273"/>
                  </a:cubicBezTo>
                  <a:cubicBezTo>
                    <a:pt x="140" y="337"/>
                    <a:pt x="243" y="417"/>
                    <a:pt x="299" y="417"/>
                  </a:cubicBezTo>
                  <a:cubicBezTo>
                    <a:pt x="306" y="417"/>
                    <a:pt x="312" y="415"/>
                    <a:pt x="318" y="412"/>
                  </a:cubicBezTo>
                  <a:cubicBezTo>
                    <a:pt x="411" y="366"/>
                    <a:pt x="471" y="251"/>
                    <a:pt x="543" y="166"/>
                  </a:cubicBezTo>
                  <a:cubicBezTo>
                    <a:pt x="472" y="108"/>
                    <a:pt x="383" y="1"/>
                    <a:pt x="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490500" y="5384250"/>
              <a:ext cx="11625" cy="12425"/>
            </a:xfrm>
            <a:custGeom>
              <a:rect b="b" l="l" r="r" t="t"/>
              <a:pathLst>
                <a:path extrusionOk="0" h="497" w="465">
                  <a:moveTo>
                    <a:pt x="293" y="0"/>
                  </a:moveTo>
                  <a:cubicBezTo>
                    <a:pt x="292" y="0"/>
                    <a:pt x="291" y="0"/>
                    <a:pt x="290" y="1"/>
                  </a:cubicBezTo>
                  <a:cubicBezTo>
                    <a:pt x="186" y="43"/>
                    <a:pt x="83" y="121"/>
                    <a:pt x="22" y="215"/>
                  </a:cubicBezTo>
                  <a:cubicBezTo>
                    <a:pt x="0" y="243"/>
                    <a:pt x="115" y="361"/>
                    <a:pt x="208" y="497"/>
                  </a:cubicBezTo>
                  <a:cubicBezTo>
                    <a:pt x="322" y="365"/>
                    <a:pt x="422" y="289"/>
                    <a:pt x="450" y="197"/>
                  </a:cubicBezTo>
                  <a:cubicBezTo>
                    <a:pt x="464" y="148"/>
                    <a:pt x="325" y="0"/>
                    <a:pt x="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449700" y="5376300"/>
              <a:ext cx="9825" cy="12075"/>
            </a:xfrm>
            <a:custGeom>
              <a:rect b="b" l="l" r="r" t="t"/>
              <a:pathLst>
                <a:path extrusionOk="0" h="483" w="393">
                  <a:moveTo>
                    <a:pt x="162" y="1"/>
                  </a:moveTo>
                  <a:cubicBezTo>
                    <a:pt x="104" y="75"/>
                    <a:pt x="0" y="151"/>
                    <a:pt x="4" y="222"/>
                  </a:cubicBezTo>
                  <a:cubicBezTo>
                    <a:pt x="7" y="293"/>
                    <a:pt x="114" y="361"/>
                    <a:pt x="226" y="482"/>
                  </a:cubicBezTo>
                  <a:cubicBezTo>
                    <a:pt x="300" y="340"/>
                    <a:pt x="393" y="243"/>
                    <a:pt x="376" y="179"/>
                  </a:cubicBezTo>
                  <a:cubicBezTo>
                    <a:pt x="354" y="104"/>
                    <a:pt x="236" y="57"/>
                    <a:pt x="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76775" y="5016925"/>
              <a:ext cx="8400" cy="8450"/>
            </a:xfrm>
            <a:custGeom>
              <a:rect b="b" l="l" r="r" t="t"/>
              <a:pathLst>
                <a:path extrusionOk="0" h="338" w="336">
                  <a:moveTo>
                    <a:pt x="176" y="1"/>
                  </a:moveTo>
                  <a:cubicBezTo>
                    <a:pt x="130" y="1"/>
                    <a:pt x="70" y="81"/>
                    <a:pt x="0" y="133"/>
                  </a:cubicBezTo>
                  <a:cubicBezTo>
                    <a:pt x="57" y="215"/>
                    <a:pt x="96" y="276"/>
                    <a:pt x="139" y="337"/>
                  </a:cubicBezTo>
                  <a:cubicBezTo>
                    <a:pt x="204" y="276"/>
                    <a:pt x="279" y="219"/>
                    <a:pt x="325" y="144"/>
                  </a:cubicBezTo>
                  <a:cubicBezTo>
                    <a:pt x="336" y="126"/>
                    <a:pt x="236" y="8"/>
                    <a:pt x="179" y="1"/>
                  </a:cubicBezTo>
                  <a:cubicBezTo>
                    <a:pt x="178" y="1"/>
                    <a:pt x="177"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540225" y="5383450"/>
              <a:ext cx="18075" cy="7275"/>
            </a:xfrm>
            <a:custGeom>
              <a:rect b="b" l="l" r="r" t="t"/>
              <a:pathLst>
                <a:path extrusionOk="0" h="291" w="723">
                  <a:moveTo>
                    <a:pt x="708" y="0"/>
                  </a:moveTo>
                  <a:cubicBezTo>
                    <a:pt x="706" y="8"/>
                    <a:pt x="703" y="15"/>
                    <a:pt x="701" y="23"/>
                  </a:cubicBezTo>
                  <a:lnTo>
                    <a:pt x="701" y="23"/>
                  </a:lnTo>
                  <a:cubicBezTo>
                    <a:pt x="708" y="21"/>
                    <a:pt x="715" y="20"/>
                    <a:pt x="722" y="18"/>
                  </a:cubicBezTo>
                  <a:lnTo>
                    <a:pt x="708" y="0"/>
                  </a:lnTo>
                  <a:close/>
                  <a:moveTo>
                    <a:pt x="701" y="23"/>
                  </a:moveTo>
                  <a:cubicBezTo>
                    <a:pt x="522" y="61"/>
                    <a:pt x="337" y="103"/>
                    <a:pt x="1" y="175"/>
                  </a:cubicBezTo>
                  <a:cubicBezTo>
                    <a:pt x="172" y="253"/>
                    <a:pt x="302" y="291"/>
                    <a:pt x="403" y="291"/>
                  </a:cubicBezTo>
                  <a:cubicBezTo>
                    <a:pt x="563" y="291"/>
                    <a:pt x="647" y="197"/>
                    <a:pt x="701"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360950" y="5347175"/>
              <a:ext cx="13075" cy="7900"/>
            </a:xfrm>
            <a:custGeom>
              <a:rect b="b" l="l" r="r" t="t"/>
              <a:pathLst>
                <a:path extrusionOk="0" h="316" w="523">
                  <a:moveTo>
                    <a:pt x="58" y="1"/>
                  </a:moveTo>
                  <a:cubicBezTo>
                    <a:pt x="40" y="30"/>
                    <a:pt x="18" y="58"/>
                    <a:pt x="0" y="87"/>
                  </a:cubicBezTo>
                  <a:cubicBezTo>
                    <a:pt x="58" y="147"/>
                    <a:pt x="107" y="226"/>
                    <a:pt x="179" y="258"/>
                  </a:cubicBezTo>
                  <a:cubicBezTo>
                    <a:pt x="265" y="301"/>
                    <a:pt x="369" y="301"/>
                    <a:pt x="461" y="315"/>
                  </a:cubicBezTo>
                  <a:cubicBezTo>
                    <a:pt x="483" y="266"/>
                    <a:pt x="504" y="212"/>
                    <a:pt x="522" y="158"/>
                  </a:cubicBezTo>
                  <a:cubicBezTo>
                    <a:pt x="369" y="105"/>
                    <a:pt x="215" y="55"/>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
          <p:cNvGrpSpPr/>
          <p:nvPr/>
        </p:nvGrpSpPr>
        <p:grpSpPr>
          <a:xfrm>
            <a:off x="8241111" y="1186599"/>
            <a:ext cx="1350734" cy="1347031"/>
            <a:chOff x="5577875" y="1844250"/>
            <a:chExt cx="738550" cy="736525"/>
          </a:xfrm>
        </p:grpSpPr>
        <p:sp>
          <p:nvSpPr>
            <p:cNvPr id="277" name="Google Shape;277;p2"/>
            <p:cNvSpPr/>
            <p:nvPr/>
          </p:nvSpPr>
          <p:spPr>
            <a:xfrm>
              <a:off x="5577875" y="1844250"/>
              <a:ext cx="738550" cy="736525"/>
            </a:xfrm>
            <a:custGeom>
              <a:rect b="b" l="l" r="r" t="t"/>
              <a:pathLst>
                <a:path extrusionOk="0" h="29461" w="29542">
                  <a:moveTo>
                    <a:pt x="16664" y="994"/>
                  </a:moveTo>
                  <a:cubicBezTo>
                    <a:pt x="17473" y="994"/>
                    <a:pt x="18216" y="1220"/>
                    <a:pt x="18959" y="1553"/>
                  </a:cubicBezTo>
                  <a:cubicBezTo>
                    <a:pt x="19974" y="2003"/>
                    <a:pt x="20999" y="2428"/>
                    <a:pt x="22010" y="2881"/>
                  </a:cubicBezTo>
                  <a:cubicBezTo>
                    <a:pt x="23217" y="3424"/>
                    <a:pt x="24159" y="4284"/>
                    <a:pt x="24899" y="5370"/>
                  </a:cubicBezTo>
                  <a:cubicBezTo>
                    <a:pt x="25295" y="5949"/>
                    <a:pt x="25653" y="6559"/>
                    <a:pt x="26020" y="7159"/>
                  </a:cubicBezTo>
                  <a:cubicBezTo>
                    <a:pt x="26256" y="7552"/>
                    <a:pt x="26467" y="7959"/>
                    <a:pt x="26721" y="8342"/>
                  </a:cubicBezTo>
                  <a:cubicBezTo>
                    <a:pt x="27370" y="9334"/>
                    <a:pt x="27845" y="10409"/>
                    <a:pt x="28288" y="11509"/>
                  </a:cubicBezTo>
                  <a:cubicBezTo>
                    <a:pt x="28974" y="13209"/>
                    <a:pt x="29017" y="14937"/>
                    <a:pt x="28610" y="16694"/>
                  </a:cubicBezTo>
                  <a:cubicBezTo>
                    <a:pt x="28188" y="18523"/>
                    <a:pt x="27484" y="20251"/>
                    <a:pt x="26635" y="21919"/>
                  </a:cubicBezTo>
                  <a:cubicBezTo>
                    <a:pt x="25913" y="23330"/>
                    <a:pt x="24870" y="24469"/>
                    <a:pt x="23571" y="25359"/>
                  </a:cubicBezTo>
                  <a:cubicBezTo>
                    <a:pt x="23110" y="25677"/>
                    <a:pt x="22592" y="25919"/>
                    <a:pt x="22071" y="26122"/>
                  </a:cubicBezTo>
                  <a:cubicBezTo>
                    <a:pt x="20560" y="26709"/>
                    <a:pt x="19035" y="27258"/>
                    <a:pt x="17517" y="27820"/>
                  </a:cubicBezTo>
                  <a:cubicBezTo>
                    <a:pt x="16242" y="28284"/>
                    <a:pt x="14952" y="28511"/>
                    <a:pt x="13645" y="28511"/>
                  </a:cubicBezTo>
                  <a:cubicBezTo>
                    <a:pt x="12844" y="28511"/>
                    <a:pt x="12037" y="28426"/>
                    <a:pt x="11224" y="28258"/>
                  </a:cubicBezTo>
                  <a:cubicBezTo>
                    <a:pt x="11121" y="28237"/>
                    <a:pt x="11014" y="28219"/>
                    <a:pt x="10917" y="28176"/>
                  </a:cubicBezTo>
                  <a:cubicBezTo>
                    <a:pt x="9536" y="27566"/>
                    <a:pt x="8117" y="27016"/>
                    <a:pt x="6782" y="26315"/>
                  </a:cubicBezTo>
                  <a:cubicBezTo>
                    <a:pt x="4667" y="25209"/>
                    <a:pt x="3150" y="23505"/>
                    <a:pt x="2157" y="21330"/>
                  </a:cubicBezTo>
                  <a:cubicBezTo>
                    <a:pt x="1432" y="19737"/>
                    <a:pt x="900" y="18080"/>
                    <a:pt x="607" y="16356"/>
                  </a:cubicBezTo>
                  <a:cubicBezTo>
                    <a:pt x="518" y="15827"/>
                    <a:pt x="564" y="15266"/>
                    <a:pt x="611" y="14727"/>
                  </a:cubicBezTo>
                  <a:cubicBezTo>
                    <a:pt x="671" y="14063"/>
                    <a:pt x="785" y="13399"/>
                    <a:pt x="904" y="12741"/>
                  </a:cubicBezTo>
                  <a:cubicBezTo>
                    <a:pt x="1107" y="11577"/>
                    <a:pt x="1625" y="10534"/>
                    <a:pt x="2257" y="9552"/>
                  </a:cubicBezTo>
                  <a:cubicBezTo>
                    <a:pt x="2546" y="9102"/>
                    <a:pt x="2686" y="8637"/>
                    <a:pt x="2625" y="8102"/>
                  </a:cubicBezTo>
                  <a:cubicBezTo>
                    <a:pt x="2564" y="7613"/>
                    <a:pt x="2682" y="7142"/>
                    <a:pt x="2953" y="6738"/>
                  </a:cubicBezTo>
                  <a:cubicBezTo>
                    <a:pt x="3314" y="6202"/>
                    <a:pt x="3724" y="5698"/>
                    <a:pt x="4114" y="5181"/>
                  </a:cubicBezTo>
                  <a:cubicBezTo>
                    <a:pt x="4146" y="5209"/>
                    <a:pt x="4182" y="5242"/>
                    <a:pt x="4217" y="5270"/>
                  </a:cubicBezTo>
                  <a:cubicBezTo>
                    <a:pt x="4161" y="5395"/>
                    <a:pt x="4110" y="5524"/>
                    <a:pt x="4050" y="5649"/>
                  </a:cubicBezTo>
                  <a:cubicBezTo>
                    <a:pt x="3675" y="6399"/>
                    <a:pt x="3457" y="7195"/>
                    <a:pt x="3407" y="8031"/>
                  </a:cubicBezTo>
                  <a:cubicBezTo>
                    <a:pt x="3343" y="9159"/>
                    <a:pt x="3039" y="10202"/>
                    <a:pt x="2446" y="11177"/>
                  </a:cubicBezTo>
                  <a:cubicBezTo>
                    <a:pt x="1896" y="12084"/>
                    <a:pt x="1514" y="13066"/>
                    <a:pt x="1311" y="14120"/>
                  </a:cubicBezTo>
                  <a:cubicBezTo>
                    <a:pt x="1171" y="14838"/>
                    <a:pt x="1136" y="15548"/>
                    <a:pt x="1257" y="16270"/>
                  </a:cubicBezTo>
                  <a:cubicBezTo>
                    <a:pt x="1565" y="18098"/>
                    <a:pt x="2146" y="19823"/>
                    <a:pt x="3172" y="21380"/>
                  </a:cubicBezTo>
                  <a:cubicBezTo>
                    <a:pt x="3478" y="21848"/>
                    <a:pt x="3861" y="22270"/>
                    <a:pt x="4210" y="22709"/>
                  </a:cubicBezTo>
                  <a:cubicBezTo>
                    <a:pt x="4249" y="22759"/>
                    <a:pt x="4307" y="22792"/>
                    <a:pt x="4408" y="22792"/>
                  </a:cubicBezTo>
                  <a:cubicBezTo>
                    <a:pt x="4430" y="22792"/>
                    <a:pt x="4453" y="22791"/>
                    <a:pt x="4479" y="22787"/>
                  </a:cubicBezTo>
                  <a:cubicBezTo>
                    <a:pt x="4336" y="22577"/>
                    <a:pt x="4207" y="22359"/>
                    <a:pt x="4054" y="22158"/>
                  </a:cubicBezTo>
                  <a:cubicBezTo>
                    <a:pt x="2907" y="20688"/>
                    <a:pt x="2339" y="18977"/>
                    <a:pt x="2032" y="17170"/>
                  </a:cubicBezTo>
                  <a:cubicBezTo>
                    <a:pt x="1939" y="16613"/>
                    <a:pt x="1828" y="16051"/>
                    <a:pt x="1817" y="15494"/>
                  </a:cubicBezTo>
                  <a:cubicBezTo>
                    <a:pt x="1786" y="14024"/>
                    <a:pt x="2153" y="12623"/>
                    <a:pt x="2803" y="11316"/>
                  </a:cubicBezTo>
                  <a:cubicBezTo>
                    <a:pt x="3286" y="10348"/>
                    <a:pt x="3646" y="9349"/>
                    <a:pt x="3928" y="8306"/>
                  </a:cubicBezTo>
                  <a:cubicBezTo>
                    <a:pt x="4153" y="7477"/>
                    <a:pt x="4461" y="6670"/>
                    <a:pt x="4743" y="5852"/>
                  </a:cubicBezTo>
                  <a:cubicBezTo>
                    <a:pt x="5031" y="5009"/>
                    <a:pt x="5575" y="4345"/>
                    <a:pt x="6267" y="3806"/>
                  </a:cubicBezTo>
                  <a:cubicBezTo>
                    <a:pt x="6867" y="3338"/>
                    <a:pt x="7492" y="2913"/>
                    <a:pt x="8110" y="2471"/>
                  </a:cubicBezTo>
                  <a:cubicBezTo>
                    <a:pt x="8246" y="2374"/>
                    <a:pt x="8389" y="2278"/>
                    <a:pt x="8503" y="2135"/>
                  </a:cubicBezTo>
                  <a:lnTo>
                    <a:pt x="8503" y="2135"/>
                  </a:lnTo>
                  <a:cubicBezTo>
                    <a:pt x="7796" y="2260"/>
                    <a:pt x="7196" y="2624"/>
                    <a:pt x="6610" y="2999"/>
                  </a:cubicBezTo>
                  <a:cubicBezTo>
                    <a:pt x="6025" y="3371"/>
                    <a:pt x="5475" y="3795"/>
                    <a:pt x="4881" y="4177"/>
                  </a:cubicBezTo>
                  <a:cubicBezTo>
                    <a:pt x="5217" y="3567"/>
                    <a:pt x="5575" y="2970"/>
                    <a:pt x="6142" y="2538"/>
                  </a:cubicBezTo>
                  <a:cubicBezTo>
                    <a:pt x="7157" y="1770"/>
                    <a:pt x="8282" y="1249"/>
                    <a:pt x="9553" y="1081"/>
                  </a:cubicBezTo>
                  <a:cubicBezTo>
                    <a:pt x="9695" y="1063"/>
                    <a:pt x="9836" y="1051"/>
                    <a:pt x="9977" y="1051"/>
                  </a:cubicBezTo>
                  <a:cubicBezTo>
                    <a:pt x="10201" y="1051"/>
                    <a:pt x="10423" y="1083"/>
                    <a:pt x="10642" y="1177"/>
                  </a:cubicBezTo>
                  <a:cubicBezTo>
                    <a:pt x="10982" y="1323"/>
                    <a:pt x="11338" y="1368"/>
                    <a:pt x="11697" y="1368"/>
                  </a:cubicBezTo>
                  <a:cubicBezTo>
                    <a:pt x="11847" y="1368"/>
                    <a:pt x="11999" y="1360"/>
                    <a:pt x="12150" y="1349"/>
                  </a:cubicBezTo>
                  <a:cubicBezTo>
                    <a:pt x="13449" y="1256"/>
                    <a:pt x="14760" y="1220"/>
                    <a:pt x="16045" y="1038"/>
                  </a:cubicBezTo>
                  <a:cubicBezTo>
                    <a:pt x="16256" y="1008"/>
                    <a:pt x="16462" y="994"/>
                    <a:pt x="16664" y="994"/>
                  </a:cubicBezTo>
                  <a:close/>
                  <a:moveTo>
                    <a:pt x="16893" y="1"/>
                  </a:moveTo>
                  <a:cubicBezTo>
                    <a:pt x="16643" y="1"/>
                    <a:pt x="16391" y="27"/>
                    <a:pt x="16135" y="84"/>
                  </a:cubicBezTo>
                  <a:cubicBezTo>
                    <a:pt x="15985" y="120"/>
                    <a:pt x="15821" y="102"/>
                    <a:pt x="15664" y="114"/>
                  </a:cubicBezTo>
                  <a:cubicBezTo>
                    <a:pt x="14767" y="188"/>
                    <a:pt x="13867" y="224"/>
                    <a:pt x="12978" y="345"/>
                  </a:cubicBezTo>
                  <a:cubicBezTo>
                    <a:pt x="12483" y="413"/>
                    <a:pt x="11992" y="492"/>
                    <a:pt x="11532" y="492"/>
                  </a:cubicBezTo>
                  <a:cubicBezTo>
                    <a:pt x="11341" y="492"/>
                    <a:pt x="11156" y="479"/>
                    <a:pt x="10978" y="445"/>
                  </a:cubicBezTo>
                  <a:cubicBezTo>
                    <a:pt x="10799" y="435"/>
                    <a:pt x="10622" y="430"/>
                    <a:pt x="10448" y="430"/>
                  </a:cubicBezTo>
                  <a:cubicBezTo>
                    <a:pt x="8844" y="430"/>
                    <a:pt x="7413" y="842"/>
                    <a:pt x="6060" y="1592"/>
                  </a:cubicBezTo>
                  <a:cubicBezTo>
                    <a:pt x="5321" y="2003"/>
                    <a:pt x="4746" y="2581"/>
                    <a:pt x="4264" y="3270"/>
                  </a:cubicBezTo>
                  <a:cubicBezTo>
                    <a:pt x="3760" y="3992"/>
                    <a:pt x="3239" y="4699"/>
                    <a:pt x="2696" y="5392"/>
                  </a:cubicBezTo>
                  <a:cubicBezTo>
                    <a:pt x="2071" y="6184"/>
                    <a:pt x="1817" y="7084"/>
                    <a:pt x="1950" y="8063"/>
                  </a:cubicBezTo>
                  <a:cubicBezTo>
                    <a:pt x="2007" y="8502"/>
                    <a:pt x="1957" y="8856"/>
                    <a:pt x="1700" y="9202"/>
                  </a:cubicBezTo>
                  <a:cubicBezTo>
                    <a:pt x="1532" y="9427"/>
                    <a:pt x="1400" y="9681"/>
                    <a:pt x="1250" y="9916"/>
                  </a:cubicBezTo>
                  <a:cubicBezTo>
                    <a:pt x="607" y="10941"/>
                    <a:pt x="282" y="12059"/>
                    <a:pt x="221" y="13266"/>
                  </a:cubicBezTo>
                  <a:cubicBezTo>
                    <a:pt x="189" y="13862"/>
                    <a:pt x="86" y="14455"/>
                    <a:pt x="68" y="15055"/>
                  </a:cubicBezTo>
                  <a:cubicBezTo>
                    <a:pt x="43" y="15934"/>
                    <a:pt x="0" y="16819"/>
                    <a:pt x="82" y="17691"/>
                  </a:cubicBezTo>
                  <a:cubicBezTo>
                    <a:pt x="268" y="19656"/>
                    <a:pt x="1032" y="21430"/>
                    <a:pt x="2025" y="23119"/>
                  </a:cubicBezTo>
                  <a:cubicBezTo>
                    <a:pt x="2878" y="24566"/>
                    <a:pt x="4050" y="25680"/>
                    <a:pt x="5417" y="26620"/>
                  </a:cubicBezTo>
                  <a:cubicBezTo>
                    <a:pt x="6557" y="27405"/>
                    <a:pt x="7835" y="27916"/>
                    <a:pt x="9081" y="28491"/>
                  </a:cubicBezTo>
                  <a:cubicBezTo>
                    <a:pt x="10286" y="29041"/>
                    <a:pt x="11521" y="29369"/>
                    <a:pt x="12846" y="29440"/>
                  </a:cubicBezTo>
                  <a:cubicBezTo>
                    <a:pt x="13097" y="29453"/>
                    <a:pt x="13347" y="29460"/>
                    <a:pt x="13596" y="29460"/>
                  </a:cubicBezTo>
                  <a:cubicBezTo>
                    <a:pt x="15134" y="29460"/>
                    <a:pt x="16621" y="29204"/>
                    <a:pt x="18064" y="28601"/>
                  </a:cubicBezTo>
                  <a:cubicBezTo>
                    <a:pt x="19427" y="28030"/>
                    <a:pt x="20802" y="27480"/>
                    <a:pt x="22185" y="26958"/>
                  </a:cubicBezTo>
                  <a:cubicBezTo>
                    <a:pt x="24624" y="26041"/>
                    <a:pt x="26342" y="24365"/>
                    <a:pt x="27431" y="22023"/>
                  </a:cubicBezTo>
                  <a:cubicBezTo>
                    <a:pt x="28231" y="20309"/>
                    <a:pt x="28824" y="18530"/>
                    <a:pt x="29241" y="16681"/>
                  </a:cubicBezTo>
                  <a:cubicBezTo>
                    <a:pt x="29531" y="15395"/>
                    <a:pt x="29541" y="14127"/>
                    <a:pt x="29338" y="12852"/>
                  </a:cubicBezTo>
                  <a:cubicBezTo>
                    <a:pt x="29116" y="11427"/>
                    <a:pt x="28570" y="10106"/>
                    <a:pt x="27902" y="8838"/>
                  </a:cubicBezTo>
                  <a:cubicBezTo>
                    <a:pt x="27434" y="7952"/>
                    <a:pt x="26942" y="7073"/>
                    <a:pt x="26438" y="6206"/>
                  </a:cubicBezTo>
                  <a:cubicBezTo>
                    <a:pt x="26109" y="5645"/>
                    <a:pt x="25763" y="5088"/>
                    <a:pt x="25377" y="4563"/>
                  </a:cubicBezTo>
                  <a:cubicBezTo>
                    <a:pt x="24573" y="3473"/>
                    <a:pt x="23627" y="2535"/>
                    <a:pt x="22356" y="1985"/>
                  </a:cubicBezTo>
                  <a:cubicBezTo>
                    <a:pt x="21081" y="1431"/>
                    <a:pt x="19810" y="863"/>
                    <a:pt x="18521" y="345"/>
                  </a:cubicBezTo>
                  <a:cubicBezTo>
                    <a:pt x="17994" y="133"/>
                    <a:pt x="17451" y="1"/>
                    <a:pt x="168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5750975" y="2026175"/>
              <a:ext cx="259475" cy="469650"/>
            </a:xfrm>
            <a:custGeom>
              <a:rect b="b" l="l" r="r" t="t"/>
              <a:pathLst>
                <a:path extrusionOk="0" h="18786" w="10379">
                  <a:moveTo>
                    <a:pt x="10379" y="0"/>
                  </a:moveTo>
                  <a:lnTo>
                    <a:pt x="10379" y="0"/>
                  </a:lnTo>
                  <a:cubicBezTo>
                    <a:pt x="10236" y="122"/>
                    <a:pt x="10189" y="150"/>
                    <a:pt x="10161" y="190"/>
                  </a:cubicBezTo>
                  <a:cubicBezTo>
                    <a:pt x="10090" y="289"/>
                    <a:pt x="10021" y="393"/>
                    <a:pt x="9957" y="500"/>
                  </a:cubicBezTo>
                  <a:cubicBezTo>
                    <a:pt x="9404" y="1429"/>
                    <a:pt x="9114" y="2436"/>
                    <a:pt x="9132" y="3518"/>
                  </a:cubicBezTo>
                  <a:cubicBezTo>
                    <a:pt x="9143" y="4096"/>
                    <a:pt x="9179" y="4678"/>
                    <a:pt x="9246" y="5257"/>
                  </a:cubicBezTo>
                  <a:cubicBezTo>
                    <a:pt x="9325" y="5918"/>
                    <a:pt x="9264" y="6518"/>
                    <a:pt x="8768" y="7017"/>
                  </a:cubicBezTo>
                  <a:cubicBezTo>
                    <a:pt x="8343" y="7442"/>
                    <a:pt x="7957" y="7904"/>
                    <a:pt x="7514" y="8300"/>
                  </a:cubicBezTo>
                  <a:cubicBezTo>
                    <a:pt x="7082" y="8685"/>
                    <a:pt x="6721" y="9104"/>
                    <a:pt x="6536" y="9653"/>
                  </a:cubicBezTo>
                  <a:cubicBezTo>
                    <a:pt x="6365" y="10157"/>
                    <a:pt x="6043" y="10536"/>
                    <a:pt x="5629" y="10857"/>
                  </a:cubicBezTo>
                  <a:cubicBezTo>
                    <a:pt x="5422" y="11017"/>
                    <a:pt x="5229" y="11203"/>
                    <a:pt x="5025" y="11367"/>
                  </a:cubicBezTo>
                  <a:cubicBezTo>
                    <a:pt x="4943" y="11436"/>
                    <a:pt x="4843" y="11479"/>
                    <a:pt x="4754" y="11532"/>
                  </a:cubicBezTo>
                  <a:cubicBezTo>
                    <a:pt x="4836" y="11321"/>
                    <a:pt x="4957" y="11171"/>
                    <a:pt x="5076" y="11021"/>
                  </a:cubicBezTo>
                  <a:cubicBezTo>
                    <a:pt x="5679" y="10274"/>
                    <a:pt x="5857" y="9550"/>
                    <a:pt x="5365" y="8600"/>
                  </a:cubicBezTo>
                  <a:cubicBezTo>
                    <a:pt x="4819" y="7546"/>
                    <a:pt x="5104" y="7107"/>
                    <a:pt x="5847" y="6600"/>
                  </a:cubicBezTo>
                  <a:cubicBezTo>
                    <a:pt x="6304" y="6293"/>
                    <a:pt x="6622" y="5886"/>
                    <a:pt x="6797" y="5367"/>
                  </a:cubicBezTo>
                  <a:cubicBezTo>
                    <a:pt x="6836" y="5250"/>
                    <a:pt x="6822" y="5118"/>
                    <a:pt x="6843" y="4889"/>
                  </a:cubicBezTo>
                  <a:lnTo>
                    <a:pt x="6843" y="4889"/>
                  </a:lnTo>
                  <a:cubicBezTo>
                    <a:pt x="6161" y="5314"/>
                    <a:pt x="5529" y="5636"/>
                    <a:pt x="4979" y="6061"/>
                  </a:cubicBezTo>
                  <a:cubicBezTo>
                    <a:pt x="4082" y="6753"/>
                    <a:pt x="3872" y="7711"/>
                    <a:pt x="4275" y="8757"/>
                  </a:cubicBezTo>
                  <a:cubicBezTo>
                    <a:pt x="4382" y="9036"/>
                    <a:pt x="4450" y="9328"/>
                    <a:pt x="4532" y="9614"/>
                  </a:cubicBezTo>
                  <a:cubicBezTo>
                    <a:pt x="4611" y="9889"/>
                    <a:pt x="4550" y="10129"/>
                    <a:pt x="4369" y="10353"/>
                  </a:cubicBezTo>
                  <a:cubicBezTo>
                    <a:pt x="3614" y="11264"/>
                    <a:pt x="2790" y="12100"/>
                    <a:pt x="1862" y="12839"/>
                  </a:cubicBezTo>
                  <a:cubicBezTo>
                    <a:pt x="1204" y="13360"/>
                    <a:pt x="626" y="13968"/>
                    <a:pt x="397" y="14792"/>
                  </a:cubicBezTo>
                  <a:cubicBezTo>
                    <a:pt x="1" y="16218"/>
                    <a:pt x="276" y="17514"/>
                    <a:pt x="1333" y="18599"/>
                  </a:cubicBezTo>
                  <a:cubicBezTo>
                    <a:pt x="1404" y="18674"/>
                    <a:pt x="1508" y="18725"/>
                    <a:pt x="1597" y="18785"/>
                  </a:cubicBezTo>
                  <a:cubicBezTo>
                    <a:pt x="1461" y="18321"/>
                    <a:pt x="1265" y="17914"/>
                    <a:pt x="1064" y="17507"/>
                  </a:cubicBezTo>
                  <a:cubicBezTo>
                    <a:pt x="843" y="17053"/>
                    <a:pt x="740" y="16578"/>
                    <a:pt x="804" y="16071"/>
                  </a:cubicBezTo>
                  <a:cubicBezTo>
                    <a:pt x="865" y="15564"/>
                    <a:pt x="922" y="15057"/>
                    <a:pt x="1008" y="14553"/>
                  </a:cubicBezTo>
                  <a:cubicBezTo>
                    <a:pt x="1100" y="14011"/>
                    <a:pt x="1386" y="13521"/>
                    <a:pt x="1826" y="13243"/>
                  </a:cubicBezTo>
                  <a:cubicBezTo>
                    <a:pt x="2247" y="12971"/>
                    <a:pt x="2786" y="12889"/>
                    <a:pt x="3344" y="12703"/>
                  </a:cubicBezTo>
                  <a:lnTo>
                    <a:pt x="3344" y="12703"/>
                  </a:lnTo>
                  <a:cubicBezTo>
                    <a:pt x="2397" y="13900"/>
                    <a:pt x="1933" y="16150"/>
                    <a:pt x="2450" y="17003"/>
                  </a:cubicBezTo>
                  <a:cubicBezTo>
                    <a:pt x="2529" y="16821"/>
                    <a:pt x="2607" y="16671"/>
                    <a:pt x="2661" y="16510"/>
                  </a:cubicBezTo>
                  <a:cubicBezTo>
                    <a:pt x="2894" y="15828"/>
                    <a:pt x="3111" y="15138"/>
                    <a:pt x="3354" y="14457"/>
                  </a:cubicBezTo>
                  <a:cubicBezTo>
                    <a:pt x="3464" y="14146"/>
                    <a:pt x="3568" y="13803"/>
                    <a:pt x="3769" y="13549"/>
                  </a:cubicBezTo>
                  <a:cubicBezTo>
                    <a:pt x="4519" y="12596"/>
                    <a:pt x="5236" y="11607"/>
                    <a:pt x="6261" y="10910"/>
                  </a:cubicBezTo>
                  <a:cubicBezTo>
                    <a:pt x="6536" y="10729"/>
                    <a:pt x="6772" y="10482"/>
                    <a:pt x="7004" y="10246"/>
                  </a:cubicBezTo>
                  <a:cubicBezTo>
                    <a:pt x="7390" y="9860"/>
                    <a:pt x="7758" y="9457"/>
                    <a:pt x="8136" y="9068"/>
                  </a:cubicBezTo>
                  <a:cubicBezTo>
                    <a:pt x="8579" y="8611"/>
                    <a:pt x="9022" y="8161"/>
                    <a:pt x="9461" y="7707"/>
                  </a:cubicBezTo>
                  <a:cubicBezTo>
                    <a:pt x="10222" y="6925"/>
                    <a:pt x="10361" y="5985"/>
                    <a:pt x="10161" y="4957"/>
                  </a:cubicBezTo>
                  <a:cubicBezTo>
                    <a:pt x="10140" y="4839"/>
                    <a:pt x="10125" y="4714"/>
                    <a:pt x="10097" y="4593"/>
                  </a:cubicBezTo>
                  <a:cubicBezTo>
                    <a:pt x="9772" y="3082"/>
                    <a:pt x="9815" y="1589"/>
                    <a:pt x="10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5891050" y="2152400"/>
              <a:ext cx="78150" cy="92175"/>
            </a:xfrm>
            <a:custGeom>
              <a:rect b="b" l="l" r="r" t="t"/>
              <a:pathLst>
                <a:path extrusionOk="0" h="3687" w="3126">
                  <a:moveTo>
                    <a:pt x="2384" y="0"/>
                  </a:moveTo>
                  <a:cubicBezTo>
                    <a:pt x="2198" y="0"/>
                    <a:pt x="2024" y="73"/>
                    <a:pt x="1886" y="229"/>
                  </a:cubicBezTo>
                  <a:cubicBezTo>
                    <a:pt x="1669" y="476"/>
                    <a:pt x="1483" y="765"/>
                    <a:pt x="1365" y="1068"/>
                  </a:cubicBezTo>
                  <a:cubicBezTo>
                    <a:pt x="1215" y="1447"/>
                    <a:pt x="1037" y="1754"/>
                    <a:pt x="662" y="1951"/>
                  </a:cubicBezTo>
                  <a:cubicBezTo>
                    <a:pt x="319" y="2129"/>
                    <a:pt x="94" y="2418"/>
                    <a:pt x="51" y="2822"/>
                  </a:cubicBezTo>
                  <a:cubicBezTo>
                    <a:pt x="1" y="3318"/>
                    <a:pt x="322" y="3679"/>
                    <a:pt x="962" y="3687"/>
                  </a:cubicBezTo>
                  <a:cubicBezTo>
                    <a:pt x="1080" y="3618"/>
                    <a:pt x="1333" y="3529"/>
                    <a:pt x="1519" y="3361"/>
                  </a:cubicBezTo>
                  <a:cubicBezTo>
                    <a:pt x="1815" y="3090"/>
                    <a:pt x="2058" y="2761"/>
                    <a:pt x="2336" y="2465"/>
                  </a:cubicBezTo>
                  <a:cubicBezTo>
                    <a:pt x="2819" y="1951"/>
                    <a:pt x="2997" y="1315"/>
                    <a:pt x="3086" y="644"/>
                  </a:cubicBezTo>
                  <a:cubicBezTo>
                    <a:pt x="3126" y="372"/>
                    <a:pt x="2979" y="201"/>
                    <a:pt x="2761" y="94"/>
                  </a:cubicBezTo>
                  <a:cubicBezTo>
                    <a:pt x="2636" y="33"/>
                    <a:pt x="2507" y="0"/>
                    <a:pt x="2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6152925" y="1959200"/>
              <a:ext cx="120100" cy="203675"/>
            </a:xfrm>
            <a:custGeom>
              <a:rect b="b" l="l" r="r" t="t"/>
              <a:pathLst>
                <a:path extrusionOk="0" h="8147" w="4804">
                  <a:moveTo>
                    <a:pt x="68" y="1"/>
                  </a:moveTo>
                  <a:cubicBezTo>
                    <a:pt x="0" y="101"/>
                    <a:pt x="0" y="154"/>
                    <a:pt x="22" y="194"/>
                  </a:cubicBezTo>
                  <a:cubicBezTo>
                    <a:pt x="511" y="1108"/>
                    <a:pt x="1001" y="2022"/>
                    <a:pt x="1497" y="2933"/>
                  </a:cubicBezTo>
                  <a:cubicBezTo>
                    <a:pt x="1932" y="3736"/>
                    <a:pt x="2343" y="4558"/>
                    <a:pt x="2829" y="5333"/>
                  </a:cubicBezTo>
                  <a:cubicBezTo>
                    <a:pt x="3414" y="6265"/>
                    <a:pt x="4190" y="7082"/>
                    <a:pt x="4597" y="8147"/>
                  </a:cubicBezTo>
                  <a:cubicBezTo>
                    <a:pt x="4804" y="7746"/>
                    <a:pt x="4739" y="7361"/>
                    <a:pt x="4561" y="7022"/>
                  </a:cubicBezTo>
                  <a:cubicBezTo>
                    <a:pt x="4325" y="6572"/>
                    <a:pt x="4029" y="6157"/>
                    <a:pt x="3750" y="5729"/>
                  </a:cubicBezTo>
                  <a:cubicBezTo>
                    <a:pt x="3454" y="5275"/>
                    <a:pt x="3129" y="4837"/>
                    <a:pt x="2850" y="4369"/>
                  </a:cubicBezTo>
                  <a:cubicBezTo>
                    <a:pt x="2171" y="3236"/>
                    <a:pt x="1533" y="2083"/>
                    <a:pt x="847" y="954"/>
                  </a:cubicBezTo>
                  <a:cubicBezTo>
                    <a:pt x="636" y="608"/>
                    <a:pt x="329" y="319"/>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5823825" y="2005450"/>
              <a:ext cx="81375" cy="140025"/>
            </a:xfrm>
            <a:custGeom>
              <a:rect b="b" l="l" r="r" t="t"/>
              <a:pathLst>
                <a:path extrusionOk="0" h="5601" w="3255">
                  <a:moveTo>
                    <a:pt x="15" y="0"/>
                  </a:moveTo>
                  <a:cubicBezTo>
                    <a:pt x="15" y="197"/>
                    <a:pt x="1" y="269"/>
                    <a:pt x="15" y="333"/>
                  </a:cubicBezTo>
                  <a:cubicBezTo>
                    <a:pt x="226" y="1118"/>
                    <a:pt x="494" y="1872"/>
                    <a:pt x="915" y="2579"/>
                  </a:cubicBezTo>
                  <a:cubicBezTo>
                    <a:pt x="1283" y="3193"/>
                    <a:pt x="1590" y="3847"/>
                    <a:pt x="1918" y="4490"/>
                  </a:cubicBezTo>
                  <a:cubicBezTo>
                    <a:pt x="2022" y="4693"/>
                    <a:pt x="2090" y="4915"/>
                    <a:pt x="2211" y="5108"/>
                  </a:cubicBezTo>
                  <a:cubicBezTo>
                    <a:pt x="2304" y="5254"/>
                    <a:pt x="2454" y="5368"/>
                    <a:pt x="2661" y="5583"/>
                  </a:cubicBezTo>
                  <a:cubicBezTo>
                    <a:pt x="2790" y="5026"/>
                    <a:pt x="2487" y="4665"/>
                    <a:pt x="2533" y="4243"/>
                  </a:cubicBezTo>
                  <a:lnTo>
                    <a:pt x="2533" y="4243"/>
                  </a:lnTo>
                  <a:cubicBezTo>
                    <a:pt x="2733" y="4696"/>
                    <a:pt x="2933" y="5146"/>
                    <a:pt x="3129" y="5601"/>
                  </a:cubicBezTo>
                  <a:cubicBezTo>
                    <a:pt x="3172" y="5583"/>
                    <a:pt x="3215" y="5568"/>
                    <a:pt x="3255" y="5550"/>
                  </a:cubicBezTo>
                  <a:cubicBezTo>
                    <a:pt x="3165" y="4840"/>
                    <a:pt x="2869" y="4187"/>
                    <a:pt x="2376" y="3694"/>
                  </a:cubicBezTo>
                  <a:cubicBezTo>
                    <a:pt x="2001" y="3315"/>
                    <a:pt x="1755" y="2861"/>
                    <a:pt x="1415" y="2468"/>
                  </a:cubicBezTo>
                  <a:cubicBezTo>
                    <a:pt x="890" y="1861"/>
                    <a:pt x="540" y="1154"/>
                    <a:pt x="208" y="429"/>
                  </a:cubicBezTo>
                  <a:cubicBezTo>
                    <a:pt x="161" y="325"/>
                    <a:pt x="115" y="218"/>
                    <a:pt x="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6187925" y="2201875"/>
              <a:ext cx="70025" cy="147875"/>
            </a:xfrm>
            <a:custGeom>
              <a:rect b="b" l="l" r="r" t="t"/>
              <a:pathLst>
                <a:path extrusionOk="0" h="5915" w="2801">
                  <a:moveTo>
                    <a:pt x="2386" y="1"/>
                  </a:moveTo>
                  <a:cubicBezTo>
                    <a:pt x="2347" y="43"/>
                    <a:pt x="2293" y="72"/>
                    <a:pt x="2286" y="111"/>
                  </a:cubicBezTo>
                  <a:cubicBezTo>
                    <a:pt x="1900" y="2008"/>
                    <a:pt x="1186" y="3775"/>
                    <a:pt x="189" y="5436"/>
                  </a:cubicBezTo>
                  <a:cubicBezTo>
                    <a:pt x="122" y="5554"/>
                    <a:pt x="86" y="5693"/>
                    <a:pt x="0" y="5915"/>
                  </a:cubicBezTo>
                  <a:cubicBezTo>
                    <a:pt x="1461" y="4901"/>
                    <a:pt x="2800" y="1497"/>
                    <a:pt x="2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5824725" y="2376350"/>
              <a:ext cx="41375" cy="152675"/>
            </a:xfrm>
            <a:custGeom>
              <a:rect b="b" l="l" r="r" t="t"/>
              <a:pathLst>
                <a:path extrusionOk="0" h="6107" w="1655">
                  <a:moveTo>
                    <a:pt x="1272" y="0"/>
                  </a:moveTo>
                  <a:cubicBezTo>
                    <a:pt x="1043" y="475"/>
                    <a:pt x="808" y="943"/>
                    <a:pt x="590" y="1418"/>
                  </a:cubicBezTo>
                  <a:cubicBezTo>
                    <a:pt x="0" y="2710"/>
                    <a:pt x="125" y="3992"/>
                    <a:pt x="715" y="5242"/>
                  </a:cubicBezTo>
                  <a:cubicBezTo>
                    <a:pt x="847" y="5521"/>
                    <a:pt x="1079" y="5753"/>
                    <a:pt x="1286" y="5985"/>
                  </a:cubicBezTo>
                  <a:cubicBezTo>
                    <a:pt x="1343" y="6050"/>
                    <a:pt x="1475" y="6050"/>
                    <a:pt x="1654" y="6107"/>
                  </a:cubicBezTo>
                  <a:cubicBezTo>
                    <a:pt x="915" y="5168"/>
                    <a:pt x="743" y="4146"/>
                    <a:pt x="679" y="3103"/>
                  </a:cubicBezTo>
                  <a:cubicBezTo>
                    <a:pt x="615" y="2025"/>
                    <a:pt x="1040" y="1042"/>
                    <a:pt x="1379" y="43"/>
                  </a:cubicBezTo>
                  <a:cubicBezTo>
                    <a:pt x="1343" y="28"/>
                    <a:pt x="1307" y="14"/>
                    <a:pt x="1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5863200" y="2308400"/>
              <a:ext cx="62975" cy="144750"/>
            </a:xfrm>
            <a:custGeom>
              <a:rect b="b" l="l" r="r" t="t"/>
              <a:pathLst>
                <a:path extrusionOk="0" h="5790" w="2519">
                  <a:moveTo>
                    <a:pt x="2519" y="0"/>
                  </a:moveTo>
                  <a:lnTo>
                    <a:pt x="2519" y="0"/>
                  </a:lnTo>
                  <a:cubicBezTo>
                    <a:pt x="1497" y="353"/>
                    <a:pt x="775" y="1540"/>
                    <a:pt x="390" y="2668"/>
                  </a:cubicBezTo>
                  <a:cubicBezTo>
                    <a:pt x="72" y="3600"/>
                    <a:pt x="0" y="5253"/>
                    <a:pt x="312" y="5789"/>
                  </a:cubicBezTo>
                  <a:cubicBezTo>
                    <a:pt x="383" y="3571"/>
                    <a:pt x="990" y="1611"/>
                    <a:pt x="2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6195425" y="2206700"/>
              <a:ext cx="76350" cy="196450"/>
            </a:xfrm>
            <a:custGeom>
              <a:rect b="b" l="l" r="r" t="t"/>
              <a:pathLst>
                <a:path extrusionOk="0" h="7858" w="3054">
                  <a:moveTo>
                    <a:pt x="2914" y="0"/>
                  </a:moveTo>
                  <a:cubicBezTo>
                    <a:pt x="2378" y="2775"/>
                    <a:pt x="1900" y="5568"/>
                    <a:pt x="0" y="7857"/>
                  </a:cubicBezTo>
                  <a:cubicBezTo>
                    <a:pt x="822" y="7075"/>
                    <a:pt x="1582" y="6254"/>
                    <a:pt x="1954" y="5150"/>
                  </a:cubicBezTo>
                  <a:cubicBezTo>
                    <a:pt x="2418" y="3760"/>
                    <a:pt x="2764" y="2343"/>
                    <a:pt x="2972" y="897"/>
                  </a:cubicBezTo>
                  <a:cubicBezTo>
                    <a:pt x="3014" y="593"/>
                    <a:pt x="3054" y="275"/>
                    <a:pt x="2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5929900" y="2002050"/>
              <a:ext cx="23075" cy="138950"/>
            </a:xfrm>
            <a:custGeom>
              <a:rect b="b" l="l" r="r" t="t"/>
              <a:pathLst>
                <a:path extrusionOk="0" h="5558" w="923">
                  <a:moveTo>
                    <a:pt x="1" y="1"/>
                  </a:moveTo>
                  <a:lnTo>
                    <a:pt x="1" y="1"/>
                  </a:lnTo>
                  <a:cubicBezTo>
                    <a:pt x="261" y="497"/>
                    <a:pt x="250" y="1023"/>
                    <a:pt x="211" y="1551"/>
                  </a:cubicBezTo>
                  <a:cubicBezTo>
                    <a:pt x="193" y="1779"/>
                    <a:pt x="169" y="2004"/>
                    <a:pt x="143" y="2233"/>
                  </a:cubicBezTo>
                  <a:cubicBezTo>
                    <a:pt x="40" y="3208"/>
                    <a:pt x="100" y="4165"/>
                    <a:pt x="490" y="5079"/>
                  </a:cubicBezTo>
                  <a:cubicBezTo>
                    <a:pt x="565" y="5261"/>
                    <a:pt x="611" y="5486"/>
                    <a:pt x="922" y="5558"/>
                  </a:cubicBezTo>
                  <a:cubicBezTo>
                    <a:pt x="907" y="5390"/>
                    <a:pt x="919" y="5254"/>
                    <a:pt x="886" y="5129"/>
                  </a:cubicBezTo>
                  <a:cubicBezTo>
                    <a:pt x="604" y="4029"/>
                    <a:pt x="518" y="2915"/>
                    <a:pt x="583" y="1783"/>
                  </a:cubicBezTo>
                  <a:cubicBezTo>
                    <a:pt x="601" y="1468"/>
                    <a:pt x="561" y="1147"/>
                    <a:pt x="515" y="837"/>
                  </a:cubicBezTo>
                  <a:cubicBezTo>
                    <a:pt x="461" y="501"/>
                    <a:pt x="311" y="20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5962925" y="2470800"/>
              <a:ext cx="167875" cy="67625"/>
            </a:xfrm>
            <a:custGeom>
              <a:rect b="b" l="l" r="r" t="t"/>
              <a:pathLst>
                <a:path extrusionOk="0" h="2705" w="6715">
                  <a:moveTo>
                    <a:pt x="6715" y="0"/>
                  </a:moveTo>
                  <a:lnTo>
                    <a:pt x="6715" y="0"/>
                  </a:lnTo>
                  <a:cubicBezTo>
                    <a:pt x="4493" y="1032"/>
                    <a:pt x="2369" y="2171"/>
                    <a:pt x="0" y="2704"/>
                  </a:cubicBezTo>
                  <a:cubicBezTo>
                    <a:pt x="16" y="2704"/>
                    <a:pt x="33" y="2704"/>
                    <a:pt x="50" y="2704"/>
                  </a:cubicBezTo>
                  <a:cubicBezTo>
                    <a:pt x="1527" y="2704"/>
                    <a:pt x="5970" y="1144"/>
                    <a:pt x="6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5913300" y="2407575"/>
              <a:ext cx="51900" cy="112700"/>
            </a:xfrm>
            <a:custGeom>
              <a:rect b="b" l="l" r="r" t="t"/>
              <a:pathLst>
                <a:path extrusionOk="0" h="4508" w="2076">
                  <a:moveTo>
                    <a:pt x="447" y="1"/>
                  </a:moveTo>
                  <a:lnTo>
                    <a:pt x="447" y="1"/>
                  </a:lnTo>
                  <a:cubicBezTo>
                    <a:pt x="372" y="54"/>
                    <a:pt x="329" y="68"/>
                    <a:pt x="322" y="93"/>
                  </a:cubicBezTo>
                  <a:cubicBezTo>
                    <a:pt x="271" y="279"/>
                    <a:pt x="215" y="465"/>
                    <a:pt x="182" y="654"/>
                  </a:cubicBezTo>
                  <a:cubicBezTo>
                    <a:pt x="0" y="1754"/>
                    <a:pt x="179" y="2786"/>
                    <a:pt x="828" y="3715"/>
                  </a:cubicBezTo>
                  <a:cubicBezTo>
                    <a:pt x="1125" y="4136"/>
                    <a:pt x="1504" y="4454"/>
                    <a:pt x="2075" y="4507"/>
                  </a:cubicBezTo>
                  <a:cubicBezTo>
                    <a:pt x="611" y="3347"/>
                    <a:pt x="336" y="1754"/>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5644100" y="2227675"/>
              <a:ext cx="53950" cy="150475"/>
            </a:xfrm>
            <a:custGeom>
              <a:rect b="b" l="l" r="r" t="t"/>
              <a:pathLst>
                <a:path extrusionOk="0" h="6019" w="2158">
                  <a:moveTo>
                    <a:pt x="287" y="0"/>
                  </a:moveTo>
                  <a:cubicBezTo>
                    <a:pt x="33" y="147"/>
                    <a:pt x="15" y="386"/>
                    <a:pt x="12" y="600"/>
                  </a:cubicBezTo>
                  <a:cubicBezTo>
                    <a:pt x="1" y="1004"/>
                    <a:pt x="1" y="1411"/>
                    <a:pt x="55" y="1807"/>
                  </a:cubicBezTo>
                  <a:cubicBezTo>
                    <a:pt x="254" y="3236"/>
                    <a:pt x="919" y="4469"/>
                    <a:pt x="1718" y="5636"/>
                  </a:cubicBezTo>
                  <a:cubicBezTo>
                    <a:pt x="1815" y="5779"/>
                    <a:pt x="1947" y="5890"/>
                    <a:pt x="2065" y="6018"/>
                  </a:cubicBezTo>
                  <a:cubicBezTo>
                    <a:pt x="2094" y="5993"/>
                    <a:pt x="2125" y="5972"/>
                    <a:pt x="2158" y="5947"/>
                  </a:cubicBezTo>
                  <a:cubicBezTo>
                    <a:pt x="2094" y="5829"/>
                    <a:pt x="2029" y="5711"/>
                    <a:pt x="1969" y="5590"/>
                  </a:cubicBezTo>
                  <a:cubicBezTo>
                    <a:pt x="1576" y="4843"/>
                    <a:pt x="1147" y="4115"/>
                    <a:pt x="808" y="3347"/>
                  </a:cubicBezTo>
                  <a:cubicBezTo>
                    <a:pt x="343" y="2297"/>
                    <a:pt x="76" y="1197"/>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5877400" y="2023200"/>
              <a:ext cx="47175" cy="119850"/>
            </a:xfrm>
            <a:custGeom>
              <a:rect b="b" l="l" r="r" t="t"/>
              <a:pathLst>
                <a:path extrusionOk="0" h="4794" w="1887">
                  <a:moveTo>
                    <a:pt x="1" y="1"/>
                  </a:moveTo>
                  <a:lnTo>
                    <a:pt x="1" y="1"/>
                  </a:lnTo>
                  <a:cubicBezTo>
                    <a:pt x="218" y="587"/>
                    <a:pt x="415" y="1101"/>
                    <a:pt x="604" y="1619"/>
                  </a:cubicBezTo>
                  <a:cubicBezTo>
                    <a:pt x="790" y="2133"/>
                    <a:pt x="954" y="2655"/>
                    <a:pt x="1147" y="3162"/>
                  </a:cubicBezTo>
                  <a:cubicBezTo>
                    <a:pt x="1343" y="3676"/>
                    <a:pt x="1268" y="4265"/>
                    <a:pt x="1557" y="4794"/>
                  </a:cubicBezTo>
                  <a:cubicBezTo>
                    <a:pt x="1886" y="4530"/>
                    <a:pt x="1765" y="4258"/>
                    <a:pt x="1718" y="4019"/>
                  </a:cubicBezTo>
                  <a:cubicBezTo>
                    <a:pt x="1436" y="2623"/>
                    <a:pt x="818" y="1362"/>
                    <a:pt x="147" y="119"/>
                  </a:cubicBezTo>
                  <a:cubicBezTo>
                    <a:pt x="133" y="91"/>
                    <a:pt x="93" y="7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6050700" y="2439550"/>
              <a:ext cx="84200" cy="45900"/>
            </a:xfrm>
            <a:custGeom>
              <a:rect b="b" l="l" r="r" t="t"/>
              <a:pathLst>
                <a:path extrusionOk="0" h="1836" w="3368">
                  <a:moveTo>
                    <a:pt x="3368" y="1"/>
                  </a:moveTo>
                  <a:lnTo>
                    <a:pt x="3368" y="1"/>
                  </a:lnTo>
                  <a:cubicBezTo>
                    <a:pt x="2258" y="607"/>
                    <a:pt x="1147" y="1211"/>
                    <a:pt x="0" y="1836"/>
                  </a:cubicBezTo>
                  <a:cubicBezTo>
                    <a:pt x="1079" y="1818"/>
                    <a:pt x="2932" y="847"/>
                    <a:pt x="3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5782925" y="2368850"/>
              <a:ext cx="28000" cy="79550"/>
            </a:xfrm>
            <a:custGeom>
              <a:rect b="b" l="l" r="r" t="t"/>
              <a:pathLst>
                <a:path extrusionOk="0" h="3182" w="1120">
                  <a:moveTo>
                    <a:pt x="1119" y="0"/>
                  </a:moveTo>
                  <a:lnTo>
                    <a:pt x="1119" y="0"/>
                  </a:lnTo>
                  <a:cubicBezTo>
                    <a:pt x="412" y="360"/>
                    <a:pt x="208" y="1024"/>
                    <a:pt x="98" y="1731"/>
                  </a:cubicBezTo>
                  <a:cubicBezTo>
                    <a:pt x="1" y="2336"/>
                    <a:pt x="183" y="2949"/>
                    <a:pt x="505" y="3182"/>
                  </a:cubicBezTo>
                  <a:cubicBezTo>
                    <a:pt x="505" y="2639"/>
                    <a:pt x="480" y="2096"/>
                    <a:pt x="512" y="1560"/>
                  </a:cubicBezTo>
                  <a:cubicBezTo>
                    <a:pt x="544" y="986"/>
                    <a:pt x="823" y="493"/>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6033300" y="1984725"/>
              <a:ext cx="99750" cy="59325"/>
            </a:xfrm>
            <a:custGeom>
              <a:rect b="b" l="l" r="r" t="t"/>
              <a:pathLst>
                <a:path extrusionOk="0" h="2373" w="3990">
                  <a:moveTo>
                    <a:pt x="3170" y="1"/>
                  </a:moveTo>
                  <a:cubicBezTo>
                    <a:pt x="1919" y="1"/>
                    <a:pt x="200" y="1123"/>
                    <a:pt x="0" y="2372"/>
                  </a:cubicBezTo>
                  <a:cubicBezTo>
                    <a:pt x="875" y="1005"/>
                    <a:pt x="2019" y="207"/>
                    <a:pt x="3566" y="207"/>
                  </a:cubicBezTo>
                  <a:cubicBezTo>
                    <a:pt x="3704" y="207"/>
                    <a:pt x="3845" y="213"/>
                    <a:pt x="3989" y="226"/>
                  </a:cubicBezTo>
                  <a:cubicBezTo>
                    <a:pt x="3766" y="71"/>
                    <a:pt x="3482" y="1"/>
                    <a:pt x="3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5664650" y="2093750"/>
              <a:ext cx="29050" cy="76000"/>
            </a:xfrm>
            <a:custGeom>
              <a:rect b="b" l="l" r="r" t="t"/>
              <a:pathLst>
                <a:path extrusionOk="0" h="3040" w="1162">
                  <a:moveTo>
                    <a:pt x="1140" y="1"/>
                  </a:moveTo>
                  <a:lnTo>
                    <a:pt x="1140" y="1"/>
                  </a:lnTo>
                  <a:cubicBezTo>
                    <a:pt x="622" y="950"/>
                    <a:pt x="14" y="1861"/>
                    <a:pt x="1" y="2990"/>
                  </a:cubicBezTo>
                  <a:cubicBezTo>
                    <a:pt x="43" y="3007"/>
                    <a:pt x="86" y="3022"/>
                    <a:pt x="129" y="3040"/>
                  </a:cubicBezTo>
                  <a:cubicBezTo>
                    <a:pt x="332" y="2550"/>
                    <a:pt x="553" y="2069"/>
                    <a:pt x="739" y="1568"/>
                  </a:cubicBezTo>
                  <a:cubicBezTo>
                    <a:pt x="929" y="1065"/>
                    <a:pt x="1161" y="565"/>
                    <a:pt x="1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6034275" y="1954100"/>
              <a:ext cx="75200" cy="45575"/>
            </a:xfrm>
            <a:custGeom>
              <a:rect b="b" l="l" r="r" t="t"/>
              <a:pathLst>
                <a:path extrusionOk="0" h="1823" w="3008">
                  <a:moveTo>
                    <a:pt x="2738" y="0"/>
                  </a:moveTo>
                  <a:cubicBezTo>
                    <a:pt x="1619" y="0"/>
                    <a:pt x="40" y="1015"/>
                    <a:pt x="1" y="1822"/>
                  </a:cubicBezTo>
                  <a:cubicBezTo>
                    <a:pt x="825" y="905"/>
                    <a:pt x="1875" y="408"/>
                    <a:pt x="3007" y="22"/>
                  </a:cubicBezTo>
                  <a:cubicBezTo>
                    <a:pt x="2921" y="7"/>
                    <a:pt x="2831" y="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5714375" y="2359100"/>
              <a:ext cx="19050" cy="93425"/>
            </a:xfrm>
            <a:custGeom>
              <a:rect b="b" l="l" r="r" t="t"/>
              <a:pathLst>
                <a:path extrusionOk="0" h="3737" w="762">
                  <a:moveTo>
                    <a:pt x="761" y="0"/>
                  </a:moveTo>
                  <a:cubicBezTo>
                    <a:pt x="122" y="736"/>
                    <a:pt x="0" y="2865"/>
                    <a:pt x="654" y="3736"/>
                  </a:cubicBezTo>
                  <a:cubicBezTo>
                    <a:pt x="611" y="3043"/>
                    <a:pt x="529" y="2411"/>
                    <a:pt x="550" y="1786"/>
                  </a:cubicBezTo>
                  <a:cubicBezTo>
                    <a:pt x="568" y="1161"/>
                    <a:pt x="693" y="544"/>
                    <a:pt x="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5796700" y="2461075"/>
              <a:ext cx="49125" cy="66700"/>
            </a:xfrm>
            <a:custGeom>
              <a:rect b="b" l="l" r="r" t="t"/>
              <a:pathLst>
                <a:path extrusionOk="0" h="2668" w="1965">
                  <a:moveTo>
                    <a:pt x="204" y="0"/>
                  </a:moveTo>
                  <a:lnTo>
                    <a:pt x="204" y="0"/>
                  </a:lnTo>
                  <a:cubicBezTo>
                    <a:pt x="0" y="1139"/>
                    <a:pt x="897" y="2521"/>
                    <a:pt x="1965" y="2667"/>
                  </a:cubicBezTo>
                  <a:cubicBezTo>
                    <a:pt x="1078" y="1971"/>
                    <a:pt x="465" y="1103"/>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6205050" y="2104625"/>
              <a:ext cx="31750" cy="79675"/>
            </a:xfrm>
            <a:custGeom>
              <a:rect b="b" l="l" r="r" t="t"/>
              <a:pathLst>
                <a:path extrusionOk="0" h="3187" w="1270">
                  <a:moveTo>
                    <a:pt x="1" y="1"/>
                  </a:moveTo>
                  <a:lnTo>
                    <a:pt x="1" y="1"/>
                  </a:lnTo>
                  <a:cubicBezTo>
                    <a:pt x="676" y="958"/>
                    <a:pt x="708" y="2091"/>
                    <a:pt x="851" y="3187"/>
                  </a:cubicBezTo>
                  <a:cubicBezTo>
                    <a:pt x="1269" y="2272"/>
                    <a:pt x="876" y="6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5733925" y="2346600"/>
              <a:ext cx="34575" cy="104125"/>
            </a:xfrm>
            <a:custGeom>
              <a:rect b="b" l="l" r="r" t="t"/>
              <a:pathLst>
                <a:path extrusionOk="0" h="4165" w="1383">
                  <a:moveTo>
                    <a:pt x="1372" y="0"/>
                  </a:moveTo>
                  <a:cubicBezTo>
                    <a:pt x="1370" y="5"/>
                    <a:pt x="1367" y="10"/>
                    <a:pt x="1365" y="14"/>
                  </a:cubicBezTo>
                  <a:lnTo>
                    <a:pt x="1365" y="14"/>
                  </a:lnTo>
                  <a:cubicBezTo>
                    <a:pt x="1371" y="12"/>
                    <a:pt x="1377" y="10"/>
                    <a:pt x="1382" y="7"/>
                  </a:cubicBezTo>
                  <a:lnTo>
                    <a:pt x="1372" y="0"/>
                  </a:lnTo>
                  <a:close/>
                  <a:moveTo>
                    <a:pt x="1365" y="14"/>
                  </a:moveTo>
                  <a:lnTo>
                    <a:pt x="1365" y="14"/>
                  </a:lnTo>
                  <a:cubicBezTo>
                    <a:pt x="1323" y="30"/>
                    <a:pt x="1275" y="37"/>
                    <a:pt x="1247" y="68"/>
                  </a:cubicBezTo>
                  <a:cubicBezTo>
                    <a:pt x="518" y="854"/>
                    <a:pt x="111" y="1786"/>
                    <a:pt x="32" y="2854"/>
                  </a:cubicBezTo>
                  <a:cubicBezTo>
                    <a:pt x="1" y="3304"/>
                    <a:pt x="43" y="3754"/>
                    <a:pt x="272" y="4164"/>
                  </a:cubicBezTo>
                  <a:cubicBezTo>
                    <a:pt x="301" y="4047"/>
                    <a:pt x="319" y="3933"/>
                    <a:pt x="301" y="3821"/>
                  </a:cubicBezTo>
                  <a:cubicBezTo>
                    <a:pt x="68" y="2532"/>
                    <a:pt x="439" y="1400"/>
                    <a:pt x="1189" y="361"/>
                  </a:cubicBezTo>
                  <a:cubicBezTo>
                    <a:pt x="1265" y="258"/>
                    <a:pt x="1308" y="132"/>
                    <a:pt x="1365"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5702675" y="1962325"/>
              <a:ext cx="33600" cy="65925"/>
            </a:xfrm>
            <a:custGeom>
              <a:rect b="b" l="l" r="r" t="t"/>
              <a:pathLst>
                <a:path extrusionOk="0" h="2637" w="1344">
                  <a:moveTo>
                    <a:pt x="1343" y="1"/>
                  </a:moveTo>
                  <a:lnTo>
                    <a:pt x="1343" y="1"/>
                  </a:lnTo>
                  <a:cubicBezTo>
                    <a:pt x="537" y="662"/>
                    <a:pt x="97" y="1511"/>
                    <a:pt x="1" y="2637"/>
                  </a:cubicBezTo>
                  <a:cubicBezTo>
                    <a:pt x="483" y="1686"/>
                    <a:pt x="915" y="843"/>
                    <a:pt x="1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5853825" y="1896800"/>
              <a:ext cx="67800" cy="12150"/>
            </a:xfrm>
            <a:custGeom>
              <a:rect b="b" l="l" r="r" t="t"/>
              <a:pathLst>
                <a:path extrusionOk="0" h="486" w="2712">
                  <a:moveTo>
                    <a:pt x="2697" y="0"/>
                  </a:moveTo>
                  <a:cubicBezTo>
                    <a:pt x="1797" y="107"/>
                    <a:pt x="897" y="211"/>
                    <a:pt x="1" y="318"/>
                  </a:cubicBezTo>
                  <a:cubicBezTo>
                    <a:pt x="364" y="432"/>
                    <a:pt x="721" y="485"/>
                    <a:pt x="1075" y="485"/>
                  </a:cubicBezTo>
                  <a:cubicBezTo>
                    <a:pt x="1632" y="485"/>
                    <a:pt x="2178" y="352"/>
                    <a:pt x="2711" y="111"/>
                  </a:cubicBezTo>
                  <a:cubicBezTo>
                    <a:pt x="2704" y="75"/>
                    <a:pt x="2701" y="39"/>
                    <a:pt x="2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5952125" y="2457850"/>
              <a:ext cx="48525" cy="49200"/>
            </a:xfrm>
            <a:custGeom>
              <a:rect b="b" l="l" r="r" t="t"/>
              <a:pathLst>
                <a:path extrusionOk="0" h="1968" w="1941">
                  <a:moveTo>
                    <a:pt x="86" y="1"/>
                  </a:moveTo>
                  <a:cubicBezTo>
                    <a:pt x="1" y="968"/>
                    <a:pt x="857" y="1967"/>
                    <a:pt x="1654" y="1967"/>
                  </a:cubicBezTo>
                  <a:cubicBezTo>
                    <a:pt x="1751" y="1967"/>
                    <a:pt x="1847" y="1953"/>
                    <a:pt x="1940" y="1921"/>
                  </a:cubicBezTo>
                  <a:cubicBezTo>
                    <a:pt x="1019" y="1575"/>
                    <a:pt x="397" y="975"/>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5835700" y="2114100"/>
              <a:ext cx="32100" cy="52275"/>
            </a:xfrm>
            <a:custGeom>
              <a:rect b="b" l="l" r="r" t="t"/>
              <a:pathLst>
                <a:path extrusionOk="0" h="2091" w="1284">
                  <a:moveTo>
                    <a:pt x="1" y="1"/>
                  </a:moveTo>
                  <a:cubicBezTo>
                    <a:pt x="118" y="879"/>
                    <a:pt x="615" y="1540"/>
                    <a:pt x="1283" y="2090"/>
                  </a:cubicBezTo>
                  <a:cubicBezTo>
                    <a:pt x="1008" y="1304"/>
                    <a:pt x="365" y="74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5892325" y="2436600"/>
              <a:ext cx="18225" cy="67425"/>
            </a:xfrm>
            <a:custGeom>
              <a:rect b="b" l="l" r="r" t="t"/>
              <a:pathLst>
                <a:path extrusionOk="0" h="2697" w="729">
                  <a:moveTo>
                    <a:pt x="264" y="0"/>
                  </a:moveTo>
                  <a:lnTo>
                    <a:pt x="264" y="0"/>
                  </a:lnTo>
                  <a:cubicBezTo>
                    <a:pt x="0" y="968"/>
                    <a:pt x="136" y="1871"/>
                    <a:pt x="729" y="2697"/>
                  </a:cubicBezTo>
                  <a:cubicBezTo>
                    <a:pt x="611" y="2261"/>
                    <a:pt x="464" y="1833"/>
                    <a:pt x="389" y="1390"/>
                  </a:cubicBezTo>
                  <a:cubicBezTo>
                    <a:pt x="311" y="933"/>
                    <a:pt x="304" y="465"/>
                    <a:pt x="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5742500" y="2453825"/>
              <a:ext cx="26525" cy="48850"/>
            </a:xfrm>
            <a:custGeom>
              <a:rect b="b" l="l" r="r" t="t"/>
              <a:pathLst>
                <a:path extrusionOk="0" h="1954" w="1061">
                  <a:moveTo>
                    <a:pt x="193" y="0"/>
                  </a:moveTo>
                  <a:lnTo>
                    <a:pt x="193" y="0"/>
                  </a:lnTo>
                  <a:cubicBezTo>
                    <a:pt x="0" y="743"/>
                    <a:pt x="332" y="1493"/>
                    <a:pt x="1061" y="1954"/>
                  </a:cubicBezTo>
                  <a:cubicBezTo>
                    <a:pt x="843" y="1554"/>
                    <a:pt x="665" y="1276"/>
                    <a:pt x="533" y="976"/>
                  </a:cubicBezTo>
                  <a:cubicBezTo>
                    <a:pt x="404" y="686"/>
                    <a:pt x="322" y="379"/>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6197225" y="2157325"/>
              <a:ext cx="15550" cy="45375"/>
            </a:xfrm>
            <a:custGeom>
              <a:rect b="b" l="l" r="r" t="t"/>
              <a:pathLst>
                <a:path extrusionOk="0" h="1815" w="622">
                  <a:moveTo>
                    <a:pt x="0" y="1"/>
                  </a:moveTo>
                  <a:cubicBezTo>
                    <a:pt x="111" y="619"/>
                    <a:pt x="214" y="1214"/>
                    <a:pt x="318" y="1814"/>
                  </a:cubicBezTo>
                  <a:cubicBezTo>
                    <a:pt x="621" y="1168"/>
                    <a:pt x="457" y="37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6006050" y="1948325"/>
              <a:ext cx="28600" cy="45800"/>
            </a:xfrm>
            <a:custGeom>
              <a:rect b="b" l="l" r="r" t="t"/>
              <a:pathLst>
                <a:path extrusionOk="0" h="1832" w="1144">
                  <a:moveTo>
                    <a:pt x="1054" y="0"/>
                  </a:moveTo>
                  <a:cubicBezTo>
                    <a:pt x="551" y="518"/>
                    <a:pt x="118" y="1079"/>
                    <a:pt x="1" y="1832"/>
                  </a:cubicBezTo>
                  <a:cubicBezTo>
                    <a:pt x="383" y="1239"/>
                    <a:pt x="765" y="647"/>
                    <a:pt x="1143" y="57"/>
                  </a:cubicBezTo>
                  <a:cubicBezTo>
                    <a:pt x="1115" y="35"/>
                    <a:pt x="1082" y="17"/>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5859975" y="2472025"/>
              <a:ext cx="17450" cy="46200"/>
            </a:xfrm>
            <a:custGeom>
              <a:rect b="b" l="l" r="r" t="t"/>
              <a:pathLst>
                <a:path extrusionOk="0" h="1848" w="698">
                  <a:moveTo>
                    <a:pt x="37" y="1"/>
                  </a:moveTo>
                  <a:lnTo>
                    <a:pt x="37" y="1"/>
                  </a:lnTo>
                  <a:cubicBezTo>
                    <a:pt x="1" y="708"/>
                    <a:pt x="205" y="1329"/>
                    <a:pt x="698" y="1847"/>
                  </a:cubicBezTo>
                  <a:cubicBezTo>
                    <a:pt x="476" y="1233"/>
                    <a:pt x="255" y="619"/>
                    <a:pt x="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5990250" y="1947425"/>
              <a:ext cx="18350" cy="37425"/>
            </a:xfrm>
            <a:custGeom>
              <a:rect b="b" l="l" r="r" t="t"/>
              <a:pathLst>
                <a:path extrusionOk="0" h="1497" w="734">
                  <a:moveTo>
                    <a:pt x="651" y="0"/>
                  </a:moveTo>
                  <a:cubicBezTo>
                    <a:pt x="333" y="447"/>
                    <a:pt x="0" y="886"/>
                    <a:pt x="58" y="1497"/>
                  </a:cubicBezTo>
                  <a:cubicBezTo>
                    <a:pt x="283" y="1022"/>
                    <a:pt x="508" y="543"/>
                    <a:pt x="733" y="68"/>
                  </a:cubicBezTo>
                  <a:cubicBezTo>
                    <a:pt x="704" y="43"/>
                    <a:pt x="676" y="22"/>
                    <a:pt x="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5922750" y="2108050"/>
              <a:ext cx="10850" cy="24475"/>
            </a:xfrm>
            <a:custGeom>
              <a:rect b="b" l="l" r="r" t="t"/>
              <a:pathLst>
                <a:path extrusionOk="0" h="979" w="434">
                  <a:moveTo>
                    <a:pt x="8" y="0"/>
                  </a:moveTo>
                  <a:lnTo>
                    <a:pt x="8" y="0"/>
                  </a:lnTo>
                  <a:cubicBezTo>
                    <a:pt x="79" y="300"/>
                    <a:pt x="0" y="653"/>
                    <a:pt x="287" y="978"/>
                  </a:cubicBezTo>
                  <a:cubicBezTo>
                    <a:pt x="433" y="536"/>
                    <a:pt x="229" y="268"/>
                    <a:pt x="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5904450" y="2531850"/>
              <a:ext cx="23600" cy="12625"/>
            </a:xfrm>
            <a:custGeom>
              <a:rect b="b" l="l" r="r" t="t"/>
              <a:pathLst>
                <a:path extrusionOk="0" h="505" w="944">
                  <a:moveTo>
                    <a:pt x="0" y="1"/>
                  </a:moveTo>
                  <a:lnTo>
                    <a:pt x="0" y="1"/>
                  </a:lnTo>
                  <a:cubicBezTo>
                    <a:pt x="190" y="387"/>
                    <a:pt x="286" y="504"/>
                    <a:pt x="594" y="504"/>
                  </a:cubicBezTo>
                  <a:cubicBezTo>
                    <a:pt x="688" y="504"/>
                    <a:pt x="802" y="493"/>
                    <a:pt x="943" y="476"/>
                  </a:cubicBezTo>
                  <a:cubicBezTo>
                    <a:pt x="594" y="298"/>
                    <a:pt x="325" y="1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5880000" y="2497050"/>
              <a:ext cx="9225" cy="17250"/>
            </a:xfrm>
            <a:custGeom>
              <a:rect b="b" l="l" r="r" t="t"/>
              <a:pathLst>
                <a:path extrusionOk="0" h="690" w="369">
                  <a:moveTo>
                    <a:pt x="100" y="0"/>
                  </a:moveTo>
                  <a:cubicBezTo>
                    <a:pt x="0" y="300"/>
                    <a:pt x="72" y="543"/>
                    <a:pt x="368" y="689"/>
                  </a:cubicBezTo>
                  <a:cubicBezTo>
                    <a:pt x="279" y="460"/>
                    <a:pt x="189" y="229"/>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5768200" y="2334375"/>
              <a:ext cx="10050" cy="12425"/>
            </a:xfrm>
            <a:custGeom>
              <a:rect b="b" l="l" r="r" t="t"/>
              <a:pathLst>
                <a:path extrusionOk="0" h="497" w="402">
                  <a:moveTo>
                    <a:pt x="316" y="0"/>
                  </a:moveTo>
                  <a:cubicBezTo>
                    <a:pt x="218" y="164"/>
                    <a:pt x="117" y="324"/>
                    <a:pt x="19" y="483"/>
                  </a:cubicBezTo>
                  <a:lnTo>
                    <a:pt x="19" y="483"/>
                  </a:lnTo>
                  <a:cubicBezTo>
                    <a:pt x="230" y="408"/>
                    <a:pt x="304" y="228"/>
                    <a:pt x="401" y="61"/>
                  </a:cubicBezTo>
                  <a:cubicBezTo>
                    <a:pt x="372" y="43"/>
                    <a:pt x="344" y="21"/>
                    <a:pt x="316" y="0"/>
                  </a:cubicBezTo>
                  <a:close/>
                  <a:moveTo>
                    <a:pt x="19" y="483"/>
                  </a:moveTo>
                  <a:cubicBezTo>
                    <a:pt x="13" y="485"/>
                    <a:pt x="7" y="487"/>
                    <a:pt x="1" y="489"/>
                  </a:cubicBezTo>
                  <a:lnTo>
                    <a:pt x="11" y="496"/>
                  </a:lnTo>
                  <a:cubicBezTo>
                    <a:pt x="14" y="492"/>
                    <a:pt x="17" y="488"/>
                    <a:pt x="19" y="4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6165600" y="2032325"/>
              <a:ext cx="7975" cy="7100"/>
            </a:xfrm>
            <a:custGeom>
              <a:rect b="b" l="l" r="r" t="t"/>
              <a:pathLst>
                <a:path extrusionOk="0" h="284" w="319">
                  <a:moveTo>
                    <a:pt x="40" y="0"/>
                  </a:moveTo>
                  <a:cubicBezTo>
                    <a:pt x="26" y="18"/>
                    <a:pt x="15" y="36"/>
                    <a:pt x="1" y="54"/>
                  </a:cubicBezTo>
                  <a:cubicBezTo>
                    <a:pt x="83" y="133"/>
                    <a:pt x="164" y="208"/>
                    <a:pt x="247" y="283"/>
                  </a:cubicBezTo>
                  <a:cubicBezTo>
                    <a:pt x="272" y="254"/>
                    <a:pt x="293" y="229"/>
                    <a:pt x="319" y="201"/>
                  </a:cubicBezTo>
                  <a:cubicBezTo>
                    <a:pt x="225" y="133"/>
                    <a:pt x="133" y="6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
          <p:cNvGrpSpPr/>
          <p:nvPr/>
        </p:nvGrpSpPr>
        <p:grpSpPr>
          <a:xfrm>
            <a:off x="7371515" y="-234231"/>
            <a:ext cx="1280870" cy="1253711"/>
            <a:chOff x="1895175" y="941875"/>
            <a:chExt cx="700350" cy="685500"/>
          </a:xfrm>
        </p:grpSpPr>
        <p:sp>
          <p:nvSpPr>
            <p:cNvPr id="316" name="Google Shape;316;p2"/>
            <p:cNvSpPr/>
            <p:nvPr/>
          </p:nvSpPr>
          <p:spPr>
            <a:xfrm>
              <a:off x="1924475" y="1234325"/>
              <a:ext cx="10525" cy="57600"/>
            </a:xfrm>
            <a:custGeom>
              <a:rect b="b" l="l" r="r" t="t"/>
              <a:pathLst>
                <a:path extrusionOk="0" h="2304" w="421">
                  <a:moveTo>
                    <a:pt x="421" y="1"/>
                  </a:moveTo>
                  <a:lnTo>
                    <a:pt x="421" y="1"/>
                  </a:lnTo>
                  <a:cubicBezTo>
                    <a:pt x="0" y="729"/>
                    <a:pt x="57" y="1511"/>
                    <a:pt x="96" y="2290"/>
                  </a:cubicBezTo>
                  <a:cubicBezTo>
                    <a:pt x="124" y="2293"/>
                    <a:pt x="157" y="2300"/>
                    <a:pt x="189" y="2304"/>
                  </a:cubicBezTo>
                  <a:cubicBezTo>
                    <a:pt x="267" y="1536"/>
                    <a:pt x="343" y="769"/>
                    <a:pt x="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1932925" y="1334950"/>
              <a:ext cx="6450" cy="15275"/>
            </a:xfrm>
            <a:custGeom>
              <a:rect b="b" l="l" r="r" t="t"/>
              <a:pathLst>
                <a:path extrusionOk="0" h="611" w="258">
                  <a:moveTo>
                    <a:pt x="1" y="1"/>
                  </a:moveTo>
                  <a:cubicBezTo>
                    <a:pt x="22" y="204"/>
                    <a:pt x="40" y="403"/>
                    <a:pt x="61" y="607"/>
                  </a:cubicBezTo>
                  <a:cubicBezTo>
                    <a:pt x="101" y="607"/>
                    <a:pt x="140" y="607"/>
                    <a:pt x="180" y="611"/>
                  </a:cubicBezTo>
                  <a:cubicBezTo>
                    <a:pt x="190" y="397"/>
                    <a:pt x="258" y="1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
            <p:cNvGrpSpPr/>
            <p:nvPr/>
          </p:nvGrpSpPr>
          <p:grpSpPr>
            <a:xfrm>
              <a:off x="1895175" y="941875"/>
              <a:ext cx="700350" cy="685500"/>
              <a:chOff x="1895175" y="941875"/>
              <a:chExt cx="700350" cy="685500"/>
            </a:xfrm>
          </p:grpSpPr>
          <p:sp>
            <p:nvSpPr>
              <p:cNvPr id="319" name="Google Shape;319;p2"/>
              <p:cNvSpPr/>
              <p:nvPr/>
            </p:nvSpPr>
            <p:spPr>
              <a:xfrm>
                <a:off x="1895175" y="941875"/>
                <a:ext cx="700350" cy="685500"/>
              </a:xfrm>
              <a:custGeom>
                <a:rect b="b" l="l" r="r" t="t"/>
                <a:pathLst>
                  <a:path extrusionOk="0" h="27420" w="28014">
                    <a:moveTo>
                      <a:pt x="14684" y="778"/>
                    </a:moveTo>
                    <a:cubicBezTo>
                      <a:pt x="15441" y="778"/>
                      <a:pt x="16189" y="888"/>
                      <a:pt x="16921" y="1095"/>
                    </a:cubicBezTo>
                    <a:cubicBezTo>
                      <a:pt x="17967" y="1395"/>
                      <a:pt x="18989" y="1781"/>
                      <a:pt x="20007" y="2170"/>
                    </a:cubicBezTo>
                    <a:cubicBezTo>
                      <a:pt x="20757" y="2452"/>
                      <a:pt x="21413" y="2906"/>
                      <a:pt x="22003" y="3449"/>
                    </a:cubicBezTo>
                    <a:cubicBezTo>
                      <a:pt x="23164" y="4520"/>
                      <a:pt x="24238" y="5666"/>
                      <a:pt x="25114" y="6988"/>
                    </a:cubicBezTo>
                    <a:cubicBezTo>
                      <a:pt x="25964" y="8267"/>
                      <a:pt x="26428" y="9702"/>
                      <a:pt x="26781" y="11181"/>
                    </a:cubicBezTo>
                    <a:cubicBezTo>
                      <a:pt x="26846" y="11452"/>
                      <a:pt x="26907" y="11727"/>
                      <a:pt x="26963" y="11999"/>
                    </a:cubicBezTo>
                    <a:cubicBezTo>
                      <a:pt x="27067" y="12470"/>
                      <a:pt x="27207" y="12941"/>
                      <a:pt x="27256" y="13416"/>
                    </a:cubicBezTo>
                    <a:cubicBezTo>
                      <a:pt x="27306" y="13877"/>
                      <a:pt x="27267" y="14352"/>
                      <a:pt x="27267" y="14816"/>
                    </a:cubicBezTo>
                    <a:cubicBezTo>
                      <a:pt x="27403" y="16227"/>
                      <a:pt x="27057" y="17537"/>
                      <a:pt x="26446" y="18795"/>
                    </a:cubicBezTo>
                    <a:cubicBezTo>
                      <a:pt x="26185" y="19327"/>
                      <a:pt x="25935" y="19863"/>
                      <a:pt x="25671" y="20391"/>
                    </a:cubicBezTo>
                    <a:cubicBezTo>
                      <a:pt x="25224" y="21298"/>
                      <a:pt x="24567" y="22005"/>
                      <a:pt x="23674" y="22491"/>
                    </a:cubicBezTo>
                    <a:cubicBezTo>
                      <a:pt x="23128" y="22790"/>
                      <a:pt x="22592" y="23108"/>
                      <a:pt x="22043" y="23408"/>
                    </a:cubicBezTo>
                    <a:cubicBezTo>
                      <a:pt x="21149" y="23898"/>
                      <a:pt x="20303" y="24448"/>
                      <a:pt x="19625" y="25220"/>
                    </a:cubicBezTo>
                    <a:cubicBezTo>
                      <a:pt x="19231" y="25670"/>
                      <a:pt x="18728" y="25934"/>
                      <a:pt x="18189" y="26151"/>
                    </a:cubicBezTo>
                    <a:cubicBezTo>
                      <a:pt x="17142" y="26577"/>
                      <a:pt x="16091" y="26790"/>
                      <a:pt x="15034" y="26790"/>
                    </a:cubicBezTo>
                    <a:cubicBezTo>
                      <a:pt x="14115" y="26790"/>
                      <a:pt x="13190" y="26629"/>
                      <a:pt x="12257" y="26309"/>
                    </a:cubicBezTo>
                    <a:cubicBezTo>
                      <a:pt x="11182" y="25940"/>
                      <a:pt x="10078" y="25662"/>
                      <a:pt x="8979" y="25370"/>
                    </a:cubicBezTo>
                    <a:cubicBezTo>
                      <a:pt x="8039" y="25119"/>
                      <a:pt x="7139" y="24766"/>
                      <a:pt x="6310" y="24266"/>
                    </a:cubicBezTo>
                    <a:cubicBezTo>
                      <a:pt x="5850" y="23987"/>
                      <a:pt x="5443" y="23605"/>
                      <a:pt x="5050" y="23234"/>
                    </a:cubicBezTo>
                    <a:cubicBezTo>
                      <a:pt x="4482" y="22701"/>
                      <a:pt x="3953" y="22123"/>
                      <a:pt x="3396" y="21577"/>
                    </a:cubicBezTo>
                    <a:cubicBezTo>
                      <a:pt x="2357" y="20559"/>
                      <a:pt x="1657" y="19348"/>
                      <a:pt x="1308" y="17938"/>
                    </a:cubicBezTo>
                    <a:cubicBezTo>
                      <a:pt x="1115" y="17152"/>
                      <a:pt x="876" y="16370"/>
                      <a:pt x="768" y="15569"/>
                    </a:cubicBezTo>
                    <a:cubicBezTo>
                      <a:pt x="444" y="13141"/>
                      <a:pt x="840" y="10852"/>
                      <a:pt x="2225" y="8784"/>
                    </a:cubicBezTo>
                    <a:cubicBezTo>
                      <a:pt x="2479" y="8409"/>
                      <a:pt x="2758" y="8053"/>
                      <a:pt x="3043" y="7702"/>
                    </a:cubicBezTo>
                    <a:cubicBezTo>
                      <a:pt x="3533" y="7117"/>
                      <a:pt x="4125" y="6685"/>
                      <a:pt x="4846" y="6413"/>
                    </a:cubicBezTo>
                    <a:cubicBezTo>
                      <a:pt x="5518" y="6163"/>
                      <a:pt x="6182" y="5892"/>
                      <a:pt x="6829" y="5592"/>
                    </a:cubicBezTo>
                    <a:cubicBezTo>
                      <a:pt x="7425" y="5313"/>
                      <a:pt x="7836" y="4813"/>
                      <a:pt x="8204" y="4285"/>
                    </a:cubicBezTo>
                    <a:cubicBezTo>
                      <a:pt x="8532" y="3813"/>
                      <a:pt x="8796" y="3284"/>
                      <a:pt x="9186" y="2870"/>
                    </a:cubicBezTo>
                    <a:cubicBezTo>
                      <a:pt x="10100" y="1888"/>
                      <a:pt x="11132" y="1067"/>
                      <a:pt x="12567" y="999"/>
                    </a:cubicBezTo>
                    <a:cubicBezTo>
                      <a:pt x="12893" y="985"/>
                      <a:pt x="13218" y="913"/>
                      <a:pt x="13539" y="863"/>
                    </a:cubicBezTo>
                    <a:cubicBezTo>
                      <a:pt x="13922" y="806"/>
                      <a:pt x="14304" y="778"/>
                      <a:pt x="14684" y="778"/>
                    </a:cubicBezTo>
                    <a:close/>
                    <a:moveTo>
                      <a:pt x="14925" y="0"/>
                    </a:moveTo>
                    <a:cubicBezTo>
                      <a:pt x="14788" y="0"/>
                      <a:pt x="14651" y="4"/>
                      <a:pt x="14514" y="13"/>
                    </a:cubicBezTo>
                    <a:cubicBezTo>
                      <a:pt x="13724" y="67"/>
                      <a:pt x="12936" y="159"/>
                      <a:pt x="12146" y="263"/>
                    </a:cubicBezTo>
                    <a:cubicBezTo>
                      <a:pt x="11474" y="352"/>
                      <a:pt x="10850" y="585"/>
                      <a:pt x="10300" y="999"/>
                    </a:cubicBezTo>
                    <a:cubicBezTo>
                      <a:pt x="10189" y="1081"/>
                      <a:pt x="10057" y="1142"/>
                      <a:pt x="9932" y="1203"/>
                    </a:cubicBezTo>
                    <a:cubicBezTo>
                      <a:pt x="9193" y="1560"/>
                      <a:pt x="8614" y="2096"/>
                      <a:pt x="8232" y="2816"/>
                    </a:cubicBezTo>
                    <a:cubicBezTo>
                      <a:pt x="7743" y="3738"/>
                      <a:pt x="7065" y="4470"/>
                      <a:pt x="6168" y="4992"/>
                    </a:cubicBezTo>
                    <a:cubicBezTo>
                      <a:pt x="5646" y="5299"/>
                      <a:pt x="5097" y="5559"/>
                      <a:pt x="4546" y="5816"/>
                    </a:cubicBezTo>
                    <a:cubicBezTo>
                      <a:pt x="3897" y="6120"/>
                      <a:pt x="3332" y="6535"/>
                      <a:pt x="2890" y="7084"/>
                    </a:cubicBezTo>
                    <a:cubicBezTo>
                      <a:pt x="2422" y="7667"/>
                      <a:pt x="1965" y="8267"/>
                      <a:pt x="1568" y="8898"/>
                    </a:cubicBezTo>
                    <a:cubicBezTo>
                      <a:pt x="904" y="9963"/>
                      <a:pt x="414" y="11106"/>
                      <a:pt x="258" y="12370"/>
                    </a:cubicBezTo>
                    <a:cubicBezTo>
                      <a:pt x="101" y="13627"/>
                      <a:pt x="0" y="14888"/>
                      <a:pt x="322" y="16134"/>
                    </a:cubicBezTo>
                    <a:cubicBezTo>
                      <a:pt x="511" y="16855"/>
                      <a:pt x="718" y="17577"/>
                      <a:pt x="954" y="18284"/>
                    </a:cubicBezTo>
                    <a:cubicBezTo>
                      <a:pt x="1354" y="19487"/>
                      <a:pt x="2033" y="20527"/>
                      <a:pt x="2875" y="21462"/>
                    </a:cubicBezTo>
                    <a:cubicBezTo>
                      <a:pt x="3500" y="22159"/>
                      <a:pt x="4129" y="22851"/>
                      <a:pt x="4782" y="23519"/>
                    </a:cubicBezTo>
                    <a:cubicBezTo>
                      <a:pt x="5186" y="23930"/>
                      <a:pt x="5596" y="24355"/>
                      <a:pt x="6075" y="24662"/>
                    </a:cubicBezTo>
                    <a:cubicBezTo>
                      <a:pt x="6925" y="25212"/>
                      <a:pt x="7853" y="25616"/>
                      <a:pt x="8835" y="25902"/>
                    </a:cubicBezTo>
                    <a:cubicBezTo>
                      <a:pt x="9986" y="26237"/>
                      <a:pt x="11132" y="26591"/>
                      <a:pt x="12272" y="26959"/>
                    </a:cubicBezTo>
                    <a:cubicBezTo>
                      <a:pt x="13203" y="27259"/>
                      <a:pt x="14134" y="27420"/>
                      <a:pt x="15069" y="27420"/>
                    </a:cubicBezTo>
                    <a:cubicBezTo>
                      <a:pt x="15865" y="27420"/>
                      <a:pt x="16664" y="27303"/>
                      <a:pt x="17467" y="27059"/>
                    </a:cubicBezTo>
                    <a:cubicBezTo>
                      <a:pt x="18542" y="26730"/>
                      <a:pt x="19528" y="26273"/>
                      <a:pt x="20296" y="25409"/>
                    </a:cubicBezTo>
                    <a:cubicBezTo>
                      <a:pt x="20871" y="24758"/>
                      <a:pt x="21610" y="24316"/>
                      <a:pt x="22360" y="23894"/>
                    </a:cubicBezTo>
                    <a:cubicBezTo>
                      <a:pt x="22956" y="23558"/>
                      <a:pt x="23556" y="23223"/>
                      <a:pt x="24156" y="22891"/>
                    </a:cubicBezTo>
                    <a:cubicBezTo>
                      <a:pt x="25128" y="22352"/>
                      <a:pt x="25849" y="21580"/>
                      <a:pt x="26328" y="20577"/>
                    </a:cubicBezTo>
                    <a:cubicBezTo>
                      <a:pt x="26535" y="20141"/>
                      <a:pt x="26735" y="19701"/>
                      <a:pt x="26956" y="19273"/>
                    </a:cubicBezTo>
                    <a:cubicBezTo>
                      <a:pt x="27713" y="17794"/>
                      <a:pt x="28003" y="16216"/>
                      <a:pt x="28013" y="14570"/>
                    </a:cubicBezTo>
                    <a:cubicBezTo>
                      <a:pt x="27988" y="14166"/>
                      <a:pt x="28006" y="13752"/>
                      <a:pt x="27935" y="13359"/>
                    </a:cubicBezTo>
                    <a:cubicBezTo>
                      <a:pt x="27759" y="12395"/>
                      <a:pt x="27563" y="11430"/>
                      <a:pt x="27335" y="10477"/>
                    </a:cubicBezTo>
                    <a:cubicBezTo>
                      <a:pt x="26889" y="8623"/>
                      <a:pt x="26149" y="6899"/>
                      <a:pt x="24899" y="5431"/>
                    </a:cubicBezTo>
                    <a:cubicBezTo>
                      <a:pt x="24442" y="4895"/>
                      <a:pt x="23999" y="4349"/>
                      <a:pt x="23517" y="3842"/>
                    </a:cubicBezTo>
                    <a:cubicBezTo>
                      <a:pt x="22589" y="2867"/>
                      <a:pt x="21606" y="1941"/>
                      <a:pt x="20324" y="1453"/>
                    </a:cubicBezTo>
                    <a:cubicBezTo>
                      <a:pt x="19231" y="1035"/>
                      <a:pt x="18128" y="652"/>
                      <a:pt x="17011" y="317"/>
                    </a:cubicBezTo>
                    <a:cubicBezTo>
                      <a:pt x="16334" y="113"/>
                      <a:pt x="15633" y="0"/>
                      <a:pt x="14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21675" y="1231650"/>
                <a:ext cx="143225" cy="275550"/>
              </a:xfrm>
              <a:custGeom>
                <a:rect b="b" l="l" r="r" t="t"/>
                <a:pathLst>
                  <a:path extrusionOk="0" h="11022" w="5729">
                    <a:moveTo>
                      <a:pt x="5182" y="1"/>
                    </a:moveTo>
                    <a:cubicBezTo>
                      <a:pt x="5135" y="4"/>
                      <a:pt x="5086" y="4"/>
                      <a:pt x="5036" y="4"/>
                    </a:cubicBezTo>
                    <a:cubicBezTo>
                      <a:pt x="5128" y="1557"/>
                      <a:pt x="5225" y="3108"/>
                      <a:pt x="5311" y="4661"/>
                    </a:cubicBezTo>
                    <a:cubicBezTo>
                      <a:pt x="5328" y="4968"/>
                      <a:pt x="5328" y="5282"/>
                      <a:pt x="5296" y="5590"/>
                    </a:cubicBezTo>
                    <a:cubicBezTo>
                      <a:pt x="5207" y="6407"/>
                      <a:pt x="4797" y="7085"/>
                      <a:pt x="4314" y="7725"/>
                    </a:cubicBezTo>
                    <a:cubicBezTo>
                      <a:pt x="3875" y="8311"/>
                      <a:pt x="3450" y="8903"/>
                      <a:pt x="2986" y="9472"/>
                    </a:cubicBezTo>
                    <a:cubicBezTo>
                      <a:pt x="2401" y="10192"/>
                      <a:pt x="1732" y="10780"/>
                      <a:pt x="743" y="10780"/>
                    </a:cubicBezTo>
                    <a:cubicBezTo>
                      <a:pt x="693" y="10780"/>
                      <a:pt x="641" y="10778"/>
                      <a:pt x="589" y="10775"/>
                    </a:cubicBezTo>
                    <a:cubicBezTo>
                      <a:pt x="578" y="10775"/>
                      <a:pt x="566" y="10774"/>
                      <a:pt x="554" y="10774"/>
                    </a:cubicBezTo>
                    <a:cubicBezTo>
                      <a:pt x="372" y="10774"/>
                      <a:pt x="185" y="10852"/>
                      <a:pt x="0" y="10893"/>
                    </a:cubicBezTo>
                    <a:cubicBezTo>
                      <a:pt x="7" y="10932"/>
                      <a:pt x="14" y="10968"/>
                      <a:pt x="18" y="11007"/>
                    </a:cubicBezTo>
                    <a:cubicBezTo>
                      <a:pt x="161" y="11007"/>
                      <a:pt x="305" y="11000"/>
                      <a:pt x="448" y="11000"/>
                    </a:cubicBezTo>
                    <a:cubicBezTo>
                      <a:pt x="537" y="11000"/>
                      <a:pt x="626" y="11003"/>
                      <a:pt x="714" y="11011"/>
                    </a:cubicBezTo>
                    <a:cubicBezTo>
                      <a:pt x="787" y="11018"/>
                      <a:pt x="858" y="11021"/>
                      <a:pt x="928" y="11021"/>
                    </a:cubicBezTo>
                    <a:cubicBezTo>
                      <a:pt x="1432" y="11021"/>
                      <a:pt x="1888" y="10847"/>
                      <a:pt x="2290" y="10543"/>
                    </a:cubicBezTo>
                    <a:cubicBezTo>
                      <a:pt x="2636" y="10286"/>
                      <a:pt x="2975" y="9989"/>
                      <a:pt x="3232" y="9646"/>
                    </a:cubicBezTo>
                    <a:cubicBezTo>
                      <a:pt x="3750" y="8946"/>
                      <a:pt x="4210" y="8204"/>
                      <a:pt x="4693" y="7479"/>
                    </a:cubicBezTo>
                    <a:cubicBezTo>
                      <a:pt x="5311" y="6561"/>
                      <a:pt x="5547" y="5529"/>
                      <a:pt x="5639" y="4439"/>
                    </a:cubicBezTo>
                    <a:cubicBezTo>
                      <a:pt x="5728" y="3372"/>
                      <a:pt x="5557" y="2328"/>
                      <a:pt x="5397" y="1283"/>
                    </a:cubicBezTo>
                    <a:cubicBezTo>
                      <a:pt x="5332" y="854"/>
                      <a:pt x="5254" y="429"/>
                      <a:pt x="5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362925" y="1242625"/>
                <a:ext cx="28225" cy="110125"/>
              </a:xfrm>
              <a:custGeom>
                <a:rect b="b" l="l" r="r" t="t"/>
                <a:pathLst>
                  <a:path extrusionOk="0" h="4405" w="1129">
                    <a:moveTo>
                      <a:pt x="732" y="0"/>
                    </a:moveTo>
                    <a:cubicBezTo>
                      <a:pt x="686" y="61"/>
                      <a:pt x="646" y="94"/>
                      <a:pt x="636" y="132"/>
                    </a:cubicBezTo>
                    <a:cubicBezTo>
                      <a:pt x="486" y="750"/>
                      <a:pt x="364" y="1379"/>
                      <a:pt x="186" y="1990"/>
                    </a:cubicBezTo>
                    <a:cubicBezTo>
                      <a:pt x="0" y="2622"/>
                      <a:pt x="4" y="3211"/>
                      <a:pt x="364" y="3783"/>
                    </a:cubicBezTo>
                    <a:cubicBezTo>
                      <a:pt x="478" y="3964"/>
                      <a:pt x="554" y="4172"/>
                      <a:pt x="664" y="4404"/>
                    </a:cubicBezTo>
                    <a:cubicBezTo>
                      <a:pt x="714" y="4340"/>
                      <a:pt x="747" y="4315"/>
                      <a:pt x="747" y="4294"/>
                    </a:cubicBezTo>
                    <a:cubicBezTo>
                      <a:pt x="722" y="3493"/>
                      <a:pt x="904" y="2718"/>
                      <a:pt x="1025" y="1932"/>
                    </a:cubicBezTo>
                    <a:cubicBezTo>
                      <a:pt x="1129" y="1272"/>
                      <a:pt x="986" y="640"/>
                      <a:pt x="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151325" y="1567700"/>
                <a:ext cx="140900" cy="32725"/>
              </a:xfrm>
              <a:custGeom>
                <a:rect b="b" l="l" r="r" t="t"/>
                <a:pathLst>
                  <a:path extrusionOk="0" h="1309" w="5636">
                    <a:moveTo>
                      <a:pt x="0" y="1"/>
                    </a:moveTo>
                    <a:lnTo>
                      <a:pt x="0" y="1"/>
                    </a:lnTo>
                    <a:cubicBezTo>
                      <a:pt x="136" y="72"/>
                      <a:pt x="190" y="119"/>
                      <a:pt x="247" y="126"/>
                    </a:cubicBezTo>
                    <a:cubicBezTo>
                      <a:pt x="1004" y="265"/>
                      <a:pt x="1696" y="579"/>
                      <a:pt x="2393" y="897"/>
                    </a:cubicBezTo>
                    <a:cubicBezTo>
                      <a:pt x="2963" y="1155"/>
                      <a:pt x="3559" y="1309"/>
                      <a:pt x="4180" y="1309"/>
                    </a:cubicBezTo>
                    <a:cubicBezTo>
                      <a:pt x="4326" y="1309"/>
                      <a:pt x="4473" y="1300"/>
                      <a:pt x="4622" y="1283"/>
                    </a:cubicBezTo>
                    <a:cubicBezTo>
                      <a:pt x="5011" y="1236"/>
                      <a:pt x="5347" y="1100"/>
                      <a:pt x="5636" y="683"/>
                    </a:cubicBezTo>
                    <a:lnTo>
                      <a:pt x="5636" y="683"/>
                    </a:lnTo>
                    <a:cubicBezTo>
                      <a:pt x="5232" y="762"/>
                      <a:pt x="4935" y="836"/>
                      <a:pt x="4632" y="879"/>
                    </a:cubicBezTo>
                    <a:cubicBezTo>
                      <a:pt x="4487" y="899"/>
                      <a:pt x="4343" y="908"/>
                      <a:pt x="4201" y="908"/>
                    </a:cubicBezTo>
                    <a:cubicBezTo>
                      <a:pt x="3577" y="908"/>
                      <a:pt x="2978" y="731"/>
                      <a:pt x="2397" y="505"/>
                    </a:cubicBezTo>
                    <a:cubicBezTo>
                      <a:pt x="1650" y="211"/>
                      <a:pt x="890" y="2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305525" y="1256025"/>
                <a:ext cx="31000" cy="77700"/>
              </a:xfrm>
              <a:custGeom>
                <a:rect b="b" l="l" r="r" t="t"/>
                <a:pathLst>
                  <a:path extrusionOk="0" h="3108" w="1240">
                    <a:moveTo>
                      <a:pt x="157" y="318"/>
                    </a:moveTo>
                    <a:cubicBezTo>
                      <a:pt x="157" y="319"/>
                      <a:pt x="157" y="321"/>
                      <a:pt x="158" y="322"/>
                    </a:cubicBezTo>
                    <a:lnTo>
                      <a:pt x="158" y="322"/>
                    </a:lnTo>
                    <a:cubicBezTo>
                      <a:pt x="158" y="321"/>
                      <a:pt x="159" y="319"/>
                      <a:pt x="160" y="318"/>
                    </a:cubicBezTo>
                    <a:close/>
                    <a:moveTo>
                      <a:pt x="860" y="1040"/>
                    </a:moveTo>
                    <a:cubicBezTo>
                      <a:pt x="854" y="1139"/>
                      <a:pt x="846" y="1236"/>
                      <a:pt x="836" y="1332"/>
                    </a:cubicBezTo>
                    <a:lnTo>
                      <a:pt x="739" y="1332"/>
                    </a:lnTo>
                    <a:cubicBezTo>
                      <a:pt x="735" y="1233"/>
                      <a:pt x="732" y="1136"/>
                      <a:pt x="725" y="1040"/>
                    </a:cubicBezTo>
                    <a:close/>
                    <a:moveTo>
                      <a:pt x="639" y="0"/>
                    </a:moveTo>
                    <a:cubicBezTo>
                      <a:pt x="615" y="0"/>
                      <a:pt x="593" y="3"/>
                      <a:pt x="567" y="3"/>
                    </a:cubicBezTo>
                    <a:cubicBezTo>
                      <a:pt x="478" y="218"/>
                      <a:pt x="386" y="432"/>
                      <a:pt x="293" y="651"/>
                    </a:cubicBezTo>
                    <a:cubicBezTo>
                      <a:pt x="264" y="643"/>
                      <a:pt x="236" y="636"/>
                      <a:pt x="207" y="629"/>
                    </a:cubicBezTo>
                    <a:cubicBezTo>
                      <a:pt x="190" y="527"/>
                      <a:pt x="175" y="425"/>
                      <a:pt x="158" y="322"/>
                    </a:cubicBezTo>
                    <a:lnTo>
                      <a:pt x="158" y="322"/>
                    </a:lnTo>
                    <a:cubicBezTo>
                      <a:pt x="0" y="564"/>
                      <a:pt x="10" y="827"/>
                      <a:pt x="36" y="1147"/>
                    </a:cubicBezTo>
                    <a:cubicBezTo>
                      <a:pt x="225" y="1015"/>
                      <a:pt x="364" y="915"/>
                      <a:pt x="521" y="801"/>
                    </a:cubicBezTo>
                    <a:cubicBezTo>
                      <a:pt x="521" y="1486"/>
                      <a:pt x="521" y="1486"/>
                      <a:pt x="903" y="1611"/>
                    </a:cubicBezTo>
                    <a:cubicBezTo>
                      <a:pt x="893" y="1701"/>
                      <a:pt x="968" y="1790"/>
                      <a:pt x="818" y="1868"/>
                    </a:cubicBezTo>
                    <a:cubicBezTo>
                      <a:pt x="746" y="1904"/>
                      <a:pt x="743" y="2097"/>
                      <a:pt x="732" y="2222"/>
                    </a:cubicBezTo>
                    <a:cubicBezTo>
                      <a:pt x="717" y="2343"/>
                      <a:pt x="743" y="2468"/>
                      <a:pt x="735" y="2593"/>
                    </a:cubicBezTo>
                    <a:cubicBezTo>
                      <a:pt x="725" y="2725"/>
                      <a:pt x="692" y="2853"/>
                      <a:pt x="650" y="3107"/>
                    </a:cubicBezTo>
                    <a:cubicBezTo>
                      <a:pt x="818" y="2993"/>
                      <a:pt x="932" y="2961"/>
                      <a:pt x="957" y="2893"/>
                    </a:cubicBezTo>
                    <a:cubicBezTo>
                      <a:pt x="1025" y="2703"/>
                      <a:pt x="1057" y="2504"/>
                      <a:pt x="1100" y="2307"/>
                    </a:cubicBezTo>
                    <a:cubicBezTo>
                      <a:pt x="1150" y="2086"/>
                      <a:pt x="1200" y="1868"/>
                      <a:pt x="1239" y="1689"/>
                    </a:cubicBezTo>
                    <a:cubicBezTo>
                      <a:pt x="1132" y="1343"/>
                      <a:pt x="1028" y="1018"/>
                      <a:pt x="910" y="654"/>
                    </a:cubicBezTo>
                    <a:cubicBezTo>
                      <a:pt x="818" y="765"/>
                      <a:pt x="768" y="818"/>
                      <a:pt x="639" y="964"/>
                    </a:cubicBezTo>
                    <a:lnTo>
                      <a:pt x="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149450" y="1099325"/>
                <a:ext cx="31000" cy="82625"/>
              </a:xfrm>
              <a:custGeom>
                <a:rect b="b" l="l" r="r" t="t"/>
                <a:pathLst>
                  <a:path extrusionOk="0" h="3305" w="1240">
                    <a:moveTo>
                      <a:pt x="1153" y="1"/>
                    </a:moveTo>
                    <a:cubicBezTo>
                      <a:pt x="1072" y="311"/>
                      <a:pt x="990" y="622"/>
                      <a:pt x="907" y="929"/>
                    </a:cubicBezTo>
                    <a:cubicBezTo>
                      <a:pt x="879" y="1033"/>
                      <a:pt x="868" y="1143"/>
                      <a:pt x="822" y="1240"/>
                    </a:cubicBezTo>
                    <a:cubicBezTo>
                      <a:pt x="586" y="1740"/>
                      <a:pt x="336" y="2236"/>
                      <a:pt x="104" y="2740"/>
                    </a:cubicBezTo>
                    <a:cubicBezTo>
                      <a:pt x="26" y="2904"/>
                      <a:pt x="1" y="3083"/>
                      <a:pt x="115" y="3304"/>
                    </a:cubicBezTo>
                    <a:cubicBezTo>
                      <a:pt x="636" y="2933"/>
                      <a:pt x="879" y="2450"/>
                      <a:pt x="972" y="1883"/>
                    </a:cubicBezTo>
                    <a:cubicBezTo>
                      <a:pt x="1061" y="1333"/>
                      <a:pt x="1140" y="783"/>
                      <a:pt x="1222" y="233"/>
                    </a:cubicBezTo>
                    <a:cubicBezTo>
                      <a:pt x="1232" y="161"/>
                      <a:pt x="1236" y="90"/>
                      <a:pt x="1239" y="19"/>
                    </a:cubicBezTo>
                    <a:cubicBezTo>
                      <a:pt x="1211" y="11"/>
                      <a:pt x="1183" y="8"/>
                      <a:pt x="1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1941600" y="1378600"/>
                <a:ext cx="52525" cy="84500"/>
              </a:xfrm>
              <a:custGeom>
                <a:rect b="b" l="l" r="r" t="t"/>
                <a:pathLst>
                  <a:path extrusionOk="0" h="3380" w="2101">
                    <a:moveTo>
                      <a:pt x="218" y="1"/>
                    </a:moveTo>
                    <a:cubicBezTo>
                      <a:pt x="1" y="193"/>
                      <a:pt x="36" y="401"/>
                      <a:pt x="86" y="558"/>
                    </a:cubicBezTo>
                    <a:cubicBezTo>
                      <a:pt x="189" y="897"/>
                      <a:pt x="308" y="1240"/>
                      <a:pt x="479" y="1550"/>
                    </a:cubicBezTo>
                    <a:cubicBezTo>
                      <a:pt x="832" y="2197"/>
                      <a:pt x="1346" y="2722"/>
                      <a:pt x="1886" y="3222"/>
                    </a:cubicBezTo>
                    <a:cubicBezTo>
                      <a:pt x="1951" y="3282"/>
                      <a:pt x="2029" y="3329"/>
                      <a:pt x="2101" y="3379"/>
                    </a:cubicBezTo>
                    <a:cubicBezTo>
                      <a:pt x="1854" y="2997"/>
                      <a:pt x="1568" y="2669"/>
                      <a:pt x="1325" y="2308"/>
                    </a:cubicBezTo>
                    <a:cubicBezTo>
                      <a:pt x="1089" y="1965"/>
                      <a:pt x="875" y="1597"/>
                      <a:pt x="693" y="1222"/>
                    </a:cubicBezTo>
                    <a:cubicBezTo>
                      <a:pt x="511" y="840"/>
                      <a:pt x="382" y="429"/>
                      <a:pt x="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254625" y="1182900"/>
                <a:ext cx="42175" cy="83850"/>
              </a:xfrm>
              <a:custGeom>
                <a:rect b="b" l="l" r="r" t="t"/>
                <a:pathLst>
                  <a:path extrusionOk="0" h="3354" w="1687">
                    <a:moveTo>
                      <a:pt x="457" y="1"/>
                    </a:moveTo>
                    <a:cubicBezTo>
                      <a:pt x="425" y="139"/>
                      <a:pt x="393" y="265"/>
                      <a:pt x="361" y="411"/>
                    </a:cubicBezTo>
                    <a:cubicBezTo>
                      <a:pt x="218" y="365"/>
                      <a:pt x="107" y="329"/>
                      <a:pt x="0" y="293"/>
                    </a:cubicBezTo>
                    <a:lnTo>
                      <a:pt x="0" y="293"/>
                    </a:lnTo>
                    <a:cubicBezTo>
                      <a:pt x="89" y="461"/>
                      <a:pt x="221" y="561"/>
                      <a:pt x="350" y="665"/>
                    </a:cubicBezTo>
                    <a:cubicBezTo>
                      <a:pt x="554" y="833"/>
                      <a:pt x="761" y="993"/>
                      <a:pt x="958" y="1168"/>
                    </a:cubicBezTo>
                    <a:cubicBezTo>
                      <a:pt x="1146" y="1336"/>
                      <a:pt x="1218" y="1511"/>
                      <a:pt x="1111" y="1783"/>
                    </a:cubicBezTo>
                    <a:cubicBezTo>
                      <a:pt x="950" y="2197"/>
                      <a:pt x="975" y="2640"/>
                      <a:pt x="1111" y="3065"/>
                    </a:cubicBezTo>
                    <a:cubicBezTo>
                      <a:pt x="1143" y="3168"/>
                      <a:pt x="1225" y="3258"/>
                      <a:pt x="1283" y="3354"/>
                    </a:cubicBezTo>
                    <a:cubicBezTo>
                      <a:pt x="1318" y="3347"/>
                      <a:pt x="1354" y="3336"/>
                      <a:pt x="1390" y="3329"/>
                    </a:cubicBezTo>
                    <a:cubicBezTo>
                      <a:pt x="1283" y="2832"/>
                      <a:pt x="1029" y="2325"/>
                      <a:pt x="1400" y="1829"/>
                    </a:cubicBezTo>
                    <a:cubicBezTo>
                      <a:pt x="1475" y="1918"/>
                      <a:pt x="1543" y="1993"/>
                      <a:pt x="1607" y="2068"/>
                    </a:cubicBezTo>
                    <a:cubicBezTo>
                      <a:pt x="1354" y="1697"/>
                      <a:pt x="1482" y="1379"/>
                      <a:pt x="1686" y="1029"/>
                    </a:cubicBezTo>
                    <a:lnTo>
                      <a:pt x="1686" y="1029"/>
                    </a:lnTo>
                    <a:cubicBezTo>
                      <a:pt x="1553" y="1107"/>
                      <a:pt x="1425" y="1189"/>
                      <a:pt x="1382" y="1219"/>
                    </a:cubicBezTo>
                    <a:cubicBezTo>
                      <a:pt x="1108" y="986"/>
                      <a:pt x="861" y="779"/>
                      <a:pt x="604" y="565"/>
                    </a:cubicBezTo>
                    <a:cubicBezTo>
                      <a:pt x="658" y="429"/>
                      <a:pt x="714" y="289"/>
                      <a:pt x="772" y="143"/>
                    </a:cubicBezTo>
                    <a:cubicBezTo>
                      <a:pt x="650" y="90"/>
                      <a:pt x="554" y="47"/>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231500" y="1381375"/>
                <a:ext cx="24850" cy="69200"/>
              </a:xfrm>
              <a:custGeom>
                <a:rect b="b" l="l" r="r" t="t"/>
                <a:pathLst>
                  <a:path extrusionOk="0" h="2768" w="994">
                    <a:moveTo>
                      <a:pt x="993" y="0"/>
                    </a:moveTo>
                    <a:lnTo>
                      <a:pt x="993" y="0"/>
                    </a:lnTo>
                    <a:cubicBezTo>
                      <a:pt x="254" y="593"/>
                      <a:pt x="1" y="2168"/>
                      <a:pt x="550" y="2768"/>
                    </a:cubicBezTo>
                    <a:cubicBezTo>
                      <a:pt x="568" y="2497"/>
                      <a:pt x="579" y="2275"/>
                      <a:pt x="600" y="2050"/>
                    </a:cubicBezTo>
                    <a:cubicBezTo>
                      <a:pt x="622" y="1836"/>
                      <a:pt x="640" y="1618"/>
                      <a:pt x="675" y="1404"/>
                    </a:cubicBezTo>
                    <a:cubicBezTo>
                      <a:pt x="711" y="1175"/>
                      <a:pt x="764" y="946"/>
                      <a:pt x="815" y="722"/>
                    </a:cubicBezTo>
                    <a:cubicBezTo>
                      <a:pt x="864" y="508"/>
                      <a:pt x="922" y="297"/>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181050" y="1210750"/>
                <a:ext cx="51275" cy="88675"/>
              </a:xfrm>
              <a:custGeom>
                <a:rect b="b" l="l" r="r" t="t"/>
                <a:pathLst>
                  <a:path extrusionOk="0" h="3547" w="2051">
                    <a:moveTo>
                      <a:pt x="26" y="1"/>
                    </a:moveTo>
                    <a:cubicBezTo>
                      <a:pt x="18" y="100"/>
                      <a:pt x="1" y="151"/>
                      <a:pt x="15" y="190"/>
                    </a:cubicBezTo>
                    <a:cubicBezTo>
                      <a:pt x="308" y="1300"/>
                      <a:pt x="801" y="2312"/>
                      <a:pt x="1557" y="3182"/>
                    </a:cubicBezTo>
                    <a:cubicBezTo>
                      <a:pt x="1668" y="3308"/>
                      <a:pt x="1836" y="3390"/>
                      <a:pt x="2050" y="3547"/>
                    </a:cubicBezTo>
                    <a:cubicBezTo>
                      <a:pt x="1633" y="2897"/>
                      <a:pt x="1254" y="2354"/>
                      <a:pt x="926" y="1783"/>
                    </a:cubicBezTo>
                    <a:cubicBezTo>
                      <a:pt x="604" y="1219"/>
                      <a:pt x="339" y="626"/>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281775" y="1386550"/>
                <a:ext cx="26450" cy="72525"/>
              </a:xfrm>
              <a:custGeom>
                <a:rect b="b" l="l" r="r" t="t"/>
                <a:pathLst>
                  <a:path extrusionOk="0" h="2901" w="1058">
                    <a:moveTo>
                      <a:pt x="329" y="1"/>
                    </a:moveTo>
                    <a:cubicBezTo>
                      <a:pt x="103" y="572"/>
                      <a:pt x="0" y="1165"/>
                      <a:pt x="164" y="1761"/>
                    </a:cubicBezTo>
                    <a:cubicBezTo>
                      <a:pt x="253" y="2086"/>
                      <a:pt x="421" y="2394"/>
                      <a:pt x="582" y="2689"/>
                    </a:cubicBezTo>
                    <a:cubicBezTo>
                      <a:pt x="638" y="2794"/>
                      <a:pt x="724" y="2901"/>
                      <a:pt x="878" y="2901"/>
                    </a:cubicBezTo>
                    <a:cubicBezTo>
                      <a:pt x="930" y="2901"/>
                      <a:pt x="989" y="2889"/>
                      <a:pt x="1057" y="2861"/>
                    </a:cubicBezTo>
                    <a:cubicBezTo>
                      <a:pt x="454" y="1993"/>
                      <a:pt x="246" y="1039"/>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351750" y="1524300"/>
                <a:ext cx="54325" cy="57725"/>
              </a:xfrm>
              <a:custGeom>
                <a:rect b="b" l="l" r="r" t="t"/>
                <a:pathLst>
                  <a:path extrusionOk="0" h="2309" w="2173">
                    <a:moveTo>
                      <a:pt x="2172" y="1"/>
                    </a:moveTo>
                    <a:lnTo>
                      <a:pt x="2172" y="1"/>
                    </a:lnTo>
                    <a:cubicBezTo>
                      <a:pt x="1901" y="126"/>
                      <a:pt x="1690" y="308"/>
                      <a:pt x="1525" y="558"/>
                    </a:cubicBezTo>
                    <a:cubicBezTo>
                      <a:pt x="1401" y="754"/>
                      <a:pt x="1286" y="965"/>
                      <a:pt x="1129" y="1137"/>
                    </a:cubicBezTo>
                    <a:cubicBezTo>
                      <a:pt x="765" y="1537"/>
                      <a:pt x="379" y="1919"/>
                      <a:pt x="1" y="2308"/>
                    </a:cubicBezTo>
                    <a:cubicBezTo>
                      <a:pt x="651" y="2030"/>
                      <a:pt x="1233" y="1676"/>
                      <a:pt x="1594" y="1058"/>
                    </a:cubicBezTo>
                    <a:cubicBezTo>
                      <a:pt x="1790" y="719"/>
                      <a:pt x="1968" y="372"/>
                      <a:pt x="2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069000" y="1264775"/>
                <a:ext cx="41175" cy="26350"/>
              </a:xfrm>
              <a:custGeom>
                <a:rect b="b" l="l" r="r" t="t"/>
                <a:pathLst>
                  <a:path extrusionOk="0" h="1054" w="1647">
                    <a:moveTo>
                      <a:pt x="1383" y="1"/>
                    </a:moveTo>
                    <a:cubicBezTo>
                      <a:pt x="903" y="1"/>
                      <a:pt x="513" y="178"/>
                      <a:pt x="183" y="515"/>
                    </a:cubicBezTo>
                    <a:cubicBezTo>
                      <a:pt x="33" y="668"/>
                      <a:pt x="0" y="861"/>
                      <a:pt x="172" y="1054"/>
                    </a:cubicBezTo>
                    <a:cubicBezTo>
                      <a:pt x="429" y="886"/>
                      <a:pt x="672" y="733"/>
                      <a:pt x="908" y="571"/>
                    </a:cubicBezTo>
                    <a:cubicBezTo>
                      <a:pt x="1144" y="408"/>
                      <a:pt x="1497" y="397"/>
                      <a:pt x="1647" y="18"/>
                    </a:cubicBezTo>
                    <a:cubicBezTo>
                      <a:pt x="1556" y="7"/>
                      <a:pt x="1468"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0775" y="1368950"/>
                <a:ext cx="45275" cy="67450"/>
              </a:xfrm>
              <a:custGeom>
                <a:rect b="b" l="l" r="r" t="t"/>
                <a:pathLst>
                  <a:path extrusionOk="0" h="2698" w="1811">
                    <a:moveTo>
                      <a:pt x="1675" y="1"/>
                    </a:moveTo>
                    <a:cubicBezTo>
                      <a:pt x="1278" y="1062"/>
                      <a:pt x="579" y="1840"/>
                      <a:pt x="0" y="2697"/>
                    </a:cubicBezTo>
                    <a:cubicBezTo>
                      <a:pt x="632" y="2254"/>
                      <a:pt x="1343" y="1390"/>
                      <a:pt x="1626" y="736"/>
                    </a:cubicBezTo>
                    <a:cubicBezTo>
                      <a:pt x="1718" y="526"/>
                      <a:pt x="1811" y="308"/>
                      <a:pt x="1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105000" y="1109075"/>
                <a:ext cx="27875" cy="56350"/>
              </a:xfrm>
              <a:custGeom>
                <a:rect b="b" l="l" r="r" t="t"/>
                <a:pathLst>
                  <a:path extrusionOk="0" h="2254" w="1115">
                    <a:moveTo>
                      <a:pt x="0" y="0"/>
                    </a:moveTo>
                    <a:lnTo>
                      <a:pt x="0" y="0"/>
                    </a:lnTo>
                    <a:cubicBezTo>
                      <a:pt x="25" y="750"/>
                      <a:pt x="686" y="2085"/>
                      <a:pt x="1114" y="2253"/>
                    </a:cubicBezTo>
                    <a:cubicBezTo>
                      <a:pt x="964" y="1635"/>
                      <a:pt x="282" y="2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135425" y="1215575"/>
                <a:ext cx="17900" cy="78850"/>
              </a:xfrm>
              <a:custGeom>
                <a:rect b="b" l="l" r="r" t="t"/>
                <a:pathLst>
                  <a:path extrusionOk="0" h="3154" w="716">
                    <a:moveTo>
                      <a:pt x="251" y="1"/>
                    </a:moveTo>
                    <a:cubicBezTo>
                      <a:pt x="0" y="797"/>
                      <a:pt x="236" y="2521"/>
                      <a:pt x="715" y="3154"/>
                    </a:cubicBezTo>
                    <a:cubicBezTo>
                      <a:pt x="679" y="2993"/>
                      <a:pt x="658" y="2893"/>
                      <a:pt x="640" y="2790"/>
                    </a:cubicBezTo>
                    <a:cubicBezTo>
                      <a:pt x="529" y="2193"/>
                      <a:pt x="407" y="1597"/>
                      <a:pt x="329" y="997"/>
                    </a:cubicBezTo>
                    <a:cubicBezTo>
                      <a:pt x="300" y="790"/>
                      <a:pt x="386" y="565"/>
                      <a:pt x="433" y="272"/>
                    </a:cubicBezTo>
                    <a:cubicBezTo>
                      <a:pt x="412" y="236"/>
                      <a:pt x="333" y="12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209800" y="1120225"/>
                <a:ext cx="35125" cy="56625"/>
              </a:xfrm>
              <a:custGeom>
                <a:rect b="b" l="l" r="r" t="t"/>
                <a:pathLst>
                  <a:path extrusionOk="0" h="2265" w="1405">
                    <a:moveTo>
                      <a:pt x="1307" y="1"/>
                    </a:moveTo>
                    <a:cubicBezTo>
                      <a:pt x="915" y="504"/>
                      <a:pt x="750" y="1129"/>
                      <a:pt x="490" y="1743"/>
                    </a:cubicBezTo>
                    <a:cubicBezTo>
                      <a:pt x="343" y="1618"/>
                      <a:pt x="236" y="1522"/>
                      <a:pt x="119" y="1422"/>
                    </a:cubicBezTo>
                    <a:lnTo>
                      <a:pt x="119" y="1422"/>
                    </a:lnTo>
                    <a:cubicBezTo>
                      <a:pt x="0" y="1639"/>
                      <a:pt x="154" y="1718"/>
                      <a:pt x="251" y="1836"/>
                    </a:cubicBezTo>
                    <a:cubicBezTo>
                      <a:pt x="351" y="1950"/>
                      <a:pt x="422" y="2093"/>
                      <a:pt x="529" y="2264"/>
                    </a:cubicBezTo>
                    <a:cubicBezTo>
                      <a:pt x="826" y="1518"/>
                      <a:pt x="1115" y="782"/>
                      <a:pt x="1404" y="43"/>
                    </a:cubicBezTo>
                    <a:cubicBezTo>
                      <a:pt x="1372" y="29"/>
                      <a:pt x="1340" y="14"/>
                      <a:pt x="1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370700" y="1499450"/>
                <a:ext cx="28050" cy="18125"/>
              </a:xfrm>
              <a:custGeom>
                <a:rect b="b" l="l" r="r" t="t"/>
                <a:pathLst>
                  <a:path extrusionOk="0" h="725" w="1122">
                    <a:moveTo>
                      <a:pt x="743" y="1"/>
                    </a:moveTo>
                    <a:cubicBezTo>
                      <a:pt x="715" y="1"/>
                      <a:pt x="686" y="3"/>
                      <a:pt x="657" y="6"/>
                    </a:cubicBezTo>
                    <a:cubicBezTo>
                      <a:pt x="450" y="34"/>
                      <a:pt x="243" y="52"/>
                      <a:pt x="0" y="74"/>
                    </a:cubicBezTo>
                    <a:cubicBezTo>
                      <a:pt x="93" y="388"/>
                      <a:pt x="253" y="548"/>
                      <a:pt x="575" y="677"/>
                    </a:cubicBezTo>
                    <a:cubicBezTo>
                      <a:pt x="648" y="706"/>
                      <a:pt x="721" y="724"/>
                      <a:pt x="789" y="724"/>
                    </a:cubicBezTo>
                    <a:cubicBezTo>
                      <a:pt x="887" y="724"/>
                      <a:pt x="974" y="687"/>
                      <a:pt x="1036" y="591"/>
                    </a:cubicBezTo>
                    <a:cubicBezTo>
                      <a:pt x="1100" y="492"/>
                      <a:pt x="1121" y="320"/>
                      <a:pt x="1082" y="206"/>
                    </a:cubicBezTo>
                    <a:cubicBezTo>
                      <a:pt x="1030" y="55"/>
                      <a:pt x="897" y="1"/>
                      <a:pt x="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205050" y="1182550"/>
                <a:ext cx="49600" cy="34575"/>
              </a:xfrm>
              <a:custGeom>
                <a:rect b="b" l="l" r="r" t="t"/>
                <a:pathLst>
                  <a:path extrusionOk="0" h="1383" w="1984">
                    <a:moveTo>
                      <a:pt x="1" y="0"/>
                    </a:moveTo>
                    <a:lnTo>
                      <a:pt x="1" y="0"/>
                    </a:lnTo>
                    <a:cubicBezTo>
                      <a:pt x="351" y="218"/>
                      <a:pt x="708" y="418"/>
                      <a:pt x="1044" y="654"/>
                    </a:cubicBezTo>
                    <a:cubicBezTo>
                      <a:pt x="1369" y="879"/>
                      <a:pt x="1672" y="1139"/>
                      <a:pt x="1983" y="1383"/>
                    </a:cubicBezTo>
                    <a:cubicBezTo>
                      <a:pt x="1533" y="615"/>
                      <a:pt x="933" y="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318900" y="1543950"/>
                <a:ext cx="46175" cy="31725"/>
              </a:xfrm>
              <a:custGeom>
                <a:rect b="b" l="l" r="r" t="t"/>
                <a:pathLst>
                  <a:path extrusionOk="0" h="1269" w="1847">
                    <a:moveTo>
                      <a:pt x="1847" y="1"/>
                    </a:moveTo>
                    <a:lnTo>
                      <a:pt x="1847" y="1"/>
                    </a:lnTo>
                    <a:cubicBezTo>
                      <a:pt x="1275" y="443"/>
                      <a:pt x="804" y="1033"/>
                      <a:pt x="1" y="1257"/>
                    </a:cubicBezTo>
                    <a:cubicBezTo>
                      <a:pt x="62" y="1265"/>
                      <a:pt x="124" y="1268"/>
                      <a:pt x="185" y="1268"/>
                    </a:cubicBezTo>
                    <a:cubicBezTo>
                      <a:pt x="924" y="1268"/>
                      <a:pt x="1626" y="742"/>
                      <a:pt x="1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526225" y="1275375"/>
                <a:ext cx="11425" cy="46475"/>
              </a:xfrm>
              <a:custGeom>
                <a:rect b="b" l="l" r="r" t="t"/>
                <a:pathLst>
                  <a:path extrusionOk="0" h="1859" w="457">
                    <a:moveTo>
                      <a:pt x="0" y="1"/>
                    </a:moveTo>
                    <a:lnTo>
                      <a:pt x="0" y="1858"/>
                    </a:lnTo>
                    <a:cubicBezTo>
                      <a:pt x="457" y="1294"/>
                      <a:pt x="422" y="35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428350" y="1468150"/>
                <a:ext cx="56275" cy="23450"/>
              </a:xfrm>
              <a:custGeom>
                <a:rect b="b" l="l" r="r" t="t"/>
                <a:pathLst>
                  <a:path extrusionOk="0" h="938" w="2251">
                    <a:moveTo>
                      <a:pt x="2251" y="0"/>
                    </a:moveTo>
                    <a:cubicBezTo>
                      <a:pt x="1515" y="297"/>
                      <a:pt x="747" y="608"/>
                      <a:pt x="1" y="908"/>
                    </a:cubicBezTo>
                    <a:cubicBezTo>
                      <a:pt x="87" y="928"/>
                      <a:pt x="182" y="937"/>
                      <a:pt x="283" y="937"/>
                    </a:cubicBezTo>
                    <a:cubicBezTo>
                      <a:pt x="998" y="937"/>
                      <a:pt x="2016" y="473"/>
                      <a:pt x="2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133800" y="1304300"/>
                <a:ext cx="27900" cy="42725"/>
              </a:xfrm>
              <a:custGeom>
                <a:rect b="b" l="l" r="r" t="t"/>
                <a:pathLst>
                  <a:path extrusionOk="0" h="1709" w="1116">
                    <a:moveTo>
                      <a:pt x="65" y="1"/>
                    </a:moveTo>
                    <a:cubicBezTo>
                      <a:pt x="1" y="751"/>
                      <a:pt x="401" y="1248"/>
                      <a:pt x="912" y="1708"/>
                    </a:cubicBezTo>
                    <a:cubicBezTo>
                      <a:pt x="973" y="1619"/>
                      <a:pt x="1034" y="1522"/>
                      <a:pt x="1115" y="1394"/>
                    </a:cubicBezTo>
                    <a:cubicBezTo>
                      <a:pt x="694" y="1062"/>
                      <a:pt x="352" y="719"/>
                      <a:pt x="258" y="190"/>
                    </a:cubicBezTo>
                    <a:cubicBezTo>
                      <a:pt x="248" y="119"/>
                      <a:pt x="130" y="62"/>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146850" y="1232100"/>
                <a:ext cx="17275" cy="55900"/>
              </a:xfrm>
              <a:custGeom>
                <a:rect b="b" l="l" r="r" t="t"/>
                <a:pathLst>
                  <a:path extrusionOk="0" h="2236" w="691">
                    <a:moveTo>
                      <a:pt x="298" y="1"/>
                    </a:moveTo>
                    <a:lnTo>
                      <a:pt x="298" y="1"/>
                    </a:lnTo>
                    <a:cubicBezTo>
                      <a:pt x="1" y="582"/>
                      <a:pt x="226" y="1843"/>
                      <a:pt x="690" y="2236"/>
                    </a:cubicBezTo>
                    <a:cubicBezTo>
                      <a:pt x="558" y="1482"/>
                      <a:pt x="430" y="764"/>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266225" y="1325750"/>
                <a:ext cx="18675" cy="47350"/>
              </a:xfrm>
              <a:custGeom>
                <a:rect b="b" l="l" r="r" t="t"/>
                <a:pathLst>
                  <a:path extrusionOk="0" h="1894" w="747">
                    <a:moveTo>
                      <a:pt x="189" y="0"/>
                    </a:moveTo>
                    <a:lnTo>
                      <a:pt x="189" y="0"/>
                    </a:lnTo>
                    <a:cubicBezTo>
                      <a:pt x="1" y="525"/>
                      <a:pt x="247" y="1615"/>
                      <a:pt x="747" y="1893"/>
                    </a:cubicBezTo>
                    <a:cubicBezTo>
                      <a:pt x="558" y="1247"/>
                      <a:pt x="369" y="60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133725" y="1369775"/>
                <a:ext cx="23150" cy="29125"/>
              </a:xfrm>
              <a:custGeom>
                <a:rect b="b" l="l" r="r" t="t"/>
                <a:pathLst>
                  <a:path extrusionOk="0" h="1165" w="926">
                    <a:moveTo>
                      <a:pt x="925" y="0"/>
                    </a:moveTo>
                    <a:cubicBezTo>
                      <a:pt x="576" y="18"/>
                      <a:pt x="408" y="253"/>
                      <a:pt x="254" y="493"/>
                    </a:cubicBezTo>
                    <a:cubicBezTo>
                      <a:pt x="122" y="693"/>
                      <a:pt x="1" y="914"/>
                      <a:pt x="187" y="1164"/>
                    </a:cubicBezTo>
                    <a:cubicBezTo>
                      <a:pt x="515" y="975"/>
                      <a:pt x="851" y="450"/>
                      <a:pt x="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197300" y="1190575"/>
                <a:ext cx="43775" cy="33075"/>
              </a:xfrm>
              <a:custGeom>
                <a:rect b="b" l="l" r="r" t="t"/>
                <a:pathLst>
                  <a:path extrusionOk="0" h="1323" w="1751">
                    <a:moveTo>
                      <a:pt x="1" y="0"/>
                    </a:moveTo>
                    <a:cubicBezTo>
                      <a:pt x="551" y="647"/>
                      <a:pt x="1219" y="1140"/>
                      <a:pt x="1751" y="1322"/>
                    </a:cubicBezTo>
                    <a:cubicBezTo>
                      <a:pt x="1186" y="736"/>
                      <a:pt x="672" y="2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101375" y="1325975"/>
                <a:ext cx="29150" cy="28625"/>
              </a:xfrm>
              <a:custGeom>
                <a:rect b="b" l="l" r="r" t="t"/>
                <a:pathLst>
                  <a:path extrusionOk="0" h="1145" w="1166">
                    <a:moveTo>
                      <a:pt x="1084" y="0"/>
                    </a:moveTo>
                    <a:cubicBezTo>
                      <a:pt x="591" y="0"/>
                      <a:pt x="0" y="580"/>
                      <a:pt x="30" y="1145"/>
                    </a:cubicBezTo>
                    <a:cubicBezTo>
                      <a:pt x="402" y="774"/>
                      <a:pt x="770" y="402"/>
                      <a:pt x="1166" y="6"/>
                    </a:cubicBezTo>
                    <a:cubicBezTo>
                      <a:pt x="1139" y="2"/>
                      <a:pt x="1111"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087325" y="1536625"/>
                <a:ext cx="36600" cy="22125"/>
              </a:xfrm>
              <a:custGeom>
                <a:rect b="b" l="l" r="r" t="t"/>
                <a:pathLst>
                  <a:path extrusionOk="0" h="885" w="1464">
                    <a:moveTo>
                      <a:pt x="0" y="1"/>
                    </a:moveTo>
                    <a:lnTo>
                      <a:pt x="0" y="1"/>
                    </a:lnTo>
                    <a:cubicBezTo>
                      <a:pt x="176" y="534"/>
                      <a:pt x="633" y="885"/>
                      <a:pt x="1133" y="885"/>
                    </a:cubicBezTo>
                    <a:cubicBezTo>
                      <a:pt x="1242" y="885"/>
                      <a:pt x="1353" y="868"/>
                      <a:pt x="1464" y="833"/>
                    </a:cubicBezTo>
                    <a:cubicBezTo>
                      <a:pt x="1167" y="701"/>
                      <a:pt x="917" y="608"/>
                      <a:pt x="689" y="476"/>
                    </a:cubicBezTo>
                    <a:cubicBezTo>
                      <a:pt x="453" y="340"/>
                      <a:pt x="243" y="17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301850" y="1293600"/>
                <a:ext cx="11900" cy="35025"/>
              </a:xfrm>
              <a:custGeom>
                <a:rect b="b" l="l" r="r" t="t"/>
                <a:pathLst>
                  <a:path extrusionOk="0" h="1401" w="476">
                    <a:moveTo>
                      <a:pt x="93" y="0"/>
                    </a:moveTo>
                    <a:cubicBezTo>
                      <a:pt x="0" y="544"/>
                      <a:pt x="40" y="1129"/>
                      <a:pt x="172" y="1401"/>
                    </a:cubicBezTo>
                    <a:cubicBezTo>
                      <a:pt x="475" y="1172"/>
                      <a:pt x="457" y="544"/>
                      <a:pt x="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188825" y="1385475"/>
                <a:ext cx="18925" cy="25825"/>
              </a:xfrm>
              <a:custGeom>
                <a:rect b="b" l="l" r="r" t="t"/>
                <a:pathLst>
                  <a:path extrusionOk="0" h="1033" w="757">
                    <a:moveTo>
                      <a:pt x="591" y="1"/>
                    </a:moveTo>
                    <a:cubicBezTo>
                      <a:pt x="562" y="1"/>
                      <a:pt x="535" y="5"/>
                      <a:pt x="514" y="15"/>
                    </a:cubicBezTo>
                    <a:cubicBezTo>
                      <a:pt x="221" y="154"/>
                      <a:pt x="0" y="619"/>
                      <a:pt x="40" y="1033"/>
                    </a:cubicBezTo>
                    <a:cubicBezTo>
                      <a:pt x="254" y="872"/>
                      <a:pt x="707" y="329"/>
                      <a:pt x="743" y="194"/>
                    </a:cubicBezTo>
                    <a:cubicBezTo>
                      <a:pt x="757" y="140"/>
                      <a:pt x="750" y="44"/>
                      <a:pt x="718" y="29"/>
                    </a:cubicBezTo>
                    <a:cubicBezTo>
                      <a:pt x="683" y="12"/>
                      <a:pt x="635" y="1"/>
                      <a:pt x="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120075" y="1358075"/>
                <a:ext cx="26800" cy="31275"/>
              </a:xfrm>
              <a:custGeom>
                <a:rect b="b" l="l" r="r" t="t"/>
                <a:pathLst>
                  <a:path extrusionOk="0" h="1251" w="1072">
                    <a:moveTo>
                      <a:pt x="1072" y="0"/>
                    </a:moveTo>
                    <a:lnTo>
                      <a:pt x="1072" y="0"/>
                    </a:lnTo>
                    <a:cubicBezTo>
                      <a:pt x="433" y="161"/>
                      <a:pt x="1" y="793"/>
                      <a:pt x="133" y="1250"/>
                    </a:cubicBezTo>
                    <a:cubicBezTo>
                      <a:pt x="454" y="822"/>
                      <a:pt x="764" y="411"/>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160875" y="1216650"/>
                <a:ext cx="19150" cy="55650"/>
              </a:xfrm>
              <a:custGeom>
                <a:rect b="b" l="l" r="r" t="t"/>
                <a:pathLst>
                  <a:path extrusionOk="0" h="2226" w="766">
                    <a:moveTo>
                      <a:pt x="19" y="1"/>
                    </a:moveTo>
                    <a:lnTo>
                      <a:pt x="19" y="1"/>
                    </a:lnTo>
                    <a:cubicBezTo>
                      <a:pt x="1" y="840"/>
                      <a:pt x="286" y="1565"/>
                      <a:pt x="765" y="2226"/>
                    </a:cubicBezTo>
                    <a:cubicBezTo>
                      <a:pt x="515" y="1482"/>
                      <a:pt x="268" y="739"/>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271600" y="1255675"/>
                <a:ext cx="20725" cy="46800"/>
              </a:xfrm>
              <a:custGeom>
                <a:rect b="b" l="l" r="r" t="t"/>
                <a:pathLst>
                  <a:path extrusionOk="0" h="1872" w="829">
                    <a:moveTo>
                      <a:pt x="0" y="0"/>
                    </a:moveTo>
                    <a:lnTo>
                      <a:pt x="0" y="0"/>
                    </a:lnTo>
                    <a:cubicBezTo>
                      <a:pt x="193" y="622"/>
                      <a:pt x="396" y="1260"/>
                      <a:pt x="586" y="1871"/>
                    </a:cubicBezTo>
                    <a:cubicBezTo>
                      <a:pt x="828" y="1571"/>
                      <a:pt x="539" y="58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144000" y="1083350"/>
                <a:ext cx="17425" cy="49575"/>
              </a:xfrm>
              <a:custGeom>
                <a:rect b="b" l="l" r="r" t="t"/>
                <a:pathLst>
                  <a:path extrusionOk="0" h="1983" w="697">
                    <a:moveTo>
                      <a:pt x="76" y="0"/>
                    </a:moveTo>
                    <a:lnTo>
                      <a:pt x="76" y="0"/>
                    </a:lnTo>
                    <a:cubicBezTo>
                      <a:pt x="0" y="582"/>
                      <a:pt x="326" y="1596"/>
                      <a:pt x="697" y="1982"/>
                    </a:cubicBezTo>
                    <a:cubicBezTo>
                      <a:pt x="472" y="1261"/>
                      <a:pt x="275" y="632"/>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511850" y="1186825"/>
                <a:ext cx="14550" cy="52800"/>
              </a:xfrm>
              <a:custGeom>
                <a:rect b="b" l="l" r="r" t="t"/>
                <a:pathLst>
                  <a:path extrusionOk="0" h="2112" w="582">
                    <a:moveTo>
                      <a:pt x="0" y="0"/>
                    </a:moveTo>
                    <a:lnTo>
                      <a:pt x="0" y="0"/>
                    </a:lnTo>
                    <a:cubicBezTo>
                      <a:pt x="211" y="693"/>
                      <a:pt x="236" y="1422"/>
                      <a:pt x="582" y="2112"/>
                    </a:cubicBezTo>
                    <a:cubicBezTo>
                      <a:pt x="575" y="1354"/>
                      <a:pt x="303" y="37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094000" y="1157100"/>
                <a:ext cx="31375" cy="32700"/>
              </a:xfrm>
              <a:custGeom>
                <a:rect b="b" l="l" r="r" t="t"/>
                <a:pathLst>
                  <a:path extrusionOk="0" h="1308" w="1255">
                    <a:moveTo>
                      <a:pt x="0" y="1"/>
                    </a:moveTo>
                    <a:cubicBezTo>
                      <a:pt x="329" y="579"/>
                      <a:pt x="869" y="1140"/>
                      <a:pt x="1254" y="1308"/>
                    </a:cubicBezTo>
                    <a:cubicBezTo>
                      <a:pt x="907" y="711"/>
                      <a:pt x="397" y="40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227550" y="978900"/>
                <a:ext cx="35925" cy="22150"/>
              </a:xfrm>
              <a:custGeom>
                <a:rect b="b" l="l" r="r" t="t"/>
                <a:pathLst>
                  <a:path extrusionOk="0" h="886" w="1437">
                    <a:moveTo>
                      <a:pt x="1436" y="0"/>
                    </a:moveTo>
                    <a:lnTo>
                      <a:pt x="1436" y="0"/>
                    </a:lnTo>
                    <a:cubicBezTo>
                      <a:pt x="830" y="82"/>
                      <a:pt x="355" y="389"/>
                      <a:pt x="1" y="885"/>
                    </a:cubicBezTo>
                    <a:cubicBezTo>
                      <a:pt x="480" y="593"/>
                      <a:pt x="958" y="297"/>
                      <a:pt x="1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305225" y="1419150"/>
                <a:ext cx="13175" cy="31350"/>
              </a:xfrm>
              <a:custGeom>
                <a:rect b="b" l="l" r="r" t="t"/>
                <a:pathLst>
                  <a:path extrusionOk="0" h="1254" w="527">
                    <a:moveTo>
                      <a:pt x="87" y="0"/>
                    </a:moveTo>
                    <a:lnTo>
                      <a:pt x="87" y="0"/>
                    </a:lnTo>
                    <a:cubicBezTo>
                      <a:pt x="1" y="475"/>
                      <a:pt x="112" y="986"/>
                      <a:pt x="333" y="1218"/>
                    </a:cubicBezTo>
                    <a:cubicBezTo>
                      <a:pt x="365" y="1250"/>
                      <a:pt x="444" y="1240"/>
                      <a:pt x="526" y="1253"/>
                    </a:cubicBezTo>
                    <a:cubicBezTo>
                      <a:pt x="376" y="825"/>
                      <a:pt x="244" y="442"/>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217750" y="1259150"/>
                <a:ext cx="22075" cy="34575"/>
              </a:xfrm>
              <a:custGeom>
                <a:rect b="b" l="l" r="r" t="t"/>
                <a:pathLst>
                  <a:path extrusionOk="0" h="1383" w="883">
                    <a:moveTo>
                      <a:pt x="0" y="0"/>
                    </a:moveTo>
                    <a:lnTo>
                      <a:pt x="0" y="0"/>
                    </a:lnTo>
                    <a:cubicBezTo>
                      <a:pt x="79" y="579"/>
                      <a:pt x="343" y="1068"/>
                      <a:pt x="882" y="1383"/>
                    </a:cubicBezTo>
                    <a:cubicBezTo>
                      <a:pt x="590" y="922"/>
                      <a:pt x="293" y="46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239800" y="1142450"/>
                <a:ext cx="16175" cy="32625"/>
              </a:xfrm>
              <a:custGeom>
                <a:rect b="b" l="l" r="r" t="t"/>
                <a:pathLst>
                  <a:path extrusionOk="0" h="1305" w="647">
                    <a:moveTo>
                      <a:pt x="640" y="0"/>
                    </a:moveTo>
                    <a:cubicBezTo>
                      <a:pt x="582" y="15"/>
                      <a:pt x="539" y="12"/>
                      <a:pt x="529" y="30"/>
                    </a:cubicBezTo>
                    <a:cubicBezTo>
                      <a:pt x="354" y="368"/>
                      <a:pt x="172" y="701"/>
                      <a:pt x="22" y="1050"/>
                    </a:cubicBezTo>
                    <a:cubicBezTo>
                      <a:pt x="0" y="1101"/>
                      <a:pt x="132" y="1218"/>
                      <a:pt x="193" y="1304"/>
                    </a:cubicBezTo>
                    <a:cubicBezTo>
                      <a:pt x="140" y="783"/>
                      <a:pt x="646" y="475"/>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319150" y="1427525"/>
                <a:ext cx="11125" cy="27075"/>
              </a:xfrm>
              <a:custGeom>
                <a:rect b="b" l="l" r="r" t="t"/>
                <a:pathLst>
                  <a:path extrusionOk="0" h="1083" w="445">
                    <a:moveTo>
                      <a:pt x="27" y="0"/>
                    </a:moveTo>
                    <a:cubicBezTo>
                      <a:pt x="1" y="419"/>
                      <a:pt x="55" y="768"/>
                      <a:pt x="444" y="1083"/>
                    </a:cubicBezTo>
                    <a:cubicBezTo>
                      <a:pt x="444" y="572"/>
                      <a:pt x="322" y="275"/>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197550" y="983800"/>
                <a:ext cx="35750" cy="28325"/>
              </a:xfrm>
              <a:custGeom>
                <a:rect b="b" l="l" r="r" t="t"/>
                <a:pathLst>
                  <a:path extrusionOk="0" h="1133" w="1430">
                    <a:moveTo>
                      <a:pt x="1430" y="0"/>
                    </a:moveTo>
                    <a:cubicBezTo>
                      <a:pt x="833" y="233"/>
                      <a:pt x="315" y="551"/>
                      <a:pt x="1" y="1133"/>
                    </a:cubicBezTo>
                    <a:cubicBezTo>
                      <a:pt x="237" y="940"/>
                      <a:pt x="465" y="740"/>
                      <a:pt x="705" y="551"/>
                    </a:cubicBezTo>
                    <a:cubicBezTo>
                      <a:pt x="944" y="361"/>
                      <a:pt x="1187" y="183"/>
                      <a:pt x="1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347475" y="1334750"/>
                <a:ext cx="15550" cy="21650"/>
              </a:xfrm>
              <a:custGeom>
                <a:rect b="b" l="l" r="r" t="t"/>
                <a:pathLst>
                  <a:path extrusionOk="0" h="866" w="622">
                    <a:moveTo>
                      <a:pt x="0" y="1"/>
                    </a:moveTo>
                    <a:cubicBezTo>
                      <a:pt x="58" y="390"/>
                      <a:pt x="218" y="687"/>
                      <a:pt x="622" y="866"/>
                    </a:cubicBezTo>
                    <a:cubicBezTo>
                      <a:pt x="529" y="411"/>
                      <a:pt x="358" y="18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259900" y="980950"/>
                <a:ext cx="38675" cy="16875"/>
              </a:xfrm>
              <a:custGeom>
                <a:rect b="b" l="l" r="r" t="t"/>
                <a:pathLst>
                  <a:path extrusionOk="0" h="675" w="1547">
                    <a:moveTo>
                      <a:pt x="1546" y="0"/>
                    </a:moveTo>
                    <a:cubicBezTo>
                      <a:pt x="950" y="57"/>
                      <a:pt x="418" y="243"/>
                      <a:pt x="0" y="675"/>
                    </a:cubicBezTo>
                    <a:cubicBezTo>
                      <a:pt x="514" y="450"/>
                      <a:pt x="1032" y="225"/>
                      <a:pt x="1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365150" y="1379575"/>
                <a:ext cx="26800" cy="11050"/>
              </a:xfrm>
              <a:custGeom>
                <a:rect b="b" l="l" r="r" t="t"/>
                <a:pathLst>
                  <a:path extrusionOk="0" h="442" w="1072">
                    <a:moveTo>
                      <a:pt x="32" y="1"/>
                    </a:moveTo>
                    <a:cubicBezTo>
                      <a:pt x="22" y="1"/>
                      <a:pt x="11" y="1"/>
                      <a:pt x="0" y="1"/>
                    </a:cubicBezTo>
                    <a:cubicBezTo>
                      <a:pt x="271" y="308"/>
                      <a:pt x="465" y="441"/>
                      <a:pt x="688" y="441"/>
                    </a:cubicBezTo>
                    <a:cubicBezTo>
                      <a:pt x="803" y="441"/>
                      <a:pt x="926" y="406"/>
                      <a:pt x="1072" y="340"/>
                    </a:cubicBezTo>
                    <a:cubicBezTo>
                      <a:pt x="727" y="212"/>
                      <a:pt x="446"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231950" y="1253625"/>
                <a:ext cx="17600" cy="30025"/>
              </a:xfrm>
              <a:custGeom>
                <a:rect b="b" l="l" r="r" t="t"/>
                <a:pathLst>
                  <a:path extrusionOk="0" h="1201" w="704">
                    <a:moveTo>
                      <a:pt x="1" y="0"/>
                    </a:moveTo>
                    <a:lnTo>
                      <a:pt x="1" y="0"/>
                    </a:lnTo>
                    <a:cubicBezTo>
                      <a:pt x="54" y="485"/>
                      <a:pt x="253" y="885"/>
                      <a:pt x="607" y="1200"/>
                    </a:cubicBezTo>
                    <a:cubicBezTo>
                      <a:pt x="639" y="1182"/>
                      <a:pt x="672" y="1164"/>
                      <a:pt x="703" y="1146"/>
                    </a:cubicBezTo>
                    <a:cubicBezTo>
                      <a:pt x="468" y="764"/>
                      <a:pt x="236" y="38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019550" y="1488875"/>
                <a:ext cx="23500" cy="24125"/>
              </a:xfrm>
              <a:custGeom>
                <a:rect b="b" l="l" r="r" t="t"/>
                <a:pathLst>
                  <a:path extrusionOk="0" h="965" w="940">
                    <a:moveTo>
                      <a:pt x="0" y="0"/>
                    </a:moveTo>
                    <a:lnTo>
                      <a:pt x="0" y="0"/>
                    </a:lnTo>
                    <a:cubicBezTo>
                      <a:pt x="196" y="407"/>
                      <a:pt x="440" y="765"/>
                      <a:pt x="832" y="964"/>
                    </a:cubicBezTo>
                    <a:cubicBezTo>
                      <a:pt x="868" y="925"/>
                      <a:pt x="903" y="882"/>
                      <a:pt x="939" y="843"/>
                    </a:cubicBezTo>
                    <a:cubicBezTo>
                      <a:pt x="625" y="561"/>
                      <a:pt x="315" y="28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252850" y="1321550"/>
                <a:ext cx="11600" cy="20825"/>
              </a:xfrm>
              <a:custGeom>
                <a:rect b="b" l="l" r="r" t="t"/>
                <a:pathLst>
                  <a:path extrusionOk="0" h="833" w="464">
                    <a:moveTo>
                      <a:pt x="0" y="1"/>
                    </a:moveTo>
                    <a:cubicBezTo>
                      <a:pt x="32" y="525"/>
                      <a:pt x="146" y="733"/>
                      <a:pt x="464" y="832"/>
                    </a:cubicBezTo>
                    <a:cubicBezTo>
                      <a:pt x="429" y="411"/>
                      <a:pt x="292" y="16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316050" y="1385475"/>
                <a:ext cx="10025" cy="22450"/>
              </a:xfrm>
              <a:custGeom>
                <a:rect b="b" l="l" r="r" t="t"/>
                <a:pathLst>
                  <a:path extrusionOk="0" h="898" w="401">
                    <a:moveTo>
                      <a:pt x="93" y="1"/>
                    </a:moveTo>
                    <a:cubicBezTo>
                      <a:pt x="1" y="465"/>
                      <a:pt x="11" y="572"/>
                      <a:pt x="182" y="897"/>
                    </a:cubicBezTo>
                    <a:cubicBezTo>
                      <a:pt x="400" y="465"/>
                      <a:pt x="372" y="233"/>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109175" y="1341925"/>
                <a:ext cx="17075" cy="21525"/>
              </a:xfrm>
              <a:custGeom>
                <a:rect b="b" l="l" r="r" t="t"/>
                <a:pathLst>
                  <a:path extrusionOk="0" h="861" w="683">
                    <a:moveTo>
                      <a:pt x="683" y="0"/>
                    </a:moveTo>
                    <a:lnTo>
                      <a:pt x="683" y="0"/>
                    </a:lnTo>
                    <a:cubicBezTo>
                      <a:pt x="358" y="210"/>
                      <a:pt x="90" y="460"/>
                      <a:pt x="0" y="861"/>
                    </a:cubicBezTo>
                    <a:cubicBezTo>
                      <a:pt x="290" y="625"/>
                      <a:pt x="583" y="386"/>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464325" y="1402700"/>
                <a:ext cx="27900" cy="25650"/>
              </a:xfrm>
              <a:custGeom>
                <a:rect b="b" l="l" r="r" t="t"/>
                <a:pathLst>
                  <a:path extrusionOk="0" h="1026" w="1116">
                    <a:moveTo>
                      <a:pt x="1115" y="1"/>
                    </a:moveTo>
                    <a:lnTo>
                      <a:pt x="1115" y="1"/>
                    </a:lnTo>
                    <a:cubicBezTo>
                      <a:pt x="722" y="362"/>
                      <a:pt x="362" y="693"/>
                      <a:pt x="1" y="1026"/>
                    </a:cubicBezTo>
                    <a:cubicBezTo>
                      <a:pt x="655" y="662"/>
                      <a:pt x="922" y="401"/>
                      <a:pt x="1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259350" y="1285575"/>
                <a:ext cx="14400" cy="23950"/>
              </a:xfrm>
              <a:custGeom>
                <a:rect b="b" l="l" r="r" t="t"/>
                <a:pathLst>
                  <a:path extrusionOk="0" h="958" w="576">
                    <a:moveTo>
                      <a:pt x="1" y="0"/>
                    </a:moveTo>
                    <a:cubicBezTo>
                      <a:pt x="172" y="351"/>
                      <a:pt x="261" y="704"/>
                      <a:pt x="576" y="957"/>
                    </a:cubicBezTo>
                    <a:cubicBezTo>
                      <a:pt x="565" y="507"/>
                      <a:pt x="362"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134350" y="1126575"/>
                <a:ext cx="11375" cy="29200"/>
              </a:xfrm>
              <a:custGeom>
                <a:rect b="b" l="l" r="r" t="t"/>
                <a:pathLst>
                  <a:path extrusionOk="0" h="1168" w="455">
                    <a:moveTo>
                      <a:pt x="0" y="0"/>
                    </a:moveTo>
                    <a:lnTo>
                      <a:pt x="0" y="0"/>
                    </a:lnTo>
                    <a:cubicBezTo>
                      <a:pt x="69" y="425"/>
                      <a:pt x="201" y="785"/>
                      <a:pt x="455" y="1168"/>
                    </a:cubicBezTo>
                    <a:cubicBezTo>
                      <a:pt x="440" y="711"/>
                      <a:pt x="283" y="31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343000" y="1265750"/>
                <a:ext cx="12800" cy="24575"/>
              </a:xfrm>
              <a:custGeom>
                <a:rect b="b" l="l" r="r" t="t"/>
                <a:pathLst>
                  <a:path extrusionOk="0" h="983" w="512">
                    <a:moveTo>
                      <a:pt x="105" y="0"/>
                    </a:moveTo>
                    <a:cubicBezTo>
                      <a:pt x="72" y="18"/>
                      <a:pt x="37" y="36"/>
                      <a:pt x="1" y="51"/>
                    </a:cubicBezTo>
                    <a:cubicBezTo>
                      <a:pt x="108" y="361"/>
                      <a:pt x="215" y="672"/>
                      <a:pt x="326" y="982"/>
                    </a:cubicBezTo>
                    <a:cubicBezTo>
                      <a:pt x="365" y="979"/>
                      <a:pt x="401" y="976"/>
                      <a:pt x="440" y="972"/>
                    </a:cubicBezTo>
                    <a:cubicBezTo>
                      <a:pt x="461" y="886"/>
                      <a:pt x="512" y="790"/>
                      <a:pt x="494" y="718"/>
                    </a:cubicBezTo>
                    <a:cubicBezTo>
                      <a:pt x="458" y="593"/>
                      <a:pt x="375" y="486"/>
                      <a:pt x="315" y="372"/>
                    </a:cubicBezTo>
                    <a:cubicBezTo>
                      <a:pt x="243" y="247"/>
                      <a:pt x="176" y="125"/>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344075" y="1414225"/>
                <a:ext cx="14750" cy="18500"/>
              </a:xfrm>
              <a:custGeom>
                <a:rect b="b" l="l" r="r" t="t"/>
                <a:pathLst>
                  <a:path extrusionOk="0" h="740" w="590">
                    <a:moveTo>
                      <a:pt x="1" y="1"/>
                    </a:moveTo>
                    <a:lnTo>
                      <a:pt x="1" y="1"/>
                    </a:lnTo>
                    <a:cubicBezTo>
                      <a:pt x="22" y="528"/>
                      <a:pt x="192" y="740"/>
                      <a:pt x="571" y="740"/>
                    </a:cubicBezTo>
                    <a:cubicBezTo>
                      <a:pt x="577" y="740"/>
                      <a:pt x="583" y="740"/>
                      <a:pt x="590" y="740"/>
                    </a:cubicBezTo>
                    <a:cubicBezTo>
                      <a:pt x="380" y="476"/>
                      <a:pt x="190" y="24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222125" y="1350375"/>
                <a:ext cx="8775" cy="22000"/>
              </a:xfrm>
              <a:custGeom>
                <a:rect b="b" l="l" r="r" t="t"/>
                <a:pathLst>
                  <a:path extrusionOk="0" h="880" w="351">
                    <a:moveTo>
                      <a:pt x="239" y="1"/>
                    </a:moveTo>
                    <a:cubicBezTo>
                      <a:pt x="168" y="198"/>
                      <a:pt x="94" y="398"/>
                      <a:pt x="0" y="655"/>
                    </a:cubicBezTo>
                    <a:cubicBezTo>
                      <a:pt x="82" y="708"/>
                      <a:pt x="190" y="776"/>
                      <a:pt x="351" y="879"/>
                    </a:cubicBezTo>
                    <a:cubicBezTo>
                      <a:pt x="333" y="548"/>
                      <a:pt x="318" y="276"/>
                      <a:pt x="300" y="5"/>
                    </a:cubicBezTo>
                    <a:cubicBezTo>
                      <a:pt x="282" y="5"/>
                      <a:pt x="261" y="1"/>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514975" y="1150475"/>
                <a:ext cx="10900" cy="25400"/>
              </a:xfrm>
              <a:custGeom>
                <a:rect b="b" l="l" r="r" t="t"/>
                <a:pathLst>
                  <a:path extrusionOk="0" h="1016" w="436">
                    <a:moveTo>
                      <a:pt x="0" y="1"/>
                    </a:moveTo>
                    <a:cubicBezTo>
                      <a:pt x="50" y="347"/>
                      <a:pt x="111" y="686"/>
                      <a:pt x="436" y="1016"/>
                    </a:cubicBezTo>
                    <a:cubicBezTo>
                      <a:pt x="400" y="561"/>
                      <a:pt x="225" y="26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209525" y="1397625"/>
                <a:ext cx="11450" cy="16100"/>
              </a:xfrm>
              <a:custGeom>
                <a:rect b="b" l="l" r="r" t="t"/>
                <a:pathLst>
                  <a:path extrusionOk="0" h="644" w="458">
                    <a:moveTo>
                      <a:pt x="183" y="1"/>
                    </a:moveTo>
                    <a:cubicBezTo>
                      <a:pt x="143" y="82"/>
                      <a:pt x="118" y="136"/>
                      <a:pt x="94" y="189"/>
                    </a:cubicBezTo>
                    <a:cubicBezTo>
                      <a:pt x="62" y="254"/>
                      <a:pt x="33" y="318"/>
                      <a:pt x="1" y="386"/>
                    </a:cubicBezTo>
                    <a:lnTo>
                      <a:pt x="15" y="368"/>
                    </a:lnTo>
                    <a:cubicBezTo>
                      <a:pt x="33" y="458"/>
                      <a:pt x="47" y="543"/>
                      <a:pt x="65" y="644"/>
                    </a:cubicBezTo>
                    <a:cubicBezTo>
                      <a:pt x="340" y="639"/>
                      <a:pt x="405" y="458"/>
                      <a:pt x="430" y="258"/>
                    </a:cubicBezTo>
                    <a:cubicBezTo>
                      <a:pt x="458" y="75"/>
                      <a:pt x="326" y="39"/>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204275" y="1115125"/>
                <a:ext cx="10275" cy="23350"/>
              </a:xfrm>
              <a:custGeom>
                <a:rect b="b" l="l" r="r" t="t"/>
                <a:pathLst>
                  <a:path extrusionOk="0" h="934" w="411">
                    <a:moveTo>
                      <a:pt x="411" y="1"/>
                    </a:moveTo>
                    <a:lnTo>
                      <a:pt x="411" y="1"/>
                    </a:lnTo>
                    <a:cubicBezTo>
                      <a:pt x="168" y="269"/>
                      <a:pt x="0" y="561"/>
                      <a:pt x="165" y="933"/>
                    </a:cubicBezTo>
                    <a:cubicBezTo>
                      <a:pt x="246" y="622"/>
                      <a:pt x="328" y="312"/>
                      <a:pt x="4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237575" y="1241100"/>
                <a:ext cx="14650" cy="21900"/>
              </a:xfrm>
              <a:custGeom>
                <a:rect b="b" l="l" r="r" t="t"/>
                <a:pathLst>
                  <a:path extrusionOk="0" h="876" w="586">
                    <a:moveTo>
                      <a:pt x="0" y="1"/>
                    </a:moveTo>
                    <a:lnTo>
                      <a:pt x="0" y="1"/>
                    </a:lnTo>
                    <a:cubicBezTo>
                      <a:pt x="28" y="401"/>
                      <a:pt x="150" y="740"/>
                      <a:pt x="585" y="876"/>
                    </a:cubicBezTo>
                    <a:cubicBezTo>
                      <a:pt x="389" y="583"/>
                      <a:pt x="196" y="29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254450" y="1407175"/>
                <a:ext cx="6450" cy="29475"/>
              </a:xfrm>
              <a:custGeom>
                <a:rect b="b" l="l" r="r" t="t"/>
                <a:pathLst>
                  <a:path extrusionOk="0" h="1179" w="258">
                    <a:moveTo>
                      <a:pt x="228" y="0"/>
                    </a:moveTo>
                    <a:lnTo>
                      <a:pt x="228" y="0"/>
                    </a:lnTo>
                    <a:cubicBezTo>
                      <a:pt x="18" y="382"/>
                      <a:pt x="0" y="608"/>
                      <a:pt x="143" y="1179"/>
                    </a:cubicBezTo>
                    <a:cubicBezTo>
                      <a:pt x="258" y="743"/>
                      <a:pt x="253" y="40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329875" y="1378425"/>
                <a:ext cx="11800" cy="15975"/>
              </a:xfrm>
              <a:custGeom>
                <a:rect b="b" l="l" r="r" t="t"/>
                <a:pathLst>
                  <a:path extrusionOk="0" h="639" w="472">
                    <a:moveTo>
                      <a:pt x="165" y="1"/>
                    </a:moveTo>
                    <a:lnTo>
                      <a:pt x="165" y="1"/>
                    </a:lnTo>
                    <a:cubicBezTo>
                      <a:pt x="0" y="254"/>
                      <a:pt x="12" y="440"/>
                      <a:pt x="183" y="586"/>
                    </a:cubicBezTo>
                    <a:cubicBezTo>
                      <a:pt x="222" y="622"/>
                      <a:pt x="261" y="639"/>
                      <a:pt x="298" y="639"/>
                    </a:cubicBezTo>
                    <a:cubicBezTo>
                      <a:pt x="370" y="639"/>
                      <a:pt x="432" y="574"/>
                      <a:pt x="472" y="464"/>
                    </a:cubicBezTo>
                    <a:cubicBezTo>
                      <a:pt x="383" y="329"/>
                      <a:pt x="287" y="186"/>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378275" y="1372850"/>
                <a:ext cx="16275" cy="9325"/>
              </a:xfrm>
              <a:custGeom>
                <a:rect b="b" l="l" r="r" t="t"/>
                <a:pathLst>
                  <a:path extrusionOk="0" h="373" w="651">
                    <a:moveTo>
                      <a:pt x="147" y="1"/>
                    </a:moveTo>
                    <a:cubicBezTo>
                      <a:pt x="102" y="1"/>
                      <a:pt x="53" y="6"/>
                      <a:pt x="1" y="16"/>
                    </a:cubicBezTo>
                    <a:cubicBezTo>
                      <a:pt x="137" y="266"/>
                      <a:pt x="224" y="373"/>
                      <a:pt x="346" y="373"/>
                    </a:cubicBezTo>
                    <a:cubicBezTo>
                      <a:pt x="425" y="373"/>
                      <a:pt x="519" y="328"/>
                      <a:pt x="650" y="249"/>
                    </a:cubicBezTo>
                    <a:cubicBezTo>
                      <a:pt x="509" y="112"/>
                      <a:pt x="364"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258200" y="1202100"/>
                <a:ext cx="14500" cy="19575"/>
              </a:xfrm>
              <a:custGeom>
                <a:rect b="b" l="l" r="r" t="t"/>
                <a:pathLst>
                  <a:path extrusionOk="0" h="783" w="580">
                    <a:moveTo>
                      <a:pt x="93" y="1"/>
                    </a:moveTo>
                    <a:lnTo>
                      <a:pt x="93" y="1"/>
                    </a:lnTo>
                    <a:cubicBezTo>
                      <a:pt x="0" y="390"/>
                      <a:pt x="114" y="575"/>
                      <a:pt x="579" y="782"/>
                    </a:cubicBezTo>
                    <a:cubicBezTo>
                      <a:pt x="400" y="497"/>
                      <a:pt x="253" y="26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096675" y="1186825"/>
                <a:ext cx="14400" cy="15725"/>
              </a:xfrm>
              <a:custGeom>
                <a:rect b="b" l="l" r="r" t="t"/>
                <a:pathLst>
                  <a:path extrusionOk="0" h="629" w="576">
                    <a:moveTo>
                      <a:pt x="1" y="0"/>
                    </a:moveTo>
                    <a:lnTo>
                      <a:pt x="1" y="0"/>
                    </a:lnTo>
                    <a:cubicBezTo>
                      <a:pt x="86" y="258"/>
                      <a:pt x="190" y="497"/>
                      <a:pt x="576" y="629"/>
                    </a:cubicBezTo>
                    <a:cubicBezTo>
                      <a:pt x="451" y="264"/>
                      <a:pt x="301" y="6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172575" y="1389775"/>
                <a:ext cx="10125" cy="17525"/>
              </a:xfrm>
              <a:custGeom>
                <a:rect b="b" l="l" r="r" t="t"/>
                <a:pathLst>
                  <a:path extrusionOk="0" h="701" w="405">
                    <a:moveTo>
                      <a:pt x="404" y="0"/>
                    </a:moveTo>
                    <a:cubicBezTo>
                      <a:pt x="215" y="190"/>
                      <a:pt x="0" y="364"/>
                      <a:pt x="50" y="700"/>
                    </a:cubicBezTo>
                    <a:cubicBezTo>
                      <a:pt x="396" y="411"/>
                      <a:pt x="404" y="396"/>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416475" y="1040325"/>
                <a:ext cx="30400" cy="15550"/>
              </a:xfrm>
              <a:custGeom>
                <a:rect b="b" l="l" r="r" t="t"/>
                <a:pathLst>
                  <a:path extrusionOk="0" h="622" w="1216">
                    <a:moveTo>
                      <a:pt x="1" y="0"/>
                    </a:moveTo>
                    <a:lnTo>
                      <a:pt x="1" y="0"/>
                    </a:lnTo>
                    <a:cubicBezTo>
                      <a:pt x="458" y="232"/>
                      <a:pt x="837" y="425"/>
                      <a:pt x="1215" y="622"/>
                    </a:cubicBezTo>
                    <a:cubicBezTo>
                      <a:pt x="922" y="261"/>
                      <a:pt x="540" y="9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081425" y="1220100"/>
                <a:ext cx="19400" cy="6950"/>
              </a:xfrm>
              <a:custGeom>
                <a:rect b="b" l="l" r="r" t="t"/>
                <a:pathLst>
                  <a:path extrusionOk="0" h="278" w="776">
                    <a:moveTo>
                      <a:pt x="339" y="1"/>
                    </a:moveTo>
                    <a:cubicBezTo>
                      <a:pt x="230" y="1"/>
                      <a:pt x="120" y="27"/>
                      <a:pt x="0" y="55"/>
                    </a:cubicBezTo>
                    <a:cubicBezTo>
                      <a:pt x="183" y="212"/>
                      <a:pt x="258" y="277"/>
                      <a:pt x="383" y="277"/>
                    </a:cubicBezTo>
                    <a:cubicBezTo>
                      <a:pt x="471" y="277"/>
                      <a:pt x="583" y="245"/>
                      <a:pt x="775" y="191"/>
                    </a:cubicBezTo>
                    <a:cubicBezTo>
                      <a:pt x="620" y="46"/>
                      <a:pt x="480" y="1"/>
                      <a:pt x="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162025" y="1378225"/>
                <a:ext cx="12525" cy="16300"/>
              </a:xfrm>
              <a:custGeom>
                <a:rect b="b" l="l" r="r" t="t"/>
                <a:pathLst>
                  <a:path extrusionOk="0" h="652" w="501">
                    <a:moveTo>
                      <a:pt x="500" y="1"/>
                    </a:moveTo>
                    <a:lnTo>
                      <a:pt x="500" y="1"/>
                    </a:lnTo>
                    <a:cubicBezTo>
                      <a:pt x="83" y="98"/>
                      <a:pt x="1" y="262"/>
                      <a:pt x="147" y="652"/>
                    </a:cubicBezTo>
                    <a:cubicBezTo>
                      <a:pt x="269" y="430"/>
                      <a:pt x="368" y="24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124525" y="1131925"/>
                <a:ext cx="11025" cy="19475"/>
              </a:xfrm>
              <a:custGeom>
                <a:rect b="b" l="l" r="r" t="t"/>
                <a:pathLst>
                  <a:path extrusionOk="0" h="779" w="441">
                    <a:moveTo>
                      <a:pt x="98" y="1"/>
                    </a:moveTo>
                    <a:cubicBezTo>
                      <a:pt x="65" y="14"/>
                      <a:pt x="33" y="25"/>
                      <a:pt x="1" y="39"/>
                    </a:cubicBezTo>
                    <a:cubicBezTo>
                      <a:pt x="51" y="329"/>
                      <a:pt x="136" y="604"/>
                      <a:pt x="441" y="779"/>
                    </a:cubicBezTo>
                    <a:cubicBezTo>
                      <a:pt x="326" y="518"/>
                      <a:pt x="212" y="261"/>
                      <a:pt x="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093025" y="1280475"/>
                <a:ext cx="15200" cy="16100"/>
              </a:xfrm>
              <a:custGeom>
                <a:rect b="b" l="l" r="r" t="t"/>
                <a:pathLst>
                  <a:path extrusionOk="0" h="644" w="608">
                    <a:moveTo>
                      <a:pt x="608" y="1"/>
                    </a:moveTo>
                    <a:lnTo>
                      <a:pt x="608" y="1"/>
                    </a:lnTo>
                    <a:cubicBezTo>
                      <a:pt x="183" y="22"/>
                      <a:pt x="25" y="194"/>
                      <a:pt x="0" y="644"/>
                    </a:cubicBezTo>
                    <a:cubicBezTo>
                      <a:pt x="218" y="415"/>
                      <a:pt x="389" y="233"/>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162475" y="1299850"/>
                <a:ext cx="17625" cy="13050"/>
              </a:xfrm>
              <a:custGeom>
                <a:rect b="b" l="l" r="r" t="t"/>
                <a:pathLst>
                  <a:path extrusionOk="0" h="522" w="705">
                    <a:moveTo>
                      <a:pt x="647" y="1"/>
                    </a:moveTo>
                    <a:cubicBezTo>
                      <a:pt x="433" y="144"/>
                      <a:pt x="215" y="283"/>
                      <a:pt x="1" y="426"/>
                    </a:cubicBezTo>
                    <a:cubicBezTo>
                      <a:pt x="22" y="458"/>
                      <a:pt x="40" y="490"/>
                      <a:pt x="62" y="522"/>
                    </a:cubicBezTo>
                    <a:cubicBezTo>
                      <a:pt x="344" y="490"/>
                      <a:pt x="508" y="265"/>
                      <a:pt x="704" y="98"/>
                    </a:cubicBezTo>
                    <a:cubicBezTo>
                      <a:pt x="686" y="65"/>
                      <a:pt x="668" y="33"/>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211225" y="1300550"/>
                <a:ext cx="12350" cy="18250"/>
              </a:xfrm>
              <a:custGeom>
                <a:rect b="b" l="l" r="r" t="t"/>
                <a:pathLst>
                  <a:path extrusionOk="0" h="730" w="494">
                    <a:moveTo>
                      <a:pt x="144" y="1"/>
                    </a:moveTo>
                    <a:cubicBezTo>
                      <a:pt x="1" y="327"/>
                      <a:pt x="15" y="362"/>
                      <a:pt x="494" y="730"/>
                    </a:cubicBezTo>
                    <a:cubicBezTo>
                      <a:pt x="354" y="437"/>
                      <a:pt x="254" y="230"/>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1961150" y="1159600"/>
                <a:ext cx="15825" cy="21175"/>
              </a:xfrm>
              <a:custGeom>
                <a:rect b="b" l="l" r="r" t="t"/>
                <a:pathLst>
                  <a:path extrusionOk="0" h="847" w="633">
                    <a:moveTo>
                      <a:pt x="536" y="0"/>
                    </a:moveTo>
                    <a:cubicBezTo>
                      <a:pt x="367" y="273"/>
                      <a:pt x="198" y="546"/>
                      <a:pt x="29" y="818"/>
                    </a:cubicBezTo>
                    <a:lnTo>
                      <a:pt x="29" y="818"/>
                    </a:lnTo>
                    <a:cubicBezTo>
                      <a:pt x="297" y="620"/>
                      <a:pt x="460" y="341"/>
                      <a:pt x="633" y="64"/>
                    </a:cubicBezTo>
                    <a:lnTo>
                      <a:pt x="536" y="0"/>
                    </a:lnTo>
                    <a:close/>
                    <a:moveTo>
                      <a:pt x="29" y="818"/>
                    </a:moveTo>
                    <a:lnTo>
                      <a:pt x="29" y="818"/>
                    </a:lnTo>
                    <a:cubicBezTo>
                      <a:pt x="20" y="825"/>
                      <a:pt x="10" y="832"/>
                      <a:pt x="0" y="839"/>
                    </a:cubicBezTo>
                    <a:lnTo>
                      <a:pt x="12" y="847"/>
                    </a:lnTo>
                    <a:cubicBezTo>
                      <a:pt x="17" y="837"/>
                      <a:pt x="23" y="828"/>
                      <a:pt x="29" y="8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121225" y="1348975"/>
                <a:ext cx="11450" cy="12250"/>
              </a:xfrm>
              <a:custGeom>
                <a:rect b="b" l="l" r="r" t="t"/>
                <a:pathLst>
                  <a:path extrusionOk="0" h="490" w="458">
                    <a:moveTo>
                      <a:pt x="411" y="0"/>
                    </a:moveTo>
                    <a:lnTo>
                      <a:pt x="411" y="0"/>
                    </a:lnTo>
                    <a:cubicBezTo>
                      <a:pt x="276" y="132"/>
                      <a:pt x="140" y="261"/>
                      <a:pt x="1" y="393"/>
                    </a:cubicBezTo>
                    <a:cubicBezTo>
                      <a:pt x="37" y="425"/>
                      <a:pt x="69" y="457"/>
                      <a:pt x="101" y="490"/>
                    </a:cubicBezTo>
                    <a:cubicBezTo>
                      <a:pt x="301" y="418"/>
                      <a:pt x="458" y="304"/>
                      <a:pt x="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293975" y="1251375"/>
                <a:ext cx="15575" cy="12625"/>
              </a:xfrm>
              <a:custGeom>
                <a:rect b="b" l="l" r="r" t="t"/>
                <a:pathLst>
                  <a:path extrusionOk="0" h="505" w="623">
                    <a:moveTo>
                      <a:pt x="1" y="1"/>
                    </a:moveTo>
                    <a:lnTo>
                      <a:pt x="1" y="1"/>
                    </a:lnTo>
                    <a:cubicBezTo>
                      <a:pt x="83" y="460"/>
                      <a:pt x="147" y="504"/>
                      <a:pt x="619" y="504"/>
                    </a:cubicBezTo>
                    <a:lnTo>
                      <a:pt x="619" y="504"/>
                    </a:lnTo>
                    <a:cubicBezTo>
                      <a:pt x="530" y="454"/>
                      <a:pt x="434" y="418"/>
                      <a:pt x="358" y="357"/>
                    </a:cubicBezTo>
                    <a:cubicBezTo>
                      <a:pt x="255" y="272"/>
                      <a:pt x="165" y="165"/>
                      <a:pt x="1" y="1"/>
                    </a:cubicBezTo>
                    <a:close/>
                    <a:moveTo>
                      <a:pt x="619" y="504"/>
                    </a:moveTo>
                    <a:lnTo>
                      <a:pt x="619" y="504"/>
                    </a:lnTo>
                    <a:cubicBezTo>
                      <a:pt x="619" y="504"/>
                      <a:pt x="619" y="504"/>
                      <a:pt x="619" y="504"/>
                    </a:cubicBezTo>
                    <a:lnTo>
                      <a:pt x="622" y="504"/>
                    </a:lnTo>
                    <a:cubicBezTo>
                      <a:pt x="621" y="504"/>
                      <a:pt x="620" y="504"/>
                      <a:pt x="619" y="5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2285325" y="1348775"/>
                <a:ext cx="8500" cy="13525"/>
              </a:xfrm>
              <a:custGeom>
                <a:rect b="b" l="l" r="r" t="t"/>
                <a:pathLst>
                  <a:path extrusionOk="0" h="541" w="340">
                    <a:moveTo>
                      <a:pt x="258" y="0"/>
                    </a:moveTo>
                    <a:lnTo>
                      <a:pt x="258" y="0"/>
                    </a:lnTo>
                    <a:cubicBezTo>
                      <a:pt x="47" y="269"/>
                      <a:pt x="1" y="429"/>
                      <a:pt x="340" y="540"/>
                    </a:cubicBezTo>
                    <a:cubicBezTo>
                      <a:pt x="319" y="390"/>
                      <a:pt x="294" y="24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2289775" y="1173225"/>
                <a:ext cx="8175" cy="11225"/>
              </a:xfrm>
              <a:custGeom>
                <a:rect b="b" l="l" r="r" t="t"/>
                <a:pathLst>
                  <a:path extrusionOk="0" h="449" w="327">
                    <a:moveTo>
                      <a:pt x="234" y="0"/>
                    </a:moveTo>
                    <a:cubicBezTo>
                      <a:pt x="1" y="0"/>
                      <a:pt x="59" y="148"/>
                      <a:pt x="76" y="269"/>
                    </a:cubicBezTo>
                    <a:cubicBezTo>
                      <a:pt x="91" y="371"/>
                      <a:pt x="119" y="449"/>
                      <a:pt x="199" y="449"/>
                    </a:cubicBezTo>
                    <a:cubicBezTo>
                      <a:pt x="232" y="449"/>
                      <a:pt x="273" y="436"/>
                      <a:pt x="327" y="406"/>
                    </a:cubicBezTo>
                    <a:cubicBezTo>
                      <a:pt x="312" y="284"/>
                      <a:pt x="294" y="155"/>
                      <a:pt x="276" y="2"/>
                    </a:cubicBezTo>
                    <a:cubicBezTo>
                      <a:pt x="261" y="1"/>
                      <a:pt x="247"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2352200" y="1368300"/>
                <a:ext cx="12700" cy="8475"/>
              </a:xfrm>
              <a:custGeom>
                <a:rect b="b" l="l" r="r" t="t"/>
                <a:pathLst>
                  <a:path extrusionOk="0" h="339" w="508">
                    <a:moveTo>
                      <a:pt x="117" y="1"/>
                    </a:moveTo>
                    <a:cubicBezTo>
                      <a:pt x="83" y="1"/>
                      <a:pt x="44" y="7"/>
                      <a:pt x="1" y="20"/>
                    </a:cubicBezTo>
                    <a:cubicBezTo>
                      <a:pt x="86" y="190"/>
                      <a:pt x="157" y="338"/>
                      <a:pt x="402" y="338"/>
                    </a:cubicBezTo>
                    <a:cubicBezTo>
                      <a:pt x="434" y="338"/>
                      <a:pt x="469" y="336"/>
                      <a:pt x="508" y="330"/>
                    </a:cubicBezTo>
                    <a:cubicBezTo>
                      <a:pt x="370" y="168"/>
                      <a:pt x="300"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2204175" y="1394225"/>
                <a:ext cx="6550" cy="17775"/>
              </a:xfrm>
              <a:custGeom>
                <a:rect b="b" l="l" r="r" t="t"/>
                <a:pathLst>
                  <a:path extrusionOk="0" h="711" w="262">
                    <a:moveTo>
                      <a:pt x="261" y="0"/>
                    </a:moveTo>
                    <a:cubicBezTo>
                      <a:pt x="36" y="229"/>
                      <a:pt x="1" y="437"/>
                      <a:pt x="4" y="711"/>
                    </a:cubicBezTo>
                    <a:cubicBezTo>
                      <a:pt x="97" y="628"/>
                      <a:pt x="159" y="570"/>
                      <a:pt x="216" y="517"/>
                    </a:cubicBezTo>
                    <a:lnTo>
                      <a:pt x="216" y="517"/>
                    </a:lnTo>
                    <a:cubicBezTo>
                      <a:pt x="215" y="519"/>
                      <a:pt x="215" y="521"/>
                      <a:pt x="215" y="522"/>
                    </a:cubicBezTo>
                    <a:lnTo>
                      <a:pt x="229" y="504"/>
                    </a:lnTo>
                    <a:lnTo>
                      <a:pt x="229" y="504"/>
                    </a:lnTo>
                    <a:cubicBezTo>
                      <a:pt x="224" y="508"/>
                      <a:pt x="220" y="513"/>
                      <a:pt x="216" y="517"/>
                    </a:cubicBezTo>
                    <a:lnTo>
                      <a:pt x="216" y="517"/>
                    </a:lnTo>
                    <a:cubicBezTo>
                      <a:pt x="229" y="372"/>
                      <a:pt x="240" y="226"/>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2103275" y="1294775"/>
                <a:ext cx="13625" cy="11450"/>
              </a:xfrm>
              <a:custGeom>
                <a:rect b="b" l="l" r="r" t="t"/>
                <a:pathLst>
                  <a:path extrusionOk="0" h="458" w="545">
                    <a:moveTo>
                      <a:pt x="429" y="1"/>
                    </a:moveTo>
                    <a:cubicBezTo>
                      <a:pt x="194" y="1"/>
                      <a:pt x="72" y="144"/>
                      <a:pt x="1" y="457"/>
                    </a:cubicBezTo>
                    <a:cubicBezTo>
                      <a:pt x="233" y="265"/>
                      <a:pt x="391" y="139"/>
                      <a:pt x="544" y="11"/>
                    </a:cubicBezTo>
                    <a:cubicBezTo>
                      <a:pt x="503" y="4"/>
                      <a:pt x="464"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2356775" y="1399225"/>
                <a:ext cx="13125" cy="8825"/>
              </a:xfrm>
              <a:custGeom>
                <a:rect b="b" l="l" r="r" t="t"/>
                <a:pathLst>
                  <a:path extrusionOk="0" h="353" w="525">
                    <a:moveTo>
                      <a:pt x="0" y="1"/>
                    </a:moveTo>
                    <a:lnTo>
                      <a:pt x="0" y="1"/>
                    </a:lnTo>
                    <a:cubicBezTo>
                      <a:pt x="75" y="256"/>
                      <a:pt x="106" y="353"/>
                      <a:pt x="220" y="353"/>
                    </a:cubicBezTo>
                    <a:cubicBezTo>
                      <a:pt x="286" y="353"/>
                      <a:pt x="380" y="321"/>
                      <a:pt x="525" y="268"/>
                    </a:cubicBezTo>
                    <a:cubicBezTo>
                      <a:pt x="335" y="172"/>
                      <a:pt x="196" y="10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2330250" y="1256200"/>
                <a:ext cx="8050" cy="10925"/>
              </a:xfrm>
              <a:custGeom>
                <a:rect b="b" l="l" r="r" t="t"/>
                <a:pathLst>
                  <a:path extrusionOk="0" h="437" w="322">
                    <a:moveTo>
                      <a:pt x="0" y="1"/>
                    </a:moveTo>
                    <a:cubicBezTo>
                      <a:pt x="64" y="146"/>
                      <a:pt x="129" y="290"/>
                      <a:pt x="193" y="436"/>
                    </a:cubicBezTo>
                    <a:cubicBezTo>
                      <a:pt x="236" y="415"/>
                      <a:pt x="279" y="393"/>
                      <a:pt x="321" y="375"/>
                    </a:cubicBezTo>
                    <a:cubicBezTo>
                      <a:pt x="297" y="207"/>
                      <a:pt x="321" y="1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2083575" y="1250575"/>
                <a:ext cx="13225" cy="6375"/>
              </a:xfrm>
              <a:custGeom>
                <a:rect b="b" l="l" r="r" t="t"/>
                <a:pathLst>
                  <a:path extrusionOk="0" h="255" w="529">
                    <a:moveTo>
                      <a:pt x="500" y="0"/>
                    </a:moveTo>
                    <a:cubicBezTo>
                      <a:pt x="332" y="36"/>
                      <a:pt x="167" y="76"/>
                      <a:pt x="0" y="111"/>
                    </a:cubicBezTo>
                    <a:cubicBezTo>
                      <a:pt x="17" y="157"/>
                      <a:pt x="32" y="208"/>
                      <a:pt x="46" y="254"/>
                    </a:cubicBezTo>
                    <a:cubicBezTo>
                      <a:pt x="207" y="204"/>
                      <a:pt x="368" y="157"/>
                      <a:pt x="528" y="111"/>
                    </a:cubicBezTo>
                    <a:cubicBezTo>
                      <a:pt x="518" y="71"/>
                      <a:pt x="510" y="36"/>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2175175" y="1314675"/>
                <a:ext cx="11525" cy="12000"/>
              </a:xfrm>
              <a:custGeom>
                <a:rect b="b" l="l" r="r" t="t"/>
                <a:pathLst>
                  <a:path extrusionOk="0" h="480" w="461">
                    <a:moveTo>
                      <a:pt x="460" y="1"/>
                    </a:moveTo>
                    <a:lnTo>
                      <a:pt x="460" y="1"/>
                    </a:lnTo>
                    <a:cubicBezTo>
                      <a:pt x="307" y="161"/>
                      <a:pt x="154" y="322"/>
                      <a:pt x="0" y="479"/>
                    </a:cubicBezTo>
                    <a:cubicBezTo>
                      <a:pt x="257" y="408"/>
                      <a:pt x="436" y="268"/>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2359350" y="1212700"/>
                <a:ext cx="7500" cy="10750"/>
              </a:xfrm>
              <a:custGeom>
                <a:rect b="b" l="l" r="r" t="t"/>
                <a:pathLst>
                  <a:path extrusionOk="0" h="430" w="300">
                    <a:moveTo>
                      <a:pt x="4" y="1"/>
                    </a:moveTo>
                    <a:cubicBezTo>
                      <a:pt x="0" y="327"/>
                      <a:pt x="0" y="327"/>
                      <a:pt x="300" y="429"/>
                    </a:cubicBezTo>
                    <a:cubicBezTo>
                      <a:pt x="204" y="287"/>
                      <a:pt x="104" y="144"/>
                      <a:pt x="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2225700" y="1400725"/>
                <a:ext cx="4025" cy="14600"/>
              </a:xfrm>
              <a:custGeom>
                <a:rect b="b" l="l" r="r" t="t"/>
                <a:pathLst>
                  <a:path extrusionOk="0" h="584" w="161">
                    <a:moveTo>
                      <a:pt x="47" y="1"/>
                    </a:moveTo>
                    <a:lnTo>
                      <a:pt x="47" y="1"/>
                    </a:lnTo>
                    <a:cubicBezTo>
                      <a:pt x="29" y="241"/>
                      <a:pt x="18" y="376"/>
                      <a:pt x="0" y="584"/>
                    </a:cubicBezTo>
                    <a:cubicBezTo>
                      <a:pt x="161" y="334"/>
                      <a:pt x="161" y="334"/>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2352200" y="1410650"/>
                <a:ext cx="8600" cy="7625"/>
              </a:xfrm>
              <a:custGeom>
                <a:rect b="b" l="l" r="r" t="t"/>
                <a:pathLst>
                  <a:path extrusionOk="0" h="305" w="344">
                    <a:moveTo>
                      <a:pt x="109" y="0"/>
                    </a:moveTo>
                    <a:cubicBezTo>
                      <a:pt x="89" y="0"/>
                      <a:pt x="38" y="70"/>
                      <a:pt x="1" y="105"/>
                    </a:cubicBezTo>
                    <a:cubicBezTo>
                      <a:pt x="68" y="172"/>
                      <a:pt x="136" y="237"/>
                      <a:pt x="205" y="304"/>
                    </a:cubicBezTo>
                    <a:cubicBezTo>
                      <a:pt x="243" y="265"/>
                      <a:pt x="279" y="222"/>
                      <a:pt x="343" y="151"/>
                    </a:cubicBezTo>
                    <a:cubicBezTo>
                      <a:pt x="251" y="90"/>
                      <a:pt x="187" y="33"/>
                      <a:pt x="111" y="1"/>
                    </a:cubicBezTo>
                    <a:cubicBezTo>
                      <a:pt x="110" y="0"/>
                      <a:pt x="110"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2315150" y="1237350"/>
                <a:ext cx="7975" cy="10650"/>
              </a:xfrm>
              <a:custGeom>
                <a:rect b="b" l="l" r="r" t="t"/>
                <a:pathLst>
                  <a:path extrusionOk="0" h="426" w="319">
                    <a:moveTo>
                      <a:pt x="1" y="1"/>
                    </a:moveTo>
                    <a:cubicBezTo>
                      <a:pt x="32" y="308"/>
                      <a:pt x="32" y="308"/>
                      <a:pt x="319" y="426"/>
                    </a:cubicBezTo>
                    <a:cubicBezTo>
                      <a:pt x="187" y="251"/>
                      <a:pt x="93" y="12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2467900" y="1090225"/>
                <a:ext cx="10675" cy="10200"/>
              </a:xfrm>
              <a:custGeom>
                <a:rect b="b" l="l" r="r" t="t"/>
                <a:pathLst>
                  <a:path extrusionOk="0" h="408" w="427">
                    <a:moveTo>
                      <a:pt x="108" y="1"/>
                    </a:moveTo>
                    <a:cubicBezTo>
                      <a:pt x="72" y="40"/>
                      <a:pt x="37" y="79"/>
                      <a:pt x="1" y="118"/>
                    </a:cubicBezTo>
                    <a:cubicBezTo>
                      <a:pt x="101" y="215"/>
                      <a:pt x="201" y="311"/>
                      <a:pt x="304" y="408"/>
                    </a:cubicBezTo>
                    <a:cubicBezTo>
                      <a:pt x="344" y="365"/>
                      <a:pt x="387" y="325"/>
                      <a:pt x="426" y="283"/>
                    </a:cubicBezTo>
                    <a:cubicBezTo>
                      <a:pt x="355" y="147"/>
                      <a:pt x="262" y="36"/>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2296850" y="988450"/>
                <a:ext cx="15475" cy="7150"/>
              </a:xfrm>
              <a:custGeom>
                <a:rect b="b" l="l" r="r" t="t"/>
                <a:pathLst>
                  <a:path extrusionOk="0" h="286" w="619">
                    <a:moveTo>
                      <a:pt x="590" y="0"/>
                    </a:moveTo>
                    <a:cubicBezTo>
                      <a:pt x="393" y="68"/>
                      <a:pt x="197" y="136"/>
                      <a:pt x="1" y="203"/>
                    </a:cubicBezTo>
                    <a:cubicBezTo>
                      <a:pt x="19" y="233"/>
                      <a:pt x="36" y="257"/>
                      <a:pt x="57" y="286"/>
                    </a:cubicBezTo>
                    <a:cubicBezTo>
                      <a:pt x="243" y="218"/>
                      <a:pt x="429" y="150"/>
                      <a:pt x="619" y="83"/>
                    </a:cubicBezTo>
                    <a:cubicBezTo>
                      <a:pt x="608" y="53"/>
                      <a:pt x="597" y="29"/>
                      <a:pt x="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2494700" y="1127350"/>
                <a:ext cx="8500" cy="10675"/>
              </a:xfrm>
              <a:custGeom>
                <a:rect b="b" l="l" r="r" t="t"/>
                <a:pathLst>
                  <a:path extrusionOk="0" h="427" w="340">
                    <a:moveTo>
                      <a:pt x="183" y="1"/>
                    </a:moveTo>
                    <a:cubicBezTo>
                      <a:pt x="140" y="12"/>
                      <a:pt x="97" y="22"/>
                      <a:pt x="54" y="37"/>
                    </a:cubicBezTo>
                    <a:cubicBezTo>
                      <a:pt x="0" y="205"/>
                      <a:pt x="86" y="301"/>
                      <a:pt x="340" y="426"/>
                    </a:cubicBezTo>
                    <a:cubicBezTo>
                      <a:pt x="264" y="222"/>
                      <a:pt x="221" y="112"/>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2188025" y="1285925"/>
                <a:ext cx="8950" cy="12875"/>
              </a:xfrm>
              <a:custGeom>
                <a:rect b="b" l="l" r="r" t="t"/>
                <a:pathLst>
                  <a:path extrusionOk="0" h="515" w="358">
                    <a:moveTo>
                      <a:pt x="82" y="1"/>
                    </a:moveTo>
                    <a:cubicBezTo>
                      <a:pt x="54" y="15"/>
                      <a:pt x="29" y="29"/>
                      <a:pt x="0" y="43"/>
                    </a:cubicBezTo>
                    <a:cubicBezTo>
                      <a:pt x="96" y="200"/>
                      <a:pt x="197" y="358"/>
                      <a:pt x="293" y="515"/>
                    </a:cubicBezTo>
                    <a:cubicBezTo>
                      <a:pt x="314" y="500"/>
                      <a:pt x="336" y="490"/>
                      <a:pt x="357" y="475"/>
                    </a:cubicBezTo>
                    <a:cubicBezTo>
                      <a:pt x="264" y="319"/>
                      <a:pt x="175" y="162"/>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2104350" y="1213075"/>
                <a:ext cx="4300" cy="10900"/>
              </a:xfrm>
              <a:custGeom>
                <a:rect b="b" l="l" r="r" t="t"/>
                <a:pathLst>
                  <a:path extrusionOk="0" h="436" w="172">
                    <a:moveTo>
                      <a:pt x="101" y="0"/>
                    </a:moveTo>
                    <a:cubicBezTo>
                      <a:pt x="69" y="144"/>
                      <a:pt x="33" y="286"/>
                      <a:pt x="0" y="429"/>
                    </a:cubicBezTo>
                    <a:cubicBezTo>
                      <a:pt x="33" y="432"/>
                      <a:pt x="69" y="432"/>
                      <a:pt x="104" y="436"/>
                    </a:cubicBezTo>
                    <a:cubicBezTo>
                      <a:pt x="126" y="297"/>
                      <a:pt x="150" y="154"/>
                      <a:pt x="172" y="15"/>
                    </a:cubicBezTo>
                    <a:cubicBezTo>
                      <a:pt x="150" y="12"/>
                      <a:pt x="126" y="4"/>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2161125" y="1295125"/>
                <a:ext cx="12550" cy="6450"/>
              </a:xfrm>
              <a:custGeom>
                <a:rect b="b" l="l" r="r" t="t"/>
                <a:pathLst>
                  <a:path extrusionOk="0" h="258" w="502">
                    <a:moveTo>
                      <a:pt x="299" y="1"/>
                    </a:moveTo>
                    <a:cubicBezTo>
                      <a:pt x="172" y="1"/>
                      <a:pt x="134" y="57"/>
                      <a:pt x="1" y="257"/>
                    </a:cubicBezTo>
                    <a:cubicBezTo>
                      <a:pt x="190" y="168"/>
                      <a:pt x="315" y="111"/>
                      <a:pt x="501" y="22"/>
                    </a:cubicBezTo>
                    <a:cubicBezTo>
                      <a:pt x="413" y="10"/>
                      <a:pt x="349"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2245075" y="1223075"/>
                <a:ext cx="6450" cy="10550"/>
              </a:xfrm>
              <a:custGeom>
                <a:rect b="b" l="l" r="r" t="t"/>
                <a:pathLst>
                  <a:path extrusionOk="0" h="422" w="258">
                    <a:moveTo>
                      <a:pt x="0" y="1"/>
                    </a:moveTo>
                    <a:cubicBezTo>
                      <a:pt x="104" y="169"/>
                      <a:pt x="178" y="297"/>
                      <a:pt x="257" y="422"/>
                    </a:cubicBezTo>
                    <a:cubicBezTo>
                      <a:pt x="229" y="147"/>
                      <a:pt x="229" y="14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1954350" y="1180575"/>
                <a:ext cx="7100" cy="11550"/>
              </a:xfrm>
              <a:custGeom>
                <a:rect b="b" l="l" r="r" t="t"/>
                <a:pathLst>
                  <a:path extrusionOk="0" h="462" w="284">
                    <a:moveTo>
                      <a:pt x="272" y="0"/>
                    </a:moveTo>
                    <a:cubicBezTo>
                      <a:pt x="265" y="18"/>
                      <a:pt x="258" y="37"/>
                      <a:pt x="251" y="55"/>
                    </a:cubicBezTo>
                    <a:lnTo>
                      <a:pt x="251" y="55"/>
                    </a:lnTo>
                    <a:cubicBezTo>
                      <a:pt x="262" y="39"/>
                      <a:pt x="273" y="24"/>
                      <a:pt x="284" y="8"/>
                    </a:cubicBezTo>
                    <a:lnTo>
                      <a:pt x="272" y="0"/>
                    </a:lnTo>
                    <a:close/>
                    <a:moveTo>
                      <a:pt x="251" y="55"/>
                    </a:moveTo>
                    <a:lnTo>
                      <a:pt x="251" y="55"/>
                    </a:lnTo>
                    <a:cubicBezTo>
                      <a:pt x="168" y="175"/>
                      <a:pt x="83" y="294"/>
                      <a:pt x="1" y="412"/>
                    </a:cubicBezTo>
                    <a:cubicBezTo>
                      <a:pt x="33" y="429"/>
                      <a:pt x="62" y="443"/>
                      <a:pt x="94" y="461"/>
                    </a:cubicBezTo>
                    <a:cubicBezTo>
                      <a:pt x="148" y="326"/>
                      <a:pt x="198" y="191"/>
                      <a:pt x="251" y="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2118025" y="1224325"/>
                <a:ext cx="1350" cy="7975"/>
              </a:xfrm>
              <a:custGeom>
                <a:rect b="b" l="l" r="r" t="t"/>
                <a:pathLst>
                  <a:path extrusionOk="0" h="319" w="54">
                    <a:moveTo>
                      <a:pt x="0" y="0"/>
                    </a:moveTo>
                    <a:lnTo>
                      <a:pt x="0" y="318"/>
                    </a:lnTo>
                    <a:lnTo>
                      <a:pt x="53" y="318"/>
                    </a:lnTo>
                    <a:lnTo>
                      <a:pt x="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2264275" y="1163700"/>
                <a:ext cx="7150" cy="10650"/>
              </a:xfrm>
              <a:custGeom>
                <a:rect b="b" l="l" r="r" t="t"/>
                <a:pathLst>
                  <a:path extrusionOk="0" h="426" w="286">
                    <a:moveTo>
                      <a:pt x="285" y="1"/>
                    </a:moveTo>
                    <a:lnTo>
                      <a:pt x="285" y="1"/>
                    </a:lnTo>
                    <a:cubicBezTo>
                      <a:pt x="0" y="151"/>
                      <a:pt x="0" y="151"/>
                      <a:pt x="28" y="426"/>
                    </a:cubicBezTo>
                    <a:cubicBezTo>
                      <a:pt x="117" y="276"/>
                      <a:pt x="178" y="175"/>
                      <a:pt x="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2330325" y="1185225"/>
                <a:ext cx="9125" cy="8450"/>
              </a:xfrm>
              <a:custGeom>
                <a:rect b="b" l="l" r="r" t="t"/>
                <a:pathLst>
                  <a:path extrusionOk="0" h="338" w="365">
                    <a:moveTo>
                      <a:pt x="150" y="0"/>
                    </a:moveTo>
                    <a:cubicBezTo>
                      <a:pt x="0" y="221"/>
                      <a:pt x="137" y="279"/>
                      <a:pt x="258" y="336"/>
                    </a:cubicBezTo>
                    <a:cubicBezTo>
                      <a:pt x="259" y="337"/>
                      <a:pt x="261" y="337"/>
                      <a:pt x="263" y="337"/>
                    </a:cubicBezTo>
                    <a:cubicBezTo>
                      <a:pt x="282" y="337"/>
                      <a:pt x="313" y="308"/>
                      <a:pt x="365" y="279"/>
                    </a:cubicBezTo>
                    <a:cubicBezTo>
                      <a:pt x="297" y="190"/>
                      <a:pt x="233" y="107"/>
                      <a:pt x="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2214625" y="1239775"/>
                <a:ext cx="6350" cy="6000"/>
              </a:xfrm>
              <a:custGeom>
                <a:rect b="b" l="l" r="r" t="t"/>
                <a:pathLst>
                  <a:path extrusionOk="0" h="240" w="254">
                    <a:moveTo>
                      <a:pt x="0" y="0"/>
                    </a:moveTo>
                    <a:lnTo>
                      <a:pt x="0" y="0"/>
                    </a:lnTo>
                    <a:cubicBezTo>
                      <a:pt x="18" y="236"/>
                      <a:pt x="18" y="236"/>
                      <a:pt x="254" y="239"/>
                    </a:cubicBezTo>
                    <a:cubicBezTo>
                      <a:pt x="158" y="150"/>
                      <a:pt x="89" y="8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2361675" y="1235575"/>
                <a:ext cx="6250" cy="5200"/>
              </a:xfrm>
              <a:custGeom>
                <a:rect b="b" l="l" r="r" t="t"/>
                <a:pathLst>
                  <a:path extrusionOk="0" h="208" w="250">
                    <a:moveTo>
                      <a:pt x="207" y="0"/>
                    </a:moveTo>
                    <a:cubicBezTo>
                      <a:pt x="139" y="36"/>
                      <a:pt x="68" y="72"/>
                      <a:pt x="0" y="108"/>
                    </a:cubicBezTo>
                    <a:cubicBezTo>
                      <a:pt x="25" y="144"/>
                      <a:pt x="50" y="175"/>
                      <a:pt x="78" y="208"/>
                    </a:cubicBezTo>
                    <a:cubicBezTo>
                      <a:pt x="136" y="165"/>
                      <a:pt x="193" y="119"/>
                      <a:pt x="250" y="72"/>
                    </a:cubicBezTo>
                    <a:cubicBezTo>
                      <a:pt x="236" y="47"/>
                      <a:pt x="222" y="22"/>
                      <a:pt x="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2130250" y="1286700"/>
                <a:ext cx="6550" cy="6225"/>
              </a:xfrm>
              <a:custGeom>
                <a:rect b="b" l="l" r="r" t="t"/>
                <a:pathLst>
                  <a:path extrusionOk="0" h="249" w="262">
                    <a:moveTo>
                      <a:pt x="106" y="1"/>
                    </a:moveTo>
                    <a:cubicBezTo>
                      <a:pt x="103" y="1"/>
                      <a:pt x="100" y="1"/>
                      <a:pt x="97" y="2"/>
                    </a:cubicBezTo>
                    <a:cubicBezTo>
                      <a:pt x="54" y="16"/>
                      <a:pt x="4" y="80"/>
                      <a:pt x="1" y="123"/>
                    </a:cubicBezTo>
                    <a:cubicBezTo>
                      <a:pt x="1" y="166"/>
                      <a:pt x="62" y="209"/>
                      <a:pt x="93" y="248"/>
                    </a:cubicBezTo>
                    <a:cubicBezTo>
                      <a:pt x="140" y="209"/>
                      <a:pt x="190" y="166"/>
                      <a:pt x="261" y="98"/>
                    </a:cubicBezTo>
                    <a:cubicBezTo>
                      <a:pt x="189" y="53"/>
                      <a:pt x="141" y="1"/>
                      <a:pt x="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2271050" y="1416375"/>
                <a:ext cx="825" cy="8675"/>
              </a:xfrm>
              <a:custGeom>
                <a:rect b="b" l="l" r="r" t="t"/>
                <a:pathLst>
                  <a:path extrusionOk="0" h="347" w="33">
                    <a:moveTo>
                      <a:pt x="1" y="1"/>
                    </a:moveTo>
                    <a:lnTo>
                      <a:pt x="1" y="347"/>
                    </a:lnTo>
                    <a:lnTo>
                      <a:pt x="32" y="347"/>
                    </a:lnTo>
                    <a:lnTo>
                      <a:pt x="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2273625" y="1156825"/>
                <a:ext cx="7350" cy="4050"/>
              </a:xfrm>
              <a:custGeom>
                <a:rect b="b" l="l" r="r" t="t"/>
                <a:pathLst>
                  <a:path extrusionOk="0" h="162" w="294">
                    <a:moveTo>
                      <a:pt x="143" y="1"/>
                    </a:moveTo>
                    <a:cubicBezTo>
                      <a:pt x="109" y="1"/>
                      <a:pt x="64" y="7"/>
                      <a:pt x="1" y="15"/>
                    </a:cubicBezTo>
                    <a:cubicBezTo>
                      <a:pt x="126" y="76"/>
                      <a:pt x="198" y="111"/>
                      <a:pt x="294" y="162"/>
                    </a:cubicBezTo>
                    <a:cubicBezTo>
                      <a:pt x="241" y="37"/>
                      <a:pt x="22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2335675" y="1347150"/>
                <a:ext cx="8075" cy="5175"/>
              </a:xfrm>
              <a:custGeom>
                <a:rect b="b" l="l" r="r" t="t"/>
                <a:pathLst>
                  <a:path extrusionOk="0" h="207" w="323">
                    <a:moveTo>
                      <a:pt x="126" y="1"/>
                    </a:moveTo>
                    <a:cubicBezTo>
                      <a:pt x="125" y="1"/>
                      <a:pt x="124" y="1"/>
                      <a:pt x="122" y="1"/>
                    </a:cubicBezTo>
                    <a:cubicBezTo>
                      <a:pt x="76" y="23"/>
                      <a:pt x="40" y="70"/>
                      <a:pt x="1" y="105"/>
                    </a:cubicBezTo>
                    <a:cubicBezTo>
                      <a:pt x="37" y="141"/>
                      <a:pt x="73" y="202"/>
                      <a:pt x="111" y="205"/>
                    </a:cubicBezTo>
                    <a:cubicBezTo>
                      <a:pt x="116" y="206"/>
                      <a:pt x="121" y="206"/>
                      <a:pt x="125" y="206"/>
                    </a:cubicBezTo>
                    <a:cubicBezTo>
                      <a:pt x="176" y="206"/>
                      <a:pt x="234" y="174"/>
                      <a:pt x="322" y="148"/>
                    </a:cubicBezTo>
                    <a:cubicBezTo>
                      <a:pt x="192" y="47"/>
                      <a:pt x="146" y="1"/>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2353975" y="1247450"/>
                <a:ext cx="5125" cy="7350"/>
              </a:xfrm>
              <a:custGeom>
                <a:rect b="b" l="l" r="r" t="t"/>
                <a:pathLst>
                  <a:path extrusionOk="0" h="294" w="205">
                    <a:moveTo>
                      <a:pt x="65" y="0"/>
                    </a:moveTo>
                    <a:cubicBezTo>
                      <a:pt x="37" y="97"/>
                      <a:pt x="1" y="154"/>
                      <a:pt x="15" y="190"/>
                    </a:cubicBezTo>
                    <a:cubicBezTo>
                      <a:pt x="30" y="232"/>
                      <a:pt x="94" y="257"/>
                      <a:pt x="134" y="293"/>
                    </a:cubicBezTo>
                    <a:cubicBezTo>
                      <a:pt x="158" y="244"/>
                      <a:pt x="205" y="193"/>
                      <a:pt x="201" y="150"/>
                    </a:cubicBezTo>
                    <a:cubicBezTo>
                      <a:pt x="194" y="111"/>
                      <a:pt x="134" y="76"/>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 name="Google Shape;427;p2"/>
          <p:cNvGrpSpPr/>
          <p:nvPr/>
        </p:nvGrpSpPr>
        <p:grpSpPr>
          <a:xfrm>
            <a:off x="6924925" y="4245653"/>
            <a:ext cx="1344379" cy="1256043"/>
            <a:chOff x="1171375" y="1594800"/>
            <a:chExt cx="735075" cy="686775"/>
          </a:xfrm>
        </p:grpSpPr>
        <p:sp>
          <p:nvSpPr>
            <p:cNvPr id="428" name="Google Shape;428;p2"/>
            <p:cNvSpPr/>
            <p:nvPr/>
          </p:nvSpPr>
          <p:spPr>
            <a:xfrm>
              <a:off x="1171375" y="1594800"/>
              <a:ext cx="735075" cy="686775"/>
            </a:xfrm>
            <a:custGeom>
              <a:rect b="b" l="l" r="r" t="t"/>
              <a:pathLst>
                <a:path extrusionOk="0" h="27471" w="29403">
                  <a:moveTo>
                    <a:pt x="16981" y="405"/>
                  </a:moveTo>
                  <a:cubicBezTo>
                    <a:pt x="18120" y="405"/>
                    <a:pt x="19204" y="749"/>
                    <a:pt x="20231" y="1402"/>
                  </a:cubicBezTo>
                  <a:cubicBezTo>
                    <a:pt x="22124" y="2606"/>
                    <a:pt x="23760" y="4095"/>
                    <a:pt x="25003" y="5973"/>
                  </a:cubicBezTo>
                  <a:cubicBezTo>
                    <a:pt x="25817" y="7209"/>
                    <a:pt x="26660" y="8427"/>
                    <a:pt x="27245" y="9798"/>
                  </a:cubicBezTo>
                  <a:cubicBezTo>
                    <a:pt x="27746" y="10970"/>
                    <a:pt x="28148" y="12170"/>
                    <a:pt x="28410" y="13416"/>
                  </a:cubicBezTo>
                  <a:cubicBezTo>
                    <a:pt x="28796" y="15262"/>
                    <a:pt x="28724" y="17077"/>
                    <a:pt x="28041" y="18851"/>
                  </a:cubicBezTo>
                  <a:cubicBezTo>
                    <a:pt x="27574" y="20166"/>
                    <a:pt x="27031" y="21448"/>
                    <a:pt x="26081" y="22494"/>
                  </a:cubicBezTo>
                  <a:cubicBezTo>
                    <a:pt x="25574" y="23051"/>
                    <a:pt x="25020" y="23573"/>
                    <a:pt x="24428" y="24037"/>
                  </a:cubicBezTo>
                  <a:cubicBezTo>
                    <a:pt x="22992" y="25172"/>
                    <a:pt x="21377" y="25994"/>
                    <a:pt x="19613" y="26494"/>
                  </a:cubicBezTo>
                  <a:cubicBezTo>
                    <a:pt x="18621" y="26773"/>
                    <a:pt x="17600" y="26899"/>
                    <a:pt x="16574" y="26899"/>
                  </a:cubicBezTo>
                  <a:cubicBezTo>
                    <a:pt x="16300" y="26899"/>
                    <a:pt x="16027" y="26890"/>
                    <a:pt x="15753" y="26873"/>
                  </a:cubicBezTo>
                  <a:cubicBezTo>
                    <a:pt x="13957" y="26755"/>
                    <a:pt x="12189" y="26455"/>
                    <a:pt x="10457" y="25940"/>
                  </a:cubicBezTo>
                  <a:cubicBezTo>
                    <a:pt x="8293" y="25297"/>
                    <a:pt x="6557" y="24037"/>
                    <a:pt x="5118" y="22355"/>
                  </a:cubicBezTo>
                  <a:cubicBezTo>
                    <a:pt x="3821" y="20834"/>
                    <a:pt x="2725" y="19169"/>
                    <a:pt x="1886" y="17341"/>
                  </a:cubicBezTo>
                  <a:cubicBezTo>
                    <a:pt x="1457" y="16402"/>
                    <a:pt x="1115" y="15437"/>
                    <a:pt x="900" y="14430"/>
                  </a:cubicBezTo>
                  <a:cubicBezTo>
                    <a:pt x="632" y="13194"/>
                    <a:pt x="657" y="11963"/>
                    <a:pt x="1093" y="10769"/>
                  </a:cubicBezTo>
                  <a:cubicBezTo>
                    <a:pt x="1446" y="9805"/>
                    <a:pt x="1832" y="8852"/>
                    <a:pt x="2225" y="7906"/>
                  </a:cubicBezTo>
                  <a:cubicBezTo>
                    <a:pt x="2468" y="7320"/>
                    <a:pt x="2885" y="6863"/>
                    <a:pt x="3414" y="6513"/>
                  </a:cubicBezTo>
                  <a:cubicBezTo>
                    <a:pt x="4575" y="5745"/>
                    <a:pt x="5825" y="5198"/>
                    <a:pt x="7221" y="5041"/>
                  </a:cubicBezTo>
                  <a:cubicBezTo>
                    <a:pt x="7302" y="5033"/>
                    <a:pt x="7382" y="5017"/>
                    <a:pt x="7459" y="5017"/>
                  </a:cubicBezTo>
                  <a:cubicBezTo>
                    <a:pt x="7485" y="5017"/>
                    <a:pt x="7510" y="5019"/>
                    <a:pt x="7535" y="5023"/>
                  </a:cubicBezTo>
                  <a:cubicBezTo>
                    <a:pt x="7596" y="5033"/>
                    <a:pt x="7655" y="5038"/>
                    <a:pt x="7711" y="5038"/>
                  </a:cubicBezTo>
                  <a:cubicBezTo>
                    <a:pt x="8015" y="5038"/>
                    <a:pt x="8244" y="4891"/>
                    <a:pt x="8410" y="4602"/>
                  </a:cubicBezTo>
                  <a:cubicBezTo>
                    <a:pt x="8535" y="4384"/>
                    <a:pt x="8689" y="4173"/>
                    <a:pt x="8799" y="3945"/>
                  </a:cubicBezTo>
                  <a:cubicBezTo>
                    <a:pt x="9114" y="3291"/>
                    <a:pt x="9607" y="2820"/>
                    <a:pt x="10243" y="2492"/>
                  </a:cubicBezTo>
                  <a:cubicBezTo>
                    <a:pt x="11735" y="1720"/>
                    <a:pt x="13261" y="1031"/>
                    <a:pt x="14932" y="731"/>
                  </a:cubicBezTo>
                  <a:cubicBezTo>
                    <a:pt x="15082" y="702"/>
                    <a:pt x="15228" y="667"/>
                    <a:pt x="15374" y="627"/>
                  </a:cubicBezTo>
                  <a:cubicBezTo>
                    <a:pt x="15921" y="478"/>
                    <a:pt x="16457" y="405"/>
                    <a:pt x="16981" y="405"/>
                  </a:cubicBezTo>
                  <a:close/>
                  <a:moveTo>
                    <a:pt x="16686" y="0"/>
                  </a:moveTo>
                  <a:cubicBezTo>
                    <a:pt x="15764" y="0"/>
                    <a:pt x="14855" y="149"/>
                    <a:pt x="13946" y="309"/>
                  </a:cubicBezTo>
                  <a:cubicBezTo>
                    <a:pt x="13128" y="452"/>
                    <a:pt x="12307" y="591"/>
                    <a:pt x="11546" y="945"/>
                  </a:cubicBezTo>
                  <a:cubicBezTo>
                    <a:pt x="11078" y="1160"/>
                    <a:pt x="10617" y="1384"/>
                    <a:pt x="10154" y="1602"/>
                  </a:cubicBezTo>
                  <a:cubicBezTo>
                    <a:pt x="9146" y="2081"/>
                    <a:pt x="8371" y="2780"/>
                    <a:pt x="7953" y="3838"/>
                  </a:cubicBezTo>
                  <a:cubicBezTo>
                    <a:pt x="7925" y="3906"/>
                    <a:pt x="7882" y="3970"/>
                    <a:pt x="7846" y="4038"/>
                  </a:cubicBezTo>
                  <a:cubicBezTo>
                    <a:pt x="7645" y="4459"/>
                    <a:pt x="7332" y="4680"/>
                    <a:pt x="6870" y="4680"/>
                  </a:cubicBezTo>
                  <a:cubicBezTo>
                    <a:pt x="6839" y="4680"/>
                    <a:pt x="6807" y="4679"/>
                    <a:pt x="6775" y="4677"/>
                  </a:cubicBezTo>
                  <a:cubicBezTo>
                    <a:pt x="6731" y="4674"/>
                    <a:pt x="6688" y="4673"/>
                    <a:pt x="6644" y="4673"/>
                  </a:cubicBezTo>
                  <a:cubicBezTo>
                    <a:pt x="6477" y="4673"/>
                    <a:pt x="6307" y="4694"/>
                    <a:pt x="6147" y="4730"/>
                  </a:cubicBezTo>
                  <a:cubicBezTo>
                    <a:pt x="4985" y="4992"/>
                    <a:pt x="3897" y="5420"/>
                    <a:pt x="2925" y="6123"/>
                  </a:cubicBezTo>
                  <a:cubicBezTo>
                    <a:pt x="2468" y="6456"/>
                    <a:pt x="2064" y="6852"/>
                    <a:pt x="1825" y="7366"/>
                  </a:cubicBezTo>
                  <a:cubicBezTo>
                    <a:pt x="1390" y="8309"/>
                    <a:pt x="989" y="9270"/>
                    <a:pt x="571" y="10224"/>
                  </a:cubicBezTo>
                  <a:cubicBezTo>
                    <a:pt x="11" y="11827"/>
                    <a:pt x="0" y="13427"/>
                    <a:pt x="447" y="15048"/>
                  </a:cubicBezTo>
                  <a:cubicBezTo>
                    <a:pt x="700" y="15966"/>
                    <a:pt x="1032" y="16855"/>
                    <a:pt x="1425" y="17723"/>
                  </a:cubicBezTo>
                  <a:cubicBezTo>
                    <a:pt x="2247" y="19527"/>
                    <a:pt x="3328" y="21162"/>
                    <a:pt x="4618" y="22652"/>
                  </a:cubicBezTo>
                  <a:cubicBezTo>
                    <a:pt x="6028" y="24284"/>
                    <a:pt x="7711" y="25562"/>
                    <a:pt x="9782" y="26276"/>
                  </a:cubicBezTo>
                  <a:cubicBezTo>
                    <a:pt x="11575" y="26898"/>
                    <a:pt x="13421" y="27280"/>
                    <a:pt x="15310" y="27427"/>
                  </a:cubicBezTo>
                  <a:cubicBezTo>
                    <a:pt x="15695" y="27456"/>
                    <a:pt x="16078" y="27471"/>
                    <a:pt x="16459" y="27471"/>
                  </a:cubicBezTo>
                  <a:cubicBezTo>
                    <a:pt x="18362" y="27471"/>
                    <a:pt x="20199" y="27094"/>
                    <a:pt x="21952" y="26219"/>
                  </a:cubicBezTo>
                  <a:cubicBezTo>
                    <a:pt x="23278" y="25558"/>
                    <a:pt x="24463" y="24719"/>
                    <a:pt x="25570" y="23751"/>
                  </a:cubicBezTo>
                  <a:cubicBezTo>
                    <a:pt x="26541" y="22905"/>
                    <a:pt x="27278" y="21887"/>
                    <a:pt x="27848" y="20737"/>
                  </a:cubicBezTo>
                  <a:cubicBezTo>
                    <a:pt x="28306" y="19815"/>
                    <a:pt x="28656" y="18851"/>
                    <a:pt x="28949" y="17865"/>
                  </a:cubicBezTo>
                  <a:cubicBezTo>
                    <a:pt x="29306" y="16677"/>
                    <a:pt x="29402" y="15466"/>
                    <a:pt x="29241" y="14237"/>
                  </a:cubicBezTo>
                  <a:cubicBezTo>
                    <a:pt x="28959" y="12052"/>
                    <a:pt x="28260" y="10009"/>
                    <a:pt x="27103" y="8130"/>
                  </a:cubicBezTo>
                  <a:cubicBezTo>
                    <a:pt x="26820" y="7666"/>
                    <a:pt x="26499" y="7224"/>
                    <a:pt x="26213" y="6763"/>
                  </a:cubicBezTo>
                  <a:cubicBezTo>
                    <a:pt x="25003" y="4799"/>
                    <a:pt x="23449" y="3152"/>
                    <a:pt x="21631" y="1735"/>
                  </a:cubicBezTo>
                  <a:cubicBezTo>
                    <a:pt x="20306" y="702"/>
                    <a:pt x="18821" y="110"/>
                    <a:pt x="17139" y="13"/>
                  </a:cubicBezTo>
                  <a:cubicBezTo>
                    <a:pt x="16988" y="4"/>
                    <a:pt x="16837" y="0"/>
                    <a:pt x="16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401350" y="1781375"/>
              <a:ext cx="287150" cy="317275"/>
            </a:xfrm>
            <a:custGeom>
              <a:rect b="b" l="l" r="r" t="t"/>
              <a:pathLst>
                <a:path extrusionOk="0" h="12691" w="11486">
                  <a:moveTo>
                    <a:pt x="8572" y="2121"/>
                  </a:moveTo>
                  <a:cubicBezTo>
                    <a:pt x="8893" y="2243"/>
                    <a:pt x="9311" y="2721"/>
                    <a:pt x="9754" y="3503"/>
                  </a:cubicBezTo>
                  <a:cubicBezTo>
                    <a:pt x="9200" y="3189"/>
                    <a:pt x="8868" y="2682"/>
                    <a:pt x="8572" y="2121"/>
                  </a:cubicBezTo>
                  <a:close/>
                  <a:moveTo>
                    <a:pt x="10807" y="6121"/>
                  </a:moveTo>
                  <a:cubicBezTo>
                    <a:pt x="11272" y="7325"/>
                    <a:pt x="10828" y="9553"/>
                    <a:pt x="10193" y="10492"/>
                  </a:cubicBezTo>
                  <a:cubicBezTo>
                    <a:pt x="10629" y="9049"/>
                    <a:pt x="10686" y="7607"/>
                    <a:pt x="10807" y="6121"/>
                  </a:cubicBezTo>
                  <a:close/>
                  <a:moveTo>
                    <a:pt x="4746" y="612"/>
                  </a:moveTo>
                  <a:cubicBezTo>
                    <a:pt x="5232" y="612"/>
                    <a:pt x="5704" y="745"/>
                    <a:pt x="6179" y="835"/>
                  </a:cubicBezTo>
                  <a:cubicBezTo>
                    <a:pt x="7164" y="1021"/>
                    <a:pt x="7858" y="1596"/>
                    <a:pt x="8382" y="2428"/>
                  </a:cubicBezTo>
                  <a:cubicBezTo>
                    <a:pt x="8639" y="2832"/>
                    <a:pt x="8936" y="3228"/>
                    <a:pt x="9282" y="3550"/>
                  </a:cubicBezTo>
                  <a:cubicBezTo>
                    <a:pt x="10007" y="4224"/>
                    <a:pt x="10289" y="5064"/>
                    <a:pt x="10372" y="6010"/>
                  </a:cubicBezTo>
                  <a:cubicBezTo>
                    <a:pt x="10472" y="7157"/>
                    <a:pt x="10246" y="8264"/>
                    <a:pt x="9964" y="9360"/>
                  </a:cubicBezTo>
                  <a:cubicBezTo>
                    <a:pt x="9875" y="9707"/>
                    <a:pt x="9689" y="10028"/>
                    <a:pt x="9529" y="10349"/>
                  </a:cubicBezTo>
                  <a:cubicBezTo>
                    <a:pt x="9414" y="10574"/>
                    <a:pt x="9214" y="10714"/>
                    <a:pt x="8947" y="10720"/>
                  </a:cubicBezTo>
                  <a:cubicBezTo>
                    <a:pt x="8497" y="10728"/>
                    <a:pt x="8279" y="11002"/>
                    <a:pt x="8147" y="11392"/>
                  </a:cubicBezTo>
                  <a:cubicBezTo>
                    <a:pt x="8097" y="11542"/>
                    <a:pt x="8011" y="11678"/>
                    <a:pt x="7919" y="11871"/>
                  </a:cubicBezTo>
                  <a:cubicBezTo>
                    <a:pt x="7304" y="11292"/>
                    <a:pt x="6797" y="10678"/>
                    <a:pt x="6025" y="10438"/>
                  </a:cubicBezTo>
                  <a:cubicBezTo>
                    <a:pt x="6007" y="10463"/>
                    <a:pt x="5986" y="10488"/>
                    <a:pt x="5964" y="10510"/>
                  </a:cubicBezTo>
                  <a:cubicBezTo>
                    <a:pt x="6493" y="10978"/>
                    <a:pt x="7025" y="11442"/>
                    <a:pt x="7568" y="11917"/>
                  </a:cubicBezTo>
                  <a:cubicBezTo>
                    <a:pt x="7508" y="11940"/>
                    <a:pt x="7479" y="11964"/>
                    <a:pt x="7455" y="11964"/>
                  </a:cubicBezTo>
                  <a:cubicBezTo>
                    <a:pt x="7454" y="11964"/>
                    <a:pt x="7452" y="11963"/>
                    <a:pt x="7451" y="11963"/>
                  </a:cubicBezTo>
                  <a:cubicBezTo>
                    <a:pt x="6436" y="11831"/>
                    <a:pt x="5404" y="11838"/>
                    <a:pt x="4418" y="11506"/>
                  </a:cubicBezTo>
                  <a:cubicBezTo>
                    <a:pt x="3140" y="11078"/>
                    <a:pt x="2232" y="10188"/>
                    <a:pt x="1543" y="9074"/>
                  </a:cubicBezTo>
                  <a:cubicBezTo>
                    <a:pt x="976" y="8157"/>
                    <a:pt x="625" y="7139"/>
                    <a:pt x="422" y="6082"/>
                  </a:cubicBezTo>
                  <a:cubicBezTo>
                    <a:pt x="265" y="5268"/>
                    <a:pt x="254" y="4446"/>
                    <a:pt x="597" y="3678"/>
                  </a:cubicBezTo>
                  <a:cubicBezTo>
                    <a:pt x="805" y="3217"/>
                    <a:pt x="1115" y="2800"/>
                    <a:pt x="1397" y="2375"/>
                  </a:cubicBezTo>
                  <a:cubicBezTo>
                    <a:pt x="1572" y="2110"/>
                    <a:pt x="1779" y="1867"/>
                    <a:pt x="1979" y="1621"/>
                  </a:cubicBezTo>
                  <a:cubicBezTo>
                    <a:pt x="2321" y="1200"/>
                    <a:pt x="2559" y="1032"/>
                    <a:pt x="2938" y="1032"/>
                  </a:cubicBezTo>
                  <a:cubicBezTo>
                    <a:pt x="3093" y="1032"/>
                    <a:pt x="3271" y="1060"/>
                    <a:pt x="3490" y="1111"/>
                  </a:cubicBezTo>
                  <a:cubicBezTo>
                    <a:pt x="3647" y="778"/>
                    <a:pt x="3976" y="717"/>
                    <a:pt x="4304" y="653"/>
                  </a:cubicBezTo>
                  <a:cubicBezTo>
                    <a:pt x="4453" y="624"/>
                    <a:pt x="4600" y="612"/>
                    <a:pt x="4746" y="612"/>
                  </a:cubicBezTo>
                  <a:close/>
                  <a:moveTo>
                    <a:pt x="4924" y="1"/>
                  </a:moveTo>
                  <a:cubicBezTo>
                    <a:pt x="4356" y="1"/>
                    <a:pt x="3845" y="198"/>
                    <a:pt x="3429" y="625"/>
                  </a:cubicBezTo>
                  <a:cubicBezTo>
                    <a:pt x="3114" y="703"/>
                    <a:pt x="2857" y="710"/>
                    <a:pt x="2664" y="821"/>
                  </a:cubicBezTo>
                  <a:cubicBezTo>
                    <a:pt x="1979" y="1218"/>
                    <a:pt x="1387" y="1732"/>
                    <a:pt x="937" y="2389"/>
                  </a:cubicBezTo>
                  <a:cubicBezTo>
                    <a:pt x="708" y="2721"/>
                    <a:pt x="487" y="3074"/>
                    <a:pt x="340" y="3446"/>
                  </a:cubicBezTo>
                  <a:cubicBezTo>
                    <a:pt x="79" y="4114"/>
                    <a:pt x="1" y="4828"/>
                    <a:pt x="76" y="5538"/>
                  </a:cubicBezTo>
                  <a:cubicBezTo>
                    <a:pt x="301" y="7771"/>
                    <a:pt x="1229" y="9642"/>
                    <a:pt x="3018" y="11038"/>
                  </a:cubicBezTo>
                  <a:cubicBezTo>
                    <a:pt x="3808" y="11656"/>
                    <a:pt x="4697" y="12049"/>
                    <a:pt x="5700" y="12156"/>
                  </a:cubicBezTo>
                  <a:cubicBezTo>
                    <a:pt x="6200" y="12214"/>
                    <a:pt x="6665" y="12352"/>
                    <a:pt x="7121" y="12578"/>
                  </a:cubicBezTo>
                  <a:cubicBezTo>
                    <a:pt x="7275" y="12655"/>
                    <a:pt x="7434" y="12691"/>
                    <a:pt x="7591" y="12691"/>
                  </a:cubicBezTo>
                  <a:cubicBezTo>
                    <a:pt x="8007" y="12691"/>
                    <a:pt x="8401" y="12435"/>
                    <a:pt x="8593" y="12017"/>
                  </a:cubicBezTo>
                  <a:cubicBezTo>
                    <a:pt x="8721" y="11735"/>
                    <a:pt x="8773" y="11652"/>
                    <a:pt x="8991" y="11652"/>
                  </a:cubicBezTo>
                  <a:cubicBezTo>
                    <a:pt x="9040" y="11652"/>
                    <a:pt x="9099" y="11656"/>
                    <a:pt x="9168" y="11663"/>
                  </a:cubicBezTo>
                  <a:cubicBezTo>
                    <a:pt x="9217" y="11669"/>
                    <a:pt x="9265" y="11671"/>
                    <a:pt x="9311" y="11671"/>
                  </a:cubicBezTo>
                  <a:cubicBezTo>
                    <a:pt x="9665" y="11671"/>
                    <a:pt x="9947" y="11518"/>
                    <a:pt x="10168" y="11249"/>
                  </a:cubicBezTo>
                  <a:cubicBezTo>
                    <a:pt x="10383" y="10981"/>
                    <a:pt x="10589" y="10689"/>
                    <a:pt x="10721" y="10374"/>
                  </a:cubicBezTo>
                  <a:cubicBezTo>
                    <a:pt x="11486" y="8596"/>
                    <a:pt x="11476" y="6760"/>
                    <a:pt x="10983" y="4925"/>
                  </a:cubicBezTo>
                  <a:cubicBezTo>
                    <a:pt x="10625" y="3606"/>
                    <a:pt x="9854" y="2553"/>
                    <a:pt x="8807" y="1664"/>
                  </a:cubicBezTo>
                  <a:cubicBezTo>
                    <a:pt x="7847" y="846"/>
                    <a:pt x="6757" y="349"/>
                    <a:pt x="5550" y="74"/>
                  </a:cubicBezTo>
                  <a:cubicBezTo>
                    <a:pt x="5336" y="26"/>
                    <a:pt x="5126" y="1"/>
                    <a:pt x="4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20375" y="1837150"/>
              <a:ext cx="40725" cy="221725"/>
            </a:xfrm>
            <a:custGeom>
              <a:rect b="b" l="l" r="r" t="t"/>
              <a:pathLst>
                <a:path extrusionOk="0" h="8869" w="1629">
                  <a:moveTo>
                    <a:pt x="988" y="0"/>
                  </a:moveTo>
                  <a:cubicBezTo>
                    <a:pt x="986" y="0"/>
                    <a:pt x="981" y="1"/>
                    <a:pt x="980" y="4"/>
                  </a:cubicBezTo>
                  <a:lnTo>
                    <a:pt x="980" y="4"/>
                  </a:lnTo>
                  <a:cubicBezTo>
                    <a:pt x="992" y="2"/>
                    <a:pt x="992" y="0"/>
                    <a:pt x="988" y="0"/>
                  </a:cubicBezTo>
                  <a:close/>
                  <a:moveTo>
                    <a:pt x="980" y="4"/>
                  </a:moveTo>
                  <a:lnTo>
                    <a:pt x="980" y="4"/>
                  </a:lnTo>
                  <a:cubicBezTo>
                    <a:pt x="978" y="4"/>
                    <a:pt x="977" y="4"/>
                    <a:pt x="976" y="4"/>
                  </a:cubicBezTo>
                  <a:cubicBezTo>
                    <a:pt x="975" y="6"/>
                    <a:pt x="975" y="8"/>
                    <a:pt x="974" y="10"/>
                  </a:cubicBezTo>
                  <a:lnTo>
                    <a:pt x="974" y="10"/>
                  </a:lnTo>
                  <a:cubicBezTo>
                    <a:pt x="976" y="8"/>
                    <a:pt x="978" y="6"/>
                    <a:pt x="979" y="4"/>
                  </a:cubicBezTo>
                  <a:cubicBezTo>
                    <a:pt x="979" y="4"/>
                    <a:pt x="979" y="4"/>
                    <a:pt x="980" y="4"/>
                  </a:cubicBezTo>
                  <a:close/>
                  <a:moveTo>
                    <a:pt x="974" y="10"/>
                  </a:moveTo>
                  <a:cubicBezTo>
                    <a:pt x="926" y="65"/>
                    <a:pt x="874" y="117"/>
                    <a:pt x="836" y="176"/>
                  </a:cubicBezTo>
                  <a:cubicBezTo>
                    <a:pt x="294" y="990"/>
                    <a:pt x="1" y="1897"/>
                    <a:pt x="33" y="2865"/>
                  </a:cubicBezTo>
                  <a:cubicBezTo>
                    <a:pt x="97" y="4769"/>
                    <a:pt x="458" y="6612"/>
                    <a:pt x="1283" y="8343"/>
                  </a:cubicBezTo>
                  <a:cubicBezTo>
                    <a:pt x="1365" y="8514"/>
                    <a:pt x="1433" y="8693"/>
                    <a:pt x="1512" y="8868"/>
                  </a:cubicBezTo>
                  <a:cubicBezTo>
                    <a:pt x="1551" y="8847"/>
                    <a:pt x="1590" y="8825"/>
                    <a:pt x="1629" y="8804"/>
                  </a:cubicBezTo>
                  <a:cubicBezTo>
                    <a:pt x="1601" y="8718"/>
                    <a:pt x="1572" y="8633"/>
                    <a:pt x="1536" y="8554"/>
                  </a:cubicBezTo>
                  <a:cubicBezTo>
                    <a:pt x="836" y="6976"/>
                    <a:pt x="497" y="5315"/>
                    <a:pt x="351" y="3604"/>
                  </a:cubicBezTo>
                  <a:cubicBezTo>
                    <a:pt x="287" y="2862"/>
                    <a:pt x="330" y="2125"/>
                    <a:pt x="544" y="1408"/>
                  </a:cubicBezTo>
                  <a:cubicBezTo>
                    <a:pt x="682" y="935"/>
                    <a:pt x="835" y="466"/>
                    <a:pt x="974"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557600" y="1619700"/>
              <a:ext cx="131000" cy="44375"/>
            </a:xfrm>
            <a:custGeom>
              <a:rect b="b" l="l" r="r" t="t"/>
              <a:pathLst>
                <a:path extrusionOk="0" h="1775" w="5240">
                  <a:moveTo>
                    <a:pt x="654" y="0"/>
                  </a:moveTo>
                  <a:cubicBezTo>
                    <a:pt x="603" y="0"/>
                    <a:pt x="551" y="1"/>
                    <a:pt x="500" y="2"/>
                  </a:cubicBezTo>
                  <a:cubicBezTo>
                    <a:pt x="332" y="6"/>
                    <a:pt x="169" y="78"/>
                    <a:pt x="1" y="117"/>
                  </a:cubicBezTo>
                  <a:cubicBezTo>
                    <a:pt x="11" y="156"/>
                    <a:pt x="19" y="192"/>
                    <a:pt x="25" y="231"/>
                  </a:cubicBezTo>
                  <a:cubicBezTo>
                    <a:pt x="170" y="207"/>
                    <a:pt x="314" y="196"/>
                    <a:pt x="456" y="196"/>
                  </a:cubicBezTo>
                  <a:cubicBezTo>
                    <a:pt x="897" y="196"/>
                    <a:pt x="1326" y="301"/>
                    <a:pt x="1750" y="431"/>
                  </a:cubicBezTo>
                  <a:cubicBezTo>
                    <a:pt x="2943" y="803"/>
                    <a:pt x="4140" y="1156"/>
                    <a:pt x="5239" y="1774"/>
                  </a:cubicBezTo>
                  <a:cubicBezTo>
                    <a:pt x="5147" y="1670"/>
                    <a:pt x="5046" y="1581"/>
                    <a:pt x="4936" y="1506"/>
                  </a:cubicBezTo>
                  <a:cubicBezTo>
                    <a:pt x="3825" y="742"/>
                    <a:pt x="2568" y="332"/>
                    <a:pt x="1265" y="56"/>
                  </a:cubicBezTo>
                  <a:cubicBezTo>
                    <a:pt x="1068" y="13"/>
                    <a:pt x="859" y="0"/>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198600" y="1839650"/>
              <a:ext cx="25300" cy="122425"/>
            </a:xfrm>
            <a:custGeom>
              <a:rect b="b" l="l" r="r" t="t"/>
              <a:pathLst>
                <a:path extrusionOk="0" h="4897" w="1012">
                  <a:moveTo>
                    <a:pt x="1011" y="1"/>
                  </a:moveTo>
                  <a:cubicBezTo>
                    <a:pt x="275" y="954"/>
                    <a:pt x="1" y="3883"/>
                    <a:pt x="529" y="4897"/>
                  </a:cubicBezTo>
                  <a:cubicBezTo>
                    <a:pt x="522" y="3250"/>
                    <a:pt x="433" y="1593"/>
                    <a:pt x="10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50300" y="1753850"/>
              <a:ext cx="102425" cy="46100"/>
            </a:xfrm>
            <a:custGeom>
              <a:rect b="b" l="l" r="r" t="t"/>
              <a:pathLst>
                <a:path extrusionOk="0" h="1844" w="4097">
                  <a:moveTo>
                    <a:pt x="3718" y="0"/>
                  </a:moveTo>
                  <a:cubicBezTo>
                    <a:pt x="2521" y="0"/>
                    <a:pt x="255" y="1189"/>
                    <a:pt x="0" y="1844"/>
                  </a:cubicBezTo>
                  <a:cubicBezTo>
                    <a:pt x="625" y="1465"/>
                    <a:pt x="1236" y="1004"/>
                    <a:pt x="1918" y="708"/>
                  </a:cubicBezTo>
                  <a:cubicBezTo>
                    <a:pt x="2600" y="408"/>
                    <a:pt x="3354" y="269"/>
                    <a:pt x="4096" y="54"/>
                  </a:cubicBezTo>
                  <a:cubicBezTo>
                    <a:pt x="3989" y="17"/>
                    <a:pt x="3861" y="0"/>
                    <a:pt x="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763575" y="1888125"/>
              <a:ext cx="80025" cy="23350"/>
            </a:xfrm>
            <a:custGeom>
              <a:rect b="b" l="l" r="r" t="t"/>
              <a:pathLst>
                <a:path extrusionOk="0" h="934" w="3201">
                  <a:moveTo>
                    <a:pt x="3168" y="1"/>
                  </a:moveTo>
                  <a:cubicBezTo>
                    <a:pt x="2072" y="116"/>
                    <a:pt x="1058" y="551"/>
                    <a:pt x="0" y="818"/>
                  </a:cubicBezTo>
                  <a:cubicBezTo>
                    <a:pt x="11" y="858"/>
                    <a:pt x="18" y="894"/>
                    <a:pt x="29" y="933"/>
                  </a:cubicBezTo>
                  <a:cubicBezTo>
                    <a:pt x="1004" y="701"/>
                    <a:pt x="1975" y="476"/>
                    <a:pt x="2950" y="236"/>
                  </a:cubicBezTo>
                  <a:cubicBezTo>
                    <a:pt x="3039" y="215"/>
                    <a:pt x="3118" y="140"/>
                    <a:pt x="3201" y="86"/>
                  </a:cubicBezTo>
                  <a:cubicBezTo>
                    <a:pt x="3189" y="58"/>
                    <a:pt x="3179" y="30"/>
                    <a:pt x="3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9475" y="1738325"/>
              <a:ext cx="50475" cy="17875"/>
            </a:xfrm>
            <a:custGeom>
              <a:rect b="b" l="l" r="r" t="t"/>
              <a:pathLst>
                <a:path extrusionOk="0" h="715" w="2019">
                  <a:moveTo>
                    <a:pt x="1669" y="0"/>
                  </a:moveTo>
                  <a:cubicBezTo>
                    <a:pt x="1577" y="0"/>
                    <a:pt x="1486" y="24"/>
                    <a:pt x="1401" y="39"/>
                  </a:cubicBezTo>
                  <a:cubicBezTo>
                    <a:pt x="890" y="140"/>
                    <a:pt x="411" y="318"/>
                    <a:pt x="1" y="632"/>
                  </a:cubicBezTo>
                  <a:cubicBezTo>
                    <a:pt x="19" y="661"/>
                    <a:pt x="33" y="690"/>
                    <a:pt x="51" y="715"/>
                  </a:cubicBezTo>
                  <a:cubicBezTo>
                    <a:pt x="604" y="590"/>
                    <a:pt x="1161" y="468"/>
                    <a:pt x="1711" y="332"/>
                  </a:cubicBezTo>
                  <a:cubicBezTo>
                    <a:pt x="1815" y="308"/>
                    <a:pt x="1904" y="236"/>
                    <a:pt x="2018" y="176"/>
                  </a:cubicBezTo>
                  <a:cubicBezTo>
                    <a:pt x="1905" y="38"/>
                    <a:pt x="1786" y="0"/>
                    <a:pt x="1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586075" y="2246950"/>
              <a:ext cx="84225" cy="11100"/>
            </a:xfrm>
            <a:custGeom>
              <a:rect b="b" l="l" r="r" t="t"/>
              <a:pathLst>
                <a:path extrusionOk="0" h="444" w="3369">
                  <a:moveTo>
                    <a:pt x="3368" y="1"/>
                  </a:moveTo>
                  <a:cubicBezTo>
                    <a:pt x="2279" y="126"/>
                    <a:pt x="1151" y="258"/>
                    <a:pt x="1" y="393"/>
                  </a:cubicBezTo>
                  <a:cubicBezTo>
                    <a:pt x="385" y="427"/>
                    <a:pt x="751" y="444"/>
                    <a:pt x="1092" y="444"/>
                  </a:cubicBezTo>
                  <a:cubicBezTo>
                    <a:pt x="2153" y="444"/>
                    <a:pt x="2977" y="285"/>
                    <a:pt x="3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476875" y="2243825"/>
              <a:ext cx="73875" cy="11950"/>
            </a:xfrm>
            <a:custGeom>
              <a:rect b="b" l="l" r="r" t="t"/>
              <a:pathLst>
                <a:path extrusionOk="0" h="478" w="2955">
                  <a:moveTo>
                    <a:pt x="1" y="1"/>
                  </a:moveTo>
                  <a:lnTo>
                    <a:pt x="1" y="1"/>
                  </a:lnTo>
                  <a:cubicBezTo>
                    <a:pt x="462" y="282"/>
                    <a:pt x="1374" y="477"/>
                    <a:pt x="2123" y="477"/>
                  </a:cubicBezTo>
                  <a:cubicBezTo>
                    <a:pt x="2447" y="477"/>
                    <a:pt x="2742" y="440"/>
                    <a:pt x="2954" y="358"/>
                  </a:cubicBezTo>
                  <a:cubicBezTo>
                    <a:pt x="1908" y="233"/>
                    <a:pt x="929" y="11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388050" y="2028025"/>
              <a:ext cx="48225" cy="20450"/>
            </a:xfrm>
            <a:custGeom>
              <a:rect b="b" l="l" r="r" t="t"/>
              <a:pathLst>
                <a:path extrusionOk="0" h="818" w="1929">
                  <a:moveTo>
                    <a:pt x="1929" y="1"/>
                  </a:moveTo>
                  <a:lnTo>
                    <a:pt x="1929" y="1"/>
                  </a:lnTo>
                  <a:cubicBezTo>
                    <a:pt x="1311" y="258"/>
                    <a:pt x="651" y="412"/>
                    <a:pt x="0" y="783"/>
                  </a:cubicBezTo>
                  <a:cubicBezTo>
                    <a:pt x="93" y="807"/>
                    <a:pt x="193" y="818"/>
                    <a:pt x="298" y="818"/>
                  </a:cubicBezTo>
                  <a:cubicBezTo>
                    <a:pt x="894" y="818"/>
                    <a:pt x="1631" y="460"/>
                    <a:pt x="1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779475" y="1972550"/>
              <a:ext cx="76075" cy="8725"/>
            </a:xfrm>
            <a:custGeom>
              <a:rect b="b" l="l" r="r" t="t"/>
              <a:pathLst>
                <a:path extrusionOk="0" h="349" w="3043">
                  <a:moveTo>
                    <a:pt x="960" y="1"/>
                  </a:moveTo>
                  <a:cubicBezTo>
                    <a:pt x="641" y="1"/>
                    <a:pt x="321" y="17"/>
                    <a:pt x="0" y="42"/>
                  </a:cubicBezTo>
                  <a:cubicBezTo>
                    <a:pt x="503" y="88"/>
                    <a:pt x="1011" y="152"/>
                    <a:pt x="1518" y="177"/>
                  </a:cubicBezTo>
                  <a:cubicBezTo>
                    <a:pt x="1963" y="202"/>
                    <a:pt x="2397" y="349"/>
                    <a:pt x="2844" y="349"/>
                  </a:cubicBezTo>
                  <a:cubicBezTo>
                    <a:pt x="2910" y="349"/>
                    <a:pt x="2976" y="346"/>
                    <a:pt x="3043" y="338"/>
                  </a:cubicBezTo>
                  <a:cubicBezTo>
                    <a:pt x="2364" y="82"/>
                    <a:pt x="1666" y="1"/>
                    <a:pt x="9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368425" y="1988050"/>
              <a:ext cx="46800" cy="12925"/>
            </a:xfrm>
            <a:custGeom>
              <a:rect b="b" l="l" r="r" t="t"/>
              <a:pathLst>
                <a:path extrusionOk="0" h="517" w="1872">
                  <a:moveTo>
                    <a:pt x="1179" y="0"/>
                  </a:moveTo>
                  <a:cubicBezTo>
                    <a:pt x="1036" y="68"/>
                    <a:pt x="900" y="154"/>
                    <a:pt x="750" y="200"/>
                  </a:cubicBezTo>
                  <a:cubicBezTo>
                    <a:pt x="503" y="279"/>
                    <a:pt x="250" y="332"/>
                    <a:pt x="0" y="400"/>
                  </a:cubicBezTo>
                  <a:cubicBezTo>
                    <a:pt x="7" y="432"/>
                    <a:pt x="11" y="464"/>
                    <a:pt x="17" y="497"/>
                  </a:cubicBezTo>
                  <a:cubicBezTo>
                    <a:pt x="100" y="511"/>
                    <a:pt x="182" y="517"/>
                    <a:pt x="264" y="517"/>
                  </a:cubicBezTo>
                  <a:cubicBezTo>
                    <a:pt x="492" y="517"/>
                    <a:pt x="719" y="471"/>
                    <a:pt x="943" y="432"/>
                  </a:cubicBezTo>
                  <a:cubicBezTo>
                    <a:pt x="1243" y="383"/>
                    <a:pt x="1589" y="436"/>
                    <a:pt x="1871" y="104"/>
                  </a:cubicBezTo>
                  <a:cubicBezTo>
                    <a:pt x="1632" y="72"/>
                    <a:pt x="1461" y="50"/>
                    <a:pt x="1286" y="25"/>
                  </a:cubicBezTo>
                  <a:cubicBezTo>
                    <a:pt x="1250" y="18"/>
                    <a:pt x="1214" y="11"/>
                    <a:pt x="1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671350" y="1841275"/>
              <a:ext cx="31700" cy="23525"/>
            </a:xfrm>
            <a:custGeom>
              <a:rect b="b" l="l" r="r" t="t"/>
              <a:pathLst>
                <a:path extrusionOk="0" h="941" w="1268">
                  <a:moveTo>
                    <a:pt x="1268" y="0"/>
                  </a:moveTo>
                  <a:lnTo>
                    <a:pt x="1268" y="0"/>
                  </a:lnTo>
                  <a:cubicBezTo>
                    <a:pt x="907" y="53"/>
                    <a:pt x="508" y="350"/>
                    <a:pt x="0" y="940"/>
                  </a:cubicBezTo>
                  <a:cubicBezTo>
                    <a:pt x="12" y="940"/>
                    <a:pt x="25" y="941"/>
                    <a:pt x="37" y="941"/>
                  </a:cubicBezTo>
                  <a:cubicBezTo>
                    <a:pt x="515" y="941"/>
                    <a:pt x="1122" y="481"/>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478225" y="1725550"/>
              <a:ext cx="18250" cy="49850"/>
            </a:xfrm>
            <a:custGeom>
              <a:rect b="b" l="l" r="r" t="t"/>
              <a:pathLst>
                <a:path extrusionOk="0" h="1994" w="730">
                  <a:moveTo>
                    <a:pt x="115" y="1"/>
                  </a:moveTo>
                  <a:cubicBezTo>
                    <a:pt x="75" y="15"/>
                    <a:pt x="39" y="26"/>
                    <a:pt x="1" y="36"/>
                  </a:cubicBezTo>
                  <a:cubicBezTo>
                    <a:pt x="75" y="729"/>
                    <a:pt x="254" y="1390"/>
                    <a:pt x="615" y="1994"/>
                  </a:cubicBezTo>
                  <a:cubicBezTo>
                    <a:pt x="654" y="1976"/>
                    <a:pt x="690" y="1961"/>
                    <a:pt x="729" y="1943"/>
                  </a:cubicBezTo>
                  <a:cubicBezTo>
                    <a:pt x="522" y="1297"/>
                    <a:pt x="318" y="65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385200" y="2016525"/>
              <a:ext cx="43050" cy="16625"/>
            </a:xfrm>
            <a:custGeom>
              <a:rect b="b" l="l" r="r" t="t"/>
              <a:pathLst>
                <a:path extrusionOk="0" h="665" w="1722">
                  <a:moveTo>
                    <a:pt x="1721" y="1"/>
                  </a:moveTo>
                  <a:lnTo>
                    <a:pt x="1721" y="1"/>
                  </a:lnTo>
                  <a:cubicBezTo>
                    <a:pt x="1168" y="4"/>
                    <a:pt x="246" y="372"/>
                    <a:pt x="0" y="665"/>
                  </a:cubicBezTo>
                  <a:cubicBezTo>
                    <a:pt x="515" y="640"/>
                    <a:pt x="1397" y="307"/>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499750" y="1715925"/>
              <a:ext cx="9825" cy="57050"/>
            </a:xfrm>
            <a:custGeom>
              <a:rect b="b" l="l" r="r" t="t"/>
              <a:pathLst>
                <a:path extrusionOk="0" h="2282" w="393">
                  <a:moveTo>
                    <a:pt x="0" y="0"/>
                  </a:moveTo>
                  <a:cubicBezTo>
                    <a:pt x="14" y="796"/>
                    <a:pt x="96" y="1504"/>
                    <a:pt x="243" y="2282"/>
                  </a:cubicBezTo>
                  <a:cubicBezTo>
                    <a:pt x="393" y="1878"/>
                    <a:pt x="243" y="54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366625" y="1961700"/>
              <a:ext cx="38775" cy="7575"/>
            </a:xfrm>
            <a:custGeom>
              <a:rect b="b" l="l" r="r" t="t"/>
              <a:pathLst>
                <a:path extrusionOk="0" h="303" w="1551">
                  <a:moveTo>
                    <a:pt x="1272" y="1"/>
                  </a:moveTo>
                  <a:cubicBezTo>
                    <a:pt x="821" y="1"/>
                    <a:pt x="410" y="106"/>
                    <a:pt x="0" y="204"/>
                  </a:cubicBezTo>
                  <a:cubicBezTo>
                    <a:pt x="238" y="270"/>
                    <a:pt x="473" y="303"/>
                    <a:pt x="688" y="303"/>
                  </a:cubicBezTo>
                  <a:cubicBezTo>
                    <a:pt x="1066" y="303"/>
                    <a:pt x="1384" y="204"/>
                    <a:pt x="1551" y="15"/>
                  </a:cubicBezTo>
                  <a:cubicBezTo>
                    <a:pt x="1456" y="5"/>
                    <a:pt x="1363" y="1"/>
                    <a:pt x="1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828750" y="1824925"/>
              <a:ext cx="19025" cy="41625"/>
            </a:xfrm>
            <a:custGeom>
              <a:rect b="b" l="l" r="r" t="t"/>
              <a:pathLst>
                <a:path extrusionOk="0" h="1665" w="761">
                  <a:moveTo>
                    <a:pt x="7" y="0"/>
                  </a:moveTo>
                  <a:lnTo>
                    <a:pt x="7" y="0"/>
                  </a:lnTo>
                  <a:cubicBezTo>
                    <a:pt x="0" y="407"/>
                    <a:pt x="426" y="1347"/>
                    <a:pt x="761" y="1665"/>
                  </a:cubicBezTo>
                  <a:cubicBezTo>
                    <a:pt x="611" y="1047"/>
                    <a:pt x="368" y="511"/>
                    <a:pt x="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641975" y="1624325"/>
              <a:ext cx="47425" cy="28750"/>
            </a:xfrm>
            <a:custGeom>
              <a:rect b="b" l="l" r="r" t="t"/>
              <a:pathLst>
                <a:path extrusionOk="0" h="1150" w="1897">
                  <a:moveTo>
                    <a:pt x="0" y="0"/>
                  </a:moveTo>
                  <a:lnTo>
                    <a:pt x="0" y="0"/>
                  </a:lnTo>
                  <a:cubicBezTo>
                    <a:pt x="682" y="414"/>
                    <a:pt x="1289" y="782"/>
                    <a:pt x="1897" y="1149"/>
                  </a:cubicBezTo>
                  <a:cubicBezTo>
                    <a:pt x="1432" y="543"/>
                    <a:pt x="814" y="19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719100" y="2186875"/>
              <a:ext cx="55750" cy="31275"/>
            </a:xfrm>
            <a:custGeom>
              <a:rect b="b" l="l" r="r" t="t"/>
              <a:pathLst>
                <a:path extrusionOk="0" h="1251" w="2230">
                  <a:moveTo>
                    <a:pt x="2229" y="1"/>
                  </a:moveTo>
                  <a:cubicBezTo>
                    <a:pt x="1494" y="411"/>
                    <a:pt x="747" y="833"/>
                    <a:pt x="1" y="1250"/>
                  </a:cubicBezTo>
                  <a:cubicBezTo>
                    <a:pt x="1165" y="876"/>
                    <a:pt x="2072" y="337"/>
                    <a:pt x="2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351975" y="1860900"/>
              <a:ext cx="41375" cy="16625"/>
            </a:xfrm>
            <a:custGeom>
              <a:rect b="b" l="l" r="r" t="t"/>
              <a:pathLst>
                <a:path extrusionOk="0" h="665" w="1655">
                  <a:moveTo>
                    <a:pt x="1" y="0"/>
                  </a:moveTo>
                  <a:lnTo>
                    <a:pt x="1" y="0"/>
                  </a:lnTo>
                  <a:cubicBezTo>
                    <a:pt x="525" y="290"/>
                    <a:pt x="1051" y="583"/>
                    <a:pt x="1654" y="665"/>
                  </a:cubicBezTo>
                  <a:cubicBezTo>
                    <a:pt x="1151" y="315"/>
                    <a:pt x="594" y="10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244575" y="1957600"/>
              <a:ext cx="52075" cy="5400"/>
            </a:xfrm>
            <a:custGeom>
              <a:rect b="b" l="l" r="r" t="t"/>
              <a:pathLst>
                <a:path extrusionOk="0" h="216" w="2083">
                  <a:moveTo>
                    <a:pt x="1630" y="0"/>
                  </a:moveTo>
                  <a:cubicBezTo>
                    <a:pt x="1084" y="0"/>
                    <a:pt x="537" y="51"/>
                    <a:pt x="0" y="197"/>
                  </a:cubicBezTo>
                  <a:cubicBezTo>
                    <a:pt x="127" y="210"/>
                    <a:pt x="253" y="215"/>
                    <a:pt x="379" y="215"/>
                  </a:cubicBezTo>
                  <a:cubicBezTo>
                    <a:pt x="951" y="215"/>
                    <a:pt x="1515" y="99"/>
                    <a:pt x="2083" y="11"/>
                  </a:cubicBezTo>
                  <a:cubicBezTo>
                    <a:pt x="1932" y="4"/>
                    <a:pt x="1781" y="0"/>
                    <a:pt x="1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456900" y="1745375"/>
              <a:ext cx="16100" cy="41000"/>
            </a:xfrm>
            <a:custGeom>
              <a:rect b="b" l="l" r="r" t="t"/>
              <a:pathLst>
                <a:path extrusionOk="0" h="1640" w="644">
                  <a:moveTo>
                    <a:pt x="0" y="1"/>
                  </a:moveTo>
                  <a:lnTo>
                    <a:pt x="0" y="1"/>
                  </a:lnTo>
                  <a:cubicBezTo>
                    <a:pt x="107" y="593"/>
                    <a:pt x="300" y="1150"/>
                    <a:pt x="643" y="1639"/>
                  </a:cubicBezTo>
                  <a:cubicBezTo>
                    <a:pt x="468" y="1072"/>
                    <a:pt x="335" y="49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610550" y="2106425"/>
              <a:ext cx="17500" cy="31100"/>
            </a:xfrm>
            <a:custGeom>
              <a:rect b="b" l="l" r="r" t="t"/>
              <a:pathLst>
                <a:path extrusionOk="0" h="1244" w="700">
                  <a:moveTo>
                    <a:pt x="90" y="1"/>
                  </a:moveTo>
                  <a:lnTo>
                    <a:pt x="90" y="1"/>
                  </a:lnTo>
                  <a:cubicBezTo>
                    <a:pt x="1" y="383"/>
                    <a:pt x="261" y="908"/>
                    <a:pt x="700" y="1244"/>
                  </a:cubicBezTo>
                  <a:cubicBezTo>
                    <a:pt x="507" y="751"/>
                    <a:pt x="386" y="336"/>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458575" y="2080800"/>
              <a:ext cx="20300" cy="28150"/>
            </a:xfrm>
            <a:custGeom>
              <a:rect b="b" l="l" r="r" t="t"/>
              <a:pathLst>
                <a:path extrusionOk="0" h="1126" w="812">
                  <a:moveTo>
                    <a:pt x="812" y="1"/>
                  </a:moveTo>
                  <a:cubicBezTo>
                    <a:pt x="440" y="304"/>
                    <a:pt x="58" y="597"/>
                    <a:pt x="1" y="1125"/>
                  </a:cubicBezTo>
                  <a:cubicBezTo>
                    <a:pt x="326" y="790"/>
                    <a:pt x="644" y="447"/>
                    <a:pt x="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692950" y="1918125"/>
              <a:ext cx="34575" cy="9550"/>
            </a:xfrm>
            <a:custGeom>
              <a:rect b="b" l="l" r="r" t="t"/>
              <a:pathLst>
                <a:path extrusionOk="0" h="382" w="1383">
                  <a:moveTo>
                    <a:pt x="1275" y="1"/>
                  </a:moveTo>
                  <a:cubicBezTo>
                    <a:pt x="810" y="1"/>
                    <a:pt x="408" y="186"/>
                    <a:pt x="0" y="365"/>
                  </a:cubicBezTo>
                  <a:cubicBezTo>
                    <a:pt x="76" y="376"/>
                    <a:pt x="150" y="381"/>
                    <a:pt x="222" y="381"/>
                  </a:cubicBezTo>
                  <a:cubicBezTo>
                    <a:pt x="646" y="381"/>
                    <a:pt x="1019" y="205"/>
                    <a:pt x="1383" y="4"/>
                  </a:cubicBezTo>
                  <a:cubicBezTo>
                    <a:pt x="1346" y="2"/>
                    <a:pt x="1310"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659475" y="1828850"/>
              <a:ext cx="21350" cy="20025"/>
            </a:xfrm>
            <a:custGeom>
              <a:rect b="b" l="l" r="r" t="t"/>
              <a:pathLst>
                <a:path extrusionOk="0" h="801" w="854">
                  <a:moveTo>
                    <a:pt x="854" y="1"/>
                  </a:moveTo>
                  <a:lnTo>
                    <a:pt x="854" y="1"/>
                  </a:lnTo>
                  <a:cubicBezTo>
                    <a:pt x="411" y="130"/>
                    <a:pt x="143" y="376"/>
                    <a:pt x="0" y="801"/>
                  </a:cubicBezTo>
                  <a:cubicBezTo>
                    <a:pt x="401" y="687"/>
                    <a:pt x="653" y="418"/>
                    <a:pt x="8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694125" y="1933575"/>
              <a:ext cx="43050" cy="9125"/>
            </a:xfrm>
            <a:custGeom>
              <a:rect b="b" l="l" r="r" t="t"/>
              <a:pathLst>
                <a:path extrusionOk="0" h="365" w="1722">
                  <a:moveTo>
                    <a:pt x="1707" y="1"/>
                  </a:moveTo>
                  <a:cubicBezTo>
                    <a:pt x="1139" y="86"/>
                    <a:pt x="571" y="172"/>
                    <a:pt x="0" y="258"/>
                  </a:cubicBezTo>
                  <a:cubicBezTo>
                    <a:pt x="4" y="294"/>
                    <a:pt x="4" y="329"/>
                    <a:pt x="7" y="365"/>
                  </a:cubicBezTo>
                  <a:cubicBezTo>
                    <a:pt x="589" y="365"/>
                    <a:pt x="1164" y="294"/>
                    <a:pt x="1721" y="108"/>
                  </a:cubicBezTo>
                  <a:cubicBezTo>
                    <a:pt x="1718" y="72"/>
                    <a:pt x="1710" y="37"/>
                    <a:pt x="1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616175" y="1784300"/>
              <a:ext cx="18925" cy="23700"/>
            </a:xfrm>
            <a:custGeom>
              <a:rect b="b" l="l" r="r" t="t"/>
              <a:pathLst>
                <a:path extrusionOk="0" h="948" w="757">
                  <a:moveTo>
                    <a:pt x="718" y="0"/>
                  </a:moveTo>
                  <a:lnTo>
                    <a:pt x="718" y="0"/>
                  </a:lnTo>
                  <a:cubicBezTo>
                    <a:pt x="432" y="308"/>
                    <a:pt x="186" y="572"/>
                    <a:pt x="0" y="947"/>
                  </a:cubicBezTo>
                  <a:cubicBezTo>
                    <a:pt x="496" y="811"/>
                    <a:pt x="757" y="472"/>
                    <a:pt x="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805100" y="2112775"/>
              <a:ext cx="27050" cy="38225"/>
            </a:xfrm>
            <a:custGeom>
              <a:rect b="b" l="l" r="r" t="t"/>
              <a:pathLst>
                <a:path extrusionOk="0" h="1529" w="1082">
                  <a:moveTo>
                    <a:pt x="1082" y="1"/>
                  </a:moveTo>
                  <a:lnTo>
                    <a:pt x="1082" y="1"/>
                  </a:lnTo>
                  <a:cubicBezTo>
                    <a:pt x="689" y="558"/>
                    <a:pt x="343" y="1043"/>
                    <a:pt x="0" y="1529"/>
                  </a:cubicBezTo>
                  <a:cubicBezTo>
                    <a:pt x="503" y="1153"/>
                    <a:pt x="904" y="703"/>
                    <a:pt x="1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565650" y="2106075"/>
              <a:ext cx="11800" cy="30550"/>
            </a:xfrm>
            <a:custGeom>
              <a:rect b="b" l="l" r="r" t="t"/>
              <a:pathLst>
                <a:path extrusionOk="0" h="1222" w="472">
                  <a:moveTo>
                    <a:pt x="139" y="0"/>
                  </a:moveTo>
                  <a:cubicBezTo>
                    <a:pt x="93" y="18"/>
                    <a:pt x="46" y="33"/>
                    <a:pt x="0" y="47"/>
                  </a:cubicBezTo>
                  <a:cubicBezTo>
                    <a:pt x="46" y="462"/>
                    <a:pt x="153" y="854"/>
                    <a:pt x="350" y="1222"/>
                  </a:cubicBezTo>
                  <a:cubicBezTo>
                    <a:pt x="389" y="1207"/>
                    <a:pt x="429" y="1197"/>
                    <a:pt x="471" y="1186"/>
                  </a:cubicBezTo>
                  <a:cubicBezTo>
                    <a:pt x="361" y="790"/>
                    <a:pt x="249" y="397"/>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580625" y="2110100"/>
              <a:ext cx="15025" cy="23950"/>
            </a:xfrm>
            <a:custGeom>
              <a:rect b="b" l="l" r="r" t="t"/>
              <a:pathLst>
                <a:path extrusionOk="0" h="958" w="601">
                  <a:moveTo>
                    <a:pt x="258" y="1"/>
                  </a:moveTo>
                  <a:lnTo>
                    <a:pt x="258" y="1"/>
                  </a:lnTo>
                  <a:cubicBezTo>
                    <a:pt x="1" y="347"/>
                    <a:pt x="133" y="700"/>
                    <a:pt x="601" y="957"/>
                  </a:cubicBezTo>
                  <a:cubicBezTo>
                    <a:pt x="479" y="622"/>
                    <a:pt x="376" y="329"/>
                    <a:pt x="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695275" y="1906125"/>
              <a:ext cx="25900" cy="8250"/>
            </a:xfrm>
            <a:custGeom>
              <a:rect b="b" l="l" r="r" t="t"/>
              <a:pathLst>
                <a:path extrusionOk="0" h="330" w="1036">
                  <a:moveTo>
                    <a:pt x="901" y="0"/>
                  </a:moveTo>
                  <a:cubicBezTo>
                    <a:pt x="594" y="0"/>
                    <a:pt x="312" y="90"/>
                    <a:pt x="0" y="324"/>
                  </a:cubicBezTo>
                  <a:cubicBezTo>
                    <a:pt x="69" y="328"/>
                    <a:pt x="135" y="330"/>
                    <a:pt x="198" y="330"/>
                  </a:cubicBezTo>
                  <a:cubicBezTo>
                    <a:pt x="553" y="330"/>
                    <a:pt x="824" y="260"/>
                    <a:pt x="1036" y="6"/>
                  </a:cubicBezTo>
                  <a:cubicBezTo>
                    <a:pt x="990" y="2"/>
                    <a:pt x="945" y="0"/>
                    <a:pt x="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352525" y="1913400"/>
              <a:ext cx="37350" cy="7425"/>
            </a:xfrm>
            <a:custGeom>
              <a:rect b="b" l="l" r="r" t="t"/>
              <a:pathLst>
                <a:path extrusionOk="0" h="297" w="1494">
                  <a:moveTo>
                    <a:pt x="22" y="0"/>
                  </a:moveTo>
                  <a:cubicBezTo>
                    <a:pt x="15" y="33"/>
                    <a:pt x="7" y="69"/>
                    <a:pt x="0" y="101"/>
                  </a:cubicBezTo>
                  <a:cubicBezTo>
                    <a:pt x="423" y="143"/>
                    <a:pt x="835" y="297"/>
                    <a:pt x="1264" y="297"/>
                  </a:cubicBezTo>
                  <a:cubicBezTo>
                    <a:pt x="1335" y="297"/>
                    <a:pt x="1407" y="293"/>
                    <a:pt x="1479" y="283"/>
                  </a:cubicBezTo>
                  <a:cubicBezTo>
                    <a:pt x="1482" y="254"/>
                    <a:pt x="1489" y="222"/>
                    <a:pt x="1493" y="193"/>
                  </a:cubicBezTo>
                  <a:cubicBezTo>
                    <a:pt x="1001" y="129"/>
                    <a:pt x="511" y="65"/>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351450" y="1878150"/>
              <a:ext cx="34925" cy="10825"/>
            </a:xfrm>
            <a:custGeom>
              <a:rect b="b" l="l" r="r" t="t"/>
              <a:pathLst>
                <a:path extrusionOk="0" h="433" w="1397">
                  <a:moveTo>
                    <a:pt x="0" y="0"/>
                  </a:moveTo>
                  <a:lnTo>
                    <a:pt x="0" y="0"/>
                  </a:lnTo>
                  <a:cubicBezTo>
                    <a:pt x="465" y="257"/>
                    <a:pt x="954" y="418"/>
                    <a:pt x="1397" y="432"/>
                  </a:cubicBezTo>
                  <a:cubicBezTo>
                    <a:pt x="979" y="304"/>
                    <a:pt x="490" y="15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94100" y="1878325"/>
              <a:ext cx="37275" cy="11450"/>
            </a:xfrm>
            <a:custGeom>
              <a:rect b="b" l="l" r="r" t="t"/>
              <a:pathLst>
                <a:path extrusionOk="0" h="458" w="1491">
                  <a:moveTo>
                    <a:pt x="1490" y="0"/>
                  </a:moveTo>
                  <a:cubicBezTo>
                    <a:pt x="983" y="157"/>
                    <a:pt x="544" y="289"/>
                    <a:pt x="0" y="457"/>
                  </a:cubicBezTo>
                  <a:cubicBezTo>
                    <a:pt x="36" y="458"/>
                    <a:pt x="71" y="458"/>
                    <a:pt x="106" y="458"/>
                  </a:cubicBezTo>
                  <a:cubicBezTo>
                    <a:pt x="836" y="458"/>
                    <a:pt x="1285" y="310"/>
                    <a:pt x="1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687400" y="1891425"/>
              <a:ext cx="19325" cy="12800"/>
            </a:xfrm>
            <a:custGeom>
              <a:rect b="b" l="l" r="r" t="t"/>
              <a:pathLst>
                <a:path extrusionOk="0" h="512" w="773">
                  <a:moveTo>
                    <a:pt x="743" y="0"/>
                  </a:moveTo>
                  <a:cubicBezTo>
                    <a:pt x="431" y="0"/>
                    <a:pt x="227" y="160"/>
                    <a:pt x="29" y="319"/>
                  </a:cubicBezTo>
                  <a:cubicBezTo>
                    <a:pt x="1" y="340"/>
                    <a:pt x="19" y="419"/>
                    <a:pt x="12" y="512"/>
                  </a:cubicBezTo>
                  <a:cubicBezTo>
                    <a:pt x="351" y="444"/>
                    <a:pt x="640" y="383"/>
                    <a:pt x="772" y="1"/>
                  </a:cubicBezTo>
                  <a:cubicBezTo>
                    <a:pt x="763" y="0"/>
                    <a:pt x="753"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481350" y="2090625"/>
              <a:ext cx="12175" cy="25475"/>
            </a:xfrm>
            <a:custGeom>
              <a:rect b="b" l="l" r="r" t="t"/>
              <a:pathLst>
                <a:path extrusionOk="0" h="1019" w="487">
                  <a:moveTo>
                    <a:pt x="476" y="0"/>
                  </a:moveTo>
                  <a:lnTo>
                    <a:pt x="476" y="0"/>
                  </a:lnTo>
                  <a:cubicBezTo>
                    <a:pt x="247" y="318"/>
                    <a:pt x="0" y="912"/>
                    <a:pt x="36" y="1019"/>
                  </a:cubicBezTo>
                  <a:cubicBezTo>
                    <a:pt x="311" y="719"/>
                    <a:pt x="486" y="401"/>
                    <a:pt x="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698400" y="1988225"/>
              <a:ext cx="33050" cy="10100"/>
            </a:xfrm>
            <a:custGeom>
              <a:rect b="b" l="l" r="r" t="t"/>
              <a:pathLst>
                <a:path extrusionOk="0" h="404" w="1322">
                  <a:moveTo>
                    <a:pt x="29" y="0"/>
                  </a:moveTo>
                  <a:cubicBezTo>
                    <a:pt x="18" y="40"/>
                    <a:pt x="11" y="76"/>
                    <a:pt x="1" y="114"/>
                  </a:cubicBezTo>
                  <a:cubicBezTo>
                    <a:pt x="433" y="211"/>
                    <a:pt x="861" y="307"/>
                    <a:pt x="1290" y="404"/>
                  </a:cubicBezTo>
                  <a:cubicBezTo>
                    <a:pt x="1300" y="368"/>
                    <a:pt x="1311" y="336"/>
                    <a:pt x="1321" y="300"/>
                  </a:cubicBezTo>
                  <a:cubicBezTo>
                    <a:pt x="889" y="200"/>
                    <a:pt x="457" y="101"/>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244575" y="1903325"/>
              <a:ext cx="40025" cy="5250"/>
            </a:xfrm>
            <a:custGeom>
              <a:rect b="b" l="l" r="r" t="t"/>
              <a:pathLst>
                <a:path extrusionOk="0" h="210" w="1601">
                  <a:moveTo>
                    <a:pt x="0" y="0"/>
                  </a:moveTo>
                  <a:lnTo>
                    <a:pt x="0" y="0"/>
                  </a:lnTo>
                  <a:cubicBezTo>
                    <a:pt x="326" y="139"/>
                    <a:pt x="763" y="209"/>
                    <a:pt x="1272" y="209"/>
                  </a:cubicBezTo>
                  <a:cubicBezTo>
                    <a:pt x="1378" y="209"/>
                    <a:pt x="1488" y="206"/>
                    <a:pt x="1600" y="200"/>
                  </a:cubicBezTo>
                  <a:cubicBezTo>
                    <a:pt x="1386" y="154"/>
                    <a:pt x="1172" y="108"/>
                    <a:pt x="958" y="86"/>
                  </a:cubicBezTo>
                  <a:cubicBezTo>
                    <a:pt x="664" y="50"/>
                    <a:pt x="369" y="3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728400" y="2181600"/>
              <a:ext cx="31100" cy="19600"/>
            </a:xfrm>
            <a:custGeom>
              <a:rect b="b" l="l" r="r" t="t"/>
              <a:pathLst>
                <a:path extrusionOk="0" h="784" w="1244">
                  <a:moveTo>
                    <a:pt x="1243" y="1"/>
                  </a:moveTo>
                  <a:cubicBezTo>
                    <a:pt x="840" y="258"/>
                    <a:pt x="464" y="490"/>
                    <a:pt x="1" y="783"/>
                  </a:cubicBezTo>
                  <a:cubicBezTo>
                    <a:pt x="672" y="590"/>
                    <a:pt x="1051" y="350"/>
                    <a:pt x="1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697325" y="1958675"/>
              <a:ext cx="24925" cy="6025"/>
            </a:xfrm>
            <a:custGeom>
              <a:rect b="b" l="l" r="r" t="t"/>
              <a:pathLst>
                <a:path extrusionOk="0" h="241" w="997">
                  <a:moveTo>
                    <a:pt x="997" y="0"/>
                  </a:moveTo>
                  <a:cubicBezTo>
                    <a:pt x="604" y="25"/>
                    <a:pt x="304" y="43"/>
                    <a:pt x="8" y="65"/>
                  </a:cubicBezTo>
                  <a:cubicBezTo>
                    <a:pt x="4" y="93"/>
                    <a:pt x="4" y="125"/>
                    <a:pt x="1" y="157"/>
                  </a:cubicBezTo>
                  <a:cubicBezTo>
                    <a:pt x="144" y="211"/>
                    <a:pt x="272" y="241"/>
                    <a:pt x="395" y="241"/>
                  </a:cubicBezTo>
                  <a:cubicBezTo>
                    <a:pt x="591" y="241"/>
                    <a:pt x="776" y="167"/>
                    <a:pt x="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366975" y="1852425"/>
              <a:ext cx="32350" cy="20650"/>
            </a:xfrm>
            <a:custGeom>
              <a:rect b="b" l="l" r="r" t="t"/>
              <a:pathLst>
                <a:path extrusionOk="0" h="826" w="1294">
                  <a:moveTo>
                    <a:pt x="51" y="1"/>
                  </a:moveTo>
                  <a:cubicBezTo>
                    <a:pt x="33" y="29"/>
                    <a:pt x="15" y="57"/>
                    <a:pt x="1" y="87"/>
                  </a:cubicBezTo>
                  <a:cubicBezTo>
                    <a:pt x="411" y="332"/>
                    <a:pt x="822" y="579"/>
                    <a:pt x="1237" y="825"/>
                  </a:cubicBezTo>
                  <a:cubicBezTo>
                    <a:pt x="1254" y="794"/>
                    <a:pt x="1272" y="761"/>
                    <a:pt x="1293" y="729"/>
                  </a:cubicBezTo>
                  <a:cubicBezTo>
                    <a:pt x="879" y="486"/>
                    <a:pt x="465" y="243"/>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514750" y="2086875"/>
              <a:ext cx="8400" cy="27525"/>
            </a:xfrm>
            <a:custGeom>
              <a:rect b="b" l="l" r="r" t="t"/>
              <a:pathLst>
                <a:path extrusionOk="0" h="1101" w="336">
                  <a:moveTo>
                    <a:pt x="276" y="0"/>
                  </a:moveTo>
                  <a:lnTo>
                    <a:pt x="276" y="0"/>
                  </a:lnTo>
                  <a:cubicBezTo>
                    <a:pt x="25" y="432"/>
                    <a:pt x="0" y="772"/>
                    <a:pt x="190" y="1101"/>
                  </a:cubicBezTo>
                  <a:cubicBezTo>
                    <a:pt x="279" y="732"/>
                    <a:pt x="336" y="397"/>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376250" y="1841450"/>
              <a:ext cx="26125" cy="15025"/>
            </a:xfrm>
            <a:custGeom>
              <a:rect b="b" l="l" r="r" t="t"/>
              <a:pathLst>
                <a:path extrusionOk="0" h="601" w="1045">
                  <a:moveTo>
                    <a:pt x="34" y="0"/>
                  </a:moveTo>
                  <a:cubicBezTo>
                    <a:pt x="22" y="28"/>
                    <a:pt x="12" y="61"/>
                    <a:pt x="1" y="89"/>
                  </a:cubicBezTo>
                  <a:cubicBezTo>
                    <a:pt x="333" y="261"/>
                    <a:pt x="665" y="432"/>
                    <a:pt x="1001" y="600"/>
                  </a:cubicBezTo>
                  <a:cubicBezTo>
                    <a:pt x="1016" y="572"/>
                    <a:pt x="1029" y="543"/>
                    <a:pt x="1044" y="518"/>
                  </a:cubicBezTo>
                  <a:cubicBezTo>
                    <a:pt x="747" y="272"/>
                    <a:pt x="398" y="122"/>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515825" y="1715375"/>
              <a:ext cx="5825" cy="31900"/>
            </a:xfrm>
            <a:custGeom>
              <a:rect b="b" l="l" r="r" t="t"/>
              <a:pathLst>
                <a:path extrusionOk="0" h="1276" w="233">
                  <a:moveTo>
                    <a:pt x="121" y="1"/>
                  </a:moveTo>
                  <a:cubicBezTo>
                    <a:pt x="78" y="4"/>
                    <a:pt x="40" y="8"/>
                    <a:pt x="0" y="11"/>
                  </a:cubicBezTo>
                  <a:cubicBezTo>
                    <a:pt x="32" y="433"/>
                    <a:pt x="65" y="854"/>
                    <a:pt x="100" y="1275"/>
                  </a:cubicBezTo>
                  <a:cubicBezTo>
                    <a:pt x="143" y="1268"/>
                    <a:pt x="190" y="1262"/>
                    <a:pt x="233" y="1254"/>
                  </a:cubicBezTo>
                  <a:cubicBezTo>
                    <a:pt x="197" y="836"/>
                    <a:pt x="157" y="418"/>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21250" y="1909475"/>
              <a:ext cx="26725" cy="8600"/>
            </a:xfrm>
            <a:custGeom>
              <a:rect b="b" l="l" r="r" t="t"/>
              <a:pathLst>
                <a:path extrusionOk="0" h="344" w="1069">
                  <a:moveTo>
                    <a:pt x="1039" y="0"/>
                  </a:moveTo>
                  <a:cubicBezTo>
                    <a:pt x="693" y="79"/>
                    <a:pt x="347" y="157"/>
                    <a:pt x="0" y="236"/>
                  </a:cubicBezTo>
                  <a:cubicBezTo>
                    <a:pt x="7" y="272"/>
                    <a:pt x="15" y="307"/>
                    <a:pt x="22" y="343"/>
                  </a:cubicBezTo>
                  <a:cubicBezTo>
                    <a:pt x="372" y="279"/>
                    <a:pt x="718" y="211"/>
                    <a:pt x="1068" y="147"/>
                  </a:cubicBezTo>
                  <a:cubicBezTo>
                    <a:pt x="1057" y="97"/>
                    <a:pt x="1047" y="50"/>
                    <a:pt x="10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27850" y="1965175"/>
              <a:ext cx="22600" cy="4750"/>
            </a:xfrm>
            <a:custGeom>
              <a:rect b="b" l="l" r="r" t="t"/>
              <a:pathLst>
                <a:path extrusionOk="0" h="190" w="904">
                  <a:moveTo>
                    <a:pt x="487" y="0"/>
                  </a:moveTo>
                  <a:cubicBezTo>
                    <a:pt x="334" y="0"/>
                    <a:pt x="185" y="33"/>
                    <a:pt x="0" y="101"/>
                  </a:cubicBezTo>
                  <a:cubicBezTo>
                    <a:pt x="224" y="160"/>
                    <a:pt x="364" y="190"/>
                    <a:pt x="484" y="190"/>
                  </a:cubicBezTo>
                  <a:cubicBezTo>
                    <a:pt x="620" y="190"/>
                    <a:pt x="729" y="150"/>
                    <a:pt x="904" y="69"/>
                  </a:cubicBezTo>
                  <a:cubicBezTo>
                    <a:pt x="746" y="23"/>
                    <a:pt x="615" y="0"/>
                    <a:pt x="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369125" y="1953025"/>
              <a:ext cx="26650" cy="4825"/>
            </a:xfrm>
            <a:custGeom>
              <a:rect b="b" l="l" r="r" t="t"/>
              <a:pathLst>
                <a:path extrusionOk="0" h="193" w="1066">
                  <a:moveTo>
                    <a:pt x="1065" y="1"/>
                  </a:moveTo>
                  <a:lnTo>
                    <a:pt x="1065" y="1"/>
                  </a:lnTo>
                  <a:cubicBezTo>
                    <a:pt x="708" y="33"/>
                    <a:pt x="354" y="65"/>
                    <a:pt x="1" y="98"/>
                  </a:cubicBezTo>
                  <a:cubicBezTo>
                    <a:pt x="193" y="160"/>
                    <a:pt x="357" y="193"/>
                    <a:pt x="504" y="193"/>
                  </a:cubicBezTo>
                  <a:cubicBezTo>
                    <a:pt x="711" y="193"/>
                    <a:pt x="886" y="130"/>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273500" y="1809575"/>
              <a:ext cx="9575" cy="22425"/>
            </a:xfrm>
            <a:custGeom>
              <a:rect b="b" l="l" r="r" t="t"/>
              <a:pathLst>
                <a:path extrusionOk="0" h="897" w="383">
                  <a:moveTo>
                    <a:pt x="247" y="1"/>
                  </a:moveTo>
                  <a:cubicBezTo>
                    <a:pt x="29" y="240"/>
                    <a:pt x="0" y="558"/>
                    <a:pt x="18" y="896"/>
                  </a:cubicBezTo>
                  <a:cubicBezTo>
                    <a:pt x="140" y="614"/>
                    <a:pt x="262" y="336"/>
                    <a:pt x="383" y="57"/>
                  </a:cubicBezTo>
                  <a:cubicBezTo>
                    <a:pt x="336" y="36"/>
                    <a:pt x="290" y="18"/>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657500" y="2079275"/>
              <a:ext cx="16900" cy="13875"/>
            </a:xfrm>
            <a:custGeom>
              <a:rect b="b" l="l" r="r" t="t"/>
              <a:pathLst>
                <a:path extrusionOk="0" h="555" w="676">
                  <a:moveTo>
                    <a:pt x="97" y="1"/>
                  </a:moveTo>
                  <a:cubicBezTo>
                    <a:pt x="65" y="34"/>
                    <a:pt x="33" y="62"/>
                    <a:pt x="0" y="94"/>
                  </a:cubicBezTo>
                  <a:cubicBezTo>
                    <a:pt x="163" y="313"/>
                    <a:pt x="304" y="555"/>
                    <a:pt x="661" y="555"/>
                  </a:cubicBezTo>
                  <a:cubicBezTo>
                    <a:pt x="666" y="555"/>
                    <a:pt x="671" y="555"/>
                    <a:pt x="676" y="555"/>
                  </a:cubicBezTo>
                  <a:cubicBezTo>
                    <a:pt x="483" y="369"/>
                    <a:pt x="290" y="187"/>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1433125" y="1783050"/>
              <a:ext cx="13525" cy="11550"/>
            </a:xfrm>
            <a:custGeom>
              <a:rect b="b" l="l" r="r" t="t"/>
              <a:pathLst>
                <a:path extrusionOk="0" h="462" w="541">
                  <a:moveTo>
                    <a:pt x="1" y="0"/>
                  </a:moveTo>
                  <a:cubicBezTo>
                    <a:pt x="187" y="419"/>
                    <a:pt x="205" y="432"/>
                    <a:pt x="541" y="462"/>
                  </a:cubicBezTo>
                  <a:cubicBezTo>
                    <a:pt x="462" y="208"/>
                    <a:pt x="326" y="4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1527775" y="2091525"/>
              <a:ext cx="6375" cy="21450"/>
            </a:xfrm>
            <a:custGeom>
              <a:rect b="b" l="l" r="r" t="t"/>
              <a:pathLst>
                <a:path extrusionOk="0" h="858" w="255">
                  <a:moveTo>
                    <a:pt x="55" y="0"/>
                  </a:moveTo>
                  <a:cubicBezTo>
                    <a:pt x="37" y="282"/>
                    <a:pt x="19" y="564"/>
                    <a:pt x="1" y="843"/>
                  </a:cubicBezTo>
                  <a:cubicBezTo>
                    <a:pt x="40" y="851"/>
                    <a:pt x="79" y="854"/>
                    <a:pt x="119" y="858"/>
                  </a:cubicBezTo>
                  <a:cubicBezTo>
                    <a:pt x="218" y="576"/>
                    <a:pt x="254" y="289"/>
                    <a:pt x="151" y="4"/>
                  </a:cubicBezTo>
                  <a:cubicBezTo>
                    <a:pt x="119" y="4"/>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1386175" y="1983525"/>
              <a:ext cx="23775" cy="5175"/>
            </a:xfrm>
            <a:custGeom>
              <a:rect b="b" l="l" r="r" t="t"/>
              <a:pathLst>
                <a:path extrusionOk="0" h="207" w="951">
                  <a:moveTo>
                    <a:pt x="636" y="1"/>
                  </a:moveTo>
                  <a:cubicBezTo>
                    <a:pt x="382" y="1"/>
                    <a:pt x="208" y="61"/>
                    <a:pt x="1" y="203"/>
                  </a:cubicBezTo>
                  <a:cubicBezTo>
                    <a:pt x="179" y="195"/>
                    <a:pt x="322" y="188"/>
                    <a:pt x="469" y="181"/>
                  </a:cubicBezTo>
                  <a:cubicBezTo>
                    <a:pt x="504" y="192"/>
                    <a:pt x="540" y="199"/>
                    <a:pt x="576" y="206"/>
                  </a:cubicBezTo>
                  <a:cubicBezTo>
                    <a:pt x="686" y="152"/>
                    <a:pt x="797" y="99"/>
                    <a:pt x="950" y="24"/>
                  </a:cubicBezTo>
                  <a:cubicBezTo>
                    <a:pt x="831" y="9"/>
                    <a:pt x="728" y="1"/>
                    <a:pt x="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1594025" y="2116250"/>
              <a:ext cx="9750" cy="16375"/>
            </a:xfrm>
            <a:custGeom>
              <a:rect b="b" l="l" r="r" t="t"/>
              <a:pathLst>
                <a:path extrusionOk="0" h="655" w="390">
                  <a:moveTo>
                    <a:pt x="90" y="1"/>
                  </a:moveTo>
                  <a:lnTo>
                    <a:pt x="90" y="1"/>
                  </a:lnTo>
                  <a:cubicBezTo>
                    <a:pt x="1" y="279"/>
                    <a:pt x="115" y="450"/>
                    <a:pt x="390" y="654"/>
                  </a:cubicBezTo>
                  <a:cubicBezTo>
                    <a:pt x="290" y="172"/>
                    <a:pt x="290" y="172"/>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1603750" y="1778050"/>
              <a:ext cx="11000" cy="16550"/>
            </a:xfrm>
            <a:custGeom>
              <a:rect b="b" l="l" r="r" t="t"/>
              <a:pathLst>
                <a:path extrusionOk="0" h="662" w="440">
                  <a:moveTo>
                    <a:pt x="362" y="1"/>
                  </a:moveTo>
                  <a:cubicBezTo>
                    <a:pt x="240" y="200"/>
                    <a:pt x="123" y="400"/>
                    <a:pt x="1" y="601"/>
                  </a:cubicBezTo>
                  <a:cubicBezTo>
                    <a:pt x="40" y="622"/>
                    <a:pt x="83" y="644"/>
                    <a:pt x="123" y="662"/>
                  </a:cubicBezTo>
                  <a:cubicBezTo>
                    <a:pt x="261" y="479"/>
                    <a:pt x="440" y="31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1670000" y="2074550"/>
              <a:ext cx="14850" cy="9225"/>
            </a:xfrm>
            <a:custGeom>
              <a:rect b="b" l="l" r="r" t="t"/>
              <a:pathLst>
                <a:path extrusionOk="0" h="369" w="594">
                  <a:moveTo>
                    <a:pt x="1" y="1"/>
                  </a:moveTo>
                  <a:cubicBezTo>
                    <a:pt x="133" y="343"/>
                    <a:pt x="165" y="361"/>
                    <a:pt x="593" y="368"/>
                  </a:cubicBezTo>
                  <a:cubicBezTo>
                    <a:pt x="347" y="218"/>
                    <a:pt x="176" y="11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1418950" y="2043675"/>
              <a:ext cx="16450" cy="9100"/>
            </a:xfrm>
            <a:custGeom>
              <a:rect b="b" l="l" r="r" t="t"/>
              <a:pathLst>
                <a:path extrusionOk="0" h="364" w="658">
                  <a:moveTo>
                    <a:pt x="607" y="0"/>
                  </a:moveTo>
                  <a:cubicBezTo>
                    <a:pt x="404" y="114"/>
                    <a:pt x="200" y="228"/>
                    <a:pt x="0" y="343"/>
                  </a:cubicBezTo>
                  <a:cubicBezTo>
                    <a:pt x="55" y="357"/>
                    <a:pt x="105" y="363"/>
                    <a:pt x="153" y="363"/>
                  </a:cubicBezTo>
                  <a:cubicBezTo>
                    <a:pt x="364" y="363"/>
                    <a:pt x="514" y="240"/>
                    <a:pt x="658" y="100"/>
                  </a:cubicBezTo>
                  <a:cubicBezTo>
                    <a:pt x="640" y="68"/>
                    <a:pt x="622" y="32"/>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1364850" y="1930200"/>
              <a:ext cx="21975" cy="3575"/>
            </a:xfrm>
            <a:custGeom>
              <a:rect b="b" l="l" r="r" t="t"/>
              <a:pathLst>
                <a:path extrusionOk="0" h="143" w="879">
                  <a:moveTo>
                    <a:pt x="4" y="0"/>
                  </a:moveTo>
                  <a:cubicBezTo>
                    <a:pt x="0" y="32"/>
                    <a:pt x="0" y="65"/>
                    <a:pt x="0" y="96"/>
                  </a:cubicBezTo>
                  <a:cubicBezTo>
                    <a:pt x="289" y="114"/>
                    <a:pt x="582" y="129"/>
                    <a:pt x="872" y="143"/>
                  </a:cubicBezTo>
                  <a:cubicBezTo>
                    <a:pt x="875" y="111"/>
                    <a:pt x="875" y="78"/>
                    <a:pt x="879" y="47"/>
                  </a:cubicBezTo>
                  <a:cubicBezTo>
                    <a:pt x="585" y="32"/>
                    <a:pt x="293" y="18"/>
                    <a:pt x="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1403250" y="2001075"/>
              <a:ext cx="13575" cy="7350"/>
            </a:xfrm>
            <a:custGeom>
              <a:rect b="b" l="l" r="r" t="t"/>
              <a:pathLst>
                <a:path extrusionOk="0" h="294" w="543">
                  <a:moveTo>
                    <a:pt x="543" y="1"/>
                  </a:moveTo>
                  <a:lnTo>
                    <a:pt x="543" y="1"/>
                  </a:lnTo>
                  <a:cubicBezTo>
                    <a:pt x="360" y="61"/>
                    <a:pt x="182" y="122"/>
                    <a:pt x="0" y="183"/>
                  </a:cubicBezTo>
                  <a:cubicBezTo>
                    <a:pt x="10" y="218"/>
                    <a:pt x="21" y="254"/>
                    <a:pt x="32" y="290"/>
                  </a:cubicBezTo>
                  <a:cubicBezTo>
                    <a:pt x="63" y="292"/>
                    <a:pt x="93" y="293"/>
                    <a:pt x="124" y="293"/>
                  </a:cubicBezTo>
                  <a:cubicBezTo>
                    <a:pt x="297" y="293"/>
                    <a:pt x="457" y="253"/>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1374575" y="1907075"/>
              <a:ext cx="16100" cy="4500"/>
            </a:xfrm>
            <a:custGeom>
              <a:rect b="b" l="l" r="r" t="t"/>
              <a:pathLst>
                <a:path extrusionOk="0" h="180" w="644">
                  <a:moveTo>
                    <a:pt x="11" y="0"/>
                  </a:moveTo>
                  <a:cubicBezTo>
                    <a:pt x="7" y="32"/>
                    <a:pt x="4" y="68"/>
                    <a:pt x="0" y="100"/>
                  </a:cubicBezTo>
                  <a:cubicBezTo>
                    <a:pt x="130" y="118"/>
                    <a:pt x="256" y="180"/>
                    <a:pt x="388" y="180"/>
                  </a:cubicBezTo>
                  <a:cubicBezTo>
                    <a:pt x="470" y="180"/>
                    <a:pt x="554" y="156"/>
                    <a:pt x="643" y="82"/>
                  </a:cubicBezTo>
                  <a:cubicBezTo>
                    <a:pt x="432" y="54"/>
                    <a:pt x="221" y="29"/>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1373850" y="1899600"/>
              <a:ext cx="13350" cy="4825"/>
            </a:xfrm>
            <a:custGeom>
              <a:rect b="b" l="l" r="r" t="t"/>
              <a:pathLst>
                <a:path extrusionOk="0" h="193" w="534">
                  <a:moveTo>
                    <a:pt x="252" y="1"/>
                  </a:moveTo>
                  <a:cubicBezTo>
                    <a:pt x="192" y="1"/>
                    <a:pt x="123" y="32"/>
                    <a:pt x="1" y="85"/>
                  </a:cubicBezTo>
                  <a:cubicBezTo>
                    <a:pt x="179" y="120"/>
                    <a:pt x="357" y="156"/>
                    <a:pt x="533" y="192"/>
                  </a:cubicBezTo>
                  <a:cubicBezTo>
                    <a:pt x="392" y="57"/>
                    <a:pt x="33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1637425" y="1806175"/>
              <a:ext cx="11725" cy="12700"/>
            </a:xfrm>
            <a:custGeom>
              <a:rect b="b" l="l" r="r" t="t"/>
              <a:pathLst>
                <a:path extrusionOk="0" h="508" w="469">
                  <a:moveTo>
                    <a:pt x="468" y="0"/>
                  </a:moveTo>
                  <a:lnTo>
                    <a:pt x="468" y="0"/>
                  </a:lnTo>
                  <a:cubicBezTo>
                    <a:pt x="271" y="165"/>
                    <a:pt x="136" y="282"/>
                    <a:pt x="0" y="397"/>
                  </a:cubicBezTo>
                  <a:cubicBezTo>
                    <a:pt x="25" y="437"/>
                    <a:pt x="53" y="472"/>
                    <a:pt x="83" y="508"/>
                  </a:cubicBezTo>
                  <a:cubicBezTo>
                    <a:pt x="268" y="440"/>
                    <a:pt x="421" y="340"/>
                    <a:pt x="4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1652675" y="1825450"/>
              <a:ext cx="11900" cy="12350"/>
            </a:xfrm>
            <a:custGeom>
              <a:rect b="b" l="l" r="r" t="t"/>
              <a:pathLst>
                <a:path extrusionOk="0" h="494" w="476">
                  <a:moveTo>
                    <a:pt x="475" y="1"/>
                  </a:moveTo>
                  <a:lnTo>
                    <a:pt x="475" y="1"/>
                  </a:lnTo>
                  <a:cubicBezTo>
                    <a:pt x="290" y="165"/>
                    <a:pt x="147" y="290"/>
                    <a:pt x="1" y="416"/>
                  </a:cubicBezTo>
                  <a:cubicBezTo>
                    <a:pt x="25" y="440"/>
                    <a:pt x="51" y="469"/>
                    <a:pt x="76" y="494"/>
                  </a:cubicBezTo>
                  <a:cubicBezTo>
                    <a:pt x="272" y="422"/>
                    <a:pt x="440" y="322"/>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1538500" y="2100550"/>
              <a:ext cx="6450" cy="12050"/>
            </a:xfrm>
            <a:custGeom>
              <a:rect b="b" l="l" r="r" t="t"/>
              <a:pathLst>
                <a:path extrusionOk="0" h="482" w="258">
                  <a:moveTo>
                    <a:pt x="243" y="0"/>
                  </a:moveTo>
                  <a:cubicBezTo>
                    <a:pt x="207" y="0"/>
                    <a:pt x="171" y="0"/>
                    <a:pt x="135" y="4"/>
                  </a:cubicBezTo>
                  <a:cubicBezTo>
                    <a:pt x="100" y="168"/>
                    <a:pt x="0" y="335"/>
                    <a:pt x="257" y="482"/>
                  </a:cubicBezTo>
                  <a:cubicBezTo>
                    <a:pt x="250" y="322"/>
                    <a:pt x="247" y="161"/>
                    <a:pt x="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1259225" y="1891350"/>
              <a:ext cx="11275" cy="4575"/>
            </a:xfrm>
            <a:custGeom>
              <a:rect b="b" l="l" r="r" t="t"/>
              <a:pathLst>
                <a:path extrusionOk="0" h="183" w="451">
                  <a:moveTo>
                    <a:pt x="18" y="0"/>
                  </a:moveTo>
                  <a:cubicBezTo>
                    <a:pt x="14" y="40"/>
                    <a:pt x="7" y="76"/>
                    <a:pt x="0" y="111"/>
                  </a:cubicBezTo>
                  <a:cubicBezTo>
                    <a:pt x="143" y="137"/>
                    <a:pt x="289" y="158"/>
                    <a:pt x="432" y="183"/>
                  </a:cubicBezTo>
                  <a:cubicBezTo>
                    <a:pt x="436" y="154"/>
                    <a:pt x="443" y="122"/>
                    <a:pt x="450" y="94"/>
                  </a:cubicBezTo>
                  <a:cubicBezTo>
                    <a:pt x="307" y="61"/>
                    <a:pt x="161" y="33"/>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1421175" y="1813575"/>
              <a:ext cx="10650" cy="10050"/>
            </a:xfrm>
            <a:custGeom>
              <a:rect b="b" l="l" r="r" t="t"/>
              <a:pathLst>
                <a:path extrusionOk="0" h="402" w="426">
                  <a:moveTo>
                    <a:pt x="0" y="1"/>
                  </a:moveTo>
                  <a:cubicBezTo>
                    <a:pt x="136" y="172"/>
                    <a:pt x="229" y="286"/>
                    <a:pt x="318" y="401"/>
                  </a:cubicBezTo>
                  <a:cubicBezTo>
                    <a:pt x="354" y="369"/>
                    <a:pt x="390" y="337"/>
                    <a:pt x="426" y="304"/>
                  </a:cubicBezTo>
                  <a:cubicBezTo>
                    <a:pt x="325" y="201"/>
                    <a:pt x="286" y="2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1680975" y="1868850"/>
              <a:ext cx="12450" cy="6650"/>
            </a:xfrm>
            <a:custGeom>
              <a:rect b="b" l="l" r="r" t="t"/>
              <a:pathLst>
                <a:path extrusionOk="0" h="266" w="498">
                  <a:moveTo>
                    <a:pt x="497" y="0"/>
                  </a:moveTo>
                  <a:cubicBezTo>
                    <a:pt x="329" y="89"/>
                    <a:pt x="194" y="161"/>
                    <a:pt x="1" y="265"/>
                  </a:cubicBezTo>
                  <a:cubicBezTo>
                    <a:pt x="355" y="226"/>
                    <a:pt x="355" y="226"/>
                    <a:pt x="4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1701350" y="1969225"/>
              <a:ext cx="10825" cy="4200"/>
            </a:xfrm>
            <a:custGeom>
              <a:rect b="b" l="l" r="r" t="t"/>
              <a:pathLst>
                <a:path extrusionOk="0" h="168" w="433">
                  <a:moveTo>
                    <a:pt x="15" y="0"/>
                  </a:moveTo>
                  <a:cubicBezTo>
                    <a:pt x="11" y="35"/>
                    <a:pt x="3" y="68"/>
                    <a:pt x="0" y="103"/>
                  </a:cubicBezTo>
                  <a:cubicBezTo>
                    <a:pt x="135" y="124"/>
                    <a:pt x="272" y="146"/>
                    <a:pt x="407" y="167"/>
                  </a:cubicBezTo>
                  <a:cubicBezTo>
                    <a:pt x="414" y="135"/>
                    <a:pt x="425" y="103"/>
                    <a:pt x="432" y="68"/>
                  </a:cubicBezTo>
                  <a:cubicBezTo>
                    <a:pt x="293" y="46"/>
                    <a:pt x="153" y="25"/>
                    <a:pt x="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1633300" y="2095075"/>
              <a:ext cx="9750" cy="3275"/>
            </a:xfrm>
            <a:custGeom>
              <a:rect b="b" l="l" r="r" t="t"/>
              <a:pathLst>
                <a:path extrusionOk="0" h="131" w="390">
                  <a:moveTo>
                    <a:pt x="198" y="0"/>
                  </a:moveTo>
                  <a:cubicBezTo>
                    <a:pt x="152" y="0"/>
                    <a:pt x="99" y="29"/>
                    <a:pt x="1" y="83"/>
                  </a:cubicBezTo>
                  <a:cubicBezTo>
                    <a:pt x="154" y="101"/>
                    <a:pt x="251" y="112"/>
                    <a:pt x="390" y="130"/>
                  </a:cubicBezTo>
                  <a:cubicBezTo>
                    <a:pt x="295" y="41"/>
                    <a:pt x="252"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1621800" y="2103300"/>
              <a:ext cx="8050" cy="9750"/>
            </a:xfrm>
            <a:custGeom>
              <a:rect b="b" l="l" r="r" t="t"/>
              <a:pathLst>
                <a:path extrusionOk="0" h="390" w="322">
                  <a:moveTo>
                    <a:pt x="93" y="1"/>
                  </a:moveTo>
                  <a:cubicBezTo>
                    <a:pt x="60" y="19"/>
                    <a:pt x="32" y="37"/>
                    <a:pt x="0" y="58"/>
                  </a:cubicBezTo>
                  <a:cubicBezTo>
                    <a:pt x="90" y="169"/>
                    <a:pt x="175" y="279"/>
                    <a:pt x="261" y="390"/>
                  </a:cubicBezTo>
                  <a:cubicBezTo>
                    <a:pt x="282" y="375"/>
                    <a:pt x="304" y="362"/>
                    <a:pt x="322" y="344"/>
                  </a:cubicBezTo>
                  <a:cubicBezTo>
                    <a:pt x="246" y="230"/>
                    <a:pt x="172" y="115"/>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1680900" y="2068650"/>
              <a:ext cx="6525" cy="4775"/>
            </a:xfrm>
            <a:custGeom>
              <a:rect b="b" l="l" r="r" t="t"/>
              <a:pathLst>
                <a:path extrusionOk="0" h="191" w="261">
                  <a:moveTo>
                    <a:pt x="36" y="1"/>
                  </a:moveTo>
                  <a:cubicBezTo>
                    <a:pt x="25" y="22"/>
                    <a:pt x="11" y="47"/>
                    <a:pt x="0" y="73"/>
                  </a:cubicBezTo>
                  <a:cubicBezTo>
                    <a:pt x="72" y="111"/>
                    <a:pt x="144" y="151"/>
                    <a:pt x="218" y="190"/>
                  </a:cubicBezTo>
                  <a:cubicBezTo>
                    <a:pt x="233" y="162"/>
                    <a:pt x="246" y="137"/>
                    <a:pt x="261" y="108"/>
                  </a:cubicBezTo>
                  <a:cubicBezTo>
                    <a:pt x="186" y="73"/>
                    <a:pt x="111" y="37"/>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1395825" y="1976875"/>
              <a:ext cx="7075" cy="2100"/>
            </a:xfrm>
            <a:custGeom>
              <a:rect b="b" l="l" r="r" t="t"/>
              <a:pathLst>
                <a:path extrusionOk="0" h="84" w="283">
                  <a:moveTo>
                    <a:pt x="279" y="1"/>
                  </a:moveTo>
                  <a:cubicBezTo>
                    <a:pt x="186" y="4"/>
                    <a:pt x="93" y="8"/>
                    <a:pt x="0" y="11"/>
                  </a:cubicBezTo>
                  <a:cubicBezTo>
                    <a:pt x="0" y="37"/>
                    <a:pt x="4" y="62"/>
                    <a:pt x="4" y="83"/>
                  </a:cubicBezTo>
                  <a:cubicBezTo>
                    <a:pt x="96" y="83"/>
                    <a:pt x="190" y="80"/>
                    <a:pt x="282" y="75"/>
                  </a:cubicBezTo>
                  <a:cubicBezTo>
                    <a:pt x="282" y="51"/>
                    <a:pt x="279" y="26"/>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1260375" y="1944925"/>
              <a:ext cx="7450" cy="2425"/>
            </a:xfrm>
            <a:custGeom>
              <a:rect b="b" l="l" r="r" t="t"/>
              <a:pathLst>
                <a:path extrusionOk="0" h="97" w="298">
                  <a:moveTo>
                    <a:pt x="276" y="0"/>
                  </a:moveTo>
                  <a:cubicBezTo>
                    <a:pt x="182" y="15"/>
                    <a:pt x="93" y="25"/>
                    <a:pt x="1" y="39"/>
                  </a:cubicBezTo>
                  <a:cubicBezTo>
                    <a:pt x="1" y="57"/>
                    <a:pt x="4" y="79"/>
                    <a:pt x="8" y="97"/>
                  </a:cubicBezTo>
                  <a:cubicBezTo>
                    <a:pt x="104" y="89"/>
                    <a:pt x="200" y="79"/>
                    <a:pt x="297" y="72"/>
                  </a:cubicBezTo>
                  <a:cubicBezTo>
                    <a:pt x="290" y="46"/>
                    <a:pt x="283" y="25"/>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1791950" y="1781450"/>
              <a:ext cx="4675" cy="5750"/>
            </a:xfrm>
            <a:custGeom>
              <a:rect b="b" l="l" r="r" t="t"/>
              <a:pathLst>
                <a:path extrusionOk="0" h="230" w="187">
                  <a:moveTo>
                    <a:pt x="47" y="0"/>
                  </a:moveTo>
                  <a:cubicBezTo>
                    <a:pt x="30" y="11"/>
                    <a:pt x="15" y="22"/>
                    <a:pt x="1" y="33"/>
                  </a:cubicBezTo>
                  <a:cubicBezTo>
                    <a:pt x="47" y="97"/>
                    <a:pt x="90" y="165"/>
                    <a:pt x="137" y="229"/>
                  </a:cubicBezTo>
                  <a:cubicBezTo>
                    <a:pt x="154" y="218"/>
                    <a:pt x="169" y="208"/>
                    <a:pt x="187" y="196"/>
                  </a:cubicBezTo>
                  <a:cubicBezTo>
                    <a:pt x="140" y="129"/>
                    <a:pt x="94" y="64"/>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1599375" y="1984675"/>
              <a:ext cx="34400" cy="43925"/>
            </a:xfrm>
            <a:custGeom>
              <a:rect b="b" l="l" r="r" t="t"/>
              <a:pathLst>
                <a:path extrusionOk="0" h="1757" w="1376">
                  <a:moveTo>
                    <a:pt x="410" y="0"/>
                  </a:moveTo>
                  <a:cubicBezTo>
                    <a:pt x="408" y="0"/>
                    <a:pt x="397" y="6"/>
                    <a:pt x="397" y="14"/>
                  </a:cubicBezTo>
                  <a:cubicBezTo>
                    <a:pt x="383" y="81"/>
                    <a:pt x="376" y="153"/>
                    <a:pt x="362" y="256"/>
                  </a:cubicBezTo>
                  <a:cubicBezTo>
                    <a:pt x="244" y="189"/>
                    <a:pt x="158" y="139"/>
                    <a:pt x="72" y="93"/>
                  </a:cubicBezTo>
                  <a:cubicBezTo>
                    <a:pt x="51" y="111"/>
                    <a:pt x="26" y="132"/>
                    <a:pt x="1" y="153"/>
                  </a:cubicBezTo>
                  <a:cubicBezTo>
                    <a:pt x="298" y="678"/>
                    <a:pt x="593" y="1203"/>
                    <a:pt x="904" y="1756"/>
                  </a:cubicBezTo>
                  <a:cubicBezTo>
                    <a:pt x="1076" y="1542"/>
                    <a:pt x="940" y="1385"/>
                    <a:pt x="890" y="1228"/>
                  </a:cubicBezTo>
                  <a:cubicBezTo>
                    <a:pt x="829" y="1021"/>
                    <a:pt x="897" y="746"/>
                    <a:pt x="1051" y="650"/>
                  </a:cubicBezTo>
                  <a:cubicBezTo>
                    <a:pt x="1119" y="607"/>
                    <a:pt x="1197" y="585"/>
                    <a:pt x="1376" y="513"/>
                  </a:cubicBezTo>
                  <a:cubicBezTo>
                    <a:pt x="1000" y="314"/>
                    <a:pt x="711" y="160"/>
                    <a:pt x="408" y="3"/>
                  </a:cubicBezTo>
                  <a:cubicBezTo>
                    <a:pt x="411" y="1"/>
                    <a:pt x="411"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1600175" y="1939825"/>
              <a:ext cx="19225" cy="36375"/>
            </a:xfrm>
            <a:custGeom>
              <a:rect b="b" l="l" r="r" t="t"/>
              <a:pathLst>
                <a:path extrusionOk="0" h="1455" w="769">
                  <a:moveTo>
                    <a:pt x="44" y="1"/>
                  </a:moveTo>
                  <a:cubicBezTo>
                    <a:pt x="1" y="415"/>
                    <a:pt x="330" y="1097"/>
                    <a:pt x="765" y="1455"/>
                  </a:cubicBezTo>
                  <a:cubicBezTo>
                    <a:pt x="769" y="868"/>
                    <a:pt x="404" y="165"/>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1575000" y="1839825"/>
              <a:ext cx="27700" cy="27350"/>
            </a:xfrm>
            <a:custGeom>
              <a:rect b="b" l="l" r="r" t="t"/>
              <a:pathLst>
                <a:path extrusionOk="0" h="1094" w="1108">
                  <a:moveTo>
                    <a:pt x="90" y="1"/>
                  </a:moveTo>
                  <a:cubicBezTo>
                    <a:pt x="61" y="29"/>
                    <a:pt x="33" y="55"/>
                    <a:pt x="1" y="83"/>
                  </a:cubicBezTo>
                  <a:cubicBezTo>
                    <a:pt x="343" y="419"/>
                    <a:pt x="683" y="758"/>
                    <a:pt x="1026" y="1094"/>
                  </a:cubicBezTo>
                  <a:cubicBezTo>
                    <a:pt x="1054" y="1069"/>
                    <a:pt x="1080" y="1040"/>
                    <a:pt x="1108" y="1011"/>
                  </a:cubicBezTo>
                  <a:cubicBezTo>
                    <a:pt x="947" y="505"/>
                    <a:pt x="529" y="243"/>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1465800" y="1999100"/>
              <a:ext cx="17000" cy="30575"/>
            </a:xfrm>
            <a:custGeom>
              <a:rect b="b" l="l" r="r" t="t"/>
              <a:pathLst>
                <a:path extrusionOk="0" h="1223" w="680">
                  <a:moveTo>
                    <a:pt x="1" y="1"/>
                  </a:moveTo>
                  <a:cubicBezTo>
                    <a:pt x="48" y="429"/>
                    <a:pt x="134" y="836"/>
                    <a:pt x="426" y="1162"/>
                  </a:cubicBezTo>
                  <a:cubicBezTo>
                    <a:pt x="462" y="1201"/>
                    <a:pt x="551" y="1194"/>
                    <a:pt x="680" y="1222"/>
                  </a:cubicBezTo>
                  <a:cubicBezTo>
                    <a:pt x="572" y="704"/>
                    <a:pt x="230" y="38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1421450" y="1915975"/>
              <a:ext cx="13950" cy="40500"/>
            </a:xfrm>
            <a:custGeom>
              <a:rect b="b" l="l" r="r" t="t"/>
              <a:pathLst>
                <a:path extrusionOk="0" h="1620" w="558">
                  <a:moveTo>
                    <a:pt x="82" y="1"/>
                  </a:moveTo>
                  <a:lnTo>
                    <a:pt x="82" y="1"/>
                  </a:lnTo>
                  <a:cubicBezTo>
                    <a:pt x="1" y="437"/>
                    <a:pt x="204" y="1123"/>
                    <a:pt x="558" y="1619"/>
                  </a:cubicBezTo>
                  <a:cubicBezTo>
                    <a:pt x="547" y="1048"/>
                    <a:pt x="301" y="558"/>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1526000" y="1813050"/>
              <a:ext cx="25375" cy="16725"/>
            </a:xfrm>
            <a:custGeom>
              <a:rect b="b" l="l" r="r" t="t"/>
              <a:pathLst>
                <a:path extrusionOk="0" h="669" w="1015">
                  <a:moveTo>
                    <a:pt x="36" y="0"/>
                  </a:moveTo>
                  <a:cubicBezTo>
                    <a:pt x="24" y="0"/>
                    <a:pt x="12" y="0"/>
                    <a:pt x="0" y="0"/>
                  </a:cubicBezTo>
                  <a:cubicBezTo>
                    <a:pt x="314" y="208"/>
                    <a:pt x="632" y="414"/>
                    <a:pt x="1014" y="668"/>
                  </a:cubicBezTo>
                  <a:cubicBezTo>
                    <a:pt x="819" y="208"/>
                    <a:pt x="526"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1507775" y="2024725"/>
              <a:ext cx="23150" cy="22625"/>
            </a:xfrm>
            <a:custGeom>
              <a:rect b="b" l="l" r="r" t="t"/>
              <a:pathLst>
                <a:path extrusionOk="0" h="905" w="926">
                  <a:moveTo>
                    <a:pt x="1" y="1"/>
                  </a:moveTo>
                  <a:cubicBezTo>
                    <a:pt x="115" y="497"/>
                    <a:pt x="472" y="836"/>
                    <a:pt x="926" y="904"/>
                  </a:cubicBezTo>
                  <a:cubicBezTo>
                    <a:pt x="583" y="572"/>
                    <a:pt x="293" y="28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1491350" y="1852425"/>
              <a:ext cx="16100" cy="19850"/>
            </a:xfrm>
            <a:custGeom>
              <a:rect b="b" l="l" r="r" t="t"/>
              <a:pathLst>
                <a:path extrusionOk="0" h="794" w="644">
                  <a:moveTo>
                    <a:pt x="0" y="1"/>
                  </a:moveTo>
                  <a:lnTo>
                    <a:pt x="0" y="1"/>
                  </a:lnTo>
                  <a:cubicBezTo>
                    <a:pt x="119" y="440"/>
                    <a:pt x="368" y="629"/>
                    <a:pt x="643" y="794"/>
                  </a:cubicBezTo>
                  <a:cubicBezTo>
                    <a:pt x="572" y="451"/>
                    <a:pt x="397" y="20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1631700" y="1970000"/>
              <a:ext cx="8775" cy="23425"/>
            </a:xfrm>
            <a:custGeom>
              <a:rect b="b" l="l" r="r" t="t"/>
              <a:pathLst>
                <a:path extrusionOk="0" h="937" w="351">
                  <a:moveTo>
                    <a:pt x="72" y="1"/>
                  </a:moveTo>
                  <a:cubicBezTo>
                    <a:pt x="0" y="344"/>
                    <a:pt x="83" y="711"/>
                    <a:pt x="276" y="937"/>
                  </a:cubicBezTo>
                  <a:cubicBezTo>
                    <a:pt x="350" y="533"/>
                    <a:pt x="307" y="344"/>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1548750" y="1892875"/>
              <a:ext cx="17000" cy="30550"/>
            </a:xfrm>
            <a:custGeom>
              <a:rect b="b" l="l" r="r" t="t"/>
              <a:pathLst>
                <a:path extrusionOk="0" h="1222" w="680">
                  <a:moveTo>
                    <a:pt x="86" y="0"/>
                  </a:moveTo>
                  <a:cubicBezTo>
                    <a:pt x="58" y="18"/>
                    <a:pt x="30" y="36"/>
                    <a:pt x="1" y="54"/>
                  </a:cubicBezTo>
                  <a:cubicBezTo>
                    <a:pt x="229" y="443"/>
                    <a:pt x="454" y="832"/>
                    <a:pt x="679" y="1222"/>
                  </a:cubicBezTo>
                  <a:cubicBezTo>
                    <a:pt x="576" y="761"/>
                    <a:pt x="408" y="336"/>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1634925" y="1919475"/>
              <a:ext cx="7250" cy="22975"/>
            </a:xfrm>
            <a:custGeom>
              <a:rect b="b" l="l" r="r" t="t"/>
              <a:pathLst>
                <a:path extrusionOk="0" h="919" w="290">
                  <a:moveTo>
                    <a:pt x="0" y="1"/>
                  </a:moveTo>
                  <a:lnTo>
                    <a:pt x="0" y="1"/>
                  </a:lnTo>
                  <a:cubicBezTo>
                    <a:pt x="93" y="357"/>
                    <a:pt x="168" y="636"/>
                    <a:pt x="239" y="919"/>
                  </a:cubicBezTo>
                  <a:cubicBezTo>
                    <a:pt x="290" y="240"/>
                    <a:pt x="290" y="24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1484825" y="2038575"/>
              <a:ext cx="15200" cy="14950"/>
            </a:xfrm>
            <a:custGeom>
              <a:rect b="b" l="l" r="r" t="t"/>
              <a:pathLst>
                <a:path extrusionOk="0" h="598" w="608">
                  <a:moveTo>
                    <a:pt x="83" y="0"/>
                  </a:moveTo>
                  <a:cubicBezTo>
                    <a:pt x="54" y="33"/>
                    <a:pt x="26" y="61"/>
                    <a:pt x="1" y="93"/>
                  </a:cubicBezTo>
                  <a:cubicBezTo>
                    <a:pt x="169" y="261"/>
                    <a:pt x="340" y="429"/>
                    <a:pt x="512" y="597"/>
                  </a:cubicBezTo>
                  <a:cubicBezTo>
                    <a:pt x="543" y="561"/>
                    <a:pt x="576" y="529"/>
                    <a:pt x="608" y="493"/>
                  </a:cubicBezTo>
                  <a:cubicBezTo>
                    <a:pt x="440" y="322"/>
                    <a:pt x="301" y="114"/>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1574650" y="1874200"/>
              <a:ext cx="13225" cy="18325"/>
            </a:xfrm>
            <a:custGeom>
              <a:rect b="b" l="l" r="r" t="t"/>
              <a:pathLst>
                <a:path extrusionOk="0" h="733" w="529">
                  <a:moveTo>
                    <a:pt x="133" y="1"/>
                  </a:moveTo>
                  <a:cubicBezTo>
                    <a:pt x="87" y="25"/>
                    <a:pt x="44" y="51"/>
                    <a:pt x="1" y="79"/>
                  </a:cubicBezTo>
                  <a:cubicBezTo>
                    <a:pt x="147" y="297"/>
                    <a:pt x="293" y="515"/>
                    <a:pt x="443" y="733"/>
                  </a:cubicBezTo>
                  <a:cubicBezTo>
                    <a:pt x="472" y="711"/>
                    <a:pt x="501" y="694"/>
                    <a:pt x="529" y="673"/>
                  </a:cubicBezTo>
                  <a:cubicBezTo>
                    <a:pt x="397" y="451"/>
                    <a:pt x="265" y="226"/>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1583650" y="2030375"/>
              <a:ext cx="15400" cy="17075"/>
            </a:xfrm>
            <a:custGeom>
              <a:rect b="b" l="l" r="r" t="t"/>
              <a:pathLst>
                <a:path extrusionOk="0" h="683" w="616">
                  <a:moveTo>
                    <a:pt x="1" y="0"/>
                  </a:moveTo>
                  <a:cubicBezTo>
                    <a:pt x="212" y="268"/>
                    <a:pt x="376" y="475"/>
                    <a:pt x="541" y="682"/>
                  </a:cubicBezTo>
                  <a:cubicBezTo>
                    <a:pt x="566" y="661"/>
                    <a:pt x="591" y="640"/>
                    <a:pt x="615" y="614"/>
                  </a:cubicBezTo>
                  <a:cubicBezTo>
                    <a:pt x="408" y="147"/>
                    <a:pt x="365" y="9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1602525" y="1899825"/>
              <a:ext cx="8475" cy="15300"/>
            </a:xfrm>
            <a:custGeom>
              <a:rect b="b" l="l" r="r" t="t"/>
              <a:pathLst>
                <a:path extrusionOk="0" h="612" w="339">
                  <a:moveTo>
                    <a:pt x="132" y="1"/>
                  </a:moveTo>
                  <a:cubicBezTo>
                    <a:pt x="0" y="265"/>
                    <a:pt x="25" y="440"/>
                    <a:pt x="207" y="612"/>
                  </a:cubicBezTo>
                  <a:cubicBezTo>
                    <a:pt x="339" y="337"/>
                    <a:pt x="339" y="337"/>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1523575" y="1841075"/>
              <a:ext cx="15750" cy="18600"/>
            </a:xfrm>
            <a:custGeom>
              <a:rect b="b" l="l" r="r" t="t"/>
              <a:pathLst>
                <a:path extrusionOk="0" h="744" w="630">
                  <a:moveTo>
                    <a:pt x="97" y="1"/>
                  </a:moveTo>
                  <a:cubicBezTo>
                    <a:pt x="65" y="26"/>
                    <a:pt x="33" y="51"/>
                    <a:pt x="1" y="79"/>
                  </a:cubicBezTo>
                  <a:cubicBezTo>
                    <a:pt x="183" y="301"/>
                    <a:pt x="368" y="523"/>
                    <a:pt x="554" y="744"/>
                  </a:cubicBezTo>
                  <a:cubicBezTo>
                    <a:pt x="579" y="722"/>
                    <a:pt x="604" y="701"/>
                    <a:pt x="630" y="679"/>
                  </a:cubicBezTo>
                  <a:cubicBezTo>
                    <a:pt x="451" y="451"/>
                    <a:pt x="276" y="226"/>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1575975" y="2041800"/>
              <a:ext cx="18775" cy="18400"/>
            </a:xfrm>
            <a:custGeom>
              <a:rect b="b" l="l" r="r" t="t"/>
              <a:pathLst>
                <a:path extrusionOk="0" h="736" w="751">
                  <a:moveTo>
                    <a:pt x="83" y="0"/>
                  </a:moveTo>
                  <a:cubicBezTo>
                    <a:pt x="55" y="21"/>
                    <a:pt x="29" y="46"/>
                    <a:pt x="1" y="71"/>
                  </a:cubicBezTo>
                  <a:cubicBezTo>
                    <a:pt x="226" y="293"/>
                    <a:pt x="451" y="514"/>
                    <a:pt x="672" y="735"/>
                  </a:cubicBezTo>
                  <a:cubicBezTo>
                    <a:pt x="701" y="711"/>
                    <a:pt x="726" y="686"/>
                    <a:pt x="751" y="661"/>
                  </a:cubicBezTo>
                  <a:cubicBezTo>
                    <a:pt x="530" y="440"/>
                    <a:pt x="308" y="218"/>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1447775" y="1886275"/>
              <a:ext cx="9150" cy="16525"/>
            </a:xfrm>
            <a:custGeom>
              <a:rect b="b" l="l" r="r" t="t"/>
              <a:pathLst>
                <a:path extrusionOk="0" h="661" w="366">
                  <a:moveTo>
                    <a:pt x="97" y="0"/>
                  </a:moveTo>
                  <a:cubicBezTo>
                    <a:pt x="65" y="10"/>
                    <a:pt x="33" y="25"/>
                    <a:pt x="1" y="40"/>
                  </a:cubicBezTo>
                  <a:cubicBezTo>
                    <a:pt x="87" y="246"/>
                    <a:pt x="172" y="454"/>
                    <a:pt x="258" y="661"/>
                  </a:cubicBezTo>
                  <a:cubicBezTo>
                    <a:pt x="293" y="646"/>
                    <a:pt x="326" y="628"/>
                    <a:pt x="362" y="614"/>
                  </a:cubicBezTo>
                  <a:cubicBezTo>
                    <a:pt x="365" y="364"/>
                    <a:pt x="268" y="164"/>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1535025" y="1999300"/>
              <a:ext cx="9200" cy="7525"/>
            </a:xfrm>
            <a:custGeom>
              <a:rect b="b" l="l" r="r" t="t"/>
              <a:pathLst>
                <a:path extrusionOk="0" h="301" w="368">
                  <a:moveTo>
                    <a:pt x="0" y="0"/>
                  </a:moveTo>
                  <a:lnTo>
                    <a:pt x="0" y="0"/>
                  </a:lnTo>
                  <a:cubicBezTo>
                    <a:pt x="121" y="240"/>
                    <a:pt x="121" y="240"/>
                    <a:pt x="368" y="300"/>
                  </a:cubicBezTo>
                  <a:cubicBezTo>
                    <a:pt x="228" y="57"/>
                    <a:pt x="228" y="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1446625" y="1924475"/>
              <a:ext cx="7425" cy="15200"/>
            </a:xfrm>
            <a:custGeom>
              <a:rect b="b" l="l" r="r" t="t"/>
              <a:pathLst>
                <a:path extrusionOk="0" h="608" w="297">
                  <a:moveTo>
                    <a:pt x="26" y="0"/>
                  </a:moveTo>
                  <a:lnTo>
                    <a:pt x="26" y="0"/>
                  </a:lnTo>
                  <a:cubicBezTo>
                    <a:pt x="1" y="454"/>
                    <a:pt x="22" y="500"/>
                    <a:pt x="296" y="607"/>
                  </a:cubicBezTo>
                  <a:cubicBezTo>
                    <a:pt x="211" y="422"/>
                    <a:pt x="140" y="254"/>
                    <a:pt x="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1531975" y="1905350"/>
              <a:ext cx="7600" cy="12800"/>
            </a:xfrm>
            <a:custGeom>
              <a:rect b="b" l="l" r="r" t="t"/>
              <a:pathLst>
                <a:path extrusionOk="0" h="512" w="304">
                  <a:moveTo>
                    <a:pt x="1" y="1"/>
                  </a:moveTo>
                  <a:cubicBezTo>
                    <a:pt x="11" y="369"/>
                    <a:pt x="11" y="369"/>
                    <a:pt x="304" y="512"/>
                  </a:cubicBezTo>
                  <a:cubicBezTo>
                    <a:pt x="182" y="305"/>
                    <a:pt x="90" y="15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1578225" y="1820825"/>
              <a:ext cx="9750" cy="9225"/>
            </a:xfrm>
            <a:custGeom>
              <a:rect b="b" l="l" r="r" t="t"/>
              <a:pathLst>
                <a:path extrusionOk="0" h="369" w="390">
                  <a:moveTo>
                    <a:pt x="118" y="1"/>
                  </a:moveTo>
                  <a:cubicBezTo>
                    <a:pt x="79" y="29"/>
                    <a:pt x="40" y="54"/>
                    <a:pt x="0" y="82"/>
                  </a:cubicBezTo>
                  <a:cubicBezTo>
                    <a:pt x="4" y="255"/>
                    <a:pt x="70" y="368"/>
                    <a:pt x="375" y="368"/>
                  </a:cubicBezTo>
                  <a:cubicBezTo>
                    <a:pt x="380" y="368"/>
                    <a:pt x="385" y="368"/>
                    <a:pt x="389" y="368"/>
                  </a:cubicBezTo>
                  <a:cubicBezTo>
                    <a:pt x="268" y="204"/>
                    <a:pt x="193" y="103"/>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1472525" y="1825325"/>
              <a:ext cx="7775" cy="6950"/>
            </a:xfrm>
            <a:custGeom>
              <a:rect b="b" l="l" r="r" t="t"/>
              <a:pathLst>
                <a:path extrusionOk="0" h="278" w="311">
                  <a:moveTo>
                    <a:pt x="162" y="1"/>
                  </a:moveTo>
                  <a:cubicBezTo>
                    <a:pt x="114" y="1"/>
                    <a:pt x="53" y="38"/>
                    <a:pt x="0" y="56"/>
                  </a:cubicBezTo>
                  <a:cubicBezTo>
                    <a:pt x="25" y="131"/>
                    <a:pt x="43" y="217"/>
                    <a:pt x="89" y="274"/>
                  </a:cubicBezTo>
                  <a:cubicBezTo>
                    <a:pt x="91" y="276"/>
                    <a:pt x="95" y="277"/>
                    <a:pt x="99" y="277"/>
                  </a:cubicBezTo>
                  <a:cubicBezTo>
                    <a:pt x="132" y="277"/>
                    <a:pt x="224" y="230"/>
                    <a:pt x="310" y="199"/>
                  </a:cubicBezTo>
                  <a:cubicBezTo>
                    <a:pt x="257" y="113"/>
                    <a:pt x="236" y="24"/>
                    <a:pt x="189" y="6"/>
                  </a:cubicBezTo>
                  <a:cubicBezTo>
                    <a:pt x="181" y="2"/>
                    <a:pt x="172" y="1"/>
                    <a:pt x="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1602775" y="2022500"/>
              <a:ext cx="7075" cy="9750"/>
            </a:xfrm>
            <a:custGeom>
              <a:rect b="b" l="l" r="r" t="t"/>
              <a:pathLst>
                <a:path extrusionOk="0" h="390" w="283">
                  <a:moveTo>
                    <a:pt x="40" y="1"/>
                  </a:moveTo>
                  <a:lnTo>
                    <a:pt x="40" y="1"/>
                  </a:lnTo>
                  <a:cubicBezTo>
                    <a:pt x="4" y="176"/>
                    <a:pt x="0" y="325"/>
                    <a:pt x="282" y="390"/>
                  </a:cubicBezTo>
                  <a:cubicBezTo>
                    <a:pt x="175" y="218"/>
                    <a:pt x="108" y="108"/>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1593125" y="2027675"/>
              <a:ext cx="7400" cy="7350"/>
            </a:xfrm>
            <a:custGeom>
              <a:rect b="b" l="l" r="r" t="t"/>
              <a:pathLst>
                <a:path extrusionOk="0" h="294" w="296">
                  <a:moveTo>
                    <a:pt x="36" y="0"/>
                  </a:moveTo>
                  <a:cubicBezTo>
                    <a:pt x="25" y="0"/>
                    <a:pt x="13" y="0"/>
                    <a:pt x="1" y="1"/>
                  </a:cubicBezTo>
                  <a:cubicBezTo>
                    <a:pt x="72" y="97"/>
                    <a:pt x="144" y="194"/>
                    <a:pt x="215" y="293"/>
                  </a:cubicBezTo>
                  <a:cubicBezTo>
                    <a:pt x="296" y="88"/>
                    <a:pt x="2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1628400" y="1935475"/>
              <a:ext cx="5300" cy="9750"/>
            </a:xfrm>
            <a:custGeom>
              <a:rect b="b" l="l" r="r" t="t"/>
              <a:pathLst>
                <a:path extrusionOk="0" h="390" w="212">
                  <a:moveTo>
                    <a:pt x="101" y="0"/>
                  </a:moveTo>
                  <a:cubicBezTo>
                    <a:pt x="68" y="7"/>
                    <a:pt x="32" y="17"/>
                    <a:pt x="0" y="28"/>
                  </a:cubicBezTo>
                  <a:cubicBezTo>
                    <a:pt x="36" y="146"/>
                    <a:pt x="68" y="268"/>
                    <a:pt x="101" y="389"/>
                  </a:cubicBezTo>
                  <a:cubicBezTo>
                    <a:pt x="136" y="378"/>
                    <a:pt x="175" y="368"/>
                    <a:pt x="211" y="357"/>
                  </a:cubicBezTo>
                  <a:cubicBezTo>
                    <a:pt x="172" y="239"/>
                    <a:pt x="136" y="118"/>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1503750" y="1826075"/>
              <a:ext cx="6125" cy="6925"/>
            </a:xfrm>
            <a:custGeom>
              <a:rect b="b" l="l" r="r" t="t"/>
              <a:pathLst>
                <a:path extrusionOk="0" h="277" w="245">
                  <a:moveTo>
                    <a:pt x="162" y="1"/>
                  </a:moveTo>
                  <a:cubicBezTo>
                    <a:pt x="86" y="73"/>
                    <a:pt x="26" y="104"/>
                    <a:pt x="12" y="151"/>
                  </a:cubicBezTo>
                  <a:cubicBezTo>
                    <a:pt x="1" y="187"/>
                    <a:pt x="51" y="269"/>
                    <a:pt x="83" y="276"/>
                  </a:cubicBezTo>
                  <a:cubicBezTo>
                    <a:pt x="87" y="276"/>
                    <a:pt x="92" y="277"/>
                    <a:pt x="96" y="277"/>
                  </a:cubicBezTo>
                  <a:cubicBezTo>
                    <a:pt x="141" y="277"/>
                    <a:pt x="200" y="244"/>
                    <a:pt x="226" y="211"/>
                  </a:cubicBezTo>
                  <a:cubicBezTo>
                    <a:pt x="244" y="187"/>
                    <a:pt x="205" y="122"/>
                    <a:pt x="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1571250" y="1853125"/>
              <a:ext cx="6275" cy="8525"/>
            </a:xfrm>
            <a:custGeom>
              <a:rect b="b" l="l" r="r" t="t"/>
              <a:pathLst>
                <a:path extrusionOk="0" h="341" w="251">
                  <a:moveTo>
                    <a:pt x="56" y="1"/>
                  </a:moveTo>
                  <a:cubicBezTo>
                    <a:pt x="39" y="1"/>
                    <a:pt x="21" y="2"/>
                    <a:pt x="1" y="5"/>
                  </a:cubicBezTo>
                  <a:cubicBezTo>
                    <a:pt x="19" y="72"/>
                    <a:pt x="19" y="133"/>
                    <a:pt x="43" y="179"/>
                  </a:cubicBezTo>
                  <a:cubicBezTo>
                    <a:pt x="68" y="219"/>
                    <a:pt x="122" y="244"/>
                    <a:pt x="251" y="340"/>
                  </a:cubicBezTo>
                  <a:cubicBezTo>
                    <a:pt x="225" y="126"/>
                    <a:pt x="22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1620625" y="1888400"/>
              <a:ext cx="6200" cy="6800"/>
            </a:xfrm>
            <a:custGeom>
              <a:rect b="b" l="l" r="r" t="t"/>
              <a:pathLst>
                <a:path extrusionOk="0" h="272" w="248">
                  <a:moveTo>
                    <a:pt x="54" y="1"/>
                  </a:moveTo>
                  <a:cubicBezTo>
                    <a:pt x="36" y="22"/>
                    <a:pt x="18" y="44"/>
                    <a:pt x="0" y="65"/>
                  </a:cubicBezTo>
                  <a:cubicBezTo>
                    <a:pt x="65" y="133"/>
                    <a:pt x="125" y="201"/>
                    <a:pt x="186" y="272"/>
                  </a:cubicBezTo>
                  <a:cubicBezTo>
                    <a:pt x="208" y="258"/>
                    <a:pt x="229" y="243"/>
                    <a:pt x="247" y="229"/>
                  </a:cubicBezTo>
                  <a:cubicBezTo>
                    <a:pt x="233" y="179"/>
                    <a:pt x="229" y="122"/>
                    <a:pt x="197" y="87"/>
                  </a:cubicBezTo>
                  <a:cubicBezTo>
                    <a:pt x="161" y="47"/>
                    <a:pt x="104" y="29"/>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1526250" y="2057400"/>
              <a:ext cx="6725" cy="5050"/>
            </a:xfrm>
            <a:custGeom>
              <a:rect b="b" l="l" r="r" t="t"/>
              <a:pathLst>
                <a:path extrusionOk="0" h="202" w="269">
                  <a:moveTo>
                    <a:pt x="40" y="1"/>
                  </a:moveTo>
                  <a:cubicBezTo>
                    <a:pt x="30" y="22"/>
                    <a:pt x="15" y="47"/>
                    <a:pt x="1" y="69"/>
                  </a:cubicBezTo>
                  <a:cubicBezTo>
                    <a:pt x="80" y="111"/>
                    <a:pt x="158" y="159"/>
                    <a:pt x="236" y="201"/>
                  </a:cubicBezTo>
                  <a:cubicBezTo>
                    <a:pt x="248" y="183"/>
                    <a:pt x="258" y="165"/>
                    <a:pt x="269" y="151"/>
                  </a:cubicBezTo>
                  <a:cubicBezTo>
                    <a:pt x="194" y="101"/>
                    <a:pt x="116" y="5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1581250" y="1866900"/>
              <a:ext cx="3600" cy="5650"/>
            </a:xfrm>
            <a:custGeom>
              <a:rect b="b" l="l" r="r" t="t"/>
              <a:pathLst>
                <a:path extrusionOk="0" h="226" w="144">
                  <a:moveTo>
                    <a:pt x="90" y="0"/>
                  </a:moveTo>
                  <a:cubicBezTo>
                    <a:pt x="62" y="7"/>
                    <a:pt x="29" y="14"/>
                    <a:pt x="1" y="17"/>
                  </a:cubicBezTo>
                  <a:cubicBezTo>
                    <a:pt x="22" y="89"/>
                    <a:pt x="37" y="157"/>
                    <a:pt x="62" y="225"/>
                  </a:cubicBezTo>
                  <a:cubicBezTo>
                    <a:pt x="62" y="225"/>
                    <a:pt x="64" y="226"/>
                    <a:pt x="66" y="226"/>
                  </a:cubicBezTo>
                  <a:cubicBezTo>
                    <a:pt x="79" y="226"/>
                    <a:pt x="119" y="218"/>
                    <a:pt x="144" y="215"/>
                  </a:cubicBezTo>
                  <a:cubicBezTo>
                    <a:pt x="126" y="143"/>
                    <a:pt x="108" y="71"/>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1546900" y="1844475"/>
              <a:ext cx="9375" cy="5775"/>
            </a:xfrm>
            <a:custGeom>
              <a:rect b="b" l="l" r="r" t="t"/>
              <a:pathLst>
                <a:path extrusionOk="0" h="231" w="375">
                  <a:moveTo>
                    <a:pt x="35" y="1"/>
                  </a:moveTo>
                  <a:cubicBezTo>
                    <a:pt x="25" y="15"/>
                    <a:pt x="10" y="29"/>
                    <a:pt x="0" y="47"/>
                  </a:cubicBezTo>
                  <a:cubicBezTo>
                    <a:pt x="71" y="108"/>
                    <a:pt x="139" y="172"/>
                    <a:pt x="211" y="225"/>
                  </a:cubicBezTo>
                  <a:cubicBezTo>
                    <a:pt x="216" y="229"/>
                    <a:pt x="222" y="231"/>
                    <a:pt x="231" y="231"/>
                  </a:cubicBezTo>
                  <a:cubicBezTo>
                    <a:pt x="255" y="231"/>
                    <a:pt x="297" y="220"/>
                    <a:pt x="375" y="215"/>
                  </a:cubicBezTo>
                  <a:cubicBezTo>
                    <a:pt x="218" y="115"/>
                    <a:pt x="125" y="57"/>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1532150" y="1824650"/>
              <a:ext cx="5375" cy="5850"/>
            </a:xfrm>
            <a:custGeom>
              <a:rect b="b" l="l" r="r" t="t"/>
              <a:pathLst>
                <a:path extrusionOk="0" h="234" w="215">
                  <a:moveTo>
                    <a:pt x="101" y="1"/>
                  </a:moveTo>
                  <a:cubicBezTo>
                    <a:pt x="68" y="22"/>
                    <a:pt x="36" y="47"/>
                    <a:pt x="0" y="69"/>
                  </a:cubicBezTo>
                  <a:cubicBezTo>
                    <a:pt x="51" y="122"/>
                    <a:pt x="97" y="183"/>
                    <a:pt x="147" y="233"/>
                  </a:cubicBezTo>
                  <a:cubicBezTo>
                    <a:pt x="147" y="233"/>
                    <a:pt x="148" y="234"/>
                    <a:pt x="148" y="234"/>
                  </a:cubicBezTo>
                  <a:cubicBezTo>
                    <a:pt x="158" y="234"/>
                    <a:pt x="194" y="207"/>
                    <a:pt x="215" y="197"/>
                  </a:cubicBezTo>
                  <a:cubicBezTo>
                    <a:pt x="179" y="130"/>
                    <a:pt x="140" y="65"/>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1555275" y="1829575"/>
              <a:ext cx="5475" cy="4850"/>
            </a:xfrm>
            <a:custGeom>
              <a:rect b="b" l="l" r="r" t="t"/>
              <a:pathLst>
                <a:path extrusionOk="0" h="194" w="219">
                  <a:moveTo>
                    <a:pt x="47" y="0"/>
                  </a:moveTo>
                  <a:cubicBezTo>
                    <a:pt x="33" y="22"/>
                    <a:pt x="18" y="43"/>
                    <a:pt x="0" y="61"/>
                  </a:cubicBezTo>
                  <a:cubicBezTo>
                    <a:pt x="58" y="104"/>
                    <a:pt x="115" y="147"/>
                    <a:pt x="168" y="193"/>
                  </a:cubicBezTo>
                  <a:cubicBezTo>
                    <a:pt x="186" y="172"/>
                    <a:pt x="201" y="150"/>
                    <a:pt x="219" y="129"/>
                  </a:cubicBezTo>
                  <a:cubicBezTo>
                    <a:pt x="161" y="86"/>
                    <a:pt x="104" y="43"/>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2"/>
          <p:cNvGrpSpPr/>
          <p:nvPr/>
        </p:nvGrpSpPr>
        <p:grpSpPr>
          <a:xfrm>
            <a:off x="6156104" y="619809"/>
            <a:ext cx="1109594" cy="1092219"/>
            <a:chOff x="4145875" y="2543850"/>
            <a:chExt cx="606700" cy="597200"/>
          </a:xfrm>
        </p:grpSpPr>
        <p:sp>
          <p:nvSpPr>
            <p:cNvPr id="539" name="Google Shape;539;p2"/>
            <p:cNvSpPr/>
            <p:nvPr/>
          </p:nvSpPr>
          <p:spPr>
            <a:xfrm>
              <a:off x="4145875" y="2543850"/>
              <a:ext cx="606700" cy="597200"/>
            </a:xfrm>
            <a:custGeom>
              <a:rect b="b" l="l" r="r" t="t"/>
              <a:pathLst>
                <a:path extrusionOk="0" h="23888" w="24268">
                  <a:moveTo>
                    <a:pt x="13534" y="728"/>
                  </a:moveTo>
                  <a:cubicBezTo>
                    <a:pt x="14223" y="728"/>
                    <a:pt x="14896" y="860"/>
                    <a:pt x="15539" y="1171"/>
                  </a:cubicBezTo>
                  <a:cubicBezTo>
                    <a:pt x="16003" y="1392"/>
                    <a:pt x="16471" y="1617"/>
                    <a:pt x="16914" y="1881"/>
                  </a:cubicBezTo>
                  <a:cubicBezTo>
                    <a:pt x="17989" y="2524"/>
                    <a:pt x="19057" y="3182"/>
                    <a:pt x="20117" y="3849"/>
                  </a:cubicBezTo>
                  <a:cubicBezTo>
                    <a:pt x="21453" y="4685"/>
                    <a:pt x="22353" y="5839"/>
                    <a:pt x="22749" y="7392"/>
                  </a:cubicBezTo>
                  <a:cubicBezTo>
                    <a:pt x="23107" y="8781"/>
                    <a:pt x="23453" y="10167"/>
                    <a:pt x="23403" y="11870"/>
                  </a:cubicBezTo>
                  <a:cubicBezTo>
                    <a:pt x="23324" y="13185"/>
                    <a:pt x="23228" y="14756"/>
                    <a:pt x="22667" y="16249"/>
                  </a:cubicBezTo>
                  <a:cubicBezTo>
                    <a:pt x="22210" y="17471"/>
                    <a:pt x="21620" y="18606"/>
                    <a:pt x="20600" y="19474"/>
                  </a:cubicBezTo>
                  <a:cubicBezTo>
                    <a:pt x="20235" y="19780"/>
                    <a:pt x="19906" y="20141"/>
                    <a:pt x="19621" y="20517"/>
                  </a:cubicBezTo>
                  <a:cubicBezTo>
                    <a:pt x="18610" y="21849"/>
                    <a:pt x="17182" y="22359"/>
                    <a:pt x="15621" y="22659"/>
                  </a:cubicBezTo>
                  <a:cubicBezTo>
                    <a:pt x="15196" y="22741"/>
                    <a:pt x="14774" y="22777"/>
                    <a:pt x="14354" y="22777"/>
                  </a:cubicBezTo>
                  <a:cubicBezTo>
                    <a:pt x="13768" y="22777"/>
                    <a:pt x="13186" y="22708"/>
                    <a:pt x="12599" y="22602"/>
                  </a:cubicBezTo>
                  <a:cubicBezTo>
                    <a:pt x="11857" y="22470"/>
                    <a:pt x="11104" y="22399"/>
                    <a:pt x="10364" y="22249"/>
                  </a:cubicBezTo>
                  <a:cubicBezTo>
                    <a:pt x="9393" y="22052"/>
                    <a:pt x="8425" y="21824"/>
                    <a:pt x="7465" y="21580"/>
                  </a:cubicBezTo>
                  <a:cubicBezTo>
                    <a:pt x="6661" y="21374"/>
                    <a:pt x="5993" y="20891"/>
                    <a:pt x="5336" y="20406"/>
                  </a:cubicBezTo>
                  <a:cubicBezTo>
                    <a:pt x="4354" y="19678"/>
                    <a:pt x="3482" y="18842"/>
                    <a:pt x="2793" y="17827"/>
                  </a:cubicBezTo>
                  <a:cubicBezTo>
                    <a:pt x="2350" y="17174"/>
                    <a:pt x="2050" y="16474"/>
                    <a:pt x="1986" y="15674"/>
                  </a:cubicBezTo>
                  <a:cubicBezTo>
                    <a:pt x="1929" y="14967"/>
                    <a:pt x="1689" y="14321"/>
                    <a:pt x="1261" y="13746"/>
                  </a:cubicBezTo>
                  <a:cubicBezTo>
                    <a:pt x="575" y="12828"/>
                    <a:pt x="343" y="11784"/>
                    <a:pt x="429" y="10649"/>
                  </a:cubicBezTo>
                  <a:cubicBezTo>
                    <a:pt x="557" y="8995"/>
                    <a:pt x="993" y="7449"/>
                    <a:pt x="1940" y="6060"/>
                  </a:cubicBezTo>
                  <a:cubicBezTo>
                    <a:pt x="2322" y="5503"/>
                    <a:pt x="2665" y="4921"/>
                    <a:pt x="3008" y="4339"/>
                  </a:cubicBezTo>
                  <a:cubicBezTo>
                    <a:pt x="3275" y="3885"/>
                    <a:pt x="3583" y="3492"/>
                    <a:pt x="4054" y="3225"/>
                  </a:cubicBezTo>
                  <a:cubicBezTo>
                    <a:pt x="4572" y="2935"/>
                    <a:pt x="5072" y="2607"/>
                    <a:pt x="5571" y="2278"/>
                  </a:cubicBezTo>
                  <a:cubicBezTo>
                    <a:pt x="6354" y="1764"/>
                    <a:pt x="7225" y="1528"/>
                    <a:pt x="8143" y="1403"/>
                  </a:cubicBezTo>
                  <a:cubicBezTo>
                    <a:pt x="9675" y="1199"/>
                    <a:pt x="11211" y="985"/>
                    <a:pt x="12746" y="782"/>
                  </a:cubicBezTo>
                  <a:cubicBezTo>
                    <a:pt x="13010" y="747"/>
                    <a:pt x="13273" y="728"/>
                    <a:pt x="13534" y="728"/>
                  </a:cubicBezTo>
                  <a:close/>
                  <a:moveTo>
                    <a:pt x="11221" y="23045"/>
                  </a:moveTo>
                  <a:cubicBezTo>
                    <a:pt x="12064" y="23199"/>
                    <a:pt x="12904" y="23349"/>
                    <a:pt x="13746" y="23502"/>
                  </a:cubicBezTo>
                  <a:cubicBezTo>
                    <a:pt x="13500" y="23556"/>
                    <a:pt x="13259" y="23583"/>
                    <a:pt x="13022" y="23583"/>
                  </a:cubicBezTo>
                  <a:cubicBezTo>
                    <a:pt x="12389" y="23583"/>
                    <a:pt x="11791" y="23393"/>
                    <a:pt x="11221" y="23045"/>
                  </a:cubicBezTo>
                  <a:close/>
                  <a:moveTo>
                    <a:pt x="13996" y="0"/>
                  </a:moveTo>
                  <a:cubicBezTo>
                    <a:pt x="13887" y="0"/>
                    <a:pt x="13777" y="6"/>
                    <a:pt x="13667" y="17"/>
                  </a:cubicBezTo>
                  <a:cubicBezTo>
                    <a:pt x="12207" y="174"/>
                    <a:pt x="10750" y="357"/>
                    <a:pt x="9293" y="553"/>
                  </a:cubicBezTo>
                  <a:cubicBezTo>
                    <a:pt x="8468" y="663"/>
                    <a:pt x="7650" y="885"/>
                    <a:pt x="6822" y="942"/>
                  </a:cubicBezTo>
                  <a:cubicBezTo>
                    <a:pt x="6154" y="988"/>
                    <a:pt x="5536" y="1181"/>
                    <a:pt x="5065" y="1581"/>
                  </a:cubicBezTo>
                  <a:cubicBezTo>
                    <a:pt x="4236" y="2285"/>
                    <a:pt x="3458" y="3063"/>
                    <a:pt x="2736" y="3878"/>
                  </a:cubicBezTo>
                  <a:cubicBezTo>
                    <a:pt x="2182" y="4502"/>
                    <a:pt x="1757" y="5235"/>
                    <a:pt x="1269" y="5910"/>
                  </a:cubicBezTo>
                  <a:cubicBezTo>
                    <a:pt x="450" y="7046"/>
                    <a:pt x="36" y="8303"/>
                    <a:pt x="18" y="9703"/>
                  </a:cubicBezTo>
                  <a:cubicBezTo>
                    <a:pt x="0" y="11260"/>
                    <a:pt x="186" y="12760"/>
                    <a:pt x="1040" y="14110"/>
                  </a:cubicBezTo>
                  <a:cubicBezTo>
                    <a:pt x="1340" y="14581"/>
                    <a:pt x="1407" y="15113"/>
                    <a:pt x="1368" y="15659"/>
                  </a:cubicBezTo>
                  <a:cubicBezTo>
                    <a:pt x="1297" y="16631"/>
                    <a:pt x="1575" y="17506"/>
                    <a:pt x="2097" y="18316"/>
                  </a:cubicBezTo>
                  <a:cubicBezTo>
                    <a:pt x="2564" y="19042"/>
                    <a:pt x="3128" y="19681"/>
                    <a:pt x="3811" y="20209"/>
                  </a:cubicBezTo>
                  <a:cubicBezTo>
                    <a:pt x="5454" y="21484"/>
                    <a:pt x="7268" y="22388"/>
                    <a:pt x="9325" y="22780"/>
                  </a:cubicBezTo>
                  <a:cubicBezTo>
                    <a:pt x="9786" y="22870"/>
                    <a:pt x="10232" y="23052"/>
                    <a:pt x="10675" y="23217"/>
                  </a:cubicBezTo>
                  <a:cubicBezTo>
                    <a:pt x="11448" y="23501"/>
                    <a:pt x="12204" y="23887"/>
                    <a:pt x="13038" y="23887"/>
                  </a:cubicBezTo>
                  <a:cubicBezTo>
                    <a:pt x="13186" y="23887"/>
                    <a:pt x="13336" y="23875"/>
                    <a:pt x="13489" y="23848"/>
                  </a:cubicBezTo>
                  <a:cubicBezTo>
                    <a:pt x="14778" y="23620"/>
                    <a:pt x="16078" y="23409"/>
                    <a:pt x="17307" y="22920"/>
                  </a:cubicBezTo>
                  <a:cubicBezTo>
                    <a:pt x="18106" y="22602"/>
                    <a:pt x="18885" y="22209"/>
                    <a:pt x="19407" y="21499"/>
                  </a:cubicBezTo>
                  <a:cubicBezTo>
                    <a:pt x="19989" y="20702"/>
                    <a:pt x="20714" y="20056"/>
                    <a:pt x="21421" y="19388"/>
                  </a:cubicBezTo>
                  <a:cubicBezTo>
                    <a:pt x="22682" y="18202"/>
                    <a:pt x="23588" y="16817"/>
                    <a:pt x="24050" y="15135"/>
                  </a:cubicBezTo>
                  <a:cubicBezTo>
                    <a:pt x="24231" y="14484"/>
                    <a:pt x="24267" y="13853"/>
                    <a:pt x="24164" y="13192"/>
                  </a:cubicBezTo>
                  <a:cubicBezTo>
                    <a:pt x="24056" y="12531"/>
                    <a:pt x="23985" y="11863"/>
                    <a:pt x="23900" y="11199"/>
                  </a:cubicBezTo>
                  <a:cubicBezTo>
                    <a:pt x="23996" y="9864"/>
                    <a:pt x="23720" y="8588"/>
                    <a:pt x="23410" y="7306"/>
                  </a:cubicBezTo>
                  <a:cubicBezTo>
                    <a:pt x="22996" y="5570"/>
                    <a:pt x="21999" y="4310"/>
                    <a:pt x="20535" y="3363"/>
                  </a:cubicBezTo>
                  <a:cubicBezTo>
                    <a:pt x="19700" y="2824"/>
                    <a:pt x="18882" y="2257"/>
                    <a:pt x="18032" y="1743"/>
                  </a:cubicBezTo>
                  <a:cubicBezTo>
                    <a:pt x="17249" y="1267"/>
                    <a:pt x="16453" y="817"/>
                    <a:pt x="15639" y="410"/>
                  </a:cubicBezTo>
                  <a:cubicBezTo>
                    <a:pt x="15126" y="152"/>
                    <a:pt x="14568" y="0"/>
                    <a:pt x="139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4250325" y="2790850"/>
              <a:ext cx="468125" cy="302950"/>
            </a:xfrm>
            <a:custGeom>
              <a:rect b="b" l="l" r="r" t="t"/>
              <a:pathLst>
                <a:path extrusionOk="0" h="12118" w="18725">
                  <a:moveTo>
                    <a:pt x="15657" y="516"/>
                  </a:moveTo>
                  <a:lnTo>
                    <a:pt x="15657" y="516"/>
                  </a:lnTo>
                  <a:cubicBezTo>
                    <a:pt x="15648" y="517"/>
                    <a:pt x="15640" y="518"/>
                    <a:pt x="15632" y="519"/>
                  </a:cubicBezTo>
                  <a:lnTo>
                    <a:pt x="15643" y="530"/>
                  </a:lnTo>
                  <a:cubicBezTo>
                    <a:pt x="15647" y="525"/>
                    <a:pt x="15652" y="521"/>
                    <a:pt x="15657" y="516"/>
                  </a:cubicBezTo>
                  <a:close/>
                  <a:moveTo>
                    <a:pt x="11062" y="2713"/>
                  </a:moveTo>
                  <a:cubicBezTo>
                    <a:pt x="12034" y="2713"/>
                    <a:pt x="14224" y="3816"/>
                    <a:pt x="14957" y="4741"/>
                  </a:cubicBezTo>
                  <a:cubicBezTo>
                    <a:pt x="14819" y="4754"/>
                    <a:pt x="14679" y="4761"/>
                    <a:pt x="14538" y="4761"/>
                  </a:cubicBezTo>
                  <a:cubicBezTo>
                    <a:pt x="12767" y="4761"/>
                    <a:pt x="10860" y="3725"/>
                    <a:pt x="10897" y="2726"/>
                  </a:cubicBezTo>
                  <a:cubicBezTo>
                    <a:pt x="10947" y="2718"/>
                    <a:pt x="11002" y="2713"/>
                    <a:pt x="11062" y="2713"/>
                  </a:cubicBezTo>
                  <a:close/>
                  <a:moveTo>
                    <a:pt x="9379" y="3394"/>
                  </a:moveTo>
                  <a:lnTo>
                    <a:pt x="9379" y="3394"/>
                  </a:lnTo>
                  <a:cubicBezTo>
                    <a:pt x="9975" y="4933"/>
                    <a:pt x="10000" y="6447"/>
                    <a:pt x="9207" y="7965"/>
                  </a:cubicBezTo>
                  <a:cubicBezTo>
                    <a:pt x="9201" y="7669"/>
                    <a:pt x="9176" y="7369"/>
                    <a:pt x="9186" y="7072"/>
                  </a:cubicBezTo>
                  <a:cubicBezTo>
                    <a:pt x="9207" y="6487"/>
                    <a:pt x="9090" y="5933"/>
                    <a:pt x="8911" y="5379"/>
                  </a:cubicBezTo>
                  <a:cubicBezTo>
                    <a:pt x="8790" y="5005"/>
                    <a:pt x="8704" y="4612"/>
                    <a:pt x="8679" y="4222"/>
                  </a:cubicBezTo>
                  <a:cubicBezTo>
                    <a:pt x="8640" y="3683"/>
                    <a:pt x="8751" y="3584"/>
                    <a:pt x="9379" y="3394"/>
                  </a:cubicBezTo>
                  <a:close/>
                  <a:moveTo>
                    <a:pt x="1612" y="7187"/>
                  </a:moveTo>
                  <a:lnTo>
                    <a:pt x="1612" y="7187"/>
                  </a:lnTo>
                  <a:cubicBezTo>
                    <a:pt x="1294" y="7622"/>
                    <a:pt x="1015" y="8011"/>
                    <a:pt x="715" y="8426"/>
                  </a:cubicBezTo>
                  <a:cubicBezTo>
                    <a:pt x="450" y="7912"/>
                    <a:pt x="483" y="7779"/>
                    <a:pt x="965" y="7512"/>
                  </a:cubicBezTo>
                  <a:cubicBezTo>
                    <a:pt x="1165" y="7405"/>
                    <a:pt x="1372" y="7304"/>
                    <a:pt x="1612" y="7187"/>
                  </a:cubicBezTo>
                  <a:close/>
                  <a:moveTo>
                    <a:pt x="16686" y="0"/>
                  </a:moveTo>
                  <a:cubicBezTo>
                    <a:pt x="16350" y="0"/>
                    <a:pt x="16018" y="172"/>
                    <a:pt x="15657" y="516"/>
                  </a:cubicBezTo>
                  <a:lnTo>
                    <a:pt x="15657" y="516"/>
                  </a:lnTo>
                  <a:cubicBezTo>
                    <a:pt x="15689" y="514"/>
                    <a:pt x="15722" y="516"/>
                    <a:pt x="15750" y="501"/>
                  </a:cubicBezTo>
                  <a:cubicBezTo>
                    <a:pt x="16122" y="308"/>
                    <a:pt x="16369" y="217"/>
                    <a:pt x="16564" y="217"/>
                  </a:cubicBezTo>
                  <a:cubicBezTo>
                    <a:pt x="16896" y="217"/>
                    <a:pt x="17080" y="481"/>
                    <a:pt x="17485" y="951"/>
                  </a:cubicBezTo>
                  <a:cubicBezTo>
                    <a:pt x="17500" y="965"/>
                    <a:pt x="17511" y="983"/>
                    <a:pt x="17521" y="998"/>
                  </a:cubicBezTo>
                  <a:cubicBezTo>
                    <a:pt x="17946" y="1548"/>
                    <a:pt x="18118" y="2094"/>
                    <a:pt x="17546" y="2776"/>
                  </a:cubicBezTo>
                  <a:cubicBezTo>
                    <a:pt x="17211" y="3176"/>
                    <a:pt x="16975" y="3622"/>
                    <a:pt x="16818" y="4126"/>
                  </a:cubicBezTo>
                  <a:cubicBezTo>
                    <a:pt x="16680" y="4566"/>
                    <a:pt x="16457" y="4785"/>
                    <a:pt x="16184" y="4785"/>
                  </a:cubicBezTo>
                  <a:cubicBezTo>
                    <a:pt x="15988" y="4785"/>
                    <a:pt x="15767" y="4674"/>
                    <a:pt x="15532" y="4451"/>
                  </a:cubicBezTo>
                  <a:cubicBezTo>
                    <a:pt x="15504" y="4423"/>
                    <a:pt x="15475" y="4398"/>
                    <a:pt x="15450" y="4365"/>
                  </a:cubicBezTo>
                  <a:cubicBezTo>
                    <a:pt x="14461" y="3180"/>
                    <a:pt x="13061" y="2687"/>
                    <a:pt x="11693" y="2155"/>
                  </a:cubicBezTo>
                  <a:cubicBezTo>
                    <a:pt x="11506" y="2081"/>
                    <a:pt x="11293" y="2066"/>
                    <a:pt x="11078" y="2066"/>
                  </a:cubicBezTo>
                  <a:cubicBezTo>
                    <a:pt x="10969" y="2066"/>
                    <a:pt x="10860" y="2070"/>
                    <a:pt x="10754" y="2072"/>
                  </a:cubicBezTo>
                  <a:cubicBezTo>
                    <a:pt x="10518" y="2079"/>
                    <a:pt x="10329" y="2255"/>
                    <a:pt x="10311" y="2486"/>
                  </a:cubicBezTo>
                  <a:cubicBezTo>
                    <a:pt x="10300" y="2636"/>
                    <a:pt x="10419" y="2798"/>
                    <a:pt x="10497" y="2944"/>
                  </a:cubicBezTo>
                  <a:cubicBezTo>
                    <a:pt x="10569" y="3076"/>
                    <a:pt x="10668" y="3190"/>
                    <a:pt x="10743" y="3319"/>
                  </a:cubicBezTo>
                  <a:cubicBezTo>
                    <a:pt x="10864" y="3523"/>
                    <a:pt x="10950" y="3755"/>
                    <a:pt x="11100" y="3933"/>
                  </a:cubicBezTo>
                  <a:cubicBezTo>
                    <a:pt x="11811" y="4787"/>
                    <a:pt x="12704" y="5351"/>
                    <a:pt x="13814" y="5533"/>
                  </a:cubicBezTo>
                  <a:cubicBezTo>
                    <a:pt x="14383" y="5626"/>
                    <a:pt x="14953" y="5694"/>
                    <a:pt x="15529" y="5748"/>
                  </a:cubicBezTo>
                  <a:cubicBezTo>
                    <a:pt x="15975" y="5794"/>
                    <a:pt x="16189" y="6076"/>
                    <a:pt x="16318" y="6455"/>
                  </a:cubicBezTo>
                  <a:cubicBezTo>
                    <a:pt x="16493" y="6973"/>
                    <a:pt x="16457" y="7483"/>
                    <a:pt x="16153" y="7944"/>
                  </a:cubicBezTo>
                  <a:cubicBezTo>
                    <a:pt x="15957" y="8237"/>
                    <a:pt x="15707" y="8497"/>
                    <a:pt x="15471" y="8765"/>
                  </a:cubicBezTo>
                  <a:cubicBezTo>
                    <a:pt x="15357" y="8901"/>
                    <a:pt x="15193" y="9005"/>
                    <a:pt x="15107" y="9155"/>
                  </a:cubicBezTo>
                  <a:cubicBezTo>
                    <a:pt x="14729" y="9811"/>
                    <a:pt x="14154" y="10187"/>
                    <a:pt x="13465" y="10462"/>
                  </a:cubicBezTo>
                  <a:cubicBezTo>
                    <a:pt x="12947" y="10668"/>
                    <a:pt x="12332" y="10765"/>
                    <a:pt x="12075" y="11387"/>
                  </a:cubicBezTo>
                  <a:cubicBezTo>
                    <a:pt x="12057" y="11430"/>
                    <a:pt x="11978" y="11454"/>
                    <a:pt x="11925" y="11479"/>
                  </a:cubicBezTo>
                  <a:cubicBezTo>
                    <a:pt x="11534" y="11670"/>
                    <a:pt x="11168" y="11769"/>
                    <a:pt x="10843" y="11769"/>
                  </a:cubicBezTo>
                  <a:cubicBezTo>
                    <a:pt x="10123" y="11769"/>
                    <a:pt x="9604" y="11286"/>
                    <a:pt x="9454" y="10258"/>
                  </a:cubicBezTo>
                  <a:cubicBezTo>
                    <a:pt x="9436" y="10119"/>
                    <a:pt x="9447" y="9979"/>
                    <a:pt x="9443" y="9840"/>
                  </a:cubicBezTo>
                  <a:cubicBezTo>
                    <a:pt x="9425" y="8951"/>
                    <a:pt x="9643" y="8090"/>
                    <a:pt x="9933" y="7273"/>
                  </a:cubicBezTo>
                  <a:cubicBezTo>
                    <a:pt x="10376" y="6015"/>
                    <a:pt x="10065" y="4837"/>
                    <a:pt x="9711" y="3655"/>
                  </a:cubicBezTo>
                  <a:cubicBezTo>
                    <a:pt x="9623" y="3356"/>
                    <a:pt x="9462" y="3216"/>
                    <a:pt x="9248" y="3216"/>
                  </a:cubicBezTo>
                  <a:cubicBezTo>
                    <a:pt x="9124" y="3216"/>
                    <a:pt x="8982" y="3262"/>
                    <a:pt x="8825" y="3351"/>
                  </a:cubicBezTo>
                  <a:cubicBezTo>
                    <a:pt x="8565" y="3494"/>
                    <a:pt x="8451" y="3726"/>
                    <a:pt x="8469" y="3994"/>
                  </a:cubicBezTo>
                  <a:cubicBezTo>
                    <a:pt x="8493" y="4365"/>
                    <a:pt x="8571" y="4736"/>
                    <a:pt x="8636" y="5105"/>
                  </a:cubicBezTo>
                  <a:cubicBezTo>
                    <a:pt x="8718" y="5551"/>
                    <a:pt x="8919" y="6005"/>
                    <a:pt x="8883" y="6440"/>
                  </a:cubicBezTo>
                  <a:cubicBezTo>
                    <a:pt x="8790" y="7629"/>
                    <a:pt x="8611" y="8812"/>
                    <a:pt x="8439" y="9994"/>
                  </a:cubicBezTo>
                  <a:cubicBezTo>
                    <a:pt x="8345" y="10614"/>
                    <a:pt x="8065" y="10898"/>
                    <a:pt x="7516" y="10898"/>
                  </a:cubicBezTo>
                  <a:cubicBezTo>
                    <a:pt x="7442" y="10898"/>
                    <a:pt x="7363" y="10893"/>
                    <a:pt x="7279" y="10883"/>
                  </a:cubicBezTo>
                  <a:cubicBezTo>
                    <a:pt x="6679" y="10812"/>
                    <a:pt x="6082" y="10665"/>
                    <a:pt x="5397" y="10533"/>
                  </a:cubicBezTo>
                  <a:cubicBezTo>
                    <a:pt x="5776" y="10258"/>
                    <a:pt x="6112" y="10068"/>
                    <a:pt x="6222" y="9565"/>
                  </a:cubicBezTo>
                  <a:lnTo>
                    <a:pt x="6222" y="9565"/>
                  </a:lnTo>
                  <a:cubicBezTo>
                    <a:pt x="6000" y="9750"/>
                    <a:pt x="5868" y="9894"/>
                    <a:pt x="5711" y="9986"/>
                  </a:cubicBezTo>
                  <a:cubicBezTo>
                    <a:pt x="5610" y="10046"/>
                    <a:pt x="5472" y="10107"/>
                    <a:pt x="5363" y="10107"/>
                  </a:cubicBezTo>
                  <a:cubicBezTo>
                    <a:pt x="5334" y="10107"/>
                    <a:pt x="5307" y="10103"/>
                    <a:pt x="5283" y="10093"/>
                  </a:cubicBezTo>
                  <a:cubicBezTo>
                    <a:pt x="5068" y="10012"/>
                    <a:pt x="5140" y="9790"/>
                    <a:pt x="5204" y="9626"/>
                  </a:cubicBezTo>
                  <a:cubicBezTo>
                    <a:pt x="5336" y="9300"/>
                    <a:pt x="5486" y="8983"/>
                    <a:pt x="5629" y="8665"/>
                  </a:cubicBezTo>
                  <a:lnTo>
                    <a:pt x="5629" y="8665"/>
                  </a:lnTo>
                  <a:cubicBezTo>
                    <a:pt x="5362" y="8876"/>
                    <a:pt x="5118" y="9119"/>
                    <a:pt x="5008" y="9412"/>
                  </a:cubicBezTo>
                  <a:cubicBezTo>
                    <a:pt x="4890" y="9715"/>
                    <a:pt x="4897" y="10068"/>
                    <a:pt x="4843" y="10472"/>
                  </a:cubicBezTo>
                  <a:cubicBezTo>
                    <a:pt x="4426" y="10329"/>
                    <a:pt x="3958" y="10226"/>
                    <a:pt x="3540" y="10012"/>
                  </a:cubicBezTo>
                  <a:cubicBezTo>
                    <a:pt x="3040" y="9758"/>
                    <a:pt x="2547" y="9533"/>
                    <a:pt x="1979" y="9468"/>
                  </a:cubicBezTo>
                  <a:cubicBezTo>
                    <a:pt x="1633" y="9426"/>
                    <a:pt x="1326" y="9254"/>
                    <a:pt x="1140" y="8940"/>
                  </a:cubicBezTo>
                  <a:cubicBezTo>
                    <a:pt x="1444" y="8886"/>
                    <a:pt x="1719" y="8833"/>
                    <a:pt x="1993" y="8783"/>
                  </a:cubicBezTo>
                  <a:cubicBezTo>
                    <a:pt x="1522" y="8740"/>
                    <a:pt x="1522" y="8740"/>
                    <a:pt x="1133" y="8522"/>
                  </a:cubicBezTo>
                  <a:cubicBezTo>
                    <a:pt x="1258" y="7530"/>
                    <a:pt x="2233" y="7333"/>
                    <a:pt x="2843" y="6787"/>
                  </a:cubicBezTo>
                  <a:cubicBezTo>
                    <a:pt x="2740" y="6726"/>
                    <a:pt x="2675" y="6686"/>
                    <a:pt x="2586" y="6637"/>
                  </a:cubicBezTo>
                  <a:cubicBezTo>
                    <a:pt x="2904" y="6415"/>
                    <a:pt x="3193" y="6211"/>
                    <a:pt x="3497" y="6001"/>
                  </a:cubicBezTo>
                  <a:lnTo>
                    <a:pt x="3497" y="6001"/>
                  </a:lnTo>
                  <a:cubicBezTo>
                    <a:pt x="3658" y="6244"/>
                    <a:pt x="3437" y="6619"/>
                    <a:pt x="3887" y="6733"/>
                  </a:cubicBezTo>
                  <a:cubicBezTo>
                    <a:pt x="3768" y="6219"/>
                    <a:pt x="3990" y="5844"/>
                    <a:pt x="4361" y="5547"/>
                  </a:cubicBezTo>
                  <a:cubicBezTo>
                    <a:pt x="4487" y="5451"/>
                    <a:pt x="4629" y="5376"/>
                    <a:pt x="4757" y="5283"/>
                  </a:cubicBezTo>
                  <a:cubicBezTo>
                    <a:pt x="5225" y="4951"/>
                    <a:pt x="5622" y="4555"/>
                    <a:pt x="5840" y="4008"/>
                  </a:cubicBezTo>
                  <a:lnTo>
                    <a:pt x="5840" y="4008"/>
                  </a:lnTo>
                  <a:cubicBezTo>
                    <a:pt x="5684" y="4079"/>
                    <a:pt x="5535" y="4281"/>
                    <a:pt x="5432" y="4281"/>
                  </a:cubicBezTo>
                  <a:cubicBezTo>
                    <a:pt x="5426" y="4281"/>
                    <a:pt x="5420" y="4281"/>
                    <a:pt x="5415" y="4280"/>
                  </a:cubicBezTo>
                  <a:cubicBezTo>
                    <a:pt x="5364" y="4269"/>
                    <a:pt x="5317" y="4264"/>
                    <a:pt x="5273" y="4264"/>
                  </a:cubicBezTo>
                  <a:cubicBezTo>
                    <a:pt x="4891" y="4264"/>
                    <a:pt x="4722" y="4621"/>
                    <a:pt x="4451" y="4794"/>
                  </a:cubicBezTo>
                  <a:cubicBezTo>
                    <a:pt x="4115" y="5005"/>
                    <a:pt x="3822" y="5280"/>
                    <a:pt x="3497" y="5512"/>
                  </a:cubicBezTo>
                  <a:cubicBezTo>
                    <a:pt x="2636" y="6119"/>
                    <a:pt x="1733" y="6648"/>
                    <a:pt x="733" y="7008"/>
                  </a:cubicBezTo>
                  <a:cubicBezTo>
                    <a:pt x="183" y="7205"/>
                    <a:pt x="0" y="7533"/>
                    <a:pt x="119" y="8122"/>
                  </a:cubicBezTo>
                  <a:cubicBezTo>
                    <a:pt x="279" y="8904"/>
                    <a:pt x="1279" y="9811"/>
                    <a:pt x="2072" y="9948"/>
                  </a:cubicBezTo>
                  <a:cubicBezTo>
                    <a:pt x="2436" y="10008"/>
                    <a:pt x="2786" y="10162"/>
                    <a:pt x="3140" y="10279"/>
                  </a:cubicBezTo>
                  <a:cubicBezTo>
                    <a:pt x="3551" y="10415"/>
                    <a:pt x="3951" y="10594"/>
                    <a:pt x="4372" y="10690"/>
                  </a:cubicBezTo>
                  <a:cubicBezTo>
                    <a:pt x="5164" y="10865"/>
                    <a:pt x="5972" y="10998"/>
                    <a:pt x="6772" y="11143"/>
                  </a:cubicBezTo>
                  <a:cubicBezTo>
                    <a:pt x="7004" y="11186"/>
                    <a:pt x="7240" y="11233"/>
                    <a:pt x="7475" y="11255"/>
                  </a:cubicBezTo>
                  <a:cubicBezTo>
                    <a:pt x="7527" y="11259"/>
                    <a:pt x="7577" y="11261"/>
                    <a:pt x="7626" y="11261"/>
                  </a:cubicBezTo>
                  <a:cubicBezTo>
                    <a:pt x="8151" y="11261"/>
                    <a:pt x="8534" y="11001"/>
                    <a:pt x="8772" y="10505"/>
                  </a:cubicBezTo>
                  <a:cubicBezTo>
                    <a:pt x="8840" y="10365"/>
                    <a:pt x="8901" y="10226"/>
                    <a:pt x="8983" y="10044"/>
                  </a:cubicBezTo>
                  <a:cubicBezTo>
                    <a:pt x="9086" y="10429"/>
                    <a:pt x="9143" y="10765"/>
                    <a:pt x="9265" y="11072"/>
                  </a:cubicBezTo>
                  <a:cubicBezTo>
                    <a:pt x="9539" y="11757"/>
                    <a:pt x="10048" y="12117"/>
                    <a:pt x="10674" y="12117"/>
                  </a:cubicBezTo>
                  <a:cubicBezTo>
                    <a:pt x="10887" y="12117"/>
                    <a:pt x="11114" y="12076"/>
                    <a:pt x="11350" y="11990"/>
                  </a:cubicBezTo>
                  <a:cubicBezTo>
                    <a:pt x="11461" y="11947"/>
                    <a:pt x="11571" y="11901"/>
                    <a:pt x="11678" y="11850"/>
                  </a:cubicBezTo>
                  <a:cubicBezTo>
                    <a:pt x="12097" y="11669"/>
                    <a:pt x="12511" y="11486"/>
                    <a:pt x="12926" y="11304"/>
                  </a:cubicBezTo>
                  <a:cubicBezTo>
                    <a:pt x="13340" y="11118"/>
                    <a:pt x="13768" y="10955"/>
                    <a:pt x="14172" y="10740"/>
                  </a:cubicBezTo>
                  <a:cubicBezTo>
                    <a:pt x="14650" y="10483"/>
                    <a:pt x="15047" y="10129"/>
                    <a:pt x="15268" y="9605"/>
                  </a:cubicBezTo>
                  <a:cubicBezTo>
                    <a:pt x="15336" y="9450"/>
                    <a:pt x="15446" y="9287"/>
                    <a:pt x="15586" y="9193"/>
                  </a:cubicBezTo>
                  <a:cubicBezTo>
                    <a:pt x="16093" y="8862"/>
                    <a:pt x="16618" y="8558"/>
                    <a:pt x="17050" y="8298"/>
                  </a:cubicBezTo>
                  <a:cubicBezTo>
                    <a:pt x="17050" y="8044"/>
                    <a:pt x="17035" y="7869"/>
                    <a:pt x="17053" y="7701"/>
                  </a:cubicBezTo>
                  <a:cubicBezTo>
                    <a:pt x="17083" y="7465"/>
                    <a:pt x="17154" y="7233"/>
                    <a:pt x="17172" y="6997"/>
                  </a:cubicBezTo>
                  <a:cubicBezTo>
                    <a:pt x="17221" y="6401"/>
                    <a:pt x="17025" y="5865"/>
                    <a:pt x="16725" y="5415"/>
                  </a:cubicBezTo>
                  <a:cubicBezTo>
                    <a:pt x="16954" y="5119"/>
                    <a:pt x="17246" y="4883"/>
                    <a:pt x="17343" y="4583"/>
                  </a:cubicBezTo>
                  <a:cubicBezTo>
                    <a:pt x="17543" y="3958"/>
                    <a:pt x="17900" y="3447"/>
                    <a:pt x="18257" y="2923"/>
                  </a:cubicBezTo>
                  <a:cubicBezTo>
                    <a:pt x="18725" y="2229"/>
                    <a:pt x="18685" y="1598"/>
                    <a:pt x="18161" y="944"/>
                  </a:cubicBezTo>
                  <a:cubicBezTo>
                    <a:pt x="17989" y="729"/>
                    <a:pt x="17782" y="537"/>
                    <a:pt x="17564" y="365"/>
                  </a:cubicBezTo>
                  <a:cubicBezTo>
                    <a:pt x="17255" y="122"/>
                    <a:pt x="16969" y="0"/>
                    <a:pt x="16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4473175" y="2611800"/>
              <a:ext cx="211075" cy="223975"/>
            </a:xfrm>
            <a:custGeom>
              <a:rect b="b" l="l" r="r" t="t"/>
              <a:pathLst>
                <a:path extrusionOk="0" h="8959" w="8443">
                  <a:moveTo>
                    <a:pt x="6718" y="7681"/>
                  </a:moveTo>
                  <a:cubicBezTo>
                    <a:pt x="6709" y="7689"/>
                    <a:pt x="6699" y="7697"/>
                    <a:pt x="6690" y="7705"/>
                  </a:cubicBezTo>
                  <a:lnTo>
                    <a:pt x="6690" y="7705"/>
                  </a:lnTo>
                  <a:cubicBezTo>
                    <a:pt x="6703" y="7701"/>
                    <a:pt x="6716" y="7696"/>
                    <a:pt x="6729" y="7692"/>
                  </a:cubicBezTo>
                  <a:lnTo>
                    <a:pt x="6718" y="7681"/>
                  </a:lnTo>
                  <a:close/>
                  <a:moveTo>
                    <a:pt x="3541" y="0"/>
                  </a:moveTo>
                  <a:cubicBezTo>
                    <a:pt x="2660" y="0"/>
                    <a:pt x="2167" y="469"/>
                    <a:pt x="1918" y="1489"/>
                  </a:cubicBezTo>
                  <a:cubicBezTo>
                    <a:pt x="1904" y="1545"/>
                    <a:pt x="1894" y="1606"/>
                    <a:pt x="1872" y="1660"/>
                  </a:cubicBezTo>
                  <a:cubicBezTo>
                    <a:pt x="1701" y="2145"/>
                    <a:pt x="1536" y="2631"/>
                    <a:pt x="1343" y="3110"/>
                  </a:cubicBezTo>
                  <a:cubicBezTo>
                    <a:pt x="1169" y="3553"/>
                    <a:pt x="947" y="3978"/>
                    <a:pt x="776" y="4424"/>
                  </a:cubicBezTo>
                  <a:cubicBezTo>
                    <a:pt x="605" y="4874"/>
                    <a:pt x="483" y="5346"/>
                    <a:pt x="0" y="5624"/>
                  </a:cubicBezTo>
                  <a:cubicBezTo>
                    <a:pt x="121" y="5721"/>
                    <a:pt x="230" y="5762"/>
                    <a:pt x="327" y="5762"/>
                  </a:cubicBezTo>
                  <a:cubicBezTo>
                    <a:pt x="448" y="5762"/>
                    <a:pt x="550" y="5699"/>
                    <a:pt x="633" y="5606"/>
                  </a:cubicBezTo>
                  <a:cubicBezTo>
                    <a:pt x="815" y="5399"/>
                    <a:pt x="997" y="5174"/>
                    <a:pt x="1093" y="4921"/>
                  </a:cubicBezTo>
                  <a:cubicBezTo>
                    <a:pt x="1543" y="3777"/>
                    <a:pt x="2118" y="2674"/>
                    <a:pt x="2304" y="1438"/>
                  </a:cubicBezTo>
                  <a:cubicBezTo>
                    <a:pt x="2322" y="1321"/>
                    <a:pt x="2372" y="1210"/>
                    <a:pt x="2415" y="1095"/>
                  </a:cubicBezTo>
                  <a:cubicBezTo>
                    <a:pt x="2606" y="600"/>
                    <a:pt x="3103" y="331"/>
                    <a:pt x="3610" y="331"/>
                  </a:cubicBezTo>
                  <a:cubicBezTo>
                    <a:pt x="3994" y="331"/>
                    <a:pt x="4384" y="486"/>
                    <a:pt x="4650" y="813"/>
                  </a:cubicBezTo>
                  <a:cubicBezTo>
                    <a:pt x="4197" y="910"/>
                    <a:pt x="4625" y="1046"/>
                    <a:pt x="4640" y="1160"/>
                  </a:cubicBezTo>
                  <a:cubicBezTo>
                    <a:pt x="4661" y="1334"/>
                    <a:pt x="4729" y="1502"/>
                    <a:pt x="4775" y="1674"/>
                  </a:cubicBezTo>
                  <a:cubicBezTo>
                    <a:pt x="4808" y="1667"/>
                    <a:pt x="4840" y="1660"/>
                    <a:pt x="4869" y="1656"/>
                  </a:cubicBezTo>
                  <a:cubicBezTo>
                    <a:pt x="4904" y="1478"/>
                    <a:pt x="4940" y="1299"/>
                    <a:pt x="4993" y="1013"/>
                  </a:cubicBezTo>
                  <a:cubicBezTo>
                    <a:pt x="5236" y="1342"/>
                    <a:pt x="5451" y="1578"/>
                    <a:pt x="5597" y="1853"/>
                  </a:cubicBezTo>
                  <a:cubicBezTo>
                    <a:pt x="5825" y="2270"/>
                    <a:pt x="6118" y="2592"/>
                    <a:pt x="6572" y="2767"/>
                  </a:cubicBezTo>
                  <a:cubicBezTo>
                    <a:pt x="6736" y="2831"/>
                    <a:pt x="6886" y="2938"/>
                    <a:pt x="7029" y="3045"/>
                  </a:cubicBezTo>
                  <a:cubicBezTo>
                    <a:pt x="7815" y="3624"/>
                    <a:pt x="8022" y="5227"/>
                    <a:pt x="7068" y="5788"/>
                  </a:cubicBezTo>
                  <a:cubicBezTo>
                    <a:pt x="7036" y="5806"/>
                    <a:pt x="6993" y="5813"/>
                    <a:pt x="6904" y="5842"/>
                  </a:cubicBezTo>
                  <a:cubicBezTo>
                    <a:pt x="6868" y="5785"/>
                    <a:pt x="6814" y="5706"/>
                    <a:pt x="6754" y="5613"/>
                  </a:cubicBezTo>
                  <a:cubicBezTo>
                    <a:pt x="6590" y="5713"/>
                    <a:pt x="6440" y="5803"/>
                    <a:pt x="6272" y="5906"/>
                  </a:cubicBezTo>
                  <a:cubicBezTo>
                    <a:pt x="6379" y="5971"/>
                    <a:pt x="6454" y="6017"/>
                    <a:pt x="6586" y="6099"/>
                  </a:cubicBezTo>
                  <a:cubicBezTo>
                    <a:pt x="5721" y="6381"/>
                    <a:pt x="4900" y="6538"/>
                    <a:pt x="4047" y="6595"/>
                  </a:cubicBezTo>
                  <a:cubicBezTo>
                    <a:pt x="3497" y="6635"/>
                    <a:pt x="2929" y="6691"/>
                    <a:pt x="2408" y="6859"/>
                  </a:cubicBezTo>
                  <a:cubicBezTo>
                    <a:pt x="2032" y="6981"/>
                    <a:pt x="1661" y="7245"/>
                    <a:pt x="1390" y="7538"/>
                  </a:cubicBezTo>
                  <a:cubicBezTo>
                    <a:pt x="1007" y="7949"/>
                    <a:pt x="1183" y="8534"/>
                    <a:pt x="1697" y="8763"/>
                  </a:cubicBezTo>
                  <a:cubicBezTo>
                    <a:pt x="1840" y="8827"/>
                    <a:pt x="2001" y="8860"/>
                    <a:pt x="2154" y="8895"/>
                  </a:cubicBezTo>
                  <a:cubicBezTo>
                    <a:pt x="2349" y="8940"/>
                    <a:pt x="2543" y="8959"/>
                    <a:pt x="2735" y="8959"/>
                  </a:cubicBezTo>
                  <a:cubicBezTo>
                    <a:pt x="3197" y="8959"/>
                    <a:pt x="3651" y="8851"/>
                    <a:pt x="4101" y="8745"/>
                  </a:cubicBezTo>
                  <a:cubicBezTo>
                    <a:pt x="5014" y="8533"/>
                    <a:pt x="5938" y="8322"/>
                    <a:pt x="6690" y="7705"/>
                  </a:cubicBezTo>
                  <a:lnTo>
                    <a:pt x="6690" y="7705"/>
                  </a:lnTo>
                  <a:cubicBezTo>
                    <a:pt x="6520" y="7763"/>
                    <a:pt x="6345" y="7808"/>
                    <a:pt x="6186" y="7885"/>
                  </a:cubicBezTo>
                  <a:cubicBezTo>
                    <a:pt x="5143" y="8377"/>
                    <a:pt x="4047" y="8634"/>
                    <a:pt x="2901" y="8646"/>
                  </a:cubicBezTo>
                  <a:cubicBezTo>
                    <a:pt x="2892" y="8646"/>
                    <a:pt x="2884" y="8646"/>
                    <a:pt x="2876" y="8646"/>
                  </a:cubicBezTo>
                  <a:cubicBezTo>
                    <a:pt x="2572" y="8646"/>
                    <a:pt x="2253" y="8585"/>
                    <a:pt x="1968" y="8481"/>
                  </a:cubicBezTo>
                  <a:cubicBezTo>
                    <a:pt x="1590" y="8346"/>
                    <a:pt x="1543" y="7985"/>
                    <a:pt x="1883" y="7753"/>
                  </a:cubicBezTo>
                  <a:cubicBezTo>
                    <a:pt x="2154" y="7567"/>
                    <a:pt x="2476" y="7417"/>
                    <a:pt x="2797" y="7349"/>
                  </a:cubicBezTo>
                  <a:cubicBezTo>
                    <a:pt x="3240" y="7256"/>
                    <a:pt x="3704" y="7231"/>
                    <a:pt x="4157" y="7224"/>
                  </a:cubicBezTo>
                  <a:cubicBezTo>
                    <a:pt x="5026" y="7213"/>
                    <a:pt x="5865" y="7056"/>
                    <a:pt x="6672" y="6770"/>
                  </a:cubicBezTo>
                  <a:cubicBezTo>
                    <a:pt x="7875" y="6345"/>
                    <a:pt x="8443" y="5406"/>
                    <a:pt x="8261" y="4232"/>
                  </a:cubicBezTo>
                  <a:cubicBezTo>
                    <a:pt x="8126" y="3353"/>
                    <a:pt x="7629" y="2727"/>
                    <a:pt x="6793" y="2427"/>
                  </a:cubicBezTo>
                  <a:cubicBezTo>
                    <a:pt x="6351" y="2270"/>
                    <a:pt x="6086" y="1982"/>
                    <a:pt x="5825" y="1606"/>
                  </a:cubicBezTo>
                  <a:cubicBezTo>
                    <a:pt x="5515" y="1153"/>
                    <a:pt x="5126" y="746"/>
                    <a:pt x="4732" y="357"/>
                  </a:cubicBezTo>
                  <a:cubicBezTo>
                    <a:pt x="4572" y="203"/>
                    <a:pt x="4325" y="92"/>
                    <a:pt x="4101" y="53"/>
                  </a:cubicBezTo>
                  <a:cubicBezTo>
                    <a:pt x="3899" y="18"/>
                    <a:pt x="3713" y="0"/>
                    <a:pt x="3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4169125" y="2777525"/>
              <a:ext cx="223825" cy="184375"/>
            </a:xfrm>
            <a:custGeom>
              <a:rect b="b" l="l" r="r" t="t"/>
              <a:pathLst>
                <a:path extrusionOk="0" h="7375" w="8953">
                  <a:moveTo>
                    <a:pt x="1482" y="1"/>
                  </a:moveTo>
                  <a:cubicBezTo>
                    <a:pt x="648" y="1"/>
                    <a:pt x="0" y="1015"/>
                    <a:pt x="388" y="1763"/>
                  </a:cubicBezTo>
                  <a:cubicBezTo>
                    <a:pt x="513" y="2005"/>
                    <a:pt x="688" y="2234"/>
                    <a:pt x="867" y="2445"/>
                  </a:cubicBezTo>
                  <a:cubicBezTo>
                    <a:pt x="1206" y="2845"/>
                    <a:pt x="1349" y="3288"/>
                    <a:pt x="1320" y="3820"/>
                  </a:cubicBezTo>
                  <a:cubicBezTo>
                    <a:pt x="1285" y="4491"/>
                    <a:pt x="1306" y="5170"/>
                    <a:pt x="1310" y="5844"/>
                  </a:cubicBezTo>
                  <a:cubicBezTo>
                    <a:pt x="1313" y="6319"/>
                    <a:pt x="1542" y="6680"/>
                    <a:pt x="1916" y="6952"/>
                  </a:cubicBezTo>
                  <a:cubicBezTo>
                    <a:pt x="2281" y="7216"/>
                    <a:pt x="2682" y="7374"/>
                    <a:pt x="3102" y="7374"/>
                  </a:cubicBezTo>
                  <a:cubicBezTo>
                    <a:pt x="3250" y="7374"/>
                    <a:pt x="3401" y="7355"/>
                    <a:pt x="3553" y="7313"/>
                  </a:cubicBezTo>
                  <a:cubicBezTo>
                    <a:pt x="4160" y="7145"/>
                    <a:pt x="4759" y="6916"/>
                    <a:pt x="5323" y="6634"/>
                  </a:cubicBezTo>
                  <a:cubicBezTo>
                    <a:pt x="6431" y="6077"/>
                    <a:pt x="7374" y="5274"/>
                    <a:pt x="8310" y="4470"/>
                  </a:cubicBezTo>
                  <a:cubicBezTo>
                    <a:pt x="8545" y="4270"/>
                    <a:pt x="8738" y="4027"/>
                    <a:pt x="8952" y="3802"/>
                  </a:cubicBezTo>
                  <a:cubicBezTo>
                    <a:pt x="8920" y="3769"/>
                    <a:pt x="8884" y="3738"/>
                    <a:pt x="8852" y="3705"/>
                  </a:cubicBezTo>
                  <a:cubicBezTo>
                    <a:pt x="8120" y="4316"/>
                    <a:pt x="7413" y="4963"/>
                    <a:pt x="6652" y="5534"/>
                  </a:cubicBezTo>
                  <a:cubicBezTo>
                    <a:pt x="6116" y="5934"/>
                    <a:pt x="5527" y="6281"/>
                    <a:pt x="4924" y="6566"/>
                  </a:cubicBezTo>
                  <a:cubicBezTo>
                    <a:pt x="4540" y="6748"/>
                    <a:pt x="4135" y="6855"/>
                    <a:pt x="3723" y="6855"/>
                  </a:cubicBezTo>
                  <a:cubicBezTo>
                    <a:pt x="3449" y="6855"/>
                    <a:pt x="3172" y="6808"/>
                    <a:pt x="2895" y="6705"/>
                  </a:cubicBezTo>
                  <a:cubicBezTo>
                    <a:pt x="2396" y="6516"/>
                    <a:pt x="2042" y="6205"/>
                    <a:pt x="2006" y="5623"/>
                  </a:cubicBezTo>
                  <a:cubicBezTo>
                    <a:pt x="1981" y="5188"/>
                    <a:pt x="1892" y="4752"/>
                    <a:pt x="1895" y="4320"/>
                  </a:cubicBezTo>
                  <a:cubicBezTo>
                    <a:pt x="1903" y="3362"/>
                    <a:pt x="1681" y="2509"/>
                    <a:pt x="949" y="1837"/>
                  </a:cubicBezTo>
                  <a:cubicBezTo>
                    <a:pt x="891" y="1784"/>
                    <a:pt x="842" y="1720"/>
                    <a:pt x="795" y="1656"/>
                  </a:cubicBezTo>
                  <a:cubicBezTo>
                    <a:pt x="538" y="1292"/>
                    <a:pt x="531" y="1013"/>
                    <a:pt x="867" y="705"/>
                  </a:cubicBezTo>
                  <a:cubicBezTo>
                    <a:pt x="1120" y="474"/>
                    <a:pt x="1442" y="313"/>
                    <a:pt x="1745" y="113"/>
                  </a:cubicBezTo>
                  <a:cubicBezTo>
                    <a:pt x="1699" y="88"/>
                    <a:pt x="1620" y="6"/>
                    <a:pt x="1538" y="2"/>
                  </a:cubicBezTo>
                  <a:cubicBezTo>
                    <a:pt x="1520" y="1"/>
                    <a:pt x="1501" y="1"/>
                    <a:pt x="1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4300425" y="2568650"/>
              <a:ext cx="218400" cy="154125"/>
            </a:xfrm>
            <a:custGeom>
              <a:rect b="b" l="l" r="r" t="t"/>
              <a:pathLst>
                <a:path extrusionOk="0" h="6165" w="8736">
                  <a:moveTo>
                    <a:pt x="6502" y="0"/>
                  </a:moveTo>
                  <a:cubicBezTo>
                    <a:pt x="6494" y="0"/>
                    <a:pt x="6486" y="1"/>
                    <a:pt x="6478" y="1"/>
                  </a:cubicBezTo>
                  <a:cubicBezTo>
                    <a:pt x="5243" y="11"/>
                    <a:pt x="4057" y="207"/>
                    <a:pt x="3208" y="1257"/>
                  </a:cubicBezTo>
                  <a:cubicBezTo>
                    <a:pt x="2989" y="1529"/>
                    <a:pt x="2710" y="1715"/>
                    <a:pt x="2346" y="1729"/>
                  </a:cubicBezTo>
                  <a:cubicBezTo>
                    <a:pt x="2008" y="1743"/>
                    <a:pt x="1672" y="1771"/>
                    <a:pt x="1332" y="1775"/>
                  </a:cubicBezTo>
                  <a:cubicBezTo>
                    <a:pt x="1258" y="1775"/>
                    <a:pt x="1182" y="1704"/>
                    <a:pt x="1103" y="1675"/>
                  </a:cubicBezTo>
                  <a:cubicBezTo>
                    <a:pt x="1014" y="1643"/>
                    <a:pt x="918" y="1621"/>
                    <a:pt x="825" y="1600"/>
                  </a:cubicBezTo>
                  <a:lnTo>
                    <a:pt x="825" y="1600"/>
                  </a:lnTo>
                  <a:cubicBezTo>
                    <a:pt x="833" y="1722"/>
                    <a:pt x="839" y="1843"/>
                    <a:pt x="843" y="1972"/>
                  </a:cubicBezTo>
                  <a:cubicBezTo>
                    <a:pt x="93" y="2482"/>
                    <a:pt x="0" y="2622"/>
                    <a:pt x="71" y="3072"/>
                  </a:cubicBezTo>
                  <a:cubicBezTo>
                    <a:pt x="239" y="2915"/>
                    <a:pt x="418" y="2747"/>
                    <a:pt x="597" y="2579"/>
                  </a:cubicBezTo>
                  <a:lnTo>
                    <a:pt x="597" y="2579"/>
                  </a:lnTo>
                  <a:lnTo>
                    <a:pt x="575" y="2597"/>
                  </a:lnTo>
                  <a:cubicBezTo>
                    <a:pt x="929" y="2172"/>
                    <a:pt x="1400" y="2000"/>
                    <a:pt x="1932" y="1979"/>
                  </a:cubicBezTo>
                  <a:cubicBezTo>
                    <a:pt x="2447" y="1961"/>
                    <a:pt x="2914" y="1847"/>
                    <a:pt x="3275" y="1447"/>
                  </a:cubicBezTo>
                  <a:cubicBezTo>
                    <a:pt x="4034" y="614"/>
                    <a:pt x="5007" y="387"/>
                    <a:pt x="6059" y="387"/>
                  </a:cubicBezTo>
                  <a:cubicBezTo>
                    <a:pt x="6126" y="387"/>
                    <a:pt x="6193" y="388"/>
                    <a:pt x="6261" y="390"/>
                  </a:cubicBezTo>
                  <a:cubicBezTo>
                    <a:pt x="6989" y="411"/>
                    <a:pt x="7454" y="789"/>
                    <a:pt x="7696" y="1450"/>
                  </a:cubicBezTo>
                  <a:cubicBezTo>
                    <a:pt x="7935" y="2111"/>
                    <a:pt x="8082" y="2793"/>
                    <a:pt x="7900" y="3493"/>
                  </a:cubicBezTo>
                  <a:cubicBezTo>
                    <a:pt x="7700" y="4260"/>
                    <a:pt x="7472" y="5022"/>
                    <a:pt x="7261" y="5786"/>
                  </a:cubicBezTo>
                  <a:cubicBezTo>
                    <a:pt x="7225" y="5910"/>
                    <a:pt x="7203" y="6036"/>
                    <a:pt x="7175" y="6164"/>
                  </a:cubicBezTo>
                  <a:cubicBezTo>
                    <a:pt x="7596" y="5600"/>
                    <a:pt x="7943" y="5018"/>
                    <a:pt x="8214" y="4404"/>
                  </a:cubicBezTo>
                  <a:cubicBezTo>
                    <a:pt x="8736" y="3225"/>
                    <a:pt x="8732" y="2053"/>
                    <a:pt x="8054" y="922"/>
                  </a:cubicBezTo>
                  <a:cubicBezTo>
                    <a:pt x="7700" y="329"/>
                    <a:pt x="7169" y="0"/>
                    <a:pt x="6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a:off x="4187300" y="2645825"/>
              <a:ext cx="104400" cy="130375"/>
            </a:xfrm>
            <a:custGeom>
              <a:rect b="b" l="l" r="r" t="t"/>
              <a:pathLst>
                <a:path extrusionOk="0" h="5215" w="4176">
                  <a:moveTo>
                    <a:pt x="3223" y="0"/>
                  </a:moveTo>
                  <a:cubicBezTo>
                    <a:pt x="3020" y="0"/>
                    <a:pt x="2810" y="55"/>
                    <a:pt x="2590" y="166"/>
                  </a:cubicBezTo>
                  <a:cubicBezTo>
                    <a:pt x="1872" y="531"/>
                    <a:pt x="1272" y="1045"/>
                    <a:pt x="790" y="1692"/>
                  </a:cubicBezTo>
                  <a:cubicBezTo>
                    <a:pt x="482" y="2103"/>
                    <a:pt x="319" y="2556"/>
                    <a:pt x="301" y="3074"/>
                  </a:cubicBezTo>
                  <a:cubicBezTo>
                    <a:pt x="290" y="3345"/>
                    <a:pt x="225" y="3620"/>
                    <a:pt x="158" y="3888"/>
                  </a:cubicBezTo>
                  <a:cubicBezTo>
                    <a:pt x="1" y="4524"/>
                    <a:pt x="161" y="4806"/>
                    <a:pt x="772" y="5017"/>
                  </a:cubicBezTo>
                  <a:cubicBezTo>
                    <a:pt x="1200" y="5165"/>
                    <a:pt x="1634" y="5214"/>
                    <a:pt x="2072" y="5214"/>
                  </a:cubicBezTo>
                  <a:cubicBezTo>
                    <a:pt x="2305" y="5214"/>
                    <a:pt x="2539" y="5200"/>
                    <a:pt x="2775" y="5180"/>
                  </a:cubicBezTo>
                  <a:lnTo>
                    <a:pt x="2768" y="5180"/>
                  </a:lnTo>
                  <a:cubicBezTo>
                    <a:pt x="2736" y="5029"/>
                    <a:pt x="2652" y="4995"/>
                    <a:pt x="2558" y="4995"/>
                  </a:cubicBezTo>
                  <a:cubicBezTo>
                    <a:pt x="2482" y="4995"/>
                    <a:pt x="2400" y="5017"/>
                    <a:pt x="2333" y="5017"/>
                  </a:cubicBezTo>
                  <a:cubicBezTo>
                    <a:pt x="1825" y="5013"/>
                    <a:pt x="1351" y="4898"/>
                    <a:pt x="901" y="4674"/>
                  </a:cubicBezTo>
                  <a:cubicBezTo>
                    <a:pt x="568" y="4506"/>
                    <a:pt x="533" y="4406"/>
                    <a:pt x="614" y="4059"/>
                  </a:cubicBezTo>
                  <a:cubicBezTo>
                    <a:pt x="700" y="3695"/>
                    <a:pt x="758" y="3324"/>
                    <a:pt x="847" y="2963"/>
                  </a:cubicBezTo>
                  <a:cubicBezTo>
                    <a:pt x="911" y="2713"/>
                    <a:pt x="968" y="2456"/>
                    <a:pt x="1086" y="2235"/>
                  </a:cubicBezTo>
                  <a:cubicBezTo>
                    <a:pt x="1489" y="1499"/>
                    <a:pt x="2101" y="959"/>
                    <a:pt x="2833" y="573"/>
                  </a:cubicBezTo>
                  <a:cubicBezTo>
                    <a:pt x="3043" y="463"/>
                    <a:pt x="3325" y="484"/>
                    <a:pt x="3579" y="463"/>
                  </a:cubicBezTo>
                  <a:cubicBezTo>
                    <a:pt x="3648" y="456"/>
                    <a:pt x="3718" y="454"/>
                    <a:pt x="3791" y="454"/>
                  </a:cubicBezTo>
                  <a:cubicBezTo>
                    <a:pt x="3909" y="454"/>
                    <a:pt x="4034" y="459"/>
                    <a:pt x="4176" y="459"/>
                  </a:cubicBezTo>
                  <a:cubicBezTo>
                    <a:pt x="3876" y="154"/>
                    <a:pt x="3560" y="0"/>
                    <a:pt x="3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a:off x="4400850" y="2694875"/>
              <a:ext cx="47975" cy="96825"/>
            </a:xfrm>
            <a:custGeom>
              <a:rect b="b" l="l" r="r" t="t"/>
              <a:pathLst>
                <a:path extrusionOk="0" h="3873" w="1919">
                  <a:moveTo>
                    <a:pt x="459" y="0"/>
                  </a:moveTo>
                  <a:cubicBezTo>
                    <a:pt x="400" y="0"/>
                    <a:pt x="337" y="13"/>
                    <a:pt x="272" y="40"/>
                  </a:cubicBezTo>
                  <a:cubicBezTo>
                    <a:pt x="51" y="129"/>
                    <a:pt x="33" y="333"/>
                    <a:pt x="26" y="537"/>
                  </a:cubicBezTo>
                  <a:cubicBezTo>
                    <a:pt x="1" y="1097"/>
                    <a:pt x="223" y="1583"/>
                    <a:pt x="498" y="2048"/>
                  </a:cubicBezTo>
                  <a:cubicBezTo>
                    <a:pt x="862" y="2661"/>
                    <a:pt x="1233" y="3269"/>
                    <a:pt x="1601" y="3872"/>
                  </a:cubicBezTo>
                  <a:cubicBezTo>
                    <a:pt x="1733" y="3626"/>
                    <a:pt x="1751" y="3619"/>
                    <a:pt x="1672" y="3454"/>
                  </a:cubicBezTo>
                  <a:cubicBezTo>
                    <a:pt x="1522" y="3154"/>
                    <a:pt x="1347" y="2865"/>
                    <a:pt x="1183" y="2572"/>
                  </a:cubicBezTo>
                  <a:cubicBezTo>
                    <a:pt x="940" y="2140"/>
                    <a:pt x="669" y="1723"/>
                    <a:pt x="469" y="1273"/>
                  </a:cubicBezTo>
                  <a:cubicBezTo>
                    <a:pt x="340" y="983"/>
                    <a:pt x="229" y="644"/>
                    <a:pt x="480" y="276"/>
                  </a:cubicBezTo>
                  <a:cubicBezTo>
                    <a:pt x="1344" y="1105"/>
                    <a:pt x="1579" y="2190"/>
                    <a:pt x="1919" y="3230"/>
                  </a:cubicBezTo>
                  <a:cubicBezTo>
                    <a:pt x="1919" y="2522"/>
                    <a:pt x="1836" y="1837"/>
                    <a:pt x="1501" y="1212"/>
                  </a:cubicBezTo>
                  <a:cubicBezTo>
                    <a:pt x="1315" y="866"/>
                    <a:pt x="1083" y="540"/>
                    <a:pt x="851" y="223"/>
                  </a:cubicBezTo>
                  <a:cubicBezTo>
                    <a:pt x="753" y="88"/>
                    <a:pt x="617" y="0"/>
                    <a:pt x="4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4322025" y="2677925"/>
              <a:ext cx="101100" cy="105900"/>
            </a:xfrm>
            <a:custGeom>
              <a:rect b="b" l="l" r="r" t="t"/>
              <a:pathLst>
                <a:path extrusionOk="0" h="4236" w="4044">
                  <a:moveTo>
                    <a:pt x="0" y="1"/>
                  </a:moveTo>
                  <a:lnTo>
                    <a:pt x="0" y="1"/>
                  </a:lnTo>
                  <a:cubicBezTo>
                    <a:pt x="172" y="129"/>
                    <a:pt x="343" y="265"/>
                    <a:pt x="518" y="390"/>
                  </a:cubicBezTo>
                  <a:cubicBezTo>
                    <a:pt x="1508" y="1094"/>
                    <a:pt x="2472" y="1822"/>
                    <a:pt x="3082" y="2915"/>
                  </a:cubicBezTo>
                  <a:cubicBezTo>
                    <a:pt x="3218" y="3158"/>
                    <a:pt x="3372" y="3393"/>
                    <a:pt x="3536" y="3618"/>
                  </a:cubicBezTo>
                  <a:cubicBezTo>
                    <a:pt x="3689" y="3832"/>
                    <a:pt x="3872" y="4033"/>
                    <a:pt x="4043" y="4236"/>
                  </a:cubicBezTo>
                  <a:cubicBezTo>
                    <a:pt x="3436" y="2129"/>
                    <a:pt x="2143" y="66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4541300" y="2716100"/>
              <a:ext cx="117250" cy="50500"/>
            </a:xfrm>
            <a:custGeom>
              <a:rect b="b" l="l" r="r" t="t"/>
              <a:pathLst>
                <a:path extrusionOk="0" h="2020" w="4690">
                  <a:moveTo>
                    <a:pt x="3922" y="0"/>
                  </a:moveTo>
                  <a:cubicBezTo>
                    <a:pt x="3687" y="0"/>
                    <a:pt x="3461" y="54"/>
                    <a:pt x="3265" y="227"/>
                  </a:cubicBezTo>
                  <a:cubicBezTo>
                    <a:pt x="3273" y="227"/>
                    <a:pt x="3281" y="227"/>
                    <a:pt x="3290" y="227"/>
                  </a:cubicBezTo>
                  <a:cubicBezTo>
                    <a:pt x="3474" y="227"/>
                    <a:pt x="3652" y="183"/>
                    <a:pt x="3836" y="170"/>
                  </a:cubicBezTo>
                  <a:cubicBezTo>
                    <a:pt x="3900" y="165"/>
                    <a:pt x="3973" y="156"/>
                    <a:pt x="4042" y="156"/>
                  </a:cubicBezTo>
                  <a:cubicBezTo>
                    <a:pt x="4177" y="156"/>
                    <a:pt x="4301" y="190"/>
                    <a:pt x="4329" y="355"/>
                  </a:cubicBezTo>
                  <a:cubicBezTo>
                    <a:pt x="4351" y="474"/>
                    <a:pt x="4193" y="670"/>
                    <a:pt x="4064" y="759"/>
                  </a:cubicBezTo>
                  <a:cubicBezTo>
                    <a:pt x="3604" y="1080"/>
                    <a:pt x="3075" y="1241"/>
                    <a:pt x="2493" y="1345"/>
                  </a:cubicBezTo>
                  <a:cubicBezTo>
                    <a:pt x="2409" y="960"/>
                    <a:pt x="2165" y="873"/>
                    <a:pt x="1881" y="873"/>
                  </a:cubicBezTo>
                  <a:cubicBezTo>
                    <a:pt x="1806" y="873"/>
                    <a:pt x="1729" y="879"/>
                    <a:pt x="1651" y="887"/>
                  </a:cubicBezTo>
                  <a:cubicBezTo>
                    <a:pt x="975" y="955"/>
                    <a:pt x="472" y="1345"/>
                    <a:pt x="1" y="1802"/>
                  </a:cubicBezTo>
                  <a:cubicBezTo>
                    <a:pt x="587" y="1603"/>
                    <a:pt x="1091" y="1112"/>
                    <a:pt x="1741" y="1112"/>
                  </a:cubicBezTo>
                  <a:cubicBezTo>
                    <a:pt x="1883" y="1112"/>
                    <a:pt x="2032" y="1136"/>
                    <a:pt x="2190" y="1191"/>
                  </a:cubicBezTo>
                  <a:cubicBezTo>
                    <a:pt x="2175" y="1281"/>
                    <a:pt x="2182" y="1373"/>
                    <a:pt x="2157" y="1384"/>
                  </a:cubicBezTo>
                  <a:cubicBezTo>
                    <a:pt x="1654" y="1598"/>
                    <a:pt x="1150" y="1805"/>
                    <a:pt x="647" y="2013"/>
                  </a:cubicBezTo>
                  <a:cubicBezTo>
                    <a:pt x="722" y="2017"/>
                    <a:pt x="798" y="2019"/>
                    <a:pt x="874" y="2019"/>
                  </a:cubicBezTo>
                  <a:cubicBezTo>
                    <a:pt x="1306" y="2019"/>
                    <a:pt x="1742" y="1945"/>
                    <a:pt x="2118" y="1723"/>
                  </a:cubicBezTo>
                  <a:cubicBezTo>
                    <a:pt x="2436" y="1534"/>
                    <a:pt x="2761" y="1441"/>
                    <a:pt x="3104" y="1355"/>
                  </a:cubicBezTo>
                  <a:cubicBezTo>
                    <a:pt x="3375" y="1291"/>
                    <a:pt x="3647" y="1220"/>
                    <a:pt x="3893" y="1098"/>
                  </a:cubicBezTo>
                  <a:cubicBezTo>
                    <a:pt x="4104" y="998"/>
                    <a:pt x="4308" y="848"/>
                    <a:pt x="4454" y="673"/>
                  </a:cubicBezTo>
                  <a:cubicBezTo>
                    <a:pt x="4689" y="388"/>
                    <a:pt x="4557" y="70"/>
                    <a:pt x="4193" y="20"/>
                  </a:cubicBezTo>
                  <a:cubicBezTo>
                    <a:pt x="4102" y="8"/>
                    <a:pt x="4011"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4292475" y="2829050"/>
              <a:ext cx="105625" cy="40050"/>
            </a:xfrm>
            <a:custGeom>
              <a:rect b="b" l="l" r="r" t="t"/>
              <a:pathLst>
                <a:path extrusionOk="0" h="1602" w="4225">
                  <a:moveTo>
                    <a:pt x="1504" y="0"/>
                  </a:moveTo>
                  <a:cubicBezTo>
                    <a:pt x="1321" y="0"/>
                    <a:pt x="1138" y="16"/>
                    <a:pt x="965" y="58"/>
                  </a:cubicBezTo>
                  <a:cubicBezTo>
                    <a:pt x="743" y="112"/>
                    <a:pt x="529" y="244"/>
                    <a:pt x="347" y="391"/>
                  </a:cubicBezTo>
                  <a:cubicBezTo>
                    <a:pt x="119" y="569"/>
                    <a:pt x="0" y="834"/>
                    <a:pt x="76" y="1130"/>
                  </a:cubicBezTo>
                  <a:cubicBezTo>
                    <a:pt x="154" y="1456"/>
                    <a:pt x="436" y="1537"/>
                    <a:pt x="714" y="1580"/>
                  </a:cubicBezTo>
                  <a:cubicBezTo>
                    <a:pt x="805" y="1595"/>
                    <a:pt x="895" y="1602"/>
                    <a:pt x="984" y="1602"/>
                  </a:cubicBezTo>
                  <a:cubicBezTo>
                    <a:pt x="1368" y="1602"/>
                    <a:pt x="1731" y="1470"/>
                    <a:pt x="2079" y="1273"/>
                  </a:cubicBezTo>
                  <a:lnTo>
                    <a:pt x="2079" y="1273"/>
                  </a:lnTo>
                  <a:cubicBezTo>
                    <a:pt x="1965" y="1284"/>
                    <a:pt x="1850" y="1309"/>
                    <a:pt x="1739" y="1309"/>
                  </a:cubicBezTo>
                  <a:cubicBezTo>
                    <a:pt x="1515" y="1313"/>
                    <a:pt x="1288" y="1333"/>
                    <a:pt x="1065" y="1333"/>
                  </a:cubicBezTo>
                  <a:cubicBezTo>
                    <a:pt x="935" y="1333"/>
                    <a:pt x="806" y="1326"/>
                    <a:pt x="679" y="1306"/>
                  </a:cubicBezTo>
                  <a:cubicBezTo>
                    <a:pt x="311" y="1245"/>
                    <a:pt x="239" y="988"/>
                    <a:pt x="457" y="691"/>
                  </a:cubicBezTo>
                  <a:cubicBezTo>
                    <a:pt x="639" y="443"/>
                    <a:pt x="889" y="294"/>
                    <a:pt x="1197" y="294"/>
                  </a:cubicBezTo>
                  <a:cubicBezTo>
                    <a:pt x="1204" y="294"/>
                    <a:pt x="1211" y="294"/>
                    <a:pt x="1218" y="294"/>
                  </a:cubicBezTo>
                  <a:cubicBezTo>
                    <a:pt x="1576" y="302"/>
                    <a:pt x="1929" y="334"/>
                    <a:pt x="2286" y="352"/>
                  </a:cubicBezTo>
                  <a:cubicBezTo>
                    <a:pt x="2761" y="373"/>
                    <a:pt x="3236" y="406"/>
                    <a:pt x="3711" y="406"/>
                  </a:cubicBezTo>
                  <a:cubicBezTo>
                    <a:pt x="3864" y="406"/>
                    <a:pt x="4018" y="323"/>
                    <a:pt x="4225" y="262"/>
                  </a:cubicBezTo>
                  <a:cubicBezTo>
                    <a:pt x="3358" y="173"/>
                    <a:pt x="2575" y="80"/>
                    <a:pt x="1790" y="12"/>
                  </a:cubicBezTo>
                  <a:cubicBezTo>
                    <a:pt x="1696" y="5"/>
                    <a:pt x="1600" y="0"/>
                    <a:pt x="1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4351225" y="2901850"/>
              <a:ext cx="69300" cy="109950"/>
            </a:xfrm>
            <a:custGeom>
              <a:rect b="b" l="l" r="r" t="t"/>
              <a:pathLst>
                <a:path extrusionOk="0" h="4398" w="2772">
                  <a:moveTo>
                    <a:pt x="2668" y="1"/>
                  </a:moveTo>
                  <a:cubicBezTo>
                    <a:pt x="2268" y="408"/>
                    <a:pt x="1847" y="847"/>
                    <a:pt x="1418" y="1282"/>
                  </a:cubicBezTo>
                  <a:cubicBezTo>
                    <a:pt x="1115" y="1593"/>
                    <a:pt x="782" y="1882"/>
                    <a:pt x="504" y="2218"/>
                  </a:cubicBezTo>
                  <a:cubicBezTo>
                    <a:pt x="164" y="2625"/>
                    <a:pt x="1" y="3118"/>
                    <a:pt x="1" y="3654"/>
                  </a:cubicBezTo>
                  <a:cubicBezTo>
                    <a:pt x="1" y="4011"/>
                    <a:pt x="172" y="4278"/>
                    <a:pt x="436" y="4368"/>
                  </a:cubicBezTo>
                  <a:cubicBezTo>
                    <a:pt x="497" y="4389"/>
                    <a:pt x="554" y="4398"/>
                    <a:pt x="608" y="4398"/>
                  </a:cubicBezTo>
                  <a:cubicBezTo>
                    <a:pt x="812" y="4398"/>
                    <a:pt x="967" y="4262"/>
                    <a:pt x="1111" y="4107"/>
                  </a:cubicBezTo>
                  <a:cubicBezTo>
                    <a:pt x="1171" y="4036"/>
                    <a:pt x="1225" y="3957"/>
                    <a:pt x="1283" y="3882"/>
                  </a:cubicBezTo>
                  <a:cubicBezTo>
                    <a:pt x="1257" y="3864"/>
                    <a:pt x="1232" y="3846"/>
                    <a:pt x="1204" y="3828"/>
                  </a:cubicBezTo>
                  <a:cubicBezTo>
                    <a:pt x="1143" y="3875"/>
                    <a:pt x="1086" y="3932"/>
                    <a:pt x="1018" y="3975"/>
                  </a:cubicBezTo>
                  <a:cubicBezTo>
                    <a:pt x="859" y="4080"/>
                    <a:pt x="722" y="4132"/>
                    <a:pt x="608" y="4132"/>
                  </a:cubicBezTo>
                  <a:cubicBezTo>
                    <a:pt x="394" y="4132"/>
                    <a:pt x="264" y="3948"/>
                    <a:pt x="236" y="3586"/>
                  </a:cubicBezTo>
                  <a:cubicBezTo>
                    <a:pt x="204" y="3193"/>
                    <a:pt x="286" y="2818"/>
                    <a:pt x="528" y="2518"/>
                  </a:cubicBezTo>
                  <a:cubicBezTo>
                    <a:pt x="779" y="2215"/>
                    <a:pt x="1075" y="1946"/>
                    <a:pt x="1364" y="1675"/>
                  </a:cubicBezTo>
                  <a:cubicBezTo>
                    <a:pt x="1743" y="1321"/>
                    <a:pt x="2147" y="1000"/>
                    <a:pt x="2508" y="632"/>
                  </a:cubicBezTo>
                  <a:cubicBezTo>
                    <a:pt x="2772" y="357"/>
                    <a:pt x="2750" y="311"/>
                    <a:pt x="2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4263475" y="2781525"/>
              <a:ext cx="104550" cy="36950"/>
            </a:xfrm>
            <a:custGeom>
              <a:rect b="b" l="l" r="r" t="t"/>
              <a:pathLst>
                <a:path extrusionOk="0" h="1478" w="4182">
                  <a:moveTo>
                    <a:pt x="505" y="1227"/>
                  </a:moveTo>
                  <a:cubicBezTo>
                    <a:pt x="509" y="1235"/>
                    <a:pt x="513" y="1242"/>
                    <a:pt x="518" y="1249"/>
                  </a:cubicBezTo>
                  <a:lnTo>
                    <a:pt x="529" y="1239"/>
                  </a:lnTo>
                  <a:cubicBezTo>
                    <a:pt x="521" y="1235"/>
                    <a:pt x="513" y="1231"/>
                    <a:pt x="505" y="1227"/>
                  </a:cubicBezTo>
                  <a:close/>
                  <a:moveTo>
                    <a:pt x="1248" y="0"/>
                  </a:moveTo>
                  <a:cubicBezTo>
                    <a:pt x="1029" y="0"/>
                    <a:pt x="806" y="44"/>
                    <a:pt x="582" y="95"/>
                  </a:cubicBezTo>
                  <a:cubicBezTo>
                    <a:pt x="325" y="156"/>
                    <a:pt x="89" y="245"/>
                    <a:pt x="43" y="560"/>
                  </a:cubicBezTo>
                  <a:cubicBezTo>
                    <a:pt x="1" y="861"/>
                    <a:pt x="120" y="1042"/>
                    <a:pt x="505" y="1227"/>
                  </a:cubicBezTo>
                  <a:lnTo>
                    <a:pt x="505" y="1227"/>
                  </a:lnTo>
                  <a:cubicBezTo>
                    <a:pt x="471" y="1171"/>
                    <a:pt x="429" y="1116"/>
                    <a:pt x="410" y="1056"/>
                  </a:cubicBezTo>
                  <a:cubicBezTo>
                    <a:pt x="357" y="878"/>
                    <a:pt x="232" y="649"/>
                    <a:pt x="296" y="532"/>
                  </a:cubicBezTo>
                  <a:cubicBezTo>
                    <a:pt x="359" y="425"/>
                    <a:pt x="573" y="340"/>
                    <a:pt x="733" y="340"/>
                  </a:cubicBezTo>
                  <a:cubicBezTo>
                    <a:pt x="755" y="340"/>
                    <a:pt x="776" y="342"/>
                    <a:pt x="796" y="346"/>
                  </a:cubicBezTo>
                  <a:cubicBezTo>
                    <a:pt x="1243" y="421"/>
                    <a:pt x="1686" y="538"/>
                    <a:pt x="2110" y="692"/>
                  </a:cubicBezTo>
                  <a:cubicBezTo>
                    <a:pt x="2553" y="853"/>
                    <a:pt x="2975" y="1081"/>
                    <a:pt x="3414" y="1260"/>
                  </a:cubicBezTo>
                  <a:cubicBezTo>
                    <a:pt x="3649" y="1356"/>
                    <a:pt x="3907" y="1407"/>
                    <a:pt x="4157" y="1478"/>
                  </a:cubicBezTo>
                  <a:cubicBezTo>
                    <a:pt x="4164" y="1449"/>
                    <a:pt x="4175" y="1417"/>
                    <a:pt x="4182" y="1385"/>
                  </a:cubicBezTo>
                  <a:cubicBezTo>
                    <a:pt x="3517" y="1060"/>
                    <a:pt x="2850" y="731"/>
                    <a:pt x="2182" y="403"/>
                  </a:cubicBezTo>
                  <a:cubicBezTo>
                    <a:pt x="2107" y="339"/>
                    <a:pt x="2032" y="274"/>
                    <a:pt x="1960" y="214"/>
                  </a:cubicBezTo>
                  <a:cubicBezTo>
                    <a:pt x="1730" y="54"/>
                    <a:pt x="1491" y="0"/>
                    <a:pt x="1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4215250" y="2813350"/>
              <a:ext cx="64750" cy="34600"/>
            </a:xfrm>
            <a:custGeom>
              <a:rect b="b" l="l" r="r" t="t"/>
              <a:pathLst>
                <a:path extrusionOk="0" h="1384" w="2590">
                  <a:moveTo>
                    <a:pt x="717" y="0"/>
                  </a:moveTo>
                  <a:cubicBezTo>
                    <a:pt x="396" y="0"/>
                    <a:pt x="136" y="204"/>
                    <a:pt x="71" y="447"/>
                  </a:cubicBezTo>
                  <a:cubicBezTo>
                    <a:pt x="0" y="722"/>
                    <a:pt x="132" y="955"/>
                    <a:pt x="486" y="1158"/>
                  </a:cubicBezTo>
                  <a:cubicBezTo>
                    <a:pt x="742" y="1305"/>
                    <a:pt x="1110" y="1384"/>
                    <a:pt x="1493" y="1384"/>
                  </a:cubicBezTo>
                  <a:cubicBezTo>
                    <a:pt x="1874" y="1384"/>
                    <a:pt x="2271" y="1306"/>
                    <a:pt x="2590" y="1141"/>
                  </a:cubicBezTo>
                  <a:cubicBezTo>
                    <a:pt x="2293" y="1141"/>
                    <a:pt x="2033" y="1151"/>
                    <a:pt x="1790" y="1151"/>
                  </a:cubicBezTo>
                  <a:cubicBezTo>
                    <a:pt x="1620" y="1151"/>
                    <a:pt x="1458" y="1146"/>
                    <a:pt x="1296" y="1130"/>
                  </a:cubicBezTo>
                  <a:cubicBezTo>
                    <a:pt x="1032" y="1101"/>
                    <a:pt x="750" y="1016"/>
                    <a:pt x="521" y="879"/>
                  </a:cubicBezTo>
                  <a:cubicBezTo>
                    <a:pt x="268" y="726"/>
                    <a:pt x="340" y="437"/>
                    <a:pt x="629" y="351"/>
                  </a:cubicBezTo>
                  <a:cubicBezTo>
                    <a:pt x="710" y="327"/>
                    <a:pt x="798" y="319"/>
                    <a:pt x="887" y="319"/>
                  </a:cubicBezTo>
                  <a:cubicBezTo>
                    <a:pt x="919" y="319"/>
                    <a:pt x="951" y="320"/>
                    <a:pt x="983" y="322"/>
                  </a:cubicBezTo>
                  <a:cubicBezTo>
                    <a:pt x="1375" y="348"/>
                    <a:pt x="1768" y="383"/>
                    <a:pt x="2158" y="412"/>
                  </a:cubicBezTo>
                  <a:cubicBezTo>
                    <a:pt x="2175" y="376"/>
                    <a:pt x="2189" y="340"/>
                    <a:pt x="2207" y="308"/>
                  </a:cubicBezTo>
                  <a:cubicBezTo>
                    <a:pt x="1746" y="205"/>
                    <a:pt x="1293" y="73"/>
                    <a:pt x="829" y="9"/>
                  </a:cubicBezTo>
                  <a:cubicBezTo>
                    <a:pt x="791" y="3"/>
                    <a:pt x="754" y="0"/>
                    <a:pt x="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4271500" y="2869600"/>
              <a:ext cx="76525" cy="47725"/>
            </a:xfrm>
            <a:custGeom>
              <a:rect b="b" l="l" r="r" t="t"/>
              <a:pathLst>
                <a:path extrusionOk="0" h="1909" w="3061">
                  <a:moveTo>
                    <a:pt x="3061" y="1"/>
                  </a:moveTo>
                  <a:lnTo>
                    <a:pt x="3061" y="1"/>
                  </a:lnTo>
                  <a:cubicBezTo>
                    <a:pt x="2364" y="122"/>
                    <a:pt x="1668" y="258"/>
                    <a:pt x="996" y="465"/>
                  </a:cubicBezTo>
                  <a:cubicBezTo>
                    <a:pt x="729" y="548"/>
                    <a:pt x="482" y="758"/>
                    <a:pt x="272" y="958"/>
                  </a:cubicBezTo>
                  <a:cubicBezTo>
                    <a:pt x="101" y="1126"/>
                    <a:pt x="0" y="1401"/>
                    <a:pt x="165" y="1612"/>
                  </a:cubicBezTo>
                  <a:cubicBezTo>
                    <a:pt x="282" y="1758"/>
                    <a:pt x="511" y="1837"/>
                    <a:pt x="707" y="1894"/>
                  </a:cubicBezTo>
                  <a:cubicBezTo>
                    <a:pt x="740" y="1904"/>
                    <a:pt x="774" y="1908"/>
                    <a:pt x="810" y="1908"/>
                  </a:cubicBezTo>
                  <a:cubicBezTo>
                    <a:pt x="914" y="1908"/>
                    <a:pt x="1035" y="1876"/>
                    <a:pt x="1175" y="1865"/>
                  </a:cubicBezTo>
                  <a:cubicBezTo>
                    <a:pt x="868" y="1762"/>
                    <a:pt x="618" y="1680"/>
                    <a:pt x="343" y="1591"/>
                  </a:cubicBezTo>
                  <a:cubicBezTo>
                    <a:pt x="418" y="1034"/>
                    <a:pt x="757" y="844"/>
                    <a:pt x="1114" y="716"/>
                  </a:cubicBezTo>
                  <a:cubicBezTo>
                    <a:pt x="1446" y="594"/>
                    <a:pt x="1804" y="551"/>
                    <a:pt x="2150" y="462"/>
                  </a:cubicBezTo>
                  <a:cubicBezTo>
                    <a:pt x="2482" y="376"/>
                    <a:pt x="2832" y="322"/>
                    <a:pt x="3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4541850" y="2649400"/>
              <a:ext cx="48125" cy="48100"/>
            </a:xfrm>
            <a:custGeom>
              <a:rect b="b" l="l" r="r" t="t"/>
              <a:pathLst>
                <a:path extrusionOk="0" h="1924" w="1925">
                  <a:moveTo>
                    <a:pt x="32" y="525"/>
                  </a:moveTo>
                  <a:cubicBezTo>
                    <a:pt x="21" y="529"/>
                    <a:pt x="11" y="532"/>
                    <a:pt x="0" y="534"/>
                  </a:cubicBezTo>
                  <a:lnTo>
                    <a:pt x="14" y="545"/>
                  </a:lnTo>
                  <a:cubicBezTo>
                    <a:pt x="20" y="539"/>
                    <a:pt x="26" y="532"/>
                    <a:pt x="32" y="525"/>
                  </a:cubicBezTo>
                  <a:close/>
                  <a:moveTo>
                    <a:pt x="748" y="1"/>
                  </a:moveTo>
                  <a:cubicBezTo>
                    <a:pt x="647" y="1"/>
                    <a:pt x="519" y="37"/>
                    <a:pt x="446" y="88"/>
                  </a:cubicBezTo>
                  <a:cubicBezTo>
                    <a:pt x="282" y="198"/>
                    <a:pt x="164" y="372"/>
                    <a:pt x="32" y="525"/>
                  </a:cubicBezTo>
                  <a:lnTo>
                    <a:pt x="32" y="525"/>
                  </a:lnTo>
                  <a:cubicBezTo>
                    <a:pt x="264" y="447"/>
                    <a:pt x="395" y="134"/>
                    <a:pt x="693" y="134"/>
                  </a:cubicBezTo>
                  <a:cubicBezTo>
                    <a:pt x="756" y="134"/>
                    <a:pt x="827" y="148"/>
                    <a:pt x="907" y="181"/>
                  </a:cubicBezTo>
                  <a:cubicBezTo>
                    <a:pt x="861" y="388"/>
                    <a:pt x="836" y="595"/>
                    <a:pt x="757" y="784"/>
                  </a:cubicBezTo>
                  <a:cubicBezTo>
                    <a:pt x="668" y="1006"/>
                    <a:pt x="553" y="1216"/>
                    <a:pt x="414" y="1409"/>
                  </a:cubicBezTo>
                  <a:cubicBezTo>
                    <a:pt x="271" y="1602"/>
                    <a:pt x="293" y="1759"/>
                    <a:pt x="443" y="1924"/>
                  </a:cubicBezTo>
                  <a:cubicBezTo>
                    <a:pt x="1088" y="1140"/>
                    <a:pt x="1246" y="949"/>
                    <a:pt x="1497" y="949"/>
                  </a:cubicBezTo>
                  <a:cubicBezTo>
                    <a:pt x="1578" y="949"/>
                    <a:pt x="1669" y="969"/>
                    <a:pt x="1789" y="995"/>
                  </a:cubicBezTo>
                  <a:cubicBezTo>
                    <a:pt x="1707" y="1202"/>
                    <a:pt x="1629" y="1406"/>
                    <a:pt x="1550" y="1609"/>
                  </a:cubicBezTo>
                  <a:cubicBezTo>
                    <a:pt x="1707" y="1492"/>
                    <a:pt x="1832" y="1356"/>
                    <a:pt x="1886" y="1195"/>
                  </a:cubicBezTo>
                  <a:cubicBezTo>
                    <a:pt x="1925" y="1081"/>
                    <a:pt x="1921" y="877"/>
                    <a:pt x="1847" y="816"/>
                  </a:cubicBezTo>
                  <a:cubicBezTo>
                    <a:pt x="1777" y="760"/>
                    <a:pt x="1659" y="733"/>
                    <a:pt x="1548" y="733"/>
                  </a:cubicBezTo>
                  <a:cubicBezTo>
                    <a:pt x="1505" y="733"/>
                    <a:pt x="1463" y="737"/>
                    <a:pt x="1425" y="745"/>
                  </a:cubicBezTo>
                  <a:cubicBezTo>
                    <a:pt x="1250" y="781"/>
                    <a:pt x="1085" y="892"/>
                    <a:pt x="864" y="995"/>
                  </a:cubicBezTo>
                  <a:cubicBezTo>
                    <a:pt x="932" y="784"/>
                    <a:pt x="1014" y="638"/>
                    <a:pt x="1014" y="491"/>
                  </a:cubicBezTo>
                  <a:cubicBezTo>
                    <a:pt x="1011" y="334"/>
                    <a:pt x="975" y="127"/>
                    <a:pt x="871" y="34"/>
                  </a:cubicBezTo>
                  <a:cubicBezTo>
                    <a:pt x="846" y="11"/>
                    <a:pt x="801" y="1"/>
                    <a:pt x="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4436925" y="2664600"/>
              <a:ext cx="29750" cy="67550"/>
            </a:xfrm>
            <a:custGeom>
              <a:rect b="b" l="l" r="r" t="t"/>
              <a:pathLst>
                <a:path extrusionOk="0" h="2702" w="1190">
                  <a:moveTo>
                    <a:pt x="352" y="0"/>
                  </a:moveTo>
                  <a:cubicBezTo>
                    <a:pt x="313" y="0"/>
                    <a:pt x="277" y="6"/>
                    <a:pt x="247" y="20"/>
                  </a:cubicBezTo>
                  <a:cubicBezTo>
                    <a:pt x="140" y="66"/>
                    <a:pt x="40" y="259"/>
                    <a:pt x="33" y="391"/>
                  </a:cubicBezTo>
                  <a:cubicBezTo>
                    <a:pt x="1" y="1212"/>
                    <a:pt x="276" y="1965"/>
                    <a:pt x="622" y="2701"/>
                  </a:cubicBezTo>
                  <a:cubicBezTo>
                    <a:pt x="679" y="1869"/>
                    <a:pt x="97" y="1112"/>
                    <a:pt x="326" y="223"/>
                  </a:cubicBezTo>
                  <a:lnTo>
                    <a:pt x="326" y="223"/>
                  </a:lnTo>
                  <a:cubicBezTo>
                    <a:pt x="890" y="344"/>
                    <a:pt x="929" y="862"/>
                    <a:pt x="1190" y="1223"/>
                  </a:cubicBezTo>
                  <a:cubicBezTo>
                    <a:pt x="1083" y="594"/>
                    <a:pt x="947" y="259"/>
                    <a:pt x="679" y="98"/>
                  </a:cubicBezTo>
                  <a:cubicBezTo>
                    <a:pt x="590" y="45"/>
                    <a:pt x="460"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4487750" y="2718750"/>
              <a:ext cx="59350" cy="52675"/>
            </a:xfrm>
            <a:custGeom>
              <a:rect b="b" l="l" r="r" t="t"/>
              <a:pathLst>
                <a:path extrusionOk="0" h="2107" w="2374">
                  <a:moveTo>
                    <a:pt x="2012" y="1"/>
                  </a:moveTo>
                  <a:cubicBezTo>
                    <a:pt x="1953" y="1"/>
                    <a:pt x="1887" y="12"/>
                    <a:pt x="1814" y="35"/>
                  </a:cubicBezTo>
                  <a:cubicBezTo>
                    <a:pt x="1560" y="117"/>
                    <a:pt x="1278" y="254"/>
                    <a:pt x="1118" y="450"/>
                  </a:cubicBezTo>
                  <a:cubicBezTo>
                    <a:pt x="711" y="943"/>
                    <a:pt x="368" y="1482"/>
                    <a:pt x="0" y="2003"/>
                  </a:cubicBezTo>
                  <a:cubicBezTo>
                    <a:pt x="39" y="2039"/>
                    <a:pt x="75" y="2075"/>
                    <a:pt x="114" y="2107"/>
                  </a:cubicBezTo>
                  <a:cubicBezTo>
                    <a:pt x="261" y="1971"/>
                    <a:pt x="432" y="1849"/>
                    <a:pt x="546" y="1693"/>
                  </a:cubicBezTo>
                  <a:cubicBezTo>
                    <a:pt x="729" y="1435"/>
                    <a:pt x="864" y="1142"/>
                    <a:pt x="1039" y="878"/>
                  </a:cubicBezTo>
                  <a:cubicBezTo>
                    <a:pt x="1271" y="524"/>
                    <a:pt x="1560" y="249"/>
                    <a:pt x="2121" y="211"/>
                  </a:cubicBezTo>
                  <a:lnTo>
                    <a:pt x="2121" y="211"/>
                  </a:lnTo>
                  <a:cubicBezTo>
                    <a:pt x="2039" y="521"/>
                    <a:pt x="1975" y="771"/>
                    <a:pt x="1911" y="1021"/>
                  </a:cubicBezTo>
                  <a:cubicBezTo>
                    <a:pt x="1932" y="1035"/>
                    <a:pt x="1953" y="1053"/>
                    <a:pt x="1975" y="1071"/>
                  </a:cubicBezTo>
                  <a:cubicBezTo>
                    <a:pt x="2082" y="885"/>
                    <a:pt x="2224" y="714"/>
                    <a:pt x="2282" y="514"/>
                  </a:cubicBezTo>
                  <a:cubicBezTo>
                    <a:pt x="2374" y="199"/>
                    <a:pt x="2261" y="1"/>
                    <a:pt x="2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4558000" y="2695925"/>
              <a:ext cx="58100" cy="45050"/>
            </a:xfrm>
            <a:custGeom>
              <a:rect b="b" l="l" r="r" t="t"/>
              <a:pathLst>
                <a:path extrusionOk="0" h="1802" w="2324">
                  <a:moveTo>
                    <a:pt x="1776" y="1"/>
                  </a:moveTo>
                  <a:cubicBezTo>
                    <a:pt x="1764" y="1"/>
                    <a:pt x="1752" y="1"/>
                    <a:pt x="1740" y="2"/>
                  </a:cubicBezTo>
                  <a:cubicBezTo>
                    <a:pt x="1361" y="20"/>
                    <a:pt x="1033" y="173"/>
                    <a:pt x="743" y="434"/>
                  </a:cubicBezTo>
                  <a:cubicBezTo>
                    <a:pt x="1051" y="380"/>
                    <a:pt x="1338" y="174"/>
                    <a:pt x="1659" y="174"/>
                  </a:cubicBezTo>
                  <a:cubicBezTo>
                    <a:pt x="1761" y="174"/>
                    <a:pt x="1867" y="195"/>
                    <a:pt x="1979" y="249"/>
                  </a:cubicBezTo>
                  <a:cubicBezTo>
                    <a:pt x="2025" y="573"/>
                    <a:pt x="1840" y="752"/>
                    <a:pt x="1615" y="884"/>
                  </a:cubicBezTo>
                  <a:cubicBezTo>
                    <a:pt x="1411" y="1005"/>
                    <a:pt x="1183" y="1081"/>
                    <a:pt x="968" y="1184"/>
                  </a:cubicBezTo>
                  <a:cubicBezTo>
                    <a:pt x="643" y="1345"/>
                    <a:pt x="322" y="1509"/>
                    <a:pt x="1" y="1670"/>
                  </a:cubicBezTo>
                  <a:cubicBezTo>
                    <a:pt x="22" y="1716"/>
                    <a:pt x="40" y="1759"/>
                    <a:pt x="61" y="1802"/>
                  </a:cubicBezTo>
                  <a:cubicBezTo>
                    <a:pt x="593" y="1595"/>
                    <a:pt x="1140" y="1424"/>
                    <a:pt x="1647" y="1170"/>
                  </a:cubicBezTo>
                  <a:cubicBezTo>
                    <a:pt x="1872" y="1059"/>
                    <a:pt x="2071" y="806"/>
                    <a:pt x="2178" y="567"/>
                  </a:cubicBezTo>
                  <a:cubicBezTo>
                    <a:pt x="2323" y="248"/>
                    <a:pt x="2122" y="1"/>
                    <a:pt x="17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4334800" y="2704625"/>
              <a:ext cx="59925" cy="61800"/>
            </a:xfrm>
            <a:custGeom>
              <a:rect b="b" l="l" r="r" t="t"/>
              <a:pathLst>
                <a:path extrusionOk="0" h="2472" w="2397">
                  <a:moveTo>
                    <a:pt x="402" y="1"/>
                  </a:moveTo>
                  <a:cubicBezTo>
                    <a:pt x="285" y="1"/>
                    <a:pt x="152" y="26"/>
                    <a:pt x="0" y="82"/>
                  </a:cubicBezTo>
                  <a:cubicBezTo>
                    <a:pt x="783" y="329"/>
                    <a:pt x="1190" y="811"/>
                    <a:pt x="1511" y="1397"/>
                  </a:cubicBezTo>
                  <a:cubicBezTo>
                    <a:pt x="1732" y="1800"/>
                    <a:pt x="1986" y="2186"/>
                    <a:pt x="2397" y="2472"/>
                  </a:cubicBezTo>
                  <a:cubicBezTo>
                    <a:pt x="2125" y="1976"/>
                    <a:pt x="1889" y="1500"/>
                    <a:pt x="1611" y="1054"/>
                  </a:cubicBezTo>
                  <a:cubicBezTo>
                    <a:pt x="1425" y="758"/>
                    <a:pt x="1197" y="483"/>
                    <a:pt x="946" y="236"/>
                  </a:cubicBezTo>
                  <a:cubicBezTo>
                    <a:pt x="804" y="97"/>
                    <a:pt x="633"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4343000" y="2621675"/>
              <a:ext cx="38950" cy="73425"/>
            </a:xfrm>
            <a:custGeom>
              <a:rect b="b" l="l" r="r" t="t"/>
              <a:pathLst>
                <a:path extrusionOk="0" h="2937" w="1558">
                  <a:moveTo>
                    <a:pt x="387" y="1"/>
                  </a:moveTo>
                  <a:cubicBezTo>
                    <a:pt x="332" y="1"/>
                    <a:pt x="284" y="18"/>
                    <a:pt x="236" y="51"/>
                  </a:cubicBezTo>
                  <a:cubicBezTo>
                    <a:pt x="0" y="211"/>
                    <a:pt x="33" y="454"/>
                    <a:pt x="61" y="697"/>
                  </a:cubicBezTo>
                  <a:cubicBezTo>
                    <a:pt x="129" y="1308"/>
                    <a:pt x="372" y="1844"/>
                    <a:pt x="776" y="2304"/>
                  </a:cubicBezTo>
                  <a:cubicBezTo>
                    <a:pt x="997" y="2561"/>
                    <a:pt x="1233" y="2808"/>
                    <a:pt x="1558" y="2937"/>
                  </a:cubicBezTo>
                  <a:cubicBezTo>
                    <a:pt x="1355" y="2654"/>
                    <a:pt x="1115" y="2418"/>
                    <a:pt x="900" y="2161"/>
                  </a:cubicBezTo>
                  <a:cubicBezTo>
                    <a:pt x="533" y="1725"/>
                    <a:pt x="308" y="1218"/>
                    <a:pt x="265" y="647"/>
                  </a:cubicBezTo>
                  <a:cubicBezTo>
                    <a:pt x="254" y="508"/>
                    <a:pt x="315" y="361"/>
                    <a:pt x="348" y="194"/>
                  </a:cubicBezTo>
                  <a:cubicBezTo>
                    <a:pt x="562" y="244"/>
                    <a:pt x="708" y="280"/>
                    <a:pt x="969" y="340"/>
                  </a:cubicBezTo>
                  <a:cubicBezTo>
                    <a:pt x="683" y="102"/>
                    <a:pt x="517" y="1"/>
                    <a:pt x="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a:off x="4418175" y="2583175"/>
              <a:ext cx="28425" cy="54150"/>
            </a:xfrm>
            <a:custGeom>
              <a:rect b="b" l="l" r="r" t="t"/>
              <a:pathLst>
                <a:path extrusionOk="0" h="2166" w="1137">
                  <a:moveTo>
                    <a:pt x="504" y="0"/>
                  </a:moveTo>
                  <a:cubicBezTo>
                    <a:pt x="462" y="0"/>
                    <a:pt x="419" y="6"/>
                    <a:pt x="372" y="20"/>
                  </a:cubicBezTo>
                  <a:cubicBezTo>
                    <a:pt x="105" y="94"/>
                    <a:pt x="1" y="323"/>
                    <a:pt x="15" y="577"/>
                  </a:cubicBezTo>
                  <a:cubicBezTo>
                    <a:pt x="47" y="1112"/>
                    <a:pt x="154" y="1630"/>
                    <a:pt x="550" y="2166"/>
                  </a:cubicBezTo>
                  <a:cubicBezTo>
                    <a:pt x="465" y="1494"/>
                    <a:pt x="122" y="944"/>
                    <a:pt x="362" y="333"/>
                  </a:cubicBezTo>
                  <a:cubicBezTo>
                    <a:pt x="388" y="331"/>
                    <a:pt x="413" y="330"/>
                    <a:pt x="436" y="330"/>
                  </a:cubicBezTo>
                  <a:cubicBezTo>
                    <a:pt x="924" y="330"/>
                    <a:pt x="881" y="837"/>
                    <a:pt x="1137" y="1062"/>
                  </a:cubicBezTo>
                  <a:cubicBezTo>
                    <a:pt x="1097" y="812"/>
                    <a:pt x="1047" y="562"/>
                    <a:pt x="944" y="337"/>
                  </a:cubicBezTo>
                  <a:cubicBezTo>
                    <a:pt x="855" y="152"/>
                    <a:pt x="711" y="0"/>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a:off x="4321325" y="2726850"/>
              <a:ext cx="68400" cy="61450"/>
            </a:xfrm>
            <a:custGeom>
              <a:rect b="b" l="l" r="r" t="t"/>
              <a:pathLst>
                <a:path extrusionOk="0" h="2458" w="2736">
                  <a:moveTo>
                    <a:pt x="371" y="1"/>
                  </a:moveTo>
                  <a:cubicBezTo>
                    <a:pt x="253" y="1"/>
                    <a:pt x="129" y="20"/>
                    <a:pt x="0" y="62"/>
                  </a:cubicBezTo>
                  <a:cubicBezTo>
                    <a:pt x="757" y="144"/>
                    <a:pt x="1279" y="561"/>
                    <a:pt x="1678" y="1158"/>
                  </a:cubicBezTo>
                  <a:cubicBezTo>
                    <a:pt x="1821" y="1372"/>
                    <a:pt x="1939" y="1604"/>
                    <a:pt x="2096" y="1804"/>
                  </a:cubicBezTo>
                  <a:cubicBezTo>
                    <a:pt x="2271" y="2036"/>
                    <a:pt x="2479" y="2244"/>
                    <a:pt x="2672" y="2458"/>
                  </a:cubicBezTo>
                  <a:cubicBezTo>
                    <a:pt x="2693" y="2440"/>
                    <a:pt x="2714" y="2422"/>
                    <a:pt x="2736" y="2404"/>
                  </a:cubicBezTo>
                  <a:cubicBezTo>
                    <a:pt x="2457" y="1982"/>
                    <a:pt x="2192" y="1547"/>
                    <a:pt x="1892" y="1140"/>
                  </a:cubicBezTo>
                  <a:cubicBezTo>
                    <a:pt x="1671" y="843"/>
                    <a:pt x="1429" y="551"/>
                    <a:pt x="1146" y="311"/>
                  </a:cubicBezTo>
                  <a:cubicBezTo>
                    <a:pt x="923" y="118"/>
                    <a:pt x="663"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4490025" y="3028375"/>
              <a:ext cx="30500" cy="46300"/>
            </a:xfrm>
            <a:custGeom>
              <a:rect b="b" l="l" r="r" t="t"/>
              <a:pathLst>
                <a:path extrusionOk="0" h="1852" w="1220">
                  <a:moveTo>
                    <a:pt x="191" y="0"/>
                  </a:moveTo>
                  <a:lnTo>
                    <a:pt x="191" y="0"/>
                  </a:lnTo>
                  <a:cubicBezTo>
                    <a:pt x="0" y="1247"/>
                    <a:pt x="286" y="1852"/>
                    <a:pt x="986" y="1852"/>
                  </a:cubicBezTo>
                  <a:cubicBezTo>
                    <a:pt x="1059" y="1852"/>
                    <a:pt x="1137" y="1845"/>
                    <a:pt x="1220" y="1832"/>
                  </a:cubicBezTo>
                  <a:cubicBezTo>
                    <a:pt x="959" y="1546"/>
                    <a:pt x="663" y="1311"/>
                    <a:pt x="491" y="1004"/>
                  </a:cubicBezTo>
                  <a:cubicBezTo>
                    <a:pt x="323" y="707"/>
                    <a:pt x="287" y="339"/>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4266225" y="2676850"/>
              <a:ext cx="53425" cy="29750"/>
            </a:xfrm>
            <a:custGeom>
              <a:rect b="b" l="l" r="r" t="t"/>
              <a:pathLst>
                <a:path extrusionOk="0" h="1190" w="2137">
                  <a:moveTo>
                    <a:pt x="632" y="0"/>
                  </a:moveTo>
                  <a:cubicBezTo>
                    <a:pt x="591" y="0"/>
                    <a:pt x="549" y="2"/>
                    <a:pt x="508" y="4"/>
                  </a:cubicBezTo>
                  <a:cubicBezTo>
                    <a:pt x="126" y="29"/>
                    <a:pt x="36" y="151"/>
                    <a:pt x="0" y="618"/>
                  </a:cubicBezTo>
                  <a:cubicBezTo>
                    <a:pt x="195" y="362"/>
                    <a:pt x="347" y="238"/>
                    <a:pt x="555" y="238"/>
                  </a:cubicBezTo>
                  <a:cubicBezTo>
                    <a:pt x="661" y="238"/>
                    <a:pt x="781" y="270"/>
                    <a:pt x="929" y="333"/>
                  </a:cubicBezTo>
                  <a:cubicBezTo>
                    <a:pt x="1193" y="447"/>
                    <a:pt x="1415" y="661"/>
                    <a:pt x="1647" y="840"/>
                  </a:cubicBezTo>
                  <a:cubicBezTo>
                    <a:pt x="1786" y="944"/>
                    <a:pt x="1904" y="1072"/>
                    <a:pt x="2029" y="1190"/>
                  </a:cubicBezTo>
                  <a:cubicBezTo>
                    <a:pt x="2064" y="1150"/>
                    <a:pt x="2100" y="1115"/>
                    <a:pt x="2136" y="1076"/>
                  </a:cubicBezTo>
                  <a:cubicBezTo>
                    <a:pt x="1925" y="826"/>
                    <a:pt x="1729" y="558"/>
                    <a:pt x="1497" y="329"/>
                  </a:cubicBezTo>
                  <a:cubicBezTo>
                    <a:pt x="1259" y="91"/>
                    <a:pt x="956"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4487200" y="2854275"/>
              <a:ext cx="27600" cy="47250"/>
            </a:xfrm>
            <a:custGeom>
              <a:rect b="b" l="l" r="r" t="t"/>
              <a:pathLst>
                <a:path extrusionOk="0" h="1890" w="1104">
                  <a:moveTo>
                    <a:pt x="1" y="0"/>
                  </a:moveTo>
                  <a:lnTo>
                    <a:pt x="1" y="0"/>
                  </a:lnTo>
                  <a:cubicBezTo>
                    <a:pt x="232" y="485"/>
                    <a:pt x="429" y="946"/>
                    <a:pt x="665" y="1385"/>
                  </a:cubicBezTo>
                  <a:cubicBezTo>
                    <a:pt x="768" y="1578"/>
                    <a:pt x="954" y="1721"/>
                    <a:pt x="1104" y="1889"/>
                  </a:cubicBezTo>
                  <a:cubicBezTo>
                    <a:pt x="1011" y="1414"/>
                    <a:pt x="868" y="989"/>
                    <a:pt x="686" y="582"/>
                  </a:cubicBezTo>
                  <a:cubicBezTo>
                    <a:pt x="554" y="297"/>
                    <a:pt x="336" y="8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4562625" y="2972825"/>
              <a:ext cx="34850" cy="59650"/>
            </a:xfrm>
            <a:custGeom>
              <a:rect b="b" l="l" r="r" t="t"/>
              <a:pathLst>
                <a:path extrusionOk="0" h="2386" w="1394">
                  <a:moveTo>
                    <a:pt x="126" y="0"/>
                  </a:moveTo>
                  <a:lnTo>
                    <a:pt x="126" y="0"/>
                  </a:lnTo>
                  <a:cubicBezTo>
                    <a:pt x="1" y="1561"/>
                    <a:pt x="426" y="2333"/>
                    <a:pt x="1394" y="2386"/>
                  </a:cubicBezTo>
                  <a:cubicBezTo>
                    <a:pt x="1044" y="2329"/>
                    <a:pt x="780" y="2111"/>
                    <a:pt x="630" y="1800"/>
                  </a:cubicBezTo>
                  <a:cubicBezTo>
                    <a:pt x="469" y="1469"/>
                    <a:pt x="365" y="1104"/>
                    <a:pt x="266" y="747"/>
                  </a:cubicBezTo>
                  <a:cubicBezTo>
                    <a:pt x="194" y="504"/>
                    <a:pt x="172" y="251"/>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4312475" y="2786850"/>
              <a:ext cx="72450" cy="15625"/>
            </a:xfrm>
            <a:custGeom>
              <a:rect b="b" l="l" r="r" t="t"/>
              <a:pathLst>
                <a:path extrusionOk="0" h="625" w="2898">
                  <a:moveTo>
                    <a:pt x="0" y="1"/>
                  </a:moveTo>
                  <a:lnTo>
                    <a:pt x="0" y="1"/>
                  </a:lnTo>
                  <a:cubicBezTo>
                    <a:pt x="72" y="61"/>
                    <a:pt x="147" y="126"/>
                    <a:pt x="222" y="190"/>
                  </a:cubicBezTo>
                  <a:cubicBezTo>
                    <a:pt x="397" y="218"/>
                    <a:pt x="572" y="236"/>
                    <a:pt x="743" y="272"/>
                  </a:cubicBezTo>
                  <a:cubicBezTo>
                    <a:pt x="1247" y="375"/>
                    <a:pt x="1750" y="497"/>
                    <a:pt x="2258" y="589"/>
                  </a:cubicBezTo>
                  <a:cubicBezTo>
                    <a:pt x="2345" y="606"/>
                    <a:pt x="2436" y="625"/>
                    <a:pt x="2532" y="625"/>
                  </a:cubicBezTo>
                  <a:cubicBezTo>
                    <a:pt x="2649" y="625"/>
                    <a:pt x="2771" y="596"/>
                    <a:pt x="2897" y="500"/>
                  </a:cubicBezTo>
                  <a:cubicBezTo>
                    <a:pt x="2218" y="368"/>
                    <a:pt x="1604" y="240"/>
                    <a:pt x="982" y="129"/>
                  </a:cubicBezTo>
                  <a:cubicBezTo>
                    <a:pt x="657" y="72"/>
                    <a:pt x="329" y="4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4585675" y="2843700"/>
              <a:ext cx="51600" cy="16600"/>
            </a:xfrm>
            <a:custGeom>
              <a:rect b="b" l="l" r="r" t="t"/>
              <a:pathLst>
                <a:path extrusionOk="0" h="664" w="2064">
                  <a:moveTo>
                    <a:pt x="1777" y="0"/>
                  </a:moveTo>
                  <a:cubicBezTo>
                    <a:pt x="1765" y="0"/>
                    <a:pt x="1752" y="1"/>
                    <a:pt x="1740" y="1"/>
                  </a:cubicBezTo>
                  <a:cubicBezTo>
                    <a:pt x="1929" y="98"/>
                    <a:pt x="1900" y="234"/>
                    <a:pt x="1740" y="291"/>
                  </a:cubicBezTo>
                  <a:cubicBezTo>
                    <a:pt x="1521" y="369"/>
                    <a:pt x="1282" y="412"/>
                    <a:pt x="1047" y="426"/>
                  </a:cubicBezTo>
                  <a:cubicBezTo>
                    <a:pt x="900" y="436"/>
                    <a:pt x="753" y="438"/>
                    <a:pt x="605" y="438"/>
                  </a:cubicBezTo>
                  <a:cubicBezTo>
                    <a:pt x="404" y="438"/>
                    <a:pt x="202" y="433"/>
                    <a:pt x="0" y="433"/>
                  </a:cubicBezTo>
                  <a:cubicBezTo>
                    <a:pt x="330" y="591"/>
                    <a:pt x="663" y="663"/>
                    <a:pt x="996" y="663"/>
                  </a:cubicBezTo>
                  <a:cubicBezTo>
                    <a:pt x="1269" y="663"/>
                    <a:pt x="1543" y="614"/>
                    <a:pt x="1815" y="522"/>
                  </a:cubicBezTo>
                  <a:cubicBezTo>
                    <a:pt x="1918" y="487"/>
                    <a:pt x="2036" y="337"/>
                    <a:pt x="2047" y="230"/>
                  </a:cubicBezTo>
                  <a:cubicBezTo>
                    <a:pt x="2064" y="61"/>
                    <a:pt x="1930" y="0"/>
                    <a:pt x="1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4672725" y="2675975"/>
              <a:ext cx="32625" cy="61800"/>
            </a:xfrm>
            <a:custGeom>
              <a:rect b="b" l="l" r="r" t="t"/>
              <a:pathLst>
                <a:path extrusionOk="0" h="2472" w="1305">
                  <a:moveTo>
                    <a:pt x="1" y="0"/>
                  </a:moveTo>
                  <a:lnTo>
                    <a:pt x="1" y="0"/>
                  </a:lnTo>
                  <a:cubicBezTo>
                    <a:pt x="286" y="339"/>
                    <a:pt x="518" y="554"/>
                    <a:pt x="679" y="814"/>
                  </a:cubicBezTo>
                  <a:cubicBezTo>
                    <a:pt x="829" y="1060"/>
                    <a:pt x="925" y="1350"/>
                    <a:pt x="1014" y="1629"/>
                  </a:cubicBezTo>
                  <a:cubicBezTo>
                    <a:pt x="1104" y="1904"/>
                    <a:pt x="1151" y="2189"/>
                    <a:pt x="1215" y="2471"/>
                  </a:cubicBezTo>
                  <a:cubicBezTo>
                    <a:pt x="1304" y="1457"/>
                    <a:pt x="968" y="64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4547200" y="3025075"/>
              <a:ext cx="25200" cy="30950"/>
            </a:xfrm>
            <a:custGeom>
              <a:rect b="b" l="l" r="r" t="t"/>
              <a:pathLst>
                <a:path extrusionOk="0" h="1238" w="1008">
                  <a:moveTo>
                    <a:pt x="654" y="0"/>
                  </a:moveTo>
                  <a:lnTo>
                    <a:pt x="654" y="0"/>
                  </a:lnTo>
                  <a:cubicBezTo>
                    <a:pt x="636" y="346"/>
                    <a:pt x="918" y="681"/>
                    <a:pt x="558" y="1046"/>
                  </a:cubicBezTo>
                  <a:cubicBezTo>
                    <a:pt x="361" y="874"/>
                    <a:pt x="182" y="717"/>
                    <a:pt x="1" y="561"/>
                  </a:cubicBezTo>
                  <a:lnTo>
                    <a:pt x="1" y="561"/>
                  </a:lnTo>
                  <a:cubicBezTo>
                    <a:pt x="79" y="796"/>
                    <a:pt x="193" y="1007"/>
                    <a:pt x="368" y="1143"/>
                  </a:cubicBezTo>
                  <a:cubicBezTo>
                    <a:pt x="450" y="1207"/>
                    <a:pt x="533" y="1237"/>
                    <a:pt x="608" y="1237"/>
                  </a:cubicBezTo>
                  <a:cubicBezTo>
                    <a:pt x="762" y="1237"/>
                    <a:pt x="889" y="1113"/>
                    <a:pt x="932" y="900"/>
                  </a:cubicBezTo>
                  <a:cubicBezTo>
                    <a:pt x="1008" y="549"/>
                    <a:pt x="914" y="246"/>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a:off x="4221600" y="2859950"/>
              <a:ext cx="45550" cy="27625"/>
            </a:xfrm>
            <a:custGeom>
              <a:rect b="b" l="l" r="r" t="t"/>
              <a:pathLst>
                <a:path extrusionOk="0" h="1105" w="1822">
                  <a:moveTo>
                    <a:pt x="959" y="33"/>
                  </a:moveTo>
                  <a:cubicBezTo>
                    <a:pt x="794" y="33"/>
                    <a:pt x="630" y="41"/>
                    <a:pt x="468" y="62"/>
                  </a:cubicBezTo>
                  <a:cubicBezTo>
                    <a:pt x="297" y="83"/>
                    <a:pt x="53" y="301"/>
                    <a:pt x="28" y="462"/>
                  </a:cubicBezTo>
                  <a:cubicBezTo>
                    <a:pt x="0" y="619"/>
                    <a:pt x="185" y="833"/>
                    <a:pt x="318" y="987"/>
                  </a:cubicBezTo>
                  <a:cubicBezTo>
                    <a:pt x="374" y="1057"/>
                    <a:pt x="513" y="1062"/>
                    <a:pt x="619" y="1088"/>
                  </a:cubicBezTo>
                  <a:lnTo>
                    <a:pt x="619" y="1088"/>
                  </a:lnTo>
                  <a:cubicBezTo>
                    <a:pt x="466" y="890"/>
                    <a:pt x="314" y="689"/>
                    <a:pt x="157" y="484"/>
                  </a:cubicBezTo>
                  <a:cubicBezTo>
                    <a:pt x="675" y="1"/>
                    <a:pt x="1293" y="248"/>
                    <a:pt x="1821" y="80"/>
                  </a:cubicBezTo>
                  <a:cubicBezTo>
                    <a:pt x="1534" y="57"/>
                    <a:pt x="1245" y="33"/>
                    <a:pt x="959" y="33"/>
                  </a:cubicBezTo>
                  <a:close/>
                  <a:moveTo>
                    <a:pt x="619" y="1088"/>
                  </a:moveTo>
                  <a:lnTo>
                    <a:pt x="619" y="1088"/>
                  </a:lnTo>
                  <a:cubicBezTo>
                    <a:pt x="623" y="1094"/>
                    <a:pt x="627" y="1099"/>
                    <a:pt x="632" y="1105"/>
                  </a:cubicBezTo>
                  <a:lnTo>
                    <a:pt x="639" y="1094"/>
                  </a:lnTo>
                  <a:cubicBezTo>
                    <a:pt x="633" y="1092"/>
                    <a:pt x="626" y="1090"/>
                    <a:pt x="619" y="10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a:off x="4529325" y="2812025"/>
              <a:ext cx="49675" cy="10225"/>
            </a:xfrm>
            <a:custGeom>
              <a:rect b="b" l="l" r="r" t="t"/>
              <a:pathLst>
                <a:path extrusionOk="0" h="409" w="1987">
                  <a:moveTo>
                    <a:pt x="1987" y="1"/>
                  </a:moveTo>
                  <a:cubicBezTo>
                    <a:pt x="1380" y="68"/>
                    <a:pt x="680" y="147"/>
                    <a:pt x="1" y="225"/>
                  </a:cubicBezTo>
                  <a:cubicBezTo>
                    <a:pt x="261" y="349"/>
                    <a:pt x="547" y="408"/>
                    <a:pt x="827" y="408"/>
                  </a:cubicBezTo>
                  <a:cubicBezTo>
                    <a:pt x="1265" y="408"/>
                    <a:pt x="1690" y="264"/>
                    <a:pt x="1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4311675" y="2986225"/>
              <a:ext cx="21900" cy="37650"/>
            </a:xfrm>
            <a:custGeom>
              <a:rect b="b" l="l" r="r" t="t"/>
              <a:pathLst>
                <a:path extrusionOk="0" h="1506" w="876">
                  <a:moveTo>
                    <a:pt x="875" y="0"/>
                  </a:moveTo>
                  <a:lnTo>
                    <a:pt x="875" y="0"/>
                  </a:lnTo>
                  <a:cubicBezTo>
                    <a:pt x="268" y="250"/>
                    <a:pt x="0" y="646"/>
                    <a:pt x="22" y="1221"/>
                  </a:cubicBezTo>
                  <a:cubicBezTo>
                    <a:pt x="28" y="1405"/>
                    <a:pt x="123" y="1505"/>
                    <a:pt x="319" y="1505"/>
                  </a:cubicBezTo>
                  <a:cubicBezTo>
                    <a:pt x="352" y="1505"/>
                    <a:pt x="387" y="1502"/>
                    <a:pt x="425" y="1497"/>
                  </a:cubicBezTo>
                  <a:cubicBezTo>
                    <a:pt x="89" y="879"/>
                    <a:pt x="693" y="550"/>
                    <a:pt x="8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4510850" y="3019525"/>
              <a:ext cx="28675" cy="34650"/>
            </a:xfrm>
            <a:custGeom>
              <a:rect b="b" l="l" r="r" t="t"/>
              <a:pathLst>
                <a:path extrusionOk="0" h="1386" w="1147">
                  <a:moveTo>
                    <a:pt x="1036" y="0"/>
                  </a:moveTo>
                  <a:cubicBezTo>
                    <a:pt x="993" y="3"/>
                    <a:pt x="951" y="3"/>
                    <a:pt x="908" y="8"/>
                  </a:cubicBezTo>
                  <a:cubicBezTo>
                    <a:pt x="915" y="143"/>
                    <a:pt x="929" y="282"/>
                    <a:pt x="926" y="418"/>
                  </a:cubicBezTo>
                  <a:cubicBezTo>
                    <a:pt x="922" y="693"/>
                    <a:pt x="983" y="1043"/>
                    <a:pt x="672" y="1143"/>
                  </a:cubicBezTo>
                  <a:cubicBezTo>
                    <a:pt x="643" y="1153"/>
                    <a:pt x="612" y="1157"/>
                    <a:pt x="580" y="1157"/>
                  </a:cubicBezTo>
                  <a:cubicBezTo>
                    <a:pt x="404" y="1157"/>
                    <a:pt x="188" y="1034"/>
                    <a:pt x="1" y="982"/>
                  </a:cubicBezTo>
                  <a:lnTo>
                    <a:pt x="1" y="982"/>
                  </a:lnTo>
                  <a:cubicBezTo>
                    <a:pt x="135" y="1184"/>
                    <a:pt x="305" y="1386"/>
                    <a:pt x="560" y="1386"/>
                  </a:cubicBezTo>
                  <a:cubicBezTo>
                    <a:pt x="617" y="1386"/>
                    <a:pt x="678" y="1376"/>
                    <a:pt x="743" y="1353"/>
                  </a:cubicBezTo>
                  <a:cubicBezTo>
                    <a:pt x="1069" y="1243"/>
                    <a:pt x="1147" y="933"/>
                    <a:pt x="1133" y="618"/>
                  </a:cubicBezTo>
                  <a:cubicBezTo>
                    <a:pt x="1122" y="411"/>
                    <a:pt x="1069" y="207"/>
                    <a:pt x="1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4629175" y="2814800"/>
              <a:ext cx="45800" cy="28950"/>
            </a:xfrm>
            <a:custGeom>
              <a:rect b="b" l="l" r="r" t="t"/>
              <a:pathLst>
                <a:path extrusionOk="0" h="1158" w="1832">
                  <a:moveTo>
                    <a:pt x="1832" y="0"/>
                  </a:moveTo>
                  <a:cubicBezTo>
                    <a:pt x="1599" y="193"/>
                    <a:pt x="1436" y="393"/>
                    <a:pt x="1225" y="496"/>
                  </a:cubicBezTo>
                  <a:cubicBezTo>
                    <a:pt x="874" y="668"/>
                    <a:pt x="496" y="768"/>
                    <a:pt x="139" y="918"/>
                  </a:cubicBezTo>
                  <a:cubicBezTo>
                    <a:pt x="71" y="946"/>
                    <a:pt x="46" y="1075"/>
                    <a:pt x="0" y="1157"/>
                  </a:cubicBezTo>
                  <a:cubicBezTo>
                    <a:pt x="210" y="1072"/>
                    <a:pt x="417" y="982"/>
                    <a:pt x="632" y="900"/>
                  </a:cubicBezTo>
                  <a:cubicBezTo>
                    <a:pt x="946" y="778"/>
                    <a:pt x="1264" y="668"/>
                    <a:pt x="1581" y="550"/>
                  </a:cubicBezTo>
                  <a:lnTo>
                    <a:pt x="1578" y="547"/>
                  </a:lnTo>
                  <a:cubicBezTo>
                    <a:pt x="1660" y="371"/>
                    <a:pt x="1743" y="193"/>
                    <a:pt x="1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4445225" y="2956050"/>
              <a:ext cx="13950" cy="42500"/>
            </a:xfrm>
            <a:custGeom>
              <a:rect b="b" l="l" r="r" t="t"/>
              <a:pathLst>
                <a:path extrusionOk="0" h="1700" w="558">
                  <a:moveTo>
                    <a:pt x="223" y="0"/>
                  </a:moveTo>
                  <a:lnTo>
                    <a:pt x="223" y="0"/>
                  </a:lnTo>
                  <a:cubicBezTo>
                    <a:pt x="151" y="557"/>
                    <a:pt x="76" y="1133"/>
                    <a:pt x="1" y="1700"/>
                  </a:cubicBezTo>
                  <a:cubicBezTo>
                    <a:pt x="480" y="1182"/>
                    <a:pt x="558" y="557"/>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a:off x="4397825" y="2650175"/>
              <a:ext cx="27700" cy="42775"/>
            </a:xfrm>
            <a:custGeom>
              <a:rect b="b" l="l" r="r" t="t"/>
              <a:pathLst>
                <a:path extrusionOk="0" h="1711" w="1108">
                  <a:moveTo>
                    <a:pt x="1" y="0"/>
                  </a:moveTo>
                  <a:lnTo>
                    <a:pt x="1" y="0"/>
                  </a:lnTo>
                  <a:cubicBezTo>
                    <a:pt x="158" y="757"/>
                    <a:pt x="619" y="1443"/>
                    <a:pt x="1107" y="1711"/>
                  </a:cubicBezTo>
                  <a:cubicBezTo>
                    <a:pt x="729" y="1125"/>
                    <a:pt x="365" y="5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a:off x="4652625" y="2826675"/>
              <a:ext cx="41275" cy="23450"/>
            </a:xfrm>
            <a:custGeom>
              <a:rect b="b" l="l" r="r" t="t"/>
              <a:pathLst>
                <a:path extrusionOk="0" h="938" w="1651">
                  <a:moveTo>
                    <a:pt x="1132" y="54"/>
                  </a:moveTo>
                  <a:cubicBezTo>
                    <a:pt x="1126" y="54"/>
                    <a:pt x="1120" y="54"/>
                    <a:pt x="1115" y="54"/>
                  </a:cubicBezTo>
                  <a:cubicBezTo>
                    <a:pt x="958" y="57"/>
                    <a:pt x="798" y="68"/>
                    <a:pt x="640" y="72"/>
                  </a:cubicBezTo>
                  <a:lnTo>
                    <a:pt x="643" y="75"/>
                  </a:lnTo>
                  <a:cubicBezTo>
                    <a:pt x="908" y="183"/>
                    <a:pt x="1297" y="0"/>
                    <a:pt x="1458" y="483"/>
                  </a:cubicBezTo>
                  <a:cubicBezTo>
                    <a:pt x="1212" y="586"/>
                    <a:pt x="986" y="700"/>
                    <a:pt x="747" y="775"/>
                  </a:cubicBezTo>
                  <a:cubicBezTo>
                    <a:pt x="505" y="847"/>
                    <a:pt x="251" y="879"/>
                    <a:pt x="1" y="933"/>
                  </a:cubicBezTo>
                  <a:cubicBezTo>
                    <a:pt x="66" y="936"/>
                    <a:pt x="130" y="937"/>
                    <a:pt x="195" y="937"/>
                  </a:cubicBezTo>
                  <a:cubicBezTo>
                    <a:pt x="551" y="937"/>
                    <a:pt x="897" y="889"/>
                    <a:pt x="1233" y="807"/>
                  </a:cubicBezTo>
                  <a:cubicBezTo>
                    <a:pt x="1447" y="758"/>
                    <a:pt x="1650" y="615"/>
                    <a:pt x="1579" y="336"/>
                  </a:cubicBezTo>
                  <a:cubicBezTo>
                    <a:pt x="1523" y="117"/>
                    <a:pt x="1339" y="54"/>
                    <a:pt x="1132" y="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4428825" y="3011400"/>
              <a:ext cx="14200" cy="25725"/>
            </a:xfrm>
            <a:custGeom>
              <a:rect b="b" l="l" r="r" t="t"/>
              <a:pathLst>
                <a:path extrusionOk="0" h="1029" w="568">
                  <a:moveTo>
                    <a:pt x="393" y="0"/>
                  </a:moveTo>
                  <a:cubicBezTo>
                    <a:pt x="121" y="165"/>
                    <a:pt x="0" y="521"/>
                    <a:pt x="121" y="808"/>
                  </a:cubicBezTo>
                  <a:cubicBezTo>
                    <a:pt x="179" y="946"/>
                    <a:pt x="255" y="1028"/>
                    <a:pt x="356" y="1028"/>
                  </a:cubicBezTo>
                  <a:cubicBezTo>
                    <a:pt x="417" y="1028"/>
                    <a:pt x="487" y="998"/>
                    <a:pt x="567" y="933"/>
                  </a:cubicBezTo>
                  <a:cubicBezTo>
                    <a:pt x="507" y="615"/>
                    <a:pt x="450" y="307"/>
                    <a:pt x="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4451125" y="2614325"/>
              <a:ext cx="18850" cy="32575"/>
            </a:xfrm>
            <a:custGeom>
              <a:rect b="b" l="l" r="r" t="t"/>
              <a:pathLst>
                <a:path extrusionOk="0" h="1303" w="754">
                  <a:moveTo>
                    <a:pt x="393" y="0"/>
                  </a:moveTo>
                  <a:cubicBezTo>
                    <a:pt x="275" y="0"/>
                    <a:pt x="193" y="88"/>
                    <a:pt x="129" y="262"/>
                  </a:cubicBezTo>
                  <a:cubicBezTo>
                    <a:pt x="0" y="605"/>
                    <a:pt x="22" y="959"/>
                    <a:pt x="165" y="1302"/>
                  </a:cubicBezTo>
                  <a:cubicBezTo>
                    <a:pt x="244" y="1041"/>
                    <a:pt x="247" y="780"/>
                    <a:pt x="269" y="520"/>
                  </a:cubicBezTo>
                  <a:cubicBezTo>
                    <a:pt x="286" y="295"/>
                    <a:pt x="366" y="138"/>
                    <a:pt x="572" y="138"/>
                  </a:cubicBezTo>
                  <a:cubicBezTo>
                    <a:pt x="624" y="138"/>
                    <a:pt x="684" y="148"/>
                    <a:pt x="754" y="170"/>
                  </a:cubicBezTo>
                  <a:cubicBezTo>
                    <a:pt x="604" y="57"/>
                    <a:pt x="487" y="0"/>
                    <a:pt x="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4594975" y="2965075"/>
              <a:ext cx="36450" cy="22925"/>
            </a:xfrm>
            <a:custGeom>
              <a:rect b="b" l="l" r="r" t="t"/>
              <a:pathLst>
                <a:path extrusionOk="0" h="917" w="1458">
                  <a:moveTo>
                    <a:pt x="0" y="0"/>
                  </a:moveTo>
                  <a:cubicBezTo>
                    <a:pt x="295" y="624"/>
                    <a:pt x="590" y="917"/>
                    <a:pt x="995" y="917"/>
                  </a:cubicBezTo>
                  <a:cubicBezTo>
                    <a:pt x="1135" y="917"/>
                    <a:pt x="1287" y="882"/>
                    <a:pt x="1457" y="814"/>
                  </a:cubicBezTo>
                  <a:cubicBezTo>
                    <a:pt x="764" y="789"/>
                    <a:pt x="368" y="42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4405425" y="2836500"/>
              <a:ext cx="31350" cy="22425"/>
            </a:xfrm>
            <a:custGeom>
              <a:rect b="b" l="l" r="r" t="t"/>
              <a:pathLst>
                <a:path extrusionOk="0" h="897" w="1254">
                  <a:moveTo>
                    <a:pt x="1253" y="0"/>
                  </a:moveTo>
                  <a:cubicBezTo>
                    <a:pt x="1060" y="143"/>
                    <a:pt x="868" y="286"/>
                    <a:pt x="671" y="425"/>
                  </a:cubicBezTo>
                  <a:cubicBezTo>
                    <a:pt x="475" y="564"/>
                    <a:pt x="282" y="700"/>
                    <a:pt x="0" y="896"/>
                  </a:cubicBezTo>
                  <a:cubicBezTo>
                    <a:pt x="653" y="775"/>
                    <a:pt x="790" y="682"/>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4407550" y="2795025"/>
              <a:ext cx="19850" cy="13150"/>
            </a:xfrm>
            <a:custGeom>
              <a:rect b="b" l="l" r="r" t="t"/>
              <a:pathLst>
                <a:path extrusionOk="0" h="526" w="794">
                  <a:moveTo>
                    <a:pt x="614" y="1"/>
                  </a:moveTo>
                  <a:cubicBezTo>
                    <a:pt x="559" y="1"/>
                    <a:pt x="495" y="15"/>
                    <a:pt x="454" y="38"/>
                  </a:cubicBezTo>
                  <a:cubicBezTo>
                    <a:pt x="319" y="109"/>
                    <a:pt x="201" y="213"/>
                    <a:pt x="1" y="359"/>
                  </a:cubicBezTo>
                  <a:cubicBezTo>
                    <a:pt x="225" y="471"/>
                    <a:pt x="389" y="525"/>
                    <a:pt x="509" y="525"/>
                  </a:cubicBezTo>
                  <a:cubicBezTo>
                    <a:pt x="656" y="525"/>
                    <a:pt x="735" y="444"/>
                    <a:pt x="772" y="288"/>
                  </a:cubicBezTo>
                  <a:cubicBezTo>
                    <a:pt x="794" y="206"/>
                    <a:pt x="769" y="74"/>
                    <a:pt x="711" y="27"/>
                  </a:cubicBezTo>
                  <a:cubicBezTo>
                    <a:pt x="692" y="8"/>
                    <a:pt x="655" y="1"/>
                    <a:pt x="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4608075" y="2997625"/>
              <a:ext cx="21375" cy="15150"/>
            </a:xfrm>
            <a:custGeom>
              <a:rect b="b" l="l" r="r" t="t"/>
              <a:pathLst>
                <a:path extrusionOk="0" h="606" w="855">
                  <a:moveTo>
                    <a:pt x="8" y="1"/>
                  </a:moveTo>
                  <a:cubicBezTo>
                    <a:pt x="1" y="319"/>
                    <a:pt x="162" y="501"/>
                    <a:pt x="419" y="579"/>
                  </a:cubicBezTo>
                  <a:cubicBezTo>
                    <a:pt x="475" y="596"/>
                    <a:pt x="531" y="606"/>
                    <a:pt x="584" y="606"/>
                  </a:cubicBezTo>
                  <a:cubicBezTo>
                    <a:pt x="704" y="606"/>
                    <a:pt x="807" y="556"/>
                    <a:pt x="854" y="423"/>
                  </a:cubicBezTo>
                  <a:cubicBezTo>
                    <a:pt x="561" y="276"/>
                    <a:pt x="308" y="151"/>
                    <a:pt x="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4499775" y="2988000"/>
              <a:ext cx="8975" cy="39775"/>
            </a:xfrm>
            <a:custGeom>
              <a:rect b="b" l="l" r="r" t="t"/>
              <a:pathLst>
                <a:path extrusionOk="0" h="1591" w="359">
                  <a:moveTo>
                    <a:pt x="358" y="0"/>
                  </a:moveTo>
                  <a:cubicBezTo>
                    <a:pt x="162" y="526"/>
                    <a:pt x="1" y="1047"/>
                    <a:pt x="187" y="1590"/>
                  </a:cubicBezTo>
                  <a:cubicBezTo>
                    <a:pt x="248" y="1050"/>
                    <a:pt x="301" y="526"/>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4619075" y="3035675"/>
              <a:ext cx="21625" cy="26900"/>
            </a:xfrm>
            <a:custGeom>
              <a:rect b="b" l="l" r="r" t="t"/>
              <a:pathLst>
                <a:path extrusionOk="0" h="1076" w="865">
                  <a:moveTo>
                    <a:pt x="861" y="0"/>
                  </a:moveTo>
                  <a:lnTo>
                    <a:pt x="861" y="0"/>
                  </a:lnTo>
                  <a:cubicBezTo>
                    <a:pt x="589" y="376"/>
                    <a:pt x="78" y="562"/>
                    <a:pt x="0" y="1076"/>
                  </a:cubicBezTo>
                  <a:cubicBezTo>
                    <a:pt x="239" y="676"/>
                    <a:pt x="864" y="593"/>
                    <a:pt x="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4613100" y="2941050"/>
              <a:ext cx="24925" cy="30650"/>
            </a:xfrm>
            <a:custGeom>
              <a:rect b="b" l="l" r="r" t="t"/>
              <a:pathLst>
                <a:path extrusionOk="0" h="1226" w="997">
                  <a:moveTo>
                    <a:pt x="0" y="0"/>
                  </a:moveTo>
                  <a:lnTo>
                    <a:pt x="0" y="0"/>
                  </a:lnTo>
                  <a:cubicBezTo>
                    <a:pt x="357" y="439"/>
                    <a:pt x="657" y="807"/>
                    <a:pt x="996" y="1225"/>
                  </a:cubicBezTo>
                  <a:cubicBezTo>
                    <a:pt x="882" y="640"/>
                    <a:pt x="564" y="28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4405950" y="2981850"/>
              <a:ext cx="29650" cy="13400"/>
            </a:xfrm>
            <a:custGeom>
              <a:rect b="b" l="l" r="r" t="t"/>
              <a:pathLst>
                <a:path extrusionOk="0" h="536" w="1186">
                  <a:moveTo>
                    <a:pt x="1" y="0"/>
                  </a:moveTo>
                  <a:cubicBezTo>
                    <a:pt x="126" y="432"/>
                    <a:pt x="187" y="500"/>
                    <a:pt x="447" y="529"/>
                  </a:cubicBezTo>
                  <a:cubicBezTo>
                    <a:pt x="484" y="533"/>
                    <a:pt x="519" y="535"/>
                    <a:pt x="552" y="535"/>
                  </a:cubicBezTo>
                  <a:cubicBezTo>
                    <a:pt x="809" y="535"/>
                    <a:pt x="971" y="408"/>
                    <a:pt x="1186" y="50"/>
                  </a:cubicBezTo>
                  <a:lnTo>
                    <a:pt x="1186" y="50"/>
                  </a:lnTo>
                  <a:cubicBezTo>
                    <a:pt x="864" y="299"/>
                    <a:pt x="669" y="425"/>
                    <a:pt x="507" y="425"/>
                  </a:cubicBezTo>
                  <a:cubicBezTo>
                    <a:pt x="337" y="425"/>
                    <a:pt x="204" y="28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4429525" y="2885950"/>
              <a:ext cx="10025" cy="29750"/>
            </a:xfrm>
            <a:custGeom>
              <a:rect b="b" l="l" r="r" t="t"/>
              <a:pathLst>
                <a:path extrusionOk="0" h="1190" w="401">
                  <a:moveTo>
                    <a:pt x="204" y="1"/>
                  </a:moveTo>
                  <a:cubicBezTo>
                    <a:pt x="139" y="362"/>
                    <a:pt x="68" y="790"/>
                    <a:pt x="0" y="1189"/>
                  </a:cubicBezTo>
                  <a:cubicBezTo>
                    <a:pt x="372" y="622"/>
                    <a:pt x="401" y="41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4562375" y="2933275"/>
              <a:ext cx="20625" cy="28675"/>
            </a:xfrm>
            <a:custGeom>
              <a:rect b="b" l="l" r="r" t="t"/>
              <a:pathLst>
                <a:path extrusionOk="0" h="1147" w="825">
                  <a:moveTo>
                    <a:pt x="0" y="0"/>
                  </a:moveTo>
                  <a:cubicBezTo>
                    <a:pt x="122" y="561"/>
                    <a:pt x="240" y="711"/>
                    <a:pt x="825" y="1147"/>
                  </a:cubicBezTo>
                  <a:cubicBezTo>
                    <a:pt x="493" y="689"/>
                    <a:pt x="246" y="34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a:off x="4415325" y="3012025"/>
              <a:ext cx="9575" cy="27325"/>
            </a:xfrm>
            <a:custGeom>
              <a:rect b="b" l="l" r="r" t="t"/>
              <a:pathLst>
                <a:path extrusionOk="0" h="1093" w="383">
                  <a:moveTo>
                    <a:pt x="382" y="0"/>
                  </a:moveTo>
                  <a:cubicBezTo>
                    <a:pt x="136" y="333"/>
                    <a:pt x="0" y="686"/>
                    <a:pt x="229" y="1093"/>
                  </a:cubicBezTo>
                  <a:cubicBezTo>
                    <a:pt x="283" y="729"/>
                    <a:pt x="333" y="364"/>
                    <a:pt x="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a:off x="4232750" y="2732925"/>
              <a:ext cx="25900" cy="13225"/>
            </a:xfrm>
            <a:custGeom>
              <a:rect b="b" l="l" r="r" t="t"/>
              <a:pathLst>
                <a:path extrusionOk="0" h="529" w="1036">
                  <a:moveTo>
                    <a:pt x="1" y="0"/>
                  </a:moveTo>
                  <a:cubicBezTo>
                    <a:pt x="171" y="398"/>
                    <a:pt x="336" y="528"/>
                    <a:pt x="759" y="528"/>
                  </a:cubicBezTo>
                  <a:cubicBezTo>
                    <a:pt x="841" y="528"/>
                    <a:pt x="933" y="523"/>
                    <a:pt x="1036" y="514"/>
                  </a:cubicBezTo>
                  <a:cubicBezTo>
                    <a:pt x="725" y="361"/>
                    <a:pt x="379" y="19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4250975" y="2757750"/>
              <a:ext cx="27225" cy="11225"/>
            </a:xfrm>
            <a:custGeom>
              <a:rect b="b" l="l" r="r" t="t"/>
              <a:pathLst>
                <a:path extrusionOk="0" h="449" w="1089">
                  <a:moveTo>
                    <a:pt x="0" y="1"/>
                  </a:moveTo>
                  <a:cubicBezTo>
                    <a:pt x="158" y="316"/>
                    <a:pt x="316" y="448"/>
                    <a:pt x="600" y="448"/>
                  </a:cubicBezTo>
                  <a:cubicBezTo>
                    <a:pt x="732" y="448"/>
                    <a:pt x="890" y="420"/>
                    <a:pt x="1089" y="368"/>
                  </a:cubicBezTo>
                  <a:cubicBezTo>
                    <a:pt x="767" y="258"/>
                    <a:pt x="371" y="12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4315675" y="2755075"/>
              <a:ext cx="27350" cy="16175"/>
            </a:xfrm>
            <a:custGeom>
              <a:rect b="b" l="l" r="r" t="t"/>
              <a:pathLst>
                <a:path extrusionOk="0" h="647" w="1094">
                  <a:moveTo>
                    <a:pt x="65" y="0"/>
                  </a:moveTo>
                  <a:lnTo>
                    <a:pt x="1" y="129"/>
                  </a:lnTo>
                  <a:cubicBezTo>
                    <a:pt x="290" y="403"/>
                    <a:pt x="615" y="611"/>
                    <a:pt x="1029" y="647"/>
                  </a:cubicBezTo>
                  <a:cubicBezTo>
                    <a:pt x="1051" y="604"/>
                    <a:pt x="1072" y="564"/>
                    <a:pt x="1093" y="522"/>
                  </a:cubicBezTo>
                  <a:cubicBezTo>
                    <a:pt x="751" y="347"/>
                    <a:pt x="408" y="175"/>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4276400" y="2812475"/>
              <a:ext cx="37350" cy="6425"/>
            </a:xfrm>
            <a:custGeom>
              <a:rect b="b" l="l" r="r" t="t"/>
              <a:pathLst>
                <a:path extrusionOk="0" h="257" w="1494">
                  <a:moveTo>
                    <a:pt x="12" y="1"/>
                  </a:moveTo>
                  <a:lnTo>
                    <a:pt x="1" y="11"/>
                  </a:lnTo>
                  <a:cubicBezTo>
                    <a:pt x="9" y="12"/>
                    <a:pt x="18" y="13"/>
                    <a:pt x="27" y="14"/>
                  </a:cubicBezTo>
                  <a:lnTo>
                    <a:pt x="27" y="14"/>
                  </a:lnTo>
                  <a:cubicBezTo>
                    <a:pt x="22" y="10"/>
                    <a:pt x="17" y="5"/>
                    <a:pt x="12" y="1"/>
                  </a:cubicBezTo>
                  <a:close/>
                  <a:moveTo>
                    <a:pt x="27" y="14"/>
                  </a:moveTo>
                  <a:cubicBezTo>
                    <a:pt x="244" y="205"/>
                    <a:pt x="480" y="256"/>
                    <a:pt x="723" y="256"/>
                  </a:cubicBezTo>
                  <a:cubicBezTo>
                    <a:pt x="977" y="256"/>
                    <a:pt x="1238" y="201"/>
                    <a:pt x="1494" y="190"/>
                  </a:cubicBezTo>
                  <a:cubicBezTo>
                    <a:pt x="1006" y="134"/>
                    <a:pt x="514" y="74"/>
                    <a:pt x="27"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4509175" y="2914700"/>
              <a:ext cx="6250" cy="29400"/>
            </a:xfrm>
            <a:custGeom>
              <a:rect b="b" l="l" r="r" t="t"/>
              <a:pathLst>
                <a:path extrusionOk="0" h="1176" w="250">
                  <a:moveTo>
                    <a:pt x="0" y="1"/>
                  </a:moveTo>
                  <a:cubicBezTo>
                    <a:pt x="60" y="393"/>
                    <a:pt x="121" y="783"/>
                    <a:pt x="182" y="1175"/>
                  </a:cubicBezTo>
                  <a:cubicBezTo>
                    <a:pt x="207" y="1172"/>
                    <a:pt x="228" y="1172"/>
                    <a:pt x="250" y="1168"/>
                  </a:cubicBezTo>
                  <a:cubicBezTo>
                    <a:pt x="210" y="783"/>
                    <a:pt x="167" y="393"/>
                    <a:pt x="125" y="8"/>
                  </a:cubicBezTo>
                  <a:cubicBezTo>
                    <a:pt x="86" y="4"/>
                    <a:pt x="43"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4236150" y="2705050"/>
              <a:ext cx="30375" cy="7825"/>
            </a:xfrm>
            <a:custGeom>
              <a:rect b="b" l="l" r="r" t="t"/>
              <a:pathLst>
                <a:path extrusionOk="0" h="313" w="1215">
                  <a:moveTo>
                    <a:pt x="357" y="0"/>
                  </a:moveTo>
                  <a:cubicBezTo>
                    <a:pt x="244" y="0"/>
                    <a:pt x="126" y="15"/>
                    <a:pt x="0" y="47"/>
                  </a:cubicBezTo>
                  <a:cubicBezTo>
                    <a:pt x="443" y="144"/>
                    <a:pt x="829" y="226"/>
                    <a:pt x="1215" y="312"/>
                  </a:cubicBezTo>
                  <a:cubicBezTo>
                    <a:pt x="968" y="130"/>
                    <a:pt x="690"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4312125" y="2633100"/>
              <a:ext cx="12800" cy="22075"/>
            </a:xfrm>
            <a:custGeom>
              <a:rect b="b" l="l" r="r" t="t"/>
              <a:pathLst>
                <a:path extrusionOk="0" h="883" w="512">
                  <a:moveTo>
                    <a:pt x="129" y="1"/>
                  </a:moveTo>
                  <a:lnTo>
                    <a:pt x="107" y="19"/>
                  </a:lnTo>
                  <a:lnTo>
                    <a:pt x="131" y="19"/>
                  </a:lnTo>
                  <a:cubicBezTo>
                    <a:pt x="130" y="13"/>
                    <a:pt x="130" y="7"/>
                    <a:pt x="129" y="1"/>
                  </a:cubicBezTo>
                  <a:close/>
                  <a:moveTo>
                    <a:pt x="131" y="19"/>
                  </a:moveTo>
                  <a:cubicBezTo>
                    <a:pt x="166" y="321"/>
                    <a:pt x="103" y="655"/>
                    <a:pt x="421" y="883"/>
                  </a:cubicBezTo>
                  <a:cubicBezTo>
                    <a:pt x="472" y="594"/>
                    <a:pt x="0" y="304"/>
                    <a:pt x="511"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4447025" y="2911850"/>
              <a:ext cx="8500" cy="18775"/>
            </a:xfrm>
            <a:custGeom>
              <a:rect b="b" l="l" r="r" t="t"/>
              <a:pathLst>
                <a:path extrusionOk="0" h="751" w="340">
                  <a:moveTo>
                    <a:pt x="1" y="0"/>
                  </a:moveTo>
                  <a:lnTo>
                    <a:pt x="1" y="0"/>
                  </a:lnTo>
                  <a:cubicBezTo>
                    <a:pt x="68" y="250"/>
                    <a:pt x="136" y="501"/>
                    <a:pt x="204" y="750"/>
                  </a:cubicBezTo>
                  <a:cubicBezTo>
                    <a:pt x="250" y="740"/>
                    <a:pt x="296" y="729"/>
                    <a:pt x="339" y="718"/>
                  </a:cubicBezTo>
                  <a:cubicBezTo>
                    <a:pt x="301" y="458"/>
                    <a:pt x="289" y="18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4532550" y="2662750"/>
              <a:ext cx="9675" cy="25025"/>
            </a:xfrm>
            <a:custGeom>
              <a:rect b="b" l="l" r="r" t="t"/>
              <a:pathLst>
                <a:path extrusionOk="0" h="1001" w="387">
                  <a:moveTo>
                    <a:pt x="372" y="0"/>
                  </a:moveTo>
                  <a:cubicBezTo>
                    <a:pt x="368" y="13"/>
                    <a:pt x="363" y="25"/>
                    <a:pt x="359" y="38"/>
                  </a:cubicBezTo>
                  <a:lnTo>
                    <a:pt x="359" y="38"/>
                  </a:lnTo>
                  <a:cubicBezTo>
                    <a:pt x="368" y="29"/>
                    <a:pt x="377" y="20"/>
                    <a:pt x="386" y="11"/>
                  </a:cubicBezTo>
                  <a:lnTo>
                    <a:pt x="372" y="0"/>
                  </a:lnTo>
                  <a:close/>
                  <a:moveTo>
                    <a:pt x="359" y="38"/>
                  </a:moveTo>
                  <a:lnTo>
                    <a:pt x="359" y="38"/>
                  </a:lnTo>
                  <a:cubicBezTo>
                    <a:pt x="101" y="298"/>
                    <a:pt x="1" y="627"/>
                    <a:pt x="15" y="1000"/>
                  </a:cubicBezTo>
                  <a:cubicBezTo>
                    <a:pt x="128" y="680"/>
                    <a:pt x="245" y="358"/>
                    <a:pt x="359"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4544775" y="2977475"/>
              <a:ext cx="9425" cy="20625"/>
            </a:xfrm>
            <a:custGeom>
              <a:rect b="b" l="l" r="r" t="t"/>
              <a:pathLst>
                <a:path extrusionOk="0" h="825" w="377">
                  <a:moveTo>
                    <a:pt x="329" y="0"/>
                  </a:moveTo>
                  <a:lnTo>
                    <a:pt x="329" y="0"/>
                  </a:lnTo>
                  <a:cubicBezTo>
                    <a:pt x="218" y="276"/>
                    <a:pt x="129" y="504"/>
                    <a:pt x="1" y="825"/>
                  </a:cubicBezTo>
                  <a:cubicBezTo>
                    <a:pt x="319" y="575"/>
                    <a:pt x="376" y="332"/>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4370150" y="2863375"/>
              <a:ext cx="16625" cy="12600"/>
            </a:xfrm>
            <a:custGeom>
              <a:rect b="b" l="l" r="r" t="t"/>
              <a:pathLst>
                <a:path extrusionOk="0" h="504" w="665">
                  <a:moveTo>
                    <a:pt x="597" y="0"/>
                  </a:moveTo>
                  <a:cubicBezTo>
                    <a:pt x="361" y="100"/>
                    <a:pt x="143" y="233"/>
                    <a:pt x="0" y="503"/>
                  </a:cubicBezTo>
                  <a:cubicBezTo>
                    <a:pt x="221" y="375"/>
                    <a:pt x="443" y="246"/>
                    <a:pt x="665" y="118"/>
                  </a:cubicBezTo>
                  <a:cubicBezTo>
                    <a:pt x="643" y="78"/>
                    <a:pt x="622" y="40"/>
                    <a:pt x="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4459900" y="3092975"/>
              <a:ext cx="9375" cy="9875"/>
            </a:xfrm>
            <a:custGeom>
              <a:rect b="b" l="l" r="r" t="t"/>
              <a:pathLst>
                <a:path extrusionOk="0" h="395" w="375">
                  <a:moveTo>
                    <a:pt x="140" y="1"/>
                  </a:moveTo>
                  <a:cubicBezTo>
                    <a:pt x="93" y="1"/>
                    <a:pt x="0" y="120"/>
                    <a:pt x="14" y="155"/>
                  </a:cubicBezTo>
                  <a:cubicBezTo>
                    <a:pt x="43" y="230"/>
                    <a:pt x="124" y="287"/>
                    <a:pt x="221" y="394"/>
                  </a:cubicBezTo>
                  <a:cubicBezTo>
                    <a:pt x="292" y="266"/>
                    <a:pt x="332" y="187"/>
                    <a:pt x="374" y="108"/>
                  </a:cubicBezTo>
                  <a:cubicBezTo>
                    <a:pt x="296" y="70"/>
                    <a:pt x="221" y="5"/>
                    <a:pt x="142" y="1"/>
                  </a:cubicBezTo>
                  <a:cubicBezTo>
                    <a:pt x="142" y="1"/>
                    <a:pt x="141" y="1"/>
                    <a:pt x="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a:off x="4645225" y="2854175"/>
              <a:ext cx="19850" cy="5100"/>
            </a:xfrm>
            <a:custGeom>
              <a:rect b="b" l="l" r="r" t="t"/>
              <a:pathLst>
                <a:path extrusionOk="0" h="204" w="794">
                  <a:moveTo>
                    <a:pt x="11" y="1"/>
                  </a:moveTo>
                  <a:cubicBezTo>
                    <a:pt x="8" y="29"/>
                    <a:pt x="4" y="61"/>
                    <a:pt x="1" y="93"/>
                  </a:cubicBezTo>
                  <a:cubicBezTo>
                    <a:pt x="261" y="129"/>
                    <a:pt x="522" y="164"/>
                    <a:pt x="783" y="204"/>
                  </a:cubicBezTo>
                  <a:cubicBezTo>
                    <a:pt x="786" y="172"/>
                    <a:pt x="789" y="143"/>
                    <a:pt x="794" y="115"/>
                  </a:cubicBezTo>
                  <a:cubicBezTo>
                    <a:pt x="532" y="75"/>
                    <a:pt x="272" y="36"/>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a:off x="4637375" y="2939075"/>
              <a:ext cx="11000" cy="18225"/>
            </a:xfrm>
            <a:custGeom>
              <a:rect b="b" l="l" r="r" t="t"/>
              <a:pathLst>
                <a:path extrusionOk="0" h="729" w="440">
                  <a:moveTo>
                    <a:pt x="0" y="0"/>
                  </a:moveTo>
                  <a:cubicBezTo>
                    <a:pt x="168" y="279"/>
                    <a:pt x="297" y="490"/>
                    <a:pt x="439" y="729"/>
                  </a:cubicBezTo>
                  <a:cubicBezTo>
                    <a:pt x="386" y="294"/>
                    <a:pt x="386" y="29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4366675" y="3069775"/>
              <a:ext cx="8475" cy="9500"/>
            </a:xfrm>
            <a:custGeom>
              <a:rect b="b" l="l" r="r" t="t"/>
              <a:pathLst>
                <a:path extrusionOk="0" h="380" w="339">
                  <a:moveTo>
                    <a:pt x="143" y="1"/>
                  </a:moveTo>
                  <a:cubicBezTo>
                    <a:pt x="78" y="105"/>
                    <a:pt x="0" y="187"/>
                    <a:pt x="18" y="215"/>
                  </a:cubicBezTo>
                  <a:cubicBezTo>
                    <a:pt x="57" y="286"/>
                    <a:pt x="136" y="340"/>
                    <a:pt x="210" y="380"/>
                  </a:cubicBezTo>
                  <a:cubicBezTo>
                    <a:pt x="211" y="380"/>
                    <a:pt x="211" y="380"/>
                    <a:pt x="212" y="380"/>
                  </a:cubicBezTo>
                  <a:cubicBezTo>
                    <a:pt x="231" y="380"/>
                    <a:pt x="339" y="268"/>
                    <a:pt x="329" y="237"/>
                  </a:cubicBezTo>
                  <a:cubicBezTo>
                    <a:pt x="304" y="162"/>
                    <a:pt x="228" y="105"/>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4457375" y="3070150"/>
              <a:ext cx="13425" cy="8775"/>
            </a:xfrm>
            <a:custGeom>
              <a:rect b="b" l="l" r="r" t="t"/>
              <a:pathLst>
                <a:path extrusionOk="0" h="351" w="537">
                  <a:moveTo>
                    <a:pt x="482" y="0"/>
                  </a:moveTo>
                  <a:cubicBezTo>
                    <a:pt x="322" y="65"/>
                    <a:pt x="161" y="132"/>
                    <a:pt x="1" y="197"/>
                  </a:cubicBezTo>
                  <a:cubicBezTo>
                    <a:pt x="15" y="246"/>
                    <a:pt x="25" y="297"/>
                    <a:pt x="40" y="350"/>
                  </a:cubicBezTo>
                  <a:cubicBezTo>
                    <a:pt x="204" y="276"/>
                    <a:pt x="372" y="204"/>
                    <a:pt x="536" y="129"/>
                  </a:cubicBezTo>
                  <a:cubicBezTo>
                    <a:pt x="518" y="86"/>
                    <a:pt x="500" y="43"/>
                    <a:pt x="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4528000" y="2579900"/>
              <a:ext cx="11625" cy="7525"/>
            </a:xfrm>
            <a:custGeom>
              <a:rect b="b" l="l" r="r" t="t"/>
              <a:pathLst>
                <a:path extrusionOk="0" h="301" w="465">
                  <a:moveTo>
                    <a:pt x="36" y="1"/>
                  </a:moveTo>
                  <a:cubicBezTo>
                    <a:pt x="25" y="22"/>
                    <a:pt x="11" y="43"/>
                    <a:pt x="1" y="65"/>
                  </a:cubicBezTo>
                  <a:cubicBezTo>
                    <a:pt x="139" y="143"/>
                    <a:pt x="279" y="222"/>
                    <a:pt x="418" y="301"/>
                  </a:cubicBezTo>
                  <a:cubicBezTo>
                    <a:pt x="433" y="275"/>
                    <a:pt x="447" y="247"/>
                    <a:pt x="464" y="218"/>
                  </a:cubicBezTo>
                  <a:cubicBezTo>
                    <a:pt x="322" y="146"/>
                    <a:pt x="179" y="75"/>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4551300" y="2625600"/>
              <a:ext cx="10275" cy="8425"/>
            </a:xfrm>
            <a:custGeom>
              <a:rect b="b" l="l" r="r" t="t"/>
              <a:pathLst>
                <a:path extrusionOk="0" h="337" w="411">
                  <a:moveTo>
                    <a:pt x="336" y="1"/>
                  </a:moveTo>
                  <a:cubicBezTo>
                    <a:pt x="222" y="80"/>
                    <a:pt x="111" y="158"/>
                    <a:pt x="0" y="240"/>
                  </a:cubicBezTo>
                  <a:lnTo>
                    <a:pt x="65" y="337"/>
                  </a:lnTo>
                  <a:cubicBezTo>
                    <a:pt x="183" y="261"/>
                    <a:pt x="297" y="187"/>
                    <a:pt x="411" y="111"/>
                  </a:cubicBezTo>
                  <a:cubicBezTo>
                    <a:pt x="386" y="75"/>
                    <a:pt x="361" y="37"/>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4563900" y="3087100"/>
              <a:ext cx="15275" cy="7525"/>
            </a:xfrm>
            <a:custGeom>
              <a:rect b="b" l="l" r="r" t="t"/>
              <a:pathLst>
                <a:path extrusionOk="0" h="301" w="611">
                  <a:moveTo>
                    <a:pt x="579" y="0"/>
                  </a:moveTo>
                  <a:lnTo>
                    <a:pt x="0" y="161"/>
                  </a:lnTo>
                  <a:cubicBezTo>
                    <a:pt x="14" y="208"/>
                    <a:pt x="25" y="254"/>
                    <a:pt x="40" y="300"/>
                  </a:cubicBezTo>
                  <a:cubicBezTo>
                    <a:pt x="228" y="236"/>
                    <a:pt x="421" y="172"/>
                    <a:pt x="611" y="107"/>
                  </a:cubicBezTo>
                  <a:cubicBezTo>
                    <a:pt x="600" y="72"/>
                    <a:pt x="589" y="36"/>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4390875" y="2625325"/>
              <a:ext cx="1175" cy="8425"/>
            </a:xfrm>
            <a:custGeom>
              <a:rect b="b" l="l" r="r" t="t"/>
              <a:pathLst>
                <a:path extrusionOk="0" h="337" w="47">
                  <a:moveTo>
                    <a:pt x="46" y="1"/>
                  </a:moveTo>
                  <a:cubicBezTo>
                    <a:pt x="32" y="5"/>
                    <a:pt x="14" y="8"/>
                    <a:pt x="0" y="12"/>
                  </a:cubicBezTo>
                  <a:cubicBezTo>
                    <a:pt x="7" y="119"/>
                    <a:pt x="14" y="230"/>
                    <a:pt x="22" y="337"/>
                  </a:cubicBezTo>
                  <a:lnTo>
                    <a:pt x="46" y="337"/>
                  </a:lnTo>
                  <a:lnTo>
                    <a:pt x="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4264450" y="2620775"/>
              <a:ext cx="7250" cy="9050"/>
            </a:xfrm>
            <a:custGeom>
              <a:rect b="b" l="l" r="r" t="t"/>
              <a:pathLst>
                <a:path extrusionOk="0" h="362" w="290">
                  <a:moveTo>
                    <a:pt x="161" y="1"/>
                  </a:moveTo>
                  <a:cubicBezTo>
                    <a:pt x="107" y="97"/>
                    <a:pt x="53" y="197"/>
                    <a:pt x="0" y="294"/>
                  </a:cubicBezTo>
                  <a:cubicBezTo>
                    <a:pt x="40" y="316"/>
                    <a:pt x="78" y="337"/>
                    <a:pt x="118" y="362"/>
                  </a:cubicBezTo>
                  <a:cubicBezTo>
                    <a:pt x="175" y="265"/>
                    <a:pt x="233" y="169"/>
                    <a:pt x="289" y="76"/>
                  </a:cubicBezTo>
                  <a:cubicBezTo>
                    <a:pt x="246" y="51"/>
                    <a:pt x="203" y="26"/>
                    <a:pt x="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4479525" y="2654075"/>
              <a:ext cx="7250" cy="7900"/>
            </a:xfrm>
            <a:custGeom>
              <a:rect b="b" l="l" r="r" t="t"/>
              <a:pathLst>
                <a:path extrusionOk="0" h="316" w="290">
                  <a:moveTo>
                    <a:pt x="125" y="1"/>
                  </a:moveTo>
                  <a:cubicBezTo>
                    <a:pt x="68" y="76"/>
                    <a:pt x="33" y="119"/>
                    <a:pt x="0" y="162"/>
                  </a:cubicBezTo>
                  <a:cubicBezTo>
                    <a:pt x="72" y="212"/>
                    <a:pt x="143" y="261"/>
                    <a:pt x="214" y="315"/>
                  </a:cubicBezTo>
                  <a:cubicBezTo>
                    <a:pt x="239" y="269"/>
                    <a:pt x="290" y="208"/>
                    <a:pt x="279" y="176"/>
                  </a:cubicBezTo>
                  <a:cubicBezTo>
                    <a:pt x="254" y="115"/>
                    <a:pt x="189" y="72"/>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4237375" y="2887275"/>
              <a:ext cx="16175" cy="3150"/>
            </a:xfrm>
            <a:custGeom>
              <a:rect b="b" l="l" r="r" t="t"/>
              <a:pathLst>
                <a:path extrusionOk="0" h="126" w="647">
                  <a:moveTo>
                    <a:pt x="8" y="1"/>
                  </a:moveTo>
                  <a:lnTo>
                    <a:pt x="1" y="12"/>
                  </a:lnTo>
                  <a:lnTo>
                    <a:pt x="63" y="12"/>
                  </a:lnTo>
                  <a:cubicBezTo>
                    <a:pt x="45" y="8"/>
                    <a:pt x="27" y="5"/>
                    <a:pt x="8" y="1"/>
                  </a:cubicBezTo>
                  <a:close/>
                  <a:moveTo>
                    <a:pt x="63" y="12"/>
                  </a:moveTo>
                  <a:cubicBezTo>
                    <a:pt x="255" y="51"/>
                    <a:pt x="444" y="87"/>
                    <a:pt x="637" y="126"/>
                  </a:cubicBezTo>
                  <a:cubicBezTo>
                    <a:pt x="640" y="87"/>
                    <a:pt x="644" y="51"/>
                    <a:pt x="647" y="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4239600" y="2899250"/>
              <a:ext cx="9250" cy="5200"/>
            </a:xfrm>
            <a:custGeom>
              <a:rect b="b" l="l" r="r" t="t"/>
              <a:pathLst>
                <a:path extrusionOk="0" h="208" w="370">
                  <a:moveTo>
                    <a:pt x="348" y="1"/>
                  </a:moveTo>
                  <a:cubicBezTo>
                    <a:pt x="230" y="47"/>
                    <a:pt x="116" y="94"/>
                    <a:pt x="1" y="140"/>
                  </a:cubicBezTo>
                  <a:cubicBezTo>
                    <a:pt x="9" y="161"/>
                    <a:pt x="19" y="183"/>
                    <a:pt x="27" y="207"/>
                  </a:cubicBezTo>
                  <a:cubicBezTo>
                    <a:pt x="141" y="158"/>
                    <a:pt x="255" y="108"/>
                    <a:pt x="369" y="58"/>
                  </a:cubicBezTo>
                  <a:cubicBezTo>
                    <a:pt x="362" y="40"/>
                    <a:pt x="355" y="19"/>
                    <a:pt x="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4256500" y="2773725"/>
              <a:ext cx="14300" cy="2275"/>
            </a:xfrm>
            <a:custGeom>
              <a:rect b="b" l="l" r="r" t="t"/>
              <a:pathLst>
                <a:path extrusionOk="0" h="91" w="572">
                  <a:moveTo>
                    <a:pt x="568" y="0"/>
                  </a:moveTo>
                  <a:cubicBezTo>
                    <a:pt x="379" y="22"/>
                    <a:pt x="190" y="43"/>
                    <a:pt x="0" y="64"/>
                  </a:cubicBezTo>
                  <a:lnTo>
                    <a:pt x="7" y="64"/>
                  </a:lnTo>
                  <a:cubicBezTo>
                    <a:pt x="197" y="72"/>
                    <a:pt x="386" y="79"/>
                    <a:pt x="572" y="90"/>
                  </a:cubicBezTo>
                  <a:cubicBezTo>
                    <a:pt x="568" y="61"/>
                    <a:pt x="568" y="33"/>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4339075" y="3002275"/>
              <a:ext cx="5825" cy="8775"/>
            </a:xfrm>
            <a:custGeom>
              <a:rect b="b" l="l" r="r" t="t"/>
              <a:pathLst>
                <a:path extrusionOk="0" h="351" w="233">
                  <a:moveTo>
                    <a:pt x="154" y="1"/>
                  </a:moveTo>
                  <a:cubicBezTo>
                    <a:pt x="104" y="90"/>
                    <a:pt x="50" y="179"/>
                    <a:pt x="1" y="269"/>
                  </a:cubicBezTo>
                  <a:cubicBezTo>
                    <a:pt x="37" y="294"/>
                    <a:pt x="72" y="322"/>
                    <a:pt x="111" y="351"/>
                  </a:cubicBezTo>
                  <a:cubicBezTo>
                    <a:pt x="151" y="243"/>
                    <a:pt x="193" y="141"/>
                    <a:pt x="233" y="37"/>
                  </a:cubicBezTo>
                  <a:cubicBezTo>
                    <a:pt x="208" y="26"/>
                    <a:pt x="183" y="12"/>
                    <a:pt x="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4252475" y="2922300"/>
              <a:ext cx="9575" cy="7975"/>
            </a:xfrm>
            <a:custGeom>
              <a:rect b="b" l="l" r="r" t="t"/>
              <a:pathLst>
                <a:path extrusionOk="0" h="319" w="383">
                  <a:moveTo>
                    <a:pt x="322" y="0"/>
                  </a:moveTo>
                  <a:cubicBezTo>
                    <a:pt x="214" y="78"/>
                    <a:pt x="107" y="154"/>
                    <a:pt x="0" y="233"/>
                  </a:cubicBezTo>
                  <a:cubicBezTo>
                    <a:pt x="22" y="261"/>
                    <a:pt x="43" y="289"/>
                    <a:pt x="64" y="318"/>
                  </a:cubicBezTo>
                  <a:cubicBezTo>
                    <a:pt x="168" y="239"/>
                    <a:pt x="275" y="161"/>
                    <a:pt x="382" y="83"/>
                  </a:cubicBezTo>
                  <a:cubicBezTo>
                    <a:pt x="361" y="53"/>
                    <a:pt x="343" y="29"/>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4557200" y="2882875"/>
              <a:ext cx="19050" cy="10250"/>
            </a:xfrm>
            <a:custGeom>
              <a:rect b="b" l="l" r="r" t="t"/>
              <a:pathLst>
                <a:path extrusionOk="0" h="410" w="762">
                  <a:moveTo>
                    <a:pt x="225" y="0"/>
                  </a:moveTo>
                  <a:cubicBezTo>
                    <a:pt x="166" y="0"/>
                    <a:pt x="94" y="7"/>
                    <a:pt x="0" y="17"/>
                  </a:cubicBezTo>
                  <a:cubicBezTo>
                    <a:pt x="247" y="145"/>
                    <a:pt x="443" y="245"/>
                    <a:pt x="761" y="409"/>
                  </a:cubicBezTo>
                  <a:cubicBezTo>
                    <a:pt x="487" y="77"/>
                    <a:pt x="423"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
          <p:cNvGrpSpPr/>
          <p:nvPr/>
        </p:nvGrpSpPr>
        <p:grpSpPr>
          <a:xfrm>
            <a:off x="4193845" y="4334117"/>
            <a:ext cx="601754" cy="649945"/>
            <a:chOff x="289800" y="2782250"/>
            <a:chExt cx="329025" cy="355375"/>
          </a:xfrm>
        </p:grpSpPr>
        <p:sp>
          <p:nvSpPr>
            <p:cNvPr id="619" name="Google Shape;619;p2"/>
            <p:cNvSpPr/>
            <p:nvPr/>
          </p:nvSpPr>
          <p:spPr>
            <a:xfrm>
              <a:off x="289800" y="2782250"/>
              <a:ext cx="329025" cy="355375"/>
            </a:xfrm>
            <a:custGeom>
              <a:rect b="b" l="l" r="r" t="t"/>
              <a:pathLst>
                <a:path extrusionOk="0" h="14215" w="13161">
                  <a:moveTo>
                    <a:pt x="9716" y="617"/>
                  </a:moveTo>
                  <a:cubicBezTo>
                    <a:pt x="9828" y="617"/>
                    <a:pt x="9945" y="659"/>
                    <a:pt x="10075" y="780"/>
                  </a:cubicBezTo>
                  <a:cubicBezTo>
                    <a:pt x="9808" y="841"/>
                    <a:pt x="9670" y="872"/>
                    <a:pt x="9569" y="872"/>
                  </a:cubicBezTo>
                  <a:cubicBezTo>
                    <a:pt x="9461" y="872"/>
                    <a:pt x="9396" y="836"/>
                    <a:pt x="9261" y="763"/>
                  </a:cubicBezTo>
                  <a:cubicBezTo>
                    <a:pt x="9415" y="698"/>
                    <a:pt x="9560" y="617"/>
                    <a:pt x="9716" y="617"/>
                  </a:cubicBezTo>
                  <a:close/>
                  <a:moveTo>
                    <a:pt x="10879" y="948"/>
                  </a:moveTo>
                  <a:cubicBezTo>
                    <a:pt x="10980" y="1009"/>
                    <a:pt x="11079" y="1070"/>
                    <a:pt x="11179" y="1131"/>
                  </a:cubicBezTo>
                  <a:cubicBezTo>
                    <a:pt x="11154" y="1166"/>
                    <a:pt x="11133" y="1202"/>
                    <a:pt x="11112" y="1238"/>
                  </a:cubicBezTo>
                  <a:cubicBezTo>
                    <a:pt x="11015" y="1166"/>
                    <a:pt x="10922" y="1095"/>
                    <a:pt x="10825" y="1020"/>
                  </a:cubicBezTo>
                  <a:cubicBezTo>
                    <a:pt x="10843" y="999"/>
                    <a:pt x="10861" y="973"/>
                    <a:pt x="10879" y="948"/>
                  </a:cubicBezTo>
                  <a:close/>
                  <a:moveTo>
                    <a:pt x="11454" y="2855"/>
                  </a:moveTo>
                  <a:cubicBezTo>
                    <a:pt x="12432" y="3552"/>
                    <a:pt x="12622" y="4159"/>
                    <a:pt x="12101" y="4830"/>
                  </a:cubicBezTo>
                  <a:cubicBezTo>
                    <a:pt x="11722" y="4244"/>
                    <a:pt x="11586" y="3595"/>
                    <a:pt x="11454" y="2855"/>
                  </a:cubicBezTo>
                  <a:close/>
                  <a:moveTo>
                    <a:pt x="7787" y="994"/>
                  </a:moveTo>
                  <a:cubicBezTo>
                    <a:pt x="8018" y="1144"/>
                    <a:pt x="8233" y="1284"/>
                    <a:pt x="8451" y="1423"/>
                  </a:cubicBezTo>
                  <a:cubicBezTo>
                    <a:pt x="8627" y="1535"/>
                    <a:pt x="8797" y="1590"/>
                    <a:pt x="8966" y="1590"/>
                  </a:cubicBezTo>
                  <a:cubicBezTo>
                    <a:pt x="9160" y="1590"/>
                    <a:pt x="9352" y="1517"/>
                    <a:pt x="9551" y="1370"/>
                  </a:cubicBezTo>
                  <a:cubicBezTo>
                    <a:pt x="9708" y="1248"/>
                    <a:pt x="9940" y="1177"/>
                    <a:pt x="10136" y="1173"/>
                  </a:cubicBezTo>
                  <a:cubicBezTo>
                    <a:pt x="10144" y="1173"/>
                    <a:pt x="10153" y="1173"/>
                    <a:pt x="10161" y="1173"/>
                  </a:cubicBezTo>
                  <a:cubicBezTo>
                    <a:pt x="10570" y="1173"/>
                    <a:pt x="10945" y="1363"/>
                    <a:pt x="10833" y="2066"/>
                  </a:cubicBezTo>
                  <a:cubicBezTo>
                    <a:pt x="10233" y="2423"/>
                    <a:pt x="10083" y="3013"/>
                    <a:pt x="10115" y="3687"/>
                  </a:cubicBezTo>
                  <a:cubicBezTo>
                    <a:pt x="10140" y="4266"/>
                    <a:pt x="10101" y="4841"/>
                    <a:pt x="9840" y="5377"/>
                  </a:cubicBezTo>
                  <a:cubicBezTo>
                    <a:pt x="9538" y="6002"/>
                    <a:pt x="9246" y="6231"/>
                    <a:pt x="8657" y="6231"/>
                  </a:cubicBezTo>
                  <a:cubicBezTo>
                    <a:pt x="8557" y="6231"/>
                    <a:pt x="8448" y="6225"/>
                    <a:pt x="8329" y="6212"/>
                  </a:cubicBezTo>
                  <a:cubicBezTo>
                    <a:pt x="8322" y="6212"/>
                    <a:pt x="8314" y="6212"/>
                    <a:pt x="8306" y="6212"/>
                  </a:cubicBezTo>
                  <a:cubicBezTo>
                    <a:pt x="8255" y="6212"/>
                    <a:pt x="8199" y="6220"/>
                    <a:pt x="8125" y="6227"/>
                  </a:cubicBezTo>
                  <a:cubicBezTo>
                    <a:pt x="8044" y="6344"/>
                    <a:pt x="7965" y="6484"/>
                    <a:pt x="7861" y="6598"/>
                  </a:cubicBezTo>
                  <a:cubicBezTo>
                    <a:pt x="7733" y="6745"/>
                    <a:pt x="7601" y="6908"/>
                    <a:pt x="7433" y="7005"/>
                  </a:cubicBezTo>
                  <a:cubicBezTo>
                    <a:pt x="7267" y="7100"/>
                    <a:pt x="7130" y="7148"/>
                    <a:pt x="7020" y="7148"/>
                  </a:cubicBezTo>
                  <a:cubicBezTo>
                    <a:pt x="6803" y="7148"/>
                    <a:pt x="6690" y="6963"/>
                    <a:pt x="6661" y="6591"/>
                  </a:cubicBezTo>
                  <a:cubicBezTo>
                    <a:pt x="6647" y="6377"/>
                    <a:pt x="6640" y="6163"/>
                    <a:pt x="6622" y="5820"/>
                  </a:cubicBezTo>
                  <a:cubicBezTo>
                    <a:pt x="6358" y="6066"/>
                    <a:pt x="6165" y="6244"/>
                    <a:pt x="5972" y="6423"/>
                  </a:cubicBezTo>
                  <a:cubicBezTo>
                    <a:pt x="5660" y="6717"/>
                    <a:pt x="5319" y="6856"/>
                    <a:pt x="4952" y="6856"/>
                  </a:cubicBezTo>
                  <a:cubicBezTo>
                    <a:pt x="4748" y="6856"/>
                    <a:pt x="4536" y="6813"/>
                    <a:pt x="4316" y="6730"/>
                  </a:cubicBezTo>
                  <a:cubicBezTo>
                    <a:pt x="4026" y="6619"/>
                    <a:pt x="3861" y="6437"/>
                    <a:pt x="3866" y="6109"/>
                  </a:cubicBezTo>
                  <a:cubicBezTo>
                    <a:pt x="3869" y="5798"/>
                    <a:pt x="3844" y="5487"/>
                    <a:pt x="3833" y="5173"/>
                  </a:cubicBezTo>
                  <a:cubicBezTo>
                    <a:pt x="3780" y="5162"/>
                    <a:pt x="3729" y="5148"/>
                    <a:pt x="3676" y="5138"/>
                  </a:cubicBezTo>
                  <a:cubicBezTo>
                    <a:pt x="3508" y="5698"/>
                    <a:pt x="3212" y="6130"/>
                    <a:pt x="2580" y="6308"/>
                  </a:cubicBezTo>
                  <a:cubicBezTo>
                    <a:pt x="2740" y="5555"/>
                    <a:pt x="3276" y="4930"/>
                    <a:pt x="3094" y="4112"/>
                  </a:cubicBezTo>
                  <a:lnTo>
                    <a:pt x="3094" y="4112"/>
                  </a:lnTo>
                  <a:cubicBezTo>
                    <a:pt x="2918" y="4538"/>
                    <a:pt x="2719" y="4958"/>
                    <a:pt x="2576" y="5395"/>
                  </a:cubicBezTo>
                  <a:cubicBezTo>
                    <a:pt x="2437" y="5815"/>
                    <a:pt x="2351" y="6255"/>
                    <a:pt x="2229" y="6748"/>
                  </a:cubicBezTo>
                  <a:cubicBezTo>
                    <a:pt x="1951" y="6480"/>
                    <a:pt x="2030" y="6241"/>
                    <a:pt x="2040" y="6013"/>
                  </a:cubicBezTo>
                  <a:cubicBezTo>
                    <a:pt x="2055" y="5720"/>
                    <a:pt x="2035" y="5622"/>
                    <a:pt x="1836" y="5622"/>
                  </a:cubicBezTo>
                  <a:cubicBezTo>
                    <a:pt x="1761" y="5622"/>
                    <a:pt x="1660" y="5636"/>
                    <a:pt x="1526" y="5659"/>
                  </a:cubicBezTo>
                  <a:cubicBezTo>
                    <a:pt x="1497" y="5337"/>
                    <a:pt x="1633" y="5070"/>
                    <a:pt x="1801" y="4838"/>
                  </a:cubicBezTo>
                  <a:cubicBezTo>
                    <a:pt x="2348" y="4084"/>
                    <a:pt x="2912" y="3344"/>
                    <a:pt x="3480" y="2609"/>
                  </a:cubicBezTo>
                  <a:cubicBezTo>
                    <a:pt x="3622" y="2420"/>
                    <a:pt x="3808" y="2263"/>
                    <a:pt x="3990" y="2113"/>
                  </a:cubicBezTo>
                  <a:cubicBezTo>
                    <a:pt x="4230" y="1917"/>
                    <a:pt x="4496" y="1804"/>
                    <a:pt x="4786" y="1804"/>
                  </a:cubicBezTo>
                  <a:cubicBezTo>
                    <a:pt x="4889" y="1804"/>
                    <a:pt x="4995" y="1818"/>
                    <a:pt x="5104" y="1848"/>
                  </a:cubicBezTo>
                  <a:cubicBezTo>
                    <a:pt x="5183" y="1866"/>
                    <a:pt x="5269" y="1863"/>
                    <a:pt x="5340" y="1894"/>
                  </a:cubicBezTo>
                  <a:cubicBezTo>
                    <a:pt x="5580" y="1994"/>
                    <a:pt x="5805" y="2040"/>
                    <a:pt x="6017" y="2040"/>
                  </a:cubicBezTo>
                  <a:cubicBezTo>
                    <a:pt x="6530" y="2040"/>
                    <a:pt x="6969" y="1772"/>
                    <a:pt x="7365" y="1337"/>
                  </a:cubicBezTo>
                  <a:cubicBezTo>
                    <a:pt x="7483" y="1209"/>
                    <a:pt x="7640" y="1113"/>
                    <a:pt x="7787" y="994"/>
                  </a:cubicBezTo>
                  <a:close/>
                  <a:moveTo>
                    <a:pt x="1333" y="7341"/>
                  </a:moveTo>
                  <a:cubicBezTo>
                    <a:pt x="1494" y="7480"/>
                    <a:pt x="1651" y="7620"/>
                    <a:pt x="1847" y="7791"/>
                  </a:cubicBezTo>
                  <a:cubicBezTo>
                    <a:pt x="1430" y="8741"/>
                    <a:pt x="1130" y="9733"/>
                    <a:pt x="1394" y="10905"/>
                  </a:cubicBezTo>
                  <a:cubicBezTo>
                    <a:pt x="165" y="10119"/>
                    <a:pt x="183" y="8841"/>
                    <a:pt x="1333" y="7341"/>
                  </a:cubicBezTo>
                  <a:close/>
                  <a:moveTo>
                    <a:pt x="2216" y="8005"/>
                  </a:moveTo>
                  <a:cubicBezTo>
                    <a:pt x="2216" y="8744"/>
                    <a:pt x="2198" y="9441"/>
                    <a:pt x="2219" y="10137"/>
                  </a:cubicBezTo>
                  <a:cubicBezTo>
                    <a:pt x="2244" y="10866"/>
                    <a:pt x="2580" y="11498"/>
                    <a:pt x="2969" y="12205"/>
                  </a:cubicBezTo>
                  <a:cubicBezTo>
                    <a:pt x="1633" y="11826"/>
                    <a:pt x="1037" y="8980"/>
                    <a:pt x="2216" y="8005"/>
                  </a:cubicBezTo>
                  <a:close/>
                  <a:moveTo>
                    <a:pt x="11008" y="2402"/>
                  </a:moveTo>
                  <a:cubicBezTo>
                    <a:pt x="11008" y="2823"/>
                    <a:pt x="10937" y="3219"/>
                    <a:pt x="11022" y="3577"/>
                  </a:cubicBezTo>
                  <a:cubicBezTo>
                    <a:pt x="11176" y="4208"/>
                    <a:pt x="11425" y="4820"/>
                    <a:pt x="11636" y="5438"/>
                  </a:cubicBezTo>
                  <a:cubicBezTo>
                    <a:pt x="11908" y="6248"/>
                    <a:pt x="12229" y="7045"/>
                    <a:pt x="12425" y="7869"/>
                  </a:cubicBezTo>
                  <a:cubicBezTo>
                    <a:pt x="12547" y="8380"/>
                    <a:pt x="12501" y="8934"/>
                    <a:pt x="12486" y="9469"/>
                  </a:cubicBezTo>
                  <a:cubicBezTo>
                    <a:pt x="12483" y="9698"/>
                    <a:pt x="12401" y="9944"/>
                    <a:pt x="12293" y="10152"/>
                  </a:cubicBezTo>
                  <a:cubicBezTo>
                    <a:pt x="11807" y="11058"/>
                    <a:pt x="11176" y="11844"/>
                    <a:pt x="10301" y="12405"/>
                  </a:cubicBezTo>
                  <a:cubicBezTo>
                    <a:pt x="9939" y="12636"/>
                    <a:pt x="9559" y="12778"/>
                    <a:pt x="9163" y="12778"/>
                  </a:cubicBezTo>
                  <a:cubicBezTo>
                    <a:pt x="8946" y="12778"/>
                    <a:pt x="8724" y="12735"/>
                    <a:pt x="8497" y="12641"/>
                  </a:cubicBezTo>
                  <a:cubicBezTo>
                    <a:pt x="8275" y="13187"/>
                    <a:pt x="7840" y="13369"/>
                    <a:pt x="7344" y="13401"/>
                  </a:cubicBezTo>
                  <a:cubicBezTo>
                    <a:pt x="6947" y="13427"/>
                    <a:pt x="6587" y="13427"/>
                    <a:pt x="6236" y="13712"/>
                  </a:cubicBezTo>
                  <a:cubicBezTo>
                    <a:pt x="6113" y="13812"/>
                    <a:pt x="5974" y="13852"/>
                    <a:pt x="5830" y="13852"/>
                  </a:cubicBezTo>
                  <a:cubicBezTo>
                    <a:pt x="5605" y="13852"/>
                    <a:pt x="5370" y="13753"/>
                    <a:pt x="5168" y="13633"/>
                  </a:cubicBezTo>
                  <a:cubicBezTo>
                    <a:pt x="3808" y="12819"/>
                    <a:pt x="2969" y="11630"/>
                    <a:pt x="2794" y="10044"/>
                  </a:cubicBezTo>
                  <a:cubicBezTo>
                    <a:pt x="2690" y="9120"/>
                    <a:pt x="2669" y="8173"/>
                    <a:pt x="3044" y="7280"/>
                  </a:cubicBezTo>
                  <a:cubicBezTo>
                    <a:pt x="3133" y="7063"/>
                    <a:pt x="3244" y="6852"/>
                    <a:pt x="3368" y="6580"/>
                  </a:cubicBezTo>
                  <a:cubicBezTo>
                    <a:pt x="3711" y="7116"/>
                    <a:pt x="4222" y="7266"/>
                    <a:pt x="4748" y="7391"/>
                  </a:cubicBezTo>
                  <a:lnTo>
                    <a:pt x="4730" y="7376"/>
                  </a:lnTo>
                  <a:cubicBezTo>
                    <a:pt x="5344" y="7376"/>
                    <a:pt x="5837" y="7119"/>
                    <a:pt x="6301" y="6562"/>
                  </a:cubicBezTo>
                  <a:lnTo>
                    <a:pt x="6301" y="6562"/>
                  </a:lnTo>
                  <a:cubicBezTo>
                    <a:pt x="6233" y="7148"/>
                    <a:pt x="6361" y="7615"/>
                    <a:pt x="5929" y="8030"/>
                  </a:cubicBezTo>
                  <a:cubicBezTo>
                    <a:pt x="5533" y="8408"/>
                    <a:pt x="5679" y="9059"/>
                    <a:pt x="6137" y="9384"/>
                  </a:cubicBezTo>
                  <a:cubicBezTo>
                    <a:pt x="6261" y="9473"/>
                    <a:pt x="6408" y="9534"/>
                    <a:pt x="6572" y="9619"/>
                  </a:cubicBezTo>
                  <a:cubicBezTo>
                    <a:pt x="6429" y="9801"/>
                    <a:pt x="6297" y="9948"/>
                    <a:pt x="6187" y="10109"/>
                  </a:cubicBezTo>
                  <a:cubicBezTo>
                    <a:pt x="5865" y="10572"/>
                    <a:pt x="5908" y="11159"/>
                    <a:pt x="6294" y="11730"/>
                  </a:cubicBezTo>
                  <a:cubicBezTo>
                    <a:pt x="6552" y="12117"/>
                    <a:pt x="6898" y="12298"/>
                    <a:pt x="7321" y="12298"/>
                  </a:cubicBezTo>
                  <a:cubicBezTo>
                    <a:pt x="7405" y="12298"/>
                    <a:pt x="7492" y="12291"/>
                    <a:pt x="7583" y="12276"/>
                  </a:cubicBezTo>
                  <a:cubicBezTo>
                    <a:pt x="7812" y="12240"/>
                    <a:pt x="8040" y="12209"/>
                    <a:pt x="8280" y="12176"/>
                  </a:cubicBezTo>
                  <a:cubicBezTo>
                    <a:pt x="8262" y="11970"/>
                    <a:pt x="8132" y="11936"/>
                    <a:pt x="7993" y="11936"/>
                  </a:cubicBezTo>
                  <a:cubicBezTo>
                    <a:pt x="7959" y="11936"/>
                    <a:pt x="7924" y="11938"/>
                    <a:pt x="7890" y="11940"/>
                  </a:cubicBezTo>
                  <a:cubicBezTo>
                    <a:pt x="7854" y="11942"/>
                    <a:pt x="7819" y="11943"/>
                    <a:pt x="7785" y="11943"/>
                  </a:cubicBezTo>
                  <a:cubicBezTo>
                    <a:pt x="7406" y="11943"/>
                    <a:pt x="7104" y="11828"/>
                    <a:pt x="6901" y="11444"/>
                  </a:cubicBezTo>
                  <a:cubicBezTo>
                    <a:pt x="6651" y="10976"/>
                    <a:pt x="6655" y="10534"/>
                    <a:pt x="6894" y="10080"/>
                  </a:cubicBezTo>
                  <a:cubicBezTo>
                    <a:pt x="6947" y="9977"/>
                    <a:pt x="7033" y="9891"/>
                    <a:pt x="7097" y="9787"/>
                  </a:cubicBezTo>
                  <a:cubicBezTo>
                    <a:pt x="7283" y="9491"/>
                    <a:pt x="7265" y="9405"/>
                    <a:pt x="6979" y="9201"/>
                  </a:cubicBezTo>
                  <a:cubicBezTo>
                    <a:pt x="6883" y="9130"/>
                    <a:pt x="6769" y="9084"/>
                    <a:pt x="6679" y="9008"/>
                  </a:cubicBezTo>
                  <a:cubicBezTo>
                    <a:pt x="6373" y="8741"/>
                    <a:pt x="6365" y="8398"/>
                    <a:pt x="6683" y="8151"/>
                  </a:cubicBezTo>
                  <a:cubicBezTo>
                    <a:pt x="7022" y="7891"/>
                    <a:pt x="7261" y="7534"/>
                    <a:pt x="7675" y="7333"/>
                  </a:cubicBezTo>
                  <a:cubicBezTo>
                    <a:pt x="7929" y="7208"/>
                    <a:pt x="8072" y="6859"/>
                    <a:pt x="8305" y="6555"/>
                  </a:cubicBezTo>
                  <a:cubicBezTo>
                    <a:pt x="8369" y="6559"/>
                    <a:pt x="8501" y="6565"/>
                    <a:pt x="8629" y="6583"/>
                  </a:cubicBezTo>
                  <a:cubicBezTo>
                    <a:pt x="8702" y="6593"/>
                    <a:pt x="8772" y="6598"/>
                    <a:pt x="8840" y="6598"/>
                  </a:cubicBezTo>
                  <a:cubicBezTo>
                    <a:pt x="9362" y="6598"/>
                    <a:pt x="9741" y="6324"/>
                    <a:pt x="10026" y="5866"/>
                  </a:cubicBezTo>
                  <a:cubicBezTo>
                    <a:pt x="10315" y="5398"/>
                    <a:pt x="10444" y="4884"/>
                    <a:pt x="10458" y="4337"/>
                  </a:cubicBezTo>
                  <a:cubicBezTo>
                    <a:pt x="10465" y="3998"/>
                    <a:pt x="10447" y="3659"/>
                    <a:pt x="10476" y="3323"/>
                  </a:cubicBezTo>
                  <a:cubicBezTo>
                    <a:pt x="10504" y="2962"/>
                    <a:pt x="10597" y="2619"/>
                    <a:pt x="11008" y="2402"/>
                  </a:cubicBezTo>
                  <a:close/>
                  <a:moveTo>
                    <a:pt x="7868" y="1"/>
                  </a:moveTo>
                  <a:cubicBezTo>
                    <a:pt x="7635" y="1"/>
                    <a:pt x="7416" y="117"/>
                    <a:pt x="7225" y="291"/>
                  </a:cubicBezTo>
                  <a:cubicBezTo>
                    <a:pt x="7022" y="480"/>
                    <a:pt x="6797" y="645"/>
                    <a:pt x="6594" y="834"/>
                  </a:cubicBezTo>
                  <a:cubicBezTo>
                    <a:pt x="6352" y="1063"/>
                    <a:pt x="6091" y="1171"/>
                    <a:pt x="5813" y="1171"/>
                  </a:cubicBezTo>
                  <a:cubicBezTo>
                    <a:pt x="5640" y="1171"/>
                    <a:pt x="5461" y="1129"/>
                    <a:pt x="5275" y="1048"/>
                  </a:cubicBezTo>
                  <a:cubicBezTo>
                    <a:pt x="5132" y="986"/>
                    <a:pt x="4990" y="958"/>
                    <a:pt x="4850" y="958"/>
                  </a:cubicBezTo>
                  <a:cubicBezTo>
                    <a:pt x="4661" y="958"/>
                    <a:pt x="4474" y="1008"/>
                    <a:pt x="4290" y="1088"/>
                  </a:cubicBezTo>
                  <a:cubicBezTo>
                    <a:pt x="3416" y="1462"/>
                    <a:pt x="2840" y="2134"/>
                    <a:pt x="2526" y="3005"/>
                  </a:cubicBezTo>
                  <a:cubicBezTo>
                    <a:pt x="2333" y="3541"/>
                    <a:pt x="2087" y="4020"/>
                    <a:pt x="1719" y="4452"/>
                  </a:cubicBezTo>
                  <a:cubicBezTo>
                    <a:pt x="1394" y="4834"/>
                    <a:pt x="1230" y="5323"/>
                    <a:pt x="1354" y="5784"/>
                  </a:cubicBezTo>
                  <a:cubicBezTo>
                    <a:pt x="1448" y="6137"/>
                    <a:pt x="1344" y="6341"/>
                    <a:pt x="1194" y="6601"/>
                  </a:cubicBezTo>
                  <a:cubicBezTo>
                    <a:pt x="901" y="7098"/>
                    <a:pt x="583" y="7584"/>
                    <a:pt x="362" y="8113"/>
                  </a:cubicBezTo>
                  <a:cubicBezTo>
                    <a:pt x="1" y="8970"/>
                    <a:pt x="51" y="9830"/>
                    <a:pt x="597" y="10612"/>
                  </a:cubicBezTo>
                  <a:cubicBezTo>
                    <a:pt x="729" y="10801"/>
                    <a:pt x="912" y="11022"/>
                    <a:pt x="1115" y="11083"/>
                  </a:cubicBezTo>
                  <a:cubicBezTo>
                    <a:pt x="1426" y="11172"/>
                    <a:pt x="1540" y="11391"/>
                    <a:pt x="1690" y="11622"/>
                  </a:cubicBezTo>
                  <a:cubicBezTo>
                    <a:pt x="1995" y="12100"/>
                    <a:pt x="2337" y="12532"/>
                    <a:pt x="2945" y="12532"/>
                  </a:cubicBezTo>
                  <a:cubicBezTo>
                    <a:pt x="3042" y="12532"/>
                    <a:pt x="3146" y="12521"/>
                    <a:pt x="3258" y="12498"/>
                  </a:cubicBezTo>
                  <a:cubicBezTo>
                    <a:pt x="3655" y="13122"/>
                    <a:pt x="4097" y="13623"/>
                    <a:pt x="4730" y="13930"/>
                  </a:cubicBezTo>
                  <a:cubicBezTo>
                    <a:pt x="5071" y="14096"/>
                    <a:pt x="5405" y="14215"/>
                    <a:pt x="5736" y="14215"/>
                  </a:cubicBezTo>
                  <a:cubicBezTo>
                    <a:pt x="6033" y="14215"/>
                    <a:pt x="6327" y="14119"/>
                    <a:pt x="6622" y="13877"/>
                  </a:cubicBezTo>
                  <a:cubicBezTo>
                    <a:pt x="6685" y="13823"/>
                    <a:pt x="6790" y="13803"/>
                    <a:pt x="6895" y="13803"/>
                  </a:cubicBezTo>
                  <a:cubicBezTo>
                    <a:pt x="6952" y="13803"/>
                    <a:pt x="7009" y="13809"/>
                    <a:pt x="7058" y="13819"/>
                  </a:cubicBezTo>
                  <a:cubicBezTo>
                    <a:pt x="7147" y="13836"/>
                    <a:pt x="7234" y="13845"/>
                    <a:pt x="7318" y="13845"/>
                  </a:cubicBezTo>
                  <a:cubicBezTo>
                    <a:pt x="7634" y="13845"/>
                    <a:pt x="7916" y="13727"/>
                    <a:pt x="8176" y="13529"/>
                  </a:cubicBezTo>
                  <a:cubicBezTo>
                    <a:pt x="8365" y="13387"/>
                    <a:pt x="8544" y="13226"/>
                    <a:pt x="8730" y="13069"/>
                  </a:cubicBezTo>
                  <a:cubicBezTo>
                    <a:pt x="8984" y="13132"/>
                    <a:pt x="9236" y="13164"/>
                    <a:pt x="9482" y="13164"/>
                  </a:cubicBezTo>
                  <a:cubicBezTo>
                    <a:pt x="10051" y="13164"/>
                    <a:pt x="10589" y="12993"/>
                    <a:pt x="11058" y="12634"/>
                  </a:cubicBezTo>
                  <a:cubicBezTo>
                    <a:pt x="12229" y="11737"/>
                    <a:pt x="13144" y="10637"/>
                    <a:pt x="13157" y="9062"/>
                  </a:cubicBezTo>
                  <a:cubicBezTo>
                    <a:pt x="13161" y="8473"/>
                    <a:pt x="13061" y="7873"/>
                    <a:pt x="12918" y="7302"/>
                  </a:cubicBezTo>
                  <a:cubicBezTo>
                    <a:pt x="12754" y="6626"/>
                    <a:pt x="12493" y="5977"/>
                    <a:pt x="12269" y="5294"/>
                  </a:cubicBezTo>
                  <a:cubicBezTo>
                    <a:pt x="12922" y="4587"/>
                    <a:pt x="12833" y="3834"/>
                    <a:pt x="12354" y="3066"/>
                  </a:cubicBezTo>
                  <a:cubicBezTo>
                    <a:pt x="12251" y="2898"/>
                    <a:pt x="12143" y="2726"/>
                    <a:pt x="12025" y="2570"/>
                  </a:cubicBezTo>
                  <a:cubicBezTo>
                    <a:pt x="11797" y="2273"/>
                    <a:pt x="11561" y="1988"/>
                    <a:pt x="11344" y="1713"/>
                  </a:cubicBezTo>
                  <a:cubicBezTo>
                    <a:pt x="11636" y="1141"/>
                    <a:pt x="11604" y="834"/>
                    <a:pt x="11232" y="648"/>
                  </a:cubicBezTo>
                  <a:cubicBezTo>
                    <a:pt x="11095" y="578"/>
                    <a:pt x="10926" y="539"/>
                    <a:pt x="10772" y="539"/>
                  </a:cubicBezTo>
                  <a:cubicBezTo>
                    <a:pt x="10754" y="539"/>
                    <a:pt x="10736" y="540"/>
                    <a:pt x="10718" y="541"/>
                  </a:cubicBezTo>
                  <a:cubicBezTo>
                    <a:pt x="10698" y="542"/>
                    <a:pt x="10678" y="543"/>
                    <a:pt x="10659" y="543"/>
                  </a:cubicBezTo>
                  <a:cubicBezTo>
                    <a:pt x="10467" y="543"/>
                    <a:pt x="10334" y="476"/>
                    <a:pt x="10200" y="327"/>
                  </a:cubicBezTo>
                  <a:cubicBezTo>
                    <a:pt x="10014" y="122"/>
                    <a:pt x="9789" y="27"/>
                    <a:pt x="9533" y="27"/>
                  </a:cubicBezTo>
                  <a:cubicBezTo>
                    <a:pt x="9450" y="27"/>
                    <a:pt x="9364" y="37"/>
                    <a:pt x="9276" y="56"/>
                  </a:cubicBezTo>
                  <a:cubicBezTo>
                    <a:pt x="9071" y="98"/>
                    <a:pt x="8868" y="129"/>
                    <a:pt x="8664" y="129"/>
                  </a:cubicBezTo>
                  <a:cubicBezTo>
                    <a:pt x="8479" y="129"/>
                    <a:pt x="8293" y="104"/>
                    <a:pt x="8104" y="41"/>
                  </a:cubicBezTo>
                  <a:cubicBezTo>
                    <a:pt x="8024" y="14"/>
                    <a:pt x="7945" y="1"/>
                    <a:pt x="7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370700" y="2987900"/>
              <a:ext cx="37600" cy="99050"/>
            </a:xfrm>
            <a:custGeom>
              <a:rect b="b" l="l" r="r" t="t"/>
              <a:pathLst>
                <a:path extrusionOk="0" h="3962" w="1504">
                  <a:moveTo>
                    <a:pt x="379" y="1"/>
                  </a:moveTo>
                  <a:lnTo>
                    <a:pt x="379" y="1"/>
                  </a:lnTo>
                  <a:cubicBezTo>
                    <a:pt x="0" y="1079"/>
                    <a:pt x="672" y="3450"/>
                    <a:pt x="1504" y="3961"/>
                  </a:cubicBezTo>
                  <a:cubicBezTo>
                    <a:pt x="654" y="2743"/>
                    <a:pt x="508" y="1415"/>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575700" y="2947450"/>
              <a:ext cx="17425" cy="68700"/>
            </a:xfrm>
            <a:custGeom>
              <a:rect b="b" l="l" r="r" t="t"/>
              <a:pathLst>
                <a:path extrusionOk="0" h="2748" w="697">
                  <a:moveTo>
                    <a:pt x="0" y="0"/>
                  </a:moveTo>
                  <a:lnTo>
                    <a:pt x="0" y="0"/>
                  </a:lnTo>
                  <a:cubicBezTo>
                    <a:pt x="297" y="893"/>
                    <a:pt x="600" y="1783"/>
                    <a:pt x="536" y="2747"/>
                  </a:cubicBezTo>
                  <a:cubicBezTo>
                    <a:pt x="679" y="1769"/>
                    <a:pt x="696" y="81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548625" y="3030675"/>
              <a:ext cx="32625" cy="41450"/>
            </a:xfrm>
            <a:custGeom>
              <a:rect b="b" l="l" r="r" t="t"/>
              <a:pathLst>
                <a:path extrusionOk="0" h="1658" w="1305">
                  <a:moveTo>
                    <a:pt x="1304" y="0"/>
                  </a:moveTo>
                  <a:lnTo>
                    <a:pt x="1304" y="0"/>
                  </a:lnTo>
                  <a:cubicBezTo>
                    <a:pt x="1062" y="378"/>
                    <a:pt x="905" y="675"/>
                    <a:pt x="698" y="935"/>
                  </a:cubicBezTo>
                  <a:cubicBezTo>
                    <a:pt x="490" y="1197"/>
                    <a:pt x="233" y="1418"/>
                    <a:pt x="1" y="1657"/>
                  </a:cubicBezTo>
                  <a:cubicBezTo>
                    <a:pt x="866" y="1211"/>
                    <a:pt x="1166" y="821"/>
                    <a:pt x="1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384900" y="2991725"/>
              <a:ext cx="11525" cy="37975"/>
            </a:xfrm>
            <a:custGeom>
              <a:rect b="b" l="l" r="r" t="t"/>
              <a:pathLst>
                <a:path extrusionOk="0" h="1519" w="461">
                  <a:moveTo>
                    <a:pt x="182" y="1"/>
                  </a:moveTo>
                  <a:lnTo>
                    <a:pt x="182" y="1"/>
                  </a:lnTo>
                  <a:cubicBezTo>
                    <a:pt x="104" y="530"/>
                    <a:pt x="1" y="1065"/>
                    <a:pt x="383" y="1519"/>
                  </a:cubicBezTo>
                  <a:cubicBezTo>
                    <a:pt x="293" y="1015"/>
                    <a:pt x="461" y="479"/>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399300" y="2966650"/>
              <a:ext cx="11250" cy="39500"/>
            </a:xfrm>
            <a:custGeom>
              <a:rect b="b" l="l" r="r" t="t"/>
              <a:pathLst>
                <a:path extrusionOk="0" h="1580" w="450">
                  <a:moveTo>
                    <a:pt x="350" y="0"/>
                  </a:moveTo>
                  <a:lnTo>
                    <a:pt x="350" y="0"/>
                  </a:lnTo>
                  <a:cubicBezTo>
                    <a:pt x="350" y="12"/>
                    <a:pt x="351" y="23"/>
                    <a:pt x="352" y="34"/>
                  </a:cubicBezTo>
                  <a:lnTo>
                    <a:pt x="352" y="34"/>
                  </a:lnTo>
                  <a:cubicBezTo>
                    <a:pt x="357" y="28"/>
                    <a:pt x="362" y="21"/>
                    <a:pt x="368" y="15"/>
                  </a:cubicBezTo>
                  <a:lnTo>
                    <a:pt x="350" y="0"/>
                  </a:lnTo>
                  <a:close/>
                  <a:moveTo>
                    <a:pt x="352" y="34"/>
                  </a:moveTo>
                  <a:cubicBezTo>
                    <a:pt x="0" y="469"/>
                    <a:pt x="17" y="1002"/>
                    <a:pt x="450" y="1579"/>
                  </a:cubicBezTo>
                  <a:cubicBezTo>
                    <a:pt x="415" y="1023"/>
                    <a:pt x="383" y="530"/>
                    <a:pt x="352" y="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416950" y="3100125"/>
              <a:ext cx="23875" cy="13200"/>
            </a:xfrm>
            <a:custGeom>
              <a:rect b="b" l="l" r="r" t="t"/>
              <a:pathLst>
                <a:path extrusionOk="0" h="528" w="955">
                  <a:moveTo>
                    <a:pt x="1" y="0"/>
                  </a:moveTo>
                  <a:lnTo>
                    <a:pt x="1" y="0"/>
                  </a:lnTo>
                  <a:cubicBezTo>
                    <a:pt x="216" y="370"/>
                    <a:pt x="357" y="528"/>
                    <a:pt x="556" y="528"/>
                  </a:cubicBezTo>
                  <a:cubicBezTo>
                    <a:pt x="665" y="528"/>
                    <a:pt x="790" y="481"/>
                    <a:pt x="954" y="397"/>
                  </a:cubicBezTo>
                  <a:cubicBezTo>
                    <a:pt x="618" y="257"/>
                    <a:pt x="326" y="13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a:off x="528550" y="3031550"/>
              <a:ext cx="13050" cy="28875"/>
            </a:xfrm>
            <a:custGeom>
              <a:rect b="b" l="l" r="r" t="t"/>
              <a:pathLst>
                <a:path extrusionOk="0" h="1155" w="522">
                  <a:moveTo>
                    <a:pt x="447" y="0"/>
                  </a:moveTo>
                  <a:cubicBezTo>
                    <a:pt x="290" y="408"/>
                    <a:pt x="147" y="783"/>
                    <a:pt x="1" y="1154"/>
                  </a:cubicBezTo>
                  <a:cubicBezTo>
                    <a:pt x="447" y="676"/>
                    <a:pt x="522" y="462"/>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a:off x="420525" y="2975500"/>
              <a:ext cx="8325" cy="20175"/>
            </a:xfrm>
            <a:custGeom>
              <a:rect b="b" l="l" r="r" t="t"/>
              <a:pathLst>
                <a:path extrusionOk="0" h="807" w="333">
                  <a:moveTo>
                    <a:pt x="186" y="0"/>
                  </a:moveTo>
                  <a:cubicBezTo>
                    <a:pt x="0" y="461"/>
                    <a:pt x="0" y="468"/>
                    <a:pt x="333" y="807"/>
                  </a:cubicBezTo>
                  <a:cubicBezTo>
                    <a:pt x="275" y="497"/>
                    <a:pt x="232" y="246"/>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a:off x="414625" y="3057800"/>
              <a:ext cx="11725" cy="20375"/>
            </a:xfrm>
            <a:custGeom>
              <a:rect b="b" l="l" r="r" t="t"/>
              <a:pathLst>
                <a:path extrusionOk="0" h="815" w="469">
                  <a:moveTo>
                    <a:pt x="129" y="0"/>
                  </a:moveTo>
                  <a:cubicBezTo>
                    <a:pt x="86" y="22"/>
                    <a:pt x="43" y="43"/>
                    <a:pt x="1" y="61"/>
                  </a:cubicBezTo>
                  <a:cubicBezTo>
                    <a:pt x="119" y="315"/>
                    <a:pt x="236" y="565"/>
                    <a:pt x="354" y="815"/>
                  </a:cubicBezTo>
                  <a:cubicBezTo>
                    <a:pt x="390" y="801"/>
                    <a:pt x="429" y="783"/>
                    <a:pt x="468" y="765"/>
                  </a:cubicBezTo>
                  <a:cubicBezTo>
                    <a:pt x="354" y="511"/>
                    <a:pt x="244" y="258"/>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a:off x="363200" y="2978975"/>
              <a:ext cx="5375" cy="20450"/>
            </a:xfrm>
            <a:custGeom>
              <a:rect b="b" l="l" r="r" t="t"/>
              <a:pathLst>
                <a:path extrusionOk="0" h="818" w="215">
                  <a:moveTo>
                    <a:pt x="140" y="0"/>
                  </a:moveTo>
                  <a:cubicBezTo>
                    <a:pt x="94" y="268"/>
                    <a:pt x="47" y="536"/>
                    <a:pt x="0" y="808"/>
                  </a:cubicBezTo>
                  <a:cubicBezTo>
                    <a:pt x="30" y="811"/>
                    <a:pt x="58" y="814"/>
                    <a:pt x="86" y="818"/>
                  </a:cubicBezTo>
                  <a:cubicBezTo>
                    <a:pt x="129" y="554"/>
                    <a:pt x="172" y="286"/>
                    <a:pt x="215" y="18"/>
                  </a:cubicBezTo>
                  <a:cubicBezTo>
                    <a:pt x="193" y="15"/>
                    <a:pt x="165" y="8"/>
                    <a:pt x="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a:off x="561500" y="2959225"/>
              <a:ext cx="12075" cy="18525"/>
            </a:xfrm>
            <a:custGeom>
              <a:rect b="b" l="l" r="r" t="t"/>
              <a:pathLst>
                <a:path extrusionOk="0" h="741" w="483">
                  <a:moveTo>
                    <a:pt x="94" y="1"/>
                  </a:moveTo>
                  <a:cubicBezTo>
                    <a:pt x="64" y="26"/>
                    <a:pt x="33" y="55"/>
                    <a:pt x="0" y="80"/>
                  </a:cubicBezTo>
                  <a:cubicBezTo>
                    <a:pt x="125" y="301"/>
                    <a:pt x="250" y="519"/>
                    <a:pt x="376" y="740"/>
                  </a:cubicBezTo>
                  <a:cubicBezTo>
                    <a:pt x="412" y="719"/>
                    <a:pt x="447" y="701"/>
                    <a:pt x="483" y="680"/>
                  </a:cubicBezTo>
                  <a:cubicBezTo>
                    <a:pt x="351" y="455"/>
                    <a:pt x="222" y="226"/>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a:off x="561950" y="3031375"/>
              <a:ext cx="7875" cy="12100"/>
            </a:xfrm>
            <a:custGeom>
              <a:rect b="b" l="l" r="r" t="t"/>
              <a:pathLst>
                <a:path extrusionOk="0" h="484" w="315">
                  <a:moveTo>
                    <a:pt x="226" y="1"/>
                  </a:moveTo>
                  <a:cubicBezTo>
                    <a:pt x="150" y="144"/>
                    <a:pt x="76" y="286"/>
                    <a:pt x="0" y="429"/>
                  </a:cubicBezTo>
                  <a:cubicBezTo>
                    <a:pt x="36" y="447"/>
                    <a:pt x="72" y="465"/>
                    <a:pt x="107" y="483"/>
                  </a:cubicBezTo>
                  <a:cubicBezTo>
                    <a:pt x="179" y="337"/>
                    <a:pt x="247" y="190"/>
                    <a:pt x="315" y="43"/>
                  </a:cubicBezTo>
                  <a:cubicBezTo>
                    <a:pt x="286" y="29"/>
                    <a:pt x="254" y="15"/>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a:off x="445150" y="2833275"/>
              <a:ext cx="53250" cy="84550"/>
            </a:xfrm>
            <a:custGeom>
              <a:rect b="b" l="l" r="r" t="t"/>
              <a:pathLst>
                <a:path extrusionOk="0" h="3382" w="2130">
                  <a:moveTo>
                    <a:pt x="1337" y="0"/>
                  </a:moveTo>
                  <a:cubicBezTo>
                    <a:pt x="1305" y="0"/>
                    <a:pt x="1270" y="4"/>
                    <a:pt x="1233" y="11"/>
                  </a:cubicBezTo>
                  <a:cubicBezTo>
                    <a:pt x="1201" y="64"/>
                    <a:pt x="1183" y="82"/>
                    <a:pt x="1179" y="100"/>
                  </a:cubicBezTo>
                  <a:cubicBezTo>
                    <a:pt x="1176" y="139"/>
                    <a:pt x="1169" y="182"/>
                    <a:pt x="1183" y="217"/>
                  </a:cubicBezTo>
                  <a:cubicBezTo>
                    <a:pt x="1461" y="914"/>
                    <a:pt x="1301" y="1457"/>
                    <a:pt x="723" y="1953"/>
                  </a:cubicBezTo>
                  <a:cubicBezTo>
                    <a:pt x="351" y="2271"/>
                    <a:pt x="73" y="2703"/>
                    <a:pt x="4" y="3222"/>
                  </a:cubicBezTo>
                  <a:cubicBezTo>
                    <a:pt x="1" y="3265"/>
                    <a:pt x="62" y="3314"/>
                    <a:pt x="108" y="3382"/>
                  </a:cubicBezTo>
                  <a:cubicBezTo>
                    <a:pt x="266" y="3307"/>
                    <a:pt x="408" y="3235"/>
                    <a:pt x="558" y="3164"/>
                  </a:cubicBezTo>
                  <a:cubicBezTo>
                    <a:pt x="487" y="3050"/>
                    <a:pt x="441" y="2968"/>
                    <a:pt x="387" y="2882"/>
                  </a:cubicBezTo>
                  <a:cubicBezTo>
                    <a:pt x="476" y="2800"/>
                    <a:pt x="540" y="2725"/>
                    <a:pt x="622" y="2668"/>
                  </a:cubicBezTo>
                  <a:cubicBezTo>
                    <a:pt x="848" y="2510"/>
                    <a:pt x="1080" y="2360"/>
                    <a:pt x="1308" y="2203"/>
                  </a:cubicBezTo>
                  <a:cubicBezTo>
                    <a:pt x="1905" y="1796"/>
                    <a:pt x="2130" y="1043"/>
                    <a:pt x="1826" y="425"/>
                  </a:cubicBezTo>
                  <a:cubicBezTo>
                    <a:pt x="1719" y="207"/>
                    <a:pt x="1589"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a:off x="507825" y="2851550"/>
              <a:ext cx="13175" cy="39125"/>
            </a:xfrm>
            <a:custGeom>
              <a:rect b="b" l="l" r="r" t="t"/>
              <a:pathLst>
                <a:path extrusionOk="0" h="1565" w="527">
                  <a:moveTo>
                    <a:pt x="1" y="1"/>
                  </a:moveTo>
                  <a:lnTo>
                    <a:pt x="1" y="1"/>
                  </a:lnTo>
                  <a:cubicBezTo>
                    <a:pt x="58" y="536"/>
                    <a:pt x="111" y="1004"/>
                    <a:pt x="172" y="1565"/>
                  </a:cubicBezTo>
                  <a:cubicBezTo>
                    <a:pt x="526" y="798"/>
                    <a:pt x="494" y="53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a:off x="393275" y="2885400"/>
              <a:ext cx="10950" cy="35725"/>
            </a:xfrm>
            <a:custGeom>
              <a:rect b="b" l="l" r="r" t="t"/>
              <a:pathLst>
                <a:path extrusionOk="0" h="1429" w="438">
                  <a:moveTo>
                    <a:pt x="226" y="1"/>
                  </a:moveTo>
                  <a:cubicBezTo>
                    <a:pt x="1" y="562"/>
                    <a:pt x="62" y="954"/>
                    <a:pt x="437" y="1429"/>
                  </a:cubicBezTo>
                  <a:cubicBezTo>
                    <a:pt x="365" y="951"/>
                    <a:pt x="301" y="497"/>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a:off x="508900" y="2899050"/>
              <a:ext cx="14950" cy="24600"/>
            </a:xfrm>
            <a:custGeom>
              <a:rect b="b" l="l" r="r" t="t"/>
              <a:pathLst>
                <a:path extrusionOk="0" h="984" w="598">
                  <a:moveTo>
                    <a:pt x="597" y="1"/>
                  </a:moveTo>
                  <a:lnTo>
                    <a:pt x="597" y="1"/>
                  </a:lnTo>
                  <a:cubicBezTo>
                    <a:pt x="416" y="298"/>
                    <a:pt x="236" y="598"/>
                    <a:pt x="1" y="983"/>
                  </a:cubicBezTo>
                  <a:cubicBezTo>
                    <a:pt x="576" y="815"/>
                    <a:pt x="523" y="372"/>
                    <a:pt x="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
            <p:cNvSpPr/>
            <p:nvPr/>
          </p:nvSpPr>
          <p:spPr>
            <a:xfrm>
              <a:off x="380425" y="2868175"/>
              <a:ext cx="7625" cy="13150"/>
            </a:xfrm>
            <a:custGeom>
              <a:rect b="b" l="l" r="r" t="t"/>
              <a:pathLst>
                <a:path extrusionOk="0" h="526" w="305">
                  <a:moveTo>
                    <a:pt x="198" y="0"/>
                  </a:moveTo>
                  <a:cubicBezTo>
                    <a:pt x="133" y="147"/>
                    <a:pt x="65" y="297"/>
                    <a:pt x="1" y="443"/>
                  </a:cubicBezTo>
                  <a:cubicBezTo>
                    <a:pt x="40" y="471"/>
                    <a:pt x="83" y="497"/>
                    <a:pt x="126" y="525"/>
                  </a:cubicBezTo>
                  <a:cubicBezTo>
                    <a:pt x="183" y="364"/>
                    <a:pt x="244" y="201"/>
                    <a:pt x="305" y="39"/>
                  </a:cubicBezTo>
                  <a:cubicBezTo>
                    <a:pt x="269" y="26"/>
                    <a:pt x="233" y="15"/>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
          <p:cNvGrpSpPr/>
          <p:nvPr/>
        </p:nvGrpSpPr>
        <p:grpSpPr>
          <a:xfrm>
            <a:off x="0" y="41808"/>
            <a:ext cx="2103326" cy="1610072"/>
            <a:chOff x="2807075" y="2155088"/>
            <a:chExt cx="1150050" cy="880350"/>
          </a:xfrm>
        </p:grpSpPr>
        <p:sp>
          <p:nvSpPr>
            <p:cNvPr id="638" name="Google Shape;638;p2"/>
            <p:cNvSpPr/>
            <p:nvPr/>
          </p:nvSpPr>
          <p:spPr>
            <a:xfrm>
              <a:off x="2807075" y="2202488"/>
              <a:ext cx="666600" cy="640400"/>
            </a:xfrm>
            <a:custGeom>
              <a:rect b="b" l="l" r="r" t="t"/>
              <a:pathLst>
                <a:path extrusionOk="0" h="25616" w="26664">
                  <a:moveTo>
                    <a:pt x="10856" y="1"/>
                  </a:moveTo>
                  <a:cubicBezTo>
                    <a:pt x="9007" y="4"/>
                    <a:pt x="7431" y="772"/>
                    <a:pt x="6017" y="1929"/>
                  </a:cubicBezTo>
                  <a:cubicBezTo>
                    <a:pt x="4393" y="3261"/>
                    <a:pt x="2603" y="4997"/>
                    <a:pt x="1646" y="6894"/>
                  </a:cubicBezTo>
                  <a:cubicBezTo>
                    <a:pt x="0" y="10158"/>
                    <a:pt x="971" y="14550"/>
                    <a:pt x="2578" y="17632"/>
                  </a:cubicBezTo>
                  <a:cubicBezTo>
                    <a:pt x="4489" y="21307"/>
                    <a:pt x="7757" y="24432"/>
                    <a:pt x="11888" y="25335"/>
                  </a:cubicBezTo>
                  <a:cubicBezTo>
                    <a:pt x="12744" y="25522"/>
                    <a:pt x="13612" y="25616"/>
                    <a:pt x="14471" y="25616"/>
                  </a:cubicBezTo>
                  <a:cubicBezTo>
                    <a:pt x="17461" y="25616"/>
                    <a:pt x="20361" y="24479"/>
                    <a:pt x="22388" y="22147"/>
                  </a:cubicBezTo>
                  <a:cubicBezTo>
                    <a:pt x="25495" y="18572"/>
                    <a:pt x="26663" y="13522"/>
                    <a:pt x="25724" y="8929"/>
                  </a:cubicBezTo>
                  <a:cubicBezTo>
                    <a:pt x="25698" y="8803"/>
                    <a:pt x="25606" y="8747"/>
                    <a:pt x="25509" y="8747"/>
                  </a:cubicBezTo>
                  <a:cubicBezTo>
                    <a:pt x="25375" y="8747"/>
                    <a:pt x="25233" y="8856"/>
                    <a:pt x="25256" y="9033"/>
                  </a:cubicBezTo>
                  <a:cubicBezTo>
                    <a:pt x="25906" y="13793"/>
                    <a:pt x="24674" y="19218"/>
                    <a:pt x="20963" y="22515"/>
                  </a:cubicBezTo>
                  <a:cubicBezTo>
                    <a:pt x="19093" y="24176"/>
                    <a:pt x="16735" y="24935"/>
                    <a:pt x="14350" y="24935"/>
                  </a:cubicBezTo>
                  <a:cubicBezTo>
                    <a:pt x="12059" y="24935"/>
                    <a:pt x="9743" y="24235"/>
                    <a:pt x="7810" y="22961"/>
                  </a:cubicBezTo>
                  <a:cubicBezTo>
                    <a:pt x="3950" y="20418"/>
                    <a:pt x="850" y="15354"/>
                    <a:pt x="1182" y="10611"/>
                  </a:cubicBezTo>
                  <a:cubicBezTo>
                    <a:pt x="1357" y="8158"/>
                    <a:pt x="2796" y="6162"/>
                    <a:pt x="4436" y="4436"/>
                  </a:cubicBezTo>
                  <a:cubicBezTo>
                    <a:pt x="6178" y="2605"/>
                    <a:pt x="8178" y="736"/>
                    <a:pt x="10825" y="543"/>
                  </a:cubicBezTo>
                  <a:cubicBezTo>
                    <a:pt x="11164" y="519"/>
                    <a:pt x="11214" y="1"/>
                    <a:pt x="10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a:off x="3118675" y="2211413"/>
              <a:ext cx="287850" cy="152225"/>
            </a:xfrm>
            <a:custGeom>
              <a:rect b="b" l="l" r="r" t="t"/>
              <a:pathLst>
                <a:path extrusionOk="0" h="6089" w="11514">
                  <a:moveTo>
                    <a:pt x="1797" y="0"/>
                  </a:moveTo>
                  <a:cubicBezTo>
                    <a:pt x="1268" y="0"/>
                    <a:pt x="734" y="37"/>
                    <a:pt x="196" y="112"/>
                  </a:cubicBezTo>
                  <a:cubicBezTo>
                    <a:pt x="1" y="139"/>
                    <a:pt x="68" y="416"/>
                    <a:pt x="246" y="416"/>
                  </a:cubicBezTo>
                  <a:cubicBezTo>
                    <a:pt x="251" y="416"/>
                    <a:pt x="255" y="416"/>
                    <a:pt x="260" y="415"/>
                  </a:cubicBezTo>
                  <a:cubicBezTo>
                    <a:pt x="541" y="391"/>
                    <a:pt x="825" y="379"/>
                    <a:pt x="1111" y="379"/>
                  </a:cubicBezTo>
                  <a:cubicBezTo>
                    <a:pt x="5000" y="379"/>
                    <a:pt x="9273" y="2576"/>
                    <a:pt x="11053" y="5976"/>
                  </a:cubicBezTo>
                  <a:cubicBezTo>
                    <a:pt x="11093" y="6053"/>
                    <a:pt x="11169" y="6089"/>
                    <a:pt x="11245" y="6089"/>
                  </a:cubicBezTo>
                  <a:cubicBezTo>
                    <a:pt x="11353" y="6089"/>
                    <a:pt x="11459" y="6018"/>
                    <a:pt x="11463" y="5891"/>
                  </a:cubicBezTo>
                  <a:cubicBezTo>
                    <a:pt x="11514" y="3687"/>
                    <a:pt x="9281" y="2244"/>
                    <a:pt x="7521" y="1394"/>
                  </a:cubicBezTo>
                  <a:cubicBezTo>
                    <a:pt x="5693" y="512"/>
                    <a:pt x="3781" y="0"/>
                    <a:pt x="1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a:off x="2976850" y="2727838"/>
              <a:ext cx="110375" cy="72675"/>
            </a:xfrm>
            <a:custGeom>
              <a:rect b="b" l="l" r="r" t="t"/>
              <a:pathLst>
                <a:path extrusionOk="0" h="2907" w="4415">
                  <a:moveTo>
                    <a:pt x="18" y="1"/>
                  </a:moveTo>
                  <a:cubicBezTo>
                    <a:pt x="8" y="1"/>
                    <a:pt x="0" y="17"/>
                    <a:pt x="12" y="29"/>
                  </a:cubicBezTo>
                  <a:cubicBezTo>
                    <a:pt x="1316" y="1122"/>
                    <a:pt x="2733" y="2275"/>
                    <a:pt x="4337" y="2904"/>
                  </a:cubicBezTo>
                  <a:cubicBezTo>
                    <a:pt x="4343" y="2906"/>
                    <a:pt x="4348" y="2907"/>
                    <a:pt x="4353" y="2907"/>
                  </a:cubicBezTo>
                  <a:cubicBezTo>
                    <a:pt x="4393" y="2907"/>
                    <a:pt x="4415" y="2847"/>
                    <a:pt x="4376" y="2821"/>
                  </a:cubicBezTo>
                  <a:cubicBezTo>
                    <a:pt x="2955" y="1836"/>
                    <a:pt x="1416" y="1051"/>
                    <a:pt x="27" y="4"/>
                  </a:cubicBezTo>
                  <a:cubicBezTo>
                    <a:pt x="24" y="2"/>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
            <p:cNvSpPr/>
            <p:nvPr/>
          </p:nvSpPr>
          <p:spPr>
            <a:xfrm>
              <a:off x="2984825" y="2721188"/>
              <a:ext cx="81775" cy="51725"/>
            </a:xfrm>
            <a:custGeom>
              <a:rect b="b" l="l" r="r" t="t"/>
              <a:pathLst>
                <a:path extrusionOk="0" h="2069" w="3271">
                  <a:moveTo>
                    <a:pt x="121" y="0"/>
                  </a:moveTo>
                  <a:cubicBezTo>
                    <a:pt x="58" y="0"/>
                    <a:pt x="1" y="73"/>
                    <a:pt x="57" y="123"/>
                  </a:cubicBezTo>
                  <a:cubicBezTo>
                    <a:pt x="947" y="909"/>
                    <a:pt x="2032" y="1641"/>
                    <a:pt x="3146" y="2063"/>
                  </a:cubicBezTo>
                  <a:cubicBezTo>
                    <a:pt x="3156" y="2067"/>
                    <a:pt x="3165" y="2068"/>
                    <a:pt x="3174" y="2068"/>
                  </a:cubicBezTo>
                  <a:cubicBezTo>
                    <a:pt x="3239" y="2068"/>
                    <a:pt x="3271" y="1972"/>
                    <a:pt x="3211" y="1927"/>
                  </a:cubicBezTo>
                  <a:cubicBezTo>
                    <a:pt x="2250" y="1234"/>
                    <a:pt x="1178" y="609"/>
                    <a:pt x="158" y="9"/>
                  </a:cubicBezTo>
                  <a:cubicBezTo>
                    <a:pt x="146" y="3"/>
                    <a:pt x="133" y="0"/>
                    <a:pt x="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
            <p:cNvSpPr/>
            <p:nvPr/>
          </p:nvSpPr>
          <p:spPr>
            <a:xfrm>
              <a:off x="2884850" y="2648238"/>
              <a:ext cx="52675" cy="60525"/>
            </a:xfrm>
            <a:custGeom>
              <a:rect b="b" l="l" r="r" t="t"/>
              <a:pathLst>
                <a:path extrusionOk="0" h="2421" w="2107">
                  <a:moveTo>
                    <a:pt x="137" y="0"/>
                  </a:moveTo>
                  <a:cubicBezTo>
                    <a:pt x="68" y="0"/>
                    <a:pt x="1" y="93"/>
                    <a:pt x="56" y="170"/>
                  </a:cubicBezTo>
                  <a:cubicBezTo>
                    <a:pt x="613" y="953"/>
                    <a:pt x="1221" y="1835"/>
                    <a:pt x="1999" y="2410"/>
                  </a:cubicBezTo>
                  <a:cubicBezTo>
                    <a:pt x="2008" y="2417"/>
                    <a:pt x="2018" y="2420"/>
                    <a:pt x="2029" y="2420"/>
                  </a:cubicBezTo>
                  <a:cubicBezTo>
                    <a:pt x="2067" y="2420"/>
                    <a:pt x="2107" y="2374"/>
                    <a:pt x="2082" y="2338"/>
                  </a:cubicBezTo>
                  <a:cubicBezTo>
                    <a:pt x="1531" y="1527"/>
                    <a:pt x="799" y="820"/>
                    <a:pt x="206" y="38"/>
                  </a:cubicBezTo>
                  <a:cubicBezTo>
                    <a:pt x="186" y="12"/>
                    <a:pt x="162" y="0"/>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a:off x="2974050" y="2704413"/>
              <a:ext cx="416675" cy="114750"/>
            </a:xfrm>
            <a:custGeom>
              <a:rect b="b" l="l" r="r" t="t"/>
              <a:pathLst>
                <a:path extrusionOk="0" h="4590" w="16667">
                  <a:moveTo>
                    <a:pt x="16523" y="0"/>
                  </a:moveTo>
                  <a:cubicBezTo>
                    <a:pt x="16500" y="0"/>
                    <a:pt x="16475" y="9"/>
                    <a:pt x="16452" y="30"/>
                  </a:cubicBezTo>
                  <a:cubicBezTo>
                    <a:pt x="14113" y="2156"/>
                    <a:pt x="11895" y="3987"/>
                    <a:pt x="8624" y="4387"/>
                  </a:cubicBezTo>
                  <a:cubicBezTo>
                    <a:pt x="8235" y="4435"/>
                    <a:pt x="7847" y="4458"/>
                    <a:pt x="7461" y="4458"/>
                  </a:cubicBezTo>
                  <a:cubicBezTo>
                    <a:pt x="4766" y="4458"/>
                    <a:pt x="2164" y="3340"/>
                    <a:pt x="128" y="1584"/>
                  </a:cubicBezTo>
                  <a:cubicBezTo>
                    <a:pt x="116" y="1574"/>
                    <a:pt x="103" y="1569"/>
                    <a:pt x="91" y="1569"/>
                  </a:cubicBezTo>
                  <a:cubicBezTo>
                    <a:pt x="40" y="1569"/>
                    <a:pt x="1" y="1652"/>
                    <a:pt x="53" y="1698"/>
                  </a:cubicBezTo>
                  <a:cubicBezTo>
                    <a:pt x="2227" y="3572"/>
                    <a:pt x="4989" y="4589"/>
                    <a:pt x="7842" y="4589"/>
                  </a:cubicBezTo>
                  <a:cubicBezTo>
                    <a:pt x="8110" y="4589"/>
                    <a:pt x="8379" y="4580"/>
                    <a:pt x="8649" y="4562"/>
                  </a:cubicBezTo>
                  <a:cubicBezTo>
                    <a:pt x="11620" y="4366"/>
                    <a:pt x="15087" y="2863"/>
                    <a:pt x="16620" y="173"/>
                  </a:cubicBezTo>
                  <a:cubicBezTo>
                    <a:pt x="16666" y="94"/>
                    <a:pt x="16600" y="0"/>
                    <a:pt x="16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a:off x="3402275" y="2402263"/>
              <a:ext cx="59700" cy="249100"/>
            </a:xfrm>
            <a:custGeom>
              <a:rect b="b" l="l" r="r" t="t"/>
              <a:pathLst>
                <a:path extrusionOk="0" h="9964" w="2388">
                  <a:moveTo>
                    <a:pt x="508" y="0"/>
                  </a:moveTo>
                  <a:cubicBezTo>
                    <a:pt x="481" y="0"/>
                    <a:pt x="455" y="21"/>
                    <a:pt x="465" y="56"/>
                  </a:cubicBezTo>
                  <a:cubicBezTo>
                    <a:pt x="909" y="1624"/>
                    <a:pt x="1223" y="3099"/>
                    <a:pt x="1108" y="4749"/>
                  </a:cubicBezTo>
                  <a:cubicBezTo>
                    <a:pt x="987" y="6523"/>
                    <a:pt x="405" y="8173"/>
                    <a:pt x="12" y="9887"/>
                  </a:cubicBezTo>
                  <a:cubicBezTo>
                    <a:pt x="1" y="9933"/>
                    <a:pt x="36" y="9963"/>
                    <a:pt x="70" y="9963"/>
                  </a:cubicBezTo>
                  <a:cubicBezTo>
                    <a:pt x="90" y="9963"/>
                    <a:pt x="110" y="9952"/>
                    <a:pt x="119" y="9927"/>
                  </a:cubicBezTo>
                  <a:cubicBezTo>
                    <a:pt x="1223" y="7049"/>
                    <a:pt x="2387" y="2842"/>
                    <a:pt x="551" y="24"/>
                  </a:cubicBezTo>
                  <a:cubicBezTo>
                    <a:pt x="542" y="8"/>
                    <a:pt x="525"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a:off x="3406350" y="2433738"/>
              <a:ext cx="17050" cy="146325"/>
            </a:xfrm>
            <a:custGeom>
              <a:rect b="b" l="l" r="r" t="t"/>
              <a:pathLst>
                <a:path extrusionOk="0" h="5853" w="682">
                  <a:moveTo>
                    <a:pt x="103" y="1"/>
                  </a:moveTo>
                  <a:cubicBezTo>
                    <a:pt x="52" y="1"/>
                    <a:pt x="0" y="43"/>
                    <a:pt x="7" y="111"/>
                  </a:cubicBezTo>
                  <a:cubicBezTo>
                    <a:pt x="188" y="2040"/>
                    <a:pt x="363" y="3843"/>
                    <a:pt x="56" y="5775"/>
                  </a:cubicBezTo>
                  <a:cubicBezTo>
                    <a:pt x="49" y="5827"/>
                    <a:pt x="87" y="5853"/>
                    <a:pt x="128" y="5853"/>
                  </a:cubicBezTo>
                  <a:cubicBezTo>
                    <a:pt x="166" y="5853"/>
                    <a:pt x="207" y="5829"/>
                    <a:pt x="213" y="5783"/>
                  </a:cubicBezTo>
                  <a:cubicBezTo>
                    <a:pt x="538" y="3950"/>
                    <a:pt x="681" y="1890"/>
                    <a:pt x="188" y="72"/>
                  </a:cubicBezTo>
                  <a:cubicBezTo>
                    <a:pt x="175" y="23"/>
                    <a:pt x="139" y="1"/>
                    <a:pt x="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a:off x="3382650" y="2466963"/>
              <a:ext cx="14250" cy="53250"/>
            </a:xfrm>
            <a:custGeom>
              <a:rect b="b" l="l" r="r" t="t"/>
              <a:pathLst>
                <a:path extrusionOk="0" h="2130" w="570">
                  <a:moveTo>
                    <a:pt x="126" y="1"/>
                  </a:moveTo>
                  <a:cubicBezTo>
                    <a:pt x="61" y="1"/>
                    <a:pt x="0" y="40"/>
                    <a:pt x="4" y="121"/>
                  </a:cubicBezTo>
                  <a:cubicBezTo>
                    <a:pt x="15" y="411"/>
                    <a:pt x="119" y="704"/>
                    <a:pt x="158" y="993"/>
                  </a:cubicBezTo>
                  <a:cubicBezTo>
                    <a:pt x="200" y="1332"/>
                    <a:pt x="197" y="1668"/>
                    <a:pt x="162" y="2007"/>
                  </a:cubicBezTo>
                  <a:cubicBezTo>
                    <a:pt x="154" y="2088"/>
                    <a:pt x="213" y="2130"/>
                    <a:pt x="275" y="2130"/>
                  </a:cubicBezTo>
                  <a:cubicBezTo>
                    <a:pt x="332" y="2130"/>
                    <a:pt x="392" y="2094"/>
                    <a:pt x="404" y="2021"/>
                  </a:cubicBezTo>
                  <a:cubicBezTo>
                    <a:pt x="497" y="1443"/>
                    <a:pt x="569" y="593"/>
                    <a:pt x="254" y="68"/>
                  </a:cubicBezTo>
                  <a:cubicBezTo>
                    <a:pt x="227" y="23"/>
                    <a:pt x="175" y="1"/>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a:off x="3141300" y="2237913"/>
              <a:ext cx="234075" cy="97525"/>
            </a:xfrm>
            <a:custGeom>
              <a:rect b="b" l="l" r="r" t="t"/>
              <a:pathLst>
                <a:path extrusionOk="0" h="3901" w="9363">
                  <a:moveTo>
                    <a:pt x="1448" y="0"/>
                  </a:moveTo>
                  <a:cubicBezTo>
                    <a:pt x="1017" y="0"/>
                    <a:pt x="583" y="51"/>
                    <a:pt x="148" y="170"/>
                  </a:cubicBezTo>
                  <a:cubicBezTo>
                    <a:pt x="1" y="210"/>
                    <a:pt x="35" y="423"/>
                    <a:pt x="176" y="423"/>
                  </a:cubicBezTo>
                  <a:cubicBezTo>
                    <a:pt x="185" y="423"/>
                    <a:pt x="195" y="422"/>
                    <a:pt x="205" y="420"/>
                  </a:cubicBezTo>
                  <a:cubicBezTo>
                    <a:pt x="572" y="352"/>
                    <a:pt x="953" y="320"/>
                    <a:pt x="1342" y="320"/>
                  </a:cubicBezTo>
                  <a:cubicBezTo>
                    <a:pt x="4157" y="320"/>
                    <a:pt x="7410" y="1999"/>
                    <a:pt x="9180" y="3873"/>
                  </a:cubicBezTo>
                  <a:cubicBezTo>
                    <a:pt x="9198" y="3892"/>
                    <a:pt x="9221" y="3901"/>
                    <a:pt x="9244" y="3901"/>
                  </a:cubicBezTo>
                  <a:cubicBezTo>
                    <a:pt x="9304" y="3901"/>
                    <a:pt x="9363" y="3841"/>
                    <a:pt x="9327" y="3773"/>
                  </a:cubicBezTo>
                  <a:cubicBezTo>
                    <a:pt x="8448" y="2195"/>
                    <a:pt x="6734" y="1427"/>
                    <a:pt x="5098" y="841"/>
                  </a:cubicBezTo>
                  <a:cubicBezTo>
                    <a:pt x="3911" y="420"/>
                    <a:pt x="2690" y="0"/>
                    <a:pt x="1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a:off x="3247075" y="2278388"/>
              <a:ext cx="131825" cy="81875"/>
            </a:xfrm>
            <a:custGeom>
              <a:rect b="b" l="l" r="r" t="t"/>
              <a:pathLst>
                <a:path extrusionOk="0" h="3275" w="5273">
                  <a:moveTo>
                    <a:pt x="32" y="1"/>
                  </a:moveTo>
                  <a:cubicBezTo>
                    <a:pt x="6" y="1"/>
                    <a:pt x="0" y="44"/>
                    <a:pt x="24" y="50"/>
                  </a:cubicBezTo>
                  <a:cubicBezTo>
                    <a:pt x="2160" y="632"/>
                    <a:pt x="3470" y="1797"/>
                    <a:pt x="5063" y="3247"/>
                  </a:cubicBezTo>
                  <a:cubicBezTo>
                    <a:pt x="5084" y="3266"/>
                    <a:pt x="5110" y="3274"/>
                    <a:pt x="5136" y="3274"/>
                  </a:cubicBezTo>
                  <a:cubicBezTo>
                    <a:pt x="5205" y="3274"/>
                    <a:pt x="5272" y="3211"/>
                    <a:pt x="5228" y="3133"/>
                  </a:cubicBezTo>
                  <a:cubicBezTo>
                    <a:pt x="4220" y="1333"/>
                    <a:pt x="1999" y="297"/>
                    <a:pt x="35" y="1"/>
                  </a:cubicBezTo>
                  <a:cubicBezTo>
                    <a:pt x="34" y="1"/>
                    <a:pt x="33"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a:off x="3295800" y="2318638"/>
              <a:ext cx="61275" cy="47150"/>
            </a:xfrm>
            <a:custGeom>
              <a:rect b="b" l="l" r="r" t="t"/>
              <a:pathLst>
                <a:path extrusionOk="0" h="1886" w="2451">
                  <a:moveTo>
                    <a:pt x="106" y="1"/>
                  </a:moveTo>
                  <a:cubicBezTo>
                    <a:pt x="27" y="1"/>
                    <a:pt x="0" y="132"/>
                    <a:pt x="86" y="173"/>
                  </a:cubicBezTo>
                  <a:cubicBezTo>
                    <a:pt x="953" y="590"/>
                    <a:pt x="1557" y="1205"/>
                    <a:pt x="2243" y="1859"/>
                  </a:cubicBezTo>
                  <a:cubicBezTo>
                    <a:pt x="2263" y="1878"/>
                    <a:pt x="2288" y="1886"/>
                    <a:pt x="2313" y="1886"/>
                  </a:cubicBezTo>
                  <a:cubicBezTo>
                    <a:pt x="2382" y="1886"/>
                    <a:pt x="2451" y="1822"/>
                    <a:pt x="2403" y="1744"/>
                  </a:cubicBezTo>
                  <a:cubicBezTo>
                    <a:pt x="1911" y="926"/>
                    <a:pt x="1004" y="366"/>
                    <a:pt x="139" y="8"/>
                  </a:cubicBezTo>
                  <a:cubicBezTo>
                    <a:pt x="127" y="3"/>
                    <a:pt x="116" y="1"/>
                    <a:pt x="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a:off x="3147725" y="2278863"/>
              <a:ext cx="95475" cy="23975"/>
            </a:xfrm>
            <a:custGeom>
              <a:rect b="b" l="l" r="r" t="t"/>
              <a:pathLst>
                <a:path extrusionOk="0" h="959" w="3819">
                  <a:moveTo>
                    <a:pt x="1040" y="0"/>
                  </a:moveTo>
                  <a:cubicBezTo>
                    <a:pt x="728" y="0"/>
                    <a:pt x="425" y="19"/>
                    <a:pt x="144" y="49"/>
                  </a:cubicBezTo>
                  <a:cubicBezTo>
                    <a:pt x="0" y="67"/>
                    <a:pt x="15" y="314"/>
                    <a:pt x="159" y="314"/>
                  </a:cubicBezTo>
                  <a:cubicBezTo>
                    <a:pt x="161" y="314"/>
                    <a:pt x="164" y="314"/>
                    <a:pt x="166" y="313"/>
                  </a:cubicBezTo>
                  <a:cubicBezTo>
                    <a:pt x="312" y="305"/>
                    <a:pt x="458" y="301"/>
                    <a:pt x="603" y="301"/>
                  </a:cubicBezTo>
                  <a:cubicBezTo>
                    <a:pt x="1065" y="301"/>
                    <a:pt x="1523" y="345"/>
                    <a:pt x="1977" y="445"/>
                  </a:cubicBezTo>
                  <a:cubicBezTo>
                    <a:pt x="2534" y="567"/>
                    <a:pt x="3041" y="814"/>
                    <a:pt x="3587" y="953"/>
                  </a:cubicBezTo>
                  <a:cubicBezTo>
                    <a:pt x="3602" y="957"/>
                    <a:pt x="3615" y="958"/>
                    <a:pt x="3628" y="958"/>
                  </a:cubicBezTo>
                  <a:cubicBezTo>
                    <a:pt x="3753" y="958"/>
                    <a:pt x="3818" y="797"/>
                    <a:pt x="3705" y="710"/>
                  </a:cubicBezTo>
                  <a:cubicBezTo>
                    <a:pt x="3000" y="171"/>
                    <a:pt x="1981"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a:off x="2846875" y="2209888"/>
              <a:ext cx="205250" cy="291250"/>
            </a:xfrm>
            <a:custGeom>
              <a:rect b="b" l="l" r="r" t="t"/>
              <a:pathLst>
                <a:path extrusionOk="0" h="11650" w="8210">
                  <a:moveTo>
                    <a:pt x="8115" y="1"/>
                  </a:moveTo>
                  <a:cubicBezTo>
                    <a:pt x="8106" y="1"/>
                    <a:pt x="8096" y="3"/>
                    <a:pt x="8086" y="8"/>
                  </a:cubicBezTo>
                  <a:cubicBezTo>
                    <a:pt x="3722" y="2151"/>
                    <a:pt x="1" y="6526"/>
                    <a:pt x="311" y="11566"/>
                  </a:cubicBezTo>
                  <a:cubicBezTo>
                    <a:pt x="315" y="11622"/>
                    <a:pt x="357" y="11650"/>
                    <a:pt x="398" y="11650"/>
                  </a:cubicBezTo>
                  <a:cubicBezTo>
                    <a:pt x="445" y="11650"/>
                    <a:pt x="490" y="11615"/>
                    <a:pt x="479" y="11551"/>
                  </a:cubicBezTo>
                  <a:cubicBezTo>
                    <a:pt x="111" y="9187"/>
                    <a:pt x="1087" y="6869"/>
                    <a:pt x="2536" y="5047"/>
                  </a:cubicBezTo>
                  <a:cubicBezTo>
                    <a:pt x="4143" y="3030"/>
                    <a:pt x="6279" y="1812"/>
                    <a:pt x="8161" y="119"/>
                  </a:cubicBezTo>
                  <a:cubicBezTo>
                    <a:pt x="8209" y="77"/>
                    <a:pt x="8170" y="1"/>
                    <a:pt x="8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a:off x="2936225" y="2243163"/>
              <a:ext cx="121400" cy="103700"/>
            </a:xfrm>
            <a:custGeom>
              <a:rect b="b" l="l" r="r" t="t"/>
              <a:pathLst>
                <a:path extrusionOk="0" h="4148" w="4856">
                  <a:moveTo>
                    <a:pt x="4667" y="0"/>
                  </a:moveTo>
                  <a:cubicBezTo>
                    <a:pt x="4652" y="0"/>
                    <a:pt x="4636" y="3"/>
                    <a:pt x="4619" y="9"/>
                  </a:cubicBezTo>
                  <a:cubicBezTo>
                    <a:pt x="2655" y="764"/>
                    <a:pt x="1184" y="2263"/>
                    <a:pt x="51" y="3991"/>
                  </a:cubicBezTo>
                  <a:cubicBezTo>
                    <a:pt x="1" y="4068"/>
                    <a:pt x="73" y="4148"/>
                    <a:pt x="143" y="4148"/>
                  </a:cubicBezTo>
                  <a:cubicBezTo>
                    <a:pt x="172" y="4148"/>
                    <a:pt x="200" y="4134"/>
                    <a:pt x="219" y="4102"/>
                  </a:cubicBezTo>
                  <a:cubicBezTo>
                    <a:pt x="1316" y="2306"/>
                    <a:pt x="2887" y="1174"/>
                    <a:pt x="4730" y="228"/>
                  </a:cubicBezTo>
                  <a:cubicBezTo>
                    <a:pt x="4856" y="161"/>
                    <a:pt x="4784" y="0"/>
                    <a:pt x="4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a:off x="2990450" y="2273638"/>
              <a:ext cx="58150" cy="55575"/>
            </a:xfrm>
            <a:custGeom>
              <a:rect b="b" l="l" r="r" t="t"/>
              <a:pathLst>
                <a:path extrusionOk="0" h="2223" w="2326">
                  <a:moveTo>
                    <a:pt x="2183" y="1"/>
                  </a:moveTo>
                  <a:cubicBezTo>
                    <a:pt x="2168" y="1"/>
                    <a:pt x="2154" y="4"/>
                    <a:pt x="2140" y="12"/>
                  </a:cubicBezTo>
                  <a:cubicBezTo>
                    <a:pt x="1343" y="440"/>
                    <a:pt x="665" y="1348"/>
                    <a:pt x="75" y="2019"/>
                  </a:cubicBezTo>
                  <a:cubicBezTo>
                    <a:pt x="1" y="2102"/>
                    <a:pt x="75" y="2223"/>
                    <a:pt x="158" y="2223"/>
                  </a:cubicBezTo>
                  <a:cubicBezTo>
                    <a:pt x="182" y="2223"/>
                    <a:pt x="207" y="2212"/>
                    <a:pt x="229" y="2187"/>
                  </a:cubicBezTo>
                  <a:cubicBezTo>
                    <a:pt x="568" y="1801"/>
                    <a:pt x="918" y="1434"/>
                    <a:pt x="1293" y="1083"/>
                  </a:cubicBezTo>
                  <a:cubicBezTo>
                    <a:pt x="1622" y="776"/>
                    <a:pt x="2000" y="516"/>
                    <a:pt x="2272" y="162"/>
                  </a:cubicBezTo>
                  <a:cubicBezTo>
                    <a:pt x="2325" y="90"/>
                    <a:pt x="2257" y="1"/>
                    <a:pt x="2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a:off x="3032125" y="2312563"/>
              <a:ext cx="24625" cy="20400"/>
            </a:xfrm>
            <a:custGeom>
              <a:rect b="b" l="l" r="r" t="t"/>
              <a:pathLst>
                <a:path extrusionOk="0" h="816" w="985">
                  <a:moveTo>
                    <a:pt x="811" y="1"/>
                  </a:moveTo>
                  <a:cubicBezTo>
                    <a:pt x="793" y="1"/>
                    <a:pt x="775" y="5"/>
                    <a:pt x="758" y="15"/>
                  </a:cubicBezTo>
                  <a:cubicBezTo>
                    <a:pt x="486" y="173"/>
                    <a:pt x="287" y="444"/>
                    <a:pt x="66" y="662"/>
                  </a:cubicBezTo>
                  <a:cubicBezTo>
                    <a:pt x="0" y="724"/>
                    <a:pt x="56" y="816"/>
                    <a:pt x="127" y="816"/>
                  </a:cubicBezTo>
                  <a:cubicBezTo>
                    <a:pt x="145" y="816"/>
                    <a:pt x="164" y="809"/>
                    <a:pt x="183" y="795"/>
                  </a:cubicBezTo>
                  <a:cubicBezTo>
                    <a:pt x="430" y="602"/>
                    <a:pt x="726" y="444"/>
                    <a:pt x="919" y="195"/>
                  </a:cubicBezTo>
                  <a:cubicBezTo>
                    <a:pt x="984" y="114"/>
                    <a:pt x="901" y="1"/>
                    <a:pt x="8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a:off x="3264200" y="2664188"/>
              <a:ext cx="129975" cy="119275"/>
            </a:xfrm>
            <a:custGeom>
              <a:rect b="b" l="l" r="r" t="t"/>
              <a:pathLst>
                <a:path extrusionOk="0" h="4771" w="5199">
                  <a:moveTo>
                    <a:pt x="5124" y="1"/>
                  </a:moveTo>
                  <a:cubicBezTo>
                    <a:pt x="5107" y="1"/>
                    <a:pt x="5090" y="8"/>
                    <a:pt x="5078" y="25"/>
                  </a:cubicBezTo>
                  <a:cubicBezTo>
                    <a:pt x="3814" y="2029"/>
                    <a:pt x="1975" y="3379"/>
                    <a:pt x="39" y="4689"/>
                  </a:cubicBezTo>
                  <a:cubicBezTo>
                    <a:pt x="1" y="4716"/>
                    <a:pt x="19" y="4771"/>
                    <a:pt x="56" y="4771"/>
                  </a:cubicBezTo>
                  <a:cubicBezTo>
                    <a:pt x="63" y="4771"/>
                    <a:pt x="70" y="4769"/>
                    <a:pt x="79" y="4764"/>
                  </a:cubicBezTo>
                  <a:cubicBezTo>
                    <a:pt x="2114" y="3593"/>
                    <a:pt x="4203" y="2318"/>
                    <a:pt x="5182" y="75"/>
                  </a:cubicBezTo>
                  <a:cubicBezTo>
                    <a:pt x="5199" y="34"/>
                    <a:pt x="5161" y="1"/>
                    <a:pt x="5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
            <p:cNvSpPr/>
            <p:nvPr/>
          </p:nvSpPr>
          <p:spPr>
            <a:xfrm>
              <a:off x="3339475" y="2654338"/>
              <a:ext cx="43925" cy="58300"/>
            </a:xfrm>
            <a:custGeom>
              <a:rect b="b" l="l" r="r" t="t"/>
              <a:pathLst>
                <a:path extrusionOk="0" h="2332" w="1757">
                  <a:moveTo>
                    <a:pt x="1702" y="0"/>
                  </a:moveTo>
                  <a:cubicBezTo>
                    <a:pt x="1684" y="0"/>
                    <a:pt x="1666" y="9"/>
                    <a:pt x="1657" y="30"/>
                  </a:cubicBezTo>
                  <a:cubicBezTo>
                    <a:pt x="1253" y="902"/>
                    <a:pt x="753" y="1655"/>
                    <a:pt x="20" y="2290"/>
                  </a:cubicBezTo>
                  <a:cubicBezTo>
                    <a:pt x="1" y="2307"/>
                    <a:pt x="17" y="2331"/>
                    <a:pt x="37" y="2331"/>
                  </a:cubicBezTo>
                  <a:cubicBezTo>
                    <a:pt x="43" y="2331"/>
                    <a:pt x="48" y="2330"/>
                    <a:pt x="53" y="2326"/>
                  </a:cubicBezTo>
                  <a:cubicBezTo>
                    <a:pt x="835" y="1759"/>
                    <a:pt x="1453" y="991"/>
                    <a:pt x="1746" y="58"/>
                  </a:cubicBezTo>
                  <a:cubicBezTo>
                    <a:pt x="1757" y="23"/>
                    <a:pt x="1730" y="0"/>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
            <p:cNvSpPr/>
            <p:nvPr/>
          </p:nvSpPr>
          <p:spPr>
            <a:xfrm>
              <a:off x="3336600" y="2653113"/>
              <a:ext cx="32475" cy="37350"/>
            </a:xfrm>
            <a:custGeom>
              <a:rect b="b" l="l" r="r" t="t"/>
              <a:pathLst>
                <a:path extrusionOk="0" h="1494" w="1299">
                  <a:moveTo>
                    <a:pt x="1240" y="1"/>
                  </a:moveTo>
                  <a:cubicBezTo>
                    <a:pt x="1223" y="1"/>
                    <a:pt x="1207" y="8"/>
                    <a:pt x="1197" y="25"/>
                  </a:cubicBezTo>
                  <a:cubicBezTo>
                    <a:pt x="882" y="550"/>
                    <a:pt x="650" y="1000"/>
                    <a:pt x="89" y="1318"/>
                  </a:cubicBezTo>
                  <a:cubicBezTo>
                    <a:pt x="0" y="1367"/>
                    <a:pt x="50" y="1494"/>
                    <a:pt x="131" y="1494"/>
                  </a:cubicBezTo>
                  <a:cubicBezTo>
                    <a:pt x="145" y="1494"/>
                    <a:pt x="160" y="1490"/>
                    <a:pt x="175" y="1482"/>
                  </a:cubicBezTo>
                  <a:cubicBezTo>
                    <a:pt x="689" y="1193"/>
                    <a:pt x="1233" y="675"/>
                    <a:pt x="1297" y="57"/>
                  </a:cubicBezTo>
                  <a:cubicBezTo>
                    <a:pt x="1299" y="23"/>
                    <a:pt x="1269" y="1"/>
                    <a:pt x="1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a:off x="3330350" y="2644913"/>
              <a:ext cx="26400" cy="24275"/>
            </a:xfrm>
            <a:custGeom>
              <a:rect b="b" l="l" r="r" t="t"/>
              <a:pathLst>
                <a:path extrusionOk="0" h="971" w="1056">
                  <a:moveTo>
                    <a:pt x="970" y="0"/>
                  </a:moveTo>
                  <a:cubicBezTo>
                    <a:pt x="959" y="0"/>
                    <a:pt x="947" y="2"/>
                    <a:pt x="936" y="7"/>
                  </a:cubicBezTo>
                  <a:cubicBezTo>
                    <a:pt x="764" y="82"/>
                    <a:pt x="661" y="235"/>
                    <a:pt x="535" y="367"/>
                  </a:cubicBezTo>
                  <a:cubicBezTo>
                    <a:pt x="393" y="514"/>
                    <a:pt x="247" y="649"/>
                    <a:pt x="85" y="775"/>
                  </a:cubicBezTo>
                  <a:cubicBezTo>
                    <a:pt x="1" y="842"/>
                    <a:pt x="71" y="970"/>
                    <a:pt x="161" y="970"/>
                  </a:cubicBezTo>
                  <a:cubicBezTo>
                    <a:pt x="177" y="970"/>
                    <a:pt x="194" y="966"/>
                    <a:pt x="211" y="957"/>
                  </a:cubicBezTo>
                  <a:cubicBezTo>
                    <a:pt x="525" y="781"/>
                    <a:pt x="1018" y="478"/>
                    <a:pt x="1050" y="82"/>
                  </a:cubicBezTo>
                  <a:cubicBezTo>
                    <a:pt x="1056" y="31"/>
                    <a:pt x="1015" y="0"/>
                    <a:pt x="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a:off x="3329875" y="2628313"/>
              <a:ext cx="13875" cy="17925"/>
            </a:xfrm>
            <a:custGeom>
              <a:rect b="b" l="l" r="r" t="t"/>
              <a:pathLst>
                <a:path extrusionOk="0" h="717" w="555">
                  <a:moveTo>
                    <a:pt x="436" y="1"/>
                  </a:moveTo>
                  <a:cubicBezTo>
                    <a:pt x="394" y="1"/>
                    <a:pt x="353" y="24"/>
                    <a:pt x="330" y="74"/>
                  </a:cubicBezTo>
                  <a:cubicBezTo>
                    <a:pt x="262" y="228"/>
                    <a:pt x="216" y="374"/>
                    <a:pt x="91" y="496"/>
                  </a:cubicBezTo>
                  <a:cubicBezTo>
                    <a:pt x="1" y="585"/>
                    <a:pt x="80" y="716"/>
                    <a:pt x="177" y="716"/>
                  </a:cubicBezTo>
                  <a:cubicBezTo>
                    <a:pt x="204" y="716"/>
                    <a:pt x="232" y="706"/>
                    <a:pt x="259" y="682"/>
                  </a:cubicBezTo>
                  <a:cubicBezTo>
                    <a:pt x="416" y="539"/>
                    <a:pt x="554" y="335"/>
                    <a:pt x="548" y="113"/>
                  </a:cubicBezTo>
                  <a:cubicBezTo>
                    <a:pt x="544" y="42"/>
                    <a:pt x="490"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a:off x="2997000" y="2699288"/>
              <a:ext cx="72575" cy="48450"/>
            </a:xfrm>
            <a:custGeom>
              <a:rect b="b" l="l" r="r" t="t"/>
              <a:pathLst>
                <a:path extrusionOk="0" h="1938" w="2903">
                  <a:moveTo>
                    <a:pt x="137" y="0"/>
                  </a:moveTo>
                  <a:cubicBezTo>
                    <a:pt x="65" y="0"/>
                    <a:pt x="1" y="85"/>
                    <a:pt x="63" y="154"/>
                  </a:cubicBezTo>
                  <a:cubicBezTo>
                    <a:pt x="774" y="932"/>
                    <a:pt x="1685" y="1689"/>
                    <a:pt x="2731" y="1935"/>
                  </a:cubicBezTo>
                  <a:cubicBezTo>
                    <a:pt x="2738" y="1937"/>
                    <a:pt x="2745" y="1938"/>
                    <a:pt x="2752" y="1938"/>
                  </a:cubicBezTo>
                  <a:cubicBezTo>
                    <a:pt x="2839" y="1938"/>
                    <a:pt x="2902" y="1821"/>
                    <a:pt x="2813" y="1767"/>
                  </a:cubicBezTo>
                  <a:cubicBezTo>
                    <a:pt x="1881" y="1228"/>
                    <a:pt x="991" y="789"/>
                    <a:pt x="203" y="28"/>
                  </a:cubicBezTo>
                  <a:cubicBezTo>
                    <a:pt x="182" y="9"/>
                    <a:pt x="159" y="0"/>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a:off x="3032825" y="2708163"/>
              <a:ext cx="41200" cy="18975"/>
            </a:xfrm>
            <a:custGeom>
              <a:rect b="b" l="l" r="r" t="t"/>
              <a:pathLst>
                <a:path extrusionOk="0" h="759" w="1648">
                  <a:moveTo>
                    <a:pt x="125" y="0"/>
                  </a:moveTo>
                  <a:cubicBezTo>
                    <a:pt x="36" y="0"/>
                    <a:pt x="0" y="150"/>
                    <a:pt x="102" y="191"/>
                  </a:cubicBezTo>
                  <a:cubicBezTo>
                    <a:pt x="577" y="391"/>
                    <a:pt x="1084" y="669"/>
                    <a:pt x="1594" y="758"/>
                  </a:cubicBezTo>
                  <a:cubicBezTo>
                    <a:pt x="1596" y="759"/>
                    <a:pt x="1597" y="759"/>
                    <a:pt x="1599" y="759"/>
                  </a:cubicBezTo>
                  <a:cubicBezTo>
                    <a:pt x="1638" y="759"/>
                    <a:pt x="1647" y="705"/>
                    <a:pt x="1620" y="684"/>
                  </a:cubicBezTo>
                  <a:cubicBezTo>
                    <a:pt x="1198" y="377"/>
                    <a:pt x="638" y="209"/>
                    <a:pt x="163" y="9"/>
                  </a:cubicBezTo>
                  <a:cubicBezTo>
                    <a:pt x="149" y="3"/>
                    <a:pt x="137" y="0"/>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a:off x="3054700" y="2702888"/>
              <a:ext cx="20175" cy="8925"/>
            </a:xfrm>
            <a:custGeom>
              <a:rect b="b" l="l" r="r" t="t"/>
              <a:pathLst>
                <a:path extrusionOk="0" h="357" w="807">
                  <a:moveTo>
                    <a:pt x="133" y="1"/>
                  </a:moveTo>
                  <a:cubicBezTo>
                    <a:pt x="39" y="1"/>
                    <a:pt x="1" y="148"/>
                    <a:pt x="102" y="184"/>
                  </a:cubicBezTo>
                  <a:cubicBezTo>
                    <a:pt x="295" y="245"/>
                    <a:pt x="491" y="327"/>
                    <a:pt x="691" y="356"/>
                  </a:cubicBezTo>
                  <a:cubicBezTo>
                    <a:pt x="694" y="356"/>
                    <a:pt x="697" y="356"/>
                    <a:pt x="700" y="356"/>
                  </a:cubicBezTo>
                  <a:cubicBezTo>
                    <a:pt x="773" y="356"/>
                    <a:pt x="806" y="247"/>
                    <a:pt x="740" y="213"/>
                  </a:cubicBezTo>
                  <a:cubicBezTo>
                    <a:pt x="562" y="117"/>
                    <a:pt x="355" y="70"/>
                    <a:pt x="162" y="5"/>
                  </a:cubicBezTo>
                  <a:cubicBezTo>
                    <a:pt x="152" y="2"/>
                    <a:pt x="142"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a:off x="3125700" y="2793988"/>
              <a:ext cx="78675" cy="8900"/>
            </a:xfrm>
            <a:custGeom>
              <a:rect b="b" l="l" r="r" t="t"/>
              <a:pathLst>
                <a:path extrusionOk="0" h="356" w="3147">
                  <a:moveTo>
                    <a:pt x="69" y="0"/>
                  </a:moveTo>
                  <a:cubicBezTo>
                    <a:pt x="0" y="0"/>
                    <a:pt x="2" y="105"/>
                    <a:pt x="69" y="115"/>
                  </a:cubicBezTo>
                  <a:cubicBezTo>
                    <a:pt x="919" y="259"/>
                    <a:pt x="1780" y="355"/>
                    <a:pt x="2642" y="355"/>
                  </a:cubicBezTo>
                  <a:cubicBezTo>
                    <a:pt x="2787" y="355"/>
                    <a:pt x="2931" y="352"/>
                    <a:pt x="3076" y="347"/>
                  </a:cubicBezTo>
                  <a:cubicBezTo>
                    <a:pt x="3140" y="347"/>
                    <a:pt x="3147" y="254"/>
                    <a:pt x="3083" y="247"/>
                  </a:cubicBezTo>
                  <a:cubicBezTo>
                    <a:pt x="2083" y="154"/>
                    <a:pt x="1079" y="101"/>
                    <a:pt x="76" y="1"/>
                  </a:cubicBezTo>
                  <a:cubicBezTo>
                    <a:pt x="74" y="0"/>
                    <a:pt x="71"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a:off x="2872725" y="2578063"/>
              <a:ext cx="38550" cy="74825"/>
            </a:xfrm>
            <a:custGeom>
              <a:rect b="b" l="l" r="r" t="t"/>
              <a:pathLst>
                <a:path extrusionOk="0" h="2993" w="1542">
                  <a:moveTo>
                    <a:pt x="49" y="1"/>
                  </a:moveTo>
                  <a:cubicBezTo>
                    <a:pt x="24" y="1"/>
                    <a:pt x="0" y="29"/>
                    <a:pt x="10" y="60"/>
                  </a:cubicBezTo>
                  <a:cubicBezTo>
                    <a:pt x="366" y="1045"/>
                    <a:pt x="717" y="2102"/>
                    <a:pt x="1342" y="2952"/>
                  </a:cubicBezTo>
                  <a:cubicBezTo>
                    <a:pt x="1363" y="2981"/>
                    <a:pt x="1389" y="2992"/>
                    <a:pt x="1413" y="2992"/>
                  </a:cubicBezTo>
                  <a:cubicBezTo>
                    <a:pt x="1480" y="2992"/>
                    <a:pt x="1542" y="2909"/>
                    <a:pt x="1513" y="2834"/>
                  </a:cubicBezTo>
                  <a:cubicBezTo>
                    <a:pt x="1138" y="1859"/>
                    <a:pt x="541" y="960"/>
                    <a:pt x="81" y="24"/>
                  </a:cubicBezTo>
                  <a:cubicBezTo>
                    <a:pt x="73" y="7"/>
                    <a:pt x="61"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a:off x="3168275" y="2307738"/>
              <a:ext cx="156575" cy="60350"/>
            </a:xfrm>
            <a:custGeom>
              <a:rect b="b" l="l" r="r" t="t"/>
              <a:pathLst>
                <a:path extrusionOk="0" h="2414" w="6263">
                  <a:moveTo>
                    <a:pt x="1294" y="0"/>
                  </a:moveTo>
                  <a:cubicBezTo>
                    <a:pt x="854" y="0"/>
                    <a:pt x="437" y="79"/>
                    <a:pt x="66" y="259"/>
                  </a:cubicBezTo>
                  <a:cubicBezTo>
                    <a:pt x="0" y="291"/>
                    <a:pt x="31" y="394"/>
                    <a:pt x="97" y="394"/>
                  </a:cubicBezTo>
                  <a:cubicBezTo>
                    <a:pt x="103" y="394"/>
                    <a:pt x="109" y="393"/>
                    <a:pt x="115" y="391"/>
                  </a:cubicBezTo>
                  <a:cubicBezTo>
                    <a:pt x="411" y="313"/>
                    <a:pt x="709" y="277"/>
                    <a:pt x="1006" y="277"/>
                  </a:cubicBezTo>
                  <a:cubicBezTo>
                    <a:pt x="2820" y="277"/>
                    <a:pt x="4638" y="1589"/>
                    <a:pt x="6126" y="2405"/>
                  </a:cubicBezTo>
                  <a:cubicBezTo>
                    <a:pt x="6137" y="2411"/>
                    <a:pt x="6149" y="2414"/>
                    <a:pt x="6160" y="2414"/>
                  </a:cubicBezTo>
                  <a:cubicBezTo>
                    <a:pt x="6215" y="2414"/>
                    <a:pt x="6262" y="2352"/>
                    <a:pt x="6212" y="2305"/>
                  </a:cubicBezTo>
                  <a:cubicBezTo>
                    <a:pt x="5177" y="1257"/>
                    <a:pt x="3053" y="0"/>
                    <a:pt x="1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a:off x="3245150" y="2347563"/>
              <a:ext cx="57200" cy="27800"/>
            </a:xfrm>
            <a:custGeom>
              <a:rect b="b" l="l" r="r" t="t"/>
              <a:pathLst>
                <a:path extrusionOk="0" h="1112" w="2288">
                  <a:moveTo>
                    <a:pt x="60" y="0"/>
                  </a:moveTo>
                  <a:cubicBezTo>
                    <a:pt x="19" y="0"/>
                    <a:pt x="0" y="66"/>
                    <a:pt x="44" y="76"/>
                  </a:cubicBezTo>
                  <a:cubicBezTo>
                    <a:pt x="866" y="244"/>
                    <a:pt x="1601" y="598"/>
                    <a:pt x="2262" y="1109"/>
                  </a:cubicBezTo>
                  <a:cubicBezTo>
                    <a:pt x="2264" y="1111"/>
                    <a:pt x="2267" y="1111"/>
                    <a:pt x="2270" y="1111"/>
                  </a:cubicBezTo>
                  <a:cubicBezTo>
                    <a:pt x="2281" y="1111"/>
                    <a:pt x="2288" y="1096"/>
                    <a:pt x="2276" y="1087"/>
                  </a:cubicBezTo>
                  <a:cubicBezTo>
                    <a:pt x="1640" y="534"/>
                    <a:pt x="894" y="180"/>
                    <a:pt x="69" y="1"/>
                  </a:cubicBezTo>
                  <a:cubicBezTo>
                    <a:pt x="66" y="1"/>
                    <a:pt x="6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a:off x="3237950" y="2367963"/>
              <a:ext cx="28575" cy="11900"/>
            </a:xfrm>
            <a:custGeom>
              <a:rect b="b" l="l" r="r" t="t"/>
              <a:pathLst>
                <a:path extrusionOk="0" h="476" w="1143">
                  <a:moveTo>
                    <a:pt x="134" y="0"/>
                  </a:moveTo>
                  <a:cubicBezTo>
                    <a:pt x="39" y="0"/>
                    <a:pt x="1" y="154"/>
                    <a:pt x="107" y="189"/>
                  </a:cubicBezTo>
                  <a:cubicBezTo>
                    <a:pt x="414" y="288"/>
                    <a:pt x="725" y="417"/>
                    <a:pt x="1043" y="474"/>
                  </a:cubicBezTo>
                  <a:cubicBezTo>
                    <a:pt x="1047" y="475"/>
                    <a:pt x="1051" y="476"/>
                    <a:pt x="1055" y="476"/>
                  </a:cubicBezTo>
                  <a:cubicBezTo>
                    <a:pt x="1115" y="476"/>
                    <a:pt x="1142" y="372"/>
                    <a:pt x="1086" y="342"/>
                  </a:cubicBezTo>
                  <a:cubicBezTo>
                    <a:pt x="796" y="196"/>
                    <a:pt x="475" y="110"/>
                    <a:pt x="168" y="6"/>
                  </a:cubicBezTo>
                  <a:cubicBezTo>
                    <a:pt x="156" y="2"/>
                    <a:pt x="144" y="0"/>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a:off x="3172575" y="2334588"/>
              <a:ext cx="46475" cy="9400"/>
            </a:xfrm>
            <a:custGeom>
              <a:rect b="b" l="l" r="r" t="t"/>
              <a:pathLst>
                <a:path extrusionOk="0" h="376" w="1859">
                  <a:moveTo>
                    <a:pt x="399" y="1"/>
                  </a:moveTo>
                  <a:cubicBezTo>
                    <a:pt x="295" y="1"/>
                    <a:pt x="191" y="8"/>
                    <a:pt x="90" y="28"/>
                  </a:cubicBezTo>
                  <a:cubicBezTo>
                    <a:pt x="1" y="46"/>
                    <a:pt x="4" y="163"/>
                    <a:pt x="80" y="192"/>
                  </a:cubicBezTo>
                  <a:cubicBezTo>
                    <a:pt x="344" y="299"/>
                    <a:pt x="644" y="313"/>
                    <a:pt x="922" y="346"/>
                  </a:cubicBezTo>
                  <a:cubicBezTo>
                    <a:pt x="1084" y="362"/>
                    <a:pt x="1253" y="375"/>
                    <a:pt x="1422" y="375"/>
                  </a:cubicBezTo>
                  <a:cubicBezTo>
                    <a:pt x="1541" y="375"/>
                    <a:pt x="1659" y="369"/>
                    <a:pt x="1772" y="352"/>
                  </a:cubicBezTo>
                  <a:cubicBezTo>
                    <a:pt x="1858" y="342"/>
                    <a:pt x="1858" y="214"/>
                    <a:pt x="1783" y="188"/>
                  </a:cubicBezTo>
                  <a:cubicBezTo>
                    <a:pt x="1519" y="99"/>
                    <a:pt x="1215" y="59"/>
                    <a:pt x="940" y="38"/>
                  </a:cubicBezTo>
                  <a:cubicBezTo>
                    <a:pt x="764" y="22"/>
                    <a:pt x="580"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a:off x="3055025" y="2191538"/>
              <a:ext cx="427475" cy="383600"/>
            </a:xfrm>
            <a:custGeom>
              <a:rect b="b" l="l" r="r" t="t"/>
              <a:pathLst>
                <a:path extrusionOk="0" h="15344" w="17099">
                  <a:moveTo>
                    <a:pt x="3799" y="1"/>
                  </a:moveTo>
                  <a:cubicBezTo>
                    <a:pt x="2560" y="1"/>
                    <a:pt x="1356" y="182"/>
                    <a:pt x="274" y="567"/>
                  </a:cubicBezTo>
                  <a:cubicBezTo>
                    <a:pt x="40" y="651"/>
                    <a:pt x="1" y="1068"/>
                    <a:pt x="295" y="1068"/>
                  </a:cubicBezTo>
                  <a:cubicBezTo>
                    <a:pt x="301" y="1068"/>
                    <a:pt x="307" y="1068"/>
                    <a:pt x="314" y="1067"/>
                  </a:cubicBezTo>
                  <a:cubicBezTo>
                    <a:pt x="1163" y="1027"/>
                    <a:pt x="2023" y="994"/>
                    <a:pt x="2883" y="994"/>
                  </a:cubicBezTo>
                  <a:cubicBezTo>
                    <a:pt x="6030" y="994"/>
                    <a:pt x="9164" y="1435"/>
                    <a:pt x="11677" y="3567"/>
                  </a:cubicBezTo>
                  <a:cubicBezTo>
                    <a:pt x="14949" y="6343"/>
                    <a:pt x="15549" y="11060"/>
                    <a:pt x="15135" y="15081"/>
                  </a:cubicBezTo>
                  <a:cubicBezTo>
                    <a:pt x="15116" y="15250"/>
                    <a:pt x="15249" y="15344"/>
                    <a:pt x="15385" y="15344"/>
                  </a:cubicBezTo>
                  <a:cubicBezTo>
                    <a:pt x="15487" y="15344"/>
                    <a:pt x="15591" y="15291"/>
                    <a:pt x="15634" y="15178"/>
                  </a:cubicBezTo>
                  <a:cubicBezTo>
                    <a:pt x="17098" y="11296"/>
                    <a:pt x="15741" y="6017"/>
                    <a:pt x="12681" y="3228"/>
                  </a:cubicBezTo>
                  <a:cubicBezTo>
                    <a:pt x="10481" y="1222"/>
                    <a:pt x="7020" y="1"/>
                    <a:pt x="3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a:off x="2919650" y="2666188"/>
              <a:ext cx="47700" cy="46125"/>
            </a:xfrm>
            <a:custGeom>
              <a:rect b="b" l="l" r="r" t="t"/>
              <a:pathLst>
                <a:path extrusionOk="0" h="1845" w="1908">
                  <a:moveTo>
                    <a:pt x="30" y="1"/>
                  </a:moveTo>
                  <a:cubicBezTo>
                    <a:pt x="16" y="1"/>
                    <a:pt x="1" y="15"/>
                    <a:pt x="11" y="31"/>
                  </a:cubicBezTo>
                  <a:cubicBezTo>
                    <a:pt x="464" y="809"/>
                    <a:pt x="1047" y="1381"/>
                    <a:pt x="1825" y="1837"/>
                  </a:cubicBezTo>
                  <a:cubicBezTo>
                    <a:pt x="1834" y="1842"/>
                    <a:pt x="1842" y="1845"/>
                    <a:pt x="1849" y="1845"/>
                  </a:cubicBezTo>
                  <a:cubicBezTo>
                    <a:pt x="1886" y="1845"/>
                    <a:pt x="1908" y="1793"/>
                    <a:pt x="1875" y="1766"/>
                  </a:cubicBezTo>
                  <a:cubicBezTo>
                    <a:pt x="1236" y="1220"/>
                    <a:pt x="622" y="620"/>
                    <a:pt x="43" y="6"/>
                  </a:cubicBezTo>
                  <a:cubicBezTo>
                    <a:pt x="40" y="2"/>
                    <a:pt x="35"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a:off x="3107225" y="2244563"/>
              <a:ext cx="15200" cy="3125"/>
            </a:xfrm>
            <a:custGeom>
              <a:rect b="b" l="l" r="r" t="t"/>
              <a:pathLst>
                <a:path extrusionOk="0" h="125" w="608">
                  <a:moveTo>
                    <a:pt x="597" y="0"/>
                  </a:moveTo>
                  <a:cubicBezTo>
                    <a:pt x="404" y="36"/>
                    <a:pt x="208" y="68"/>
                    <a:pt x="15" y="103"/>
                  </a:cubicBezTo>
                  <a:cubicBezTo>
                    <a:pt x="1" y="103"/>
                    <a:pt x="4" y="125"/>
                    <a:pt x="19" y="125"/>
                  </a:cubicBezTo>
                  <a:cubicBezTo>
                    <a:pt x="211" y="86"/>
                    <a:pt x="408" y="50"/>
                    <a:pt x="601" y="14"/>
                  </a:cubicBezTo>
                  <a:cubicBezTo>
                    <a:pt x="607" y="14"/>
                    <a:pt x="607" y="0"/>
                    <a:pt x="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a:off x="3088650" y="2263863"/>
              <a:ext cx="48225" cy="6450"/>
            </a:xfrm>
            <a:custGeom>
              <a:rect b="b" l="l" r="r" t="t"/>
              <a:pathLst>
                <a:path extrusionOk="0" h="258" w="1929">
                  <a:moveTo>
                    <a:pt x="1220" y="0"/>
                  </a:moveTo>
                  <a:cubicBezTo>
                    <a:pt x="846" y="0"/>
                    <a:pt x="464" y="49"/>
                    <a:pt x="108" y="89"/>
                  </a:cubicBezTo>
                  <a:cubicBezTo>
                    <a:pt x="0" y="99"/>
                    <a:pt x="34" y="257"/>
                    <a:pt x="134" y="257"/>
                  </a:cubicBezTo>
                  <a:cubicBezTo>
                    <a:pt x="137" y="257"/>
                    <a:pt x="140" y="257"/>
                    <a:pt x="144" y="257"/>
                  </a:cubicBezTo>
                  <a:cubicBezTo>
                    <a:pt x="719" y="200"/>
                    <a:pt x="1304" y="253"/>
                    <a:pt x="1868" y="175"/>
                  </a:cubicBezTo>
                  <a:cubicBezTo>
                    <a:pt x="1926" y="167"/>
                    <a:pt x="1929" y="78"/>
                    <a:pt x="1876" y="64"/>
                  </a:cubicBezTo>
                  <a:cubicBezTo>
                    <a:pt x="1665" y="17"/>
                    <a:pt x="1444" y="0"/>
                    <a:pt x="1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a:off x="3118725" y="2279988"/>
              <a:ext cx="21575" cy="5975"/>
            </a:xfrm>
            <a:custGeom>
              <a:rect b="b" l="l" r="r" t="t"/>
              <a:pathLst>
                <a:path extrusionOk="0" h="239" w="863">
                  <a:moveTo>
                    <a:pt x="754" y="0"/>
                  </a:moveTo>
                  <a:cubicBezTo>
                    <a:pt x="749" y="0"/>
                    <a:pt x="745" y="1"/>
                    <a:pt x="741" y="1"/>
                  </a:cubicBezTo>
                  <a:cubicBezTo>
                    <a:pt x="648" y="15"/>
                    <a:pt x="558" y="51"/>
                    <a:pt x="465" y="62"/>
                  </a:cubicBezTo>
                  <a:cubicBezTo>
                    <a:pt x="431" y="66"/>
                    <a:pt x="396" y="68"/>
                    <a:pt x="362" y="68"/>
                  </a:cubicBezTo>
                  <a:cubicBezTo>
                    <a:pt x="284" y="68"/>
                    <a:pt x="207" y="58"/>
                    <a:pt x="129" y="40"/>
                  </a:cubicBezTo>
                  <a:cubicBezTo>
                    <a:pt x="123" y="39"/>
                    <a:pt x="116" y="38"/>
                    <a:pt x="110" y="38"/>
                  </a:cubicBezTo>
                  <a:cubicBezTo>
                    <a:pt x="34" y="38"/>
                    <a:pt x="1" y="150"/>
                    <a:pt x="83" y="176"/>
                  </a:cubicBezTo>
                  <a:cubicBezTo>
                    <a:pt x="192" y="211"/>
                    <a:pt x="327" y="238"/>
                    <a:pt x="459" y="238"/>
                  </a:cubicBezTo>
                  <a:cubicBezTo>
                    <a:pt x="581" y="238"/>
                    <a:pt x="701" y="215"/>
                    <a:pt x="794" y="151"/>
                  </a:cubicBezTo>
                  <a:cubicBezTo>
                    <a:pt x="862" y="100"/>
                    <a:pt x="836"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a:off x="3362200" y="2471163"/>
              <a:ext cx="18700" cy="94275"/>
            </a:xfrm>
            <a:custGeom>
              <a:rect b="b" l="l" r="r" t="t"/>
              <a:pathLst>
                <a:path extrusionOk="0" h="3771" w="748">
                  <a:moveTo>
                    <a:pt x="58" y="0"/>
                  </a:moveTo>
                  <a:cubicBezTo>
                    <a:pt x="29" y="0"/>
                    <a:pt x="0" y="26"/>
                    <a:pt x="5" y="65"/>
                  </a:cubicBezTo>
                  <a:cubicBezTo>
                    <a:pt x="76" y="650"/>
                    <a:pt x="244" y="1211"/>
                    <a:pt x="287" y="1804"/>
                  </a:cubicBezTo>
                  <a:cubicBezTo>
                    <a:pt x="333" y="2439"/>
                    <a:pt x="298" y="3096"/>
                    <a:pt x="161" y="3721"/>
                  </a:cubicBezTo>
                  <a:cubicBezTo>
                    <a:pt x="155" y="3750"/>
                    <a:pt x="180" y="3771"/>
                    <a:pt x="204" y="3771"/>
                  </a:cubicBezTo>
                  <a:cubicBezTo>
                    <a:pt x="218" y="3771"/>
                    <a:pt x="231" y="3763"/>
                    <a:pt x="237" y="3746"/>
                  </a:cubicBezTo>
                  <a:cubicBezTo>
                    <a:pt x="580" y="2596"/>
                    <a:pt x="748" y="1110"/>
                    <a:pt x="105" y="29"/>
                  </a:cubicBezTo>
                  <a:cubicBezTo>
                    <a:pt x="93" y="9"/>
                    <a:pt x="75"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a:off x="3347800" y="2475388"/>
              <a:ext cx="8100" cy="70750"/>
            </a:xfrm>
            <a:custGeom>
              <a:rect b="b" l="l" r="r" t="t"/>
              <a:pathLst>
                <a:path extrusionOk="0" h="2830" w="324">
                  <a:moveTo>
                    <a:pt x="36" y="1"/>
                  </a:moveTo>
                  <a:cubicBezTo>
                    <a:pt x="17" y="1"/>
                    <a:pt x="0" y="11"/>
                    <a:pt x="2" y="34"/>
                  </a:cubicBezTo>
                  <a:cubicBezTo>
                    <a:pt x="63" y="963"/>
                    <a:pt x="206" y="1863"/>
                    <a:pt x="173" y="2799"/>
                  </a:cubicBezTo>
                  <a:cubicBezTo>
                    <a:pt x="173" y="2819"/>
                    <a:pt x="190" y="2830"/>
                    <a:pt x="206" y="2830"/>
                  </a:cubicBezTo>
                  <a:cubicBezTo>
                    <a:pt x="221" y="2830"/>
                    <a:pt x="236" y="2821"/>
                    <a:pt x="238" y="2802"/>
                  </a:cubicBezTo>
                  <a:cubicBezTo>
                    <a:pt x="295" y="1902"/>
                    <a:pt x="323" y="906"/>
                    <a:pt x="81" y="31"/>
                  </a:cubicBezTo>
                  <a:cubicBezTo>
                    <a:pt x="75" y="11"/>
                    <a:pt x="55"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a:off x="3333300" y="2485088"/>
              <a:ext cx="6350" cy="32450"/>
            </a:xfrm>
            <a:custGeom>
              <a:rect b="b" l="l" r="r" t="t"/>
              <a:pathLst>
                <a:path extrusionOk="0" h="1298" w="254">
                  <a:moveTo>
                    <a:pt x="102" y="1"/>
                  </a:moveTo>
                  <a:cubicBezTo>
                    <a:pt x="73" y="1"/>
                    <a:pt x="43" y="21"/>
                    <a:pt x="39" y="57"/>
                  </a:cubicBezTo>
                  <a:cubicBezTo>
                    <a:pt x="0" y="432"/>
                    <a:pt x="64" y="836"/>
                    <a:pt x="89" y="1214"/>
                  </a:cubicBezTo>
                  <a:cubicBezTo>
                    <a:pt x="91" y="1268"/>
                    <a:pt x="137" y="1297"/>
                    <a:pt x="179" y="1297"/>
                  </a:cubicBezTo>
                  <a:cubicBezTo>
                    <a:pt x="218" y="1297"/>
                    <a:pt x="254" y="1273"/>
                    <a:pt x="250" y="1222"/>
                  </a:cubicBezTo>
                  <a:cubicBezTo>
                    <a:pt x="229" y="840"/>
                    <a:pt x="246" y="425"/>
                    <a:pt x="160" y="47"/>
                  </a:cubicBezTo>
                  <a:cubicBezTo>
                    <a:pt x="152" y="15"/>
                    <a:pt x="127" y="1"/>
                    <a:pt x="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a:off x="3316750" y="2498988"/>
              <a:ext cx="3050" cy="6950"/>
            </a:xfrm>
            <a:custGeom>
              <a:rect b="b" l="l" r="r" t="t"/>
              <a:pathLst>
                <a:path extrusionOk="0" h="278" w="122">
                  <a:moveTo>
                    <a:pt x="28" y="1"/>
                  </a:moveTo>
                  <a:cubicBezTo>
                    <a:pt x="14" y="1"/>
                    <a:pt x="1" y="11"/>
                    <a:pt x="5" y="30"/>
                  </a:cubicBezTo>
                  <a:cubicBezTo>
                    <a:pt x="19" y="104"/>
                    <a:pt x="37" y="180"/>
                    <a:pt x="51" y="251"/>
                  </a:cubicBezTo>
                  <a:cubicBezTo>
                    <a:pt x="56" y="269"/>
                    <a:pt x="70" y="277"/>
                    <a:pt x="84" y="277"/>
                  </a:cubicBezTo>
                  <a:cubicBezTo>
                    <a:pt x="103" y="277"/>
                    <a:pt x="122" y="262"/>
                    <a:pt x="115" y="237"/>
                  </a:cubicBezTo>
                  <a:cubicBezTo>
                    <a:pt x="94" y="165"/>
                    <a:pt x="72" y="94"/>
                    <a:pt x="51" y="19"/>
                  </a:cubicBezTo>
                  <a:cubicBezTo>
                    <a:pt x="48" y="7"/>
                    <a:pt x="38"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a:off x="3321425" y="2593938"/>
              <a:ext cx="11450" cy="20400"/>
            </a:xfrm>
            <a:custGeom>
              <a:rect b="b" l="l" r="r" t="t"/>
              <a:pathLst>
                <a:path extrusionOk="0" h="816" w="458">
                  <a:moveTo>
                    <a:pt x="355" y="0"/>
                  </a:moveTo>
                  <a:cubicBezTo>
                    <a:pt x="334" y="0"/>
                    <a:pt x="313" y="7"/>
                    <a:pt x="297" y="21"/>
                  </a:cubicBezTo>
                  <a:cubicBezTo>
                    <a:pt x="207" y="96"/>
                    <a:pt x="190" y="211"/>
                    <a:pt x="154" y="313"/>
                  </a:cubicBezTo>
                  <a:cubicBezTo>
                    <a:pt x="111" y="442"/>
                    <a:pt x="68" y="567"/>
                    <a:pt x="25" y="692"/>
                  </a:cubicBezTo>
                  <a:cubicBezTo>
                    <a:pt x="1" y="766"/>
                    <a:pt x="58" y="815"/>
                    <a:pt x="117" y="815"/>
                  </a:cubicBezTo>
                  <a:cubicBezTo>
                    <a:pt x="153" y="815"/>
                    <a:pt x="189" y="796"/>
                    <a:pt x="207" y="753"/>
                  </a:cubicBezTo>
                  <a:cubicBezTo>
                    <a:pt x="257" y="631"/>
                    <a:pt x="307" y="506"/>
                    <a:pt x="357" y="385"/>
                  </a:cubicBezTo>
                  <a:cubicBezTo>
                    <a:pt x="400" y="278"/>
                    <a:pt x="457" y="181"/>
                    <a:pt x="436" y="64"/>
                  </a:cubicBezTo>
                  <a:cubicBezTo>
                    <a:pt x="429" y="23"/>
                    <a:pt x="392" y="0"/>
                    <a:pt x="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a:off x="3306325" y="2595863"/>
              <a:ext cx="1100" cy="775"/>
            </a:xfrm>
            <a:custGeom>
              <a:rect b="b" l="l" r="r" t="t"/>
              <a:pathLst>
                <a:path extrusionOk="0" h="31" w="44">
                  <a:moveTo>
                    <a:pt x="25" y="0"/>
                  </a:moveTo>
                  <a:cubicBezTo>
                    <a:pt x="22" y="0"/>
                    <a:pt x="18" y="2"/>
                    <a:pt x="15" y="5"/>
                  </a:cubicBezTo>
                  <a:cubicBezTo>
                    <a:pt x="0" y="13"/>
                    <a:pt x="11" y="30"/>
                    <a:pt x="23" y="30"/>
                  </a:cubicBezTo>
                  <a:cubicBezTo>
                    <a:pt x="26" y="30"/>
                    <a:pt x="29" y="29"/>
                    <a:pt x="32" y="26"/>
                  </a:cubicBezTo>
                  <a:cubicBezTo>
                    <a:pt x="44" y="15"/>
                    <a:pt x="36"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a:off x="3201775" y="2377388"/>
              <a:ext cx="54575" cy="24325"/>
            </a:xfrm>
            <a:custGeom>
              <a:rect b="b" l="l" r="r" t="t"/>
              <a:pathLst>
                <a:path extrusionOk="0" h="973" w="2183">
                  <a:moveTo>
                    <a:pt x="201" y="0"/>
                  </a:moveTo>
                  <a:cubicBezTo>
                    <a:pt x="176" y="0"/>
                    <a:pt x="152" y="1"/>
                    <a:pt x="129" y="1"/>
                  </a:cubicBezTo>
                  <a:cubicBezTo>
                    <a:pt x="11" y="5"/>
                    <a:pt x="0" y="183"/>
                    <a:pt x="118" y="187"/>
                  </a:cubicBezTo>
                  <a:cubicBezTo>
                    <a:pt x="476" y="190"/>
                    <a:pt x="826" y="251"/>
                    <a:pt x="1154" y="397"/>
                  </a:cubicBezTo>
                  <a:cubicBezTo>
                    <a:pt x="1483" y="541"/>
                    <a:pt x="1722" y="808"/>
                    <a:pt x="2040" y="961"/>
                  </a:cubicBezTo>
                  <a:cubicBezTo>
                    <a:pt x="2054" y="969"/>
                    <a:pt x="2069" y="972"/>
                    <a:pt x="2083" y="972"/>
                  </a:cubicBezTo>
                  <a:cubicBezTo>
                    <a:pt x="2137" y="972"/>
                    <a:pt x="2182" y="924"/>
                    <a:pt x="2154" y="862"/>
                  </a:cubicBezTo>
                  <a:cubicBezTo>
                    <a:pt x="1848" y="235"/>
                    <a:pt x="855"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a:off x="3228275" y="2403088"/>
              <a:ext cx="23675" cy="9350"/>
            </a:xfrm>
            <a:custGeom>
              <a:rect b="b" l="l" r="r" t="t"/>
              <a:pathLst>
                <a:path extrusionOk="0" h="374" w="947">
                  <a:moveTo>
                    <a:pt x="143" y="1"/>
                  </a:moveTo>
                  <a:cubicBezTo>
                    <a:pt x="45" y="1"/>
                    <a:pt x="1" y="158"/>
                    <a:pt x="112" y="187"/>
                  </a:cubicBezTo>
                  <a:cubicBezTo>
                    <a:pt x="237" y="223"/>
                    <a:pt x="365" y="259"/>
                    <a:pt x="491" y="294"/>
                  </a:cubicBezTo>
                  <a:cubicBezTo>
                    <a:pt x="605" y="327"/>
                    <a:pt x="723" y="373"/>
                    <a:pt x="840" y="373"/>
                  </a:cubicBezTo>
                  <a:cubicBezTo>
                    <a:pt x="842" y="373"/>
                    <a:pt x="843" y="373"/>
                    <a:pt x="844" y="373"/>
                  </a:cubicBezTo>
                  <a:cubicBezTo>
                    <a:pt x="909" y="373"/>
                    <a:pt x="946" y="280"/>
                    <a:pt x="883" y="245"/>
                  </a:cubicBezTo>
                  <a:cubicBezTo>
                    <a:pt x="683" y="119"/>
                    <a:pt x="397" y="77"/>
                    <a:pt x="173" y="5"/>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a:off x="3352425" y="2373838"/>
              <a:ext cx="33725" cy="56525"/>
            </a:xfrm>
            <a:custGeom>
              <a:rect b="b" l="l" r="r" t="t"/>
              <a:pathLst>
                <a:path extrusionOk="0" h="2261" w="1349">
                  <a:moveTo>
                    <a:pt x="103" y="0"/>
                  </a:moveTo>
                  <a:cubicBezTo>
                    <a:pt x="51" y="0"/>
                    <a:pt x="1" y="65"/>
                    <a:pt x="24" y="122"/>
                  </a:cubicBezTo>
                  <a:cubicBezTo>
                    <a:pt x="321" y="854"/>
                    <a:pt x="724" y="1604"/>
                    <a:pt x="1200" y="2232"/>
                  </a:cubicBezTo>
                  <a:cubicBezTo>
                    <a:pt x="1215" y="2252"/>
                    <a:pt x="1233" y="2261"/>
                    <a:pt x="1251" y="2261"/>
                  </a:cubicBezTo>
                  <a:cubicBezTo>
                    <a:pt x="1300" y="2261"/>
                    <a:pt x="1349" y="2198"/>
                    <a:pt x="1328" y="2143"/>
                  </a:cubicBezTo>
                  <a:cubicBezTo>
                    <a:pt x="1045" y="1408"/>
                    <a:pt x="621" y="668"/>
                    <a:pt x="160" y="32"/>
                  </a:cubicBezTo>
                  <a:cubicBezTo>
                    <a:pt x="143" y="10"/>
                    <a:pt x="123"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a:off x="3375775" y="2373238"/>
              <a:ext cx="22175" cy="55125"/>
            </a:xfrm>
            <a:custGeom>
              <a:rect b="b" l="l" r="r" t="t"/>
              <a:pathLst>
                <a:path extrusionOk="0" h="2205" w="887">
                  <a:moveTo>
                    <a:pt x="115" y="0"/>
                  </a:moveTo>
                  <a:cubicBezTo>
                    <a:pt x="57" y="0"/>
                    <a:pt x="0" y="52"/>
                    <a:pt x="12" y="125"/>
                  </a:cubicBezTo>
                  <a:cubicBezTo>
                    <a:pt x="58" y="496"/>
                    <a:pt x="205" y="845"/>
                    <a:pt x="322" y="1199"/>
                  </a:cubicBezTo>
                  <a:cubicBezTo>
                    <a:pt x="429" y="1513"/>
                    <a:pt x="518" y="1846"/>
                    <a:pt x="665" y="2146"/>
                  </a:cubicBezTo>
                  <a:cubicBezTo>
                    <a:pt x="684" y="2187"/>
                    <a:pt x="719" y="2204"/>
                    <a:pt x="755" y="2204"/>
                  </a:cubicBezTo>
                  <a:cubicBezTo>
                    <a:pt x="819" y="2204"/>
                    <a:pt x="886" y="2148"/>
                    <a:pt x="872" y="2070"/>
                  </a:cubicBezTo>
                  <a:cubicBezTo>
                    <a:pt x="805" y="1706"/>
                    <a:pt x="665" y="1349"/>
                    <a:pt x="551" y="995"/>
                  </a:cubicBezTo>
                  <a:cubicBezTo>
                    <a:pt x="451" y="677"/>
                    <a:pt x="365" y="349"/>
                    <a:pt x="205" y="56"/>
                  </a:cubicBezTo>
                  <a:cubicBezTo>
                    <a:pt x="183" y="17"/>
                    <a:pt x="149"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
            <p:cNvSpPr/>
            <p:nvPr/>
          </p:nvSpPr>
          <p:spPr>
            <a:xfrm>
              <a:off x="3395075" y="2830313"/>
              <a:ext cx="52250" cy="81250"/>
            </a:xfrm>
            <a:custGeom>
              <a:rect b="b" l="l" r="r" t="t"/>
              <a:pathLst>
                <a:path extrusionOk="0" h="3250" w="2090">
                  <a:moveTo>
                    <a:pt x="146" y="0"/>
                  </a:moveTo>
                  <a:cubicBezTo>
                    <a:pt x="76" y="0"/>
                    <a:pt x="0" y="59"/>
                    <a:pt x="25" y="137"/>
                  </a:cubicBezTo>
                  <a:cubicBezTo>
                    <a:pt x="400" y="1333"/>
                    <a:pt x="1025" y="2404"/>
                    <a:pt x="1975" y="3233"/>
                  </a:cubicBezTo>
                  <a:cubicBezTo>
                    <a:pt x="1988" y="3245"/>
                    <a:pt x="2003" y="3250"/>
                    <a:pt x="2016" y="3250"/>
                  </a:cubicBezTo>
                  <a:cubicBezTo>
                    <a:pt x="2057" y="3250"/>
                    <a:pt x="2089" y="3205"/>
                    <a:pt x="2057" y="3162"/>
                  </a:cubicBezTo>
                  <a:cubicBezTo>
                    <a:pt x="1315" y="2201"/>
                    <a:pt x="682" y="1198"/>
                    <a:pt x="239" y="62"/>
                  </a:cubicBezTo>
                  <a:cubicBezTo>
                    <a:pt x="223" y="18"/>
                    <a:pt x="186"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
            <p:cNvSpPr/>
            <p:nvPr/>
          </p:nvSpPr>
          <p:spPr>
            <a:xfrm>
              <a:off x="3504675" y="2956363"/>
              <a:ext cx="104150" cy="24025"/>
            </a:xfrm>
            <a:custGeom>
              <a:rect b="b" l="l" r="r" t="t"/>
              <a:pathLst>
                <a:path extrusionOk="0" h="961" w="4166">
                  <a:moveTo>
                    <a:pt x="14" y="0"/>
                  </a:moveTo>
                  <a:cubicBezTo>
                    <a:pt x="4" y="0"/>
                    <a:pt x="0" y="17"/>
                    <a:pt x="12" y="23"/>
                  </a:cubicBezTo>
                  <a:cubicBezTo>
                    <a:pt x="1112" y="555"/>
                    <a:pt x="2342" y="961"/>
                    <a:pt x="3580" y="961"/>
                  </a:cubicBezTo>
                  <a:cubicBezTo>
                    <a:pt x="3749" y="961"/>
                    <a:pt x="3919" y="953"/>
                    <a:pt x="4088" y="937"/>
                  </a:cubicBezTo>
                  <a:cubicBezTo>
                    <a:pt x="4166" y="931"/>
                    <a:pt x="4152" y="809"/>
                    <a:pt x="4077" y="802"/>
                  </a:cubicBezTo>
                  <a:cubicBezTo>
                    <a:pt x="2680" y="673"/>
                    <a:pt x="1334" y="534"/>
                    <a:pt x="20" y="2"/>
                  </a:cubicBezTo>
                  <a:cubicBezTo>
                    <a:pt x="18" y="1"/>
                    <a:pt x="16" y="0"/>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a:off x="3470175" y="2917063"/>
              <a:ext cx="112225" cy="45525"/>
            </a:xfrm>
            <a:custGeom>
              <a:rect b="b" l="l" r="r" t="t"/>
              <a:pathLst>
                <a:path extrusionOk="0" h="1821" w="4489">
                  <a:moveTo>
                    <a:pt x="54" y="1"/>
                  </a:moveTo>
                  <a:cubicBezTo>
                    <a:pt x="22" y="1"/>
                    <a:pt x="1" y="48"/>
                    <a:pt x="35" y="74"/>
                  </a:cubicBezTo>
                  <a:cubicBezTo>
                    <a:pt x="1275" y="995"/>
                    <a:pt x="2842" y="1792"/>
                    <a:pt x="4418" y="1820"/>
                  </a:cubicBezTo>
                  <a:cubicBezTo>
                    <a:pt x="4467" y="1820"/>
                    <a:pt x="4489" y="1742"/>
                    <a:pt x="4435" y="1731"/>
                  </a:cubicBezTo>
                  <a:cubicBezTo>
                    <a:pt x="2846" y="1349"/>
                    <a:pt x="1435" y="974"/>
                    <a:pt x="78" y="9"/>
                  </a:cubicBezTo>
                  <a:cubicBezTo>
                    <a:pt x="70" y="3"/>
                    <a:pt x="62"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a:off x="3606975" y="2930038"/>
              <a:ext cx="221800" cy="76475"/>
            </a:xfrm>
            <a:custGeom>
              <a:rect b="b" l="l" r="r" t="t"/>
              <a:pathLst>
                <a:path extrusionOk="0" h="3059" w="8872">
                  <a:moveTo>
                    <a:pt x="8752" y="0"/>
                  </a:moveTo>
                  <a:cubicBezTo>
                    <a:pt x="8736" y="0"/>
                    <a:pt x="8720" y="5"/>
                    <a:pt x="8702" y="16"/>
                  </a:cubicBezTo>
                  <a:cubicBezTo>
                    <a:pt x="7438" y="794"/>
                    <a:pt x="6274" y="2223"/>
                    <a:pt x="4770" y="2469"/>
                  </a:cubicBezTo>
                  <a:cubicBezTo>
                    <a:pt x="4443" y="2522"/>
                    <a:pt x="4113" y="2543"/>
                    <a:pt x="3782" y="2543"/>
                  </a:cubicBezTo>
                  <a:cubicBezTo>
                    <a:pt x="2559" y="2543"/>
                    <a:pt x="1311" y="2255"/>
                    <a:pt x="106" y="2226"/>
                  </a:cubicBezTo>
                  <a:cubicBezTo>
                    <a:pt x="105" y="2226"/>
                    <a:pt x="104" y="2226"/>
                    <a:pt x="103" y="2226"/>
                  </a:cubicBezTo>
                  <a:cubicBezTo>
                    <a:pt x="20" y="2226"/>
                    <a:pt x="0" y="2341"/>
                    <a:pt x="77" y="2373"/>
                  </a:cubicBezTo>
                  <a:cubicBezTo>
                    <a:pt x="1147" y="2793"/>
                    <a:pt x="2517" y="3059"/>
                    <a:pt x="3768" y="3059"/>
                  </a:cubicBezTo>
                  <a:cubicBezTo>
                    <a:pt x="4154" y="3059"/>
                    <a:pt x="4530" y="3034"/>
                    <a:pt x="4881" y="2980"/>
                  </a:cubicBezTo>
                  <a:cubicBezTo>
                    <a:pt x="6463" y="2734"/>
                    <a:pt x="7795" y="1308"/>
                    <a:pt x="8813" y="180"/>
                  </a:cubicBezTo>
                  <a:cubicBezTo>
                    <a:pt x="8872" y="115"/>
                    <a:pt x="8828" y="0"/>
                    <a:pt x="8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a:off x="3714600" y="2926763"/>
              <a:ext cx="70950" cy="47550"/>
            </a:xfrm>
            <a:custGeom>
              <a:rect b="b" l="l" r="r" t="t"/>
              <a:pathLst>
                <a:path extrusionOk="0" h="1902" w="2838">
                  <a:moveTo>
                    <a:pt x="2702" y="0"/>
                  </a:moveTo>
                  <a:cubicBezTo>
                    <a:pt x="2688" y="0"/>
                    <a:pt x="2675" y="3"/>
                    <a:pt x="2661" y="11"/>
                  </a:cubicBezTo>
                  <a:cubicBezTo>
                    <a:pt x="1772" y="529"/>
                    <a:pt x="1000" y="1233"/>
                    <a:pt x="90" y="1732"/>
                  </a:cubicBezTo>
                  <a:cubicBezTo>
                    <a:pt x="0" y="1782"/>
                    <a:pt x="48" y="1902"/>
                    <a:pt x="132" y="1902"/>
                  </a:cubicBezTo>
                  <a:cubicBezTo>
                    <a:pt x="145" y="1902"/>
                    <a:pt x="158" y="1899"/>
                    <a:pt x="172" y="1893"/>
                  </a:cubicBezTo>
                  <a:cubicBezTo>
                    <a:pt x="1076" y="1472"/>
                    <a:pt x="2140" y="936"/>
                    <a:pt x="2787" y="150"/>
                  </a:cubicBezTo>
                  <a:cubicBezTo>
                    <a:pt x="2837" y="88"/>
                    <a:pt x="2771" y="0"/>
                    <a:pt x="2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a:off x="3597025" y="2452063"/>
              <a:ext cx="167450" cy="35850"/>
            </a:xfrm>
            <a:custGeom>
              <a:rect b="b" l="l" r="r" t="t"/>
              <a:pathLst>
                <a:path extrusionOk="0" h="1434" w="6698">
                  <a:moveTo>
                    <a:pt x="2481" y="1"/>
                  </a:moveTo>
                  <a:cubicBezTo>
                    <a:pt x="1686" y="1"/>
                    <a:pt x="891" y="115"/>
                    <a:pt x="140" y="325"/>
                  </a:cubicBezTo>
                  <a:cubicBezTo>
                    <a:pt x="1" y="361"/>
                    <a:pt x="31" y="564"/>
                    <a:pt x="161" y="564"/>
                  </a:cubicBezTo>
                  <a:cubicBezTo>
                    <a:pt x="171" y="564"/>
                    <a:pt x="182" y="563"/>
                    <a:pt x="193" y="560"/>
                  </a:cubicBezTo>
                  <a:cubicBezTo>
                    <a:pt x="822" y="421"/>
                    <a:pt x="1436" y="358"/>
                    <a:pt x="2040" y="358"/>
                  </a:cubicBezTo>
                  <a:cubicBezTo>
                    <a:pt x="3605" y="358"/>
                    <a:pt x="5100" y="784"/>
                    <a:pt x="6600" y="1429"/>
                  </a:cubicBezTo>
                  <a:cubicBezTo>
                    <a:pt x="6608" y="1432"/>
                    <a:pt x="6615" y="1434"/>
                    <a:pt x="6622" y="1434"/>
                  </a:cubicBezTo>
                  <a:cubicBezTo>
                    <a:pt x="6672" y="1434"/>
                    <a:pt x="6697" y="1352"/>
                    <a:pt x="6651" y="1317"/>
                  </a:cubicBezTo>
                  <a:cubicBezTo>
                    <a:pt x="5458" y="400"/>
                    <a:pt x="3970" y="1"/>
                    <a:pt x="2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a:off x="3637725" y="2469363"/>
              <a:ext cx="170475" cy="72025"/>
            </a:xfrm>
            <a:custGeom>
              <a:rect b="b" l="l" r="r" t="t"/>
              <a:pathLst>
                <a:path extrusionOk="0" h="2881" w="6819">
                  <a:moveTo>
                    <a:pt x="999" y="1"/>
                  </a:moveTo>
                  <a:cubicBezTo>
                    <a:pt x="703" y="1"/>
                    <a:pt x="411" y="23"/>
                    <a:pt x="126" y="68"/>
                  </a:cubicBezTo>
                  <a:cubicBezTo>
                    <a:pt x="1" y="89"/>
                    <a:pt x="33" y="257"/>
                    <a:pt x="140" y="272"/>
                  </a:cubicBezTo>
                  <a:cubicBezTo>
                    <a:pt x="1344" y="440"/>
                    <a:pt x="2497" y="529"/>
                    <a:pt x="3640" y="997"/>
                  </a:cubicBezTo>
                  <a:cubicBezTo>
                    <a:pt x="4754" y="1454"/>
                    <a:pt x="5725" y="2133"/>
                    <a:pt x="6672" y="2865"/>
                  </a:cubicBezTo>
                  <a:cubicBezTo>
                    <a:pt x="6687" y="2876"/>
                    <a:pt x="6702" y="2881"/>
                    <a:pt x="6716" y="2881"/>
                  </a:cubicBezTo>
                  <a:cubicBezTo>
                    <a:pt x="6774" y="2881"/>
                    <a:pt x="6819" y="2798"/>
                    <a:pt x="6775" y="2746"/>
                  </a:cubicBezTo>
                  <a:cubicBezTo>
                    <a:pt x="5470" y="1149"/>
                    <a:pt x="3145"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a:off x="3809775" y="2545213"/>
              <a:ext cx="82850" cy="132625"/>
            </a:xfrm>
            <a:custGeom>
              <a:rect b="b" l="l" r="r" t="t"/>
              <a:pathLst>
                <a:path extrusionOk="0" h="5305" w="3314">
                  <a:moveTo>
                    <a:pt x="100" y="0"/>
                  </a:moveTo>
                  <a:cubicBezTo>
                    <a:pt x="41" y="0"/>
                    <a:pt x="1" y="92"/>
                    <a:pt x="61" y="141"/>
                  </a:cubicBezTo>
                  <a:cubicBezTo>
                    <a:pt x="1658" y="1463"/>
                    <a:pt x="2747" y="3241"/>
                    <a:pt x="3193" y="5259"/>
                  </a:cubicBezTo>
                  <a:cubicBezTo>
                    <a:pt x="3201" y="5291"/>
                    <a:pt x="3224" y="5305"/>
                    <a:pt x="3248" y="5305"/>
                  </a:cubicBezTo>
                  <a:cubicBezTo>
                    <a:pt x="3281" y="5305"/>
                    <a:pt x="3314" y="5279"/>
                    <a:pt x="3308" y="5237"/>
                  </a:cubicBezTo>
                  <a:cubicBezTo>
                    <a:pt x="2915" y="3106"/>
                    <a:pt x="1851" y="1345"/>
                    <a:pt x="144" y="17"/>
                  </a:cubicBezTo>
                  <a:cubicBezTo>
                    <a:pt x="129" y="5"/>
                    <a:pt x="114"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a:off x="3834950" y="2600263"/>
              <a:ext cx="26750" cy="40575"/>
            </a:xfrm>
            <a:custGeom>
              <a:rect b="b" l="l" r="r" t="t"/>
              <a:pathLst>
                <a:path extrusionOk="0" h="1623" w="1070">
                  <a:moveTo>
                    <a:pt x="116" y="0"/>
                  </a:moveTo>
                  <a:cubicBezTo>
                    <a:pt x="54" y="0"/>
                    <a:pt x="1" y="70"/>
                    <a:pt x="55" y="132"/>
                  </a:cubicBezTo>
                  <a:cubicBezTo>
                    <a:pt x="429" y="564"/>
                    <a:pt x="626" y="1043"/>
                    <a:pt x="847" y="1560"/>
                  </a:cubicBezTo>
                  <a:cubicBezTo>
                    <a:pt x="866" y="1604"/>
                    <a:pt x="900" y="1623"/>
                    <a:pt x="935" y="1623"/>
                  </a:cubicBezTo>
                  <a:cubicBezTo>
                    <a:pt x="1000" y="1623"/>
                    <a:pt x="1070" y="1561"/>
                    <a:pt x="1058" y="1482"/>
                  </a:cubicBezTo>
                  <a:cubicBezTo>
                    <a:pt x="976" y="904"/>
                    <a:pt x="605" y="400"/>
                    <a:pt x="176" y="25"/>
                  </a:cubicBezTo>
                  <a:cubicBezTo>
                    <a:pt x="158" y="8"/>
                    <a:pt x="137" y="0"/>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a:off x="3822325" y="2603688"/>
              <a:ext cx="22025" cy="42800"/>
            </a:xfrm>
            <a:custGeom>
              <a:rect b="b" l="l" r="r" t="t"/>
              <a:pathLst>
                <a:path extrusionOk="0" h="1712" w="881">
                  <a:moveTo>
                    <a:pt x="129" y="1"/>
                  </a:moveTo>
                  <a:cubicBezTo>
                    <a:pt x="66" y="1"/>
                    <a:pt x="1" y="68"/>
                    <a:pt x="13" y="138"/>
                  </a:cubicBezTo>
                  <a:cubicBezTo>
                    <a:pt x="56" y="391"/>
                    <a:pt x="170" y="638"/>
                    <a:pt x="270" y="874"/>
                  </a:cubicBezTo>
                  <a:cubicBezTo>
                    <a:pt x="381" y="1134"/>
                    <a:pt x="474" y="1416"/>
                    <a:pt x="634" y="1652"/>
                  </a:cubicBezTo>
                  <a:cubicBezTo>
                    <a:pt x="663" y="1693"/>
                    <a:pt x="707" y="1712"/>
                    <a:pt x="749" y="1712"/>
                  </a:cubicBezTo>
                  <a:cubicBezTo>
                    <a:pt x="817" y="1712"/>
                    <a:pt x="881" y="1661"/>
                    <a:pt x="863" y="1570"/>
                  </a:cubicBezTo>
                  <a:cubicBezTo>
                    <a:pt x="810" y="1299"/>
                    <a:pt x="677" y="1042"/>
                    <a:pt x="570" y="785"/>
                  </a:cubicBezTo>
                  <a:cubicBezTo>
                    <a:pt x="467" y="531"/>
                    <a:pt x="367" y="263"/>
                    <a:pt x="202" y="42"/>
                  </a:cubicBezTo>
                  <a:cubicBezTo>
                    <a:pt x="182" y="13"/>
                    <a:pt x="156"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a:off x="3814400" y="2614338"/>
              <a:ext cx="14925" cy="23275"/>
            </a:xfrm>
            <a:custGeom>
              <a:rect b="b" l="l" r="r" t="t"/>
              <a:pathLst>
                <a:path extrusionOk="0" h="931" w="597">
                  <a:moveTo>
                    <a:pt x="131" y="0"/>
                  </a:moveTo>
                  <a:cubicBezTo>
                    <a:pt x="68" y="0"/>
                    <a:pt x="1" y="65"/>
                    <a:pt x="37" y="140"/>
                  </a:cubicBezTo>
                  <a:cubicBezTo>
                    <a:pt x="158" y="390"/>
                    <a:pt x="270" y="654"/>
                    <a:pt x="420" y="887"/>
                  </a:cubicBezTo>
                  <a:cubicBezTo>
                    <a:pt x="440" y="918"/>
                    <a:pt x="467" y="931"/>
                    <a:pt x="494" y="931"/>
                  </a:cubicBezTo>
                  <a:cubicBezTo>
                    <a:pt x="547" y="931"/>
                    <a:pt x="597" y="877"/>
                    <a:pt x="573" y="809"/>
                  </a:cubicBezTo>
                  <a:cubicBezTo>
                    <a:pt x="476" y="547"/>
                    <a:pt x="334" y="301"/>
                    <a:pt x="209" y="51"/>
                  </a:cubicBezTo>
                  <a:cubicBezTo>
                    <a:pt x="191" y="15"/>
                    <a:pt x="162" y="0"/>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a:off x="3835050" y="2751813"/>
              <a:ext cx="70825" cy="158750"/>
            </a:xfrm>
            <a:custGeom>
              <a:rect b="b" l="l" r="r" t="t"/>
              <a:pathLst>
                <a:path extrusionOk="0" h="6350" w="2833">
                  <a:moveTo>
                    <a:pt x="2632" y="1"/>
                  </a:moveTo>
                  <a:cubicBezTo>
                    <a:pt x="2619" y="1"/>
                    <a:pt x="2607" y="9"/>
                    <a:pt x="2607" y="27"/>
                  </a:cubicBezTo>
                  <a:cubicBezTo>
                    <a:pt x="2497" y="2377"/>
                    <a:pt x="1454" y="4477"/>
                    <a:pt x="15" y="6306"/>
                  </a:cubicBezTo>
                  <a:cubicBezTo>
                    <a:pt x="1" y="6324"/>
                    <a:pt x="20" y="6350"/>
                    <a:pt x="40" y="6350"/>
                  </a:cubicBezTo>
                  <a:cubicBezTo>
                    <a:pt x="46" y="6350"/>
                    <a:pt x="52" y="6347"/>
                    <a:pt x="57" y="6341"/>
                  </a:cubicBezTo>
                  <a:cubicBezTo>
                    <a:pt x="1622" y="4674"/>
                    <a:pt x="2833" y="2377"/>
                    <a:pt x="2665" y="31"/>
                  </a:cubicBezTo>
                  <a:cubicBezTo>
                    <a:pt x="2663" y="11"/>
                    <a:pt x="2647" y="1"/>
                    <a:pt x="2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a:off x="3848425" y="2707738"/>
              <a:ext cx="45225" cy="136350"/>
            </a:xfrm>
            <a:custGeom>
              <a:rect b="b" l="l" r="r" t="t"/>
              <a:pathLst>
                <a:path extrusionOk="0" h="5454" w="1809">
                  <a:moveTo>
                    <a:pt x="1415" y="0"/>
                  </a:moveTo>
                  <a:cubicBezTo>
                    <a:pt x="1370" y="0"/>
                    <a:pt x="1324" y="29"/>
                    <a:pt x="1322" y="83"/>
                  </a:cubicBezTo>
                  <a:cubicBezTo>
                    <a:pt x="1233" y="1962"/>
                    <a:pt x="961" y="3636"/>
                    <a:pt x="40" y="5301"/>
                  </a:cubicBezTo>
                  <a:cubicBezTo>
                    <a:pt x="0" y="5379"/>
                    <a:pt x="63" y="5453"/>
                    <a:pt x="127" y="5453"/>
                  </a:cubicBezTo>
                  <a:cubicBezTo>
                    <a:pt x="154" y="5453"/>
                    <a:pt x="181" y="5440"/>
                    <a:pt x="201" y="5408"/>
                  </a:cubicBezTo>
                  <a:cubicBezTo>
                    <a:pt x="1201" y="3872"/>
                    <a:pt x="1808" y="1904"/>
                    <a:pt x="1497" y="68"/>
                  </a:cubicBezTo>
                  <a:cubicBezTo>
                    <a:pt x="1491" y="22"/>
                    <a:pt x="1453" y="0"/>
                    <a:pt x="1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a:off x="3834625" y="2690438"/>
              <a:ext cx="38225" cy="109900"/>
            </a:xfrm>
            <a:custGeom>
              <a:rect b="b" l="l" r="r" t="t"/>
              <a:pathLst>
                <a:path extrusionOk="0" h="4396" w="1529">
                  <a:moveTo>
                    <a:pt x="887" y="1"/>
                  </a:moveTo>
                  <a:cubicBezTo>
                    <a:pt x="818" y="1"/>
                    <a:pt x="747" y="45"/>
                    <a:pt x="753" y="122"/>
                  </a:cubicBezTo>
                  <a:cubicBezTo>
                    <a:pt x="864" y="1579"/>
                    <a:pt x="821" y="2882"/>
                    <a:pt x="61" y="4185"/>
                  </a:cubicBezTo>
                  <a:cubicBezTo>
                    <a:pt x="0" y="4292"/>
                    <a:pt x="90" y="4396"/>
                    <a:pt x="182" y="4396"/>
                  </a:cubicBezTo>
                  <a:cubicBezTo>
                    <a:pt x="221" y="4396"/>
                    <a:pt x="260" y="4378"/>
                    <a:pt x="289" y="4335"/>
                  </a:cubicBezTo>
                  <a:cubicBezTo>
                    <a:pt x="1093" y="3132"/>
                    <a:pt x="1528" y="1467"/>
                    <a:pt x="996" y="68"/>
                  </a:cubicBezTo>
                  <a:cubicBezTo>
                    <a:pt x="978" y="22"/>
                    <a:pt x="933" y="1"/>
                    <a:pt x="8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a:off x="3841175" y="2690963"/>
              <a:ext cx="8500" cy="31750"/>
            </a:xfrm>
            <a:custGeom>
              <a:rect b="b" l="l" r="r" t="t"/>
              <a:pathLst>
                <a:path extrusionOk="0" h="1270" w="340">
                  <a:moveTo>
                    <a:pt x="60" y="1"/>
                  </a:moveTo>
                  <a:cubicBezTo>
                    <a:pt x="29" y="1"/>
                    <a:pt x="0" y="20"/>
                    <a:pt x="2" y="61"/>
                  </a:cubicBezTo>
                  <a:cubicBezTo>
                    <a:pt x="5" y="439"/>
                    <a:pt x="45" y="800"/>
                    <a:pt x="99" y="1179"/>
                  </a:cubicBezTo>
                  <a:cubicBezTo>
                    <a:pt x="108" y="1242"/>
                    <a:pt x="153" y="1270"/>
                    <a:pt x="201" y="1270"/>
                  </a:cubicBezTo>
                  <a:cubicBezTo>
                    <a:pt x="267" y="1270"/>
                    <a:pt x="339" y="1216"/>
                    <a:pt x="327" y="1129"/>
                  </a:cubicBezTo>
                  <a:cubicBezTo>
                    <a:pt x="280" y="757"/>
                    <a:pt x="220" y="411"/>
                    <a:pt x="127" y="50"/>
                  </a:cubicBezTo>
                  <a:cubicBezTo>
                    <a:pt x="118" y="18"/>
                    <a:pt x="88"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a:off x="3533175" y="2474088"/>
              <a:ext cx="61000" cy="25325"/>
            </a:xfrm>
            <a:custGeom>
              <a:rect b="b" l="l" r="r" t="t"/>
              <a:pathLst>
                <a:path extrusionOk="0" h="1013" w="2440">
                  <a:moveTo>
                    <a:pt x="2280" y="0"/>
                  </a:moveTo>
                  <a:cubicBezTo>
                    <a:pt x="2276" y="0"/>
                    <a:pt x="2272" y="0"/>
                    <a:pt x="2269" y="1"/>
                  </a:cubicBezTo>
                  <a:cubicBezTo>
                    <a:pt x="1533" y="86"/>
                    <a:pt x="765" y="490"/>
                    <a:pt x="101" y="800"/>
                  </a:cubicBezTo>
                  <a:cubicBezTo>
                    <a:pt x="0" y="850"/>
                    <a:pt x="45" y="1012"/>
                    <a:pt x="146" y="1012"/>
                  </a:cubicBezTo>
                  <a:cubicBezTo>
                    <a:pt x="155" y="1012"/>
                    <a:pt x="165" y="1011"/>
                    <a:pt x="176" y="1008"/>
                  </a:cubicBezTo>
                  <a:cubicBezTo>
                    <a:pt x="894" y="800"/>
                    <a:pt x="1733" y="597"/>
                    <a:pt x="2355" y="169"/>
                  </a:cubicBezTo>
                  <a:cubicBezTo>
                    <a:pt x="2440" y="110"/>
                    <a:pt x="2362" y="0"/>
                    <a:pt x="2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a:off x="3552725" y="2496463"/>
              <a:ext cx="39250" cy="16375"/>
            </a:xfrm>
            <a:custGeom>
              <a:rect b="b" l="l" r="r" t="t"/>
              <a:pathLst>
                <a:path extrusionOk="0" h="655" w="1570">
                  <a:moveTo>
                    <a:pt x="1283" y="0"/>
                  </a:moveTo>
                  <a:cubicBezTo>
                    <a:pt x="877" y="0"/>
                    <a:pt x="482" y="175"/>
                    <a:pt x="140" y="373"/>
                  </a:cubicBezTo>
                  <a:cubicBezTo>
                    <a:pt x="1" y="453"/>
                    <a:pt x="75" y="655"/>
                    <a:pt x="201" y="655"/>
                  </a:cubicBezTo>
                  <a:cubicBezTo>
                    <a:pt x="224" y="655"/>
                    <a:pt x="248" y="649"/>
                    <a:pt x="272" y="634"/>
                  </a:cubicBezTo>
                  <a:cubicBezTo>
                    <a:pt x="658" y="406"/>
                    <a:pt x="1080" y="309"/>
                    <a:pt x="1494" y="156"/>
                  </a:cubicBezTo>
                  <a:cubicBezTo>
                    <a:pt x="1569" y="127"/>
                    <a:pt x="1530" y="20"/>
                    <a:pt x="1465" y="13"/>
                  </a:cubicBezTo>
                  <a:cubicBezTo>
                    <a:pt x="1404" y="4"/>
                    <a:pt x="1343"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a:off x="3064550" y="2155088"/>
              <a:ext cx="892575" cy="880350"/>
            </a:xfrm>
            <a:custGeom>
              <a:rect b="b" l="l" r="r" t="t"/>
              <a:pathLst>
                <a:path extrusionOk="0" h="35214" w="35703">
                  <a:moveTo>
                    <a:pt x="8703" y="11218"/>
                  </a:moveTo>
                  <a:cubicBezTo>
                    <a:pt x="8039" y="11611"/>
                    <a:pt x="7422" y="12093"/>
                    <a:pt x="6868" y="12629"/>
                  </a:cubicBezTo>
                  <a:cubicBezTo>
                    <a:pt x="6700" y="12711"/>
                    <a:pt x="6532" y="12789"/>
                    <a:pt x="6361" y="12864"/>
                  </a:cubicBezTo>
                  <a:cubicBezTo>
                    <a:pt x="6364" y="12825"/>
                    <a:pt x="6372" y="12786"/>
                    <a:pt x="6372" y="12746"/>
                  </a:cubicBezTo>
                  <a:cubicBezTo>
                    <a:pt x="7061" y="12093"/>
                    <a:pt x="7829" y="11582"/>
                    <a:pt x="8703" y="11218"/>
                  </a:cubicBezTo>
                  <a:close/>
                  <a:moveTo>
                    <a:pt x="5858" y="12446"/>
                  </a:moveTo>
                  <a:cubicBezTo>
                    <a:pt x="5896" y="12522"/>
                    <a:pt x="5972" y="12561"/>
                    <a:pt x="6051" y="12561"/>
                  </a:cubicBezTo>
                  <a:cubicBezTo>
                    <a:pt x="6054" y="12575"/>
                    <a:pt x="6061" y="12589"/>
                    <a:pt x="6064" y="12604"/>
                  </a:cubicBezTo>
                  <a:cubicBezTo>
                    <a:pt x="6046" y="12622"/>
                    <a:pt x="6029" y="12636"/>
                    <a:pt x="6015" y="12654"/>
                  </a:cubicBezTo>
                  <a:cubicBezTo>
                    <a:pt x="5925" y="12754"/>
                    <a:pt x="5986" y="12889"/>
                    <a:pt x="6079" y="12925"/>
                  </a:cubicBezTo>
                  <a:cubicBezTo>
                    <a:pt x="6075" y="12947"/>
                    <a:pt x="6075" y="12972"/>
                    <a:pt x="6072" y="12996"/>
                  </a:cubicBezTo>
                  <a:cubicBezTo>
                    <a:pt x="5939" y="13054"/>
                    <a:pt x="5811" y="13110"/>
                    <a:pt x="5679" y="13164"/>
                  </a:cubicBezTo>
                  <a:cubicBezTo>
                    <a:pt x="5625" y="13153"/>
                    <a:pt x="5571" y="13140"/>
                    <a:pt x="5518" y="13128"/>
                  </a:cubicBezTo>
                  <a:cubicBezTo>
                    <a:pt x="5504" y="13122"/>
                    <a:pt x="5493" y="13118"/>
                    <a:pt x="5479" y="13110"/>
                  </a:cubicBezTo>
                  <a:cubicBezTo>
                    <a:pt x="5540" y="13107"/>
                    <a:pt x="5601" y="13104"/>
                    <a:pt x="5657" y="13097"/>
                  </a:cubicBezTo>
                  <a:cubicBezTo>
                    <a:pt x="5782" y="13079"/>
                    <a:pt x="5822" y="12882"/>
                    <a:pt x="5708" y="12825"/>
                  </a:cubicBezTo>
                  <a:cubicBezTo>
                    <a:pt x="5654" y="12793"/>
                    <a:pt x="5593" y="12768"/>
                    <a:pt x="5532" y="12743"/>
                  </a:cubicBezTo>
                  <a:cubicBezTo>
                    <a:pt x="5647" y="12654"/>
                    <a:pt x="5757" y="12558"/>
                    <a:pt x="5853" y="12450"/>
                  </a:cubicBezTo>
                  <a:cubicBezTo>
                    <a:pt x="5858" y="12450"/>
                    <a:pt x="5858" y="12446"/>
                    <a:pt x="5858" y="12446"/>
                  </a:cubicBezTo>
                  <a:close/>
                  <a:moveTo>
                    <a:pt x="6639" y="13482"/>
                  </a:moveTo>
                  <a:cubicBezTo>
                    <a:pt x="6786" y="13664"/>
                    <a:pt x="6957" y="13857"/>
                    <a:pt x="7143" y="14040"/>
                  </a:cubicBezTo>
                  <a:cubicBezTo>
                    <a:pt x="7082" y="14022"/>
                    <a:pt x="7022" y="14000"/>
                    <a:pt x="6964" y="13982"/>
                  </a:cubicBezTo>
                  <a:cubicBezTo>
                    <a:pt x="6944" y="13976"/>
                    <a:pt x="6926" y="13973"/>
                    <a:pt x="6908" y="13973"/>
                  </a:cubicBezTo>
                  <a:cubicBezTo>
                    <a:pt x="6751" y="13973"/>
                    <a:pt x="6703" y="14201"/>
                    <a:pt x="6865" y="14279"/>
                  </a:cubicBezTo>
                  <a:cubicBezTo>
                    <a:pt x="7160" y="14425"/>
                    <a:pt x="7443" y="14575"/>
                    <a:pt x="7718" y="14732"/>
                  </a:cubicBezTo>
                  <a:cubicBezTo>
                    <a:pt x="7315" y="14610"/>
                    <a:pt x="6914" y="14518"/>
                    <a:pt x="6532" y="14454"/>
                  </a:cubicBezTo>
                  <a:cubicBezTo>
                    <a:pt x="6531" y="14452"/>
                    <a:pt x="6530" y="14452"/>
                    <a:pt x="6529" y="14452"/>
                  </a:cubicBezTo>
                  <a:cubicBezTo>
                    <a:pt x="6527" y="14452"/>
                    <a:pt x="6524" y="14454"/>
                    <a:pt x="6522" y="14454"/>
                  </a:cubicBezTo>
                  <a:cubicBezTo>
                    <a:pt x="6560" y="14336"/>
                    <a:pt x="6596" y="14218"/>
                    <a:pt x="6621" y="14096"/>
                  </a:cubicBezTo>
                  <a:cubicBezTo>
                    <a:pt x="6664" y="13896"/>
                    <a:pt x="6522" y="13746"/>
                    <a:pt x="6361" y="13740"/>
                  </a:cubicBezTo>
                  <a:cubicBezTo>
                    <a:pt x="6453" y="13650"/>
                    <a:pt x="6547" y="13568"/>
                    <a:pt x="6639" y="13482"/>
                  </a:cubicBezTo>
                  <a:close/>
                  <a:moveTo>
                    <a:pt x="5804" y="13664"/>
                  </a:moveTo>
                  <a:cubicBezTo>
                    <a:pt x="5815" y="13731"/>
                    <a:pt x="5866" y="13793"/>
                    <a:pt x="5933" y="13793"/>
                  </a:cubicBezTo>
                  <a:cubicBezTo>
                    <a:pt x="5955" y="13793"/>
                    <a:pt x="5979" y="13786"/>
                    <a:pt x="6003" y="13771"/>
                  </a:cubicBezTo>
                  <a:cubicBezTo>
                    <a:pt x="6018" y="13764"/>
                    <a:pt x="6036" y="13753"/>
                    <a:pt x="6051" y="13746"/>
                  </a:cubicBezTo>
                  <a:cubicBezTo>
                    <a:pt x="6082" y="13782"/>
                    <a:pt x="6125" y="13811"/>
                    <a:pt x="6171" y="13822"/>
                  </a:cubicBezTo>
                  <a:cubicBezTo>
                    <a:pt x="6158" y="13832"/>
                    <a:pt x="6143" y="13843"/>
                    <a:pt x="6132" y="13857"/>
                  </a:cubicBezTo>
                  <a:cubicBezTo>
                    <a:pt x="5868" y="14208"/>
                    <a:pt x="5697" y="14636"/>
                    <a:pt x="5553" y="15072"/>
                  </a:cubicBezTo>
                  <a:cubicBezTo>
                    <a:pt x="5543" y="14964"/>
                    <a:pt x="5532" y="14854"/>
                    <a:pt x="5518" y="14747"/>
                  </a:cubicBezTo>
                  <a:cubicBezTo>
                    <a:pt x="5515" y="14722"/>
                    <a:pt x="5497" y="14711"/>
                    <a:pt x="5479" y="14711"/>
                  </a:cubicBezTo>
                  <a:cubicBezTo>
                    <a:pt x="5553" y="14429"/>
                    <a:pt x="5643" y="14150"/>
                    <a:pt x="5761" y="13875"/>
                  </a:cubicBezTo>
                  <a:cubicBezTo>
                    <a:pt x="5793" y="13793"/>
                    <a:pt x="5779" y="13728"/>
                    <a:pt x="5743" y="13679"/>
                  </a:cubicBezTo>
                  <a:cubicBezTo>
                    <a:pt x="5764" y="13675"/>
                    <a:pt x="5782" y="13672"/>
                    <a:pt x="5804" y="13664"/>
                  </a:cubicBezTo>
                  <a:close/>
                  <a:moveTo>
                    <a:pt x="6072" y="15497"/>
                  </a:moveTo>
                  <a:cubicBezTo>
                    <a:pt x="6054" y="15564"/>
                    <a:pt x="6039" y="15629"/>
                    <a:pt x="6018" y="15686"/>
                  </a:cubicBezTo>
                  <a:cubicBezTo>
                    <a:pt x="5936" y="15914"/>
                    <a:pt x="5836" y="16121"/>
                    <a:pt x="5708" y="16325"/>
                  </a:cubicBezTo>
                  <a:cubicBezTo>
                    <a:pt x="5736" y="16253"/>
                    <a:pt x="5761" y="16186"/>
                    <a:pt x="5789" y="16115"/>
                  </a:cubicBezTo>
                  <a:cubicBezTo>
                    <a:pt x="5871" y="15911"/>
                    <a:pt x="5972" y="15703"/>
                    <a:pt x="6072" y="15497"/>
                  </a:cubicBezTo>
                  <a:close/>
                  <a:moveTo>
                    <a:pt x="16842" y="15161"/>
                  </a:moveTo>
                  <a:cubicBezTo>
                    <a:pt x="17196" y="15521"/>
                    <a:pt x="17589" y="15779"/>
                    <a:pt x="18103" y="15929"/>
                  </a:cubicBezTo>
                  <a:cubicBezTo>
                    <a:pt x="19260" y="17768"/>
                    <a:pt x="20828" y="19346"/>
                    <a:pt x="22642" y="20564"/>
                  </a:cubicBezTo>
                  <a:cubicBezTo>
                    <a:pt x="22617" y="20593"/>
                    <a:pt x="22593" y="20625"/>
                    <a:pt x="22571" y="20657"/>
                  </a:cubicBezTo>
                  <a:cubicBezTo>
                    <a:pt x="22563" y="20646"/>
                    <a:pt x="22557" y="20632"/>
                    <a:pt x="22545" y="20621"/>
                  </a:cubicBezTo>
                  <a:cubicBezTo>
                    <a:pt x="22514" y="20550"/>
                    <a:pt x="22456" y="20493"/>
                    <a:pt x="22382" y="20475"/>
                  </a:cubicBezTo>
                  <a:cubicBezTo>
                    <a:pt x="21116" y="19366"/>
                    <a:pt x="19189" y="18681"/>
                    <a:pt x="17405" y="18681"/>
                  </a:cubicBezTo>
                  <a:cubicBezTo>
                    <a:pt x="16908" y="18681"/>
                    <a:pt x="16421" y="18734"/>
                    <a:pt x="15964" y="18846"/>
                  </a:cubicBezTo>
                  <a:cubicBezTo>
                    <a:pt x="16117" y="18086"/>
                    <a:pt x="16207" y="17285"/>
                    <a:pt x="16199" y="16553"/>
                  </a:cubicBezTo>
                  <a:cubicBezTo>
                    <a:pt x="16314" y="16150"/>
                    <a:pt x="16457" y="15757"/>
                    <a:pt x="16625" y="15386"/>
                  </a:cubicBezTo>
                  <a:cubicBezTo>
                    <a:pt x="16692" y="15304"/>
                    <a:pt x="16764" y="15228"/>
                    <a:pt x="16842" y="15161"/>
                  </a:cubicBezTo>
                  <a:close/>
                  <a:moveTo>
                    <a:pt x="22042" y="21386"/>
                  </a:moveTo>
                  <a:lnTo>
                    <a:pt x="22042" y="21386"/>
                  </a:lnTo>
                  <a:cubicBezTo>
                    <a:pt x="21878" y="21689"/>
                    <a:pt x="21757" y="22032"/>
                    <a:pt x="21639" y="22357"/>
                  </a:cubicBezTo>
                  <a:lnTo>
                    <a:pt x="21543" y="22550"/>
                  </a:lnTo>
                  <a:cubicBezTo>
                    <a:pt x="21653" y="22136"/>
                    <a:pt x="21792" y="21739"/>
                    <a:pt x="22042" y="21386"/>
                  </a:cubicBezTo>
                  <a:close/>
                  <a:moveTo>
                    <a:pt x="22294" y="11711"/>
                  </a:moveTo>
                  <a:cubicBezTo>
                    <a:pt x="22859" y="11711"/>
                    <a:pt x="23430" y="11749"/>
                    <a:pt x="23981" y="11782"/>
                  </a:cubicBezTo>
                  <a:cubicBezTo>
                    <a:pt x="24264" y="11800"/>
                    <a:pt x="24543" y="11829"/>
                    <a:pt x="24817" y="11861"/>
                  </a:cubicBezTo>
                  <a:cubicBezTo>
                    <a:pt x="25224" y="11953"/>
                    <a:pt x="25628" y="12068"/>
                    <a:pt x="26013" y="12193"/>
                  </a:cubicBezTo>
                  <a:cubicBezTo>
                    <a:pt x="27385" y="12629"/>
                    <a:pt x="28703" y="13260"/>
                    <a:pt x="29852" y="14129"/>
                  </a:cubicBezTo>
                  <a:cubicBezTo>
                    <a:pt x="30470" y="14593"/>
                    <a:pt x="31039" y="15125"/>
                    <a:pt x="31531" y="15718"/>
                  </a:cubicBezTo>
                  <a:cubicBezTo>
                    <a:pt x="31820" y="16061"/>
                    <a:pt x="32081" y="16425"/>
                    <a:pt x="32313" y="16811"/>
                  </a:cubicBezTo>
                  <a:cubicBezTo>
                    <a:pt x="32402" y="17064"/>
                    <a:pt x="32549" y="17264"/>
                    <a:pt x="32745" y="17411"/>
                  </a:cubicBezTo>
                  <a:cubicBezTo>
                    <a:pt x="32599" y="17493"/>
                    <a:pt x="32492" y="17650"/>
                    <a:pt x="32542" y="17829"/>
                  </a:cubicBezTo>
                  <a:cubicBezTo>
                    <a:pt x="32552" y="17872"/>
                    <a:pt x="32567" y="17918"/>
                    <a:pt x="32578" y="17961"/>
                  </a:cubicBezTo>
                  <a:cubicBezTo>
                    <a:pt x="32606" y="18057"/>
                    <a:pt x="32681" y="18161"/>
                    <a:pt x="32778" y="18218"/>
                  </a:cubicBezTo>
                  <a:cubicBezTo>
                    <a:pt x="34710" y="21039"/>
                    <a:pt x="35038" y="24628"/>
                    <a:pt x="33674" y="27785"/>
                  </a:cubicBezTo>
                  <a:cubicBezTo>
                    <a:pt x="32331" y="30899"/>
                    <a:pt x="29065" y="34454"/>
                    <a:pt x="25424" y="34454"/>
                  </a:cubicBezTo>
                  <a:cubicBezTo>
                    <a:pt x="25348" y="34454"/>
                    <a:pt x="25272" y="34452"/>
                    <a:pt x="25196" y="34449"/>
                  </a:cubicBezTo>
                  <a:cubicBezTo>
                    <a:pt x="22132" y="34324"/>
                    <a:pt x="18500" y="33456"/>
                    <a:pt x="16089" y="31495"/>
                  </a:cubicBezTo>
                  <a:cubicBezTo>
                    <a:pt x="14000" y="29792"/>
                    <a:pt x="12896" y="27557"/>
                    <a:pt x="12329" y="25075"/>
                  </a:cubicBezTo>
                  <a:cubicBezTo>
                    <a:pt x="12367" y="24957"/>
                    <a:pt x="12415" y="24839"/>
                    <a:pt x="12464" y="24729"/>
                  </a:cubicBezTo>
                  <a:cubicBezTo>
                    <a:pt x="12550" y="25317"/>
                    <a:pt x="12825" y="25917"/>
                    <a:pt x="13168" y="26339"/>
                  </a:cubicBezTo>
                  <a:cubicBezTo>
                    <a:pt x="13187" y="26362"/>
                    <a:pt x="13209" y="26372"/>
                    <a:pt x="13231" y="26372"/>
                  </a:cubicBezTo>
                  <a:cubicBezTo>
                    <a:pt x="13291" y="26372"/>
                    <a:pt x="13348" y="26300"/>
                    <a:pt x="13321" y="26232"/>
                  </a:cubicBezTo>
                  <a:cubicBezTo>
                    <a:pt x="13171" y="25860"/>
                    <a:pt x="13025" y="25485"/>
                    <a:pt x="12924" y="25096"/>
                  </a:cubicBezTo>
                  <a:cubicBezTo>
                    <a:pt x="12850" y="24796"/>
                    <a:pt x="12832" y="24485"/>
                    <a:pt x="12782" y="24185"/>
                  </a:cubicBezTo>
                  <a:cubicBezTo>
                    <a:pt x="13542" y="23092"/>
                    <a:pt x="14807" y="22357"/>
                    <a:pt x="15354" y="20971"/>
                  </a:cubicBezTo>
                  <a:cubicBezTo>
                    <a:pt x="15553" y="20468"/>
                    <a:pt x="15743" y="19850"/>
                    <a:pt x="15889" y="19189"/>
                  </a:cubicBezTo>
                  <a:cubicBezTo>
                    <a:pt x="15896" y="19189"/>
                    <a:pt x="15903" y="19189"/>
                    <a:pt x="15911" y="19186"/>
                  </a:cubicBezTo>
                  <a:lnTo>
                    <a:pt x="15911" y="19186"/>
                  </a:lnTo>
                  <a:cubicBezTo>
                    <a:pt x="15893" y="19275"/>
                    <a:pt x="15954" y="19367"/>
                    <a:pt x="16049" y="19372"/>
                  </a:cubicBezTo>
                  <a:cubicBezTo>
                    <a:pt x="16065" y="19390"/>
                    <a:pt x="16087" y="19402"/>
                    <a:pt x="16113" y="19402"/>
                  </a:cubicBezTo>
                  <a:cubicBezTo>
                    <a:pt x="16127" y="19402"/>
                    <a:pt x="16143" y="19398"/>
                    <a:pt x="16160" y="19389"/>
                  </a:cubicBezTo>
                  <a:cubicBezTo>
                    <a:pt x="16282" y="19318"/>
                    <a:pt x="16417" y="19271"/>
                    <a:pt x="16564" y="19239"/>
                  </a:cubicBezTo>
                  <a:cubicBezTo>
                    <a:pt x="16655" y="19227"/>
                    <a:pt x="16748" y="19221"/>
                    <a:pt x="16843" y="19221"/>
                  </a:cubicBezTo>
                  <a:cubicBezTo>
                    <a:pt x="17662" y="19221"/>
                    <a:pt x="18606" y="19629"/>
                    <a:pt x="19271" y="19882"/>
                  </a:cubicBezTo>
                  <a:cubicBezTo>
                    <a:pt x="20035" y="20171"/>
                    <a:pt x="20753" y="20560"/>
                    <a:pt x="21500" y="20896"/>
                  </a:cubicBezTo>
                  <a:cubicBezTo>
                    <a:pt x="20632" y="21711"/>
                    <a:pt x="20632" y="23328"/>
                    <a:pt x="20196" y="24371"/>
                  </a:cubicBezTo>
                  <a:cubicBezTo>
                    <a:pt x="20079" y="24657"/>
                    <a:pt x="20323" y="24858"/>
                    <a:pt x="20571" y="24858"/>
                  </a:cubicBezTo>
                  <a:cubicBezTo>
                    <a:pt x="20658" y="24858"/>
                    <a:pt x="20745" y="24833"/>
                    <a:pt x="20818" y="24778"/>
                  </a:cubicBezTo>
                  <a:cubicBezTo>
                    <a:pt x="21503" y="24261"/>
                    <a:pt x="21874" y="23524"/>
                    <a:pt x="22271" y="22779"/>
                  </a:cubicBezTo>
                  <a:cubicBezTo>
                    <a:pt x="22553" y="22250"/>
                    <a:pt x="22939" y="21693"/>
                    <a:pt x="23089" y="21096"/>
                  </a:cubicBezTo>
                  <a:cubicBezTo>
                    <a:pt x="23943" y="22107"/>
                    <a:pt x="25131" y="22942"/>
                    <a:pt x="26371" y="23321"/>
                  </a:cubicBezTo>
                  <a:cubicBezTo>
                    <a:pt x="26680" y="23414"/>
                    <a:pt x="26972" y="23457"/>
                    <a:pt x="27250" y="23457"/>
                  </a:cubicBezTo>
                  <a:cubicBezTo>
                    <a:pt x="28015" y="23457"/>
                    <a:pt x="28677" y="23135"/>
                    <a:pt x="29292" y="22653"/>
                  </a:cubicBezTo>
                  <a:cubicBezTo>
                    <a:pt x="29649" y="22485"/>
                    <a:pt x="29942" y="22246"/>
                    <a:pt x="30081" y="21914"/>
                  </a:cubicBezTo>
                  <a:cubicBezTo>
                    <a:pt x="30136" y="21790"/>
                    <a:pt x="30013" y="21649"/>
                    <a:pt x="29889" y="21649"/>
                  </a:cubicBezTo>
                  <a:cubicBezTo>
                    <a:pt x="29859" y="21649"/>
                    <a:pt x="29830" y="21657"/>
                    <a:pt x="29803" y="21675"/>
                  </a:cubicBezTo>
                  <a:cubicBezTo>
                    <a:pt x="29349" y="21957"/>
                    <a:pt x="28906" y="22207"/>
                    <a:pt x="28453" y="22367"/>
                  </a:cubicBezTo>
                  <a:cubicBezTo>
                    <a:pt x="28169" y="22409"/>
                    <a:pt x="27889" y="22424"/>
                    <a:pt x="27677" y="22424"/>
                  </a:cubicBezTo>
                  <a:cubicBezTo>
                    <a:pt x="27596" y="22424"/>
                    <a:pt x="27524" y="22422"/>
                    <a:pt x="27467" y="22418"/>
                  </a:cubicBezTo>
                  <a:cubicBezTo>
                    <a:pt x="26582" y="22346"/>
                    <a:pt x="25960" y="21778"/>
                    <a:pt x="25317" y="21239"/>
                  </a:cubicBezTo>
                  <a:cubicBezTo>
                    <a:pt x="25174" y="21121"/>
                    <a:pt x="25031" y="21007"/>
                    <a:pt x="24889" y="20900"/>
                  </a:cubicBezTo>
                  <a:cubicBezTo>
                    <a:pt x="25664" y="20700"/>
                    <a:pt x="26385" y="20182"/>
                    <a:pt x="26767" y="19496"/>
                  </a:cubicBezTo>
                  <a:cubicBezTo>
                    <a:pt x="27506" y="18179"/>
                    <a:pt x="26867" y="16128"/>
                    <a:pt x="25364" y="15635"/>
                  </a:cubicBezTo>
                  <a:cubicBezTo>
                    <a:pt x="25351" y="15632"/>
                    <a:pt x="25339" y="15630"/>
                    <a:pt x="25328" y="15630"/>
                  </a:cubicBezTo>
                  <a:cubicBezTo>
                    <a:pt x="25232" y="15630"/>
                    <a:pt x="25168" y="15749"/>
                    <a:pt x="25239" y="15828"/>
                  </a:cubicBezTo>
                  <a:cubicBezTo>
                    <a:pt x="26006" y="16707"/>
                    <a:pt x="26396" y="17818"/>
                    <a:pt x="25789" y="18935"/>
                  </a:cubicBezTo>
                  <a:cubicBezTo>
                    <a:pt x="25417" y="19618"/>
                    <a:pt x="24795" y="19918"/>
                    <a:pt x="24114" y="20032"/>
                  </a:cubicBezTo>
                  <a:lnTo>
                    <a:pt x="24114" y="20032"/>
                  </a:lnTo>
                  <a:cubicBezTo>
                    <a:pt x="24321" y="19725"/>
                    <a:pt x="24446" y="19342"/>
                    <a:pt x="24489" y="19007"/>
                  </a:cubicBezTo>
                  <a:cubicBezTo>
                    <a:pt x="24585" y="18203"/>
                    <a:pt x="24221" y="17382"/>
                    <a:pt x="23635" y="16835"/>
                  </a:cubicBezTo>
                  <a:cubicBezTo>
                    <a:pt x="23524" y="16731"/>
                    <a:pt x="23386" y="16684"/>
                    <a:pt x="23252" y="16684"/>
                  </a:cubicBezTo>
                  <a:cubicBezTo>
                    <a:pt x="22953" y="16684"/>
                    <a:pt x="22672" y="16918"/>
                    <a:pt x="22753" y="17285"/>
                  </a:cubicBezTo>
                  <a:cubicBezTo>
                    <a:pt x="22910" y="18022"/>
                    <a:pt x="22971" y="18757"/>
                    <a:pt x="22978" y="19507"/>
                  </a:cubicBezTo>
                  <a:cubicBezTo>
                    <a:pt x="22982" y="19535"/>
                    <a:pt x="22978" y="19589"/>
                    <a:pt x="22974" y="19657"/>
                  </a:cubicBezTo>
                  <a:cubicBezTo>
                    <a:pt x="20971" y="18282"/>
                    <a:pt x="19428" y="16428"/>
                    <a:pt x="18418" y="14282"/>
                  </a:cubicBezTo>
                  <a:cubicBezTo>
                    <a:pt x="18436" y="14093"/>
                    <a:pt x="18446" y="13900"/>
                    <a:pt x="18492" y="13736"/>
                  </a:cubicBezTo>
                  <a:cubicBezTo>
                    <a:pt x="18593" y="13393"/>
                    <a:pt x="18771" y="13086"/>
                    <a:pt x="19010" y="12825"/>
                  </a:cubicBezTo>
                  <a:cubicBezTo>
                    <a:pt x="19703" y="12350"/>
                    <a:pt x="20307" y="11875"/>
                    <a:pt x="21232" y="11768"/>
                  </a:cubicBezTo>
                  <a:cubicBezTo>
                    <a:pt x="21579" y="11727"/>
                    <a:pt x="21936" y="11711"/>
                    <a:pt x="22294" y="11711"/>
                  </a:cubicBezTo>
                  <a:close/>
                  <a:moveTo>
                    <a:pt x="13936" y="1"/>
                  </a:moveTo>
                  <a:cubicBezTo>
                    <a:pt x="13882" y="658"/>
                    <a:pt x="14028" y="1379"/>
                    <a:pt x="14136" y="1961"/>
                  </a:cubicBezTo>
                  <a:cubicBezTo>
                    <a:pt x="14274" y="2736"/>
                    <a:pt x="14493" y="3507"/>
                    <a:pt x="14839" y="4211"/>
                  </a:cubicBezTo>
                  <a:cubicBezTo>
                    <a:pt x="15132" y="6326"/>
                    <a:pt x="15003" y="8511"/>
                    <a:pt x="13650" y="10300"/>
                  </a:cubicBezTo>
                  <a:cubicBezTo>
                    <a:pt x="12800" y="11429"/>
                    <a:pt x="11568" y="12246"/>
                    <a:pt x="10232" y="12675"/>
                  </a:cubicBezTo>
                  <a:cubicBezTo>
                    <a:pt x="9829" y="12807"/>
                    <a:pt x="9393" y="12843"/>
                    <a:pt x="8960" y="12879"/>
                  </a:cubicBezTo>
                  <a:cubicBezTo>
                    <a:pt x="8996" y="12757"/>
                    <a:pt x="9036" y="12632"/>
                    <a:pt x="9068" y="12500"/>
                  </a:cubicBezTo>
                  <a:cubicBezTo>
                    <a:pt x="9697" y="12232"/>
                    <a:pt x="10289" y="11915"/>
                    <a:pt x="10814" y="11521"/>
                  </a:cubicBezTo>
                  <a:cubicBezTo>
                    <a:pt x="10975" y="11396"/>
                    <a:pt x="10925" y="11161"/>
                    <a:pt x="10789" y="11043"/>
                  </a:cubicBezTo>
                  <a:cubicBezTo>
                    <a:pt x="10879" y="11011"/>
                    <a:pt x="10961" y="10979"/>
                    <a:pt x="11050" y="10946"/>
                  </a:cubicBezTo>
                  <a:cubicBezTo>
                    <a:pt x="11197" y="10893"/>
                    <a:pt x="11268" y="10775"/>
                    <a:pt x="11282" y="10654"/>
                  </a:cubicBezTo>
                  <a:cubicBezTo>
                    <a:pt x="11485" y="10625"/>
                    <a:pt x="11689" y="10600"/>
                    <a:pt x="11896" y="10568"/>
                  </a:cubicBezTo>
                  <a:cubicBezTo>
                    <a:pt x="12139" y="10529"/>
                    <a:pt x="12067" y="10211"/>
                    <a:pt x="11864" y="10171"/>
                  </a:cubicBezTo>
                  <a:cubicBezTo>
                    <a:pt x="11612" y="10125"/>
                    <a:pt x="11357" y="10104"/>
                    <a:pt x="11102" y="10104"/>
                  </a:cubicBezTo>
                  <a:cubicBezTo>
                    <a:pt x="9357" y="10104"/>
                    <a:pt x="7581" y="11118"/>
                    <a:pt x="6354" y="12311"/>
                  </a:cubicBezTo>
                  <a:cubicBezTo>
                    <a:pt x="6329" y="12146"/>
                    <a:pt x="6286" y="11986"/>
                    <a:pt x="6232" y="11829"/>
                  </a:cubicBezTo>
                  <a:cubicBezTo>
                    <a:pt x="6079" y="10672"/>
                    <a:pt x="5350" y="9772"/>
                    <a:pt x="4579" y="8861"/>
                  </a:cubicBezTo>
                  <a:cubicBezTo>
                    <a:pt x="3422" y="7493"/>
                    <a:pt x="2100" y="5833"/>
                    <a:pt x="496" y="4976"/>
                  </a:cubicBezTo>
                  <a:cubicBezTo>
                    <a:pt x="473" y="4963"/>
                    <a:pt x="447" y="4957"/>
                    <a:pt x="420" y="4957"/>
                  </a:cubicBezTo>
                  <a:cubicBezTo>
                    <a:pt x="304" y="4957"/>
                    <a:pt x="180" y="5065"/>
                    <a:pt x="261" y="5190"/>
                  </a:cubicBezTo>
                  <a:cubicBezTo>
                    <a:pt x="1086" y="6440"/>
                    <a:pt x="2372" y="7501"/>
                    <a:pt x="3507" y="8647"/>
                  </a:cubicBezTo>
                  <a:cubicBezTo>
                    <a:pt x="3214" y="8425"/>
                    <a:pt x="2929" y="8225"/>
                    <a:pt x="2675" y="8054"/>
                  </a:cubicBezTo>
                  <a:cubicBezTo>
                    <a:pt x="2640" y="8030"/>
                    <a:pt x="2604" y="8019"/>
                    <a:pt x="2568" y="8019"/>
                  </a:cubicBezTo>
                  <a:cubicBezTo>
                    <a:pt x="2411" y="8019"/>
                    <a:pt x="2277" y="8221"/>
                    <a:pt x="2411" y="8358"/>
                  </a:cubicBezTo>
                  <a:cubicBezTo>
                    <a:pt x="3082" y="9054"/>
                    <a:pt x="3789" y="9715"/>
                    <a:pt x="4461" y="10411"/>
                  </a:cubicBezTo>
                  <a:cubicBezTo>
                    <a:pt x="4757" y="10722"/>
                    <a:pt x="5157" y="11086"/>
                    <a:pt x="5486" y="11490"/>
                  </a:cubicBezTo>
                  <a:cubicBezTo>
                    <a:pt x="5408" y="11493"/>
                    <a:pt x="5329" y="11515"/>
                    <a:pt x="5243" y="11564"/>
                  </a:cubicBezTo>
                  <a:cubicBezTo>
                    <a:pt x="4693" y="11875"/>
                    <a:pt x="4239" y="12186"/>
                    <a:pt x="3611" y="12304"/>
                  </a:cubicBezTo>
                  <a:cubicBezTo>
                    <a:pt x="3501" y="12282"/>
                    <a:pt x="3389" y="12264"/>
                    <a:pt x="3279" y="12243"/>
                  </a:cubicBezTo>
                  <a:cubicBezTo>
                    <a:pt x="2461" y="12082"/>
                    <a:pt x="1625" y="11882"/>
                    <a:pt x="793" y="11808"/>
                  </a:cubicBezTo>
                  <a:cubicBezTo>
                    <a:pt x="790" y="11806"/>
                    <a:pt x="787" y="11806"/>
                    <a:pt x="784" y="11806"/>
                  </a:cubicBezTo>
                  <a:cubicBezTo>
                    <a:pt x="776" y="11806"/>
                    <a:pt x="769" y="11809"/>
                    <a:pt x="761" y="11811"/>
                  </a:cubicBezTo>
                  <a:cubicBezTo>
                    <a:pt x="725" y="11772"/>
                    <a:pt x="689" y="11739"/>
                    <a:pt x="658" y="11701"/>
                  </a:cubicBezTo>
                  <a:cubicBezTo>
                    <a:pt x="642" y="11681"/>
                    <a:pt x="622" y="11673"/>
                    <a:pt x="602" y="11673"/>
                  </a:cubicBezTo>
                  <a:cubicBezTo>
                    <a:pt x="569" y="11673"/>
                    <a:pt x="537" y="11694"/>
                    <a:pt x="526" y="11725"/>
                  </a:cubicBezTo>
                  <a:cubicBezTo>
                    <a:pt x="0" y="13137"/>
                    <a:pt x="3268" y="13728"/>
                    <a:pt x="5019" y="13728"/>
                  </a:cubicBezTo>
                  <a:cubicBezTo>
                    <a:pt x="5125" y="13728"/>
                    <a:pt x="5224" y="13726"/>
                    <a:pt x="5318" y="13722"/>
                  </a:cubicBezTo>
                  <a:lnTo>
                    <a:pt x="5318" y="13722"/>
                  </a:lnTo>
                  <a:cubicBezTo>
                    <a:pt x="4300" y="14989"/>
                    <a:pt x="4386" y="16504"/>
                    <a:pt x="4251" y="18057"/>
                  </a:cubicBezTo>
                  <a:cubicBezTo>
                    <a:pt x="4032" y="20596"/>
                    <a:pt x="3064" y="23524"/>
                    <a:pt x="646" y="24757"/>
                  </a:cubicBezTo>
                  <a:cubicBezTo>
                    <a:pt x="353" y="24906"/>
                    <a:pt x="515" y="25312"/>
                    <a:pt x="787" y="25312"/>
                  </a:cubicBezTo>
                  <a:cubicBezTo>
                    <a:pt x="829" y="25312"/>
                    <a:pt x="873" y="25303"/>
                    <a:pt x="918" y="25281"/>
                  </a:cubicBezTo>
                  <a:cubicBezTo>
                    <a:pt x="4297" y="23674"/>
                    <a:pt x="5636" y="20071"/>
                    <a:pt x="5632" y="16529"/>
                  </a:cubicBezTo>
                  <a:cubicBezTo>
                    <a:pt x="5632" y="16525"/>
                    <a:pt x="5636" y="16517"/>
                    <a:pt x="5636" y="16514"/>
                  </a:cubicBezTo>
                  <a:cubicBezTo>
                    <a:pt x="5636" y="16647"/>
                    <a:pt x="5759" y="16749"/>
                    <a:pt x="5888" y="16749"/>
                  </a:cubicBezTo>
                  <a:cubicBezTo>
                    <a:pt x="5957" y="16749"/>
                    <a:pt x="6028" y="16720"/>
                    <a:pt x="6082" y="16650"/>
                  </a:cubicBezTo>
                  <a:cubicBezTo>
                    <a:pt x="6268" y="16410"/>
                    <a:pt x="6429" y="16146"/>
                    <a:pt x="6529" y="15857"/>
                  </a:cubicBezTo>
                  <a:cubicBezTo>
                    <a:pt x="6618" y="15607"/>
                    <a:pt x="6718" y="15289"/>
                    <a:pt x="6618" y="15032"/>
                  </a:cubicBezTo>
                  <a:lnTo>
                    <a:pt x="6618" y="15032"/>
                  </a:lnTo>
                  <a:cubicBezTo>
                    <a:pt x="7575" y="15371"/>
                    <a:pt x="8497" y="15750"/>
                    <a:pt x="9368" y="16278"/>
                  </a:cubicBezTo>
                  <a:cubicBezTo>
                    <a:pt x="10203" y="16786"/>
                    <a:pt x="10893" y="17486"/>
                    <a:pt x="11725" y="17986"/>
                  </a:cubicBezTo>
                  <a:cubicBezTo>
                    <a:pt x="11763" y="18007"/>
                    <a:pt x="11803" y="18017"/>
                    <a:pt x="11843" y="18017"/>
                  </a:cubicBezTo>
                  <a:cubicBezTo>
                    <a:pt x="11856" y="18017"/>
                    <a:pt x="11869" y="18016"/>
                    <a:pt x="11882" y="18014"/>
                  </a:cubicBezTo>
                  <a:lnTo>
                    <a:pt x="12107" y="18239"/>
                  </a:lnTo>
                  <a:cubicBezTo>
                    <a:pt x="12143" y="18276"/>
                    <a:pt x="12188" y="18291"/>
                    <a:pt x="12233" y="18291"/>
                  </a:cubicBezTo>
                  <a:cubicBezTo>
                    <a:pt x="12355" y="18291"/>
                    <a:pt x="12473" y="18174"/>
                    <a:pt x="12397" y="18043"/>
                  </a:cubicBezTo>
                  <a:cubicBezTo>
                    <a:pt x="11821" y="17061"/>
                    <a:pt x="10971" y="16189"/>
                    <a:pt x="9997" y="15485"/>
                  </a:cubicBezTo>
                  <a:cubicBezTo>
                    <a:pt x="9982" y="15436"/>
                    <a:pt x="9961" y="15389"/>
                    <a:pt x="9918" y="15343"/>
                  </a:cubicBezTo>
                  <a:cubicBezTo>
                    <a:pt x="9629" y="15036"/>
                    <a:pt x="9321" y="14718"/>
                    <a:pt x="9100" y="14353"/>
                  </a:cubicBezTo>
                  <a:cubicBezTo>
                    <a:pt x="9757" y="14289"/>
                    <a:pt x="10422" y="14096"/>
                    <a:pt x="10943" y="13918"/>
                  </a:cubicBezTo>
                  <a:cubicBezTo>
                    <a:pt x="12415" y="13415"/>
                    <a:pt x="13725" y="12464"/>
                    <a:pt x="14678" y="11239"/>
                  </a:cubicBezTo>
                  <a:cubicBezTo>
                    <a:pt x="15200" y="10568"/>
                    <a:pt x="15600" y="9800"/>
                    <a:pt x="15875" y="8993"/>
                  </a:cubicBezTo>
                  <a:cubicBezTo>
                    <a:pt x="16021" y="10186"/>
                    <a:pt x="16217" y="11375"/>
                    <a:pt x="16560" y="12536"/>
                  </a:cubicBezTo>
                  <a:cubicBezTo>
                    <a:pt x="16631" y="12779"/>
                    <a:pt x="16710" y="13014"/>
                    <a:pt x="16796" y="13250"/>
                  </a:cubicBezTo>
                  <a:cubicBezTo>
                    <a:pt x="16768" y="13268"/>
                    <a:pt x="16739" y="13290"/>
                    <a:pt x="16714" y="13311"/>
                  </a:cubicBezTo>
                  <a:cubicBezTo>
                    <a:pt x="16679" y="13321"/>
                    <a:pt x="16643" y="13336"/>
                    <a:pt x="16607" y="13364"/>
                  </a:cubicBezTo>
                  <a:cubicBezTo>
                    <a:pt x="15822" y="14007"/>
                    <a:pt x="15311" y="14854"/>
                    <a:pt x="14978" y="15803"/>
                  </a:cubicBezTo>
                  <a:cubicBezTo>
                    <a:pt x="14946" y="15893"/>
                    <a:pt x="14982" y="15960"/>
                    <a:pt x="15042" y="16000"/>
                  </a:cubicBezTo>
                  <a:cubicBezTo>
                    <a:pt x="14810" y="16732"/>
                    <a:pt x="14739" y="17525"/>
                    <a:pt x="14628" y="18289"/>
                  </a:cubicBezTo>
                  <a:cubicBezTo>
                    <a:pt x="14389" y="19886"/>
                    <a:pt x="14050" y="20936"/>
                    <a:pt x="12967" y="22174"/>
                  </a:cubicBezTo>
                  <a:cubicBezTo>
                    <a:pt x="12672" y="22514"/>
                    <a:pt x="12321" y="22989"/>
                    <a:pt x="12039" y="23507"/>
                  </a:cubicBezTo>
                  <a:cubicBezTo>
                    <a:pt x="12021" y="23367"/>
                    <a:pt x="12000" y="23232"/>
                    <a:pt x="11982" y="23092"/>
                  </a:cubicBezTo>
                  <a:cubicBezTo>
                    <a:pt x="11966" y="22954"/>
                    <a:pt x="11863" y="22892"/>
                    <a:pt x="11753" y="22892"/>
                  </a:cubicBezTo>
                  <a:cubicBezTo>
                    <a:pt x="11622" y="22892"/>
                    <a:pt x="11481" y="22980"/>
                    <a:pt x="11467" y="23132"/>
                  </a:cubicBezTo>
                  <a:cubicBezTo>
                    <a:pt x="11139" y="26532"/>
                    <a:pt x="13089" y="30031"/>
                    <a:pt x="15693" y="32100"/>
                  </a:cubicBezTo>
                  <a:cubicBezTo>
                    <a:pt x="17253" y="33342"/>
                    <a:pt x="19110" y="34050"/>
                    <a:pt x="21042" y="34500"/>
                  </a:cubicBezTo>
                  <a:cubicBezTo>
                    <a:pt x="22421" y="34819"/>
                    <a:pt x="23959" y="35214"/>
                    <a:pt x="25426" y="35214"/>
                  </a:cubicBezTo>
                  <a:cubicBezTo>
                    <a:pt x="25794" y="35214"/>
                    <a:pt x="26158" y="35189"/>
                    <a:pt x="26514" y="35131"/>
                  </a:cubicBezTo>
                  <a:cubicBezTo>
                    <a:pt x="30088" y="34556"/>
                    <a:pt x="33170" y="30989"/>
                    <a:pt x="34431" y="27778"/>
                  </a:cubicBezTo>
                  <a:cubicBezTo>
                    <a:pt x="35702" y="24543"/>
                    <a:pt x="35388" y="20829"/>
                    <a:pt x="33495" y="17921"/>
                  </a:cubicBezTo>
                  <a:cubicBezTo>
                    <a:pt x="33684" y="16761"/>
                    <a:pt x="32160" y="15246"/>
                    <a:pt x="31421" y="14529"/>
                  </a:cubicBezTo>
                  <a:cubicBezTo>
                    <a:pt x="30824" y="13950"/>
                    <a:pt x="30160" y="13440"/>
                    <a:pt x="29456" y="12993"/>
                  </a:cubicBezTo>
                  <a:cubicBezTo>
                    <a:pt x="29509" y="12943"/>
                    <a:pt x="29531" y="12858"/>
                    <a:pt x="29467" y="12804"/>
                  </a:cubicBezTo>
                  <a:cubicBezTo>
                    <a:pt x="29407" y="12750"/>
                    <a:pt x="29342" y="12700"/>
                    <a:pt x="29278" y="12647"/>
                  </a:cubicBezTo>
                  <a:cubicBezTo>
                    <a:pt x="28035" y="11989"/>
                    <a:pt x="26699" y="11401"/>
                    <a:pt x="25339" y="11122"/>
                  </a:cubicBezTo>
                  <a:cubicBezTo>
                    <a:pt x="24803" y="11013"/>
                    <a:pt x="24272" y="10966"/>
                    <a:pt x="23744" y="10966"/>
                  </a:cubicBezTo>
                  <a:cubicBezTo>
                    <a:pt x="22107" y="10966"/>
                    <a:pt x="20505" y="11419"/>
                    <a:pt x="18917" y="11889"/>
                  </a:cubicBezTo>
                  <a:cubicBezTo>
                    <a:pt x="18829" y="11916"/>
                    <a:pt x="18741" y="11928"/>
                    <a:pt x="18655" y="11928"/>
                  </a:cubicBezTo>
                  <a:cubicBezTo>
                    <a:pt x="18429" y="11928"/>
                    <a:pt x="18218" y="11843"/>
                    <a:pt x="18050" y="11711"/>
                  </a:cubicBezTo>
                  <a:cubicBezTo>
                    <a:pt x="17889" y="11808"/>
                    <a:pt x="17729" y="11904"/>
                    <a:pt x="17574" y="12014"/>
                  </a:cubicBezTo>
                  <a:cubicBezTo>
                    <a:pt x="17429" y="11486"/>
                    <a:pt x="17307" y="10946"/>
                    <a:pt x="17218" y="10397"/>
                  </a:cubicBezTo>
                  <a:cubicBezTo>
                    <a:pt x="16753" y="7508"/>
                    <a:pt x="16953" y="4343"/>
                    <a:pt x="15257" y="1839"/>
                  </a:cubicBezTo>
                  <a:cubicBezTo>
                    <a:pt x="15196" y="1432"/>
                    <a:pt x="15210" y="947"/>
                    <a:pt x="15196" y="472"/>
                  </a:cubicBezTo>
                  <a:cubicBezTo>
                    <a:pt x="14778" y="361"/>
                    <a:pt x="14353" y="197"/>
                    <a:pt x="13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a:off x="3538800" y="2779238"/>
              <a:ext cx="66750" cy="34600"/>
            </a:xfrm>
            <a:custGeom>
              <a:rect b="b" l="l" r="r" t="t"/>
              <a:pathLst>
                <a:path extrusionOk="0" h="1384" w="2670">
                  <a:moveTo>
                    <a:pt x="70" y="0"/>
                  </a:moveTo>
                  <a:cubicBezTo>
                    <a:pt x="33" y="0"/>
                    <a:pt x="1" y="51"/>
                    <a:pt x="33" y="80"/>
                  </a:cubicBezTo>
                  <a:cubicBezTo>
                    <a:pt x="730" y="734"/>
                    <a:pt x="1622" y="1287"/>
                    <a:pt x="2590" y="1383"/>
                  </a:cubicBezTo>
                  <a:cubicBezTo>
                    <a:pt x="2592" y="1384"/>
                    <a:pt x="2595" y="1384"/>
                    <a:pt x="2597" y="1384"/>
                  </a:cubicBezTo>
                  <a:cubicBezTo>
                    <a:pt x="2659" y="1384"/>
                    <a:pt x="2670" y="1293"/>
                    <a:pt x="2611" y="1273"/>
                  </a:cubicBezTo>
                  <a:cubicBezTo>
                    <a:pt x="1680" y="969"/>
                    <a:pt x="851" y="655"/>
                    <a:pt x="94" y="9"/>
                  </a:cubicBezTo>
                  <a:cubicBezTo>
                    <a:pt x="86" y="3"/>
                    <a:pt x="78"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a:off x="3520850" y="2781388"/>
              <a:ext cx="82075" cy="41625"/>
            </a:xfrm>
            <a:custGeom>
              <a:rect b="b" l="l" r="r" t="t"/>
              <a:pathLst>
                <a:path extrusionOk="0" h="1665" w="3283">
                  <a:moveTo>
                    <a:pt x="67" y="0"/>
                  </a:moveTo>
                  <a:cubicBezTo>
                    <a:pt x="32" y="0"/>
                    <a:pt x="0" y="41"/>
                    <a:pt x="29" y="76"/>
                  </a:cubicBezTo>
                  <a:cubicBezTo>
                    <a:pt x="733" y="914"/>
                    <a:pt x="1866" y="1664"/>
                    <a:pt x="3004" y="1664"/>
                  </a:cubicBezTo>
                  <a:cubicBezTo>
                    <a:pt x="3078" y="1664"/>
                    <a:pt x="3152" y="1661"/>
                    <a:pt x="3226" y="1655"/>
                  </a:cubicBezTo>
                  <a:cubicBezTo>
                    <a:pt x="3283" y="1651"/>
                    <a:pt x="3283" y="1562"/>
                    <a:pt x="3230" y="1548"/>
                  </a:cubicBezTo>
                  <a:cubicBezTo>
                    <a:pt x="2722" y="1398"/>
                    <a:pt x="2205" y="1326"/>
                    <a:pt x="1715" y="1116"/>
                  </a:cubicBezTo>
                  <a:cubicBezTo>
                    <a:pt x="1105" y="858"/>
                    <a:pt x="573" y="476"/>
                    <a:pt x="101" y="15"/>
                  </a:cubicBezTo>
                  <a:cubicBezTo>
                    <a:pt x="91" y="4"/>
                    <a:pt x="79"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a:off x="3527725" y="2806438"/>
              <a:ext cx="52625" cy="26250"/>
            </a:xfrm>
            <a:custGeom>
              <a:rect b="b" l="l" r="r" t="t"/>
              <a:pathLst>
                <a:path extrusionOk="0" h="1050" w="2105">
                  <a:moveTo>
                    <a:pt x="39" y="1"/>
                  </a:moveTo>
                  <a:cubicBezTo>
                    <a:pt x="17" y="1"/>
                    <a:pt x="0" y="35"/>
                    <a:pt x="26" y="53"/>
                  </a:cubicBezTo>
                  <a:cubicBezTo>
                    <a:pt x="623" y="503"/>
                    <a:pt x="1287" y="885"/>
                    <a:pt x="2026" y="1049"/>
                  </a:cubicBezTo>
                  <a:cubicBezTo>
                    <a:pt x="2030" y="1050"/>
                    <a:pt x="2033" y="1050"/>
                    <a:pt x="2037" y="1050"/>
                  </a:cubicBezTo>
                  <a:cubicBezTo>
                    <a:pt x="2083" y="1050"/>
                    <a:pt x="2104" y="987"/>
                    <a:pt x="2055" y="967"/>
                  </a:cubicBezTo>
                  <a:cubicBezTo>
                    <a:pt x="1358" y="692"/>
                    <a:pt x="683" y="417"/>
                    <a:pt x="54" y="6"/>
                  </a:cubicBezTo>
                  <a:cubicBezTo>
                    <a:pt x="49" y="3"/>
                    <a:pt x="44" y="1"/>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a:off x="3524425" y="2828738"/>
              <a:ext cx="57775" cy="21875"/>
            </a:xfrm>
            <a:custGeom>
              <a:rect b="b" l="l" r="r" t="t"/>
              <a:pathLst>
                <a:path extrusionOk="0" h="875" w="2311">
                  <a:moveTo>
                    <a:pt x="82" y="0"/>
                  </a:moveTo>
                  <a:cubicBezTo>
                    <a:pt x="24" y="0"/>
                    <a:pt x="0" y="91"/>
                    <a:pt x="66" y="114"/>
                  </a:cubicBezTo>
                  <a:cubicBezTo>
                    <a:pt x="751" y="368"/>
                    <a:pt x="1451" y="697"/>
                    <a:pt x="2165" y="872"/>
                  </a:cubicBezTo>
                  <a:cubicBezTo>
                    <a:pt x="2174" y="874"/>
                    <a:pt x="2182" y="874"/>
                    <a:pt x="2190" y="874"/>
                  </a:cubicBezTo>
                  <a:cubicBezTo>
                    <a:pt x="2279" y="874"/>
                    <a:pt x="2311" y="750"/>
                    <a:pt x="2219" y="707"/>
                  </a:cubicBezTo>
                  <a:cubicBezTo>
                    <a:pt x="1551" y="404"/>
                    <a:pt x="797" y="229"/>
                    <a:pt x="101" y="3"/>
                  </a:cubicBezTo>
                  <a:cubicBezTo>
                    <a:pt x="94" y="1"/>
                    <a:pt x="88"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a:off x="3538250" y="2848363"/>
              <a:ext cx="28250" cy="10475"/>
            </a:xfrm>
            <a:custGeom>
              <a:rect b="b" l="l" r="r" t="t"/>
              <a:pathLst>
                <a:path extrusionOk="0" h="419" w="1130">
                  <a:moveTo>
                    <a:pt x="128" y="0"/>
                  </a:moveTo>
                  <a:cubicBezTo>
                    <a:pt x="37" y="0"/>
                    <a:pt x="0" y="143"/>
                    <a:pt x="98" y="172"/>
                  </a:cubicBezTo>
                  <a:cubicBezTo>
                    <a:pt x="409" y="265"/>
                    <a:pt x="719" y="397"/>
                    <a:pt x="1044" y="418"/>
                  </a:cubicBezTo>
                  <a:cubicBezTo>
                    <a:pt x="1098" y="418"/>
                    <a:pt x="1130" y="340"/>
                    <a:pt x="1080" y="311"/>
                  </a:cubicBezTo>
                  <a:cubicBezTo>
                    <a:pt x="798" y="151"/>
                    <a:pt x="466" y="90"/>
                    <a:pt x="155" y="4"/>
                  </a:cubicBezTo>
                  <a:cubicBezTo>
                    <a:pt x="146" y="1"/>
                    <a:pt x="136"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a:off x="3559600" y="2867288"/>
              <a:ext cx="1125" cy="750"/>
            </a:xfrm>
            <a:custGeom>
              <a:rect b="b" l="l" r="r" t="t"/>
              <a:pathLst>
                <a:path extrusionOk="0" h="30" w="45">
                  <a:moveTo>
                    <a:pt x="21" y="0"/>
                  </a:moveTo>
                  <a:cubicBezTo>
                    <a:pt x="18" y="0"/>
                    <a:pt x="15" y="1"/>
                    <a:pt x="12" y="4"/>
                  </a:cubicBezTo>
                  <a:cubicBezTo>
                    <a:pt x="0" y="13"/>
                    <a:pt x="11" y="30"/>
                    <a:pt x="23" y="30"/>
                  </a:cubicBezTo>
                  <a:cubicBezTo>
                    <a:pt x="27" y="30"/>
                    <a:pt x="30" y="29"/>
                    <a:pt x="33" y="26"/>
                  </a:cubicBezTo>
                  <a:cubicBezTo>
                    <a:pt x="45" y="17"/>
                    <a:pt x="34"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a:off x="3627900" y="2770913"/>
              <a:ext cx="71100" cy="46925"/>
            </a:xfrm>
            <a:custGeom>
              <a:rect b="b" l="l" r="r" t="t"/>
              <a:pathLst>
                <a:path extrusionOk="0" h="1877" w="2844">
                  <a:moveTo>
                    <a:pt x="2744" y="0"/>
                  </a:moveTo>
                  <a:cubicBezTo>
                    <a:pt x="2733" y="0"/>
                    <a:pt x="2722" y="3"/>
                    <a:pt x="2711" y="10"/>
                  </a:cubicBezTo>
                  <a:cubicBezTo>
                    <a:pt x="1851" y="574"/>
                    <a:pt x="1037" y="1184"/>
                    <a:pt x="119" y="1660"/>
                  </a:cubicBezTo>
                  <a:cubicBezTo>
                    <a:pt x="0" y="1719"/>
                    <a:pt x="65" y="1877"/>
                    <a:pt x="176" y="1877"/>
                  </a:cubicBezTo>
                  <a:cubicBezTo>
                    <a:pt x="192" y="1877"/>
                    <a:pt x="208" y="1873"/>
                    <a:pt x="226" y="1866"/>
                  </a:cubicBezTo>
                  <a:cubicBezTo>
                    <a:pt x="1198" y="1463"/>
                    <a:pt x="2126" y="927"/>
                    <a:pt x="2805" y="113"/>
                  </a:cubicBezTo>
                  <a:cubicBezTo>
                    <a:pt x="2843" y="69"/>
                    <a:pt x="2796" y="0"/>
                    <a:pt x="2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a:off x="3642475" y="2774713"/>
              <a:ext cx="76500" cy="51500"/>
            </a:xfrm>
            <a:custGeom>
              <a:rect b="b" l="l" r="r" t="t"/>
              <a:pathLst>
                <a:path extrusionOk="0" h="2060" w="3060">
                  <a:moveTo>
                    <a:pt x="2978" y="0"/>
                  </a:moveTo>
                  <a:cubicBezTo>
                    <a:pt x="2959" y="0"/>
                    <a:pt x="2940" y="9"/>
                    <a:pt x="2925" y="29"/>
                  </a:cubicBezTo>
                  <a:cubicBezTo>
                    <a:pt x="2204" y="968"/>
                    <a:pt x="1304" y="1629"/>
                    <a:pt x="125" y="1854"/>
                  </a:cubicBezTo>
                  <a:cubicBezTo>
                    <a:pt x="1" y="1877"/>
                    <a:pt x="35" y="2059"/>
                    <a:pt x="147" y="2059"/>
                  </a:cubicBezTo>
                  <a:cubicBezTo>
                    <a:pt x="154" y="2059"/>
                    <a:pt x="161" y="2059"/>
                    <a:pt x="168" y="2057"/>
                  </a:cubicBezTo>
                  <a:cubicBezTo>
                    <a:pt x="1365" y="1836"/>
                    <a:pt x="2439" y="1175"/>
                    <a:pt x="3033" y="100"/>
                  </a:cubicBezTo>
                  <a:cubicBezTo>
                    <a:pt x="3060" y="48"/>
                    <a:pt x="3021" y="0"/>
                    <a:pt x="2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
            <p:cNvSpPr/>
            <p:nvPr/>
          </p:nvSpPr>
          <p:spPr>
            <a:xfrm>
              <a:off x="3665250" y="2771463"/>
              <a:ext cx="82325" cy="75425"/>
            </a:xfrm>
            <a:custGeom>
              <a:rect b="b" l="l" r="r" t="t"/>
              <a:pathLst>
                <a:path extrusionOk="0" h="3017" w="3293">
                  <a:moveTo>
                    <a:pt x="3166" y="1"/>
                  </a:moveTo>
                  <a:cubicBezTo>
                    <a:pt x="3137" y="1"/>
                    <a:pt x="3109" y="14"/>
                    <a:pt x="3089" y="44"/>
                  </a:cubicBezTo>
                  <a:cubicBezTo>
                    <a:pt x="2332" y="1287"/>
                    <a:pt x="1468" y="2305"/>
                    <a:pt x="78" y="2863"/>
                  </a:cubicBezTo>
                  <a:cubicBezTo>
                    <a:pt x="1" y="2891"/>
                    <a:pt x="35" y="3017"/>
                    <a:pt x="108" y="3017"/>
                  </a:cubicBezTo>
                  <a:cubicBezTo>
                    <a:pt x="116" y="3017"/>
                    <a:pt x="124" y="3016"/>
                    <a:pt x="132" y="3013"/>
                  </a:cubicBezTo>
                  <a:cubicBezTo>
                    <a:pt x="1525" y="2551"/>
                    <a:pt x="2807" y="1580"/>
                    <a:pt x="3268" y="134"/>
                  </a:cubicBezTo>
                  <a:cubicBezTo>
                    <a:pt x="3292" y="60"/>
                    <a:pt x="3229" y="1"/>
                    <a:pt x="3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
            <p:cNvSpPr/>
            <p:nvPr/>
          </p:nvSpPr>
          <p:spPr>
            <a:xfrm>
              <a:off x="3715325" y="2780288"/>
              <a:ext cx="52925" cy="62625"/>
            </a:xfrm>
            <a:custGeom>
              <a:rect b="b" l="l" r="r" t="t"/>
              <a:pathLst>
                <a:path extrusionOk="0" h="2505" w="2117">
                  <a:moveTo>
                    <a:pt x="2005" y="1"/>
                  </a:moveTo>
                  <a:cubicBezTo>
                    <a:pt x="1979" y="1"/>
                    <a:pt x="1952" y="13"/>
                    <a:pt x="1932" y="42"/>
                  </a:cubicBezTo>
                  <a:cubicBezTo>
                    <a:pt x="1368" y="878"/>
                    <a:pt x="907" y="1730"/>
                    <a:pt x="76" y="2352"/>
                  </a:cubicBezTo>
                  <a:cubicBezTo>
                    <a:pt x="1" y="2407"/>
                    <a:pt x="64" y="2505"/>
                    <a:pt x="138" y="2505"/>
                  </a:cubicBezTo>
                  <a:cubicBezTo>
                    <a:pt x="157" y="2505"/>
                    <a:pt x="176" y="2499"/>
                    <a:pt x="193" y="2485"/>
                  </a:cubicBezTo>
                  <a:cubicBezTo>
                    <a:pt x="986" y="1863"/>
                    <a:pt x="1807" y="1127"/>
                    <a:pt x="2097" y="123"/>
                  </a:cubicBezTo>
                  <a:cubicBezTo>
                    <a:pt x="2116" y="56"/>
                    <a:pt x="2061" y="1"/>
                    <a:pt x="2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
            <p:cNvSpPr/>
            <p:nvPr/>
          </p:nvSpPr>
          <p:spPr>
            <a:xfrm>
              <a:off x="3562975" y="2532338"/>
              <a:ext cx="94850" cy="16775"/>
            </a:xfrm>
            <a:custGeom>
              <a:rect b="b" l="l" r="r" t="t"/>
              <a:pathLst>
                <a:path extrusionOk="0" h="671" w="3794">
                  <a:moveTo>
                    <a:pt x="2271" y="1"/>
                  </a:moveTo>
                  <a:cubicBezTo>
                    <a:pt x="1516" y="1"/>
                    <a:pt x="741" y="203"/>
                    <a:pt x="101" y="492"/>
                  </a:cubicBezTo>
                  <a:cubicBezTo>
                    <a:pt x="0" y="536"/>
                    <a:pt x="59" y="671"/>
                    <a:pt x="154" y="671"/>
                  </a:cubicBezTo>
                  <a:cubicBezTo>
                    <a:pt x="166" y="671"/>
                    <a:pt x="178" y="669"/>
                    <a:pt x="191" y="664"/>
                  </a:cubicBezTo>
                  <a:cubicBezTo>
                    <a:pt x="787" y="431"/>
                    <a:pt x="1416" y="310"/>
                    <a:pt x="2056" y="299"/>
                  </a:cubicBezTo>
                  <a:cubicBezTo>
                    <a:pt x="2071" y="299"/>
                    <a:pt x="2086" y="299"/>
                    <a:pt x="2101" y="299"/>
                  </a:cubicBezTo>
                  <a:cubicBezTo>
                    <a:pt x="2637" y="299"/>
                    <a:pt x="3138" y="430"/>
                    <a:pt x="3666" y="503"/>
                  </a:cubicBezTo>
                  <a:cubicBezTo>
                    <a:pt x="3672" y="504"/>
                    <a:pt x="3678" y="504"/>
                    <a:pt x="3684" y="504"/>
                  </a:cubicBezTo>
                  <a:cubicBezTo>
                    <a:pt x="3792" y="504"/>
                    <a:pt x="3794" y="347"/>
                    <a:pt x="3706" y="303"/>
                  </a:cubicBezTo>
                  <a:cubicBezTo>
                    <a:pt x="3267" y="90"/>
                    <a:pt x="2773" y="1"/>
                    <a:pt x="2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
            <p:cNvSpPr/>
            <p:nvPr/>
          </p:nvSpPr>
          <p:spPr>
            <a:xfrm>
              <a:off x="3581525" y="2511138"/>
              <a:ext cx="90650" cy="19875"/>
            </a:xfrm>
            <a:custGeom>
              <a:rect b="b" l="l" r="r" t="t"/>
              <a:pathLst>
                <a:path extrusionOk="0" h="795" w="3626">
                  <a:moveTo>
                    <a:pt x="1712" y="1"/>
                  </a:moveTo>
                  <a:cubicBezTo>
                    <a:pt x="1142" y="1"/>
                    <a:pt x="568" y="115"/>
                    <a:pt x="106" y="290"/>
                  </a:cubicBezTo>
                  <a:cubicBezTo>
                    <a:pt x="1" y="330"/>
                    <a:pt x="50" y="501"/>
                    <a:pt x="155" y="501"/>
                  </a:cubicBezTo>
                  <a:cubicBezTo>
                    <a:pt x="163" y="501"/>
                    <a:pt x="172" y="499"/>
                    <a:pt x="181" y="497"/>
                  </a:cubicBezTo>
                  <a:cubicBezTo>
                    <a:pt x="587" y="387"/>
                    <a:pt x="1007" y="329"/>
                    <a:pt x="1427" y="329"/>
                  </a:cubicBezTo>
                  <a:cubicBezTo>
                    <a:pt x="1562" y="329"/>
                    <a:pt x="1697" y="335"/>
                    <a:pt x="1831" y="347"/>
                  </a:cubicBezTo>
                  <a:cubicBezTo>
                    <a:pt x="2402" y="398"/>
                    <a:pt x="2878" y="640"/>
                    <a:pt x="3420" y="790"/>
                  </a:cubicBezTo>
                  <a:cubicBezTo>
                    <a:pt x="3434" y="793"/>
                    <a:pt x="3446" y="795"/>
                    <a:pt x="3458" y="795"/>
                  </a:cubicBezTo>
                  <a:cubicBezTo>
                    <a:pt x="3575" y="795"/>
                    <a:pt x="3625" y="646"/>
                    <a:pt x="3531" y="566"/>
                  </a:cubicBezTo>
                  <a:cubicBezTo>
                    <a:pt x="3054" y="160"/>
                    <a:pt x="2385" y="1"/>
                    <a:pt x="1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
            <p:cNvSpPr/>
            <p:nvPr/>
          </p:nvSpPr>
          <p:spPr>
            <a:xfrm>
              <a:off x="3634700" y="2499513"/>
              <a:ext cx="34950" cy="13025"/>
            </a:xfrm>
            <a:custGeom>
              <a:rect b="b" l="l" r="r" t="t"/>
              <a:pathLst>
                <a:path extrusionOk="0" h="521" w="1398">
                  <a:moveTo>
                    <a:pt x="271" y="1"/>
                  </a:moveTo>
                  <a:cubicBezTo>
                    <a:pt x="87" y="1"/>
                    <a:pt x="1" y="287"/>
                    <a:pt x="204" y="334"/>
                  </a:cubicBezTo>
                  <a:cubicBezTo>
                    <a:pt x="496" y="399"/>
                    <a:pt x="825" y="521"/>
                    <a:pt x="1136" y="521"/>
                  </a:cubicBezTo>
                  <a:cubicBezTo>
                    <a:pt x="1183" y="521"/>
                    <a:pt x="1229" y="518"/>
                    <a:pt x="1275" y="512"/>
                  </a:cubicBezTo>
                  <a:cubicBezTo>
                    <a:pt x="1383" y="498"/>
                    <a:pt x="1397" y="345"/>
                    <a:pt x="1315" y="291"/>
                  </a:cubicBezTo>
                  <a:cubicBezTo>
                    <a:pt x="1033" y="105"/>
                    <a:pt x="636" y="77"/>
                    <a:pt x="311" y="5"/>
                  </a:cubicBezTo>
                  <a:cubicBezTo>
                    <a:pt x="297" y="2"/>
                    <a:pt x="284"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
            <p:cNvSpPr/>
            <p:nvPr/>
          </p:nvSpPr>
          <p:spPr>
            <a:xfrm>
              <a:off x="3454875" y="2664138"/>
              <a:ext cx="64475" cy="104325"/>
            </a:xfrm>
            <a:custGeom>
              <a:rect b="b" l="l" r="r" t="t"/>
              <a:pathLst>
                <a:path extrusionOk="0" h="4173" w="2579">
                  <a:moveTo>
                    <a:pt x="199" y="0"/>
                  </a:moveTo>
                  <a:cubicBezTo>
                    <a:pt x="101" y="0"/>
                    <a:pt x="0" y="76"/>
                    <a:pt x="29" y="198"/>
                  </a:cubicBezTo>
                  <a:cubicBezTo>
                    <a:pt x="383" y="1713"/>
                    <a:pt x="1151" y="3256"/>
                    <a:pt x="2454" y="4163"/>
                  </a:cubicBezTo>
                  <a:cubicBezTo>
                    <a:pt x="2465" y="4170"/>
                    <a:pt x="2477" y="4173"/>
                    <a:pt x="2488" y="4173"/>
                  </a:cubicBezTo>
                  <a:cubicBezTo>
                    <a:pt x="2537" y="4173"/>
                    <a:pt x="2578" y="4109"/>
                    <a:pt x="2540" y="4062"/>
                  </a:cubicBezTo>
                  <a:cubicBezTo>
                    <a:pt x="1516" y="2849"/>
                    <a:pt x="705" y="1710"/>
                    <a:pt x="358" y="127"/>
                  </a:cubicBezTo>
                  <a:cubicBezTo>
                    <a:pt x="339" y="39"/>
                    <a:pt x="269"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
            <p:cNvSpPr/>
            <p:nvPr/>
          </p:nvSpPr>
          <p:spPr>
            <a:xfrm>
              <a:off x="3473625" y="2682538"/>
              <a:ext cx="50575" cy="65125"/>
            </a:xfrm>
            <a:custGeom>
              <a:rect b="b" l="l" r="r" t="t"/>
              <a:pathLst>
                <a:path extrusionOk="0" h="2605" w="2023">
                  <a:moveTo>
                    <a:pt x="110" y="1"/>
                  </a:moveTo>
                  <a:cubicBezTo>
                    <a:pt x="55" y="1"/>
                    <a:pt x="0" y="58"/>
                    <a:pt x="37" y="112"/>
                  </a:cubicBezTo>
                  <a:cubicBezTo>
                    <a:pt x="598" y="966"/>
                    <a:pt x="1183" y="1841"/>
                    <a:pt x="1883" y="2584"/>
                  </a:cubicBezTo>
                  <a:cubicBezTo>
                    <a:pt x="1896" y="2598"/>
                    <a:pt x="1913" y="2604"/>
                    <a:pt x="1930" y="2604"/>
                  </a:cubicBezTo>
                  <a:cubicBezTo>
                    <a:pt x="1976" y="2604"/>
                    <a:pt x="2023" y="2557"/>
                    <a:pt x="1994" y="2505"/>
                  </a:cubicBezTo>
                  <a:cubicBezTo>
                    <a:pt x="1483" y="1620"/>
                    <a:pt x="815" y="809"/>
                    <a:pt x="166" y="26"/>
                  </a:cubicBezTo>
                  <a:cubicBezTo>
                    <a:pt x="150" y="8"/>
                    <a:pt x="130"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
            <p:cNvSpPr/>
            <p:nvPr/>
          </p:nvSpPr>
          <p:spPr>
            <a:xfrm>
              <a:off x="3501825" y="2698088"/>
              <a:ext cx="30975" cy="43850"/>
            </a:xfrm>
            <a:custGeom>
              <a:rect b="b" l="l" r="r" t="t"/>
              <a:pathLst>
                <a:path extrusionOk="0" h="1754" w="1239">
                  <a:moveTo>
                    <a:pt x="203" y="1"/>
                  </a:moveTo>
                  <a:cubicBezTo>
                    <a:pt x="104" y="1"/>
                    <a:pt x="1" y="104"/>
                    <a:pt x="52" y="226"/>
                  </a:cubicBezTo>
                  <a:cubicBezTo>
                    <a:pt x="280" y="762"/>
                    <a:pt x="584" y="1329"/>
                    <a:pt x="1023" y="1726"/>
                  </a:cubicBezTo>
                  <a:cubicBezTo>
                    <a:pt x="1044" y="1745"/>
                    <a:pt x="1071" y="1753"/>
                    <a:pt x="1097" y="1753"/>
                  </a:cubicBezTo>
                  <a:cubicBezTo>
                    <a:pt x="1170" y="1753"/>
                    <a:pt x="1239" y="1689"/>
                    <a:pt x="1194" y="1608"/>
                  </a:cubicBezTo>
                  <a:cubicBezTo>
                    <a:pt x="916" y="1094"/>
                    <a:pt x="580" y="615"/>
                    <a:pt x="327" y="83"/>
                  </a:cubicBezTo>
                  <a:cubicBezTo>
                    <a:pt x="299" y="25"/>
                    <a:pt x="251"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
            <p:cNvSpPr/>
            <p:nvPr/>
          </p:nvSpPr>
          <p:spPr>
            <a:xfrm>
              <a:off x="3451150" y="2715913"/>
              <a:ext cx="63550" cy="80275"/>
            </a:xfrm>
            <a:custGeom>
              <a:rect b="b" l="l" r="r" t="t"/>
              <a:pathLst>
                <a:path extrusionOk="0" h="3211" w="2542">
                  <a:moveTo>
                    <a:pt x="107" y="1"/>
                  </a:moveTo>
                  <a:cubicBezTo>
                    <a:pt x="54" y="1"/>
                    <a:pt x="0" y="53"/>
                    <a:pt x="32" y="113"/>
                  </a:cubicBezTo>
                  <a:cubicBezTo>
                    <a:pt x="639" y="1277"/>
                    <a:pt x="1403" y="2363"/>
                    <a:pt x="2425" y="3199"/>
                  </a:cubicBezTo>
                  <a:cubicBezTo>
                    <a:pt x="2435" y="3207"/>
                    <a:pt x="2446" y="3211"/>
                    <a:pt x="2456" y="3211"/>
                  </a:cubicBezTo>
                  <a:cubicBezTo>
                    <a:pt x="2502" y="3211"/>
                    <a:pt x="2541" y="3146"/>
                    <a:pt x="2504" y="3106"/>
                  </a:cubicBezTo>
                  <a:cubicBezTo>
                    <a:pt x="1607" y="2159"/>
                    <a:pt x="796" y="1195"/>
                    <a:pt x="172" y="41"/>
                  </a:cubicBezTo>
                  <a:cubicBezTo>
                    <a:pt x="157" y="13"/>
                    <a:pt x="132"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
            <p:cNvSpPr/>
            <p:nvPr/>
          </p:nvSpPr>
          <p:spPr>
            <a:xfrm>
              <a:off x="3474475" y="2894838"/>
              <a:ext cx="106625" cy="50800"/>
            </a:xfrm>
            <a:custGeom>
              <a:rect b="b" l="l" r="r" t="t"/>
              <a:pathLst>
                <a:path extrusionOk="0" h="2032" w="4265">
                  <a:moveTo>
                    <a:pt x="93" y="0"/>
                  </a:moveTo>
                  <a:cubicBezTo>
                    <a:pt x="37" y="0"/>
                    <a:pt x="0" y="83"/>
                    <a:pt x="56" y="127"/>
                  </a:cubicBezTo>
                  <a:cubicBezTo>
                    <a:pt x="1267" y="1113"/>
                    <a:pt x="2688" y="1717"/>
                    <a:pt x="4213" y="2031"/>
                  </a:cubicBezTo>
                  <a:cubicBezTo>
                    <a:pt x="4215" y="2031"/>
                    <a:pt x="4218" y="2031"/>
                    <a:pt x="4220" y="2031"/>
                  </a:cubicBezTo>
                  <a:cubicBezTo>
                    <a:pt x="4248" y="2031"/>
                    <a:pt x="4265" y="1987"/>
                    <a:pt x="4231" y="1977"/>
                  </a:cubicBezTo>
                  <a:cubicBezTo>
                    <a:pt x="2749" y="1549"/>
                    <a:pt x="1413" y="863"/>
                    <a:pt x="132" y="13"/>
                  </a:cubicBezTo>
                  <a:cubicBezTo>
                    <a:pt x="118" y="4"/>
                    <a:pt x="105" y="0"/>
                    <a:pt x="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
            <p:cNvSpPr/>
            <p:nvPr/>
          </p:nvSpPr>
          <p:spPr>
            <a:xfrm>
              <a:off x="3536325" y="2915238"/>
              <a:ext cx="52775" cy="16000"/>
            </a:xfrm>
            <a:custGeom>
              <a:rect b="b" l="l" r="r" t="t"/>
              <a:pathLst>
                <a:path extrusionOk="0" h="640" w="2111">
                  <a:moveTo>
                    <a:pt x="172" y="1"/>
                  </a:moveTo>
                  <a:cubicBezTo>
                    <a:pt x="10" y="1"/>
                    <a:pt x="0" y="232"/>
                    <a:pt x="157" y="250"/>
                  </a:cubicBezTo>
                  <a:cubicBezTo>
                    <a:pt x="511" y="297"/>
                    <a:pt x="864" y="365"/>
                    <a:pt x="1207" y="458"/>
                  </a:cubicBezTo>
                  <a:cubicBezTo>
                    <a:pt x="1437" y="518"/>
                    <a:pt x="1685" y="639"/>
                    <a:pt x="1929" y="639"/>
                  </a:cubicBezTo>
                  <a:cubicBezTo>
                    <a:pt x="1961" y="639"/>
                    <a:pt x="1993" y="637"/>
                    <a:pt x="2025" y="633"/>
                  </a:cubicBezTo>
                  <a:cubicBezTo>
                    <a:pt x="2097" y="626"/>
                    <a:pt x="2110" y="540"/>
                    <a:pt x="2072" y="494"/>
                  </a:cubicBezTo>
                  <a:cubicBezTo>
                    <a:pt x="1882" y="250"/>
                    <a:pt x="1493" y="186"/>
                    <a:pt x="1207" y="118"/>
                  </a:cubicBezTo>
                  <a:cubicBezTo>
                    <a:pt x="864" y="39"/>
                    <a:pt x="525" y="4"/>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
            <p:cNvSpPr/>
            <p:nvPr/>
          </p:nvSpPr>
          <p:spPr>
            <a:xfrm>
              <a:off x="3614850" y="2953163"/>
              <a:ext cx="108700" cy="27550"/>
            </a:xfrm>
            <a:custGeom>
              <a:rect b="b" l="l" r="r" t="t"/>
              <a:pathLst>
                <a:path extrusionOk="0" h="1102" w="4348">
                  <a:moveTo>
                    <a:pt x="121" y="1"/>
                  </a:moveTo>
                  <a:cubicBezTo>
                    <a:pt x="51" y="1"/>
                    <a:pt x="1" y="99"/>
                    <a:pt x="73" y="144"/>
                  </a:cubicBezTo>
                  <a:cubicBezTo>
                    <a:pt x="1032" y="727"/>
                    <a:pt x="2148" y="1102"/>
                    <a:pt x="3271" y="1102"/>
                  </a:cubicBezTo>
                  <a:cubicBezTo>
                    <a:pt x="3615" y="1102"/>
                    <a:pt x="3960" y="1066"/>
                    <a:pt x="4301" y="991"/>
                  </a:cubicBezTo>
                  <a:cubicBezTo>
                    <a:pt x="4347" y="980"/>
                    <a:pt x="4348" y="901"/>
                    <a:pt x="4294" y="901"/>
                  </a:cubicBezTo>
                  <a:cubicBezTo>
                    <a:pt x="4293" y="901"/>
                    <a:pt x="4292" y="901"/>
                    <a:pt x="4291" y="901"/>
                  </a:cubicBezTo>
                  <a:cubicBezTo>
                    <a:pt x="4139" y="907"/>
                    <a:pt x="3987" y="910"/>
                    <a:pt x="3837" y="910"/>
                  </a:cubicBezTo>
                  <a:cubicBezTo>
                    <a:pt x="2538" y="910"/>
                    <a:pt x="1315" y="687"/>
                    <a:pt x="162" y="12"/>
                  </a:cubicBezTo>
                  <a:cubicBezTo>
                    <a:pt x="148" y="4"/>
                    <a:pt x="134" y="1"/>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
            <p:cNvSpPr/>
            <p:nvPr/>
          </p:nvSpPr>
          <p:spPr>
            <a:xfrm>
              <a:off x="3655000" y="2954138"/>
              <a:ext cx="77850" cy="10350"/>
            </a:xfrm>
            <a:custGeom>
              <a:rect b="b" l="l" r="r" t="t"/>
              <a:pathLst>
                <a:path extrusionOk="0" h="414" w="3114">
                  <a:moveTo>
                    <a:pt x="129" y="0"/>
                  </a:moveTo>
                  <a:cubicBezTo>
                    <a:pt x="3" y="0"/>
                    <a:pt x="1" y="203"/>
                    <a:pt x="135" y="223"/>
                  </a:cubicBezTo>
                  <a:cubicBezTo>
                    <a:pt x="749" y="309"/>
                    <a:pt x="1423" y="414"/>
                    <a:pt x="2077" y="414"/>
                  </a:cubicBezTo>
                  <a:cubicBezTo>
                    <a:pt x="2405" y="414"/>
                    <a:pt x="2727" y="387"/>
                    <a:pt x="3035" y="319"/>
                  </a:cubicBezTo>
                  <a:cubicBezTo>
                    <a:pt x="3114" y="301"/>
                    <a:pt x="3096" y="198"/>
                    <a:pt x="3024" y="187"/>
                  </a:cubicBezTo>
                  <a:cubicBezTo>
                    <a:pt x="2545" y="116"/>
                    <a:pt x="2064" y="148"/>
                    <a:pt x="1581" y="127"/>
                  </a:cubicBezTo>
                  <a:cubicBezTo>
                    <a:pt x="1103" y="105"/>
                    <a:pt x="625" y="62"/>
                    <a:pt x="145" y="1"/>
                  </a:cubicBezTo>
                  <a:cubicBezTo>
                    <a:pt x="140" y="1"/>
                    <a:pt x="134"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
            <p:cNvSpPr/>
            <p:nvPr/>
          </p:nvSpPr>
          <p:spPr>
            <a:xfrm>
              <a:off x="3745775" y="2841763"/>
              <a:ext cx="85050" cy="78075"/>
            </a:xfrm>
            <a:custGeom>
              <a:rect b="b" l="l" r="r" t="t"/>
              <a:pathLst>
                <a:path extrusionOk="0" h="3123" w="3402">
                  <a:moveTo>
                    <a:pt x="3326" y="0"/>
                  </a:moveTo>
                  <a:cubicBezTo>
                    <a:pt x="3307" y="0"/>
                    <a:pt x="3288" y="8"/>
                    <a:pt x="3275" y="26"/>
                  </a:cubicBezTo>
                  <a:cubicBezTo>
                    <a:pt x="2357" y="1247"/>
                    <a:pt x="1443" y="2264"/>
                    <a:pt x="71" y="2986"/>
                  </a:cubicBezTo>
                  <a:cubicBezTo>
                    <a:pt x="0" y="3023"/>
                    <a:pt x="39" y="3122"/>
                    <a:pt x="104" y="3122"/>
                  </a:cubicBezTo>
                  <a:cubicBezTo>
                    <a:pt x="114" y="3122"/>
                    <a:pt x="125" y="3120"/>
                    <a:pt x="136" y="3115"/>
                  </a:cubicBezTo>
                  <a:cubicBezTo>
                    <a:pt x="1504" y="2475"/>
                    <a:pt x="2750" y="1475"/>
                    <a:pt x="3382" y="75"/>
                  </a:cubicBezTo>
                  <a:cubicBezTo>
                    <a:pt x="3401" y="32"/>
                    <a:pt x="3364"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
            <p:cNvSpPr/>
            <p:nvPr/>
          </p:nvSpPr>
          <p:spPr>
            <a:xfrm>
              <a:off x="3767125" y="2791788"/>
              <a:ext cx="66950" cy="87375"/>
            </a:xfrm>
            <a:custGeom>
              <a:rect b="b" l="l" r="r" t="t"/>
              <a:pathLst>
                <a:path extrusionOk="0" h="3495" w="2678">
                  <a:moveTo>
                    <a:pt x="2536" y="0"/>
                  </a:moveTo>
                  <a:cubicBezTo>
                    <a:pt x="2501" y="0"/>
                    <a:pt x="2467" y="16"/>
                    <a:pt x="2443" y="53"/>
                  </a:cubicBezTo>
                  <a:cubicBezTo>
                    <a:pt x="2089" y="585"/>
                    <a:pt x="1843" y="1174"/>
                    <a:pt x="1482" y="1703"/>
                  </a:cubicBezTo>
                  <a:cubicBezTo>
                    <a:pt x="1071" y="2303"/>
                    <a:pt x="592" y="2839"/>
                    <a:pt x="68" y="3335"/>
                  </a:cubicBezTo>
                  <a:cubicBezTo>
                    <a:pt x="0" y="3400"/>
                    <a:pt x="58" y="3495"/>
                    <a:pt x="131" y="3495"/>
                  </a:cubicBezTo>
                  <a:cubicBezTo>
                    <a:pt x="151" y="3495"/>
                    <a:pt x="173" y="3488"/>
                    <a:pt x="193" y="3471"/>
                  </a:cubicBezTo>
                  <a:cubicBezTo>
                    <a:pt x="1185" y="2610"/>
                    <a:pt x="2289" y="1450"/>
                    <a:pt x="2654" y="153"/>
                  </a:cubicBezTo>
                  <a:cubicBezTo>
                    <a:pt x="2677" y="68"/>
                    <a:pt x="2607" y="0"/>
                    <a:pt x="2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
            <p:cNvSpPr/>
            <p:nvPr/>
          </p:nvSpPr>
          <p:spPr>
            <a:xfrm>
              <a:off x="3777900" y="2769288"/>
              <a:ext cx="41525" cy="53425"/>
            </a:xfrm>
            <a:custGeom>
              <a:rect b="b" l="l" r="r" t="t"/>
              <a:pathLst>
                <a:path extrusionOk="0" h="2137" w="1661">
                  <a:moveTo>
                    <a:pt x="1543" y="0"/>
                  </a:moveTo>
                  <a:cubicBezTo>
                    <a:pt x="1515" y="0"/>
                    <a:pt x="1488" y="14"/>
                    <a:pt x="1468" y="46"/>
                  </a:cubicBezTo>
                  <a:cubicBezTo>
                    <a:pt x="1061" y="739"/>
                    <a:pt x="683" y="1403"/>
                    <a:pt x="80" y="1956"/>
                  </a:cubicBezTo>
                  <a:cubicBezTo>
                    <a:pt x="0" y="2027"/>
                    <a:pt x="69" y="2136"/>
                    <a:pt x="150" y="2136"/>
                  </a:cubicBezTo>
                  <a:cubicBezTo>
                    <a:pt x="172" y="2136"/>
                    <a:pt x="194" y="2128"/>
                    <a:pt x="215" y="2110"/>
                  </a:cubicBezTo>
                  <a:cubicBezTo>
                    <a:pt x="851" y="1582"/>
                    <a:pt x="1419" y="935"/>
                    <a:pt x="1644" y="128"/>
                  </a:cubicBezTo>
                  <a:cubicBezTo>
                    <a:pt x="1661" y="60"/>
                    <a:pt x="1602"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
            <p:cNvSpPr/>
            <p:nvPr/>
          </p:nvSpPr>
          <p:spPr>
            <a:xfrm>
              <a:off x="3745575" y="2633888"/>
              <a:ext cx="23425" cy="63200"/>
            </a:xfrm>
            <a:custGeom>
              <a:rect b="b" l="l" r="r" t="t"/>
              <a:pathLst>
                <a:path extrusionOk="0" h="2528" w="937">
                  <a:moveTo>
                    <a:pt x="259" y="1"/>
                  </a:moveTo>
                  <a:cubicBezTo>
                    <a:pt x="195" y="1"/>
                    <a:pt x="130" y="50"/>
                    <a:pt x="155" y="123"/>
                  </a:cubicBezTo>
                  <a:cubicBezTo>
                    <a:pt x="283" y="487"/>
                    <a:pt x="422" y="815"/>
                    <a:pt x="415" y="1212"/>
                  </a:cubicBezTo>
                  <a:cubicBezTo>
                    <a:pt x="404" y="1623"/>
                    <a:pt x="294" y="2002"/>
                    <a:pt x="61" y="2341"/>
                  </a:cubicBezTo>
                  <a:cubicBezTo>
                    <a:pt x="0" y="2435"/>
                    <a:pt x="83" y="2527"/>
                    <a:pt x="169" y="2527"/>
                  </a:cubicBezTo>
                  <a:cubicBezTo>
                    <a:pt x="204" y="2527"/>
                    <a:pt x="239" y="2512"/>
                    <a:pt x="265" y="2476"/>
                  </a:cubicBezTo>
                  <a:cubicBezTo>
                    <a:pt x="758" y="1819"/>
                    <a:pt x="937" y="691"/>
                    <a:pt x="333" y="30"/>
                  </a:cubicBezTo>
                  <a:cubicBezTo>
                    <a:pt x="314" y="10"/>
                    <a:pt x="287"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
            <p:cNvSpPr/>
            <p:nvPr/>
          </p:nvSpPr>
          <p:spPr>
            <a:xfrm>
              <a:off x="3754875" y="2582113"/>
              <a:ext cx="31550" cy="94975"/>
            </a:xfrm>
            <a:custGeom>
              <a:rect b="b" l="l" r="r" t="t"/>
              <a:pathLst>
                <a:path extrusionOk="0" h="3799" w="1262">
                  <a:moveTo>
                    <a:pt x="116" y="0"/>
                  </a:moveTo>
                  <a:cubicBezTo>
                    <a:pt x="58" y="0"/>
                    <a:pt x="0" y="41"/>
                    <a:pt x="25" y="108"/>
                  </a:cubicBezTo>
                  <a:cubicBezTo>
                    <a:pt x="461" y="1319"/>
                    <a:pt x="861" y="2337"/>
                    <a:pt x="715" y="3658"/>
                  </a:cubicBezTo>
                  <a:cubicBezTo>
                    <a:pt x="707" y="3745"/>
                    <a:pt x="785" y="3799"/>
                    <a:pt x="860" y="3799"/>
                  </a:cubicBezTo>
                  <a:cubicBezTo>
                    <a:pt x="913" y="3799"/>
                    <a:pt x="964" y="3771"/>
                    <a:pt x="979" y="3708"/>
                  </a:cubicBezTo>
                  <a:cubicBezTo>
                    <a:pt x="1261" y="2505"/>
                    <a:pt x="1129" y="930"/>
                    <a:pt x="187" y="26"/>
                  </a:cubicBezTo>
                  <a:cubicBezTo>
                    <a:pt x="168" y="8"/>
                    <a:pt x="142" y="0"/>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
            <p:cNvSpPr/>
            <p:nvPr/>
          </p:nvSpPr>
          <p:spPr>
            <a:xfrm>
              <a:off x="3766300" y="2576113"/>
              <a:ext cx="57625" cy="90350"/>
            </a:xfrm>
            <a:custGeom>
              <a:rect b="b" l="l" r="r" t="t"/>
              <a:pathLst>
                <a:path extrusionOk="0" h="3614" w="2305">
                  <a:moveTo>
                    <a:pt x="197" y="0"/>
                  </a:moveTo>
                  <a:cubicBezTo>
                    <a:pt x="97" y="0"/>
                    <a:pt x="0" y="86"/>
                    <a:pt x="68" y="198"/>
                  </a:cubicBezTo>
                  <a:cubicBezTo>
                    <a:pt x="611" y="1077"/>
                    <a:pt x="1811" y="2402"/>
                    <a:pt x="1225" y="3523"/>
                  </a:cubicBezTo>
                  <a:cubicBezTo>
                    <a:pt x="1204" y="3564"/>
                    <a:pt x="1236" y="3613"/>
                    <a:pt x="1275" y="3613"/>
                  </a:cubicBezTo>
                  <a:cubicBezTo>
                    <a:pt x="1287" y="3613"/>
                    <a:pt x="1299" y="3609"/>
                    <a:pt x="1311" y="3598"/>
                  </a:cubicBezTo>
                  <a:cubicBezTo>
                    <a:pt x="2304" y="2633"/>
                    <a:pt x="1101" y="731"/>
                    <a:pt x="300" y="37"/>
                  </a:cubicBezTo>
                  <a:cubicBezTo>
                    <a:pt x="271" y="12"/>
                    <a:pt x="234" y="0"/>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
            <p:cNvSpPr/>
            <p:nvPr/>
          </p:nvSpPr>
          <p:spPr>
            <a:xfrm>
              <a:off x="3689425" y="2506513"/>
              <a:ext cx="55775" cy="37150"/>
            </a:xfrm>
            <a:custGeom>
              <a:rect b="b" l="l" r="r" t="t"/>
              <a:pathLst>
                <a:path extrusionOk="0" h="1486" w="2231">
                  <a:moveTo>
                    <a:pt x="149" y="1"/>
                  </a:moveTo>
                  <a:cubicBezTo>
                    <a:pt x="62" y="1"/>
                    <a:pt x="1" y="127"/>
                    <a:pt x="90" y="189"/>
                  </a:cubicBezTo>
                  <a:cubicBezTo>
                    <a:pt x="718" y="622"/>
                    <a:pt x="1340" y="1132"/>
                    <a:pt x="2022" y="1471"/>
                  </a:cubicBezTo>
                  <a:cubicBezTo>
                    <a:pt x="2042" y="1481"/>
                    <a:pt x="2062" y="1485"/>
                    <a:pt x="2080" y="1485"/>
                  </a:cubicBezTo>
                  <a:cubicBezTo>
                    <a:pt x="2174" y="1485"/>
                    <a:pt x="2230" y="1368"/>
                    <a:pt x="2140" y="1293"/>
                  </a:cubicBezTo>
                  <a:cubicBezTo>
                    <a:pt x="1565" y="793"/>
                    <a:pt x="847" y="425"/>
                    <a:pt x="204" y="18"/>
                  </a:cubicBezTo>
                  <a:cubicBezTo>
                    <a:pt x="185" y="6"/>
                    <a:pt x="167" y="1"/>
                    <a:pt x="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
            <p:cNvSpPr/>
            <p:nvPr/>
          </p:nvSpPr>
          <p:spPr>
            <a:xfrm>
              <a:off x="2908300" y="2595663"/>
              <a:ext cx="4725" cy="6975"/>
            </a:xfrm>
            <a:custGeom>
              <a:rect b="b" l="l" r="r" t="t"/>
              <a:pathLst>
                <a:path extrusionOk="0" h="279" w="189">
                  <a:moveTo>
                    <a:pt x="91" y="1"/>
                  </a:moveTo>
                  <a:cubicBezTo>
                    <a:pt x="46" y="1"/>
                    <a:pt x="1" y="33"/>
                    <a:pt x="8" y="102"/>
                  </a:cubicBezTo>
                  <a:cubicBezTo>
                    <a:pt x="11" y="148"/>
                    <a:pt x="15" y="191"/>
                    <a:pt x="29" y="238"/>
                  </a:cubicBezTo>
                  <a:cubicBezTo>
                    <a:pt x="37" y="265"/>
                    <a:pt x="58" y="278"/>
                    <a:pt x="80" y="278"/>
                  </a:cubicBezTo>
                  <a:cubicBezTo>
                    <a:pt x="101" y="278"/>
                    <a:pt x="123" y="266"/>
                    <a:pt x="133" y="241"/>
                  </a:cubicBezTo>
                  <a:cubicBezTo>
                    <a:pt x="151" y="198"/>
                    <a:pt x="161" y="155"/>
                    <a:pt x="173" y="109"/>
                  </a:cubicBezTo>
                  <a:cubicBezTo>
                    <a:pt x="189" y="39"/>
                    <a:pt x="140"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
            <p:cNvSpPr/>
            <p:nvPr/>
          </p:nvSpPr>
          <p:spPr>
            <a:xfrm>
              <a:off x="2891975" y="2520288"/>
              <a:ext cx="83350" cy="151800"/>
            </a:xfrm>
            <a:custGeom>
              <a:rect b="b" l="l" r="r" t="t"/>
              <a:pathLst>
                <a:path extrusionOk="0" h="6072" w="3334">
                  <a:moveTo>
                    <a:pt x="129" y="0"/>
                  </a:moveTo>
                  <a:cubicBezTo>
                    <a:pt x="65" y="0"/>
                    <a:pt x="0" y="50"/>
                    <a:pt x="15" y="135"/>
                  </a:cubicBezTo>
                  <a:cubicBezTo>
                    <a:pt x="429" y="2338"/>
                    <a:pt x="1536" y="4563"/>
                    <a:pt x="3232" y="6056"/>
                  </a:cubicBezTo>
                  <a:cubicBezTo>
                    <a:pt x="3244" y="6067"/>
                    <a:pt x="3256" y="6071"/>
                    <a:pt x="3268" y="6071"/>
                  </a:cubicBezTo>
                  <a:cubicBezTo>
                    <a:pt x="3304" y="6071"/>
                    <a:pt x="3333" y="6029"/>
                    <a:pt x="3303" y="5988"/>
                  </a:cubicBezTo>
                  <a:cubicBezTo>
                    <a:pt x="1907" y="4110"/>
                    <a:pt x="890" y="2346"/>
                    <a:pt x="239" y="85"/>
                  </a:cubicBezTo>
                  <a:cubicBezTo>
                    <a:pt x="223" y="26"/>
                    <a:pt x="176"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
            <p:cNvSpPr/>
            <p:nvPr/>
          </p:nvSpPr>
          <p:spPr>
            <a:xfrm>
              <a:off x="2925300" y="2638513"/>
              <a:ext cx="57775" cy="62050"/>
            </a:xfrm>
            <a:custGeom>
              <a:rect b="b" l="l" r="r" t="t"/>
              <a:pathLst>
                <a:path extrusionOk="0" h="2482" w="2311">
                  <a:moveTo>
                    <a:pt x="92" y="0"/>
                  </a:moveTo>
                  <a:cubicBezTo>
                    <a:pt x="44" y="0"/>
                    <a:pt x="1" y="42"/>
                    <a:pt x="32" y="99"/>
                  </a:cubicBezTo>
                  <a:cubicBezTo>
                    <a:pt x="506" y="1013"/>
                    <a:pt x="1364" y="1835"/>
                    <a:pt x="2171" y="2466"/>
                  </a:cubicBezTo>
                  <a:cubicBezTo>
                    <a:pt x="2184" y="2477"/>
                    <a:pt x="2198" y="2481"/>
                    <a:pt x="2211" y="2481"/>
                  </a:cubicBezTo>
                  <a:cubicBezTo>
                    <a:pt x="2266" y="2481"/>
                    <a:pt x="2310" y="2404"/>
                    <a:pt x="2267" y="2352"/>
                  </a:cubicBezTo>
                  <a:cubicBezTo>
                    <a:pt x="1610" y="1566"/>
                    <a:pt x="924" y="691"/>
                    <a:pt x="146" y="20"/>
                  </a:cubicBezTo>
                  <a:cubicBezTo>
                    <a:pt x="130" y="6"/>
                    <a:pt x="111"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
            <p:cNvSpPr/>
            <p:nvPr/>
          </p:nvSpPr>
          <p:spPr>
            <a:xfrm>
              <a:off x="3155925" y="2736638"/>
              <a:ext cx="119350" cy="41975"/>
            </a:xfrm>
            <a:custGeom>
              <a:rect b="b" l="l" r="r" t="t"/>
              <a:pathLst>
                <a:path extrusionOk="0" h="1679" w="4774">
                  <a:moveTo>
                    <a:pt x="4671" y="1"/>
                  </a:moveTo>
                  <a:cubicBezTo>
                    <a:pt x="4659" y="1"/>
                    <a:pt x="4647" y="5"/>
                    <a:pt x="4634" y="13"/>
                  </a:cubicBezTo>
                  <a:cubicBezTo>
                    <a:pt x="3256" y="951"/>
                    <a:pt x="1944" y="1572"/>
                    <a:pt x="264" y="1572"/>
                  </a:cubicBezTo>
                  <a:cubicBezTo>
                    <a:pt x="199" y="1572"/>
                    <a:pt x="133" y="1571"/>
                    <a:pt x="67" y="1569"/>
                  </a:cubicBezTo>
                  <a:cubicBezTo>
                    <a:pt x="66" y="1569"/>
                    <a:pt x="65" y="1569"/>
                    <a:pt x="64" y="1569"/>
                  </a:cubicBezTo>
                  <a:cubicBezTo>
                    <a:pt x="2" y="1569"/>
                    <a:pt x="0" y="1666"/>
                    <a:pt x="63" y="1670"/>
                  </a:cubicBezTo>
                  <a:cubicBezTo>
                    <a:pt x="186" y="1676"/>
                    <a:pt x="310" y="1679"/>
                    <a:pt x="434" y="1679"/>
                  </a:cubicBezTo>
                  <a:cubicBezTo>
                    <a:pt x="1970" y="1679"/>
                    <a:pt x="3600" y="1221"/>
                    <a:pt x="4720" y="141"/>
                  </a:cubicBezTo>
                  <a:cubicBezTo>
                    <a:pt x="4774" y="94"/>
                    <a:pt x="4731" y="1"/>
                    <a:pt x="4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
            <p:cNvSpPr/>
            <p:nvPr/>
          </p:nvSpPr>
          <p:spPr>
            <a:xfrm>
              <a:off x="3194200" y="2703913"/>
              <a:ext cx="108700" cy="60775"/>
            </a:xfrm>
            <a:custGeom>
              <a:rect b="b" l="l" r="r" t="t"/>
              <a:pathLst>
                <a:path extrusionOk="0" h="2431" w="4348">
                  <a:moveTo>
                    <a:pt x="4262" y="1"/>
                  </a:moveTo>
                  <a:cubicBezTo>
                    <a:pt x="4249" y="1"/>
                    <a:pt x="4236" y="5"/>
                    <a:pt x="4224" y="15"/>
                  </a:cubicBezTo>
                  <a:cubicBezTo>
                    <a:pt x="3011" y="1075"/>
                    <a:pt x="1743" y="1886"/>
                    <a:pt x="139" y="2204"/>
                  </a:cubicBezTo>
                  <a:cubicBezTo>
                    <a:pt x="1" y="2231"/>
                    <a:pt x="38" y="2430"/>
                    <a:pt x="163" y="2430"/>
                  </a:cubicBezTo>
                  <a:cubicBezTo>
                    <a:pt x="170" y="2430"/>
                    <a:pt x="178" y="2430"/>
                    <a:pt x="186" y="2428"/>
                  </a:cubicBezTo>
                  <a:cubicBezTo>
                    <a:pt x="1789" y="2136"/>
                    <a:pt x="3314" y="1404"/>
                    <a:pt x="4314" y="93"/>
                  </a:cubicBezTo>
                  <a:cubicBezTo>
                    <a:pt x="4347" y="49"/>
                    <a:pt x="4306" y="1"/>
                    <a:pt x="4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
            <p:cNvSpPr/>
            <p:nvPr/>
          </p:nvSpPr>
          <p:spPr>
            <a:xfrm>
              <a:off x="3314150" y="2694988"/>
              <a:ext cx="19875" cy="18550"/>
            </a:xfrm>
            <a:custGeom>
              <a:rect b="b" l="l" r="r" t="t"/>
              <a:pathLst>
                <a:path extrusionOk="0" h="742" w="795">
                  <a:moveTo>
                    <a:pt x="684" y="1"/>
                  </a:moveTo>
                  <a:cubicBezTo>
                    <a:pt x="661" y="1"/>
                    <a:pt x="637" y="8"/>
                    <a:pt x="619" y="21"/>
                  </a:cubicBezTo>
                  <a:cubicBezTo>
                    <a:pt x="527" y="86"/>
                    <a:pt x="481" y="179"/>
                    <a:pt x="409" y="265"/>
                  </a:cubicBezTo>
                  <a:cubicBezTo>
                    <a:pt x="331" y="361"/>
                    <a:pt x="234" y="436"/>
                    <a:pt x="123" y="497"/>
                  </a:cubicBezTo>
                  <a:cubicBezTo>
                    <a:pt x="1" y="567"/>
                    <a:pt x="67" y="741"/>
                    <a:pt x="180" y="741"/>
                  </a:cubicBezTo>
                  <a:cubicBezTo>
                    <a:pt x="199" y="741"/>
                    <a:pt x="219" y="736"/>
                    <a:pt x="241" y="725"/>
                  </a:cubicBezTo>
                  <a:cubicBezTo>
                    <a:pt x="484" y="604"/>
                    <a:pt x="794" y="368"/>
                    <a:pt x="766" y="68"/>
                  </a:cubicBezTo>
                  <a:cubicBezTo>
                    <a:pt x="762" y="21"/>
                    <a:pt x="724" y="1"/>
                    <a:pt x="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
            <p:cNvSpPr/>
            <p:nvPr/>
          </p:nvSpPr>
          <p:spPr>
            <a:xfrm>
              <a:off x="3279450" y="2680713"/>
              <a:ext cx="20475" cy="19275"/>
            </a:xfrm>
            <a:custGeom>
              <a:rect b="b" l="l" r="r" t="t"/>
              <a:pathLst>
                <a:path extrusionOk="0" h="771" w="819">
                  <a:moveTo>
                    <a:pt x="650" y="0"/>
                  </a:moveTo>
                  <a:cubicBezTo>
                    <a:pt x="620" y="0"/>
                    <a:pt x="589" y="9"/>
                    <a:pt x="565" y="28"/>
                  </a:cubicBezTo>
                  <a:cubicBezTo>
                    <a:pt x="412" y="150"/>
                    <a:pt x="340" y="332"/>
                    <a:pt x="165" y="435"/>
                  </a:cubicBezTo>
                  <a:cubicBezTo>
                    <a:pt x="0" y="532"/>
                    <a:pt x="90" y="770"/>
                    <a:pt x="242" y="770"/>
                  </a:cubicBezTo>
                  <a:cubicBezTo>
                    <a:pt x="268" y="770"/>
                    <a:pt x="297" y="763"/>
                    <a:pt x="326" y="747"/>
                  </a:cubicBezTo>
                  <a:cubicBezTo>
                    <a:pt x="547" y="621"/>
                    <a:pt x="819" y="378"/>
                    <a:pt x="772" y="96"/>
                  </a:cubicBezTo>
                  <a:cubicBezTo>
                    <a:pt x="760" y="32"/>
                    <a:pt x="706"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
            <p:cNvSpPr/>
            <p:nvPr/>
          </p:nvSpPr>
          <p:spPr>
            <a:xfrm>
              <a:off x="3054575" y="2226863"/>
              <a:ext cx="74725" cy="13650"/>
            </a:xfrm>
            <a:custGeom>
              <a:rect b="b" l="l" r="r" t="t"/>
              <a:pathLst>
                <a:path extrusionOk="0" h="546" w="2989">
                  <a:moveTo>
                    <a:pt x="1531" y="1"/>
                  </a:moveTo>
                  <a:cubicBezTo>
                    <a:pt x="1089" y="1"/>
                    <a:pt x="653" y="64"/>
                    <a:pt x="224" y="165"/>
                  </a:cubicBezTo>
                  <a:cubicBezTo>
                    <a:pt x="1" y="219"/>
                    <a:pt x="57" y="540"/>
                    <a:pt x="270" y="540"/>
                  </a:cubicBezTo>
                  <a:cubicBezTo>
                    <a:pt x="282" y="540"/>
                    <a:pt x="294" y="539"/>
                    <a:pt x="307" y="537"/>
                  </a:cubicBezTo>
                  <a:cubicBezTo>
                    <a:pt x="666" y="478"/>
                    <a:pt x="1032" y="451"/>
                    <a:pt x="1399" y="451"/>
                  </a:cubicBezTo>
                  <a:cubicBezTo>
                    <a:pt x="1480" y="451"/>
                    <a:pt x="1561" y="452"/>
                    <a:pt x="1642" y="455"/>
                  </a:cubicBezTo>
                  <a:cubicBezTo>
                    <a:pt x="1965" y="466"/>
                    <a:pt x="2298" y="545"/>
                    <a:pt x="2622" y="545"/>
                  </a:cubicBezTo>
                  <a:cubicBezTo>
                    <a:pt x="2692" y="545"/>
                    <a:pt x="2762" y="542"/>
                    <a:pt x="2832" y="533"/>
                  </a:cubicBezTo>
                  <a:cubicBezTo>
                    <a:pt x="2967" y="516"/>
                    <a:pt x="2989" y="323"/>
                    <a:pt x="2881" y="254"/>
                  </a:cubicBezTo>
                  <a:cubicBezTo>
                    <a:pt x="2524" y="23"/>
                    <a:pt x="2021" y="12"/>
                    <a:pt x="1607" y="1"/>
                  </a:cubicBezTo>
                  <a:cubicBezTo>
                    <a:pt x="1582" y="1"/>
                    <a:pt x="1556" y="1"/>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
            <p:cNvSpPr/>
            <p:nvPr/>
          </p:nvSpPr>
          <p:spPr>
            <a:xfrm>
              <a:off x="3484425" y="2706713"/>
              <a:ext cx="111250" cy="152425"/>
            </a:xfrm>
            <a:custGeom>
              <a:rect b="b" l="l" r="r" t="t"/>
              <a:pathLst>
                <a:path extrusionOk="0" h="6097" w="4450">
                  <a:moveTo>
                    <a:pt x="4367" y="0"/>
                  </a:moveTo>
                  <a:cubicBezTo>
                    <a:pt x="4362" y="0"/>
                    <a:pt x="4356" y="1"/>
                    <a:pt x="4351" y="2"/>
                  </a:cubicBezTo>
                  <a:cubicBezTo>
                    <a:pt x="1587" y="720"/>
                    <a:pt x="662" y="3631"/>
                    <a:pt x="4" y="6081"/>
                  </a:cubicBezTo>
                  <a:cubicBezTo>
                    <a:pt x="0" y="6091"/>
                    <a:pt x="8" y="6097"/>
                    <a:pt x="17" y="6097"/>
                  </a:cubicBezTo>
                  <a:cubicBezTo>
                    <a:pt x="23" y="6097"/>
                    <a:pt x="30" y="6094"/>
                    <a:pt x="34" y="6088"/>
                  </a:cubicBezTo>
                  <a:cubicBezTo>
                    <a:pt x="790" y="3623"/>
                    <a:pt x="1791" y="1088"/>
                    <a:pt x="4387" y="106"/>
                  </a:cubicBezTo>
                  <a:cubicBezTo>
                    <a:pt x="4449" y="83"/>
                    <a:pt x="4424" y="0"/>
                    <a:pt x="4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
            <p:cNvSpPr/>
            <p:nvPr/>
          </p:nvSpPr>
          <p:spPr>
            <a:xfrm>
              <a:off x="3458275" y="2715938"/>
              <a:ext cx="85125" cy="160975"/>
            </a:xfrm>
            <a:custGeom>
              <a:rect b="b" l="l" r="r" t="t"/>
              <a:pathLst>
                <a:path extrusionOk="0" h="6439" w="3405">
                  <a:moveTo>
                    <a:pt x="3349" y="1"/>
                  </a:moveTo>
                  <a:cubicBezTo>
                    <a:pt x="3342" y="1"/>
                    <a:pt x="3336" y="3"/>
                    <a:pt x="3330" y="9"/>
                  </a:cubicBezTo>
                  <a:cubicBezTo>
                    <a:pt x="1469" y="1533"/>
                    <a:pt x="4" y="3919"/>
                    <a:pt x="1" y="6387"/>
                  </a:cubicBezTo>
                  <a:cubicBezTo>
                    <a:pt x="1" y="6422"/>
                    <a:pt x="28" y="6439"/>
                    <a:pt x="56" y="6439"/>
                  </a:cubicBezTo>
                  <a:cubicBezTo>
                    <a:pt x="83" y="6439"/>
                    <a:pt x="112" y="6424"/>
                    <a:pt x="119" y="6394"/>
                  </a:cubicBezTo>
                  <a:cubicBezTo>
                    <a:pt x="618" y="3908"/>
                    <a:pt x="1465" y="1812"/>
                    <a:pt x="3379" y="66"/>
                  </a:cubicBezTo>
                  <a:cubicBezTo>
                    <a:pt x="3405" y="42"/>
                    <a:pt x="3377" y="1"/>
                    <a:pt x="33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
            <p:cNvSpPr/>
            <p:nvPr/>
          </p:nvSpPr>
          <p:spPr>
            <a:xfrm>
              <a:off x="3438725" y="2705388"/>
              <a:ext cx="88800" cy="153050"/>
            </a:xfrm>
            <a:custGeom>
              <a:rect b="b" l="l" r="r" t="t"/>
              <a:pathLst>
                <a:path extrusionOk="0" h="6122" w="3552">
                  <a:moveTo>
                    <a:pt x="3504" y="0"/>
                  </a:moveTo>
                  <a:cubicBezTo>
                    <a:pt x="3498" y="0"/>
                    <a:pt x="3492" y="2"/>
                    <a:pt x="3486" y="6"/>
                  </a:cubicBezTo>
                  <a:cubicBezTo>
                    <a:pt x="1372" y="1166"/>
                    <a:pt x="219" y="3716"/>
                    <a:pt x="4" y="6048"/>
                  </a:cubicBezTo>
                  <a:cubicBezTo>
                    <a:pt x="0" y="6095"/>
                    <a:pt x="34" y="6122"/>
                    <a:pt x="68" y="6122"/>
                  </a:cubicBezTo>
                  <a:cubicBezTo>
                    <a:pt x="94" y="6122"/>
                    <a:pt x="120" y="6105"/>
                    <a:pt x="129" y="6070"/>
                  </a:cubicBezTo>
                  <a:cubicBezTo>
                    <a:pt x="783" y="3727"/>
                    <a:pt x="1369" y="1491"/>
                    <a:pt x="3522" y="60"/>
                  </a:cubicBezTo>
                  <a:cubicBezTo>
                    <a:pt x="3552" y="38"/>
                    <a:pt x="3532" y="0"/>
                    <a:pt x="3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
            <p:cNvSpPr/>
            <p:nvPr/>
          </p:nvSpPr>
          <p:spPr>
            <a:xfrm>
              <a:off x="3424925" y="2685463"/>
              <a:ext cx="79525" cy="147425"/>
            </a:xfrm>
            <a:custGeom>
              <a:rect b="b" l="l" r="r" t="t"/>
              <a:pathLst>
                <a:path extrusionOk="0" h="5897" w="3181">
                  <a:moveTo>
                    <a:pt x="3124" y="1"/>
                  </a:moveTo>
                  <a:cubicBezTo>
                    <a:pt x="3114" y="1"/>
                    <a:pt x="3104" y="4"/>
                    <a:pt x="3095" y="13"/>
                  </a:cubicBezTo>
                  <a:cubicBezTo>
                    <a:pt x="1574" y="1546"/>
                    <a:pt x="267" y="3631"/>
                    <a:pt x="6" y="5817"/>
                  </a:cubicBezTo>
                  <a:cubicBezTo>
                    <a:pt x="0" y="5868"/>
                    <a:pt x="36" y="5897"/>
                    <a:pt x="73" y="5897"/>
                  </a:cubicBezTo>
                  <a:cubicBezTo>
                    <a:pt x="102" y="5897"/>
                    <a:pt x="133" y="5879"/>
                    <a:pt x="146" y="5841"/>
                  </a:cubicBezTo>
                  <a:cubicBezTo>
                    <a:pt x="845" y="3677"/>
                    <a:pt x="1624" y="1795"/>
                    <a:pt x="3156" y="64"/>
                  </a:cubicBezTo>
                  <a:cubicBezTo>
                    <a:pt x="3180" y="34"/>
                    <a:pt x="3154" y="1"/>
                    <a:pt x="3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
            <p:cNvSpPr/>
            <p:nvPr/>
          </p:nvSpPr>
          <p:spPr>
            <a:xfrm>
              <a:off x="3414650" y="2684913"/>
              <a:ext cx="54825" cy="113900"/>
            </a:xfrm>
            <a:custGeom>
              <a:rect b="b" l="l" r="r" t="t"/>
              <a:pathLst>
                <a:path extrusionOk="0" h="4556" w="2193">
                  <a:moveTo>
                    <a:pt x="2117" y="0"/>
                  </a:moveTo>
                  <a:cubicBezTo>
                    <a:pt x="2103" y="0"/>
                    <a:pt x="2089" y="6"/>
                    <a:pt x="2078" y="21"/>
                  </a:cubicBezTo>
                  <a:cubicBezTo>
                    <a:pt x="1121" y="1256"/>
                    <a:pt x="128" y="2882"/>
                    <a:pt x="3" y="4478"/>
                  </a:cubicBezTo>
                  <a:cubicBezTo>
                    <a:pt x="1" y="4521"/>
                    <a:pt x="39" y="4556"/>
                    <a:pt x="75" y="4556"/>
                  </a:cubicBezTo>
                  <a:cubicBezTo>
                    <a:pt x="96" y="4556"/>
                    <a:pt x="116" y="4544"/>
                    <a:pt x="128" y="4517"/>
                  </a:cubicBezTo>
                  <a:cubicBezTo>
                    <a:pt x="414" y="3803"/>
                    <a:pt x="575" y="3046"/>
                    <a:pt x="882" y="2336"/>
                  </a:cubicBezTo>
                  <a:cubicBezTo>
                    <a:pt x="1224" y="1543"/>
                    <a:pt x="1663" y="800"/>
                    <a:pt x="2164" y="96"/>
                  </a:cubicBezTo>
                  <a:cubicBezTo>
                    <a:pt x="2193" y="51"/>
                    <a:pt x="2155" y="0"/>
                    <a:pt x="2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
            <p:cNvSpPr/>
            <p:nvPr/>
          </p:nvSpPr>
          <p:spPr>
            <a:xfrm>
              <a:off x="3516325" y="2796213"/>
              <a:ext cx="35900" cy="126575"/>
            </a:xfrm>
            <a:custGeom>
              <a:rect b="b" l="l" r="r" t="t"/>
              <a:pathLst>
                <a:path extrusionOk="0" h="5063" w="1436">
                  <a:moveTo>
                    <a:pt x="1225" y="0"/>
                  </a:moveTo>
                  <a:cubicBezTo>
                    <a:pt x="1174" y="0"/>
                    <a:pt x="1124" y="26"/>
                    <a:pt x="1097" y="86"/>
                  </a:cubicBezTo>
                  <a:cubicBezTo>
                    <a:pt x="421" y="1597"/>
                    <a:pt x="0" y="3308"/>
                    <a:pt x="210" y="4968"/>
                  </a:cubicBezTo>
                  <a:cubicBezTo>
                    <a:pt x="219" y="5032"/>
                    <a:pt x="264" y="5062"/>
                    <a:pt x="310" y="5062"/>
                  </a:cubicBezTo>
                  <a:cubicBezTo>
                    <a:pt x="363" y="5062"/>
                    <a:pt x="418" y="5023"/>
                    <a:pt x="421" y="4950"/>
                  </a:cubicBezTo>
                  <a:cubicBezTo>
                    <a:pt x="489" y="3276"/>
                    <a:pt x="682" y="1769"/>
                    <a:pt x="1379" y="226"/>
                  </a:cubicBezTo>
                  <a:cubicBezTo>
                    <a:pt x="1436" y="102"/>
                    <a:pt x="1328" y="0"/>
                    <a:pt x="1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
            <p:cNvSpPr/>
            <p:nvPr/>
          </p:nvSpPr>
          <p:spPr>
            <a:xfrm>
              <a:off x="3548475" y="2842938"/>
              <a:ext cx="24000" cy="64650"/>
            </a:xfrm>
            <a:custGeom>
              <a:rect b="b" l="l" r="r" t="t"/>
              <a:pathLst>
                <a:path extrusionOk="0" h="2586" w="960">
                  <a:moveTo>
                    <a:pt x="890" y="1"/>
                  </a:moveTo>
                  <a:cubicBezTo>
                    <a:pt x="877" y="1"/>
                    <a:pt x="864" y="6"/>
                    <a:pt x="853" y="17"/>
                  </a:cubicBezTo>
                  <a:cubicBezTo>
                    <a:pt x="264" y="675"/>
                    <a:pt x="0" y="1678"/>
                    <a:pt x="189" y="2539"/>
                  </a:cubicBezTo>
                  <a:cubicBezTo>
                    <a:pt x="196" y="2572"/>
                    <a:pt x="220" y="2586"/>
                    <a:pt x="247" y="2586"/>
                  </a:cubicBezTo>
                  <a:cubicBezTo>
                    <a:pt x="287" y="2586"/>
                    <a:pt x="330" y="2555"/>
                    <a:pt x="328" y="2511"/>
                  </a:cubicBezTo>
                  <a:cubicBezTo>
                    <a:pt x="307" y="1586"/>
                    <a:pt x="482" y="874"/>
                    <a:pt x="939" y="75"/>
                  </a:cubicBezTo>
                  <a:cubicBezTo>
                    <a:pt x="960" y="36"/>
                    <a:pt x="926"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
            <p:cNvSpPr/>
            <p:nvPr/>
          </p:nvSpPr>
          <p:spPr>
            <a:xfrm>
              <a:off x="3486200" y="2607263"/>
              <a:ext cx="114325" cy="35250"/>
            </a:xfrm>
            <a:custGeom>
              <a:rect b="b" l="l" r="r" t="t"/>
              <a:pathLst>
                <a:path extrusionOk="0" h="1410" w="4573">
                  <a:moveTo>
                    <a:pt x="1386" y="1"/>
                  </a:moveTo>
                  <a:cubicBezTo>
                    <a:pt x="941" y="1"/>
                    <a:pt x="498" y="77"/>
                    <a:pt x="77" y="245"/>
                  </a:cubicBezTo>
                  <a:cubicBezTo>
                    <a:pt x="1" y="276"/>
                    <a:pt x="14" y="399"/>
                    <a:pt x="97" y="399"/>
                  </a:cubicBezTo>
                  <a:cubicBezTo>
                    <a:pt x="101" y="399"/>
                    <a:pt x="105" y="399"/>
                    <a:pt x="108" y="398"/>
                  </a:cubicBezTo>
                  <a:cubicBezTo>
                    <a:pt x="502" y="345"/>
                    <a:pt x="883" y="315"/>
                    <a:pt x="1253" y="315"/>
                  </a:cubicBezTo>
                  <a:cubicBezTo>
                    <a:pt x="2379" y="315"/>
                    <a:pt x="3406" y="597"/>
                    <a:pt x="4377" y="1387"/>
                  </a:cubicBezTo>
                  <a:cubicBezTo>
                    <a:pt x="4395" y="1403"/>
                    <a:pt x="4415" y="1409"/>
                    <a:pt x="4434" y="1409"/>
                  </a:cubicBezTo>
                  <a:cubicBezTo>
                    <a:pt x="4510" y="1409"/>
                    <a:pt x="4573" y="1307"/>
                    <a:pt x="4501" y="1242"/>
                  </a:cubicBezTo>
                  <a:cubicBezTo>
                    <a:pt x="3669" y="499"/>
                    <a:pt x="2522"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
            <p:cNvSpPr/>
            <p:nvPr/>
          </p:nvSpPr>
          <p:spPr>
            <a:xfrm>
              <a:off x="3489550" y="2587213"/>
              <a:ext cx="56350" cy="10575"/>
            </a:xfrm>
            <a:custGeom>
              <a:rect b="b" l="l" r="r" t="t"/>
              <a:pathLst>
                <a:path extrusionOk="0" h="423" w="2254">
                  <a:moveTo>
                    <a:pt x="260" y="1"/>
                  </a:moveTo>
                  <a:cubicBezTo>
                    <a:pt x="211" y="1"/>
                    <a:pt x="162" y="2"/>
                    <a:pt x="114" y="4"/>
                  </a:cubicBezTo>
                  <a:cubicBezTo>
                    <a:pt x="0" y="12"/>
                    <a:pt x="7" y="162"/>
                    <a:pt x="103" y="190"/>
                  </a:cubicBezTo>
                  <a:cubicBezTo>
                    <a:pt x="732" y="376"/>
                    <a:pt x="1461" y="372"/>
                    <a:pt x="2114" y="422"/>
                  </a:cubicBezTo>
                  <a:cubicBezTo>
                    <a:pt x="2117" y="422"/>
                    <a:pt x="2120" y="423"/>
                    <a:pt x="2123" y="423"/>
                  </a:cubicBezTo>
                  <a:cubicBezTo>
                    <a:pt x="2223" y="423"/>
                    <a:pt x="2253" y="272"/>
                    <a:pt x="2146" y="254"/>
                  </a:cubicBezTo>
                  <a:cubicBezTo>
                    <a:pt x="1540" y="158"/>
                    <a:pt x="88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
            <p:cNvSpPr/>
            <p:nvPr/>
          </p:nvSpPr>
          <p:spPr>
            <a:xfrm>
              <a:off x="3826750" y="2598988"/>
              <a:ext cx="94675" cy="282550"/>
            </a:xfrm>
            <a:custGeom>
              <a:rect b="b" l="l" r="r" t="t"/>
              <a:pathLst>
                <a:path extrusionOk="0" h="11302" w="3787">
                  <a:moveTo>
                    <a:pt x="62" y="1"/>
                  </a:moveTo>
                  <a:cubicBezTo>
                    <a:pt x="24" y="1"/>
                    <a:pt x="0" y="58"/>
                    <a:pt x="33" y="90"/>
                  </a:cubicBezTo>
                  <a:cubicBezTo>
                    <a:pt x="3340" y="3187"/>
                    <a:pt x="2725" y="7083"/>
                    <a:pt x="2236" y="11179"/>
                  </a:cubicBezTo>
                  <a:cubicBezTo>
                    <a:pt x="2226" y="11256"/>
                    <a:pt x="2285" y="11301"/>
                    <a:pt x="2343" y="11301"/>
                  </a:cubicBezTo>
                  <a:cubicBezTo>
                    <a:pt x="2387" y="11301"/>
                    <a:pt x="2431" y="11276"/>
                    <a:pt x="2443" y="11219"/>
                  </a:cubicBezTo>
                  <a:cubicBezTo>
                    <a:pt x="3243" y="7697"/>
                    <a:pt x="3786" y="2201"/>
                    <a:pt x="86" y="9"/>
                  </a:cubicBezTo>
                  <a:cubicBezTo>
                    <a:pt x="78" y="3"/>
                    <a:pt x="69"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
            <p:cNvSpPr/>
            <p:nvPr/>
          </p:nvSpPr>
          <p:spPr>
            <a:xfrm>
              <a:off x="3839025" y="2686538"/>
              <a:ext cx="35250" cy="224900"/>
            </a:xfrm>
            <a:custGeom>
              <a:rect b="b" l="l" r="r" t="t"/>
              <a:pathLst>
                <a:path extrusionOk="0" h="8996" w="1410">
                  <a:moveTo>
                    <a:pt x="48" y="0"/>
                  </a:moveTo>
                  <a:cubicBezTo>
                    <a:pt x="24" y="0"/>
                    <a:pt x="0" y="22"/>
                    <a:pt x="9" y="52"/>
                  </a:cubicBezTo>
                  <a:cubicBezTo>
                    <a:pt x="866" y="3027"/>
                    <a:pt x="1045" y="5870"/>
                    <a:pt x="559" y="8935"/>
                  </a:cubicBezTo>
                  <a:cubicBezTo>
                    <a:pt x="553" y="8973"/>
                    <a:pt x="582" y="8996"/>
                    <a:pt x="612" y="8996"/>
                  </a:cubicBezTo>
                  <a:cubicBezTo>
                    <a:pt x="633" y="8996"/>
                    <a:pt x="655" y="8983"/>
                    <a:pt x="663" y="8956"/>
                  </a:cubicBezTo>
                  <a:cubicBezTo>
                    <a:pt x="1409" y="6038"/>
                    <a:pt x="1202" y="2823"/>
                    <a:pt x="84" y="28"/>
                  </a:cubicBezTo>
                  <a:cubicBezTo>
                    <a:pt x="78" y="9"/>
                    <a:pt x="63"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
            <p:cNvSpPr/>
            <p:nvPr/>
          </p:nvSpPr>
          <p:spPr>
            <a:xfrm>
              <a:off x="3825725" y="2767113"/>
              <a:ext cx="18550" cy="162250"/>
            </a:xfrm>
            <a:custGeom>
              <a:rect b="b" l="l" r="r" t="t"/>
              <a:pathLst>
                <a:path extrusionOk="0" h="6490" w="742">
                  <a:moveTo>
                    <a:pt x="68" y="0"/>
                  </a:moveTo>
                  <a:cubicBezTo>
                    <a:pt x="36" y="0"/>
                    <a:pt x="0" y="30"/>
                    <a:pt x="10" y="72"/>
                  </a:cubicBezTo>
                  <a:cubicBezTo>
                    <a:pt x="455" y="2222"/>
                    <a:pt x="352" y="4247"/>
                    <a:pt x="27" y="6408"/>
                  </a:cubicBezTo>
                  <a:cubicBezTo>
                    <a:pt x="19" y="6460"/>
                    <a:pt x="57" y="6489"/>
                    <a:pt x="97" y="6489"/>
                  </a:cubicBezTo>
                  <a:cubicBezTo>
                    <a:pt x="128" y="6489"/>
                    <a:pt x="159" y="6471"/>
                    <a:pt x="170" y="6432"/>
                  </a:cubicBezTo>
                  <a:cubicBezTo>
                    <a:pt x="742" y="4357"/>
                    <a:pt x="620" y="2112"/>
                    <a:pt x="112" y="37"/>
                  </a:cubicBezTo>
                  <a:cubicBezTo>
                    <a:pt x="106" y="11"/>
                    <a:pt x="88"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
            <p:cNvSpPr/>
            <p:nvPr/>
          </p:nvSpPr>
          <p:spPr>
            <a:xfrm>
              <a:off x="3801000" y="2823813"/>
              <a:ext cx="17275" cy="118725"/>
            </a:xfrm>
            <a:custGeom>
              <a:rect b="b" l="l" r="r" t="t"/>
              <a:pathLst>
                <a:path extrusionOk="0" h="4749" w="691">
                  <a:moveTo>
                    <a:pt x="430" y="0"/>
                  </a:moveTo>
                  <a:cubicBezTo>
                    <a:pt x="393" y="0"/>
                    <a:pt x="357" y="26"/>
                    <a:pt x="363" y="75"/>
                  </a:cubicBezTo>
                  <a:cubicBezTo>
                    <a:pt x="544" y="1669"/>
                    <a:pt x="330" y="3139"/>
                    <a:pt x="5" y="4697"/>
                  </a:cubicBezTo>
                  <a:cubicBezTo>
                    <a:pt x="1" y="4726"/>
                    <a:pt x="30" y="4749"/>
                    <a:pt x="55" y="4749"/>
                  </a:cubicBezTo>
                  <a:cubicBezTo>
                    <a:pt x="69" y="4749"/>
                    <a:pt x="82" y="4742"/>
                    <a:pt x="87" y="4725"/>
                  </a:cubicBezTo>
                  <a:cubicBezTo>
                    <a:pt x="645" y="3254"/>
                    <a:pt x="691" y="1611"/>
                    <a:pt x="501" y="65"/>
                  </a:cubicBezTo>
                  <a:cubicBezTo>
                    <a:pt x="497" y="21"/>
                    <a:pt x="463"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
            <p:cNvSpPr/>
            <p:nvPr/>
          </p:nvSpPr>
          <p:spPr>
            <a:xfrm>
              <a:off x="3777950" y="2872963"/>
              <a:ext cx="14900" cy="82900"/>
            </a:xfrm>
            <a:custGeom>
              <a:rect b="b" l="l" r="r" t="t"/>
              <a:pathLst>
                <a:path extrusionOk="0" h="3316" w="596">
                  <a:moveTo>
                    <a:pt x="483" y="0"/>
                  </a:moveTo>
                  <a:cubicBezTo>
                    <a:pt x="451" y="0"/>
                    <a:pt x="418" y="22"/>
                    <a:pt x="421" y="63"/>
                  </a:cubicBezTo>
                  <a:cubicBezTo>
                    <a:pt x="477" y="1173"/>
                    <a:pt x="295" y="2202"/>
                    <a:pt x="9" y="3270"/>
                  </a:cubicBezTo>
                  <a:cubicBezTo>
                    <a:pt x="1" y="3297"/>
                    <a:pt x="26" y="3315"/>
                    <a:pt x="50" y="3315"/>
                  </a:cubicBezTo>
                  <a:cubicBezTo>
                    <a:pt x="64" y="3315"/>
                    <a:pt x="78" y="3309"/>
                    <a:pt x="85" y="3295"/>
                  </a:cubicBezTo>
                  <a:cubicBezTo>
                    <a:pt x="485" y="2266"/>
                    <a:pt x="595" y="1148"/>
                    <a:pt x="541" y="52"/>
                  </a:cubicBezTo>
                  <a:cubicBezTo>
                    <a:pt x="540" y="17"/>
                    <a:pt x="512" y="0"/>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
            <p:cNvSpPr/>
            <p:nvPr/>
          </p:nvSpPr>
          <p:spPr>
            <a:xfrm>
              <a:off x="3763525" y="2901538"/>
              <a:ext cx="7100" cy="49575"/>
            </a:xfrm>
            <a:custGeom>
              <a:rect b="b" l="l" r="r" t="t"/>
              <a:pathLst>
                <a:path extrusionOk="0" h="1983" w="284">
                  <a:moveTo>
                    <a:pt x="227" y="0"/>
                  </a:moveTo>
                  <a:cubicBezTo>
                    <a:pt x="207" y="0"/>
                    <a:pt x="188" y="12"/>
                    <a:pt x="187" y="38"/>
                  </a:cubicBezTo>
                  <a:cubicBezTo>
                    <a:pt x="123" y="673"/>
                    <a:pt x="33" y="1313"/>
                    <a:pt x="1" y="1949"/>
                  </a:cubicBezTo>
                  <a:cubicBezTo>
                    <a:pt x="1" y="1971"/>
                    <a:pt x="20" y="1982"/>
                    <a:pt x="40" y="1982"/>
                  </a:cubicBezTo>
                  <a:cubicBezTo>
                    <a:pt x="58" y="1982"/>
                    <a:pt x="76" y="1973"/>
                    <a:pt x="80" y="1952"/>
                  </a:cubicBezTo>
                  <a:cubicBezTo>
                    <a:pt x="172" y="1327"/>
                    <a:pt x="215" y="688"/>
                    <a:pt x="279" y="56"/>
                  </a:cubicBezTo>
                  <a:cubicBezTo>
                    <a:pt x="283" y="21"/>
                    <a:pt x="254"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
            <p:cNvSpPr/>
            <p:nvPr/>
          </p:nvSpPr>
          <p:spPr>
            <a:xfrm>
              <a:off x="3743200" y="2941213"/>
              <a:ext cx="9600" cy="20250"/>
            </a:xfrm>
            <a:custGeom>
              <a:rect b="b" l="l" r="r" t="t"/>
              <a:pathLst>
                <a:path extrusionOk="0" h="810" w="384">
                  <a:moveTo>
                    <a:pt x="321" y="0"/>
                  </a:moveTo>
                  <a:cubicBezTo>
                    <a:pt x="306" y="0"/>
                    <a:pt x="292" y="8"/>
                    <a:pt x="285" y="26"/>
                  </a:cubicBezTo>
                  <a:cubicBezTo>
                    <a:pt x="192" y="269"/>
                    <a:pt x="67" y="518"/>
                    <a:pt x="6" y="772"/>
                  </a:cubicBezTo>
                  <a:cubicBezTo>
                    <a:pt x="0" y="796"/>
                    <a:pt x="18" y="810"/>
                    <a:pt x="37" y="810"/>
                  </a:cubicBezTo>
                  <a:cubicBezTo>
                    <a:pt x="48" y="810"/>
                    <a:pt x="60" y="804"/>
                    <a:pt x="67" y="794"/>
                  </a:cubicBezTo>
                  <a:cubicBezTo>
                    <a:pt x="192" y="569"/>
                    <a:pt x="271" y="304"/>
                    <a:pt x="367" y="68"/>
                  </a:cubicBezTo>
                  <a:cubicBezTo>
                    <a:pt x="384" y="31"/>
                    <a:pt x="351"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
            <p:cNvSpPr/>
            <p:nvPr/>
          </p:nvSpPr>
          <p:spPr>
            <a:xfrm>
              <a:off x="3730325" y="2936188"/>
              <a:ext cx="7950" cy="18050"/>
            </a:xfrm>
            <a:custGeom>
              <a:rect b="b" l="l" r="r" t="t"/>
              <a:pathLst>
                <a:path extrusionOk="0" h="722" w="318">
                  <a:moveTo>
                    <a:pt x="242" y="1"/>
                  </a:moveTo>
                  <a:cubicBezTo>
                    <a:pt x="213" y="1"/>
                    <a:pt x="182" y="16"/>
                    <a:pt x="172" y="52"/>
                  </a:cubicBezTo>
                  <a:cubicBezTo>
                    <a:pt x="114" y="248"/>
                    <a:pt x="43" y="452"/>
                    <a:pt x="7" y="659"/>
                  </a:cubicBezTo>
                  <a:cubicBezTo>
                    <a:pt x="1" y="695"/>
                    <a:pt x="32" y="721"/>
                    <a:pt x="63" y="721"/>
                  </a:cubicBezTo>
                  <a:cubicBezTo>
                    <a:pt x="81" y="721"/>
                    <a:pt x="98" y="712"/>
                    <a:pt x="107" y="691"/>
                  </a:cubicBezTo>
                  <a:cubicBezTo>
                    <a:pt x="193" y="495"/>
                    <a:pt x="239" y="281"/>
                    <a:pt x="304" y="73"/>
                  </a:cubicBezTo>
                  <a:cubicBezTo>
                    <a:pt x="318" y="28"/>
                    <a:pt x="281" y="1"/>
                    <a:pt x="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
            <p:cNvSpPr/>
            <p:nvPr/>
          </p:nvSpPr>
          <p:spPr>
            <a:xfrm>
              <a:off x="3210400" y="2584163"/>
              <a:ext cx="41325" cy="178675"/>
            </a:xfrm>
            <a:custGeom>
              <a:rect b="b" l="l" r="r" t="t"/>
              <a:pathLst>
                <a:path extrusionOk="0" h="7147" w="1653">
                  <a:moveTo>
                    <a:pt x="826" y="0"/>
                  </a:moveTo>
                  <a:cubicBezTo>
                    <a:pt x="797" y="0"/>
                    <a:pt x="765" y="23"/>
                    <a:pt x="769" y="58"/>
                  </a:cubicBezTo>
                  <a:cubicBezTo>
                    <a:pt x="962" y="2530"/>
                    <a:pt x="1359" y="4812"/>
                    <a:pt x="27" y="7062"/>
                  </a:cubicBezTo>
                  <a:cubicBezTo>
                    <a:pt x="1" y="7103"/>
                    <a:pt x="43" y="7147"/>
                    <a:pt x="84" y="7147"/>
                  </a:cubicBezTo>
                  <a:cubicBezTo>
                    <a:pt x="99" y="7147"/>
                    <a:pt x="115" y="7141"/>
                    <a:pt x="127" y="7126"/>
                  </a:cubicBezTo>
                  <a:cubicBezTo>
                    <a:pt x="1652" y="5126"/>
                    <a:pt x="1423" y="2347"/>
                    <a:pt x="873" y="37"/>
                  </a:cubicBezTo>
                  <a:cubicBezTo>
                    <a:pt x="867" y="11"/>
                    <a:pt x="847" y="0"/>
                    <a:pt x="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
            <p:cNvSpPr/>
            <p:nvPr/>
          </p:nvSpPr>
          <p:spPr>
            <a:xfrm>
              <a:off x="3239725" y="2583213"/>
              <a:ext cx="36100" cy="203225"/>
            </a:xfrm>
            <a:custGeom>
              <a:rect b="b" l="l" r="r" t="t"/>
              <a:pathLst>
                <a:path extrusionOk="0" h="8129" w="1444">
                  <a:moveTo>
                    <a:pt x="465" y="0"/>
                  </a:moveTo>
                  <a:cubicBezTo>
                    <a:pt x="439" y="0"/>
                    <a:pt x="416" y="21"/>
                    <a:pt x="425" y="53"/>
                  </a:cubicBezTo>
                  <a:cubicBezTo>
                    <a:pt x="793" y="1293"/>
                    <a:pt x="1086" y="2521"/>
                    <a:pt x="1093" y="3821"/>
                  </a:cubicBezTo>
                  <a:cubicBezTo>
                    <a:pt x="1096" y="4807"/>
                    <a:pt x="1029" y="7454"/>
                    <a:pt x="39" y="8046"/>
                  </a:cubicBezTo>
                  <a:cubicBezTo>
                    <a:pt x="0" y="8071"/>
                    <a:pt x="25" y="8128"/>
                    <a:pt x="68" y="8128"/>
                  </a:cubicBezTo>
                  <a:cubicBezTo>
                    <a:pt x="1058" y="8100"/>
                    <a:pt x="1208" y="5707"/>
                    <a:pt x="1272" y="5054"/>
                  </a:cubicBezTo>
                  <a:cubicBezTo>
                    <a:pt x="1443" y="3361"/>
                    <a:pt x="1225" y="1582"/>
                    <a:pt x="507" y="28"/>
                  </a:cubicBezTo>
                  <a:cubicBezTo>
                    <a:pt x="498" y="9"/>
                    <a:pt x="481"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
            <p:cNvSpPr/>
            <p:nvPr/>
          </p:nvSpPr>
          <p:spPr>
            <a:xfrm>
              <a:off x="3259825" y="2565813"/>
              <a:ext cx="54750" cy="206125"/>
            </a:xfrm>
            <a:custGeom>
              <a:rect b="b" l="l" r="r" t="t"/>
              <a:pathLst>
                <a:path extrusionOk="0" h="8245" w="2190">
                  <a:moveTo>
                    <a:pt x="28" y="0"/>
                  </a:moveTo>
                  <a:cubicBezTo>
                    <a:pt x="13" y="0"/>
                    <a:pt x="1" y="17"/>
                    <a:pt x="10" y="32"/>
                  </a:cubicBezTo>
                  <a:cubicBezTo>
                    <a:pt x="1457" y="2721"/>
                    <a:pt x="1614" y="5257"/>
                    <a:pt x="818" y="8171"/>
                  </a:cubicBezTo>
                  <a:cubicBezTo>
                    <a:pt x="804" y="8215"/>
                    <a:pt x="844" y="8244"/>
                    <a:pt x="883" y="8244"/>
                  </a:cubicBezTo>
                  <a:cubicBezTo>
                    <a:pt x="907" y="8244"/>
                    <a:pt x="931" y="8234"/>
                    <a:pt x="943" y="8210"/>
                  </a:cubicBezTo>
                  <a:cubicBezTo>
                    <a:pt x="2189" y="5681"/>
                    <a:pt x="1728" y="2231"/>
                    <a:pt x="46" y="10"/>
                  </a:cubicBezTo>
                  <a:cubicBezTo>
                    <a:pt x="41" y="3"/>
                    <a:pt x="34"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
            <p:cNvSpPr/>
            <p:nvPr/>
          </p:nvSpPr>
          <p:spPr>
            <a:xfrm>
              <a:off x="3277775" y="2581938"/>
              <a:ext cx="63825" cy="157750"/>
            </a:xfrm>
            <a:custGeom>
              <a:rect b="b" l="l" r="r" t="t"/>
              <a:pathLst>
                <a:path extrusionOk="0" h="6310" w="2553">
                  <a:moveTo>
                    <a:pt x="56" y="1"/>
                  </a:moveTo>
                  <a:cubicBezTo>
                    <a:pt x="25" y="1"/>
                    <a:pt x="0" y="44"/>
                    <a:pt x="29" y="73"/>
                  </a:cubicBezTo>
                  <a:cubicBezTo>
                    <a:pt x="1760" y="1854"/>
                    <a:pt x="1799" y="4001"/>
                    <a:pt x="1164" y="6254"/>
                  </a:cubicBezTo>
                  <a:cubicBezTo>
                    <a:pt x="1155" y="6291"/>
                    <a:pt x="1182" y="6310"/>
                    <a:pt x="1210" y="6310"/>
                  </a:cubicBezTo>
                  <a:cubicBezTo>
                    <a:pt x="1229" y="6310"/>
                    <a:pt x="1247" y="6302"/>
                    <a:pt x="1257" y="6287"/>
                  </a:cubicBezTo>
                  <a:cubicBezTo>
                    <a:pt x="2553" y="4315"/>
                    <a:pt x="1692" y="1512"/>
                    <a:pt x="82" y="12"/>
                  </a:cubicBezTo>
                  <a:cubicBezTo>
                    <a:pt x="73" y="4"/>
                    <a:pt x="6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
            <p:cNvSpPr/>
            <p:nvPr/>
          </p:nvSpPr>
          <p:spPr>
            <a:xfrm>
              <a:off x="3284975" y="2546388"/>
              <a:ext cx="67250" cy="151450"/>
            </a:xfrm>
            <a:custGeom>
              <a:rect b="b" l="l" r="r" t="t"/>
              <a:pathLst>
                <a:path extrusionOk="0" h="6058" w="2690">
                  <a:moveTo>
                    <a:pt x="71" y="0"/>
                  </a:moveTo>
                  <a:cubicBezTo>
                    <a:pt x="30" y="0"/>
                    <a:pt x="0" y="65"/>
                    <a:pt x="36" y="94"/>
                  </a:cubicBezTo>
                  <a:cubicBezTo>
                    <a:pt x="761" y="720"/>
                    <a:pt x="1086" y="1744"/>
                    <a:pt x="1419" y="2616"/>
                  </a:cubicBezTo>
                  <a:cubicBezTo>
                    <a:pt x="1768" y="3519"/>
                    <a:pt x="2355" y="5009"/>
                    <a:pt x="1772" y="5948"/>
                  </a:cubicBezTo>
                  <a:cubicBezTo>
                    <a:pt x="1741" y="5996"/>
                    <a:pt x="1794" y="6058"/>
                    <a:pt x="1845" y="6058"/>
                  </a:cubicBezTo>
                  <a:cubicBezTo>
                    <a:pt x="1858" y="6058"/>
                    <a:pt x="1872" y="6054"/>
                    <a:pt x="1883" y="6044"/>
                  </a:cubicBezTo>
                  <a:cubicBezTo>
                    <a:pt x="2690" y="5370"/>
                    <a:pt x="2162" y="3944"/>
                    <a:pt x="1872" y="3108"/>
                  </a:cubicBezTo>
                  <a:cubicBezTo>
                    <a:pt x="1519" y="2091"/>
                    <a:pt x="1048" y="626"/>
                    <a:pt x="97" y="8"/>
                  </a:cubicBezTo>
                  <a:cubicBezTo>
                    <a:pt x="88" y="3"/>
                    <a:pt x="80"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
            <p:cNvSpPr/>
            <p:nvPr/>
          </p:nvSpPr>
          <p:spPr>
            <a:xfrm>
              <a:off x="3316825" y="2583363"/>
              <a:ext cx="47200" cy="97325"/>
            </a:xfrm>
            <a:custGeom>
              <a:rect b="b" l="l" r="r" t="t"/>
              <a:pathLst>
                <a:path extrusionOk="0" h="3893" w="1888">
                  <a:moveTo>
                    <a:pt x="68" y="1"/>
                  </a:moveTo>
                  <a:cubicBezTo>
                    <a:pt x="32" y="1"/>
                    <a:pt x="1" y="54"/>
                    <a:pt x="34" y="90"/>
                  </a:cubicBezTo>
                  <a:cubicBezTo>
                    <a:pt x="527" y="626"/>
                    <a:pt x="891" y="1240"/>
                    <a:pt x="1119" y="1933"/>
                  </a:cubicBezTo>
                  <a:cubicBezTo>
                    <a:pt x="1330" y="2565"/>
                    <a:pt x="1316" y="3179"/>
                    <a:pt x="1416" y="3826"/>
                  </a:cubicBezTo>
                  <a:cubicBezTo>
                    <a:pt x="1424" y="3869"/>
                    <a:pt x="1458" y="3893"/>
                    <a:pt x="1492" y="3893"/>
                  </a:cubicBezTo>
                  <a:cubicBezTo>
                    <a:pt x="1522" y="3893"/>
                    <a:pt x="1552" y="3874"/>
                    <a:pt x="1562" y="3833"/>
                  </a:cubicBezTo>
                  <a:cubicBezTo>
                    <a:pt x="1887" y="2469"/>
                    <a:pt x="1027" y="951"/>
                    <a:pt x="98" y="16"/>
                  </a:cubicBezTo>
                  <a:cubicBezTo>
                    <a:pt x="89" y="5"/>
                    <a:pt x="78"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
            <p:cNvSpPr/>
            <p:nvPr/>
          </p:nvSpPr>
          <p:spPr>
            <a:xfrm>
              <a:off x="2859025" y="2338188"/>
              <a:ext cx="114850" cy="170425"/>
            </a:xfrm>
            <a:custGeom>
              <a:rect b="b" l="l" r="r" t="t"/>
              <a:pathLst>
                <a:path extrusionOk="0" h="6817" w="4594">
                  <a:moveTo>
                    <a:pt x="4512" y="0"/>
                  </a:moveTo>
                  <a:cubicBezTo>
                    <a:pt x="4510" y="0"/>
                    <a:pt x="4507" y="1"/>
                    <a:pt x="4504" y="1"/>
                  </a:cubicBezTo>
                  <a:cubicBezTo>
                    <a:pt x="1697" y="437"/>
                    <a:pt x="1" y="4222"/>
                    <a:pt x="554" y="6780"/>
                  </a:cubicBezTo>
                  <a:cubicBezTo>
                    <a:pt x="558" y="6805"/>
                    <a:pt x="577" y="6816"/>
                    <a:pt x="598" y="6816"/>
                  </a:cubicBezTo>
                  <a:cubicBezTo>
                    <a:pt x="627" y="6816"/>
                    <a:pt x="659" y="6794"/>
                    <a:pt x="657" y="6758"/>
                  </a:cubicBezTo>
                  <a:cubicBezTo>
                    <a:pt x="461" y="4255"/>
                    <a:pt x="1768" y="712"/>
                    <a:pt x="4525" y="123"/>
                  </a:cubicBezTo>
                  <a:cubicBezTo>
                    <a:pt x="4593" y="105"/>
                    <a:pt x="4574" y="0"/>
                    <a:pt x="4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
            <p:cNvSpPr/>
            <p:nvPr/>
          </p:nvSpPr>
          <p:spPr>
            <a:xfrm>
              <a:off x="2886350" y="2398138"/>
              <a:ext cx="51375" cy="133550"/>
            </a:xfrm>
            <a:custGeom>
              <a:rect b="b" l="l" r="r" t="t"/>
              <a:pathLst>
                <a:path extrusionOk="0" h="5342" w="2055">
                  <a:moveTo>
                    <a:pt x="1981" y="0"/>
                  </a:moveTo>
                  <a:cubicBezTo>
                    <a:pt x="1967" y="0"/>
                    <a:pt x="1954" y="6"/>
                    <a:pt x="1943" y="21"/>
                  </a:cubicBezTo>
                  <a:cubicBezTo>
                    <a:pt x="865" y="1493"/>
                    <a:pt x="1" y="3393"/>
                    <a:pt x="54" y="5257"/>
                  </a:cubicBezTo>
                  <a:cubicBezTo>
                    <a:pt x="54" y="5313"/>
                    <a:pt x="99" y="5341"/>
                    <a:pt x="145" y="5341"/>
                  </a:cubicBezTo>
                  <a:cubicBezTo>
                    <a:pt x="187" y="5341"/>
                    <a:pt x="229" y="5317"/>
                    <a:pt x="236" y="5267"/>
                  </a:cubicBezTo>
                  <a:cubicBezTo>
                    <a:pt x="547" y="3364"/>
                    <a:pt x="922" y="1717"/>
                    <a:pt x="2025" y="93"/>
                  </a:cubicBezTo>
                  <a:cubicBezTo>
                    <a:pt x="2054" y="50"/>
                    <a:pt x="2018" y="0"/>
                    <a:pt x="1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2"/>
          <p:cNvGrpSpPr/>
          <p:nvPr/>
        </p:nvGrpSpPr>
        <p:grpSpPr>
          <a:xfrm>
            <a:off x="-405068" y="1871317"/>
            <a:ext cx="1427639" cy="1464903"/>
            <a:chOff x="1101200" y="312050"/>
            <a:chExt cx="780600" cy="800975"/>
          </a:xfrm>
        </p:grpSpPr>
        <p:sp>
          <p:nvSpPr>
            <p:cNvPr id="764" name="Google Shape;764;p2"/>
            <p:cNvSpPr/>
            <p:nvPr/>
          </p:nvSpPr>
          <p:spPr>
            <a:xfrm>
              <a:off x="1101200" y="312050"/>
              <a:ext cx="780600" cy="800975"/>
            </a:xfrm>
            <a:custGeom>
              <a:rect b="b" l="l" r="r" t="t"/>
              <a:pathLst>
                <a:path extrusionOk="0" h="32039" w="31224">
                  <a:moveTo>
                    <a:pt x="24962" y="671"/>
                  </a:moveTo>
                  <a:cubicBezTo>
                    <a:pt x="25323" y="671"/>
                    <a:pt x="25686" y="695"/>
                    <a:pt x="26049" y="740"/>
                  </a:cubicBezTo>
                  <a:cubicBezTo>
                    <a:pt x="27074" y="861"/>
                    <a:pt x="27670" y="1490"/>
                    <a:pt x="28024" y="2407"/>
                  </a:cubicBezTo>
                  <a:cubicBezTo>
                    <a:pt x="28081" y="2550"/>
                    <a:pt x="28148" y="2711"/>
                    <a:pt x="28256" y="2810"/>
                  </a:cubicBezTo>
                  <a:cubicBezTo>
                    <a:pt x="28400" y="2938"/>
                    <a:pt x="28535" y="3000"/>
                    <a:pt x="28661" y="3000"/>
                  </a:cubicBezTo>
                  <a:cubicBezTo>
                    <a:pt x="28841" y="3000"/>
                    <a:pt x="29002" y="2873"/>
                    <a:pt x="29138" y="2629"/>
                  </a:cubicBezTo>
                  <a:cubicBezTo>
                    <a:pt x="29234" y="2454"/>
                    <a:pt x="29327" y="2235"/>
                    <a:pt x="29485" y="2146"/>
                  </a:cubicBezTo>
                  <a:cubicBezTo>
                    <a:pt x="29637" y="2059"/>
                    <a:pt x="29863" y="1967"/>
                    <a:pt x="30033" y="1967"/>
                  </a:cubicBezTo>
                  <a:cubicBezTo>
                    <a:pt x="30085" y="1967"/>
                    <a:pt x="30132" y="1976"/>
                    <a:pt x="30170" y="1996"/>
                  </a:cubicBezTo>
                  <a:cubicBezTo>
                    <a:pt x="30434" y="2143"/>
                    <a:pt x="30609" y="2443"/>
                    <a:pt x="30548" y="2814"/>
                  </a:cubicBezTo>
                  <a:cubicBezTo>
                    <a:pt x="30488" y="3186"/>
                    <a:pt x="30470" y="3564"/>
                    <a:pt x="30424" y="4035"/>
                  </a:cubicBezTo>
                  <a:cubicBezTo>
                    <a:pt x="30235" y="4150"/>
                    <a:pt x="29953" y="4325"/>
                    <a:pt x="29635" y="4521"/>
                  </a:cubicBezTo>
                  <a:cubicBezTo>
                    <a:pt x="29738" y="4682"/>
                    <a:pt x="29788" y="4821"/>
                    <a:pt x="29884" y="4897"/>
                  </a:cubicBezTo>
                  <a:cubicBezTo>
                    <a:pt x="30663" y="5482"/>
                    <a:pt x="30599" y="6300"/>
                    <a:pt x="30427" y="7089"/>
                  </a:cubicBezTo>
                  <a:cubicBezTo>
                    <a:pt x="30270" y="7800"/>
                    <a:pt x="30002" y="8492"/>
                    <a:pt x="29738" y="9175"/>
                  </a:cubicBezTo>
                  <a:cubicBezTo>
                    <a:pt x="29138" y="10739"/>
                    <a:pt x="28624" y="12328"/>
                    <a:pt x="28202" y="13949"/>
                  </a:cubicBezTo>
                  <a:cubicBezTo>
                    <a:pt x="27902" y="15103"/>
                    <a:pt x="27481" y="16224"/>
                    <a:pt x="27052" y="17338"/>
                  </a:cubicBezTo>
                  <a:cubicBezTo>
                    <a:pt x="26363" y="19135"/>
                    <a:pt x="25667" y="20931"/>
                    <a:pt x="24888" y="22695"/>
                  </a:cubicBezTo>
                  <a:cubicBezTo>
                    <a:pt x="24253" y="24139"/>
                    <a:pt x="23249" y="25346"/>
                    <a:pt x="22074" y="26396"/>
                  </a:cubicBezTo>
                  <a:cubicBezTo>
                    <a:pt x="21424" y="26977"/>
                    <a:pt x="20746" y="27528"/>
                    <a:pt x="20081" y="28092"/>
                  </a:cubicBezTo>
                  <a:cubicBezTo>
                    <a:pt x="18125" y="29756"/>
                    <a:pt x="15821" y="30624"/>
                    <a:pt x="13303" y="30846"/>
                  </a:cubicBezTo>
                  <a:cubicBezTo>
                    <a:pt x="13057" y="30868"/>
                    <a:pt x="12812" y="30878"/>
                    <a:pt x="12570" y="30878"/>
                  </a:cubicBezTo>
                  <a:cubicBezTo>
                    <a:pt x="10965" y="30878"/>
                    <a:pt x="9454" y="30399"/>
                    <a:pt x="8082" y="29456"/>
                  </a:cubicBezTo>
                  <a:cubicBezTo>
                    <a:pt x="7289" y="28913"/>
                    <a:pt x="6386" y="28524"/>
                    <a:pt x="5728" y="27795"/>
                  </a:cubicBezTo>
                  <a:cubicBezTo>
                    <a:pt x="3882" y="25738"/>
                    <a:pt x="2140" y="23613"/>
                    <a:pt x="1379" y="20871"/>
                  </a:cubicBezTo>
                  <a:cubicBezTo>
                    <a:pt x="1171" y="20127"/>
                    <a:pt x="1146" y="19385"/>
                    <a:pt x="1150" y="18621"/>
                  </a:cubicBezTo>
                  <a:cubicBezTo>
                    <a:pt x="1154" y="17778"/>
                    <a:pt x="1050" y="16935"/>
                    <a:pt x="1047" y="16089"/>
                  </a:cubicBezTo>
                  <a:cubicBezTo>
                    <a:pt x="1047" y="15571"/>
                    <a:pt x="1079" y="15028"/>
                    <a:pt x="1225" y="14535"/>
                  </a:cubicBezTo>
                  <a:cubicBezTo>
                    <a:pt x="1390" y="13992"/>
                    <a:pt x="1696" y="13493"/>
                    <a:pt x="1960" y="12985"/>
                  </a:cubicBezTo>
                  <a:cubicBezTo>
                    <a:pt x="2018" y="12868"/>
                    <a:pt x="2128" y="12728"/>
                    <a:pt x="2242" y="12696"/>
                  </a:cubicBezTo>
                  <a:cubicBezTo>
                    <a:pt x="2682" y="12578"/>
                    <a:pt x="2825" y="12214"/>
                    <a:pt x="2989" y="11871"/>
                  </a:cubicBezTo>
                  <a:cubicBezTo>
                    <a:pt x="3825" y="10153"/>
                    <a:pt x="5175" y="8939"/>
                    <a:pt x="6778" y="7975"/>
                  </a:cubicBezTo>
                  <a:cubicBezTo>
                    <a:pt x="8471" y="6957"/>
                    <a:pt x="10232" y="6064"/>
                    <a:pt x="12110" y="5436"/>
                  </a:cubicBezTo>
                  <a:cubicBezTo>
                    <a:pt x="14578" y="4607"/>
                    <a:pt x="16917" y="3504"/>
                    <a:pt x="19264" y="2396"/>
                  </a:cubicBezTo>
                  <a:cubicBezTo>
                    <a:pt x="20421" y="1850"/>
                    <a:pt x="21631" y="1396"/>
                    <a:pt x="22846" y="993"/>
                  </a:cubicBezTo>
                  <a:cubicBezTo>
                    <a:pt x="23532" y="767"/>
                    <a:pt x="24243" y="671"/>
                    <a:pt x="24962" y="671"/>
                  </a:cubicBezTo>
                  <a:close/>
                  <a:moveTo>
                    <a:pt x="23980" y="1"/>
                  </a:moveTo>
                  <a:cubicBezTo>
                    <a:pt x="22329" y="1"/>
                    <a:pt x="20743" y="259"/>
                    <a:pt x="19356" y="1318"/>
                  </a:cubicBezTo>
                  <a:cubicBezTo>
                    <a:pt x="19103" y="1511"/>
                    <a:pt x="18821" y="1678"/>
                    <a:pt x="18532" y="1811"/>
                  </a:cubicBezTo>
                  <a:cubicBezTo>
                    <a:pt x="17324" y="2368"/>
                    <a:pt x="16110" y="2914"/>
                    <a:pt x="14892" y="3446"/>
                  </a:cubicBezTo>
                  <a:cubicBezTo>
                    <a:pt x="14621" y="3564"/>
                    <a:pt x="14328" y="3632"/>
                    <a:pt x="14039" y="3689"/>
                  </a:cubicBezTo>
                  <a:cubicBezTo>
                    <a:pt x="13453" y="3804"/>
                    <a:pt x="12824" y="3796"/>
                    <a:pt x="12285" y="4018"/>
                  </a:cubicBezTo>
                  <a:cubicBezTo>
                    <a:pt x="11228" y="4447"/>
                    <a:pt x="10210" y="4986"/>
                    <a:pt x="9193" y="5507"/>
                  </a:cubicBezTo>
                  <a:cubicBezTo>
                    <a:pt x="8624" y="5800"/>
                    <a:pt x="8082" y="6150"/>
                    <a:pt x="7532" y="6482"/>
                  </a:cubicBezTo>
                  <a:cubicBezTo>
                    <a:pt x="7278" y="6636"/>
                    <a:pt x="7021" y="6789"/>
                    <a:pt x="6789" y="6971"/>
                  </a:cubicBezTo>
                  <a:cubicBezTo>
                    <a:pt x="6225" y="7407"/>
                    <a:pt x="5667" y="7849"/>
                    <a:pt x="5125" y="8307"/>
                  </a:cubicBezTo>
                  <a:cubicBezTo>
                    <a:pt x="4136" y="9135"/>
                    <a:pt x="3196" y="10018"/>
                    <a:pt x="2636" y="11210"/>
                  </a:cubicBezTo>
                  <a:cubicBezTo>
                    <a:pt x="2410" y="11685"/>
                    <a:pt x="2232" y="12164"/>
                    <a:pt x="1696" y="12389"/>
                  </a:cubicBezTo>
                  <a:cubicBezTo>
                    <a:pt x="1583" y="12439"/>
                    <a:pt x="1489" y="12571"/>
                    <a:pt x="1418" y="12685"/>
                  </a:cubicBezTo>
                  <a:cubicBezTo>
                    <a:pt x="696" y="13821"/>
                    <a:pt x="136" y="15014"/>
                    <a:pt x="139" y="16403"/>
                  </a:cubicBezTo>
                  <a:cubicBezTo>
                    <a:pt x="139" y="17042"/>
                    <a:pt x="143" y="17685"/>
                    <a:pt x="83" y="18321"/>
                  </a:cubicBezTo>
                  <a:cubicBezTo>
                    <a:pt x="0" y="19156"/>
                    <a:pt x="65" y="19967"/>
                    <a:pt x="289" y="20770"/>
                  </a:cubicBezTo>
                  <a:cubicBezTo>
                    <a:pt x="353" y="21010"/>
                    <a:pt x="400" y="21271"/>
                    <a:pt x="378" y="21513"/>
                  </a:cubicBezTo>
                  <a:cubicBezTo>
                    <a:pt x="347" y="21881"/>
                    <a:pt x="461" y="22178"/>
                    <a:pt x="632" y="22489"/>
                  </a:cubicBezTo>
                  <a:cubicBezTo>
                    <a:pt x="833" y="22845"/>
                    <a:pt x="1018" y="23224"/>
                    <a:pt x="1111" y="23613"/>
                  </a:cubicBezTo>
                  <a:cubicBezTo>
                    <a:pt x="1197" y="23967"/>
                    <a:pt x="1336" y="24249"/>
                    <a:pt x="1575" y="24513"/>
                  </a:cubicBezTo>
                  <a:cubicBezTo>
                    <a:pt x="1718" y="24670"/>
                    <a:pt x="1886" y="24899"/>
                    <a:pt x="1875" y="25088"/>
                  </a:cubicBezTo>
                  <a:cubicBezTo>
                    <a:pt x="1846" y="25570"/>
                    <a:pt x="2079" y="25881"/>
                    <a:pt x="2435" y="26117"/>
                  </a:cubicBezTo>
                  <a:cubicBezTo>
                    <a:pt x="2686" y="26277"/>
                    <a:pt x="2836" y="26456"/>
                    <a:pt x="2882" y="26763"/>
                  </a:cubicBezTo>
                  <a:cubicBezTo>
                    <a:pt x="2936" y="27121"/>
                    <a:pt x="3154" y="27434"/>
                    <a:pt x="3493" y="27538"/>
                  </a:cubicBezTo>
                  <a:cubicBezTo>
                    <a:pt x="3922" y="27667"/>
                    <a:pt x="4018" y="27974"/>
                    <a:pt x="4146" y="28327"/>
                  </a:cubicBezTo>
                  <a:cubicBezTo>
                    <a:pt x="4514" y="29356"/>
                    <a:pt x="5225" y="29984"/>
                    <a:pt x="6314" y="30224"/>
                  </a:cubicBezTo>
                  <a:cubicBezTo>
                    <a:pt x="6771" y="30327"/>
                    <a:pt x="7268" y="30492"/>
                    <a:pt x="7625" y="30777"/>
                  </a:cubicBezTo>
                  <a:cubicBezTo>
                    <a:pt x="8975" y="31848"/>
                    <a:pt x="10607" y="31806"/>
                    <a:pt x="12175" y="32034"/>
                  </a:cubicBezTo>
                  <a:cubicBezTo>
                    <a:pt x="12195" y="32037"/>
                    <a:pt x="12215" y="32038"/>
                    <a:pt x="12235" y="32038"/>
                  </a:cubicBezTo>
                  <a:cubicBezTo>
                    <a:pt x="12328" y="32038"/>
                    <a:pt x="12424" y="32016"/>
                    <a:pt x="12517" y="32013"/>
                  </a:cubicBezTo>
                  <a:cubicBezTo>
                    <a:pt x="13017" y="31995"/>
                    <a:pt x="13521" y="31995"/>
                    <a:pt x="14021" y="31956"/>
                  </a:cubicBezTo>
                  <a:cubicBezTo>
                    <a:pt x="14503" y="31917"/>
                    <a:pt x="14982" y="31848"/>
                    <a:pt x="15364" y="31502"/>
                  </a:cubicBezTo>
                  <a:cubicBezTo>
                    <a:pt x="15728" y="31174"/>
                    <a:pt x="16149" y="30974"/>
                    <a:pt x="16642" y="30874"/>
                  </a:cubicBezTo>
                  <a:cubicBezTo>
                    <a:pt x="17014" y="30803"/>
                    <a:pt x="17375" y="30627"/>
                    <a:pt x="17721" y="30460"/>
                  </a:cubicBezTo>
                  <a:cubicBezTo>
                    <a:pt x="18335" y="30170"/>
                    <a:pt x="18917" y="29806"/>
                    <a:pt x="19546" y="29560"/>
                  </a:cubicBezTo>
                  <a:cubicBezTo>
                    <a:pt x="19920" y="29413"/>
                    <a:pt x="20246" y="29260"/>
                    <a:pt x="20517" y="28956"/>
                  </a:cubicBezTo>
                  <a:cubicBezTo>
                    <a:pt x="20696" y="28756"/>
                    <a:pt x="20953" y="28627"/>
                    <a:pt x="21153" y="28438"/>
                  </a:cubicBezTo>
                  <a:cubicBezTo>
                    <a:pt x="21463" y="28141"/>
                    <a:pt x="21749" y="27817"/>
                    <a:pt x="22056" y="27513"/>
                  </a:cubicBezTo>
                  <a:cubicBezTo>
                    <a:pt x="22210" y="27356"/>
                    <a:pt x="22374" y="27206"/>
                    <a:pt x="22549" y="27074"/>
                  </a:cubicBezTo>
                  <a:cubicBezTo>
                    <a:pt x="22817" y="26867"/>
                    <a:pt x="23128" y="26714"/>
                    <a:pt x="23363" y="26478"/>
                  </a:cubicBezTo>
                  <a:cubicBezTo>
                    <a:pt x="23991" y="25856"/>
                    <a:pt x="24321" y="25042"/>
                    <a:pt x="24767" y="24299"/>
                  </a:cubicBezTo>
                  <a:cubicBezTo>
                    <a:pt x="25556" y="22974"/>
                    <a:pt x="26259" y="21614"/>
                    <a:pt x="26863" y="20199"/>
                  </a:cubicBezTo>
                  <a:cubicBezTo>
                    <a:pt x="27034" y="19799"/>
                    <a:pt x="27302" y="19446"/>
                    <a:pt x="27495" y="19056"/>
                  </a:cubicBezTo>
                  <a:cubicBezTo>
                    <a:pt x="27724" y="18589"/>
                    <a:pt x="28024" y="18121"/>
                    <a:pt x="28102" y="17620"/>
                  </a:cubicBezTo>
                  <a:cubicBezTo>
                    <a:pt x="28206" y="16964"/>
                    <a:pt x="28260" y="16296"/>
                    <a:pt x="28610" y="15725"/>
                  </a:cubicBezTo>
                  <a:cubicBezTo>
                    <a:pt x="29053" y="14996"/>
                    <a:pt x="29241" y="14218"/>
                    <a:pt x="29263" y="13382"/>
                  </a:cubicBezTo>
                  <a:cubicBezTo>
                    <a:pt x="29263" y="13335"/>
                    <a:pt x="29259" y="13289"/>
                    <a:pt x="29267" y="13246"/>
                  </a:cubicBezTo>
                  <a:cubicBezTo>
                    <a:pt x="29427" y="12414"/>
                    <a:pt x="29474" y="11535"/>
                    <a:pt x="30013" y="10842"/>
                  </a:cubicBezTo>
                  <a:cubicBezTo>
                    <a:pt x="30360" y="10392"/>
                    <a:pt x="30510" y="9982"/>
                    <a:pt x="30145" y="9468"/>
                  </a:cubicBezTo>
                  <a:cubicBezTo>
                    <a:pt x="30655" y="9039"/>
                    <a:pt x="30902" y="8539"/>
                    <a:pt x="30823" y="7885"/>
                  </a:cubicBezTo>
                  <a:cubicBezTo>
                    <a:pt x="30799" y="7671"/>
                    <a:pt x="30942" y="7447"/>
                    <a:pt x="30977" y="7221"/>
                  </a:cubicBezTo>
                  <a:cubicBezTo>
                    <a:pt x="31131" y="6250"/>
                    <a:pt x="31224" y="5289"/>
                    <a:pt x="30295" y="4604"/>
                  </a:cubicBezTo>
                  <a:cubicBezTo>
                    <a:pt x="30456" y="4468"/>
                    <a:pt x="30624" y="4371"/>
                    <a:pt x="30727" y="4228"/>
                  </a:cubicBezTo>
                  <a:cubicBezTo>
                    <a:pt x="30813" y="4111"/>
                    <a:pt x="30902" y="3885"/>
                    <a:pt x="30848" y="3800"/>
                  </a:cubicBezTo>
                  <a:cubicBezTo>
                    <a:pt x="30620" y="3428"/>
                    <a:pt x="30781" y="3104"/>
                    <a:pt x="30859" y="2750"/>
                  </a:cubicBezTo>
                  <a:cubicBezTo>
                    <a:pt x="30970" y="2261"/>
                    <a:pt x="30745" y="1828"/>
                    <a:pt x="30420" y="1511"/>
                  </a:cubicBezTo>
                  <a:cubicBezTo>
                    <a:pt x="30286" y="1380"/>
                    <a:pt x="30138" y="1332"/>
                    <a:pt x="29984" y="1332"/>
                  </a:cubicBezTo>
                  <a:cubicBezTo>
                    <a:pt x="29764" y="1332"/>
                    <a:pt x="29534" y="1432"/>
                    <a:pt x="29324" y="1533"/>
                  </a:cubicBezTo>
                  <a:cubicBezTo>
                    <a:pt x="29088" y="1650"/>
                    <a:pt x="28881" y="1815"/>
                    <a:pt x="28649" y="1968"/>
                  </a:cubicBezTo>
                  <a:cubicBezTo>
                    <a:pt x="28538" y="1818"/>
                    <a:pt x="28448" y="1689"/>
                    <a:pt x="28352" y="1564"/>
                  </a:cubicBezTo>
                  <a:cubicBezTo>
                    <a:pt x="27724" y="743"/>
                    <a:pt x="26960" y="178"/>
                    <a:pt x="25874" y="147"/>
                  </a:cubicBezTo>
                  <a:cubicBezTo>
                    <a:pt x="25442" y="132"/>
                    <a:pt x="25010" y="25"/>
                    <a:pt x="24578" y="11"/>
                  </a:cubicBezTo>
                  <a:cubicBezTo>
                    <a:pt x="24378" y="5"/>
                    <a:pt x="24178" y="1"/>
                    <a:pt x="23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
            <p:cNvSpPr/>
            <p:nvPr/>
          </p:nvSpPr>
          <p:spPr>
            <a:xfrm>
              <a:off x="1299400" y="590775"/>
              <a:ext cx="344725" cy="337500"/>
            </a:xfrm>
            <a:custGeom>
              <a:rect b="b" l="l" r="r" t="t"/>
              <a:pathLst>
                <a:path extrusionOk="0" h="13500" w="13789">
                  <a:moveTo>
                    <a:pt x="12978" y="0"/>
                  </a:moveTo>
                  <a:lnTo>
                    <a:pt x="12978" y="0"/>
                  </a:lnTo>
                  <a:cubicBezTo>
                    <a:pt x="13039" y="669"/>
                    <a:pt x="13106" y="1258"/>
                    <a:pt x="13136" y="1851"/>
                  </a:cubicBezTo>
                  <a:cubicBezTo>
                    <a:pt x="13142" y="2001"/>
                    <a:pt x="13035" y="2164"/>
                    <a:pt x="12961" y="2308"/>
                  </a:cubicBezTo>
                  <a:cubicBezTo>
                    <a:pt x="12692" y="2804"/>
                    <a:pt x="12371" y="3283"/>
                    <a:pt x="12382" y="3943"/>
                  </a:cubicBezTo>
                  <a:cubicBezTo>
                    <a:pt x="12867" y="3615"/>
                    <a:pt x="12882" y="3064"/>
                    <a:pt x="13164" y="2640"/>
                  </a:cubicBezTo>
                  <a:lnTo>
                    <a:pt x="13164" y="2640"/>
                  </a:lnTo>
                  <a:cubicBezTo>
                    <a:pt x="13514" y="3658"/>
                    <a:pt x="12871" y="6565"/>
                    <a:pt x="11943" y="8126"/>
                  </a:cubicBezTo>
                  <a:cubicBezTo>
                    <a:pt x="10953" y="9789"/>
                    <a:pt x="9536" y="10989"/>
                    <a:pt x="7725" y="11732"/>
                  </a:cubicBezTo>
                  <a:cubicBezTo>
                    <a:pt x="7750" y="11772"/>
                    <a:pt x="7779" y="11811"/>
                    <a:pt x="7804" y="11850"/>
                  </a:cubicBezTo>
                  <a:cubicBezTo>
                    <a:pt x="8418" y="11665"/>
                    <a:pt x="9032" y="11479"/>
                    <a:pt x="9646" y="11293"/>
                  </a:cubicBezTo>
                  <a:lnTo>
                    <a:pt x="9646" y="11293"/>
                  </a:lnTo>
                  <a:cubicBezTo>
                    <a:pt x="8664" y="12489"/>
                    <a:pt x="7364" y="12907"/>
                    <a:pt x="5893" y="12921"/>
                  </a:cubicBezTo>
                  <a:cubicBezTo>
                    <a:pt x="6228" y="12736"/>
                    <a:pt x="6668" y="12757"/>
                    <a:pt x="6968" y="12479"/>
                  </a:cubicBezTo>
                  <a:cubicBezTo>
                    <a:pt x="6932" y="12421"/>
                    <a:pt x="6922" y="12393"/>
                    <a:pt x="6910" y="12393"/>
                  </a:cubicBezTo>
                  <a:cubicBezTo>
                    <a:pt x="6207" y="12418"/>
                    <a:pt x="5500" y="12443"/>
                    <a:pt x="4797" y="12471"/>
                  </a:cubicBezTo>
                  <a:cubicBezTo>
                    <a:pt x="4754" y="12475"/>
                    <a:pt x="4679" y="12489"/>
                    <a:pt x="4679" y="12507"/>
                  </a:cubicBezTo>
                  <a:cubicBezTo>
                    <a:pt x="4658" y="12669"/>
                    <a:pt x="4597" y="12716"/>
                    <a:pt x="4523" y="12716"/>
                  </a:cubicBezTo>
                  <a:cubicBezTo>
                    <a:pt x="4443" y="12716"/>
                    <a:pt x="4349" y="12662"/>
                    <a:pt x="4275" y="12636"/>
                  </a:cubicBezTo>
                  <a:cubicBezTo>
                    <a:pt x="3421" y="12343"/>
                    <a:pt x="2643" y="11914"/>
                    <a:pt x="1968" y="11304"/>
                  </a:cubicBezTo>
                  <a:cubicBezTo>
                    <a:pt x="1229" y="10633"/>
                    <a:pt x="828" y="9764"/>
                    <a:pt x="497" y="8854"/>
                  </a:cubicBezTo>
                  <a:cubicBezTo>
                    <a:pt x="432" y="8672"/>
                    <a:pt x="408" y="8461"/>
                    <a:pt x="96" y="8375"/>
                  </a:cubicBezTo>
                  <a:lnTo>
                    <a:pt x="96" y="8375"/>
                  </a:lnTo>
                  <a:cubicBezTo>
                    <a:pt x="1" y="9518"/>
                    <a:pt x="336" y="10475"/>
                    <a:pt x="1018" y="11276"/>
                  </a:cubicBezTo>
                  <a:cubicBezTo>
                    <a:pt x="2322" y="12804"/>
                    <a:pt x="4061" y="13432"/>
                    <a:pt x="6022" y="13496"/>
                  </a:cubicBezTo>
                  <a:cubicBezTo>
                    <a:pt x="6079" y="13498"/>
                    <a:pt x="6136" y="13499"/>
                    <a:pt x="6193" y="13499"/>
                  </a:cubicBezTo>
                  <a:cubicBezTo>
                    <a:pt x="6802" y="13499"/>
                    <a:pt x="7399" y="13391"/>
                    <a:pt x="7960" y="13104"/>
                  </a:cubicBezTo>
                  <a:cubicBezTo>
                    <a:pt x="9328" y="12403"/>
                    <a:pt x="10532" y="11522"/>
                    <a:pt x="11321" y="10154"/>
                  </a:cubicBezTo>
                  <a:cubicBezTo>
                    <a:pt x="11657" y="9583"/>
                    <a:pt x="12039" y="9036"/>
                    <a:pt x="12404" y="8482"/>
                  </a:cubicBezTo>
                  <a:cubicBezTo>
                    <a:pt x="13075" y="7454"/>
                    <a:pt x="13604" y="6379"/>
                    <a:pt x="13660" y="5122"/>
                  </a:cubicBezTo>
                  <a:cubicBezTo>
                    <a:pt x="13671" y="4940"/>
                    <a:pt x="13764" y="4765"/>
                    <a:pt x="13767" y="4582"/>
                  </a:cubicBezTo>
                  <a:cubicBezTo>
                    <a:pt x="13778" y="3972"/>
                    <a:pt x="13789" y="3358"/>
                    <a:pt x="13757" y="2747"/>
                  </a:cubicBezTo>
                  <a:cubicBezTo>
                    <a:pt x="13742" y="2433"/>
                    <a:pt x="13621" y="2122"/>
                    <a:pt x="13571" y="1808"/>
                  </a:cubicBezTo>
                  <a:cubicBezTo>
                    <a:pt x="13514" y="1447"/>
                    <a:pt x="13489" y="1079"/>
                    <a:pt x="13436" y="715"/>
                  </a:cubicBezTo>
                  <a:cubicBezTo>
                    <a:pt x="13396" y="433"/>
                    <a:pt x="13292" y="183"/>
                    <a:pt x="12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
            <p:cNvSpPr/>
            <p:nvPr/>
          </p:nvSpPr>
          <p:spPr>
            <a:xfrm>
              <a:off x="1269025" y="537725"/>
              <a:ext cx="349225" cy="257800"/>
            </a:xfrm>
            <a:custGeom>
              <a:rect b="b" l="l" r="r" t="t"/>
              <a:pathLst>
                <a:path extrusionOk="0" h="10312" w="13969">
                  <a:moveTo>
                    <a:pt x="10680" y="1"/>
                  </a:moveTo>
                  <a:cubicBezTo>
                    <a:pt x="10662" y="1"/>
                    <a:pt x="10644" y="1"/>
                    <a:pt x="10626" y="1"/>
                  </a:cubicBezTo>
                  <a:cubicBezTo>
                    <a:pt x="9390" y="16"/>
                    <a:pt x="8226" y="344"/>
                    <a:pt x="7069" y="723"/>
                  </a:cubicBezTo>
                  <a:cubicBezTo>
                    <a:pt x="4898" y="1426"/>
                    <a:pt x="3033" y="2619"/>
                    <a:pt x="1587" y="4376"/>
                  </a:cubicBezTo>
                  <a:cubicBezTo>
                    <a:pt x="265" y="5976"/>
                    <a:pt x="1" y="7787"/>
                    <a:pt x="840" y="9719"/>
                  </a:cubicBezTo>
                  <a:cubicBezTo>
                    <a:pt x="937" y="9930"/>
                    <a:pt x="1097" y="10115"/>
                    <a:pt x="1226" y="10312"/>
                  </a:cubicBezTo>
                  <a:cubicBezTo>
                    <a:pt x="1265" y="10291"/>
                    <a:pt x="1301" y="10273"/>
                    <a:pt x="1336" y="10251"/>
                  </a:cubicBezTo>
                  <a:cubicBezTo>
                    <a:pt x="1247" y="9787"/>
                    <a:pt x="1140" y="9322"/>
                    <a:pt x="1072" y="8855"/>
                  </a:cubicBezTo>
                  <a:cubicBezTo>
                    <a:pt x="776" y="6872"/>
                    <a:pt x="1222" y="5148"/>
                    <a:pt x="2740" y="3726"/>
                  </a:cubicBezTo>
                  <a:cubicBezTo>
                    <a:pt x="4369" y="2198"/>
                    <a:pt x="6251" y="1169"/>
                    <a:pt x="8394" y="594"/>
                  </a:cubicBezTo>
                  <a:cubicBezTo>
                    <a:pt x="9096" y="405"/>
                    <a:pt x="9786" y="292"/>
                    <a:pt x="10458" y="292"/>
                  </a:cubicBezTo>
                  <a:cubicBezTo>
                    <a:pt x="11590" y="292"/>
                    <a:pt x="12670" y="613"/>
                    <a:pt x="13672" y="1433"/>
                  </a:cubicBezTo>
                  <a:cubicBezTo>
                    <a:pt x="13726" y="1476"/>
                    <a:pt x="13818" y="1473"/>
                    <a:pt x="13968" y="1512"/>
                  </a:cubicBezTo>
                  <a:cubicBezTo>
                    <a:pt x="13000" y="372"/>
                    <a:pt x="11684" y="1"/>
                    <a:pt x="106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
            <p:cNvSpPr/>
            <p:nvPr/>
          </p:nvSpPr>
          <p:spPr>
            <a:xfrm>
              <a:off x="1506875" y="654175"/>
              <a:ext cx="85825" cy="154025"/>
            </a:xfrm>
            <a:custGeom>
              <a:rect b="b" l="l" r="r" t="t"/>
              <a:pathLst>
                <a:path extrusionOk="0" h="6161" w="3433">
                  <a:moveTo>
                    <a:pt x="3433" y="0"/>
                  </a:moveTo>
                  <a:lnTo>
                    <a:pt x="3433" y="0"/>
                  </a:lnTo>
                  <a:cubicBezTo>
                    <a:pt x="3350" y="129"/>
                    <a:pt x="3261" y="225"/>
                    <a:pt x="3218" y="336"/>
                  </a:cubicBezTo>
                  <a:cubicBezTo>
                    <a:pt x="2900" y="1197"/>
                    <a:pt x="2618" y="2068"/>
                    <a:pt x="2272" y="2915"/>
                  </a:cubicBezTo>
                  <a:cubicBezTo>
                    <a:pt x="2048" y="3457"/>
                    <a:pt x="1783" y="4000"/>
                    <a:pt x="1440" y="4475"/>
                  </a:cubicBezTo>
                  <a:cubicBezTo>
                    <a:pt x="1079" y="4968"/>
                    <a:pt x="597" y="5375"/>
                    <a:pt x="179" y="5829"/>
                  </a:cubicBezTo>
                  <a:cubicBezTo>
                    <a:pt x="106" y="5909"/>
                    <a:pt x="75" y="6023"/>
                    <a:pt x="29" y="6125"/>
                  </a:cubicBezTo>
                  <a:lnTo>
                    <a:pt x="29" y="6125"/>
                  </a:lnTo>
                  <a:cubicBezTo>
                    <a:pt x="635" y="5588"/>
                    <a:pt x="1264" y="5073"/>
                    <a:pt x="1837" y="4500"/>
                  </a:cubicBezTo>
                  <a:cubicBezTo>
                    <a:pt x="2579" y="3754"/>
                    <a:pt x="3086" y="2861"/>
                    <a:pt x="3226" y="1797"/>
                  </a:cubicBezTo>
                  <a:cubicBezTo>
                    <a:pt x="3301" y="1214"/>
                    <a:pt x="3362" y="629"/>
                    <a:pt x="3433" y="0"/>
                  </a:cubicBezTo>
                  <a:close/>
                  <a:moveTo>
                    <a:pt x="29" y="6125"/>
                  </a:moveTo>
                  <a:cubicBezTo>
                    <a:pt x="20" y="6134"/>
                    <a:pt x="10" y="6142"/>
                    <a:pt x="1" y="6150"/>
                  </a:cubicBezTo>
                  <a:lnTo>
                    <a:pt x="12" y="6160"/>
                  </a:lnTo>
                  <a:cubicBezTo>
                    <a:pt x="18" y="6149"/>
                    <a:pt x="23" y="6137"/>
                    <a:pt x="29" y="61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
            <p:cNvSpPr/>
            <p:nvPr/>
          </p:nvSpPr>
          <p:spPr>
            <a:xfrm>
              <a:off x="1299025" y="1003525"/>
              <a:ext cx="179950" cy="49800"/>
            </a:xfrm>
            <a:custGeom>
              <a:rect b="b" l="l" r="r" t="t"/>
              <a:pathLst>
                <a:path extrusionOk="0" h="1992" w="7198">
                  <a:moveTo>
                    <a:pt x="1" y="1"/>
                  </a:moveTo>
                  <a:cubicBezTo>
                    <a:pt x="212" y="222"/>
                    <a:pt x="444" y="365"/>
                    <a:pt x="687" y="490"/>
                  </a:cubicBezTo>
                  <a:cubicBezTo>
                    <a:pt x="1319" y="804"/>
                    <a:pt x="1983" y="1072"/>
                    <a:pt x="2590" y="1433"/>
                  </a:cubicBezTo>
                  <a:cubicBezTo>
                    <a:pt x="3246" y="1827"/>
                    <a:pt x="3906" y="1991"/>
                    <a:pt x="4572" y="1991"/>
                  </a:cubicBezTo>
                  <a:cubicBezTo>
                    <a:pt x="5204" y="1991"/>
                    <a:pt x="5841" y="1843"/>
                    <a:pt x="6483" y="1601"/>
                  </a:cubicBezTo>
                  <a:cubicBezTo>
                    <a:pt x="6736" y="1504"/>
                    <a:pt x="6961" y="1318"/>
                    <a:pt x="7197" y="1172"/>
                  </a:cubicBezTo>
                  <a:cubicBezTo>
                    <a:pt x="7179" y="1136"/>
                    <a:pt x="7161" y="1100"/>
                    <a:pt x="7143" y="1065"/>
                  </a:cubicBezTo>
                  <a:cubicBezTo>
                    <a:pt x="7019" y="1108"/>
                    <a:pt x="6897" y="1158"/>
                    <a:pt x="6772" y="1194"/>
                  </a:cubicBezTo>
                  <a:cubicBezTo>
                    <a:pt x="6222" y="1344"/>
                    <a:pt x="5679" y="1544"/>
                    <a:pt x="5119" y="1622"/>
                  </a:cubicBezTo>
                  <a:cubicBezTo>
                    <a:pt x="4871" y="1656"/>
                    <a:pt x="4620" y="1679"/>
                    <a:pt x="4370" y="1679"/>
                  </a:cubicBezTo>
                  <a:cubicBezTo>
                    <a:pt x="3936" y="1679"/>
                    <a:pt x="3504" y="1611"/>
                    <a:pt x="3093" y="1418"/>
                  </a:cubicBezTo>
                  <a:cubicBezTo>
                    <a:pt x="2183" y="997"/>
                    <a:pt x="1283" y="551"/>
                    <a:pt x="372" y="118"/>
                  </a:cubicBezTo>
                  <a:cubicBezTo>
                    <a:pt x="258" y="62"/>
                    <a:pt x="126" y="4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
            <p:cNvSpPr/>
            <p:nvPr/>
          </p:nvSpPr>
          <p:spPr>
            <a:xfrm>
              <a:off x="1200800" y="889350"/>
              <a:ext cx="84425" cy="97775"/>
            </a:xfrm>
            <a:custGeom>
              <a:rect b="b" l="l" r="r" t="t"/>
              <a:pathLst>
                <a:path extrusionOk="0" h="3911" w="3377">
                  <a:moveTo>
                    <a:pt x="266" y="0"/>
                  </a:moveTo>
                  <a:cubicBezTo>
                    <a:pt x="0" y="1754"/>
                    <a:pt x="1789" y="3911"/>
                    <a:pt x="3342" y="3911"/>
                  </a:cubicBezTo>
                  <a:cubicBezTo>
                    <a:pt x="3353" y="3911"/>
                    <a:pt x="3365" y="3911"/>
                    <a:pt x="3376" y="3910"/>
                  </a:cubicBezTo>
                  <a:cubicBezTo>
                    <a:pt x="2930" y="3600"/>
                    <a:pt x="2427" y="3318"/>
                    <a:pt x="2013" y="2939"/>
                  </a:cubicBezTo>
                  <a:cubicBezTo>
                    <a:pt x="1598" y="2557"/>
                    <a:pt x="1212" y="2114"/>
                    <a:pt x="923" y="1632"/>
                  </a:cubicBezTo>
                  <a:cubicBezTo>
                    <a:pt x="641" y="1164"/>
                    <a:pt x="505" y="614"/>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
            <p:cNvSpPr/>
            <p:nvPr/>
          </p:nvSpPr>
          <p:spPr>
            <a:xfrm>
              <a:off x="1147525" y="684075"/>
              <a:ext cx="16900" cy="147150"/>
            </a:xfrm>
            <a:custGeom>
              <a:rect b="b" l="l" r="r" t="t"/>
              <a:pathLst>
                <a:path extrusionOk="0" h="5886" w="676">
                  <a:moveTo>
                    <a:pt x="336" y="1"/>
                  </a:moveTo>
                  <a:cubicBezTo>
                    <a:pt x="261" y="333"/>
                    <a:pt x="204" y="676"/>
                    <a:pt x="261" y="1000"/>
                  </a:cubicBezTo>
                  <a:cubicBezTo>
                    <a:pt x="422" y="1897"/>
                    <a:pt x="333" y="2769"/>
                    <a:pt x="175" y="3654"/>
                  </a:cubicBezTo>
                  <a:cubicBezTo>
                    <a:pt x="40" y="4432"/>
                    <a:pt x="0" y="5236"/>
                    <a:pt x="297" y="5886"/>
                  </a:cubicBezTo>
                  <a:cubicBezTo>
                    <a:pt x="354" y="5254"/>
                    <a:pt x="383" y="4526"/>
                    <a:pt x="490" y="3807"/>
                  </a:cubicBezTo>
                  <a:cubicBezTo>
                    <a:pt x="676" y="2525"/>
                    <a:pt x="572" y="1265"/>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
            <p:cNvSpPr/>
            <p:nvPr/>
          </p:nvSpPr>
          <p:spPr>
            <a:xfrm>
              <a:off x="1471700" y="371250"/>
              <a:ext cx="153350" cy="70975"/>
            </a:xfrm>
            <a:custGeom>
              <a:rect b="b" l="l" r="r" t="t"/>
              <a:pathLst>
                <a:path extrusionOk="0" h="2839" w="6134">
                  <a:moveTo>
                    <a:pt x="6133" y="0"/>
                  </a:moveTo>
                  <a:lnTo>
                    <a:pt x="6133" y="0"/>
                  </a:lnTo>
                  <a:cubicBezTo>
                    <a:pt x="4111" y="935"/>
                    <a:pt x="2087" y="1871"/>
                    <a:pt x="0" y="2839"/>
                  </a:cubicBezTo>
                  <a:cubicBezTo>
                    <a:pt x="2186" y="2207"/>
                    <a:pt x="3497" y="1603"/>
                    <a:pt x="6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
            <p:cNvSpPr/>
            <p:nvPr/>
          </p:nvSpPr>
          <p:spPr>
            <a:xfrm>
              <a:off x="1572700" y="794325"/>
              <a:ext cx="62850" cy="97275"/>
            </a:xfrm>
            <a:custGeom>
              <a:rect b="b" l="l" r="r" t="t"/>
              <a:pathLst>
                <a:path extrusionOk="0" h="3891" w="2514">
                  <a:moveTo>
                    <a:pt x="2375" y="1"/>
                  </a:moveTo>
                  <a:cubicBezTo>
                    <a:pt x="2072" y="394"/>
                    <a:pt x="1724" y="765"/>
                    <a:pt x="1475" y="1194"/>
                  </a:cubicBezTo>
                  <a:cubicBezTo>
                    <a:pt x="971" y="2044"/>
                    <a:pt x="521" y="2926"/>
                    <a:pt x="0" y="3890"/>
                  </a:cubicBezTo>
                  <a:cubicBezTo>
                    <a:pt x="457" y="3530"/>
                    <a:pt x="765" y="3162"/>
                    <a:pt x="1011" y="2726"/>
                  </a:cubicBezTo>
                  <a:cubicBezTo>
                    <a:pt x="1436" y="1969"/>
                    <a:pt x="1879" y="1226"/>
                    <a:pt x="2314" y="477"/>
                  </a:cubicBezTo>
                  <a:cubicBezTo>
                    <a:pt x="2385" y="351"/>
                    <a:pt x="2450" y="223"/>
                    <a:pt x="2514" y="98"/>
                  </a:cubicBezTo>
                  <a:cubicBezTo>
                    <a:pt x="2468" y="65"/>
                    <a:pt x="2421" y="33"/>
                    <a:pt x="2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
            <p:cNvSpPr/>
            <p:nvPr/>
          </p:nvSpPr>
          <p:spPr>
            <a:xfrm>
              <a:off x="1585000" y="580775"/>
              <a:ext cx="26900" cy="52350"/>
            </a:xfrm>
            <a:custGeom>
              <a:rect b="b" l="l" r="r" t="t"/>
              <a:pathLst>
                <a:path extrusionOk="0" h="2094" w="1076">
                  <a:moveTo>
                    <a:pt x="637" y="1"/>
                  </a:moveTo>
                  <a:cubicBezTo>
                    <a:pt x="423" y="705"/>
                    <a:pt x="215" y="1386"/>
                    <a:pt x="1" y="2093"/>
                  </a:cubicBezTo>
                  <a:cubicBezTo>
                    <a:pt x="608" y="1969"/>
                    <a:pt x="879" y="1511"/>
                    <a:pt x="997" y="951"/>
                  </a:cubicBezTo>
                  <a:cubicBezTo>
                    <a:pt x="1076" y="561"/>
                    <a:pt x="1005" y="194"/>
                    <a:pt x="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
            <p:cNvSpPr/>
            <p:nvPr/>
          </p:nvSpPr>
          <p:spPr>
            <a:xfrm>
              <a:off x="1368750" y="832025"/>
              <a:ext cx="77100" cy="22100"/>
            </a:xfrm>
            <a:custGeom>
              <a:rect b="b" l="l" r="r" t="t"/>
              <a:pathLst>
                <a:path extrusionOk="0" h="884" w="3084">
                  <a:moveTo>
                    <a:pt x="1" y="0"/>
                  </a:moveTo>
                  <a:cubicBezTo>
                    <a:pt x="549" y="574"/>
                    <a:pt x="1290" y="883"/>
                    <a:pt x="1922" y="883"/>
                  </a:cubicBezTo>
                  <a:cubicBezTo>
                    <a:pt x="2432" y="883"/>
                    <a:pt x="2871" y="683"/>
                    <a:pt x="3083" y="258"/>
                  </a:cubicBezTo>
                  <a:lnTo>
                    <a:pt x="3083" y="258"/>
                  </a:lnTo>
                  <a:cubicBezTo>
                    <a:pt x="2723" y="461"/>
                    <a:pt x="2382" y="538"/>
                    <a:pt x="2049" y="538"/>
                  </a:cubicBezTo>
                  <a:cubicBezTo>
                    <a:pt x="1357" y="538"/>
                    <a:pt x="704" y="20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
            <p:cNvSpPr/>
            <p:nvPr/>
          </p:nvSpPr>
          <p:spPr>
            <a:xfrm>
              <a:off x="1750175" y="615700"/>
              <a:ext cx="40825" cy="106250"/>
            </a:xfrm>
            <a:custGeom>
              <a:rect b="b" l="l" r="r" t="t"/>
              <a:pathLst>
                <a:path extrusionOk="0" h="4250" w="1633">
                  <a:moveTo>
                    <a:pt x="1632" y="0"/>
                  </a:moveTo>
                  <a:lnTo>
                    <a:pt x="1632" y="0"/>
                  </a:lnTo>
                  <a:cubicBezTo>
                    <a:pt x="569" y="1172"/>
                    <a:pt x="201" y="2632"/>
                    <a:pt x="0" y="4250"/>
                  </a:cubicBezTo>
                  <a:cubicBezTo>
                    <a:pt x="526" y="3539"/>
                    <a:pt x="354" y="2718"/>
                    <a:pt x="658" y="2043"/>
                  </a:cubicBezTo>
                  <a:cubicBezTo>
                    <a:pt x="965" y="1353"/>
                    <a:pt x="1307" y="682"/>
                    <a:pt x="1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
            <p:cNvSpPr/>
            <p:nvPr/>
          </p:nvSpPr>
          <p:spPr>
            <a:xfrm>
              <a:off x="1327800" y="796400"/>
              <a:ext cx="56600" cy="63300"/>
            </a:xfrm>
            <a:custGeom>
              <a:rect b="b" l="l" r="r" t="t"/>
              <a:pathLst>
                <a:path extrusionOk="0" h="2532" w="2264">
                  <a:moveTo>
                    <a:pt x="132" y="0"/>
                  </a:moveTo>
                  <a:lnTo>
                    <a:pt x="132" y="0"/>
                  </a:lnTo>
                  <a:cubicBezTo>
                    <a:pt x="0" y="1129"/>
                    <a:pt x="1057" y="2525"/>
                    <a:pt x="2264" y="2532"/>
                  </a:cubicBezTo>
                  <a:cubicBezTo>
                    <a:pt x="1189" y="2061"/>
                    <a:pt x="550" y="1215"/>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
            <p:cNvSpPr/>
            <p:nvPr/>
          </p:nvSpPr>
          <p:spPr>
            <a:xfrm>
              <a:off x="1572400" y="707025"/>
              <a:ext cx="34225" cy="67075"/>
            </a:xfrm>
            <a:custGeom>
              <a:rect b="b" l="l" r="r" t="t"/>
              <a:pathLst>
                <a:path extrusionOk="0" h="2683" w="1369">
                  <a:moveTo>
                    <a:pt x="1369" y="0"/>
                  </a:moveTo>
                  <a:lnTo>
                    <a:pt x="1369" y="0"/>
                  </a:lnTo>
                  <a:cubicBezTo>
                    <a:pt x="869" y="986"/>
                    <a:pt x="434" y="1836"/>
                    <a:pt x="1" y="2683"/>
                  </a:cubicBezTo>
                  <a:cubicBezTo>
                    <a:pt x="716" y="1979"/>
                    <a:pt x="1359" y="1236"/>
                    <a:pt x="1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
            <p:cNvSpPr/>
            <p:nvPr/>
          </p:nvSpPr>
          <p:spPr>
            <a:xfrm>
              <a:off x="1478850" y="722300"/>
              <a:ext cx="49575" cy="48325"/>
            </a:xfrm>
            <a:custGeom>
              <a:rect b="b" l="l" r="r" t="t"/>
              <a:pathLst>
                <a:path extrusionOk="0" h="1933" w="1983">
                  <a:moveTo>
                    <a:pt x="1982" y="0"/>
                  </a:moveTo>
                  <a:lnTo>
                    <a:pt x="1982" y="0"/>
                  </a:lnTo>
                  <a:cubicBezTo>
                    <a:pt x="1511" y="872"/>
                    <a:pt x="904" y="1457"/>
                    <a:pt x="1" y="1932"/>
                  </a:cubicBezTo>
                  <a:cubicBezTo>
                    <a:pt x="1222" y="1708"/>
                    <a:pt x="1936" y="1014"/>
                    <a:pt x="1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
            <p:cNvSpPr/>
            <p:nvPr/>
          </p:nvSpPr>
          <p:spPr>
            <a:xfrm>
              <a:off x="1396275" y="1064150"/>
              <a:ext cx="71350" cy="7200"/>
            </a:xfrm>
            <a:custGeom>
              <a:rect b="b" l="l" r="r" t="t"/>
              <a:pathLst>
                <a:path extrusionOk="0" h="288" w="2854">
                  <a:moveTo>
                    <a:pt x="2854" y="1"/>
                  </a:moveTo>
                  <a:lnTo>
                    <a:pt x="2854" y="1"/>
                  </a:lnTo>
                  <a:cubicBezTo>
                    <a:pt x="1878" y="50"/>
                    <a:pt x="932" y="97"/>
                    <a:pt x="0" y="140"/>
                  </a:cubicBezTo>
                  <a:cubicBezTo>
                    <a:pt x="455" y="221"/>
                    <a:pt x="913" y="287"/>
                    <a:pt x="1374" y="287"/>
                  </a:cubicBezTo>
                  <a:cubicBezTo>
                    <a:pt x="1864" y="287"/>
                    <a:pt x="2358" y="212"/>
                    <a:pt x="28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
            <p:cNvSpPr/>
            <p:nvPr/>
          </p:nvSpPr>
          <p:spPr>
            <a:xfrm>
              <a:off x="1472425" y="555425"/>
              <a:ext cx="46100" cy="13975"/>
            </a:xfrm>
            <a:custGeom>
              <a:rect b="b" l="l" r="r" t="t"/>
              <a:pathLst>
                <a:path extrusionOk="0" h="559" w="1844">
                  <a:moveTo>
                    <a:pt x="1654" y="0"/>
                  </a:moveTo>
                  <a:cubicBezTo>
                    <a:pt x="1044" y="0"/>
                    <a:pt x="552" y="338"/>
                    <a:pt x="1" y="425"/>
                  </a:cubicBezTo>
                  <a:cubicBezTo>
                    <a:pt x="186" y="520"/>
                    <a:pt x="359" y="559"/>
                    <a:pt x="525" y="559"/>
                  </a:cubicBezTo>
                  <a:cubicBezTo>
                    <a:pt x="985" y="559"/>
                    <a:pt x="1389" y="258"/>
                    <a:pt x="1843" y="11"/>
                  </a:cubicBezTo>
                  <a:cubicBezTo>
                    <a:pt x="1779" y="4"/>
                    <a:pt x="1716" y="0"/>
                    <a:pt x="1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
            <p:cNvSpPr/>
            <p:nvPr/>
          </p:nvSpPr>
          <p:spPr>
            <a:xfrm>
              <a:off x="1617075" y="901375"/>
              <a:ext cx="40350" cy="51000"/>
            </a:xfrm>
            <a:custGeom>
              <a:rect b="b" l="l" r="r" t="t"/>
              <a:pathLst>
                <a:path extrusionOk="0" h="2040" w="1614">
                  <a:moveTo>
                    <a:pt x="1614" y="1"/>
                  </a:moveTo>
                  <a:cubicBezTo>
                    <a:pt x="1075" y="680"/>
                    <a:pt x="536" y="1362"/>
                    <a:pt x="0" y="2040"/>
                  </a:cubicBezTo>
                  <a:cubicBezTo>
                    <a:pt x="789" y="1562"/>
                    <a:pt x="1296" y="855"/>
                    <a:pt x="1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
            <p:cNvSpPr/>
            <p:nvPr/>
          </p:nvSpPr>
          <p:spPr>
            <a:xfrm>
              <a:off x="1807325" y="410425"/>
              <a:ext cx="26525" cy="20650"/>
            </a:xfrm>
            <a:custGeom>
              <a:rect b="b" l="l" r="r" t="t"/>
              <a:pathLst>
                <a:path extrusionOk="0" h="826" w="1061">
                  <a:moveTo>
                    <a:pt x="897" y="1"/>
                  </a:moveTo>
                  <a:cubicBezTo>
                    <a:pt x="539" y="219"/>
                    <a:pt x="101" y="319"/>
                    <a:pt x="0" y="825"/>
                  </a:cubicBezTo>
                  <a:cubicBezTo>
                    <a:pt x="818" y="794"/>
                    <a:pt x="1061" y="576"/>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
            <p:cNvSpPr/>
            <p:nvPr/>
          </p:nvSpPr>
          <p:spPr>
            <a:xfrm>
              <a:off x="1318400" y="653650"/>
              <a:ext cx="29225" cy="49475"/>
            </a:xfrm>
            <a:custGeom>
              <a:rect b="b" l="l" r="r" t="t"/>
              <a:pathLst>
                <a:path extrusionOk="0" h="1979" w="1169">
                  <a:moveTo>
                    <a:pt x="1169" y="0"/>
                  </a:moveTo>
                  <a:lnTo>
                    <a:pt x="1169" y="0"/>
                  </a:lnTo>
                  <a:cubicBezTo>
                    <a:pt x="304" y="471"/>
                    <a:pt x="68" y="1161"/>
                    <a:pt x="1" y="1978"/>
                  </a:cubicBezTo>
                  <a:cubicBezTo>
                    <a:pt x="158" y="1650"/>
                    <a:pt x="294" y="1314"/>
                    <a:pt x="476" y="1004"/>
                  </a:cubicBezTo>
                  <a:cubicBezTo>
                    <a:pt x="655" y="696"/>
                    <a:pt x="876" y="417"/>
                    <a:pt x="1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
            <p:cNvSpPr/>
            <p:nvPr/>
          </p:nvSpPr>
          <p:spPr>
            <a:xfrm>
              <a:off x="1416625" y="805050"/>
              <a:ext cx="50100" cy="16700"/>
            </a:xfrm>
            <a:custGeom>
              <a:rect b="b" l="l" r="r" t="t"/>
              <a:pathLst>
                <a:path extrusionOk="0" h="668" w="2004">
                  <a:moveTo>
                    <a:pt x="2004" y="0"/>
                  </a:moveTo>
                  <a:cubicBezTo>
                    <a:pt x="1300" y="211"/>
                    <a:pt x="722" y="390"/>
                    <a:pt x="1" y="608"/>
                  </a:cubicBezTo>
                  <a:cubicBezTo>
                    <a:pt x="197" y="647"/>
                    <a:pt x="378" y="667"/>
                    <a:pt x="549" y="667"/>
                  </a:cubicBezTo>
                  <a:cubicBezTo>
                    <a:pt x="1109" y="667"/>
                    <a:pt x="1552" y="452"/>
                    <a:pt x="2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
            <p:cNvSpPr/>
            <p:nvPr/>
          </p:nvSpPr>
          <p:spPr>
            <a:xfrm>
              <a:off x="1382075" y="586600"/>
              <a:ext cx="32600" cy="20550"/>
            </a:xfrm>
            <a:custGeom>
              <a:rect b="b" l="l" r="r" t="t"/>
              <a:pathLst>
                <a:path extrusionOk="0" h="822" w="1304">
                  <a:moveTo>
                    <a:pt x="1304" y="0"/>
                  </a:moveTo>
                  <a:lnTo>
                    <a:pt x="1304" y="0"/>
                  </a:lnTo>
                  <a:cubicBezTo>
                    <a:pt x="557" y="82"/>
                    <a:pt x="286" y="264"/>
                    <a:pt x="0" y="821"/>
                  </a:cubicBezTo>
                  <a:cubicBezTo>
                    <a:pt x="486" y="514"/>
                    <a:pt x="897" y="257"/>
                    <a:pt x="1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
            <p:cNvSpPr/>
            <p:nvPr/>
          </p:nvSpPr>
          <p:spPr>
            <a:xfrm>
              <a:off x="1493125" y="1038525"/>
              <a:ext cx="33150" cy="14775"/>
            </a:xfrm>
            <a:custGeom>
              <a:rect b="b" l="l" r="r" t="t"/>
              <a:pathLst>
                <a:path extrusionOk="0" h="591" w="1326">
                  <a:moveTo>
                    <a:pt x="1326" y="0"/>
                  </a:moveTo>
                  <a:lnTo>
                    <a:pt x="1326" y="0"/>
                  </a:lnTo>
                  <a:cubicBezTo>
                    <a:pt x="883" y="197"/>
                    <a:pt x="444" y="394"/>
                    <a:pt x="1" y="590"/>
                  </a:cubicBezTo>
                  <a:cubicBezTo>
                    <a:pt x="508" y="544"/>
                    <a:pt x="1019" y="501"/>
                    <a:pt x="1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
            <p:cNvSpPr/>
            <p:nvPr/>
          </p:nvSpPr>
          <p:spPr>
            <a:xfrm>
              <a:off x="1650975" y="657725"/>
              <a:ext cx="12175" cy="39125"/>
            </a:xfrm>
            <a:custGeom>
              <a:rect b="b" l="l" r="r" t="t"/>
              <a:pathLst>
                <a:path extrusionOk="0" h="1565" w="487">
                  <a:moveTo>
                    <a:pt x="487" y="1"/>
                  </a:moveTo>
                  <a:cubicBezTo>
                    <a:pt x="12" y="462"/>
                    <a:pt x="1" y="951"/>
                    <a:pt x="165" y="1565"/>
                  </a:cubicBezTo>
                  <a:cubicBezTo>
                    <a:pt x="286" y="980"/>
                    <a:pt x="380" y="523"/>
                    <a:pt x="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
            <p:cNvSpPr/>
            <p:nvPr/>
          </p:nvSpPr>
          <p:spPr>
            <a:xfrm>
              <a:off x="1772575" y="668200"/>
              <a:ext cx="17450" cy="40900"/>
            </a:xfrm>
            <a:custGeom>
              <a:rect b="b" l="l" r="r" t="t"/>
              <a:pathLst>
                <a:path extrusionOk="0" h="1636" w="698">
                  <a:moveTo>
                    <a:pt x="555" y="0"/>
                  </a:moveTo>
                  <a:cubicBezTo>
                    <a:pt x="369" y="532"/>
                    <a:pt x="187" y="1060"/>
                    <a:pt x="1" y="1589"/>
                  </a:cubicBezTo>
                  <a:cubicBezTo>
                    <a:pt x="55" y="1612"/>
                    <a:pt x="102" y="1636"/>
                    <a:pt x="110" y="1636"/>
                  </a:cubicBezTo>
                  <a:cubicBezTo>
                    <a:pt x="111" y="1636"/>
                    <a:pt x="111" y="1636"/>
                    <a:pt x="111" y="1635"/>
                  </a:cubicBezTo>
                  <a:cubicBezTo>
                    <a:pt x="390" y="1132"/>
                    <a:pt x="505" y="579"/>
                    <a:pt x="698" y="46"/>
                  </a:cubicBezTo>
                  <a:cubicBezTo>
                    <a:pt x="651" y="32"/>
                    <a:pt x="601" y="15"/>
                    <a:pt x="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
            <p:cNvSpPr/>
            <p:nvPr/>
          </p:nvSpPr>
          <p:spPr>
            <a:xfrm>
              <a:off x="1299325" y="717025"/>
              <a:ext cx="10725" cy="43425"/>
            </a:xfrm>
            <a:custGeom>
              <a:rect b="b" l="l" r="r" t="t"/>
              <a:pathLst>
                <a:path extrusionOk="0" h="1737" w="429">
                  <a:moveTo>
                    <a:pt x="78" y="0"/>
                  </a:moveTo>
                  <a:cubicBezTo>
                    <a:pt x="53" y="4"/>
                    <a:pt x="25" y="7"/>
                    <a:pt x="0" y="15"/>
                  </a:cubicBezTo>
                  <a:cubicBezTo>
                    <a:pt x="99" y="586"/>
                    <a:pt x="203" y="1161"/>
                    <a:pt x="303" y="1736"/>
                  </a:cubicBezTo>
                  <a:cubicBezTo>
                    <a:pt x="346" y="1726"/>
                    <a:pt x="386" y="1718"/>
                    <a:pt x="429" y="1708"/>
                  </a:cubicBezTo>
                  <a:cubicBezTo>
                    <a:pt x="314" y="1139"/>
                    <a:pt x="196" y="569"/>
                    <a:pt x="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
            <p:cNvSpPr/>
            <p:nvPr/>
          </p:nvSpPr>
          <p:spPr>
            <a:xfrm>
              <a:off x="1424125" y="965225"/>
              <a:ext cx="25825" cy="7050"/>
            </a:xfrm>
            <a:custGeom>
              <a:rect b="b" l="l" r="r" t="t"/>
              <a:pathLst>
                <a:path extrusionOk="0" h="282" w="1033">
                  <a:moveTo>
                    <a:pt x="1033" y="0"/>
                  </a:moveTo>
                  <a:cubicBezTo>
                    <a:pt x="622" y="36"/>
                    <a:pt x="311" y="65"/>
                    <a:pt x="1" y="94"/>
                  </a:cubicBezTo>
                  <a:cubicBezTo>
                    <a:pt x="8" y="143"/>
                    <a:pt x="14" y="193"/>
                    <a:pt x="18" y="244"/>
                  </a:cubicBezTo>
                  <a:cubicBezTo>
                    <a:pt x="148" y="255"/>
                    <a:pt x="281" y="281"/>
                    <a:pt x="417" y="281"/>
                  </a:cubicBezTo>
                  <a:cubicBezTo>
                    <a:pt x="613" y="281"/>
                    <a:pt x="816" y="228"/>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
            <p:cNvSpPr/>
            <p:nvPr/>
          </p:nvSpPr>
          <p:spPr>
            <a:xfrm>
              <a:off x="1386350" y="882175"/>
              <a:ext cx="31625" cy="9425"/>
            </a:xfrm>
            <a:custGeom>
              <a:rect b="b" l="l" r="r" t="t"/>
              <a:pathLst>
                <a:path extrusionOk="0" h="377" w="1265">
                  <a:moveTo>
                    <a:pt x="22" y="1"/>
                  </a:moveTo>
                  <a:cubicBezTo>
                    <a:pt x="15" y="40"/>
                    <a:pt x="7" y="80"/>
                    <a:pt x="1" y="123"/>
                  </a:cubicBezTo>
                  <a:cubicBezTo>
                    <a:pt x="411" y="205"/>
                    <a:pt x="822" y="291"/>
                    <a:pt x="1233" y="376"/>
                  </a:cubicBezTo>
                  <a:cubicBezTo>
                    <a:pt x="1243" y="316"/>
                    <a:pt x="1255" y="255"/>
                    <a:pt x="1265" y="194"/>
                  </a:cubicBezTo>
                  <a:cubicBezTo>
                    <a:pt x="851" y="130"/>
                    <a:pt x="436" y="65"/>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
            <p:cNvSpPr/>
            <p:nvPr/>
          </p:nvSpPr>
          <p:spPr>
            <a:xfrm>
              <a:off x="1322075" y="758175"/>
              <a:ext cx="5475" cy="21450"/>
            </a:xfrm>
            <a:custGeom>
              <a:rect b="b" l="l" r="r" t="t"/>
              <a:pathLst>
                <a:path extrusionOk="0" h="858" w="219">
                  <a:moveTo>
                    <a:pt x="140" y="1"/>
                  </a:moveTo>
                  <a:cubicBezTo>
                    <a:pt x="93" y="1"/>
                    <a:pt x="47" y="4"/>
                    <a:pt x="0" y="8"/>
                  </a:cubicBezTo>
                  <a:cubicBezTo>
                    <a:pt x="11" y="290"/>
                    <a:pt x="18" y="576"/>
                    <a:pt x="29" y="858"/>
                  </a:cubicBezTo>
                  <a:cubicBezTo>
                    <a:pt x="93" y="851"/>
                    <a:pt x="154" y="843"/>
                    <a:pt x="218" y="837"/>
                  </a:cubicBezTo>
                  <a:cubicBezTo>
                    <a:pt x="190" y="558"/>
                    <a:pt x="165" y="279"/>
                    <a:pt x="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
            <p:cNvSpPr/>
            <p:nvPr/>
          </p:nvSpPr>
          <p:spPr>
            <a:xfrm>
              <a:off x="1820175" y="518100"/>
              <a:ext cx="17425" cy="32725"/>
            </a:xfrm>
            <a:custGeom>
              <a:rect b="b" l="l" r="r" t="t"/>
              <a:pathLst>
                <a:path extrusionOk="0" h="1309" w="697">
                  <a:moveTo>
                    <a:pt x="643" y="1"/>
                  </a:moveTo>
                  <a:lnTo>
                    <a:pt x="643" y="1"/>
                  </a:lnTo>
                  <a:cubicBezTo>
                    <a:pt x="429" y="415"/>
                    <a:pt x="215" y="829"/>
                    <a:pt x="1" y="1247"/>
                  </a:cubicBezTo>
                  <a:cubicBezTo>
                    <a:pt x="62" y="1277"/>
                    <a:pt x="117" y="1308"/>
                    <a:pt x="122" y="1308"/>
                  </a:cubicBezTo>
                  <a:cubicBezTo>
                    <a:pt x="122" y="1308"/>
                    <a:pt x="122" y="1308"/>
                    <a:pt x="122" y="1308"/>
                  </a:cubicBezTo>
                  <a:cubicBezTo>
                    <a:pt x="386" y="911"/>
                    <a:pt x="697" y="533"/>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
            <p:cNvSpPr/>
            <p:nvPr/>
          </p:nvSpPr>
          <p:spPr>
            <a:xfrm>
              <a:off x="1714200" y="735850"/>
              <a:ext cx="13150" cy="27425"/>
            </a:xfrm>
            <a:custGeom>
              <a:rect b="b" l="l" r="r" t="t"/>
              <a:pathLst>
                <a:path extrusionOk="0" h="1097" w="526">
                  <a:moveTo>
                    <a:pt x="379" y="1"/>
                  </a:moveTo>
                  <a:cubicBezTo>
                    <a:pt x="251" y="344"/>
                    <a:pt x="125" y="686"/>
                    <a:pt x="0" y="1033"/>
                  </a:cubicBezTo>
                  <a:cubicBezTo>
                    <a:pt x="71" y="1054"/>
                    <a:pt x="143" y="1076"/>
                    <a:pt x="215" y="1097"/>
                  </a:cubicBezTo>
                  <a:cubicBezTo>
                    <a:pt x="318" y="747"/>
                    <a:pt x="422" y="398"/>
                    <a:pt x="526" y="47"/>
                  </a:cubicBezTo>
                  <a:cubicBezTo>
                    <a:pt x="475" y="30"/>
                    <a:pt x="425" y="15"/>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
            <p:cNvSpPr/>
            <p:nvPr/>
          </p:nvSpPr>
          <p:spPr>
            <a:xfrm>
              <a:off x="1461175" y="451775"/>
              <a:ext cx="27800" cy="9925"/>
            </a:xfrm>
            <a:custGeom>
              <a:rect b="b" l="l" r="r" t="t"/>
              <a:pathLst>
                <a:path extrusionOk="0" h="397" w="1112">
                  <a:moveTo>
                    <a:pt x="1072" y="0"/>
                  </a:moveTo>
                  <a:cubicBezTo>
                    <a:pt x="715" y="89"/>
                    <a:pt x="357" y="175"/>
                    <a:pt x="1" y="261"/>
                  </a:cubicBezTo>
                  <a:cubicBezTo>
                    <a:pt x="11" y="307"/>
                    <a:pt x="22" y="350"/>
                    <a:pt x="32" y="396"/>
                  </a:cubicBezTo>
                  <a:cubicBezTo>
                    <a:pt x="393" y="310"/>
                    <a:pt x="754" y="225"/>
                    <a:pt x="1111" y="139"/>
                  </a:cubicBezTo>
                  <a:cubicBezTo>
                    <a:pt x="1097" y="93"/>
                    <a:pt x="1082" y="47"/>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
            <p:cNvSpPr/>
            <p:nvPr/>
          </p:nvSpPr>
          <p:spPr>
            <a:xfrm>
              <a:off x="1537425" y="664275"/>
              <a:ext cx="13150" cy="29200"/>
            </a:xfrm>
            <a:custGeom>
              <a:rect b="b" l="l" r="r" t="t"/>
              <a:pathLst>
                <a:path extrusionOk="0" h="1168" w="526">
                  <a:moveTo>
                    <a:pt x="379" y="0"/>
                  </a:moveTo>
                  <a:cubicBezTo>
                    <a:pt x="226" y="472"/>
                    <a:pt x="111" y="821"/>
                    <a:pt x="0" y="1168"/>
                  </a:cubicBezTo>
                  <a:cubicBezTo>
                    <a:pt x="325" y="889"/>
                    <a:pt x="526" y="568"/>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
            <p:cNvSpPr/>
            <p:nvPr/>
          </p:nvSpPr>
          <p:spPr>
            <a:xfrm>
              <a:off x="1531075" y="831050"/>
              <a:ext cx="18600" cy="15775"/>
            </a:xfrm>
            <a:custGeom>
              <a:rect b="b" l="l" r="r" t="t"/>
              <a:pathLst>
                <a:path extrusionOk="0" h="631" w="744">
                  <a:moveTo>
                    <a:pt x="744" y="0"/>
                  </a:moveTo>
                  <a:cubicBezTo>
                    <a:pt x="493" y="211"/>
                    <a:pt x="247" y="417"/>
                    <a:pt x="1" y="628"/>
                  </a:cubicBezTo>
                  <a:cubicBezTo>
                    <a:pt x="28" y="630"/>
                    <a:pt x="55" y="631"/>
                    <a:pt x="81" y="631"/>
                  </a:cubicBezTo>
                  <a:cubicBezTo>
                    <a:pt x="477" y="631"/>
                    <a:pt x="697" y="422"/>
                    <a:pt x="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
            <p:cNvSpPr/>
            <p:nvPr/>
          </p:nvSpPr>
          <p:spPr>
            <a:xfrm>
              <a:off x="1482325" y="807925"/>
              <a:ext cx="24850" cy="16875"/>
            </a:xfrm>
            <a:custGeom>
              <a:rect b="b" l="l" r="r" t="t"/>
              <a:pathLst>
                <a:path extrusionOk="0" h="675" w="994">
                  <a:moveTo>
                    <a:pt x="991" y="7"/>
                  </a:moveTo>
                  <a:cubicBezTo>
                    <a:pt x="992" y="7"/>
                    <a:pt x="993" y="8"/>
                    <a:pt x="993" y="8"/>
                  </a:cubicBezTo>
                  <a:cubicBezTo>
                    <a:pt x="994" y="8"/>
                    <a:pt x="994" y="8"/>
                    <a:pt x="994" y="7"/>
                  </a:cubicBezTo>
                  <a:cubicBezTo>
                    <a:pt x="993" y="7"/>
                    <a:pt x="992" y="7"/>
                    <a:pt x="991" y="7"/>
                  </a:cubicBezTo>
                  <a:close/>
                  <a:moveTo>
                    <a:pt x="983" y="0"/>
                  </a:moveTo>
                  <a:cubicBezTo>
                    <a:pt x="980" y="2"/>
                    <a:pt x="978" y="3"/>
                    <a:pt x="976" y="5"/>
                  </a:cubicBezTo>
                  <a:lnTo>
                    <a:pt x="976" y="5"/>
                  </a:lnTo>
                  <a:cubicBezTo>
                    <a:pt x="950" y="3"/>
                    <a:pt x="926" y="1"/>
                    <a:pt x="902" y="1"/>
                  </a:cubicBezTo>
                  <a:cubicBezTo>
                    <a:pt x="461" y="1"/>
                    <a:pt x="272" y="407"/>
                    <a:pt x="1" y="675"/>
                  </a:cubicBezTo>
                  <a:cubicBezTo>
                    <a:pt x="327" y="452"/>
                    <a:pt x="650" y="228"/>
                    <a:pt x="976" y="5"/>
                  </a:cubicBezTo>
                  <a:lnTo>
                    <a:pt x="976" y="5"/>
                  </a:lnTo>
                  <a:cubicBezTo>
                    <a:pt x="981" y="6"/>
                    <a:pt x="986" y="6"/>
                    <a:pt x="991" y="7"/>
                  </a:cubicBezTo>
                  <a:lnTo>
                    <a:pt x="991" y="7"/>
                  </a:lnTo>
                  <a:cubicBezTo>
                    <a:pt x="988" y="5"/>
                    <a:pt x="983"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
            <p:cNvSpPr/>
            <p:nvPr/>
          </p:nvSpPr>
          <p:spPr>
            <a:xfrm>
              <a:off x="1826600" y="375250"/>
              <a:ext cx="17625" cy="17875"/>
            </a:xfrm>
            <a:custGeom>
              <a:rect b="b" l="l" r="r" t="t"/>
              <a:pathLst>
                <a:path extrusionOk="0" h="715" w="705">
                  <a:moveTo>
                    <a:pt x="540" y="0"/>
                  </a:moveTo>
                  <a:cubicBezTo>
                    <a:pt x="354" y="251"/>
                    <a:pt x="169" y="497"/>
                    <a:pt x="1" y="714"/>
                  </a:cubicBezTo>
                  <a:cubicBezTo>
                    <a:pt x="222" y="526"/>
                    <a:pt x="465" y="322"/>
                    <a:pt x="704" y="114"/>
                  </a:cubicBezTo>
                  <a:cubicBezTo>
                    <a:pt x="650" y="76"/>
                    <a:pt x="597" y="4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
            <p:cNvSpPr/>
            <p:nvPr/>
          </p:nvSpPr>
          <p:spPr>
            <a:xfrm>
              <a:off x="1804275" y="502925"/>
              <a:ext cx="12250" cy="23425"/>
            </a:xfrm>
            <a:custGeom>
              <a:rect b="b" l="l" r="r" t="t"/>
              <a:pathLst>
                <a:path extrusionOk="0" h="937" w="490">
                  <a:moveTo>
                    <a:pt x="355" y="0"/>
                  </a:moveTo>
                  <a:cubicBezTo>
                    <a:pt x="236" y="286"/>
                    <a:pt x="119" y="575"/>
                    <a:pt x="1" y="865"/>
                  </a:cubicBezTo>
                  <a:cubicBezTo>
                    <a:pt x="55" y="886"/>
                    <a:pt x="108" y="911"/>
                    <a:pt x="162" y="936"/>
                  </a:cubicBezTo>
                  <a:cubicBezTo>
                    <a:pt x="272" y="643"/>
                    <a:pt x="383" y="347"/>
                    <a:pt x="490" y="51"/>
                  </a:cubicBezTo>
                  <a:cubicBezTo>
                    <a:pt x="447" y="36"/>
                    <a:pt x="401" y="18"/>
                    <a:pt x="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
            <p:cNvSpPr/>
            <p:nvPr/>
          </p:nvSpPr>
          <p:spPr>
            <a:xfrm>
              <a:off x="1563125" y="792550"/>
              <a:ext cx="16925" cy="21450"/>
            </a:xfrm>
            <a:custGeom>
              <a:rect b="b" l="l" r="r" t="t"/>
              <a:pathLst>
                <a:path extrusionOk="0" h="858" w="677">
                  <a:moveTo>
                    <a:pt x="662" y="1"/>
                  </a:moveTo>
                  <a:cubicBezTo>
                    <a:pt x="440" y="251"/>
                    <a:pt x="222" y="505"/>
                    <a:pt x="1" y="757"/>
                  </a:cubicBezTo>
                  <a:cubicBezTo>
                    <a:pt x="50" y="790"/>
                    <a:pt x="101" y="822"/>
                    <a:pt x="147" y="858"/>
                  </a:cubicBezTo>
                  <a:cubicBezTo>
                    <a:pt x="326" y="576"/>
                    <a:pt x="500" y="294"/>
                    <a:pt x="676" y="12"/>
                  </a:cubicBezTo>
                  <a:lnTo>
                    <a:pt x="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
            <p:cNvSpPr/>
            <p:nvPr/>
          </p:nvSpPr>
          <p:spPr>
            <a:xfrm>
              <a:off x="1172350" y="817650"/>
              <a:ext cx="6625" cy="26525"/>
            </a:xfrm>
            <a:custGeom>
              <a:rect b="b" l="l" r="r" t="t"/>
              <a:pathLst>
                <a:path extrusionOk="0" h="1061" w="265">
                  <a:moveTo>
                    <a:pt x="168" y="0"/>
                  </a:moveTo>
                  <a:lnTo>
                    <a:pt x="168" y="0"/>
                  </a:lnTo>
                  <a:cubicBezTo>
                    <a:pt x="1" y="418"/>
                    <a:pt x="11" y="707"/>
                    <a:pt x="265" y="1061"/>
                  </a:cubicBezTo>
                  <a:cubicBezTo>
                    <a:pt x="232" y="686"/>
                    <a:pt x="207" y="393"/>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
            <p:cNvSpPr/>
            <p:nvPr/>
          </p:nvSpPr>
          <p:spPr>
            <a:xfrm>
              <a:off x="1548225" y="561125"/>
              <a:ext cx="17000" cy="6300"/>
            </a:xfrm>
            <a:custGeom>
              <a:rect b="b" l="l" r="r" t="t"/>
              <a:pathLst>
                <a:path extrusionOk="0" h="252" w="680">
                  <a:moveTo>
                    <a:pt x="22" y="1"/>
                  </a:moveTo>
                  <a:cubicBezTo>
                    <a:pt x="15" y="47"/>
                    <a:pt x="8" y="98"/>
                    <a:pt x="0" y="144"/>
                  </a:cubicBezTo>
                  <a:cubicBezTo>
                    <a:pt x="211" y="179"/>
                    <a:pt x="425" y="215"/>
                    <a:pt x="636" y="251"/>
                  </a:cubicBezTo>
                  <a:cubicBezTo>
                    <a:pt x="651" y="194"/>
                    <a:pt x="664" y="136"/>
                    <a:pt x="679" y="80"/>
                  </a:cubicBezTo>
                  <a:cubicBezTo>
                    <a:pt x="461" y="55"/>
                    <a:pt x="239" y="26"/>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
            <p:cNvSpPr/>
            <p:nvPr/>
          </p:nvSpPr>
          <p:spPr>
            <a:xfrm>
              <a:off x="1361550" y="923425"/>
              <a:ext cx="13400" cy="11825"/>
            </a:xfrm>
            <a:custGeom>
              <a:rect b="b" l="l" r="r" t="t"/>
              <a:pathLst>
                <a:path extrusionOk="0" h="473" w="536">
                  <a:moveTo>
                    <a:pt x="50" y="1"/>
                  </a:moveTo>
                  <a:cubicBezTo>
                    <a:pt x="32" y="22"/>
                    <a:pt x="18" y="44"/>
                    <a:pt x="0" y="69"/>
                  </a:cubicBezTo>
                  <a:cubicBezTo>
                    <a:pt x="164" y="201"/>
                    <a:pt x="328" y="337"/>
                    <a:pt x="496" y="472"/>
                  </a:cubicBezTo>
                  <a:cubicBezTo>
                    <a:pt x="511" y="451"/>
                    <a:pt x="521" y="434"/>
                    <a:pt x="536" y="416"/>
                  </a:cubicBezTo>
                  <a:cubicBezTo>
                    <a:pt x="375" y="276"/>
                    <a:pt x="214" y="137"/>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
            <p:cNvSpPr/>
            <p:nvPr/>
          </p:nvSpPr>
          <p:spPr>
            <a:xfrm>
              <a:off x="1717150" y="833975"/>
              <a:ext cx="9025" cy="13525"/>
            </a:xfrm>
            <a:custGeom>
              <a:rect b="b" l="l" r="r" t="t"/>
              <a:pathLst>
                <a:path extrusionOk="0" h="541" w="361">
                  <a:moveTo>
                    <a:pt x="250" y="0"/>
                  </a:moveTo>
                  <a:cubicBezTo>
                    <a:pt x="164" y="165"/>
                    <a:pt x="82" y="330"/>
                    <a:pt x="1" y="493"/>
                  </a:cubicBezTo>
                  <a:cubicBezTo>
                    <a:pt x="25" y="508"/>
                    <a:pt x="54" y="526"/>
                    <a:pt x="82" y="540"/>
                  </a:cubicBezTo>
                  <a:cubicBezTo>
                    <a:pt x="175" y="390"/>
                    <a:pt x="268" y="244"/>
                    <a:pt x="361" y="94"/>
                  </a:cubicBezTo>
                  <a:cubicBezTo>
                    <a:pt x="325" y="61"/>
                    <a:pt x="286" y="3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
            <p:cNvSpPr/>
            <p:nvPr/>
          </p:nvSpPr>
          <p:spPr>
            <a:xfrm>
              <a:off x="1498850" y="837650"/>
              <a:ext cx="16800" cy="11450"/>
            </a:xfrm>
            <a:custGeom>
              <a:rect b="b" l="l" r="r" t="t"/>
              <a:pathLst>
                <a:path extrusionOk="0" h="458" w="672">
                  <a:moveTo>
                    <a:pt x="597" y="0"/>
                  </a:moveTo>
                  <a:cubicBezTo>
                    <a:pt x="426" y="136"/>
                    <a:pt x="252" y="270"/>
                    <a:pt x="78" y="406"/>
                  </a:cubicBezTo>
                  <a:lnTo>
                    <a:pt x="78" y="406"/>
                  </a:lnTo>
                  <a:cubicBezTo>
                    <a:pt x="274" y="311"/>
                    <a:pt x="473" y="216"/>
                    <a:pt x="672" y="122"/>
                  </a:cubicBezTo>
                  <a:cubicBezTo>
                    <a:pt x="647" y="82"/>
                    <a:pt x="622" y="39"/>
                    <a:pt x="597" y="0"/>
                  </a:cubicBezTo>
                  <a:close/>
                  <a:moveTo>
                    <a:pt x="78" y="406"/>
                  </a:moveTo>
                  <a:cubicBezTo>
                    <a:pt x="52" y="418"/>
                    <a:pt x="26" y="431"/>
                    <a:pt x="0" y="443"/>
                  </a:cubicBezTo>
                  <a:lnTo>
                    <a:pt x="12" y="458"/>
                  </a:lnTo>
                  <a:cubicBezTo>
                    <a:pt x="34" y="440"/>
                    <a:pt x="56" y="423"/>
                    <a:pt x="78"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
            <p:cNvSpPr/>
            <p:nvPr/>
          </p:nvSpPr>
          <p:spPr>
            <a:xfrm>
              <a:off x="1839825" y="388925"/>
              <a:ext cx="7950" cy="9550"/>
            </a:xfrm>
            <a:custGeom>
              <a:rect b="b" l="l" r="r" t="t"/>
              <a:pathLst>
                <a:path extrusionOk="0" h="382" w="318">
                  <a:moveTo>
                    <a:pt x="243" y="0"/>
                  </a:moveTo>
                  <a:cubicBezTo>
                    <a:pt x="161" y="107"/>
                    <a:pt x="82" y="210"/>
                    <a:pt x="1" y="317"/>
                  </a:cubicBezTo>
                  <a:cubicBezTo>
                    <a:pt x="29" y="339"/>
                    <a:pt x="54" y="360"/>
                    <a:pt x="82" y="382"/>
                  </a:cubicBezTo>
                  <a:cubicBezTo>
                    <a:pt x="161" y="275"/>
                    <a:pt x="240" y="167"/>
                    <a:pt x="318" y="60"/>
                  </a:cubicBezTo>
                  <a:cubicBezTo>
                    <a:pt x="293" y="43"/>
                    <a:pt x="268" y="22"/>
                    <a:pt x="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
            <p:cNvSpPr/>
            <p:nvPr/>
          </p:nvSpPr>
          <p:spPr>
            <a:xfrm>
              <a:off x="1709300" y="345525"/>
              <a:ext cx="10200" cy="1725"/>
            </a:xfrm>
            <a:custGeom>
              <a:rect b="b" l="l" r="r" t="t"/>
              <a:pathLst>
                <a:path extrusionOk="0" h="69" w="408">
                  <a:moveTo>
                    <a:pt x="404" y="1"/>
                  </a:moveTo>
                  <a:cubicBezTo>
                    <a:pt x="272" y="14"/>
                    <a:pt x="139" y="26"/>
                    <a:pt x="3" y="36"/>
                  </a:cubicBezTo>
                  <a:cubicBezTo>
                    <a:pt x="3" y="47"/>
                    <a:pt x="3" y="57"/>
                    <a:pt x="0" y="68"/>
                  </a:cubicBezTo>
                  <a:cubicBezTo>
                    <a:pt x="135" y="57"/>
                    <a:pt x="272" y="44"/>
                    <a:pt x="407" y="32"/>
                  </a:cubicBezTo>
                  <a:cubicBezTo>
                    <a:pt x="407" y="22"/>
                    <a:pt x="404" y="1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
            <p:cNvSpPr/>
            <p:nvPr/>
          </p:nvSpPr>
          <p:spPr>
            <a:xfrm>
              <a:off x="1657775" y="611950"/>
              <a:ext cx="5925" cy="15625"/>
            </a:xfrm>
            <a:custGeom>
              <a:rect b="b" l="l" r="r" t="t"/>
              <a:pathLst>
                <a:path extrusionOk="0" h="625" w="237">
                  <a:moveTo>
                    <a:pt x="139" y="0"/>
                  </a:moveTo>
                  <a:cubicBezTo>
                    <a:pt x="93" y="190"/>
                    <a:pt x="47" y="379"/>
                    <a:pt x="1" y="568"/>
                  </a:cubicBezTo>
                  <a:cubicBezTo>
                    <a:pt x="43" y="586"/>
                    <a:pt x="83" y="607"/>
                    <a:pt x="126" y="625"/>
                  </a:cubicBezTo>
                  <a:cubicBezTo>
                    <a:pt x="161" y="425"/>
                    <a:pt x="197" y="221"/>
                    <a:pt x="236" y="18"/>
                  </a:cubicBezTo>
                  <a:cubicBezTo>
                    <a:pt x="204" y="10"/>
                    <a:pt x="172" y="7"/>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
            <p:cNvSpPr/>
            <p:nvPr/>
          </p:nvSpPr>
          <p:spPr>
            <a:xfrm>
              <a:off x="1579650" y="780850"/>
              <a:ext cx="9400" cy="12000"/>
            </a:xfrm>
            <a:custGeom>
              <a:rect b="b" l="l" r="r" t="t"/>
              <a:pathLst>
                <a:path extrusionOk="0" h="480" w="376">
                  <a:moveTo>
                    <a:pt x="247" y="1"/>
                  </a:moveTo>
                  <a:cubicBezTo>
                    <a:pt x="165" y="158"/>
                    <a:pt x="83" y="312"/>
                    <a:pt x="1" y="469"/>
                  </a:cubicBezTo>
                  <a:lnTo>
                    <a:pt x="15" y="480"/>
                  </a:lnTo>
                  <a:cubicBezTo>
                    <a:pt x="136" y="351"/>
                    <a:pt x="254" y="223"/>
                    <a:pt x="375" y="94"/>
                  </a:cubicBezTo>
                  <a:cubicBezTo>
                    <a:pt x="332" y="62"/>
                    <a:pt x="289" y="33"/>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
            <p:cNvSpPr/>
            <p:nvPr/>
          </p:nvSpPr>
          <p:spPr>
            <a:xfrm>
              <a:off x="1485825" y="848725"/>
              <a:ext cx="13325" cy="7525"/>
            </a:xfrm>
            <a:custGeom>
              <a:rect b="b" l="l" r="r" t="t"/>
              <a:pathLst>
                <a:path extrusionOk="0" h="301" w="533">
                  <a:moveTo>
                    <a:pt x="521" y="0"/>
                  </a:moveTo>
                  <a:cubicBezTo>
                    <a:pt x="504" y="12"/>
                    <a:pt x="486" y="23"/>
                    <a:pt x="468" y="34"/>
                  </a:cubicBezTo>
                  <a:lnTo>
                    <a:pt x="468" y="34"/>
                  </a:lnTo>
                  <a:cubicBezTo>
                    <a:pt x="489" y="28"/>
                    <a:pt x="511" y="21"/>
                    <a:pt x="533" y="15"/>
                  </a:cubicBezTo>
                  <a:lnTo>
                    <a:pt x="521" y="0"/>
                  </a:lnTo>
                  <a:close/>
                  <a:moveTo>
                    <a:pt x="468" y="34"/>
                  </a:moveTo>
                  <a:cubicBezTo>
                    <a:pt x="313" y="82"/>
                    <a:pt x="157" y="132"/>
                    <a:pt x="0" y="182"/>
                  </a:cubicBezTo>
                  <a:cubicBezTo>
                    <a:pt x="18" y="221"/>
                    <a:pt x="35" y="261"/>
                    <a:pt x="53" y="300"/>
                  </a:cubicBezTo>
                  <a:cubicBezTo>
                    <a:pt x="193" y="211"/>
                    <a:pt x="330" y="123"/>
                    <a:pt x="468" y="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
            <p:cNvSpPr/>
            <p:nvPr/>
          </p:nvSpPr>
          <p:spPr>
            <a:xfrm>
              <a:off x="1740075" y="346400"/>
              <a:ext cx="6575" cy="1200"/>
            </a:xfrm>
            <a:custGeom>
              <a:rect b="b" l="l" r="r" t="t"/>
              <a:pathLst>
                <a:path extrusionOk="0" h="48" w="263">
                  <a:moveTo>
                    <a:pt x="262" y="1"/>
                  </a:moveTo>
                  <a:cubicBezTo>
                    <a:pt x="172" y="9"/>
                    <a:pt x="86" y="15"/>
                    <a:pt x="1" y="22"/>
                  </a:cubicBezTo>
                  <a:cubicBezTo>
                    <a:pt x="5" y="30"/>
                    <a:pt x="8" y="40"/>
                    <a:pt x="12" y="47"/>
                  </a:cubicBezTo>
                  <a:cubicBezTo>
                    <a:pt x="94" y="40"/>
                    <a:pt x="180" y="33"/>
                    <a:pt x="262" y="22"/>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
            <p:cNvSpPr/>
            <p:nvPr/>
          </p:nvSpPr>
          <p:spPr>
            <a:xfrm>
              <a:off x="1434850" y="945225"/>
              <a:ext cx="6700" cy="1000"/>
            </a:xfrm>
            <a:custGeom>
              <a:rect b="b" l="l" r="r" t="t"/>
              <a:pathLst>
                <a:path extrusionOk="0" h="40" w="268">
                  <a:moveTo>
                    <a:pt x="264" y="1"/>
                  </a:moveTo>
                  <a:cubicBezTo>
                    <a:pt x="179" y="7"/>
                    <a:pt x="89" y="15"/>
                    <a:pt x="0" y="22"/>
                  </a:cubicBezTo>
                  <a:cubicBezTo>
                    <a:pt x="7" y="29"/>
                    <a:pt x="11" y="33"/>
                    <a:pt x="14" y="40"/>
                  </a:cubicBezTo>
                  <a:cubicBezTo>
                    <a:pt x="96" y="33"/>
                    <a:pt x="182" y="25"/>
                    <a:pt x="268" y="19"/>
                  </a:cubicBezTo>
                  <a:cubicBezTo>
                    <a:pt x="264" y="12"/>
                    <a:pt x="264" y="4"/>
                    <a:pt x="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2"/>
          <p:cNvGrpSpPr/>
          <p:nvPr/>
        </p:nvGrpSpPr>
        <p:grpSpPr>
          <a:xfrm>
            <a:off x="170532" y="3434879"/>
            <a:ext cx="1356678" cy="1624246"/>
            <a:chOff x="1127525" y="4506425"/>
            <a:chExt cx="741800" cy="888100"/>
          </a:xfrm>
        </p:grpSpPr>
        <p:sp>
          <p:nvSpPr>
            <p:cNvPr id="815" name="Google Shape;815;p2"/>
            <p:cNvSpPr/>
            <p:nvPr/>
          </p:nvSpPr>
          <p:spPr>
            <a:xfrm>
              <a:off x="1356100" y="5112550"/>
              <a:ext cx="481775" cy="142975"/>
            </a:xfrm>
            <a:custGeom>
              <a:rect b="b" l="l" r="r" t="t"/>
              <a:pathLst>
                <a:path extrusionOk="0" h="5719" w="19271">
                  <a:moveTo>
                    <a:pt x="19142" y="0"/>
                  </a:moveTo>
                  <a:cubicBezTo>
                    <a:pt x="18416" y="2307"/>
                    <a:pt x="16567" y="4095"/>
                    <a:pt x="14152" y="4095"/>
                  </a:cubicBezTo>
                  <a:cubicBezTo>
                    <a:pt x="13763" y="4095"/>
                    <a:pt x="13359" y="4049"/>
                    <a:pt x="12943" y="3951"/>
                  </a:cubicBezTo>
                  <a:cubicBezTo>
                    <a:pt x="12135" y="3761"/>
                    <a:pt x="11460" y="3336"/>
                    <a:pt x="10789" y="2872"/>
                  </a:cubicBezTo>
                  <a:cubicBezTo>
                    <a:pt x="9978" y="2308"/>
                    <a:pt x="9249" y="1965"/>
                    <a:pt x="8253" y="1861"/>
                  </a:cubicBezTo>
                  <a:cubicBezTo>
                    <a:pt x="8046" y="1840"/>
                    <a:pt x="7840" y="1831"/>
                    <a:pt x="7635" y="1831"/>
                  </a:cubicBezTo>
                  <a:cubicBezTo>
                    <a:pt x="6686" y="1831"/>
                    <a:pt x="5760" y="2019"/>
                    <a:pt x="4843" y="2019"/>
                  </a:cubicBezTo>
                  <a:cubicBezTo>
                    <a:pt x="4427" y="2019"/>
                    <a:pt x="4014" y="1980"/>
                    <a:pt x="3600" y="1869"/>
                  </a:cubicBezTo>
                  <a:cubicBezTo>
                    <a:pt x="3411" y="2804"/>
                    <a:pt x="3150" y="3605"/>
                    <a:pt x="2339" y="4325"/>
                  </a:cubicBezTo>
                  <a:cubicBezTo>
                    <a:pt x="1657" y="4933"/>
                    <a:pt x="772" y="5219"/>
                    <a:pt x="0" y="5675"/>
                  </a:cubicBezTo>
                  <a:cubicBezTo>
                    <a:pt x="43" y="5705"/>
                    <a:pt x="96" y="5718"/>
                    <a:pt x="157" y="5718"/>
                  </a:cubicBezTo>
                  <a:cubicBezTo>
                    <a:pt x="1115" y="5687"/>
                    <a:pt x="2015" y="5194"/>
                    <a:pt x="2711" y="4554"/>
                  </a:cubicBezTo>
                  <a:cubicBezTo>
                    <a:pt x="3393" y="3929"/>
                    <a:pt x="3754" y="3197"/>
                    <a:pt x="4072" y="2379"/>
                  </a:cubicBezTo>
                  <a:cubicBezTo>
                    <a:pt x="4277" y="2493"/>
                    <a:pt x="4513" y="2548"/>
                    <a:pt x="4767" y="2548"/>
                  </a:cubicBezTo>
                  <a:cubicBezTo>
                    <a:pt x="4791" y="2548"/>
                    <a:pt x="4815" y="2548"/>
                    <a:pt x="4839" y="2547"/>
                  </a:cubicBezTo>
                  <a:cubicBezTo>
                    <a:pt x="5143" y="2533"/>
                    <a:pt x="5422" y="2430"/>
                    <a:pt x="5717" y="2372"/>
                  </a:cubicBezTo>
                  <a:cubicBezTo>
                    <a:pt x="5827" y="2351"/>
                    <a:pt x="5933" y="2342"/>
                    <a:pt x="6036" y="2342"/>
                  </a:cubicBezTo>
                  <a:cubicBezTo>
                    <a:pt x="6355" y="2342"/>
                    <a:pt x="6653" y="2423"/>
                    <a:pt x="6982" y="2469"/>
                  </a:cubicBezTo>
                  <a:cubicBezTo>
                    <a:pt x="7202" y="2499"/>
                    <a:pt x="7423" y="2509"/>
                    <a:pt x="7644" y="2509"/>
                  </a:cubicBezTo>
                  <a:cubicBezTo>
                    <a:pt x="8068" y="2509"/>
                    <a:pt x="8491" y="2473"/>
                    <a:pt x="8912" y="2473"/>
                  </a:cubicBezTo>
                  <a:cubicBezTo>
                    <a:pt x="9111" y="2473"/>
                    <a:pt x="9309" y="2481"/>
                    <a:pt x="9507" y="2504"/>
                  </a:cubicBezTo>
                  <a:cubicBezTo>
                    <a:pt x="10153" y="2583"/>
                    <a:pt x="10543" y="2865"/>
                    <a:pt x="10975" y="3233"/>
                  </a:cubicBezTo>
                  <a:cubicBezTo>
                    <a:pt x="11571" y="4186"/>
                    <a:pt x="12778" y="4575"/>
                    <a:pt x="13945" y="4575"/>
                  </a:cubicBezTo>
                  <a:cubicBezTo>
                    <a:pt x="14475" y="4575"/>
                    <a:pt x="14997" y="4494"/>
                    <a:pt x="15450" y="4350"/>
                  </a:cubicBezTo>
                  <a:cubicBezTo>
                    <a:pt x="17367" y="3740"/>
                    <a:pt x="18660" y="1990"/>
                    <a:pt x="19246" y="133"/>
                  </a:cubicBezTo>
                  <a:cubicBezTo>
                    <a:pt x="19271" y="58"/>
                    <a:pt x="19206" y="5"/>
                    <a:pt x="19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
            <p:cNvSpPr/>
            <p:nvPr/>
          </p:nvSpPr>
          <p:spPr>
            <a:xfrm>
              <a:off x="1447950" y="5218350"/>
              <a:ext cx="27450" cy="90450"/>
            </a:xfrm>
            <a:custGeom>
              <a:rect b="b" l="l" r="r" t="t"/>
              <a:pathLst>
                <a:path extrusionOk="0" h="3618" w="1098">
                  <a:moveTo>
                    <a:pt x="216" y="1"/>
                  </a:moveTo>
                  <a:cubicBezTo>
                    <a:pt x="106" y="1"/>
                    <a:pt x="1" y="137"/>
                    <a:pt x="115" y="219"/>
                  </a:cubicBezTo>
                  <a:cubicBezTo>
                    <a:pt x="665" y="611"/>
                    <a:pt x="711" y="1133"/>
                    <a:pt x="726" y="1768"/>
                  </a:cubicBezTo>
                  <a:cubicBezTo>
                    <a:pt x="736" y="2162"/>
                    <a:pt x="865" y="3268"/>
                    <a:pt x="551" y="3554"/>
                  </a:cubicBezTo>
                  <a:cubicBezTo>
                    <a:pt x="529" y="3576"/>
                    <a:pt x="551" y="3618"/>
                    <a:pt x="579" y="3618"/>
                  </a:cubicBezTo>
                  <a:cubicBezTo>
                    <a:pt x="583" y="3618"/>
                    <a:pt x="587" y="3617"/>
                    <a:pt x="590" y="3615"/>
                  </a:cubicBezTo>
                  <a:cubicBezTo>
                    <a:pt x="1097" y="3401"/>
                    <a:pt x="1008" y="2336"/>
                    <a:pt x="1022" y="1880"/>
                  </a:cubicBezTo>
                  <a:cubicBezTo>
                    <a:pt x="1040" y="1190"/>
                    <a:pt x="1022" y="279"/>
                    <a:pt x="258" y="8"/>
                  </a:cubicBezTo>
                  <a:cubicBezTo>
                    <a:pt x="244" y="3"/>
                    <a:pt x="230"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
            <p:cNvSpPr/>
            <p:nvPr/>
          </p:nvSpPr>
          <p:spPr>
            <a:xfrm>
              <a:off x="1476525" y="5216600"/>
              <a:ext cx="12075" cy="54025"/>
            </a:xfrm>
            <a:custGeom>
              <a:rect b="b" l="l" r="r" t="t"/>
              <a:pathLst>
                <a:path extrusionOk="0" h="2161" w="483">
                  <a:moveTo>
                    <a:pt x="227" y="0"/>
                  </a:moveTo>
                  <a:cubicBezTo>
                    <a:pt x="195" y="0"/>
                    <a:pt x="162" y="16"/>
                    <a:pt x="143" y="49"/>
                  </a:cubicBezTo>
                  <a:cubicBezTo>
                    <a:pt x="0" y="321"/>
                    <a:pt x="101" y="638"/>
                    <a:pt x="133" y="935"/>
                  </a:cubicBezTo>
                  <a:cubicBezTo>
                    <a:pt x="168" y="1314"/>
                    <a:pt x="222" y="1693"/>
                    <a:pt x="254" y="2070"/>
                  </a:cubicBezTo>
                  <a:cubicBezTo>
                    <a:pt x="259" y="2131"/>
                    <a:pt x="307" y="2161"/>
                    <a:pt x="354" y="2161"/>
                  </a:cubicBezTo>
                  <a:cubicBezTo>
                    <a:pt x="405" y="2161"/>
                    <a:pt x="454" y="2127"/>
                    <a:pt x="450" y="2060"/>
                  </a:cubicBezTo>
                  <a:cubicBezTo>
                    <a:pt x="433" y="1681"/>
                    <a:pt x="440" y="1299"/>
                    <a:pt x="433" y="921"/>
                  </a:cubicBezTo>
                  <a:cubicBezTo>
                    <a:pt x="422" y="625"/>
                    <a:pt x="483" y="292"/>
                    <a:pt x="308" y="43"/>
                  </a:cubicBezTo>
                  <a:cubicBezTo>
                    <a:pt x="289" y="15"/>
                    <a:pt x="258"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
            <p:cNvSpPr/>
            <p:nvPr/>
          </p:nvSpPr>
          <p:spPr>
            <a:xfrm>
              <a:off x="1632850" y="5174875"/>
              <a:ext cx="147350" cy="31850"/>
            </a:xfrm>
            <a:custGeom>
              <a:rect b="b" l="l" r="r" t="t"/>
              <a:pathLst>
                <a:path extrusionOk="0" h="1274" w="5894">
                  <a:moveTo>
                    <a:pt x="40" y="0"/>
                  </a:moveTo>
                  <a:cubicBezTo>
                    <a:pt x="16" y="0"/>
                    <a:pt x="1" y="36"/>
                    <a:pt x="19" y="57"/>
                  </a:cubicBezTo>
                  <a:cubicBezTo>
                    <a:pt x="737" y="826"/>
                    <a:pt x="1964" y="1274"/>
                    <a:pt x="3153" y="1274"/>
                  </a:cubicBezTo>
                  <a:cubicBezTo>
                    <a:pt x="4218" y="1274"/>
                    <a:pt x="5253" y="914"/>
                    <a:pt x="5862" y="104"/>
                  </a:cubicBezTo>
                  <a:cubicBezTo>
                    <a:pt x="5894" y="61"/>
                    <a:pt x="5859" y="10"/>
                    <a:pt x="5817" y="10"/>
                  </a:cubicBezTo>
                  <a:cubicBezTo>
                    <a:pt x="5804" y="10"/>
                    <a:pt x="5789" y="16"/>
                    <a:pt x="5776" y="29"/>
                  </a:cubicBezTo>
                  <a:cubicBezTo>
                    <a:pt x="5035" y="760"/>
                    <a:pt x="4159" y="1053"/>
                    <a:pt x="3260" y="1053"/>
                  </a:cubicBezTo>
                  <a:cubicBezTo>
                    <a:pt x="2849" y="1053"/>
                    <a:pt x="2433" y="991"/>
                    <a:pt x="2023" y="883"/>
                  </a:cubicBezTo>
                  <a:lnTo>
                    <a:pt x="2023" y="883"/>
                  </a:lnTo>
                  <a:cubicBezTo>
                    <a:pt x="2179" y="905"/>
                    <a:pt x="2338" y="916"/>
                    <a:pt x="2497" y="916"/>
                  </a:cubicBezTo>
                  <a:cubicBezTo>
                    <a:pt x="3130" y="916"/>
                    <a:pt x="3769" y="744"/>
                    <a:pt x="4297" y="436"/>
                  </a:cubicBezTo>
                  <a:cubicBezTo>
                    <a:pt x="4356" y="402"/>
                    <a:pt x="4316" y="326"/>
                    <a:pt x="4258" y="326"/>
                  </a:cubicBezTo>
                  <a:cubicBezTo>
                    <a:pt x="4249" y="326"/>
                    <a:pt x="4240" y="328"/>
                    <a:pt x="4230" y="332"/>
                  </a:cubicBezTo>
                  <a:cubicBezTo>
                    <a:pt x="3717" y="582"/>
                    <a:pt x="3219" y="692"/>
                    <a:pt x="2730" y="692"/>
                  </a:cubicBezTo>
                  <a:cubicBezTo>
                    <a:pt x="1975" y="692"/>
                    <a:pt x="1241" y="430"/>
                    <a:pt x="508" y="19"/>
                  </a:cubicBezTo>
                  <a:cubicBezTo>
                    <a:pt x="498" y="13"/>
                    <a:pt x="489" y="10"/>
                    <a:pt x="480" y="10"/>
                  </a:cubicBezTo>
                  <a:cubicBezTo>
                    <a:pt x="433" y="10"/>
                    <a:pt x="402" y="79"/>
                    <a:pt x="440" y="118"/>
                  </a:cubicBezTo>
                  <a:cubicBezTo>
                    <a:pt x="554" y="236"/>
                    <a:pt x="680" y="336"/>
                    <a:pt x="812" y="429"/>
                  </a:cubicBezTo>
                  <a:cubicBezTo>
                    <a:pt x="551" y="301"/>
                    <a:pt x="297" y="158"/>
                    <a:pt x="55" y="4"/>
                  </a:cubicBezTo>
                  <a:cubicBezTo>
                    <a:pt x="50" y="1"/>
                    <a:pt x="45" y="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
            <p:cNvSpPr/>
            <p:nvPr/>
          </p:nvSpPr>
          <p:spPr>
            <a:xfrm>
              <a:off x="1632400" y="5163000"/>
              <a:ext cx="78600" cy="20300"/>
            </a:xfrm>
            <a:custGeom>
              <a:rect b="b" l="l" r="r" t="t"/>
              <a:pathLst>
                <a:path extrusionOk="0" h="812" w="3144">
                  <a:moveTo>
                    <a:pt x="72" y="0"/>
                  </a:moveTo>
                  <a:cubicBezTo>
                    <a:pt x="30" y="0"/>
                    <a:pt x="1" y="61"/>
                    <a:pt x="37" y="94"/>
                  </a:cubicBezTo>
                  <a:cubicBezTo>
                    <a:pt x="540" y="582"/>
                    <a:pt x="1252" y="812"/>
                    <a:pt x="1960" y="812"/>
                  </a:cubicBezTo>
                  <a:cubicBezTo>
                    <a:pt x="2353" y="812"/>
                    <a:pt x="2744" y="741"/>
                    <a:pt x="3097" y="604"/>
                  </a:cubicBezTo>
                  <a:cubicBezTo>
                    <a:pt x="3144" y="584"/>
                    <a:pt x="3128" y="521"/>
                    <a:pt x="3083" y="521"/>
                  </a:cubicBezTo>
                  <a:cubicBezTo>
                    <a:pt x="3080" y="521"/>
                    <a:pt x="3076" y="521"/>
                    <a:pt x="3073" y="522"/>
                  </a:cubicBezTo>
                  <a:cubicBezTo>
                    <a:pt x="2763" y="598"/>
                    <a:pt x="2470" y="633"/>
                    <a:pt x="2187" y="633"/>
                  </a:cubicBezTo>
                  <a:cubicBezTo>
                    <a:pt x="1457" y="633"/>
                    <a:pt x="798" y="397"/>
                    <a:pt x="98" y="8"/>
                  </a:cubicBezTo>
                  <a:cubicBezTo>
                    <a:pt x="89" y="2"/>
                    <a:pt x="80"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
            <p:cNvSpPr/>
            <p:nvPr/>
          </p:nvSpPr>
          <p:spPr>
            <a:xfrm>
              <a:off x="1625425" y="5150650"/>
              <a:ext cx="54775" cy="14950"/>
            </a:xfrm>
            <a:custGeom>
              <a:rect b="b" l="l" r="r" t="t"/>
              <a:pathLst>
                <a:path extrusionOk="0" h="598" w="2191">
                  <a:moveTo>
                    <a:pt x="74" y="1"/>
                  </a:moveTo>
                  <a:cubicBezTo>
                    <a:pt x="31" y="1"/>
                    <a:pt x="0" y="52"/>
                    <a:pt x="27" y="88"/>
                  </a:cubicBezTo>
                  <a:cubicBezTo>
                    <a:pt x="285" y="469"/>
                    <a:pt x="819" y="598"/>
                    <a:pt x="1330" y="598"/>
                  </a:cubicBezTo>
                  <a:cubicBezTo>
                    <a:pt x="1617" y="598"/>
                    <a:pt x="1896" y="557"/>
                    <a:pt x="2116" y="498"/>
                  </a:cubicBezTo>
                  <a:cubicBezTo>
                    <a:pt x="2190" y="481"/>
                    <a:pt x="2159" y="379"/>
                    <a:pt x="2089" y="379"/>
                  </a:cubicBezTo>
                  <a:cubicBezTo>
                    <a:pt x="2085" y="379"/>
                    <a:pt x="2081" y="379"/>
                    <a:pt x="2076" y="380"/>
                  </a:cubicBezTo>
                  <a:cubicBezTo>
                    <a:pt x="1900" y="419"/>
                    <a:pt x="1722" y="439"/>
                    <a:pt x="1545" y="439"/>
                  </a:cubicBezTo>
                  <a:cubicBezTo>
                    <a:pt x="1343" y="439"/>
                    <a:pt x="1141" y="412"/>
                    <a:pt x="941" y="355"/>
                  </a:cubicBezTo>
                  <a:cubicBezTo>
                    <a:pt x="641" y="270"/>
                    <a:pt x="383" y="73"/>
                    <a:pt x="87" y="2"/>
                  </a:cubicBezTo>
                  <a:cubicBezTo>
                    <a:pt x="83" y="1"/>
                    <a:pt x="78"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
            <p:cNvSpPr/>
            <p:nvPr/>
          </p:nvSpPr>
          <p:spPr>
            <a:xfrm>
              <a:off x="1665725" y="5184100"/>
              <a:ext cx="160425" cy="56525"/>
            </a:xfrm>
            <a:custGeom>
              <a:rect b="b" l="l" r="r" t="t"/>
              <a:pathLst>
                <a:path extrusionOk="0" h="2261" w="6417">
                  <a:moveTo>
                    <a:pt x="6338" y="0"/>
                  </a:moveTo>
                  <a:cubicBezTo>
                    <a:pt x="6324" y="0"/>
                    <a:pt x="6309" y="6"/>
                    <a:pt x="6296" y="21"/>
                  </a:cubicBezTo>
                  <a:cubicBezTo>
                    <a:pt x="5557" y="850"/>
                    <a:pt x="4621" y="1549"/>
                    <a:pt x="3536" y="1846"/>
                  </a:cubicBezTo>
                  <a:cubicBezTo>
                    <a:pt x="3174" y="1945"/>
                    <a:pt x="2826" y="1990"/>
                    <a:pt x="2488" y="1990"/>
                  </a:cubicBezTo>
                  <a:cubicBezTo>
                    <a:pt x="1671" y="1990"/>
                    <a:pt x="906" y="1729"/>
                    <a:pt x="118" y="1343"/>
                  </a:cubicBezTo>
                  <a:cubicBezTo>
                    <a:pt x="108" y="1338"/>
                    <a:pt x="99" y="1336"/>
                    <a:pt x="90" y="1336"/>
                  </a:cubicBezTo>
                  <a:cubicBezTo>
                    <a:pt x="38" y="1336"/>
                    <a:pt x="1" y="1407"/>
                    <a:pt x="47" y="1450"/>
                  </a:cubicBezTo>
                  <a:cubicBezTo>
                    <a:pt x="682" y="2024"/>
                    <a:pt x="1427" y="2261"/>
                    <a:pt x="2191" y="2261"/>
                  </a:cubicBezTo>
                  <a:cubicBezTo>
                    <a:pt x="3770" y="2261"/>
                    <a:pt x="5431" y="1246"/>
                    <a:pt x="6382" y="95"/>
                  </a:cubicBezTo>
                  <a:cubicBezTo>
                    <a:pt x="6417" y="53"/>
                    <a:pt x="6380" y="0"/>
                    <a:pt x="6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
            <p:cNvSpPr/>
            <p:nvPr/>
          </p:nvSpPr>
          <p:spPr>
            <a:xfrm>
              <a:off x="1661025" y="5231250"/>
              <a:ext cx="133075" cy="25575"/>
            </a:xfrm>
            <a:custGeom>
              <a:rect b="b" l="l" r="r" t="t"/>
              <a:pathLst>
                <a:path extrusionOk="0" h="1023" w="5323">
                  <a:moveTo>
                    <a:pt x="93" y="1"/>
                  </a:moveTo>
                  <a:cubicBezTo>
                    <a:pt x="39" y="1"/>
                    <a:pt x="0" y="78"/>
                    <a:pt x="49" y="121"/>
                  </a:cubicBezTo>
                  <a:cubicBezTo>
                    <a:pt x="762" y="734"/>
                    <a:pt x="1684" y="1022"/>
                    <a:pt x="2614" y="1022"/>
                  </a:cubicBezTo>
                  <a:cubicBezTo>
                    <a:pt x="3562" y="1022"/>
                    <a:pt x="4517" y="724"/>
                    <a:pt x="5267" y="167"/>
                  </a:cubicBezTo>
                  <a:cubicBezTo>
                    <a:pt x="5323" y="125"/>
                    <a:pt x="5289" y="48"/>
                    <a:pt x="5235" y="48"/>
                  </a:cubicBezTo>
                  <a:cubicBezTo>
                    <a:pt x="5223" y="48"/>
                    <a:pt x="5211" y="52"/>
                    <a:pt x="5198" y="60"/>
                  </a:cubicBezTo>
                  <a:cubicBezTo>
                    <a:pt x="4386" y="571"/>
                    <a:pt x="3581" y="806"/>
                    <a:pt x="2777" y="806"/>
                  </a:cubicBezTo>
                  <a:cubicBezTo>
                    <a:pt x="1895" y="806"/>
                    <a:pt x="1013" y="523"/>
                    <a:pt x="124" y="9"/>
                  </a:cubicBezTo>
                  <a:cubicBezTo>
                    <a:pt x="114" y="3"/>
                    <a:pt x="103"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
            <p:cNvSpPr/>
            <p:nvPr/>
          </p:nvSpPr>
          <p:spPr>
            <a:xfrm>
              <a:off x="1652100" y="5238625"/>
              <a:ext cx="94650" cy="29650"/>
            </a:xfrm>
            <a:custGeom>
              <a:rect b="b" l="l" r="r" t="t"/>
              <a:pathLst>
                <a:path extrusionOk="0" h="1186" w="3786">
                  <a:moveTo>
                    <a:pt x="67" y="0"/>
                  </a:moveTo>
                  <a:cubicBezTo>
                    <a:pt x="29" y="0"/>
                    <a:pt x="1" y="46"/>
                    <a:pt x="35" y="83"/>
                  </a:cubicBezTo>
                  <a:cubicBezTo>
                    <a:pt x="687" y="830"/>
                    <a:pt x="1690" y="1185"/>
                    <a:pt x="2678" y="1185"/>
                  </a:cubicBezTo>
                  <a:cubicBezTo>
                    <a:pt x="3040" y="1185"/>
                    <a:pt x="3401" y="1137"/>
                    <a:pt x="3742" y="1043"/>
                  </a:cubicBezTo>
                  <a:cubicBezTo>
                    <a:pt x="3785" y="1030"/>
                    <a:pt x="3766" y="978"/>
                    <a:pt x="3730" y="978"/>
                  </a:cubicBezTo>
                  <a:cubicBezTo>
                    <a:pt x="3728" y="978"/>
                    <a:pt x="3726" y="978"/>
                    <a:pt x="3724" y="979"/>
                  </a:cubicBezTo>
                  <a:cubicBezTo>
                    <a:pt x="3449" y="1029"/>
                    <a:pt x="3184" y="1053"/>
                    <a:pt x="2928" y="1053"/>
                  </a:cubicBezTo>
                  <a:cubicBezTo>
                    <a:pt x="1891" y="1053"/>
                    <a:pt x="993" y="658"/>
                    <a:pt x="99" y="11"/>
                  </a:cubicBezTo>
                  <a:cubicBezTo>
                    <a:pt x="88" y="4"/>
                    <a:pt x="78"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
            <p:cNvSpPr/>
            <p:nvPr/>
          </p:nvSpPr>
          <p:spPr>
            <a:xfrm>
              <a:off x="1642100" y="5258700"/>
              <a:ext cx="63875" cy="37125"/>
            </a:xfrm>
            <a:custGeom>
              <a:rect b="b" l="l" r="r" t="t"/>
              <a:pathLst>
                <a:path extrusionOk="0" h="1485" w="2555">
                  <a:moveTo>
                    <a:pt x="79" y="1"/>
                  </a:moveTo>
                  <a:cubicBezTo>
                    <a:pt x="38" y="1"/>
                    <a:pt x="0" y="47"/>
                    <a:pt x="28" y="90"/>
                  </a:cubicBezTo>
                  <a:cubicBezTo>
                    <a:pt x="538" y="866"/>
                    <a:pt x="1584" y="1316"/>
                    <a:pt x="2463" y="1483"/>
                  </a:cubicBezTo>
                  <a:cubicBezTo>
                    <a:pt x="2467" y="1484"/>
                    <a:pt x="2471" y="1484"/>
                    <a:pt x="2475" y="1484"/>
                  </a:cubicBezTo>
                  <a:cubicBezTo>
                    <a:pt x="2537" y="1484"/>
                    <a:pt x="2555" y="1386"/>
                    <a:pt x="2484" y="1369"/>
                  </a:cubicBezTo>
                  <a:cubicBezTo>
                    <a:pt x="2031" y="1273"/>
                    <a:pt x="1595" y="1115"/>
                    <a:pt x="1195" y="879"/>
                  </a:cubicBezTo>
                  <a:cubicBezTo>
                    <a:pt x="784" y="637"/>
                    <a:pt x="481" y="312"/>
                    <a:pt x="117" y="15"/>
                  </a:cubicBezTo>
                  <a:cubicBezTo>
                    <a:pt x="105" y="5"/>
                    <a:pt x="92"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
            <p:cNvSpPr/>
            <p:nvPr/>
          </p:nvSpPr>
          <p:spPr>
            <a:xfrm>
              <a:off x="1540100" y="5344625"/>
              <a:ext cx="99000" cy="34975"/>
            </a:xfrm>
            <a:custGeom>
              <a:rect b="b" l="l" r="r" t="t"/>
              <a:pathLst>
                <a:path extrusionOk="0" h="1399" w="3960">
                  <a:moveTo>
                    <a:pt x="104" y="1"/>
                  </a:moveTo>
                  <a:cubicBezTo>
                    <a:pt x="51" y="1"/>
                    <a:pt x="0" y="62"/>
                    <a:pt x="40" y="111"/>
                  </a:cubicBezTo>
                  <a:cubicBezTo>
                    <a:pt x="610" y="813"/>
                    <a:pt x="1641" y="1399"/>
                    <a:pt x="2602" y="1399"/>
                  </a:cubicBezTo>
                  <a:cubicBezTo>
                    <a:pt x="3073" y="1399"/>
                    <a:pt x="3528" y="1258"/>
                    <a:pt x="3904" y="921"/>
                  </a:cubicBezTo>
                  <a:cubicBezTo>
                    <a:pt x="3960" y="874"/>
                    <a:pt x="3905" y="796"/>
                    <a:pt x="3844" y="796"/>
                  </a:cubicBezTo>
                  <a:cubicBezTo>
                    <a:pt x="3832" y="796"/>
                    <a:pt x="3820" y="799"/>
                    <a:pt x="3808" y="806"/>
                  </a:cubicBezTo>
                  <a:cubicBezTo>
                    <a:pt x="3402" y="1049"/>
                    <a:pt x="3035" y="1146"/>
                    <a:pt x="2690" y="1146"/>
                  </a:cubicBezTo>
                  <a:cubicBezTo>
                    <a:pt x="1784" y="1146"/>
                    <a:pt x="1030" y="475"/>
                    <a:pt x="132" y="7"/>
                  </a:cubicBezTo>
                  <a:cubicBezTo>
                    <a:pt x="123" y="3"/>
                    <a:pt x="114" y="1"/>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
            <p:cNvSpPr/>
            <p:nvPr/>
          </p:nvSpPr>
          <p:spPr>
            <a:xfrm>
              <a:off x="1553000" y="5339550"/>
              <a:ext cx="66175" cy="27125"/>
            </a:xfrm>
            <a:custGeom>
              <a:rect b="b" l="l" r="r" t="t"/>
              <a:pathLst>
                <a:path extrusionOk="0" h="1085" w="2647">
                  <a:moveTo>
                    <a:pt x="84" y="0"/>
                  </a:moveTo>
                  <a:cubicBezTo>
                    <a:pt x="40" y="0"/>
                    <a:pt x="1" y="45"/>
                    <a:pt x="31" y="88"/>
                  </a:cubicBezTo>
                  <a:cubicBezTo>
                    <a:pt x="489" y="783"/>
                    <a:pt x="1383" y="1084"/>
                    <a:pt x="2200" y="1084"/>
                  </a:cubicBezTo>
                  <a:cubicBezTo>
                    <a:pt x="2324" y="1084"/>
                    <a:pt x="2447" y="1077"/>
                    <a:pt x="2566" y="1063"/>
                  </a:cubicBezTo>
                  <a:cubicBezTo>
                    <a:pt x="2646" y="1053"/>
                    <a:pt x="2645" y="931"/>
                    <a:pt x="2567" y="931"/>
                  </a:cubicBezTo>
                  <a:cubicBezTo>
                    <a:pt x="2565" y="931"/>
                    <a:pt x="2562" y="931"/>
                    <a:pt x="2560" y="931"/>
                  </a:cubicBezTo>
                  <a:cubicBezTo>
                    <a:pt x="2489" y="936"/>
                    <a:pt x="2421" y="939"/>
                    <a:pt x="2353" y="939"/>
                  </a:cubicBezTo>
                  <a:cubicBezTo>
                    <a:pt x="1477" y="939"/>
                    <a:pt x="823" y="540"/>
                    <a:pt x="124" y="14"/>
                  </a:cubicBezTo>
                  <a:cubicBezTo>
                    <a:pt x="111" y="4"/>
                    <a:pt x="98"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
            <p:cNvSpPr/>
            <p:nvPr/>
          </p:nvSpPr>
          <p:spPr>
            <a:xfrm>
              <a:off x="1575525" y="5336275"/>
              <a:ext cx="13000" cy="8600"/>
            </a:xfrm>
            <a:custGeom>
              <a:rect b="b" l="l" r="r" t="t"/>
              <a:pathLst>
                <a:path extrusionOk="0" h="344" w="520">
                  <a:moveTo>
                    <a:pt x="70" y="1"/>
                  </a:moveTo>
                  <a:cubicBezTo>
                    <a:pt x="29" y="1"/>
                    <a:pt x="0" y="53"/>
                    <a:pt x="37" y="84"/>
                  </a:cubicBezTo>
                  <a:cubicBezTo>
                    <a:pt x="148" y="180"/>
                    <a:pt x="283" y="255"/>
                    <a:pt x="408" y="334"/>
                  </a:cubicBezTo>
                  <a:cubicBezTo>
                    <a:pt x="419" y="341"/>
                    <a:pt x="429" y="344"/>
                    <a:pt x="439" y="344"/>
                  </a:cubicBezTo>
                  <a:cubicBezTo>
                    <a:pt x="490" y="344"/>
                    <a:pt x="520" y="259"/>
                    <a:pt x="466" y="227"/>
                  </a:cubicBezTo>
                  <a:cubicBezTo>
                    <a:pt x="344" y="151"/>
                    <a:pt x="223" y="62"/>
                    <a:pt x="90" y="5"/>
                  </a:cubicBezTo>
                  <a:cubicBezTo>
                    <a:pt x="83" y="2"/>
                    <a:pt x="77"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
            <p:cNvSpPr/>
            <p:nvPr/>
          </p:nvSpPr>
          <p:spPr>
            <a:xfrm>
              <a:off x="1361700" y="5285175"/>
              <a:ext cx="67875" cy="14150"/>
            </a:xfrm>
            <a:custGeom>
              <a:rect b="b" l="l" r="r" t="t"/>
              <a:pathLst>
                <a:path extrusionOk="0" h="566" w="2715">
                  <a:moveTo>
                    <a:pt x="761" y="1"/>
                  </a:moveTo>
                  <a:cubicBezTo>
                    <a:pt x="533" y="1"/>
                    <a:pt x="309" y="23"/>
                    <a:pt x="98" y="71"/>
                  </a:cubicBezTo>
                  <a:cubicBezTo>
                    <a:pt x="1" y="92"/>
                    <a:pt x="44" y="221"/>
                    <a:pt x="126" y="224"/>
                  </a:cubicBezTo>
                  <a:cubicBezTo>
                    <a:pt x="576" y="249"/>
                    <a:pt x="1023" y="224"/>
                    <a:pt x="1469" y="285"/>
                  </a:cubicBezTo>
                  <a:cubicBezTo>
                    <a:pt x="1869" y="338"/>
                    <a:pt x="2247" y="456"/>
                    <a:pt x="2633" y="563"/>
                  </a:cubicBezTo>
                  <a:cubicBezTo>
                    <a:pt x="2638" y="565"/>
                    <a:pt x="2644" y="566"/>
                    <a:pt x="2648" y="566"/>
                  </a:cubicBezTo>
                  <a:cubicBezTo>
                    <a:pt x="2695" y="566"/>
                    <a:pt x="2714" y="493"/>
                    <a:pt x="2669" y="467"/>
                  </a:cubicBezTo>
                  <a:cubicBezTo>
                    <a:pt x="2117" y="186"/>
                    <a:pt x="1420" y="1"/>
                    <a:pt x="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
            <p:cNvSpPr/>
            <p:nvPr/>
          </p:nvSpPr>
          <p:spPr>
            <a:xfrm>
              <a:off x="1361450" y="5272175"/>
              <a:ext cx="45675" cy="7900"/>
            </a:xfrm>
            <a:custGeom>
              <a:rect b="b" l="l" r="r" t="t"/>
              <a:pathLst>
                <a:path extrusionOk="0" h="316" w="1827">
                  <a:moveTo>
                    <a:pt x="706" y="1"/>
                  </a:moveTo>
                  <a:cubicBezTo>
                    <a:pt x="486" y="1"/>
                    <a:pt x="271" y="28"/>
                    <a:pt x="79" y="87"/>
                  </a:cubicBezTo>
                  <a:cubicBezTo>
                    <a:pt x="1" y="112"/>
                    <a:pt x="29" y="219"/>
                    <a:pt x="104" y="223"/>
                  </a:cubicBezTo>
                  <a:cubicBezTo>
                    <a:pt x="140" y="224"/>
                    <a:pt x="176" y="225"/>
                    <a:pt x="212" y="225"/>
                  </a:cubicBezTo>
                  <a:cubicBezTo>
                    <a:pt x="394" y="225"/>
                    <a:pt x="575" y="210"/>
                    <a:pt x="758" y="210"/>
                  </a:cubicBezTo>
                  <a:cubicBezTo>
                    <a:pt x="795" y="210"/>
                    <a:pt x="831" y="210"/>
                    <a:pt x="868" y="212"/>
                  </a:cubicBezTo>
                  <a:cubicBezTo>
                    <a:pt x="1153" y="226"/>
                    <a:pt x="1432" y="279"/>
                    <a:pt x="1718" y="315"/>
                  </a:cubicBezTo>
                  <a:cubicBezTo>
                    <a:pt x="1721" y="316"/>
                    <a:pt x="1723" y="316"/>
                    <a:pt x="1725" y="316"/>
                  </a:cubicBezTo>
                  <a:cubicBezTo>
                    <a:pt x="1786" y="316"/>
                    <a:pt x="1826" y="225"/>
                    <a:pt x="1758" y="198"/>
                  </a:cubicBezTo>
                  <a:cubicBezTo>
                    <a:pt x="1452" y="75"/>
                    <a:pt x="1073"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
            <p:cNvSpPr/>
            <p:nvPr/>
          </p:nvSpPr>
          <p:spPr>
            <a:xfrm>
              <a:off x="1317500" y="5196375"/>
              <a:ext cx="91025" cy="29125"/>
            </a:xfrm>
            <a:custGeom>
              <a:rect b="b" l="l" r="r" t="t"/>
              <a:pathLst>
                <a:path extrusionOk="0" h="1165" w="3641">
                  <a:moveTo>
                    <a:pt x="3538" y="0"/>
                  </a:moveTo>
                  <a:cubicBezTo>
                    <a:pt x="3525" y="0"/>
                    <a:pt x="3511" y="9"/>
                    <a:pt x="3511" y="26"/>
                  </a:cubicBezTo>
                  <a:cubicBezTo>
                    <a:pt x="3519" y="676"/>
                    <a:pt x="2305" y="905"/>
                    <a:pt x="1808" y="944"/>
                  </a:cubicBezTo>
                  <a:cubicBezTo>
                    <a:pt x="1745" y="949"/>
                    <a:pt x="1683" y="951"/>
                    <a:pt x="1622" y="951"/>
                  </a:cubicBezTo>
                  <a:cubicBezTo>
                    <a:pt x="1078" y="951"/>
                    <a:pt x="604" y="774"/>
                    <a:pt x="94" y="562"/>
                  </a:cubicBezTo>
                  <a:cubicBezTo>
                    <a:pt x="87" y="559"/>
                    <a:pt x="81" y="558"/>
                    <a:pt x="74" y="558"/>
                  </a:cubicBezTo>
                  <a:cubicBezTo>
                    <a:pt x="32" y="558"/>
                    <a:pt x="0" y="610"/>
                    <a:pt x="40" y="644"/>
                  </a:cubicBezTo>
                  <a:cubicBezTo>
                    <a:pt x="464" y="1003"/>
                    <a:pt x="1035" y="1165"/>
                    <a:pt x="1596" y="1165"/>
                  </a:cubicBezTo>
                  <a:cubicBezTo>
                    <a:pt x="1783" y="1165"/>
                    <a:pt x="1969" y="1147"/>
                    <a:pt x="2148" y="1112"/>
                  </a:cubicBezTo>
                  <a:cubicBezTo>
                    <a:pt x="2659" y="1015"/>
                    <a:pt x="3640" y="687"/>
                    <a:pt x="3562" y="23"/>
                  </a:cubicBezTo>
                  <a:cubicBezTo>
                    <a:pt x="3560" y="7"/>
                    <a:pt x="3549" y="0"/>
                    <a:pt x="3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
            <p:cNvSpPr/>
            <p:nvPr/>
          </p:nvSpPr>
          <p:spPr>
            <a:xfrm>
              <a:off x="1338500" y="5194225"/>
              <a:ext cx="63875" cy="16300"/>
            </a:xfrm>
            <a:custGeom>
              <a:rect b="b" l="l" r="r" t="t"/>
              <a:pathLst>
                <a:path extrusionOk="0" h="652" w="2555">
                  <a:moveTo>
                    <a:pt x="2480" y="1"/>
                  </a:moveTo>
                  <a:cubicBezTo>
                    <a:pt x="2471" y="1"/>
                    <a:pt x="2461" y="4"/>
                    <a:pt x="2450" y="12"/>
                  </a:cubicBezTo>
                  <a:cubicBezTo>
                    <a:pt x="1976" y="349"/>
                    <a:pt x="1501" y="473"/>
                    <a:pt x="997" y="473"/>
                  </a:cubicBezTo>
                  <a:cubicBezTo>
                    <a:pt x="700" y="473"/>
                    <a:pt x="394" y="430"/>
                    <a:pt x="72" y="362"/>
                  </a:cubicBezTo>
                  <a:cubicBezTo>
                    <a:pt x="68" y="362"/>
                    <a:pt x="65" y="361"/>
                    <a:pt x="62" y="361"/>
                  </a:cubicBezTo>
                  <a:cubicBezTo>
                    <a:pt x="19" y="361"/>
                    <a:pt x="0" y="428"/>
                    <a:pt x="44" y="448"/>
                  </a:cubicBezTo>
                  <a:cubicBezTo>
                    <a:pt x="316" y="589"/>
                    <a:pt x="614" y="652"/>
                    <a:pt x="916" y="652"/>
                  </a:cubicBezTo>
                  <a:cubicBezTo>
                    <a:pt x="1484" y="652"/>
                    <a:pt x="2064" y="432"/>
                    <a:pt x="2508" y="105"/>
                  </a:cubicBezTo>
                  <a:cubicBezTo>
                    <a:pt x="2554" y="70"/>
                    <a:pt x="2524" y="1"/>
                    <a:pt x="2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
            <p:cNvSpPr/>
            <p:nvPr/>
          </p:nvSpPr>
          <p:spPr>
            <a:xfrm>
              <a:off x="1313950" y="5220725"/>
              <a:ext cx="65450" cy="15650"/>
            </a:xfrm>
            <a:custGeom>
              <a:rect b="b" l="l" r="r" t="t"/>
              <a:pathLst>
                <a:path extrusionOk="0" h="626" w="2618">
                  <a:moveTo>
                    <a:pt x="81" y="1"/>
                  </a:moveTo>
                  <a:cubicBezTo>
                    <a:pt x="36" y="1"/>
                    <a:pt x="1" y="59"/>
                    <a:pt x="43" y="95"/>
                  </a:cubicBezTo>
                  <a:cubicBezTo>
                    <a:pt x="477" y="447"/>
                    <a:pt x="1076" y="626"/>
                    <a:pt x="1662" y="626"/>
                  </a:cubicBezTo>
                  <a:cubicBezTo>
                    <a:pt x="1973" y="626"/>
                    <a:pt x="2281" y="575"/>
                    <a:pt x="2557" y="473"/>
                  </a:cubicBezTo>
                  <a:cubicBezTo>
                    <a:pt x="2618" y="450"/>
                    <a:pt x="2612" y="351"/>
                    <a:pt x="2549" y="351"/>
                  </a:cubicBezTo>
                  <a:cubicBezTo>
                    <a:pt x="2545" y="351"/>
                    <a:pt x="2540" y="352"/>
                    <a:pt x="2536" y="352"/>
                  </a:cubicBezTo>
                  <a:cubicBezTo>
                    <a:pt x="2277" y="398"/>
                    <a:pt x="2038" y="420"/>
                    <a:pt x="1808" y="420"/>
                  </a:cubicBezTo>
                  <a:cubicBezTo>
                    <a:pt x="1225" y="420"/>
                    <a:pt x="706" y="277"/>
                    <a:pt x="104" y="6"/>
                  </a:cubicBezTo>
                  <a:cubicBezTo>
                    <a:pt x="96" y="2"/>
                    <a:pt x="88"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
            <p:cNvSpPr/>
            <p:nvPr/>
          </p:nvSpPr>
          <p:spPr>
            <a:xfrm>
              <a:off x="1191975" y="4854550"/>
              <a:ext cx="132900" cy="316800"/>
            </a:xfrm>
            <a:custGeom>
              <a:rect b="b" l="l" r="r" t="t"/>
              <a:pathLst>
                <a:path extrusionOk="0" h="12672" w="5316">
                  <a:moveTo>
                    <a:pt x="5241" y="1"/>
                  </a:moveTo>
                  <a:cubicBezTo>
                    <a:pt x="5230" y="1"/>
                    <a:pt x="5219" y="5"/>
                    <a:pt x="5208" y="14"/>
                  </a:cubicBezTo>
                  <a:cubicBezTo>
                    <a:pt x="4115" y="889"/>
                    <a:pt x="3248" y="2132"/>
                    <a:pt x="2422" y="3254"/>
                  </a:cubicBezTo>
                  <a:cubicBezTo>
                    <a:pt x="1701" y="4235"/>
                    <a:pt x="1011" y="5275"/>
                    <a:pt x="662" y="6453"/>
                  </a:cubicBezTo>
                  <a:cubicBezTo>
                    <a:pt x="1" y="8678"/>
                    <a:pt x="708" y="11021"/>
                    <a:pt x="2301" y="12660"/>
                  </a:cubicBezTo>
                  <a:cubicBezTo>
                    <a:pt x="2309" y="12668"/>
                    <a:pt x="2318" y="12672"/>
                    <a:pt x="2326" y="12672"/>
                  </a:cubicBezTo>
                  <a:cubicBezTo>
                    <a:pt x="2352" y="12672"/>
                    <a:pt x="2373" y="12634"/>
                    <a:pt x="2351" y="12606"/>
                  </a:cubicBezTo>
                  <a:cubicBezTo>
                    <a:pt x="840" y="10853"/>
                    <a:pt x="330" y="8257"/>
                    <a:pt x="1090" y="6067"/>
                  </a:cubicBezTo>
                  <a:cubicBezTo>
                    <a:pt x="1911" y="3714"/>
                    <a:pt x="3818" y="2039"/>
                    <a:pt x="5287" y="107"/>
                  </a:cubicBezTo>
                  <a:cubicBezTo>
                    <a:pt x="5316" y="66"/>
                    <a:pt x="5284"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
            <p:cNvSpPr/>
            <p:nvPr/>
          </p:nvSpPr>
          <p:spPr>
            <a:xfrm>
              <a:off x="1226875" y="4842225"/>
              <a:ext cx="84800" cy="104750"/>
            </a:xfrm>
            <a:custGeom>
              <a:rect b="b" l="l" r="r" t="t"/>
              <a:pathLst>
                <a:path extrusionOk="0" h="4190" w="3392">
                  <a:moveTo>
                    <a:pt x="3283" y="1"/>
                  </a:moveTo>
                  <a:cubicBezTo>
                    <a:pt x="3263" y="1"/>
                    <a:pt x="3244" y="8"/>
                    <a:pt x="3230" y="25"/>
                  </a:cubicBezTo>
                  <a:cubicBezTo>
                    <a:pt x="2105" y="1314"/>
                    <a:pt x="1205" y="2782"/>
                    <a:pt x="55" y="4053"/>
                  </a:cubicBezTo>
                  <a:cubicBezTo>
                    <a:pt x="1" y="4113"/>
                    <a:pt x="58" y="4190"/>
                    <a:pt x="120" y="4190"/>
                  </a:cubicBezTo>
                  <a:cubicBezTo>
                    <a:pt x="139" y="4190"/>
                    <a:pt x="160" y="4182"/>
                    <a:pt x="177" y="4164"/>
                  </a:cubicBezTo>
                  <a:cubicBezTo>
                    <a:pt x="1348" y="2936"/>
                    <a:pt x="2444" y="1543"/>
                    <a:pt x="3355" y="114"/>
                  </a:cubicBezTo>
                  <a:cubicBezTo>
                    <a:pt x="3391" y="56"/>
                    <a:pt x="3336" y="1"/>
                    <a:pt x="3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
            <p:cNvSpPr/>
            <p:nvPr/>
          </p:nvSpPr>
          <p:spPr>
            <a:xfrm>
              <a:off x="1189925" y="4894100"/>
              <a:ext cx="130475" cy="223575"/>
            </a:xfrm>
            <a:custGeom>
              <a:rect b="b" l="l" r="r" t="t"/>
              <a:pathLst>
                <a:path extrusionOk="0" h="8943" w="5219">
                  <a:moveTo>
                    <a:pt x="5118" y="0"/>
                  </a:moveTo>
                  <a:cubicBezTo>
                    <a:pt x="5100" y="0"/>
                    <a:pt x="5082" y="7"/>
                    <a:pt x="5065" y="22"/>
                  </a:cubicBezTo>
                  <a:cubicBezTo>
                    <a:pt x="2705" y="2050"/>
                    <a:pt x="1" y="5743"/>
                    <a:pt x="1865" y="8914"/>
                  </a:cubicBezTo>
                  <a:cubicBezTo>
                    <a:pt x="1877" y="8934"/>
                    <a:pt x="1896" y="8942"/>
                    <a:pt x="1916" y="8942"/>
                  </a:cubicBezTo>
                  <a:cubicBezTo>
                    <a:pt x="1956" y="8942"/>
                    <a:pt x="1999" y="8907"/>
                    <a:pt x="1980" y="8864"/>
                  </a:cubicBezTo>
                  <a:cubicBezTo>
                    <a:pt x="1254" y="7232"/>
                    <a:pt x="1440" y="5421"/>
                    <a:pt x="2244" y="3853"/>
                  </a:cubicBezTo>
                  <a:cubicBezTo>
                    <a:pt x="2983" y="2414"/>
                    <a:pt x="4144" y="1339"/>
                    <a:pt x="5172" y="114"/>
                  </a:cubicBezTo>
                  <a:cubicBezTo>
                    <a:pt x="5218" y="61"/>
                    <a:pt x="5172" y="0"/>
                    <a:pt x="5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
            <p:cNvSpPr/>
            <p:nvPr/>
          </p:nvSpPr>
          <p:spPr>
            <a:xfrm>
              <a:off x="1236200" y="4932425"/>
              <a:ext cx="67350" cy="144175"/>
            </a:xfrm>
            <a:custGeom>
              <a:rect b="b" l="l" r="r" t="t"/>
              <a:pathLst>
                <a:path extrusionOk="0" h="5767" w="2694">
                  <a:moveTo>
                    <a:pt x="2600" y="1"/>
                  </a:moveTo>
                  <a:cubicBezTo>
                    <a:pt x="2585" y="1"/>
                    <a:pt x="2569" y="7"/>
                    <a:pt x="2557" y="20"/>
                  </a:cubicBezTo>
                  <a:cubicBezTo>
                    <a:pt x="1232" y="1570"/>
                    <a:pt x="0" y="3613"/>
                    <a:pt x="303" y="5720"/>
                  </a:cubicBezTo>
                  <a:cubicBezTo>
                    <a:pt x="307" y="5751"/>
                    <a:pt x="332" y="5766"/>
                    <a:pt x="357" y="5766"/>
                  </a:cubicBezTo>
                  <a:cubicBezTo>
                    <a:pt x="384" y="5766"/>
                    <a:pt x="411" y="5748"/>
                    <a:pt x="407" y="5713"/>
                  </a:cubicBezTo>
                  <a:cubicBezTo>
                    <a:pt x="104" y="3570"/>
                    <a:pt x="1568" y="1767"/>
                    <a:pt x="2664" y="96"/>
                  </a:cubicBezTo>
                  <a:cubicBezTo>
                    <a:pt x="2693" y="48"/>
                    <a:pt x="2646" y="1"/>
                    <a:pt x="2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
            <p:cNvSpPr/>
            <p:nvPr/>
          </p:nvSpPr>
          <p:spPr>
            <a:xfrm>
              <a:off x="1166475" y="5122250"/>
              <a:ext cx="102625" cy="125100"/>
            </a:xfrm>
            <a:custGeom>
              <a:rect b="b" l="l" r="r" t="t"/>
              <a:pathLst>
                <a:path extrusionOk="0" h="5004" w="4105">
                  <a:moveTo>
                    <a:pt x="217" y="1"/>
                  </a:moveTo>
                  <a:cubicBezTo>
                    <a:pt x="176" y="1"/>
                    <a:pt x="134" y="33"/>
                    <a:pt x="132" y="80"/>
                  </a:cubicBezTo>
                  <a:cubicBezTo>
                    <a:pt x="0" y="2155"/>
                    <a:pt x="2010" y="4552"/>
                    <a:pt x="3992" y="5002"/>
                  </a:cubicBezTo>
                  <a:cubicBezTo>
                    <a:pt x="3998" y="5003"/>
                    <a:pt x="4004" y="5004"/>
                    <a:pt x="4009" y="5004"/>
                  </a:cubicBezTo>
                  <a:cubicBezTo>
                    <a:pt x="4079" y="5004"/>
                    <a:pt x="4105" y="4902"/>
                    <a:pt x="4042" y="4867"/>
                  </a:cubicBezTo>
                  <a:cubicBezTo>
                    <a:pt x="3032" y="4348"/>
                    <a:pt x="2146" y="3830"/>
                    <a:pt x="1453" y="2899"/>
                  </a:cubicBezTo>
                  <a:cubicBezTo>
                    <a:pt x="800" y="2017"/>
                    <a:pt x="574" y="1084"/>
                    <a:pt x="285" y="56"/>
                  </a:cubicBezTo>
                  <a:cubicBezTo>
                    <a:pt x="274" y="17"/>
                    <a:pt x="246"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
            <p:cNvSpPr/>
            <p:nvPr/>
          </p:nvSpPr>
          <p:spPr>
            <a:xfrm>
              <a:off x="1159050" y="5146575"/>
              <a:ext cx="72125" cy="93575"/>
            </a:xfrm>
            <a:custGeom>
              <a:rect b="b" l="l" r="r" t="t"/>
              <a:pathLst>
                <a:path extrusionOk="0" h="3743" w="2885">
                  <a:moveTo>
                    <a:pt x="56" y="1"/>
                  </a:moveTo>
                  <a:cubicBezTo>
                    <a:pt x="27" y="1"/>
                    <a:pt x="0" y="20"/>
                    <a:pt x="4" y="58"/>
                  </a:cubicBezTo>
                  <a:cubicBezTo>
                    <a:pt x="175" y="1575"/>
                    <a:pt x="1433" y="3104"/>
                    <a:pt x="2793" y="3739"/>
                  </a:cubicBezTo>
                  <a:cubicBezTo>
                    <a:pt x="2798" y="3741"/>
                    <a:pt x="2803" y="3742"/>
                    <a:pt x="2809" y="3742"/>
                  </a:cubicBezTo>
                  <a:cubicBezTo>
                    <a:pt x="2847" y="3742"/>
                    <a:pt x="2884" y="3689"/>
                    <a:pt x="2843" y="3661"/>
                  </a:cubicBezTo>
                  <a:cubicBezTo>
                    <a:pt x="2204" y="3204"/>
                    <a:pt x="1626" y="2736"/>
                    <a:pt x="1146" y="2107"/>
                  </a:cubicBezTo>
                  <a:cubicBezTo>
                    <a:pt x="661" y="1472"/>
                    <a:pt x="414" y="761"/>
                    <a:pt x="114" y="37"/>
                  </a:cubicBezTo>
                  <a:cubicBezTo>
                    <a:pt x="103" y="13"/>
                    <a:pt x="79"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
            <p:cNvSpPr/>
            <p:nvPr/>
          </p:nvSpPr>
          <p:spPr>
            <a:xfrm>
              <a:off x="1149900" y="5155875"/>
              <a:ext cx="59075" cy="85000"/>
            </a:xfrm>
            <a:custGeom>
              <a:rect b="b" l="l" r="r" t="t"/>
              <a:pathLst>
                <a:path extrusionOk="0" h="3400" w="2363">
                  <a:moveTo>
                    <a:pt x="61" y="1"/>
                  </a:moveTo>
                  <a:cubicBezTo>
                    <a:pt x="31" y="1"/>
                    <a:pt x="0" y="22"/>
                    <a:pt x="2" y="61"/>
                  </a:cubicBezTo>
                  <a:cubicBezTo>
                    <a:pt x="73" y="1439"/>
                    <a:pt x="1130" y="2764"/>
                    <a:pt x="2309" y="3396"/>
                  </a:cubicBezTo>
                  <a:cubicBezTo>
                    <a:pt x="2313" y="3398"/>
                    <a:pt x="2317" y="3399"/>
                    <a:pt x="2321" y="3399"/>
                  </a:cubicBezTo>
                  <a:cubicBezTo>
                    <a:pt x="2345" y="3399"/>
                    <a:pt x="2362" y="3368"/>
                    <a:pt x="2341" y="3350"/>
                  </a:cubicBezTo>
                  <a:cubicBezTo>
                    <a:pt x="1166" y="2446"/>
                    <a:pt x="609" y="1400"/>
                    <a:pt x="116" y="39"/>
                  </a:cubicBezTo>
                  <a:cubicBezTo>
                    <a:pt x="107" y="13"/>
                    <a:pt x="84"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
            <p:cNvSpPr/>
            <p:nvPr/>
          </p:nvSpPr>
          <p:spPr>
            <a:xfrm>
              <a:off x="1148350" y="5181350"/>
              <a:ext cx="50850" cy="72725"/>
            </a:xfrm>
            <a:custGeom>
              <a:rect b="b" l="l" r="r" t="t"/>
              <a:pathLst>
                <a:path extrusionOk="0" h="2909" w="2034">
                  <a:moveTo>
                    <a:pt x="63" y="0"/>
                  </a:moveTo>
                  <a:cubicBezTo>
                    <a:pt x="31" y="0"/>
                    <a:pt x="0" y="29"/>
                    <a:pt x="7" y="70"/>
                  </a:cubicBezTo>
                  <a:cubicBezTo>
                    <a:pt x="228" y="1220"/>
                    <a:pt x="1025" y="2216"/>
                    <a:pt x="1946" y="2899"/>
                  </a:cubicBezTo>
                  <a:cubicBezTo>
                    <a:pt x="1955" y="2905"/>
                    <a:pt x="1965" y="2908"/>
                    <a:pt x="1973" y="2908"/>
                  </a:cubicBezTo>
                  <a:cubicBezTo>
                    <a:pt x="2007" y="2908"/>
                    <a:pt x="2033" y="2866"/>
                    <a:pt x="2000" y="2838"/>
                  </a:cubicBezTo>
                  <a:cubicBezTo>
                    <a:pt x="1068" y="2081"/>
                    <a:pt x="546" y="1138"/>
                    <a:pt x="114" y="38"/>
                  </a:cubicBezTo>
                  <a:cubicBezTo>
                    <a:pt x="103" y="12"/>
                    <a:pt x="83"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
            <p:cNvSpPr/>
            <p:nvPr/>
          </p:nvSpPr>
          <p:spPr>
            <a:xfrm>
              <a:off x="1152200" y="5212475"/>
              <a:ext cx="36725" cy="47825"/>
            </a:xfrm>
            <a:custGeom>
              <a:rect b="b" l="l" r="r" t="t"/>
              <a:pathLst>
                <a:path extrusionOk="0" h="1913" w="1469">
                  <a:moveTo>
                    <a:pt x="88" y="0"/>
                  </a:moveTo>
                  <a:cubicBezTo>
                    <a:pt x="45" y="0"/>
                    <a:pt x="1" y="39"/>
                    <a:pt x="17" y="89"/>
                  </a:cubicBezTo>
                  <a:cubicBezTo>
                    <a:pt x="250" y="793"/>
                    <a:pt x="792" y="1414"/>
                    <a:pt x="1338" y="1896"/>
                  </a:cubicBezTo>
                  <a:cubicBezTo>
                    <a:pt x="1351" y="1908"/>
                    <a:pt x="1366" y="1913"/>
                    <a:pt x="1379" y="1913"/>
                  </a:cubicBezTo>
                  <a:cubicBezTo>
                    <a:pt x="1428" y="1913"/>
                    <a:pt x="1469" y="1849"/>
                    <a:pt x="1424" y="1807"/>
                  </a:cubicBezTo>
                  <a:cubicBezTo>
                    <a:pt x="863" y="1282"/>
                    <a:pt x="520" y="682"/>
                    <a:pt x="142" y="32"/>
                  </a:cubicBezTo>
                  <a:cubicBezTo>
                    <a:pt x="129" y="10"/>
                    <a:pt x="109"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
            <p:cNvSpPr/>
            <p:nvPr/>
          </p:nvSpPr>
          <p:spPr>
            <a:xfrm>
              <a:off x="1289975" y="5329550"/>
              <a:ext cx="130875" cy="40725"/>
            </a:xfrm>
            <a:custGeom>
              <a:rect b="b" l="l" r="r" t="t"/>
              <a:pathLst>
                <a:path extrusionOk="0" h="1629" w="5235">
                  <a:moveTo>
                    <a:pt x="66" y="0"/>
                  </a:moveTo>
                  <a:cubicBezTo>
                    <a:pt x="30" y="0"/>
                    <a:pt x="0" y="45"/>
                    <a:pt x="24" y="78"/>
                  </a:cubicBezTo>
                  <a:cubicBezTo>
                    <a:pt x="785" y="1170"/>
                    <a:pt x="2251" y="1628"/>
                    <a:pt x="3626" y="1628"/>
                  </a:cubicBezTo>
                  <a:cubicBezTo>
                    <a:pt x="4160" y="1628"/>
                    <a:pt x="4681" y="1559"/>
                    <a:pt x="5141" y="1431"/>
                  </a:cubicBezTo>
                  <a:cubicBezTo>
                    <a:pt x="5235" y="1405"/>
                    <a:pt x="5197" y="1275"/>
                    <a:pt x="5111" y="1275"/>
                  </a:cubicBezTo>
                  <a:cubicBezTo>
                    <a:pt x="5105" y="1275"/>
                    <a:pt x="5098" y="1276"/>
                    <a:pt x="5092" y="1277"/>
                  </a:cubicBezTo>
                  <a:cubicBezTo>
                    <a:pt x="4677" y="1370"/>
                    <a:pt x="4255" y="1418"/>
                    <a:pt x="3833" y="1418"/>
                  </a:cubicBezTo>
                  <a:cubicBezTo>
                    <a:pt x="3329" y="1418"/>
                    <a:pt x="2826" y="1350"/>
                    <a:pt x="2338" y="1210"/>
                  </a:cubicBezTo>
                  <a:cubicBezTo>
                    <a:pt x="1474" y="959"/>
                    <a:pt x="841" y="456"/>
                    <a:pt x="88" y="6"/>
                  </a:cubicBezTo>
                  <a:cubicBezTo>
                    <a:pt x="81" y="2"/>
                    <a:pt x="7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
            <p:cNvSpPr/>
            <p:nvPr/>
          </p:nvSpPr>
          <p:spPr>
            <a:xfrm>
              <a:off x="1299475" y="5327925"/>
              <a:ext cx="70475" cy="30925"/>
            </a:xfrm>
            <a:custGeom>
              <a:rect b="b" l="l" r="r" t="t"/>
              <a:pathLst>
                <a:path extrusionOk="0" h="1237" w="2819">
                  <a:moveTo>
                    <a:pt x="72" y="1"/>
                  </a:moveTo>
                  <a:cubicBezTo>
                    <a:pt x="28" y="1"/>
                    <a:pt x="1" y="60"/>
                    <a:pt x="37" y="96"/>
                  </a:cubicBezTo>
                  <a:cubicBezTo>
                    <a:pt x="693" y="779"/>
                    <a:pt x="1811" y="1092"/>
                    <a:pt x="2715" y="1235"/>
                  </a:cubicBezTo>
                  <a:cubicBezTo>
                    <a:pt x="2719" y="1236"/>
                    <a:pt x="2723" y="1236"/>
                    <a:pt x="2726" y="1236"/>
                  </a:cubicBezTo>
                  <a:cubicBezTo>
                    <a:pt x="2799" y="1236"/>
                    <a:pt x="2819" y="1128"/>
                    <a:pt x="2744" y="1114"/>
                  </a:cubicBezTo>
                  <a:cubicBezTo>
                    <a:pt x="2244" y="1014"/>
                    <a:pt x="1761" y="868"/>
                    <a:pt x="1297" y="660"/>
                  </a:cubicBezTo>
                  <a:cubicBezTo>
                    <a:pt x="876" y="471"/>
                    <a:pt x="508" y="200"/>
                    <a:pt x="97" y="7"/>
                  </a:cubicBezTo>
                  <a:cubicBezTo>
                    <a:pt x="88" y="3"/>
                    <a:pt x="80"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
            <p:cNvSpPr/>
            <p:nvPr/>
          </p:nvSpPr>
          <p:spPr>
            <a:xfrm>
              <a:off x="1312600" y="5322400"/>
              <a:ext cx="47025" cy="20475"/>
            </a:xfrm>
            <a:custGeom>
              <a:rect b="b" l="l" r="r" t="t"/>
              <a:pathLst>
                <a:path extrusionOk="0" h="819" w="1881">
                  <a:moveTo>
                    <a:pt x="77" y="1"/>
                  </a:moveTo>
                  <a:cubicBezTo>
                    <a:pt x="35" y="1"/>
                    <a:pt x="0" y="57"/>
                    <a:pt x="30" y="92"/>
                  </a:cubicBezTo>
                  <a:cubicBezTo>
                    <a:pt x="376" y="553"/>
                    <a:pt x="1205" y="739"/>
                    <a:pt x="1744" y="817"/>
                  </a:cubicBezTo>
                  <a:cubicBezTo>
                    <a:pt x="1749" y="818"/>
                    <a:pt x="1755" y="818"/>
                    <a:pt x="1760" y="818"/>
                  </a:cubicBezTo>
                  <a:cubicBezTo>
                    <a:pt x="1854" y="818"/>
                    <a:pt x="1881" y="669"/>
                    <a:pt x="1779" y="653"/>
                  </a:cubicBezTo>
                  <a:cubicBezTo>
                    <a:pt x="1447" y="599"/>
                    <a:pt x="1129" y="514"/>
                    <a:pt x="822" y="378"/>
                  </a:cubicBezTo>
                  <a:cubicBezTo>
                    <a:pt x="572" y="268"/>
                    <a:pt x="348" y="82"/>
                    <a:pt x="90" y="3"/>
                  </a:cubicBezTo>
                  <a:cubicBezTo>
                    <a:pt x="86" y="1"/>
                    <a:pt x="82"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
            <p:cNvSpPr/>
            <p:nvPr/>
          </p:nvSpPr>
          <p:spPr>
            <a:xfrm>
              <a:off x="1335750" y="5318500"/>
              <a:ext cx="20950" cy="11475"/>
            </a:xfrm>
            <a:custGeom>
              <a:rect b="b" l="l" r="r" t="t"/>
              <a:pathLst>
                <a:path extrusionOk="0" h="459" w="838">
                  <a:moveTo>
                    <a:pt x="118" y="0"/>
                  </a:moveTo>
                  <a:cubicBezTo>
                    <a:pt x="98" y="0"/>
                    <a:pt x="77" y="4"/>
                    <a:pt x="57" y="12"/>
                  </a:cubicBezTo>
                  <a:cubicBezTo>
                    <a:pt x="25" y="27"/>
                    <a:pt x="0" y="63"/>
                    <a:pt x="14" y="98"/>
                  </a:cubicBezTo>
                  <a:cubicBezTo>
                    <a:pt x="50" y="213"/>
                    <a:pt x="178" y="241"/>
                    <a:pt x="279" y="284"/>
                  </a:cubicBezTo>
                  <a:cubicBezTo>
                    <a:pt x="403" y="338"/>
                    <a:pt x="525" y="394"/>
                    <a:pt x="650" y="448"/>
                  </a:cubicBezTo>
                  <a:cubicBezTo>
                    <a:pt x="665" y="455"/>
                    <a:pt x="679" y="458"/>
                    <a:pt x="693" y="458"/>
                  </a:cubicBezTo>
                  <a:cubicBezTo>
                    <a:pt x="784" y="458"/>
                    <a:pt x="838" y="323"/>
                    <a:pt x="739" y="274"/>
                  </a:cubicBezTo>
                  <a:cubicBezTo>
                    <a:pt x="617" y="216"/>
                    <a:pt x="493" y="159"/>
                    <a:pt x="371" y="102"/>
                  </a:cubicBezTo>
                  <a:cubicBezTo>
                    <a:pt x="293" y="64"/>
                    <a:pt x="205"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
            <p:cNvSpPr/>
            <p:nvPr/>
          </p:nvSpPr>
          <p:spPr>
            <a:xfrm>
              <a:off x="1346650" y="5304525"/>
              <a:ext cx="16425" cy="16175"/>
            </a:xfrm>
            <a:custGeom>
              <a:rect b="b" l="l" r="r" t="t"/>
              <a:pathLst>
                <a:path extrusionOk="0" h="647" w="657">
                  <a:moveTo>
                    <a:pt x="379" y="1"/>
                  </a:moveTo>
                  <a:cubicBezTo>
                    <a:pt x="284" y="1"/>
                    <a:pt x="232" y="138"/>
                    <a:pt x="331" y="197"/>
                  </a:cubicBezTo>
                  <a:cubicBezTo>
                    <a:pt x="385" y="233"/>
                    <a:pt x="392" y="322"/>
                    <a:pt x="349" y="361"/>
                  </a:cubicBezTo>
                  <a:cubicBezTo>
                    <a:pt x="318" y="396"/>
                    <a:pt x="314" y="432"/>
                    <a:pt x="328" y="464"/>
                  </a:cubicBezTo>
                  <a:cubicBezTo>
                    <a:pt x="239" y="450"/>
                    <a:pt x="181" y="375"/>
                    <a:pt x="96" y="353"/>
                  </a:cubicBezTo>
                  <a:cubicBezTo>
                    <a:pt x="91" y="352"/>
                    <a:pt x="86" y="351"/>
                    <a:pt x="82" y="351"/>
                  </a:cubicBezTo>
                  <a:cubicBezTo>
                    <a:pt x="56" y="351"/>
                    <a:pt x="27" y="373"/>
                    <a:pt x="24" y="400"/>
                  </a:cubicBezTo>
                  <a:cubicBezTo>
                    <a:pt x="0" y="572"/>
                    <a:pt x="198" y="647"/>
                    <a:pt x="337" y="647"/>
                  </a:cubicBezTo>
                  <a:cubicBezTo>
                    <a:pt x="340" y="647"/>
                    <a:pt x="343" y="647"/>
                    <a:pt x="346" y="647"/>
                  </a:cubicBezTo>
                  <a:cubicBezTo>
                    <a:pt x="417" y="647"/>
                    <a:pt x="443" y="586"/>
                    <a:pt x="425" y="533"/>
                  </a:cubicBezTo>
                  <a:lnTo>
                    <a:pt x="425" y="533"/>
                  </a:lnTo>
                  <a:cubicBezTo>
                    <a:pt x="428" y="533"/>
                    <a:pt x="431" y="533"/>
                    <a:pt x="434" y="533"/>
                  </a:cubicBezTo>
                  <a:cubicBezTo>
                    <a:pt x="456" y="533"/>
                    <a:pt x="481" y="522"/>
                    <a:pt x="507" y="503"/>
                  </a:cubicBezTo>
                  <a:cubicBezTo>
                    <a:pt x="657" y="368"/>
                    <a:pt x="610" y="93"/>
                    <a:pt x="425" y="11"/>
                  </a:cubicBezTo>
                  <a:cubicBezTo>
                    <a:pt x="409" y="4"/>
                    <a:pt x="393"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
            <p:cNvSpPr/>
            <p:nvPr/>
          </p:nvSpPr>
          <p:spPr>
            <a:xfrm>
              <a:off x="1622150" y="5275175"/>
              <a:ext cx="64750" cy="46775"/>
            </a:xfrm>
            <a:custGeom>
              <a:rect b="b" l="l" r="r" t="t"/>
              <a:pathLst>
                <a:path extrusionOk="0" h="1871" w="2590">
                  <a:moveTo>
                    <a:pt x="40" y="1"/>
                  </a:moveTo>
                  <a:cubicBezTo>
                    <a:pt x="20" y="1"/>
                    <a:pt x="1" y="19"/>
                    <a:pt x="11" y="42"/>
                  </a:cubicBezTo>
                  <a:cubicBezTo>
                    <a:pt x="214" y="556"/>
                    <a:pt x="722" y="985"/>
                    <a:pt x="1157" y="1306"/>
                  </a:cubicBezTo>
                  <a:cubicBezTo>
                    <a:pt x="1568" y="1610"/>
                    <a:pt x="2011" y="1870"/>
                    <a:pt x="2532" y="1870"/>
                  </a:cubicBezTo>
                  <a:cubicBezTo>
                    <a:pt x="2583" y="1870"/>
                    <a:pt x="2590" y="1788"/>
                    <a:pt x="2540" y="1781"/>
                  </a:cubicBezTo>
                  <a:cubicBezTo>
                    <a:pt x="1429" y="1674"/>
                    <a:pt x="829" y="667"/>
                    <a:pt x="61" y="9"/>
                  </a:cubicBezTo>
                  <a:cubicBezTo>
                    <a:pt x="55" y="4"/>
                    <a:pt x="47"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
            <p:cNvSpPr/>
            <p:nvPr/>
          </p:nvSpPr>
          <p:spPr>
            <a:xfrm>
              <a:off x="1610550" y="5281625"/>
              <a:ext cx="43725" cy="39900"/>
            </a:xfrm>
            <a:custGeom>
              <a:rect b="b" l="l" r="r" t="t"/>
              <a:pathLst>
                <a:path extrusionOk="0" h="1596" w="1749">
                  <a:moveTo>
                    <a:pt x="91" y="1"/>
                  </a:moveTo>
                  <a:cubicBezTo>
                    <a:pt x="47" y="1"/>
                    <a:pt x="1" y="44"/>
                    <a:pt x="22" y="91"/>
                  </a:cubicBezTo>
                  <a:cubicBezTo>
                    <a:pt x="322" y="741"/>
                    <a:pt x="1032" y="1256"/>
                    <a:pt x="1646" y="1587"/>
                  </a:cubicBezTo>
                  <a:cubicBezTo>
                    <a:pt x="1656" y="1593"/>
                    <a:pt x="1665" y="1595"/>
                    <a:pt x="1673" y="1595"/>
                  </a:cubicBezTo>
                  <a:cubicBezTo>
                    <a:pt x="1722" y="1595"/>
                    <a:pt x="1749" y="1517"/>
                    <a:pt x="1697" y="1484"/>
                  </a:cubicBezTo>
                  <a:cubicBezTo>
                    <a:pt x="1379" y="1287"/>
                    <a:pt x="1082" y="1059"/>
                    <a:pt x="810" y="798"/>
                  </a:cubicBezTo>
                  <a:cubicBezTo>
                    <a:pt x="561" y="559"/>
                    <a:pt x="375" y="266"/>
                    <a:pt x="136" y="20"/>
                  </a:cubicBezTo>
                  <a:cubicBezTo>
                    <a:pt x="124" y="6"/>
                    <a:pt x="108"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
            <p:cNvSpPr/>
            <p:nvPr/>
          </p:nvSpPr>
          <p:spPr>
            <a:xfrm>
              <a:off x="1602600" y="5290850"/>
              <a:ext cx="25375" cy="26325"/>
            </a:xfrm>
            <a:custGeom>
              <a:rect b="b" l="l" r="r" t="t"/>
              <a:pathLst>
                <a:path extrusionOk="0" h="1053" w="1015">
                  <a:moveTo>
                    <a:pt x="94" y="1"/>
                  </a:moveTo>
                  <a:cubicBezTo>
                    <a:pt x="49" y="1"/>
                    <a:pt x="0" y="39"/>
                    <a:pt x="22" y="90"/>
                  </a:cubicBezTo>
                  <a:cubicBezTo>
                    <a:pt x="104" y="261"/>
                    <a:pt x="250" y="411"/>
                    <a:pt x="379" y="554"/>
                  </a:cubicBezTo>
                  <a:cubicBezTo>
                    <a:pt x="528" y="722"/>
                    <a:pt x="693" y="882"/>
                    <a:pt x="861" y="1032"/>
                  </a:cubicBezTo>
                  <a:cubicBezTo>
                    <a:pt x="876" y="1046"/>
                    <a:pt x="893" y="1052"/>
                    <a:pt x="909" y="1052"/>
                  </a:cubicBezTo>
                  <a:cubicBezTo>
                    <a:pt x="966" y="1052"/>
                    <a:pt x="1014" y="976"/>
                    <a:pt x="961" y="925"/>
                  </a:cubicBezTo>
                  <a:cubicBezTo>
                    <a:pt x="811" y="786"/>
                    <a:pt x="665" y="640"/>
                    <a:pt x="528" y="486"/>
                  </a:cubicBezTo>
                  <a:cubicBezTo>
                    <a:pt x="397" y="336"/>
                    <a:pt x="286" y="150"/>
                    <a:pt x="136" y="15"/>
                  </a:cubicBezTo>
                  <a:cubicBezTo>
                    <a:pt x="124" y="5"/>
                    <a:pt x="109"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
            <p:cNvSpPr/>
            <p:nvPr/>
          </p:nvSpPr>
          <p:spPr>
            <a:xfrm>
              <a:off x="1592350" y="5296200"/>
              <a:ext cx="25925" cy="26400"/>
            </a:xfrm>
            <a:custGeom>
              <a:rect b="b" l="l" r="r" t="t"/>
              <a:pathLst>
                <a:path extrusionOk="0" h="1056" w="1037">
                  <a:moveTo>
                    <a:pt x="111" y="1"/>
                  </a:moveTo>
                  <a:cubicBezTo>
                    <a:pt x="54" y="1"/>
                    <a:pt x="0" y="69"/>
                    <a:pt x="39" y="126"/>
                  </a:cubicBezTo>
                  <a:cubicBezTo>
                    <a:pt x="274" y="458"/>
                    <a:pt x="600" y="754"/>
                    <a:pt x="892" y="1037"/>
                  </a:cubicBezTo>
                  <a:cubicBezTo>
                    <a:pt x="906" y="1050"/>
                    <a:pt x="921" y="1055"/>
                    <a:pt x="935" y="1055"/>
                  </a:cubicBezTo>
                  <a:cubicBezTo>
                    <a:pt x="989" y="1055"/>
                    <a:pt x="1036" y="981"/>
                    <a:pt x="986" y="933"/>
                  </a:cubicBezTo>
                  <a:cubicBezTo>
                    <a:pt x="699" y="640"/>
                    <a:pt x="450" y="312"/>
                    <a:pt x="160" y="22"/>
                  </a:cubicBezTo>
                  <a:cubicBezTo>
                    <a:pt x="145" y="7"/>
                    <a:pt x="128"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
            <p:cNvSpPr/>
            <p:nvPr/>
          </p:nvSpPr>
          <p:spPr>
            <a:xfrm>
              <a:off x="1582975" y="5304275"/>
              <a:ext cx="21425" cy="20675"/>
            </a:xfrm>
            <a:custGeom>
              <a:rect b="b" l="l" r="r" t="t"/>
              <a:pathLst>
                <a:path extrusionOk="0" h="827" w="857">
                  <a:moveTo>
                    <a:pt x="105" y="1"/>
                  </a:moveTo>
                  <a:cubicBezTo>
                    <a:pt x="51" y="1"/>
                    <a:pt x="1" y="68"/>
                    <a:pt x="36" y="124"/>
                  </a:cubicBezTo>
                  <a:cubicBezTo>
                    <a:pt x="204" y="388"/>
                    <a:pt x="464" y="614"/>
                    <a:pt x="703" y="810"/>
                  </a:cubicBezTo>
                  <a:cubicBezTo>
                    <a:pt x="718" y="822"/>
                    <a:pt x="733" y="827"/>
                    <a:pt x="748" y="827"/>
                  </a:cubicBezTo>
                  <a:cubicBezTo>
                    <a:pt x="807" y="827"/>
                    <a:pt x="857" y="751"/>
                    <a:pt x="799" y="699"/>
                  </a:cubicBezTo>
                  <a:cubicBezTo>
                    <a:pt x="568" y="492"/>
                    <a:pt x="378" y="246"/>
                    <a:pt x="156" y="24"/>
                  </a:cubicBezTo>
                  <a:cubicBezTo>
                    <a:pt x="141" y="8"/>
                    <a:pt x="123" y="1"/>
                    <a:pt x="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
            <p:cNvSpPr/>
            <p:nvPr/>
          </p:nvSpPr>
          <p:spPr>
            <a:xfrm>
              <a:off x="1576875" y="5309900"/>
              <a:ext cx="13675" cy="15200"/>
            </a:xfrm>
            <a:custGeom>
              <a:rect b="b" l="l" r="r" t="t"/>
              <a:pathLst>
                <a:path extrusionOk="0" h="608" w="547">
                  <a:moveTo>
                    <a:pt x="98" y="0"/>
                  </a:moveTo>
                  <a:cubicBezTo>
                    <a:pt x="58" y="0"/>
                    <a:pt x="19" y="45"/>
                    <a:pt x="22" y="85"/>
                  </a:cubicBezTo>
                  <a:cubicBezTo>
                    <a:pt x="26" y="135"/>
                    <a:pt x="51" y="181"/>
                    <a:pt x="79" y="221"/>
                  </a:cubicBezTo>
                  <a:cubicBezTo>
                    <a:pt x="77" y="220"/>
                    <a:pt x="74" y="220"/>
                    <a:pt x="72" y="220"/>
                  </a:cubicBezTo>
                  <a:cubicBezTo>
                    <a:pt x="36" y="220"/>
                    <a:pt x="1" y="245"/>
                    <a:pt x="1" y="288"/>
                  </a:cubicBezTo>
                  <a:cubicBezTo>
                    <a:pt x="4" y="382"/>
                    <a:pt x="94" y="438"/>
                    <a:pt x="165" y="485"/>
                  </a:cubicBezTo>
                  <a:cubicBezTo>
                    <a:pt x="229" y="528"/>
                    <a:pt x="298" y="557"/>
                    <a:pt x="369" y="585"/>
                  </a:cubicBezTo>
                  <a:cubicBezTo>
                    <a:pt x="389" y="600"/>
                    <a:pt x="413" y="607"/>
                    <a:pt x="437" y="607"/>
                  </a:cubicBezTo>
                  <a:cubicBezTo>
                    <a:pt x="441" y="607"/>
                    <a:pt x="446" y="607"/>
                    <a:pt x="451" y="606"/>
                  </a:cubicBezTo>
                  <a:cubicBezTo>
                    <a:pt x="469" y="603"/>
                    <a:pt x="483" y="596"/>
                    <a:pt x="494" y="585"/>
                  </a:cubicBezTo>
                  <a:cubicBezTo>
                    <a:pt x="529" y="560"/>
                    <a:pt x="547" y="514"/>
                    <a:pt x="515" y="468"/>
                  </a:cubicBezTo>
                  <a:cubicBezTo>
                    <a:pt x="448" y="378"/>
                    <a:pt x="383" y="292"/>
                    <a:pt x="319" y="206"/>
                  </a:cubicBezTo>
                  <a:cubicBezTo>
                    <a:pt x="258" y="128"/>
                    <a:pt x="215" y="35"/>
                    <a:pt x="115" y="3"/>
                  </a:cubicBezTo>
                  <a:cubicBezTo>
                    <a:pt x="109" y="1"/>
                    <a:pt x="104"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
            <p:cNvSpPr/>
            <p:nvPr/>
          </p:nvSpPr>
          <p:spPr>
            <a:xfrm>
              <a:off x="1558450" y="5228175"/>
              <a:ext cx="17600" cy="12275"/>
            </a:xfrm>
            <a:custGeom>
              <a:rect b="b" l="l" r="r" t="t"/>
              <a:pathLst>
                <a:path extrusionOk="0" h="491" w="704">
                  <a:moveTo>
                    <a:pt x="641" y="0"/>
                  </a:moveTo>
                  <a:cubicBezTo>
                    <a:pt x="639" y="0"/>
                    <a:pt x="637" y="0"/>
                    <a:pt x="634" y="0"/>
                  </a:cubicBezTo>
                  <a:cubicBezTo>
                    <a:pt x="413" y="36"/>
                    <a:pt x="267" y="186"/>
                    <a:pt x="95" y="312"/>
                  </a:cubicBezTo>
                  <a:cubicBezTo>
                    <a:pt x="1" y="378"/>
                    <a:pt x="78" y="491"/>
                    <a:pt x="154" y="491"/>
                  </a:cubicBezTo>
                  <a:cubicBezTo>
                    <a:pt x="176" y="491"/>
                    <a:pt x="198" y="481"/>
                    <a:pt x="216" y="458"/>
                  </a:cubicBezTo>
                  <a:cubicBezTo>
                    <a:pt x="334" y="304"/>
                    <a:pt x="520" y="229"/>
                    <a:pt x="666" y="111"/>
                  </a:cubicBezTo>
                  <a:cubicBezTo>
                    <a:pt x="704" y="80"/>
                    <a:pt x="699"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
            <p:cNvSpPr/>
            <p:nvPr/>
          </p:nvSpPr>
          <p:spPr>
            <a:xfrm>
              <a:off x="1497850" y="5175850"/>
              <a:ext cx="106675" cy="34650"/>
            </a:xfrm>
            <a:custGeom>
              <a:rect b="b" l="l" r="r" t="t"/>
              <a:pathLst>
                <a:path extrusionOk="0" h="1386" w="4267">
                  <a:moveTo>
                    <a:pt x="171" y="1"/>
                  </a:moveTo>
                  <a:cubicBezTo>
                    <a:pt x="83" y="1"/>
                    <a:pt x="1" y="80"/>
                    <a:pt x="30" y="183"/>
                  </a:cubicBezTo>
                  <a:cubicBezTo>
                    <a:pt x="144" y="583"/>
                    <a:pt x="408" y="958"/>
                    <a:pt x="805" y="1122"/>
                  </a:cubicBezTo>
                  <a:cubicBezTo>
                    <a:pt x="936" y="1177"/>
                    <a:pt x="1056" y="1198"/>
                    <a:pt x="1170" y="1198"/>
                  </a:cubicBezTo>
                  <a:cubicBezTo>
                    <a:pt x="1424" y="1198"/>
                    <a:pt x="1654" y="1093"/>
                    <a:pt x="1929" y="1004"/>
                  </a:cubicBezTo>
                  <a:cubicBezTo>
                    <a:pt x="1985" y="986"/>
                    <a:pt x="2037" y="978"/>
                    <a:pt x="2086" y="978"/>
                  </a:cubicBezTo>
                  <a:cubicBezTo>
                    <a:pt x="2428" y="978"/>
                    <a:pt x="2645" y="1355"/>
                    <a:pt x="3073" y="1383"/>
                  </a:cubicBezTo>
                  <a:cubicBezTo>
                    <a:pt x="3098" y="1385"/>
                    <a:pt x="3124" y="1385"/>
                    <a:pt x="3149" y="1385"/>
                  </a:cubicBezTo>
                  <a:cubicBezTo>
                    <a:pt x="3561" y="1385"/>
                    <a:pt x="3931" y="1171"/>
                    <a:pt x="4187" y="854"/>
                  </a:cubicBezTo>
                  <a:cubicBezTo>
                    <a:pt x="4266" y="756"/>
                    <a:pt x="4198" y="611"/>
                    <a:pt x="4082" y="611"/>
                  </a:cubicBezTo>
                  <a:cubicBezTo>
                    <a:pt x="4068" y="611"/>
                    <a:pt x="4053" y="614"/>
                    <a:pt x="4037" y="618"/>
                  </a:cubicBezTo>
                  <a:cubicBezTo>
                    <a:pt x="3808" y="687"/>
                    <a:pt x="3615" y="765"/>
                    <a:pt x="3373" y="776"/>
                  </a:cubicBezTo>
                  <a:cubicBezTo>
                    <a:pt x="3359" y="777"/>
                    <a:pt x="3346" y="777"/>
                    <a:pt x="3333" y="777"/>
                  </a:cubicBezTo>
                  <a:cubicBezTo>
                    <a:pt x="2979" y="777"/>
                    <a:pt x="2918" y="542"/>
                    <a:pt x="2597" y="387"/>
                  </a:cubicBezTo>
                  <a:cubicBezTo>
                    <a:pt x="2482" y="329"/>
                    <a:pt x="2367" y="268"/>
                    <a:pt x="2233" y="268"/>
                  </a:cubicBezTo>
                  <a:cubicBezTo>
                    <a:pt x="2226" y="268"/>
                    <a:pt x="2219" y="268"/>
                    <a:pt x="2211" y="269"/>
                  </a:cubicBezTo>
                  <a:cubicBezTo>
                    <a:pt x="1965" y="287"/>
                    <a:pt x="1794" y="501"/>
                    <a:pt x="1573" y="575"/>
                  </a:cubicBezTo>
                  <a:cubicBezTo>
                    <a:pt x="1472" y="610"/>
                    <a:pt x="1378" y="625"/>
                    <a:pt x="1290" y="625"/>
                  </a:cubicBezTo>
                  <a:cubicBezTo>
                    <a:pt x="882" y="625"/>
                    <a:pt x="593" y="300"/>
                    <a:pt x="262" y="33"/>
                  </a:cubicBezTo>
                  <a:cubicBezTo>
                    <a:pt x="234" y="11"/>
                    <a:pt x="202"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
            <p:cNvSpPr/>
            <p:nvPr/>
          </p:nvSpPr>
          <p:spPr>
            <a:xfrm>
              <a:off x="1482875" y="4546550"/>
              <a:ext cx="63475" cy="220500"/>
            </a:xfrm>
            <a:custGeom>
              <a:rect b="b" l="l" r="r" t="t"/>
              <a:pathLst>
                <a:path extrusionOk="0" h="8820" w="2539">
                  <a:moveTo>
                    <a:pt x="45" y="1"/>
                  </a:moveTo>
                  <a:cubicBezTo>
                    <a:pt x="23" y="1"/>
                    <a:pt x="1" y="19"/>
                    <a:pt x="8" y="45"/>
                  </a:cubicBezTo>
                  <a:cubicBezTo>
                    <a:pt x="886" y="2945"/>
                    <a:pt x="1800" y="5809"/>
                    <a:pt x="2425" y="8781"/>
                  </a:cubicBezTo>
                  <a:cubicBezTo>
                    <a:pt x="2430" y="8808"/>
                    <a:pt x="2449" y="8820"/>
                    <a:pt x="2469" y="8820"/>
                  </a:cubicBezTo>
                  <a:cubicBezTo>
                    <a:pt x="2502" y="8820"/>
                    <a:pt x="2539" y="8790"/>
                    <a:pt x="2532" y="8748"/>
                  </a:cubicBezTo>
                  <a:cubicBezTo>
                    <a:pt x="1953" y="5798"/>
                    <a:pt x="1233" y="2806"/>
                    <a:pt x="79" y="24"/>
                  </a:cubicBezTo>
                  <a:cubicBezTo>
                    <a:pt x="72" y="8"/>
                    <a:pt x="58"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
            <p:cNvSpPr/>
            <p:nvPr/>
          </p:nvSpPr>
          <p:spPr>
            <a:xfrm>
              <a:off x="1493400" y="4553000"/>
              <a:ext cx="48325" cy="131150"/>
            </a:xfrm>
            <a:custGeom>
              <a:rect b="b" l="l" r="r" t="t"/>
              <a:pathLst>
                <a:path extrusionOk="0" h="5246" w="1933">
                  <a:moveTo>
                    <a:pt x="42" y="0"/>
                  </a:moveTo>
                  <a:cubicBezTo>
                    <a:pt x="20" y="0"/>
                    <a:pt x="0" y="24"/>
                    <a:pt x="15" y="51"/>
                  </a:cubicBezTo>
                  <a:cubicBezTo>
                    <a:pt x="840" y="1683"/>
                    <a:pt x="1333" y="3473"/>
                    <a:pt x="1854" y="5219"/>
                  </a:cubicBezTo>
                  <a:cubicBezTo>
                    <a:pt x="1859" y="5237"/>
                    <a:pt x="1873" y="5245"/>
                    <a:pt x="1887" y="5245"/>
                  </a:cubicBezTo>
                  <a:cubicBezTo>
                    <a:pt x="1909" y="5245"/>
                    <a:pt x="1932" y="5226"/>
                    <a:pt x="1926" y="5197"/>
                  </a:cubicBezTo>
                  <a:cubicBezTo>
                    <a:pt x="1690" y="4195"/>
                    <a:pt x="1400" y="3201"/>
                    <a:pt x="1065" y="2223"/>
                  </a:cubicBezTo>
                  <a:cubicBezTo>
                    <a:pt x="808" y="1462"/>
                    <a:pt x="572" y="655"/>
                    <a:pt x="72" y="16"/>
                  </a:cubicBezTo>
                  <a:cubicBezTo>
                    <a:pt x="63" y="5"/>
                    <a:pt x="52"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
            <p:cNvSpPr/>
            <p:nvPr/>
          </p:nvSpPr>
          <p:spPr>
            <a:xfrm>
              <a:off x="1495225" y="4534975"/>
              <a:ext cx="50750" cy="115525"/>
            </a:xfrm>
            <a:custGeom>
              <a:rect b="b" l="l" r="r" t="t"/>
              <a:pathLst>
                <a:path extrusionOk="0" h="4621" w="2030">
                  <a:moveTo>
                    <a:pt x="84" y="1"/>
                  </a:moveTo>
                  <a:cubicBezTo>
                    <a:pt x="39" y="1"/>
                    <a:pt x="0" y="48"/>
                    <a:pt x="28" y="101"/>
                  </a:cubicBezTo>
                  <a:cubicBezTo>
                    <a:pt x="749" y="1565"/>
                    <a:pt x="1374" y="3033"/>
                    <a:pt x="1899" y="4580"/>
                  </a:cubicBezTo>
                  <a:cubicBezTo>
                    <a:pt x="1909" y="4609"/>
                    <a:pt x="1932" y="4621"/>
                    <a:pt x="1955" y="4621"/>
                  </a:cubicBezTo>
                  <a:cubicBezTo>
                    <a:pt x="1992" y="4621"/>
                    <a:pt x="2030" y="4590"/>
                    <a:pt x="2016" y="4544"/>
                  </a:cubicBezTo>
                  <a:cubicBezTo>
                    <a:pt x="1553" y="2997"/>
                    <a:pt x="1128" y="1341"/>
                    <a:pt x="139" y="30"/>
                  </a:cubicBezTo>
                  <a:cubicBezTo>
                    <a:pt x="122" y="10"/>
                    <a:pt x="103"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
            <p:cNvSpPr/>
            <p:nvPr/>
          </p:nvSpPr>
          <p:spPr>
            <a:xfrm>
              <a:off x="1525325" y="4564600"/>
              <a:ext cx="34125" cy="72225"/>
            </a:xfrm>
            <a:custGeom>
              <a:rect b="b" l="l" r="r" t="t"/>
              <a:pathLst>
                <a:path extrusionOk="0" h="2889" w="1365">
                  <a:moveTo>
                    <a:pt x="25" y="1"/>
                  </a:moveTo>
                  <a:cubicBezTo>
                    <a:pt x="14" y="1"/>
                    <a:pt x="1" y="11"/>
                    <a:pt x="6" y="24"/>
                  </a:cubicBezTo>
                  <a:cubicBezTo>
                    <a:pt x="416" y="962"/>
                    <a:pt x="842" y="1895"/>
                    <a:pt x="1224" y="2848"/>
                  </a:cubicBezTo>
                  <a:cubicBezTo>
                    <a:pt x="1235" y="2876"/>
                    <a:pt x="1259" y="2888"/>
                    <a:pt x="1284" y="2888"/>
                  </a:cubicBezTo>
                  <a:cubicBezTo>
                    <a:pt x="1324" y="2888"/>
                    <a:pt x="1365" y="2856"/>
                    <a:pt x="1345" y="2809"/>
                  </a:cubicBezTo>
                  <a:cubicBezTo>
                    <a:pt x="945" y="1859"/>
                    <a:pt x="527" y="916"/>
                    <a:pt x="38" y="9"/>
                  </a:cubicBezTo>
                  <a:cubicBezTo>
                    <a:pt x="35"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
            <p:cNvSpPr/>
            <p:nvPr/>
          </p:nvSpPr>
          <p:spPr>
            <a:xfrm>
              <a:off x="1532700" y="4556750"/>
              <a:ext cx="78475" cy="186900"/>
            </a:xfrm>
            <a:custGeom>
              <a:rect b="b" l="l" r="r" t="t"/>
              <a:pathLst>
                <a:path extrusionOk="0" h="7476" w="3139">
                  <a:moveTo>
                    <a:pt x="54" y="1"/>
                  </a:moveTo>
                  <a:cubicBezTo>
                    <a:pt x="27" y="1"/>
                    <a:pt x="0" y="24"/>
                    <a:pt x="14" y="55"/>
                  </a:cubicBezTo>
                  <a:cubicBezTo>
                    <a:pt x="568" y="1269"/>
                    <a:pt x="1211" y="2433"/>
                    <a:pt x="1725" y="3669"/>
                  </a:cubicBezTo>
                  <a:cubicBezTo>
                    <a:pt x="2236" y="4905"/>
                    <a:pt x="2671" y="6169"/>
                    <a:pt x="3057" y="7447"/>
                  </a:cubicBezTo>
                  <a:cubicBezTo>
                    <a:pt x="3063" y="7467"/>
                    <a:pt x="3077" y="7475"/>
                    <a:pt x="3092" y="7475"/>
                  </a:cubicBezTo>
                  <a:cubicBezTo>
                    <a:pt x="3114" y="7475"/>
                    <a:pt x="3138" y="7455"/>
                    <a:pt x="3132" y="7426"/>
                  </a:cubicBezTo>
                  <a:cubicBezTo>
                    <a:pt x="2472" y="4909"/>
                    <a:pt x="1536" y="2205"/>
                    <a:pt x="89" y="20"/>
                  </a:cubicBezTo>
                  <a:cubicBezTo>
                    <a:pt x="81" y="7"/>
                    <a:pt x="67"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
            <p:cNvSpPr/>
            <p:nvPr/>
          </p:nvSpPr>
          <p:spPr>
            <a:xfrm>
              <a:off x="1554775" y="4554150"/>
              <a:ext cx="78750" cy="187250"/>
            </a:xfrm>
            <a:custGeom>
              <a:rect b="b" l="l" r="r" t="t"/>
              <a:pathLst>
                <a:path extrusionOk="0" h="7490" w="3150">
                  <a:moveTo>
                    <a:pt x="62" y="1"/>
                  </a:moveTo>
                  <a:cubicBezTo>
                    <a:pt x="31" y="1"/>
                    <a:pt x="0" y="36"/>
                    <a:pt x="20" y="73"/>
                  </a:cubicBezTo>
                  <a:cubicBezTo>
                    <a:pt x="1164" y="2488"/>
                    <a:pt x="2299" y="4869"/>
                    <a:pt x="3024" y="7448"/>
                  </a:cubicBezTo>
                  <a:cubicBezTo>
                    <a:pt x="3033" y="7477"/>
                    <a:pt x="3054" y="7490"/>
                    <a:pt x="3077" y="7490"/>
                  </a:cubicBezTo>
                  <a:cubicBezTo>
                    <a:pt x="3112" y="7490"/>
                    <a:pt x="3149" y="7459"/>
                    <a:pt x="3138" y="7416"/>
                  </a:cubicBezTo>
                  <a:cubicBezTo>
                    <a:pt x="2463" y="4848"/>
                    <a:pt x="1563" y="2255"/>
                    <a:pt x="99" y="23"/>
                  </a:cubicBezTo>
                  <a:cubicBezTo>
                    <a:pt x="89" y="7"/>
                    <a:pt x="76"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
            <p:cNvSpPr/>
            <p:nvPr/>
          </p:nvSpPr>
          <p:spPr>
            <a:xfrm>
              <a:off x="1319675" y="4571200"/>
              <a:ext cx="26375" cy="202425"/>
            </a:xfrm>
            <a:custGeom>
              <a:rect b="b" l="l" r="r" t="t"/>
              <a:pathLst>
                <a:path extrusionOk="0" h="8097" w="1055">
                  <a:moveTo>
                    <a:pt x="948" y="1"/>
                  </a:moveTo>
                  <a:cubicBezTo>
                    <a:pt x="927" y="1"/>
                    <a:pt x="905" y="9"/>
                    <a:pt x="886" y="30"/>
                  </a:cubicBezTo>
                  <a:cubicBezTo>
                    <a:pt x="118" y="906"/>
                    <a:pt x="0" y="2270"/>
                    <a:pt x="14" y="3384"/>
                  </a:cubicBezTo>
                  <a:cubicBezTo>
                    <a:pt x="35" y="4949"/>
                    <a:pt x="289" y="6505"/>
                    <a:pt x="479" y="8056"/>
                  </a:cubicBezTo>
                  <a:cubicBezTo>
                    <a:pt x="482" y="8083"/>
                    <a:pt x="503" y="8096"/>
                    <a:pt x="523" y="8096"/>
                  </a:cubicBezTo>
                  <a:cubicBezTo>
                    <a:pt x="545" y="8096"/>
                    <a:pt x="566" y="8081"/>
                    <a:pt x="564" y="8052"/>
                  </a:cubicBezTo>
                  <a:cubicBezTo>
                    <a:pt x="482" y="6695"/>
                    <a:pt x="386" y="5331"/>
                    <a:pt x="350" y="3970"/>
                  </a:cubicBezTo>
                  <a:cubicBezTo>
                    <a:pt x="311" y="2574"/>
                    <a:pt x="550" y="1434"/>
                    <a:pt x="1029" y="131"/>
                  </a:cubicBezTo>
                  <a:cubicBezTo>
                    <a:pt x="1055" y="66"/>
                    <a:pt x="1004" y="1"/>
                    <a:pt x="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
            <p:cNvSpPr/>
            <p:nvPr/>
          </p:nvSpPr>
          <p:spPr>
            <a:xfrm>
              <a:off x="1307650" y="4650325"/>
              <a:ext cx="16975" cy="110175"/>
            </a:xfrm>
            <a:custGeom>
              <a:rect b="b" l="l" r="r" t="t"/>
              <a:pathLst>
                <a:path extrusionOk="0" h="4407" w="679">
                  <a:moveTo>
                    <a:pt x="85" y="0"/>
                  </a:moveTo>
                  <a:cubicBezTo>
                    <a:pt x="44" y="0"/>
                    <a:pt x="0" y="30"/>
                    <a:pt x="2" y="76"/>
                  </a:cubicBezTo>
                  <a:cubicBezTo>
                    <a:pt x="27" y="1512"/>
                    <a:pt x="299" y="2966"/>
                    <a:pt x="570" y="4369"/>
                  </a:cubicBezTo>
                  <a:cubicBezTo>
                    <a:pt x="575" y="4395"/>
                    <a:pt x="596" y="4406"/>
                    <a:pt x="618" y="4406"/>
                  </a:cubicBezTo>
                  <a:cubicBezTo>
                    <a:pt x="647" y="4406"/>
                    <a:pt x="678" y="4386"/>
                    <a:pt x="674" y="4351"/>
                  </a:cubicBezTo>
                  <a:cubicBezTo>
                    <a:pt x="516" y="2923"/>
                    <a:pt x="417" y="1462"/>
                    <a:pt x="149" y="51"/>
                  </a:cubicBezTo>
                  <a:cubicBezTo>
                    <a:pt x="141" y="16"/>
                    <a:pt x="114"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
            <p:cNvSpPr/>
            <p:nvPr/>
          </p:nvSpPr>
          <p:spPr>
            <a:xfrm>
              <a:off x="1293375" y="4683550"/>
              <a:ext cx="7175" cy="51525"/>
            </a:xfrm>
            <a:custGeom>
              <a:rect b="b" l="l" r="r" t="t"/>
              <a:pathLst>
                <a:path extrusionOk="0" h="2061" w="287">
                  <a:moveTo>
                    <a:pt x="49" y="1"/>
                  </a:moveTo>
                  <a:cubicBezTo>
                    <a:pt x="24" y="1"/>
                    <a:pt x="0" y="18"/>
                    <a:pt x="2" y="54"/>
                  </a:cubicBezTo>
                  <a:cubicBezTo>
                    <a:pt x="16" y="712"/>
                    <a:pt x="123" y="1373"/>
                    <a:pt x="199" y="2022"/>
                  </a:cubicBezTo>
                  <a:cubicBezTo>
                    <a:pt x="202" y="2048"/>
                    <a:pt x="223" y="2060"/>
                    <a:pt x="243" y="2060"/>
                  </a:cubicBezTo>
                  <a:cubicBezTo>
                    <a:pt x="265" y="2060"/>
                    <a:pt x="286" y="2046"/>
                    <a:pt x="284" y="2019"/>
                  </a:cubicBezTo>
                  <a:cubicBezTo>
                    <a:pt x="234" y="1365"/>
                    <a:pt x="217" y="697"/>
                    <a:pt x="105" y="51"/>
                  </a:cubicBezTo>
                  <a:cubicBezTo>
                    <a:pt x="100" y="17"/>
                    <a:pt x="74"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
            <p:cNvSpPr/>
            <p:nvPr/>
          </p:nvSpPr>
          <p:spPr>
            <a:xfrm>
              <a:off x="1592975" y="4833075"/>
              <a:ext cx="23800" cy="69875"/>
            </a:xfrm>
            <a:custGeom>
              <a:rect b="b" l="l" r="r" t="t"/>
              <a:pathLst>
                <a:path extrusionOk="0" h="2795" w="952">
                  <a:moveTo>
                    <a:pt x="31" y="0"/>
                  </a:moveTo>
                  <a:cubicBezTo>
                    <a:pt x="16" y="0"/>
                    <a:pt x="0" y="13"/>
                    <a:pt x="7" y="30"/>
                  </a:cubicBezTo>
                  <a:cubicBezTo>
                    <a:pt x="275" y="952"/>
                    <a:pt x="582" y="1858"/>
                    <a:pt x="878" y="2773"/>
                  </a:cubicBezTo>
                  <a:cubicBezTo>
                    <a:pt x="884" y="2788"/>
                    <a:pt x="896" y="2795"/>
                    <a:pt x="909" y="2795"/>
                  </a:cubicBezTo>
                  <a:cubicBezTo>
                    <a:pt x="930" y="2795"/>
                    <a:pt x="951" y="2778"/>
                    <a:pt x="943" y="2752"/>
                  </a:cubicBezTo>
                  <a:cubicBezTo>
                    <a:pt x="653" y="1837"/>
                    <a:pt x="374" y="920"/>
                    <a:pt x="53" y="16"/>
                  </a:cubicBezTo>
                  <a:cubicBezTo>
                    <a:pt x="49" y="5"/>
                    <a:pt x="40"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
            <p:cNvSpPr/>
            <p:nvPr/>
          </p:nvSpPr>
          <p:spPr>
            <a:xfrm>
              <a:off x="1586725" y="4778600"/>
              <a:ext cx="52425" cy="149750"/>
            </a:xfrm>
            <a:custGeom>
              <a:rect b="b" l="l" r="r" t="t"/>
              <a:pathLst>
                <a:path extrusionOk="0" h="5990" w="2097">
                  <a:moveTo>
                    <a:pt x="42" y="0"/>
                  </a:moveTo>
                  <a:cubicBezTo>
                    <a:pt x="21" y="0"/>
                    <a:pt x="0" y="19"/>
                    <a:pt x="6" y="45"/>
                  </a:cubicBezTo>
                  <a:cubicBezTo>
                    <a:pt x="486" y="2066"/>
                    <a:pt x="1221" y="4042"/>
                    <a:pt x="2003" y="5962"/>
                  </a:cubicBezTo>
                  <a:cubicBezTo>
                    <a:pt x="2012" y="5982"/>
                    <a:pt x="2028" y="5990"/>
                    <a:pt x="2044" y="5990"/>
                  </a:cubicBezTo>
                  <a:cubicBezTo>
                    <a:pt x="2070" y="5990"/>
                    <a:pt x="2096" y="5968"/>
                    <a:pt x="2085" y="5938"/>
                  </a:cubicBezTo>
                  <a:cubicBezTo>
                    <a:pt x="1374" y="3977"/>
                    <a:pt x="768" y="1988"/>
                    <a:pt x="75" y="24"/>
                  </a:cubicBezTo>
                  <a:cubicBezTo>
                    <a:pt x="68" y="7"/>
                    <a:pt x="5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
            <p:cNvSpPr/>
            <p:nvPr/>
          </p:nvSpPr>
          <p:spPr>
            <a:xfrm>
              <a:off x="1595425" y="4764250"/>
              <a:ext cx="54475" cy="141750"/>
            </a:xfrm>
            <a:custGeom>
              <a:rect b="b" l="l" r="r" t="t"/>
              <a:pathLst>
                <a:path extrusionOk="0" h="5670" w="2179">
                  <a:moveTo>
                    <a:pt x="30" y="0"/>
                  </a:moveTo>
                  <a:cubicBezTo>
                    <a:pt x="15" y="0"/>
                    <a:pt x="1" y="12"/>
                    <a:pt x="6" y="30"/>
                  </a:cubicBezTo>
                  <a:cubicBezTo>
                    <a:pt x="520" y="1951"/>
                    <a:pt x="1308" y="3808"/>
                    <a:pt x="2076" y="5640"/>
                  </a:cubicBezTo>
                  <a:cubicBezTo>
                    <a:pt x="2086" y="5661"/>
                    <a:pt x="2105" y="5670"/>
                    <a:pt x="2123" y="5670"/>
                  </a:cubicBezTo>
                  <a:cubicBezTo>
                    <a:pt x="2151" y="5670"/>
                    <a:pt x="2179" y="5647"/>
                    <a:pt x="2165" y="5612"/>
                  </a:cubicBezTo>
                  <a:cubicBezTo>
                    <a:pt x="1427" y="3762"/>
                    <a:pt x="815" y="1858"/>
                    <a:pt x="55" y="16"/>
                  </a:cubicBezTo>
                  <a:cubicBezTo>
                    <a:pt x="50" y="5"/>
                    <a:pt x="40"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
            <p:cNvSpPr/>
            <p:nvPr/>
          </p:nvSpPr>
          <p:spPr>
            <a:xfrm>
              <a:off x="1608950" y="4750625"/>
              <a:ext cx="68375" cy="173850"/>
            </a:xfrm>
            <a:custGeom>
              <a:rect b="b" l="l" r="r" t="t"/>
              <a:pathLst>
                <a:path extrusionOk="0" h="6954" w="2735">
                  <a:moveTo>
                    <a:pt x="38" y="0"/>
                  </a:moveTo>
                  <a:cubicBezTo>
                    <a:pt x="18" y="0"/>
                    <a:pt x="0" y="17"/>
                    <a:pt x="7" y="43"/>
                  </a:cubicBezTo>
                  <a:cubicBezTo>
                    <a:pt x="574" y="2410"/>
                    <a:pt x="1650" y="4718"/>
                    <a:pt x="2646" y="6928"/>
                  </a:cubicBezTo>
                  <a:cubicBezTo>
                    <a:pt x="2654" y="6946"/>
                    <a:pt x="2671" y="6954"/>
                    <a:pt x="2687" y="6954"/>
                  </a:cubicBezTo>
                  <a:cubicBezTo>
                    <a:pt x="2712" y="6954"/>
                    <a:pt x="2735" y="6935"/>
                    <a:pt x="2722" y="6907"/>
                  </a:cubicBezTo>
                  <a:cubicBezTo>
                    <a:pt x="1753" y="4642"/>
                    <a:pt x="1036" y="2282"/>
                    <a:pt x="71" y="25"/>
                  </a:cubicBezTo>
                  <a:cubicBezTo>
                    <a:pt x="64" y="8"/>
                    <a:pt x="51"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
            <p:cNvSpPr/>
            <p:nvPr/>
          </p:nvSpPr>
          <p:spPr>
            <a:xfrm>
              <a:off x="1628900" y="4753925"/>
              <a:ext cx="94375" cy="210550"/>
            </a:xfrm>
            <a:custGeom>
              <a:rect b="b" l="l" r="r" t="t"/>
              <a:pathLst>
                <a:path extrusionOk="0" h="8422" w="3775">
                  <a:moveTo>
                    <a:pt x="69" y="1"/>
                  </a:moveTo>
                  <a:cubicBezTo>
                    <a:pt x="36" y="1"/>
                    <a:pt x="1" y="33"/>
                    <a:pt x="12" y="71"/>
                  </a:cubicBezTo>
                  <a:cubicBezTo>
                    <a:pt x="1016" y="2924"/>
                    <a:pt x="2380" y="5685"/>
                    <a:pt x="3702" y="8407"/>
                  </a:cubicBezTo>
                  <a:cubicBezTo>
                    <a:pt x="3708" y="8417"/>
                    <a:pt x="3718" y="8422"/>
                    <a:pt x="3729" y="8422"/>
                  </a:cubicBezTo>
                  <a:cubicBezTo>
                    <a:pt x="3750" y="8422"/>
                    <a:pt x="3774" y="8403"/>
                    <a:pt x="3762" y="8378"/>
                  </a:cubicBezTo>
                  <a:cubicBezTo>
                    <a:pt x="2530" y="5603"/>
                    <a:pt x="1426" y="2761"/>
                    <a:pt x="109" y="25"/>
                  </a:cubicBezTo>
                  <a:cubicBezTo>
                    <a:pt x="100" y="8"/>
                    <a:pt x="85"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
            <p:cNvSpPr/>
            <p:nvPr/>
          </p:nvSpPr>
          <p:spPr>
            <a:xfrm>
              <a:off x="1652800" y="4765450"/>
              <a:ext cx="77675" cy="175600"/>
            </a:xfrm>
            <a:custGeom>
              <a:rect b="b" l="l" r="r" t="t"/>
              <a:pathLst>
                <a:path extrusionOk="0" h="7024" w="3107">
                  <a:moveTo>
                    <a:pt x="53" y="1"/>
                  </a:moveTo>
                  <a:cubicBezTo>
                    <a:pt x="27" y="1"/>
                    <a:pt x="0" y="25"/>
                    <a:pt x="10" y="53"/>
                  </a:cubicBezTo>
                  <a:cubicBezTo>
                    <a:pt x="818" y="2435"/>
                    <a:pt x="1957" y="4746"/>
                    <a:pt x="3046" y="7010"/>
                  </a:cubicBezTo>
                  <a:cubicBezTo>
                    <a:pt x="3050" y="7020"/>
                    <a:pt x="3059" y="7024"/>
                    <a:pt x="3068" y="7024"/>
                  </a:cubicBezTo>
                  <a:cubicBezTo>
                    <a:pt x="3086" y="7024"/>
                    <a:pt x="3107" y="7007"/>
                    <a:pt x="3099" y="6985"/>
                  </a:cubicBezTo>
                  <a:cubicBezTo>
                    <a:pt x="2071" y="4678"/>
                    <a:pt x="1171" y="2300"/>
                    <a:pt x="85" y="21"/>
                  </a:cubicBezTo>
                  <a:cubicBezTo>
                    <a:pt x="78" y="7"/>
                    <a:pt x="65"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
            <p:cNvSpPr/>
            <p:nvPr/>
          </p:nvSpPr>
          <p:spPr>
            <a:xfrm>
              <a:off x="1665325" y="4755475"/>
              <a:ext cx="85650" cy="178900"/>
            </a:xfrm>
            <a:custGeom>
              <a:rect b="b" l="l" r="r" t="t"/>
              <a:pathLst>
                <a:path extrusionOk="0" h="7156" w="3426">
                  <a:moveTo>
                    <a:pt x="117" y="0"/>
                  </a:moveTo>
                  <a:cubicBezTo>
                    <a:pt x="59" y="0"/>
                    <a:pt x="0" y="52"/>
                    <a:pt x="27" y="116"/>
                  </a:cubicBezTo>
                  <a:cubicBezTo>
                    <a:pt x="998" y="2498"/>
                    <a:pt x="2266" y="4774"/>
                    <a:pt x="3316" y="7123"/>
                  </a:cubicBezTo>
                  <a:cubicBezTo>
                    <a:pt x="3326" y="7146"/>
                    <a:pt x="3346" y="7156"/>
                    <a:pt x="3366" y="7156"/>
                  </a:cubicBezTo>
                  <a:cubicBezTo>
                    <a:pt x="3396" y="7156"/>
                    <a:pt x="3425" y="7132"/>
                    <a:pt x="3412" y="7095"/>
                  </a:cubicBezTo>
                  <a:cubicBezTo>
                    <a:pt x="2459" y="4727"/>
                    <a:pt x="1516" y="2231"/>
                    <a:pt x="191" y="42"/>
                  </a:cubicBezTo>
                  <a:cubicBezTo>
                    <a:pt x="174" y="12"/>
                    <a:pt x="146"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
            <p:cNvSpPr/>
            <p:nvPr/>
          </p:nvSpPr>
          <p:spPr>
            <a:xfrm>
              <a:off x="1344750" y="4974950"/>
              <a:ext cx="95600" cy="163325"/>
            </a:xfrm>
            <a:custGeom>
              <a:rect b="b" l="l" r="r" t="t"/>
              <a:pathLst>
                <a:path extrusionOk="0" h="6533" w="3824">
                  <a:moveTo>
                    <a:pt x="510" y="0"/>
                  </a:moveTo>
                  <a:cubicBezTo>
                    <a:pt x="459" y="0"/>
                    <a:pt x="407" y="31"/>
                    <a:pt x="390" y="91"/>
                  </a:cubicBezTo>
                  <a:cubicBezTo>
                    <a:pt x="0" y="1401"/>
                    <a:pt x="286" y="3216"/>
                    <a:pt x="883" y="4430"/>
                  </a:cubicBezTo>
                  <a:cubicBezTo>
                    <a:pt x="1407" y="5504"/>
                    <a:pt x="2271" y="6315"/>
                    <a:pt x="3465" y="6530"/>
                  </a:cubicBezTo>
                  <a:cubicBezTo>
                    <a:pt x="3477" y="6532"/>
                    <a:pt x="3488" y="6533"/>
                    <a:pt x="3500" y="6533"/>
                  </a:cubicBezTo>
                  <a:cubicBezTo>
                    <a:pt x="3707" y="6533"/>
                    <a:pt x="3824" y="6212"/>
                    <a:pt x="3604" y="6134"/>
                  </a:cubicBezTo>
                  <a:cubicBezTo>
                    <a:pt x="1208" y="5273"/>
                    <a:pt x="747" y="2326"/>
                    <a:pt x="622" y="109"/>
                  </a:cubicBezTo>
                  <a:cubicBezTo>
                    <a:pt x="618" y="36"/>
                    <a:pt x="56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
            <p:cNvSpPr/>
            <p:nvPr/>
          </p:nvSpPr>
          <p:spPr>
            <a:xfrm>
              <a:off x="1627650" y="4974850"/>
              <a:ext cx="53625" cy="159200"/>
            </a:xfrm>
            <a:custGeom>
              <a:rect b="b" l="l" r="r" t="t"/>
              <a:pathLst>
                <a:path extrusionOk="0" h="6368" w="2145">
                  <a:moveTo>
                    <a:pt x="1607" y="1"/>
                  </a:moveTo>
                  <a:cubicBezTo>
                    <a:pt x="1558" y="1"/>
                    <a:pt x="1509" y="37"/>
                    <a:pt x="1509" y="102"/>
                  </a:cubicBezTo>
                  <a:cubicBezTo>
                    <a:pt x="1502" y="1188"/>
                    <a:pt x="1595" y="2259"/>
                    <a:pt x="1441" y="3341"/>
                  </a:cubicBezTo>
                  <a:cubicBezTo>
                    <a:pt x="1277" y="4501"/>
                    <a:pt x="805" y="5262"/>
                    <a:pt x="70" y="6148"/>
                  </a:cubicBezTo>
                  <a:cubicBezTo>
                    <a:pt x="1" y="6231"/>
                    <a:pt x="75" y="6368"/>
                    <a:pt x="166" y="6368"/>
                  </a:cubicBezTo>
                  <a:cubicBezTo>
                    <a:pt x="188" y="6368"/>
                    <a:pt x="211" y="6360"/>
                    <a:pt x="234" y="6341"/>
                  </a:cubicBezTo>
                  <a:cubicBezTo>
                    <a:pt x="1123" y="5612"/>
                    <a:pt x="1662" y="4848"/>
                    <a:pt x="1877" y="3713"/>
                  </a:cubicBezTo>
                  <a:cubicBezTo>
                    <a:pt x="2106" y="2520"/>
                    <a:pt x="2145" y="1216"/>
                    <a:pt x="1702" y="66"/>
                  </a:cubicBezTo>
                  <a:cubicBezTo>
                    <a:pt x="1683" y="22"/>
                    <a:pt x="1645" y="1"/>
                    <a:pt x="1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
            <p:cNvSpPr/>
            <p:nvPr/>
          </p:nvSpPr>
          <p:spPr>
            <a:xfrm>
              <a:off x="1238450" y="5288775"/>
              <a:ext cx="16725" cy="4800"/>
            </a:xfrm>
            <a:custGeom>
              <a:rect b="b" l="l" r="r" t="t"/>
              <a:pathLst>
                <a:path extrusionOk="0" h="192" w="669">
                  <a:moveTo>
                    <a:pt x="19" y="0"/>
                  </a:moveTo>
                  <a:cubicBezTo>
                    <a:pt x="5" y="0"/>
                    <a:pt x="1" y="27"/>
                    <a:pt x="17" y="30"/>
                  </a:cubicBezTo>
                  <a:cubicBezTo>
                    <a:pt x="224" y="83"/>
                    <a:pt x="431" y="137"/>
                    <a:pt x="639" y="191"/>
                  </a:cubicBezTo>
                  <a:cubicBezTo>
                    <a:pt x="641" y="191"/>
                    <a:pt x="643" y="192"/>
                    <a:pt x="645" y="192"/>
                  </a:cubicBezTo>
                  <a:cubicBezTo>
                    <a:pt x="664" y="192"/>
                    <a:pt x="668" y="159"/>
                    <a:pt x="645" y="155"/>
                  </a:cubicBezTo>
                  <a:cubicBezTo>
                    <a:pt x="438" y="101"/>
                    <a:pt x="231" y="52"/>
                    <a:pt x="24" y="1"/>
                  </a:cubicBezTo>
                  <a:cubicBezTo>
                    <a:pt x="22" y="1"/>
                    <a:pt x="21"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
            <p:cNvSpPr/>
            <p:nvPr/>
          </p:nvSpPr>
          <p:spPr>
            <a:xfrm>
              <a:off x="1533025" y="4803550"/>
              <a:ext cx="13150" cy="37175"/>
            </a:xfrm>
            <a:custGeom>
              <a:rect b="b" l="l" r="r" t="t"/>
              <a:pathLst>
                <a:path extrusionOk="0" h="1487" w="526">
                  <a:moveTo>
                    <a:pt x="37" y="0"/>
                  </a:moveTo>
                  <a:cubicBezTo>
                    <a:pt x="19" y="0"/>
                    <a:pt x="1" y="16"/>
                    <a:pt x="5" y="40"/>
                  </a:cubicBezTo>
                  <a:cubicBezTo>
                    <a:pt x="105" y="515"/>
                    <a:pt x="265" y="982"/>
                    <a:pt x="405" y="1447"/>
                  </a:cubicBezTo>
                  <a:cubicBezTo>
                    <a:pt x="413" y="1474"/>
                    <a:pt x="434" y="1486"/>
                    <a:pt x="456" y="1486"/>
                  </a:cubicBezTo>
                  <a:cubicBezTo>
                    <a:pt x="490" y="1486"/>
                    <a:pt x="525" y="1457"/>
                    <a:pt x="512" y="1415"/>
                  </a:cubicBezTo>
                  <a:cubicBezTo>
                    <a:pt x="369" y="947"/>
                    <a:pt x="247" y="472"/>
                    <a:pt x="66" y="22"/>
                  </a:cubicBezTo>
                  <a:cubicBezTo>
                    <a:pt x="60" y="7"/>
                    <a:pt x="48" y="0"/>
                    <a:pt x="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
            <p:cNvSpPr/>
            <p:nvPr/>
          </p:nvSpPr>
          <p:spPr>
            <a:xfrm>
              <a:off x="1531425" y="4751875"/>
              <a:ext cx="21500" cy="57150"/>
            </a:xfrm>
            <a:custGeom>
              <a:rect b="b" l="l" r="r" t="t"/>
              <a:pathLst>
                <a:path extrusionOk="0" h="2286" w="860">
                  <a:moveTo>
                    <a:pt x="33" y="0"/>
                  </a:moveTo>
                  <a:cubicBezTo>
                    <a:pt x="17" y="0"/>
                    <a:pt x="0" y="14"/>
                    <a:pt x="5" y="36"/>
                  </a:cubicBezTo>
                  <a:cubicBezTo>
                    <a:pt x="197" y="799"/>
                    <a:pt x="483" y="1539"/>
                    <a:pt x="790" y="2264"/>
                  </a:cubicBezTo>
                  <a:cubicBezTo>
                    <a:pt x="796" y="2279"/>
                    <a:pt x="808" y="2285"/>
                    <a:pt x="820" y="2285"/>
                  </a:cubicBezTo>
                  <a:cubicBezTo>
                    <a:pt x="840" y="2285"/>
                    <a:pt x="860" y="2269"/>
                    <a:pt x="851" y="2246"/>
                  </a:cubicBezTo>
                  <a:cubicBezTo>
                    <a:pt x="547" y="1514"/>
                    <a:pt x="311" y="768"/>
                    <a:pt x="62" y="21"/>
                  </a:cubicBezTo>
                  <a:cubicBezTo>
                    <a:pt x="56" y="7"/>
                    <a:pt x="45" y="0"/>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
            <p:cNvSpPr/>
            <p:nvPr/>
          </p:nvSpPr>
          <p:spPr>
            <a:xfrm>
              <a:off x="1557625" y="4766725"/>
              <a:ext cx="38650" cy="145550"/>
            </a:xfrm>
            <a:custGeom>
              <a:rect b="b" l="l" r="r" t="t"/>
              <a:pathLst>
                <a:path extrusionOk="0" h="5822" w="1546">
                  <a:moveTo>
                    <a:pt x="27" y="1"/>
                  </a:moveTo>
                  <a:cubicBezTo>
                    <a:pt x="15" y="1"/>
                    <a:pt x="1" y="12"/>
                    <a:pt x="3" y="27"/>
                  </a:cubicBezTo>
                  <a:cubicBezTo>
                    <a:pt x="246" y="977"/>
                    <a:pt x="517" y="1920"/>
                    <a:pt x="778" y="2862"/>
                  </a:cubicBezTo>
                  <a:cubicBezTo>
                    <a:pt x="1038" y="3810"/>
                    <a:pt x="1414" y="4784"/>
                    <a:pt x="1442" y="5773"/>
                  </a:cubicBezTo>
                  <a:cubicBezTo>
                    <a:pt x="1442" y="5806"/>
                    <a:pt x="1466" y="5821"/>
                    <a:pt x="1491" y="5821"/>
                  </a:cubicBezTo>
                  <a:cubicBezTo>
                    <a:pt x="1518" y="5821"/>
                    <a:pt x="1546" y="5803"/>
                    <a:pt x="1546" y="5770"/>
                  </a:cubicBezTo>
                  <a:cubicBezTo>
                    <a:pt x="1528" y="4855"/>
                    <a:pt x="1206" y="3984"/>
                    <a:pt x="953" y="3116"/>
                  </a:cubicBezTo>
                  <a:cubicBezTo>
                    <a:pt x="653" y="2081"/>
                    <a:pt x="364" y="1041"/>
                    <a:pt x="46" y="17"/>
                  </a:cubicBezTo>
                  <a:cubicBezTo>
                    <a:pt x="43" y="5"/>
                    <a:pt x="36"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
            <p:cNvSpPr/>
            <p:nvPr/>
          </p:nvSpPr>
          <p:spPr>
            <a:xfrm>
              <a:off x="1308150" y="4804700"/>
              <a:ext cx="32875" cy="172275"/>
            </a:xfrm>
            <a:custGeom>
              <a:rect b="b" l="l" r="r" t="t"/>
              <a:pathLst>
                <a:path extrusionOk="0" h="6891" w="1315">
                  <a:moveTo>
                    <a:pt x="793" y="0"/>
                  </a:moveTo>
                  <a:cubicBezTo>
                    <a:pt x="769" y="0"/>
                    <a:pt x="742" y="20"/>
                    <a:pt x="740" y="48"/>
                  </a:cubicBezTo>
                  <a:cubicBezTo>
                    <a:pt x="693" y="2365"/>
                    <a:pt x="826" y="4630"/>
                    <a:pt x="7" y="6855"/>
                  </a:cubicBezTo>
                  <a:cubicBezTo>
                    <a:pt x="0" y="6874"/>
                    <a:pt x="17" y="6891"/>
                    <a:pt x="33" y="6891"/>
                  </a:cubicBezTo>
                  <a:cubicBezTo>
                    <a:pt x="41" y="6891"/>
                    <a:pt x="49" y="6887"/>
                    <a:pt x="54" y="6876"/>
                  </a:cubicBezTo>
                  <a:cubicBezTo>
                    <a:pt x="1022" y="4786"/>
                    <a:pt x="1314" y="2301"/>
                    <a:pt x="832" y="33"/>
                  </a:cubicBezTo>
                  <a:cubicBezTo>
                    <a:pt x="826" y="10"/>
                    <a:pt x="810" y="0"/>
                    <a:pt x="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
            <p:cNvSpPr/>
            <p:nvPr/>
          </p:nvSpPr>
          <p:spPr>
            <a:xfrm>
              <a:off x="1339650" y="4793375"/>
              <a:ext cx="10750" cy="52475"/>
            </a:xfrm>
            <a:custGeom>
              <a:rect b="b" l="l" r="r" t="t"/>
              <a:pathLst>
                <a:path extrusionOk="0" h="2099" w="430">
                  <a:moveTo>
                    <a:pt x="16" y="0"/>
                  </a:moveTo>
                  <a:cubicBezTo>
                    <a:pt x="8" y="0"/>
                    <a:pt x="0" y="7"/>
                    <a:pt x="4" y="18"/>
                  </a:cubicBezTo>
                  <a:cubicBezTo>
                    <a:pt x="208" y="687"/>
                    <a:pt x="333" y="1372"/>
                    <a:pt x="372" y="2072"/>
                  </a:cubicBezTo>
                  <a:cubicBezTo>
                    <a:pt x="372" y="2089"/>
                    <a:pt x="386" y="2098"/>
                    <a:pt x="400" y="2098"/>
                  </a:cubicBezTo>
                  <a:cubicBezTo>
                    <a:pt x="415" y="2098"/>
                    <a:pt x="430" y="2088"/>
                    <a:pt x="430" y="2068"/>
                  </a:cubicBezTo>
                  <a:cubicBezTo>
                    <a:pt x="383" y="1364"/>
                    <a:pt x="251" y="682"/>
                    <a:pt x="26" y="8"/>
                  </a:cubicBezTo>
                  <a:cubicBezTo>
                    <a:pt x="25" y="2"/>
                    <a:pt x="20"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
            <p:cNvSpPr/>
            <p:nvPr/>
          </p:nvSpPr>
          <p:spPr>
            <a:xfrm>
              <a:off x="1338075" y="4738375"/>
              <a:ext cx="37600" cy="166575"/>
            </a:xfrm>
            <a:custGeom>
              <a:rect b="b" l="l" r="r" t="t"/>
              <a:pathLst>
                <a:path extrusionOk="0" h="6663" w="1504">
                  <a:moveTo>
                    <a:pt x="39" y="0"/>
                  </a:moveTo>
                  <a:cubicBezTo>
                    <a:pt x="19" y="0"/>
                    <a:pt x="0" y="17"/>
                    <a:pt x="7" y="44"/>
                  </a:cubicBezTo>
                  <a:cubicBezTo>
                    <a:pt x="567" y="2236"/>
                    <a:pt x="1164" y="4397"/>
                    <a:pt x="1467" y="6647"/>
                  </a:cubicBezTo>
                  <a:cubicBezTo>
                    <a:pt x="1467" y="6657"/>
                    <a:pt x="1476" y="6663"/>
                    <a:pt x="1485" y="6663"/>
                  </a:cubicBezTo>
                  <a:cubicBezTo>
                    <a:pt x="1494" y="6663"/>
                    <a:pt x="1503" y="6657"/>
                    <a:pt x="1503" y="6647"/>
                  </a:cubicBezTo>
                  <a:cubicBezTo>
                    <a:pt x="1253" y="4408"/>
                    <a:pt x="882" y="2132"/>
                    <a:pt x="71" y="22"/>
                  </a:cubicBezTo>
                  <a:cubicBezTo>
                    <a:pt x="64" y="7"/>
                    <a:pt x="51"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
            <p:cNvSpPr/>
            <p:nvPr/>
          </p:nvSpPr>
          <p:spPr>
            <a:xfrm>
              <a:off x="1327250" y="4536600"/>
              <a:ext cx="96175" cy="205700"/>
            </a:xfrm>
            <a:custGeom>
              <a:rect b="b" l="l" r="r" t="t"/>
              <a:pathLst>
                <a:path extrusionOk="0" h="8228" w="3847">
                  <a:moveTo>
                    <a:pt x="3476" y="1"/>
                  </a:moveTo>
                  <a:cubicBezTo>
                    <a:pt x="2160" y="1"/>
                    <a:pt x="1150" y="1185"/>
                    <a:pt x="836" y="2393"/>
                  </a:cubicBezTo>
                  <a:cubicBezTo>
                    <a:pt x="357" y="4243"/>
                    <a:pt x="825" y="6407"/>
                    <a:pt x="1425" y="8172"/>
                  </a:cubicBezTo>
                  <a:cubicBezTo>
                    <a:pt x="1438" y="8211"/>
                    <a:pt x="1468" y="8227"/>
                    <a:pt x="1499" y="8227"/>
                  </a:cubicBezTo>
                  <a:cubicBezTo>
                    <a:pt x="1547" y="8227"/>
                    <a:pt x="1596" y="8186"/>
                    <a:pt x="1579" y="8125"/>
                  </a:cubicBezTo>
                  <a:cubicBezTo>
                    <a:pt x="865" y="5733"/>
                    <a:pt x="1" y="465"/>
                    <a:pt x="3739" y="175"/>
                  </a:cubicBezTo>
                  <a:cubicBezTo>
                    <a:pt x="3829" y="168"/>
                    <a:pt x="3847" y="29"/>
                    <a:pt x="3754" y="18"/>
                  </a:cubicBezTo>
                  <a:cubicBezTo>
                    <a:pt x="3660" y="6"/>
                    <a:pt x="3567" y="1"/>
                    <a:pt x="3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
            <p:cNvSpPr/>
            <p:nvPr/>
          </p:nvSpPr>
          <p:spPr>
            <a:xfrm>
              <a:off x="1368350" y="4556775"/>
              <a:ext cx="69450" cy="43375"/>
            </a:xfrm>
            <a:custGeom>
              <a:rect b="b" l="l" r="r" t="t"/>
              <a:pathLst>
                <a:path extrusionOk="0" h="1735" w="2778">
                  <a:moveTo>
                    <a:pt x="2020" y="1"/>
                  </a:moveTo>
                  <a:cubicBezTo>
                    <a:pt x="1675" y="1"/>
                    <a:pt x="1342" y="80"/>
                    <a:pt x="1027" y="301"/>
                  </a:cubicBezTo>
                  <a:cubicBezTo>
                    <a:pt x="560" y="629"/>
                    <a:pt x="292" y="1154"/>
                    <a:pt x="25" y="1639"/>
                  </a:cubicBezTo>
                  <a:cubicBezTo>
                    <a:pt x="1" y="1684"/>
                    <a:pt x="46" y="1735"/>
                    <a:pt x="89" y="1735"/>
                  </a:cubicBezTo>
                  <a:cubicBezTo>
                    <a:pt x="105" y="1735"/>
                    <a:pt x="120" y="1728"/>
                    <a:pt x="132" y="1711"/>
                  </a:cubicBezTo>
                  <a:cubicBezTo>
                    <a:pt x="378" y="1357"/>
                    <a:pt x="620" y="975"/>
                    <a:pt x="946" y="690"/>
                  </a:cubicBezTo>
                  <a:cubicBezTo>
                    <a:pt x="1439" y="251"/>
                    <a:pt x="2074" y="251"/>
                    <a:pt x="2695" y="204"/>
                  </a:cubicBezTo>
                  <a:cubicBezTo>
                    <a:pt x="2767" y="200"/>
                    <a:pt x="2778" y="97"/>
                    <a:pt x="2707" y="83"/>
                  </a:cubicBezTo>
                  <a:cubicBezTo>
                    <a:pt x="2473" y="34"/>
                    <a:pt x="2244" y="1"/>
                    <a:pt x="20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
            <p:cNvSpPr/>
            <p:nvPr/>
          </p:nvSpPr>
          <p:spPr>
            <a:xfrm>
              <a:off x="1753250" y="4943625"/>
              <a:ext cx="33750" cy="136725"/>
            </a:xfrm>
            <a:custGeom>
              <a:rect b="b" l="l" r="r" t="t"/>
              <a:pathLst>
                <a:path extrusionOk="0" h="5469" w="1350">
                  <a:moveTo>
                    <a:pt x="72" y="1"/>
                  </a:moveTo>
                  <a:cubicBezTo>
                    <a:pt x="35" y="1"/>
                    <a:pt x="0" y="35"/>
                    <a:pt x="9" y="80"/>
                  </a:cubicBezTo>
                  <a:cubicBezTo>
                    <a:pt x="199" y="929"/>
                    <a:pt x="606" y="1730"/>
                    <a:pt x="817" y="2583"/>
                  </a:cubicBezTo>
                  <a:cubicBezTo>
                    <a:pt x="1042" y="3512"/>
                    <a:pt x="1224" y="4472"/>
                    <a:pt x="1260" y="5429"/>
                  </a:cubicBezTo>
                  <a:cubicBezTo>
                    <a:pt x="1262" y="5456"/>
                    <a:pt x="1281" y="5469"/>
                    <a:pt x="1302" y="5469"/>
                  </a:cubicBezTo>
                  <a:cubicBezTo>
                    <a:pt x="1325" y="5469"/>
                    <a:pt x="1349" y="5453"/>
                    <a:pt x="1349" y="5422"/>
                  </a:cubicBezTo>
                  <a:cubicBezTo>
                    <a:pt x="1328" y="3693"/>
                    <a:pt x="1192" y="1479"/>
                    <a:pt x="124" y="29"/>
                  </a:cubicBezTo>
                  <a:cubicBezTo>
                    <a:pt x="110" y="9"/>
                    <a:pt x="91"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
            <p:cNvSpPr/>
            <p:nvPr/>
          </p:nvSpPr>
          <p:spPr>
            <a:xfrm>
              <a:off x="1766225" y="4937850"/>
              <a:ext cx="38900" cy="119850"/>
            </a:xfrm>
            <a:custGeom>
              <a:rect b="b" l="l" r="r" t="t"/>
              <a:pathLst>
                <a:path extrusionOk="0" h="4794" w="1556">
                  <a:moveTo>
                    <a:pt x="68" y="0"/>
                  </a:moveTo>
                  <a:cubicBezTo>
                    <a:pt x="35" y="0"/>
                    <a:pt x="0" y="31"/>
                    <a:pt x="12" y="67"/>
                  </a:cubicBezTo>
                  <a:cubicBezTo>
                    <a:pt x="533" y="1632"/>
                    <a:pt x="1109" y="3149"/>
                    <a:pt x="1466" y="4764"/>
                  </a:cubicBezTo>
                  <a:cubicBezTo>
                    <a:pt x="1470" y="4785"/>
                    <a:pt x="1487" y="4794"/>
                    <a:pt x="1505" y="4794"/>
                  </a:cubicBezTo>
                  <a:cubicBezTo>
                    <a:pt x="1530" y="4794"/>
                    <a:pt x="1556" y="4777"/>
                    <a:pt x="1552" y="4750"/>
                  </a:cubicBezTo>
                  <a:cubicBezTo>
                    <a:pt x="1269" y="3143"/>
                    <a:pt x="866" y="1478"/>
                    <a:pt x="108" y="24"/>
                  </a:cubicBezTo>
                  <a:cubicBezTo>
                    <a:pt x="99" y="7"/>
                    <a:pt x="84"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
            <p:cNvSpPr/>
            <p:nvPr/>
          </p:nvSpPr>
          <p:spPr>
            <a:xfrm>
              <a:off x="1377000" y="4986450"/>
              <a:ext cx="50875" cy="123350"/>
            </a:xfrm>
            <a:custGeom>
              <a:rect b="b" l="l" r="r" t="t"/>
              <a:pathLst>
                <a:path extrusionOk="0" h="4934" w="2035">
                  <a:moveTo>
                    <a:pt x="65" y="0"/>
                  </a:moveTo>
                  <a:cubicBezTo>
                    <a:pt x="33" y="0"/>
                    <a:pt x="0" y="24"/>
                    <a:pt x="0" y="63"/>
                  </a:cubicBezTo>
                  <a:cubicBezTo>
                    <a:pt x="78" y="1827"/>
                    <a:pt x="650" y="3645"/>
                    <a:pt x="1917" y="4916"/>
                  </a:cubicBezTo>
                  <a:cubicBezTo>
                    <a:pt x="1930" y="4928"/>
                    <a:pt x="1943" y="4933"/>
                    <a:pt x="1955" y="4933"/>
                  </a:cubicBezTo>
                  <a:cubicBezTo>
                    <a:pt x="1999" y="4933"/>
                    <a:pt x="2035" y="4872"/>
                    <a:pt x="1996" y="4830"/>
                  </a:cubicBezTo>
                  <a:cubicBezTo>
                    <a:pt x="724" y="3480"/>
                    <a:pt x="514" y="1766"/>
                    <a:pt x="117" y="42"/>
                  </a:cubicBezTo>
                  <a:cubicBezTo>
                    <a:pt x="110" y="13"/>
                    <a:pt x="88"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
            <p:cNvSpPr/>
            <p:nvPr/>
          </p:nvSpPr>
          <p:spPr>
            <a:xfrm>
              <a:off x="1395575" y="4973225"/>
              <a:ext cx="15750" cy="56150"/>
            </a:xfrm>
            <a:custGeom>
              <a:rect b="b" l="l" r="r" t="t"/>
              <a:pathLst>
                <a:path extrusionOk="0" h="2246" w="630">
                  <a:moveTo>
                    <a:pt x="49" y="0"/>
                  </a:moveTo>
                  <a:cubicBezTo>
                    <a:pt x="26" y="0"/>
                    <a:pt x="1" y="17"/>
                    <a:pt x="3" y="42"/>
                  </a:cubicBezTo>
                  <a:cubicBezTo>
                    <a:pt x="53" y="781"/>
                    <a:pt x="264" y="1510"/>
                    <a:pt x="503" y="2206"/>
                  </a:cubicBezTo>
                  <a:cubicBezTo>
                    <a:pt x="513" y="2233"/>
                    <a:pt x="535" y="2245"/>
                    <a:pt x="557" y="2245"/>
                  </a:cubicBezTo>
                  <a:cubicBezTo>
                    <a:pt x="593" y="2245"/>
                    <a:pt x="629" y="2215"/>
                    <a:pt x="614" y="2171"/>
                  </a:cubicBezTo>
                  <a:cubicBezTo>
                    <a:pt x="385" y="1467"/>
                    <a:pt x="253" y="749"/>
                    <a:pt x="85" y="28"/>
                  </a:cubicBezTo>
                  <a:cubicBezTo>
                    <a:pt x="81" y="8"/>
                    <a:pt x="65" y="0"/>
                    <a:pt x="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
            <p:cNvSpPr/>
            <p:nvPr/>
          </p:nvSpPr>
          <p:spPr>
            <a:xfrm>
              <a:off x="1409400" y="4968025"/>
              <a:ext cx="13375" cy="44075"/>
            </a:xfrm>
            <a:custGeom>
              <a:rect b="b" l="l" r="r" t="t"/>
              <a:pathLst>
                <a:path extrusionOk="0" h="1763" w="535">
                  <a:moveTo>
                    <a:pt x="153" y="0"/>
                  </a:moveTo>
                  <a:cubicBezTo>
                    <a:pt x="128" y="0"/>
                    <a:pt x="102" y="15"/>
                    <a:pt x="97" y="43"/>
                  </a:cubicBezTo>
                  <a:cubicBezTo>
                    <a:pt x="0" y="571"/>
                    <a:pt x="232" y="1232"/>
                    <a:pt x="414" y="1725"/>
                  </a:cubicBezTo>
                  <a:cubicBezTo>
                    <a:pt x="424" y="1751"/>
                    <a:pt x="446" y="1762"/>
                    <a:pt x="467" y="1762"/>
                  </a:cubicBezTo>
                  <a:cubicBezTo>
                    <a:pt x="501" y="1762"/>
                    <a:pt x="534" y="1734"/>
                    <a:pt x="521" y="1693"/>
                  </a:cubicBezTo>
                  <a:cubicBezTo>
                    <a:pt x="425" y="1389"/>
                    <a:pt x="346" y="1085"/>
                    <a:pt x="300" y="772"/>
                  </a:cubicBezTo>
                  <a:cubicBezTo>
                    <a:pt x="261" y="528"/>
                    <a:pt x="268" y="275"/>
                    <a:pt x="204" y="35"/>
                  </a:cubicBezTo>
                  <a:cubicBezTo>
                    <a:pt x="197" y="12"/>
                    <a:pt x="175"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
            <p:cNvSpPr/>
            <p:nvPr/>
          </p:nvSpPr>
          <p:spPr>
            <a:xfrm>
              <a:off x="1324300" y="4969925"/>
              <a:ext cx="38650" cy="131400"/>
            </a:xfrm>
            <a:custGeom>
              <a:rect b="b" l="l" r="r" t="t"/>
              <a:pathLst>
                <a:path extrusionOk="0" h="5256" w="1546">
                  <a:moveTo>
                    <a:pt x="538" y="1"/>
                  </a:moveTo>
                  <a:cubicBezTo>
                    <a:pt x="506" y="1"/>
                    <a:pt x="472" y="20"/>
                    <a:pt x="462" y="56"/>
                  </a:cubicBezTo>
                  <a:cubicBezTo>
                    <a:pt x="0" y="1746"/>
                    <a:pt x="572" y="3738"/>
                    <a:pt x="1397" y="5220"/>
                  </a:cubicBezTo>
                  <a:cubicBezTo>
                    <a:pt x="1411" y="5245"/>
                    <a:pt x="1432" y="5256"/>
                    <a:pt x="1452" y="5256"/>
                  </a:cubicBezTo>
                  <a:cubicBezTo>
                    <a:pt x="1499" y="5256"/>
                    <a:pt x="1546" y="5202"/>
                    <a:pt x="1518" y="5145"/>
                  </a:cubicBezTo>
                  <a:cubicBezTo>
                    <a:pt x="1086" y="4288"/>
                    <a:pt x="786" y="3384"/>
                    <a:pt x="651" y="2435"/>
                  </a:cubicBezTo>
                  <a:cubicBezTo>
                    <a:pt x="536" y="1634"/>
                    <a:pt x="612" y="867"/>
                    <a:pt x="604" y="67"/>
                  </a:cubicBezTo>
                  <a:cubicBezTo>
                    <a:pt x="604" y="22"/>
                    <a:pt x="572" y="1"/>
                    <a:pt x="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
            <p:cNvSpPr/>
            <p:nvPr/>
          </p:nvSpPr>
          <p:spPr>
            <a:xfrm>
              <a:off x="1316875" y="4984575"/>
              <a:ext cx="20675" cy="104675"/>
            </a:xfrm>
            <a:custGeom>
              <a:rect b="b" l="l" r="r" t="t"/>
              <a:pathLst>
                <a:path extrusionOk="0" h="4187" w="827">
                  <a:moveTo>
                    <a:pt x="152" y="0"/>
                  </a:moveTo>
                  <a:cubicBezTo>
                    <a:pt x="140" y="0"/>
                    <a:pt x="129" y="6"/>
                    <a:pt x="129" y="20"/>
                  </a:cubicBezTo>
                  <a:cubicBezTo>
                    <a:pt x="1" y="1448"/>
                    <a:pt x="244" y="2820"/>
                    <a:pt x="737" y="4160"/>
                  </a:cubicBezTo>
                  <a:cubicBezTo>
                    <a:pt x="744" y="4178"/>
                    <a:pt x="760" y="4187"/>
                    <a:pt x="775" y="4187"/>
                  </a:cubicBezTo>
                  <a:cubicBezTo>
                    <a:pt x="801" y="4187"/>
                    <a:pt x="826" y="4165"/>
                    <a:pt x="815" y="4134"/>
                  </a:cubicBezTo>
                  <a:cubicBezTo>
                    <a:pt x="373" y="2802"/>
                    <a:pt x="205" y="1427"/>
                    <a:pt x="180" y="24"/>
                  </a:cubicBezTo>
                  <a:cubicBezTo>
                    <a:pt x="180" y="8"/>
                    <a:pt x="166" y="0"/>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
            <p:cNvSpPr/>
            <p:nvPr/>
          </p:nvSpPr>
          <p:spPr>
            <a:xfrm>
              <a:off x="1302875" y="5000575"/>
              <a:ext cx="14450" cy="73575"/>
            </a:xfrm>
            <a:custGeom>
              <a:rect b="b" l="l" r="r" t="t"/>
              <a:pathLst>
                <a:path extrusionOk="0" h="2943" w="578">
                  <a:moveTo>
                    <a:pt x="114" y="1"/>
                  </a:moveTo>
                  <a:cubicBezTo>
                    <a:pt x="97" y="1"/>
                    <a:pt x="81" y="10"/>
                    <a:pt x="79" y="30"/>
                  </a:cubicBezTo>
                  <a:cubicBezTo>
                    <a:pt x="0" y="1008"/>
                    <a:pt x="190" y="1984"/>
                    <a:pt x="490" y="2915"/>
                  </a:cubicBezTo>
                  <a:cubicBezTo>
                    <a:pt x="495" y="2935"/>
                    <a:pt x="510" y="2943"/>
                    <a:pt x="526" y="2943"/>
                  </a:cubicBezTo>
                  <a:cubicBezTo>
                    <a:pt x="551" y="2943"/>
                    <a:pt x="577" y="2922"/>
                    <a:pt x="569" y="2890"/>
                  </a:cubicBezTo>
                  <a:cubicBezTo>
                    <a:pt x="287" y="1951"/>
                    <a:pt x="208" y="1008"/>
                    <a:pt x="154" y="34"/>
                  </a:cubicBezTo>
                  <a:cubicBezTo>
                    <a:pt x="154" y="13"/>
                    <a:pt x="134"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
            <p:cNvSpPr/>
            <p:nvPr/>
          </p:nvSpPr>
          <p:spPr>
            <a:xfrm>
              <a:off x="1290025" y="5005000"/>
              <a:ext cx="9175" cy="52925"/>
            </a:xfrm>
            <a:custGeom>
              <a:rect b="b" l="l" r="r" t="t"/>
              <a:pathLst>
                <a:path extrusionOk="0" h="2117" w="367">
                  <a:moveTo>
                    <a:pt x="107" y="0"/>
                  </a:moveTo>
                  <a:cubicBezTo>
                    <a:pt x="83" y="0"/>
                    <a:pt x="58" y="17"/>
                    <a:pt x="54" y="49"/>
                  </a:cubicBezTo>
                  <a:cubicBezTo>
                    <a:pt x="0" y="728"/>
                    <a:pt x="118" y="1421"/>
                    <a:pt x="265" y="2082"/>
                  </a:cubicBezTo>
                  <a:cubicBezTo>
                    <a:pt x="270" y="2106"/>
                    <a:pt x="287" y="2117"/>
                    <a:pt x="305" y="2117"/>
                  </a:cubicBezTo>
                  <a:cubicBezTo>
                    <a:pt x="334" y="2117"/>
                    <a:pt x="367" y="2089"/>
                    <a:pt x="358" y="2049"/>
                  </a:cubicBezTo>
                  <a:cubicBezTo>
                    <a:pt x="236" y="1381"/>
                    <a:pt x="211" y="717"/>
                    <a:pt x="150" y="43"/>
                  </a:cubicBezTo>
                  <a:cubicBezTo>
                    <a:pt x="148" y="14"/>
                    <a:pt x="129"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
            <p:cNvSpPr/>
            <p:nvPr/>
          </p:nvSpPr>
          <p:spPr>
            <a:xfrm>
              <a:off x="1271000" y="5002350"/>
              <a:ext cx="12675" cy="53000"/>
            </a:xfrm>
            <a:custGeom>
              <a:rect b="b" l="l" r="r" t="t"/>
              <a:pathLst>
                <a:path extrusionOk="0" h="2120" w="507">
                  <a:moveTo>
                    <a:pt x="173" y="1"/>
                  </a:moveTo>
                  <a:cubicBezTo>
                    <a:pt x="155" y="1"/>
                    <a:pt x="138" y="11"/>
                    <a:pt x="133" y="34"/>
                  </a:cubicBezTo>
                  <a:cubicBezTo>
                    <a:pt x="1" y="695"/>
                    <a:pt x="176" y="1438"/>
                    <a:pt x="365" y="2077"/>
                  </a:cubicBezTo>
                  <a:cubicBezTo>
                    <a:pt x="375" y="2107"/>
                    <a:pt x="398" y="2119"/>
                    <a:pt x="423" y="2119"/>
                  </a:cubicBezTo>
                  <a:cubicBezTo>
                    <a:pt x="464" y="2119"/>
                    <a:pt x="507" y="2085"/>
                    <a:pt x="494" y="2034"/>
                  </a:cubicBezTo>
                  <a:cubicBezTo>
                    <a:pt x="308" y="1370"/>
                    <a:pt x="311" y="716"/>
                    <a:pt x="219" y="37"/>
                  </a:cubicBezTo>
                  <a:cubicBezTo>
                    <a:pt x="215" y="14"/>
                    <a:pt x="193" y="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
            <p:cNvSpPr/>
            <p:nvPr/>
          </p:nvSpPr>
          <p:spPr>
            <a:xfrm>
              <a:off x="1731875" y="4970950"/>
              <a:ext cx="13950" cy="88925"/>
            </a:xfrm>
            <a:custGeom>
              <a:rect b="b" l="l" r="r" t="t"/>
              <a:pathLst>
                <a:path extrusionOk="0" h="3557" w="558">
                  <a:moveTo>
                    <a:pt x="58" y="0"/>
                  </a:moveTo>
                  <a:cubicBezTo>
                    <a:pt x="30" y="0"/>
                    <a:pt x="1" y="26"/>
                    <a:pt x="7" y="62"/>
                  </a:cubicBezTo>
                  <a:cubicBezTo>
                    <a:pt x="247" y="1215"/>
                    <a:pt x="450" y="2343"/>
                    <a:pt x="465" y="3526"/>
                  </a:cubicBezTo>
                  <a:cubicBezTo>
                    <a:pt x="465" y="3546"/>
                    <a:pt x="479" y="3556"/>
                    <a:pt x="495" y="3556"/>
                  </a:cubicBezTo>
                  <a:cubicBezTo>
                    <a:pt x="512" y="3556"/>
                    <a:pt x="529" y="3544"/>
                    <a:pt x="529" y="3522"/>
                  </a:cubicBezTo>
                  <a:cubicBezTo>
                    <a:pt x="558" y="2343"/>
                    <a:pt x="465" y="1158"/>
                    <a:pt x="101" y="33"/>
                  </a:cubicBezTo>
                  <a:cubicBezTo>
                    <a:pt x="93" y="10"/>
                    <a:pt x="76"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
            <p:cNvSpPr/>
            <p:nvPr/>
          </p:nvSpPr>
          <p:spPr>
            <a:xfrm>
              <a:off x="1735350" y="4956050"/>
              <a:ext cx="19800" cy="72750"/>
            </a:xfrm>
            <a:custGeom>
              <a:rect b="b" l="l" r="r" t="t"/>
              <a:pathLst>
                <a:path extrusionOk="0" h="2910" w="792">
                  <a:moveTo>
                    <a:pt x="35" y="0"/>
                  </a:moveTo>
                  <a:cubicBezTo>
                    <a:pt x="18" y="0"/>
                    <a:pt x="0" y="17"/>
                    <a:pt x="8" y="36"/>
                  </a:cubicBezTo>
                  <a:cubicBezTo>
                    <a:pt x="351" y="964"/>
                    <a:pt x="626" y="1882"/>
                    <a:pt x="719" y="2879"/>
                  </a:cubicBezTo>
                  <a:cubicBezTo>
                    <a:pt x="722" y="2900"/>
                    <a:pt x="739" y="2909"/>
                    <a:pt x="756" y="2909"/>
                  </a:cubicBezTo>
                  <a:cubicBezTo>
                    <a:pt x="774" y="2909"/>
                    <a:pt x="792" y="2897"/>
                    <a:pt x="790" y="2875"/>
                  </a:cubicBezTo>
                  <a:cubicBezTo>
                    <a:pt x="712" y="1882"/>
                    <a:pt x="504" y="904"/>
                    <a:pt x="54" y="11"/>
                  </a:cubicBezTo>
                  <a:cubicBezTo>
                    <a:pt x="50" y="4"/>
                    <a:pt x="43"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
            <p:cNvSpPr/>
            <p:nvPr/>
          </p:nvSpPr>
          <p:spPr>
            <a:xfrm>
              <a:off x="1808225" y="5032575"/>
              <a:ext cx="12225" cy="71375"/>
            </a:xfrm>
            <a:custGeom>
              <a:rect b="b" l="l" r="r" t="t"/>
              <a:pathLst>
                <a:path extrusionOk="0" h="2855" w="489">
                  <a:moveTo>
                    <a:pt x="43" y="0"/>
                  </a:moveTo>
                  <a:cubicBezTo>
                    <a:pt x="21" y="0"/>
                    <a:pt x="0" y="18"/>
                    <a:pt x="7" y="46"/>
                  </a:cubicBezTo>
                  <a:cubicBezTo>
                    <a:pt x="293" y="968"/>
                    <a:pt x="389" y="1857"/>
                    <a:pt x="200" y="2807"/>
                  </a:cubicBezTo>
                  <a:cubicBezTo>
                    <a:pt x="193" y="2836"/>
                    <a:pt x="218" y="2854"/>
                    <a:pt x="242" y="2854"/>
                  </a:cubicBezTo>
                  <a:cubicBezTo>
                    <a:pt x="258" y="2854"/>
                    <a:pt x="274" y="2845"/>
                    <a:pt x="279" y="2825"/>
                  </a:cubicBezTo>
                  <a:cubicBezTo>
                    <a:pt x="489" y="1886"/>
                    <a:pt x="457" y="918"/>
                    <a:pt x="78" y="25"/>
                  </a:cubicBezTo>
                  <a:cubicBezTo>
                    <a:pt x="71" y="8"/>
                    <a:pt x="57"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
            <p:cNvSpPr/>
            <p:nvPr/>
          </p:nvSpPr>
          <p:spPr>
            <a:xfrm>
              <a:off x="1838000" y="5085225"/>
              <a:ext cx="9525" cy="45325"/>
            </a:xfrm>
            <a:custGeom>
              <a:rect b="b" l="l" r="r" t="t"/>
              <a:pathLst>
                <a:path extrusionOk="0" h="1813" w="381">
                  <a:moveTo>
                    <a:pt x="162" y="0"/>
                  </a:moveTo>
                  <a:cubicBezTo>
                    <a:pt x="119" y="0"/>
                    <a:pt x="75" y="31"/>
                    <a:pt x="77" y="83"/>
                  </a:cubicBezTo>
                  <a:cubicBezTo>
                    <a:pt x="105" y="655"/>
                    <a:pt x="141" y="1183"/>
                    <a:pt x="9" y="1747"/>
                  </a:cubicBezTo>
                  <a:cubicBezTo>
                    <a:pt x="1" y="1788"/>
                    <a:pt x="33" y="1813"/>
                    <a:pt x="65" y="1813"/>
                  </a:cubicBezTo>
                  <a:cubicBezTo>
                    <a:pt x="89" y="1813"/>
                    <a:pt x="114" y="1799"/>
                    <a:pt x="123" y="1769"/>
                  </a:cubicBezTo>
                  <a:cubicBezTo>
                    <a:pt x="291" y="1226"/>
                    <a:pt x="380" y="612"/>
                    <a:pt x="234" y="55"/>
                  </a:cubicBezTo>
                  <a:cubicBezTo>
                    <a:pt x="223" y="17"/>
                    <a:pt x="193" y="0"/>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
            <p:cNvSpPr/>
            <p:nvPr/>
          </p:nvSpPr>
          <p:spPr>
            <a:xfrm>
              <a:off x="1259375" y="5246725"/>
              <a:ext cx="66950" cy="25975"/>
            </a:xfrm>
            <a:custGeom>
              <a:rect b="b" l="l" r="r" t="t"/>
              <a:pathLst>
                <a:path extrusionOk="0" h="1039" w="2678">
                  <a:moveTo>
                    <a:pt x="60" y="0"/>
                  </a:moveTo>
                  <a:cubicBezTo>
                    <a:pt x="27" y="0"/>
                    <a:pt x="0" y="48"/>
                    <a:pt x="34" y="73"/>
                  </a:cubicBezTo>
                  <a:cubicBezTo>
                    <a:pt x="762" y="623"/>
                    <a:pt x="1615" y="916"/>
                    <a:pt x="2519" y="1037"/>
                  </a:cubicBezTo>
                  <a:cubicBezTo>
                    <a:pt x="2525" y="1038"/>
                    <a:pt x="2530" y="1038"/>
                    <a:pt x="2535" y="1038"/>
                  </a:cubicBezTo>
                  <a:cubicBezTo>
                    <a:pt x="2644" y="1038"/>
                    <a:pt x="2678" y="865"/>
                    <a:pt x="2558" y="847"/>
                  </a:cubicBezTo>
                  <a:cubicBezTo>
                    <a:pt x="1679" y="709"/>
                    <a:pt x="873" y="398"/>
                    <a:pt x="77" y="5"/>
                  </a:cubicBezTo>
                  <a:cubicBezTo>
                    <a:pt x="71" y="2"/>
                    <a:pt x="65"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
            <p:cNvSpPr/>
            <p:nvPr/>
          </p:nvSpPr>
          <p:spPr>
            <a:xfrm>
              <a:off x="1223950" y="5246825"/>
              <a:ext cx="89400" cy="32950"/>
            </a:xfrm>
            <a:custGeom>
              <a:rect b="b" l="l" r="r" t="t"/>
              <a:pathLst>
                <a:path extrusionOk="0" h="1318" w="3576">
                  <a:moveTo>
                    <a:pt x="83" y="1"/>
                  </a:moveTo>
                  <a:cubicBezTo>
                    <a:pt x="37" y="1"/>
                    <a:pt x="0" y="54"/>
                    <a:pt x="43" y="94"/>
                  </a:cubicBezTo>
                  <a:cubicBezTo>
                    <a:pt x="905" y="956"/>
                    <a:pt x="2142" y="1318"/>
                    <a:pt x="3341" y="1318"/>
                  </a:cubicBezTo>
                  <a:cubicBezTo>
                    <a:pt x="3404" y="1318"/>
                    <a:pt x="3467" y="1317"/>
                    <a:pt x="3529" y="1315"/>
                  </a:cubicBezTo>
                  <a:cubicBezTo>
                    <a:pt x="3576" y="1311"/>
                    <a:pt x="3572" y="1240"/>
                    <a:pt x="3525" y="1240"/>
                  </a:cubicBezTo>
                  <a:cubicBezTo>
                    <a:pt x="3498" y="1241"/>
                    <a:pt x="3471" y="1241"/>
                    <a:pt x="3444" y="1241"/>
                  </a:cubicBezTo>
                  <a:cubicBezTo>
                    <a:pt x="2170" y="1241"/>
                    <a:pt x="1133" y="750"/>
                    <a:pt x="118" y="12"/>
                  </a:cubicBezTo>
                  <a:cubicBezTo>
                    <a:pt x="107" y="4"/>
                    <a:pt x="94"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
            <p:cNvSpPr/>
            <p:nvPr/>
          </p:nvSpPr>
          <p:spPr>
            <a:xfrm>
              <a:off x="1204950" y="5248075"/>
              <a:ext cx="78500" cy="38200"/>
            </a:xfrm>
            <a:custGeom>
              <a:rect b="b" l="l" r="r" t="t"/>
              <a:pathLst>
                <a:path extrusionOk="0" h="1528" w="3140">
                  <a:moveTo>
                    <a:pt x="45" y="0"/>
                  </a:moveTo>
                  <a:cubicBezTo>
                    <a:pt x="23" y="0"/>
                    <a:pt x="1" y="29"/>
                    <a:pt x="18" y="51"/>
                  </a:cubicBezTo>
                  <a:cubicBezTo>
                    <a:pt x="736" y="1026"/>
                    <a:pt x="1954" y="1291"/>
                    <a:pt x="3075" y="1526"/>
                  </a:cubicBezTo>
                  <a:cubicBezTo>
                    <a:pt x="3078" y="1527"/>
                    <a:pt x="3081" y="1527"/>
                    <a:pt x="3084" y="1527"/>
                  </a:cubicBezTo>
                  <a:cubicBezTo>
                    <a:pt x="3129" y="1527"/>
                    <a:pt x="3139" y="1457"/>
                    <a:pt x="3093" y="1447"/>
                  </a:cubicBezTo>
                  <a:cubicBezTo>
                    <a:pt x="1954" y="1190"/>
                    <a:pt x="893" y="879"/>
                    <a:pt x="64" y="8"/>
                  </a:cubicBezTo>
                  <a:cubicBezTo>
                    <a:pt x="58" y="3"/>
                    <a:pt x="52"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
            <p:cNvSpPr/>
            <p:nvPr/>
          </p:nvSpPr>
          <p:spPr>
            <a:xfrm>
              <a:off x="1191600" y="5249950"/>
              <a:ext cx="79875" cy="44750"/>
            </a:xfrm>
            <a:custGeom>
              <a:rect b="b" l="l" r="r" t="t"/>
              <a:pathLst>
                <a:path extrusionOk="0" h="1790" w="3195">
                  <a:moveTo>
                    <a:pt x="67" y="1"/>
                  </a:moveTo>
                  <a:cubicBezTo>
                    <a:pt x="33" y="1"/>
                    <a:pt x="0" y="44"/>
                    <a:pt x="19" y="80"/>
                  </a:cubicBezTo>
                  <a:cubicBezTo>
                    <a:pt x="652" y="1151"/>
                    <a:pt x="1926" y="1730"/>
                    <a:pt x="3131" y="1790"/>
                  </a:cubicBezTo>
                  <a:cubicBezTo>
                    <a:pt x="3195" y="1790"/>
                    <a:pt x="3187" y="1697"/>
                    <a:pt x="3126" y="1694"/>
                  </a:cubicBezTo>
                  <a:cubicBezTo>
                    <a:pt x="1852" y="1601"/>
                    <a:pt x="916" y="954"/>
                    <a:pt x="98" y="16"/>
                  </a:cubicBezTo>
                  <a:cubicBezTo>
                    <a:pt x="89" y="5"/>
                    <a:pt x="78"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
            <p:cNvSpPr/>
            <p:nvPr/>
          </p:nvSpPr>
          <p:spPr>
            <a:xfrm>
              <a:off x="1305525" y="4751950"/>
              <a:ext cx="9150" cy="69625"/>
            </a:xfrm>
            <a:custGeom>
              <a:rect b="b" l="l" r="r" t="t"/>
              <a:pathLst>
                <a:path extrusionOk="0" h="2785" w="366">
                  <a:moveTo>
                    <a:pt x="84" y="0"/>
                  </a:moveTo>
                  <a:cubicBezTo>
                    <a:pt x="43" y="0"/>
                    <a:pt x="1" y="30"/>
                    <a:pt x="5" y="79"/>
                  </a:cubicBezTo>
                  <a:cubicBezTo>
                    <a:pt x="59" y="961"/>
                    <a:pt x="127" y="1808"/>
                    <a:pt x="31" y="2693"/>
                  </a:cubicBezTo>
                  <a:cubicBezTo>
                    <a:pt x="24" y="2749"/>
                    <a:pt x="70" y="2785"/>
                    <a:pt x="113" y="2785"/>
                  </a:cubicBezTo>
                  <a:cubicBezTo>
                    <a:pt x="144" y="2785"/>
                    <a:pt x="173" y="2767"/>
                    <a:pt x="181" y="2725"/>
                  </a:cubicBezTo>
                  <a:cubicBezTo>
                    <a:pt x="316" y="1851"/>
                    <a:pt x="366" y="918"/>
                    <a:pt x="151" y="51"/>
                  </a:cubicBezTo>
                  <a:cubicBezTo>
                    <a:pt x="142" y="16"/>
                    <a:pt x="114"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
            <p:cNvSpPr/>
            <p:nvPr/>
          </p:nvSpPr>
          <p:spPr>
            <a:xfrm>
              <a:off x="1284400" y="4609675"/>
              <a:ext cx="39175" cy="198450"/>
            </a:xfrm>
            <a:custGeom>
              <a:rect b="b" l="l" r="r" t="t"/>
              <a:pathLst>
                <a:path extrusionOk="0" h="7938" w="1567">
                  <a:moveTo>
                    <a:pt x="1383" y="1"/>
                  </a:moveTo>
                  <a:cubicBezTo>
                    <a:pt x="1350" y="1"/>
                    <a:pt x="1318" y="14"/>
                    <a:pt x="1293" y="45"/>
                  </a:cubicBezTo>
                  <a:cubicBezTo>
                    <a:pt x="561" y="981"/>
                    <a:pt x="1" y="2002"/>
                    <a:pt x="40" y="3224"/>
                  </a:cubicBezTo>
                  <a:cubicBezTo>
                    <a:pt x="83" y="4763"/>
                    <a:pt x="236" y="6352"/>
                    <a:pt x="421" y="7880"/>
                  </a:cubicBezTo>
                  <a:cubicBezTo>
                    <a:pt x="425" y="7918"/>
                    <a:pt x="455" y="7937"/>
                    <a:pt x="484" y="7937"/>
                  </a:cubicBezTo>
                  <a:cubicBezTo>
                    <a:pt x="515" y="7937"/>
                    <a:pt x="547" y="7916"/>
                    <a:pt x="547" y="7873"/>
                  </a:cubicBezTo>
                  <a:cubicBezTo>
                    <a:pt x="533" y="6548"/>
                    <a:pt x="411" y="5223"/>
                    <a:pt x="354" y="3899"/>
                  </a:cubicBezTo>
                  <a:cubicBezTo>
                    <a:pt x="322" y="3159"/>
                    <a:pt x="332" y="2456"/>
                    <a:pt x="625" y="1766"/>
                  </a:cubicBezTo>
                  <a:cubicBezTo>
                    <a:pt x="858" y="1209"/>
                    <a:pt x="1193" y="702"/>
                    <a:pt x="1511" y="192"/>
                  </a:cubicBezTo>
                  <a:cubicBezTo>
                    <a:pt x="1566" y="100"/>
                    <a:pt x="147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
            <p:cNvSpPr/>
            <p:nvPr/>
          </p:nvSpPr>
          <p:spPr>
            <a:xfrm>
              <a:off x="1465800" y="4595225"/>
              <a:ext cx="26475" cy="86250"/>
            </a:xfrm>
            <a:custGeom>
              <a:rect b="b" l="l" r="r" t="t"/>
              <a:pathLst>
                <a:path extrusionOk="0" h="3450" w="1059">
                  <a:moveTo>
                    <a:pt x="68" y="0"/>
                  </a:moveTo>
                  <a:cubicBezTo>
                    <a:pt x="35" y="0"/>
                    <a:pt x="1" y="30"/>
                    <a:pt x="15" y="66"/>
                  </a:cubicBezTo>
                  <a:cubicBezTo>
                    <a:pt x="458" y="1173"/>
                    <a:pt x="854" y="2259"/>
                    <a:pt x="1044" y="3444"/>
                  </a:cubicBezTo>
                  <a:cubicBezTo>
                    <a:pt x="1044" y="3448"/>
                    <a:pt x="1048" y="3450"/>
                    <a:pt x="1051" y="3450"/>
                  </a:cubicBezTo>
                  <a:cubicBezTo>
                    <a:pt x="1055" y="3450"/>
                    <a:pt x="1058" y="3448"/>
                    <a:pt x="1058" y="3444"/>
                  </a:cubicBezTo>
                  <a:cubicBezTo>
                    <a:pt x="948" y="2259"/>
                    <a:pt x="683" y="1077"/>
                    <a:pt x="108" y="23"/>
                  </a:cubicBezTo>
                  <a:cubicBezTo>
                    <a:pt x="99" y="7"/>
                    <a:pt x="8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
            <p:cNvSpPr/>
            <p:nvPr/>
          </p:nvSpPr>
          <p:spPr>
            <a:xfrm>
              <a:off x="1563425" y="4675325"/>
              <a:ext cx="20050" cy="59850"/>
            </a:xfrm>
            <a:custGeom>
              <a:rect b="b" l="l" r="r" t="t"/>
              <a:pathLst>
                <a:path extrusionOk="0" h="2394" w="802">
                  <a:moveTo>
                    <a:pt x="63" y="0"/>
                  </a:moveTo>
                  <a:cubicBezTo>
                    <a:pt x="31" y="0"/>
                    <a:pt x="0" y="20"/>
                    <a:pt x="7" y="58"/>
                  </a:cubicBezTo>
                  <a:cubicBezTo>
                    <a:pt x="135" y="826"/>
                    <a:pt x="403" y="1583"/>
                    <a:pt x="614" y="2333"/>
                  </a:cubicBezTo>
                  <a:cubicBezTo>
                    <a:pt x="626" y="2375"/>
                    <a:pt x="658" y="2393"/>
                    <a:pt x="691" y="2393"/>
                  </a:cubicBezTo>
                  <a:cubicBezTo>
                    <a:pt x="745" y="2393"/>
                    <a:pt x="802" y="2346"/>
                    <a:pt x="782" y="2280"/>
                  </a:cubicBezTo>
                  <a:cubicBezTo>
                    <a:pt x="574" y="1534"/>
                    <a:pt x="410" y="754"/>
                    <a:pt x="124" y="37"/>
                  </a:cubicBezTo>
                  <a:cubicBezTo>
                    <a:pt x="113" y="12"/>
                    <a:pt x="88"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
            <p:cNvSpPr/>
            <p:nvPr/>
          </p:nvSpPr>
          <p:spPr>
            <a:xfrm>
              <a:off x="1632100" y="4695275"/>
              <a:ext cx="13650" cy="41850"/>
            </a:xfrm>
            <a:custGeom>
              <a:rect b="b" l="l" r="r" t="t"/>
              <a:pathLst>
                <a:path extrusionOk="0" h="1674" w="546">
                  <a:moveTo>
                    <a:pt x="58" y="0"/>
                  </a:moveTo>
                  <a:cubicBezTo>
                    <a:pt x="30" y="0"/>
                    <a:pt x="0" y="20"/>
                    <a:pt x="2" y="53"/>
                  </a:cubicBezTo>
                  <a:cubicBezTo>
                    <a:pt x="34" y="592"/>
                    <a:pt x="192" y="1125"/>
                    <a:pt x="381" y="1624"/>
                  </a:cubicBezTo>
                  <a:cubicBezTo>
                    <a:pt x="395" y="1659"/>
                    <a:pt x="424" y="1673"/>
                    <a:pt x="453" y="1673"/>
                  </a:cubicBezTo>
                  <a:cubicBezTo>
                    <a:pt x="500" y="1673"/>
                    <a:pt x="546" y="1635"/>
                    <a:pt x="524" y="1578"/>
                  </a:cubicBezTo>
                  <a:cubicBezTo>
                    <a:pt x="331" y="1075"/>
                    <a:pt x="224" y="561"/>
                    <a:pt x="103" y="35"/>
                  </a:cubicBezTo>
                  <a:cubicBezTo>
                    <a:pt x="98" y="11"/>
                    <a:pt x="79"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
            <p:cNvSpPr/>
            <p:nvPr/>
          </p:nvSpPr>
          <p:spPr>
            <a:xfrm>
              <a:off x="1630500" y="4928875"/>
              <a:ext cx="24250" cy="102100"/>
            </a:xfrm>
            <a:custGeom>
              <a:rect b="b" l="l" r="r" t="t"/>
              <a:pathLst>
                <a:path extrusionOk="0" h="4084" w="970">
                  <a:moveTo>
                    <a:pt x="54" y="1"/>
                  </a:moveTo>
                  <a:cubicBezTo>
                    <a:pt x="28" y="1"/>
                    <a:pt x="1" y="31"/>
                    <a:pt x="6" y="62"/>
                  </a:cubicBezTo>
                  <a:cubicBezTo>
                    <a:pt x="259" y="1433"/>
                    <a:pt x="831" y="2602"/>
                    <a:pt x="541" y="4041"/>
                  </a:cubicBezTo>
                  <a:cubicBezTo>
                    <a:pt x="535" y="4067"/>
                    <a:pt x="557" y="4084"/>
                    <a:pt x="577" y="4084"/>
                  </a:cubicBezTo>
                  <a:cubicBezTo>
                    <a:pt x="593" y="4084"/>
                    <a:pt x="608" y="4075"/>
                    <a:pt x="612" y="4055"/>
                  </a:cubicBezTo>
                  <a:cubicBezTo>
                    <a:pt x="970" y="2759"/>
                    <a:pt x="702" y="1209"/>
                    <a:pt x="88" y="23"/>
                  </a:cubicBezTo>
                  <a:cubicBezTo>
                    <a:pt x="79" y="7"/>
                    <a:pt x="66"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
            <p:cNvSpPr/>
            <p:nvPr/>
          </p:nvSpPr>
          <p:spPr>
            <a:xfrm>
              <a:off x="1613775" y="4931100"/>
              <a:ext cx="13825" cy="76850"/>
            </a:xfrm>
            <a:custGeom>
              <a:rect b="b" l="l" r="r" t="t"/>
              <a:pathLst>
                <a:path extrusionOk="0" h="3074" w="553">
                  <a:moveTo>
                    <a:pt x="60" y="1"/>
                  </a:moveTo>
                  <a:cubicBezTo>
                    <a:pt x="29" y="1"/>
                    <a:pt x="1" y="20"/>
                    <a:pt x="7" y="59"/>
                  </a:cubicBezTo>
                  <a:cubicBezTo>
                    <a:pt x="171" y="1062"/>
                    <a:pt x="414" y="2005"/>
                    <a:pt x="393" y="3030"/>
                  </a:cubicBezTo>
                  <a:cubicBezTo>
                    <a:pt x="393" y="3059"/>
                    <a:pt x="412" y="3073"/>
                    <a:pt x="433" y="3073"/>
                  </a:cubicBezTo>
                  <a:cubicBezTo>
                    <a:pt x="456" y="3073"/>
                    <a:pt x="480" y="3057"/>
                    <a:pt x="482" y="3027"/>
                  </a:cubicBezTo>
                  <a:cubicBezTo>
                    <a:pt x="553" y="2052"/>
                    <a:pt x="536" y="948"/>
                    <a:pt x="121" y="37"/>
                  </a:cubicBezTo>
                  <a:cubicBezTo>
                    <a:pt x="111" y="13"/>
                    <a:pt x="8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
            <p:cNvSpPr/>
            <p:nvPr/>
          </p:nvSpPr>
          <p:spPr>
            <a:xfrm>
              <a:off x="1601250" y="4934925"/>
              <a:ext cx="7525" cy="39850"/>
            </a:xfrm>
            <a:custGeom>
              <a:rect b="b" l="l" r="r" t="t"/>
              <a:pathLst>
                <a:path extrusionOk="0" h="1594" w="301">
                  <a:moveTo>
                    <a:pt x="55" y="0"/>
                  </a:moveTo>
                  <a:cubicBezTo>
                    <a:pt x="33" y="0"/>
                    <a:pt x="10" y="17"/>
                    <a:pt x="8" y="42"/>
                  </a:cubicBezTo>
                  <a:cubicBezTo>
                    <a:pt x="1" y="538"/>
                    <a:pt x="137" y="1063"/>
                    <a:pt x="208" y="1552"/>
                  </a:cubicBezTo>
                  <a:cubicBezTo>
                    <a:pt x="213" y="1580"/>
                    <a:pt x="236" y="1594"/>
                    <a:pt x="257" y="1594"/>
                  </a:cubicBezTo>
                  <a:cubicBezTo>
                    <a:pt x="280" y="1594"/>
                    <a:pt x="301" y="1578"/>
                    <a:pt x="297" y="1549"/>
                  </a:cubicBezTo>
                  <a:cubicBezTo>
                    <a:pt x="236" y="1053"/>
                    <a:pt x="229" y="506"/>
                    <a:pt x="90" y="27"/>
                  </a:cubicBezTo>
                  <a:cubicBezTo>
                    <a:pt x="84" y="8"/>
                    <a:pt x="70"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
            <p:cNvSpPr/>
            <p:nvPr/>
          </p:nvSpPr>
          <p:spPr>
            <a:xfrm>
              <a:off x="1429025" y="4942375"/>
              <a:ext cx="17325" cy="59225"/>
            </a:xfrm>
            <a:custGeom>
              <a:rect b="b" l="l" r="r" t="t"/>
              <a:pathLst>
                <a:path extrusionOk="0" h="2369" w="693">
                  <a:moveTo>
                    <a:pt x="164" y="1"/>
                  </a:moveTo>
                  <a:cubicBezTo>
                    <a:pt x="136" y="1"/>
                    <a:pt x="108" y="17"/>
                    <a:pt x="105" y="51"/>
                  </a:cubicBezTo>
                  <a:cubicBezTo>
                    <a:pt x="1" y="773"/>
                    <a:pt x="290" y="1626"/>
                    <a:pt x="497" y="2308"/>
                  </a:cubicBezTo>
                  <a:cubicBezTo>
                    <a:pt x="511" y="2350"/>
                    <a:pt x="545" y="2369"/>
                    <a:pt x="579" y="2369"/>
                  </a:cubicBezTo>
                  <a:cubicBezTo>
                    <a:pt x="635" y="2369"/>
                    <a:pt x="692" y="2321"/>
                    <a:pt x="672" y="2251"/>
                  </a:cubicBezTo>
                  <a:cubicBezTo>
                    <a:pt x="558" y="1841"/>
                    <a:pt x="469" y="1429"/>
                    <a:pt x="400" y="1008"/>
                  </a:cubicBezTo>
                  <a:cubicBezTo>
                    <a:pt x="351" y="687"/>
                    <a:pt x="333" y="354"/>
                    <a:pt x="229" y="44"/>
                  </a:cubicBezTo>
                  <a:cubicBezTo>
                    <a:pt x="221" y="16"/>
                    <a:pt x="192"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
            <p:cNvSpPr/>
            <p:nvPr/>
          </p:nvSpPr>
          <p:spPr>
            <a:xfrm>
              <a:off x="1447875" y="4957050"/>
              <a:ext cx="11400" cy="27625"/>
            </a:xfrm>
            <a:custGeom>
              <a:rect b="b" l="l" r="r" t="t"/>
              <a:pathLst>
                <a:path extrusionOk="0" h="1105" w="456">
                  <a:moveTo>
                    <a:pt x="106" y="0"/>
                  </a:moveTo>
                  <a:cubicBezTo>
                    <a:pt x="87" y="0"/>
                    <a:pt x="68" y="12"/>
                    <a:pt x="65" y="36"/>
                  </a:cubicBezTo>
                  <a:cubicBezTo>
                    <a:pt x="0" y="378"/>
                    <a:pt x="175" y="774"/>
                    <a:pt x="322" y="1074"/>
                  </a:cubicBezTo>
                  <a:cubicBezTo>
                    <a:pt x="332" y="1096"/>
                    <a:pt x="351" y="1104"/>
                    <a:pt x="371" y="1104"/>
                  </a:cubicBezTo>
                  <a:cubicBezTo>
                    <a:pt x="412" y="1104"/>
                    <a:pt x="455" y="1068"/>
                    <a:pt x="436" y="1025"/>
                  </a:cubicBezTo>
                  <a:cubicBezTo>
                    <a:pt x="365" y="864"/>
                    <a:pt x="304" y="703"/>
                    <a:pt x="261" y="535"/>
                  </a:cubicBezTo>
                  <a:cubicBezTo>
                    <a:pt x="218" y="367"/>
                    <a:pt x="211" y="192"/>
                    <a:pt x="150" y="32"/>
                  </a:cubicBezTo>
                  <a:cubicBezTo>
                    <a:pt x="143" y="11"/>
                    <a:pt x="124"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
            <p:cNvSpPr/>
            <p:nvPr/>
          </p:nvSpPr>
          <p:spPr>
            <a:xfrm>
              <a:off x="1377475" y="5118425"/>
              <a:ext cx="58325" cy="34275"/>
            </a:xfrm>
            <a:custGeom>
              <a:rect b="b" l="l" r="r" t="t"/>
              <a:pathLst>
                <a:path extrusionOk="0" h="1371" w="2333">
                  <a:moveTo>
                    <a:pt x="87" y="0"/>
                  </a:moveTo>
                  <a:cubicBezTo>
                    <a:pt x="42" y="0"/>
                    <a:pt x="1" y="51"/>
                    <a:pt x="31" y="95"/>
                  </a:cubicBezTo>
                  <a:cubicBezTo>
                    <a:pt x="534" y="798"/>
                    <a:pt x="1399" y="1216"/>
                    <a:pt x="2227" y="1369"/>
                  </a:cubicBezTo>
                  <a:cubicBezTo>
                    <a:pt x="2232" y="1370"/>
                    <a:pt x="2238" y="1371"/>
                    <a:pt x="2243" y="1371"/>
                  </a:cubicBezTo>
                  <a:cubicBezTo>
                    <a:pt x="2315" y="1371"/>
                    <a:pt x="2333" y="1257"/>
                    <a:pt x="2256" y="1241"/>
                  </a:cubicBezTo>
                  <a:cubicBezTo>
                    <a:pt x="1391" y="1051"/>
                    <a:pt x="766" y="598"/>
                    <a:pt x="127" y="16"/>
                  </a:cubicBezTo>
                  <a:cubicBezTo>
                    <a:pt x="114" y="5"/>
                    <a:pt x="100" y="0"/>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
            <p:cNvSpPr/>
            <p:nvPr/>
          </p:nvSpPr>
          <p:spPr>
            <a:xfrm>
              <a:off x="1356175" y="5116675"/>
              <a:ext cx="79325" cy="47475"/>
            </a:xfrm>
            <a:custGeom>
              <a:rect b="b" l="l" r="r" t="t"/>
              <a:pathLst>
                <a:path extrusionOk="0" h="1899" w="3173">
                  <a:moveTo>
                    <a:pt x="58" y="0"/>
                  </a:moveTo>
                  <a:cubicBezTo>
                    <a:pt x="28" y="0"/>
                    <a:pt x="1" y="31"/>
                    <a:pt x="19" y="64"/>
                  </a:cubicBezTo>
                  <a:cubicBezTo>
                    <a:pt x="576" y="1101"/>
                    <a:pt x="1818" y="1899"/>
                    <a:pt x="3014" y="1899"/>
                  </a:cubicBezTo>
                  <a:cubicBezTo>
                    <a:pt x="3050" y="1899"/>
                    <a:pt x="3086" y="1898"/>
                    <a:pt x="3122" y="1897"/>
                  </a:cubicBezTo>
                  <a:cubicBezTo>
                    <a:pt x="3169" y="1897"/>
                    <a:pt x="3172" y="1828"/>
                    <a:pt x="3129" y="1818"/>
                  </a:cubicBezTo>
                  <a:cubicBezTo>
                    <a:pt x="1844" y="1571"/>
                    <a:pt x="904" y="1065"/>
                    <a:pt x="93" y="18"/>
                  </a:cubicBezTo>
                  <a:cubicBezTo>
                    <a:pt x="83" y="6"/>
                    <a:pt x="70"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
            <p:cNvSpPr/>
            <p:nvPr/>
          </p:nvSpPr>
          <p:spPr>
            <a:xfrm>
              <a:off x="1348250" y="5131050"/>
              <a:ext cx="82325" cy="39075"/>
            </a:xfrm>
            <a:custGeom>
              <a:rect b="b" l="l" r="r" t="t"/>
              <a:pathLst>
                <a:path extrusionOk="0" h="1563" w="3293">
                  <a:moveTo>
                    <a:pt x="58" y="1"/>
                  </a:moveTo>
                  <a:cubicBezTo>
                    <a:pt x="29" y="1"/>
                    <a:pt x="0" y="38"/>
                    <a:pt x="21" y="68"/>
                  </a:cubicBezTo>
                  <a:cubicBezTo>
                    <a:pt x="665" y="957"/>
                    <a:pt x="1795" y="1563"/>
                    <a:pt x="2910" y="1563"/>
                  </a:cubicBezTo>
                  <a:cubicBezTo>
                    <a:pt x="3026" y="1563"/>
                    <a:pt x="3142" y="1556"/>
                    <a:pt x="3257" y="1543"/>
                  </a:cubicBezTo>
                  <a:cubicBezTo>
                    <a:pt x="3293" y="1540"/>
                    <a:pt x="3289" y="1486"/>
                    <a:pt x="3253" y="1486"/>
                  </a:cubicBezTo>
                  <a:cubicBezTo>
                    <a:pt x="1964" y="1432"/>
                    <a:pt x="939" y="996"/>
                    <a:pt x="86" y="15"/>
                  </a:cubicBezTo>
                  <a:cubicBezTo>
                    <a:pt x="77" y="5"/>
                    <a:pt x="68"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
            <p:cNvSpPr/>
            <p:nvPr/>
          </p:nvSpPr>
          <p:spPr>
            <a:xfrm>
              <a:off x="1345525" y="5145450"/>
              <a:ext cx="79250" cy="36800"/>
            </a:xfrm>
            <a:custGeom>
              <a:rect b="b" l="l" r="r" t="t"/>
              <a:pathLst>
                <a:path extrusionOk="0" h="1472" w="3170">
                  <a:moveTo>
                    <a:pt x="51" y="0"/>
                  </a:moveTo>
                  <a:cubicBezTo>
                    <a:pt x="26" y="0"/>
                    <a:pt x="1" y="31"/>
                    <a:pt x="20" y="56"/>
                  </a:cubicBezTo>
                  <a:cubicBezTo>
                    <a:pt x="703" y="1022"/>
                    <a:pt x="1866" y="1472"/>
                    <a:pt x="3019" y="1472"/>
                  </a:cubicBezTo>
                  <a:cubicBezTo>
                    <a:pt x="3060" y="1472"/>
                    <a:pt x="3100" y="1471"/>
                    <a:pt x="3140" y="1470"/>
                  </a:cubicBezTo>
                  <a:cubicBezTo>
                    <a:pt x="3170" y="1470"/>
                    <a:pt x="3170" y="1427"/>
                    <a:pt x="3140" y="1427"/>
                  </a:cubicBezTo>
                  <a:cubicBezTo>
                    <a:pt x="1919" y="1402"/>
                    <a:pt x="933" y="838"/>
                    <a:pt x="73" y="10"/>
                  </a:cubicBezTo>
                  <a:cubicBezTo>
                    <a:pt x="66" y="3"/>
                    <a:pt x="59"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
            <p:cNvSpPr/>
            <p:nvPr/>
          </p:nvSpPr>
          <p:spPr>
            <a:xfrm>
              <a:off x="1341400" y="5158250"/>
              <a:ext cx="80425" cy="37375"/>
            </a:xfrm>
            <a:custGeom>
              <a:rect b="b" l="l" r="r" t="t"/>
              <a:pathLst>
                <a:path extrusionOk="0" h="1495" w="3217">
                  <a:moveTo>
                    <a:pt x="50" y="1"/>
                  </a:moveTo>
                  <a:cubicBezTo>
                    <a:pt x="25" y="1"/>
                    <a:pt x="1" y="31"/>
                    <a:pt x="17" y="55"/>
                  </a:cubicBezTo>
                  <a:cubicBezTo>
                    <a:pt x="673" y="1008"/>
                    <a:pt x="1759" y="1495"/>
                    <a:pt x="2891" y="1495"/>
                  </a:cubicBezTo>
                  <a:cubicBezTo>
                    <a:pt x="2990" y="1495"/>
                    <a:pt x="3089" y="1491"/>
                    <a:pt x="3188" y="1483"/>
                  </a:cubicBezTo>
                  <a:cubicBezTo>
                    <a:pt x="3216" y="1480"/>
                    <a:pt x="3216" y="1437"/>
                    <a:pt x="3185" y="1437"/>
                  </a:cubicBezTo>
                  <a:cubicBezTo>
                    <a:pt x="3151" y="1438"/>
                    <a:pt x="3118" y="1438"/>
                    <a:pt x="3085" y="1438"/>
                  </a:cubicBezTo>
                  <a:cubicBezTo>
                    <a:pt x="1898" y="1438"/>
                    <a:pt x="862" y="887"/>
                    <a:pt x="74" y="12"/>
                  </a:cubicBezTo>
                  <a:cubicBezTo>
                    <a:pt x="67" y="4"/>
                    <a:pt x="58"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
            <p:cNvSpPr/>
            <p:nvPr/>
          </p:nvSpPr>
          <p:spPr>
            <a:xfrm>
              <a:off x="1335700" y="5170825"/>
              <a:ext cx="39525" cy="22750"/>
            </a:xfrm>
            <a:custGeom>
              <a:rect b="b" l="l" r="r" t="t"/>
              <a:pathLst>
                <a:path extrusionOk="0" h="910" w="1581">
                  <a:moveTo>
                    <a:pt x="62" y="0"/>
                  </a:moveTo>
                  <a:cubicBezTo>
                    <a:pt x="29" y="0"/>
                    <a:pt x="0" y="46"/>
                    <a:pt x="19" y="81"/>
                  </a:cubicBezTo>
                  <a:cubicBezTo>
                    <a:pt x="288" y="623"/>
                    <a:pt x="955" y="895"/>
                    <a:pt x="1534" y="909"/>
                  </a:cubicBezTo>
                  <a:cubicBezTo>
                    <a:pt x="1580" y="909"/>
                    <a:pt x="1573" y="841"/>
                    <a:pt x="1530" y="837"/>
                  </a:cubicBezTo>
                  <a:cubicBezTo>
                    <a:pt x="902" y="798"/>
                    <a:pt x="495" y="463"/>
                    <a:pt x="95" y="16"/>
                  </a:cubicBezTo>
                  <a:cubicBezTo>
                    <a:pt x="84" y="5"/>
                    <a:pt x="7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
            <p:cNvSpPr/>
            <p:nvPr/>
          </p:nvSpPr>
          <p:spPr>
            <a:xfrm>
              <a:off x="1330925" y="5188500"/>
              <a:ext cx="20475" cy="11325"/>
            </a:xfrm>
            <a:custGeom>
              <a:rect b="b" l="l" r="r" t="t"/>
              <a:pathLst>
                <a:path extrusionOk="0" h="453" w="819">
                  <a:moveTo>
                    <a:pt x="35" y="0"/>
                  </a:moveTo>
                  <a:cubicBezTo>
                    <a:pt x="16" y="0"/>
                    <a:pt x="0" y="24"/>
                    <a:pt x="17" y="41"/>
                  </a:cubicBezTo>
                  <a:cubicBezTo>
                    <a:pt x="232" y="249"/>
                    <a:pt x="482" y="381"/>
                    <a:pt x="772" y="452"/>
                  </a:cubicBezTo>
                  <a:cubicBezTo>
                    <a:pt x="774" y="452"/>
                    <a:pt x="776" y="452"/>
                    <a:pt x="778" y="452"/>
                  </a:cubicBezTo>
                  <a:cubicBezTo>
                    <a:pt x="808" y="452"/>
                    <a:pt x="819" y="401"/>
                    <a:pt x="782" y="391"/>
                  </a:cubicBezTo>
                  <a:cubicBezTo>
                    <a:pt x="515" y="320"/>
                    <a:pt x="264" y="184"/>
                    <a:pt x="50" y="5"/>
                  </a:cubicBezTo>
                  <a:cubicBezTo>
                    <a:pt x="45" y="2"/>
                    <a:pt x="40"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
            <p:cNvSpPr/>
            <p:nvPr/>
          </p:nvSpPr>
          <p:spPr>
            <a:xfrm>
              <a:off x="1245700" y="5169225"/>
              <a:ext cx="57375" cy="47175"/>
            </a:xfrm>
            <a:custGeom>
              <a:rect b="b" l="l" r="r" t="t"/>
              <a:pathLst>
                <a:path extrusionOk="0" h="1887" w="2295">
                  <a:moveTo>
                    <a:pt x="54" y="1"/>
                  </a:moveTo>
                  <a:cubicBezTo>
                    <a:pt x="26" y="1"/>
                    <a:pt x="0" y="31"/>
                    <a:pt x="19" y="59"/>
                  </a:cubicBezTo>
                  <a:cubicBezTo>
                    <a:pt x="545" y="855"/>
                    <a:pt x="1395" y="1427"/>
                    <a:pt x="2216" y="1880"/>
                  </a:cubicBezTo>
                  <a:cubicBezTo>
                    <a:pt x="2224" y="1885"/>
                    <a:pt x="2231" y="1886"/>
                    <a:pt x="2238" y="1886"/>
                  </a:cubicBezTo>
                  <a:cubicBezTo>
                    <a:pt x="2275" y="1886"/>
                    <a:pt x="2295" y="1829"/>
                    <a:pt x="2256" y="1805"/>
                  </a:cubicBezTo>
                  <a:cubicBezTo>
                    <a:pt x="1445" y="1290"/>
                    <a:pt x="799" y="626"/>
                    <a:pt x="77" y="9"/>
                  </a:cubicBezTo>
                  <a:cubicBezTo>
                    <a:pt x="70" y="3"/>
                    <a:pt x="62"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
            <p:cNvSpPr/>
            <p:nvPr/>
          </p:nvSpPr>
          <p:spPr>
            <a:xfrm>
              <a:off x="1264125" y="5166000"/>
              <a:ext cx="38950" cy="33325"/>
            </a:xfrm>
            <a:custGeom>
              <a:rect b="b" l="l" r="r" t="t"/>
              <a:pathLst>
                <a:path extrusionOk="0" h="1333" w="1558">
                  <a:moveTo>
                    <a:pt x="82" y="1"/>
                  </a:moveTo>
                  <a:cubicBezTo>
                    <a:pt x="43" y="1"/>
                    <a:pt x="0" y="41"/>
                    <a:pt x="19" y="84"/>
                  </a:cubicBezTo>
                  <a:cubicBezTo>
                    <a:pt x="261" y="663"/>
                    <a:pt x="908" y="1127"/>
                    <a:pt x="1486" y="1330"/>
                  </a:cubicBezTo>
                  <a:cubicBezTo>
                    <a:pt x="1491" y="1332"/>
                    <a:pt x="1496" y="1333"/>
                    <a:pt x="1500" y="1333"/>
                  </a:cubicBezTo>
                  <a:cubicBezTo>
                    <a:pt x="1541" y="1333"/>
                    <a:pt x="1557" y="1264"/>
                    <a:pt x="1519" y="1241"/>
                  </a:cubicBezTo>
                  <a:cubicBezTo>
                    <a:pt x="1229" y="1084"/>
                    <a:pt x="965" y="913"/>
                    <a:pt x="718" y="691"/>
                  </a:cubicBezTo>
                  <a:cubicBezTo>
                    <a:pt x="490" y="488"/>
                    <a:pt x="326" y="241"/>
                    <a:pt x="118" y="16"/>
                  </a:cubicBezTo>
                  <a:cubicBezTo>
                    <a:pt x="108" y="5"/>
                    <a:pt x="95"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
            <p:cNvSpPr/>
            <p:nvPr/>
          </p:nvSpPr>
          <p:spPr>
            <a:xfrm>
              <a:off x="1253450" y="5124550"/>
              <a:ext cx="49275" cy="55800"/>
            </a:xfrm>
            <a:custGeom>
              <a:rect b="b" l="l" r="r" t="t"/>
              <a:pathLst>
                <a:path extrusionOk="0" h="2232" w="1971">
                  <a:moveTo>
                    <a:pt x="94" y="1"/>
                  </a:moveTo>
                  <a:cubicBezTo>
                    <a:pt x="49" y="1"/>
                    <a:pt x="0" y="52"/>
                    <a:pt x="9" y="103"/>
                  </a:cubicBezTo>
                  <a:cubicBezTo>
                    <a:pt x="192" y="1053"/>
                    <a:pt x="1013" y="1824"/>
                    <a:pt x="1852" y="2225"/>
                  </a:cubicBezTo>
                  <a:cubicBezTo>
                    <a:pt x="1862" y="2229"/>
                    <a:pt x="1872" y="2232"/>
                    <a:pt x="1881" y="2232"/>
                  </a:cubicBezTo>
                  <a:cubicBezTo>
                    <a:pt x="1937" y="2232"/>
                    <a:pt x="1971" y="2147"/>
                    <a:pt x="1910" y="2113"/>
                  </a:cubicBezTo>
                  <a:cubicBezTo>
                    <a:pt x="1024" y="1642"/>
                    <a:pt x="567" y="913"/>
                    <a:pt x="149" y="39"/>
                  </a:cubicBezTo>
                  <a:cubicBezTo>
                    <a:pt x="136" y="12"/>
                    <a:pt x="115"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
            <p:cNvSpPr/>
            <p:nvPr/>
          </p:nvSpPr>
          <p:spPr>
            <a:xfrm>
              <a:off x="1227475" y="5137725"/>
              <a:ext cx="9725" cy="20175"/>
            </a:xfrm>
            <a:custGeom>
              <a:rect b="b" l="l" r="r" t="t"/>
              <a:pathLst>
                <a:path extrusionOk="0" h="807" w="389">
                  <a:moveTo>
                    <a:pt x="32" y="1"/>
                  </a:moveTo>
                  <a:cubicBezTo>
                    <a:pt x="16" y="1"/>
                    <a:pt x="0" y="11"/>
                    <a:pt x="3" y="30"/>
                  </a:cubicBezTo>
                  <a:cubicBezTo>
                    <a:pt x="46" y="297"/>
                    <a:pt x="166" y="558"/>
                    <a:pt x="306" y="790"/>
                  </a:cubicBezTo>
                  <a:cubicBezTo>
                    <a:pt x="313" y="801"/>
                    <a:pt x="324" y="806"/>
                    <a:pt x="335" y="806"/>
                  </a:cubicBezTo>
                  <a:cubicBezTo>
                    <a:pt x="361" y="806"/>
                    <a:pt x="388" y="778"/>
                    <a:pt x="370" y="747"/>
                  </a:cubicBezTo>
                  <a:cubicBezTo>
                    <a:pt x="227" y="515"/>
                    <a:pt x="145" y="276"/>
                    <a:pt x="59" y="19"/>
                  </a:cubicBezTo>
                  <a:cubicBezTo>
                    <a:pt x="55" y="6"/>
                    <a:pt x="43"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
            <p:cNvSpPr/>
            <p:nvPr/>
          </p:nvSpPr>
          <p:spPr>
            <a:xfrm>
              <a:off x="1632400" y="5142550"/>
              <a:ext cx="29850" cy="8275"/>
            </a:xfrm>
            <a:custGeom>
              <a:rect b="b" l="l" r="r" t="t"/>
              <a:pathLst>
                <a:path extrusionOk="0" h="331" w="1194">
                  <a:moveTo>
                    <a:pt x="101" y="0"/>
                  </a:moveTo>
                  <a:cubicBezTo>
                    <a:pt x="30" y="0"/>
                    <a:pt x="1" y="94"/>
                    <a:pt x="51" y="140"/>
                  </a:cubicBezTo>
                  <a:cubicBezTo>
                    <a:pt x="204" y="286"/>
                    <a:pt x="438" y="331"/>
                    <a:pt x="666" y="331"/>
                  </a:cubicBezTo>
                  <a:cubicBezTo>
                    <a:pt x="807" y="331"/>
                    <a:pt x="945" y="314"/>
                    <a:pt x="1062" y="294"/>
                  </a:cubicBezTo>
                  <a:cubicBezTo>
                    <a:pt x="1194" y="267"/>
                    <a:pt x="1159" y="46"/>
                    <a:pt x="1036" y="46"/>
                  </a:cubicBezTo>
                  <a:cubicBezTo>
                    <a:pt x="1029" y="46"/>
                    <a:pt x="1023" y="46"/>
                    <a:pt x="1016" y="48"/>
                  </a:cubicBezTo>
                  <a:cubicBezTo>
                    <a:pt x="915" y="67"/>
                    <a:pt x="814" y="77"/>
                    <a:pt x="714" y="77"/>
                  </a:cubicBezTo>
                  <a:cubicBezTo>
                    <a:pt x="650" y="77"/>
                    <a:pt x="586" y="73"/>
                    <a:pt x="523" y="65"/>
                  </a:cubicBezTo>
                  <a:cubicBezTo>
                    <a:pt x="380" y="48"/>
                    <a:pt x="241" y="0"/>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
            <p:cNvSpPr/>
            <p:nvPr/>
          </p:nvSpPr>
          <p:spPr>
            <a:xfrm>
              <a:off x="1633425" y="5132825"/>
              <a:ext cx="20100" cy="5725"/>
            </a:xfrm>
            <a:custGeom>
              <a:rect b="b" l="l" r="r" t="t"/>
              <a:pathLst>
                <a:path extrusionOk="0" h="229" w="804">
                  <a:moveTo>
                    <a:pt x="81" y="0"/>
                  </a:moveTo>
                  <a:cubicBezTo>
                    <a:pt x="27" y="0"/>
                    <a:pt x="0" y="80"/>
                    <a:pt x="42" y="115"/>
                  </a:cubicBezTo>
                  <a:cubicBezTo>
                    <a:pt x="153" y="201"/>
                    <a:pt x="308" y="228"/>
                    <a:pt x="459" y="228"/>
                  </a:cubicBezTo>
                  <a:cubicBezTo>
                    <a:pt x="546" y="228"/>
                    <a:pt x="631" y="219"/>
                    <a:pt x="706" y="208"/>
                  </a:cubicBezTo>
                  <a:cubicBezTo>
                    <a:pt x="802" y="190"/>
                    <a:pt x="803" y="42"/>
                    <a:pt x="709" y="42"/>
                  </a:cubicBezTo>
                  <a:cubicBezTo>
                    <a:pt x="705" y="42"/>
                    <a:pt x="700" y="43"/>
                    <a:pt x="696" y="43"/>
                  </a:cubicBezTo>
                  <a:cubicBezTo>
                    <a:pt x="640" y="51"/>
                    <a:pt x="582" y="55"/>
                    <a:pt x="524" y="55"/>
                  </a:cubicBezTo>
                  <a:cubicBezTo>
                    <a:pt x="472" y="55"/>
                    <a:pt x="420" y="52"/>
                    <a:pt x="367" y="43"/>
                  </a:cubicBezTo>
                  <a:cubicBezTo>
                    <a:pt x="274" y="29"/>
                    <a:pt x="178" y="0"/>
                    <a:pt x="85" y="0"/>
                  </a:cubicBezTo>
                  <a:cubicBezTo>
                    <a:pt x="84" y="0"/>
                    <a:pt x="83" y="0"/>
                    <a:pt x="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
            <p:cNvSpPr/>
            <p:nvPr/>
          </p:nvSpPr>
          <p:spPr>
            <a:xfrm>
              <a:off x="1461525" y="4529725"/>
              <a:ext cx="131450" cy="87650"/>
            </a:xfrm>
            <a:custGeom>
              <a:rect b="b" l="l" r="r" t="t"/>
              <a:pathLst>
                <a:path extrusionOk="0" h="3506" w="5258">
                  <a:moveTo>
                    <a:pt x="2288" y="0"/>
                  </a:moveTo>
                  <a:cubicBezTo>
                    <a:pt x="2257" y="0"/>
                    <a:pt x="2227" y="2"/>
                    <a:pt x="2197" y="4"/>
                  </a:cubicBezTo>
                  <a:cubicBezTo>
                    <a:pt x="2147" y="8"/>
                    <a:pt x="2136" y="82"/>
                    <a:pt x="2190" y="90"/>
                  </a:cubicBezTo>
                  <a:cubicBezTo>
                    <a:pt x="2804" y="183"/>
                    <a:pt x="3222" y="608"/>
                    <a:pt x="3586" y="1083"/>
                  </a:cubicBezTo>
                  <a:cubicBezTo>
                    <a:pt x="2957" y="481"/>
                    <a:pt x="2220" y="58"/>
                    <a:pt x="1413" y="58"/>
                  </a:cubicBezTo>
                  <a:cubicBezTo>
                    <a:pt x="984" y="58"/>
                    <a:pt x="535" y="178"/>
                    <a:pt x="72" y="454"/>
                  </a:cubicBezTo>
                  <a:cubicBezTo>
                    <a:pt x="0" y="496"/>
                    <a:pt x="47" y="594"/>
                    <a:pt x="115" y="594"/>
                  </a:cubicBezTo>
                  <a:cubicBezTo>
                    <a:pt x="128" y="594"/>
                    <a:pt x="141" y="591"/>
                    <a:pt x="155" y="583"/>
                  </a:cubicBezTo>
                  <a:cubicBezTo>
                    <a:pt x="600" y="321"/>
                    <a:pt x="1023" y="208"/>
                    <a:pt x="1423" y="208"/>
                  </a:cubicBezTo>
                  <a:cubicBezTo>
                    <a:pt x="3092" y="208"/>
                    <a:pt x="4369" y="2171"/>
                    <a:pt x="5207" y="3493"/>
                  </a:cubicBezTo>
                  <a:cubicBezTo>
                    <a:pt x="5213" y="3502"/>
                    <a:pt x="5220" y="3506"/>
                    <a:pt x="5228" y="3506"/>
                  </a:cubicBezTo>
                  <a:cubicBezTo>
                    <a:pt x="5243" y="3506"/>
                    <a:pt x="5258" y="3488"/>
                    <a:pt x="5250" y="3468"/>
                  </a:cubicBezTo>
                  <a:cubicBezTo>
                    <a:pt x="5004" y="2950"/>
                    <a:pt x="4672" y="2379"/>
                    <a:pt x="4272" y="1854"/>
                  </a:cubicBezTo>
                  <a:cubicBezTo>
                    <a:pt x="4037" y="1112"/>
                    <a:pt x="3153" y="0"/>
                    <a:pt x="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
            <p:cNvSpPr/>
            <p:nvPr/>
          </p:nvSpPr>
          <p:spPr>
            <a:xfrm>
              <a:off x="1425825" y="5353825"/>
              <a:ext cx="27675" cy="7200"/>
            </a:xfrm>
            <a:custGeom>
              <a:rect b="b" l="l" r="r" t="t"/>
              <a:pathLst>
                <a:path extrusionOk="0" h="288" w="1107">
                  <a:moveTo>
                    <a:pt x="781" y="1"/>
                  </a:moveTo>
                  <a:cubicBezTo>
                    <a:pt x="701" y="1"/>
                    <a:pt x="621" y="6"/>
                    <a:pt x="543" y="13"/>
                  </a:cubicBezTo>
                  <a:cubicBezTo>
                    <a:pt x="393" y="24"/>
                    <a:pt x="228" y="31"/>
                    <a:pt x="90" y="82"/>
                  </a:cubicBezTo>
                  <a:cubicBezTo>
                    <a:pt x="0" y="114"/>
                    <a:pt x="4" y="246"/>
                    <a:pt x="100" y="267"/>
                  </a:cubicBezTo>
                  <a:cubicBezTo>
                    <a:pt x="168" y="283"/>
                    <a:pt x="242" y="287"/>
                    <a:pt x="316" y="287"/>
                  </a:cubicBezTo>
                  <a:cubicBezTo>
                    <a:pt x="396" y="287"/>
                    <a:pt x="478" y="282"/>
                    <a:pt x="554" y="278"/>
                  </a:cubicBezTo>
                  <a:cubicBezTo>
                    <a:pt x="704" y="270"/>
                    <a:pt x="864" y="260"/>
                    <a:pt x="1011" y="217"/>
                  </a:cubicBezTo>
                  <a:cubicBezTo>
                    <a:pt x="1107" y="189"/>
                    <a:pt x="1104" y="35"/>
                    <a:pt x="1000" y="18"/>
                  </a:cubicBezTo>
                  <a:cubicBezTo>
                    <a:pt x="928" y="5"/>
                    <a:pt x="855" y="1"/>
                    <a:pt x="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
            <p:cNvSpPr/>
            <p:nvPr/>
          </p:nvSpPr>
          <p:spPr>
            <a:xfrm>
              <a:off x="1294025" y="4902900"/>
              <a:ext cx="172575" cy="103675"/>
            </a:xfrm>
            <a:custGeom>
              <a:rect b="b" l="l" r="r" t="t"/>
              <a:pathLst>
                <a:path extrusionOk="0" h="4147" w="6903">
                  <a:moveTo>
                    <a:pt x="6846" y="1"/>
                  </a:moveTo>
                  <a:cubicBezTo>
                    <a:pt x="6844" y="1"/>
                    <a:pt x="6842" y="1"/>
                    <a:pt x="6840" y="1"/>
                  </a:cubicBezTo>
                  <a:cubicBezTo>
                    <a:pt x="4276" y="448"/>
                    <a:pt x="1605" y="1930"/>
                    <a:pt x="33" y="4048"/>
                  </a:cubicBezTo>
                  <a:cubicBezTo>
                    <a:pt x="1" y="4093"/>
                    <a:pt x="37" y="4147"/>
                    <a:pt x="78" y="4147"/>
                  </a:cubicBezTo>
                  <a:cubicBezTo>
                    <a:pt x="92" y="4147"/>
                    <a:pt x="106" y="4141"/>
                    <a:pt x="119" y="4127"/>
                  </a:cubicBezTo>
                  <a:cubicBezTo>
                    <a:pt x="1055" y="3155"/>
                    <a:pt x="1983" y="2241"/>
                    <a:pt x="3155" y="1548"/>
                  </a:cubicBezTo>
                  <a:cubicBezTo>
                    <a:pt x="4294" y="876"/>
                    <a:pt x="5576" y="409"/>
                    <a:pt x="6858" y="87"/>
                  </a:cubicBezTo>
                  <a:cubicBezTo>
                    <a:pt x="6902" y="77"/>
                    <a:pt x="6891" y="1"/>
                    <a:pt x="6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
            <p:cNvSpPr/>
            <p:nvPr/>
          </p:nvSpPr>
          <p:spPr>
            <a:xfrm>
              <a:off x="1311250" y="4899475"/>
              <a:ext cx="100675" cy="68325"/>
            </a:xfrm>
            <a:custGeom>
              <a:rect b="b" l="l" r="r" t="t"/>
              <a:pathLst>
                <a:path extrusionOk="0" h="2733" w="4027">
                  <a:moveTo>
                    <a:pt x="3934" y="0"/>
                  </a:moveTo>
                  <a:cubicBezTo>
                    <a:pt x="3928" y="0"/>
                    <a:pt x="3922" y="1"/>
                    <a:pt x="3916" y="3"/>
                  </a:cubicBezTo>
                  <a:cubicBezTo>
                    <a:pt x="2365" y="407"/>
                    <a:pt x="959" y="1328"/>
                    <a:pt x="30" y="2639"/>
                  </a:cubicBezTo>
                  <a:cubicBezTo>
                    <a:pt x="0" y="2681"/>
                    <a:pt x="35" y="2732"/>
                    <a:pt x="74" y="2732"/>
                  </a:cubicBezTo>
                  <a:cubicBezTo>
                    <a:pt x="87" y="2732"/>
                    <a:pt x="100" y="2727"/>
                    <a:pt x="112" y="2713"/>
                  </a:cubicBezTo>
                  <a:cubicBezTo>
                    <a:pt x="1198" y="1528"/>
                    <a:pt x="2430" y="659"/>
                    <a:pt x="3954" y="128"/>
                  </a:cubicBezTo>
                  <a:cubicBezTo>
                    <a:pt x="4027" y="101"/>
                    <a:pt x="3999" y="0"/>
                    <a:pt x="3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
            <p:cNvSpPr/>
            <p:nvPr/>
          </p:nvSpPr>
          <p:spPr>
            <a:xfrm>
              <a:off x="1308925" y="4877200"/>
              <a:ext cx="103200" cy="66675"/>
            </a:xfrm>
            <a:custGeom>
              <a:rect b="b" l="l" r="r" t="t"/>
              <a:pathLst>
                <a:path extrusionOk="0" h="2667" w="4128">
                  <a:moveTo>
                    <a:pt x="4051" y="1"/>
                  </a:moveTo>
                  <a:cubicBezTo>
                    <a:pt x="4048" y="1"/>
                    <a:pt x="4046" y="1"/>
                    <a:pt x="4044" y="1"/>
                  </a:cubicBezTo>
                  <a:cubicBezTo>
                    <a:pt x="2480" y="179"/>
                    <a:pt x="1059" y="1422"/>
                    <a:pt x="45" y="2547"/>
                  </a:cubicBezTo>
                  <a:cubicBezTo>
                    <a:pt x="1" y="2594"/>
                    <a:pt x="45" y="2667"/>
                    <a:pt x="96" y="2667"/>
                  </a:cubicBezTo>
                  <a:cubicBezTo>
                    <a:pt x="107" y="2667"/>
                    <a:pt x="119" y="2663"/>
                    <a:pt x="130" y="2654"/>
                  </a:cubicBezTo>
                  <a:cubicBezTo>
                    <a:pt x="726" y="2183"/>
                    <a:pt x="1273" y="1662"/>
                    <a:pt x="1883" y="1215"/>
                  </a:cubicBezTo>
                  <a:cubicBezTo>
                    <a:pt x="2562" y="719"/>
                    <a:pt x="3280" y="401"/>
                    <a:pt x="4065" y="119"/>
                  </a:cubicBezTo>
                  <a:cubicBezTo>
                    <a:pt x="4128" y="98"/>
                    <a:pt x="4117" y="1"/>
                    <a:pt x="4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
            <p:cNvSpPr/>
            <p:nvPr/>
          </p:nvSpPr>
          <p:spPr>
            <a:xfrm>
              <a:off x="1319525" y="4861425"/>
              <a:ext cx="79925" cy="47475"/>
            </a:xfrm>
            <a:custGeom>
              <a:rect b="b" l="l" r="r" t="t"/>
              <a:pathLst>
                <a:path extrusionOk="0" h="1899" w="3197">
                  <a:moveTo>
                    <a:pt x="3113" y="0"/>
                  </a:moveTo>
                  <a:cubicBezTo>
                    <a:pt x="3108" y="0"/>
                    <a:pt x="3102" y="1"/>
                    <a:pt x="3095" y="4"/>
                  </a:cubicBezTo>
                  <a:cubicBezTo>
                    <a:pt x="2006" y="386"/>
                    <a:pt x="910" y="968"/>
                    <a:pt x="59" y="1761"/>
                  </a:cubicBezTo>
                  <a:cubicBezTo>
                    <a:pt x="1" y="1814"/>
                    <a:pt x="58" y="1898"/>
                    <a:pt x="124" y="1898"/>
                  </a:cubicBezTo>
                  <a:cubicBezTo>
                    <a:pt x="138" y="1898"/>
                    <a:pt x="153" y="1894"/>
                    <a:pt x="167" y="1886"/>
                  </a:cubicBezTo>
                  <a:cubicBezTo>
                    <a:pt x="1152" y="1264"/>
                    <a:pt x="2102" y="639"/>
                    <a:pt x="3145" y="103"/>
                  </a:cubicBezTo>
                  <a:cubicBezTo>
                    <a:pt x="3197" y="78"/>
                    <a:pt x="3165" y="0"/>
                    <a:pt x="3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
            <p:cNvSpPr/>
            <p:nvPr/>
          </p:nvSpPr>
          <p:spPr>
            <a:xfrm>
              <a:off x="1313950" y="4852350"/>
              <a:ext cx="68850" cy="40025"/>
            </a:xfrm>
            <a:custGeom>
              <a:rect b="b" l="l" r="r" t="t"/>
              <a:pathLst>
                <a:path extrusionOk="0" h="1601" w="2754">
                  <a:moveTo>
                    <a:pt x="2649" y="1"/>
                  </a:moveTo>
                  <a:cubicBezTo>
                    <a:pt x="2639" y="1"/>
                    <a:pt x="2629" y="3"/>
                    <a:pt x="2618" y="9"/>
                  </a:cubicBezTo>
                  <a:cubicBezTo>
                    <a:pt x="1733" y="459"/>
                    <a:pt x="829" y="920"/>
                    <a:pt x="36" y="1520"/>
                  </a:cubicBezTo>
                  <a:cubicBezTo>
                    <a:pt x="0" y="1550"/>
                    <a:pt x="22" y="1600"/>
                    <a:pt x="60" y="1600"/>
                  </a:cubicBezTo>
                  <a:cubicBezTo>
                    <a:pt x="67" y="1600"/>
                    <a:pt x="75" y="1599"/>
                    <a:pt x="83" y="1595"/>
                  </a:cubicBezTo>
                  <a:cubicBezTo>
                    <a:pt x="965" y="1135"/>
                    <a:pt x="1807" y="591"/>
                    <a:pt x="2686" y="120"/>
                  </a:cubicBezTo>
                  <a:cubicBezTo>
                    <a:pt x="2753" y="86"/>
                    <a:pt x="2708" y="1"/>
                    <a:pt x="2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
            <p:cNvSpPr/>
            <p:nvPr/>
          </p:nvSpPr>
          <p:spPr>
            <a:xfrm>
              <a:off x="1326900" y="4827075"/>
              <a:ext cx="58825" cy="35750"/>
            </a:xfrm>
            <a:custGeom>
              <a:rect b="b" l="l" r="r" t="t"/>
              <a:pathLst>
                <a:path extrusionOk="0" h="1430" w="2353">
                  <a:moveTo>
                    <a:pt x="2287" y="0"/>
                  </a:moveTo>
                  <a:cubicBezTo>
                    <a:pt x="2282" y="0"/>
                    <a:pt x="2277" y="1"/>
                    <a:pt x="2271" y="3"/>
                  </a:cubicBezTo>
                  <a:cubicBezTo>
                    <a:pt x="1482" y="292"/>
                    <a:pt x="636" y="760"/>
                    <a:pt x="36" y="1353"/>
                  </a:cubicBezTo>
                  <a:cubicBezTo>
                    <a:pt x="1" y="1385"/>
                    <a:pt x="34" y="1430"/>
                    <a:pt x="73" y="1430"/>
                  </a:cubicBezTo>
                  <a:cubicBezTo>
                    <a:pt x="81" y="1430"/>
                    <a:pt x="89" y="1428"/>
                    <a:pt x="97" y="1424"/>
                  </a:cubicBezTo>
                  <a:cubicBezTo>
                    <a:pt x="854" y="1045"/>
                    <a:pt x="1600" y="552"/>
                    <a:pt x="2311" y="88"/>
                  </a:cubicBezTo>
                  <a:cubicBezTo>
                    <a:pt x="2352" y="62"/>
                    <a:pt x="2328" y="0"/>
                    <a:pt x="2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
            <p:cNvSpPr/>
            <p:nvPr/>
          </p:nvSpPr>
          <p:spPr>
            <a:xfrm>
              <a:off x="1333800" y="4817250"/>
              <a:ext cx="36250" cy="19425"/>
            </a:xfrm>
            <a:custGeom>
              <a:rect b="b" l="l" r="r" t="t"/>
              <a:pathLst>
                <a:path extrusionOk="0" h="777" w="1450">
                  <a:moveTo>
                    <a:pt x="1381" y="1"/>
                  </a:moveTo>
                  <a:cubicBezTo>
                    <a:pt x="1374" y="1"/>
                    <a:pt x="1367" y="2"/>
                    <a:pt x="1360" y="6"/>
                  </a:cubicBezTo>
                  <a:cubicBezTo>
                    <a:pt x="914" y="224"/>
                    <a:pt x="449" y="427"/>
                    <a:pt x="35" y="703"/>
                  </a:cubicBezTo>
                  <a:cubicBezTo>
                    <a:pt x="1" y="725"/>
                    <a:pt x="18" y="777"/>
                    <a:pt x="55" y="777"/>
                  </a:cubicBezTo>
                  <a:cubicBezTo>
                    <a:pt x="60" y="777"/>
                    <a:pt x="65" y="776"/>
                    <a:pt x="70" y="774"/>
                  </a:cubicBezTo>
                  <a:cubicBezTo>
                    <a:pt x="535" y="589"/>
                    <a:pt x="967" y="324"/>
                    <a:pt x="1407" y="78"/>
                  </a:cubicBezTo>
                  <a:cubicBezTo>
                    <a:pt x="1449" y="57"/>
                    <a:pt x="1421" y="1"/>
                    <a:pt x="1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
            <p:cNvSpPr/>
            <p:nvPr/>
          </p:nvSpPr>
          <p:spPr>
            <a:xfrm>
              <a:off x="1323125" y="4763400"/>
              <a:ext cx="118000" cy="56400"/>
            </a:xfrm>
            <a:custGeom>
              <a:rect b="b" l="l" r="r" t="t"/>
              <a:pathLst>
                <a:path extrusionOk="0" h="2256" w="4720">
                  <a:moveTo>
                    <a:pt x="4650" y="0"/>
                  </a:moveTo>
                  <a:cubicBezTo>
                    <a:pt x="4645" y="0"/>
                    <a:pt x="4639" y="1"/>
                    <a:pt x="4633" y="3"/>
                  </a:cubicBezTo>
                  <a:cubicBezTo>
                    <a:pt x="3029" y="510"/>
                    <a:pt x="1394" y="1182"/>
                    <a:pt x="34" y="2186"/>
                  </a:cubicBezTo>
                  <a:cubicBezTo>
                    <a:pt x="1" y="2209"/>
                    <a:pt x="20" y="2256"/>
                    <a:pt x="55" y="2256"/>
                  </a:cubicBezTo>
                  <a:cubicBezTo>
                    <a:pt x="62" y="2256"/>
                    <a:pt x="69" y="2254"/>
                    <a:pt x="77" y="2250"/>
                  </a:cubicBezTo>
                  <a:cubicBezTo>
                    <a:pt x="1580" y="1453"/>
                    <a:pt x="3044" y="660"/>
                    <a:pt x="4662" y="99"/>
                  </a:cubicBezTo>
                  <a:cubicBezTo>
                    <a:pt x="4720" y="80"/>
                    <a:pt x="4699" y="0"/>
                    <a:pt x="4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
            <p:cNvSpPr/>
            <p:nvPr/>
          </p:nvSpPr>
          <p:spPr>
            <a:xfrm>
              <a:off x="1304925" y="4744875"/>
              <a:ext cx="114150" cy="64025"/>
            </a:xfrm>
            <a:custGeom>
              <a:rect b="b" l="l" r="r" t="t"/>
              <a:pathLst>
                <a:path extrusionOk="0" h="2561" w="4566">
                  <a:moveTo>
                    <a:pt x="4487" y="1"/>
                  </a:moveTo>
                  <a:cubicBezTo>
                    <a:pt x="4481" y="1"/>
                    <a:pt x="4475" y="2"/>
                    <a:pt x="4469" y="5"/>
                  </a:cubicBezTo>
                  <a:cubicBezTo>
                    <a:pt x="2922" y="637"/>
                    <a:pt x="1379" y="1427"/>
                    <a:pt x="55" y="2447"/>
                  </a:cubicBezTo>
                  <a:cubicBezTo>
                    <a:pt x="1" y="2486"/>
                    <a:pt x="34" y="2560"/>
                    <a:pt x="87" y="2560"/>
                  </a:cubicBezTo>
                  <a:cubicBezTo>
                    <a:pt x="97" y="2560"/>
                    <a:pt x="108" y="2558"/>
                    <a:pt x="119" y="2551"/>
                  </a:cubicBezTo>
                  <a:cubicBezTo>
                    <a:pt x="1576" y="1712"/>
                    <a:pt x="3004" y="855"/>
                    <a:pt x="4515" y="108"/>
                  </a:cubicBezTo>
                  <a:cubicBezTo>
                    <a:pt x="4565" y="80"/>
                    <a:pt x="4534" y="1"/>
                    <a:pt x="4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
            <p:cNvSpPr/>
            <p:nvPr/>
          </p:nvSpPr>
          <p:spPr>
            <a:xfrm>
              <a:off x="1295000" y="4729450"/>
              <a:ext cx="104675" cy="64075"/>
            </a:xfrm>
            <a:custGeom>
              <a:rect b="b" l="l" r="r" t="t"/>
              <a:pathLst>
                <a:path extrusionOk="0" h="2563" w="4187">
                  <a:moveTo>
                    <a:pt x="4088" y="0"/>
                  </a:moveTo>
                  <a:cubicBezTo>
                    <a:pt x="4079" y="0"/>
                    <a:pt x="4069" y="3"/>
                    <a:pt x="4058" y="8"/>
                  </a:cubicBezTo>
                  <a:cubicBezTo>
                    <a:pt x="2702" y="700"/>
                    <a:pt x="1240" y="1436"/>
                    <a:pt x="66" y="2415"/>
                  </a:cubicBezTo>
                  <a:cubicBezTo>
                    <a:pt x="0" y="2468"/>
                    <a:pt x="39" y="2562"/>
                    <a:pt x="110" y="2562"/>
                  </a:cubicBezTo>
                  <a:cubicBezTo>
                    <a:pt x="124" y="2562"/>
                    <a:pt x="139" y="2558"/>
                    <a:pt x="155" y="2550"/>
                  </a:cubicBezTo>
                  <a:cubicBezTo>
                    <a:pt x="1519" y="1829"/>
                    <a:pt x="2794" y="900"/>
                    <a:pt x="4126" y="119"/>
                  </a:cubicBezTo>
                  <a:cubicBezTo>
                    <a:pt x="4187" y="82"/>
                    <a:pt x="4146" y="0"/>
                    <a:pt x="4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
            <p:cNvSpPr/>
            <p:nvPr/>
          </p:nvSpPr>
          <p:spPr>
            <a:xfrm>
              <a:off x="1289325" y="4705475"/>
              <a:ext cx="107000" cy="70900"/>
            </a:xfrm>
            <a:custGeom>
              <a:rect b="b" l="l" r="r" t="t"/>
              <a:pathLst>
                <a:path extrusionOk="0" h="2836" w="4280">
                  <a:moveTo>
                    <a:pt x="4173" y="0"/>
                  </a:moveTo>
                  <a:cubicBezTo>
                    <a:pt x="4164" y="0"/>
                    <a:pt x="4155" y="2"/>
                    <a:pt x="4146" y="6"/>
                  </a:cubicBezTo>
                  <a:cubicBezTo>
                    <a:pt x="2646" y="663"/>
                    <a:pt x="1207" y="1610"/>
                    <a:pt x="36" y="2749"/>
                  </a:cubicBezTo>
                  <a:cubicBezTo>
                    <a:pt x="1" y="2781"/>
                    <a:pt x="35" y="2835"/>
                    <a:pt x="74" y="2835"/>
                  </a:cubicBezTo>
                  <a:cubicBezTo>
                    <a:pt x="83" y="2835"/>
                    <a:pt x="92" y="2833"/>
                    <a:pt x="100" y="2827"/>
                  </a:cubicBezTo>
                  <a:cubicBezTo>
                    <a:pt x="1446" y="1881"/>
                    <a:pt x="2796" y="992"/>
                    <a:pt x="4210" y="153"/>
                  </a:cubicBezTo>
                  <a:cubicBezTo>
                    <a:pt x="4280" y="111"/>
                    <a:pt x="4240" y="0"/>
                    <a:pt x="4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
            <p:cNvSpPr/>
            <p:nvPr/>
          </p:nvSpPr>
          <p:spPr>
            <a:xfrm>
              <a:off x="1290200" y="4680525"/>
              <a:ext cx="117775" cy="64650"/>
            </a:xfrm>
            <a:custGeom>
              <a:rect b="b" l="l" r="r" t="t"/>
              <a:pathLst>
                <a:path extrusionOk="0" h="2586" w="4711">
                  <a:moveTo>
                    <a:pt x="4593" y="0"/>
                  </a:moveTo>
                  <a:cubicBezTo>
                    <a:pt x="3759" y="0"/>
                    <a:pt x="3087" y="424"/>
                    <a:pt x="2396" y="851"/>
                  </a:cubicBezTo>
                  <a:cubicBezTo>
                    <a:pt x="1579" y="1357"/>
                    <a:pt x="764" y="1879"/>
                    <a:pt x="36" y="2507"/>
                  </a:cubicBezTo>
                  <a:cubicBezTo>
                    <a:pt x="1" y="2537"/>
                    <a:pt x="36" y="2586"/>
                    <a:pt x="73" y="2586"/>
                  </a:cubicBezTo>
                  <a:cubicBezTo>
                    <a:pt x="81" y="2586"/>
                    <a:pt x="89" y="2584"/>
                    <a:pt x="97" y="2579"/>
                  </a:cubicBezTo>
                  <a:cubicBezTo>
                    <a:pt x="786" y="2147"/>
                    <a:pt x="1443" y="1668"/>
                    <a:pt x="2129" y="1232"/>
                  </a:cubicBezTo>
                  <a:cubicBezTo>
                    <a:pt x="2869" y="761"/>
                    <a:pt x="3680" y="154"/>
                    <a:pt x="4588" y="154"/>
                  </a:cubicBezTo>
                  <a:cubicBezTo>
                    <a:pt x="4596" y="154"/>
                    <a:pt x="4604" y="154"/>
                    <a:pt x="4611" y="154"/>
                  </a:cubicBezTo>
                  <a:cubicBezTo>
                    <a:pt x="4612" y="154"/>
                    <a:pt x="4613" y="154"/>
                    <a:pt x="4614" y="154"/>
                  </a:cubicBezTo>
                  <a:cubicBezTo>
                    <a:pt x="4710" y="154"/>
                    <a:pt x="4703" y="0"/>
                    <a:pt x="4603" y="0"/>
                  </a:cubicBezTo>
                  <a:cubicBezTo>
                    <a:pt x="4600" y="0"/>
                    <a:pt x="4597" y="0"/>
                    <a:pt x="4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
            <p:cNvSpPr/>
            <p:nvPr/>
          </p:nvSpPr>
          <p:spPr>
            <a:xfrm>
              <a:off x="1307750" y="4657900"/>
              <a:ext cx="75350" cy="45425"/>
            </a:xfrm>
            <a:custGeom>
              <a:rect b="b" l="l" r="r" t="t"/>
              <a:pathLst>
                <a:path extrusionOk="0" h="1817" w="3014">
                  <a:moveTo>
                    <a:pt x="2936" y="1"/>
                  </a:moveTo>
                  <a:cubicBezTo>
                    <a:pt x="2927" y="1"/>
                    <a:pt x="2918" y="3"/>
                    <a:pt x="2909" y="9"/>
                  </a:cubicBezTo>
                  <a:cubicBezTo>
                    <a:pt x="1959" y="566"/>
                    <a:pt x="941" y="1077"/>
                    <a:pt x="49" y="1720"/>
                  </a:cubicBezTo>
                  <a:cubicBezTo>
                    <a:pt x="1" y="1756"/>
                    <a:pt x="30" y="1817"/>
                    <a:pt x="76" y="1817"/>
                  </a:cubicBezTo>
                  <a:cubicBezTo>
                    <a:pt x="86" y="1817"/>
                    <a:pt x="95" y="1814"/>
                    <a:pt x="105" y="1809"/>
                  </a:cubicBezTo>
                  <a:cubicBezTo>
                    <a:pt x="1094" y="1327"/>
                    <a:pt x="2027" y="673"/>
                    <a:pt x="2966" y="98"/>
                  </a:cubicBezTo>
                  <a:cubicBezTo>
                    <a:pt x="3014" y="69"/>
                    <a:pt x="2982" y="1"/>
                    <a:pt x="2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
            <p:cNvSpPr/>
            <p:nvPr/>
          </p:nvSpPr>
          <p:spPr>
            <a:xfrm>
              <a:off x="1319075" y="4659750"/>
              <a:ext cx="28525" cy="17250"/>
            </a:xfrm>
            <a:custGeom>
              <a:rect b="b" l="l" r="r" t="t"/>
              <a:pathLst>
                <a:path extrusionOk="0" h="690" w="1141">
                  <a:moveTo>
                    <a:pt x="1040" y="1"/>
                  </a:moveTo>
                  <a:cubicBezTo>
                    <a:pt x="1029" y="1"/>
                    <a:pt x="1017" y="4"/>
                    <a:pt x="1006" y="10"/>
                  </a:cubicBezTo>
                  <a:cubicBezTo>
                    <a:pt x="689" y="195"/>
                    <a:pt x="335" y="363"/>
                    <a:pt x="41" y="585"/>
                  </a:cubicBezTo>
                  <a:cubicBezTo>
                    <a:pt x="1" y="616"/>
                    <a:pt x="21" y="689"/>
                    <a:pt x="68" y="689"/>
                  </a:cubicBezTo>
                  <a:cubicBezTo>
                    <a:pt x="74" y="689"/>
                    <a:pt x="81" y="688"/>
                    <a:pt x="89" y="685"/>
                  </a:cubicBezTo>
                  <a:cubicBezTo>
                    <a:pt x="431" y="535"/>
                    <a:pt x="753" y="314"/>
                    <a:pt x="1078" y="124"/>
                  </a:cubicBezTo>
                  <a:cubicBezTo>
                    <a:pt x="1141" y="88"/>
                    <a:pt x="1100"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
            <p:cNvSpPr/>
            <p:nvPr/>
          </p:nvSpPr>
          <p:spPr>
            <a:xfrm>
              <a:off x="1347425" y="4913100"/>
              <a:ext cx="115575" cy="73975"/>
            </a:xfrm>
            <a:custGeom>
              <a:rect b="b" l="l" r="r" t="t"/>
              <a:pathLst>
                <a:path extrusionOk="0" h="2959" w="4623">
                  <a:moveTo>
                    <a:pt x="4570" y="0"/>
                  </a:moveTo>
                  <a:cubicBezTo>
                    <a:pt x="4565" y="0"/>
                    <a:pt x="4560" y="1"/>
                    <a:pt x="4554" y="4"/>
                  </a:cubicBezTo>
                  <a:cubicBezTo>
                    <a:pt x="2908" y="708"/>
                    <a:pt x="1333" y="1632"/>
                    <a:pt x="33" y="2879"/>
                  </a:cubicBezTo>
                  <a:cubicBezTo>
                    <a:pt x="1" y="2908"/>
                    <a:pt x="33" y="2959"/>
                    <a:pt x="68" y="2959"/>
                  </a:cubicBezTo>
                  <a:cubicBezTo>
                    <a:pt x="75" y="2959"/>
                    <a:pt x="83" y="2956"/>
                    <a:pt x="90" y="2951"/>
                  </a:cubicBezTo>
                  <a:cubicBezTo>
                    <a:pt x="1493" y="1825"/>
                    <a:pt x="2936" y="829"/>
                    <a:pt x="4579" y="86"/>
                  </a:cubicBezTo>
                  <a:cubicBezTo>
                    <a:pt x="4623" y="67"/>
                    <a:pt x="4608" y="0"/>
                    <a:pt x="4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
            <p:cNvSpPr/>
            <p:nvPr/>
          </p:nvSpPr>
          <p:spPr>
            <a:xfrm>
              <a:off x="1362100" y="4951350"/>
              <a:ext cx="64250" cy="47325"/>
            </a:xfrm>
            <a:custGeom>
              <a:rect b="b" l="l" r="r" t="t"/>
              <a:pathLst>
                <a:path extrusionOk="0" h="1893" w="2570">
                  <a:moveTo>
                    <a:pt x="2478" y="1"/>
                  </a:moveTo>
                  <a:cubicBezTo>
                    <a:pt x="2466" y="1"/>
                    <a:pt x="2454" y="5"/>
                    <a:pt x="2442" y="13"/>
                  </a:cubicBezTo>
                  <a:cubicBezTo>
                    <a:pt x="1642" y="599"/>
                    <a:pt x="799" y="1152"/>
                    <a:pt x="42" y="1795"/>
                  </a:cubicBezTo>
                  <a:cubicBezTo>
                    <a:pt x="0" y="1831"/>
                    <a:pt x="44" y="1892"/>
                    <a:pt x="90" y="1892"/>
                  </a:cubicBezTo>
                  <a:cubicBezTo>
                    <a:pt x="99" y="1892"/>
                    <a:pt x="108" y="1890"/>
                    <a:pt x="117" y="1884"/>
                  </a:cubicBezTo>
                  <a:cubicBezTo>
                    <a:pt x="949" y="1353"/>
                    <a:pt x="1721" y="714"/>
                    <a:pt x="2513" y="124"/>
                  </a:cubicBezTo>
                  <a:cubicBezTo>
                    <a:pt x="2569" y="83"/>
                    <a:pt x="2531" y="1"/>
                    <a:pt x="2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
            <p:cNvSpPr/>
            <p:nvPr/>
          </p:nvSpPr>
          <p:spPr>
            <a:xfrm>
              <a:off x="1388475" y="4974675"/>
              <a:ext cx="33050" cy="22650"/>
            </a:xfrm>
            <a:custGeom>
              <a:rect b="b" l="l" r="r" t="t"/>
              <a:pathLst>
                <a:path extrusionOk="0" h="906" w="1322">
                  <a:moveTo>
                    <a:pt x="1186" y="1"/>
                  </a:moveTo>
                  <a:cubicBezTo>
                    <a:pt x="1165" y="1"/>
                    <a:pt x="1145" y="7"/>
                    <a:pt x="1127" y="23"/>
                  </a:cubicBezTo>
                  <a:cubicBezTo>
                    <a:pt x="955" y="173"/>
                    <a:pt x="776" y="316"/>
                    <a:pt x="587" y="441"/>
                  </a:cubicBezTo>
                  <a:cubicBezTo>
                    <a:pt x="412" y="555"/>
                    <a:pt x="219" y="648"/>
                    <a:pt x="55" y="773"/>
                  </a:cubicBezTo>
                  <a:cubicBezTo>
                    <a:pt x="1" y="818"/>
                    <a:pt x="27" y="905"/>
                    <a:pt x="89" y="905"/>
                  </a:cubicBezTo>
                  <a:cubicBezTo>
                    <a:pt x="96" y="905"/>
                    <a:pt x="104" y="904"/>
                    <a:pt x="112" y="902"/>
                  </a:cubicBezTo>
                  <a:cubicBezTo>
                    <a:pt x="537" y="777"/>
                    <a:pt x="930" y="430"/>
                    <a:pt x="1255" y="141"/>
                  </a:cubicBezTo>
                  <a:cubicBezTo>
                    <a:pt x="1322" y="83"/>
                    <a:pt x="1256" y="1"/>
                    <a:pt x="1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
            <p:cNvSpPr/>
            <p:nvPr/>
          </p:nvSpPr>
          <p:spPr>
            <a:xfrm>
              <a:off x="1319525" y="4620775"/>
              <a:ext cx="67950" cy="35100"/>
            </a:xfrm>
            <a:custGeom>
              <a:rect b="b" l="l" r="r" t="t"/>
              <a:pathLst>
                <a:path extrusionOk="0" h="1404" w="2718">
                  <a:moveTo>
                    <a:pt x="2510" y="0"/>
                  </a:moveTo>
                  <a:cubicBezTo>
                    <a:pt x="2357" y="0"/>
                    <a:pt x="2159" y="89"/>
                    <a:pt x="2056" y="134"/>
                  </a:cubicBezTo>
                  <a:cubicBezTo>
                    <a:pt x="1356" y="444"/>
                    <a:pt x="635" y="812"/>
                    <a:pt x="38" y="1298"/>
                  </a:cubicBezTo>
                  <a:cubicBezTo>
                    <a:pt x="1" y="1329"/>
                    <a:pt x="17" y="1403"/>
                    <a:pt x="62" y="1403"/>
                  </a:cubicBezTo>
                  <a:cubicBezTo>
                    <a:pt x="69" y="1403"/>
                    <a:pt x="76" y="1402"/>
                    <a:pt x="84" y="1398"/>
                  </a:cubicBezTo>
                  <a:cubicBezTo>
                    <a:pt x="294" y="1301"/>
                    <a:pt x="2273" y="210"/>
                    <a:pt x="2604" y="210"/>
                  </a:cubicBezTo>
                  <a:cubicBezTo>
                    <a:pt x="2628" y="210"/>
                    <a:pt x="2644" y="216"/>
                    <a:pt x="2649" y="230"/>
                  </a:cubicBezTo>
                  <a:cubicBezTo>
                    <a:pt x="2655" y="246"/>
                    <a:pt x="2668" y="253"/>
                    <a:pt x="2681" y="253"/>
                  </a:cubicBezTo>
                  <a:cubicBezTo>
                    <a:pt x="2699" y="253"/>
                    <a:pt x="2716" y="240"/>
                    <a:pt x="2716" y="219"/>
                  </a:cubicBezTo>
                  <a:cubicBezTo>
                    <a:pt x="2718" y="53"/>
                    <a:pt x="2628" y="0"/>
                    <a:pt x="2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
            <p:cNvSpPr/>
            <p:nvPr/>
          </p:nvSpPr>
          <p:spPr>
            <a:xfrm>
              <a:off x="1337025" y="4598350"/>
              <a:ext cx="47000" cy="27225"/>
            </a:xfrm>
            <a:custGeom>
              <a:rect b="b" l="l" r="r" t="t"/>
              <a:pathLst>
                <a:path extrusionOk="0" h="1089" w="1880">
                  <a:moveTo>
                    <a:pt x="1774" y="0"/>
                  </a:moveTo>
                  <a:cubicBezTo>
                    <a:pt x="1766" y="0"/>
                    <a:pt x="1757" y="2"/>
                    <a:pt x="1749" y="6"/>
                  </a:cubicBezTo>
                  <a:cubicBezTo>
                    <a:pt x="1156" y="255"/>
                    <a:pt x="495" y="527"/>
                    <a:pt x="38" y="984"/>
                  </a:cubicBezTo>
                  <a:cubicBezTo>
                    <a:pt x="1" y="1021"/>
                    <a:pt x="34" y="1088"/>
                    <a:pt x="81" y="1088"/>
                  </a:cubicBezTo>
                  <a:cubicBezTo>
                    <a:pt x="88" y="1088"/>
                    <a:pt x="95" y="1087"/>
                    <a:pt x="103" y="1084"/>
                  </a:cubicBezTo>
                  <a:cubicBezTo>
                    <a:pt x="695" y="834"/>
                    <a:pt x="1235" y="434"/>
                    <a:pt x="1813" y="144"/>
                  </a:cubicBezTo>
                  <a:cubicBezTo>
                    <a:pt x="1880" y="109"/>
                    <a:pt x="1839" y="0"/>
                    <a:pt x="1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
            <p:cNvSpPr/>
            <p:nvPr/>
          </p:nvSpPr>
          <p:spPr>
            <a:xfrm>
              <a:off x="1363500" y="4575950"/>
              <a:ext cx="23075" cy="14150"/>
            </a:xfrm>
            <a:custGeom>
              <a:rect b="b" l="l" r="r" t="t"/>
              <a:pathLst>
                <a:path extrusionOk="0" h="566" w="923">
                  <a:moveTo>
                    <a:pt x="722" y="1"/>
                  </a:moveTo>
                  <a:cubicBezTo>
                    <a:pt x="692" y="1"/>
                    <a:pt x="661" y="11"/>
                    <a:pt x="633" y="37"/>
                  </a:cubicBezTo>
                  <a:cubicBezTo>
                    <a:pt x="547" y="116"/>
                    <a:pt x="454" y="183"/>
                    <a:pt x="354" y="241"/>
                  </a:cubicBezTo>
                  <a:cubicBezTo>
                    <a:pt x="257" y="298"/>
                    <a:pt x="154" y="330"/>
                    <a:pt x="72" y="401"/>
                  </a:cubicBezTo>
                  <a:cubicBezTo>
                    <a:pt x="0" y="462"/>
                    <a:pt x="76" y="566"/>
                    <a:pt x="147" y="566"/>
                  </a:cubicBezTo>
                  <a:cubicBezTo>
                    <a:pt x="150" y="566"/>
                    <a:pt x="152" y="566"/>
                    <a:pt x="155" y="566"/>
                  </a:cubicBezTo>
                  <a:cubicBezTo>
                    <a:pt x="278" y="566"/>
                    <a:pt x="399" y="497"/>
                    <a:pt x="504" y="440"/>
                  </a:cubicBezTo>
                  <a:cubicBezTo>
                    <a:pt x="618" y="376"/>
                    <a:pt x="725" y="298"/>
                    <a:pt x="825" y="212"/>
                  </a:cubicBezTo>
                  <a:cubicBezTo>
                    <a:pt x="923" y="129"/>
                    <a:pt x="828" y="1"/>
                    <a:pt x="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
            <p:cNvSpPr/>
            <p:nvPr/>
          </p:nvSpPr>
          <p:spPr>
            <a:xfrm>
              <a:off x="1461250" y="5134325"/>
              <a:ext cx="157025" cy="18900"/>
            </a:xfrm>
            <a:custGeom>
              <a:rect b="b" l="l" r="r" t="t"/>
              <a:pathLst>
                <a:path extrusionOk="0" h="756" w="6281">
                  <a:moveTo>
                    <a:pt x="54" y="0"/>
                  </a:moveTo>
                  <a:cubicBezTo>
                    <a:pt x="19" y="0"/>
                    <a:pt x="0" y="60"/>
                    <a:pt x="37" y="72"/>
                  </a:cubicBezTo>
                  <a:cubicBezTo>
                    <a:pt x="1168" y="505"/>
                    <a:pt x="2457" y="756"/>
                    <a:pt x="3727" y="756"/>
                  </a:cubicBezTo>
                  <a:cubicBezTo>
                    <a:pt x="4574" y="756"/>
                    <a:pt x="5413" y="644"/>
                    <a:pt x="6190" y="401"/>
                  </a:cubicBezTo>
                  <a:cubicBezTo>
                    <a:pt x="6280" y="374"/>
                    <a:pt x="6242" y="253"/>
                    <a:pt x="6161" y="253"/>
                  </a:cubicBezTo>
                  <a:cubicBezTo>
                    <a:pt x="6155" y="253"/>
                    <a:pt x="6150" y="254"/>
                    <a:pt x="6144" y="255"/>
                  </a:cubicBezTo>
                  <a:cubicBezTo>
                    <a:pt x="5215" y="426"/>
                    <a:pt x="4285" y="599"/>
                    <a:pt x="3340" y="599"/>
                  </a:cubicBezTo>
                  <a:cubicBezTo>
                    <a:pt x="3256" y="599"/>
                    <a:pt x="3171" y="597"/>
                    <a:pt x="3087" y="594"/>
                  </a:cubicBezTo>
                  <a:cubicBezTo>
                    <a:pt x="2044" y="555"/>
                    <a:pt x="1051" y="319"/>
                    <a:pt x="62" y="1"/>
                  </a:cubicBezTo>
                  <a:cubicBezTo>
                    <a:pt x="59" y="0"/>
                    <a:pt x="56"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
            <p:cNvSpPr/>
            <p:nvPr/>
          </p:nvSpPr>
          <p:spPr>
            <a:xfrm>
              <a:off x="1432250" y="5096850"/>
              <a:ext cx="142250" cy="37500"/>
            </a:xfrm>
            <a:custGeom>
              <a:rect b="b" l="l" r="r" t="t"/>
              <a:pathLst>
                <a:path extrusionOk="0" h="1500" w="5690">
                  <a:moveTo>
                    <a:pt x="45" y="1"/>
                  </a:moveTo>
                  <a:cubicBezTo>
                    <a:pt x="19" y="1"/>
                    <a:pt x="0" y="36"/>
                    <a:pt x="22" y="58"/>
                  </a:cubicBezTo>
                  <a:cubicBezTo>
                    <a:pt x="1096" y="1088"/>
                    <a:pt x="2640" y="1499"/>
                    <a:pt x="4137" y="1499"/>
                  </a:cubicBezTo>
                  <a:cubicBezTo>
                    <a:pt x="4646" y="1499"/>
                    <a:pt x="5150" y="1452"/>
                    <a:pt x="5628" y="1365"/>
                  </a:cubicBezTo>
                  <a:cubicBezTo>
                    <a:pt x="5689" y="1354"/>
                    <a:pt x="5673" y="1257"/>
                    <a:pt x="5620" y="1257"/>
                  </a:cubicBezTo>
                  <a:cubicBezTo>
                    <a:pt x="5617" y="1257"/>
                    <a:pt x="5614" y="1257"/>
                    <a:pt x="5611" y="1258"/>
                  </a:cubicBezTo>
                  <a:cubicBezTo>
                    <a:pt x="5257" y="1312"/>
                    <a:pt x="4912" y="1337"/>
                    <a:pt x="4576" y="1337"/>
                  </a:cubicBezTo>
                  <a:cubicBezTo>
                    <a:pt x="2965" y="1337"/>
                    <a:pt x="1541" y="757"/>
                    <a:pt x="57" y="4"/>
                  </a:cubicBezTo>
                  <a:cubicBezTo>
                    <a:pt x="53" y="2"/>
                    <a:pt x="49"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
            <p:cNvSpPr/>
            <p:nvPr/>
          </p:nvSpPr>
          <p:spPr>
            <a:xfrm>
              <a:off x="1433950" y="5070925"/>
              <a:ext cx="106300" cy="40850"/>
            </a:xfrm>
            <a:custGeom>
              <a:rect b="b" l="l" r="r" t="t"/>
              <a:pathLst>
                <a:path extrusionOk="0" h="1634" w="4252">
                  <a:moveTo>
                    <a:pt x="80" y="0"/>
                  </a:moveTo>
                  <a:cubicBezTo>
                    <a:pt x="36" y="0"/>
                    <a:pt x="0" y="60"/>
                    <a:pt x="40" y="101"/>
                  </a:cubicBezTo>
                  <a:cubicBezTo>
                    <a:pt x="947" y="1138"/>
                    <a:pt x="2294" y="1633"/>
                    <a:pt x="3646" y="1633"/>
                  </a:cubicBezTo>
                  <a:cubicBezTo>
                    <a:pt x="3831" y="1633"/>
                    <a:pt x="4016" y="1624"/>
                    <a:pt x="4200" y="1605"/>
                  </a:cubicBezTo>
                  <a:cubicBezTo>
                    <a:pt x="4252" y="1601"/>
                    <a:pt x="4250" y="1520"/>
                    <a:pt x="4200" y="1520"/>
                  </a:cubicBezTo>
                  <a:cubicBezTo>
                    <a:pt x="4199" y="1520"/>
                    <a:pt x="4198" y="1520"/>
                    <a:pt x="4197" y="1520"/>
                  </a:cubicBezTo>
                  <a:cubicBezTo>
                    <a:pt x="4089" y="1526"/>
                    <a:pt x="3982" y="1529"/>
                    <a:pt x="3876" y="1529"/>
                  </a:cubicBezTo>
                  <a:cubicBezTo>
                    <a:pt x="2442" y="1529"/>
                    <a:pt x="1212" y="953"/>
                    <a:pt x="118" y="16"/>
                  </a:cubicBezTo>
                  <a:cubicBezTo>
                    <a:pt x="105" y="5"/>
                    <a:pt x="92"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
            <p:cNvSpPr/>
            <p:nvPr/>
          </p:nvSpPr>
          <p:spPr>
            <a:xfrm>
              <a:off x="1687375" y="4943700"/>
              <a:ext cx="140725" cy="103575"/>
            </a:xfrm>
            <a:custGeom>
              <a:rect b="b" l="l" r="r" t="t"/>
              <a:pathLst>
                <a:path extrusionOk="0" h="4143" w="5629">
                  <a:moveTo>
                    <a:pt x="41" y="1"/>
                  </a:moveTo>
                  <a:cubicBezTo>
                    <a:pt x="5" y="1"/>
                    <a:pt x="1" y="53"/>
                    <a:pt x="35" y="66"/>
                  </a:cubicBezTo>
                  <a:cubicBezTo>
                    <a:pt x="2331" y="845"/>
                    <a:pt x="4073" y="2190"/>
                    <a:pt x="5523" y="4123"/>
                  </a:cubicBezTo>
                  <a:cubicBezTo>
                    <a:pt x="5535" y="4136"/>
                    <a:pt x="5549" y="4142"/>
                    <a:pt x="5563" y="4142"/>
                  </a:cubicBezTo>
                  <a:cubicBezTo>
                    <a:pt x="5597" y="4142"/>
                    <a:pt x="5628" y="4108"/>
                    <a:pt x="5606" y="4069"/>
                  </a:cubicBezTo>
                  <a:cubicBezTo>
                    <a:pt x="4441" y="2062"/>
                    <a:pt x="2295" y="545"/>
                    <a:pt x="48" y="1"/>
                  </a:cubicBezTo>
                  <a:cubicBezTo>
                    <a:pt x="46" y="1"/>
                    <a:pt x="44" y="1"/>
                    <a:pt x="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
            <p:cNvSpPr/>
            <p:nvPr/>
          </p:nvSpPr>
          <p:spPr>
            <a:xfrm>
              <a:off x="1669650" y="4915500"/>
              <a:ext cx="138375" cy="75825"/>
            </a:xfrm>
            <a:custGeom>
              <a:rect b="b" l="l" r="r" t="t"/>
              <a:pathLst>
                <a:path extrusionOk="0" h="3033" w="5535">
                  <a:moveTo>
                    <a:pt x="76" y="0"/>
                  </a:moveTo>
                  <a:cubicBezTo>
                    <a:pt x="16" y="0"/>
                    <a:pt x="1" y="88"/>
                    <a:pt x="65" y="108"/>
                  </a:cubicBezTo>
                  <a:cubicBezTo>
                    <a:pt x="2158" y="712"/>
                    <a:pt x="3829" y="1604"/>
                    <a:pt x="5482" y="3026"/>
                  </a:cubicBezTo>
                  <a:cubicBezTo>
                    <a:pt x="5488" y="3031"/>
                    <a:pt x="5493" y="3033"/>
                    <a:pt x="5499" y="3033"/>
                  </a:cubicBezTo>
                  <a:cubicBezTo>
                    <a:pt x="5518" y="3033"/>
                    <a:pt x="5534" y="3006"/>
                    <a:pt x="5518" y="2987"/>
                  </a:cubicBezTo>
                  <a:cubicBezTo>
                    <a:pt x="4150" y="1487"/>
                    <a:pt x="2086" y="348"/>
                    <a:pt x="86" y="1"/>
                  </a:cubicBezTo>
                  <a:cubicBezTo>
                    <a:pt x="82" y="1"/>
                    <a:pt x="79"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
            <p:cNvSpPr/>
            <p:nvPr/>
          </p:nvSpPr>
          <p:spPr>
            <a:xfrm>
              <a:off x="1662725" y="4896650"/>
              <a:ext cx="99125" cy="39450"/>
            </a:xfrm>
            <a:custGeom>
              <a:rect b="b" l="l" r="r" t="t"/>
              <a:pathLst>
                <a:path extrusionOk="0" h="1578" w="3965">
                  <a:moveTo>
                    <a:pt x="66" y="1"/>
                  </a:moveTo>
                  <a:cubicBezTo>
                    <a:pt x="16" y="1"/>
                    <a:pt x="0" y="73"/>
                    <a:pt x="52" y="87"/>
                  </a:cubicBezTo>
                  <a:cubicBezTo>
                    <a:pt x="1434" y="408"/>
                    <a:pt x="2699" y="830"/>
                    <a:pt x="3909" y="1573"/>
                  </a:cubicBezTo>
                  <a:cubicBezTo>
                    <a:pt x="3915" y="1576"/>
                    <a:pt x="3920" y="1578"/>
                    <a:pt x="3925" y="1578"/>
                  </a:cubicBezTo>
                  <a:cubicBezTo>
                    <a:pt x="3951" y="1578"/>
                    <a:pt x="3965" y="1537"/>
                    <a:pt x="3938" y="1519"/>
                  </a:cubicBezTo>
                  <a:cubicBezTo>
                    <a:pt x="2784" y="751"/>
                    <a:pt x="1456" y="166"/>
                    <a:pt x="70" y="1"/>
                  </a:cubicBezTo>
                  <a:cubicBezTo>
                    <a:pt x="69" y="1"/>
                    <a:pt x="68"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
            <p:cNvSpPr/>
            <p:nvPr/>
          </p:nvSpPr>
          <p:spPr>
            <a:xfrm>
              <a:off x="1658325" y="4876500"/>
              <a:ext cx="74550" cy="22300"/>
            </a:xfrm>
            <a:custGeom>
              <a:rect b="b" l="l" r="r" t="t"/>
              <a:pathLst>
                <a:path extrusionOk="0" h="892" w="2982">
                  <a:moveTo>
                    <a:pt x="43" y="0"/>
                  </a:moveTo>
                  <a:cubicBezTo>
                    <a:pt x="0" y="0"/>
                    <a:pt x="4" y="62"/>
                    <a:pt x="43" y="72"/>
                  </a:cubicBezTo>
                  <a:cubicBezTo>
                    <a:pt x="511" y="233"/>
                    <a:pt x="1014" y="304"/>
                    <a:pt x="1492" y="436"/>
                  </a:cubicBezTo>
                  <a:cubicBezTo>
                    <a:pt x="1971" y="568"/>
                    <a:pt x="2439" y="736"/>
                    <a:pt x="2914" y="889"/>
                  </a:cubicBezTo>
                  <a:cubicBezTo>
                    <a:pt x="2918" y="891"/>
                    <a:pt x="2922" y="891"/>
                    <a:pt x="2925" y="891"/>
                  </a:cubicBezTo>
                  <a:cubicBezTo>
                    <a:pt x="2964" y="891"/>
                    <a:pt x="2982" y="823"/>
                    <a:pt x="2942" y="804"/>
                  </a:cubicBezTo>
                  <a:cubicBezTo>
                    <a:pt x="2075" y="400"/>
                    <a:pt x="1007" y="19"/>
                    <a:pt x="46" y="1"/>
                  </a:cubicBezTo>
                  <a:cubicBezTo>
                    <a:pt x="45" y="0"/>
                    <a:pt x="44"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
            <p:cNvSpPr/>
            <p:nvPr/>
          </p:nvSpPr>
          <p:spPr>
            <a:xfrm>
              <a:off x="1674025" y="4858900"/>
              <a:ext cx="47725" cy="13975"/>
            </a:xfrm>
            <a:custGeom>
              <a:rect b="b" l="l" r="r" t="t"/>
              <a:pathLst>
                <a:path extrusionOk="0" h="559" w="1909">
                  <a:moveTo>
                    <a:pt x="54" y="1"/>
                  </a:moveTo>
                  <a:cubicBezTo>
                    <a:pt x="7" y="1"/>
                    <a:pt x="0" y="80"/>
                    <a:pt x="50" y="87"/>
                  </a:cubicBezTo>
                  <a:cubicBezTo>
                    <a:pt x="671" y="187"/>
                    <a:pt x="1243" y="301"/>
                    <a:pt x="1828" y="555"/>
                  </a:cubicBezTo>
                  <a:cubicBezTo>
                    <a:pt x="1835" y="557"/>
                    <a:pt x="1841" y="558"/>
                    <a:pt x="1846" y="558"/>
                  </a:cubicBezTo>
                  <a:cubicBezTo>
                    <a:pt x="1886" y="558"/>
                    <a:pt x="1908" y="498"/>
                    <a:pt x="1864" y="476"/>
                  </a:cubicBezTo>
                  <a:cubicBezTo>
                    <a:pt x="1307" y="201"/>
                    <a:pt x="683"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
            <p:cNvSpPr/>
            <p:nvPr/>
          </p:nvSpPr>
          <p:spPr>
            <a:xfrm>
              <a:off x="1687825" y="4973225"/>
              <a:ext cx="110100" cy="55425"/>
            </a:xfrm>
            <a:custGeom>
              <a:rect b="b" l="l" r="r" t="t"/>
              <a:pathLst>
                <a:path extrusionOk="0" h="2217" w="4404">
                  <a:moveTo>
                    <a:pt x="96" y="1"/>
                  </a:moveTo>
                  <a:cubicBezTo>
                    <a:pt x="17" y="1"/>
                    <a:pt x="1" y="116"/>
                    <a:pt x="84" y="145"/>
                  </a:cubicBezTo>
                  <a:cubicBezTo>
                    <a:pt x="1624" y="660"/>
                    <a:pt x="2998" y="1213"/>
                    <a:pt x="4302" y="2206"/>
                  </a:cubicBezTo>
                  <a:cubicBezTo>
                    <a:pt x="4312" y="2213"/>
                    <a:pt x="4322" y="2216"/>
                    <a:pt x="4332" y="2216"/>
                  </a:cubicBezTo>
                  <a:cubicBezTo>
                    <a:pt x="4370" y="2216"/>
                    <a:pt x="4403" y="2169"/>
                    <a:pt x="4366" y="2138"/>
                  </a:cubicBezTo>
                  <a:cubicBezTo>
                    <a:pt x="3184" y="1110"/>
                    <a:pt x="1680" y="238"/>
                    <a:pt x="113" y="2"/>
                  </a:cubicBezTo>
                  <a:cubicBezTo>
                    <a:pt x="107" y="1"/>
                    <a:pt x="10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
            <p:cNvSpPr/>
            <p:nvPr/>
          </p:nvSpPr>
          <p:spPr>
            <a:xfrm>
              <a:off x="1703925" y="5001200"/>
              <a:ext cx="62275" cy="31050"/>
            </a:xfrm>
            <a:custGeom>
              <a:rect b="b" l="l" r="r" t="t"/>
              <a:pathLst>
                <a:path extrusionOk="0" h="1242" w="2491">
                  <a:moveTo>
                    <a:pt x="58" y="1"/>
                  </a:moveTo>
                  <a:cubicBezTo>
                    <a:pt x="10" y="1"/>
                    <a:pt x="1" y="74"/>
                    <a:pt x="50" y="91"/>
                  </a:cubicBezTo>
                  <a:cubicBezTo>
                    <a:pt x="908" y="366"/>
                    <a:pt x="1665" y="680"/>
                    <a:pt x="2386" y="1230"/>
                  </a:cubicBezTo>
                  <a:cubicBezTo>
                    <a:pt x="2396" y="1238"/>
                    <a:pt x="2406" y="1241"/>
                    <a:pt x="2416" y="1241"/>
                  </a:cubicBezTo>
                  <a:cubicBezTo>
                    <a:pt x="2455" y="1241"/>
                    <a:pt x="2491" y="1190"/>
                    <a:pt x="2450" y="1159"/>
                  </a:cubicBezTo>
                  <a:cubicBezTo>
                    <a:pt x="1758" y="619"/>
                    <a:pt x="940" y="165"/>
                    <a:pt x="68" y="2"/>
                  </a:cubicBezTo>
                  <a:cubicBezTo>
                    <a:pt x="65" y="1"/>
                    <a:pt x="61"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
            <p:cNvSpPr/>
            <p:nvPr/>
          </p:nvSpPr>
          <p:spPr>
            <a:xfrm>
              <a:off x="1699450" y="5016975"/>
              <a:ext cx="62850" cy="35200"/>
            </a:xfrm>
            <a:custGeom>
              <a:rect b="b" l="l" r="r" t="t"/>
              <a:pathLst>
                <a:path extrusionOk="0" h="1408" w="2514">
                  <a:moveTo>
                    <a:pt x="46" y="0"/>
                  </a:moveTo>
                  <a:cubicBezTo>
                    <a:pt x="12" y="0"/>
                    <a:pt x="1" y="54"/>
                    <a:pt x="33" y="74"/>
                  </a:cubicBezTo>
                  <a:cubicBezTo>
                    <a:pt x="844" y="513"/>
                    <a:pt x="1669" y="902"/>
                    <a:pt x="2448" y="1402"/>
                  </a:cubicBezTo>
                  <a:cubicBezTo>
                    <a:pt x="2453" y="1406"/>
                    <a:pt x="2459" y="1407"/>
                    <a:pt x="2464" y="1407"/>
                  </a:cubicBezTo>
                  <a:cubicBezTo>
                    <a:pt x="2493" y="1407"/>
                    <a:pt x="2514" y="1366"/>
                    <a:pt x="2487" y="1346"/>
                  </a:cubicBezTo>
                  <a:cubicBezTo>
                    <a:pt x="1759" y="792"/>
                    <a:pt x="937" y="278"/>
                    <a:pt x="58" y="2"/>
                  </a:cubicBezTo>
                  <a:cubicBezTo>
                    <a:pt x="54" y="1"/>
                    <a:pt x="50"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
            <p:cNvSpPr/>
            <p:nvPr/>
          </p:nvSpPr>
          <p:spPr>
            <a:xfrm>
              <a:off x="1700350" y="5038800"/>
              <a:ext cx="46275" cy="23300"/>
            </a:xfrm>
            <a:custGeom>
              <a:rect b="b" l="l" r="r" t="t"/>
              <a:pathLst>
                <a:path extrusionOk="0" h="932" w="1851">
                  <a:moveTo>
                    <a:pt x="75" y="0"/>
                  </a:moveTo>
                  <a:cubicBezTo>
                    <a:pt x="10" y="0"/>
                    <a:pt x="1" y="88"/>
                    <a:pt x="65" y="112"/>
                  </a:cubicBezTo>
                  <a:cubicBezTo>
                    <a:pt x="683" y="326"/>
                    <a:pt x="1230" y="526"/>
                    <a:pt x="1761" y="923"/>
                  </a:cubicBezTo>
                  <a:cubicBezTo>
                    <a:pt x="1770" y="929"/>
                    <a:pt x="1778" y="931"/>
                    <a:pt x="1787" y="931"/>
                  </a:cubicBezTo>
                  <a:cubicBezTo>
                    <a:pt x="1822" y="931"/>
                    <a:pt x="1850" y="887"/>
                    <a:pt x="1819" y="862"/>
                  </a:cubicBezTo>
                  <a:cubicBezTo>
                    <a:pt x="1326" y="461"/>
                    <a:pt x="722" y="97"/>
                    <a:pt x="86" y="1"/>
                  </a:cubicBezTo>
                  <a:cubicBezTo>
                    <a:pt x="82" y="1"/>
                    <a:pt x="78"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
            <p:cNvSpPr/>
            <p:nvPr/>
          </p:nvSpPr>
          <p:spPr>
            <a:xfrm>
              <a:off x="1705400" y="5056100"/>
              <a:ext cx="26625" cy="11050"/>
            </a:xfrm>
            <a:custGeom>
              <a:rect b="b" l="l" r="r" t="t"/>
              <a:pathLst>
                <a:path extrusionOk="0" h="442" w="1065">
                  <a:moveTo>
                    <a:pt x="72" y="1"/>
                  </a:moveTo>
                  <a:cubicBezTo>
                    <a:pt x="31" y="1"/>
                    <a:pt x="1" y="53"/>
                    <a:pt x="38" y="84"/>
                  </a:cubicBezTo>
                  <a:cubicBezTo>
                    <a:pt x="273" y="313"/>
                    <a:pt x="670" y="409"/>
                    <a:pt x="985" y="441"/>
                  </a:cubicBezTo>
                  <a:cubicBezTo>
                    <a:pt x="987" y="442"/>
                    <a:pt x="989" y="442"/>
                    <a:pt x="991" y="442"/>
                  </a:cubicBezTo>
                  <a:cubicBezTo>
                    <a:pt x="1046" y="442"/>
                    <a:pt x="1064" y="355"/>
                    <a:pt x="1006" y="348"/>
                  </a:cubicBezTo>
                  <a:cubicBezTo>
                    <a:pt x="835" y="323"/>
                    <a:pt x="667" y="284"/>
                    <a:pt x="509" y="219"/>
                  </a:cubicBezTo>
                  <a:cubicBezTo>
                    <a:pt x="359" y="163"/>
                    <a:pt x="235" y="73"/>
                    <a:pt x="92" y="5"/>
                  </a:cubicBezTo>
                  <a:cubicBezTo>
                    <a:pt x="85" y="2"/>
                    <a:pt x="78"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
            <p:cNvSpPr/>
            <p:nvPr/>
          </p:nvSpPr>
          <p:spPr>
            <a:xfrm>
              <a:off x="1646175" y="4830650"/>
              <a:ext cx="66200" cy="14375"/>
            </a:xfrm>
            <a:custGeom>
              <a:rect b="b" l="l" r="r" t="t"/>
              <a:pathLst>
                <a:path extrusionOk="0" h="575" w="2648">
                  <a:moveTo>
                    <a:pt x="371" y="0"/>
                  </a:moveTo>
                  <a:cubicBezTo>
                    <a:pt x="258" y="0"/>
                    <a:pt x="145" y="5"/>
                    <a:pt x="33" y="13"/>
                  </a:cubicBezTo>
                  <a:cubicBezTo>
                    <a:pt x="0" y="17"/>
                    <a:pt x="3" y="63"/>
                    <a:pt x="36" y="66"/>
                  </a:cubicBezTo>
                  <a:cubicBezTo>
                    <a:pt x="921" y="109"/>
                    <a:pt x="1743" y="227"/>
                    <a:pt x="2564" y="570"/>
                  </a:cubicBezTo>
                  <a:cubicBezTo>
                    <a:pt x="2571" y="573"/>
                    <a:pt x="2576" y="574"/>
                    <a:pt x="2582" y="574"/>
                  </a:cubicBezTo>
                  <a:cubicBezTo>
                    <a:pt x="2622" y="574"/>
                    <a:pt x="2648" y="514"/>
                    <a:pt x="2604" y="495"/>
                  </a:cubicBezTo>
                  <a:cubicBezTo>
                    <a:pt x="1896" y="196"/>
                    <a:pt x="1140"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
            <p:cNvSpPr/>
            <p:nvPr/>
          </p:nvSpPr>
          <p:spPr>
            <a:xfrm>
              <a:off x="1605525" y="4805150"/>
              <a:ext cx="105125" cy="18375"/>
            </a:xfrm>
            <a:custGeom>
              <a:rect b="b" l="l" r="r" t="t"/>
              <a:pathLst>
                <a:path extrusionOk="0" h="735" w="4205">
                  <a:moveTo>
                    <a:pt x="357" y="1"/>
                  </a:moveTo>
                  <a:cubicBezTo>
                    <a:pt x="262" y="1"/>
                    <a:pt x="167" y="2"/>
                    <a:pt x="73" y="5"/>
                  </a:cubicBezTo>
                  <a:cubicBezTo>
                    <a:pt x="9" y="5"/>
                    <a:pt x="1" y="112"/>
                    <a:pt x="65" y="115"/>
                  </a:cubicBezTo>
                  <a:cubicBezTo>
                    <a:pt x="1455" y="229"/>
                    <a:pt x="2769" y="430"/>
                    <a:pt x="4130" y="733"/>
                  </a:cubicBezTo>
                  <a:cubicBezTo>
                    <a:pt x="4134" y="734"/>
                    <a:pt x="4138" y="735"/>
                    <a:pt x="4142" y="735"/>
                  </a:cubicBezTo>
                  <a:cubicBezTo>
                    <a:pt x="4196" y="735"/>
                    <a:pt x="4204" y="653"/>
                    <a:pt x="4148" y="636"/>
                  </a:cubicBezTo>
                  <a:cubicBezTo>
                    <a:pt x="2951" y="225"/>
                    <a:pt x="1633"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
            <p:cNvSpPr/>
            <p:nvPr/>
          </p:nvSpPr>
          <p:spPr>
            <a:xfrm>
              <a:off x="1594975" y="4784525"/>
              <a:ext cx="101300" cy="11675"/>
            </a:xfrm>
            <a:custGeom>
              <a:rect b="b" l="l" r="r" t="t"/>
              <a:pathLst>
                <a:path extrusionOk="0" h="467" w="4052">
                  <a:moveTo>
                    <a:pt x="1395" y="1"/>
                  </a:moveTo>
                  <a:cubicBezTo>
                    <a:pt x="953" y="1"/>
                    <a:pt x="510" y="35"/>
                    <a:pt x="70" y="108"/>
                  </a:cubicBezTo>
                  <a:cubicBezTo>
                    <a:pt x="0" y="119"/>
                    <a:pt x="2" y="222"/>
                    <a:pt x="69" y="222"/>
                  </a:cubicBezTo>
                  <a:cubicBezTo>
                    <a:pt x="72" y="222"/>
                    <a:pt x="74" y="222"/>
                    <a:pt x="77" y="222"/>
                  </a:cubicBezTo>
                  <a:cubicBezTo>
                    <a:pt x="523" y="182"/>
                    <a:pt x="964" y="160"/>
                    <a:pt x="1402" y="160"/>
                  </a:cubicBezTo>
                  <a:cubicBezTo>
                    <a:pt x="2262" y="160"/>
                    <a:pt x="3110" y="247"/>
                    <a:pt x="3970" y="465"/>
                  </a:cubicBezTo>
                  <a:cubicBezTo>
                    <a:pt x="3974" y="466"/>
                    <a:pt x="3978" y="467"/>
                    <a:pt x="3982" y="467"/>
                  </a:cubicBezTo>
                  <a:cubicBezTo>
                    <a:pt x="4039" y="467"/>
                    <a:pt x="4051" y="379"/>
                    <a:pt x="3991" y="362"/>
                  </a:cubicBezTo>
                  <a:cubicBezTo>
                    <a:pt x="3144" y="134"/>
                    <a:pt x="2271" y="1"/>
                    <a:pt x="1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
            <p:cNvSpPr/>
            <p:nvPr/>
          </p:nvSpPr>
          <p:spPr>
            <a:xfrm>
              <a:off x="1530825" y="4759050"/>
              <a:ext cx="142875" cy="10525"/>
            </a:xfrm>
            <a:custGeom>
              <a:rect b="b" l="l" r="r" t="t"/>
              <a:pathLst>
                <a:path extrusionOk="0" h="421" w="5715">
                  <a:moveTo>
                    <a:pt x="2201" y="1"/>
                  </a:moveTo>
                  <a:cubicBezTo>
                    <a:pt x="1484" y="1"/>
                    <a:pt x="768" y="48"/>
                    <a:pt x="61" y="156"/>
                  </a:cubicBezTo>
                  <a:cubicBezTo>
                    <a:pt x="2" y="166"/>
                    <a:pt x="0" y="255"/>
                    <a:pt x="60" y="255"/>
                  </a:cubicBezTo>
                  <a:cubicBezTo>
                    <a:pt x="62" y="255"/>
                    <a:pt x="63" y="255"/>
                    <a:pt x="65" y="255"/>
                  </a:cubicBezTo>
                  <a:cubicBezTo>
                    <a:pt x="811" y="220"/>
                    <a:pt x="1550" y="195"/>
                    <a:pt x="2286" y="195"/>
                  </a:cubicBezTo>
                  <a:cubicBezTo>
                    <a:pt x="3398" y="195"/>
                    <a:pt x="4505" y="252"/>
                    <a:pt x="5625" y="420"/>
                  </a:cubicBezTo>
                  <a:cubicBezTo>
                    <a:pt x="5628" y="420"/>
                    <a:pt x="5631" y="421"/>
                    <a:pt x="5634" y="421"/>
                  </a:cubicBezTo>
                  <a:cubicBezTo>
                    <a:pt x="5695" y="421"/>
                    <a:pt x="5714" y="323"/>
                    <a:pt x="5646" y="313"/>
                  </a:cubicBezTo>
                  <a:cubicBezTo>
                    <a:pt x="4516" y="123"/>
                    <a:pt x="3357" y="1"/>
                    <a:pt x="2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
            <p:cNvSpPr/>
            <p:nvPr/>
          </p:nvSpPr>
          <p:spPr>
            <a:xfrm>
              <a:off x="1513175" y="4735100"/>
              <a:ext cx="149400" cy="9025"/>
            </a:xfrm>
            <a:custGeom>
              <a:rect b="b" l="l" r="r" t="t"/>
              <a:pathLst>
                <a:path extrusionOk="0" h="361" w="5976">
                  <a:moveTo>
                    <a:pt x="2971" y="0"/>
                  </a:moveTo>
                  <a:cubicBezTo>
                    <a:pt x="1982" y="0"/>
                    <a:pt x="994" y="94"/>
                    <a:pt x="27" y="296"/>
                  </a:cubicBezTo>
                  <a:cubicBezTo>
                    <a:pt x="0" y="303"/>
                    <a:pt x="6" y="346"/>
                    <a:pt x="31" y="346"/>
                  </a:cubicBezTo>
                  <a:cubicBezTo>
                    <a:pt x="32" y="346"/>
                    <a:pt x="33" y="346"/>
                    <a:pt x="34" y="346"/>
                  </a:cubicBezTo>
                  <a:cubicBezTo>
                    <a:pt x="1042" y="242"/>
                    <a:pt x="2038" y="181"/>
                    <a:pt x="3033" y="181"/>
                  </a:cubicBezTo>
                  <a:cubicBezTo>
                    <a:pt x="3985" y="181"/>
                    <a:pt x="4937" y="236"/>
                    <a:pt x="5899" y="360"/>
                  </a:cubicBezTo>
                  <a:cubicBezTo>
                    <a:pt x="5901" y="361"/>
                    <a:pt x="5903" y="361"/>
                    <a:pt x="5905" y="361"/>
                  </a:cubicBezTo>
                  <a:cubicBezTo>
                    <a:pt x="5957" y="361"/>
                    <a:pt x="5975" y="278"/>
                    <a:pt x="5917" y="267"/>
                  </a:cubicBezTo>
                  <a:cubicBezTo>
                    <a:pt x="4947" y="94"/>
                    <a:pt x="3959" y="0"/>
                    <a:pt x="29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
            <p:cNvSpPr/>
            <p:nvPr/>
          </p:nvSpPr>
          <p:spPr>
            <a:xfrm>
              <a:off x="1509300" y="4713750"/>
              <a:ext cx="143575" cy="7775"/>
            </a:xfrm>
            <a:custGeom>
              <a:rect b="b" l="l" r="r" t="t"/>
              <a:pathLst>
                <a:path extrusionOk="0" h="311" w="5743">
                  <a:moveTo>
                    <a:pt x="2774" y="1"/>
                  </a:moveTo>
                  <a:cubicBezTo>
                    <a:pt x="1858" y="1"/>
                    <a:pt x="943" y="67"/>
                    <a:pt x="50" y="203"/>
                  </a:cubicBezTo>
                  <a:cubicBezTo>
                    <a:pt x="2" y="214"/>
                    <a:pt x="1" y="286"/>
                    <a:pt x="50" y="286"/>
                  </a:cubicBezTo>
                  <a:cubicBezTo>
                    <a:pt x="51" y="286"/>
                    <a:pt x="53" y="285"/>
                    <a:pt x="54" y="285"/>
                  </a:cubicBezTo>
                  <a:cubicBezTo>
                    <a:pt x="964" y="239"/>
                    <a:pt x="1864" y="213"/>
                    <a:pt x="2764" y="213"/>
                  </a:cubicBezTo>
                  <a:cubicBezTo>
                    <a:pt x="3736" y="213"/>
                    <a:pt x="4707" y="243"/>
                    <a:pt x="5689" y="310"/>
                  </a:cubicBezTo>
                  <a:cubicBezTo>
                    <a:pt x="5691" y="310"/>
                    <a:pt x="5692" y="310"/>
                    <a:pt x="5693" y="310"/>
                  </a:cubicBezTo>
                  <a:cubicBezTo>
                    <a:pt x="5739" y="310"/>
                    <a:pt x="5742" y="232"/>
                    <a:pt x="5696" y="225"/>
                  </a:cubicBezTo>
                  <a:cubicBezTo>
                    <a:pt x="4739" y="77"/>
                    <a:pt x="3756" y="1"/>
                    <a:pt x="2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
            <p:cNvSpPr/>
            <p:nvPr/>
          </p:nvSpPr>
          <p:spPr>
            <a:xfrm>
              <a:off x="1494725" y="4690750"/>
              <a:ext cx="124800" cy="13300"/>
            </a:xfrm>
            <a:custGeom>
              <a:rect b="b" l="l" r="r" t="t"/>
              <a:pathLst>
                <a:path extrusionOk="0" h="532" w="4992">
                  <a:moveTo>
                    <a:pt x="3531" y="1"/>
                  </a:moveTo>
                  <a:cubicBezTo>
                    <a:pt x="2356" y="1"/>
                    <a:pt x="1187" y="139"/>
                    <a:pt x="48" y="459"/>
                  </a:cubicBezTo>
                  <a:cubicBezTo>
                    <a:pt x="1" y="472"/>
                    <a:pt x="19" y="532"/>
                    <a:pt x="60" y="532"/>
                  </a:cubicBezTo>
                  <a:cubicBezTo>
                    <a:pt x="63" y="532"/>
                    <a:pt x="66" y="532"/>
                    <a:pt x="69" y="531"/>
                  </a:cubicBezTo>
                  <a:cubicBezTo>
                    <a:pt x="1287" y="290"/>
                    <a:pt x="2500" y="145"/>
                    <a:pt x="3728" y="145"/>
                  </a:cubicBezTo>
                  <a:cubicBezTo>
                    <a:pt x="4121" y="145"/>
                    <a:pt x="4515" y="160"/>
                    <a:pt x="4912" y="191"/>
                  </a:cubicBezTo>
                  <a:cubicBezTo>
                    <a:pt x="4914" y="192"/>
                    <a:pt x="4916" y="192"/>
                    <a:pt x="4918" y="192"/>
                  </a:cubicBezTo>
                  <a:cubicBezTo>
                    <a:pt x="4987" y="192"/>
                    <a:pt x="4992" y="70"/>
                    <a:pt x="4922" y="63"/>
                  </a:cubicBezTo>
                  <a:cubicBezTo>
                    <a:pt x="4459" y="22"/>
                    <a:pt x="3994" y="1"/>
                    <a:pt x="3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
            <p:cNvSpPr/>
            <p:nvPr/>
          </p:nvSpPr>
          <p:spPr>
            <a:xfrm>
              <a:off x="1477025" y="4672325"/>
              <a:ext cx="115050" cy="16000"/>
            </a:xfrm>
            <a:custGeom>
              <a:rect b="b" l="l" r="r" t="t"/>
              <a:pathLst>
                <a:path extrusionOk="0" h="640" w="4602">
                  <a:moveTo>
                    <a:pt x="4574" y="0"/>
                  </a:moveTo>
                  <a:cubicBezTo>
                    <a:pt x="3056" y="4"/>
                    <a:pt x="1488" y="114"/>
                    <a:pt x="34" y="582"/>
                  </a:cubicBezTo>
                  <a:cubicBezTo>
                    <a:pt x="1" y="595"/>
                    <a:pt x="14" y="640"/>
                    <a:pt x="48" y="640"/>
                  </a:cubicBezTo>
                  <a:cubicBezTo>
                    <a:pt x="50" y="640"/>
                    <a:pt x="53" y="639"/>
                    <a:pt x="56" y="639"/>
                  </a:cubicBezTo>
                  <a:cubicBezTo>
                    <a:pt x="1566" y="343"/>
                    <a:pt x="3027" y="57"/>
                    <a:pt x="4577" y="39"/>
                  </a:cubicBezTo>
                  <a:cubicBezTo>
                    <a:pt x="4602" y="39"/>
                    <a:pt x="4598" y="0"/>
                    <a:pt x="4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
            <p:cNvSpPr/>
            <p:nvPr/>
          </p:nvSpPr>
          <p:spPr>
            <a:xfrm>
              <a:off x="1444275" y="4640125"/>
              <a:ext cx="150475" cy="20700"/>
            </a:xfrm>
            <a:custGeom>
              <a:rect b="b" l="l" r="r" t="t"/>
              <a:pathLst>
                <a:path extrusionOk="0" h="828" w="6019">
                  <a:moveTo>
                    <a:pt x="4762" y="1"/>
                  </a:moveTo>
                  <a:cubicBezTo>
                    <a:pt x="3172" y="1"/>
                    <a:pt x="1538" y="303"/>
                    <a:pt x="44" y="756"/>
                  </a:cubicBezTo>
                  <a:cubicBezTo>
                    <a:pt x="0" y="769"/>
                    <a:pt x="20" y="828"/>
                    <a:pt x="62" y="828"/>
                  </a:cubicBezTo>
                  <a:cubicBezTo>
                    <a:pt x="64" y="828"/>
                    <a:pt x="67" y="827"/>
                    <a:pt x="69" y="827"/>
                  </a:cubicBezTo>
                  <a:cubicBezTo>
                    <a:pt x="2037" y="435"/>
                    <a:pt x="3969" y="306"/>
                    <a:pt x="5962" y="145"/>
                  </a:cubicBezTo>
                  <a:cubicBezTo>
                    <a:pt x="6009" y="141"/>
                    <a:pt x="6019" y="67"/>
                    <a:pt x="5969" y="63"/>
                  </a:cubicBezTo>
                  <a:cubicBezTo>
                    <a:pt x="5572" y="20"/>
                    <a:pt x="5168" y="1"/>
                    <a:pt x="4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
            <p:cNvSpPr/>
            <p:nvPr/>
          </p:nvSpPr>
          <p:spPr>
            <a:xfrm>
              <a:off x="1447375" y="4615075"/>
              <a:ext cx="129700" cy="17375"/>
            </a:xfrm>
            <a:custGeom>
              <a:rect b="b" l="l" r="r" t="t"/>
              <a:pathLst>
                <a:path extrusionOk="0" h="695" w="5188">
                  <a:moveTo>
                    <a:pt x="4411" y="0"/>
                  </a:moveTo>
                  <a:cubicBezTo>
                    <a:pt x="2951" y="0"/>
                    <a:pt x="1466" y="159"/>
                    <a:pt x="70" y="583"/>
                  </a:cubicBezTo>
                  <a:cubicBezTo>
                    <a:pt x="0" y="603"/>
                    <a:pt x="30" y="695"/>
                    <a:pt x="93" y="695"/>
                  </a:cubicBezTo>
                  <a:cubicBezTo>
                    <a:pt x="97" y="695"/>
                    <a:pt x="101" y="694"/>
                    <a:pt x="106" y="693"/>
                  </a:cubicBezTo>
                  <a:cubicBezTo>
                    <a:pt x="1736" y="393"/>
                    <a:pt x="3323" y="161"/>
                    <a:pt x="4980" y="161"/>
                  </a:cubicBezTo>
                  <a:cubicBezTo>
                    <a:pt x="5016" y="161"/>
                    <a:pt x="5052" y="161"/>
                    <a:pt x="5088" y="161"/>
                  </a:cubicBezTo>
                  <a:cubicBezTo>
                    <a:pt x="5188" y="161"/>
                    <a:pt x="5178" y="15"/>
                    <a:pt x="5081" y="11"/>
                  </a:cubicBezTo>
                  <a:cubicBezTo>
                    <a:pt x="4858" y="4"/>
                    <a:pt x="4635" y="0"/>
                    <a:pt x="4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
            <p:cNvSpPr/>
            <p:nvPr/>
          </p:nvSpPr>
          <p:spPr>
            <a:xfrm>
              <a:off x="1443275" y="4595300"/>
              <a:ext cx="126475" cy="15450"/>
            </a:xfrm>
            <a:custGeom>
              <a:rect b="b" l="l" r="r" t="t"/>
              <a:pathLst>
                <a:path extrusionOk="0" h="618" w="5059">
                  <a:moveTo>
                    <a:pt x="3824" y="0"/>
                  </a:moveTo>
                  <a:cubicBezTo>
                    <a:pt x="2547" y="0"/>
                    <a:pt x="1263" y="176"/>
                    <a:pt x="41" y="535"/>
                  </a:cubicBezTo>
                  <a:cubicBezTo>
                    <a:pt x="0" y="548"/>
                    <a:pt x="9" y="617"/>
                    <a:pt x="53" y="617"/>
                  </a:cubicBezTo>
                  <a:cubicBezTo>
                    <a:pt x="55" y="617"/>
                    <a:pt x="57" y="617"/>
                    <a:pt x="59" y="617"/>
                  </a:cubicBezTo>
                  <a:cubicBezTo>
                    <a:pt x="1699" y="342"/>
                    <a:pt x="3313" y="188"/>
                    <a:pt x="4977" y="174"/>
                  </a:cubicBezTo>
                  <a:cubicBezTo>
                    <a:pt x="5048" y="170"/>
                    <a:pt x="5059" y="56"/>
                    <a:pt x="4988" y="49"/>
                  </a:cubicBezTo>
                  <a:cubicBezTo>
                    <a:pt x="4602" y="16"/>
                    <a:pt x="4213" y="0"/>
                    <a:pt x="3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
            <p:cNvSpPr/>
            <p:nvPr/>
          </p:nvSpPr>
          <p:spPr>
            <a:xfrm>
              <a:off x="1453875" y="4574125"/>
              <a:ext cx="101775" cy="17300"/>
            </a:xfrm>
            <a:custGeom>
              <a:rect b="b" l="l" r="r" t="t"/>
              <a:pathLst>
                <a:path extrusionOk="0" h="692" w="4071">
                  <a:moveTo>
                    <a:pt x="2859" y="1"/>
                  </a:moveTo>
                  <a:cubicBezTo>
                    <a:pt x="1890" y="1"/>
                    <a:pt x="945" y="201"/>
                    <a:pt x="39" y="617"/>
                  </a:cubicBezTo>
                  <a:cubicBezTo>
                    <a:pt x="1" y="633"/>
                    <a:pt x="11" y="691"/>
                    <a:pt x="46" y="691"/>
                  </a:cubicBezTo>
                  <a:cubicBezTo>
                    <a:pt x="50" y="691"/>
                    <a:pt x="55" y="690"/>
                    <a:pt x="60" y="688"/>
                  </a:cubicBezTo>
                  <a:cubicBezTo>
                    <a:pt x="1029" y="355"/>
                    <a:pt x="2016" y="178"/>
                    <a:pt x="3024" y="178"/>
                  </a:cubicBezTo>
                  <a:cubicBezTo>
                    <a:pt x="3332" y="178"/>
                    <a:pt x="3642" y="195"/>
                    <a:pt x="3953" y="228"/>
                  </a:cubicBezTo>
                  <a:cubicBezTo>
                    <a:pt x="3957" y="228"/>
                    <a:pt x="3960" y="229"/>
                    <a:pt x="3963" y="229"/>
                  </a:cubicBezTo>
                  <a:cubicBezTo>
                    <a:pt x="4045" y="229"/>
                    <a:pt x="4071" y="102"/>
                    <a:pt x="3982" y="88"/>
                  </a:cubicBezTo>
                  <a:cubicBezTo>
                    <a:pt x="3604" y="30"/>
                    <a:pt x="3230" y="1"/>
                    <a:pt x="2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
            <p:cNvSpPr/>
            <p:nvPr/>
          </p:nvSpPr>
          <p:spPr>
            <a:xfrm>
              <a:off x="1480550" y="4564200"/>
              <a:ext cx="22500" cy="3950"/>
            </a:xfrm>
            <a:custGeom>
              <a:rect b="b" l="l" r="r" t="t"/>
              <a:pathLst>
                <a:path extrusionOk="0" h="158" w="900">
                  <a:moveTo>
                    <a:pt x="815" y="0"/>
                  </a:moveTo>
                  <a:cubicBezTo>
                    <a:pt x="813" y="0"/>
                    <a:pt x="812" y="0"/>
                    <a:pt x="811" y="0"/>
                  </a:cubicBezTo>
                  <a:cubicBezTo>
                    <a:pt x="558" y="18"/>
                    <a:pt x="307" y="40"/>
                    <a:pt x="54" y="71"/>
                  </a:cubicBezTo>
                  <a:cubicBezTo>
                    <a:pt x="0" y="78"/>
                    <a:pt x="0" y="157"/>
                    <a:pt x="58" y="157"/>
                  </a:cubicBezTo>
                  <a:cubicBezTo>
                    <a:pt x="90" y="158"/>
                    <a:pt x="123" y="158"/>
                    <a:pt x="155" y="158"/>
                  </a:cubicBezTo>
                  <a:cubicBezTo>
                    <a:pt x="376" y="158"/>
                    <a:pt x="597" y="148"/>
                    <a:pt x="818" y="132"/>
                  </a:cubicBezTo>
                  <a:cubicBezTo>
                    <a:pt x="899" y="129"/>
                    <a:pt x="897" y="0"/>
                    <a:pt x="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
            <p:cNvSpPr/>
            <p:nvPr/>
          </p:nvSpPr>
          <p:spPr>
            <a:xfrm>
              <a:off x="1463775" y="4560975"/>
              <a:ext cx="15725" cy="5775"/>
            </a:xfrm>
            <a:custGeom>
              <a:rect b="b" l="l" r="r" t="t"/>
              <a:pathLst>
                <a:path extrusionOk="0" h="231" w="629">
                  <a:moveTo>
                    <a:pt x="496" y="0"/>
                  </a:moveTo>
                  <a:cubicBezTo>
                    <a:pt x="492" y="0"/>
                    <a:pt x="489" y="0"/>
                    <a:pt x="485" y="1"/>
                  </a:cubicBezTo>
                  <a:cubicBezTo>
                    <a:pt x="353" y="8"/>
                    <a:pt x="207" y="4"/>
                    <a:pt x="82" y="47"/>
                  </a:cubicBezTo>
                  <a:cubicBezTo>
                    <a:pt x="0" y="72"/>
                    <a:pt x="4" y="200"/>
                    <a:pt x="93" y="218"/>
                  </a:cubicBezTo>
                  <a:cubicBezTo>
                    <a:pt x="138" y="227"/>
                    <a:pt x="184" y="230"/>
                    <a:pt x="230" y="230"/>
                  </a:cubicBezTo>
                  <a:cubicBezTo>
                    <a:pt x="317" y="230"/>
                    <a:pt x="407" y="219"/>
                    <a:pt x="493" y="215"/>
                  </a:cubicBezTo>
                  <a:cubicBezTo>
                    <a:pt x="629" y="204"/>
                    <a:pt x="622" y="0"/>
                    <a:pt x="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
            <p:cNvSpPr/>
            <p:nvPr/>
          </p:nvSpPr>
          <p:spPr>
            <a:xfrm>
              <a:off x="1777075" y="5057425"/>
              <a:ext cx="50700" cy="46900"/>
            </a:xfrm>
            <a:custGeom>
              <a:rect b="b" l="l" r="r" t="t"/>
              <a:pathLst>
                <a:path extrusionOk="0" h="1876" w="2028">
                  <a:moveTo>
                    <a:pt x="83" y="0"/>
                  </a:moveTo>
                  <a:cubicBezTo>
                    <a:pt x="33" y="0"/>
                    <a:pt x="1" y="71"/>
                    <a:pt x="42" y="110"/>
                  </a:cubicBezTo>
                  <a:cubicBezTo>
                    <a:pt x="360" y="413"/>
                    <a:pt x="714" y="674"/>
                    <a:pt x="1060" y="941"/>
                  </a:cubicBezTo>
                  <a:cubicBezTo>
                    <a:pt x="1385" y="1195"/>
                    <a:pt x="1771" y="1420"/>
                    <a:pt x="1853" y="1856"/>
                  </a:cubicBezTo>
                  <a:cubicBezTo>
                    <a:pt x="1856" y="1870"/>
                    <a:pt x="1867" y="1876"/>
                    <a:pt x="1878" y="1876"/>
                  </a:cubicBezTo>
                  <a:cubicBezTo>
                    <a:pt x="1893" y="1876"/>
                    <a:pt x="1910" y="1866"/>
                    <a:pt x="1914" y="1852"/>
                  </a:cubicBezTo>
                  <a:cubicBezTo>
                    <a:pt x="2028" y="1491"/>
                    <a:pt x="1731" y="1210"/>
                    <a:pt x="1474" y="999"/>
                  </a:cubicBezTo>
                  <a:cubicBezTo>
                    <a:pt x="1042" y="649"/>
                    <a:pt x="589" y="298"/>
                    <a:pt x="114" y="10"/>
                  </a:cubicBezTo>
                  <a:cubicBezTo>
                    <a:pt x="103" y="3"/>
                    <a:pt x="93"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
            <p:cNvSpPr/>
            <p:nvPr/>
          </p:nvSpPr>
          <p:spPr>
            <a:xfrm>
              <a:off x="1769325" y="5073550"/>
              <a:ext cx="46500" cy="45075"/>
            </a:xfrm>
            <a:custGeom>
              <a:rect b="b" l="l" r="r" t="t"/>
              <a:pathLst>
                <a:path extrusionOk="0" h="1803" w="1860">
                  <a:moveTo>
                    <a:pt x="61" y="0"/>
                  </a:moveTo>
                  <a:cubicBezTo>
                    <a:pt x="28" y="0"/>
                    <a:pt x="0" y="44"/>
                    <a:pt x="31" y="72"/>
                  </a:cubicBezTo>
                  <a:cubicBezTo>
                    <a:pt x="678" y="596"/>
                    <a:pt x="1270" y="1075"/>
                    <a:pt x="1741" y="1779"/>
                  </a:cubicBezTo>
                  <a:cubicBezTo>
                    <a:pt x="1753" y="1795"/>
                    <a:pt x="1769" y="1802"/>
                    <a:pt x="1784" y="1802"/>
                  </a:cubicBezTo>
                  <a:cubicBezTo>
                    <a:pt x="1822" y="1802"/>
                    <a:pt x="1860" y="1761"/>
                    <a:pt x="1835" y="1718"/>
                  </a:cubicBezTo>
                  <a:cubicBezTo>
                    <a:pt x="1420" y="1036"/>
                    <a:pt x="820" y="339"/>
                    <a:pt x="78" y="4"/>
                  </a:cubicBezTo>
                  <a:cubicBezTo>
                    <a:pt x="72" y="1"/>
                    <a:pt x="67"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
            <p:cNvSpPr/>
            <p:nvPr/>
          </p:nvSpPr>
          <p:spPr>
            <a:xfrm>
              <a:off x="1766250" y="5092575"/>
              <a:ext cx="37525" cy="41850"/>
            </a:xfrm>
            <a:custGeom>
              <a:rect b="b" l="l" r="r" t="t"/>
              <a:pathLst>
                <a:path extrusionOk="0" h="1674" w="1501">
                  <a:moveTo>
                    <a:pt x="76" y="0"/>
                  </a:moveTo>
                  <a:cubicBezTo>
                    <a:pt x="33" y="0"/>
                    <a:pt x="0" y="60"/>
                    <a:pt x="40" y="92"/>
                  </a:cubicBezTo>
                  <a:cubicBezTo>
                    <a:pt x="290" y="311"/>
                    <a:pt x="550" y="514"/>
                    <a:pt x="775" y="764"/>
                  </a:cubicBezTo>
                  <a:cubicBezTo>
                    <a:pt x="1018" y="1035"/>
                    <a:pt x="1197" y="1343"/>
                    <a:pt x="1390" y="1650"/>
                  </a:cubicBezTo>
                  <a:cubicBezTo>
                    <a:pt x="1400" y="1666"/>
                    <a:pt x="1417" y="1673"/>
                    <a:pt x="1434" y="1673"/>
                  </a:cubicBezTo>
                  <a:cubicBezTo>
                    <a:pt x="1467" y="1673"/>
                    <a:pt x="1501" y="1644"/>
                    <a:pt x="1486" y="1603"/>
                  </a:cubicBezTo>
                  <a:cubicBezTo>
                    <a:pt x="1261" y="957"/>
                    <a:pt x="711" y="314"/>
                    <a:pt x="101" y="7"/>
                  </a:cubicBezTo>
                  <a:cubicBezTo>
                    <a:pt x="92" y="2"/>
                    <a:pt x="84"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
            <p:cNvSpPr/>
            <p:nvPr/>
          </p:nvSpPr>
          <p:spPr>
            <a:xfrm>
              <a:off x="1810575" y="5197425"/>
              <a:ext cx="21925" cy="35150"/>
            </a:xfrm>
            <a:custGeom>
              <a:rect b="b" l="l" r="r" t="t"/>
              <a:pathLst>
                <a:path extrusionOk="0" h="1406" w="877">
                  <a:moveTo>
                    <a:pt x="105" y="0"/>
                  </a:moveTo>
                  <a:cubicBezTo>
                    <a:pt x="53" y="0"/>
                    <a:pt x="0" y="42"/>
                    <a:pt x="24" y="102"/>
                  </a:cubicBezTo>
                  <a:cubicBezTo>
                    <a:pt x="106" y="302"/>
                    <a:pt x="253" y="470"/>
                    <a:pt x="360" y="655"/>
                  </a:cubicBezTo>
                  <a:cubicBezTo>
                    <a:pt x="492" y="881"/>
                    <a:pt x="613" y="1116"/>
                    <a:pt x="713" y="1356"/>
                  </a:cubicBezTo>
                  <a:cubicBezTo>
                    <a:pt x="727" y="1390"/>
                    <a:pt x="756" y="1405"/>
                    <a:pt x="786" y="1405"/>
                  </a:cubicBezTo>
                  <a:cubicBezTo>
                    <a:pt x="832" y="1405"/>
                    <a:pt x="877" y="1368"/>
                    <a:pt x="859" y="1309"/>
                  </a:cubicBezTo>
                  <a:cubicBezTo>
                    <a:pt x="724" y="877"/>
                    <a:pt x="528" y="302"/>
                    <a:pt x="156" y="17"/>
                  </a:cubicBezTo>
                  <a:cubicBezTo>
                    <a:pt x="141" y="6"/>
                    <a:pt x="123" y="0"/>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
            <p:cNvSpPr/>
            <p:nvPr/>
          </p:nvSpPr>
          <p:spPr>
            <a:xfrm>
              <a:off x="1127525" y="4506425"/>
              <a:ext cx="741800" cy="888100"/>
            </a:xfrm>
            <a:custGeom>
              <a:rect b="b" l="l" r="r" t="t"/>
              <a:pathLst>
                <a:path extrusionOk="0" h="35524" w="29672">
                  <a:moveTo>
                    <a:pt x="13675" y="32838"/>
                  </a:moveTo>
                  <a:cubicBezTo>
                    <a:pt x="13893" y="32907"/>
                    <a:pt x="14103" y="32988"/>
                    <a:pt x="14307" y="33085"/>
                  </a:cubicBezTo>
                  <a:cubicBezTo>
                    <a:pt x="14346" y="33106"/>
                    <a:pt x="14385" y="33131"/>
                    <a:pt x="14428" y="33156"/>
                  </a:cubicBezTo>
                  <a:cubicBezTo>
                    <a:pt x="14435" y="33196"/>
                    <a:pt x="14468" y="33215"/>
                    <a:pt x="14501" y="33215"/>
                  </a:cubicBezTo>
                  <a:cubicBezTo>
                    <a:pt x="14507" y="33215"/>
                    <a:pt x="14512" y="33214"/>
                    <a:pt x="14517" y="33213"/>
                  </a:cubicBezTo>
                  <a:cubicBezTo>
                    <a:pt x="14825" y="33410"/>
                    <a:pt x="15160" y="33717"/>
                    <a:pt x="14889" y="34102"/>
                  </a:cubicBezTo>
                  <a:cubicBezTo>
                    <a:pt x="14799" y="34122"/>
                    <a:pt x="14704" y="34132"/>
                    <a:pt x="14607" y="34132"/>
                  </a:cubicBezTo>
                  <a:cubicBezTo>
                    <a:pt x="14103" y="34132"/>
                    <a:pt x="13556" y="33867"/>
                    <a:pt x="13322" y="33442"/>
                  </a:cubicBezTo>
                  <a:cubicBezTo>
                    <a:pt x="13075" y="33256"/>
                    <a:pt x="13197" y="33057"/>
                    <a:pt x="13675" y="32838"/>
                  </a:cubicBezTo>
                  <a:close/>
                  <a:moveTo>
                    <a:pt x="15223" y="420"/>
                  </a:moveTo>
                  <a:cubicBezTo>
                    <a:pt x="15631" y="420"/>
                    <a:pt x="16033" y="508"/>
                    <a:pt x="16414" y="739"/>
                  </a:cubicBezTo>
                  <a:cubicBezTo>
                    <a:pt x="17382" y="1322"/>
                    <a:pt x="18074" y="2522"/>
                    <a:pt x="18682" y="3447"/>
                  </a:cubicBezTo>
                  <a:cubicBezTo>
                    <a:pt x="19925" y="5336"/>
                    <a:pt x="20924" y="7372"/>
                    <a:pt x="21885" y="9414"/>
                  </a:cubicBezTo>
                  <a:cubicBezTo>
                    <a:pt x="22853" y="11464"/>
                    <a:pt x="23789" y="13539"/>
                    <a:pt x="24928" y="15500"/>
                  </a:cubicBezTo>
                  <a:cubicBezTo>
                    <a:pt x="26178" y="17660"/>
                    <a:pt x="28292" y="19882"/>
                    <a:pt x="27888" y="22574"/>
                  </a:cubicBezTo>
                  <a:cubicBezTo>
                    <a:pt x="27874" y="22667"/>
                    <a:pt x="27947" y="22724"/>
                    <a:pt x="28018" y="22724"/>
                  </a:cubicBezTo>
                  <a:cubicBezTo>
                    <a:pt x="28070" y="22724"/>
                    <a:pt x="28122" y="22694"/>
                    <a:pt x="28139" y="22625"/>
                  </a:cubicBezTo>
                  <a:cubicBezTo>
                    <a:pt x="28253" y="22142"/>
                    <a:pt x="28289" y="21671"/>
                    <a:pt x="28264" y="21214"/>
                  </a:cubicBezTo>
                  <a:lnTo>
                    <a:pt x="28264" y="21214"/>
                  </a:lnTo>
                  <a:cubicBezTo>
                    <a:pt x="28374" y="21468"/>
                    <a:pt x="28478" y="21725"/>
                    <a:pt x="28582" y="21985"/>
                  </a:cubicBezTo>
                  <a:cubicBezTo>
                    <a:pt x="28717" y="22960"/>
                    <a:pt x="29042" y="23914"/>
                    <a:pt x="29135" y="24906"/>
                  </a:cubicBezTo>
                  <a:cubicBezTo>
                    <a:pt x="29124" y="24974"/>
                    <a:pt x="29106" y="25043"/>
                    <a:pt x="29085" y="25107"/>
                  </a:cubicBezTo>
                  <a:cubicBezTo>
                    <a:pt x="29035" y="25110"/>
                    <a:pt x="28992" y="25175"/>
                    <a:pt x="29024" y="25217"/>
                  </a:cubicBezTo>
                  <a:cubicBezTo>
                    <a:pt x="29032" y="25224"/>
                    <a:pt x="29035" y="25228"/>
                    <a:pt x="29038" y="25235"/>
                  </a:cubicBezTo>
                  <a:cubicBezTo>
                    <a:pt x="29035" y="25242"/>
                    <a:pt x="29032" y="25253"/>
                    <a:pt x="29028" y="25260"/>
                  </a:cubicBezTo>
                  <a:cubicBezTo>
                    <a:pt x="29007" y="25313"/>
                    <a:pt x="29045" y="25354"/>
                    <a:pt x="29086" y="25354"/>
                  </a:cubicBezTo>
                  <a:cubicBezTo>
                    <a:pt x="29100" y="25354"/>
                    <a:pt x="29115" y="25349"/>
                    <a:pt x="29128" y="25338"/>
                  </a:cubicBezTo>
                  <a:cubicBezTo>
                    <a:pt x="29142" y="25356"/>
                    <a:pt x="29157" y="25371"/>
                    <a:pt x="29170" y="25385"/>
                  </a:cubicBezTo>
                  <a:cubicBezTo>
                    <a:pt x="29178" y="25560"/>
                    <a:pt x="29182" y="25735"/>
                    <a:pt x="29182" y="25910"/>
                  </a:cubicBezTo>
                  <a:cubicBezTo>
                    <a:pt x="28985" y="25667"/>
                    <a:pt x="28757" y="25463"/>
                    <a:pt x="28499" y="25331"/>
                  </a:cubicBezTo>
                  <a:cubicBezTo>
                    <a:pt x="28491" y="25327"/>
                    <a:pt x="28482" y="25325"/>
                    <a:pt x="28473" y="25325"/>
                  </a:cubicBezTo>
                  <a:cubicBezTo>
                    <a:pt x="28427" y="25325"/>
                    <a:pt x="28387" y="25379"/>
                    <a:pt x="28417" y="25424"/>
                  </a:cubicBezTo>
                  <a:cubicBezTo>
                    <a:pt x="28643" y="25763"/>
                    <a:pt x="28935" y="26042"/>
                    <a:pt x="29167" y="26378"/>
                  </a:cubicBezTo>
                  <a:cubicBezTo>
                    <a:pt x="29149" y="26710"/>
                    <a:pt x="29114" y="27039"/>
                    <a:pt x="29056" y="27364"/>
                  </a:cubicBezTo>
                  <a:cubicBezTo>
                    <a:pt x="28921" y="27003"/>
                    <a:pt x="28689" y="26685"/>
                    <a:pt x="28353" y="26478"/>
                  </a:cubicBezTo>
                  <a:cubicBezTo>
                    <a:pt x="28345" y="26473"/>
                    <a:pt x="28337" y="26471"/>
                    <a:pt x="28329" y="26471"/>
                  </a:cubicBezTo>
                  <a:cubicBezTo>
                    <a:pt x="28292" y="26471"/>
                    <a:pt x="28255" y="26521"/>
                    <a:pt x="28282" y="26556"/>
                  </a:cubicBezTo>
                  <a:cubicBezTo>
                    <a:pt x="28607" y="26950"/>
                    <a:pt x="28857" y="27357"/>
                    <a:pt x="28967" y="27802"/>
                  </a:cubicBezTo>
                  <a:cubicBezTo>
                    <a:pt x="28913" y="28038"/>
                    <a:pt x="28849" y="28270"/>
                    <a:pt x="28767" y="28503"/>
                  </a:cubicBezTo>
                  <a:cubicBezTo>
                    <a:pt x="28753" y="28539"/>
                    <a:pt x="28739" y="28574"/>
                    <a:pt x="28724" y="28610"/>
                  </a:cubicBezTo>
                  <a:cubicBezTo>
                    <a:pt x="28607" y="28024"/>
                    <a:pt x="28328" y="27360"/>
                    <a:pt x="27875" y="27039"/>
                  </a:cubicBezTo>
                  <a:cubicBezTo>
                    <a:pt x="27860" y="27029"/>
                    <a:pt x="27844" y="27025"/>
                    <a:pt x="27830" y="27025"/>
                  </a:cubicBezTo>
                  <a:cubicBezTo>
                    <a:pt x="27783" y="27025"/>
                    <a:pt x="27747" y="27073"/>
                    <a:pt x="27774" y="27128"/>
                  </a:cubicBezTo>
                  <a:cubicBezTo>
                    <a:pt x="27921" y="27442"/>
                    <a:pt x="28163" y="27710"/>
                    <a:pt x="28317" y="28031"/>
                  </a:cubicBezTo>
                  <a:cubicBezTo>
                    <a:pt x="28445" y="28303"/>
                    <a:pt x="28539" y="28588"/>
                    <a:pt x="28617" y="28882"/>
                  </a:cubicBezTo>
                  <a:cubicBezTo>
                    <a:pt x="28295" y="29642"/>
                    <a:pt x="27832" y="30327"/>
                    <a:pt x="27260" y="30899"/>
                  </a:cubicBezTo>
                  <a:cubicBezTo>
                    <a:pt x="26635" y="31267"/>
                    <a:pt x="25949" y="31471"/>
                    <a:pt x="25239" y="31610"/>
                  </a:cubicBezTo>
                  <a:cubicBezTo>
                    <a:pt x="25175" y="31621"/>
                    <a:pt x="25200" y="31717"/>
                    <a:pt x="25257" y="31717"/>
                  </a:cubicBezTo>
                  <a:cubicBezTo>
                    <a:pt x="25264" y="31717"/>
                    <a:pt x="25270" y="31717"/>
                    <a:pt x="25277" y="31717"/>
                  </a:cubicBezTo>
                  <a:cubicBezTo>
                    <a:pt x="25797" y="31717"/>
                    <a:pt x="26284" y="31585"/>
                    <a:pt x="26731" y="31367"/>
                  </a:cubicBezTo>
                  <a:lnTo>
                    <a:pt x="26731" y="31367"/>
                  </a:lnTo>
                  <a:cubicBezTo>
                    <a:pt x="26531" y="31521"/>
                    <a:pt x="26324" y="31664"/>
                    <a:pt x="26103" y="31792"/>
                  </a:cubicBezTo>
                  <a:cubicBezTo>
                    <a:pt x="25671" y="31892"/>
                    <a:pt x="25222" y="31945"/>
                    <a:pt x="24745" y="31945"/>
                  </a:cubicBezTo>
                  <a:cubicBezTo>
                    <a:pt x="24678" y="31945"/>
                    <a:pt x="24610" y="31944"/>
                    <a:pt x="24542" y="31942"/>
                  </a:cubicBezTo>
                  <a:cubicBezTo>
                    <a:pt x="23221" y="31899"/>
                    <a:pt x="21707" y="31481"/>
                    <a:pt x="21003" y="30263"/>
                  </a:cubicBezTo>
                  <a:cubicBezTo>
                    <a:pt x="20940" y="30154"/>
                    <a:pt x="20849" y="30109"/>
                    <a:pt x="20758" y="30109"/>
                  </a:cubicBezTo>
                  <a:cubicBezTo>
                    <a:pt x="20546" y="30109"/>
                    <a:pt x="20333" y="30355"/>
                    <a:pt x="20461" y="30609"/>
                  </a:cubicBezTo>
                  <a:lnTo>
                    <a:pt x="20461" y="30614"/>
                  </a:lnTo>
                  <a:cubicBezTo>
                    <a:pt x="20453" y="30649"/>
                    <a:pt x="20457" y="30688"/>
                    <a:pt x="20474" y="30724"/>
                  </a:cubicBezTo>
                  <a:cubicBezTo>
                    <a:pt x="21014" y="31707"/>
                    <a:pt x="21967" y="32356"/>
                    <a:pt x="23028" y="32663"/>
                  </a:cubicBezTo>
                  <a:cubicBezTo>
                    <a:pt x="22124" y="33238"/>
                    <a:pt x="21392" y="34267"/>
                    <a:pt x="20410" y="34659"/>
                  </a:cubicBezTo>
                  <a:cubicBezTo>
                    <a:pt x="19929" y="34851"/>
                    <a:pt x="19417" y="34945"/>
                    <a:pt x="18902" y="34945"/>
                  </a:cubicBezTo>
                  <a:cubicBezTo>
                    <a:pt x="18650" y="34945"/>
                    <a:pt x="18397" y="34922"/>
                    <a:pt x="18146" y="34878"/>
                  </a:cubicBezTo>
                  <a:cubicBezTo>
                    <a:pt x="17446" y="34749"/>
                    <a:pt x="16935" y="34359"/>
                    <a:pt x="16325" y="34088"/>
                  </a:cubicBezTo>
                  <a:cubicBezTo>
                    <a:pt x="16228" y="33992"/>
                    <a:pt x="16129" y="33902"/>
                    <a:pt x="16014" y="33824"/>
                  </a:cubicBezTo>
                  <a:cubicBezTo>
                    <a:pt x="16879" y="33045"/>
                    <a:pt x="17482" y="31906"/>
                    <a:pt x="18303" y="31107"/>
                  </a:cubicBezTo>
                  <a:cubicBezTo>
                    <a:pt x="18582" y="30831"/>
                    <a:pt x="18903" y="30603"/>
                    <a:pt x="19203" y="30357"/>
                  </a:cubicBezTo>
                  <a:lnTo>
                    <a:pt x="19203" y="30357"/>
                  </a:lnTo>
                  <a:cubicBezTo>
                    <a:pt x="19086" y="30513"/>
                    <a:pt x="18992" y="30681"/>
                    <a:pt x="18946" y="30874"/>
                  </a:cubicBezTo>
                  <a:cubicBezTo>
                    <a:pt x="18938" y="30907"/>
                    <a:pt x="18970" y="30940"/>
                    <a:pt x="19003" y="30940"/>
                  </a:cubicBezTo>
                  <a:cubicBezTo>
                    <a:pt x="19013" y="30940"/>
                    <a:pt x="19023" y="30938"/>
                    <a:pt x="19032" y="30931"/>
                  </a:cubicBezTo>
                  <a:cubicBezTo>
                    <a:pt x="19493" y="30599"/>
                    <a:pt x="19910" y="30185"/>
                    <a:pt x="20360" y="29831"/>
                  </a:cubicBezTo>
                  <a:cubicBezTo>
                    <a:pt x="20421" y="29782"/>
                    <a:pt x="20485" y="29731"/>
                    <a:pt x="20546" y="29678"/>
                  </a:cubicBezTo>
                  <a:cubicBezTo>
                    <a:pt x="20550" y="29692"/>
                    <a:pt x="20553" y="29706"/>
                    <a:pt x="20568" y="29721"/>
                  </a:cubicBezTo>
                  <a:cubicBezTo>
                    <a:pt x="21435" y="30626"/>
                    <a:pt x="22694" y="31041"/>
                    <a:pt x="23927" y="31041"/>
                  </a:cubicBezTo>
                  <a:cubicBezTo>
                    <a:pt x="23983" y="31041"/>
                    <a:pt x="24039" y="31040"/>
                    <a:pt x="24096" y="31038"/>
                  </a:cubicBezTo>
                  <a:cubicBezTo>
                    <a:pt x="24168" y="31038"/>
                    <a:pt x="24164" y="30927"/>
                    <a:pt x="24092" y="30927"/>
                  </a:cubicBezTo>
                  <a:cubicBezTo>
                    <a:pt x="22764" y="30914"/>
                    <a:pt x="21696" y="30410"/>
                    <a:pt x="20664" y="29610"/>
                  </a:cubicBezTo>
                  <a:cubicBezTo>
                    <a:pt x="20657" y="29602"/>
                    <a:pt x="20646" y="29599"/>
                    <a:pt x="20639" y="29599"/>
                  </a:cubicBezTo>
                  <a:cubicBezTo>
                    <a:pt x="20868" y="29392"/>
                    <a:pt x="21079" y="29149"/>
                    <a:pt x="21178" y="28864"/>
                  </a:cubicBezTo>
                  <a:cubicBezTo>
                    <a:pt x="21374" y="28292"/>
                    <a:pt x="20875" y="27867"/>
                    <a:pt x="20324" y="27753"/>
                  </a:cubicBezTo>
                  <a:cubicBezTo>
                    <a:pt x="20125" y="27374"/>
                    <a:pt x="19896" y="27014"/>
                    <a:pt x="19703" y="26628"/>
                  </a:cubicBezTo>
                  <a:cubicBezTo>
                    <a:pt x="19659" y="26539"/>
                    <a:pt x="19587" y="26502"/>
                    <a:pt x="19511" y="26502"/>
                  </a:cubicBezTo>
                  <a:cubicBezTo>
                    <a:pt x="19421" y="26502"/>
                    <a:pt x="19326" y="26555"/>
                    <a:pt x="19271" y="26635"/>
                  </a:cubicBezTo>
                  <a:cubicBezTo>
                    <a:pt x="19257" y="26632"/>
                    <a:pt x="19246" y="26624"/>
                    <a:pt x="19236" y="26621"/>
                  </a:cubicBezTo>
                  <a:cubicBezTo>
                    <a:pt x="19124" y="26579"/>
                    <a:pt x="19015" y="26568"/>
                    <a:pt x="18906" y="26568"/>
                  </a:cubicBezTo>
                  <a:cubicBezTo>
                    <a:pt x="18795" y="26568"/>
                    <a:pt x="18684" y="26579"/>
                    <a:pt x="18570" y="26579"/>
                  </a:cubicBezTo>
                  <a:cubicBezTo>
                    <a:pt x="18548" y="26579"/>
                    <a:pt x="18526" y="26579"/>
                    <a:pt x="18503" y="26578"/>
                  </a:cubicBezTo>
                  <a:cubicBezTo>
                    <a:pt x="18089" y="26560"/>
                    <a:pt x="17786" y="26353"/>
                    <a:pt x="17525" y="26050"/>
                  </a:cubicBezTo>
                  <a:cubicBezTo>
                    <a:pt x="17478" y="25995"/>
                    <a:pt x="17421" y="25972"/>
                    <a:pt x="17364" y="25972"/>
                  </a:cubicBezTo>
                  <a:cubicBezTo>
                    <a:pt x="17181" y="25972"/>
                    <a:pt x="16994" y="26206"/>
                    <a:pt x="17125" y="26388"/>
                  </a:cubicBezTo>
                  <a:cubicBezTo>
                    <a:pt x="17385" y="26760"/>
                    <a:pt x="17750" y="27021"/>
                    <a:pt x="18203" y="27100"/>
                  </a:cubicBezTo>
                  <a:cubicBezTo>
                    <a:pt x="18542" y="27160"/>
                    <a:pt x="18796" y="27064"/>
                    <a:pt x="19100" y="27256"/>
                  </a:cubicBezTo>
                  <a:cubicBezTo>
                    <a:pt x="19322" y="27395"/>
                    <a:pt x="19475" y="27592"/>
                    <a:pt x="19625" y="27799"/>
                  </a:cubicBezTo>
                  <a:cubicBezTo>
                    <a:pt x="19596" y="27810"/>
                    <a:pt x="19567" y="27824"/>
                    <a:pt x="19539" y="27838"/>
                  </a:cubicBezTo>
                  <a:cubicBezTo>
                    <a:pt x="19421" y="27910"/>
                    <a:pt x="19421" y="28117"/>
                    <a:pt x="19557" y="28171"/>
                  </a:cubicBezTo>
                  <a:cubicBezTo>
                    <a:pt x="19796" y="28267"/>
                    <a:pt x="20367" y="28252"/>
                    <a:pt x="20528" y="28460"/>
                  </a:cubicBezTo>
                  <a:cubicBezTo>
                    <a:pt x="20796" y="28814"/>
                    <a:pt x="20225" y="29302"/>
                    <a:pt x="20003" y="29538"/>
                  </a:cubicBezTo>
                  <a:cubicBezTo>
                    <a:pt x="19950" y="29592"/>
                    <a:pt x="19896" y="29650"/>
                    <a:pt x="19839" y="29703"/>
                  </a:cubicBezTo>
                  <a:cubicBezTo>
                    <a:pt x="19849" y="29671"/>
                    <a:pt x="19861" y="29638"/>
                    <a:pt x="19861" y="29607"/>
                  </a:cubicBezTo>
                  <a:cubicBezTo>
                    <a:pt x="19896" y="29170"/>
                    <a:pt x="19407" y="29096"/>
                    <a:pt x="19010" y="29096"/>
                  </a:cubicBezTo>
                  <a:cubicBezTo>
                    <a:pt x="19114" y="28652"/>
                    <a:pt x="18813" y="28266"/>
                    <a:pt x="18386" y="28266"/>
                  </a:cubicBezTo>
                  <a:cubicBezTo>
                    <a:pt x="18257" y="28266"/>
                    <a:pt x="18116" y="28301"/>
                    <a:pt x="17972" y="28381"/>
                  </a:cubicBezTo>
                  <a:cubicBezTo>
                    <a:pt x="17820" y="28467"/>
                    <a:pt x="17911" y="28705"/>
                    <a:pt x="18055" y="28705"/>
                  </a:cubicBezTo>
                  <a:cubicBezTo>
                    <a:pt x="18074" y="28705"/>
                    <a:pt x="18094" y="28701"/>
                    <a:pt x="18114" y="28692"/>
                  </a:cubicBezTo>
                  <a:lnTo>
                    <a:pt x="18564" y="29174"/>
                  </a:lnTo>
                  <a:cubicBezTo>
                    <a:pt x="18471" y="29278"/>
                    <a:pt x="18518" y="29478"/>
                    <a:pt x="18668" y="29500"/>
                  </a:cubicBezTo>
                  <a:cubicBezTo>
                    <a:pt x="18832" y="29521"/>
                    <a:pt x="18992" y="29542"/>
                    <a:pt x="19157" y="29564"/>
                  </a:cubicBezTo>
                  <a:cubicBezTo>
                    <a:pt x="19193" y="29571"/>
                    <a:pt x="19221" y="29574"/>
                    <a:pt x="19243" y="29581"/>
                  </a:cubicBezTo>
                  <a:cubicBezTo>
                    <a:pt x="19239" y="29581"/>
                    <a:pt x="19235" y="29581"/>
                    <a:pt x="19230" y="29581"/>
                  </a:cubicBezTo>
                  <a:cubicBezTo>
                    <a:pt x="18494" y="29581"/>
                    <a:pt x="17676" y="30198"/>
                    <a:pt x="17179" y="30614"/>
                  </a:cubicBezTo>
                  <a:cubicBezTo>
                    <a:pt x="16485" y="31188"/>
                    <a:pt x="15646" y="31852"/>
                    <a:pt x="15422" y="32763"/>
                  </a:cubicBezTo>
                  <a:cubicBezTo>
                    <a:pt x="15401" y="32842"/>
                    <a:pt x="15467" y="32896"/>
                    <a:pt x="15532" y="32896"/>
                  </a:cubicBezTo>
                  <a:cubicBezTo>
                    <a:pt x="15571" y="32896"/>
                    <a:pt x="15609" y="32877"/>
                    <a:pt x="15628" y="32835"/>
                  </a:cubicBezTo>
                  <a:cubicBezTo>
                    <a:pt x="16011" y="32056"/>
                    <a:pt x="16772" y="31503"/>
                    <a:pt x="17457" y="30995"/>
                  </a:cubicBezTo>
                  <a:cubicBezTo>
                    <a:pt x="17672" y="30835"/>
                    <a:pt x="17896" y="30681"/>
                    <a:pt x="18132" y="30545"/>
                  </a:cubicBezTo>
                  <a:lnTo>
                    <a:pt x="18132" y="30545"/>
                  </a:lnTo>
                  <a:cubicBezTo>
                    <a:pt x="17822" y="30842"/>
                    <a:pt x="17525" y="31156"/>
                    <a:pt x="17257" y="31492"/>
                  </a:cubicBezTo>
                  <a:cubicBezTo>
                    <a:pt x="16639" y="32264"/>
                    <a:pt x="16179" y="33324"/>
                    <a:pt x="15350" y="33902"/>
                  </a:cubicBezTo>
                  <a:cubicBezTo>
                    <a:pt x="15339" y="33902"/>
                    <a:pt x="15328" y="33902"/>
                    <a:pt x="15321" y="33906"/>
                  </a:cubicBezTo>
                  <a:cubicBezTo>
                    <a:pt x="15350" y="33528"/>
                    <a:pt x="15079" y="33146"/>
                    <a:pt x="14693" y="32853"/>
                  </a:cubicBezTo>
                  <a:cubicBezTo>
                    <a:pt x="15332" y="31356"/>
                    <a:pt x="16639" y="30495"/>
                    <a:pt x="17804" y="29399"/>
                  </a:cubicBezTo>
                  <a:cubicBezTo>
                    <a:pt x="17851" y="29354"/>
                    <a:pt x="17802" y="29290"/>
                    <a:pt x="17750" y="29290"/>
                  </a:cubicBezTo>
                  <a:cubicBezTo>
                    <a:pt x="17739" y="29290"/>
                    <a:pt x="17728" y="29293"/>
                    <a:pt x="17718" y="29299"/>
                  </a:cubicBezTo>
                  <a:cubicBezTo>
                    <a:pt x="16482" y="30052"/>
                    <a:pt x="14961" y="31257"/>
                    <a:pt x="14522" y="32735"/>
                  </a:cubicBezTo>
                  <a:cubicBezTo>
                    <a:pt x="14432" y="32678"/>
                    <a:pt x="14343" y="32624"/>
                    <a:pt x="14247" y="32577"/>
                  </a:cubicBezTo>
                  <a:cubicBezTo>
                    <a:pt x="14265" y="32556"/>
                    <a:pt x="14278" y="32531"/>
                    <a:pt x="14296" y="32510"/>
                  </a:cubicBezTo>
                  <a:cubicBezTo>
                    <a:pt x="14339" y="32495"/>
                    <a:pt x="14379" y="32467"/>
                    <a:pt x="14400" y="32414"/>
                  </a:cubicBezTo>
                  <a:cubicBezTo>
                    <a:pt x="14421" y="32356"/>
                    <a:pt x="14450" y="32299"/>
                    <a:pt x="14475" y="32238"/>
                  </a:cubicBezTo>
                  <a:cubicBezTo>
                    <a:pt x="14789" y="31710"/>
                    <a:pt x="14993" y="31107"/>
                    <a:pt x="15318" y="30578"/>
                  </a:cubicBezTo>
                  <a:cubicBezTo>
                    <a:pt x="15743" y="29885"/>
                    <a:pt x="16310" y="29307"/>
                    <a:pt x="16939" y="28788"/>
                  </a:cubicBezTo>
                  <a:cubicBezTo>
                    <a:pt x="17076" y="28673"/>
                    <a:pt x="17017" y="28446"/>
                    <a:pt x="16848" y="28446"/>
                  </a:cubicBezTo>
                  <a:cubicBezTo>
                    <a:pt x="16828" y="28446"/>
                    <a:pt x="16805" y="28449"/>
                    <a:pt x="16782" y="28456"/>
                  </a:cubicBezTo>
                  <a:cubicBezTo>
                    <a:pt x="15272" y="28921"/>
                    <a:pt x="14046" y="30892"/>
                    <a:pt x="13907" y="32442"/>
                  </a:cubicBezTo>
                  <a:cubicBezTo>
                    <a:pt x="13692" y="32369"/>
                    <a:pt x="13473" y="32328"/>
                    <a:pt x="13272" y="32328"/>
                  </a:cubicBezTo>
                  <a:cubicBezTo>
                    <a:pt x="13086" y="32328"/>
                    <a:pt x="12914" y="32363"/>
                    <a:pt x="12772" y="32442"/>
                  </a:cubicBezTo>
                  <a:cubicBezTo>
                    <a:pt x="13129" y="31989"/>
                    <a:pt x="13228" y="31342"/>
                    <a:pt x="13060" y="30795"/>
                  </a:cubicBezTo>
                  <a:cubicBezTo>
                    <a:pt x="12850" y="30117"/>
                    <a:pt x="12561" y="29210"/>
                    <a:pt x="11929" y="28817"/>
                  </a:cubicBezTo>
                  <a:cubicBezTo>
                    <a:pt x="11912" y="28806"/>
                    <a:pt x="11894" y="28801"/>
                    <a:pt x="11876" y="28801"/>
                  </a:cubicBezTo>
                  <a:cubicBezTo>
                    <a:pt x="11813" y="28801"/>
                    <a:pt x="11754" y="28864"/>
                    <a:pt x="11758" y="28931"/>
                  </a:cubicBezTo>
                  <a:cubicBezTo>
                    <a:pt x="11771" y="29531"/>
                    <a:pt x="12143" y="30046"/>
                    <a:pt x="12364" y="30592"/>
                  </a:cubicBezTo>
                  <a:cubicBezTo>
                    <a:pt x="12422" y="30735"/>
                    <a:pt x="12468" y="30871"/>
                    <a:pt x="12503" y="31006"/>
                  </a:cubicBezTo>
                  <a:cubicBezTo>
                    <a:pt x="12325" y="30742"/>
                    <a:pt x="12082" y="30513"/>
                    <a:pt x="11857" y="30349"/>
                  </a:cubicBezTo>
                  <a:cubicBezTo>
                    <a:pt x="11320" y="29963"/>
                    <a:pt x="10562" y="29696"/>
                    <a:pt x="9856" y="29696"/>
                  </a:cubicBezTo>
                  <a:cubicBezTo>
                    <a:pt x="9628" y="29696"/>
                    <a:pt x="9405" y="29724"/>
                    <a:pt x="9197" y="29785"/>
                  </a:cubicBezTo>
                  <a:cubicBezTo>
                    <a:pt x="8997" y="29846"/>
                    <a:pt x="9047" y="30095"/>
                    <a:pt x="9211" y="30153"/>
                  </a:cubicBezTo>
                  <a:cubicBezTo>
                    <a:pt x="9897" y="30385"/>
                    <a:pt x="10625" y="30309"/>
                    <a:pt x="11293" y="30635"/>
                  </a:cubicBezTo>
                  <a:cubicBezTo>
                    <a:pt x="11814" y="30888"/>
                    <a:pt x="12325" y="31346"/>
                    <a:pt x="12529" y="31906"/>
                  </a:cubicBezTo>
                  <a:cubicBezTo>
                    <a:pt x="12478" y="32152"/>
                    <a:pt x="12411" y="32307"/>
                    <a:pt x="12457" y="32577"/>
                  </a:cubicBezTo>
                  <a:cubicBezTo>
                    <a:pt x="12465" y="32624"/>
                    <a:pt x="12496" y="32649"/>
                    <a:pt x="12536" y="32653"/>
                  </a:cubicBezTo>
                  <a:cubicBezTo>
                    <a:pt x="12172" y="33189"/>
                    <a:pt x="13096" y="33892"/>
                    <a:pt x="13479" y="34153"/>
                  </a:cubicBezTo>
                  <a:cubicBezTo>
                    <a:pt x="13482" y="34153"/>
                    <a:pt x="13482" y="34153"/>
                    <a:pt x="13485" y="34156"/>
                  </a:cubicBezTo>
                  <a:cubicBezTo>
                    <a:pt x="12482" y="34612"/>
                    <a:pt x="11529" y="34887"/>
                    <a:pt x="10511" y="34887"/>
                  </a:cubicBezTo>
                  <a:cubicBezTo>
                    <a:pt x="10005" y="34887"/>
                    <a:pt x="9482" y="34819"/>
                    <a:pt x="8929" y="34670"/>
                  </a:cubicBezTo>
                  <a:cubicBezTo>
                    <a:pt x="7558" y="34303"/>
                    <a:pt x="5915" y="33571"/>
                    <a:pt x="5015" y="32388"/>
                  </a:cubicBezTo>
                  <a:lnTo>
                    <a:pt x="5015" y="32388"/>
                  </a:lnTo>
                  <a:cubicBezTo>
                    <a:pt x="5288" y="32426"/>
                    <a:pt x="5564" y="32446"/>
                    <a:pt x="5839" y="32446"/>
                  </a:cubicBezTo>
                  <a:cubicBezTo>
                    <a:pt x="6872" y="32446"/>
                    <a:pt x="7898" y="32168"/>
                    <a:pt x="8789" y="31557"/>
                  </a:cubicBezTo>
                  <a:cubicBezTo>
                    <a:pt x="8985" y="31420"/>
                    <a:pt x="8885" y="31100"/>
                    <a:pt x="8674" y="31100"/>
                  </a:cubicBezTo>
                  <a:cubicBezTo>
                    <a:pt x="8646" y="31100"/>
                    <a:pt x="8617" y="31105"/>
                    <a:pt x="8586" y="31117"/>
                  </a:cubicBezTo>
                  <a:cubicBezTo>
                    <a:pt x="7650" y="31478"/>
                    <a:pt x="6710" y="31731"/>
                    <a:pt x="5747" y="31731"/>
                  </a:cubicBezTo>
                  <a:cubicBezTo>
                    <a:pt x="5274" y="31731"/>
                    <a:pt x="4795" y="31670"/>
                    <a:pt x="4308" y="31531"/>
                  </a:cubicBezTo>
                  <a:cubicBezTo>
                    <a:pt x="3104" y="31185"/>
                    <a:pt x="2033" y="30410"/>
                    <a:pt x="1304" y="29399"/>
                  </a:cubicBezTo>
                  <a:cubicBezTo>
                    <a:pt x="344" y="28056"/>
                    <a:pt x="169" y="26653"/>
                    <a:pt x="757" y="25128"/>
                  </a:cubicBezTo>
                  <a:cubicBezTo>
                    <a:pt x="1065" y="24331"/>
                    <a:pt x="1465" y="23525"/>
                    <a:pt x="1783" y="22699"/>
                  </a:cubicBezTo>
                  <a:cubicBezTo>
                    <a:pt x="1801" y="22974"/>
                    <a:pt x="1832" y="23253"/>
                    <a:pt x="1879" y="23535"/>
                  </a:cubicBezTo>
                  <a:cubicBezTo>
                    <a:pt x="2401" y="26730"/>
                    <a:pt x="5094" y="29744"/>
                    <a:pt x="8466" y="29744"/>
                  </a:cubicBezTo>
                  <a:cubicBezTo>
                    <a:pt x="8621" y="29744"/>
                    <a:pt x="8778" y="29737"/>
                    <a:pt x="8936" y="29724"/>
                  </a:cubicBezTo>
                  <a:cubicBezTo>
                    <a:pt x="9079" y="29714"/>
                    <a:pt x="9111" y="29474"/>
                    <a:pt x="8954" y="29460"/>
                  </a:cubicBezTo>
                  <a:cubicBezTo>
                    <a:pt x="5300" y="29106"/>
                    <a:pt x="2651" y="26139"/>
                    <a:pt x="2479" y="22500"/>
                  </a:cubicBezTo>
                  <a:cubicBezTo>
                    <a:pt x="2389" y="20568"/>
                    <a:pt x="2940" y="18743"/>
                    <a:pt x="3861" y="17064"/>
                  </a:cubicBezTo>
                  <a:cubicBezTo>
                    <a:pt x="4700" y="15532"/>
                    <a:pt x="5847" y="14121"/>
                    <a:pt x="6361" y="12435"/>
                  </a:cubicBezTo>
                  <a:cubicBezTo>
                    <a:pt x="6408" y="12280"/>
                    <a:pt x="6286" y="12189"/>
                    <a:pt x="6160" y="12189"/>
                  </a:cubicBezTo>
                  <a:cubicBezTo>
                    <a:pt x="6083" y="12189"/>
                    <a:pt x="6005" y="12222"/>
                    <a:pt x="5961" y="12293"/>
                  </a:cubicBezTo>
                  <a:cubicBezTo>
                    <a:pt x="5718" y="12679"/>
                    <a:pt x="5468" y="13064"/>
                    <a:pt x="5222" y="13454"/>
                  </a:cubicBezTo>
                  <a:cubicBezTo>
                    <a:pt x="5204" y="13378"/>
                    <a:pt x="5186" y="13304"/>
                    <a:pt x="5168" y="13228"/>
                  </a:cubicBezTo>
                  <a:cubicBezTo>
                    <a:pt x="5111" y="12807"/>
                    <a:pt x="5051" y="12389"/>
                    <a:pt x="4982" y="11972"/>
                  </a:cubicBezTo>
                  <a:cubicBezTo>
                    <a:pt x="4972" y="11903"/>
                    <a:pt x="4944" y="11850"/>
                    <a:pt x="4908" y="11811"/>
                  </a:cubicBezTo>
                  <a:cubicBezTo>
                    <a:pt x="4975" y="11428"/>
                    <a:pt x="5040" y="11046"/>
                    <a:pt x="5104" y="10665"/>
                  </a:cubicBezTo>
                  <a:cubicBezTo>
                    <a:pt x="5354" y="9168"/>
                    <a:pt x="5554" y="7647"/>
                    <a:pt x="6000" y="6193"/>
                  </a:cubicBezTo>
                  <a:cubicBezTo>
                    <a:pt x="6482" y="4632"/>
                    <a:pt x="7293" y="3161"/>
                    <a:pt x="8621" y="2168"/>
                  </a:cubicBezTo>
                  <a:cubicBezTo>
                    <a:pt x="9736" y="1339"/>
                    <a:pt x="11003" y="1022"/>
                    <a:pt x="12340" y="868"/>
                  </a:cubicBezTo>
                  <a:cubicBezTo>
                    <a:pt x="12381" y="993"/>
                    <a:pt x="12481" y="1090"/>
                    <a:pt x="12626" y="1090"/>
                  </a:cubicBezTo>
                  <a:cubicBezTo>
                    <a:pt x="12667" y="1090"/>
                    <a:pt x="12712" y="1082"/>
                    <a:pt x="12760" y="1065"/>
                  </a:cubicBezTo>
                  <a:cubicBezTo>
                    <a:pt x="13528" y="789"/>
                    <a:pt x="14389" y="420"/>
                    <a:pt x="15223" y="420"/>
                  </a:cubicBezTo>
                  <a:close/>
                  <a:moveTo>
                    <a:pt x="14857" y="0"/>
                  </a:moveTo>
                  <a:cubicBezTo>
                    <a:pt x="14763" y="142"/>
                    <a:pt x="14609" y="243"/>
                    <a:pt x="14395" y="243"/>
                  </a:cubicBezTo>
                  <a:cubicBezTo>
                    <a:pt x="14373" y="243"/>
                    <a:pt x="14349" y="242"/>
                    <a:pt x="14325" y="240"/>
                  </a:cubicBezTo>
                  <a:cubicBezTo>
                    <a:pt x="14281" y="235"/>
                    <a:pt x="14238" y="233"/>
                    <a:pt x="14195" y="233"/>
                  </a:cubicBezTo>
                  <a:cubicBezTo>
                    <a:pt x="13639" y="233"/>
                    <a:pt x="13146" y="576"/>
                    <a:pt x="12586" y="622"/>
                  </a:cubicBezTo>
                  <a:cubicBezTo>
                    <a:pt x="12521" y="627"/>
                    <a:pt x="12457" y="630"/>
                    <a:pt x="12393" y="630"/>
                  </a:cubicBezTo>
                  <a:cubicBezTo>
                    <a:pt x="12156" y="630"/>
                    <a:pt x="11923" y="597"/>
                    <a:pt x="11689" y="558"/>
                  </a:cubicBezTo>
                  <a:cubicBezTo>
                    <a:pt x="10986" y="696"/>
                    <a:pt x="10268" y="744"/>
                    <a:pt x="9615" y="1065"/>
                  </a:cubicBezTo>
                  <a:cubicBezTo>
                    <a:pt x="9047" y="1347"/>
                    <a:pt x="8550" y="1754"/>
                    <a:pt x="8107" y="2204"/>
                  </a:cubicBezTo>
                  <a:cubicBezTo>
                    <a:pt x="7229" y="3089"/>
                    <a:pt x="6472" y="4200"/>
                    <a:pt x="5940" y="5329"/>
                  </a:cubicBezTo>
                  <a:cubicBezTo>
                    <a:pt x="4479" y="8422"/>
                    <a:pt x="5150" y="12018"/>
                    <a:pt x="4296" y="15260"/>
                  </a:cubicBezTo>
                  <a:cubicBezTo>
                    <a:pt x="3925" y="16664"/>
                    <a:pt x="3276" y="17982"/>
                    <a:pt x="2579" y="19267"/>
                  </a:cubicBezTo>
                  <a:cubicBezTo>
                    <a:pt x="2147" y="20256"/>
                    <a:pt x="1687" y="21235"/>
                    <a:pt x="1189" y="22196"/>
                  </a:cubicBezTo>
                  <a:cubicBezTo>
                    <a:pt x="469" y="23592"/>
                    <a:pt x="1" y="24863"/>
                    <a:pt x="68" y="26464"/>
                  </a:cubicBezTo>
                  <a:cubicBezTo>
                    <a:pt x="122" y="27685"/>
                    <a:pt x="426" y="28771"/>
                    <a:pt x="1039" y="29821"/>
                  </a:cubicBezTo>
                  <a:cubicBezTo>
                    <a:pt x="1636" y="30842"/>
                    <a:pt x="2347" y="31771"/>
                    <a:pt x="3529" y="32063"/>
                  </a:cubicBezTo>
                  <a:cubicBezTo>
                    <a:pt x="4786" y="32378"/>
                    <a:pt x="5386" y="32967"/>
                    <a:pt x="6229" y="33914"/>
                  </a:cubicBezTo>
                  <a:cubicBezTo>
                    <a:pt x="7126" y="34920"/>
                    <a:pt x="8271" y="35217"/>
                    <a:pt x="9488" y="35217"/>
                  </a:cubicBezTo>
                  <a:cubicBezTo>
                    <a:pt x="10801" y="35217"/>
                    <a:pt x="12199" y="34871"/>
                    <a:pt x="13461" y="34699"/>
                  </a:cubicBezTo>
                  <a:cubicBezTo>
                    <a:pt x="13596" y="34592"/>
                    <a:pt x="13725" y="34478"/>
                    <a:pt x="13846" y="34349"/>
                  </a:cubicBezTo>
                  <a:cubicBezTo>
                    <a:pt x="14055" y="34438"/>
                    <a:pt x="14271" y="34488"/>
                    <a:pt x="14484" y="34488"/>
                  </a:cubicBezTo>
                  <a:cubicBezTo>
                    <a:pt x="14596" y="34488"/>
                    <a:pt x="14706" y="34475"/>
                    <a:pt x="14814" y="34445"/>
                  </a:cubicBezTo>
                  <a:cubicBezTo>
                    <a:pt x="14844" y="34475"/>
                    <a:pt x="14882" y="34495"/>
                    <a:pt x="14924" y="34495"/>
                  </a:cubicBezTo>
                  <a:cubicBezTo>
                    <a:pt x="14942" y="34495"/>
                    <a:pt x="14960" y="34492"/>
                    <a:pt x="14979" y="34484"/>
                  </a:cubicBezTo>
                  <a:cubicBezTo>
                    <a:pt x="15229" y="34385"/>
                    <a:pt x="15453" y="34256"/>
                    <a:pt x="15664" y="34106"/>
                  </a:cubicBezTo>
                  <a:cubicBezTo>
                    <a:pt x="15679" y="34124"/>
                    <a:pt x="15696" y="34138"/>
                    <a:pt x="15722" y="34153"/>
                  </a:cubicBezTo>
                  <a:cubicBezTo>
                    <a:pt x="15839" y="34220"/>
                    <a:pt x="15961" y="34288"/>
                    <a:pt x="16078" y="34364"/>
                  </a:cubicBezTo>
                  <a:cubicBezTo>
                    <a:pt x="16086" y="34370"/>
                    <a:pt x="16093" y="34381"/>
                    <a:pt x="16100" y="34392"/>
                  </a:cubicBezTo>
                  <a:cubicBezTo>
                    <a:pt x="16154" y="34395"/>
                    <a:pt x="16207" y="34402"/>
                    <a:pt x="16264" y="34420"/>
                  </a:cubicBezTo>
                  <a:cubicBezTo>
                    <a:pt x="17018" y="34664"/>
                    <a:pt x="17607" y="35242"/>
                    <a:pt x="18343" y="35488"/>
                  </a:cubicBezTo>
                  <a:cubicBezTo>
                    <a:pt x="18555" y="35512"/>
                    <a:pt x="18766" y="35523"/>
                    <a:pt x="18969" y="35523"/>
                  </a:cubicBezTo>
                  <a:cubicBezTo>
                    <a:pt x="19284" y="35523"/>
                    <a:pt x="19581" y="35497"/>
                    <a:pt x="19839" y="35449"/>
                  </a:cubicBezTo>
                  <a:cubicBezTo>
                    <a:pt x="20085" y="35406"/>
                    <a:pt x="20317" y="35335"/>
                    <a:pt x="20543" y="35249"/>
                  </a:cubicBezTo>
                  <a:cubicBezTo>
                    <a:pt x="20578" y="35231"/>
                    <a:pt x="20614" y="35213"/>
                    <a:pt x="20646" y="35195"/>
                  </a:cubicBezTo>
                  <a:cubicBezTo>
                    <a:pt x="21710" y="34624"/>
                    <a:pt x="22518" y="33667"/>
                    <a:pt x="23603" y="33135"/>
                  </a:cubicBezTo>
                  <a:cubicBezTo>
                    <a:pt x="23693" y="32935"/>
                    <a:pt x="23880" y="32777"/>
                    <a:pt x="24157" y="32777"/>
                  </a:cubicBezTo>
                  <a:cubicBezTo>
                    <a:pt x="24166" y="32777"/>
                    <a:pt x="24176" y="32778"/>
                    <a:pt x="24186" y="32778"/>
                  </a:cubicBezTo>
                  <a:cubicBezTo>
                    <a:pt x="24240" y="32781"/>
                    <a:pt x="24295" y="32782"/>
                    <a:pt x="24350" y="32782"/>
                  </a:cubicBezTo>
                  <a:cubicBezTo>
                    <a:pt x="24516" y="32782"/>
                    <a:pt x="24682" y="32770"/>
                    <a:pt x="24846" y="32745"/>
                  </a:cubicBezTo>
                  <a:cubicBezTo>
                    <a:pt x="24924" y="32731"/>
                    <a:pt x="25000" y="32717"/>
                    <a:pt x="25078" y="32706"/>
                  </a:cubicBezTo>
                  <a:cubicBezTo>
                    <a:pt x="26345" y="32452"/>
                    <a:pt x="27478" y="31581"/>
                    <a:pt x="28282" y="30542"/>
                  </a:cubicBezTo>
                  <a:lnTo>
                    <a:pt x="28282" y="30542"/>
                  </a:lnTo>
                  <a:cubicBezTo>
                    <a:pt x="28078" y="30746"/>
                    <a:pt x="27857" y="30931"/>
                    <a:pt x="27624" y="31107"/>
                  </a:cubicBezTo>
                  <a:cubicBezTo>
                    <a:pt x="28217" y="30510"/>
                    <a:pt x="28692" y="29782"/>
                    <a:pt x="29024" y="28996"/>
                  </a:cubicBezTo>
                  <a:cubicBezTo>
                    <a:pt x="29060" y="28996"/>
                    <a:pt x="29096" y="28981"/>
                    <a:pt x="29110" y="28935"/>
                  </a:cubicBezTo>
                  <a:cubicBezTo>
                    <a:pt x="29146" y="28817"/>
                    <a:pt x="29170" y="28692"/>
                    <a:pt x="29188" y="28564"/>
                  </a:cubicBezTo>
                  <a:cubicBezTo>
                    <a:pt x="29542" y="27542"/>
                    <a:pt x="29671" y="26442"/>
                    <a:pt x="29635" y="25367"/>
                  </a:cubicBezTo>
                  <a:cubicBezTo>
                    <a:pt x="29607" y="24431"/>
                    <a:pt x="29513" y="23303"/>
                    <a:pt x="29203" y="22335"/>
                  </a:cubicBezTo>
                  <a:cubicBezTo>
                    <a:pt x="29221" y="22317"/>
                    <a:pt x="29235" y="22303"/>
                    <a:pt x="29253" y="22285"/>
                  </a:cubicBezTo>
                  <a:cubicBezTo>
                    <a:pt x="28806" y="21053"/>
                    <a:pt x="28224" y="19853"/>
                    <a:pt x="27553" y="18717"/>
                  </a:cubicBezTo>
                  <a:cubicBezTo>
                    <a:pt x="27456" y="18511"/>
                    <a:pt x="27349" y="18303"/>
                    <a:pt x="27239" y="18100"/>
                  </a:cubicBezTo>
                  <a:cubicBezTo>
                    <a:pt x="27146" y="18067"/>
                    <a:pt x="27057" y="18010"/>
                    <a:pt x="26978" y="17921"/>
                  </a:cubicBezTo>
                  <a:cubicBezTo>
                    <a:pt x="26274" y="17107"/>
                    <a:pt x="25860" y="16118"/>
                    <a:pt x="25488" y="15104"/>
                  </a:cubicBezTo>
                  <a:cubicBezTo>
                    <a:pt x="24824" y="13896"/>
                    <a:pt x="24221" y="12657"/>
                    <a:pt x="23632" y="11407"/>
                  </a:cubicBezTo>
                  <a:cubicBezTo>
                    <a:pt x="23624" y="11400"/>
                    <a:pt x="23614" y="11397"/>
                    <a:pt x="23607" y="11389"/>
                  </a:cubicBezTo>
                  <a:cubicBezTo>
                    <a:pt x="22650" y="10407"/>
                    <a:pt x="22243" y="9104"/>
                    <a:pt x="21753" y="7853"/>
                  </a:cubicBezTo>
                  <a:cubicBezTo>
                    <a:pt x="21153" y="6315"/>
                    <a:pt x="20164" y="5025"/>
                    <a:pt x="19193" y="3701"/>
                  </a:cubicBezTo>
                  <a:cubicBezTo>
                    <a:pt x="18368" y="2582"/>
                    <a:pt x="17636" y="1176"/>
                    <a:pt x="16407" y="439"/>
                  </a:cubicBezTo>
                  <a:cubicBezTo>
                    <a:pt x="15950" y="168"/>
                    <a:pt x="15407" y="40"/>
                    <a:pt x="14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
            <p:cNvSpPr/>
            <p:nvPr/>
          </p:nvSpPr>
          <p:spPr>
            <a:xfrm>
              <a:off x="1348025" y="5347350"/>
              <a:ext cx="80500" cy="10300"/>
            </a:xfrm>
            <a:custGeom>
              <a:rect b="b" l="l" r="r" t="t"/>
              <a:pathLst>
                <a:path extrusionOk="0" h="412" w="3220">
                  <a:moveTo>
                    <a:pt x="3151" y="1"/>
                  </a:moveTo>
                  <a:cubicBezTo>
                    <a:pt x="3148" y="1"/>
                    <a:pt x="3144" y="1"/>
                    <a:pt x="3141" y="2"/>
                  </a:cubicBezTo>
                  <a:cubicBezTo>
                    <a:pt x="2662" y="58"/>
                    <a:pt x="2198" y="155"/>
                    <a:pt x="1716" y="176"/>
                  </a:cubicBezTo>
                  <a:cubicBezTo>
                    <a:pt x="1651" y="179"/>
                    <a:pt x="1586" y="181"/>
                    <a:pt x="1521" y="181"/>
                  </a:cubicBezTo>
                  <a:cubicBezTo>
                    <a:pt x="1036" y="181"/>
                    <a:pt x="562" y="106"/>
                    <a:pt x="77" y="58"/>
                  </a:cubicBezTo>
                  <a:cubicBezTo>
                    <a:pt x="75" y="58"/>
                    <a:pt x="72" y="58"/>
                    <a:pt x="70" y="58"/>
                  </a:cubicBezTo>
                  <a:cubicBezTo>
                    <a:pt x="30" y="58"/>
                    <a:pt x="0" y="120"/>
                    <a:pt x="48" y="140"/>
                  </a:cubicBezTo>
                  <a:cubicBezTo>
                    <a:pt x="516" y="319"/>
                    <a:pt x="1057" y="411"/>
                    <a:pt x="1597" y="411"/>
                  </a:cubicBezTo>
                  <a:cubicBezTo>
                    <a:pt x="2145" y="411"/>
                    <a:pt x="2693" y="317"/>
                    <a:pt x="3162" y="122"/>
                  </a:cubicBezTo>
                  <a:cubicBezTo>
                    <a:pt x="3220" y="99"/>
                    <a:pt x="3217"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
            <p:cNvSpPr/>
            <p:nvPr/>
          </p:nvSpPr>
          <p:spPr>
            <a:xfrm>
              <a:off x="1352125" y="5337325"/>
              <a:ext cx="72675" cy="8225"/>
            </a:xfrm>
            <a:custGeom>
              <a:rect b="b" l="l" r="r" t="t"/>
              <a:pathLst>
                <a:path extrusionOk="0" h="329" w="2907">
                  <a:moveTo>
                    <a:pt x="2864" y="1"/>
                  </a:moveTo>
                  <a:cubicBezTo>
                    <a:pt x="2861" y="1"/>
                    <a:pt x="2858" y="1"/>
                    <a:pt x="2855" y="2"/>
                  </a:cubicBezTo>
                  <a:cubicBezTo>
                    <a:pt x="2355" y="148"/>
                    <a:pt x="1875" y="223"/>
                    <a:pt x="1393" y="223"/>
                  </a:cubicBezTo>
                  <a:cubicBezTo>
                    <a:pt x="952" y="223"/>
                    <a:pt x="511" y="160"/>
                    <a:pt x="52" y="31"/>
                  </a:cubicBezTo>
                  <a:cubicBezTo>
                    <a:pt x="50" y="30"/>
                    <a:pt x="48" y="30"/>
                    <a:pt x="47" y="30"/>
                  </a:cubicBezTo>
                  <a:cubicBezTo>
                    <a:pt x="17" y="30"/>
                    <a:pt x="0" y="78"/>
                    <a:pt x="31" y="88"/>
                  </a:cubicBezTo>
                  <a:cubicBezTo>
                    <a:pt x="480" y="247"/>
                    <a:pt x="958" y="329"/>
                    <a:pt x="1435" y="329"/>
                  </a:cubicBezTo>
                  <a:cubicBezTo>
                    <a:pt x="1925" y="329"/>
                    <a:pt x="2415" y="242"/>
                    <a:pt x="2873" y="63"/>
                  </a:cubicBezTo>
                  <a:cubicBezTo>
                    <a:pt x="2906" y="50"/>
                    <a:pt x="2894" y="1"/>
                    <a:pt x="2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
            <p:cNvSpPr/>
            <p:nvPr/>
          </p:nvSpPr>
          <p:spPr>
            <a:xfrm>
              <a:off x="1356875" y="5321350"/>
              <a:ext cx="69850" cy="8975"/>
            </a:xfrm>
            <a:custGeom>
              <a:rect b="b" l="l" r="r" t="t"/>
              <a:pathLst>
                <a:path extrusionOk="0" h="359" w="2794">
                  <a:moveTo>
                    <a:pt x="57" y="1"/>
                  </a:moveTo>
                  <a:cubicBezTo>
                    <a:pt x="20" y="1"/>
                    <a:pt x="1" y="64"/>
                    <a:pt x="41" y="81"/>
                  </a:cubicBezTo>
                  <a:cubicBezTo>
                    <a:pt x="477" y="273"/>
                    <a:pt x="947" y="358"/>
                    <a:pt x="1419" y="358"/>
                  </a:cubicBezTo>
                  <a:cubicBezTo>
                    <a:pt x="1866" y="358"/>
                    <a:pt x="2315" y="282"/>
                    <a:pt x="2740" y="148"/>
                  </a:cubicBezTo>
                  <a:cubicBezTo>
                    <a:pt x="2793" y="132"/>
                    <a:pt x="2773" y="58"/>
                    <a:pt x="2725" y="58"/>
                  </a:cubicBezTo>
                  <a:cubicBezTo>
                    <a:pt x="2721" y="58"/>
                    <a:pt x="2717" y="58"/>
                    <a:pt x="2712" y="59"/>
                  </a:cubicBezTo>
                  <a:cubicBezTo>
                    <a:pt x="2319" y="168"/>
                    <a:pt x="1940" y="215"/>
                    <a:pt x="1563" y="215"/>
                  </a:cubicBezTo>
                  <a:cubicBezTo>
                    <a:pt x="1068" y="215"/>
                    <a:pt x="578" y="134"/>
                    <a:pt x="65" y="2"/>
                  </a:cubicBezTo>
                  <a:cubicBezTo>
                    <a:pt x="63" y="1"/>
                    <a:pt x="60"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
            <p:cNvSpPr/>
            <p:nvPr/>
          </p:nvSpPr>
          <p:spPr>
            <a:xfrm>
              <a:off x="1353575" y="5301350"/>
              <a:ext cx="62100" cy="10350"/>
            </a:xfrm>
            <a:custGeom>
              <a:rect b="b" l="l" r="r" t="t"/>
              <a:pathLst>
                <a:path extrusionOk="0" h="414" w="2484">
                  <a:moveTo>
                    <a:pt x="52" y="1"/>
                  </a:moveTo>
                  <a:cubicBezTo>
                    <a:pt x="16" y="1"/>
                    <a:pt x="1" y="57"/>
                    <a:pt x="37" y="73"/>
                  </a:cubicBezTo>
                  <a:cubicBezTo>
                    <a:pt x="666" y="320"/>
                    <a:pt x="1347" y="414"/>
                    <a:pt x="2023" y="414"/>
                  </a:cubicBezTo>
                  <a:cubicBezTo>
                    <a:pt x="2160" y="414"/>
                    <a:pt x="2297" y="410"/>
                    <a:pt x="2433" y="402"/>
                  </a:cubicBezTo>
                  <a:cubicBezTo>
                    <a:pt x="2483" y="398"/>
                    <a:pt x="2480" y="324"/>
                    <a:pt x="2429" y="324"/>
                  </a:cubicBezTo>
                  <a:cubicBezTo>
                    <a:pt x="2361" y="326"/>
                    <a:pt x="2293" y="327"/>
                    <a:pt x="2226" y="327"/>
                  </a:cubicBezTo>
                  <a:cubicBezTo>
                    <a:pt x="1482" y="327"/>
                    <a:pt x="786" y="188"/>
                    <a:pt x="62" y="2"/>
                  </a:cubicBezTo>
                  <a:cubicBezTo>
                    <a:pt x="59" y="1"/>
                    <a:pt x="55" y="1"/>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
            <p:cNvSpPr/>
            <p:nvPr/>
          </p:nvSpPr>
          <p:spPr>
            <a:xfrm>
              <a:off x="1620600" y="5326675"/>
              <a:ext cx="63575" cy="31275"/>
            </a:xfrm>
            <a:custGeom>
              <a:rect b="b" l="l" r="r" t="t"/>
              <a:pathLst>
                <a:path extrusionOk="0" h="1251" w="2543">
                  <a:moveTo>
                    <a:pt x="2386" y="1"/>
                  </a:moveTo>
                  <a:cubicBezTo>
                    <a:pt x="2367" y="1"/>
                    <a:pt x="2347" y="7"/>
                    <a:pt x="2327" y="21"/>
                  </a:cubicBezTo>
                  <a:cubicBezTo>
                    <a:pt x="1623" y="517"/>
                    <a:pt x="866" y="807"/>
                    <a:pt x="70" y="1110"/>
                  </a:cubicBezTo>
                  <a:cubicBezTo>
                    <a:pt x="1" y="1134"/>
                    <a:pt x="11" y="1250"/>
                    <a:pt x="85" y="1250"/>
                  </a:cubicBezTo>
                  <a:cubicBezTo>
                    <a:pt x="88" y="1250"/>
                    <a:pt x="91" y="1250"/>
                    <a:pt x="95" y="1249"/>
                  </a:cubicBezTo>
                  <a:cubicBezTo>
                    <a:pt x="948" y="1128"/>
                    <a:pt x="1748" y="703"/>
                    <a:pt x="2444" y="211"/>
                  </a:cubicBezTo>
                  <a:cubicBezTo>
                    <a:pt x="2542" y="142"/>
                    <a:pt x="2478" y="1"/>
                    <a:pt x="2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
            <p:cNvSpPr/>
            <p:nvPr/>
          </p:nvSpPr>
          <p:spPr>
            <a:xfrm>
              <a:off x="1578825" y="5328075"/>
              <a:ext cx="87350" cy="22550"/>
            </a:xfrm>
            <a:custGeom>
              <a:rect b="b" l="l" r="r" t="t"/>
              <a:pathLst>
                <a:path extrusionOk="0" h="902" w="3494">
                  <a:moveTo>
                    <a:pt x="3237" y="0"/>
                  </a:moveTo>
                  <a:cubicBezTo>
                    <a:pt x="2864" y="0"/>
                    <a:pt x="2507" y="270"/>
                    <a:pt x="2148" y="394"/>
                  </a:cubicBezTo>
                  <a:cubicBezTo>
                    <a:pt x="1473" y="626"/>
                    <a:pt x="772" y="726"/>
                    <a:pt x="70" y="794"/>
                  </a:cubicBezTo>
                  <a:cubicBezTo>
                    <a:pt x="1" y="801"/>
                    <a:pt x="9" y="893"/>
                    <a:pt x="73" y="898"/>
                  </a:cubicBezTo>
                  <a:cubicBezTo>
                    <a:pt x="138" y="901"/>
                    <a:pt x="203" y="902"/>
                    <a:pt x="267" y="902"/>
                  </a:cubicBezTo>
                  <a:cubicBezTo>
                    <a:pt x="1436" y="902"/>
                    <a:pt x="2372" y="428"/>
                    <a:pt x="3477" y="69"/>
                  </a:cubicBezTo>
                  <a:cubicBezTo>
                    <a:pt x="3494" y="65"/>
                    <a:pt x="3490" y="44"/>
                    <a:pt x="3477" y="41"/>
                  </a:cubicBezTo>
                  <a:cubicBezTo>
                    <a:pt x="3396" y="12"/>
                    <a:pt x="3316" y="0"/>
                    <a:pt x="3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
            <p:cNvSpPr/>
            <p:nvPr/>
          </p:nvSpPr>
          <p:spPr>
            <a:xfrm>
              <a:off x="1717775" y="5269100"/>
              <a:ext cx="94100" cy="24425"/>
            </a:xfrm>
            <a:custGeom>
              <a:rect b="b" l="l" r="r" t="t"/>
              <a:pathLst>
                <a:path extrusionOk="0" h="977" w="3764">
                  <a:moveTo>
                    <a:pt x="3685" y="1"/>
                  </a:moveTo>
                  <a:cubicBezTo>
                    <a:pt x="3677" y="1"/>
                    <a:pt x="3669" y="2"/>
                    <a:pt x="3661" y="6"/>
                  </a:cubicBezTo>
                  <a:cubicBezTo>
                    <a:pt x="2548" y="600"/>
                    <a:pt x="1389" y="828"/>
                    <a:pt x="138" y="828"/>
                  </a:cubicBezTo>
                  <a:cubicBezTo>
                    <a:pt x="117" y="828"/>
                    <a:pt x="96" y="828"/>
                    <a:pt x="75" y="828"/>
                  </a:cubicBezTo>
                  <a:cubicBezTo>
                    <a:pt x="7" y="828"/>
                    <a:pt x="0" y="935"/>
                    <a:pt x="65" y="942"/>
                  </a:cubicBezTo>
                  <a:cubicBezTo>
                    <a:pt x="265" y="965"/>
                    <a:pt x="465" y="976"/>
                    <a:pt x="663" y="976"/>
                  </a:cubicBezTo>
                  <a:cubicBezTo>
                    <a:pt x="1741" y="976"/>
                    <a:pt x="2783" y="650"/>
                    <a:pt x="3714" y="92"/>
                  </a:cubicBezTo>
                  <a:cubicBezTo>
                    <a:pt x="3763" y="64"/>
                    <a:pt x="3731" y="1"/>
                    <a:pt x="3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
            <p:cNvSpPr/>
            <p:nvPr/>
          </p:nvSpPr>
          <p:spPr>
            <a:xfrm>
              <a:off x="1133225" y="5002625"/>
              <a:ext cx="82275" cy="164450"/>
            </a:xfrm>
            <a:custGeom>
              <a:rect b="b" l="l" r="r" t="t"/>
              <a:pathLst>
                <a:path extrusionOk="0" h="6578" w="3291">
                  <a:moveTo>
                    <a:pt x="2130" y="0"/>
                  </a:moveTo>
                  <a:cubicBezTo>
                    <a:pt x="2117" y="0"/>
                    <a:pt x="2104" y="2"/>
                    <a:pt x="2090" y="5"/>
                  </a:cubicBezTo>
                  <a:cubicBezTo>
                    <a:pt x="1797" y="652"/>
                    <a:pt x="1494" y="1295"/>
                    <a:pt x="1172" y="1930"/>
                  </a:cubicBezTo>
                  <a:cubicBezTo>
                    <a:pt x="1137" y="2287"/>
                    <a:pt x="1147" y="2652"/>
                    <a:pt x="1201" y="2998"/>
                  </a:cubicBezTo>
                  <a:cubicBezTo>
                    <a:pt x="1219" y="3126"/>
                    <a:pt x="1301" y="3202"/>
                    <a:pt x="1398" y="3223"/>
                  </a:cubicBezTo>
                  <a:cubicBezTo>
                    <a:pt x="1408" y="3252"/>
                    <a:pt x="1423" y="3276"/>
                    <a:pt x="1447" y="3301"/>
                  </a:cubicBezTo>
                  <a:cubicBezTo>
                    <a:pt x="1451" y="3319"/>
                    <a:pt x="1451" y="3334"/>
                    <a:pt x="1451" y="3352"/>
                  </a:cubicBezTo>
                  <a:cubicBezTo>
                    <a:pt x="1387" y="3359"/>
                    <a:pt x="1322" y="3362"/>
                    <a:pt x="1258" y="3362"/>
                  </a:cubicBezTo>
                  <a:cubicBezTo>
                    <a:pt x="1047" y="3373"/>
                    <a:pt x="1015" y="3626"/>
                    <a:pt x="1162" y="3737"/>
                  </a:cubicBezTo>
                  <a:cubicBezTo>
                    <a:pt x="1085" y="3725"/>
                    <a:pt x="1006" y="3717"/>
                    <a:pt x="924" y="3717"/>
                  </a:cubicBezTo>
                  <a:cubicBezTo>
                    <a:pt x="842" y="3717"/>
                    <a:pt x="758" y="3725"/>
                    <a:pt x="673" y="3741"/>
                  </a:cubicBezTo>
                  <a:cubicBezTo>
                    <a:pt x="397" y="3791"/>
                    <a:pt x="476" y="4145"/>
                    <a:pt x="687" y="4223"/>
                  </a:cubicBezTo>
                  <a:cubicBezTo>
                    <a:pt x="412" y="4473"/>
                    <a:pt x="194" y="4823"/>
                    <a:pt x="37" y="5180"/>
                  </a:cubicBezTo>
                  <a:cubicBezTo>
                    <a:pt x="0" y="5258"/>
                    <a:pt x="67" y="5338"/>
                    <a:pt x="137" y="5338"/>
                  </a:cubicBezTo>
                  <a:cubicBezTo>
                    <a:pt x="163" y="5338"/>
                    <a:pt x="190" y="5328"/>
                    <a:pt x="212" y="5302"/>
                  </a:cubicBezTo>
                  <a:cubicBezTo>
                    <a:pt x="537" y="4926"/>
                    <a:pt x="862" y="4501"/>
                    <a:pt x="1319" y="4384"/>
                  </a:cubicBezTo>
                  <a:cubicBezTo>
                    <a:pt x="2069" y="4776"/>
                    <a:pt x="2483" y="5862"/>
                    <a:pt x="2959" y="6509"/>
                  </a:cubicBezTo>
                  <a:cubicBezTo>
                    <a:pt x="2993" y="6556"/>
                    <a:pt x="3044" y="6577"/>
                    <a:pt x="3094" y="6577"/>
                  </a:cubicBezTo>
                  <a:cubicBezTo>
                    <a:pt x="3194" y="6577"/>
                    <a:pt x="3290" y="6494"/>
                    <a:pt x="3247" y="6373"/>
                  </a:cubicBezTo>
                  <a:cubicBezTo>
                    <a:pt x="3033" y="5755"/>
                    <a:pt x="2662" y="4877"/>
                    <a:pt x="2115" y="4301"/>
                  </a:cubicBezTo>
                  <a:cubicBezTo>
                    <a:pt x="2126" y="4277"/>
                    <a:pt x="2130" y="4252"/>
                    <a:pt x="2130" y="4223"/>
                  </a:cubicBezTo>
                  <a:cubicBezTo>
                    <a:pt x="2144" y="4183"/>
                    <a:pt x="2144" y="4137"/>
                    <a:pt x="2126" y="4094"/>
                  </a:cubicBezTo>
                  <a:cubicBezTo>
                    <a:pt x="2065" y="3944"/>
                    <a:pt x="2023" y="3797"/>
                    <a:pt x="1998" y="3652"/>
                  </a:cubicBezTo>
                  <a:cubicBezTo>
                    <a:pt x="2090" y="3591"/>
                    <a:pt x="2123" y="3451"/>
                    <a:pt x="2062" y="3359"/>
                  </a:cubicBezTo>
                  <a:cubicBezTo>
                    <a:pt x="2023" y="3298"/>
                    <a:pt x="1998" y="3258"/>
                    <a:pt x="1973" y="3223"/>
                  </a:cubicBezTo>
                  <a:cubicBezTo>
                    <a:pt x="2059" y="3155"/>
                    <a:pt x="2051" y="3012"/>
                    <a:pt x="1994" y="2919"/>
                  </a:cubicBezTo>
                  <a:cubicBezTo>
                    <a:pt x="2029" y="2712"/>
                    <a:pt x="2097" y="2508"/>
                    <a:pt x="2197" y="2305"/>
                  </a:cubicBezTo>
                  <a:cubicBezTo>
                    <a:pt x="2308" y="2086"/>
                    <a:pt x="2117" y="1898"/>
                    <a:pt x="1930" y="1898"/>
                  </a:cubicBezTo>
                  <a:cubicBezTo>
                    <a:pt x="1858" y="1898"/>
                    <a:pt x="1786" y="1926"/>
                    <a:pt x="1733" y="1991"/>
                  </a:cubicBezTo>
                  <a:cubicBezTo>
                    <a:pt x="1830" y="1402"/>
                    <a:pt x="2051" y="855"/>
                    <a:pt x="2298" y="258"/>
                  </a:cubicBezTo>
                  <a:cubicBezTo>
                    <a:pt x="2355" y="121"/>
                    <a:pt x="2248" y="0"/>
                    <a:pt x="2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
            <p:cNvSpPr/>
            <p:nvPr/>
          </p:nvSpPr>
          <p:spPr>
            <a:xfrm>
              <a:off x="1370900" y="5135075"/>
              <a:ext cx="145750" cy="171150"/>
            </a:xfrm>
            <a:custGeom>
              <a:rect b="b" l="l" r="r" t="t"/>
              <a:pathLst>
                <a:path extrusionOk="0" h="6846" w="5830">
                  <a:moveTo>
                    <a:pt x="2852" y="1"/>
                  </a:moveTo>
                  <a:cubicBezTo>
                    <a:pt x="2754" y="1"/>
                    <a:pt x="2664" y="67"/>
                    <a:pt x="2623" y="164"/>
                  </a:cubicBezTo>
                  <a:cubicBezTo>
                    <a:pt x="2712" y="514"/>
                    <a:pt x="2690" y="864"/>
                    <a:pt x="2565" y="1171"/>
                  </a:cubicBezTo>
                  <a:cubicBezTo>
                    <a:pt x="2547" y="1289"/>
                    <a:pt x="2511" y="1400"/>
                    <a:pt x="2443" y="1489"/>
                  </a:cubicBezTo>
                  <a:cubicBezTo>
                    <a:pt x="2401" y="1529"/>
                    <a:pt x="2351" y="1564"/>
                    <a:pt x="2301" y="1596"/>
                  </a:cubicBezTo>
                  <a:cubicBezTo>
                    <a:pt x="2112" y="1796"/>
                    <a:pt x="1858" y="1946"/>
                    <a:pt x="1543" y="2014"/>
                  </a:cubicBezTo>
                  <a:cubicBezTo>
                    <a:pt x="1461" y="2257"/>
                    <a:pt x="1380" y="2500"/>
                    <a:pt x="1286" y="2739"/>
                  </a:cubicBezTo>
                  <a:cubicBezTo>
                    <a:pt x="1283" y="2864"/>
                    <a:pt x="1279" y="2989"/>
                    <a:pt x="1251" y="3114"/>
                  </a:cubicBezTo>
                  <a:cubicBezTo>
                    <a:pt x="1183" y="3189"/>
                    <a:pt x="1115" y="3264"/>
                    <a:pt x="1047" y="3339"/>
                  </a:cubicBezTo>
                  <a:cubicBezTo>
                    <a:pt x="1019" y="3364"/>
                    <a:pt x="994" y="3389"/>
                    <a:pt x="968" y="3414"/>
                  </a:cubicBezTo>
                  <a:cubicBezTo>
                    <a:pt x="922" y="3489"/>
                    <a:pt x="879" y="3564"/>
                    <a:pt x="829" y="3635"/>
                  </a:cubicBezTo>
                  <a:cubicBezTo>
                    <a:pt x="604" y="3971"/>
                    <a:pt x="312" y="4253"/>
                    <a:pt x="1" y="4514"/>
                  </a:cubicBezTo>
                  <a:cubicBezTo>
                    <a:pt x="668" y="5003"/>
                    <a:pt x="1297" y="5389"/>
                    <a:pt x="1540" y="6121"/>
                  </a:cubicBezTo>
                  <a:cubicBezTo>
                    <a:pt x="1599" y="6114"/>
                    <a:pt x="1657" y="6110"/>
                    <a:pt x="1715" y="6110"/>
                  </a:cubicBezTo>
                  <a:cubicBezTo>
                    <a:pt x="2244" y="6110"/>
                    <a:pt x="2701" y="6411"/>
                    <a:pt x="3068" y="6846"/>
                  </a:cubicBezTo>
                  <a:cubicBezTo>
                    <a:pt x="3004" y="6574"/>
                    <a:pt x="2933" y="6310"/>
                    <a:pt x="2733" y="6103"/>
                  </a:cubicBezTo>
                  <a:cubicBezTo>
                    <a:pt x="2629" y="5992"/>
                    <a:pt x="2515" y="5925"/>
                    <a:pt x="2394" y="5882"/>
                  </a:cubicBezTo>
                  <a:cubicBezTo>
                    <a:pt x="2397" y="5832"/>
                    <a:pt x="2383" y="5781"/>
                    <a:pt x="2351" y="5735"/>
                  </a:cubicBezTo>
                  <a:cubicBezTo>
                    <a:pt x="2358" y="5674"/>
                    <a:pt x="2336" y="5610"/>
                    <a:pt x="2269" y="5564"/>
                  </a:cubicBezTo>
                  <a:cubicBezTo>
                    <a:pt x="1958" y="5346"/>
                    <a:pt x="1640" y="5171"/>
                    <a:pt x="1297" y="5032"/>
                  </a:cubicBezTo>
                  <a:cubicBezTo>
                    <a:pt x="1001" y="4889"/>
                    <a:pt x="701" y="4786"/>
                    <a:pt x="379" y="4714"/>
                  </a:cubicBezTo>
                  <a:cubicBezTo>
                    <a:pt x="937" y="4539"/>
                    <a:pt x="1405" y="4150"/>
                    <a:pt x="1669" y="3642"/>
                  </a:cubicBezTo>
                  <a:cubicBezTo>
                    <a:pt x="1997" y="3310"/>
                    <a:pt x="2272" y="2950"/>
                    <a:pt x="2408" y="2592"/>
                  </a:cubicBezTo>
                  <a:cubicBezTo>
                    <a:pt x="2451" y="2485"/>
                    <a:pt x="2461" y="2371"/>
                    <a:pt x="2451" y="2267"/>
                  </a:cubicBezTo>
                  <a:cubicBezTo>
                    <a:pt x="2669" y="2200"/>
                    <a:pt x="2865" y="2086"/>
                    <a:pt x="3004" y="1882"/>
                  </a:cubicBezTo>
                  <a:cubicBezTo>
                    <a:pt x="3094" y="1756"/>
                    <a:pt x="3137" y="1618"/>
                    <a:pt x="3158" y="1471"/>
                  </a:cubicBezTo>
                  <a:cubicBezTo>
                    <a:pt x="3193" y="1385"/>
                    <a:pt x="3218" y="1293"/>
                    <a:pt x="3236" y="1193"/>
                  </a:cubicBezTo>
                  <a:cubicBezTo>
                    <a:pt x="3251" y="1118"/>
                    <a:pt x="3226" y="1046"/>
                    <a:pt x="3183" y="993"/>
                  </a:cubicBezTo>
                  <a:lnTo>
                    <a:pt x="3183" y="993"/>
                  </a:lnTo>
                  <a:cubicBezTo>
                    <a:pt x="3340" y="1103"/>
                    <a:pt x="3497" y="1211"/>
                    <a:pt x="3661" y="1311"/>
                  </a:cubicBezTo>
                  <a:cubicBezTo>
                    <a:pt x="3689" y="1327"/>
                    <a:pt x="3716" y="1334"/>
                    <a:pt x="3742" y="1334"/>
                  </a:cubicBezTo>
                  <a:cubicBezTo>
                    <a:pt x="3863" y="1334"/>
                    <a:pt x="3951" y="1176"/>
                    <a:pt x="3887" y="1064"/>
                  </a:cubicBezTo>
                  <a:lnTo>
                    <a:pt x="3887" y="1064"/>
                  </a:lnTo>
                  <a:cubicBezTo>
                    <a:pt x="4176" y="1148"/>
                    <a:pt x="4477" y="1190"/>
                    <a:pt x="4783" y="1190"/>
                  </a:cubicBezTo>
                  <a:cubicBezTo>
                    <a:pt x="5047" y="1190"/>
                    <a:pt x="5316" y="1159"/>
                    <a:pt x="5586" y="1097"/>
                  </a:cubicBezTo>
                  <a:cubicBezTo>
                    <a:pt x="5830" y="1041"/>
                    <a:pt x="5767" y="651"/>
                    <a:pt x="5538" y="651"/>
                  </a:cubicBezTo>
                  <a:cubicBezTo>
                    <a:pt x="5528" y="651"/>
                    <a:pt x="5518" y="652"/>
                    <a:pt x="5508" y="653"/>
                  </a:cubicBezTo>
                  <a:cubicBezTo>
                    <a:pt x="5285" y="683"/>
                    <a:pt x="5067" y="697"/>
                    <a:pt x="4850" y="697"/>
                  </a:cubicBezTo>
                  <a:cubicBezTo>
                    <a:pt x="4566" y="697"/>
                    <a:pt x="4287" y="672"/>
                    <a:pt x="4011" y="621"/>
                  </a:cubicBezTo>
                  <a:cubicBezTo>
                    <a:pt x="3654" y="510"/>
                    <a:pt x="3315" y="325"/>
                    <a:pt x="3012" y="64"/>
                  </a:cubicBezTo>
                  <a:cubicBezTo>
                    <a:pt x="2960" y="20"/>
                    <a:pt x="2905" y="1"/>
                    <a:pt x="2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
            <p:cNvSpPr/>
            <p:nvPr/>
          </p:nvSpPr>
          <p:spPr>
            <a:xfrm>
              <a:off x="1509200" y="5199125"/>
              <a:ext cx="200475" cy="152000"/>
            </a:xfrm>
            <a:custGeom>
              <a:rect b="b" l="l" r="r" t="t"/>
              <a:pathLst>
                <a:path extrusionOk="0" h="6080" w="8019">
                  <a:moveTo>
                    <a:pt x="5882" y="0"/>
                  </a:moveTo>
                  <a:cubicBezTo>
                    <a:pt x="5796" y="0"/>
                    <a:pt x="5724" y="55"/>
                    <a:pt x="5686" y="130"/>
                  </a:cubicBezTo>
                  <a:cubicBezTo>
                    <a:pt x="5676" y="129"/>
                    <a:pt x="5665" y="128"/>
                    <a:pt x="5654" y="128"/>
                  </a:cubicBezTo>
                  <a:cubicBezTo>
                    <a:pt x="5503" y="128"/>
                    <a:pt x="5355" y="264"/>
                    <a:pt x="5418" y="430"/>
                  </a:cubicBezTo>
                  <a:cubicBezTo>
                    <a:pt x="5443" y="495"/>
                    <a:pt x="5464" y="559"/>
                    <a:pt x="5494" y="620"/>
                  </a:cubicBezTo>
                  <a:cubicBezTo>
                    <a:pt x="5390" y="677"/>
                    <a:pt x="5332" y="820"/>
                    <a:pt x="5397" y="941"/>
                  </a:cubicBezTo>
                  <a:cubicBezTo>
                    <a:pt x="5447" y="1034"/>
                    <a:pt x="5500" y="1120"/>
                    <a:pt x="5550" y="1205"/>
                  </a:cubicBezTo>
                  <a:cubicBezTo>
                    <a:pt x="5429" y="1256"/>
                    <a:pt x="5347" y="1391"/>
                    <a:pt x="5447" y="1523"/>
                  </a:cubicBezTo>
                  <a:cubicBezTo>
                    <a:pt x="4907" y="1577"/>
                    <a:pt x="4408" y="1902"/>
                    <a:pt x="4165" y="2527"/>
                  </a:cubicBezTo>
                  <a:cubicBezTo>
                    <a:pt x="4151" y="2566"/>
                    <a:pt x="4154" y="2601"/>
                    <a:pt x="4165" y="2634"/>
                  </a:cubicBezTo>
                  <a:cubicBezTo>
                    <a:pt x="4055" y="2709"/>
                    <a:pt x="3940" y="2784"/>
                    <a:pt x="3819" y="2845"/>
                  </a:cubicBezTo>
                  <a:cubicBezTo>
                    <a:pt x="3101" y="3213"/>
                    <a:pt x="2490" y="3298"/>
                    <a:pt x="1979" y="3981"/>
                  </a:cubicBezTo>
                  <a:cubicBezTo>
                    <a:pt x="1436" y="4698"/>
                    <a:pt x="1129" y="5373"/>
                    <a:pt x="204" y="5649"/>
                  </a:cubicBezTo>
                  <a:cubicBezTo>
                    <a:pt x="0" y="5709"/>
                    <a:pt x="18" y="6013"/>
                    <a:pt x="226" y="6056"/>
                  </a:cubicBezTo>
                  <a:cubicBezTo>
                    <a:pt x="305" y="6072"/>
                    <a:pt x="383" y="6080"/>
                    <a:pt x="458" y="6080"/>
                  </a:cubicBezTo>
                  <a:cubicBezTo>
                    <a:pt x="989" y="6080"/>
                    <a:pt x="1427" y="5699"/>
                    <a:pt x="1757" y="5280"/>
                  </a:cubicBezTo>
                  <a:cubicBezTo>
                    <a:pt x="2015" y="4959"/>
                    <a:pt x="2194" y="4584"/>
                    <a:pt x="2451" y="4259"/>
                  </a:cubicBezTo>
                  <a:cubicBezTo>
                    <a:pt x="2786" y="3831"/>
                    <a:pt x="3201" y="3677"/>
                    <a:pt x="3694" y="3488"/>
                  </a:cubicBezTo>
                  <a:cubicBezTo>
                    <a:pt x="4391" y="3224"/>
                    <a:pt x="4988" y="2430"/>
                    <a:pt x="5754" y="2430"/>
                  </a:cubicBezTo>
                  <a:cubicBezTo>
                    <a:pt x="5796" y="2430"/>
                    <a:pt x="5839" y="2433"/>
                    <a:pt x="5883" y="2438"/>
                  </a:cubicBezTo>
                  <a:cubicBezTo>
                    <a:pt x="6377" y="2499"/>
                    <a:pt x="6799" y="2735"/>
                    <a:pt x="7256" y="2735"/>
                  </a:cubicBezTo>
                  <a:cubicBezTo>
                    <a:pt x="7416" y="2735"/>
                    <a:pt x="7581" y="2706"/>
                    <a:pt x="7754" y="2631"/>
                  </a:cubicBezTo>
                  <a:cubicBezTo>
                    <a:pt x="7933" y="2552"/>
                    <a:pt x="8019" y="2255"/>
                    <a:pt x="7793" y="2166"/>
                  </a:cubicBezTo>
                  <a:cubicBezTo>
                    <a:pt x="7261" y="1952"/>
                    <a:pt x="6022" y="1330"/>
                    <a:pt x="6801" y="623"/>
                  </a:cubicBezTo>
                  <a:cubicBezTo>
                    <a:pt x="6911" y="523"/>
                    <a:pt x="6868" y="309"/>
                    <a:pt x="6733" y="256"/>
                  </a:cubicBezTo>
                  <a:cubicBezTo>
                    <a:pt x="6590" y="195"/>
                    <a:pt x="6447" y="134"/>
                    <a:pt x="6304" y="73"/>
                  </a:cubicBezTo>
                  <a:cubicBezTo>
                    <a:pt x="6271" y="60"/>
                    <a:pt x="6239" y="54"/>
                    <a:pt x="6208" y="54"/>
                  </a:cubicBezTo>
                  <a:cubicBezTo>
                    <a:pt x="6166" y="54"/>
                    <a:pt x="6126" y="65"/>
                    <a:pt x="6094" y="84"/>
                  </a:cubicBezTo>
                  <a:cubicBezTo>
                    <a:pt x="6058" y="66"/>
                    <a:pt x="6026" y="48"/>
                    <a:pt x="5993" y="30"/>
                  </a:cubicBezTo>
                  <a:cubicBezTo>
                    <a:pt x="5955" y="9"/>
                    <a:pt x="5917" y="0"/>
                    <a:pt x="5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
            <p:cNvSpPr/>
            <p:nvPr/>
          </p:nvSpPr>
          <p:spPr>
            <a:xfrm>
              <a:off x="1293725" y="4836625"/>
              <a:ext cx="27050" cy="141900"/>
            </a:xfrm>
            <a:custGeom>
              <a:rect b="b" l="l" r="r" t="t"/>
              <a:pathLst>
                <a:path extrusionOk="0" h="5676" w="1082">
                  <a:moveTo>
                    <a:pt x="688" y="1"/>
                  </a:moveTo>
                  <a:cubicBezTo>
                    <a:pt x="643" y="1"/>
                    <a:pt x="599" y="41"/>
                    <a:pt x="610" y="102"/>
                  </a:cubicBezTo>
                  <a:cubicBezTo>
                    <a:pt x="938" y="1917"/>
                    <a:pt x="106" y="3813"/>
                    <a:pt x="2" y="5621"/>
                  </a:cubicBezTo>
                  <a:cubicBezTo>
                    <a:pt x="0" y="5655"/>
                    <a:pt x="36" y="5676"/>
                    <a:pt x="68" y="5676"/>
                  </a:cubicBezTo>
                  <a:cubicBezTo>
                    <a:pt x="90" y="5676"/>
                    <a:pt x="110" y="5667"/>
                    <a:pt x="117" y="5645"/>
                  </a:cubicBezTo>
                  <a:cubicBezTo>
                    <a:pt x="485" y="4673"/>
                    <a:pt x="599" y="3599"/>
                    <a:pt x="742" y="2578"/>
                  </a:cubicBezTo>
                  <a:cubicBezTo>
                    <a:pt x="856" y="1764"/>
                    <a:pt x="1081" y="842"/>
                    <a:pt x="760" y="53"/>
                  </a:cubicBezTo>
                  <a:cubicBezTo>
                    <a:pt x="745" y="17"/>
                    <a:pt x="716" y="1"/>
                    <a:pt x="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
            <p:cNvSpPr/>
            <p:nvPr/>
          </p:nvSpPr>
          <p:spPr>
            <a:xfrm>
              <a:off x="1265200" y="4654275"/>
              <a:ext cx="42175" cy="258250"/>
            </a:xfrm>
            <a:custGeom>
              <a:rect b="b" l="l" r="r" t="t"/>
              <a:pathLst>
                <a:path extrusionOk="0" h="10330" w="1687">
                  <a:moveTo>
                    <a:pt x="1079" y="0"/>
                  </a:moveTo>
                  <a:cubicBezTo>
                    <a:pt x="1058" y="0"/>
                    <a:pt x="1036" y="10"/>
                    <a:pt x="1022" y="32"/>
                  </a:cubicBezTo>
                  <a:cubicBezTo>
                    <a:pt x="118" y="1411"/>
                    <a:pt x="1" y="2954"/>
                    <a:pt x="340" y="4540"/>
                  </a:cubicBezTo>
                  <a:cubicBezTo>
                    <a:pt x="761" y="6503"/>
                    <a:pt x="1458" y="8250"/>
                    <a:pt x="961" y="10282"/>
                  </a:cubicBezTo>
                  <a:cubicBezTo>
                    <a:pt x="954" y="10310"/>
                    <a:pt x="979" y="10329"/>
                    <a:pt x="1003" y="10329"/>
                  </a:cubicBezTo>
                  <a:cubicBezTo>
                    <a:pt x="1018" y="10329"/>
                    <a:pt x="1032" y="10323"/>
                    <a:pt x="1039" y="10307"/>
                  </a:cubicBezTo>
                  <a:cubicBezTo>
                    <a:pt x="1686" y="8939"/>
                    <a:pt x="1297" y="7336"/>
                    <a:pt x="937" y="5939"/>
                  </a:cubicBezTo>
                  <a:cubicBezTo>
                    <a:pt x="401" y="3893"/>
                    <a:pt x="93" y="2036"/>
                    <a:pt x="1136" y="86"/>
                  </a:cubicBezTo>
                  <a:cubicBezTo>
                    <a:pt x="1160" y="39"/>
                    <a:pt x="1120"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
            <p:cNvSpPr/>
            <p:nvPr/>
          </p:nvSpPr>
          <p:spPr>
            <a:xfrm>
              <a:off x="1253000" y="4777850"/>
              <a:ext cx="11250" cy="52000"/>
            </a:xfrm>
            <a:custGeom>
              <a:rect b="b" l="l" r="r" t="t"/>
              <a:pathLst>
                <a:path extrusionOk="0" h="2080" w="450">
                  <a:moveTo>
                    <a:pt x="67" y="0"/>
                  </a:moveTo>
                  <a:cubicBezTo>
                    <a:pt x="33" y="0"/>
                    <a:pt x="1" y="24"/>
                    <a:pt x="3" y="68"/>
                  </a:cubicBezTo>
                  <a:cubicBezTo>
                    <a:pt x="35" y="718"/>
                    <a:pt x="220" y="1382"/>
                    <a:pt x="324" y="2025"/>
                  </a:cubicBezTo>
                  <a:cubicBezTo>
                    <a:pt x="329" y="2061"/>
                    <a:pt x="359" y="2079"/>
                    <a:pt x="388" y="2079"/>
                  </a:cubicBezTo>
                  <a:cubicBezTo>
                    <a:pt x="419" y="2079"/>
                    <a:pt x="449" y="2058"/>
                    <a:pt x="446" y="2018"/>
                  </a:cubicBezTo>
                  <a:cubicBezTo>
                    <a:pt x="399" y="1379"/>
                    <a:pt x="360" y="650"/>
                    <a:pt x="131" y="47"/>
                  </a:cubicBezTo>
                  <a:cubicBezTo>
                    <a:pt x="120" y="15"/>
                    <a:pt x="93"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2"/>
          <p:cNvGrpSpPr/>
          <p:nvPr/>
        </p:nvGrpSpPr>
        <p:grpSpPr>
          <a:xfrm rot="8701172">
            <a:off x="5406088" y="3926133"/>
            <a:ext cx="1001320" cy="2120923"/>
            <a:chOff x="5778100" y="1814000"/>
            <a:chExt cx="547500" cy="1159675"/>
          </a:xfrm>
        </p:grpSpPr>
        <p:sp>
          <p:nvSpPr>
            <p:cNvPr id="991" name="Google Shape;991;p2"/>
            <p:cNvSpPr/>
            <p:nvPr/>
          </p:nvSpPr>
          <p:spPr>
            <a:xfrm>
              <a:off x="5797200" y="1814000"/>
              <a:ext cx="528400" cy="1159675"/>
            </a:xfrm>
            <a:custGeom>
              <a:rect b="b" l="l" r="r" t="t"/>
              <a:pathLst>
                <a:path extrusionOk="0" h="46387" w="21136">
                  <a:moveTo>
                    <a:pt x="9604" y="33654"/>
                  </a:moveTo>
                  <a:lnTo>
                    <a:pt x="9604" y="33654"/>
                  </a:lnTo>
                  <a:cubicBezTo>
                    <a:pt x="9697" y="33703"/>
                    <a:pt x="9790" y="33756"/>
                    <a:pt x="9883" y="33810"/>
                  </a:cubicBezTo>
                  <a:cubicBezTo>
                    <a:pt x="9861" y="33936"/>
                    <a:pt x="9843" y="34074"/>
                    <a:pt x="9822" y="34221"/>
                  </a:cubicBezTo>
                  <a:cubicBezTo>
                    <a:pt x="9739" y="34039"/>
                    <a:pt x="9665" y="33850"/>
                    <a:pt x="9604" y="33654"/>
                  </a:cubicBezTo>
                  <a:close/>
                  <a:moveTo>
                    <a:pt x="636" y="251"/>
                  </a:moveTo>
                  <a:cubicBezTo>
                    <a:pt x="736" y="308"/>
                    <a:pt x="833" y="372"/>
                    <a:pt x="929" y="429"/>
                  </a:cubicBezTo>
                  <a:cubicBezTo>
                    <a:pt x="1046" y="363"/>
                    <a:pt x="1175" y="326"/>
                    <a:pt x="1307" y="326"/>
                  </a:cubicBezTo>
                  <a:cubicBezTo>
                    <a:pt x="1380" y="326"/>
                    <a:pt x="1455" y="338"/>
                    <a:pt x="1529" y="362"/>
                  </a:cubicBezTo>
                  <a:cubicBezTo>
                    <a:pt x="2383" y="655"/>
                    <a:pt x="2912" y="1394"/>
                    <a:pt x="3512" y="2065"/>
                  </a:cubicBezTo>
                  <a:cubicBezTo>
                    <a:pt x="3561" y="2119"/>
                    <a:pt x="3611" y="2172"/>
                    <a:pt x="3662" y="2226"/>
                  </a:cubicBezTo>
                  <a:cubicBezTo>
                    <a:pt x="3957" y="2440"/>
                    <a:pt x="4254" y="2661"/>
                    <a:pt x="4550" y="2879"/>
                  </a:cubicBezTo>
                  <a:cubicBezTo>
                    <a:pt x="5854" y="4808"/>
                    <a:pt x="9182" y="5083"/>
                    <a:pt x="11018" y="5737"/>
                  </a:cubicBezTo>
                  <a:cubicBezTo>
                    <a:pt x="12775" y="6362"/>
                    <a:pt x="14689" y="7062"/>
                    <a:pt x="16179" y="8257"/>
                  </a:cubicBezTo>
                  <a:cubicBezTo>
                    <a:pt x="17621" y="9419"/>
                    <a:pt x="18589" y="11201"/>
                    <a:pt x="19282" y="13001"/>
                  </a:cubicBezTo>
                  <a:cubicBezTo>
                    <a:pt x="20811" y="16950"/>
                    <a:pt x="20375" y="21386"/>
                    <a:pt x="18828" y="25478"/>
                  </a:cubicBezTo>
                  <a:cubicBezTo>
                    <a:pt x="18125" y="27350"/>
                    <a:pt x="17218" y="29132"/>
                    <a:pt x="16222" y="30850"/>
                  </a:cubicBezTo>
                  <a:cubicBezTo>
                    <a:pt x="15307" y="32428"/>
                    <a:pt x="14147" y="33932"/>
                    <a:pt x="13290" y="35561"/>
                  </a:cubicBezTo>
                  <a:cubicBezTo>
                    <a:pt x="12432" y="34661"/>
                    <a:pt x="11500" y="33875"/>
                    <a:pt x="10497" y="33192"/>
                  </a:cubicBezTo>
                  <a:cubicBezTo>
                    <a:pt x="10486" y="33174"/>
                    <a:pt x="10476" y="33153"/>
                    <a:pt x="10468" y="33132"/>
                  </a:cubicBezTo>
                  <a:cubicBezTo>
                    <a:pt x="10425" y="33114"/>
                    <a:pt x="10386" y="33096"/>
                    <a:pt x="10347" y="33082"/>
                  </a:cubicBezTo>
                  <a:cubicBezTo>
                    <a:pt x="10321" y="33071"/>
                    <a:pt x="10300" y="33057"/>
                    <a:pt x="10279" y="33046"/>
                  </a:cubicBezTo>
                  <a:lnTo>
                    <a:pt x="10279" y="33049"/>
                  </a:lnTo>
                  <a:cubicBezTo>
                    <a:pt x="10272" y="33042"/>
                    <a:pt x="10265" y="33039"/>
                    <a:pt x="10257" y="33032"/>
                  </a:cubicBezTo>
                  <a:cubicBezTo>
                    <a:pt x="10229" y="33018"/>
                    <a:pt x="10201" y="33000"/>
                    <a:pt x="10171" y="32978"/>
                  </a:cubicBezTo>
                  <a:cubicBezTo>
                    <a:pt x="9879" y="32792"/>
                    <a:pt x="9583" y="32610"/>
                    <a:pt x="9279" y="32439"/>
                  </a:cubicBezTo>
                  <a:cubicBezTo>
                    <a:pt x="9276" y="32436"/>
                    <a:pt x="9268" y="32436"/>
                    <a:pt x="9265" y="32432"/>
                  </a:cubicBezTo>
                  <a:cubicBezTo>
                    <a:pt x="9475" y="31857"/>
                    <a:pt x="9733" y="31310"/>
                    <a:pt x="10011" y="30775"/>
                  </a:cubicBezTo>
                  <a:cubicBezTo>
                    <a:pt x="10015" y="30789"/>
                    <a:pt x="10021" y="30804"/>
                    <a:pt x="10026" y="30817"/>
                  </a:cubicBezTo>
                  <a:cubicBezTo>
                    <a:pt x="10047" y="30768"/>
                    <a:pt x="10064" y="30714"/>
                    <a:pt x="10086" y="30661"/>
                  </a:cubicBezTo>
                  <a:cubicBezTo>
                    <a:pt x="10082" y="30657"/>
                    <a:pt x="10082" y="30649"/>
                    <a:pt x="10079" y="30643"/>
                  </a:cubicBezTo>
                  <a:cubicBezTo>
                    <a:pt x="10100" y="30603"/>
                    <a:pt x="10122" y="30564"/>
                    <a:pt x="10143" y="30525"/>
                  </a:cubicBezTo>
                  <a:cubicBezTo>
                    <a:pt x="11264" y="27839"/>
                    <a:pt x="12975" y="25328"/>
                    <a:pt x="13350" y="22418"/>
                  </a:cubicBezTo>
                  <a:cubicBezTo>
                    <a:pt x="13728" y="19504"/>
                    <a:pt x="12543" y="16825"/>
                    <a:pt x="11429" y="14369"/>
                  </a:cubicBezTo>
                  <a:cubicBezTo>
                    <a:pt x="10140" y="11522"/>
                    <a:pt x="8154" y="9940"/>
                    <a:pt x="5786" y="8272"/>
                  </a:cubicBezTo>
                  <a:cubicBezTo>
                    <a:pt x="5472" y="8051"/>
                    <a:pt x="5179" y="7807"/>
                    <a:pt x="4897" y="7555"/>
                  </a:cubicBezTo>
                  <a:cubicBezTo>
                    <a:pt x="4879" y="7543"/>
                    <a:pt x="4862" y="7533"/>
                    <a:pt x="4847" y="7522"/>
                  </a:cubicBezTo>
                  <a:cubicBezTo>
                    <a:pt x="4797" y="7483"/>
                    <a:pt x="4750" y="7443"/>
                    <a:pt x="4700" y="7408"/>
                  </a:cubicBezTo>
                  <a:cubicBezTo>
                    <a:pt x="3411" y="6883"/>
                    <a:pt x="2211" y="6012"/>
                    <a:pt x="1412" y="4804"/>
                  </a:cubicBezTo>
                  <a:cubicBezTo>
                    <a:pt x="754" y="3808"/>
                    <a:pt x="1" y="2262"/>
                    <a:pt x="494" y="955"/>
                  </a:cubicBezTo>
                  <a:cubicBezTo>
                    <a:pt x="537" y="843"/>
                    <a:pt x="593" y="741"/>
                    <a:pt x="665" y="655"/>
                  </a:cubicBezTo>
                  <a:cubicBezTo>
                    <a:pt x="654" y="522"/>
                    <a:pt x="644" y="387"/>
                    <a:pt x="636" y="251"/>
                  </a:cubicBezTo>
                  <a:close/>
                  <a:moveTo>
                    <a:pt x="10443" y="34153"/>
                  </a:moveTo>
                  <a:cubicBezTo>
                    <a:pt x="10669" y="34300"/>
                    <a:pt x="10890" y="34453"/>
                    <a:pt x="11111" y="34610"/>
                  </a:cubicBezTo>
                  <a:cubicBezTo>
                    <a:pt x="10822" y="34907"/>
                    <a:pt x="10647" y="35342"/>
                    <a:pt x="10497" y="35753"/>
                  </a:cubicBezTo>
                  <a:cubicBezTo>
                    <a:pt x="10343" y="35393"/>
                    <a:pt x="10415" y="34704"/>
                    <a:pt x="10443" y="34153"/>
                  </a:cubicBezTo>
                  <a:close/>
                  <a:moveTo>
                    <a:pt x="11393" y="34818"/>
                  </a:moveTo>
                  <a:cubicBezTo>
                    <a:pt x="11850" y="35160"/>
                    <a:pt x="12293" y="35528"/>
                    <a:pt x="12718" y="35925"/>
                  </a:cubicBezTo>
                  <a:cubicBezTo>
                    <a:pt x="12307" y="36024"/>
                    <a:pt x="11796" y="36121"/>
                    <a:pt x="11364" y="36121"/>
                  </a:cubicBezTo>
                  <a:cubicBezTo>
                    <a:pt x="11436" y="36075"/>
                    <a:pt x="11500" y="36017"/>
                    <a:pt x="11557" y="35939"/>
                  </a:cubicBezTo>
                  <a:cubicBezTo>
                    <a:pt x="11646" y="35825"/>
                    <a:pt x="11772" y="35585"/>
                    <a:pt x="11664" y="35453"/>
                  </a:cubicBezTo>
                  <a:cubicBezTo>
                    <a:pt x="11636" y="35416"/>
                    <a:pt x="11601" y="35393"/>
                    <a:pt x="11560" y="35393"/>
                  </a:cubicBezTo>
                  <a:cubicBezTo>
                    <a:pt x="11544" y="35393"/>
                    <a:pt x="11528" y="35396"/>
                    <a:pt x="11511" y="35403"/>
                  </a:cubicBezTo>
                  <a:cubicBezTo>
                    <a:pt x="11397" y="35442"/>
                    <a:pt x="11350" y="35596"/>
                    <a:pt x="11286" y="35696"/>
                  </a:cubicBezTo>
                  <a:cubicBezTo>
                    <a:pt x="11226" y="35792"/>
                    <a:pt x="11143" y="35885"/>
                    <a:pt x="11058" y="35950"/>
                  </a:cubicBezTo>
                  <a:cubicBezTo>
                    <a:pt x="11007" y="35989"/>
                    <a:pt x="10990" y="36039"/>
                    <a:pt x="10993" y="36089"/>
                  </a:cubicBezTo>
                  <a:cubicBezTo>
                    <a:pt x="10872" y="36064"/>
                    <a:pt x="10761" y="36028"/>
                    <a:pt x="10675" y="35971"/>
                  </a:cubicBezTo>
                  <a:cubicBezTo>
                    <a:pt x="10779" y="35764"/>
                    <a:pt x="10904" y="35567"/>
                    <a:pt x="11028" y="35375"/>
                  </a:cubicBezTo>
                  <a:cubicBezTo>
                    <a:pt x="11147" y="35192"/>
                    <a:pt x="11290" y="35014"/>
                    <a:pt x="11393" y="34818"/>
                  </a:cubicBezTo>
                  <a:close/>
                  <a:moveTo>
                    <a:pt x="304" y="1"/>
                  </a:moveTo>
                  <a:cubicBezTo>
                    <a:pt x="183" y="790"/>
                    <a:pt x="58" y="1590"/>
                    <a:pt x="154" y="2358"/>
                  </a:cubicBezTo>
                  <a:cubicBezTo>
                    <a:pt x="290" y="3429"/>
                    <a:pt x="901" y="4379"/>
                    <a:pt x="1458" y="5208"/>
                  </a:cubicBezTo>
                  <a:cubicBezTo>
                    <a:pt x="2558" y="6840"/>
                    <a:pt x="4026" y="7865"/>
                    <a:pt x="5633" y="8829"/>
                  </a:cubicBezTo>
                  <a:cubicBezTo>
                    <a:pt x="6972" y="9637"/>
                    <a:pt x="8386" y="10365"/>
                    <a:pt x="9472" y="11562"/>
                  </a:cubicBezTo>
                  <a:cubicBezTo>
                    <a:pt x="10290" y="12465"/>
                    <a:pt x="10890" y="13561"/>
                    <a:pt x="11382" y="14718"/>
                  </a:cubicBezTo>
                  <a:cubicBezTo>
                    <a:pt x="11765" y="15465"/>
                    <a:pt x="12072" y="16261"/>
                    <a:pt x="12297" y="17093"/>
                  </a:cubicBezTo>
                  <a:cubicBezTo>
                    <a:pt x="12736" y="18232"/>
                    <a:pt x="13154" y="19408"/>
                    <a:pt x="13075" y="20690"/>
                  </a:cubicBezTo>
                  <a:cubicBezTo>
                    <a:pt x="12993" y="22032"/>
                    <a:pt x="12564" y="23382"/>
                    <a:pt x="12061" y="24679"/>
                  </a:cubicBezTo>
                  <a:cubicBezTo>
                    <a:pt x="11808" y="25454"/>
                    <a:pt x="11493" y="26204"/>
                    <a:pt x="11122" y="26936"/>
                  </a:cubicBezTo>
                  <a:cubicBezTo>
                    <a:pt x="10471" y="28442"/>
                    <a:pt x="9729" y="29868"/>
                    <a:pt x="9172" y="31421"/>
                  </a:cubicBezTo>
                  <a:cubicBezTo>
                    <a:pt x="9019" y="31849"/>
                    <a:pt x="8847" y="32360"/>
                    <a:pt x="8615" y="32814"/>
                  </a:cubicBezTo>
                  <a:cubicBezTo>
                    <a:pt x="8633" y="32832"/>
                    <a:pt x="8654" y="32850"/>
                    <a:pt x="8676" y="32864"/>
                  </a:cubicBezTo>
                  <a:cubicBezTo>
                    <a:pt x="8629" y="33439"/>
                    <a:pt x="8654" y="33964"/>
                    <a:pt x="8843" y="34500"/>
                  </a:cubicBezTo>
                  <a:cubicBezTo>
                    <a:pt x="9118" y="35271"/>
                    <a:pt x="9415" y="35553"/>
                    <a:pt x="8929" y="36403"/>
                  </a:cubicBezTo>
                  <a:cubicBezTo>
                    <a:pt x="8200" y="37664"/>
                    <a:pt x="7750" y="39096"/>
                    <a:pt x="7604" y="40542"/>
                  </a:cubicBezTo>
                  <a:cubicBezTo>
                    <a:pt x="7397" y="42578"/>
                    <a:pt x="7682" y="46199"/>
                    <a:pt x="10029" y="46385"/>
                  </a:cubicBezTo>
                  <a:cubicBezTo>
                    <a:pt x="10039" y="46386"/>
                    <a:pt x="10050" y="46386"/>
                    <a:pt x="10060" y="46386"/>
                  </a:cubicBezTo>
                  <a:cubicBezTo>
                    <a:pt x="10434" y="46386"/>
                    <a:pt x="10537" y="45822"/>
                    <a:pt x="10168" y="45710"/>
                  </a:cubicBezTo>
                  <a:cubicBezTo>
                    <a:pt x="7704" y="44981"/>
                    <a:pt x="8340" y="40196"/>
                    <a:pt x="9100" y="38207"/>
                  </a:cubicBezTo>
                  <a:cubicBezTo>
                    <a:pt x="9319" y="37643"/>
                    <a:pt x="9769" y="37039"/>
                    <a:pt x="10026" y="36425"/>
                  </a:cubicBezTo>
                  <a:cubicBezTo>
                    <a:pt x="10075" y="36489"/>
                    <a:pt x="10133" y="36550"/>
                    <a:pt x="10201" y="36596"/>
                  </a:cubicBezTo>
                  <a:cubicBezTo>
                    <a:pt x="10443" y="36763"/>
                    <a:pt x="10773" y="36825"/>
                    <a:pt x="11137" y="36825"/>
                  </a:cubicBezTo>
                  <a:cubicBezTo>
                    <a:pt x="11708" y="36825"/>
                    <a:pt x="12365" y="36672"/>
                    <a:pt x="12904" y="36532"/>
                  </a:cubicBezTo>
                  <a:cubicBezTo>
                    <a:pt x="12922" y="36575"/>
                    <a:pt x="12954" y="36606"/>
                    <a:pt x="12990" y="36632"/>
                  </a:cubicBezTo>
                  <a:cubicBezTo>
                    <a:pt x="14879" y="34018"/>
                    <a:pt x="16425" y="31125"/>
                    <a:pt x="18022" y="28307"/>
                  </a:cubicBezTo>
                  <a:cubicBezTo>
                    <a:pt x="19111" y="26378"/>
                    <a:pt x="19907" y="24350"/>
                    <a:pt x="20461" y="22246"/>
                  </a:cubicBezTo>
                  <a:cubicBezTo>
                    <a:pt x="20553" y="21229"/>
                    <a:pt x="20750" y="20222"/>
                    <a:pt x="20885" y="19190"/>
                  </a:cubicBezTo>
                  <a:cubicBezTo>
                    <a:pt x="21135" y="17279"/>
                    <a:pt x="20728" y="15600"/>
                    <a:pt x="20214" y="13843"/>
                  </a:cubicBezTo>
                  <a:cubicBezTo>
                    <a:pt x="19314" y="10776"/>
                    <a:pt x="17771" y="8240"/>
                    <a:pt x="15164" y="6690"/>
                  </a:cubicBezTo>
                  <a:cubicBezTo>
                    <a:pt x="14207" y="6122"/>
                    <a:pt x="13164" y="5669"/>
                    <a:pt x="12104" y="5300"/>
                  </a:cubicBezTo>
                  <a:cubicBezTo>
                    <a:pt x="9818" y="5018"/>
                    <a:pt x="7336" y="5094"/>
                    <a:pt x="5504" y="3522"/>
                  </a:cubicBezTo>
                  <a:cubicBezTo>
                    <a:pt x="4011" y="2247"/>
                    <a:pt x="2393" y="65"/>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
            <p:cNvSpPr/>
            <p:nvPr/>
          </p:nvSpPr>
          <p:spPr>
            <a:xfrm>
              <a:off x="6119050" y="1996875"/>
              <a:ext cx="146450" cy="149175"/>
            </a:xfrm>
            <a:custGeom>
              <a:rect b="b" l="l" r="r" t="t"/>
              <a:pathLst>
                <a:path extrusionOk="0" h="5967" w="5858">
                  <a:moveTo>
                    <a:pt x="113" y="1"/>
                  </a:moveTo>
                  <a:cubicBezTo>
                    <a:pt x="42" y="1"/>
                    <a:pt x="1" y="117"/>
                    <a:pt x="76" y="164"/>
                  </a:cubicBezTo>
                  <a:cubicBezTo>
                    <a:pt x="2405" y="1621"/>
                    <a:pt x="4594" y="3103"/>
                    <a:pt x="5697" y="5918"/>
                  </a:cubicBezTo>
                  <a:cubicBezTo>
                    <a:pt x="5710" y="5952"/>
                    <a:pt x="5737" y="5967"/>
                    <a:pt x="5764" y="5967"/>
                  </a:cubicBezTo>
                  <a:cubicBezTo>
                    <a:pt x="5811" y="5967"/>
                    <a:pt x="5858" y="5924"/>
                    <a:pt x="5840" y="5861"/>
                  </a:cubicBezTo>
                  <a:cubicBezTo>
                    <a:pt x="4986" y="2968"/>
                    <a:pt x="2619" y="1107"/>
                    <a:pt x="144" y="7"/>
                  </a:cubicBezTo>
                  <a:cubicBezTo>
                    <a:pt x="133" y="3"/>
                    <a:pt x="123" y="1"/>
                    <a:pt x="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
            <p:cNvSpPr/>
            <p:nvPr/>
          </p:nvSpPr>
          <p:spPr>
            <a:xfrm>
              <a:off x="6138550" y="2030800"/>
              <a:ext cx="59550" cy="40575"/>
            </a:xfrm>
            <a:custGeom>
              <a:rect b="b" l="l" r="r" t="t"/>
              <a:pathLst>
                <a:path extrusionOk="0" h="1623" w="2382">
                  <a:moveTo>
                    <a:pt x="50" y="0"/>
                  </a:moveTo>
                  <a:cubicBezTo>
                    <a:pt x="19" y="0"/>
                    <a:pt x="1" y="49"/>
                    <a:pt x="32" y="68"/>
                  </a:cubicBezTo>
                  <a:cubicBezTo>
                    <a:pt x="814" y="543"/>
                    <a:pt x="1582" y="1025"/>
                    <a:pt x="2296" y="1614"/>
                  </a:cubicBezTo>
                  <a:cubicBezTo>
                    <a:pt x="2303" y="1620"/>
                    <a:pt x="2311" y="1623"/>
                    <a:pt x="2318" y="1623"/>
                  </a:cubicBezTo>
                  <a:cubicBezTo>
                    <a:pt x="2352" y="1623"/>
                    <a:pt x="2381" y="1572"/>
                    <a:pt x="2350" y="1543"/>
                  </a:cubicBezTo>
                  <a:cubicBezTo>
                    <a:pt x="1643" y="943"/>
                    <a:pt x="893" y="396"/>
                    <a:pt x="64" y="4"/>
                  </a:cubicBezTo>
                  <a:cubicBezTo>
                    <a:pt x="59" y="1"/>
                    <a:pt x="54"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
            <p:cNvSpPr/>
            <p:nvPr/>
          </p:nvSpPr>
          <p:spPr>
            <a:xfrm>
              <a:off x="5998200" y="1940075"/>
              <a:ext cx="69325" cy="32375"/>
            </a:xfrm>
            <a:custGeom>
              <a:rect b="b" l="l" r="r" t="t"/>
              <a:pathLst>
                <a:path extrusionOk="0" h="1295" w="2773">
                  <a:moveTo>
                    <a:pt x="93" y="1"/>
                  </a:moveTo>
                  <a:cubicBezTo>
                    <a:pt x="36" y="1"/>
                    <a:pt x="0" y="90"/>
                    <a:pt x="61" y="122"/>
                  </a:cubicBezTo>
                  <a:cubicBezTo>
                    <a:pt x="921" y="579"/>
                    <a:pt x="1849" y="908"/>
                    <a:pt x="2742" y="1294"/>
                  </a:cubicBezTo>
                  <a:cubicBezTo>
                    <a:pt x="2744" y="1294"/>
                    <a:pt x="2746" y="1295"/>
                    <a:pt x="2748" y="1295"/>
                  </a:cubicBezTo>
                  <a:cubicBezTo>
                    <a:pt x="2763" y="1295"/>
                    <a:pt x="2772" y="1271"/>
                    <a:pt x="2757" y="1265"/>
                  </a:cubicBezTo>
                  <a:cubicBezTo>
                    <a:pt x="1879" y="844"/>
                    <a:pt x="1021" y="354"/>
                    <a:pt x="114" y="5"/>
                  </a:cubicBezTo>
                  <a:cubicBezTo>
                    <a:pt x="107" y="2"/>
                    <a:pt x="100"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
            <p:cNvSpPr/>
            <p:nvPr/>
          </p:nvSpPr>
          <p:spPr>
            <a:xfrm>
              <a:off x="6128350" y="2598200"/>
              <a:ext cx="39450" cy="65300"/>
            </a:xfrm>
            <a:custGeom>
              <a:rect b="b" l="l" r="r" t="t"/>
              <a:pathLst>
                <a:path extrusionOk="0" h="2612" w="1578">
                  <a:moveTo>
                    <a:pt x="1535" y="1"/>
                  </a:moveTo>
                  <a:cubicBezTo>
                    <a:pt x="1526" y="1"/>
                    <a:pt x="1516" y="5"/>
                    <a:pt x="1507" y="14"/>
                  </a:cubicBezTo>
                  <a:cubicBezTo>
                    <a:pt x="919" y="760"/>
                    <a:pt x="440" y="1643"/>
                    <a:pt x="26" y="2510"/>
                  </a:cubicBezTo>
                  <a:cubicBezTo>
                    <a:pt x="0" y="2560"/>
                    <a:pt x="41" y="2611"/>
                    <a:pt x="82" y="2611"/>
                  </a:cubicBezTo>
                  <a:cubicBezTo>
                    <a:pt x="99" y="2611"/>
                    <a:pt x="117" y="2602"/>
                    <a:pt x="129" y="2581"/>
                  </a:cubicBezTo>
                  <a:cubicBezTo>
                    <a:pt x="644" y="1771"/>
                    <a:pt x="1165" y="931"/>
                    <a:pt x="1565" y="53"/>
                  </a:cubicBezTo>
                  <a:cubicBezTo>
                    <a:pt x="1578" y="25"/>
                    <a:pt x="1558"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
            <p:cNvSpPr/>
            <p:nvPr/>
          </p:nvSpPr>
          <p:spPr>
            <a:xfrm>
              <a:off x="6188375" y="2453550"/>
              <a:ext cx="46500" cy="99025"/>
            </a:xfrm>
            <a:custGeom>
              <a:rect b="b" l="l" r="r" t="t"/>
              <a:pathLst>
                <a:path extrusionOk="0" h="3961" w="1860">
                  <a:moveTo>
                    <a:pt x="1846" y="0"/>
                  </a:moveTo>
                  <a:cubicBezTo>
                    <a:pt x="1843" y="0"/>
                    <a:pt x="1840" y="2"/>
                    <a:pt x="1839" y="7"/>
                  </a:cubicBezTo>
                  <a:cubicBezTo>
                    <a:pt x="1274" y="1347"/>
                    <a:pt x="653" y="2657"/>
                    <a:pt x="3" y="3953"/>
                  </a:cubicBezTo>
                  <a:cubicBezTo>
                    <a:pt x="1" y="3956"/>
                    <a:pt x="3" y="3960"/>
                    <a:pt x="6" y="3960"/>
                  </a:cubicBezTo>
                  <a:cubicBezTo>
                    <a:pt x="7" y="3960"/>
                    <a:pt x="9" y="3960"/>
                    <a:pt x="10" y="3957"/>
                  </a:cubicBezTo>
                  <a:cubicBezTo>
                    <a:pt x="717" y="2685"/>
                    <a:pt x="1321" y="1375"/>
                    <a:pt x="1857" y="15"/>
                  </a:cubicBezTo>
                  <a:cubicBezTo>
                    <a:pt x="1859" y="7"/>
                    <a:pt x="1852"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
            <p:cNvSpPr/>
            <p:nvPr/>
          </p:nvSpPr>
          <p:spPr>
            <a:xfrm>
              <a:off x="6259800" y="2236300"/>
              <a:ext cx="24925" cy="135600"/>
            </a:xfrm>
            <a:custGeom>
              <a:rect b="b" l="l" r="r" t="t"/>
              <a:pathLst>
                <a:path extrusionOk="0" h="5424" w="997">
                  <a:moveTo>
                    <a:pt x="204" y="0"/>
                  </a:moveTo>
                  <a:cubicBezTo>
                    <a:pt x="178" y="0"/>
                    <a:pt x="149" y="29"/>
                    <a:pt x="157" y="62"/>
                  </a:cubicBezTo>
                  <a:cubicBezTo>
                    <a:pt x="688" y="1858"/>
                    <a:pt x="439" y="3551"/>
                    <a:pt x="3" y="5408"/>
                  </a:cubicBezTo>
                  <a:cubicBezTo>
                    <a:pt x="1" y="5418"/>
                    <a:pt x="7" y="5424"/>
                    <a:pt x="14" y="5424"/>
                  </a:cubicBezTo>
                  <a:cubicBezTo>
                    <a:pt x="20" y="5424"/>
                    <a:pt x="26" y="5420"/>
                    <a:pt x="28" y="5412"/>
                  </a:cubicBezTo>
                  <a:cubicBezTo>
                    <a:pt x="510" y="3615"/>
                    <a:pt x="996" y="1715"/>
                    <a:pt x="232" y="19"/>
                  </a:cubicBezTo>
                  <a:cubicBezTo>
                    <a:pt x="225" y="6"/>
                    <a:pt x="215"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
            <p:cNvSpPr/>
            <p:nvPr/>
          </p:nvSpPr>
          <p:spPr>
            <a:xfrm>
              <a:off x="6246875" y="2266650"/>
              <a:ext cx="48725" cy="189025"/>
            </a:xfrm>
            <a:custGeom>
              <a:rect b="b" l="l" r="r" t="t"/>
              <a:pathLst>
                <a:path extrusionOk="0" h="7561" w="1949">
                  <a:moveTo>
                    <a:pt x="1797" y="1"/>
                  </a:moveTo>
                  <a:cubicBezTo>
                    <a:pt x="1790" y="1"/>
                    <a:pt x="1784" y="6"/>
                    <a:pt x="1784" y="16"/>
                  </a:cubicBezTo>
                  <a:cubicBezTo>
                    <a:pt x="1752" y="2594"/>
                    <a:pt x="1205" y="5172"/>
                    <a:pt x="17" y="7501"/>
                  </a:cubicBezTo>
                  <a:cubicBezTo>
                    <a:pt x="0" y="7534"/>
                    <a:pt x="24" y="7561"/>
                    <a:pt x="51" y="7561"/>
                  </a:cubicBezTo>
                  <a:cubicBezTo>
                    <a:pt x="64" y="7561"/>
                    <a:pt x="78" y="7554"/>
                    <a:pt x="88" y="7537"/>
                  </a:cubicBezTo>
                  <a:cubicBezTo>
                    <a:pt x="1309" y="5169"/>
                    <a:pt x="1949" y="2658"/>
                    <a:pt x="1810" y="12"/>
                  </a:cubicBezTo>
                  <a:cubicBezTo>
                    <a:pt x="1808" y="4"/>
                    <a:pt x="1802" y="1"/>
                    <a:pt x="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
            <p:cNvSpPr/>
            <p:nvPr/>
          </p:nvSpPr>
          <p:spPr>
            <a:xfrm>
              <a:off x="6267275" y="2176775"/>
              <a:ext cx="10925" cy="25825"/>
            </a:xfrm>
            <a:custGeom>
              <a:rect b="b" l="l" r="r" t="t"/>
              <a:pathLst>
                <a:path extrusionOk="0" h="1033" w="437">
                  <a:moveTo>
                    <a:pt x="109" y="0"/>
                  </a:moveTo>
                  <a:cubicBezTo>
                    <a:pt x="84" y="0"/>
                    <a:pt x="59" y="17"/>
                    <a:pt x="54" y="54"/>
                  </a:cubicBezTo>
                  <a:cubicBezTo>
                    <a:pt x="0" y="389"/>
                    <a:pt x="119" y="736"/>
                    <a:pt x="279" y="1000"/>
                  </a:cubicBezTo>
                  <a:cubicBezTo>
                    <a:pt x="293" y="1023"/>
                    <a:pt x="312" y="1032"/>
                    <a:pt x="331" y="1032"/>
                  </a:cubicBezTo>
                  <a:cubicBezTo>
                    <a:pt x="383" y="1032"/>
                    <a:pt x="437" y="967"/>
                    <a:pt x="401" y="908"/>
                  </a:cubicBezTo>
                  <a:cubicBezTo>
                    <a:pt x="239" y="643"/>
                    <a:pt x="204" y="372"/>
                    <a:pt x="172" y="57"/>
                  </a:cubicBezTo>
                  <a:cubicBezTo>
                    <a:pt x="168" y="21"/>
                    <a:pt x="138"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
            <p:cNvSpPr/>
            <p:nvPr/>
          </p:nvSpPr>
          <p:spPr>
            <a:xfrm>
              <a:off x="6128575" y="2614525"/>
              <a:ext cx="38850" cy="67625"/>
            </a:xfrm>
            <a:custGeom>
              <a:rect b="b" l="l" r="r" t="t"/>
              <a:pathLst>
                <a:path extrusionOk="0" h="2705" w="1554">
                  <a:moveTo>
                    <a:pt x="1512" y="1"/>
                  </a:moveTo>
                  <a:cubicBezTo>
                    <a:pt x="1499" y="1"/>
                    <a:pt x="1484" y="8"/>
                    <a:pt x="1477" y="25"/>
                  </a:cubicBezTo>
                  <a:cubicBezTo>
                    <a:pt x="1045" y="943"/>
                    <a:pt x="545" y="1775"/>
                    <a:pt x="23" y="2632"/>
                  </a:cubicBezTo>
                  <a:cubicBezTo>
                    <a:pt x="0" y="2669"/>
                    <a:pt x="21" y="2704"/>
                    <a:pt x="49" y="2704"/>
                  </a:cubicBezTo>
                  <a:cubicBezTo>
                    <a:pt x="59" y="2704"/>
                    <a:pt x="70" y="2700"/>
                    <a:pt x="81" y="2689"/>
                  </a:cubicBezTo>
                  <a:cubicBezTo>
                    <a:pt x="760" y="1971"/>
                    <a:pt x="1256" y="1007"/>
                    <a:pt x="1545" y="47"/>
                  </a:cubicBezTo>
                  <a:cubicBezTo>
                    <a:pt x="1554" y="18"/>
                    <a:pt x="1534" y="1"/>
                    <a:pt x="1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
            <p:cNvSpPr/>
            <p:nvPr/>
          </p:nvSpPr>
          <p:spPr>
            <a:xfrm>
              <a:off x="6278125" y="2205750"/>
              <a:ext cx="11500" cy="60975"/>
            </a:xfrm>
            <a:custGeom>
              <a:rect b="b" l="l" r="r" t="t"/>
              <a:pathLst>
                <a:path extrusionOk="0" h="2439" w="460">
                  <a:moveTo>
                    <a:pt x="66" y="1"/>
                  </a:moveTo>
                  <a:cubicBezTo>
                    <a:pt x="36" y="1"/>
                    <a:pt x="1" y="27"/>
                    <a:pt x="6" y="62"/>
                  </a:cubicBezTo>
                  <a:cubicBezTo>
                    <a:pt x="120" y="834"/>
                    <a:pt x="260" y="1549"/>
                    <a:pt x="195" y="2348"/>
                  </a:cubicBezTo>
                  <a:cubicBezTo>
                    <a:pt x="190" y="2408"/>
                    <a:pt x="235" y="2438"/>
                    <a:pt x="282" y="2438"/>
                  </a:cubicBezTo>
                  <a:cubicBezTo>
                    <a:pt x="328" y="2438"/>
                    <a:pt x="375" y="2410"/>
                    <a:pt x="381" y="2352"/>
                  </a:cubicBezTo>
                  <a:cubicBezTo>
                    <a:pt x="459" y="1562"/>
                    <a:pt x="438" y="716"/>
                    <a:pt x="102" y="23"/>
                  </a:cubicBezTo>
                  <a:cubicBezTo>
                    <a:pt x="95" y="7"/>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
            <p:cNvSpPr/>
            <p:nvPr/>
          </p:nvSpPr>
          <p:spPr>
            <a:xfrm>
              <a:off x="6070600" y="1965975"/>
              <a:ext cx="129075" cy="67675"/>
            </a:xfrm>
            <a:custGeom>
              <a:rect b="b" l="l" r="r" t="t"/>
              <a:pathLst>
                <a:path extrusionOk="0" h="2707" w="5163">
                  <a:moveTo>
                    <a:pt x="54" y="0"/>
                  </a:moveTo>
                  <a:cubicBezTo>
                    <a:pt x="11" y="0"/>
                    <a:pt x="1" y="68"/>
                    <a:pt x="43" y="79"/>
                  </a:cubicBezTo>
                  <a:cubicBezTo>
                    <a:pt x="1932" y="558"/>
                    <a:pt x="3596" y="1415"/>
                    <a:pt x="5103" y="2700"/>
                  </a:cubicBezTo>
                  <a:cubicBezTo>
                    <a:pt x="5109" y="2704"/>
                    <a:pt x="5114" y="2706"/>
                    <a:pt x="5120" y="2706"/>
                  </a:cubicBezTo>
                  <a:cubicBezTo>
                    <a:pt x="5143" y="2706"/>
                    <a:pt x="5163" y="2674"/>
                    <a:pt x="5143" y="2650"/>
                  </a:cubicBezTo>
                  <a:cubicBezTo>
                    <a:pt x="3735" y="1211"/>
                    <a:pt x="2007" y="307"/>
                    <a:pt x="57" y="1"/>
                  </a:cubicBezTo>
                  <a:cubicBezTo>
                    <a:pt x="56" y="0"/>
                    <a:pt x="55"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
            <p:cNvSpPr/>
            <p:nvPr/>
          </p:nvSpPr>
          <p:spPr>
            <a:xfrm>
              <a:off x="6243475" y="2142525"/>
              <a:ext cx="2875" cy="3175"/>
            </a:xfrm>
            <a:custGeom>
              <a:rect b="b" l="l" r="r" t="t"/>
              <a:pathLst>
                <a:path extrusionOk="0" h="127" w="115">
                  <a:moveTo>
                    <a:pt x="35" y="0"/>
                  </a:moveTo>
                  <a:cubicBezTo>
                    <a:pt x="18" y="0"/>
                    <a:pt x="0" y="21"/>
                    <a:pt x="13" y="41"/>
                  </a:cubicBezTo>
                  <a:cubicBezTo>
                    <a:pt x="24" y="66"/>
                    <a:pt x="34" y="88"/>
                    <a:pt x="49" y="113"/>
                  </a:cubicBezTo>
                  <a:cubicBezTo>
                    <a:pt x="54" y="123"/>
                    <a:pt x="61" y="127"/>
                    <a:pt x="69" y="127"/>
                  </a:cubicBezTo>
                  <a:cubicBezTo>
                    <a:pt x="90" y="127"/>
                    <a:pt x="114" y="97"/>
                    <a:pt x="99" y="74"/>
                  </a:cubicBezTo>
                  <a:cubicBezTo>
                    <a:pt x="85" y="53"/>
                    <a:pt x="70" y="31"/>
                    <a:pt x="52" y="10"/>
                  </a:cubicBezTo>
                  <a:cubicBezTo>
                    <a:pt x="47" y="3"/>
                    <a:pt x="41"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
            <p:cNvSpPr/>
            <p:nvPr/>
          </p:nvSpPr>
          <p:spPr>
            <a:xfrm>
              <a:off x="6176175" y="2493800"/>
              <a:ext cx="64775" cy="104575"/>
            </a:xfrm>
            <a:custGeom>
              <a:rect b="b" l="l" r="r" t="t"/>
              <a:pathLst>
                <a:path extrusionOk="0" h="4183" w="2591">
                  <a:moveTo>
                    <a:pt x="2491" y="0"/>
                  </a:moveTo>
                  <a:cubicBezTo>
                    <a:pt x="2471" y="0"/>
                    <a:pt x="2450" y="10"/>
                    <a:pt x="2434" y="33"/>
                  </a:cubicBezTo>
                  <a:cubicBezTo>
                    <a:pt x="1566" y="1322"/>
                    <a:pt x="862" y="2750"/>
                    <a:pt x="34" y="4069"/>
                  </a:cubicBezTo>
                  <a:cubicBezTo>
                    <a:pt x="0" y="4123"/>
                    <a:pt x="37" y="4183"/>
                    <a:pt x="79" y="4183"/>
                  </a:cubicBezTo>
                  <a:cubicBezTo>
                    <a:pt x="95" y="4183"/>
                    <a:pt x="112" y="4175"/>
                    <a:pt x="127" y="4154"/>
                  </a:cubicBezTo>
                  <a:cubicBezTo>
                    <a:pt x="1005" y="2893"/>
                    <a:pt x="1959" y="1565"/>
                    <a:pt x="2563" y="126"/>
                  </a:cubicBezTo>
                  <a:cubicBezTo>
                    <a:pt x="2591" y="62"/>
                    <a:pt x="2542" y="0"/>
                    <a:pt x="24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
            <p:cNvSpPr/>
            <p:nvPr/>
          </p:nvSpPr>
          <p:spPr>
            <a:xfrm>
              <a:off x="5778100" y="1815950"/>
              <a:ext cx="361450" cy="581425"/>
            </a:xfrm>
            <a:custGeom>
              <a:rect b="b" l="l" r="r" t="t"/>
              <a:pathLst>
                <a:path extrusionOk="0" h="23257" w="14458">
                  <a:moveTo>
                    <a:pt x="1158" y="1"/>
                  </a:moveTo>
                  <a:cubicBezTo>
                    <a:pt x="1072" y="1"/>
                    <a:pt x="981" y="60"/>
                    <a:pt x="958" y="183"/>
                  </a:cubicBezTo>
                  <a:cubicBezTo>
                    <a:pt x="0" y="5248"/>
                    <a:pt x="4619" y="7741"/>
                    <a:pt x="7833" y="9733"/>
                  </a:cubicBezTo>
                  <a:cubicBezTo>
                    <a:pt x="8900" y="10398"/>
                    <a:pt x="10100" y="11080"/>
                    <a:pt x="10904" y="12108"/>
                  </a:cubicBezTo>
                  <a:cubicBezTo>
                    <a:pt x="11632" y="13048"/>
                    <a:pt x="12007" y="14351"/>
                    <a:pt x="12418" y="15501"/>
                  </a:cubicBezTo>
                  <a:cubicBezTo>
                    <a:pt x="13318" y="18011"/>
                    <a:pt x="13782" y="20372"/>
                    <a:pt x="13693" y="23144"/>
                  </a:cubicBezTo>
                  <a:cubicBezTo>
                    <a:pt x="13691" y="23209"/>
                    <a:pt x="13745" y="23256"/>
                    <a:pt x="13796" y="23256"/>
                  </a:cubicBezTo>
                  <a:cubicBezTo>
                    <a:pt x="13829" y="23256"/>
                    <a:pt x="13861" y="23236"/>
                    <a:pt x="13875" y="23187"/>
                  </a:cubicBezTo>
                  <a:cubicBezTo>
                    <a:pt x="14457" y="21072"/>
                    <a:pt x="13993" y="18808"/>
                    <a:pt x="13414" y="16836"/>
                  </a:cubicBezTo>
                  <a:cubicBezTo>
                    <a:pt x="12829" y="14833"/>
                    <a:pt x="12175" y="12458"/>
                    <a:pt x="10693" y="11083"/>
                  </a:cubicBezTo>
                  <a:cubicBezTo>
                    <a:pt x="7454" y="8083"/>
                    <a:pt x="633" y="6580"/>
                    <a:pt x="1301" y="487"/>
                  </a:cubicBezTo>
                  <a:lnTo>
                    <a:pt x="1301" y="487"/>
                  </a:lnTo>
                  <a:cubicBezTo>
                    <a:pt x="1329" y="505"/>
                    <a:pt x="1357" y="516"/>
                    <a:pt x="1397" y="516"/>
                  </a:cubicBezTo>
                  <a:cubicBezTo>
                    <a:pt x="1448" y="512"/>
                    <a:pt x="1498" y="510"/>
                    <a:pt x="1547" y="510"/>
                  </a:cubicBezTo>
                  <a:cubicBezTo>
                    <a:pt x="2744" y="510"/>
                    <a:pt x="3491" y="1687"/>
                    <a:pt x="4311" y="2448"/>
                  </a:cubicBezTo>
                  <a:cubicBezTo>
                    <a:pt x="5036" y="3119"/>
                    <a:pt x="5868" y="3648"/>
                    <a:pt x="6747" y="4058"/>
                  </a:cubicBezTo>
                  <a:cubicBezTo>
                    <a:pt x="8611" y="4934"/>
                    <a:pt x="10739" y="5390"/>
                    <a:pt x="12786" y="5598"/>
                  </a:cubicBezTo>
                  <a:cubicBezTo>
                    <a:pt x="12789" y="5598"/>
                    <a:pt x="12792" y="5598"/>
                    <a:pt x="12794" y="5598"/>
                  </a:cubicBezTo>
                  <a:cubicBezTo>
                    <a:pt x="12902" y="5598"/>
                    <a:pt x="12951" y="5408"/>
                    <a:pt x="12842" y="5380"/>
                  </a:cubicBezTo>
                  <a:cubicBezTo>
                    <a:pt x="10675" y="4851"/>
                    <a:pt x="8468" y="4551"/>
                    <a:pt x="6468" y="3501"/>
                  </a:cubicBezTo>
                  <a:cubicBezTo>
                    <a:pt x="5379" y="2930"/>
                    <a:pt x="4525" y="2141"/>
                    <a:pt x="3661" y="1245"/>
                  </a:cubicBezTo>
                  <a:cubicBezTo>
                    <a:pt x="3067" y="630"/>
                    <a:pt x="2401" y="140"/>
                    <a:pt x="1557" y="140"/>
                  </a:cubicBezTo>
                  <a:cubicBezTo>
                    <a:pt x="1493" y="140"/>
                    <a:pt x="1428" y="143"/>
                    <a:pt x="1362" y="148"/>
                  </a:cubicBezTo>
                  <a:cubicBezTo>
                    <a:pt x="1350" y="148"/>
                    <a:pt x="1340" y="155"/>
                    <a:pt x="1329" y="159"/>
                  </a:cubicBezTo>
                  <a:cubicBezTo>
                    <a:pt x="1318" y="55"/>
                    <a:pt x="1240"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
            <p:cNvSpPr/>
            <p:nvPr/>
          </p:nvSpPr>
          <p:spPr>
            <a:xfrm>
              <a:off x="6071775" y="2097800"/>
              <a:ext cx="74775" cy="203400"/>
            </a:xfrm>
            <a:custGeom>
              <a:rect b="b" l="l" r="r" t="t"/>
              <a:pathLst>
                <a:path extrusionOk="0" h="8136" w="2991">
                  <a:moveTo>
                    <a:pt x="65" y="0"/>
                  </a:moveTo>
                  <a:cubicBezTo>
                    <a:pt x="33" y="0"/>
                    <a:pt x="1" y="47"/>
                    <a:pt x="24" y="84"/>
                  </a:cubicBezTo>
                  <a:cubicBezTo>
                    <a:pt x="739" y="1338"/>
                    <a:pt x="1378" y="2623"/>
                    <a:pt x="1875" y="4013"/>
                  </a:cubicBezTo>
                  <a:cubicBezTo>
                    <a:pt x="2349" y="5348"/>
                    <a:pt x="2621" y="6734"/>
                    <a:pt x="2956" y="8127"/>
                  </a:cubicBezTo>
                  <a:cubicBezTo>
                    <a:pt x="2959" y="8133"/>
                    <a:pt x="2964" y="8136"/>
                    <a:pt x="2970" y="8136"/>
                  </a:cubicBezTo>
                  <a:cubicBezTo>
                    <a:pt x="2980" y="8136"/>
                    <a:pt x="2991" y="8127"/>
                    <a:pt x="2989" y="8116"/>
                  </a:cubicBezTo>
                  <a:cubicBezTo>
                    <a:pt x="2853" y="6663"/>
                    <a:pt x="2407" y="5209"/>
                    <a:pt x="1928" y="3881"/>
                  </a:cubicBezTo>
                  <a:cubicBezTo>
                    <a:pt x="1438" y="2531"/>
                    <a:pt x="835" y="1217"/>
                    <a:pt x="96" y="20"/>
                  </a:cubicBezTo>
                  <a:cubicBezTo>
                    <a:pt x="88" y="6"/>
                    <a:pt x="76"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
            <p:cNvSpPr/>
            <p:nvPr/>
          </p:nvSpPr>
          <p:spPr>
            <a:xfrm>
              <a:off x="6082125" y="2088150"/>
              <a:ext cx="61200" cy="132675"/>
            </a:xfrm>
            <a:custGeom>
              <a:rect b="b" l="l" r="r" t="t"/>
              <a:pathLst>
                <a:path extrusionOk="0" h="5307" w="2448">
                  <a:moveTo>
                    <a:pt x="38" y="1"/>
                  </a:moveTo>
                  <a:cubicBezTo>
                    <a:pt x="19" y="1"/>
                    <a:pt x="0" y="24"/>
                    <a:pt x="14" y="45"/>
                  </a:cubicBezTo>
                  <a:cubicBezTo>
                    <a:pt x="1035" y="1702"/>
                    <a:pt x="1921" y="3302"/>
                    <a:pt x="2385" y="5288"/>
                  </a:cubicBezTo>
                  <a:cubicBezTo>
                    <a:pt x="2388" y="5301"/>
                    <a:pt x="2397" y="5306"/>
                    <a:pt x="2407" y="5306"/>
                  </a:cubicBezTo>
                  <a:cubicBezTo>
                    <a:pt x="2425" y="5306"/>
                    <a:pt x="2447" y="5289"/>
                    <a:pt x="2443" y="5267"/>
                  </a:cubicBezTo>
                  <a:cubicBezTo>
                    <a:pt x="2043" y="3370"/>
                    <a:pt x="1296" y="1388"/>
                    <a:pt x="57" y="9"/>
                  </a:cubicBezTo>
                  <a:cubicBezTo>
                    <a:pt x="51" y="3"/>
                    <a:pt x="45" y="1"/>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
            <p:cNvSpPr/>
            <p:nvPr/>
          </p:nvSpPr>
          <p:spPr>
            <a:xfrm>
              <a:off x="6095875" y="2096000"/>
              <a:ext cx="44300" cy="76350"/>
            </a:xfrm>
            <a:custGeom>
              <a:rect b="b" l="l" r="r" t="t"/>
              <a:pathLst>
                <a:path extrusionOk="0" h="3054" w="1772">
                  <a:moveTo>
                    <a:pt x="51" y="1"/>
                  </a:moveTo>
                  <a:cubicBezTo>
                    <a:pt x="26" y="1"/>
                    <a:pt x="0" y="36"/>
                    <a:pt x="21" y="60"/>
                  </a:cubicBezTo>
                  <a:cubicBezTo>
                    <a:pt x="796" y="917"/>
                    <a:pt x="1410" y="1835"/>
                    <a:pt x="1710" y="3035"/>
                  </a:cubicBezTo>
                  <a:cubicBezTo>
                    <a:pt x="1714" y="3048"/>
                    <a:pt x="1724" y="3053"/>
                    <a:pt x="1735" y="3053"/>
                  </a:cubicBezTo>
                  <a:cubicBezTo>
                    <a:pt x="1752" y="3053"/>
                    <a:pt x="1772" y="3037"/>
                    <a:pt x="1768" y="3017"/>
                  </a:cubicBezTo>
                  <a:cubicBezTo>
                    <a:pt x="1514" y="1835"/>
                    <a:pt x="967" y="702"/>
                    <a:pt x="67" y="6"/>
                  </a:cubicBezTo>
                  <a:cubicBezTo>
                    <a:pt x="62" y="3"/>
                    <a:pt x="57"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
            <p:cNvSpPr/>
            <p:nvPr/>
          </p:nvSpPr>
          <p:spPr>
            <a:xfrm>
              <a:off x="5809525" y="1846000"/>
              <a:ext cx="263950" cy="245525"/>
            </a:xfrm>
            <a:custGeom>
              <a:rect b="b" l="l" r="r" t="t"/>
              <a:pathLst>
                <a:path extrusionOk="0" h="9821" w="10558">
                  <a:moveTo>
                    <a:pt x="84" y="1"/>
                  </a:moveTo>
                  <a:cubicBezTo>
                    <a:pt x="49" y="1"/>
                    <a:pt x="11" y="31"/>
                    <a:pt x="11" y="82"/>
                  </a:cubicBezTo>
                  <a:cubicBezTo>
                    <a:pt x="11" y="163"/>
                    <a:pt x="19" y="246"/>
                    <a:pt x="22" y="325"/>
                  </a:cubicBezTo>
                  <a:cubicBezTo>
                    <a:pt x="8" y="339"/>
                    <a:pt x="1" y="353"/>
                    <a:pt x="1" y="371"/>
                  </a:cubicBezTo>
                  <a:cubicBezTo>
                    <a:pt x="8" y="421"/>
                    <a:pt x="19" y="471"/>
                    <a:pt x="29" y="521"/>
                  </a:cubicBezTo>
                  <a:cubicBezTo>
                    <a:pt x="204" y="2810"/>
                    <a:pt x="1786" y="4599"/>
                    <a:pt x="3429" y="5774"/>
                  </a:cubicBezTo>
                  <a:cubicBezTo>
                    <a:pt x="4486" y="6527"/>
                    <a:pt x="5633" y="7139"/>
                    <a:pt x="6754" y="7770"/>
                  </a:cubicBezTo>
                  <a:cubicBezTo>
                    <a:pt x="7993" y="8464"/>
                    <a:pt x="9218" y="9192"/>
                    <a:pt x="10489" y="9817"/>
                  </a:cubicBezTo>
                  <a:cubicBezTo>
                    <a:pt x="10493" y="9819"/>
                    <a:pt x="10498" y="9820"/>
                    <a:pt x="10502" y="9820"/>
                  </a:cubicBezTo>
                  <a:cubicBezTo>
                    <a:pt x="10533" y="9820"/>
                    <a:pt x="10557" y="9765"/>
                    <a:pt x="10525" y="9746"/>
                  </a:cubicBezTo>
                  <a:cubicBezTo>
                    <a:pt x="9190" y="8874"/>
                    <a:pt x="7786" y="8124"/>
                    <a:pt x="6400" y="7338"/>
                  </a:cubicBezTo>
                  <a:lnTo>
                    <a:pt x="6400" y="7338"/>
                  </a:lnTo>
                  <a:cubicBezTo>
                    <a:pt x="7214" y="7714"/>
                    <a:pt x="8050" y="8045"/>
                    <a:pt x="8879" y="8378"/>
                  </a:cubicBezTo>
                  <a:cubicBezTo>
                    <a:pt x="8884" y="8380"/>
                    <a:pt x="8890" y="8381"/>
                    <a:pt x="8895" y="8381"/>
                  </a:cubicBezTo>
                  <a:cubicBezTo>
                    <a:pt x="8939" y="8381"/>
                    <a:pt x="8959" y="8308"/>
                    <a:pt x="8915" y="8289"/>
                  </a:cubicBezTo>
                  <a:cubicBezTo>
                    <a:pt x="6940" y="7449"/>
                    <a:pt x="4908" y="6596"/>
                    <a:pt x="3218" y="5199"/>
                  </a:cubicBezTo>
                  <a:cubicBezTo>
                    <a:pt x="1804" y="4028"/>
                    <a:pt x="829" y="2563"/>
                    <a:pt x="233" y="750"/>
                  </a:cubicBezTo>
                  <a:cubicBezTo>
                    <a:pt x="190" y="524"/>
                    <a:pt x="154" y="296"/>
                    <a:pt x="136" y="56"/>
                  </a:cubicBezTo>
                  <a:cubicBezTo>
                    <a:pt x="133" y="18"/>
                    <a:pt x="11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
            <p:cNvSpPr/>
            <p:nvPr/>
          </p:nvSpPr>
          <p:spPr>
            <a:xfrm>
              <a:off x="5817175" y="1861325"/>
              <a:ext cx="106375" cy="122500"/>
            </a:xfrm>
            <a:custGeom>
              <a:rect b="b" l="l" r="r" t="t"/>
              <a:pathLst>
                <a:path extrusionOk="0" h="4900" w="4255">
                  <a:moveTo>
                    <a:pt x="64" y="0"/>
                  </a:moveTo>
                  <a:cubicBezTo>
                    <a:pt x="34" y="0"/>
                    <a:pt x="1" y="36"/>
                    <a:pt x="13" y="76"/>
                  </a:cubicBezTo>
                  <a:cubicBezTo>
                    <a:pt x="541" y="2258"/>
                    <a:pt x="2216" y="4258"/>
                    <a:pt x="4198" y="4897"/>
                  </a:cubicBezTo>
                  <a:cubicBezTo>
                    <a:pt x="4202" y="4899"/>
                    <a:pt x="4207" y="4899"/>
                    <a:pt x="4210" y="4899"/>
                  </a:cubicBezTo>
                  <a:cubicBezTo>
                    <a:pt x="4242" y="4899"/>
                    <a:pt x="4255" y="4852"/>
                    <a:pt x="4223" y="4833"/>
                  </a:cubicBezTo>
                  <a:cubicBezTo>
                    <a:pt x="3252" y="4319"/>
                    <a:pt x="2373" y="3740"/>
                    <a:pt x="1641" y="2865"/>
                  </a:cubicBezTo>
                  <a:cubicBezTo>
                    <a:pt x="948" y="2044"/>
                    <a:pt x="473" y="1080"/>
                    <a:pt x="102" y="33"/>
                  </a:cubicBezTo>
                  <a:cubicBezTo>
                    <a:pt x="95" y="10"/>
                    <a:pt x="80"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
            <p:cNvSpPr/>
            <p:nvPr/>
          </p:nvSpPr>
          <p:spPr>
            <a:xfrm>
              <a:off x="5835500" y="1874625"/>
              <a:ext cx="24950" cy="38400"/>
            </a:xfrm>
            <a:custGeom>
              <a:rect b="b" l="l" r="r" t="t"/>
              <a:pathLst>
                <a:path extrusionOk="0" h="1536" w="998">
                  <a:moveTo>
                    <a:pt x="76" y="0"/>
                  </a:moveTo>
                  <a:cubicBezTo>
                    <a:pt x="41" y="0"/>
                    <a:pt x="1" y="34"/>
                    <a:pt x="8" y="76"/>
                  </a:cubicBezTo>
                  <a:cubicBezTo>
                    <a:pt x="115" y="640"/>
                    <a:pt x="551" y="1158"/>
                    <a:pt x="915" y="1525"/>
                  </a:cubicBezTo>
                  <a:cubicBezTo>
                    <a:pt x="922" y="1533"/>
                    <a:pt x="929" y="1536"/>
                    <a:pt x="936" y="1536"/>
                  </a:cubicBezTo>
                  <a:cubicBezTo>
                    <a:pt x="966" y="1536"/>
                    <a:pt x="998" y="1487"/>
                    <a:pt x="973" y="1461"/>
                  </a:cubicBezTo>
                  <a:cubicBezTo>
                    <a:pt x="790" y="1255"/>
                    <a:pt x="625" y="1029"/>
                    <a:pt x="487" y="787"/>
                  </a:cubicBezTo>
                  <a:cubicBezTo>
                    <a:pt x="343" y="544"/>
                    <a:pt x="258" y="261"/>
                    <a:pt x="115" y="22"/>
                  </a:cubicBezTo>
                  <a:cubicBezTo>
                    <a:pt x="107" y="7"/>
                    <a:pt x="92"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
            <p:cNvSpPr/>
            <p:nvPr/>
          </p:nvSpPr>
          <p:spPr>
            <a:xfrm>
              <a:off x="6097550" y="2089800"/>
              <a:ext cx="76225" cy="95250"/>
            </a:xfrm>
            <a:custGeom>
              <a:rect b="b" l="l" r="r" t="t"/>
              <a:pathLst>
                <a:path extrusionOk="0" h="3810" w="3049">
                  <a:moveTo>
                    <a:pt x="60" y="1"/>
                  </a:moveTo>
                  <a:cubicBezTo>
                    <a:pt x="23" y="1"/>
                    <a:pt x="1" y="65"/>
                    <a:pt x="33" y="93"/>
                  </a:cubicBezTo>
                  <a:cubicBezTo>
                    <a:pt x="633" y="640"/>
                    <a:pt x="1218" y="1158"/>
                    <a:pt x="1719" y="1829"/>
                  </a:cubicBezTo>
                  <a:cubicBezTo>
                    <a:pt x="2182" y="2450"/>
                    <a:pt x="2586" y="3118"/>
                    <a:pt x="2983" y="3797"/>
                  </a:cubicBezTo>
                  <a:cubicBezTo>
                    <a:pt x="2988" y="3806"/>
                    <a:pt x="2996" y="3810"/>
                    <a:pt x="3003" y="3810"/>
                  </a:cubicBezTo>
                  <a:cubicBezTo>
                    <a:pt x="3025" y="3810"/>
                    <a:pt x="3049" y="3777"/>
                    <a:pt x="3033" y="3751"/>
                  </a:cubicBezTo>
                  <a:cubicBezTo>
                    <a:pt x="2283" y="2394"/>
                    <a:pt x="1465" y="680"/>
                    <a:pt x="76" y="4"/>
                  </a:cubicBezTo>
                  <a:cubicBezTo>
                    <a:pt x="70" y="2"/>
                    <a:pt x="6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
            <p:cNvSpPr/>
            <p:nvPr/>
          </p:nvSpPr>
          <p:spPr>
            <a:xfrm>
              <a:off x="6106225" y="2089650"/>
              <a:ext cx="70650" cy="67250"/>
            </a:xfrm>
            <a:custGeom>
              <a:rect b="b" l="l" r="r" t="t"/>
              <a:pathLst>
                <a:path extrusionOk="0" h="2690" w="2826">
                  <a:moveTo>
                    <a:pt x="58" y="0"/>
                  </a:moveTo>
                  <a:cubicBezTo>
                    <a:pt x="25" y="0"/>
                    <a:pt x="0" y="56"/>
                    <a:pt x="32" y="78"/>
                  </a:cubicBezTo>
                  <a:cubicBezTo>
                    <a:pt x="1125" y="742"/>
                    <a:pt x="2036" y="1543"/>
                    <a:pt x="2750" y="2674"/>
                  </a:cubicBezTo>
                  <a:cubicBezTo>
                    <a:pt x="2756" y="2685"/>
                    <a:pt x="2765" y="2690"/>
                    <a:pt x="2774" y="2690"/>
                  </a:cubicBezTo>
                  <a:cubicBezTo>
                    <a:pt x="2799" y="2690"/>
                    <a:pt x="2826" y="2653"/>
                    <a:pt x="2807" y="2621"/>
                  </a:cubicBezTo>
                  <a:cubicBezTo>
                    <a:pt x="2178" y="1467"/>
                    <a:pt x="1229" y="493"/>
                    <a:pt x="71" y="3"/>
                  </a:cubicBezTo>
                  <a:cubicBezTo>
                    <a:pt x="67" y="1"/>
                    <a:pt x="62"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
            <p:cNvSpPr/>
            <p:nvPr/>
          </p:nvSpPr>
          <p:spPr>
            <a:xfrm>
              <a:off x="5936850" y="1998650"/>
              <a:ext cx="159425" cy="85300"/>
            </a:xfrm>
            <a:custGeom>
              <a:rect b="b" l="l" r="r" t="t"/>
              <a:pathLst>
                <a:path extrusionOk="0" h="3412" w="6377">
                  <a:moveTo>
                    <a:pt x="54" y="1"/>
                  </a:moveTo>
                  <a:cubicBezTo>
                    <a:pt x="20" y="1"/>
                    <a:pt x="0" y="54"/>
                    <a:pt x="29" y="79"/>
                  </a:cubicBezTo>
                  <a:cubicBezTo>
                    <a:pt x="868" y="833"/>
                    <a:pt x="2057" y="1179"/>
                    <a:pt x="3068" y="1597"/>
                  </a:cubicBezTo>
                  <a:cubicBezTo>
                    <a:pt x="4211" y="2068"/>
                    <a:pt x="5346" y="2586"/>
                    <a:pt x="6307" y="3404"/>
                  </a:cubicBezTo>
                  <a:cubicBezTo>
                    <a:pt x="6314" y="3409"/>
                    <a:pt x="6320" y="3412"/>
                    <a:pt x="6326" y="3412"/>
                  </a:cubicBezTo>
                  <a:cubicBezTo>
                    <a:pt x="6354" y="3412"/>
                    <a:pt x="6376" y="3366"/>
                    <a:pt x="6350" y="3340"/>
                  </a:cubicBezTo>
                  <a:cubicBezTo>
                    <a:pt x="5485" y="2518"/>
                    <a:pt x="4465" y="1993"/>
                    <a:pt x="3397" y="1532"/>
                  </a:cubicBezTo>
                  <a:cubicBezTo>
                    <a:pt x="2846" y="1297"/>
                    <a:pt x="2293" y="1075"/>
                    <a:pt x="1747" y="833"/>
                  </a:cubicBezTo>
                  <a:cubicBezTo>
                    <a:pt x="1178" y="579"/>
                    <a:pt x="639" y="247"/>
                    <a:pt x="68" y="4"/>
                  </a:cubicBezTo>
                  <a:cubicBezTo>
                    <a:pt x="63" y="2"/>
                    <a:pt x="58"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
            <p:cNvSpPr/>
            <p:nvPr/>
          </p:nvSpPr>
          <p:spPr>
            <a:xfrm>
              <a:off x="5973725" y="2008250"/>
              <a:ext cx="76025" cy="33025"/>
            </a:xfrm>
            <a:custGeom>
              <a:rect b="b" l="l" r="r" t="t"/>
              <a:pathLst>
                <a:path extrusionOk="0" h="1321" w="3041">
                  <a:moveTo>
                    <a:pt x="80" y="1"/>
                  </a:moveTo>
                  <a:cubicBezTo>
                    <a:pt x="28" y="1"/>
                    <a:pt x="1" y="79"/>
                    <a:pt x="54" y="102"/>
                  </a:cubicBezTo>
                  <a:cubicBezTo>
                    <a:pt x="1015" y="530"/>
                    <a:pt x="2004" y="873"/>
                    <a:pt x="2960" y="1316"/>
                  </a:cubicBezTo>
                  <a:cubicBezTo>
                    <a:pt x="2967" y="1319"/>
                    <a:pt x="2973" y="1320"/>
                    <a:pt x="2978" y="1320"/>
                  </a:cubicBezTo>
                  <a:cubicBezTo>
                    <a:pt x="3021" y="1320"/>
                    <a:pt x="3040" y="1246"/>
                    <a:pt x="2996" y="1224"/>
                  </a:cubicBezTo>
                  <a:cubicBezTo>
                    <a:pt x="2075" y="745"/>
                    <a:pt x="1096" y="266"/>
                    <a:pt x="93" y="2"/>
                  </a:cubicBezTo>
                  <a:cubicBezTo>
                    <a:pt x="89" y="1"/>
                    <a:pt x="84"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
            <p:cNvSpPr/>
            <p:nvPr/>
          </p:nvSpPr>
          <p:spPr>
            <a:xfrm>
              <a:off x="6001100" y="1968550"/>
              <a:ext cx="94800" cy="29875"/>
            </a:xfrm>
            <a:custGeom>
              <a:rect b="b" l="l" r="r" t="t"/>
              <a:pathLst>
                <a:path extrusionOk="0" h="1195" w="3792">
                  <a:moveTo>
                    <a:pt x="68" y="0"/>
                  </a:moveTo>
                  <a:cubicBezTo>
                    <a:pt x="17" y="0"/>
                    <a:pt x="0" y="88"/>
                    <a:pt x="48" y="108"/>
                  </a:cubicBezTo>
                  <a:cubicBezTo>
                    <a:pt x="1205" y="597"/>
                    <a:pt x="2513" y="918"/>
                    <a:pt x="3737" y="1193"/>
                  </a:cubicBezTo>
                  <a:cubicBezTo>
                    <a:pt x="3740" y="1194"/>
                    <a:pt x="3743" y="1195"/>
                    <a:pt x="3745" y="1195"/>
                  </a:cubicBezTo>
                  <a:cubicBezTo>
                    <a:pt x="3779" y="1195"/>
                    <a:pt x="3791" y="1128"/>
                    <a:pt x="3755" y="1115"/>
                  </a:cubicBezTo>
                  <a:cubicBezTo>
                    <a:pt x="2602" y="640"/>
                    <a:pt x="1316" y="190"/>
                    <a:pt x="77" y="1"/>
                  </a:cubicBezTo>
                  <a:cubicBezTo>
                    <a:pt x="74" y="1"/>
                    <a:pt x="71"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
            <p:cNvSpPr/>
            <p:nvPr/>
          </p:nvSpPr>
          <p:spPr>
            <a:xfrm>
              <a:off x="6049575" y="2306250"/>
              <a:ext cx="103175" cy="297925"/>
            </a:xfrm>
            <a:custGeom>
              <a:rect b="b" l="l" r="r" t="t"/>
              <a:pathLst>
                <a:path extrusionOk="0" h="11917" w="4127">
                  <a:moveTo>
                    <a:pt x="3592" y="0"/>
                  </a:moveTo>
                  <a:cubicBezTo>
                    <a:pt x="3550" y="0"/>
                    <a:pt x="3502" y="38"/>
                    <a:pt x="3509" y="92"/>
                  </a:cubicBezTo>
                  <a:cubicBezTo>
                    <a:pt x="4126" y="4445"/>
                    <a:pt x="981" y="7799"/>
                    <a:pt x="9" y="11864"/>
                  </a:cubicBezTo>
                  <a:cubicBezTo>
                    <a:pt x="1" y="11897"/>
                    <a:pt x="25" y="11917"/>
                    <a:pt x="51" y="11917"/>
                  </a:cubicBezTo>
                  <a:cubicBezTo>
                    <a:pt x="69" y="11917"/>
                    <a:pt x="87" y="11907"/>
                    <a:pt x="94" y="11885"/>
                  </a:cubicBezTo>
                  <a:cubicBezTo>
                    <a:pt x="752" y="9614"/>
                    <a:pt x="2026" y="7624"/>
                    <a:pt x="2909" y="5452"/>
                  </a:cubicBezTo>
                  <a:cubicBezTo>
                    <a:pt x="3587" y="3774"/>
                    <a:pt x="4116" y="1793"/>
                    <a:pt x="3648" y="46"/>
                  </a:cubicBezTo>
                  <a:cubicBezTo>
                    <a:pt x="3640" y="14"/>
                    <a:pt x="3617" y="0"/>
                    <a:pt x="3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
            <p:cNvSpPr/>
            <p:nvPr/>
          </p:nvSpPr>
          <p:spPr>
            <a:xfrm>
              <a:off x="6151200" y="2214375"/>
              <a:ext cx="35575" cy="199500"/>
            </a:xfrm>
            <a:custGeom>
              <a:rect b="b" l="l" r="r" t="t"/>
              <a:pathLst>
                <a:path extrusionOk="0" h="7980" w="1423">
                  <a:moveTo>
                    <a:pt x="399" y="1"/>
                  </a:moveTo>
                  <a:cubicBezTo>
                    <a:pt x="368" y="1"/>
                    <a:pt x="336" y="36"/>
                    <a:pt x="347" y="78"/>
                  </a:cubicBezTo>
                  <a:cubicBezTo>
                    <a:pt x="687" y="1389"/>
                    <a:pt x="926" y="2667"/>
                    <a:pt x="854" y="4071"/>
                  </a:cubicBezTo>
                  <a:cubicBezTo>
                    <a:pt x="786" y="5414"/>
                    <a:pt x="419" y="6650"/>
                    <a:pt x="8" y="7928"/>
                  </a:cubicBezTo>
                  <a:cubicBezTo>
                    <a:pt x="0" y="7955"/>
                    <a:pt x="21" y="7979"/>
                    <a:pt x="41" y="7979"/>
                  </a:cubicBezTo>
                  <a:cubicBezTo>
                    <a:pt x="50" y="7979"/>
                    <a:pt x="59" y="7974"/>
                    <a:pt x="65" y="7964"/>
                  </a:cubicBezTo>
                  <a:cubicBezTo>
                    <a:pt x="1308" y="5671"/>
                    <a:pt x="1422" y="2296"/>
                    <a:pt x="440" y="32"/>
                  </a:cubicBezTo>
                  <a:cubicBezTo>
                    <a:pt x="430" y="10"/>
                    <a:pt x="415"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
            <p:cNvSpPr/>
            <p:nvPr/>
          </p:nvSpPr>
          <p:spPr>
            <a:xfrm>
              <a:off x="6165650" y="2191325"/>
              <a:ext cx="22650" cy="104350"/>
            </a:xfrm>
            <a:custGeom>
              <a:rect b="b" l="l" r="r" t="t"/>
              <a:pathLst>
                <a:path extrusionOk="0" h="4174" w="906">
                  <a:moveTo>
                    <a:pt x="57" y="0"/>
                  </a:moveTo>
                  <a:cubicBezTo>
                    <a:pt x="28" y="0"/>
                    <a:pt x="0" y="30"/>
                    <a:pt x="12" y="72"/>
                  </a:cubicBezTo>
                  <a:cubicBezTo>
                    <a:pt x="376" y="1422"/>
                    <a:pt x="747" y="2678"/>
                    <a:pt x="795" y="4125"/>
                  </a:cubicBezTo>
                  <a:cubicBezTo>
                    <a:pt x="796" y="4159"/>
                    <a:pt x="816" y="4173"/>
                    <a:pt x="839" y="4173"/>
                  </a:cubicBezTo>
                  <a:cubicBezTo>
                    <a:pt x="870" y="4173"/>
                    <a:pt x="905" y="4147"/>
                    <a:pt x="905" y="4104"/>
                  </a:cubicBezTo>
                  <a:cubicBezTo>
                    <a:pt x="897" y="2732"/>
                    <a:pt x="716" y="1196"/>
                    <a:pt x="98" y="29"/>
                  </a:cubicBezTo>
                  <a:cubicBezTo>
                    <a:pt x="88" y="9"/>
                    <a:pt x="72"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
            <p:cNvSpPr/>
            <p:nvPr/>
          </p:nvSpPr>
          <p:spPr>
            <a:xfrm>
              <a:off x="6182475" y="2193975"/>
              <a:ext cx="13275" cy="41525"/>
            </a:xfrm>
            <a:custGeom>
              <a:rect b="b" l="l" r="r" t="t"/>
              <a:pathLst>
                <a:path extrusionOk="0" h="1661" w="531">
                  <a:moveTo>
                    <a:pt x="77" y="1"/>
                  </a:moveTo>
                  <a:cubicBezTo>
                    <a:pt x="39" y="1"/>
                    <a:pt x="1" y="31"/>
                    <a:pt x="10" y="80"/>
                  </a:cubicBezTo>
                  <a:cubicBezTo>
                    <a:pt x="57" y="316"/>
                    <a:pt x="171" y="533"/>
                    <a:pt x="239" y="762"/>
                  </a:cubicBezTo>
                  <a:cubicBezTo>
                    <a:pt x="321" y="1034"/>
                    <a:pt x="374" y="1316"/>
                    <a:pt x="404" y="1605"/>
                  </a:cubicBezTo>
                  <a:cubicBezTo>
                    <a:pt x="407" y="1643"/>
                    <a:pt x="431" y="1660"/>
                    <a:pt x="457" y="1660"/>
                  </a:cubicBezTo>
                  <a:cubicBezTo>
                    <a:pt x="492" y="1660"/>
                    <a:pt x="531" y="1630"/>
                    <a:pt x="529" y="1580"/>
                  </a:cubicBezTo>
                  <a:cubicBezTo>
                    <a:pt x="500" y="1080"/>
                    <a:pt x="428" y="398"/>
                    <a:pt x="125" y="22"/>
                  </a:cubicBezTo>
                  <a:cubicBezTo>
                    <a:pt x="112" y="8"/>
                    <a:pt x="95"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
            <p:cNvSpPr/>
            <p:nvPr/>
          </p:nvSpPr>
          <p:spPr>
            <a:xfrm>
              <a:off x="6045625" y="2613800"/>
              <a:ext cx="19775" cy="33850"/>
            </a:xfrm>
            <a:custGeom>
              <a:rect b="b" l="l" r="r" t="t"/>
              <a:pathLst>
                <a:path extrusionOk="0" h="1354" w="791">
                  <a:moveTo>
                    <a:pt x="55" y="1"/>
                  </a:moveTo>
                  <a:cubicBezTo>
                    <a:pt x="29" y="1"/>
                    <a:pt x="0" y="30"/>
                    <a:pt x="13" y="61"/>
                  </a:cubicBezTo>
                  <a:cubicBezTo>
                    <a:pt x="203" y="504"/>
                    <a:pt x="463" y="915"/>
                    <a:pt x="692" y="1332"/>
                  </a:cubicBezTo>
                  <a:cubicBezTo>
                    <a:pt x="699" y="1347"/>
                    <a:pt x="710" y="1354"/>
                    <a:pt x="722" y="1354"/>
                  </a:cubicBezTo>
                  <a:cubicBezTo>
                    <a:pt x="754" y="1354"/>
                    <a:pt x="791" y="1304"/>
                    <a:pt x="767" y="1261"/>
                  </a:cubicBezTo>
                  <a:cubicBezTo>
                    <a:pt x="546" y="847"/>
                    <a:pt x="342" y="401"/>
                    <a:pt x="81" y="15"/>
                  </a:cubicBezTo>
                  <a:cubicBezTo>
                    <a:pt x="74" y="5"/>
                    <a:pt x="65" y="1"/>
                    <a:pt x="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
            <p:cNvSpPr/>
            <p:nvPr/>
          </p:nvSpPr>
          <p:spPr>
            <a:xfrm>
              <a:off x="6049450" y="2598350"/>
              <a:ext cx="30575" cy="55200"/>
            </a:xfrm>
            <a:custGeom>
              <a:rect b="b" l="l" r="r" t="t"/>
              <a:pathLst>
                <a:path extrusionOk="0" h="2208" w="1223">
                  <a:moveTo>
                    <a:pt x="57" y="0"/>
                  </a:moveTo>
                  <a:cubicBezTo>
                    <a:pt x="30" y="0"/>
                    <a:pt x="1" y="35"/>
                    <a:pt x="14" y="68"/>
                  </a:cubicBezTo>
                  <a:cubicBezTo>
                    <a:pt x="279" y="818"/>
                    <a:pt x="714" y="1561"/>
                    <a:pt x="1153" y="2194"/>
                  </a:cubicBezTo>
                  <a:cubicBezTo>
                    <a:pt x="1159" y="2204"/>
                    <a:pt x="1167" y="2208"/>
                    <a:pt x="1176" y="2208"/>
                  </a:cubicBezTo>
                  <a:cubicBezTo>
                    <a:pt x="1199" y="2208"/>
                    <a:pt x="1223" y="2173"/>
                    <a:pt x="1207" y="2143"/>
                  </a:cubicBezTo>
                  <a:cubicBezTo>
                    <a:pt x="828" y="1440"/>
                    <a:pt x="482" y="708"/>
                    <a:pt x="86" y="19"/>
                  </a:cubicBezTo>
                  <a:cubicBezTo>
                    <a:pt x="78" y="5"/>
                    <a:pt x="68"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
            <p:cNvSpPr/>
            <p:nvPr/>
          </p:nvSpPr>
          <p:spPr>
            <a:xfrm>
              <a:off x="6053375" y="2578700"/>
              <a:ext cx="39425" cy="72800"/>
            </a:xfrm>
            <a:custGeom>
              <a:rect b="b" l="l" r="r" t="t"/>
              <a:pathLst>
                <a:path extrusionOk="0" h="2912" w="1577">
                  <a:moveTo>
                    <a:pt x="57" y="0"/>
                  </a:moveTo>
                  <a:cubicBezTo>
                    <a:pt x="30" y="0"/>
                    <a:pt x="0" y="34"/>
                    <a:pt x="10" y="66"/>
                  </a:cubicBezTo>
                  <a:cubicBezTo>
                    <a:pt x="386" y="1055"/>
                    <a:pt x="946" y="2026"/>
                    <a:pt x="1507" y="2898"/>
                  </a:cubicBezTo>
                  <a:cubicBezTo>
                    <a:pt x="1513" y="2908"/>
                    <a:pt x="1521" y="2912"/>
                    <a:pt x="1529" y="2912"/>
                  </a:cubicBezTo>
                  <a:cubicBezTo>
                    <a:pt x="1553" y="2912"/>
                    <a:pt x="1577" y="2876"/>
                    <a:pt x="1561" y="2847"/>
                  </a:cubicBezTo>
                  <a:cubicBezTo>
                    <a:pt x="1053" y="1915"/>
                    <a:pt x="596" y="944"/>
                    <a:pt x="82" y="15"/>
                  </a:cubicBezTo>
                  <a:cubicBezTo>
                    <a:pt x="76" y="5"/>
                    <a:pt x="66"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
            <p:cNvSpPr/>
            <p:nvPr/>
          </p:nvSpPr>
          <p:spPr>
            <a:xfrm>
              <a:off x="6061400" y="2559600"/>
              <a:ext cx="38150" cy="71450"/>
            </a:xfrm>
            <a:custGeom>
              <a:rect b="b" l="l" r="r" t="t"/>
              <a:pathLst>
                <a:path extrusionOk="0" h="2858" w="1526">
                  <a:moveTo>
                    <a:pt x="29" y="1"/>
                  </a:moveTo>
                  <a:cubicBezTo>
                    <a:pt x="15" y="1"/>
                    <a:pt x="0" y="16"/>
                    <a:pt x="7" y="37"/>
                  </a:cubicBezTo>
                  <a:cubicBezTo>
                    <a:pt x="343" y="1044"/>
                    <a:pt x="897" y="1979"/>
                    <a:pt x="1454" y="2844"/>
                  </a:cubicBezTo>
                  <a:cubicBezTo>
                    <a:pt x="1460" y="2854"/>
                    <a:pt x="1468" y="2858"/>
                    <a:pt x="1477" y="2858"/>
                  </a:cubicBezTo>
                  <a:cubicBezTo>
                    <a:pt x="1501" y="2858"/>
                    <a:pt x="1525" y="2824"/>
                    <a:pt x="1507" y="2797"/>
                  </a:cubicBezTo>
                  <a:cubicBezTo>
                    <a:pt x="961" y="1904"/>
                    <a:pt x="532" y="951"/>
                    <a:pt x="50" y="15"/>
                  </a:cubicBezTo>
                  <a:cubicBezTo>
                    <a:pt x="45" y="5"/>
                    <a:pt x="37"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
            <p:cNvSpPr/>
            <p:nvPr/>
          </p:nvSpPr>
          <p:spPr>
            <a:xfrm>
              <a:off x="6072475" y="2544550"/>
              <a:ext cx="22900" cy="47500"/>
            </a:xfrm>
            <a:custGeom>
              <a:rect b="b" l="l" r="r" t="t"/>
              <a:pathLst>
                <a:path extrusionOk="0" h="1900" w="916">
                  <a:moveTo>
                    <a:pt x="42" y="0"/>
                  </a:moveTo>
                  <a:cubicBezTo>
                    <a:pt x="22" y="0"/>
                    <a:pt x="1" y="21"/>
                    <a:pt x="11" y="49"/>
                  </a:cubicBezTo>
                  <a:cubicBezTo>
                    <a:pt x="261" y="674"/>
                    <a:pt x="564" y="1274"/>
                    <a:pt x="843" y="1882"/>
                  </a:cubicBezTo>
                  <a:cubicBezTo>
                    <a:pt x="849" y="1894"/>
                    <a:pt x="859" y="1899"/>
                    <a:pt x="869" y="1899"/>
                  </a:cubicBezTo>
                  <a:cubicBezTo>
                    <a:pt x="892" y="1899"/>
                    <a:pt x="916" y="1876"/>
                    <a:pt x="904" y="1849"/>
                  </a:cubicBezTo>
                  <a:cubicBezTo>
                    <a:pt x="629" y="1242"/>
                    <a:pt x="375" y="610"/>
                    <a:pt x="68" y="17"/>
                  </a:cubicBezTo>
                  <a:cubicBezTo>
                    <a:pt x="62" y="5"/>
                    <a:pt x="52"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
            <p:cNvSpPr/>
            <p:nvPr/>
          </p:nvSpPr>
          <p:spPr>
            <a:xfrm>
              <a:off x="6080725" y="2529850"/>
              <a:ext cx="28450" cy="55275"/>
            </a:xfrm>
            <a:custGeom>
              <a:rect b="b" l="l" r="r" t="t"/>
              <a:pathLst>
                <a:path extrusionOk="0" h="2211" w="1138">
                  <a:moveTo>
                    <a:pt x="53" y="0"/>
                  </a:moveTo>
                  <a:cubicBezTo>
                    <a:pt x="28" y="0"/>
                    <a:pt x="0" y="31"/>
                    <a:pt x="13" y="62"/>
                  </a:cubicBezTo>
                  <a:cubicBezTo>
                    <a:pt x="320" y="791"/>
                    <a:pt x="702" y="1484"/>
                    <a:pt x="1049" y="2187"/>
                  </a:cubicBezTo>
                  <a:cubicBezTo>
                    <a:pt x="1057" y="2204"/>
                    <a:pt x="1070" y="2210"/>
                    <a:pt x="1084" y="2210"/>
                  </a:cubicBezTo>
                  <a:cubicBezTo>
                    <a:pt x="1110" y="2210"/>
                    <a:pt x="1137" y="2183"/>
                    <a:pt x="1123" y="2152"/>
                  </a:cubicBezTo>
                  <a:cubicBezTo>
                    <a:pt x="777" y="1441"/>
                    <a:pt x="459" y="701"/>
                    <a:pt x="77" y="16"/>
                  </a:cubicBezTo>
                  <a:cubicBezTo>
                    <a:pt x="72" y="5"/>
                    <a:pt x="62"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
            <p:cNvSpPr/>
            <p:nvPr/>
          </p:nvSpPr>
          <p:spPr>
            <a:xfrm>
              <a:off x="6087875" y="2509825"/>
              <a:ext cx="28425" cy="56975"/>
            </a:xfrm>
            <a:custGeom>
              <a:rect b="b" l="l" r="r" t="t"/>
              <a:pathLst>
                <a:path extrusionOk="0" h="2279" w="1137">
                  <a:moveTo>
                    <a:pt x="40" y="1"/>
                  </a:moveTo>
                  <a:cubicBezTo>
                    <a:pt x="21" y="1"/>
                    <a:pt x="0" y="26"/>
                    <a:pt x="6" y="49"/>
                  </a:cubicBezTo>
                  <a:cubicBezTo>
                    <a:pt x="245" y="831"/>
                    <a:pt x="684" y="1563"/>
                    <a:pt x="1059" y="2264"/>
                  </a:cubicBezTo>
                  <a:cubicBezTo>
                    <a:pt x="1065" y="2274"/>
                    <a:pt x="1074" y="2279"/>
                    <a:pt x="1084" y="2279"/>
                  </a:cubicBezTo>
                  <a:cubicBezTo>
                    <a:pt x="1108" y="2279"/>
                    <a:pt x="1136" y="2249"/>
                    <a:pt x="1123" y="2221"/>
                  </a:cubicBezTo>
                  <a:cubicBezTo>
                    <a:pt x="756" y="1499"/>
                    <a:pt x="466" y="703"/>
                    <a:pt x="59" y="14"/>
                  </a:cubicBezTo>
                  <a:cubicBezTo>
                    <a:pt x="54" y="5"/>
                    <a:pt x="47"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
            <p:cNvSpPr/>
            <p:nvPr/>
          </p:nvSpPr>
          <p:spPr>
            <a:xfrm>
              <a:off x="6091325" y="2492275"/>
              <a:ext cx="32275" cy="56775"/>
            </a:xfrm>
            <a:custGeom>
              <a:rect b="b" l="l" r="r" t="t"/>
              <a:pathLst>
                <a:path extrusionOk="0" h="2271" w="1291">
                  <a:moveTo>
                    <a:pt x="45" y="1"/>
                  </a:moveTo>
                  <a:cubicBezTo>
                    <a:pt x="23" y="1"/>
                    <a:pt x="0" y="28"/>
                    <a:pt x="10" y="58"/>
                  </a:cubicBezTo>
                  <a:cubicBezTo>
                    <a:pt x="296" y="833"/>
                    <a:pt x="796" y="1540"/>
                    <a:pt x="1189" y="2247"/>
                  </a:cubicBezTo>
                  <a:cubicBezTo>
                    <a:pt x="1197" y="2264"/>
                    <a:pt x="1210" y="2271"/>
                    <a:pt x="1222" y="2271"/>
                  </a:cubicBezTo>
                  <a:cubicBezTo>
                    <a:pt x="1255" y="2271"/>
                    <a:pt x="1291" y="2221"/>
                    <a:pt x="1267" y="2180"/>
                  </a:cubicBezTo>
                  <a:cubicBezTo>
                    <a:pt x="885" y="1469"/>
                    <a:pt x="549" y="644"/>
                    <a:pt x="71" y="15"/>
                  </a:cubicBezTo>
                  <a:cubicBezTo>
                    <a:pt x="64" y="5"/>
                    <a:pt x="55"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
            <p:cNvSpPr/>
            <p:nvPr/>
          </p:nvSpPr>
          <p:spPr>
            <a:xfrm>
              <a:off x="6100800" y="2482675"/>
              <a:ext cx="27350" cy="46025"/>
            </a:xfrm>
            <a:custGeom>
              <a:rect b="b" l="l" r="r" t="t"/>
              <a:pathLst>
                <a:path extrusionOk="0" h="1841" w="1094">
                  <a:moveTo>
                    <a:pt x="51" y="1"/>
                  </a:moveTo>
                  <a:cubicBezTo>
                    <a:pt x="25" y="1"/>
                    <a:pt x="1" y="35"/>
                    <a:pt x="17" y="67"/>
                  </a:cubicBezTo>
                  <a:cubicBezTo>
                    <a:pt x="346" y="650"/>
                    <a:pt x="702" y="1199"/>
                    <a:pt x="989" y="1814"/>
                  </a:cubicBezTo>
                  <a:cubicBezTo>
                    <a:pt x="997" y="1833"/>
                    <a:pt x="1012" y="1841"/>
                    <a:pt x="1028" y="1841"/>
                  </a:cubicBezTo>
                  <a:cubicBezTo>
                    <a:pt x="1060" y="1841"/>
                    <a:pt x="1093" y="1809"/>
                    <a:pt x="1074" y="1771"/>
                  </a:cubicBezTo>
                  <a:cubicBezTo>
                    <a:pt x="796" y="1160"/>
                    <a:pt x="488" y="525"/>
                    <a:pt x="78" y="14"/>
                  </a:cubicBezTo>
                  <a:cubicBezTo>
                    <a:pt x="70" y="5"/>
                    <a:pt x="60"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
            <p:cNvSpPr/>
            <p:nvPr/>
          </p:nvSpPr>
          <p:spPr>
            <a:xfrm>
              <a:off x="6113100" y="2471925"/>
              <a:ext cx="27525" cy="39875"/>
            </a:xfrm>
            <a:custGeom>
              <a:rect b="b" l="l" r="r" t="t"/>
              <a:pathLst>
                <a:path extrusionOk="0" h="1595" w="1101">
                  <a:moveTo>
                    <a:pt x="49" y="1"/>
                  </a:moveTo>
                  <a:cubicBezTo>
                    <a:pt x="25" y="1"/>
                    <a:pt x="0" y="29"/>
                    <a:pt x="11" y="55"/>
                  </a:cubicBezTo>
                  <a:cubicBezTo>
                    <a:pt x="204" y="501"/>
                    <a:pt x="464" y="922"/>
                    <a:pt x="700" y="1337"/>
                  </a:cubicBezTo>
                  <a:cubicBezTo>
                    <a:pt x="754" y="1429"/>
                    <a:pt x="854" y="1595"/>
                    <a:pt x="959" y="1595"/>
                  </a:cubicBezTo>
                  <a:cubicBezTo>
                    <a:pt x="991" y="1595"/>
                    <a:pt x="1022" y="1580"/>
                    <a:pt x="1054" y="1544"/>
                  </a:cubicBezTo>
                  <a:lnTo>
                    <a:pt x="1054" y="1544"/>
                  </a:lnTo>
                  <a:cubicBezTo>
                    <a:pt x="1052" y="1553"/>
                    <a:pt x="1057" y="1559"/>
                    <a:pt x="1064" y="1559"/>
                  </a:cubicBezTo>
                  <a:cubicBezTo>
                    <a:pt x="1068" y="1559"/>
                    <a:pt x="1072" y="1556"/>
                    <a:pt x="1075" y="1551"/>
                  </a:cubicBezTo>
                  <a:cubicBezTo>
                    <a:pt x="1082" y="1533"/>
                    <a:pt x="1089" y="1515"/>
                    <a:pt x="1097" y="1497"/>
                  </a:cubicBezTo>
                  <a:cubicBezTo>
                    <a:pt x="1100" y="1487"/>
                    <a:pt x="1097" y="1479"/>
                    <a:pt x="1089" y="1479"/>
                  </a:cubicBezTo>
                  <a:cubicBezTo>
                    <a:pt x="1087" y="1463"/>
                    <a:pt x="1073" y="1450"/>
                    <a:pt x="1059" y="1450"/>
                  </a:cubicBezTo>
                  <a:cubicBezTo>
                    <a:pt x="1051" y="1450"/>
                    <a:pt x="1042" y="1455"/>
                    <a:pt x="1036" y="1465"/>
                  </a:cubicBezTo>
                  <a:cubicBezTo>
                    <a:pt x="1026" y="1480"/>
                    <a:pt x="1014" y="1487"/>
                    <a:pt x="1000" y="1487"/>
                  </a:cubicBezTo>
                  <a:cubicBezTo>
                    <a:pt x="859" y="1487"/>
                    <a:pt x="514" y="816"/>
                    <a:pt x="479" y="747"/>
                  </a:cubicBezTo>
                  <a:cubicBezTo>
                    <a:pt x="350" y="501"/>
                    <a:pt x="225" y="244"/>
                    <a:pt x="75" y="15"/>
                  </a:cubicBezTo>
                  <a:cubicBezTo>
                    <a:pt x="68" y="5"/>
                    <a:pt x="59"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
            <p:cNvSpPr/>
            <p:nvPr/>
          </p:nvSpPr>
          <p:spPr>
            <a:xfrm>
              <a:off x="6118375" y="2454450"/>
              <a:ext cx="25775" cy="39325"/>
            </a:xfrm>
            <a:custGeom>
              <a:rect b="b" l="l" r="r" t="t"/>
              <a:pathLst>
                <a:path extrusionOk="0" h="1573" w="1031">
                  <a:moveTo>
                    <a:pt x="55" y="0"/>
                  </a:moveTo>
                  <a:cubicBezTo>
                    <a:pt x="29" y="0"/>
                    <a:pt x="1" y="28"/>
                    <a:pt x="14" y="57"/>
                  </a:cubicBezTo>
                  <a:cubicBezTo>
                    <a:pt x="275" y="582"/>
                    <a:pt x="617" y="1060"/>
                    <a:pt x="924" y="1553"/>
                  </a:cubicBezTo>
                  <a:cubicBezTo>
                    <a:pt x="933" y="1567"/>
                    <a:pt x="945" y="1572"/>
                    <a:pt x="957" y="1572"/>
                  </a:cubicBezTo>
                  <a:cubicBezTo>
                    <a:pt x="992" y="1572"/>
                    <a:pt x="1030" y="1522"/>
                    <a:pt x="1003" y="1482"/>
                  </a:cubicBezTo>
                  <a:cubicBezTo>
                    <a:pt x="703" y="989"/>
                    <a:pt x="428" y="464"/>
                    <a:pt x="82" y="14"/>
                  </a:cubicBezTo>
                  <a:cubicBezTo>
                    <a:pt x="75" y="4"/>
                    <a:pt x="65"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
            <p:cNvSpPr/>
            <p:nvPr/>
          </p:nvSpPr>
          <p:spPr>
            <a:xfrm>
              <a:off x="6123900" y="2431425"/>
              <a:ext cx="24750" cy="40775"/>
            </a:xfrm>
            <a:custGeom>
              <a:rect b="b" l="l" r="r" t="t"/>
              <a:pathLst>
                <a:path extrusionOk="0" h="1631" w="990">
                  <a:moveTo>
                    <a:pt x="60" y="1"/>
                  </a:moveTo>
                  <a:cubicBezTo>
                    <a:pt x="33" y="1"/>
                    <a:pt x="1" y="32"/>
                    <a:pt x="14" y="64"/>
                  </a:cubicBezTo>
                  <a:cubicBezTo>
                    <a:pt x="268" y="607"/>
                    <a:pt x="604" y="1103"/>
                    <a:pt x="904" y="1614"/>
                  </a:cubicBezTo>
                  <a:cubicBezTo>
                    <a:pt x="911" y="1625"/>
                    <a:pt x="920" y="1630"/>
                    <a:pt x="930" y="1630"/>
                  </a:cubicBezTo>
                  <a:cubicBezTo>
                    <a:pt x="959" y="1630"/>
                    <a:pt x="989" y="1587"/>
                    <a:pt x="968" y="1553"/>
                  </a:cubicBezTo>
                  <a:cubicBezTo>
                    <a:pt x="682" y="1042"/>
                    <a:pt x="421" y="493"/>
                    <a:pt x="86" y="13"/>
                  </a:cubicBezTo>
                  <a:cubicBezTo>
                    <a:pt x="79" y="4"/>
                    <a:pt x="70"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
            <p:cNvSpPr/>
            <p:nvPr/>
          </p:nvSpPr>
          <p:spPr>
            <a:xfrm>
              <a:off x="6128100" y="2410950"/>
              <a:ext cx="32325" cy="52675"/>
            </a:xfrm>
            <a:custGeom>
              <a:rect b="b" l="l" r="r" t="t"/>
              <a:pathLst>
                <a:path extrusionOk="0" h="2107" w="1293">
                  <a:moveTo>
                    <a:pt x="35" y="1"/>
                  </a:moveTo>
                  <a:cubicBezTo>
                    <a:pt x="17" y="1"/>
                    <a:pt x="1" y="25"/>
                    <a:pt x="14" y="43"/>
                  </a:cubicBezTo>
                  <a:cubicBezTo>
                    <a:pt x="418" y="722"/>
                    <a:pt x="835" y="1379"/>
                    <a:pt x="1199" y="2083"/>
                  </a:cubicBezTo>
                  <a:cubicBezTo>
                    <a:pt x="1208" y="2099"/>
                    <a:pt x="1222" y="2106"/>
                    <a:pt x="1236" y="2106"/>
                  </a:cubicBezTo>
                  <a:cubicBezTo>
                    <a:pt x="1264" y="2106"/>
                    <a:pt x="1293" y="2078"/>
                    <a:pt x="1278" y="2047"/>
                  </a:cubicBezTo>
                  <a:cubicBezTo>
                    <a:pt x="917" y="1333"/>
                    <a:pt x="532" y="629"/>
                    <a:pt x="54" y="11"/>
                  </a:cubicBezTo>
                  <a:cubicBezTo>
                    <a:pt x="48" y="4"/>
                    <a:pt x="41"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
            <p:cNvSpPr/>
            <p:nvPr/>
          </p:nvSpPr>
          <p:spPr>
            <a:xfrm>
              <a:off x="6131650" y="2390350"/>
              <a:ext cx="26225" cy="47650"/>
            </a:xfrm>
            <a:custGeom>
              <a:rect b="b" l="l" r="r" t="t"/>
              <a:pathLst>
                <a:path extrusionOk="0" h="1906" w="1049">
                  <a:moveTo>
                    <a:pt x="31" y="0"/>
                  </a:moveTo>
                  <a:cubicBezTo>
                    <a:pt x="16" y="0"/>
                    <a:pt x="1" y="16"/>
                    <a:pt x="8" y="36"/>
                  </a:cubicBezTo>
                  <a:cubicBezTo>
                    <a:pt x="251" y="700"/>
                    <a:pt x="612" y="1317"/>
                    <a:pt x="983" y="1892"/>
                  </a:cubicBezTo>
                  <a:cubicBezTo>
                    <a:pt x="989" y="1902"/>
                    <a:pt x="996" y="1906"/>
                    <a:pt x="1004" y="1906"/>
                  </a:cubicBezTo>
                  <a:cubicBezTo>
                    <a:pt x="1026" y="1906"/>
                    <a:pt x="1048" y="1876"/>
                    <a:pt x="1033" y="1849"/>
                  </a:cubicBezTo>
                  <a:cubicBezTo>
                    <a:pt x="658" y="1267"/>
                    <a:pt x="362" y="639"/>
                    <a:pt x="50" y="14"/>
                  </a:cubicBezTo>
                  <a:cubicBezTo>
                    <a:pt x="46" y="4"/>
                    <a:pt x="38"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
            <p:cNvSpPr/>
            <p:nvPr/>
          </p:nvSpPr>
          <p:spPr>
            <a:xfrm>
              <a:off x="6129800" y="2364200"/>
              <a:ext cx="39300" cy="62450"/>
            </a:xfrm>
            <a:custGeom>
              <a:rect b="b" l="l" r="r" t="t"/>
              <a:pathLst>
                <a:path extrusionOk="0" h="2498" w="1572">
                  <a:moveTo>
                    <a:pt x="42" y="0"/>
                  </a:moveTo>
                  <a:cubicBezTo>
                    <a:pt x="20" y="0"/>
                    <a:pt x="1" y="30"/>
                    <a:pt x="14" y="57"/>
                  </a:cubicBezTo>
                  <a:cubicBezTo>
                    <a:pt x="472" y="892"/>
                    <a:pt x="1003" y="1682"/>
                    <a:pt x="1503" y="2485"/>
                  </a:cubicBezTo>
                  <a:cubicBezTo>
                    <a:pt x="1509" y="2494"/>
                    <a:pt x="1516" y="2498"/>
                    <a:pt x="1524" y="2498"/>
                  </a:cubicBezTo>
                  <a:cubicBezTo>
                    <a:pt x="1547" y="2498"/>
                    <a:pt x="1572" y="2465"/>
                    <a:pt x="1553" y="2439"/>
                  </a:cubicBezTo>
                  <a:cubicBezTo>
                    <a:pt x="1064" y="1628"/>
                    <a:pt x="596" y="789"/>
                    <a:pt x="64" y="14"/>
                  </a:cubicBezTo>
                  <a:cubicBezTo>
                    <a:pt x="58" y="4"/>
                    <a:pt x="49"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
            <p:cNvSpPr/>
            <p:nvPr/>
          </p:nvSpPr>
          <p:spPr>
            <a:xfrm>
              <a:off x="6132650" y="2347825"/>
              <a:ext cx="42275" cy="60075"/>
            </a:xfrm>
            <a:custGeom>
              <a:rect b="b" l="l" r="r" t="t"/>
              <a:pathLst>
                <a:path extrusionOk="0" h="2403" w="1691">
                  <a:moveTo>
                    <a:pt x="56" y="1"/>
                  </a:moveTo>
                  <a:cubicBezTo>
                    <a:pt x="27" y="1"/>
                    <a:pt x="0" y="37"/>
                    <a:pt x="22" y="69"/>
                  </a:cubicBezTo>
                  <a:cubicBezTo>
                    <a:pt x="575" y="832"/>
                    <a:pt x="1132" y="1572"/>
                    <a:pt x="1625" y="2390"/>
                  </a:cubicBezTo>
                  <a:cubicBezTo>
                    <a:pt x="1631" y="2399"/>
                    <a:pt x="1638" y="2403"/>
                    <a:pt x="1645" y="2403"/>
                  </a:cubicBezTo>
                  <a:cubicBezTo>
                    <a:pt x="1667" y="2403"/>
                    <a:pt x="1691" y="2370"/>
                    <a:pt x="1675" y="2344"/>
                  </a:cubicBezTo>
                  <a:cubicBezTo>
                    <a:pt x="1200" y="1526"/>
                    <a:pt x="693" y="715"/>
                    <a:pt x="86" y="15"/>
                  </a:cubicBezTo>
                  <a:cubicBezTo>
                    <a:pt x="77" y="5"/>
                    <a:pt x="66"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
            <p:cNvSpPr/>
            <p:nvPr/>
          </p:nvSpPr>
          <p:spPr>
            <a:xfrm>
              <a:off x="6127200" y="2321900"/>
              <a:ext cx="53125" cy="69050"/>
            </a:xfrm>
            <a:custGeom>
              <a:rect b="b" l="l" r="r" t="t"/>
              <a:pathLst>
                <a:path extrusionOk="0" h="2762" w="2125">
                  <a:moveTo>
                    <a:pt x="73" y="1"/>
                  </a:moveTo>
                  <a:cubicBezTo>
                    <a:pt x="31" y="1"/>
                    <a:pt x="1" y="64"/>
                    <a:pt x="40" y="102"/>
                  </a:cubicBezTo>
                  <a:cubicBezTo>
                    <a:pt x="825" y="909"/>
                    <a:pt x="1522" y="1673"/>
                    <a:pt x="2033" y="2738"/>
                  </a:cubicBezTo>
                  <a:cubicBezTo>
                    <a:pt x="2041" y="2754"/>
                    <a:pt x="2055" y="2762"/>
                    <a:pt x="2069" y="2762"/>
                  </a:cubicBezTo>
                  <a:cubicBezTo>
                    <a:pt x="2097" y="2762"/>
                    <a:pt x="2125" y="2734"/>
                    <a:pt x="2111" y="2698"/>
                  </a:cubicBezTo>
                  <a:cubicBezTo>
                    <a:pt x="1654" y="1666"/>
                    <a:pt x="989" y="631"/>
                    <a:pt x="100" y="10"/>
                  </a:cubicBezTo>
                  <a:cubicBezTo>
                    <a:pt x="91" y="3"/>
                    <a:pt x="82"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
            <p:cNvSpPr/>
            <p:nvPr/>
          </p:nvSpPr>
          <p:spPr>
            <a:xfrm>
              <a:off x="6115675" y="2292450"/>
              <a:ext cx="63325" cy="56675"/>
            </a:xfrm>
            <a:custGeom>
              <a:rect b="b" l="l" r="r" t="t"/>
              <a:pathLst>
                <a:path extrusionOk="0" h="2267" w="2533">
                  <a:moveTo>
                    <a:pt x="34" y="0"/>
                  </a:moveTo>
                  <a:cubicBezTo>
                    <a:pt x="14" y="0"/>
                    <a:pt x="1" y="29"/>
                    <a:pt x="18" y="44"/>
                  </a:cubicBezTo>
                  <a:cubicBezTo>
                    <a:pt x="854" y="762"/>
                    <a:pt x="1686" y="1440"/>
                    <a:pt x="2446" y="2255"/>
                  </a:cubicBezTo>
                  <a:cubicBezTo>
                    <a:pt x="2455" y="2263"/>
                    <a:pt x="2465" y="2267"/>
                    <a:pt x="2474" y="2267"/>
                  </a:cubicBezTo>
                  <a:cubicBezTo>
                    <a:pt x="2504" y="2267"/>
                    <a:pt x="2532" y="2229"/>
                    <a:pt x="2507" y="2201"/>
                  </a:cubicBezTo>
                  <a:cubicBezTo>
                    <a:pt x="1754" y="1398"/>
                    <a:pt x="951" y="601"/>
                    <a:pt x="47" y="5"/>
                  </a:cubicBezTo>
                  <a:cubicBezTo>
                    <a:pt x="42" y="2"/>
                    <a:pt x="38"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
            <p:cNvSpPr/>
            <p:nvPr/>
          </p:nvSpPr>
          <p:spPr>
            <a:xfrm>
              <a:off x="6106275" y="2263025"/>
              <a:ext cx="84100" cy="72725"/>
            </a:xfrm>
            <a:custGeom>
              <a:rect b="b" l="l" r="r" t="t"/>
              <a:pathLst>
                <a:path extrusionOk="0" h="2909" w="3364">
                  <a:moveTo>
                    <a:pt x="58" y="0"/>
                  </a:moveTo>
                  <a:cubicBezTo>
                    <a:pt x="25" y="0"/>
                    <a:pt x="0" y="52"/>
                    <a:pt x="30" y="82"/>
                  </a:cubicBezTo>
                  <a:cubicBezTo>
                    <a:pt x="1091" y="1050"/>
                    <a:pt x="2216" y="1953"/>
                    <a:pt x="3294" y="2900"/>
                  </a:cubicBezTo>
                  <a:cubicBezTo>
                    <a:pt x="3301" y="2906"/>
                    <a:pt x="3308" y="2909"/>
                    <a:pt x="3314" y="2909"/>
                  </a:cubicBezTo>
                  <a:cubicBezTo>
                    <a:pt x="3342" y="2909"/>
                    <a:pt x="3363" y="2862"/>
                    <a:pt x="3337" y="2836"/>
                  </a:cubicBezTo>
                  <a:cubicBezTo>
                    <a:pt x="2344" y="1818"/>
                    <a:pt x="1245" y="793"/>
                    <a:pt x="80" y="7"/>
                  </a:cubicBezTo>
                  <a:cubicBezTo>
                    <a:pt x="72" y="3"/>
                    <a:pt x="65"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
            <p:cNvSpPr/>
            <p:nvPr/>
          </p:nvSpPr>
          <p:spPr>
            <a:xfrm>
              <a:off x="6105800" y="2248825"/>
              <a:ext cx="82125" cy="66100"/>
            </a:xfrm>
            <a:custGeom>
              <a:rect b="b" l="l" r="r" t="t"/>
              <a:pathLst>
                <a:path extrusionOk="0" h="2644" w="3285">
                  <a:moveTo>
                    <a:pt x="65" y="0"/>
                  </a:moveTo>
                  <a:cubicBezTo>
                    <a:pt x="26" y="0"/>
                    <a:pt x="0" y="65"/>
                    <a:pt x="34" y="90"/>
                  </a:cubicBezTo>
                  <a:cubicBezTo>
                    <a:pt x="1174" y="861"/>
                    <a:pt x="2217" y="1618"/>
                    <a:pt x="3189" y="2633"/>
                  </a:cubicBezTo>
                  <a:cubicBezTo>
                    <a:pt x="3196" y="2640"/>
                    <a:pt x="3205" y="2643"/>
                    <a:pt x="3213" y="2643"/>
                  </a:cubicBezTo>
                  <a:cubicBezTo>
                    <a:pt x="3248" y="2643"/>
                    <a:pt x="3285" y="2588"/>
                    <a:pt x="3256" y="2554"/>
                  </a:cubicBezTo>
                  <a:cubicBezTo>
                    <a:pt x="2391" y="1518"/>
                    <a:pt x="1282" y="546"/>
                    <a:pt x="82" y="4"/>
                  </a:cubicBezTo>
                  <a:cubicBezTo>
                    <a:pt x="76" y="1"/>
                    <a:pt x="71"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
            <p:cNvSpPr/>
            <p:nvPr/>
          </p:nvSpPr>
          <p:spPr>
            <a:xfrm>
              <a:off x="6105525" y="2223350"/>
              <a:ext cx="91575" cy="72400"/>
            </a:xfrm>
            <a:custGeom>
              <a:rect b="b" l="l" r="r" t="t"/>
              <a:pathLst>
                <a:path extrusionOk="0" h="2896" w="3663">
                  <a:moveTo>
                    <a:pt x="60" y="1"/>
                  </a:moveTo>
                  <a:cubicBezTo>
                    <a:pt x="26" y="1"/>
                    <a:pt x="1" y="58"/>
                    <a:pt x="35" y="80"/>
                  </a:cubicBezTo>
                  <a:cubicBezTo>
                    <a:pt x="1306" y="916"/>
                    <a:pt x="2595" y="1626"/>
                    <a:pt x="3574" y="2880"/>
                  </a:cubicBezTo>
                  <a:cubicBezTo>
                    <a:pt x="3582" y="2891"/>
                    <a:pt x="3592" y="2895"/>
                    <a:pt x="3602" y="2895"/>
                  </a:cubicBezTo>
                  <a:cubicBezTo>
                    <a:pt x="3633" y="2895"/>
                    <a:pt x="3663" y="2855"/>
                    <a:pt x="3638" y="2823"/>
                  </a:cubicBezTo>
                  <a:cubicBezTo>
                    <a:pt x="2710" y="1576"/>
                    <a:pt x="1392" y="701"/>
                    <a:pt x="75" y="5"/>
                  </a:cubicBezTo>
                  <a:cubicBezTo>
                    <a:pt x="70" y="2"/>
                    <a:pt x="6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
            <p:cNvSpPr/>
            <p:nvPr/>
          </p:nvSpPr>
          <p:spPr>
            <a:xfrm>
              <a:off x="6101500" y="2201150"/>
              <a:ext cx="85750" cy="60900"/>
            </a:xfrm>
            <a:custGeom>
              <a:rect b="b" l="l" r="r" t="t"/>
              <a:pathLst>
                <a:path extrusionOk="0" h="2436" w="3430">
                  <a:moveTo>
                    <a:pt x="51" y="1"/>
                  </a:moveTo>
                  <a:cubicBezTo>
                    <a:pt x="21" y="1"/>
                    <a:pt x="0" y="53"/>
                    <a:pt x="28" y="71"/>
                  </a:cubicBezTo>
                  <a:cubicBezTo>
                    <a:pt x="1160" y="839"/>
                    <a:pt x="2303" y="1547"/>
                    <a:pt x="3364" y="2428"/>
                  </a:cubicBezTo>
                  <a:cubicBezTo>
                    <a:pt x="3370" y="2434"/>
                    <a:pt x="3376" y="2436"/>
                    <a:pt x="3382" y="2436"/>
                  </a:cubicBezTo>
                  <a:cubicBezTo>
                    <a:pt x="3408" y="2436"/>
                    <a:pt x="3429" y="2391"/>
                    <a:pt x="3403" y="2368"/>
                  </a:cubicBezTo>
                  <a:cubicBezTo>
                    <a:pt x="2375" y="1486"/>
                    <a:pt x="1264" y="604"/>
                    <a:pt x="64" y="4"/>
                  </a:cubicBezTo>
                  <a:cubicBezTo>
                    <a:pt x="60" y="2"/>
                    <a:pt x="56"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
            <p:cNvSpPr/>
            <p:nvPr/>
          </p:nvSpPr>
          <p:spPr>
            <a:xfrm>
              <a:off x="6090300" y="2183250"/>
              <a:ext cx="100275" cy="70275"/>
            </a:xfrm>
            <a:custGeom>
              <a:rect b="b" l="l" r="r" t="t"/>
              <a:pathLst>
                <a:path extrusionOk="0" h="2811" w="4011">
                  <a:moveTo>
                    <a:pt x="82" y="1"/>
                  </a:moveTo>
                  <a:cubicBezTo>
                    <a:pt x="36" y="1"/>
                    <a:pt x="1" y="84"/>
                    <a:pt x="48" y="113"/>
                  </a:cubicBezTo>
                  <a:cubicBezTo>
                    <a:pt x="1376" y="931"/>
                    <a:pt x="2912" y="1484"/>
                    <a:pt x="3916" y="2795"/>
                  </a:cubicBezTo>
                  <a:cubicBezTo>
                    <a:pt x="3924" y="2806"/>
                    <a:pt x="3935" y="2811"/>
                    <a:pt x="3945" y="2811"/>
                  </a:cubicBezTo>
                  <a:cubicBezTo>
                    <a:pt x="3978" y="2811"/>
                    <a:pt x="4011" y="2766"/>
                    <a:pt x="3987" y="2731"/>
                  </a:cubicBezTo>
                  <a:cubicBezTo>
                    <a:pt x="3029" y="1434"/>
                    <a:pt x="1473" y="684"/>
                    <a:pt x="102" y="6"/>
                  </a:cubicBezTo>
                  <a:cubicBezTo>
                    <a:pt x="95" y="2"/>
                    <a:pt x="89"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
            <p:cNvSpPr/>
            <p:nvPr/>
          </p:nvSpPr>
          <p:spPr>
            <a:xfrm>
              <a:off x="6105875" y="2181425"/>
              <a:ext cx="83450" cy="43325"/>
            </a:xfrm>
            <a:custGeom>
              <a:rect b="b" l="l" r="r" t="t"/>
              <a:pathLst>
                <a:path extrusionOk="0" h="1733" w="3338">
                  <a:moveTo>
                    <a:pt x="57" y="1"/>
                  </a:moveTo>
                  <a:cubicBezTo>
                    <a:pt x="20" y="1"/>
                    <a:pt x="1" y="66"/>
                    <a:pt x="39" y="86"/>
                  </a:cubicBezTo>
                  <a:cubicBezTo>
                    <a:pt x="1103" y="628"/>
                    <a:pt x="2185" y="1118"/>
                    <a:pt x="3221" y="1724"/>
                  </a:cubicBezTo>
                  <a:cubicBezTo>
                    <a:pt x="3230" y="1730"/>
                    <a:pt x="3239" y="1732"/>
                    <a:pt x="3247" y="1732"/>
                  </a:cubicBezTo>
                  <a:cubicBezTo>
                    <a:pt x="3296" y="1732"/>
                    <a:pt x="3337" y="1658"/>
                    <a:pt x="3288" y="1625"/>
                  </a:cubicBezTo>
                  <a:cubicBezTo>
                    <a:pt x="2260" y="1007"/>
                    <a:pt x="1200" y="400"/>
                    <a:pt x="71" y="3"/>
                  </a:cubicBezTo>
                  <a:cubicBezTo>
                    <a:pt x="66" y="2"/>
                    <a:pt x="62"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
            <p:cNvSpPr/>
            <p:nvPr/>
          </p:nvSpPr>
          <p:spPr>
            <a:xfrm>
              <a:off x="6086025" y="2667175"/>
              <a:ext cx="28950" cy="17500"/>
            </a:xfrm>
            <a:custGeom>
              <a:rect b="b" l="l" r="r" t="t"/>
              <a:pathLst>
                <a:path extrusionOk="0" h="700" w="1158">
                  <a:moveTo>
                    <a:pt x="46" y="1"/>
                  </a:moveTo>
                  <a:cubicBezTo>
                    <a:pt x="20" y="1"/>
                    <a:pt x="0" y="42"/>
                    <a:pt x="26" y="66"/>
                  </a:cubicBezTo>
                  <a:cubicBezTo>
                    <a:pt x="329" y="355"/>
                    <a:pt x="701" y="555"/>
                    <a:pt x="1083" y="697"/>
                  </a:cubicBezTo>
                  <a:cubicBezTo>
                    <a:pt x="1087" y="699"/>
                    <a:pt x="1091" y="700"/>
                    <a:pt x="1095" y="700"/>
                  </a:cubicBezTo>
                  <a:cubicBezTo>
                    <a:pt x="1135" y="700"/>
                    <a:pt x="1157" y="628"/>
                    <a:pt x="1115" y="612"/>
                  </a:cubicBezTo>
                  <a:cubicBezTo>
                    <a:pt x="729" y="469"/>
                    <a:pt x="397" y="255"/>
                    <a:pt x="65" y="8"/>
                  </a:cubicBezTo>
                  <a:cubicBezTo>
                    <a:pt x="59" y="3"/>
                    <a:pt x="53"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
            <p:cNvSpPr/>
            <p:nvPr/>
          </p:nvSpPr>
          <p:spPr>
            <a:xfrm>
              <a:off x="6059475" y="2633175"/>
              <a:ext cx="74075" cy="49200"/>
            </a:xfrm>
            <a:custGeom>
              <a:rect b="b" l="l" r="r" t="t"/>
              <a:pathLst>
                <a:path extrusionOk="0" h="1968" w="2963">
                  <a:moveTo>
                    <a:pt x="47" y="0"/>
                  </a:moveTo>
                  <a:cubicBezTo>
                    <a:pt x="20" y="0"/>
                    <a:pt x="0" y="46"/>
                    <a:pt x="23" y="72"/>
                  </a:cubicBezTo>
                  <a:cubicBezTo>
                    <a:pt x="845" y="900"/>
                    <a:pt x="1852" y="1533"/>
                    <a:pt x="2906" y="1965"/>
                  </a:cubicBezTo>
                  <a:cubicBezTo>
                    <a:pt x="2909" y="1966"/>
                    <a:pt x="2913" y="1967"/>
                    <a:pt x="2917" y="1967"/>
                  </a:cubicBezTo>
                  <a:cubicBezTo>
                    <a:pt x="2946" y="1967"/>
                    <a:pt x="2963" y="1917"/>
                    <a:pt x="2931" y="1901"/>
                  </a:cubicBezTo>
                  <a:cubicBezTo>
                    <a:pt x="1881" y="1408"/>
                    <a:pt x="959" y="768"/>
                    <a:pt x="66" y="8"/>
                  </a:cubicBezTo>
                  <a:cubicBezTo>
                    <a:pt x="60" y="3"/>
                    <a:pt x="53"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
            <p:cNvSpPr/>
            <p:nvPr/>
          </p:nvSpPr>
          <p:spPr>
            <a:xfrm>
              <a:off x="6098100" y="2172600"/>
              <a:ext cx="87400" cy="21950"/>
            </a:xfrm>
            <a:custGeom>
              <a:rect b="b" l="l" r="r" t="t"/>
              <a:pathLst>
                <a:path extrusionOk="0" h="878" w="3496">
                  <a:moveTo>
                    <a:pt x="54" y="0"/>
                  </a:moveTo>
                  <a:cubicBezTo>
                    <a:pt x="20" y="0"/>
                    <a:pt x="1" y="58"/>
                    <a:pt x="39" y="74"/>
                  </a:cubicBezTo>
                  <a:cubicBezTo>
                    <a:pt x="1086" y="592"/>
                    <a:pt x="2279" y="806"/>
                    <a:pt x="3443" y="877"/>
                  </a:cubicBezTo>
                  <a:cubicBezTo>
                    <a:pt x="3444" y="878"/>
                    <a:pt x="3445" y="878"/>
                    <a:pt x="3446" y="878"/>
                  </a:cubicBezTo>
                  <a:cubicBezTo>
                    <a:pt x="3486" y="878"/>
                    <a:pt x="3495" y="806"/>
                    <a:pt x="3454" y="803"/>
                  </a:cubicBezTo>
                  <a:cubicBezTo>
                    <a:pt x="2271" y="710"/>
                    <a:pt x="1178" y="385"/>
                    <a:pt x="68" y="3"/>
                  </a:cubicBezTo>
                  <a:cubicBezTo>
                    <a:pt x="63" y="1"/>
                    <a:pt x="59"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
            <p:cNvSpPr/>
            <p:nvPr/>
          </p:nvSpPr>
          <p:spPr>
            <a:xfrm>
              <a:off x="6088625" y="2153525"/>
              <a:ext cx="109575" cy="25400"/>
            </a:xfrm>
            <a:custGeom>
              <a:rect b="b" l="l" r="r" t="t"/>
              <a:pathLst>
                <a:path extrusionOk="0" h="1016" w="4383">
                  <a:moveTo>
                    <a:pt x="47" y="0"/>
                  </a:moveTo>
                  <a:cubicBezTo>
                    <a:pt x="15" y="0"/>
                    <a:pt x="0" y="46"/>
                    <a:pt x="32" y="63"/>
                  </a:cubicBezTo>
                  <a:cubicBezTo>
                    <a:pt x="1333" y="702"/>
                    <a:pt x="2893" y="933"/>
                    <a:pt x="4332" y="1016"/>
                  </a:cubicBezTo>
                  <a:cubicBezTo>
                    <a:pt x="4375" y="1016"/>
                    <a:pt x="4382" y="948"/>
                    <a:pt x="4343" y="944"/>
                  </a:cubicBezTo>
                  <a:cubicBezTo>
                    <a:pt x="2850" y="816"/>
                    <a:pt x="1483" y="402"/>
                    <a:pt x="57" y="2"/>
                  </a:cubicBezTo>
                  <a:cubicBezTo>
                    <a:pt x="54" y="1"/>
                    <a:pt x="50"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
            <p:cNvSpPr/>
            <p:nvPr/>
          </p:nvSpPr>
          <p:spPr>
            <a:xfrm>
              <a:off x="6086050" y="2136725"/>
              <a:ext cx="104825" cy="21500"/>
            </a:xfrm>
            <a:custGeom>
              <a:rect b="b" l="l" r="r" t="t"/>
              <a:pathLst>
                <a:path extrusionOk="0" h="860" w="4193">
                  <a:moveTo>
                    <a:pt x="61" y="1"/>
                  </a:moveTo>
                  <a:cubicBezTo>
                    <a:pt x="20" y="1"/>
                    <a:pt x="1" y="61"/>
                    <a:pt x="43" y="81"/>
                  </a:cubicBezTo>
                  <a:cubicBezTo>
                    <a:pt x="1271" y="688"/>
                    <a:pt x="2774" y="842"/>
                    <a:pt x="4139" y="860"/>
                  </a:cubicBezTo>
                  <a:cubicBezTo>
                    <a:pt x="4182" y="860"/>
                    <a:pt x="4193" y="788"/>
                    <a:pt x="4150" y="784"/>
                  </a:cubicBezTo>
                  <a:cubicBezTo>
                    <a:pt x="2721" y="735"/>
                    <a:pt x="1436" y="352"/>
                    <a:pt x="74" y="3"/>
                  </a:cubicBezTo>
                  <a:cubicBezTo>
                    <a:pt x="70" y="1"/>
                    <a:pt x="66"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
            <p:cNvSpPr/>
            <p:nvPr/>
          </p:nvSpPr>
          <p:spPr>
            <a:xfrm>
              <a:off x="6079050" y="2121925"/>
              <a:ext cx="103150" cy="18525"/>
            </a:xfrm>
            <a:custGeom>
              <a:rect b="b" l="l" r="r" t="t"/>
              <a:pathLst>
                <a:path extrusionOk="0" h="741" w="4126">
                  <a:moveTo>
                    <a:pt x="50" y="0"/>
                  </a:moveTo>
                  <a:cubicBezTo>
                    <a:pt x="10" y="0"/>
                    <a:pt x="0" y="74"/>
                    <a:pt x="37" y="91"/>
                  </a:cubicBezTo>
                  <a:cubicBezTo>
                    <a:pt x="1269" y="616"/>
                    <a:pt x="2708" y="740"/>
                    <a:pt x="4048" y="740"/>
                  </a:cubicBezTo>
                  <a:cubicBezTo>
                    <a:pt x="4109" y="740"/>
                    <a:pt x="4126" y="630"/>
                    <a:pt x="4061" y="630"/>
                  </a:cubicBezTo>
                  <a:cubicBezTo>
                    <a:pt x="2669" y="619"/>
                    <a:pt x="1398" y="308"/>
                    <a:pt x="59" y="1"/>
                  </a:cubicBezTo>
                  <a:cubicBezTo>
                    <a:pt x="56" y="1"/>
                    <a:pt x="53"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
            <p:cNvSpPr/>
            <p:nvPr/>
          </p:nvSpPr>
          <p:spPr>
            <a:xfrm>
              <a:off x="6063275" y="2105425"/>
              <a:ext cx="99900" cy="15475"/>
            </a:xfrm>
            <a:custGeom>
              <a:rect b="b" l="l" r="r" t="t"/>
              <a:pathLst>
                <a:path extrusionOk="0" h="619" w="3996">
                  <a:moveTo>
                    <a:pt x="44" y="0"/>
                  </a:moveTo>
                  <a:cubicBezTo>
                    <a:pt x="14" y="0"/>
                    <a:pt x="1" y="51"/>
                    <a:pt x="32" y="61"/>
                  </a:cubicBezTo>
                  <a:cubicBezTo>
                    <a:pt x="1243" y="490"/>
                    <a:pt x="2622" y="572"/>
                    <a:pt x="3911" y="619"/>
                  </a:cubicBezTo>
                  <a:cubicBezTo>
                    <a:pt x="3912" y="619"/>
                    <a:pt x="3913" y="619"/>
                    <a:pt x="3914" y="619"/>
                  </a:cubicBezTo>
                  <a:cubicBezTo>
                    <a:pt x="3979" y="619"/>
                    <a:pt x="3995" y="505"/>
                    <a:pt x="3925" y="500"/>
                  </a:cubicBezTo>
                  <a:cubicBezTo>
                    <a:pt x="2604" y="444"/>
                    <a:pt x="1346" y="162"/>
                    <a:pt x="47" y="1"/>
                  </a:cubicBezTo>
                  <a:cubicBezTo>
                    <a:pt x="46" y="0"/>
                    <a:pt x="45"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
            <p:cNvSpPr/>
            <p:nvPr/>
          </p:nvSpPr>
          <p:spPr>
            <a:xfrm>
              <a:off x="6057125" y="2090175"/>
              <a:ext cx="92050" cy="10525"/>
            </a:xfrm>
            <a:custGeom>
              <a:rect b="b" l="l" r="r" t="t"/>
              <a:pathLst>
                <a:path extrusionOk="0" h="421" w="3682">
                  <a:moveTo>
                    <a:pt x="64" y="0"/>
                  </a:moveTo>
                  <a:cubicBezTo>
                    <a:pt x="20" y="0"/>
                    <a:pt x="1" y="79"/>
                    <a:pt x="46" y="89"/>
                  </a:cubicBezTo>
                  <a:cubicBezTo>
                    <a:pt x="888" y="350"/>
                    <a:pt x="1813" y="420"/>
                    <a:pt x="2721" y="420"/>
                  </a:cubicBezTo>
                  <a:cubicBezTo>
                    <a:pt x="3007" y="420"/>
                    <a:pt x="3292" y="413"/>
                    <a:pt x="3571" y="403"/>
                  </a:cubicBezTo>
                  <a:cubicBezTo>
                    <a:pt x="3659" y="400"/>
                    <a:pt x="3681" y="253"/>
                    <a:pt x="3596" y="253"/>
                  </a:cubicBezTo>
                  <a:cubicBezTo>
                    <a:pt x="3595" y="253"/>
                    <a:pt x="3594" y="253"/>
                    <a:pt x="3593" y="253"/>
                  </a:cubicBezTo>
                  <a:cubicBezTo>
                    <a:pt x="3451" y="259"/>
                    <a:pt x="3311" y="262"/>
                    <a:pt x="3171" y="262"/>
                  </a:cubicBezTo>
                  <a:cubicBezTo>
                    <a:pt x="2119" y="262"/>
                    <a:pt x="1114" y="107"/>
                    <a:pt x="68" y="0"/>
                  </a:cubicBezTo>
                  <a:cubicBezTo>
                    <a:pt x="66" y="0"/>
                    <a:pt x="65"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
            <p:cNvSpPr/>
            <p:nvPr/>
          </p:nvSpPr>
          <p:spPr>
            <a:xfrm>
              <a:off x="6035425" y="2074350"/>
              <a:ext cx="92150" cy="10600"/>
            </a:xfrm>
            <a:custGeom>
              <a:rect b="b" l="l" r="r" t="t"/>
              <a:pathLst>
                <a:path extrusionOk="0" h="424" w="3686">
                  <a:moveTo>
                    <a:pt x="44" y="1"/>
                  </a:moveTo>
                  <a:cubicBezTo>
                    <a:pt x="13" y="1"/>
                    <a:pt x="0" y="55"/>
                    <a:pt x="32" y="65"/>
                  </a:cubicBezTo>
                  <a:cubicBezTo>
                    <a:pt x="940" y="323"/>
                    <a:pt x="1915" y="424"/>
                    <a:pt x="2881" y="424"/>
                  </a:cubicBezTo>
                  <a:cubicBezTo>
                    <a:pt x="3131" y="424"/>
                    <a:pt x="3381" y="417"/>
                    <a:pt x="3629" y="404"/>
                  </a:cubicBezTo>
                  <a:cubicBezTo>
                    <a:pt x="3685" y="401"/>
                    <a:pt x="3685" y="294"/>
                    <a:pt x="3629" y="294"/>
                  </a:cubicBezTo>
                  <a:cubicBezTo>
                    <a:pt x="2414" y="286"/>
                    <a:pt x="1247" y="144"/>
                    <a:pt x="47" y="1"/>
                  </a:cubicBezTo>
                  <a:cubicBezTo>
                    <a:pt x="46" y="1"/>
                    <a:pt x="45"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
            <p:cNvSpPr/>
            <p:nvPr/>
          </p:nvSpPr>
          <p:spPr>
            <a:xfrm>
              <a:off x="6016275" y="2059350"/>
              <a:ext cx="92350" cy="10025"/>
            </a:xfrm>
            <a:custGeom>
              <a:rect b="b" l="l" r="r" t="t"/>
              <a:pathLst>
                <a:path extrusionOk="0" h="401" w="3694">
                  <a:moveTo>
                    <a:pt x="72" y="0"/>
                  </a:moveTo>
                  <a:cubicBezTo>
                    <a:pt x="21" y="0"/>
                    <a:pt x="1" y="94"/>
                    <a:pt x="52" y="111"/>
                  </a:cubicBezTo>
                  <a:cubicBezTo>
                    <a:pt x="699" y="317"/>
                    <a:pt x="1388" y="401"/>
                    <a:pt x="2081" y="401"/>
                  </a:cubicBezTo>
                  <a:cubicBezTo>
                    <a:pt x="2592" y="401"/>
                    <a:pt x="3107" y="355"/>
                    <a:pt x="3609" y="279"/>
                  </a:cubicBezTo>
                  <a:cubicBezTo>
                    <a:pt x="3694" y="270"/>
                    <a:pt x="3685" y="128"/>
                    <a:pt x="3606" y="128"/>
                  </a:cubicBezTo>
                  <a:cubicBezTo>
                    <a:pt x="3602" y="128"/>
                    <a:pt x="3598" y="129"/>
                    <a:pt x="3594" y="129"/>
                  </a:cubicBezTo>
                  <a:cubicBezTo>
                    <a:pt x="3164" y="195"/>
                    <a:pt x="2746" y="223"/>
                    <a:pt x="2333" y="223"/>
                  </a:cubicBezTo>
                  <a:cubicBezTo>
                    <a:pt x="1579" y="223"/>
                    <a:pt x="841" y="130"/>
                    <a:pt x="80" y="1"/>
                  </a:cubicBezTo>
                  <a:cubicBezTo>
                    <a:pt x="77" y="0"/>
                    <a:pt x="75"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
            <p:cNvSpPr/>
            <p:nvPr/>
          </p:nvSpPr>
          <p:spPr>
            <a:xfrm>
              <a:off x="5995000" y="2043025"/>
              <a:ext cx="79725" cy="9700"/>
            </a:xfrm>
            <a:custGeom>
              <a:rect b="b" l="l" r="r" t="t"/>
              <a:pathLst>
                <a:path extrusionOk="0" h="388" w="3189">
                  <a:moveTo>
                    <a:pt x="53" y="1"/>
                  </a:moveTo>
                  <a:cubicBezTo>
                    <a:pt x="19" y="1"/>
                    <a:pt x="0" y="65"/>
                    <a:pt x="39" y="75"/>
                  </a:cubicBezTo>
                  <a:cubicBezTo>
                    <a:pt x="972" y="313"/>
                    <a:pt x="1952" y="387"/>
                    <a:pt x="2927" y="387"/>
                  </a:cubicBezTo>
                  <a:cubicBezTo>
                    <a:pt x="2993" y="387"/>
                    <a:pt x="3059" y="387"/>
                    <a:pt x="3124" y="386"/>
                  </a:cubicBezTo>
                  <a:cubicBezTo>
                    <a:pt x="3177" y="386"/>
                    <a:pt x="3188" y="293"/>
                    <a:pt x="3134" y="293"/>
                  </a:cubicBezTo>
                  <a:cubicBezTo>
                    <a:pt x="3122" y="293"/>
                    <a:pt x="3109" y="293"/>
                    <a:pt x="3096" y="293"/>
                  </a:cubicBezTo>
                  <a:cubicBezTo>
                    <a:pt x="2064" y="293"/>
                    <a:pt x="1068" y="156"/>
                    <a:pt x="57" y="1"/>
                  </a:cubicBezTo>
                  <a:cubicBezTo>
                    <a:pt x="56" y="1"/>
                    <a:pt x="54"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
            <p:cNvSpPr/>
            <p:nvPr/>
          </p:nvSpPr>
          <p:spPr>
            <a:xfrm>
              <a:off x="5954925" y="2023000"/>
              <a:ext cx="101475" cy="10475"/>
            </a:xfrm>
            <a:custGeom>
              <a:rect b="b" l="l" r="r" t="t"/>
              <a:pathLst>
                <a:path extrusionOk="0" h="419" w="4059">
                  <a:moveTo>
                    <a:pt x="58" y="1"/>
                  </a:moveTo>
                  <a:cubicBezTo>
                    <a:pt x="18" y="1"/>
                    <a:pt x="0" y="74"/>
                    <a:pt x="41" y="83"/>
                  </a:cubicBezTo>
                  <a:cubicBezTo>
                    <a:pt x="909" y="332"/>
                    <a:pt x="1832" y="418"/>
                    <a:pt x="2754" y="418"/>
                  </a:cubicBezTo>
                  <a:cubicBezTo>
                    <a:pt x="3168" y="418"/>
                    <a:pt x="3582" y="401"/>
                    <a:pt x="3991" y="373"/>
                  </a:cubicBezTo>
                  <a:cubicBezTo>
                    <a:pt x="4059" y="366"/>
                    <a:pt x="4045" y="255"/>
                    <a:pt x="3983" y="255"/>
                  </a:cubicBezTo>
                  <a:cubicBezTo>
                    <a:pt x="3983" y="255"/>
                    <a:pt x="3982" y="255"/>
                    <a:pt x="3981" y="255"/>
                  </a:cubicBezTo>
                  <a:cubicBezTo>
                    <a:pt x="3762" y="266"/>
                    <a:pt x="3546" y="272"/>
                    <a:pt x="3330" y="272"/>
                  </a:cubicBezTo>
                  <a:cubicBezTo>
                    <a:pt x="2226" y="272"/>
                    <a:pt x="1160" y="133"/>
                    <a:pt x="63" y="1"/>
                  </a:cubicBezTo>
                  <a:cubicBezTo>
                    <a:pt x="61" y="1"/>
                    <a:pt x="59"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
            <p:cNvSpPr/>
            <p:nvPr/>
          </p:nvSpPr>
          <p:spPr>
            <a:xfrm>
              <a:off x="5936375" y="2003450"/>
              <a:ext cx="104400" cy="9700"/>
            </a:xfrm>
            <a:custGeom>
              <a:rect b="b" l="l" r="r" t="t"/>
              <a:pathLst>
                <a:path extrusionOk="0" h="388" w="4176">
                  <a:moveTo>
                    <a:pt x="68" y="1"/>
                  </a:moveTo>
                  <a:cubicBezTo>
                    <a:pt x="17" y="1"/>
                    <a:pt x="0" y="92"/>
                    <a:pt x="48" y="112"/>
                  </a:cubicBezTo>
                  <a:cubicBezTo>
                    <a:pt x="612" y="369"/>
                    <a:pt x="1266" y="384"/>
                    <a:pt x="1883" y="387"/>
                  </a:cubicBezTo>
                  <a:cubicBezTo>
                    <a:pt x="1976" y="388"/>
                    <a:pt x="2070" y="388"/>
                    <a:pt x="2163" y="388"/>
                  </a:cubicBezTo>
                  <a:cubicBezTo>
                    <a:pt x="2809" y="388"/>
                    <a:pt x="3455" y="378"/>
                    <a:pt x="4101" y="369"/>
                  </a:cubicBezTo>
                  <a:cubicBezTo>
                    <a:pt x="4162" y="369"/>
                    <a:pt x="4176" y="269"/>
                    <a:pt x="4116" y="265"/>
                  </a:cubicBezTo>
                  <a:cubicBezTo>
                    <a:pt x="2751" y="251"/>
                    <a:pt x="1401" y="301"/>
                    <a:pt x="76" y="1"/>
                  </a:cubicBezTo>
                  <a:cubicBezTo>
                    <a:pt x="73" y="1"/>
                    <a:pt x="70"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
            <p:cNvSpPr/>
            <p:nvPr/>
          </p:nvSpPr>
          <p:spPr>
            <a:xfrm>
              <a:off x="5906875" y="1986775"/>
              <a:ext cx="118800" cy="16150"/>
            </a:xfrm>
            <a:custGeom>
              <a:rect b="b" l="l" r="r" t="t"/>
              <a:pathLst>
                <a:path extrusionOk="0" h="646" w="4752">
                  <a:moveTo>
                    <a:pt x="50" y="0"/>
                  </a:moveTo>
                  <a:cubicBezTo>
                    <a:pt x="12" y="0"/>
                    <a:pt x="1" y="66"/>
                    <a:pt x="35" y="79"/>
                  </a:cubicBezTo>
                  <a:cubicBezTo>
                    <a:pt x="1126" y="515"/>
                    <a:pt x="2370" y="646"/>
                    <a:pt x="3582" y="646"/>
                  </a:cubicBezTo>
                  <a:cubicBezTo>
                    <a:pt x="3950" y="646"/>
                    <a:pt x="4314" y="634"/>
                    <a:pt x="4670" y="614"/>
                  </a:cubicBezTo>
                  <a:cubicBezTo>
                    <a:pt x="4751" y="608"/>
                    <a:pt x="4739" y="472"/>
                    <a:pt x="4660" y="472"/>
                  </a:cubicBezTo>
                  <a:cubicBezTo>
                    <a:pt x="4659" y="472"/>
                    <a:pt x="4658" y="472"/>
                    <a:pt x="4656" y="472"/>
                  </a:cubicBezTo>
                  <a:cubicBezTo>
                    <a:pt x="4463" y="483"/>
                    <a:pt x="4272" y="487"/>
                    <a:pt x="4083" y="487"/>
                  </a:cubicBezTo>
                  <a:cubicBezTo>
                    <a:pt x="2706" y="487"/>
                    <a:pt x="1415" y="233"/>
                    <a:pt x="56" y="1"/>
                  </a:cubicBezTo>
                  <a:cubicBezTo>
                    <a:pt x="54" y="0"/>
                    <a:pt x="52"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
            <p:cNvSpPr/>
            <p:nvPr/>
          </p:nvSpPr>
          <p:spPr>
            <a:xfrm>
              <a:off x="5862775" y="1962925"/>
              <a:ext cx="120875" cy="24300"/>
            </a:xfrm>
            <a:custGeom>
              <a:rect b="b" l="l" r="r" t="t"/>
              <a:pathLst>
                <a:path extrusionOk="0" h="972" w="4835">
                  <a:moveTo>
                    <a:pt x="39" y="0"/>
                  </a:moveTo>
                  <a:cubicBezTo>
                    <a:pt x="5" y="0"/>
                    <a:pt x="1" y="56"/>
                    <a:pt x="27" y="72"/>
                  </a:cubicBezTo>
                  <a:cubicBezTo>
                    <a:pt x="314" y="222"/>
                    <a:pt x="620" y="329"/>
                    <a:pt x="942" y="411"/>
                  </a:cubicBezTo>
                  <a:cubicBezTo>
                    <a:pt x="942" y="426"/>
                    <a:pt x="945" y="436"/>
                    <a:pt x="956" y="441"/>
                  </a:cubicBezTo>
                  <a:cubicBezTo>
                    <a:pt x="2160" y="826"/>
                    <a:pt x="3467" y="937"/>
                    <a:pt x="4735" y="972"/>
                  </a:cubicBezTo>
                  <a:cubicBezTo>
                    <a:pt x="4813" y="972"/>
                    <a:pt x="4835" y="837"/>
                    <a:pt x="4753" y="833"/>
                  </a:cubicBezTo>
                  <a:cubicBezTo>
                    <a:pt x="4095" y="815"/>
                    <a:pt x="3449" y="747"/>
                    <a:pt x="2809" y="658"/>
                  </a:cubicBezTo>
                  <a:lnTo>
                    <a:pt x="2809" y="658"/>
                  </a:lnTo>
                  <a:cubicBezTo>
                    <a:pt x="2967" y="665"/>
                    <a:pt x="3127" y="669"/>
                    <a:pt x="3281" y="672"/>
                  </a:cubicBezTo>
                  <a:cubicBezTo>
                    <a:pt x="3282" y="672"/>
                    <a:pt x="3283" y="672"/>
                    <a:pt x="3284" y="672"/>
                  </a:cubicBezTo>
                  <a:cubicBezTo>
                    <a:pt x="3328" y="672"/>
                    <a:pt x="3337" y="597"/>
                    <a:pt x="3292" y="594"/>
                  </a:cubicBezTo>
                  <a:cubicBezTo>
                    <a:pt x="2160" y="561"/>
                    <a:pt x="1138" y="222"/>
                    <a:pt x="45" y="1"/>
                  </a:cubicBezTo>
                  <a:cubicBezTo>
                    <a:pt x="43" y="0"/>
                    <a:pt x="41"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
            <p:cNvSpPr/>
            <p:nvPr/>
          </p:nvSpPr>
          <p:spPr>
            <a:xfrm>
              <a:off x="5847425" y="1949525"/>
              <a:ext cx="93125" cy="17100"/>
            </a:xfrm>
            <a:custGeom>
              <a:rect b="b" l="l" r="r" t="t"/>
              <a:pathLst>
                <a:path extrusionOk="0" h="684" w="3725">
                  <a:moveTo>
                    <a:pt x="72" y="1"/>
                  </a:moveTo>
                  <a:cubicBezTo>
                    <a:pt x="22" y="1"/>
                    <a:pt x="0" y="87"/>
                    <a:pt x="49" y="101"/>
                  </a:cubicBezTo>
                  <a:cubicBezTo>
                    <a:pt x="1185" y="476"/>
                    <a:pt x="2452" y="576"/>
                    <a:pt x="3645" y="683"/>
                  </a:cubicBezTo>
                  <a:cubicBezTo>
                    <a:pt x="3647" y="684"/>
                    <a:pt x="3649" y="684"/>
                    <a:pt x="3651" y="684"/>
                  </a:cubicBezTo>
                  <a:cubicBezTo>
                    <a:pt x="3714" y="684"/>
                    <a:pt x="3725" y="576"/>
                    <a:pt x="3663" y="569"/>
                  </a:cubicBezTo>
                  <a:cubicBezTo>
                    <a:pt x="2452" y="448"/>
                    <a:pt x="1277" y="155"/>
                    <a:pt x="77" y="1"/>
                  </a:cubicBezTo>
                  <a:cubicBezTo>
                    <a:pt x="75" y="1"/>
                    <a:pt x="74"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
            <p:cNvSpPr/>
            <p:nvPr/>
          </p:nvSpPr>
          <p:spPr>
            <a:xfrm>
              <a:off x="5838725" y="1931125"/>
              <a:ext cx="82000" cy="19150"/>
            </a:xfrm>
            <a:custGeom>
              <a:rect b="b" l="l" r="r" t="t"/>
              <a:pathLst>
                <a:path extrusionOk="0" h="766" w="3280">
                  <a:moveTo>
                    <a:pt x="64" y="0"/>
                  </a:moveTo>
                  <a:cubicBezTo>
                    <a:pt x="13" y="0"/>
                    <a:pt x="0" y="92"/>
                    <a:pt x="46" y="112"/>
                  </a:cubicBezTo>
                  <a:cubicBezTo>
                    <a:pt x="1000" y="548"/>
                    <a:pt x="2140" y="698"/>
                    <a:pt x="3183" y="765"/>
                  </a:cubicBezTo>
                  <a:cubicBezTo>
                    <a:pt x="3185" y="766"/>
                    <a:pt x="3187" y="766"/>
                    <a:pt x="3189" y="766"/>
                  </a:cubicBezTo>
                  <a:cubicBezTo>
                    <a:pt x="3266" y="766"/>
                    <a:pt x="3280" y="633"/>
                    <a:pt x="3201" y="627"/>
                  </a:cubicBezTo>
                  <a:cubicBezTo>
                    <a:pt x="2122" y="523"/>
                    <a:pt x="1122" y="234"/>
                    <a:pt x="76" y="2"/>
                  </a:cubicBezTo>
                  <a:cubicBezTo>
                    <a:pt x="72" y="1"/>
                    <a:pt x="68"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
            <p:cNvSpPr/>
            <p:nvPr/>
          </p:nvSpPr>
          <p:spPr>
            <a:xfrm>
              <a:off x="5830375" y="1913925"/>
              <a:ext cx="73850" cy="20400"/>
            </a:xfrm>
            <a:custGeom>
              <a:rect b="b" l="l" r="r" t="t"/>
              <a:pathLst>
                <a:path extrusionOk="0" h="816" w="2954">
                  <a:moveTo>
                    <a:pt x="46" y="0"/>
                  </a:moveTo>
                  <a:cubicBezTo>
                    <a:pt x="8" y="0"/>
                    <a:pt x="1" y="62"/>
                    <a:pt x="31" y="79"/>
                  </a:cubicBezTo>
                  <a:cubicBezTo>
                    <a:pt x="884" y="518"/>
                    <a:pt x="1913" y="686"/>
                    <a:pt x="2856" y="815"/>
                  </a:cubicBezTo>
                  <a:cubicBezTo>
                    <a:pt x="2859" y="815"/>
                    <a:pt x="2861" y="815"/>
                    <a:pt x="2864" y="815"/>
                  </a:cubicBezTo>
                  <a:cubicBezTo>
                    <a:pt x="2939" y="815"/>
                    <a:pt x="2953" y="682"/>
                    <a:pt x="2874" y="672"/>
                  </a:cubicBezTo>
                  <a:cubicBezTo>
                    <a:pt x="1902" y="540"/>
                    <a:pt x="1002" y="225"/>
                    <a:pt x="52" y="1"/>
                  </a:cubicBezTo>
                  <a:cubicBezTo>
                    <a:pt x="50" y="0"/>
                    <a:pt x="48"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
            <p:cNvSpPr/>
            <p:nvPr/>
          </p:nvSpPr>
          <p:spPr>
            <a:xfrm>
              <a:off x="5821075" y="1895475"/>
              <a:ext cx="81700" cy="23750"/>
            </a:xfrm>
            <a:custGeom>
              <a:rect b="b" l="l" r="r" t="t"/>
              <a:pathLst>
                <a:path extrusionOk="0" h="950" w="3268">
                  <a:moveTo>
                    <a:pt x="77" y="0"/>
                  </a:moveTo>
                  <a:cubicBezTo>
                    <a:pt x="26" y="0"/>
                    <a:pt x="1" y="80"/>
                    <a:pt x="53" y="106"/>
                  </a:cubicBezTo>
                  <a:cubicBezTo>
                    <a:pt x="985" y="606"/>
                    <a:pt x="2128" y="803"/>
                    <a:pt x="3167" y="949"/>
                  </a:cubicBezTo>
                  <a:cubicBezTo>
                    <a:pt x="3170" y="949"/>
                    <a:pt x="3173" y="949"/>
                    <a:pt x="3176" y="949"/>
                  </a:cubicBezTo>
                  <a:cubicBezTo>
                    <a:pt x="3251" y="949"/>
                    <a:pt x="3268" y="820"/>
                    <a:pt x="3188" y="806"/>
                  </a:cubicBezTo>
                  <a:cubicBezTo>
                    <a:pt x="2110" y="649"/>
                    <a:pt x="1131" y="278"/>
                    <a:pt x="93" y="2"/>
                  </a:cubicBezTo>
                  <a:cubicBezTo>
                    <a:pt x="87" y="1"/>
                    <a:pt x="8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
            <p:cNvSpPr/>
            <p:nvPr/>
          </p:nvSpPr>
          <p:spPr>
            <a:xfrm>
              <a:off x="5810675" y="1878975"/>
              <a:ext cx="80175" cy="23450"/>
            </a:xfrm>
            <a:custGeom>
              <a:rect b="b" l="l" r="r" t="t"/>
              <a:pathLst>
                <a:path extrusionOk="0" h="938" w="3207">
                  <a:moveTo>
                    <a:pt x="71" y="0"/>
                  </a:moveTo>
                  <a:cubicBezTo>
                    <a:pt x="34" y="0"/>
                    <a:pt x="1" y="54"/>
                    <a:pt x="41" y="80"/>
                  </a:cubicBezTo>
                  <a:cubicBezTo>
                    <a:pt x="908" y="644"/>
                    <a:pt x="2098" y="824"/>
                    <a:pt x="3108" y="938"/>
                  </a:cubicBezTo>
                  <a:cubicBezTo>
                    <a:pt x="3110" y="938"/>
                    <a:pt x="3112" y="938"/>
                    <a:pt x="3114" y="938"/>
                  </a:cubicBezTo>
                  <a:cubicBezTo>
                    <a:pt x="3191" y="938"/>
                    <a:pt x="3206" y="805"/>
                    <a:pt x="3130" y="794"/>
                  </a:cubicBezTo>
                  <a:cubicBezTo>
                    <a:pt x="2572" y="730"/>
                    <a:pt x="2026" y="627"/>
                    <a:pt x="1490" y="477"/>
                  </a:cubicBezTo>
                  <a:cubicBezTo>
                    <a:pt x="1012" y="338"/>
                    <a:pt x="558" y="123"/>
                    <a:pt x="80" y="2"/>
                  </a:cubicBezTo>
                  <a:cubicBezTo>
                    <a:pt x="77" y="1"/>
                    <a:pt x="74"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
            <p:cNvSpPr/>
            <p:nvPr/>
          </p:nvSpPr>
          <p:spPr>
            <a:xfrm>
              <a:off x="5808000" y="1856075"/>
              <a:ext cx="66900" cy="29425"/>
            </a:xfrm>
            <a:custGeom>
              <a:rect b="b" l="l" r="r" t="t"/>
              <a:pathLst>
                <a:path extrusionOk="0" h="1177" w="2676">
                  <a:moveTo>
                    <a:pt x="65" y="1"/>
                  </a:moveTo>
                  <a:cubicBezTo>
                    <a:pt x="43" y="1"/>
                    <a:pt x="21" y="16"/>
                    <a:pt x="19" y="47"/>
                  </a:cubicBezTo>
                  <a:cubicBezTo>
                    <a:pt x="1" y="429"/>
                    <a:pt x="444" y="497"/>
                    <a:pt x="708" y="604"/>
                  </a:cubicBezTo>
                  <a:cubicBezTo>
                    <a:pt x="1315" y="843"/>
                    <a:pt x="1936" y="1021"/>
                    <a:pt x="2572" y="1175"/>
                  </a:cubicBezTo>
                  <a:cubicBezTo>
                    <a:pt x="2576" y="1176"/>
                    <a:pt x="2581" y="1176"/>
                    <a:pt x="2585" y="1176"/>
                  </a:cubicBezTo>
                  <a:cubicBezTo>
                    <a:pt x="2647" y="1176"/>
                    <a:pt x="2675" y="1049"/>
                    <a:pt x="2608" y="1032"/>
                  </a:cubicBezTo>
                  <a:cubicBezTo>
                    <a:pt x="2180" y="925"/>
                    <a:pt x="1758" y="797"/>
                    <a:pt x="1344" y="650"/>
                  </a:cubicBezTo>
                  <a:cubicBezTo>
                    <a:pt x="1058" y="550"/>
                    <a:pt x="237" y="375"/>
                    <a:pt x="105" y="29"/>
                  </a:cubicBezTo>
                  <a:cubicBezTo>
                    <a:pt x="98" y="10"/>
                    <a:pt x="82"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
            <p:cNvSpPr/>
            <p:nvPr/>
          </p:nvSpPr>
          <p:spPr>
            <a:xfrm>
              <a:off x="5797925" y="1838425"/>
              <a:ext cx="68425" cy="29700"/>
            </a:xfrm>
            <a:custGeom>
              <a:rect b="b" l="l" r="r" t="t"/>
              <a:pathLst>
                <a:path extrusionOk="0" h="1188" w="2737">
                  <a:moveTo>
                    <a:pt x="228" y="0"/>
                  </a:moveTo>
                  <a:cubicBezTo>
                    <a:pt x="208" y="0"/>
                    <a:pt x="188" y="9"/>
                    <a:pt x="172" y="31"/>
                  </a:cubicBezTo>
                  <a:cubicBezTo>
                    <a:pt x="0" y="267"/>
                    <a:pt x="393" y="377"/>
                    <a:pt x="515" y="431"/>
                  </a:cubicBezTo>
                  <a:cubicBezTo>
                    <a:pt x="1193" y="728"/>
                    <a:pt x="1893" y="970"/>
                    <a:pt x="2600" y="1185"/>
                  </a:cubicBezTo>
                  <a:cubicBezTo>
                    <a:pt x="2607" y="1187"/>
                    <a:pt x="2613" y="1188"/>
                    <a:pt x="2620" y="1188"/>
                  </a:cubicBezTo>
                  <a:cubicBezTo>
                    <a:pt x="2694" y="1188"/>
                    <a:pt x="2736" y="1064"/>
                    <a:pt x="2657" y="1038"/>
                  </a:cubicBezTo>
                  <a:cubicBezTo>
                    <a:pt x="2446" y="970"/>
                    <a:pt x="247" y="209"/>
                    <a:pt x="286" y="95"/>
                  </a:cubicBezTo>
                  <a:cubicBezTo>
                    <a:pt x="305" y="42"/>
                    <a:pt x="269"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
            <p:cNvSpPr/>
            <p:nvPr/>
          </p:nvSpPr>
          <p:spPr>
            <a:xfrm>
              <a:off x="5815200" y="1825875"/>
              <a:ext cx="26050" cy="16550"/>
            </a:xfrm>
            <a:custGeom>
              <a:rect b="b" l="l" r="r" t="t"/>
              <a:pathLst>
                <a:path extrusionOk="0" h="662" w="1042">
                  <a:moveTo>
                    <a:pt x="103" y="0"/>
                  </a:moveTo>
                  <a:cubicBezTo>
                    <a:pt x="49" y="0"/>
                    <a:pt x="0" y="79"/>
                    <a:pt x="41" y="126"/>
                  </a:cubicBezTo>
                  <a:cubicBezTo>
                    <a:pt x="245" y="376"/>
                    <a:pt x="610" y="526"/>
                    <a:pt x="891" y="655"/>
                  </a:cubicBezTo>
                  <a:cubicBezTo>
                    <a:pt x="902" y="659"/>
                    <a:pt x="912" y="662"/>
                    <a:pt x="922" y="662"/>
                  </a:cubicBezTo>
                  <a:cubicBezTo>
                    <a:pt x="1000" y="662"/>
                    <a:pt x="1041" y="521"/>
                    <a:pt x="956" y="483"/>
                  </a:cubicBezTo>
                  <a:cubicBezTo>
                    <a:pt x="799" y="408"/>
                    <a:pt x="641" y="322"/>
                    <a:pt x="491" y="230"/>
                  </a:cubicBezTo>
                  <a:cubicBezTo>
                    <a:pt x="370" y="154"/>
                    <a:pt x="256" y="58"/>
                    <a:pt x="124" y="4"/>
                  </a:cubicBezTo>
                  <a:cubicBezTo>
                    <a:pt x="117" y="1"/>
                    <a:pt x="110"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
            <p:cNvSpPr/>
            <p:nvPr/>
          </p:nvSpPr>
          <p:spPr>
            <a:xfrm>
              <a:off x="5816400" y="1816750"/>
              <a:ext cx="24400" cy="18550"/>
            </a:xfrm>
            <a:custGeom>
              <a:rect b="b" l="l" r="r" t="t"/>
              <a:pathLst>
                <a:path extrusionOk="0" h="742" w="976">
                  <a:moveTo>
                    <a:pt x="114" y="0"/>
                  </a:moveTo>
                  <a:cubicBezTo>
                    <a:pt x="100" y="0"/>
                    <a:pt x="86" y="1"/>
                    <a:pt x="72" y="2"/>
                  </a:cubicBezTo>
                  <a:cubicBezTo>
                    <a:pt x="1" y="5"/>
                    <a:pt x="1" y="112"/>
                    <a:pt x="51" y="138"/>
                  </a:cubicBezTo>
                  <a:cubicBezTo>
                    <a:pt x="208" y="209"/>
                    <a:pt x="369" y="252"/>
                    <a:pt x="511" y="352"/>
                  </a:cubicBezTo>
                  <a:cubicBezTo>
                    <a:pt x="654" y="448"/>
                    <a:pt x="776" y="577"/>
                    <a:pt x="879" y="723"/>
                  </a:cubicBezTo>
                  <a:cubicBezTo>
                    <a:pt x="887" y="736"/>
                    <a:pt x="899" y="742"/>
                    <a:pt x="911" y="742"/>
                  </a:cubicBezTo>
                  <a:cubicBezTo>
                    <a:pt x="942" y="742"/>
                    <a:pt x="975" y="706"/>
                    <a:pt x="957" y="669"/>
                  </a:cubicBezTo>
                  <a:cubicBezTo>
                    <a:pt x="809" y="322"/>
                    <a:pt x="488" y="0"/>
                    <a:pt x="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99" name="Shape 1699"/>
        <p:cNvGrpSpPr/>
        <p:nvPr/>
      </p:nvGrpSpPr>
      <p:grpSpPr>
        <a:xfrm>
          <a:off x="0" y="0"/>
          <a:ext cx="0" cy="0"/>
          <a:chOff x="0" y="0"/>
          <a:chExt cx="0" cy="0"/>
        </a:xfrm>
      </p:grpSpPr>
      <p:sp>
        <p:nvSpPr>
          <p:cNvPr id="1700" name="Google Shape;1700;p11"/>
          <p:cNvSpPr/>
          <p:nvPr/>
        </p:nvSpPr>
        <p:spPr>
          <a:xfrm rot="771868">
            <a:off x="617781" y="699157"/>
            <a:ext cx="7908439" cy="3992735"/>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1" name="Google Shape;1701;p11"/>
          <p:cNvGrpSpPr/>
          <p:nvPr/>
        </p:nvGrpSpPr>
        <p:grpSpPr>
          <a:xfrm flipH="1" rot="6635715">
            <a:off x="202666" y="3641420"/>
            <a:ext cx="1934055" cy="882308"/>
            <a:chOff x="4985750" y="276800"/>
            <a:chExt cx="621250" cy="283400"/>
          </a:xfrm>
        </p:grpSpPr>
        <p:sp>
          <p:nvSpPr>
            <p:cNvPr id="1702" name="Google Shape;1702;p11"/>
            <p:cNvSpPr/>
            <p:nvPr/>
          </p:nvSpPr>
          <p:spPr>
            <a:xfrm>
              <a:off x="4985750" y="276800"/>
              <a:ext cx="621250" cy="283400"/>
            </a:xfrm>
            <a:custGeom>
              <a:rect b="b" l="l" r="r" t="t"/>
              <a:pathLst>
                <a:path extrusionOk="0" h="11336" w="24850">
                  <a:moveTo>
                    <a:pt x="16132" y="828"/>
                  </a:moveTo>
                  <a:cubicBezTo>
                    <a:pt x="16267" y="917"/>
                    <a:pt x="16400" y="1006"/>
                    <a:pt x="16535" y="1095"/>
                  </a:cubicBezTo>
                  <a:cubicBezTo>
                    <a:pt x="16396" y="1017"/>
                    <a:pt x="16253" y="942"/>
                    <a:pt x="16110" y="871"/>
                  </a:cubicBezTo>
                  <a:cubicBezTo>
                    <a:pt x="16128" y="864"/>
                    <a:pt x="16138" y="846"/>
                    <a:pt x="16132" y="828"/>
                  </a:cubicBezTo>
                  <a:close/>
                  <a:moveTo>
                    <a:pt x="15731" y="482"/>
                  </a:moveTo>
                  <a:lnTo>
                    <a:pt x="15731" y="482"/>
                  </a:lnTo>
                  <a:cubicBezTo>
                    <a:pt x="15779" y="500"/>
                    <a:pt x="15828" y="517"/>
                    <a:pt x="15875" y="535"/>
                  </a:cubicBezTo>
                  <a:cubicBezTo>
                    <a:pt x="16939" y="950"/>
                    <a:pt x="17921" y="1539"/>
                    <a:pt x="19039" y="1832"/>
                  </a:cubicBezTo>
                  <a:cubicBezTo>
                    <a:pt x="18914" y="1850"/>
                    <a:pt x="18789" y="1867"/>
                    <a:pt x="18664" y="1878"/>
                  </a:cubicBezTo>
                  <a:lnTo>
                    <a:pt x="18621" y="1878"/>
                  </a:lnTo>
                  <a:cubicBezTo>
                    <a:pt x="18364" y="1867"/>
                    <a:pt x="18118" y="1845"/>
                    <a:pt x="17864" y="1778"/>
                  </a:cubicBezTo>
                  <a:cubicBezTo>
                    <a:pt x="17625" y="1682"/>
                    <a:pt x="17389" y="1567"/>
                    <a:pt x="17164" y="1446"/>
                  </a:cubicBezTo>
                  <a:cubicBezTo>
                    <a:pt x="16971" y="1306"/>
                    <a:pt x="16803" y="1146"/>
                    <a:pt x="16653" y="963"/>
                  </a:cubicBezTo>
                  <a:cubicBezTo>
                    <a:pt x="16645" y="954"/>
                    <a:pt x="16635" y="950"/>
                    <a:pt x="16625" y="950"/>
                  </a:cubicBezTo>
                  <a:cubicBezTo>
                    <a:pt x="16599" y="950"/>
                    <a:pt x="16573" y="973"/>
                    <a:pt x="16588" y="996"/>
                  </a:cubicBezTo>
                  <a:cubicBezTo>
                    <a:pt x="16621" y="1042"/>
                    <a:pt x="16653" y="1089"/>
                    <a:pt x="16689" y="1131"/>
                  </a:cubicBezTo>
                  <a:cubicBezTo>
                    <a:pt x="16456" y="942"/>
                    <a:pt x="16168" y="735"/>
                    <a:pt x="15853" y="556"/>
                  </a:cubicBezTo>
                  <a:cubicBezTo>
                    <a:pt x="15814" y="531"/>
                    <a:pt x="15774" y="507"/>
                    <a:pt x="15731" y="482"/>
                  </a:cubicBezTo>
                  <a:close/>
                  <a:moveTo>
                    <a:pt x="18660" y="3495"/>
                  </a:moveTo>
                  <a:lnTo>
                    <a:pt x="18660" y="3495"/>
                  </a:lnTo>
                  <a:cubicBezTo>
                    <a:pt x="18442" y="3507"/>
                    <a:pt x="18228" y="3521"/>
                    <a:pt x="18014" y="3543"/>
                  </a:cubicBezTo>
                  <a:cubicBezTo>
                    <a:pt x="17614" y="3581"/>
                    <a:pt x="17224" y="3642"/>
                    <a:pt x="16842" y="3714"/>
                  </a:cubicBezTo>
                  <a:cubicBezTo>
                    <a:pt x="17446" y="3589"/>
                    <a:pt x="18053" y="3510"/>
                    <a:pt x="18660" y="3495"/>
                  </a:cubicBezTo>
                  <a:close/>
                  <a:moveTo>
                    <a:pt x="21334" y="1671"/>
                  </a:moveTo>
                  <a:cubicBezTo>
                    <a:pt x="21845" y="1671"/>
                    <a:pt x="22360" y="1731"/>
                    <a:pt x="22853" y="1881"/>
                  </a:cubicBezTo>
                  <a:cubicBezTo>
                    <a:pt x="23910" y="2206"/>
                    <a:pt x="24717" y="3010"/>
                    <a:pt x="24667" y="3938"/>
                  </a:cubicBezTo>
                  <a:cubicBezTo>
                    <a:pt x="24650" y="3996"/>
                    <a:pt x="24620" y="4049"/>
                    <a:pt x="24581" y="4095"/>
                  </a:cubicBezTo>
                  <a:cubicBezTo>
                    <a:pt x="24574" y="4106"/>
                    <a:pt x="24567" y="4113"/>
                    <a:pt x="24560" y="4121"/>
                  </a:cubicBezTo>
                  <a:cubicBezTo>
                    <a:pt x="24567" y="4103"/>
                    <a:pt x="24567" y="4085"/>
                    <a:pt x="24567" y="4067"/>
                  </a:cubicBezTo>
                  <a:cubicBezTo>
                    <a:pt x="24567" y="4065"/>
                    <a:pt x="24565" y="4064"/>
                    <a:pt x="24563" y="4064"/>
                  </a:cubicBezTo>
                  <a:cubicBezTo>
                    <a:pt x="24561" y="4064"/>
                    <a:pt x="24560" y="4065"/>
                    <a:pt x="24560" y="4067"/>
                  </a:cubicBezTo>
                  <a:cubicBezTo>
                    <a:pt x="24554" y="4134"/>
                    <a:pt x="24518" y="4167"/>
                    <a:pt x="24452" y="4167"/>
                  </a:cubicBezTo>
                  <a:cubicBezTo>
                    <a:pt x="24398" y="4167"/>
                    <a:pt x="24323" y="4145"/>
                    <a:pt x="24228" y="4100"/>
                  </a:cubicBezTo>
                  <a:cubicBezTo>
                    <a:pt x="24200" y="4035"/>
                    <a:pt x="24178" y="3971"/>
                    <a:pt x="24170" y="3896"/>
                  </a:cubicBezTo>
                  <a:cubicBezTo>
                    <a:pt x="24157" y="3757"/>
                    <a:pt x="24256" y="3645"/>
                    <a:pt x="24238" y="3510"/>
                  </a:cubicBezTo>
                  <a:cubicBezTo>
                    <a:pt x="24231" y="3453"/>
                    <a:pt x="24170" y="3421"/>
                    <a:pt x="24110" y="3417"/>
                  </a:cubicBezTo>
                  <a:cubicBezTo>
                    <a:pt x="24103" y="3375"/>
                    <a:pt x="24092" y="3328"/>
                    <a:pt x="24074" y="3285"/>
                  </a:cubicBezTo>
                  <a:cubicBezTo>
                    <a:pt x="24071" y="3278"/>
                    <a:pt x="24061" y="3274"/>
                    <a:pt x="24051" y="3274"/>
                  </a:cubicBezTo>
                  <a:cubicBezTo>
                    <a:pt x="24042" y="3274"/>
                    <a:pt x="24033" y="3278"/>
                    <a:pt x="24032" y="3285"/>
                  </a:cubicBezTo>
                  <a:cubicBezTo>
                    <a:pt x="24017" y="3335"/>
                    <a:pt x="24014" y="3388"/>
                    <a:pt x="24010" y="3442"/>
                  </a:cubicBezTo>
                  <a:lnTo>
                    <a:pt x="24007" y="3442"/>
                  </a:lnTo>
                  <a:cubicBezTo>
                    <a:pt x="23799" y="3324"/>
                    <a:pt x="23906" y="3067"/>
                    <a:pt x="23857" y="2867"/>
                  </a:cubicBezTo>
                  <a:cubicBezTo>
                    <a:pt x="23867" y="2849"/>
                    <a:pt x="23874" y="2828"/>
                    <a:pt x="23885" y="2810"/>
                  </a:cubicBezTo>
                  <a:cubicBezTo>
                    <a:pt x="23927" y="2734"/>
                    <a:pt x="23834" y="2667"/>
                    <a:pt x="23751" y="2667"/>
                  </a:cubicBezTo>
                  <a:cubicBezTo>
                    <a:pt x="23736" y="2667"/>
                    <a:pt x="23721" y="2669"/>
                    <a:pt x="23707" y="2674"/>
                  </a:cubicBezTo>
                  <a:cubicBezTo>
                    <a:pt x="23567" y="2600"/>
                    <a:pt x="23378" y="2610"/>
                    <a:pt x="23252" y="2517"/>
                  </a:cubicBezTo>
                  <a:cubicBezTo>
                    <a:pt x="23239" y="2481"/>
                    <a:pt x="23228" y="2450"/>
                    <a:pt x="23203" y="2417"/>
                  </a:cubicBezTo>
                  <a:cubicBezTo>
                    <a:pt x="23182" y="2391"/>
                    <a:pt x="23153" y="2378"/>
                    <a:pt x="23124" y="2378"/>
                  </a:cubicBezTo>
                  <a:cubicBezTo>
                    <a:pt x="23101" y="2378"/>
                    <a:pt x="23078" y="2386"/>
                    <a:pt x="23060" y="2403"/>
                  </a:cubicBezTo>
                  <a:lnTo>
                    <a:pt x="23060" y="2407"/>
                  </a:lnTo>
                  <a:cubicBezTo>
                    <a:pt x="23050" y="2404"/>
                    <a:pt x="23040" y="2401"/>
                    <a:pt x="23029" y="2401"/>
                  </a:cubicBezTo>
                  <a:cubicBezTo>
                    <a:pt x="23025" y="2401"/>
                    <a:pt x="23021" y="2402"/>
                    <a:pt x="23017" y="2403"/>
                  </a:cubicBezTo>
                  <a:cubicBezTo>
                    <a:pt x="23002" y="2408"/>
                    <a:pt x="22986" y="2411"/>
                    <a:pt x="22970" y="2411"/>
                  </a:cubicBezTo>
                  <a:cubicBezTo>
                    <a:pt x="22944" y="2411"/>
                    <a:pt x="22917" y="2405"/>
                    <a:pt x="22888" y="2396"/>
                  </a:cubicBezTo>
                  <a:cubicBezTo>
                    <a:pt x="22789" y="2328"/>
                    <a:pt x="22695" y="2214"/>
                    <a:pt x="22596" y="2175"/>
                  </a:cubicBezTo>
                  <a:cubicBezTo>
                    <a:pt x="22574" y="2163"/>
                    <a:pt x="22550" y="2157"/>
                    <a:pt x="22528" y="2153"/>
                  </a:cubicBezTo>
                  <a:cubicBezTo>
                    <a:pt x="22496" y="2135"/>
                    <a:pt x="22467" y="2121"/>
                    <a:pt x="22438" y="2114"/>
                  </a:cubicBezTo>
                  <a:cubicBezTo>
                    <a:pt x="22408" y="2107"/>
                    <a:pt x="22381" y="2104"/>
                    <a:pt x="22357" y="2104"/>
                  </a:cubicBezTo>
                  <a:cubicBezTo>
                    <a:pt x="22265" y="2104"/>
                    <a:pt x="22205" y="2144"/>
                    <a:pt x="22117" y="2163"/>
                  </a:cubicBezTo>
                  <a:cubicBezTo>
                    <a:pt x="22088" y="2167"/>
                    <a:pt x="22060" y="2169"/>
                    <a:pt x="22033" y="2169"/>
                  </a:cubicBezTo>
                  <a:cubicBezTo>
                    <a:pt x="21947" y="2169"/>
                    <a:pt x="21865" y="2147"/>
                    <a:pt x="21789" y="2071"/>
                  </a:cubicBezTo>
                  <a:cubicBezTo>
                    <a:pt x="21706" y="1985"/>
                    <a:pt x="21671" y="1906"/>
                    <a:pt x="21543" y="1863"/>
                  </a:cubicBezTo>
                  <a:cubicBezTo>
                    <a:pt x="21388" y="1810"/>
                    <a:pt x="21203" y="1824"/>
                    <a:pt x="21045" y="1817"/>
                  </a:cubicBezTo>
                  <a:cubicBezTo>
                    <a:pt x="20817" y="1810"/>
                    <a:pt x="20589" y="1803"/>
                    <a:pt x="20360" y="1799"/>
                  </a:cubicBezTo>
                  <a:cubicBezTo>
                    <a:pt x="20235" y="1796"/>
                    <a:pt x="20114" y="1796"/>
                    <a:pt x="19992" y="1796"/>
                  </a:cubicBezTo>
                  <a:cubicBezTo>
                    <a:pt x="20328" y="1746"/>
                    <a:pt x="20667" y="1695"/>
                    <a:pt x="21014" y="1678"/>
                  </a:cubicBezTo>
                  <a:cubicBezTo>
                    <a:pt x="21120" y="1673"/>
                    <a:pt x="21227" y="1671"/>
                    <a:pt x="21334" y="1671"/>
                  </a:cubicBezTo>
                  <a:close/>
                  <a:moveTo>
                    <a:pt x="21903" y="5156"/>
                  </a:moveTo>
                  <a:cubicBezTo>
                    <a:pt x="21396" y="5613"/>
                    <a:pt x="21192" y="6249"/>
                    <a:pt x="20956" y="6842"/>
                  </a:cubicBezTo>
                  <a:cubicBezTo>
                    <a:pt x="20853" y="7100"/>
                    <a:pt x="20728" y="7349"/>
                    <a:pt x="20589" y="7592"/>
                  </a:cubicBezTo>
                  <a:cubicBezTo>
                    <a:pt x="20638" y="6953"/>
                    <a:pt x="20735" y="6314"/>
                    <a:pt x="21182" y="5792"/>
                  </a:cubicBezTo>
                  <a:cubicBezTo>
                    <a:pt x="21393" y="5546"/>
                    <a:pt x="21635" y="5338"/>
                    <a:pt x="21903" y="5156"/>
                  </a:cubicBezTo>
                  <a:close/>
                  <a:moveTo>
                    <a:pt x="14000" y="260"/>
                  </a:moveTo>
                  <a:cubicBezTo>
                    <a:pt x="14549" y="367"/>
                    <a:pt x="15093" y="603"/>
                    <a:pt x="15543" y="878"/>
                  </a:cubicBezTo>
                  <a:cubicBezTo>
                    <a:pt x="15868" y="1078"/>
                    <a:pt x="16189" y="1278"/>
                    <a:pt x="16524" y="1456"/>
                  </a:cubicBezTo>
                  <a:cubicBezTo>
                    <a:pt x="16550" y="1478"/>
                    <a:pt x="16575" y="1499"/>
                    <a:pt x="16603" y="1521"/>
                  </a:cubicBezTo>
                  <a:cubicBezTo>
                    <a:pt x="16888" y="1731"/>
                    <a:pt x="17242" y="1942"/>
                    <a:pt x="17610" y="1985"/>
                  </a:cubicBezTo>
                  <a:cubicBezTo>
                    <a:pt x="17610" y="2000"/>
                    <a:pt x="17621" y="2017"/>
                    <a:pt x="17646" y="2025"/>
                  </a:cubicBezTo>
                  <a:cubicBezTo>
                    <a:pt x="17812" y="2080"/>
                    <a:pt x="17986" y="2098"/>
                    <a:pt x="18162" y="2098"/>
                  </a:cubicBezTo>
                  <a:cubicBezTo>
                    <a:pt x="18346" y="2098"/>
                    <a:pt x="18532" y="2078"/>
                    <a:pt x="18710" y="2060"/>
                  </a:cubicBezTo>
                  <a:cubicBezTo>
                    <a:pt x="18982" y="2031"/>
                    <a:pt x="19260" y="1985"/>
                    <a:pt x="19507" y="1896"/>
                  </a:cubicBezTo>
                  <a:cubicBezTo>
                    <a:pt x="19735" y="1888"/>
                    <a:pt x="19964" y="1888"/>
                    <a:pt x="20196" y="1888"/>
                  </a:cubicBezTo>
                  <a:cubicBezTo>
                    <a:pt x="20171" y="1893"/>
                    <a:pt x="20145" y="1896"/>
                    <a:pt x="20121" y="1903"/>
                  </a:cubicBezTo>
                  <a:cubicBezTo>
                    <a:pt x="20099" y="1906"/>
                    <a:pt x="20107" y="1942"/>
                    <a:pt x="20132" y="1942"/>
                  </a:cubicBezTo>
                  <a:cubicBezTo>
                    <a:pt x="20372" y="1940"/>
                    <a:pt x="20609" y="1931"/>
                    <a:pt x="20847" y="1931"/>
                  </a:cubicBezTo>
                  <a:cubicBezTo>
                    <a:pt x="20934" y="1931"/>
                    <a:pt x="21022" y="1932"/>
                    <a:pt x="21110" y="1935"/>
                  </a:cubicBezTo>
                  <a:cubicBezTo>
                    <a:pt x="21117" y="1946"/>
                    <a:pt x="21128" y="1960"/>
                    <a:pt x="21146" y="1967"/>
                  </a:cubicBezTo>
                  <a:cubicBezTo>
                    <a:pt x="21533" y="2101"/>
                    <a:pt x="21683" y="2397"/>
                    <a:pt x="22081" y="2397"/>
                  </a:cubicBezTo>
                  <a:cubicBezTo>
                    <a:pt x="22108" y="2397"/>
                    <a:pt x="22137" y="2395"/>
                    <a:pt x="22167" y="2392"/>
                  </a:cubicBezTo>
                  <a:cubicBezTo>
                    <a:pt x="22195" y="2390"/>
                    <a:pt x="22222" y="2388"/>
                    <a:pt x="22247" y="2388"/>
                  </a:cubicBezTo>
                  <a:cubicBezTo>
                    <a:pt x="22396" y="2388"/>
                    <a:pt x="22505" y="2432"/>
                    <a:pt x="22646" y="2499"/>
                  </a:cubicBezTo>
                  <a:cubicBezTo>
                    <a:pt x="22703" y="2524"/>
                    <a:pt x="22756" y="2549"/>
                    <a:pt x="22824" y="2557"/>
                  </a:cubicBezTo>
                  <a:cubicBezTo>
                    <a:pt x="22838" y="2558"/>
                    <a:pt x="22852" y="2559"/>
                    <a:pt x="22865" y="2559"/>
                  </a:cubicBezTo>
                  <a:cubicBezTo>
                    <a:pt x="22921" y="2559"/>
                    <a:pt x="22966" y="2547"/>
                    <a:pt x="23003" y="2524"/>
                  </a:cubicBezTo>
                  <a:lnTo>
                    <a:pt x="23035" y="2524"/>
                  </a:lnTo>
                  <a:cubicBezTo>
                    <a:pt x="23060" y="2589"/>
                    <a:pt x="23124" y="2649"/>
                    <a:pt x="23188" y="2681"/>
                  </a:cubicBezTo>
                  <a:cubicBezTo>
                    <a:pt x="23239" y="2707"/>
                    <a:pt x="23300" y="2721"/>
                    <a:pt x="23356" y="2721"/>
                  </a:cubicBezTo>
                  <a:cubicBezTo>
                    <a:pt x="23367" y="2721"/>
                    <a:pt x="23371" y="2717"/>
                    <a:pt x="23378" y="2717"/>
                  </a:cubicBezTo>
                  <a:lnTo>
                    <a:pt x="23407" y="2717"/>
                  </a:lnTo>
                  <a:cubicBezTo>
                    <a:pt x="23409" y="2717"/>
                    <a:pt x="23412" y="2717"/>
                    <a:pt x="23415" y="2717"/>
                  </a:cubicBezTo>
                  <a:cubicBezTo>
                    <a:pt x="23474" y="2717"/>
                    <a:pt x="23498" y="2668"/>
                    <a:pt x="23554" y="2668"/>
                  </a:cubicBezTo>
                  <a:cubicBezTo>
                    <a:pt x="23579" y="2668"/>
                    <a:pt x="23610" y="2678"/>
                    <a:pt x="23653" y="2707"/>
                  </a:cubicBezTo>
                  <a:cubicBezTo>
                    <a:pt x="23653" y="2710"/>
                    <a:pt x="23656" y="2710"/>
                    <a:pt x="23656" y="2714"/>
                  </a:cubicBezTo>
                  <a:cubicBezTo>
                    <a:pt x="23488" y="2935"/>
                    <a:pt x="23600" y="3203"/>
                    <a:pt x="23814" y="3385"/>
                  </a:cubicBezTo>
                  <a:cubicBezTo>
                    <a:pt x="23814" y="3388"/>
                    <a:pt x="23817" y="3393"/>
                    <a:pt x="23821" y="3399"/>
                  </a:cubicBezTo>
                  <a:cubicBezTo>
                    <a:pt x="23852" y="3442"/>
                    <a:pt x="23895" y="3474"/>
                    <a:pt x="23942" y="3495"/>
                  </a:cubicBezTo>
                  <a:cubicBezTo>
                    <a:pt x="23831" y="3610"/>
                    <a:pt x="23828" y="3824"/>
                    <a:pt x="23860" y="3956"/>
                  </a:cubicBezTo>
                  <a:cubicBezTo>
                    <a:pt x="23885" y="4057"/>
                    <a:pt x="23938" y="4156"/>
                    <a:pt x="24020" y="4242"/>
                  </a:cubicBezTo>
                  <a:cubicBezTo>
                    <a:pt x="23946" y="4263"/>
                    <a:pt x="23870" y="4292"/>
                    <a:pt x="23792" y="4310"/>
                  </a:cubicBezTo>
                  <a:cubicBezTo>
                    <a:pt x="23635" y="4352"/>
                    <a:pt x="23481" y="4403"/>
                    <a:pt x="23324" y="4438"/>
                  </a:cubicBezTo>
                  <a:cubicBezTo>
                    <a:pt x="23317" y="4442"/>
                    <a:pt x="23317" y="4449"/>
                    <a:pt x="23324" y="4449"/>
                  </a:cubicBezTo>
                  <a:cubicBezTo>
                    <a:pt x="23445" y="4435"/>
                    <a:pt x="23570" y="4431"/>
                    <a:pt x="23696" y="4421"/>
                  </a:cubicBezTo>
                  <a:lnTo>
                    <a:pt x="23696" y="4421"/>
                  </a:lnTo>
                  <a:cubicBezTo>
                    <a:pt x="23445" y="4464"/>
                    <a:pt x="23203" y="4520"/>
                    <a:pt x="22967" y="4596"/>
                  </a:cubicBezTo>
                  <a:cubicBezTo>
                    <a:pt x="22967" y="4588"/>
                    <a:pt x="22964" y="4588"/>
                    <a:pt x="22957" y="4585"/>
                  </a:cubicBezTo>
                  <a:cubicBezTo>
                    <a:pt x="22464" y="4370"/>
                    <a:pt x="21907" y="4224"/>
                    <a:pt x="21367" y="4146"/>
                  </a:cubicBezTo>
                  <a:cubicBezTo>
                    <a:pt x="21357" y="4146"/>
                    <a:pt x="21350" y="4164"/>
                    <a:pt x="21363" y="4167"/>
                  </a:cubicBezTo>
                  <a:cubicBezTo>
                    <a:pt x="21896" y="4292"/>
                    <a:pt x="22406" y="4446"/>
                    <a:pt x="22928" y="4606"/>
                  </a:cubicBezTo>
                  <a:cubicBezTo>
                    <a:pt x="22845" y="4635"/>
                    <a:pt x="22771" y="4664"/>
                    <a:pt x="22692" y="4692"/>
                  </a:cubicBezTo>
                  <a:cubicBezTo>
                    <a:pt x="21332" y="5089"/>
                    <a:pt x="20278" y="6424"/>
                    <a:pt x="20546" y="7663"/>
                  </a:cubicBezTo>
                  <a:cubicBezTo>
                    <a:pt x="19395" y="9574"/>
                    <a:pt x="17121" y="10935"/>
                    <a:pt x="14514" y="11184"/>
                  </a:cubicBezTo>
                  <a:cubicBezTo>
                    <a:pt x="14274" y="11206"/>
                    <a:pt x="14035" y="11220"/>
                    <a:pt x="13796" y="11220"/>
                  </a:cubicBezTo>
                  <a:cubicBezTo>
                    <a:pt x="14081" y="11206"/>
                    <a:pt x="14368" y="11178"/>
                    <a:pt x="14650" y="11138"/>
                  </a:cubicBezTo>
                  <a:cubicBezTo>
                    <a:pt x="15157" y="11067"/>
                    <a:pt x="15660" y="10960"/>
                    <a:pt x="16132" y="10799"/>
                  </a:cubicBezTo>
                  <a:cubicBezTo>
                    <a:pt x="16660" y="10624"/>
                    <a:pt x="17089" y="10395"/>
                    <a:pt x="17536" y="10121"/>
                  </a:cubicBezTo>
                  <a:cubicBezTo>
                    <a:pt x="17541" y="10121"/>
                    <a:pt x="17538" y="10116"/>
                    <a:pt x="17534" y="10116"/>
                  </a:cubicBezTo>
                  <a:cubicBezTo>
                    <a:pt x="17533" y="10116"/>
                    <a:pt x="17532" y="10116"/>
                    <a:pt x="17531" y="10117"/>
                  </a:cubicBezTo>
                  <a:cubicBezTo>
                    <a:pt x="16254" y="10782"/>
                    <a:pt x="14747" y="11168"/>
                    <a:pt x="13210" y="11168"/>
                  </a:cubicBezTo>
                  <a:cubicBezTo>
                    <a:pt x="12899" y="11168"/>
                    <a:pt x="12586" y="11153"/>
                    <a:pt x="12275" y="11120"/>
                  </a:cubicBezTo>
                  <a:cubicBezTo>
                    <a:pt x="10086" y="10799"/>
                    <a:pt x="8014" y="9745"/>
                    <a:pt x="6629" y="8235"/>
                  </a:cubicBezTo>
                  <a:lnTo>
                    <a:pt x="6629" y="8235"/>
                  </a:lnTo>
                  <a:cubicBezTo>
                    <a:pt x="6903" y="8285"/>
                    <a:pt x="7178" y="8342"/>
                    <a:pt x="7457" y="8413"/>
                  </a:cubicBezTo>
                  <a:cubicBezTo>
                    <a:pt x="8639" y="8717"/>
                    <a:pt x="9768" y="9149"/>
                    <a:pt x="10932" y="9503"/>
                  </a:cubicBezTo>
                  <a:cubicBezTo>
                    <a:pt x="11909" y="9798"/>
                    <a:pt x="13025" y="10046"/>
                    <a:pt x="14092" y="10046"/>
                  </a:cubicBezTo>
                  <a:cubicBezTo>
                    <a:pt x="14894" y="10046"/>
                    <a:pt x="15667" y="9907"/>
                    <a:pt x="16331" y="9542"/>
                  </a:cubicBezTo>
                  <a:cubicBezTo>
                    <a:pt x="16347" y="9532"/>
                    <a:pt x="16335" y="9512"/>
                    <a:pt x="16317" y="9512"/>
                  </a:cubicBezTo>
                  <a:cubicBezTo>
                    <a:pt x="16315" y="9512"/>
                    <a:pt x="16312" y="9512"/>
                    <a:pt x="16310" y="9513"/>
                  </a:cubicBezTo>
                  <a:cubicBezTo>
                    <a:pt x="15604" y="9825"/>
                    <a:pt x="14833" y="9960"/>
                    <a:pt x="14034" y="9960"/>
                  </a:cubicBezTo>
                  <a:cubicBezTo>
                    <a:pt x="13726" y="9960"/>
                    <a:pt x="13414" y="9940"/>
                    <a:pt x="13100" y="9902"/>
                  </a:cubicBezTo>
                  <a:cubicBezTo>
                    <a:pt x="10829" y="9631"/>
                    <a:pt x="8818" y="8517"/>
                    <a:pt x="6586" y="8107"/>
                  </a:cubicBezTo>
                  <a:cubicBezTo>
                    <a:pt x="6557" y="8102"/>
                    <a:pt x="6529" y="8099"/>
                    <a:pt x="6500" y="8092"/>
                  </a:cubicBezTo>
                  <a:cubicBezTo>
                    <a:pt x="6489" y="8077"/>
                    <a:pt x="6475" y="8064"/>
                    <a:pt x="6464" y="8049"/>
                  </a:cubicBezTo>
                  <a:cubicBezTo>
                    <a:pt x="6471" y="8049"/>
                    <a:pt x="6482" y="8049"/>
                    <a:pt x="6493" y="8053"/>
                  </a:cubicBezTo>
                  <a:cubicBezTo>
                    <a:pt x="6496" y="8053"/>
                    <a:pt x="6496" y="8046"/>
                    <a:pt x="6493" y="8046"/>
                  </a:cubicBezTo>
                  <a:cubicBezTo>
                    <a:pt x="6479" y="8038"/>
                    <a:pt x="6461" y="8035"/>
                    <a:pt x="6446" y="8028"/>
                  </a:cubicBezTo>
                  <a:cubicBezTo>
                    <a:pt x="6428" y="8006"/>
                    <a:pt x="6410" y="7988"/>
                    <a:pt x="6393" y="7967"/>
                  </a:cubicBezTo>
                  <a:cubicBezTo>
                    <a:pt x="6376" y="7947"/>
                    <a:pt x="6356" y="7939"/>
                    <a:pt x="6335" y="7939"/>
                  </a:cubicBezTo>
                  <a:cubicBezTo>
                    <a:pt x="6308" y="7939"/>
                    <a:pt x="6282" y="7954"/>
                    <a:pt x="6268" y="7974"/>
                  </a:cubicBezTo>
                  <a:cubicBezTo>
                    <a:pt x="5945" y="7886"/>
                    <a:pt x="5598" y="7865"/>
                    <a:pt x="5266" y="7865"/>
                  </a:cubicBezTo>
                  <a:cubicBezTo>
                    <a:pt x="5209" y="7865"/>
                    <a:pt x="5152" y="7866"/>
                    <a:pt x="5096" y="7867"/>
                  </a:cubicBezTo>
                  <a:cubicBezTo>
                    <a:pt x="4686" y="7871"/>
                    <a:pt x="4272" y="7903"/>
                    <a:pt x="3900" y="8038"/>
                  </a:cubicBezTo>
                  <a:cubicBezTo>
                    <a:pt x="3700" y="8059"/>
                    <a:pt x="3504" y="8092"/>
                    <a:pt x="3308" y="8124"/>
                  </a:cubicBezTo>
                  <a:cubicBezTo>
                    <a:pt x="2782" y="8221"/>
                    <a:pt x="2268" y="8349"/>
                    <a:pt x="1761" y="8492"/>
                  </a:cubicBezTo>
                  <a:cubicBezTo>
                    <a:pt x="1279" y="8631"/>
                    <a:pt x="747" y="8756"/>
                    <a:pt x="315" y="8977"/>
                  </a:cubicBezTo>
                  <a:cubicBezTo>
                    <a:pt x="104" y="8224"/>
                    <a:pt x="1254" y="8049"/>
                    <a:pt x="1889" y="7896"/>
                  </a:cubicBezTo>
                  <a:cubicBezTo>
                    <a:pt x="1922" y="7888"/>
                    <a:pt x="1953" y="7881"/>
                    <a:pt x="1983" y="7874"/>
                  </a:cubicBezTo>
                  <a:cubicBezTo>
                    <a:pt x="2154" y="7835"/>
                    <a:pt x="2325" y="7799"/>
                    <a:pt x="2493" y="7759"/>
                  </a:cubicBezTo>
                  <a:cubicBezTo>
                    <a:pt x="3118" y="7635"/>
                    <a:pt x="3753" y="7538"/>
                    <a:pt x="4382" y="7431"/>
                  </a:cubicBezTo>
                  <a:cubicBezTo>
                    <a:pt x="5271" y="7278"/>
                    <a:pt x="6161" y="7124"/>
                    <a:pt x="7039" y="6945"/>
                  </a:cubicBezTo>
                  <a:cubicBezTo>
                    <a:pt x="7371" y="6889"/>
                    <a:pt x="7700" y="6817"/>
                    <a:pt x="8025" y="6739"/>
                  </a:cubicBezTo>
                  <a:cubicBezTo>
                    <a:pt x="8118" y="6717"/>
                    <a:pt x="8210" y="6692"/>
                    <a:pt x="8304" y="6671"/>
                  </a:cubicBezTo>
                  <a:lnTo>
                    <a:pt x="8304" y="6671"/>
                  </a:lnTo>
                  <a:cubicBezTo>
                    <a:pt x="8295" y="6685"/>
                    <a:pt x="8307" y="6699"/>
                    <a:pt x="8323" y="6699"/>
                  </a:cubicBezTo>
                  <a:cubicBezTo>
                    <a:pt x="8327" y="6699"/>
                    <a:pt x="8331" y="6698"/>
                    <a:pt x="8335" y="6696"/>
                  </a:cubicBezTo>
                  <a:cubicBezTo>
                    <a:pt x="8357" y="6681"/>
                    <a:pt x="8378" y="6663"/>
                    <a:pt x="8400" y="6650"/>
                  </a:cubicBezTo>
                  <a:cubicBezTo>
                    <a:pt x="8461" y="6635"/>
                    <a:pt x="8518" y="6620"/>
                    <a:pt x="8579" y="6607"/>
                  </a:cubicBezTo>
                  <a:cubicBezTo>
                    <a:pt x="9996" y="6264"/>
                    <a:pt x="11310" y="5767"/>
                    <a:pt x="12618" y="5221"/>
                  </a:cubicBezTo>
                  <a:cubicBezTo>
                    <a:pt x="13264" y="4949"/>
                    <a:pt x="13910" y="4664"/>
                    <a:pt x="14571" y="4406"/>
                  </a:cubicBezTo>
                  <a:cubicBezTo>
                    <a:pt x="14714" y="4360"/>
                    <a:pt x="14861" y="4314"/>
                    <a:pt x="15003" y="4267"/>
                  </a:cubicBezTo>
                  <a:cubicBezTo>
                    <a:pt x="16042" y="3942"/>
                    <a:pt x="17124" y="3678"/>
                    <a:pt x="18243" y="3564"/>
                  </a:cubicBezTo>
                  <a:cubicBezTo>
                    <a:pt x="18565" y="3532"/>
                    <a:pt x="18886" y="3516"/>
                    <a:pt x="19207" y="3516"/>
                  </a:cubicBezTo>
                  <a:cubicBezTo>
                    <a:pt x="19390" y="3516"/>
                    <a:pt x="19573" y="3521"/>
                    <a:pt x="19756" y="3531"/>
                  </a:cubicBezTo>
                  <a:cubicBezTo>
                    <a:pt x="20235" y="3578"/>
                    <a:pt x="20714" y="3663"/>
                    <a:pt x="21195" y="3800"/>
                  </a:cubicBezTo>
                  <a:cubicBezTo>
                    <a:pt x="21203" y="3801"/>
                    <a:pt x="21210" y="3802"/>
                    <a:pt x="21217" y="3802"/>
                  </a:cubicBezTo>
                  <a:cubicBezTo>
                    <a:pt x="21261" y="3802"/>
                    <a:pt x="21284" y="3766"/>
                    <a:pt x="21278" y="3735"/>
                  </a:cubicBezTo>
                  <a:lnTo>
                    <a:pt x="21278" y="3735"/>
                  </a:lnTo>
                  <a:cubicBezTo>
                    <a:pt x="21393" y="3760"/>
                    <a:pt x="21510" y="3785"/>
                    <a:pt x="21628" y="3813"/>
                  </a:cubicBezTo>
                  <a:cubicBezTo>
                    <a:pt x="21629" y="3814"/>
                    <a:pt x="21630" y="3814"/>
                    <a:pt x="21631" y="3814"/>
                  </a:cubicBezTo>
                  <a:cubicBezTo>
                    <a:pt x="21636" y="3814"/>
                    <a:pt x="21638" y="3806"/>
                    <a:pt x="21632" y="3803"/>
                  </a:cubicBezTo>
                  <a:cubicBezTo>
                    <a:pt x="21503" y="3764"/>
                    <a:pt x="21375" y="3731"/>
                    <a:pt x="21243" y="3699"/>
                  </a:cubicBezTo>
                  <a:cubicBezTo>
                    <a:pt x="21238" y="3699"/>
                    <a:pt x="21238" y="3696"/>
                    <a:pt x="21235" y="3696"/>
                  </a:cubicBezTo>
                  <a:cubicBezTo>
                    <a:pt x="20519" y="3446"/>
                    <a:pt x="19752" y="3343"/>
                    <a:pt x="18986" y="3343"/>
                  </a:cubicBezTo>
                  <a:cubicBezTo>
                    <a:pt x="18068" y="3343"/>
                    <a:pt x="17150" y="3490"/>
                    <a:pt x="16321" y="3706"/>
                  </a:cubicBezTo>
                  <a:cubicBezTo>
                    <a:pt x="14981" y="4060"/>
                    <a:pt x="13746" y="4578"/>
                    <a:pt x="12500" y="5089"/>
                  </a:cubicBezTo>
                  <a:cubicBezTo>
                    <a:pt x="12289" y="5171"/>
                    <a:pt x="12082" y="5252"/>
                    <a:pt x="11871" y="5338"/>
                  </a:cubicBezTo>
                  <a:cubicBezTo>
                    <a:pt x="11789" y="5371"/>
                    <a:pt x="11703" y="5402"/>
                    <a:pt x="11617" y="5438"/>
                  </a:cubicBezTo>
                  <a:cubicBezTo>
                    <a:pt x="11457" y="5499"/>
                    <a:pt x="11292" y="5560"/>
                    <a:pt x="11124" y="5617"/>
                  </a:cubicBezTo>
                  <a:cubicBezTo>
                    <a:pt x="11368" y="5239"/>
                    <a:pt x="11543" y="4820"/>
                    <a:pt x="11750" y="4428"/>
                  </a:cubicBezTo>
                  <a:cubicBezTo>
                    <a:pt x="11989" y="3981"/>
                    <a:pt x="12250" y="3546"/>
                    <a:pt x="12571" y="3139"/>
                  </a:cubicBezTo>
                  <a:cubicBezTo>
                    <a:pt x="13146" y="2407"/>
                    <a:pt x="13914" y="1885"/>
                    <a:pt x="14910" y="1585"/>
                  </a:cubicBezTo>
                  <a:cubicBezTo>
                    <a:pt x="14925" y="1581"/>
                    <a:pt x="14917" y="1563"/>
                    <a:pt x="14903" y="1563"/>
                  </a:cubicBezTo>
                  <a:cubicBezTo>
                    <a:pt x="13914" y="1713"/>
                    <a:pt x="13143" y="2371"/>
                    <a:pt x="12589" y="3017"/>
                  </a:cubicBezTo>
                  <a:cubicBezTo>
                    <a:pt x="12253" y="3410"/>
                    <a:pt x="11996" y="3849"/>
                    <a:pt x="11757" y="4288"/>
                  </a:cubicBezTo>
                  <a:cubicBezTo>
                    <a:pt x="11510" y="4735"/>
                    <a:pt x="11246" y="5185"/>
                    <a:pt x="11043" y="5649"/>
                  </a:cubicBezTo>
                  <a:cubicBezTo>
                    <a:pt x="10307" y="5903"/>
                    <a:pt x="9550" y="6121"/>
                    <a:pt x="8782" y="6310"/>
                  </a:cubicBezTo>
                  <a:cubicBezTo>
                    <a:pt x="9217" y="5835"/>
                    <a:pt x="9457" y="5224"/>
                    <a:pt x="9678" y="4660"/>
                  </a:cubicBezTo>
                  <a:cubicBezTo>
                    <a:pt x="9835" y="4260"/>
                    <a:pt x="9985" y="3853"/>
                    <a:pt x="10193" y="3471"/>
                  </a:cubicBezTo>
                  <a:cubicBezTo>
                    <a:pt x="10400" y="3093"/>
                    <a:pt x="10671" y="2796"/>
                    <a:pt x="10992" y="2488"/>
                  </a:cubicBezTo>
                  <a:cubicBezTo>
                    <a:pt x="11009" y="2498"/>
                    <a:pt x="11029" y="2503"/>
                    <a:pt x="11048" y="2503"/>
                  </a:cubicBezTo>
                  <a:cubicBezTo>
                    <a:pt x="11087" y="2503"/>
                    <a:pt x="11125" y="2483"/>
                    <a:pt x="11132" y="2442"/>
                  </a:cubicBezTo>
                  <a:cubicBezTo>
                    <a:pt x="11142" y="2392"/>
                    <a:pt x="11095" y="2365"/>
                    <a:pt x="11048" y="2365"/>
                  </a:cubicBezTo>
                  <a:cubicBezTo>
                    <a:pt x="11008" y="2365"/>
                    <a:pt x="10967" y="2385"/>
                    <a:pt x="10961" y="2428"/>
                  </a:cubicBezTo>
                  <a:cubicBezTo>
                    <a:pt x="10957" y="2442"/>
                    <a:pt x="10961" y="2457"/>
                    <a:pt x="10968" y="2467"/>
                  </a:cubicBezTo>
                  <a:cubicBezTo>
                    <a:pt x="10628" y="2689"/>
                    <a:pt x="10382" y="3039"/>
                    <a:pt x="10193" y="3357"/>
                  </a:cubicBezTo>
                  <a:cubicBezTo>
                    <a:pt x="9985" y="3710"/>
                    <a:pt x="9835" y="4088"/>
                    <a:pt x="9685" y="4467"/>
                  </a:cubicBezTo>
                  <a:cubicBezTo>
                    <a:pt x="9425" y="5135"/>
                    <a:pt x="9161" y="5796"/>
                    <a:pt x="8657" y="6338"/>
                  </a:cubicBezTo>
                  <a:cubicBezTo>
                    <a:pt x="8197" y="6452"/>
                    <a:pt x="7732" y="6553"/>
                    <a:pt x="7264" y="6645"/>
                  </a:cubicBezTo>
                  <a:cubicBezTo>
                    <a:pt x="6979" y="6703"/>
                    <a:pt x="6693" y="6757"/>
                    <a:pt x="6404" y="6810"/>
                  </a:cubicBezTo>
                  <a:cubicBezTo>
                    <a:pt x="7096" y="6267"/>
                    <a:pt x="6982" y="5171"/>
                    <a:pt x="7203" y="4428"/>
                  </a:cubicBezTo>
                  <a:cubicBezTo>
                    <a:pt x="7503" y="3406"/>
                    <a:pt x="8253" y="2539"/>
                    <a:pt x="9182" y="1867"/>
                  </a:cubicBezTo>
                  <a:cubicBezTo>
                    <a:pt x="9517" y="1624"/>
                    <a:pt x="9878" y="1395"/>
                    <a:pt x="10257" y="1189"/>
                  </a:cubicBezTo>
                  <a:cubicBezTo>
                    <a:pt x="10614" y="1067"/>
                    <a:pt x="10943" y="867"/>
                    <a:pt x="11304" y="746"/>
                  </a:cubicBezTo>
                  <a:cubicBezTo>
                    <a:pt x="11632" y="632"/>
                    <a:pt x="11978" y="535"/>
                    <a:pt x="12329" y="457"/>
                  </a:cubicBezTo>
                  <a:lnTo>
                    <a:pt x="12329" y="457"/>
                  </a:lnTo>
                  <a:cubicBezTo>
                    <a:pt x="12323" y="465"/>
                    <a:pt x="12330" y="473"/>
                    <a:pt x="12338" y="473"/>
                  </a:cubicBezTo>
                  <a:cubicBezTo>
                    <a:pt x="12341" y="473"/>
                    <a:pt x="12343" y="472"/>
                    <a:pt x="12346" y="471"/>
                  </a:cubicBezTo>
                  <a:cubicBezTo>
                    <a:pt x="12364" y="460"/>
                    <a:pt x="12382" y="449"/>
                    <a:pt x="12400" y="442"/>
                  </a:cubicBezTo>
                  <a:cubicBezTo>
                    <a:pt x="12439" y="431"/>
                    <a:pt x="12482" y="424"/>
                    <a:pt x="12522" y="414"/>
                  </a:cubicBezTo>
                  <a:cubicBezTo>
                    <a:pt x="12929" y="335"/>
                    <a:pt x="13346" y="285"/>
                    <a:pt x="13768" y="264"/>
                  </a:cubicBezTo>
                  <a:cubicBezTo>
                    <a:pt x="13842" y="260"/>
                    <a:pt x="13921" y="260"/>
                    <a:pt x="14000" y="260"/>
                  </a:cubicBezTo>
                  <a:close/>
                  <a:moveTo>
                    <a:pt x="13740" y="0"/>
                  </a:moveTo>
                  <a:cubicBezTo>
                    <a:pt x="13175" y="0"/>
                    <a:pt x="12615" y="88"/>
                    <a:pt x="12067" y="253"/>
                  </a:cubicBezTo>
                  <a:cubicBezTo>
                    <a:pt x="10939" y="596"/>
                    <a:pt x="9860" y="1146"/>
                    <a:pt x="8975" y="1803"/>
                  </a:cubicBezTo>
                  <a:cubicBezTo>
                    <a:pt x="8086" y="2460"/>
                    <a:pt x="7361" y="3299"/>
                    <a:pt x="7046" y="4278"/>
                  </a:cubicBezTo>
                  <a:cubicBezTo>
                    <a:pt x="6865" y="4832"/>
                    <a:pt x="6893" y="5424"/>
                    <a:pt x="6721" y="5978"/>
                  </a:cubicBezTo>
                  <a:cubicBezTo>
                    <a:pt x="6614" y="6328"/>
                    <a:pt x="6407" y="6678"/>
                    <a:pt x="6054" y="6874"/>
                  </a:cubicBezTo>
                  <a:cubicBezTo>
                    <a:pt x="4868" y="7088"/>
                    <a:pt x="3672" y="7281"/>
                    <a:pt x="2486" y="7502"/>
                  </a:cubicBezTo>
                  <a:cubicBezTo>
                    <a:pt x="1833" y="7624"/>
                    <a:pt x="1053" y="7678"/>
                    <a:pt x="496" y="7999"/>
                  </a:cubicBezTo>
                  <a:cubicBezTo>
                    <a:pt x="440" y="8035"/>
                    <a:pt x="386" y="8074"/>
                    <a:pt x="336" y="8117"/>
                  </a:cubicBezTo>
                  <a:cubicBezTo>
                    <a:pt x="321" y="8120"/>
                    <a:pt x="308" y="8124"/>
                    <a:pt x="293" y="8128"/>
                  </a:cubicBezTo>
                  <a:cubicBezTo>
                    <a:pt x="265" y="8135"/>
                    <a:pt x="265" y="8156"/>
                    <a:pt x="272" y="8174"/>
                  </a:cubicBezTo>
                  <a:cubicBezTo>
                    <a:pt x="254" y="8196"/>
                    <a:pt x="236" y="8217"/>
                    <a:pt x="218" y="8239"/>
                  </a:cubicBezTo>
                  <a:cubicBezTo>
                    <a:pt x="154" y="8295"/>
                    <a:pt x="111" y="8367"/>
                    <a:pt x="89" y="8449"/>
                  </a:cubicBezTo>
                  <a:cubicBezTo>
                    <a:pt x="0" y="8667"/>
                    <a:pt x="22" y="8906"/>
                    <a:pt x="229" y="9109"/>
                  </a:cubicBezTo>
                  <a:cubicBezTo>
                    <a:pt x="242" y="9124"/>
                    <a:pt x="262" y="9130"/>
                    <a:pt x="281" y="9130"/>
                  </a:cubicBezTo>
                  <a:cubicBezTo>
                    <a:pt x="319" y="9130"/>
                    <a:pt x="357" y="9105"/>
                    <a:pt x="343" y="9067"/>
                  </a:cubicBezTo>
                  <a:cubicBezTo>
                    <a:pt x="336" y="9049"/>
                    <a:pt x="329" y="9031"/>
                    <a:pt x="325" y="9013"/>
                  </a:cubicBezTo>
                  <a:cubicBezTo>
                    <a:pt x="915" y="8924"/>
                    <a:pt x="1472" y="8689"/>
                    <a:pt x="2039" y="8535"/>
                  </a:cubicBezTo>
                  <a:cubicBezTo>
                    <a:pt x="2629" y="8377"/>
                    <a:pt x="3236" y="8242"/>
                    <a:pt x="3857" y="8160"/>
                  </a:cubicBezTo>
                  <a:cubicBezTo>
                    <a:pt x="4228" y="8111"/>
                    <a:pt x="4598" y="8088"/>
                    <a:pt x="4967" y="8088"/>
                  </a:cubicBezTo>
                  <a:cubicBezTo>
                    <a:pt x="5384" y="8088"/>
                    <a:pt x="5799" y="8117"/>
                    <a:pt x="6214" y="8174"/>
                  </a:cubicBezTo>
                  <a:cubicBezTo>
                    <a:pt x="6725" y="8935"/>
                    <a:pt x="7682" y="9607"/>
                    <a:pt x="8539" y="10081"/>
                  </a:cubicBezTo>
                  <a:cubicBezTo>
                    <a:pt x="9415" y="10571"/>
                    <a:pt x="10432" y="10899"/>
                    <a:pt x="11442" y="11085"/>
                  </a:cubicBezTo>
                  <a:cubicBezTo>
                    <a:pt x="11454" y="11088"/>
                    <a:pt x="11464" y="11088"/>
                    <a:pt x="11475" y="11092"/>
                  </a:cubicBezTo>
                  <a:cubicBezTo>
                    <a:pt x="12195" y="11252"/>
                    <a:pt x="12931" y="11336"/>
                    <a:pt x="13663" y="11336"/>
                  </a:cubicBezTo>
                  <a:cubicBezTo>
                    <a:pt x="14042" y="11336"/>
                    <a:pt x="14420" y="11313"/>
                    <a:pt x="14793" y="11267"/>
                  </a:cubicBezTo>
                  <a:cubicBezTo>
                    <a:pt x="16232" y="11088"/>
                    <a:pt x="17574" y="10571"/>
                    <a:pt x="18671" y="9810"/>
                  </a:cubicBezTo>
                  <a:cubicBezTo>
                    <a:pt x="19756" y="9056"/>
                    <a:pt x="20589" y="8067"/>
                    <a:pt x="21045" y="6935"/>
                  </a:cubicBezTo>
                  <a:cubicBezTo>
                    <a:pt x="21321" y="6256"/>
                    <a:pt x="21525" y="5510"/>
                    <a:pt x="22217" y="5046"/>
                  </a:cubicBezTo>
                  <a:cubicBezTo>
                    <a:pt x="22789" y="4667"/>
                    <a:pt x="23524" y="4535"/>
                    <a:pt x="24235" y="4395"/>
                  </a:cubicBezTo>
                  <a:cubicBezTo>
                    <a:pt x="24249" y="4403"/>
                    <a:pt x="24264" y="4410"/>
                    <a:pt x="24281" y="4413"/>
                  </a:cubicBezTo>
                  <a:cubicBezTo>
                    <a:pt x="24294" y="4418"/>
                    <a:pt x="24306" y="4420"/>
                    <a:pt x="24317" y="4420"/>
                  </a:cubicBezTo>
                  <a:cubicBezTo>
                    <a:pt x="24354" y="4420"/>
                    <a:pt x="24379" y="4394"/>
                    <a:pt x="24385" y="4364"/>
                  </a:cubicBezTo>
                  <a:cubicBezTo>
                    <a:pt x="24406" y="4360"/>
                    <a:pt x="24428" y="4357"/>
                    <a:pt x="24449" y="4349"/>
                  </a:cubicBezTo>
                  <a:cubicBezTo>
                    <a:pt x="24469" y="4346"/>
                    <a:pt x="24464" y="4320"/>
                    <a:pt x="24443" y="4320"/>
                  </a:cubicBezTo>
                  <a:cubicBezTo>
                    <a:pt x="24441" y="4320"/>
                    <a:pt x="24440" y="4321"/>
                    <a:pt x="24439" y="4321"/>
                  </a:cubicBezTo>
                  <a:cubicBezTo>
                    <a:pt x="24421" y="4321"/>
                    <a:pt x="24403" y="4324"/>
                    <a:pt x="24381" y="4324"/>
                  </a:cubicBezTo>
                  <a:cubicBezTo>
                    <a:pt x="24381" y="4321"/>
                    <a:pt x="24378" y="4314"/>
                    <a:pt x="24371" y="4306"/>
                  </a:cubicBezTo>
                  <a:cubicBezTo>
                    <a:pt x="24482" y="4281"/>
                    <a:pt x="24578" y="4232"/>
                    <a:pt x="24653" y="4156"/>
                  </a:cubicBezTo>
                  <a:cubicBezTo>
                    <a:pt x="24714" y="4103"/>
                    <a:pt x="24821" y="3974"/>
                    <a:pt x="24795" y="3881"/>
                  </a:cubicBezTo>
                  <a:cubicBezTo>
                    <a:pt x="24849" y="3671"/>
                    <a:pt x="24752" y="3403"/>
                    <a:pt x="24671" y="3210"/>
                  </a:cubicBezTo>
                  <a:cubicBezTo>
                    <a:pt x="24581" y="3003"/>
                    <a:pt x="24457" y="2793"/>
                    <a:pt x="24267" y="2635"/>
                  </a:cubicBezTo>
                  <a:cubicBezTo>
                    <a:pt x="23960" y="2303"/>
                    <a:pt x="23535" y="2028"/>
                    <a:pt x="23092" y="1863"/>
                  </a:cubicBezTo>
                  <a:cubicBezTo>
                    <a:pt x="22536" y="1657"/>
                    <a:pt x="21935" y="1576"/>
                    <a:pt x="21341" y="1576"/>
                  </a:cubicBezTo>
                  <a:cubicBezTo>
                    <a:pt x="21290" y="1576"/>
                    <a:pt x="21239" y="1577"/>
                    <a:pt x="21189" y="1578"/>
                  </a:cubicBezTo>
                  <a:cubicBezTo>
                    <a:pt x="20567" y="1588"/>
                    <a:pt x="19885" y="1646"/>
                    <a:pt x="19293" y="1799"/>
                  </a:cubicBezTo>
                  <a:cubicBezTo>
                    <a:pt x="19263" y="1803"/>
                    <a:pt x="19235" y="1803"/>
                    <a:pt x="19203" y="1803"/>
                  </a:cubicBezTo>
                  <a:cubicBezTo>
                    <a:pt x="17867" y="1456"/>
                    <a:pt x="16735" y="703"/>
                    <a:pt x="15436" y="274"/>
                  </a:cubicBezTo>
                  <a:cubicBezTo>
                    <a:pt x="14869" y="88"/>
                    <a:pt x="14302" y="0"/>
                    <a:pt x="13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
            <p:cNvSpPr/>
            <p:nvPr/>
          </p:nvSpPr>
          <p:spPr>
            <a:xfrm>
              <a:off x="5267200" y="443350"/>
              <a:ext cx="204350" cy="26150"/>
            </a:xfrm>
            <a:custGeom>
              <a:rect b="b" l="l" r="r" t="t"/>
              <a:pathLst>
                <a:path extrusionOk="0" h="1046" w="8174">
                  <a:moveTo>
                    <a:pt x="27" y="1"/>
                  </a:moveTo>
                  <a:cubicBezTo>
                    <a:pt x="6" y="1"/>
                    <a:pt x="0" y="31"/>
                    <a:pt x="16" y="41"/>
                  </a:cubicBezTo>
                  <a:cubicBezTo>
                    <a:pt x="267" y="216"/>
                    <a:pt x="652" y="301"/>
                    <a:pt x="949" y="395"/>
                  </a:cubicBezTo>
                  <a:cubicBezTo>
                    <a:pt x="1288" y="502"/>
                    <a:pt x="1631" y="591"/>
                    <a:pt x="1981" y="673"/>
                  </a:cubicBezTo>
                  <a:cubicBezTo>
                    <a:pt x="2656" y="830"/>
                    <a:pt x="3342" y="937"/>
                    <a:pt x="4035" y="995"/>
                  </a:cubicBezTo>
                  <a:cubicBezTo>
                    <a:pt x="4440" y="1029"/>
                    <a:pt x="4845" y="1046"/>
                    <a:pt x="5249" y="1046"/>
                  </a:cubicBezTo>
                  <a:cubicBezTo>
                    <a:pt x="6243" y="1046"/>
                    <a:pt x="7226" y="941"/>
                    <a:pt x="8173" y="723"/>
                  </a:cubicBezTo>
                  <a:cubicBezTo>
                    <a:pt x="8173" y="723"/>
                    <a:pt x="8173" y="719"/>
                    <a:pt x="8170" y="719"/>
                  </a:cubicBezTo>
                  <a:cubicBezTo>
                    <a:pt x="7263" y="888"/>
                    <a:pt x="6329" y="979"/>
                    <a:pt x="5387" y="979"/>
                  </a:cubicBezTo>
                  <a:cubicBezTo>
                    <a:pt x="4938" y="979"/>
                    <a:pt x="4488" y="958"/>
                    <a:pt x="4038" y="916"/>
                  </a:cubicBezTo>
                  <a:cubicBezTo>
                    <a:pt x="3331" y="851"/>
                    <a:pt x="2627" y="737"/>
                    <a:pt x="1938" y="573"/>
                  </a:cubicBezTo>
                  <a:cubicBezTo>
                    <a:pt x="1617" y="494"/>
                    <a:pt x="1295" y="408"/>
                    <a:pt x="981" y="309"/>
                  </a:cubicBezTo>
                  <a:cubicBezTo>
                    <a:pt x="674" y="212"/>
                    <a:pt x="349" y="48"/>
                    <a:pt x="31" y="1"/>
                  </a:cubicBezTo>
                  <a:cubicBezTo>
                    <a:pt x="30" y="1"/>
                    <a:pt x="29"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
            <p:cNvSpPr/>
            <p:nvPr/>
          </p:nvSpPr>
          <p:spPr>
            <a:xfrm>
              <a:off x="5274075" y="440600"/>
              <a:ext cx="108100" cy="22175"/>
            </a:xfrm>
            <a:custGeom>
              <a:rect b="b" l="l" r="r" t="t"/>
              <a:pathLst>
                <a:path extrusionOk="0" h="887" w="4324">
                  <a:moveTo>
                    <a:pt x="17" y="0"/>
                  </a:moveTo>
                  <a:cubicBezTo>
                    <a:pt x="8" y="0"/>
                    <a:pt x="0" y="13"/>
                    <a:pt x="13" y="19"/>
                  </a:cubicBezTo>
                  <a:cubicBezTo>
                    <a:pt x="613" y="358"/>
                    <a:pt x="1388" y="554"/>
                    <a:pt x="2077" y="693"/>
                  </a:cubicBezTo>
                  <a:cubicBezTo>
                    <a:pt x="2720" y="827"/>
                    <a:pt x="3368" y="887"/>
                    <a:pt x="4016" y="887"/>
                  </a:cubicBezTo>
                  <a:cubicBezTo>
                    <a:pt x="4117" y="887"/>
                    <a:pt x="4219" y="886"/>
                    <a:pt x="4320" y="883"/>
                  </a:cubicBezTo>
                  <a:cubicBezTo>
                    <a:pt x="4324" y="883"/>
                    <a:pt x="4324" y="879"/>
                    <a:pt x="4320" y="879"/>
                  </a:cubicBezTo>
                  <a:cubicBezTo>
                    <a:pt x="4289" y="879"/>
                    <a:pt x="4257" y="880"/>
                    <a:pt x="4226" y="880"/>
                  </a:cubicBezTo>
                  <a:cubicBezTo>
                    <a:pt x="3513" y="880"/>
                    <a:pt x="2789" y="805"/>
                    <a:pt x="2085" y="658"/>
                  </a:cubicBezTo>
                  <a:cubicBezTo>
                    <a:pt x="1742" y="586"/>
                    <a:pt x="1402" y="497"/>
                    <a:pt x="1070" y="393"/>
                  </a:cubicBezTo>
                  <a:cubicBezTo>
                    <a:pt x="713" y="279"/>
                    <a:pt x="377" y="122"/>
                    <a:pt x="20" y="1"/>
                  </a:cubicBezTo>
                  <a:cubicBezTo>
                    <a:pt x="19" y="0"/>
                    <a:pt x="18"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
            <p:cNvSpPr/>
            <p:nvPr/>
          </p:nvSpPr>
          <p:spPr>
            <a:xfrm>
              <a:off x="5152250" y="434500"/>
              <a:ext cx="103175" cy="33200"/>
            </a:xfrm>
            <a:custGeom>
              <a:rect b="b" l="l" r="r" t="t"/>
              <a:pathLst>
                <a:path extrusionOk="0" h="1328" w="4127">
                  <a:moveTo>
                    <a:pt x="4101" y="0"/>
                  </a:moveTo>
                  <a:cubicBezTo>
                    <a:pt x="4098" y="0"/>
                    <a:pt x="4096" y="1"/>
                    <a:pt x="4093" y="2"/>
                  </a:cubicBezTo>
                  <a:cubicBezTo>
                    <a:pt x="3490" y="345"/>
                    <a:pt x="2851" y="637"/>
                    <a:pt x="2161" y="856"/>
                  </a:cubicBezTo>
                  <a:cubicBezTo>
                    <a:pt x="1807" y="966"/>
                    <a:pt x="1443" y="1059"/>
                    <a:pt x="1075" y="1130"/>
                  </a:cubicBezTo>
                  <a:cubicBezTo>
                    <a:pt x="726" y="1202"/>
                    <a:pt x="365" y="1227"/>
                    <a:pt x="19" y="1301"/>
                  </a:cubicBezTo>
                  <a:cubicBezTo>
                    <a:pt x="1" y="1306"/>
                    <a:pt x="1" y="1327"/>
                    <a:pt x="19" y="1327"/>
                  </a:cubicBezTo>
                  <a:cubicBezTo>
                    <a:pt x="26" y="1327"/>
                    <a:pt x="34" y="1327"/>
                    <a:pt x="41" y="1327"/>
                  </a:cubicBezTo>
                  <a:cubicBezTo>
                    <a:pt x="405" y="1327"/>
                    <a:pt x="779" y="1247"/>
                    <a:pt x="1126" y="1177"/>
                  </a:cubicBezTo>
                  <a:cubicBezTo>
                    <a:pt x="1476" y="1109"/>
                    <a:pt x="1819" y="1019"/>
                    <a:pt x="2155" y="912"/>
                  </a:cubicBezTo>
                  <a:cubicBezTo>
                    <a:pt x="2854" y="688"/>
                    <a:pt x="3518" y="391"/>
                    <a:pt x="4115" y="24"/>
                  </a:cubicBezTo>
                  <a:cubicBezTo>
                    <a:pt x="4127" y="14"/>
                    <a:pt x="4114" y="0"/>
                    <a:pt x="4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
            <p:cNvSpPr/>
            <p:nvPr/>
          </p:nvSpPr>
          <p:spPr>
            <a:xfrm>
              <a:off x="5142225" y="466950"/>
              <a:ext cx="122725" cy="43050"/>
            </a:xfrm>
            <a:custGeom>
              <a:rect b="b" l="l" r="r" t="t"/>
              <a:pathLst>
                <a:path extrusionOk="0" h="1722" w="4909">
                  <a:moveTo>
                    <a:pt x="100" y="0"/>
                  </a:moveTo>
                  <a:cubicBezTo>
                    <a:pt x="32" y="0"/>
                    <a:pt x="1" y="83"/>
                    <a:pt x="84" y="118"/>
                  </a:cubicBezTo>
                  <a:cubicBezTo>
                    <a:pt x="1620" y="796"/>
                    <a:pt x="3230" y="1347"/>
                    <a:pt x="4895" y="1722"/>
                  </a:cubicBezTo>
                  <a:cubicBezTo>
                    <a:pt x="4901" y="1722"/>
                    <a:pt x="4908" y="1711"/>
                    <a:pt x="4898" y="1711"/>
                  </a:cubicBezTo>
                  <a:cubicBezTo>
                    <a:pt x="3255" y="1289"/>
                    <a:pt x="1651" y="732"/>
                    <a:pt x="145" y="11"/>
                  </a:cubicBezTo>
                  <a:cubicBezTo>
                    <a:pt x="128" y="3"/>
                    <a:pt x="113"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
            <p:cNvSpPr/>
            <p:nvPr/>
          </p:nvSpPr>
          <p:spPr>
            <a:xfrm>
              <a:off x="5276150" y="367950"/>
              <a:ext cx="224775" cy="91400"/>
            </a:xfrm>
            <a:custGeom>
              <a:rect b="b" l="l" r="r" t="t"/>
              <a:pathLst>
                <a:path extrusionOk="0" h="3656" w="8991">
                  <a:moveTo>
                    <a:pt x="3030" y="1121"/>
                  </a:moveTo>
                  <a:cubicBezTo>
                    <a:pt x="2991" y="1143"/>
                    <a:pt x="2955" y="1164"/>
                    <a:pt x="2915" y="1186"/>
                  </a:cubicBezTo>
                  <a:cubicBezTo>
                    <a:pt x="2591" y="1354"/>
                    <a:pt x="2262" y="1517"/>
                    <a:pt x="1930" y="1675"/>
                  </a:cubicBezTo>
                  <a:cubicBezTo>
                    <a:pt x="1691" y="1789"/>
                    <a:pt x="1448" y="1896"/>
                    <a:pt x="1201" y="2003"/>
                  </a:cubicBezTo>
                  <a:cubicBezTo>
                    <a:pt x="1377" y="1918"/>
                    <a:pt x="1552" y="1832"/>
                    <a:pt x="1723" y="1750"/>
                  </a:cubicBezTo>
                  <a:cubicBezTo>
                    <a:pt x="2162" y="1542"/>
                    <a:pt x="2598" y="1336"/>
                    <a:pt x="3030" y="1121"/>
                  </a:cubicBezTo>
                  <a:close/>
                  <a:moveTo>
                    <a:pt x="7359" y="1"/>
                  </a:moveTo>
                  <a:cubicBezTo>
                    <a:pt x="6098" y="1"/>
                    <a:pt x="4866" y="257"/>
                    <a:pt x="3773" y="749"/>
                  </a:cubicBezTo>
                  <a:cubicBezTo>
                    <a:pt x="3769" y="749"/>
                    <a:pt x="3762" y="749"/>
                    <a:pt x="3759" y="754"/>
                  </a:cubicBezTo>
                  <a:cubicBezTo>
                    <a:pt x="3623" y="803"/>
                    <a:pt x="3494" y="868"/>
                    <a:pt x="3370" y="935"/>
                  </a:cubicBezTo>
                  <a:cubicBezTo>
                    <a:pt x="3367" y="935"/>
                    <a:pt x="3364" y="934"/>
                    <a:pt x="3362" y="934"/>
                  </a:cubicBezTo>
                  <a:cubicBezTo>
                    <a:pt x="3361" y="934"/>
                    <a:pt x="3360" y="934"/>
                    <a:pt x="3359" y="935"/>
                  </a:cubicBezTo>
                  <a:cubicBezTo>
                    <a:pt x="2783" y="1182"/>
                    <a:pt x="2219" y="1446"/>
                    <a:pt x="1655" y="1710"/>
                  </a:cubicBezTo>
                  <a:cubicBezTo>
                    <a:pt x="1120" y="1960"/>
                    <a:pt x="537" y="2189"/>
                    <a:pt x="41" y="2485"/>
                  </a:cubicBezTo>
                  <a:cubicBezTo>
                    <a:pt x="25" y="2495"/>
                    <a:pt x="39" y="2512"/>
                    <a:pt x="53" y="2512"/>
                  </a:cubicBezTo>
                  <a:cubicBezTo>
                    <a:pt x="55" y="2512"/>
                    <a:pt x="57" y="2512"/>
                    <a:pt x="59" y="2511"/>
                  </a:cubicBezTo>
                  <a:cubicBezTo>
                    <a:pt x="64" y="2507"/>
                    <a:pt x="70" y="2507"/>
                    <a:pt x="74" y="2505"/>
                  </a:cubicBezTo>
                  <a:lnTo>
                    <a:pt x="74" y="2505"/>
                  </a:lnTo>
                  <a:cubicBezTo>
                    <a:pt x="64" y="2511"/>
                    <a:pt x="54" y="2515"/>
                    <a:pt x="44" y="2521"/>
                  </a:cubicBezTo>
                  <a:cubicBezTo>
                    <a:pt x="0" y="2543"/>
                    <a:pt x="23" y="2595"/>
                    <a:pt x="65" y="2595"/>
                  </a:cubicBezTo>
                  <a:cubicBezTo>
                    <a:pt x="71" y="2595"/>
                    <a:pt x="77" y="2594"/>
                    <a:pt x="84" y="2592"/>
                  </a:cubicBezTo>
                  <a:cubicBezTo>
                    <a:pt x="130" y="2578"/>
                    <a:pt x="169" y="2564"/>
                    <a:pt x="212" y="2546"/>
                  </a:cubicBezTo>
                  <a:cubicBezTo>
                    <a:pt x="216" y="2549"/>
                    <a:pt x="216" y="2549"/>
                    <a:pt x="220" y="2554"/>
                  </a:cubicBezTo>
                  <a:cubicBezTo>
                    <a:pt x="1148" y="2999"/>
                    <a:pt x="2226" y="3278"/>
                    <a:pt x="3255" y="3454"/>
                  </a:cubicBezTo>
                  <a:cubicBezTo>
                    <a:pt x="4037" y="3589"/>
                    <a:pt x="4829" y="3656"/>
                    <a:pt x="5617" y="3656"/>
                  </a:cubicBezTo>
                  <a:cubicBezTo>
                    <a:pt x="5908" y="3656"/>
                    <a:pt x="6198" y="3647"/>
                    <a:pt x="6487" y="3628"/>
                  </a:cubicBezTo>
                  <a:cubicBezTo>
                    <a:pt x="6490" y="3628"/>
                    <a:pt x="6490" y="3625"/>
                    <a:pt x="6487" y="3625"/>
                  </a:cubicBezTo>
                  <a:cubicBezTo>
                    <a:pt x="6232" y="3639"/>
                    <a:pt x="5977" y="3647"/>
                    <a:pt x="5721" y="3647"/>
                  </a:cubicBezTo>
                  <a:cubicBezTo>
                    <a:pt x="4912" y="3647"/>
                    <a:pt x="4101" y="3574"/>
                    <a:pt x="3298" y="3428"/>
                  </a:cubicBezTo>
                  <a:cubicBezTo>
                    <a:pt x="2759" y="3332"/>
                    <a:pt x="2226" y="3200"/>
                    <a:pt x="1705" y="3039"/>
                  </a:cubicBezTo>
                  <a:cubicBezTo>
                    <a:pt x="1219" y="2892"/>
                    <a:pt x="759" y="2704"/>
                    <a:pt x="288" y="2521"/>
                  </a:cubicBezTo>
                  <a:cubicBezTo>
                    <a:pt x="891" y="2300"/>
                    <a:pt x="1469" y="2014"/>
                    <a:pt x="2037" y="1739"/>
                  </a:cubicBezTo>
                  <a:cubicBezTo>
                    <a:pt x="2594" y="1471"/>
                    <a:pt x="3248" y="1207"/>
                    <a:pt x="3734" y="850"/>
                  </a:cubicBezTo>
                  <a:cubicBezTo>
                    <a:pt x="3889" y="844"/>
                    <a:pt x="4044" y="841"/>
                    <a:pt x="4199" y="841"/>
                  </a:cubicBezTo>
                  <a:cubicBezTo>
                    <a:pt x="5475" y="841"/>
                    <a:pt x="6750" y="1030"/>
                    <a:pt x="8005" y="1311"/>
                  </a:cubicBezTo>
                  <a:cubicBezTo>
                    <a:pt x="8006" y="1311"/>
                    <a:pt x="8007" y="1311"/>
                    <a:pt x="8008" y="1311"/>
                  </a:cubicBezTo>
                  <a:cubicBezTo>
                    <a:pt x="8013" y="1311"/>
                    <a:pt x="8018" y="1303"/>
                    <a:pt x="8008" y="1303"/>
                  </a:cubicBezTo>
                  <a:cubicBezTo>
                    <a:pt x="6787" y="921"/>
                    <a:pt x="5506" y="775"/>
                    <a:pt x="4236" y="775"/>
                  </a:cubicBezTo>
                  <a:cubicBezTo>
                    <a:pt x="4117" y="775"/>
                    <a:pt x="3998" y="776"/>
                    <a:pt x="3880" y="778"/>
                  </a:cubicBezTo>
                  <a:cubicBezTo>
                    <a:pt x="5002" y="297"/>
                    <a:pt x="6273" y="50"/>
                    <a:pt x="7565" y="50"/>
                  </a:cubicBezTo>
                  <a:cubicBezTo>
                    <a:pt x="8037" y="50"/>
                    <a:pt x="8512" y="83"/>
                    <a:pt x="8984" y="149"/>
                  </a:cubicBezTo>
                  <a:cubicBezTo>
                    <a:pt x="8991" y="149"/>
                    <a:pt x="8991" y="142"/>
                    <a:pt x="8984" y="142"/>
                  </a:cubicBezTo>
                  <a:cubicBezTo>
                    <a:pt x="8443" y="47"/>
                    <a:pt x="7898" y="1"/>
                    <a:pt x="7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
            <p:cNvSpPr/>
            <p:nvPr/>
          </p:nvSpPr>
          <p:spPr>
            <a:xfrm>
              <a:off x="5295425" y="429575"/>
              <a:ext cx="55100" cy="16700"/>
            </a:xfrm>
            <a:custGeom>
              <a:rect b="b" l="l" r="r" t="t"/>
              <a:pathLst>
                <a:path extrusionOk="0" h="668" w="2204">
                  <a:moveTo>
                    <a:pt x="13" y="1"/>
                  </a:moveTo>
                  <a:cubicBezTo>
                    <a:pt x="4" y="1"/>
                    <a:pt x="0" y="14"/>
                    <a:pt x="9" y="20"/>
                  </a:cubicBezTo>
                  <a:cubicBezTo>
                    <a:pt x="291" y="234"/>
                    <a:pt x="702" y="374"/>
                    <a:pt x="1056" y="474"/>
                  </a:cubicBezTo>
                  <a:cubicBezTo>
                    <a:pt x="1427" y="581"/>
                    <a:pt x="1806" y="646"/>
                    <a:pt x="2192" y="667"/>
                  </a:cubicBezTo>
                  <a:cubicBezTo>
                    <a:pt x="2193" y="667"/>
                    <a:pt x="2194" y="668"/>
                    <a:pt x="2195" y="668"/>
                  </a:cubicBezTo>
                  <a:cubicBezTo>
                    <a:pt x="2202" y="668"/>
                    <a:pt x="2204" y="656"/>
                    <a:pt x="2192" y="653"/>
                  </a:cubicBezTo>
                  <a:cubicBezTo>
                    <a:pt x="1802" y="610"/>
                    <a:pt x="1412" y="527"/>
                    <a:pt x="1038" y="413"/>
                  </a:cubicBezTo>
                  <a:cubicBezTo>
                    <a:pt x="680" y="303"/>
                    <a:pt x="366" y="127"/>
                    <a:pt x="20" y="3"/>
                  </a:cubicBezTo>
                  <a:cubicBezTo>
                    <a:pt x="17" y="2"/>
                    <a:pt x="15"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1"/>
            <p:cNvSpPr/>
            <p:nvPr/>
          </p:nvSpPr>
          <p:spPr>
            <a:xfrm>
              <a:off x="5304325" y="428975"/>
              <a:ext cx="36050" cy="10775"/>
            </a:xfrm>
            <a:custGeom>
              <a:rect b="b" l="l" r="r" t="t"/>
              <a:pathLst>
                <a:path extrusionOk="0" h="431" w="1442">
                  <a:moveTo>
                    <a:pt x="24" y="1"/>
                  </a:moveTo>
                  <a:cubicBezTo>
                    <a:pt x="8" y="1"/>
                    <a:pt x="1" y="17"/>
                    <a:pt x="14" y="27"/>
                  </a:cubicBezTo>
                  <a:cubicBezTo>
                    <a:pt x="428" y="266"/>
                    <a:pt x="957" y="377"/>
                    <a:pt x="1435" y="430"/>
                  </a:cubicBezTo>
                  <a:cubicBezTo>
                    <a:pt x="1437" y="431"/>
                    <a:pt x="1438" y="431"/>
                    <a:pt x="1439" y="431"/>
                  </a:cubicBezTo>
                  <a:cubicBezTo>
                    <a:pt x="1442" y="431"/>
                    <a:pt x="1441" y="426"/>
                    <a:pt x="1435" y="426"/>
                  </a:cubicBezTo>
                  <a:cubicBezTo>
                    <a:pt x="931" y="344"/>
                    <a:pt x="499" y="173"/>
                    <a:pt x="28" y="1"/>
                  </a:cubicBezTo>
                  <a:cubicBezTo>
                    <a:pt x="26" y="1"/>
                    <a:pt x="25"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
            <p:cNvSpPr/>
            <p:nvPr/>
          </p:nvSpPr>
          <p:spPr>
            <a:xfrm>
              <a:off x="5313275" y="424250"/>
              <a:ext cx="65150" cy="18700"/>
            </a:xfrm>
            <a:custGeom>
              <a:rect b="b" l="l" r="r" t="t"/>
              <a:pathLst>
                <a:path extrusionOk="0" h="748" w="2606">
                  <a:moveTo>
                    <a:pt x="19" y="1"/>
                  </a:moveTo>
                  <a:cubicBezTo>
                    <a:pt x="7" y="1"/>
                    <a:pt x="1" y="16"/>
                    <a:pt x="13" y="19"/>
                  </a:cubicBezTo>
                  <a:cubicBezTo>
                    <a:pt x="377" y="237"/>
                    <a:pt x="860" y="358"/>
                    <a:pt x="1277" y="473"/>
                  </a:cubicBezTo>
                  <a:cubicBezTo>
                    <a:pt x="1709" y="590"/>
                    <a:pt x="2152" y="680"/>
                    <a:pt x="2599" y="747"/>
                  </a:cubicBezTo>
                  <a:cubicBezTo>
                    <a:pt x="2606" y="747"/>
                    <a:pt x="2606" y="740"/>
                    <a:pt x="2599" y="740"/>
                  </a:cubicBezTo>
                  <a:cubicBezTo>
                    <a:pt x="2142" y="666"/>
                    <a:pt x="1692" y="566"/>
                    <a:pt x="1249" y="434"/>
                  </a:cubicBezTo>
                  <a:cubicBezTo>
                    <a:pt x="830" y="308"/>
                    <a:pt x="438" y="119"/>
                    <a:pt x="24" y="2"/>
                  </a:cubicBezTo>
                  <a:cubicBezTo>
                    <a:pt x="22" y="1"/>
                    <a:pt x="21"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1"/>
            <p:cNvSpPr/>
            <p:nvPr/>
          </p:nvSpPr>
          <p:spPr>
            <a:xfrm>
              <a:off x="5327300" y="420775"/>
              <a:ext cx="96025" cy="20225"/>
            </a:xfrm>
            <a:custGeom>
              <a:rect b="b" l="l" r="r" t="t"/>
              <a:pathLst>
                <a:path extrusionOk="0" h="809" w="3841">
                  <a:moveTo>
                    <a:pt x="19" y="0"/>
                  </a:moveTo>
                  <a:cubicBezTo>
                    <a:pt x="7" y="0"/>
                    <a:pt x="0" y="13"/>
                    <a:pt x="12" y="19"/>
                  </a:cubicBezTo>
                  <a:cubicBezTo>
                    <a:pt x="577" y="291"/>
                    <a:pt x="1266" y="441"/>
                    <a:pt x="1888" y="565"/>
                  </a:cubicBezTo>
                  <a:cubicBezTo>
                    <a:pt x="2527" y="698"/>
                    <a:pt x="3177" y="776"/>
                    <a:pt x="3831" y="808"/>
                  </a:cubicBezTo>
                  <a:cubicBezTo>
                    <a:pt x="3841" y="808"/>
                    <a:pt x="3841" y="794"/>
                    <a:pt x="3831" y="794"/>
                  </a:cubicBezTo>
                  <a:cubicBezTo>
                    <a:pt x="3170" y="751"/>
                    <a:pt x="2509" y="662"/>
                    <a:pt x="1859" y="522"/>
                  </a:cubicBezTo>
                  <a:cubicBezTo>
                    <a:pt x="1548" y="454"/>
                    <a:pt x="1238" y="380"/>
                    <a:pt x="930" y="291"/>
                  </a:cubicBezTo>
                  <a:cubicBezTo>
                    <a:pt x="627" y="201"/>
                    <a:pt x="330" y="83"/>
                    <a:pt x="23" y="1"/>
                  </a:cubicBezTo>
                  <a:cubicBezTo>
                    <a:pt x="22" y="0"/>
                    <a:pt x="21"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1"/>
            <p:cNvSpPr/>
            <p:nvPr/>
          </p:nvSpPr>
          <p:spPr>
            <a:xfrm>
              <a:off x="5337050" y="417625"/>
              <a:ext cx="32000" cy="8100"/>
            </a:xfrm>
            <a:custGeom>
              <a:rect b="b" l="l" r="r" t="t"/>
              <a:pathLst>
                <a:path extrusionOk="0" h="324" w="1280">
                  <a:moveTo>
                    <a:pt x="30" y="1"/>
                  </a:moveTo>
                  <a:cubicBezTo>
                    <a:pt x="12" y="1"/>
                    <a:pt x="0" y="21"/>
                    <a:pt x="19" y="34"/>
                  </a:cubicBezTo>
                  <a:cubicBezTo>
                    <a:pt x="372" y="241"/>
                    <a:pt x="851" y="305"/>
                    <a:pt x="1262" y="323"/>
                  </a:cubicBezTo>
                  <a:cubicBezTo>
                    <a:pt x="1280" y="323"/>
                    <a:pt x="1280" y="298"/>
                    <a:pt x="1262" y="298"/>
                  </a:cubicBezTo>
                  <a:cubicBezTo>
                    <a:pt x="827" y="255"/>
                    <a:pt x="455" y="117"/>
                    <a:pt x="37" y="2"/>
                  </a:cubicBezTo>
                  <a:cubicBezTo>
                    <a:pt x="35" y="1"/>
                    <a:pt x="32"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
            <p:cNvSpPr/>
            <p:nvPr/>
          </p:nvSpPr>
          <p:spPr>
            <a:xfrm>
              <a:off x="5341000" y="414525"/>
              <a:ext cx="29400" cy="7800"/>
            </a:xfrm>
            <a:custGeom>
              <a:rect b="b" l="l" r="r" t="t"/>
              <a:pathLst>
                <a:path extrusionOk="0" h="312" w="1176">
                  <a:moveTo>
                    <a:pt x="18" y="1"/>
                  </a:moveTo>
                  <a:cubicBezTo>
                    <a:pt x="4" y="1"/>
                    <a:pt x="0" y="15"/>
                    <a:pt x="11" y="22"/>
                  </a:cubicBezTo>
                  <a:cubicBezTo>
                    <a:pt x="311" y="219"/>
                    <a:pt x="793" y="283"/>
                    <a:pt x="1154" y="312"/>
                  </a:cubicBezTo>
                  <a:cubicBezTo>
                    <a:pt x="1175" y="312"/>
                    <a:pt x="1175" y="290"/>
                    <a:pt x="1157" y="287"/>
                  </a:cubicBezTo>
                  <a:cubicBezTo>
                    <a:pt x="939" y="254"/>
                    <a:pt x="722" y="208"/>
                    <a:pt x="507" y="151"/>
                  </a:cubicBezTo>
                  <a:cubicBezTo>
                    <a:pt x="343" y="104"/>
                    <a:pt x="186" y="33"/>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
            <p:cNvSpPr/>
            <p:nvPr/>
          </p:nvSpPr>
          <p:spPr>
            <a:xfrm>
              <a:off x="5349325" y="410425"/>
              <a:ext cx="17400" cy="5650"/>
            </a:xfrm>
            <a:custGeom>
              <a:rect b="b" l="l" r="r" t="t"/>
              <a:pathLst>
                <a:path extrusionOk="0" h="226" w="696">
                  <a:moveTo>
                    <a:pt x="11" y="0"/>
                  </a:moveTo>
                  <a:cubicBezTo>
                    <a:pt x="2" y="0"/>
                    <a:pt x="1" y="12"/>
                    <a:pt x="10" y="15"/>
                  </a:cubicBezTo>
                  <a:cubicBezTo>
                    <a:pt x="228" y="93"/>
                    <a:pt x="460" y="154"/>
                    <a:pt x="685" y="225"/>
                  </a:cubicBezTo>
                  <a:cubicBezTo>
                    <a:pt x="692" y="225"/>
                    <a:pt x="696" y="219"/>
                    <a:pt x="689" y="215"/>
                  </a:cubicBezTo>
                  <a:cubicBezTo>
                    <a:pt x="464" y="143"/>
                    <a:pt x="242" y="62"/>
                    <a:pt x="14" y="1"/>
                  </a:cubicBezTo>
                  <a:cubicBezTo>
                    <a:pt x="13" y="0"/>
                    <a:pt x="12"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
            <p:cNvSpPr/>
            <p:nvPr/>
          </p:nvSpPr>
          <p:spPr>
            <a:xfrm>
              <a:off x="5359250" y="405525"/>
              <a:ext cx="66050" cy="14825"/>
            </a:xfrm>
            <a:custGeom>
              <a:rect b="b" l="l" r="r" t="t"/>
              <a:pathLst>
                <a:path extrusionOk="0" h="593" w="2642">
                  <a:moveTo>
                    <a:pt x="29" y="0"/>
                  </a:moveTo>
                  <a:cubicBezTo>
                    <a:pt x="11" y="0"/>
                    <a:pt x="0" y="19"/>
                    <a:pt x="17" y="29"/>
                  </a:cubicBezTo>
                  <a:cubicBezTo>
                    <a:pt x="406" y="218"/>
                    <a:pt x="870" y="325"/>
                    <a:pt x="1299" y="418"/>
                  </a:cubicBezTo>
                  <a:cubicBezTo>
                    <a:pt x="1738" y="515"/>
                    <a:pt x="2181" y="565"/>
                    <a:pt x="2631" y="593"/>
                  </a:cubicBezTo>
                  <a:cubicBezTo>
                    <a:pt x="2638" y="593"/>
                    <a:pt x="2642" y="583"/>
                    <a:pt x="2631" y="583"/>
                  </a:cubicBezTo>
                  <a:cubicBezTo>
                    <a:pt x="2177" y="543"/>
                    <a:pt x="1720" y="468"/>
                    <a:pt x="1274" y="365"/>
                  </a:cubicBezTo>
                  <a:cubicBezTo>
                    <a:pt x="849" y="268"/>
                    <a:pt x="453" y="115"/>
                    <a:pt x="35" y="1"/>
                  </a:cubicBezTo>
                  <a:cubicBezTo>
                    <a:pt x="33" y="0"/>
                    <a:pt x="31"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1"/>
            <p:cNvSpPr/>
            <p:nvPr/>
          </p:nvSpPr>
          <p:spPr>
            <a:xfrm>
              <a:off x="5363650" y="401550"/>
              <a:ext cx="56025" cy="12025"/>
            </a:xfrm>
            <a:custGeom>
              <a:rect b="b" l="l" r="r" t="t"/>
              <a:pathLst>
                <a:path extrusionOk="0" h="481" w="2241">
                  <a:moveTo>
                    <a:pt x="29" y="1"/>
                  </a:moveTo>
                  <a:cubicBezTo>
                    <a:pt x="12" y="1"/>
                    <a:pt x="1" y="21"/>
                    <a:pt x="20" y="31"/>
                  </a:cubicBezTo>
                  <a:cubicBezTo>
                    <a:pt x="337" y="181"/>
                    <a:pt x="727" y="259"/>
                    <a:pt x="1073" y="331"/>
                  </a:cubicBezTo>
                  <a:cubicBezTo>
                    <a:pt x="1459" y="406"/>
                    <a:pt x="1844" y="455"/>
                    <a:pt x="2237" y="481"/>
                  </a:cubicBezTo>
                  <a:cubicBezTo>
                    <a:pt x="2240" y="481"/>
                    <a:pt x="2240" y="473"/>
                    <a:pt x="2237" y="473"/>
                  </a:cubicBezTo>
                  <a:cubicBezTo>
                    <a:pt x="1848" y="438"/>
                    <a:pt x="1462" y="377"/>
                    <a:pt x="1083" y="292"/>
                  </a:cubicBezTo>
                  <a:cubicBezTo>
                    <a:pt x="730" y="213"/>
                    <a:pt x="391" y="81"/>
                    <a:pt x="37" y="2"/>
                  </a:cubicBezTo>
                  <a:cubicBezTo>
                    <a:pt x="34" y="1"/>
                    <a:pt x="32"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
            <p:cNvSpPr/>
            <p:nvPr/>
          </p:nvSpPr>
          <p:spPr>
            <a:xfrm>
              <a:off x="5367175" y="398650"/>
              <a:ext cx="23900" cy="5850"/>
            </a:xfrm>
            <a:custGeom>
              <a:rect b="b" l="l" r="r" t="t"/>
              <a:pathLst>
                <a:path extrusionOk="0" h="234" w="956">
                  <a:moveTo>
                    <a:pt x="25" y="0"/>
                  </a:moveTo>
                  <a:cubicBezTo>
                    <a:pt x="3" y="0"/>
                    <a:pt x="1" y="26"/>
                    <a:pt x="21" y="32"/>
                  </a:cubicBezTo>
                  <a:cubicBezTo>
                    <a:pt x="311" y="136"/>
                    <a:pt x="639" y="175"/>
                    <a:pt x="939" y="233"/>
                  </a:cubicBezTo>
                  <a:cubicBezTo>
                    <a:pt x="940" y="233"/>
                    <a:pt x="941" y="233"/>
                    <a:pt x="942" y="233"/>
                  </a:cubicBezTo>
                  <a:cubicBezTo>
                    <a:pt x="954" y="233"/>
                    <a:pt x="956" y="218"/>
                    <a:pt x="942" y="215"/>
                  </a:cubicBezTo>
                  <a:cubicBezTo>
                    <a:pt x="646" y="139"/>
                    <a:pt x="336" y="32"/>
                    <a:pt x="29" y="0"/>
                  </a:cubicBezTo>
                  <a:cubicBezTo>
                    <a:pt x="27" y="0"/>
                    <a:pt x="26"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
            <p:cNvSpPr/>
            <p:nvPr/>
          </p:nvSpPr>
          <p:spPr>
            <a:xfrm>
              <a:off x="5372050" y="394700"/>
              <a:ext cx="56275" cy="8800"/>
            </a:xfrm>
            <a:custGeom>
              <a:rect b="b" l="l" r="r" t="t"/>
              <a:pathLst>
                <a:path extrusionOk="0" h="352" w="2251">
                  <a:moveTo>
                    <a:pt x="175" y="0"/>
                  </a:moveTo>
                  <a:cubicBezTo>
                    <a:pt x="126" y="0"/>
                    <a:pt x="78" y="2"/>
                    <a:pt x="30" y="5"/>
                  </a:cubicBezTo>
                  <a:cubicBezTo>
                    <a:pt x="5" y="5"/>
                    <a:pt x="1" y="37"/>
                    <a:pt x="27" y="44"/>
                  </a:cubicBezTo>
                  <a:cubicBezTo>
                    <a:pt x="358" y="112"/>
                    <a:pt x="716" y="112"/>
                    <a:pt x="1055" y="155"/>
                  </a:cubicBezTo>
                  <a:cubicBezTo>
                    <a:pt x="1448" y="201"/>
                    <a:pt x="1840" y="269"/>
                    <a:pt x="2229" y="351"/>
                  </a:cubicBezTo>
                  <a:cubicBezTo>
                    <a:pt x="2244" y="351"/>
                    <a:pt x="2251" y="337"/>
                    <a:pt x="2237" y="333"/>
                  </a:cubicBezTo>
                  <a:cubicBezTo>
                    <a:pt x="1876" y="251"/>
                    <a:pt x="1508" y="176"/>
                    <a:pt x="1141" y="116"/>
                  </a:cubicBezTo>
                  <a:cubicBezTo>
                    <a:pt x="834" y="66"/>
                    <a:pt x="493" y="0"/>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
            <p:cNvSpPr/>
            <p:nvPr/>
          </p:nvSpPr>
          <p:spPr>
            <a:xfrm>
              <a:off x="5392525" y="379875"/>
              <a:ext cx="48450" cy="4700"/>
            </a:xfrm>
            <a:custGeom>
              <a:rect b="b" l="l" r="r" t="t"/>
              <a:pathLst>
                <a:path extrusionOk="0" h="188" w="1938">
                  <a:moveTo>
                    <a:pt x="459" y="0"/>
                  </a:moveTo>
                  <a:cubicBezTo>
                    <a:pt x="306" y="0"/>
                    <a:pt x="155" y="11"/>
                    <a:pt x="17" y="41"/>
                  </a:cubicBezTo>
                  <a:cubicBezTo>
                    <a:pt x="0" y="44"/>
                    <a:pt x="0" y="73"/>
                    <a:pt x="22" y="73"/>
                  </a:cubicBezTo>
                  <a:cubicBezTo>
                    <a:pt x="75" y="75"/>
                    <a:pt x="128" y="76"/>
                    <a:pt x="181" y="76"/>
                  </a:cubicBezTo>
                  <a:cubicBezTo>
                    <a:pt x="378" y="76"/>
                    <a:pt x="576" y="62"/>
                    <a:pt x="775" y="62"/>
                  </a:cubicBezTo>
                  <a:cubicBezTo>
                    <a:pt x="828" y="62"/>
                    <a:pt x="882" y="63"/>
                    <a:pt x="935" y="66"/>
                  </a:cubicBezTo>
                  <a:cubicBezTo>
                    <a:pt x="1268" y="79"/>
                    <a:pt x="1600" y="119"/>
                    <a:pt x="1925" y="187"/>
                  </a:cubicBezTo>
                  <a:cubicBezTo>
                    <a:pt x="1926" y="187"/>
                    <a:pt x="1928" y="188"/>
                    <a:pt x="1929" y="188"/>
                  </a:cubicBezTo>
                  <a:cubicBezTo>
                    <a:pt x="1937" y="188"/>
                    <a:pt x="1938" y="180"/>
                    <a:pt x="1932" y="180"/>
                  </a:cubicBezTo>
                  <a:cubicBezTo>
                    <a:pt x="1618" y="109"/>
                    <a:pt x="1300" y="55"/>
                    <a:pt x="978" y="30"/>
                  </a:cubicBezTo>
                  <a:cubicBezTo>
                    <a:pt x="814" y="15"/>
                    <a:pt x="635" y="0"/>
                    <a:pt x="4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
            <p:cNvSpPr/>
            <p:nvPr/>
          </p:nvSpPr>
          <p:spPr>
            <a:xfrm>
              <a:off x="5420925" y="377225"/>
              <a:ext cx="43400" cy="4575"/>
            </a:xfrm>
            <a:custGeom>
              <a:rect b="b" l="l" r="r" t="t"/>
              <a:pathLst>
                <a:path extrusionOk="0" h="183" w="1736">
                  <a:moveTo>
                    <a:pt x="260" y="0"/>
                  </a:moveTo>
                  <a:cubicBezTo>
                    <a:pt x="175" y="0"/>
                    <a:pt x="91" y="3"/>
                    <a:pt x="7" y="7"/>
                  </a:cubicBezTo>
                  <a:cubicBezTo>
                    <a:pt x="0" y="7"/>
                    <a:pt x="3" y="18"/>
                    <a:pt x="10" y="18"/>
                  </a:cubicBezTo>
                  <a:cubicBezTo>
                    <a:pt x="592" y="43"/>
                    <a:pt x="1153" y="68"/>
                    <a:pt x="1731" y="182"/>
                  </a:cubicBezTo>
                  <a:cubicBezTo>
                    <a:pt x="1736" y="182"/>
                    <a:pt x="1736" y="175"/>
                    <a:pt x="1731" y="175"/>
                  </a:cubicBezTo>
                  <a:cubicBezTo>
                    <a:pt x="1253" y="74"/>
                    <a:pt x="749"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1"/>
            <p:cNvSpPr/>
            <p:nvPr/>
          </p:nvSpPr>
          <p:spPr>
            <a:xfrm>
              <a:off x="5457950" y="376775"/>
              <a:ext cx="16800" cy="1275"/>
            </a:xfrm>
            <a:custGeom>
              <a:rect b="b" l="l" r="r" t="t"/>
              <a:pathLst>
                <a:path extrusionOk="0" h="51" w="672">
                  <a:moveTo>
                    <a:pt x="15" y="0"/>
                  </a:moveTo>
                  <a:cubicBezTo>
                    <a:pt x="1" y="0"/>
                    <a:pt x="1" y="15"/>
                    <a:pt x="15" y="15"/>
                  </a:cubicBezTo>
                  <a:cubicBezTo>
                    <a:pt x="225" y="40"/>
                    <a:pt x="443" y="40"/>
                    <a:pt x="657" y="50"/>
                  </a:cubicBezTo>
                  <a:cubicBezTo>
                    <a:pt x="659" y="50"/>
                    <a:pt x="660" y="51"/>
                    <a:pt x="661" y="51"/>
                  </a:cubicBezTo>
                  <a:cubicBezTo>
                    <a:pt x="672" y="51"/>
                    <a:pt x="671" y="36"/>
                    <a:pt x="662" y="36"/>
                  </a:cubicBezTo>
                  <a:cubicBezTo>
                    <a:pt x="447" y="22"/>
                    <a:pt x="229" y="0"/>
                    <a:pt x="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
            <p:cNvSpPr/>
            <p:nvPr/>
          </p:nvSpPr>
          <p:spPr>
            <a:xfrm>
              <a:off x="5439650" y="463800"/>
              <a:ext cx="52400" cy="12550"/>
            </a:xfrm>
            <a:custGeom>
              <a:rect b="b" l="l" r="r" t="t"/>
              <a:pathLst>
                <a:path extrusionOk="0" h="502" w="2096">
                  <a:moveTo>
                    <a:pt x="2082" y="0"/>
                  </a:moveTo>
                  <a:cubicBezTo>
                    <a:pt x="2081" y="0"/>
                    <a:pt x="2080" y="1"/>
                    <a:pt x="2079" y="1"/>
                  </a:cubicBezTo>
                  <a:cubicBezTo>
                    <a:pt x="1437" y="269"/>
                    <a:pt x="736" y="419"/>
                    <a:pt x="11" y="483"/>
                  </a:cubicBezTo>
                  <a:cubicBezTo>
                    <a:pt x="1" y="487"/>
                    <a:pt x="4" y="501"/>
                    <a:pt x="18" y="501"/>
                  </a:cubicBezTo>
                  <a:cubicBezTo>
                    <a:pt x="754" y="480"/>
                    <a:pt x="1454" y="301"/>
                    <a:pt x="2086" y="15"/>
                  </a:cubicBezTo>
                  <a:cubicBezTo>
                    <a:pt x="2096" y="12"/>
                    <a:pt x="2088" y="0"/>
                    <a:pt x="20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1"/>
            <p:cNvSpPr/>
            <p:nvPr/>
          </p:nvSpPr>
          <p:spPr>
            <a:xfrm>
              <a:off x="5422075" y="470225"/>
              <a:ext cx="69000" cy="13550"/>
            </a:xfrm>
            <a:custGeom>
              <a:rect b="b" l="l" r="r" t="t"/>
              <a:pathLst>
                <a:path extrusionOk="0" h="542" w="2760">
                  <a:moveTo>
                    <a:pt x="2736" y="1"/>
                  </a:moveTo>
                  <a:cubicBezTo>
                    <a:pt x="2734" y="1"/>
                    <a:pt x="2733" y="1"/>
                    <a:pt x="2732" y="1"/>
                  </a:cubicBezTo>
                  <a:cubicBezTo>
                    <a:pt x="1875" y="327"/>
                    <a:pt x="975" y="498"/>
                    <a:pt x="14" y="520"/>
                  </a:cubicBezTo>
                  <a:cubicBezTo>
                    <a:pt x="0" y="520"/>
                    <a:pt x="4" y="537"/>
                    <a:pt x="14" y="537"/>
                  </a:cubicBezTo>
                  <a:cubicBezTo>
                    <a:pt x="95" y="540"/>
                    <a:pt x="175" y="541"/>
                    <a:pt x="256" y="541"/>
                  </a:cubicBezTo>
                  <a:cubicBezTo>
                    <a:pt x="1130" y="541"/>
                    <a:pt x="2001" y="363"/>
                    <a:pt x="2746" y="27"/>
                  </a:cubicBezTo>
                  <a:cubicBezTo>
                    <a:pt x="2760" y="20"/>
                    <a:pt x="2751"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1"/>
            <p:cNvSpPr/>
            <p:nvPr/>
          </p:nvSpPr>
          <p:spPr>
            <a:xfrm>
              <a:off x="5419575" y="480000"/>
              <a:ext cx="60825" cy="10675"/>
            </a:xfrm>
            <a:custGeom>
              <a:rect b="b" l="l" r="r" t="t"/>
              <a:pathLst>
                <a:path extrusionOk="0" h="427" w="2433">
                  <a:moveTo>
                    <a:pt x="2428" y="0"/>
                  </a:moveTo>
                  <a:cubicBezTo>
                    <a:pt x="1702" y="278"/>
                    <a:pt x="916" y="411"/>
                    <a:pt x="103" y="411"/>
                  </a:cubicBezTo>
                  <a:cubicBezTo>
                    <a:pt x="72" y="411"/>
                    <a:pt x="42" y="411"/>
                    <a:pt x="11" y="411"/>
                  </a:cubicBezTo>
                  <a:cubicBezTo>
                    <a:pt x="3" y="411"/>
                    <a:pt x="0" y="421"/>
                    <a:pt x="11" y="421"/>
                  </a:cubicBezTo>
                  <a:cubicBezTo>
                    <a:pt x="94" y="424"/>
                    <a:pt x="176" y="426"/>
                    <a:pt x="259" y="426"/>
                  </a:cubicBezTo>
                  <a:cubicBezTo>
                    <a:pt x="1018" y="426"/>
                    <a:pt x="1758" y="278"/>
                    <a:pt x="2428" y="7"/>
                  </a:cubicBezTo>
                  <a:cubicBezTo>
                    <a:pt x="2432" y="3"/>
                    <a:pt x="2432" y="0"/>
                    <a:pt x="2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
            <p:cNvSpPr/>
            <p:nvPr/>
          </p:nvSpPr>
          <p:spPr>
            <a:xfrm>
              <a:off x="5410625" y="484975"/>
              <a:ext cx="70000" cy="10875"/>
            </a:xfrm>
            <a:custGeom>
              <a:rect b="b" l="l" r="r" t="t"/>
              <a:pathLst>
                <a:path extrusionOk="0" h="435" w="2800">
                  <a:moveTo>
                    <a:pt x="2787" y="0"/>
                  </a:moveTo>
                  <a:cubicBezTo>
                    <a:pt x="2786" y="0"/>
                    <a:pt x="2784" y="0"/>
                    <a:pt x="2783" y="1"/>
                  </a:cubicBezTo>
                  <a:cubicBezTo>
                    <a:pt x="2050" y="266"/>
                    <a:pt x="1269" y="396"/>
                    <a:pt x="461" y="396"/>
                  </a:cubicBezTo>
                  <a:cubicBezTo>
                    <a:pt x="312" y="396"/>
                    <a:pt x="162" y="392"/>
                    <a:pt x="12" y="383"/>
                  </a:cubicBezTo>
                  <a:cubicBezTo>
                    <a:pt x="1" y="383"/>
                    <a:pt x="1" y="397"/>
                    <a:pt x="12" y="401"/>
                  </a:cubicBezTo>
                  <a:cubicBezTo>
                    <a:pt x="220" y="423"/>
                    <a:pt x="428" y="434"/>
                    <a:pt x="636" y="434"/>
                  </a:cubicBezTo>
                  <a:cubicBezTo>
                    <a:pt x="1390" y="434"/>
                    <a:pt x="2129" y="289"/>
                    <a:pt x="2790" y="11"/>
                  </a:cubicBezTo>
                  <a:cubicBezTo>
                    <a:pt x="2799" y="8"/>
                    <a:pt x="2795" y="0"/>
                    <a:pt x="2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
            <p:cNvSpPr/>
            <p:nvPr/>
          </p:nvSpPr>
          <p:spPr>
            <a:xfrm>
              <a:off x="5417500" y="493000"/>
              <a:ext cx="54200" cy="8925"/>
            </a:xfrm>
            <a:custGeom>
              <a:rect b="b" l="l" r="r" t="t"/>
              <a:pathLst>
                <a:path extrusionOk="0" h="357" w="2168">
                  <a:moveTo>
                    <a:pt x="2154" y="1"/>
                  </a:moveTo>
                  <a:cubicBezTo>
                    <a:pt x="2153" y="1"/>
                    <a:pt x="2152" y="1"/>
                    <a:pt x="2151" y="1"/>
                  </a:cubicBezTo>
                  <a:cubicBezTo>
                    <a:pt x="1472" y="222"/>
                    <a:pt x="758" y="326"/>
                    <a:pt x="15" y="333"/>
                  </a:cubicBezTo>
                  <a:cubicBezTo>
                    <a:pt x="1" y="333"/>
                    <a:pt x="1" y="351"/>
                    <a:pt x="15" y="351"/>
                  </a:cubicBezTo>
                  <a:cubicBezTo>
                    <a:pt x="95" y="354"/>
                    <a:pt x="174" y="356"/>
                    <a:pt x="254" y="356"/>
                  </a:cubicBezTo>
                  <a:cubicBezTo>
                    <a:pt x="917" y="356"/>
                    <a:pt x="1565" y="235"/>
                    <a:pt x="2158" y="16"/>
                  </a:cubicBezTo>
                  <a:cubicBezTo>
                    <a:pt x="2167" y="12"/>
                    <a:pt x="2163" y="1"/>
                    <a:pt x="2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
            <p:cNvSpPr/>
            <p:nvPr/>
          </p:nvSpPr>
          <p:spPr>
            <a:xfrm>
              <a:off x="5425825" y="500475"/>
              <a:ext cx="41025" cy="8025"/>
            </a:xfrm>
            <a:custGeom>
              <a:rect b="b" l="l" r="r" t="t"/>
              <a:pathLst>
                <a:path extrusionOk="0" h="321" w="1641">
                  <a:moveTo>
                    <a:pt x="1617" y="1"/>
                  </a:moveTo>
                  <a:cubicBezTo>
                    <a:pt x="1615" y="1"/>
                    <a:pt x="1613" y="1"/>
                    <a:pt x="1611" y="2"/>
                  </a:cubicBezTo>
                  <a:cubicBezTo>
                    <a:pt x="1097" y="149"/>
                    <a:pt x="564" y="227"/>
                    <a:pt x="22" y="291"/>
                  </a:cubicBezTo>
                  <a:cubicBezTo>
                    <a:pt x="0" y="295"/>
                    <a:pt x="7" y="320"/>
                    <a:pt x="29" y="320"/>
                  </a:cubicBezTo>
                  <a:cubicBezTo>
                    <a:pt x="582" y="309"/>
                    <a:pt x="1121" y="188"/>
                    <a:pt x="1625" y="24"/>
                  </a:cubicBezTo>
                  <a:cubicBezTo>
                    <a:pt x="1640" y="21"/>
                    <a:pt x="1632" y="1"/>
                    <a:pt x="16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
            <p:cNvSpPr/>
            <p:nvPr/>
          </p:nvSpPr>
          <p:spPr>
            <a:xfrm>
              <a:off x="5432150" y="509625"/>
              <a:ext cx="21800" cy="3200"/>
            </a:xfrm>
            <a:custGeom>
              <a:rect b="b" l="l" r="r" t="t"/>
              <a:pathLst>
                <a:path extrusionOk="0" h="128" w="872">
                  <a:moveTo>
                    <a:pt x="858" y="0"/>
                  </a:moveTo>
                  <a:cubicBezTo>
                    <a:pt x="600" y="79"/>
                    <a:pt x="332" y="118"/>
                    <a:pt x="51" y="118"/>
                  </a:cubicBezTo>
                  <a:cubicBezTo>
                    <a:pt x="37" y="118"/>
                    <a:pt x="22" y="118"/>
                    <a:pt x="8" y="118"/>
                  </a:cubicBezTo>
                  <a:cubicBezTo>
                    <a:pt x="1" y="118"/>
                    <a:pt x="1" y="126"/>
                    <a:pt x="8" y="126"/>
                  </a:cubicBezTo>
                  <a:cubicBezTo>
                    <a:pt x="39" y="127"/>
                    <a:pt x="70" y="127"/>
                    <a:pt x="101" y="127"/>
                  </a:cubicBezTo>
                  <a:cubicBezTo>
                    <a:pt x="366" y="127"/>
                    <a:pt x="618" y="88"/>
                    <a:pt x="865" y="11"/>
                  </a:cubicBezTo>
                  <a:cubicBezTo>
                    <a:pt x="872" y="7"/>
                    <a:pt x="865"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
            <p:cNvSpPr/>
            <p:nvPr/>
          </p:nvSpPr>
          <p:spPr>
            <a:xfrm>
              <a:off x="5397225" y="513525"/>
              <a:ext cx="55550" cy="6875"/>
            </a:xfrm>
            <a:custGeom>
              <a:rect b="b" l="l" r="r" t="t"/>
              <a:pathLst>
                <a:path extrusionOk="0" h="275" w="2222">
                  <a:moveTo>
                    <a:pt x="2201" y="1"/>
                  </a:moveTo>
                  <a:cubicBezTo>
                    <a:pt x="2200" y="1"/>
                    <a:pt x="2199" y="1"/>
                    <a:pt x="2198" y="1"/>
                  </a:cubicBezTo>
                  <a:cubicBezTo>
                    <a:pt x="1837" y="52"/>
                    <a:pt x="1487" y="130"/>
                    <a:pt x="1123" y="169"/>
                  </a:cubicBezTo>
                  <a:cubicBezTo>
                    <a:pt x="759" y="212"/>
                    <a:pt x="387" y="219"/>
                    <a:pt x="19" y="230"/>
                  </a:cubicBezTo>
                  <a:cubicBezTo>
                    <a:pt x="1" y="234"/>
                    <a:pt x="5" y="258"/>
                    <a:pt x="22" y="258"/>
                  </a:cubicBezTo>
                  <a:cubicBezTo>
                    <a:pt x="170" y="269"/>
                    <a:pt x="323" y="274"/>
                    <a:pt x="477" y="274"/>
                  </a:cubicBezTo>
                  <a:cubicBezTo>
                    <a:pt x="1070" y="274"/>
                    <a:pt x="1693" y="195"/>
                    <a:pt x="2208" y="23"/>
                  </a:cubicBezTo>
                  <a:cubicBezTo>
                    <a:pt x="2221" y="16"/>
                    <a:pt x="2214" y="1"/>
                    <a:pt x="2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
            <p:cNvSpPr/>
            <p:nvPr/>
          </p:nvSpPr>
          <p:spPr>
            <a:xfrm>
              <a:off x="5401425" y="519250"/>
              <a:ext cx="40025" cy="3825"/>
            </a:xfrm>
            <a:custGeom>
              <a:rect b="b" l="l" r="r" t="t"/>
              <a:pathLst>
                <a:path extrusionOk="0" h="153" w="1601">
                  <a:moveTo>
                    <a:pt x="1586" y="1"/>
                  </a:moveTo>
                  <a:cubicBezTo>
                    <a:pt x="1585" y="1"/>
                    <a:pt x="1584" y="1"/>
                    <a:pt x="1583" y="1"/>
                  </a:cubicBezTo>
                  <a:cubicBezTo>
                    <a:pt x="1174" y="77"/>
                    <a:pt x="763" y="116"/>
                    <a:pt x="342" y="116"/>
                  </a:cubicBezTo>
                  <a:cubicBezTo>
                    <a:pt x="234" y="116"/>
                    <a:pt x="125" y="113"/>
                    <a:pt x="15" y="108"/>
                  </a:cubicBezTo>
                  <a:cubicBezTo>
                    <a:pt x="4" y="108"/>
                    <a:pt x="1" y="126"/>
                    <a:pt x="15" y="126"/>
                  </a:cubicBezTo>
                  <a:cubicBezTo>
                    <a:pt x="180" y="144"/>
                    <a:pt x="345" y="152"/>
                    <a:pt x="509" y="152"/>
                  </a:cubicBezTo>
                  <a:cubicBezTo>
                    <a:pt x="878" y="152"/>
                    <a:pt x="1242" y="108"/>
                    <a:pt x="1590" y="19"/>
                  </a:cubicBezTo>
                  <a:cubicBezTo>
                    <a:pt x="1600" y="16"/>
                    <a:pt x="1595" y="1"/>
                    <a:pt x="1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
            <p:cNvSpPr/>
            <p:nvPr/>
          </p:nvSpPr>
          <p:spPr>
            <a:xfrm>
              <a:off x="5265700" y="499125"/>
              <a:ext cx="74150" cy="16050"/>
            </a:xfrm>
            <a:custGeom>
              <a:rect b="b" l="l" r="r" t="t"/>
              <a:pathLst>
                <a:path extrusionOk="0" h="642" w="2966">
                  <a:moveTo>
                    <a:pt x="23" y="1"/>
                  </a:moveTo>
                  <a:cubicBezTo>
                    <a:pt x="7" y="1"/>
                    <a:pt x="1" y="21"/>
                    <a:pt x="20" y="31"/>
                  </a:cubicBezTo>
                  <a:cubicBezTo>
                    <a:pt x="938" y="381"/>
                    <a:pt x="1966" y="552"/>
                    <a:pt x="2944" y="642"/>
                  </a:cubicBezTo>
                  <a:cubicBezTo>
                    <a:pt x="2966" y="642"/>
                    <a:pt x="2966" y="620"/>
                    <a:pt x="2948" y="617"/>
                  </a:cubicBezTo>
                  <a:cubicBezTo>
                    <a:pt x="1948" y="495"/>
                    <a:pt x="998" y="249"/>
                    <a:pt x="30" y="2"/>
                  </a:cubicBezTo>
                  <a:cubicBezTo>
                    <a:pt x="28" y="1"/>
                    <a:pt x="25"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1"/>
            <p:cNvSpPr/>
            <p:nvPr/>
          </p:nvSpPr>
          <p:spPr>
            <a:xfrm>
              <a:off x="5293250" y="498900"/>
              <a:ext cx="44650" cy="9600"/>
            </a:xfrm>
            <a:custGeom>
              <a:rect b="b" l="l" r="r" t="t"/>
              <a:pathLst>
                <a:path extrusionOk="0" h="384" w="1786">
                  <a:moveTo>
                    <a:pt x="24" y="0"/>
                  </a:moveTo>
                  <a:cubicBezTo>
                    <a:pt x="6" y="0"/>
                    <a:pt x="1" y="19"/>
                    <a:pt x="18" y="22"/>
                  </a:cubicBezTo>
                  <a:cubicBezTo>
                    <a:pt x="578" y="222"/>
                    <a:pt x="1175" y="326"/>
                    <a:pt x="1768" y="383"/>
                  </a:cubicBezTo>
                  <a:cubicBezTo>
                    <a:pt x="1769" y="383"/>
                    <a:pt x="1770" y="384"/>
                    <a:pt x="1771" y="384"/>
                  </a:cubicBezTo>
                  <a:cubicBezTo>
                    <a:pt x="1786" y="384"/>
                    <a:pt x="1785" y="365"/>
                    <a:pt x="1771" y="365"/>
                  </a:cubicBezTo>
                  <a:cubicBezTo>
                    <a:pt x="1178" y="286"/>
                    <a:pt x="603" y="147"/>
                    <a:pt x="29" y="1"/>
                  </a:cubicBezTo>
                  <a:cubicBezTo>
                    <a:pt x="27" y="1"/>
                    <a:pt x="26"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1"/>
            <p:cNvSpPr/>
            <p:nvPr/>
          </p:nvSpPr>
          <p:spPr>
            <a:xfrm>
              <a:off x="5299950" y="491400"/>
              <a:ext cx="56050" cy="14250"/>
            </a:xfrm>
            <a:custGeom>
              <a:rect b="b" l="l" r="r" t="t"/>
              <a:pathLst>
                <a:path extrusionOk="0" h="570" w="2242">
                  <a:moveTo>
                    <a:pt x="13" y="0"/>
                  </a:moveTo>
                  <a:cubicBezTo>
                    <a:pt x="3" y="0"/>
                    <a:pt x="1" y="12"/>
                    <a:pt x="10" y="19"/>
                  </a:cubicBezTo>
                  <a:cubicBezTo>
                    <a:pt x="707" y="319"/>
                    <a:pt x="1471" y="497"/>
                    <a:pt x="2232" y="568"/>
                  </a:cubicBezTo>
                  <a:cubicBezTo>
                    <a:pt x="2233" y="569"/>
                    <a:pt x="2234" y="569"/>
                    <a:pt x="2235" y="569"/>
                  </a:cubicBezTo>
                  <a:cubicBezTo>
                    <a:pt x="2242" y="569"/>
                    <a:pt x="2241" y="558"/>
                    <a:pt x="2232" y="558"/>
                  </a:cubicBezTo>
                  <a:cubicBezTo>
                    <a:pt x="1467" y="447"/>
                    <a:pt x="739" y="255"/>
                    <a:pt x="18" y="1"/>
                  </a:cubicBezTo>
                  <a:cubicBezTo>
                    <a:pt x="16" y="1"/>
                    <a:pt x="15"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
            <p:cNvSpPr/>
            <p:nvPr/>
          </p:nvSpPr>
          <p:spPr>
            <a:xfrm>
              <a:off x="5185875" y="493525"/>
              <a:ext cx="117750" cy="36575"/>
            </a:xfrm>
            <a:custGeom>
              <a:rect b="b" l="l" r="r" t="t"/>
              <a:pathLst>
                <a:path extrusionOk="0" h="1463" w="4710">
                  <a:moveTo>
                    <a:pt x="22" y="0"/>
                  </a:moveTo>
                  <a:cubicBezTo>
                    <a:pt x="7" y="0"/>
                    <a:pt x="1" y="18"/>
                    <a:pt x="12" y="26"/>
                  </a:cubicBezTo>
                  <a:cubicBezTo>
                    <a:pt x="348" y="230"/>
                    <a:pt x="734" y="387"/>
                    <a:pt x="1105" y="537"/>
                  </a:cubicBezTo>
                  <a:cubicBezTo>
                    <a:pt x="1491" y="691"/>
                    <a:pt x="1884" y="830"/>
                    <a:pt x="2284" y="951"/>
                  </a:cubicBezTo>
                  <a:cubicBezTo>
                    <a:pt x="3070" y="1187"/>
                    <a:pt x="3884" y="1355"/>
                    <a:pt x="4702" y="1462"/>
                  </a:cubicBezTo>
                  <a:cubicBezTo>
                    <a:pt x="4709" y="1462"/>
                    <a:pt x="4709" y="1455"/>
                    <a:pt x="4702" y="1455"/>
                  </a:cubicBezTo>
                  <a:cubicBezTo>
                    <a:pt x="3874" y="1337"/>
                    <a:pt x="3055" y="1148"/>
                    <a:pt x="2259" y="895"/>
                  </a:cubicBezTo>
                  <a:cubicBezTo>
                    <a:pt x="1877" y="773"/>
                    <a:pt x="1495" y="638"/>
                    <a:pt x="1123" y="483"/>
                  </a:cubicBezTo>
                  <a:cubicBezTo>
                    <a:pt x="752" y="333"/>
                    <a:pt x="402" y="152"/>
                    <a:pt x="30" y="2"/>
                  </a:cubicBezTo>
                  <a:cubicBezTo>
                    <a:pt x="28" y="1"/>
                    <a:pt x="25"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
            <p:cNvSpPr/>
            <p:nvPr/>
          </p:nvSpPr>
          <p:spPr>
            <a:xfrm>
              <a:off x="5175500" y="490500"/>
              <a:ext cx="113650" cy="43500"/>
            </a:xfrm>
            <a:custGeom>
              <a:rect b="b" l="l" r="r" t="t"/>
              <a:pathLst>
                <a:path extrusionOk="0" h="1740" w="4546">
                  <a:moveTo>
                    <a:pt x="16" y="0"/>
                  </a:moveTo>
                  <a:cubicBezTo>
                    <a:pt x="5" y="0"/>
                    <a:pt x="0" y="13"/>
                    <a:pt x="10" y="19"/>
                  </a:cubicBezTo>
                  <a:cubicBezTo>
                    <a:pt x="320" y="255"/>
                    <a:pt x="742" y="423"/>
                    <a:pt x="1106" y="587"/>
                  </a:cubicBezTo>
                  <a:cubicBezTo>
                    <a:pt x="1449" y="744"/>
                    <a:pt x="1799" y="891"/>
                    <a:pt x="2156" y="1026"/>
                  </a:cubicBezTo>
                  <a:cubicBezTo>
                    <a:pt x="2924" y="1316"/>
                    <a:pt x="3717" y="1555"/>
                    <a:pt x="4524" y="1740"/>
                  </a:cubicBezTo>
                  <a:cubicBezTo>
                    <a:pt x="4538" y="1740"/>
                    <a:pt x="4546" y="1726"/>
                    <a:pt x="4531" y="1723"/>
                  </a:cubicBezTo>
                  <a:cubicBezTo>
                    <a:pt x="3742" y="1526"/>
                    <a:pt x="2964" y="1287"/>
                    <a:pt x="2210" y="994"/>
                  </a:cubicBezTo>
                  <a:cubicBezTo>
                    <a:pt x="1810" y="840"/>
                    <a:pt x="1417" y="673"/>
                    <a:pt x="1032" y="494"/>
                  </a:cubicBezTo>
                  <a:cubicBezTo>
                    <a:pt x="696" y="337"/>
                    <a:pt x="371" y="129"/>
                    <a:pt x="20" y="1"/>
                  </a:cubicBezTo>
                  <a:cubicBezTo>
                    <a:pt x="19" y="1"/>
                    <a:pt x="18"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
            <p:cNvSpPr/>
            <p:nvPr/>
          </p:nvSpPr>
          <p:spPr>
            <a:xfrm>
              <a:off x="5178600" y="495500"/>
              <a:ext cx="42250" cy="23075"/>
            </a:xfrm>
            <a:custGeom>
              <a:rect b="b" l="l" r="r" t="t"/>
              <a:pathLst>
                <a:path extrusionOk="0" h="923" w="1690">
                  <a:moveTo>
                    <a:pt x="7" y="0"/>
                  </a:moveTo>
                  <a:cubicBezTo>
                    <a:pt x="2" y="0"/>
                    <a:pt x="1" y="6"/>
                    <a:pt x="3" y="8"/>
                  </a:cubicBezTo>
                  <a:cubicBezTo>
                    <a:pt x="529" y="366"/>
                    <a:pt x="1096" y="666"/>
                    <a:pt x="1689" y="923"/>
                  </a:cubicBezTo>
                  <a:cubicBezTo>
                    <a:pt x="1104" y="651"/>
                    <a:pt x="547" y="337"/>
                    <a:pt x="11" y="1"/>
                  </a:cubicBezTo>
                  <a:cubicBezTo>
                    <a:pt x="10" y="1"/>
                    <a:pt x="8" y="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
            <p:cNvSpPr/>
            <p:nvPr/>
          </p:nvSpPr>
          <p:spPr>
            <a:xfrm>
              <a:off x="5220825" y="518550"/>
              <a:ext cx="30925" cy="12150"/>
            </a:xfrm>
            <a:custGeom>
              <a:rect b="b" l="l" r="r" t="t"/>
              <a:pathLst>
                <a:path extrusionOk="0" h="486" w="1237">
                  <a:moveTo>
                    <a:pt x="0" y="1"/>
                  </a:moveTo>
                  <a:lnTo>
                    <a:pt x="0" y="1"/>
                  </a:lnTo>
                  <a:cubicBezTo>
                    <a:pt x="401" y="186"/>
                    <a:pt x="811" y="351"/>
                    <a:pt x="1236" y="486"/>
                  </a:cubicBezTo>
                  <a:cubicBezTo>
                    <a:pt x="818" y="336"/>
                    <a:pt x="404" y="17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
            <p:cNvSpPr/>
            <p:nvPr/>
          </p:nvSpPr>
          <p:spPr>
            <a:xfrm>
              <a:off x="5251725" y="530675"/>
              <a:ext cx="2625" cy="925"/>
            </a:xfrm>
            <a:custGeom>
              <a:rect b="b" l="l" r="r" t="t"/>
              <a:pathLst>
                <a:path extrusionOk="0" h="37" w="105">
                  <a:moveTo>
                    <a:pt x="0" y="1"/>
                  </a:moveTo>
                  <a:cubicBezTo>
                    <a:pt x="32" y="12"/>
                    <a:pt x="68" y="22"/>
                    <a:pt x="100" y="37"/>
                  </a:cubicBezTo>
                  <a:cubicBezTo>
                    <a:pt x="104" y="37"/>
                    <a:pt x="104" y="34"/>
                    <a:pt x="104" y="34"/>
                  </a:cubicBezTo>
                  <a:cubicBezTo>
                    <a:pt x="68" y="22"/>
                    <a:pt x="35" y="1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
            <p:cNvSpPr/>
            <p:nvPr/>
          </p:nvSpPr>
          <p:spPr>
            <a:xfrm>
              <a:off x="5304975" y="486225"/>
              <a:ext cx="68175" cy="14850"/>
            </a:xfrm>
            <a:custGeom>
              <a:rect b="b" l="l" r="r" t="t"/>
              <a:pathLst>
                <a:path extrusionOk="0" h="594" w="2727">
                  <a:moveTo>
                    <a:pt x="22" y="0"/>
                  </a:moveTo>
                  <a:cubicBezTo>
                    <a:pt x="5" y="0"/>
                    <a:pt x="0" y="19"/>
                    <a:pt x="20" y="25"/>
                  </a:cubicBezTo>
                  <a:cubicBezTo>
                    <a:pt x="445" y="208"/>
                    <a:pt x="927" y="315"/>
                    <a:pt x="1384" y="411"/>
                  </a:cubicBezTo>
                  <a:cubicBezTo>
                    <a:pt x="1823" y="504"/>
                    <a:pt x="2266" y="565"/>
                    <a:pt x="2713" y="594"/>
                  </a:cubicBezTo>
                  <a:cubicBezTo>
                    <a:pt x="2727" y="594"/>
                    <a:pt x="2727" y="579"/>
                    <a:pt x="2716" y="576"/>
                  </a:cubicBezTo>
                  <a:cubicBezTo>
                    <a:pt x="2248" y="522"/>
                    <a:pt x="1780" y="450"/>
                    <a:pt x="1317" y="351"/>
                  </a:cubicBezTo>
                  <a:cubicBezTo>
                    <a:pt x="877" y="258"/>
                    <a:pt x="460" y="115"/>
                    <a:pt x="27" y="0"/>
                  </a:cubicBezTo>
                  <a:cubicBezTo>
                    <a:pt x="25" y="0"/>
                    <a:pt x="24"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
            <p:cNvSpPr/>
            <p:nvPr/>
          </p:nvSpPr>
          <p:spPr>
            <a:xfrm>
              <a:off x="5318325" y="483450"/>
              <a:ext cx="55550" cy="10750"/>
            </a:xfrm>
            <a:custGeom>
              <a:rect b="b" l="l" r="r" t="t"/>
              <a:pathLst>
                <a:path extrusionOk="0" h="430" w="2222">
                  <a:moveTo>
                    <a:pt x="18" y="1"/>
                  </a:moveTo>
                  <a:cubicBezTo>
                    <a:pt x="7" y="1"/>
                    <a:pt x="0" y="12"/>
                    <a:pt x="11" y="15"/>
                  </a:cubicBezTo>
                  <a:cubicBezTo>
                    <a:pt x="725" y="219"/>
                    <a:pt x="1461" y="351"/>
                    <a:pt x="2200" y="429"/>
                  </a:cubicBezTo>
                  <a:cubicBezTo>
                    <a:pt x="2222" y="429"/>
                    <a:pt x="2222" y="405"/>
                    <a:pt x="2200" y="401"/>
                  </a:cubicBezTo>
                  <a:cubicBezTo>
                    <a:pt x="1468" y="294"/>
                    <a:pt x="743" y="15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
            <p:cNvSpPr/>
            <p:nvPr/>
          </p:nvSpPr>
          <p:spPr>
            <a:xfrm>
              <a:off x="5327975" y="479775"/>
              <a:ext cx="46075" cy="7750"/>
            </a:xfrm>
            <a:custGeom>
              <a:rect b="b" l="l" r="r" t="t"/>
              <a:pathLst>
                <a:path extrusionOk="0" h="310" w="1843">
                  <a:moveTo>
                    <a:pt x="8" y="1"/>
                  </a:moveTo>
                  <a:lnTo>
                    <a:pt x="8" y="1"/>
                  </a:lnTo>
                  <a:cubicBezTo>
                    <a:pt x="0" y="1"/>
                    <a:pt x="1" y="12"/>
                    <a:pt x="11" y="12"/>
                  </a:cubicBezTo>
                  <a:cubicBezTo>
                    <a:pt x="611" y="130"/>
                    <a:pt x="1221" y="216"/>
                    <a:pt x="1828" y="309"/>
                  </a:cubicBezTo>
                  <a:cubicBezTo>
                    <a:pt x="1843" y="309"/>
                    <a:pt x="1843" y="291"/>
                    <a:pt x="1828" y="288"/>
                  </a:cubicBezTo>
                  <a:cubicBezTo>
                    <a:pt x="1225" y="187"/>
                    <a:pt x="618" y="77"/>
                    <a:pt x="11" y="1"/>
                  </a:cubicBezTo>
                  <a:cubicBezTo>
                    <a:pt x="10" y="1"/>
                    <a:pt x="9" y="1"/>
                    <a:pt x="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
            <p:cNvSpPr/>
            <p:nvPr/>
          </p:nvSpPr>
          <p:spPr>
            <a:xfrm>
              <a:off x="5344725" y="477125"/>
              <a:ext cx="28875" cy="4750"/>
            </a:xfrm>
            <a:custGeom>
              <a:rect b="b" l="l" r="r" t="t"/>
              <a:pathLst>
                <a:path extrusionOk="0" h="190" w="1155">
                  <a:moveTo>
                    <a:pt x="9" y="0"/>
                  </a:moveTo>
                  <a:cubicBezTo>
                    <a:pt x="5" y="0"/>
                    <a:pt x="1" y="11"/>
                    <a:pt x="9" y="11"/>
                  </a:cubicBezTo>
                  <a:cubicBezTo>
                    <a:pt x="383" y="76"/>
                    <a:pt x="759" y="132"/>
                    <a:pt x="1137" y="190"/>
                  </a:cubicBezTo>
                  <a:cubicBezTo>
                    <a:pt x="1138" y="190"/>
                    <a:pt x="1139" y="190"/>
                    <a:pt x="1140" y="190"/>
                  </a:cubicBezTo>
                  <a:cubicBezTo>
                    <a:pt x="1155" y="190"/>
                    <a:pt x="1154" y="168"/>
                    <a:pt x="1137" y="165"/>
                  </a:cubicBezTo>
                  <a:cubicBezTo>
                    <a:pt x="762" y="107"/>
                    <a:pt x="387" y="51"/>
                    <a:pt x="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
            <p:cNvSpPr/>
            <p:nvPr/>
          </p:nvSpPr>
          <p:spPr>
            <a:xfrm>
              <a:off x="5303275" y="461925"/>
              <a:ext cx="80250" cy="14050"/>
            </a:xfrm>
            <a:custGeom>
              <a:rect b="b" l="l" r="r" t="t"/>
              <a:pathLst>
                <a:path extrusionOk="0" h="562" w="3210">
                  <a:moveTo>
                    <a:pt x="19" y="1"/>
                  </a:moveTo>
                  <a:cubicBezTo>
                    <a:pt x="5" y="1"/>
                    <a:pt x="0" y="17"/>
                    <a:pt x="17" y="23"/>
                  </a:cubicBezTo>
                  <a:cubicBezTo>
                    <a:pt x="506" y="198"/>
                    <a:pt x="1031" y="305"/>
                    <a:pt x="1545" y="394"/>
                  </a:cubicBezTo>
                  <a:cubicBezTo>
                    <a:pt x="2088" y="487"/>
                    <a:pt x="2641" y="558"/>
                    <a:pt x="3192" y="562"/>
                  </a:cubicBezTo>
                  <a:cubicBezTo>
                    <a:pt x="3206" y="562"/>
                    <a:pt x="3210" y="540"/>
                    <a:pt x="3192" y="540"/>
                  </a:cubicBezTo>
                  <a:cubicBezTo>
                    <a:pt x="2670" y="491"/>
                    <a:pt x="2152" y="448"/>
                    <a:pt x="1631" y="362"/>
                  </a:cubicBezTo>
                  <a:cubicBezTo>
                    <a:pt x="1088" y="273"/>
                    <a:pt x="563" y="126"/>
                    <a:pt x="24" y="1"/>
                  </a:cubicBezTo>
                  <a:cubicBezTo>
                    <a:pt x="22" y="1"/>
                    <a:pt x="21"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
            <p:cNvSpPr/>
            <p:nvPr/>
          </p:nvSpPr>
          <p:spPr>
            <a:xfrm>
              <a:off x="5272100" y="455500"/>
              <a:ext cx="20125" cy="6750"/>
            </a:xfrm>
            <a:custGeom>
              <a:rect b="b" l="l" r="r" t="t"/>
              <a:pathLst>
                <a:path extrusionOk="0" h="270" w="805">
                  <a:moveTo>
                    <a:pt x="7" y="1"/>
                  </a:moveTo>
                  <a:cubicBezTo>
                    <a:pt x="2" y="1"/>
                    <a:pt x="1" y="9"/>
                    <a:pt x="6" y="12"/>
                  </a:cubicBezTo>
                  <a:cubicBezTo>
                    <a:pt x="264" y="108"/>
                    <a:pt x="528" y="187"/>
                    <a:pt x="792" y="269"/>
                  </a:cubicBezTo>
                  <a:cubicBezTo>
                    <a:pt x="794" y="269"/>
                    <a:pt x="795" y="269"/>
                    <a:pt x="796" y="269"/>
                  </a:cubicBezTo>
                  <a:cubicBezTo>
                    <a:pt x="803" y="269"/>
                    <a:pt x="805" y="258"/>
                    <a:pt x="796" y="255"/>
                  </a:cubicBezTo>
                  <a:cubicBezTo>
                    <a:pt x="535" y="169"/>
                    <a:pt x="275" y="76"/>
                    <a:pt x="10" y="1"/>
                  </a:cubicBezTo>
                  <a:cubicBezTo>
                    <a:pt x="9" y="1"/>
                    <a:pt x="8" y="1"/>
                    <a:pt x="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
            <p:cNvSpPr/>
            <p:nvPr/>
          </p:nvSpPr>
          <p:spPr>
            <a:xfrm>
              <a:off x="5320425" y="306600"/>
              <a:ext cx="45500" cy="15675"/>
            </a:xfrm>
            <a:custGeom>
              <a:rect b="b" l="l" r="r" t="t"/>
              <a:pathLst>
                <a:path extrusionOk="0" h="627" w="1820">
                  <a:moveTo>
                    <a:pt x="1809" y="0"/>
                  </a:moveTo>
                  <a:cubicBezTo>
                    <a:pt x="1162" y="107"/>
                    <a:pt x="538" y="289"/>
                    <a:pt x="9" y="604"/>
                  </a:cubicBezTo>
                  <a:cubicBezTo>
                    <a:pt x="0" y="613"/>
                    <a:pt x="9" y="627"/>
                    <a:pt x="20" y="627"/>
                  </a:cubicBezTo>
                  <a:cubicBezTo>
                    <a:pt x="22" y="627"/>
                    <a:pt x="25" y="626"/>
                    <a:pt x="27" y="625"/>
                  </a:cubicBezTo>
                  <a:cubicBezTo>
                    <a:pt x="587" y="361"/>
                    <a:pt x="1170" y="136"/>
                    <a:pt x="1809" y="15"/>
                  </a:cubicBezTo>
                  <a:cubicBezTo>
                    <a:pt x="1820" y="11"/>
                    <a:pt x="1816" y="0"/>
                    <a:pt x="1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
            <p:cNvSpPr/>
            <p:nvPr/>
          </p:nvSpPr>
          <p:spPr>
            <a:xfrm>
              <a:off x="5306325" y="302025"/>
              <a:ext cx="48450" cy="22050"/>
            </a:xfrm>
            <a:custGeom>
              <a:rect b="b" l="l" r="r" t="t"/>
              <a:pathLst>
                <a:path extrusionOk="0" h="882" w="1938">
                  <a:moveTo>
                    <a:pt x="1923" y="1"/>
                  </a:moveTo>
                  <a:cubicBezTo>
                    <a:pt x="1209" y="165"/>
                    <a:pt x="538" y="451"/>
                    <a:pt x="5" y="869"/>
                  </a:cubicBezTo>
                  <a:cubicBezTo>
                    <a:pt x="0" y="874"/>
                    <a:pt x="5" y="882"/>
                    <a:pt x="10" y="882"/>
                  </a:cubicBezTo>
                  <a:cubicBezTo>
                    <a:pt x="12" y="882"/>
                    <a:pt x="14" y="881"/>
                    <a:pt x="16" y="879"/>
                  </a:cubicBezTo>
                  <a:cubicBezTo>
                    <a:pt x="584" y="487"/>
                    <a:pt x="1205" y="187"/>
                    <a:pt x="1927" y="15"/>
                  </a:cubicBezTo>
                  <a:cubicBezTo>
                    <a:pt x="1937" y="15"/>
                    <a:pt x="1934" y="1"/>
                    <a:pt x="1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
            <p:cNvSpPr/>
            <p:nvPr/>
          </p:nvSpPr>
          <p:spPr>
            <a:xfrm>
              <a:off x="5292400" y="296325"/>
              <a:ext cx="68700" cy="31100"/>
            </a:xfrm>
            <a:custGeom>
              <a:rect b="b" l="l" r="r" t="t"/>
              <a:pathLst>
                <a:path extrusionOk="0" h="1244" w="2748">
                  <a:moveTo>
                    <a:pt x="2727" y="1"/>
                  </a:moveTo>
                  <a:cubicBezTo>
                    <a:pt x="1652" y="79"/>
                    <a:pt x="637" y="507"/>
                    <a:pt x="9" y="1226"/>
                  </a:cubicBezTo>
                  <a:cubicBezTo>
                    <a:pt x="1" y="1233"/>
                    <a:pt x="11" y="1244"/>
                    <a:pt x="21" y="1244"/>
                  </a:cubicBezTo>
                  <a:cubicBezTo>
                    <a:pt x="24" y="1244"/>
                    <a:pt x="28" y="1243"/>
                    <a:pt x="30" y="1240"/>
                  </a:cubicBezTo>
                  <a:cubicBezTo>
                    <a:pt x="734" y="586"/>
                    <a:pt x="1662" y="140"/>
                    <a:pt x="2733" y="19"/>
                  </a:cubicBezTo>
                  <a:cubicBezTo>
                    <a:pt x="2748" y="19"/>
                    <a:pt x="2741" y="1"/>
                    <a:pt x="2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
            <p:cNvSpPr/>
            <p:nvPr/>
          </p:nvSpPr>
          <p:spPr>
            <a:xfrm>
              <a:off x="5271225" y="292725"/>
              <a:ext cx="65150" cy="40025"/>
            </a:xfrm>
            <a:custGeom>
              <a:rect b="b" l="l" r="r" t="t"/>
              <a:pathLst>
                <a:path extrusionOk="0" h="1601" w="2606">
                  <a:moveTo>
                    <a:pt x="2601" y="1"/>
                  </a:moveTo>
                  <a:cubicBezTo>
                    <a:pt x="2600" y="1"/>
                    <a:pt x="2599" y="1"/>
                    <a:pt x="2598" y="2"/>
                  </a:cubicBezTo>
                  <a:cubicBezTo>
                    <a:pt x="1606" y="369"/>
                    <a:pt x="691" y="884"/>
                    <a:pt x="5" y="1587"/>
                  </a:cubicBezTo>
                  <a:cubicBezTo>
                    <a:pt x="0" y="1593"/>
                    <a:pt x="8" y="1601"/>
                    <a:pt x="15" y="1601"/>
                  </a:cubicBezTo>
                  <a:cubicBezTo>
                    <a:pt x="17" y="1601"/>
                    <a:pt x="18" y="1600"/>
                    <a:pt x="20" y="1598"/>
                  </a:cubicBezTo>
                  <a:cubicBezTo>
                    <a:pt x="763" y="944"/>
                    <a:pt x="1609" y="380"/>
                    <a:pt x="2602" y="5"/>
                  </a:cubicBezTo>
                  <a:cubicBezTo>
                    <a:pt x="2605" y="5"/>
                    <a:pt x="2604" y="1"/>
                    <a:pt x="2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
            <p:cNvSpPr/>
            <p:nvPr/>
          </p:nvSpPr>
          <p:spPr>
            <a:xfrm>
              <a:off x="5272050" y="285925"/>
              <a:ext cx="56050" cy="32925"/>
            </a:xfrm>
            <a:custGeom>
              <a:rect b="b" l="l" r="r" t="t"/>
              <a:pathLst>
                <a:path extrusionOk="0" h="1317" w="2242">
                  <a:moveTo>
                    <a:pt x="2221" y="1"/>
                  </a:moveTo>
                  <a:cubicBezTo>
                    <a:pt x="2219" y="1"/>
                    <a:pt x="2217" y="1"/>
                    <a:pt x="2215" y="2"/>
                  </a:cubicBezTo>
                  <a:cubicBezTo>
                    <a:pt x="1408" y="345"/>
                    <a:pt x="648" y="770"/>
                    <a:pt x="8" y="1299"/>
                  </a:cubicBezTo>
                  <a:cubicBezTo>
                    <a:pt x="0" y="1304"/>
                    <a:pt x="7" y="1316"/>
                    <a:pt x="16" y="1316"/>
                  </a:cubicBezTo>
                  <a:cubicBezTo>
                    <a:pt x="18" y="1316"/>
                    <a:pt x="21" y="1315"/>
                    <a:pt x="23" y="1313"/>
                  </a:cubicBezTo>
                  <a:cubicBezTo>
                    <a:pt x="727" y="845"/>
                    <a:pt x="1444" y="402"/>
                    <a:pt x="2227" y="23"/>
                  </a:cubicBezTo>
                  <a:cubicBezTo>
                    <a:pt x="2241" y="17"/>
                    <a:pt x="2233" y="1"/>
                    <a:pt x="22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
            <p:cNvSpPr/>
            <p:nvPr/>
          </p:nvSpPr>
          <p:spPr>
            <a:xfrm>
              <a:off x="5158675" y="337175"/>
              <a:ext cx="50800" cy="97600"/>
            </a:xfrm>
            <a:custGeom>
              <a:rect b="b" l="l" r="r" t="t"/>
              <a:pathLst>
                <a:path extrusionOk="0" h="3904" w="2032">
                  <a:moveTo>
                    <a:pt x="2026" y="1"/>
                  </a:moveTo>
                  <a:cubicBezTo>
                    <a:pt x="2025" y="1"/>
                    <a:pt x="2023" y="1"/>
                    <a:pt x="2022" y="2"/>
                  </a:cubicBezTo>
                  <a:cubicBezTo>
                    <a:pt x="922" y="1080"/>
                    <a:pt x="222" y="2463"/>
                    <a:pt x="1" y="3899"/>
                  </a:cubicBezTo>
                  <a:cubicBezTo>
                    <a:pt x="1" y="3902"/>
                    <a:pt x="4" y="3904"/>
                    <a:pt x="8" y="3904"/>
                  </a:cubicBezTo>
                  <a:cubicBezTo>
                    <a:pt x="12" y="3904"/>
                    <a:pt x="15" y="3902"/>
                    <a:pt x="15" y="3899"/>
                  </a:cubicBezTo>
                  <a:cubicBezTo>
                    <a:pt x="290" y="2456"/>
                    <a:pt x="983" y="1145"/>
                    <a:pt x="2030" y="6"/>
                  </a:cubicBezTo>
                  <a:cubicBezTo>
                    <a:pt x="2032" y="3"/>
                    <a:pt x="2029" y="1"/>
                    <a:pt x="2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
            <p:cNvSpPr/>
            <p:nvPr/>
          </p:nvSpPr>
          <p:spPr>
            <a:xfrm>
              <a:off x="5225275" y="325900"/>
              <a:ext cx="125" cy="100"/>
            </a:xfrm>
            <a:custGeom>
              <a:rect b="b" l="l" r="r" t="t"/>
              <a:pathLst>
                <a:path extrusionOk="0" h="4" w="5">
                  <a:moveTo>
                    <a:pt x="3" y="1"/>
                  </a:moveTo>
                  <a:cubicBezTo>
                    <a:pt x="2" y="1"/>
                    <a:pt x="1" y="1"/>
                    <a:pt x="1" y="3"/>
                  </a:cubicBezTo>
                  <a:lnTo>
                    <a:pt x="5" y="3"/>
                  </a:lnTo>
                  <a:cubicBezTo>
                    <a:pt x="5" y="1"/>
                    <a:pt x="4" y="1"/>
                    <a:pt x="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1"/>
            <p:cNvSpPr/>
            <p:nvPr/>
          </p:nvSpPr>
          <p:spPr>
            <a:xfrm>
              <a:off x="5206650" y="306575"/>
              <a:ext cx="59950" cy="43375"/>
            </a:xfrm>
            <a:custGeom>
              <a:rect b="b" l="l" r="r" t="t"/>
              <a:pathLst>
                <a:path extrusionOk="0" h="1735" w="2398">
                  <a:moveTo>
                    <a:pt x="2360" y="0"/>
                  </a:moveTo>
                  <a:cubicBezTo>
                    <a:pt x="2358" y="0"/>
                    <a:pt x="2355" y="1"/>
                    <a:pt x="2353" y="1"/>
                  </a:cubicBezTo>
                  <a:cubicBezTo>
                    <a:pt x="1860" y="140"/>
                    <a:pt x="1406" y="444"/>
                    <a:pt x="1035" y="733"/>
                  </a:cubicBezTo>
                  <a:cubicBezTo>
                    <a:pt x="653" y="1033"/>
                    <a:pt x="307" y="1373"/>
                    <a:pt x="3" y="1730"/>
                  </a:cubicBezTo>
                  <a:cubicBezTo>
                    <a:pt x="1" y="1733"/>
                    <a:pt x="4" y="1735"/>
                    <a:pt x="7" y="1735"/>
                  </a:cubicBezTo>
                  <a:cubicBezTo>
                    <a:pt x="8" y="1735"/>
                    <a:pt x="9" y="1735"/>
                    <a:pt x="10" y="1734"/>
                  </a:cubicBezTo>
                  <a:cubicBezTo>
                    <a:pt x="328" y="1373"/>
                    <a:pt x="696" y="1048"/>
                    <a:pt x="1114" y="769"/>
                  </a:cubicBezTo>
                  <a:cubicBezTo>
                    <a:pt x="1517" y="498"/>
                    <a:pt x="1967" y="290"/>
                    <a:pt x="2378" y="33"/>
                  </a:cubicBezTo>
                  <a:cubicBezTo>
                    <a:pt x="2397" y="21"/>
                    <a:pt x="2380" y="0"/>
                    <a:pt x="2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
            <p:cNvSpPr/>
            <p:nvPr/>
          </p:nvSpPr>
          <p:spPr>
            <a:xfrm>
              <a:off x="5508925" y="381500"/>
              <a:ext cx="44025" cy="11650"/>
            </a:xfrm>
            <a:custGeom>
              <a:rect b="b" l="l" r="r" t="t"/>
              <a:pathLst>
                <a:path extrusionOk="0" h="466" w="1761">
                  <a:moveTo>
                    <a:pt x="22" y="1"/>
                  </a:moveTo>
                  <a:cubicBezTo>
                    <a:pt x="8" y="1"/>
                    <a:pt x="1" y="14"/>
                    <a:pt x="16" y="19"/>
                  </a:cubicBezTo>
                  <a:cubicBezTo>
                    <a:pt x="586" y="190"/>
                    <a:pt x="1168" y="326"/>
                    <a:pt x="1747" y="464"/>
                  </a:cubicBezTo>
                  <a:cubicBezTo>
                    <a:pt x="1749" y="465"/>
                    <a:pt x="1750" y="465"/>
                    <a:pt x="1752" y="465"/>
                  </a:cubicBezTo>
                  <a:cubicBezTo>
                    <a:pt x="1759" y="465"/>
                    <a:pt x="1760" y="457"/>
                    <a:pt x="1755" y="454"/>
                  </a:cubicBezTo>
                  <a:cubicBezTo>
                    <a:pt x="1180" y="293"/>
                    <a:pt x="604" y="129"/>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1"/>
            <p:cNvSpPr/>
            <p:nvPr/>
          </p:nvSpPr>
          <p:spPr>
            <a:xfrm>
              <a:off x="5497350" y="384075"/>
              <a:ext cx="44400" cy="10425"/>
            </a:xfrm>
            <a:custGeom>
              <a:rect b="b" l="l" r="r" t="t"/>
              <a:pathLst>
                <a:path extrusionOk="0" h="417" w="1776">
                  <a:moveTo>
                    <a:pt x="17" y="1"/>
                  </a:moveTo>
                  <a:cubicBezTo>
                    <a:pt x="6" y="1"/>
                    <a:pt x="1" y="19"/>
                    <a:pt x="14" y="19"/>
                  </a:cubicBezTo>
                  <a:cubicBezTo>
                    <a:pt x="307" y="79"/>
                    <a:pt x="599" y="130"/>
                    <a:pt x="889" y="194"/>
                  </a:cubicBezTo>
                  <a:cubicBezTo>
                    <a:pt x="1181" y="262"/>
                    <a:pt x="1464" y="351"/>
                    <a:pt x="1756" y="415"/>
                  </a:cubicBezTo>
                  <a:cubicBezTo>
                    <a:pt x="1759" y="417"/>
                    <a:pt x="1761" y="417"/>
                    <a:pt x="1763" y="417"/>
                  </a:cubicBezTo>
                  <a:cubicBezTo>
                    <a:pt x="1773" y="417"/>
                    <a:pt x="1776" y="403"/>
                    <a:pt x="1764" y="397"/>
                  </a:cubicBezTo>
                  <a:cubicBezTo>
                    <a:pt x="1232" y="183"/>
                    <a:pt x="596" y="48"/>
                    <a:pt x="21" y="1"/>
                  </a:cubicBezTo>
                  <a:cubicBezTo>
                    <a:pt x="20" y="1"/>
                    <a:pt x="18"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1"/>
            <p:cNvSpPr/>
            <p:nvPr/>
          </p:nvSpPr>
          <p:spPr>
            <a:xfrm>
              <a:off x="5501825" y="389175"/>
              <a:ext cx="32400" cy="8775"/>
            </a:xfrm>
            <a:custGeom>
              <a:rect b="b" l="l" r="r" t="t"/>
              <a:pathLst>
                <a:path extrusionOk="0" h="351" w="1296">
                  <a:moveTo>
                    <a:pt x="10" y="0"/>
                  </a:moveTo>
                  <a:cubicBezTo>
                    <a:pt x="2" y="0"/>
                    <a:pt x="1" y="12"/>
                    <a:pt x="10" y="15"/>
                  </a:cubicBezTo>
                  <a:cubicBezTo>
                    <a:pt x="442" y="115"/>
                    <a:pt x="867" y="211"/>
                    <a:pt x="1289" y="350"/>
                  </a:cubicBezTo>
                  <a:cubicBezTo>
                    <a:pt x="1296" y="350"/>
                    <a:pt x="1296" y="343"/>
                    <a:pt x="1292" y="343"/>
                  </a:cubicBezTo>
                  <a:cubicBezTo>
                    <a:pt x="882" y="190"/>
                    <a:pt x="453" y="58"/>
                    <a:pt x="13" y="1"/>
                  </a:cubicBezTo>
                  <a:cubicBezTo>
                    <a:pt x="12" y="0"/>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
            <p:cNvSpPr/>
            <p:nvPr/>
          </p:nvSpPr>
          <p:spPr>
            <a:xfrm>
              <a:off x="5498050" y="394700"/>
              <a:ext cx="27425" cy="7975"/>
            </a:xfrm>
            <a:custGeom>
              <a:rect b="b" l="l" r="r" t="t"/>
              <a:pathLst>
                <a:path extrusionOk="0" h="319" w="1097">
                  <a:moveTo>
                    <a:pt x="11" y="1"/>
                  </a:moveTo>
                  <a:cubicBezTo>
                    <a:pt x="4" y="1"/>
                    <a:pt x="1" y="8"/>
                    <a:pt x="7" y="8"/>
                  </a:cubicBezTo>
                  <a:cubicBezTo>
                    <a:pt x="365" y="116"/>
                    <a:pt x="721" y="215"/>
                    <a:pt x="1082" y="319"/>
                  </a:cubicBezTo>
                  <a:cubicBezTo>
                    <a:pt x="1093" y="319"/>
                    <a:pt x="1097" y="305"/>
                    <a:pt x="1086" y="301"/>
                  </a:cubicBezTo>
                  <a:cubicBezTo>
                    <a:pt x="729" y="201"/>
                    <a:pt x="372" y="98"/>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
            <p:cNvSpPr/>
            <p:nvPr/>
          </p:nvSpPr>
          <p:spPr>
            <a:xfrm>
              <a:off x="5553575" y="382750"/>
              <a:ext cx="9400" cy="2875"/>
            </a:xfrm>
            <a:custGeom>
              <a:rect b="b" l="l" r="r" t="t"/>
              <a:pathLst>
                <a:path extrusionOk="0" h="115" w="376">
                  <a:moveTo>
                    <a:pt x="4" y="0"/>
                  </a:moveTo>
                  <a:cubicBezTo>
                    <a:pt x="0" y="0"/>
                    <a:pt x="0" y="4"/>
                    <a:pt x="4" y="4"/>
                  </a:cubicBezTo>
                  <a:cubicBezTo>
                    <a:pt x="125" y="40"/>
                    <a:pt x="247" y="79"/>
                    <a:pt x="368" y="114"/>
                  </a:cubicBezTo>
                  <a:cubicBezTo>
                    <a:pt x="372" y="114"/>
                    <a:pt x="376" y="111"/>
                    <a:pt x="372" y="111"/>
                  </a:cubicBezTo>
                  <a:cubicBezTo>
                    <a:pt x="251" y="72"/>
                    <a:pt x="125" y="36"/>
                    <a:pt x="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1"/>
            <p:cNvSpPr/>
            <p:nvPr/>
          </p:nvSpPr>
          <p:spPr>
            <a:xfrm>
              <a:off x="5544125" y="376225"/>
              <a:ext cx="31850" cy="8625"/>
            </a:xfrm>
            <a:custGeom>
              <a:rect b="b" l="l" r="r" t="t"/>
              <a:pathLst>
                <a:path extrusionOk="0" h="345" w="1274">
                  <a:moveTo>
                    <a:pt x="11" y="1"/>
                  </a:moveTo>
                  <a:cubicBezTo>
                    <a:pt x="0" y="1"/>
                    <a:pt x="0" y="11"/>
                    <a:pt x="11" y="15"/>
                  </a:cubicBezTo>
                  <a:cubicBezTo>
                    <a:pt x="457" y="69"/>
                    <a:pt x="846" y="197"/>
                    <a:pt x="1265" y="344"/>
                  </a:cubicBezTo>
                  <a:cubicBezTo>
                    <a:pt x="1266" y="344"/>
                    <a:pt x="1267" y="345"/>
                    <a:pt x="1268" y="345"/>
                  </a:cubicBezTo>
                  <a:cubicBezTo>
                    <a:pt x="1272" y="345"/>
                    <a:pt x="1274" y="340"/>
                    <a:pt x="1268" y="337"/>
                  </a:cubicBezTo>
                  <a:cubicBezTo>
                    <a:pt x="900" y="126"/>
                    <a:pt x="443" y="26"/>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1"/>
            <p:cNvSpPr/>
            <p:nvPr/>
          </p:nvSpPr>
          <p:spPr>
            <a:xfrm>
              <a:off x="5550550" y="373475"/>
              <a:ext cx="30700" cy="7250"/>
            </a:xfrm>
            <a:custGeom>
              <a:rect b="b" l="l" r="r" t="t"/>
              <a:pathLst>
                <a:path extrusionOk="0" h="290" w="1228">
                  <a:moveTo>
                    <a:pt x="11" y="0"/>
                  </a:moveTo>
                  <a:cubicBezTo>
                    <a:pt x="4" y="0"/>
                    <a:pt x="0" y="7"/>
                    <a:pt x="7" y="11"/>
                  </a:cubicBezTo>
                  <a:cubicBezTo>
                    <a:pt x="403" y="111"/>
                    <a:pt x="804" y="203"/>
                    <a:pt x="1204" y="289"/>
                  </a:cubicBezTo>
                  <a:cubicBezTo>
                    <a:pt x="1205" y="290"/>
                    <a:pt x="1206" y="290"/>
                    <a:pt x="1207" y="290"/>
                  </a:cubicBezTo>
                  <a:cubicBezTo>
                    <a:pt x="1219" y="290"/>
                    <a:pt x="1227" y="275"/>
                    <a:pt x="1211" y="271"/>
                  </a:cubicBezTo>
                  <a:cubicBezTo>
                    <a:pt x="810" y="175"/>
                    <a:pt x="414" y="86"/>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
            <p:cNvSpPr/>
            <p:nvPr/>
          </p:nvSpPr>
          <p:spPr>
            <a:xfrm>
              <a:off x="5552150" y="369000"/>
              <a:ext cx="29000" cy="6300"/>
            </a:xfrm>
            <a:custGeom>
              <a:rect b="b" l="l" r="r" t="t"/>
              <a:pathLst>
                <a:path extrusionOk="0" h="252" w="1160">
                  <a:moveTo>
                    <a:pt x="4" y="0"/>
                  </a:moveTo>
                  <a:cubicBezTo>
                    <a:pt x="1" y="0"/>
                    <a:pt x="1" y="8"/>
                    <a:pt x="4" y="8"/>
                  </a:cubicBezTo>
                  <a:cubicBezTo>
                    <a:pt x="393" y="64"/>
                    <a:pt x="776" y="143"/>
                    <a:pt x="1147" y="250"/>
                  </a:cubicBezTo>
                  <a:cubicBezTo>
                    <a:pt x="1148" y="251"/>
                    <a:pt x="1150" y="251"/>
                    <a:pt x="1151" y="251"/>
                  </a:cubicBezTo>
                  <a:cubicBezTo>
                    <a:pt x="1159" y="251"/>
                    <a:pt x="1160" y="243"/>
                    <a:pt x="1150" y="240"/>
                  </a:cubicBezTo>
                  <a:cubicBezTo>
                    <a:pt x="776" y="125"/>
                    <a:pt x="397" y="43"/>
                    <a:pt x="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
            <p:cNvSpPr/>
            <p:nvPr/>
          </p:nvSpPr>
          <p:spPr>
            <a:xfrm>
              <a:off x="5545825" y="362675"/>
              <a:ext cx="30550" cy="4925"/>
            </a:xfrm>
            <a:custGeom>
              <a:rect b="b" l="l" r="r" t="t"/>
              <a:pathLst>
                <a:path extrusionOk="0" h="197" w="1222">
                  <a:moveTo>
                    <a:pt x="3" y="0"/>
                  </a:moveTo>
                  <a:cubicBezTo>
                    <a:pt x="0" y="0"/>
                    <a:pt x="0" y="7"/>
                    <a:pt x="3" y="7"/>
                  </a:cubicBezTo>
                  <a:cubicBezTo>
                    <a:pt x="407" y="75"/>
                    <a:pt x="811" y="139"/>
                    <a:pt x="1218" y="197"/>
                  </a:cubicBezTo>
                  <a:cubicBezTo>
                    <a:pt x="1221" y="197"/>
                    <a:pt x="1221" y="193"/>
                    <a:pt x="1218" y="193"/>
                  </a:cubicBezTo>
                  <a:cubicBezTo>
                    <a:pt x="814" y="121"/>
                    <a:pt x="411" y="6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
            <p:cNvSpPr/>
            <p:nvPr/>
          </p:nvSpPr>
          <p:spPr>
            <a:xfrm>
              <a:off x="5528125" y="358600"/>
              <a:ext cx="46100" cy="2500"/>
            </a:xfrm>
            <a:custGeom>
              <a:rect b="b" l="l" r="r" t="t"/>
              <a:pathLst>
                <a:path extrusionOk="0" h="100" w="1844">
                  <a:moveTo>
                    <a:pt x="957" y="1"/>
                  </a:moveTo>
                  <a:cubicBezTo>
                    <a:pt x="639" y="1"/>
                    <a:pt x="324" y="27"/>
                    <a:pt x="15" y="81"/>
                  </a:cubicBezTo>
                  <a:cubicBezTo>
                    <a:pt x="1" y="85"/>
                    <a:pt x="4" y="99"/>
                    <a:pt x="19" y="99"/>
                  </a:cubicBezTo>
                  <a:cubicBezTo>
                    <a:pt x="343" y="60"/>
                    <a:pt x="669" y="39"/>
                    <a:pt x="996" y="39"/>
                  </a:cubicBezTo>
                  <a:cubicBezTo>
                    <a:pt x="1271" y="39"/>
                    <a:pt x="1547" y="54"/>
                    <a:pt x="1826" y="85"/>
                  </a:cubicBezTo>
                  <a:cubicBezTo>
                    <a:pt x="1827" y="85"/>
                    <a:pt x="1828" y="85"/>
                    <a:pt x="1829" y="85"/>
                  </a:cubicBezTo>
                  <a:cubicBezTo>
                    <a:pt x="1844" y="85"/>
                    <a:pt x="1843" y="63"/>
                    <a:pt x="1826" y="63"/>
                  </a:cubicBezTo>
                  <a:cubicBezTo>
                    <a:pt x="1537" y="22"/>
                    <a:pt x="1246" y="1"/>
                    <a:pt x="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
            <p:cNvSpPr/>
            <p:nvPr/>
          </p:nvSpPr>
          <p:spPr>
            <a:xfrm>
              <a:off x="5513075" y="352375"/>
              <a:ext cx="49700" cy="6225"/>
            </a:xfrm>
            <a:custGeom>
              <a:rect b="b" l="l" r="r" t="t"/>
              <a:pathLst>
                <a:path extrusionOk="0" h="249" w="1988">
                  <a:moveTo>
                    <a:pt x="1974" y="1"/>
                  </a:moveTo>
                  <a:cubicBezTo>
                    <a:pt x="1973" y="1"/>
                    <a:pt x="1972" y="1"/>
                    <a:pt x="1971" y="1"/>
                  </a:cubicBezTo>
                  <a:cubicBezTo>
                    <a:pt x="1307" y="9"/>
                    <a:pt x="638" y="73"/>
                    <a:pt x="10" y="233"/>
                  </a:cubicBezTo>
                  <a:cubicBezTo>
                    <a:pt x="0" y="233"/>
                    <a:pt x="5" y="248"/>
                    <a:pt x="14" y="248"/>
                  </a:cubicBezTo>
                  <a:cubicBezTo>
                    <a:pt x="15" y="248"/>
                    <a:pt x="16" y="248"/>
                    <a:pt x="17" y="248"/>
                  </a:cubicBezTo>
                  <a:cubicBezTo>
                    <a:pt x="660" y="126"/>
                    <a:pt x="1302" y="34"/>
                    <a:pt x="1974" y="19"/>
                  </a:cubicBezTo>
                  <a:cubicBezTo>
                    <a:pt x="1987" y="19"/>
                    <a:pt x="1985"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
            <p:cNvSpPr/>
            <p:nvPr/>
          </p:nvSpPr>
          <p:spPr>
            <a:xfrm>
              <a:off x="5178350" y="469600"/>
              <a:ext cx="83700" cy="28800"/>
            </a:xfrm>
            <a:custGeom>
              <a:rect b="b" l="l" r="r" t="t"/>
              <a:pathLst>
                <a:path extrusionOk="0" h="1152" w="3348">
                  <a:moveTo>
                    <a:pt x="14" y="1"/>
                  </a:moveTo>
                  <a:cubicBezTo>
                    <a:pt x="5" y="1"/>
                    <a:pt x="1" y="13"/>
                    <a:pt x="10" y="19"/>
                  </a:cubicBezTo>
                  <a:cubicBezTo>
                    <a:pt x="493" y="283"/>
                    <a:pt x="1060" y="473"/>
                    <a:pt x="1592" y="652"/>
                  </a:cubicBezTo>
                  <a:cubicBezTo>
                    <a:pt x="2153" y="845"/>
                    <a:pt x="2731" y="1026"/>
                    <a:pt x="3318" y="1151"/>
                  </a:cubicBezTo>
                  <a:cubicBezTo>
                    <a:pt x="3319" y="1152"/>
                    <a:pt x="3320" y="1152"/>
                    <a:pt x="3322" y="1152"/>
                  </a:cubicBezTo>
                  <a:cubicBezTo>
                    <a:pt x="3340" y="1152"/>
                    <a:pt x="3348" y="1130"/>
                    <a:pt x="3328" y="1123"/>
                  </a:cubicBezTo>
                  <a:cubicBezTo>
                    <a:pt x="2767" y="952"/>
                    <a:pt x="2203" y="797"/>
                    <a:pt x="1653" y="609"/>
                  </a:cubicBezTo>
                  <a:cubicBezTo>
                    <a:pt x="1103" y="419"/>
                    <a:pt x="571" y="180"/>
                    <a:pt x="18" y="1"/>
                  </a:cubicBezTo>
                  <a:cubicBezTo>
                    <a:pt x="17" y="1"/>
                    <a:pt x="15" y="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1"/>
            <p:cNvSpPr/>
            <p:nvPr/>
          </p:nvSpPr>
          <p:spPr>
            <a:xfrm>
              <a:off x="5201425" y="473075"/>
              <a:ext cx="47600" cy="17675"/>
            </a:xfrm>
            <a:custGeom>
              <a:rect b="b" l="l" r="r" t="t"/>
              <a:pathLst>
                <a:path extrusionOk="0" h="707" w="1904">
                  <a:moveTo>
                    <a:pt x="13" y="0"/>
                  </a:moveTo>
                  <a:cubicBezTo>
                    <a:pt x="3" y="0"/>
                    <a:pt x="0" y="14"/>
                    <a:pt x="12" y="20"/>
                  </a:cubicBezTo>
                  <a:cubicBezTo>
                    <a:pt x="620" y="277"/>
                    <a:pt x="1259" y="484"/>
                    <a:pt x="1880" y="706"/>
                  </a:cubicBezTo>
                  <a:cubicBezTo>
                    <a:pt x="1883" y="707"/>
                    <a:pt x="1885" y="707"/>
                    <a:pt x="1887" y="707"/>
                  </a:cubicBezTo>
                  <a:cubicBezTo>
                    <a:pt x="1899" y="707"/>
                    <a:pt x="1903" y="690"/>
                    <a:pt x="1891" y="684"/>
                  </a:cubicBezTo>
                  <a:cubicBezTo>
                    <a:pt x="1269" y="452"/>
                    <a:pt x="651" y="198"/>
                    <a:pt x="20" y="2"/>
                  </a:cubicBezTo>
                  <a:cubicBezTo>
                    <a:pt x="17" y="1"/>
                    <a:pt x="15"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1"/>
            <p:cNvSpPr/>
            <p:nvPr/>
          </p:nvSpPr>
          <p:spPr>
            <a:xfrm>
              <a:off x="5221200" y="475775"/>
              <a:ext cx="33275" cy="11925"/>
            </a:xfrm>
            <a:custGeom>
              <a:rect b="b" l="l" r="r" t="t"/>
              <a:pathLst>
                <a:path extrusionOk="0" h="477" w="1331">
                  <a:moveTo>
                    <a:pt x="8" y="0"/>
                  </a:moveTo>
                  <a:cubicBezTo>
                    <a:pt x="3" y="0"/>
                    <a:pt x="1" y="8"/>
                    <a:pt x="7" y="11"/>
                  </a:cubicBezTo>
                  <a:cubicBezTo>
                    <a:pt x="439" y="179"/>
                    <a:pt x="882" y="322"/>
                    <a:pt x="1321" y="476"/>
                  </a:cubicBezTo>
                  <a:cubicBezTo>
                    <a:pt x="1322" y="476"/>
                    <a:pt x="1323" y="477"/>
                    <a:pt x="1324" y="477"/>
                  </a:cubicBezTo>
                  <a:cubicBezTo>
                    <a:pt x="1329" y="477"/>
                    <a:pt x="1331" y="468"/>
                    <a:pt x="1325" y="465"/>
                  </a:cubicBezTo>
                  <a:cubicBezTo>
                    <a:pt x="889" y="308"/>
                    <a:pt x="453" y="140"/>
                    <a:pt x="10" y="1"/>
                  </a:cubicBezTo>
                  <a:cubicBezTo>
                    <a:pt x="9" y="1"/>
                    <a:pt x="8" y="0"/>
                    <a:pt x="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1"/>
            <p:cNvSpPr/>
            <p:nvPr/>
          </p:nvSpPr>
          <p:spPr>
            <a:xfrm>
              <a:off x="5221575" y="464325"/>
              <a:ext cx="52625" cy="19450"/>
            </a:xfrm>
            <a:custGeom>
              <a:rect b="b" l="l" r="r" t="t"/>
              <a:pathLst>
                <a:path extrusionOk="0" h="778" w="2105">
                  <a:moveTo>
                    <a:pt x="33" y="1"/>
                  </a:moveTo>
                  <a:cubicBezTo>
                    <a:pt x="17" y="1"/>
                    <a:pt x="0" y="17"/>
                    <a:pt x="17" y="30"/>
                  </a:cubicBezTo>
                  <a:cubicBezTo>
                    <a:pt x="256" y="220"/>
                    <a:pt x="599" y="337"/>
                    <a:pt x="899" y="441"/>
                  </a:cubicBezTo>
                  <a:cubicBezTo>
                    <a:pt x="1284" y="580"/>
                    <a:pt x="1685" y="687"/>
                    <a:pt x="2085" y="777"/>
                  </a:cubicBezTo>
                  <a:cubicBezTo>
                    <a:pt x="2086" y="777"/>
                    <a:pt x="2087" y="777"/>
                    <a:pt x="2088" y="777"/>
                  </a:cubicBezTo>
                  <a:cubicBezTo>
                    <a:pt x="2100" y="777"/>
                    <a:pt x="2105" y="762"/>
                    <a:pt x="2092" y="759"/>
                  </a:cubicBezTo>
                  <a:cubicBezTo>
                    <a:pt x="1734" y="666"/>
                    <a:pt x="1388" y="555"/>
                    <a:pt x="1045" y="420"/>
                  </a:cubicBezTo>
                  <a:cubicBezTo>
                    <a:pt x="710" y="288"/>
                    <a:pt x="389" y="98"/>
                    <a:pt x="38" y="1"/>
                  </a:cubicBezTo>
                  <a:cubicBezTo>
                    <a:pt x="37" y="1"/>
                    <a:pt x="35" y="1"/>
                    <a:pt x="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
            <p:cNvSpPr/>
            <p:nvPr/>
          </p:nvSpPr>
          <p:spPr>
            <a:xfrm>
              <a:off x="5233525" y="461575"/>
              <a:ext cx="17300" cy="8275"/>
            </a:xfrm>
            <a:custGeom>
              <a:rect b="b" l="l" r="r" t="t"/>
              <a:pathLst>
                <a:path extrusionOk="0" h="331" w="692">
                  <a:moveTo>
                    <a:pt x="34" y="0"/>
                  </a:moveTo>
                  <a:cubicBezTo>
                    <a:pt x="12" y="0"/>
                    <a:pt x="1" y="23"/>
                    <a:pt x="18" y="37"/>
                  </a:cubicBezTo>
                  <a:cubicBezTo>
                    <a:pt x="96" y="101"/>
                    <a:pt x="203" y="137"/>
                    <a:pt x="303" y="176"/>
                  </a:cubicBezTo>
                  <a:cubicBezTo>
                    <a:pt x="432" y="226"/>
                    <a:pt x="557" y="276"/>
                    <a:pt x="682" y="330"/>
                  </a:cubicBezTo>
                  <a:cubicBezTo>
                    <a:pt x="683" y="330"/>
                    <a:pt x="684" y="331"/>
                    <a:pt x="685" y="331"/>
                  </a:cubicBezTo>
                  <a:cubicBezTo>
                    <a:pt x="690" y="331"/>
                    <a:pt x="691" y="322"/>
                    <a:pt x="685" y="319"/>
                  </a:cubicBezTo>
                  <a:cubicBezTo>
                    <a:pt x="564" y="261"/>
                    <a:pt x="446" y="197"/>
                    <a:pt x="328" y="133"/>
                  </a:cubicBezTo>
                  <a:cubicBezTo>
                    <a:pt x="235" y="83"/>
                    <a:pt x="146" y="22"/>
                    <a:pt x="39" y="1"/>
                  </a:cubicBezTo>
                  <a:cubicBezTo>
                    <a:pt x="38" y="1"/>
                    <a:pt x="36"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
            <p:cNvSpPr/>
            <p:nvPr/>
          </p:nvSpPr>
          <p:spPr>
            <a:xfrm>
              <a:off x="5278000" y="324875"/>
              <a:ext cx="64800" cy="74575"/>
            </a:xfrm>
            <a:custGeom>
              <a:rect b="b" l="l" r="r" t="t"/>
              <a:pathLst>
                <a:path extrusionOk="0" h="2983" w="2592">
                  <a:moveTo>
                    <a:pt x="2583" y="0"/>
                  </a:moveTo>
                  <a:cubicBezTo>
                    <a:pt x="2582" y="0"/>
                    <a:pt x="2582" y="1"/>
                    <a:pt x="2581" y="1"/>
                  </a:cubicBezTo>
                  <a:cubicBezTo>
                    <a:pt x="1445" y="809"/>
                    <a:pt x="563" y="1812"/>
                    <a:pt x="3" y="2980"/>
                  </a:cubicBezTo>
                  <a:cubicBezTo>
                    <a:pt x="1" y="2981"/>
                    <a:pt x="3" y="2982"/>
                    <a:pt x="5" y="2982"/>
                  </a:cubicBezTo>
                  <a:cubicBezTo>
                    <a:pt x="7" y="2982"/>
                    <a:pt x="10" y="2981"/>
                    <a:pt x="10" y="2980"/>
                  </a:cubicBezTo>
                  <a:cubicBezTo>
                    <a:pt x="603" y="1841"/>
                    <a:pt x="1470" y="819"/>
                    <a:pt x="2589" y="8"/>
                  </a:cubicBezTo>
                  <a:cubicBezTo>
                    <a:pt x="2591" y="5"/>
                    <a:pt x="2587" y="0"/>
                    <a:pt x="25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1"/>
            <p:cNvSpPr/>
            <p:nvPr/>
          </p:nvSpPr>
          <p:spPr>
            <a:xfrm>
              <a:off x="5218675" y="364975"/>
              <a:ext cx="22000" cy="59200"/>
            </a:xfrm>
            <a:custGeom>
              <a:rect b="b" l="l" r="r" t="t"/>
              <a:pathLst>
                <a:path extrusionOk="0" h="2368" w="880">
                  <a:moveTo>
                    <a:pt x="869" y="1"/>
                  </a:moveTo>
                  <a:cubicBezTo>
                    <a:pt x="867" y="1"/>
                    <a:pt x="865" y="2"/>
                    <a:pt x="865" y="4"/>
                  </a:cubicBezTo>
                  <a:cubicBezTo>
                    <a:pt x="505" y="761"/>
                    <a:pt x="251" y="1572"/>
                    <a:pt x="1" y="2365"/>
                  </a:cubicBezTo>
                  <a:cubicBezTo>
                    <a:pt x="1" y="2367"/>
                    <a:pt x="2" y="2367"/>
                    <a:pt x="2" y="2367"/>
                  </a:cubicBezTo>
                  <a:cubicBezTo>
                    <a:pt x="3" y="2367"/>
                    <a:pt x="4" y="2367"/>
                    <a:pt x="4" y="2365"/>
                  </a:cubicBezTo>
                  <a:cubicBezTo>
                    <a:pt x="329" y="1597"/>
                    <a:pt x="661" y="812"/>
                    <a:pt x="879" y="8"/>
                  </a:cubicBezTo>
                  <a:cubicBezTo>
                    <a:pt x="879" y="4"/>
                    <a:pt x="874" y="1"/>
                    <a:pt x="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1"/>
            <p:cNvSpPr/>
            <p:nvPr/>
          </p:nvSpPr>
          <p:spPr>
            <a:xfrm>
              <a:off x="5357125" y="326575"/>
              <a:ext cx="36475" cy="26300"/>
            </a:xfrm>
            <a:custGeom>
              <a:rect b="b" l="l" r="r" t="t"/>
              <a:pathLst>
                <a:path extrusionOk="0" h="1052" w="1459">
                  <a:moveTo>
                    <a:pt x="1444" y="0"/>
                  </a:moveTo>
                  <a:cubicBezTo>
                    <a:pt x="1443" y="0"/>
                    <a:pt x="1442" y="1"/>
                    <a:pt x="1441" y="1"/>
                  </a:cubicBezTo>
                  <a:cubicBezTo>
                    <a:pt x="873" y="248"/>
                    <a:pt x="377" y="591"/>
                    <a:pt x="9" y="1030"/>
                  </a:cubicBezTo>
                  <a:cubicBezTo>
                    <a:pt x="1" y="1040"/>
                    <a:pt x="13" y="1051"/>
                    <a:pt x="26" y="1051"/>
                  </a:cubicBezTo>
                  <a:cubicBezTo>
                    <a:pt x="30" y="1051"/>
                    <a:pt x="34" y="1050"/>
                    <a:pt x="37" y="1048"/>
                  </a:cubicBezTo>
                  <a:cubicBezTo>
                    <a:pt x="459" y="652"/>
                    <a:pt x="916" y="301"/>
                    <a:pt x="1451" y="12"/>
                  </a:cubicBezTo>
                  <a:cubicBezTo>
                    <a:pt x="1458" y="9"/>
                    <a:pt x="1451" y="0"/>
                    <a:pt x="1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1"/>
            <p:cNvSpPr/>
            <p:nvPr/>
          </p:nvSpPr>
          <p:spPr>
            <a:xfrm>
              <a:off x="5350625" y="327550"/>
              <a:ext cx="27900" cy="20325"/>
            </a:xfrm>
            <a:custGeom>
              <a:rect b="b" l="l" r="r" t="t"/>
              <a:pathLst>
                <a:path extrusionOk="0" h="813" w="1116">
                  <a:moveTo>
                    <a:pt x="1088" y="1"/>
                  </a:moveTo>
                  <a:cubicBezTo>
                    <a:pt x="1084" y="1"/>
                    <a:pt x="1080" y="2"/>
                    <a:pt x="1076" y="5"/>
                  </a:cubicBezTo>
                  <a:cubicBezTo>
                    <a:pt x="722" y="259"/>
                    <a:pt x="330" y="494"/>
                    <a:pt x="15" y="784"/>
                  </a:cubicBezTo>
                  <a:cubicBezTo>
                    <a:pt x="1" y="795"/>
                    <a:pt x="12" y="813"/>
                    <a:pt x="27" y="813"/>
                  </a:cubicBezTo>
                  <a:cubicBezTo>
                    <a:pt x="31" y="813"/>
                    <a:pt x="36" y="812"/>
                    <a:pt x="40" y="809"/>
                  </a:cubicBezTo>
                  <a:cubicBezTo>
                    <a:pt x="422" y="583"/>
                    <a:pt x="755" y="287"/>
                    <a:pt x="1101" y="26"/>
                  </a:cubicBezTo>
                  <a:cubicBezTo>
                    <a:pt x="1115" y="18"/>
                    <a:pt x="1102"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1"/>
            <p:cNvSpPr/>
            <p:nvPr/>
          </p:nvSpPr>
          <p:spPr>
            <a:xfrm>
              <a:off x="5391775" y="332450"/>
              <a:ext cx="12325" cy="7950"/>
            </a:xfrm>
            <a:custGeom>
              <a:rect b="b" l="l" r="r" t="t"/>
              <a:pathLst>
                <a:path extrusionOk="0" h="318" w="493">
                  <a:moveTo>
                    <a:pt x="490" y="0"/>
                  </a:moveTo>
                  <a:cubicBezTo>
                    <a:pt x="489" y="0"/>
                    <a:pt x="488" y="1"/>
                    <a:pt x="487" y="2"/>
                  </a:cubicBezTo>
                  <a:cubicBezTo>
                    <a:pt x="319" y="87"/>
                    <a:pt x="159" y="184"/>
                    <a:pt x="12" y="298"/>
                  </a:cubicBezTo>
                  <a:cubicBezTo>
                    <a:pt x="0" y="304"/>
                    <a:pt x="11" y="318"/>
                    <a:pt x="23" y="318"/>
                  </a:cubicBezTo>
                  <a:cubicBezTo>
                    <a:pt x="26" y="318"/>
                    <a:pt x="28" y="317"/>
                    <a:pt x="30" y="316"/>
                  </a:cubicBezTo>
                  <a:cubicBezTo>
                    <a:pt x="197" y="224"/>
                    <a:pt x="347" y="120"/>
                    <a:pt x="491" y="2"/>
                  </a:cubicBezTo>
                  <a:cubicBezTo>
                    <a:pt x="493" y="2"/>
                    <a:pt x="492" y="0"/>
                    <a:pt x="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1"/>
            <p:cNvSpPr/>
            <p:nvPr/>
          </p:nvSpPr>
          <p:spPr>
            <a:xfrm>
              <a:off x="5423625" y="330700"/>
              <a:ext cx="52650" cy="5000"/>
            </a:xfrm>
            <a:custGeom>
              <a:rect b="b" l="l" r="r" t="t"/>
              <a:pathLst>
                <a:path extrusionOk="0" h="200" w="2106">
                  <a:moveTo>
                    <a:pt x="17" y="0"/>
                  </a:moveTo>
                  <a:cubicBezTo>
                    <a:pt x="2" y="0"/>
                    <a:pt x="0" y="19"/>
                    <a:pt x="13" y="22"/>
                  </a:cubicBezTo>
                  <a:cubicBezTo>
                    <a:pt x="375" y="147"/>
                    <a:pt x="768" y="200"/>
                    <a:pt x="1157" y="200"/>
                  </a:cubicBezTo>
                  <a:cubicBezTo>
                    <a:pt x="1479" y="200"/>
                    <a:pt x="1798" y="164"/>
                    <a:pt x="2095" y="104"/>
                  </a:cubicBezTo>
                  <a:cubicBezTo>
                    <a:pt x="2106" y="104"/>
                    <a:pt x="2102" y="93"/>
                    <a:pt x="2095" y="93"/>
                  </a:cubicBezTo>
                  <a:cubicBezTo>
                    <a:pt x="1850" y="134"/>
                    <a:pt x="1610" y="152"/>
                    <a:pt x="1373" y="152"/>
                  </a:cubicBezTo>
                  <a:cubicBezTo>
                    <a:pt x="926" y="152"/>
                    <a:pt x="485" y="89"/>
                    <a:pt x="21" y="1"/>
                  </a:cubicBezTo>
                  <a:cubicBezTo>
                    <a:pt x="19" y="0"/>
                    <a:pt x="18"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1"/>
            <p:cNvSpPr/>
            <p:nvPr/>
          </p:nvSpPr>
          <p:spPr>
            <a:xfrm>
              <a:off x="5423750" y="336050"/>
              <a:ext cx="29325" cy="5575"/>
            </a:xfrm>
            <a:custGeom>
              <a:rect b="b" l="l" r="r" t="t"/>
              <a:pathLst>
                <a:path extrusionOk="0" h="223" w="1173">
                  <a:moveTo>
                    <a:pt x="22" y="1"/>
                  </a:moveTo>
                  <a:cubicBezTo>
                    <a:pt x="8" y="1"/>
                    <a:pt x="1" y="19"/>
                    <a:pt x="19" y="22"/>
                  </a:cubicBezTo>
                  <a:cubicBezTo>
                    <a:pt x="380" y="133"/>
                    <a:pt x="779" y="165"/>
                    <a:pt x="1151" y="222"/>
                  </a:cubicBezTo>
                  <a:cubicBezTo>
                    <a:pt x="1152" y="222"/>
                    <a:pt x="1154" y="222"/>
                    <a:pt x="1155" y="222"/>
                  </a:cubicBezTo>
                  <a:cubicBezTo>
                    <a:pt x="1173" y="222"/>
                    <a:pt x="1171" y="197"/>
                    <a:pt x="1151" y="194"/>
                  </a:cubicBezTo>
                  <a:cubicBezTo>
                    <a:pt x="783" y="126"/>
                    <a:pt x="397" y="19"/>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1"/>
            <p:cNvSpPr/>
            <p:nvPr/>
          </p:nvSpPr>
          <p:spPr>
            <a:xfrm>
              <a:off x="5177875" y="379475"/>
              <a:ext cx="14500" cy="37550"/>
            </a:xfrm>
            <a:custGeom>
              <a:rect b="b" l="l" r="r" t="t"/>
              <a:pathLst>
                <a:path extrusionOk="0" h="1502" w="580">
                  <a:moveTo>
                    <a:pt x="542" y="0"/>
                  </a:moveTo>
                  <a:cubicBezTo>
                    <a:pt x="534" y="0"/>
                    <a:pt x="526" y="3"/>
                    <a:pt x="522" y="10"/>
                  </a:cubicBezTo>
                  <a:cubicBezTo>
                    <a:pt x="140" y="410"/>
                    <a:pt x="1" y="953"/>
                    <a:pt x="19" y="1471"/>
                  </a:cubicBezTo>
                  <a:cubicBezTo>
                    <a:pt x="21" y="1490"/>
                    <a:pt x="40" y="1502"/>
                    <a:pt x="57" y="1502"/>
                  </a:cubicBezTo>
                  <a:cubicBezTo>
                    <a:pt x="72" y="1502"/>
                    <a:pt x="85" y="1494"/>
                    <a:pt x="86" y="1478"/>
                  </a:cubicBezTo>
                  <a:cubicBezTo>
                    <a:pt x="126" y="946"/>
                    <a:pt x="322" y="507"/>
                    <a:pt x="572" y="31"/>
                  </a:cubicBezTo>
                  <a:cubicBezTo>
                    <a:pt x="579" y="14"/>
                    <a:pt x="560" y="0"/>
                    <a:pt x="5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1"/>
            <p:cNvSpPr/>
            <p:nvPr/>
          </p:nvSpPr>
          <p:spPr>
            <a:xfrm>
              <a:off x="5007525" y="487200"/>
              <a:ext cx="2050" cy="1175"/>
            </a:xfrm>
            <a:custGeom>
              <a:rect b="b" l="l" r="r" t="t"/>
              <a:pathLst>
                <a:path extrusionOk="0" h="47" w="82">
                  <a:moveTo>
                    <a:pt x="69" y="0"/>
                  </a:moveTo>
                  <a:cubicBezTo>
                    <a:pt x="68" y="0"/>
                    <a:pt x="66" y="0"/>
                    <a:pt x="65" y="1"/>
                  </a:cubicBezTo>
                  <a:cubicBezTo>
                    <a:pt x="47" y="8"/>
                    <a:pt x="29" y="19"/>
                    <a:pt x="11" y="26"/>
                  </a:cubicBezTo>
                  <a:cubicBezTo>
                    <a:pt x="0" y="32"/>
                    <a:pt x="9" y="47"/>
                    <a:pt x="19" y="47"/>
                  </a:cubicBezTo>
                  <a:cubicBezTo>
                    <a:pt x="21" y="47"/>
                    <a:pt x="24" y="46"/>
                    <a:pt x="26" y="44"/>
                  </a:cubicBezTo>
                  <a:cubicBezTo>
                    <a:pt x="44" y="33"/>
                    <a:pt x="58" y="22"/>
                    <a:pt x="75" y="12"/>
                  </a:cubicBezTo>
                  <a:cubicBezTo>
                    <a:pt x="82" y="8"/>
                    <a:pt x="77"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1"/>
            <p:cNvSpPr/>
            <p:nvPr/>
          </p:nvSpPr>
          <p:spPr>
            <a:xfrm>
              <a:off x="5022800" y="475800"/>
              <a:ext cx="21100" cy="6175"/>
            </a:xfrm>
            <a:custGeom>
              <a:rect b="b" l="l" r="r" t="t"/>
              <a:pathLst>
                <a:path extrusionOk="0" h="247" w="844">
                  <a:moveTo>
                    <a:pt x="836" y="0"/>
                  </a:moveTo>
                  <a:cubicBezTo>
                    <a:pt x="557" y="75"/>
                    <a:pt x="283" y="160"/>
                    <a:pt x="4" y="243"/>
                  </a:cubicBezTo>
                  <a:cubicBezTo>
                    <a:pt x="0" y="243"/>
                    <a:pt x="4" y="246"/>
                    <a:pt x="8" y="246"/>
                  </a:cubicBezTo>
                  <a:cubicBezTo>
                    <a:pt x="283" y="168"/>
                    <a:pt x="565" y="89"/>
                    <a:pt x="840" y="3"/>
                  </a:cubicBezTo>
                  <a:cubicBezTo>
                    <a:pt x="843" y="3"/>
                    <a:pt x="840"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1"/>
            <p:cNvSpPr/>
            <p:nvPr/>
          </p:nvSpPr>
          <p:spPr>
            <a:xfrm>
              <a:off x="5058775" y="460150"/>
              <a:ext cx="91275" cy="13700"/>
            </a:xfrm>
            <a:custGeom>
              <a:rect b="b" l="l" r="r" t="t"/>
              <a:pathLst>
                <a:path extrusionOk="0" h="548" w="3651">
                  <a:moveTo>
                    <a:pt x="3646" y="0"/>
                  </a:moveTo>
                  <a:lnTo>
                    <a:pt x="3646" y="0"/>
                  </a:lnTo>
                  <a:cubicBezTo>
                    <a:pt x="3646" y="0"/>
                    <a:pt x="3645" y="1"/>
                    <a:pt x="3644" y="1"/>
                  </a:cubicBezTo>
                  <a:cubicBezTo>
                    <a:pt x="2411" y="61"/>
                    <a:pt x="1186" y="254"/>
                    <a:pt x="15" y="529"/>
                  </a:cubicBezTo>
                  <a:cubicBezTo>
                    <a:pt x="1" y="533"/>
                    <a:pt x="4" y="547"/>
                    <a:pt x="18" y="547"/>
                  </a:cubicBezTo>
                  <a:cubicBezTo>
                    <a:pt x="1226" y="358"/>
                    <a:pt x="2436" y="190"/>
                    <a:pt x="3644" y="8"/>
                  </a:cubicBezTo>
                  <a:cubicBezTo>
                    <a:pt x="3649" y="8"/>
                    <a:pt x="3650" y="0"/>
                    <a:pt x="3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1"/>
            <p:cNvSpPr/>
            <p:nvPr/>
          </p:nvSpPr>
          <p:spPr>
            <a:xfrm>
              <a:off x="5171900" y="437825"/>
              <a:ext cx="60150" cy="19550"/>
            </a:xfrm>
            <a:custGeom>
              <a:rect b="b" l="l" r="r" t="t"/>
              <a:pathLst>
                <a:path extrusionOk="0" h="782" w="2406">
                  <a:moveTo>
                    <a:pt x="2394" y="0"/>
                  </a:moveTo>
                  <a:cubicBezTo>
                    <a:pt x="2392" y="0"/>
                    <a:pt x="2391" y="1"/>
                    <a:pt x="2389" y="1"/>
                  </a:cubicBezTo>
                  <a:cubicBezTo>
                    <a:pt x="1590" y="222"/>
                    <a:pt x="807" y="483"/>
                    <a:pt x="25" y="744"/>
                  </a:cubicBezTo>
                  <a:cubicBezTo>
                    <a:pt x="1" y="750"/>
                    <a:pt x="14" y="781"/>
                    <a:pt x="37" y="781"/>
                  </a:cubicBezTo>
                  <a:cubicBezTo>
                    <a:pt x="40" y="781"/>
                    <a:pt x="43" y="781"/>
                    <a:pt x="47" y="779"/>
                  </a:cubicBezTo>
                  <a:cubicBezTo>
                    <a:pt x="836" y="537"/>
                    <a:pt x="1629" y="294"/>
                    <a:pt x="2397" y="11"/>
                  </a:cubicBezTo>
                  <a:cubicBezTo>
                    <a:pt x="2406" y="8"/>
                    <a:pt x="2402" y="0"/>
                    <a:pt x="2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p11"/>
          <p:cNvSpPr txBox="1"/>
          <p:nvPr>
            <p:ph hasCustomPrompt="1" type="title"/>
          </p:nvPr>
        </p:nvSpPr>
        <p:spPr>
          <a:xfrm>
            <a:off x="720000" y="1556950"/>
            <a:ext cx="7704000" cy="1428300"/>
          </a:xfrm>
          <a:prstGeom prst="rect">
            <a:avLst/>
          </a:prstGeom>
        </p:spPr>
        <p:txBody>
          <a:bodyPr anchorCtr="0" anchor="ctr" bIns="0" lIns="0" spcFirstLastPara="1" rIns="0" wrap="square" tIns="0">
            <a:noAutofit/>
          </a:bodyPr>
          <a:lstStyle>
            <a:lvl1pPr lvl="0" algn="ctr">
              <a:spcBef>
                <a:spcPts val="0"/>
              </a:spcBef>
              <a:spcAft>
                <a:spcPts val="0"/>
              </a:spcAft>
              <a:buSzPts val="10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782" name="Google Shape;1782;p11"/>
          <p:cNvSpPr/>
          <p:nvPr/>
        </p:nvSpPr>
        <p:spPr>
          <a:xfrm rot="1367367">
            <a:off x="6722558" y="4546193"/>
            <a:ext cx="4278549" cy="2716694"/>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
          <p:cNvSpPr/>
          <p:nvPr/>
        </p:nvSpPr>
        <p:spPr>
          <a:xfrm rot="-8100000">
            <a:off x="-1485036" y="-2128937"/>
            <a:ext cx="3251532" cy="3826691"/>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11"/>
          <p:cNvGrpSpPr/>
          <p:nvPr/>
        </p:nvGrpSpPr>
        <p:grpSpPr>
          <a:xfrm flipH="1" rot="-5654056">
            <a:off x="7180055" y="-75710"/>
            <a:ext cx="1189317" cy="1936444"/>
            <a:chOff x="1286025" y="2706400"/>
            <a:chExt cx="1085450" cy="1767500"/>
          </a:xfrm>
        </p:grpSpPr>
        <p:sp>
          <p:nvSpPr>
            <p:cNvPr id="1785" name="Google Shape;1785;p11"/>
            <p:cNvSpPr/>
            <p:nvPr/>
          </p:nvSpPr>
          <p:spPr>
            <a:xfrm>
              <a:off x="1286025" y="2706400"/>
              <a:ext cx="1085450" cy="1767500"/>
            </a:xfrm>
            <a:custGeom>
              <a:rect b="b" l="l" r="r" t="t"/>
              <a:pathLst>
                <a:path extrusionOk="0" h="70700" w="43418">
                  <a:moveTo>
                    <a:pt x="5103" y="36540"/>
                  </a:moveTo>
                  <a:cubicBezTo>
                    <a:pt x="5121" y="36547"/>
                    <a:pt x="5143" y="36550"/>
                    <a:pt x="5161" y="36558"/>
                  </a:cubicBezTo>
                  <a:cubicBezTo>
                    <a:pt x="5154" y="36612"/>
                    <a:pt x="5146" y="36667"/>
                    <a:pt x="5136" y="36720"/>
                  </a:cubicBezTo>
                  <a:cubicBezTo>
                    <a:pt x="5107" y="36710"/>
                    <a:pt x="5049" y="36688"/>
                    <a:pt x="5049" y="36685"/>
                  </a:cubicBezTo>
                  <a:cubicBezTo>
                    <a:pt x="5064" y="36634"/>
                    <a:pt x="5086" y="36587"/>
                    <a:pt x="5103" y="36540"/>
                  </a:cubicBezTo>
                  <a:close/>
                  <a:moveTo>
                    <a:pt x="1766" y="38579"/>
                  </a:moveTo>
                  <a:cubicBezTo>
                    <a:pt x="1834" y="38579"/>
                    <a:pt x="1906" y="38594"/>
                    <a:pt x="1979" y="38623"/>
                  </a:cubicBezTo>
                  <a:cubicBezTo>
                    <a:pt x="2340" y="38759"/>
                    <a:pt x="2710" y="38817"/>
                    <a:pt x="3097" y="38817"/>
                  </a:cubicBezTo>
                  <a:cubicBezTo>
                    <a:pt x="3140" y="38817"/>
                    <a:pt x="3183" y="38816"/>
                    <a:pt x="3227" y="38814"/>
                  </a:cubicBezTo>
                  <a:cubicBezTo>
                    <a:pt x="3239" y="38814"/>
                    <a:pt x="3252" y="38814"/>
                    <a:pt x="3265" y="38814"/>
                  </a:cubicBezTo>
                  <a:cubicBezTo>
                    <a:pt x="3488" y="38814"/>
                    <a:pt x="3717" y="38904"/>
                    <a:pt x="3943" y="38952"/>
                  </a:cubicBezTo>
                  <a:cubicBezTo>
                    <a:pt x="4170" y="38998"/>
                    <a:pt x="4395" y="39042"/>
                    <a:pt x="4622" y="39085"/>
                  </a:cubicBezTo>
                  <a:cubicBezTo>
                    <a:pt x="4751" y="39110"/>
                    <a:pt x="4839" y="39127"/>
                    <a:pt x="4904" y="39127"/>
                  </a:cubicBezTo>
                  <a:cubicBezTo>
                    <a:pt x="5045" y="39127"/>
                    <a:pt x="5068" y="39044"/>
                    <a:pt x="5143" y="38778"/>
                  </a:cubicBezTo>
                  <a:cubicBezTo>
                    <a:pt x="5284" y="39165"/>
                    <a:pt x="5425" y="39563"/>
                    <a:pt x="5577" y="39986"/>
                  </a:cubicBezTo>
                  <a:cubicBezTo>
                    <a:pt x="5487" y="40062"/>
                    <a:pt x="5379" y="40097"/>
                    <a:pt x="5262" y="40097"/>
                  </a:cubicBezTo>
                  <a:cubicBezTo>
                    <a:pt x="5197" y="40097"/>
                    <a:pt x="5129" y="40086"/>
                    <a:pt x="5060" y="40065"/>
                  </a:cubicBezTo>
                  <a:cubicBezTo>
                    <a:pt x="4915" y="40022"/>
                    <a:pt x="4774" y="39957"/>
                    <a:pt x="4633" y="39896"/>
                  </a:cubicBezTo>
                  <a:cubicBezTo>
                    <a:pt x="4115" y="39668"/>
                    <a:pt x="3586" y="39510"/>
                    <a:pt x="3026" y="39510"/>
                  </a:cubicBezTo>
                  <a:cubicBezTo>
                    <a:pt x="2964" y="39510"/>
                    <a:pt x="2902" y="39512"/>
                    <a:pt x="2840" y="39516"/>
                  </a:cubicBezTo>
                  <a:cubicBezTo>
                    <a:pt x="2109" y="39559"/>
                    <a:pt x="1371" y="39552"/>
                    <a:pt x="595" y="39841"/>
                  </a:cubicBezTo>
                  <a:cubicBezTo>
                    <a:pt x="807" y="39349"/>
                    <a:pt x="1119" y="39024"/>
                    <a:pt x="1441" y="38716"/>
                  </a:cubicBezTo>
                  <a:cubicBezTo>
                    <a:pt x="1535" y="38624"/>
                    <a:pt x="1646" y="38579"/>
                    <a:pt x="1766" y="38579"/>
                  </a:cubicBezTo>
                  <a:close/>
                  <a:moveTo>
                    <a:pt x="2430" y="399"/>
                  </a:moveTo>
                  <a:cubicBezTo>
                    <a:pt x="2497" y="399"/>
                    <a:pt x="2561" y="403"/>
                    <a:pt x="2623" y="416"/>
                  </a:cubicBezTo>
                  <a:cubicBezTo>
                    <a:pt x="3090" y="503"/>
                    <a:pt x="3552" y="630"/>
                    <a:pt x="4015" y="723"/>
                  </a:cubicBezTo>
                  <a:cubicBezTo>
                    <a:pt x="4456" y="814"/>
                    <a:pt x="4897" y="886"/>
                    <a:pt x="5353" y="969"/>
                  </a:cubicBezTo>
                  <a:cubicBezTo>
                    <a:pt x="5356" y="1588"/>
                    <a:pt x="5346" y="2232"/>
                    <a:pt x="5211" y="2868"/>
                  </a:cubicBezTo>
                  <a:cubicBezTo>
                    <a:pt x="5183" y="2864"/>
                    <a:pt x="5158" y="2864"/>
                    <a:pt x="5129" y="2861"/>
                  </a:cubicBezTo>
                  <a:cubicBezTo>
                    <a:pt x="5151" y="2539"/>
                    <a:pt x="5168" y="2213"/>
                    <a:pt x="5186" y="1855"/>
                  </a:cubicBezTo>
                  <a:lnTo>
                    <a:pt x="5186" y="1855"/>
                  </a:lnTo>
                  <a:cubicBezTo>
                    <a:pt x="4984" y="2140"/>
                    <a:pt x="5002" y="2441"/>
                    <a:pt x="4994" y="2731"/>
                  </a:cubicBezTo>
                  <a:cubicBezTo>
                    <a:pt x="4991" y="2987"/>
                    <a:pt x="4999" y="3247"/>
                    <a:pt x="5031" y="3504"/>
                  </a:cubicBezTo>
                  <a:cubicBezTo>
                    <a:pt x="5103" y="4071"/>
                    <a:pt x="5053" y="4632"/>
                    <a:pt x="4973" y="5193"/>
                  </a:cubicBezTo>
                  <a:cubicBezTo>
                    <a:pt x="4861" y="5963"/>
                    <a:pt x="4832" y="6733"/>
                    <a:pt x="5016" y="7496"/>
                  </a:cubicBezTo>
                  <a:cubicBezTo>
                    <a:pt x="5031" y="7547"/>
                    <a:pt x="5038" y="7597"/>
                    <a:pt x="5038" y="7651"/>
                  </a:cubicBezTo>
                  <a:cubicBezTo>
                    <a:pt x="5067" y="8726"/>
                    <a:pt x="5360" y="9760"/>
                    <a:pt x="5566" y="10808"/>
                  </a:cubicBezTo>
                  <a:cubicBezTo>
                    <a:pt x="5732" y="11665"/>
                    <a:pt x="5870" y="12537"/>
                    <a:pt x="6134" y="13369"/>
                  </a:cubicBezTo>
                  <a:cubicBezTo>
                    <a:pt x="6503" y="14518"/>
                    <a:pt x="6860" y="15675"/>
                    <a:pt x="7411" y="16760"/>
                  </a:cubicBezTo>
                  <a:cubicBezTo>
                    <a:pt x="7732" y="17389"/>
                    <a:pt x="7985" y="18040"/>
                    <a:pt x="8054" y="18767"/>
                  </a:cubicBezTo>
                  <a:cubicBezTo>
                    <a:pt x="8123" y="19480"/>
                    <a:pt x="8322" y="20181"/>
                    <a:pt x="8462" y="20890"/>
                  </a:cubicBezTo>
                  <a:cubicBezTo>
                    <a:pt x="8477" y="20962"/>
                    <a:pt x="8502" y="21038"/>
                    <a:pt x="8509" y="21114"/>
                  </a:cubicBezTo>
                  <a:cubicBezTo>
                    <a:pt x="8644" y="22488"/>
                    <a:pt x="9367" y="23573"/>
                    <a:pt x="10228" y="24589"/>
                  </a:cubicBezTo>
                  <a:cubicBezTo>
                    <a:pt x="10285" y="24654"/>
                    <a:pt x="10350" y="24722"/>
                    <a:pt x="10426" y="24769"/>
                  </a:cubicBezTo>
                  <a:cubicBezTo>
                    <a:pt x="10925" y="25084"/>
                    <a:pt x="11283" y="25540"/>
                    <a:pt x="11659" y="25981"/>
                  </a:cubicBezTo>
                  <a:cubicBezTo>
                    <a:pt x="12046" y="26430"/>
                    <a:pt x="12466" y="26849"/>
                    <a:pt x="12881" y="27272"/>
                  </a:cubicBezTo>
                  <a:cubicBezTo>
                    <a:pt x="12972" y="27369"/>
                    <a:pt x="13105" y="27424"/>
                    <a:pt x="13297" y="27546"/>
                  </a:cubicBezTo>
                  <a:cubicBezTo>
                    <a:pt x="13243" y="27377"/>
                    <a:pt x="13228" y="27290"/>
                    <a:pt x="13189" y="27218"/>
                  </a:cubicBezTo>
                  <a:cubicBezTo>
                    <a:pt x="12744" y="26404"/>
                    <a:pt x="12306" y="25587"/>
                    <a:pt x="11659" y="24907"/>
                  </a:cubicBezTo>
                  <a:cubicBezTo>
                    <a:pt x="11525" y="24769"/>
                    <a:pt x="11399" y="24611"/>
                    <a:pt x="11239" y="24513"/>
                  </a:cubicBezTo>
                  <a:cubicBezTo>
                    <a:pt x="10491" y="24050"/>
                    <a:pt x="10076" y="23324"/>
                    <a:pt x="9649" y="22604"/>
                  </a:cubicBezTo>
                  <a:cubicBezTo>
                    <a:pt x="9348" y="22090"/>
                    <a:pt x="9146" y="21544"/>
                    <a:pt x="9001" y="20959"/>
                  </a:cubicBezTo>
                  <a:cubicBezTo>
                    <a:pt x="8756" y="19949"/>
                    <a:pt x="8430" y="18955"/>
                    <a:pt x="8152" y="17953"/>
                  </a:cubicBezTo>
                  <a:cubicBezTo>
                    <a:pt x="8061" y="17617"/>
                    <a:pt x="7985" y="17277"/>
                    <a:pt x="7942" y="16934"/>
                  </a:cubicBezTo>
                  <a:cubicBezTo>
                    <a:pt x="7833" y="16102"/>
                    <a:pt x="7497" y="15346"/>
                    <a:pt x="7197" y="14584"/>
                  </a:cubicBezTo>
                  <a:cubicBezTo>
                    <a:pt x="6890" y="13809"/>
                    <a:pt x="6752" y="13000"/>
                    <a:pt x="6564" y="12197"/>
                  </a:cubicBezTo>
                  <a:cubicBezTo>
                    <a:pt x="6301" y="11058"/>
                    <a:pt x="6214" y="9882"/>
                    <a:pt x="5867" y="8758"/>
                  </a:cubicBezTo>
                  <a:cubicBezTo>
                    <a:pt x="5787" y="8505"/>
                    <a:pt x="5790" y="8230"/>
                    <a:pt x="5823" y="7945"/>
                  </a:cubicBezTo>
                  <a:lnTo>
                    <a:pt x="5823" y="7945"/>
                  </a:lnTo>
                  <a:cubicBezTo>
                    <a:pt x="5935" y="8263"/>
                    <a:pt x="6047" y="8577"/>
                    <a:pt x="6159" y="8896"/>
                  </a:cubicBezTo>
                  <a:cubicBezTo>
                    <a:pt x="6713" y="10508"/>
                    <a:pt x="7479" y="12020"/>
                    <a:pt x="8362" y="13477"/>
                  </a:cubicBezTo>
                  <a:cubicBezTo>
                    <a:pt x="8654" y="13961"/>
                    <a:pt x="8936" y="14453"/>
                    <a:pt x="9218" y="14945"/>
                  </a:cubicBezTo>
                  <a:cubicBezTo>
                    <a:pt x="9637" y="15665"/>
                    <a:pt x="9819" y="16475"/>
                    <a:pt x="10079" y="17256"/>
                  </a:cubicBezTo>
                  <a:cubicBezTo>
                    <a:pt x="10288" y="17878"/>
                    <a:pt x="10448" y="18514"/>
                    <a:pt x="10657" y="19136"/>
                  </a:cubicBezTo>
                  <a:cubicBezTo>
                    <a:pt x="11074" y="20383"/>
                    <a:pt x="11807" y="21436"/>
                    <a:pt x="12755" y="22332"/>
                  </a:cubicBezTo>
                  <a:cubicBezTo>
                    <a:pt x="13250" y="22799"/>
                    <a:pt x="13803" y="23204"/>
                    <a:pt x="14335" y="23634"/>
                  </a:cubicBezTo>
                  <a:cubicBezTo>
                    <a:pt x="14404" y="23689"/>
                    <a:pt x="14487" y="23724"/>
                    <a:pt x="14595" y="23786"/>
                  </a:cubicBezTo>
                  <a:cubicBezTo>
                    <a:pt x="14610" y="23689"/>
                    <a:pt x="14610" y="23619"/>
                    <a:pt x="14632" y="23551"/>
                  </a:cubicBezTo>
                  <a:cubicBezTo>
                    <a:pt x="14698" y="23316"/>
                    <a:pt x="14753" y="23234"/>
                    <a:pt x="14895" y="23234"/>
                  </a:cubicBezTo>
                  <a:cubicBezTo>
                    <a:pt x="14961" y="23234"/>
                    <a:pt x="15046" y="23252"/>
                    <a:pt x="15159" y="23280"/>
                  </a:cubicBezTo>
                  <a:cubicBezTo>
                    <a:pt x="15944" y="23482"/>
                    <a:pt x="16642" y="23866"/>
                    <a:pt x="17307" y="24307"/>
                  </a:cubicBezTo>
                  <a:cubicBezTo>
                    <a:pt x="17510" y="24440"/>
                    <a:pt x="17687" y="24617"/>
                    <a:pt x="17857" y="24791"/>
                  </a:cubicBezTo>
                  <a:cubicBezTo>
                    <a:pt x="18659" y="25627"/>
                    <a:pt x="19462" y="26466"/>
                    <a:pt x="20258" y="27308"/>
                  </a:cubicBezTo>
                  <a:cubicBezTo>
                    <a:pt x="20754" y="27828"/>
                    <a:pt x="21216" y="28386"/>
                    <a:pt x="21726" y="28892"/>
                  </a:cubicBezTo>
                  <a:cubicBezTo>
                    <a:pt x="22127" y="29286"/>
                    <a:pt x="22583" y="29629"/>
                    <a:pt x="23013" y="29995"/>
                  </a:cubicBezTo>
                  <a:cubicBezTo>
                    <a:pt x="23107" y="30074"/>
                    <a:pt x="23194" y="30158"/>
                    <a:pt x="23252" y="30273"/>
                  </a:cubicBezTo>
                  <a:cubicBezTo>
                    <a:pt x="22746" y="29923"/>
                    <a:pt x="22102" y="29778"/>
                    <a:pt x="21752" y="29200"/>
                  </a:cubicBezTo>
                  <a:cubicBezTo>
                    <a:pt x="21653" y="29040"/>
                    <a:pt x="21466" y="28939"/>
                    <a:pt x="21328" y="28805"/>
                  </a:cubicBezTo>
                  <a:cubicBezTo>
                    <a:pt x="20667" y="28180"/>
                    <a:pt x="19914" y="27691"/>
                    <a:pt x="19075" y="27334"/>
                  </a:cubicBezTo>
                  <a:cubicBezTo>
                    <a:pt x="18817" y="27219"/>
                    <a:pt x="18554" y="27142"/>
                    <a:pt x="18276" y="27142"/>
                  </a:cubicBezTo>
                  <a:cubicBezTo>
                    <a:pt x="18219" y="27142"/>
                    <a:pt x="18161" y="27146"/>
                    <a:pt x="18103" y="27152"/>
                  </a:cubicBezTo>
                  <a:cubicBezTo>
                    <a:pt x="17976" y="27169"/>
                    <a:pt x="17849" y="27177"/>
                    <a:pt x="17722" y="27177"/>
                  </a:cubicBezTo>
                  <a:cubicBezTo>
                    <a:pt x="17679" y="27177"/>
                    <a:pt x="17636" y="27176"/>
                    <a:pt x="17593" y="27174"/>
                  </a:cubicBezTo>
                  <a:cubicBezTo>
                    <a:pt x="17528" y="27171"/>
                    <a:pt x="17459" y="27113"/>
                    <a:pt x="17405" y="27069"/>
                  </a:cubicBezTo>
                  <a:cubicBezTo>
                    <a:pt x="17242" y="26943"/>
                    <a:pt x="17087" y="26809"/>
                    <a:pt x="16895" y="26697"/>
                  </a:cubicBezTo>
                  <a:lnTo>
                    <a:pt x="16895" y="26697"/>
                  </a:lnTo>
                  <a:cubicBezTo>
                    <a:pt x="16938" y="26758"/>
                    <a:pt x="16975" y="26827"/>
                    <a:pt x="17025" y="26885"/>
                  </a:cubicBezTo>
                  <a:cubicBezTo>
                    <a:pt x="17181" y="27059"/>
                    <a:pt x="17326" y="27239"/>
                    <a:pt x="17499" y="27391"/>
                  </a:cubicBezTo>
                  <a:cubicBezTo>
                    <a:pt x="17925" y="27768"/>
                    <a:pt x="17922" y="28288"/>
                    <a:pt x="17976" y="28798"/>
                  </a:cubicBezTo>
                  <a:cubicBezTo>
                    <a:pt x="17922" y="28715"/>
                    <a:pt x="17864" y="28636"/>
                    <a:pt x="17817" y="28549"/>
                  </a:cubicBezTo>
                  <a:cubicBezTo>
                    <a:pt x="17513" y="28006"/>
                    <a:pt x="17134" y="27525"/>
                    <a:pt x="16696" y="27080"/>
                  </a:cubicBezTo>
                  <a:cubicBezTo>
                    <a:pt x="16009" y="26383"/>
                    <a:pt x="15322" y="25688"/>
                    <a:pt x="14555" y="25073"/>
                  </a:cubicBezTo>
                  <a:cubicBezTo>
                    <a:pt x="14233" y="24817"/>
                    <a:pt x="13951" y="24513"/>
                    <a:pt x="13651" y="24231"/>
                  </a:cubicBezTo>
                  <a:cubicBezTo>
                    <a:pt x="13557" y="24148"/>
                    <a:pt x="13467" y="24061"/>
                    <a:pt x="13330" y="24010"/>
                  </a:cubicBezTo>
                  <a:lnTo>
                    <a:pt x="13330" y="24010"/>
                  </a:lnTo>
                  <a:cubicBezTo>
                    <a:pt x="13384" y="24090"/>
                    <a:pt x="13431" y="24173"/>
                    <a:pt x="13496" y="24242"/>
                  </a:cubicBezTo>
                  <a:cubicBezTo>
                    <a:pt x="14237" y="25030"/>
                    <a:pt x="14968" y="25826"/>
                    <a:pt x="15727" y="26596"/>
                  </a:cubicBezTo>
                  <a:cubicBezTo>
                    <a:pt x="16530" y="27416"/>
                    <a:pt x="17271" y="28284"/>
                    <a:pt x="17955" y="29210"/>
                  </a:cubicBezTo>
                  <a:cubicBezTo>
                    <a:pt x="18309" y="29691"/>
                    <a:pt x="18432" y="30219"/>
                    <a:pt x="18584" y="30757"/>
                  </a:cubicBezTo>
                  <a:cubicBezTo>
                    <a:pt x="18587" y="30776"/>
                    <a:pt x="18569" y="30801"/>
                    <a:pt x="18544" y="30862"/>
                  </a:cubicBezTo>
                  <a:cubicBezTo>
                    <a:pt x="17481" y="28787"/>
                    <a:pt x="15814" y="27276"/>
                    <a:pt x="14103" y="25753"/>
                  </a:cubicBezTo>
                  <a:lnTo>
                    <a:pt x="14103" y="25753"/>
                  </a:lnTo>
                  <a:cubicBezTo>
                    <a:pt x="14096" y="25963"/>
                    <a:pt x="14241" y="26046"/>
                    <a:pt x="14335" y="26151"/>
                  </a:cubicBezTo>
                  <a:cubicBezTo>
                    <a:pt x="15170" y="27062"/>
                    <a:pt x="16038" y="27945"/>
                    <a:pt x="16827" y="28896"/>
                  </a:cubicBezTo>
                  <a:cubicBezTo>
                    <a:pt x="17431" y="29626"/>
                    <a:pt x="17930" y="30443"/>
                    <a:pt x="18475" y="31224"/>
                  </a:cubicBezTo>
                  <a:cubicBezTo>
                    <a:pt x="18529" y="31296"/>
                    <a:pt x="18559" y="31398"/>
                    <a:pt x="18627" y="31445"/>
                  </a:cubicBezTo>
                  <a:cubicBezTo>
                    <a:pt x="18880" y="31618"/>
                    <a:pt x="18898" y="31890"/>
                    <a:pt x="18985" y="32194"/>
                  </a:cubicBezTo>
                  <a:cubicBezTo>
                    <a:pt x="17951" y="31651"/>
                    <a:pt x="17358" y="30744"/>
                    <a:pt x="16671" y="29904"/>
                  </a:cubicBezTo>
                  <a:lnTo>
                    <a:pt x="16671" y="29904"/>
                  </a:lnTo>
                  <a:cubicBezTo>
                    <a:pt x="16703" y="29991"/>
                    <a:pt x="16728" y="30081"/>
                    <a:pt x="16768" y="30161"/>
                  </a:cubicBezTo>
                  <a:cubicBezTo>
                    <a:pt x="17235" y="31033"/>
                    <a:pt x="17792" y="31828"/>
                    <a:pt x="18619" y="32403"/>
                  </a:cubicBezTo>
                  <a:cubicBezTo>
                    <a:pt x="18652" y="32425"/>
                    <a:pt x="18678" y="32458"/>
                    <a:pt x="18714" y="32471"/>
                  </a:cubicBezTo>
                  <a:cubicBezTo>
                    <a:pt x="19198" y="32663"/>
                    <a:pt x="19470" y="33054"/>
                    <a:pt x="19694" y="33499"/>
                  </a:cubicBezTo>
                  <a:cubicBezTo>
                    <a:pt x="19882" y="33871"/>
                    <a:pt x="20203" y="34175"/>
                    <a:pt x="20290" y="34602"/>
                  </a:cubicBezTo>
                  <a:cubicBezTo>
                    <a:pt x="20298" y="34641"/>
                    <a:pt x="20355" y="34677"/>
                    <a:pt x="20399" y="34706"/>
                  </a:cubicBezTo>
                  <a:cubicBezTo>
                    <a:pt x="20710" y="34927"/>
                    <a:pt x="21024" y="35144"/>
                    <a:pt x="21350" y="35368"/>
                  </a:cubicBezTo>
                  <a:cubicBezTo>
                    <a:pt x="21299" y="35465"/>
                    <a:pt x="21271" y="35527"/>
                    <a:pt x="21209" y="35647"/>
                  </a:cubicBezTo>
                  <a:cubicBezTo>
                    <a:pt x="20772" y="35036"/>
                    <a:pt x="20121" y="34844"/>
                    <a:pt x="19527" y="34544"/>
                  </a:cubicBezTo>
                  <a:cubicBezTo>
                    <a:pt x="18721" y="34135"/>
                    <a:pt x="17958" y="33647"/>
                    <a:pt x="17314" y="33007"/>
                  </a:cubicBezTo>
                  <a:cubicBezTo>
                    <a:pt x="17050" y="32747"/>
                    <a:pt x="16808" y="32454"/>
                    <a:pt x="16613" y="32139"/>
                  </a:cubicBezTo>
                  <a:cubicBezTo>
                    <a:pt x="16288" y="31615"/>
                    <a:pt x="15991" y="31072"/>
                    <a:pt x="15709" y="30523"/>
                  </a:cubicBezTo>
                  <a:cubicBezTo>
                    <a:pt x="15405" y="29933"/>
                    <a:pt x="15001" y="29431"/>
                    <a:pt x="14537" y="28932"/>
                  </a:cubicBezTo>
                  <a:cubicBezTo>
                    <a:pt x="14530" y="28993"/>
                    <a:pt x="14515" y="29026"/>
                    <a:pt x="14527" y="29037"/>
                  </a:cubicBezTo>
                  <a:cubicBezTo>
                    <a:pt x="14961" y="29622"/>
                    <a:pt x="15250" y="30273"/>
                    <a:pt x="15535" y="30939"/>
                  </a:cubicBezTo>
                  <a:cubicBezTo>
                    <a:pt x="15792" y="31538"/>
                    <a:pt x="16129" y="32110"/>
                    <a:pt x="16476" y="32667"/>
                  </a:cubicBezTo>
                  <a:cubicBezTo>
                    <a:pt x="16935" y="33394"/>
                    <a:pt x="17654" y="33843"/>
                    <a:pt x="18359" y="34294"/>
                  </a:cubicBezTo>
                  <a:cubicBezTo>
                    <a:pt x="18967" y="34681"/>
                    <a:pt x="19600" y="35021"/>
                    <a:pt x="20287" y="35267"/>
                  </a:cubicBezTo>
                  <a:cubicBezTo>
                    <a:pt x="20594" y="35375"/>
                    <a:pt x="20865" y="35589"/>
                    <a:pt x="21169" y="35766"/>
                  </a:cubicBezTo>
                  <a:cubicBezTo>
                    <a:pt x="21054" y="36229"/>
                    <a:pt x="21133" y="36627"/>
                    <a:pt x="21502" y="36927"/>
                  </a:cubicBezTo>
                  <a:cubicBezTo>
                    <a:pt x="21614" y="37020"/>
                    <a:pt x="21685" y="37060"/>
                    <a:pt x="21795" y="37060"/>
                  </a:cubicBezTo>
                  <a:cubicBezTo>
                    <a:pt x="21865" y="37060"/>
                    <a:pt x="21951" y="37043"/>
                    <a:pt x="22073" y="37014"/>
                  </a:cubicBezTo>
                  <a:cubicBezTo>
                    <a:pt x="21947" y="36804"/>
                    <a:pt x="21817" y="36608"/>
                    <a:pt x="21705" y="36403"/>
                  </a:cubicBezTo>
                  <a:cubicBezTo>
                    <a:pt x="21574" y="36156"/>
                    <a:pt x="21686" y="35932"/>
                    <a:pt x="21795" y="35701"/>
                  </a:cubicBezTo>
                  <a:lnTo>
                    <a:pt x="21795" y="35701"/>
                  </a:lnTo>
                  <a:cubicBezTo>
                    <a:pt x="21755" y="36121"/>
                    <a:pt x="21950" y="36442"/>
                    <a:pt x="22214" y="36728"/>
                  </a:cubicBezTo>
                  <a:cubicBezTo>
                    <a:pt x="22330" y="36854"/>
                    <a:pt x="22388" y="36984"/>
                    <a:pt x="22290" y="37176"/>
                  </a:cubicBezTo>
                  <a:cubicBezTo>
                    <a:pt x="22130" y="37226"/>
                    <a:pt x="21977" y="37260"/>
                    <a:pt x="21823" y="37260"/>
                  </a:cubicBezTo>
                  <a:cubicBezTo>
                    <a:pt x="21622" y="37260"/>
                    <a:pt x="21420" y="37203"/>
                    <a:pt x="21201" y="37049"/>
                  </a:cubicBezTo>
                  <a:cubicBezTo>
                    <a:pt x="20767" y="36742"/>
                    <a:pt x="20247" y="36550"/>
                    <a:pt x="19752" y="36333"/>
                  </a:cubicBezTo>
                  <a:cubicBezTo>
                    <a:pt x="18786" y="35914"/>
                    <a:pt x="17795" y="35538"/>
                    <a:pt x="16840" y="35093"/>
                  </a:cubicBezTo>
                  <a:cubicBezTo>
                    <a:pt x="16038" y="34717"/>
                    <a:pt x="15271" y="34265"/>
                    <a:pt x="14407" y="33803"/>
                  </a:cubicBezTo>
                  <a:lnTo>
                    <a:pt x="14407" y="33803"/>
                  </a:lnTo>
                  <a:cubicBezTo>
                    <a:pt x="14541" y="33915"/>
                    <a:pt x="14606" y="33973"/>
                    <a:pt x="14679" y="34030"/>
                  </a:cubicBezTo>
                  <a:cubicBezTo>
                    <a:pt x="16146" y="35242"/>
                    <a:pt x="17911" y="35874"/>
                    <a:pt x="19647" y="36558"/>
                  </a:cubicBezTo>
                  <a:cubicBezTo>
                    <a:pt x="20081" y="36732"/>
                    <a:pt x="20515" y="36916"/>
                    <a:pt x="20945" y="37093"/>
                  </a:cubicBezTo>
                  <a:cubicBezTo>
                    <a:pt x="20937" y="37122"/>
                    <a:pt x="20927" y="37151"/>
                    <a:pt x="20919" y="37179"/>
                  </a:cubicBezTo>
                  <a:cubicBezTo>
                    <a:pt x="20786" y="37144"/>
                    <a:pt x="20652" y="37119"/>
                    <a:pt x="20525" y="37071"/>
                  </a:cubicBezTo>
                  <a:cubicBezTo>
                    <a:pt x="20403" y="37032"/>
                    <a:pt x="20287" y="36970"/>
                    <a:pt x="20171" y="36916"/>
                  </a:cubicBezTo>
                  <a:cubicBezTo>
                    <a:pt x="20092" y="36880"/>
                    <a:pt x="20007" y="36844"/>
                    <a:pt x="19928" y="36844"/>
                  </a:cubicBezTo>
                  <a:cubicBezTo>
                    <a:pt x="19862" y="36844"/>
                    <a:pt x="19800" y="36869"/>
                    <a:pt x="19748" y="36937"/>
                  </a:cubicBezTo>
                  <a:cubicBezTo>
                    <a:pt x="19614" y="37107"/>
                    <a:pt x="19774" y="37216"/>
                    <a:pt x="19871" y="37331"/>
                  </a:cubicBezTo>
                  <a:cubicBezTo>
                    <a:pt x="19904" y="37368"/>
                    <a:pt x="19936" y="37411"/>
                    <a:pt x="19969" y="37451"/>
                  </a:cubicBezTo>
                  <a:cubicBezTo>
                    <a:pt x="20019" y="37501"/>
                    <a:pt x="20073" y="37548"/>
                    <a:pt x="20124" y="37599"/>
                  </a:cubicBezTo>
                  <a:cubicBezTo>
                    <a:pt x="20283" y="37711"/>
                    <a:pt x="20435" y="37830"/>
                    <a:pt x="20602" y="37928"/>
                  </a:cubicBezTo>
                  <a:cubicBezTo>
                    <a:pt x="20992" y="38160"/>
                    <a:pt x="21141" y="38496"/>
                    <a:pt x="21064" y="38970"/>
                  </a:cubicBezTo>
                  <a:cubicBezTo>
                    <a:pt x="20984" y="38933"/>
                    <a:pt x="20902" y="38908"/>
                    <a:pt x="20832" y="38868"/>
                  </a:cubicBezTo>
                  <a:cubicBezTo>
                    <a:pt x="19217" y="37957"/>
                    <a:pt x="17575" y="37100"/>
                    <a:pt x="15868" y="36366"/>
                  </a:cubicBezTo>
                  <a:cubicBezTo>
                    <a:pt x="14440" y="35752"/>
                    <a:pt x="13156" y="34909"/>
                    <a:pt x="12002" y="33853"/>
                  </a:cubicBezTo>
                  <a:cubicBezTo>
                    <a:pt x="11294" y="33206"/>
                    <a:pt x="10679" y="32486"/>
                    <a:pt x="10076" y="31745"/>
                  </a:cubicBezTo>
                  <a:cubicBezTo>
                    <a:pt x="9941" y="31578"/>
                    <a:pt x="9794" y="31420"/>
                    <a:pt x="9587" y="31289"/>
                  </a:cubicBezTo>
                  <a:lnTo>
                    <a:pt x="9587" y="31289"/>
                  </a:lnTo>
                  <a:cubicBezTo>
                    <a:pt x="9616" y="31373"/>
                    <a:pt x="9642" y="31460"/>
                    <a:pt x="9677" y="31543"/>
                  </a:cubicBezTo>
                  <a:cubicBezTo>
                    <a:pt x="10253" y="32858"/>
                    <a:pt x="11199" y="33882"/>
                    <a:pt x="12252" y="34826"/>
                  </a:cubicBezTo>
                  <a:cubicBezTo>
                    <a:pt x="13417" y="35871"/>
                    <a:pt x="14736" y="36652"/>
                    <a:pt x="16197" y="37209"/>
                  </a:cubicBezTo>
                  <a:cubicBezTo>
                    <a:pt x="17423" y="37675"/>
                    <a:pt x="18627" y="38207"/>
                    <a:pt x="19755" y="38883"/>
                  </a:cubicBezTo>
                  <a:cubicBezTo>
                    <a:pt x="20363" y="39245"/>
                    <a:pt x="20967" y="39609"/>
                    <a:pt x="21635" y="40015"/>
                  </a:cubicBezTo>
                  <a:cubicBezTo>
                    <a:pt x="21408" y="40075"/>
                    <a:pt x="21197" y="40107"/>
                    <a:pt x="20996" y="40107"/>
                  </a:cubicBezTo>
                  <a:cubicBezTo>
                    <a:pt x="20753" y="40107"/>
                    <a:pt x="20527" y="40060"/>
                    <a:pt x="20308" y="39957"/>
                  </a:cubicBezTo>
                  <a:cubicBezTo>
                    <a:pt x="19611" y="39628"/>
                    <a:pt x="18920" y="39280"/>
                    <a:pt x="18244" y="38905"/>
                  </a:cubicBezTo>
                  <a:cubicBezTo>
                    <a:pt x="17980" y="38760"/>
                    <a:pt x="17759" y="38529"/>
                    <a:pt x="17528" y="38322"/>
                  </a:cubicBezTo>
                  <a:cubicBezTo>
                    <a:pt x="17258" y="38084"/>
                    <a:pt x="16961" y="37976"/>
                    <a:pt x="16636" y="37976"/>
                  </a:cubicBezTo>
                  <a:cubicBezTo>
                    <a:pt x="16516" y="37976"/>
                    <a:pt x="16393" y="37990"/>
                    <a:pt x="16266" y="38019"/>
                  </a:cubicBezTo>
                  <a:cubicBezTo>
                    <a:pt x="16031" y="38073"/>
                    <a:pt x="15792" y="38156"/>
                    <a:pt x="15550" y="38167"/>
                  </a:cubicBezTo>
                  <a:cubicBezTo>
                    <a:pt x="15533" y="38168"/>
                    <a:pt x="15517" y="38168"/>
                    <a:pt x="15500" y="38168"/>
                  </a:cubicBezTo>
                  <a:cubicBezTo>
                    <a:pt x="15294" y="38168"/>
                    <a:pt x="15075" y="38128"/>
                    <a:pt x="14881" y="38059"/>
                  </a:cubicBezTo>
                  <a:cubicBezTo>
                    <a:pt x="14082" y="37758"/>
                    <a:pt x="13434" y="37231"/>
                    <a:pt x="12831" y="36641"/>
                  </a:cubicBezTo>
                  <a:cubicBezTo>
                    <a:pt x="12592" y="36406"/>
                    <a:pt x="12379" y="36146"/>
                    <a:pt x="12154" y="35899"/>
                  </a:cubicBezTo>
                  <a:cubicBezTo>
                    <a:pt x="11800" y="35513"/>
                    <a:pt x="11391" y="35213"/>
                    <a:pt x="10882" y="35058"/>
                  </a:cubicBezTo>
                  <a:cubicBezTo>
                    <a:pt x="10700" y="35003"/>
                    <a:pt x="10517" y="34909"/>
                    <a:pt x="10375" y="34789"/>
                  </a:cubicBezTo>
                  <a:cubicBezTo>
                    <a:pt x="9945" y="34421"/>
                    <a:pt x="9518" y="34045"/>
                    <a:pt x="9124" y="33640"/>
                  </a:cubicBezTo>
                  <a:cubicBezTo>
                    <a:pt x="8856" y="33357"/>
                    <a:pt x="8560" y="33170"/>
                    <a:pt x="8145" y="33083"/>
                  </a:cubicBezTo>
                  <a:cubicBezTo>
                    <a:pt x="8130" y="33187"/>
                    <a:pt x="8097" y="33285"/>
                    <a:pt x="8112" y="33376"/>
                  </a:cubicBezTo>
                  <a:cubicBezTo>
                    <a:pt x="8162" y="33705"/>
                    <a:pt x="8224" y="34034"/>
                    <a:pt x="8297" y="34359"/>
                  </a:cubicBezTo>
                  <a:cubicBezTo>
                    <a:pt x="8336" y="34562"/>
                    <a:pt x="8397" y="34757"/>
                    <a:pt x="8452" y="34956"/>
                  </a:cubicBezTo>
                  <a:cubicBezTo>
                    <a:pt x="8632" y="35665"/>
                    <a:pt x="8502" y="36348"/>
                    <a:pt x="8210" y="36989"/>
                  </a:cubicBezTo>
                  <a:cubicBezTo>
                    <a:pt x="7805" y="37870"/>
                    <a:pt x="7728" y="38796"/>
                    <a:pt x="7739" y="39744"/>
                  </a:cubicBezTo>
                  <a:cubicBezTo>
                    <a:pt x="7743" y="40011"/>
                    <a:pt x="7700" y="40282"/>
                    <a:pt x="7646" y="40542"/>
                  </a:cubicBezTo>
                  <a:cubicBezTo>
                    <a:pt x="7594" y="40789"/>
                    <a:pt x="7461" y="40991"/>
                    <a:pt x="7186" y="41146"/>
                  </a:cubicBezTo>
                  <a:cubicBezTo>
                    <a:pt x="7107" y="40557"/>
                    <a:pt x="6730" y="40134"/>
                    <a:pt x="6506" y="39642"/>
                  </a:cubicBezTo>
                  <a:cubicBezTo>
                    <a:pt x="6101" y="38746"/>
                    <a:pt x="6054" y="37835"/>
                    <a:pt x="6358" y="36894"/>
                  </a:cubicBezTo>
                  <a:cubicBezTo>
                    <a:pt x="6510" y="36417"/>
                    <a:pt x="6622" y="35929"/>
                    <a:pt x="6745" y="35440"/>
                  </a:cubicBezTo>
                  <a:cubicBezTo>
                    <a:pt x="6760" y="35386"/>
                    <a:pt x="6752" y="35325"/>
                    <a:pt x="6756" y="35173"/>
                  </a:cubicBezTo>
                  <a:lnTo>
                    <a:pt x="6756" y="35173"/>
                  </a:lnTo>
                  <a:cubicBezTo>
                    <a:pt x="6445" y="36113"/>
                    <a:pt x="6116" y="36952"/>
                    <a:pt x="5888" y="37820"/>
                  </a:cubicBezTo>
                  <a:cubicBezTo>
                    <a:pt x="5718" y="38471"/>
                    <a:pt x="5797" y="39147"/>
                    <a:pt x="5992" y="39798"/>
                  </a:cubicBezTo>
                  <a:cubicBezTo>
                    <a:pt x="5577" y="39013"/>
                    <a:pt x="5316" y="38207"/>
                    <a:pt x="5585" y="37303"/>
                  </a:cubicBezTo>
                  <a:cubicBezTo>
                    <a:pt x="5855" y="36388"/>
                    <a:pt x="6112" y="35473"/>
                    <a:pt x="6354" y="34551"/>
                  </a:cubicBezTo>
                  <a:cubicBezTo>
                    <a:pt x="6499" y="33990"/>
                    <a:pt x="6416" y="33423"/>
                    <a:pt x="6293" y="32870"/>
                  </a:cubicBezTo>
                  <a:cubicBezTo>
                    <a:pt x="6249" y="32674"/>
                    <a:pt x="6149" y="32493"/>
                    <a:pt x="6058" y="32266"/>
                  </a:cubicBezTo>
                  <a:lnTo>
                    <a:pt x="6058" y="32266"/>
                  </a:lnTo>
                  <a:cubicBezTo>
                    <a:pt x="6047" y="32873"/>
                    <a:pt x="6072" y="33419"/>
                    <a:pt x="6022" y="33958"/>
                  </a:cubicBezTo>
                  <a:cubicBezTo>
                    <a:pt x="5971" y="34511"/>
                    <a:pt x="5776" y="35032"/>
                    <a:pt x="5501" y="35531"/>
                  </a:cubicBezTo>
                  <a:cubicBezTo>
                    <a:pt x="5501" y="35480"/>
                    <a:pt x="5493" y="35430"/>
                    <a:pt x="5505" y="35383"/>
                  </a:cubicBezTo>
                  <a:cubicBezTo>
                    <a:pt x="5790" y="34262"/>
                    <a:pt x="5715" y="33166"/>
                    <a:pt x="5320" y="32085"/>
                  </a:cubicBezTo>
                  <a:cubicBezTo>
                    <a:pt x="5216" y="31795"/>
                    <a:pt x="5129" y="31499"/>
                    <a:pt x="5042" y="31203"/>
                  </a:cubicBezTo>
                  <a:cubicBezTo>
                    <a:pt x="4869" y="30624"/>
                    <a:pt x="4929" y="30056"/>
                    <a:pt x="5129" y="29496"/>
                  </a:cubicBezTo>
                  <a:cubicBezTo>
                    <a:pt x="5146" y="29442"/>
                    <a:pt x="5161" y="29387"/>
                    <a:pt x="5143" y="29322"/>
                  </a:cubicBezTo>
                  <a:lnTo>
                    <a:pt x="5143" y="29322"/>
                  </a:lnTo>
                  <a:cubicBezTo>
                    <a:pt x="4829" y="29846"/>
                    <a:pt x="4717" y="30410"/>
                    <a:pt x="4847" y="31011"/>
                  </a:cubicBezTo>
                  <a:cubicBezTo>
                    <a:pt x="4981" y="31640"/>
                    <a:pt x="5139" y="32262"/>
                    <a:pt x="5284" y="32888"/>
                  </a:cubicBezTo>
                  <a:cubicBezTo>
                    <a:pt x="5443" y="33582"/>
                    <a:pt x="5356" y="34277"/>
                    <a:pt x="5266" y="34963"/>
                  </a:cubicBezTo>
                  <a:cubicBezTo>
                    <a:pt x="5216" y="35365"/>
                    <a:pt x="5086" y="35755"/>
                    <a:pt x="4981" y="36196"/>
                  </a:cubicBezTo>
                  <a:cubicBezTo>
                    <a:pt x="4821" y="35817"/>
                    <a:pt x="4825" y="35820"/>
                    <a:pt x="4951" y="35524"/>
                  </a:cubicBezTo>
                  <a:cubicBezTo>
                    <a:pt x="4981" y="35455"/>
                    <a:pt x="5020" y="35379"/>
                    <a:pt x="5027" y="35307"/>
                  </a:cubicBezTo>
                  <a:cubicBezTo>
                    <a:pt x="5093" y="34330"/>
                    <a:pt x="5172" y="33351"/>
                    <a:pt x="4901" y="32389"/>
                  </a:cubicBezTo>
                  <a:cubicBezTo>
                    <a:pt x="4869" y="32266"/>
                    <a:pt x="4810" y="32150"/>
                    <a:pt x="4756" y="32034"/>
                  </a:cubicBezTo>
                  <a:cubicBezTo>
                    <a:pt x="4734" y="31991"/>
                    <a:pt x="4695" y="31959"/>
                    <a:pt x="4604" y="31857"/>
                  </a:cubicBezTo>
                  <a:lnTo>
                    <a:pt x="4604" y="31857"/>
                  </a:lnTo>
                  <a:cubicBezTo>
                    <a:pt x="4669" y="32392"/>
                    <a:pt x="4745" y="32848"/>
                    <a:pt x="4774" y="33307"/>
                  </a:cubicBezTo>
                  <a:cubicBezTo>
                    <a:pt x="4804" y="33766"/>
                    <a:pt x="4777" y="34229"/>
                    <a:pt x="4709" y="34706"/>
                  </a:cubicBezTo>
                  <a:cubicBezTo>
                    <a:pt x="4673" y="34602"/>
                    <a:pt x="4630" y="34500"/>
                    <a:pt x="4604" y="34395"/>
                  </a:cubicBezTo>
                  <a:cubicBezTo>
                    <a:pt x="4485" y="33871"/>
                    <a:pt x="4253" y="33416"/>
                    <a:pt x="3917" y="32989"/>
                  </a:cubicBezTo>
                  <a:cubicBezTo>
                    <a:pt x="3610" y="32595"/>
                    <a:pt x="3342" y="32164"/>
                    <a:pt x="3115" y="31723"/>
                  </a:cubicBezTo>
                  <a:cubicBezTo>
                    <a:pt x="2681" y="30895"/>
                    <a:pt x="2778" y="30049"/>
                    <a:pt x="3155" y="29228"/>
                  </a:cubicBezTo>
                  <a:cubicBezTo>
                    <a:pt x="3335" y="28827"/>
                    <a:pt x="3697" y="28599"/>
                    <a:pt x="4091" y="28407"/>
                  </a:cubicBezTo>
                  <a:cubicBezTo>
                    <a:pt x="4460" y="28230"/>
                    <a:pt x="4799" y="27995"/>
                    <a:pt x="5151" y="27789"/>
                  </a:cubicBezTo>
                  <a:cubicBezTo>
                    <a:pt x="5263" y="27724"/>
                    <a:pt x="5375" y="27659"/>
                    <a:pt x="5487" y="27601"/>
                  </a:cubicBezTo>
                  <a:cubicBezTo>
                    <a:pt x="5957" y="27373"/>
                    <a:pt x="6224" y="27004"/>
                    <a:pt x="6228" y="26473"/>
                  </a:cubicBezTo>
                  <a:cubicBezTo>
                    <a:pt x="6228" y="26245"/>
                    <a:pt x="6217" y="26003"/>
                    <a:pt x="6149" y="25789"/>
                  </a:cubicBezTo>
                  <a:cubicBezTo>
                    <a:pt x="6032" y="25425"/>
                    <a:pt x="5906" y="25048"/>
                    <a:pt x="5703" y="24722"/>
                  </a:cubicBezTo>
                  <a:cubicBezTo>
                    <a:pt x="5382" y="24202"/>
                    <a:pt x="5255" y="23634"/>
                    <a:pt x="5176" y="23045"/>
                  </a:cubicBezTo>
                  <a:cubicBezTo>
                    <a:pt x="5129" y="22687"/>
                    <a:pt x="5086" y="22329"/>
                    <a:pt x="5056" y="21971"/>
                  </a:cubicBezTo>
                  <a:cubicBezTo>
                    <a:pt x="4959" y="20828"/>
                    <a:pt x="4655" y="19740"/>
                    <a:pt x="4250" y="18681"/>
                  </a:cubicBezTo>
                  <a:cubicBezTo>
                    <a:pt x="3921" y="17823"/>
                    <a:pt x="3632" y="16955"/>
                    <a:pt x="3589" y="16030"/>
                  </a:cubicBezTo>
                  <a:cubicBezTo>
                    <a:pt x="3570" y="15697"/>
                    <a:pt x="3545" y="15361"/>
                    <a:pt x="3549" y="15028"/>
                  </a:cubicBezTo>
                  <a:cubicBezTo>
                    <a:pt x="3567" y="13940"/>
                    <a:pt x="3440" y="12870"/>
                    <a:pt x="3202" y="11810"/>
                  </a:cubicBezTo>
                  <a:cubicBezTo>
                    <a:pt x="3140" y="11546"/>
                    <a:pt x="3068" y="11286"/>
                    <a:pt x="2985" y="11029"/>
                  </a:cubicBezTo>
                  <a:cubicBezTo>
                    <a:pt x="2666" y="10013"/>
                    <a:pt x="2579" y="8961"/>
                    <a:pt x="2439" y="7916"/>
                  </a:cubicBezTo>
                  <a:cubicBezTo>
                    <a:pt x="2297" y="6856"/>
                    <a:pt x="2117" y="5800"/>
                    <a:pt x="2000" y="4737"/>
                  </a:cubicBezTo>
                  <a:cubicBezTo>
                    <a:pt x="1875" y="3598"/>
                    <a:pt x="1835" y="2452"/>
                    <a:pt x="1943" y="1306"/>
                  </a:cubicBezTo>
                  <a:cubicBezTo>
                    <a:pt x="1968" y="1027"/>
                    <a:pt x="2005" y="748"/>
                    <a:pt x="2040" y="416"/>
                  </a:cubicBezTo>
                  <a:cubicBezTo>
                    <a:pt x="2177" y="414"/>
                    <a:pt x="2307" y="399"/>
                    <a:pt x="2430" y="399"/>
                  </a:cubicBezTo>
                  <a:close/>
                  <a:moveTo>
                    <a:pt x="7569" y="41443"/>
                  </a:moveTo>
                  <a:cubicBezTo>
                    <a:pt x="7500" y="41963"/>
                    <a:pt x="7117" y="42331"/>
                    <a:pt x="6640" y="42331"/>
                  </a:cubicBezTo>
                  <a:cubicBezTo>
                    <a:pt x="6622" y="42331"/>
                    <a:pt x="6604" y="42330"/>
                    <a:pt x="6586" y="42329"/>
                  </a:cubicBezTo>
                  <a:cubicBezTo>
                    <a:pt x="6253" y="42308"/>
                    <a:pt x="5927" y="42242"/>
                    <a:pt x="5602" y="42184"/>
                  </a:cubicBezTo>
                  <a:cubicBezTo>
                    <a:pt x="5303" y="42126"/>
                    <a:pt x="5006" y="42054"/>
                    <a:pt x="4684" y="41982"/>
                  </a:cubicBezTo>
                  <a:cubicBezTo>
                    <a:pt x="4890" y="41750"/>
                    <a:pt x="5122" y="41639"/>
                    <a:pt x="5386" y="41639"/>
                  </a:cubicBezTo>
                  <a:cubicBezTo>
                    <a:pt x="5464" y="41639"/>
                    <a:pt x="5544" y="41648"/>
                    <a:pt x="5628" y="41667"/>
                  </a:cubicBezTo>
                  <a:cubicBezTo>
                    <a:pt x="5703" y="41685"/>
                    <a:pt x="5780" y="41703"/>
                    <a:pt x="5848" y="41732"/>
                  </a:cubicBezTo>
                  <a:cubicBezTo>
                    <a:pt x="6084" y="41828"/>
                    <a:pt x="6313" y="41879"/>
                    <a:pt x="6533" y="41879"/>
                  </a:cubicBezTo>
                  <a:cubicBezTo>
                    <a:pt x="6900" y="41879"/>
                    <a:pt x="7246" y="41739"/>
                    <a:pt x="7569" y="41443"/>
                  </a:cubicBezTo>
                  <a:close/>
                  <a:moveTo>
                    <a:pt x="20611" y="29456"/>
                  </a:moveTo>
                  <a:cubicBezTo>
                    <a:pt x="20730" y="29456"/>
                    <a:pt x="20842" y="29507"/>
                    <a:pt x="20963" y="29601"/>
                  </a:cubicBezTo>
                  <a:cubicBezTo>
                    <a:pt x="21523" y="30035"/>
                    <a:pt x="22084" y="30465"/>
                    <a:pt x="22659" y="30877"/>
                  </a:cubicBezTo>
                  <a:cubicBezTo>
                    <a:pt x="23277" y="31322"/>
                    <a:pt x="23910" y="31745"/>
                    <a:pt x="24680" y="31897"/>
                  </a:cubicBezTo>
                  <a:cubicBezTo>
                    <a:pt x="24811" y="31922"/>
                    <a:pt x="24926" y="32024"/>
                    <a:pt x="25053" y="32081"/>
                  </a:cubicBezTo>
                  <a:cubicBezTo>
                    <a:pt x="25357" y="32222"/>
                    <a:pt x="25653" y="32389"/>
                    <a:pt x="25967" y="32486"/>
                  </a:cubicBezTo>
                  <a:cubicBezTo>
                    <a:pt x="26546" y="32663"/>
                    <a:pt x="27117" y="32848"/>
                    <a:pt x="27660" y="33130"/>
                  </a:cubicBezTo>
                  <a:cubicBezTo>
                    <a:pt x="28344" y="33488"/>
                    <a:pt x="29067" y="33778"/>
                    <a:pt x="29721" y="34178"/>
                  </a:cubicBezTo>
                  <a:cubicBezTo>
                    <a:pt x="30531" y="34677"/>
                    <a:pt x="31298" y="35249"/>
                    <a:pt x="32061" y="35820"/>
                  </a:cubicBezTo>
                  <a:cubicBezTo>
                    <a:pt x="32730" y="36323"/>
                    <a:pt x="33381" y="36851"/>
                    <a:pt x="34010" y="37401"/>
                  </a:cubicBezTo>
                  <a:cubicBezTo>
                    <a:pt x="36432" y="39512"/>
                    <a:pt x="38569" y="41877"/>
                    <a:pt x="40190" y="44669"/>
                  </a:cubicBezTo>
                  <a:cubicBezTo>
                    <a:pt x="41133" y="46296"/>
                    <a:pt x="41899" y="48017"/>
                    <a:pt x="42438" y="49825"/>
                  </a:cubicBezTo>
                  <a:cubicBezTo>
                    <a:pt x="42587" y="50324"/>
                    <a:pt x="42630" y="50856"/>
                    <a:pt x="42724" y="51373"/>
                  </a:cubicBezTo>
                  <a:cubicBezTo>
                    <a:pt x="42695" y="51383"/>
                    <a:pt x="42663" y="51398"/>
                    <a:pt x="42633" y="51409"/>
                  </a:cubicBezTo>
                  <a:cubicBezTo>
                    <a:pt x="42388" y="50971"/>
                    <a:pt x="42146" y="50534"/>
                    <a:pt x="41899" y="50096"/>
                  </a:cubicBezTo>
                  <a:cubicBezTo>
                    <a:pt x="41874" y="50107"/>
                    <a:pt x="41852" y="50118"/>
                    <a:pt x="41831" y="50125"/>
                  </a:cubicBezTo>
                  <a:cubicBezTo>
                    <a:pt x="41939" y="50425"/>
                    <a:pt x="42041" y="50729"/>
                    <a:pt x="42160" y="51026"/>
                  </a:cubicBezTo>
                  <a:cubicBezTo>
                    <a:pt x="42316" y="51420"/>
                    <a:pt x="42471" y="51817"/>
                    <a:pt x="42645" y="52201"/>
                  </a:cubicBezTo>
                  <a:cubicBezTo>
                    <a:pt x="42789" y="52518"/>
                    <a:pt x="42829" y="52840"/>
                    <a:pt x="42797" y="53181"/>
                  </a:cubicBezTo>
                  <a:cubicBezTo>
                    <a:pt x="42764" y="53546"/>
                    <a:pt x="42750" y="53915"/>
                    <a:pt x="42692" y="54280"/>
                  </a:cubicBezTo>
                  <a:cubicBezTo>
                    <a:pt x="42424" y="52555"/>
                    <a:pt x="41687" y="50993"/>
                    <a:pt x="41024" y="49416"/>
                  </a:cubicBezTo>
                  <a:cubicBezTo>
                    <a:pt x="40627" y="48473"/>
                    <a:pt x="40066" y="47594"/>
                    <a:pt x="39549" y="46708"/>
                  </a:cubicBezTo>
                  <a:cubicBezTo>
                    <a:pt x="38363" y="44683"/>
                    <a:pt x="36866" y="42900"/>
                    <a:pt x="35308" y="41161"/>
                  </a:cubicBezTo>
                  <a:cubicBezTo>
                    <a:pt x="35195" y="41038"/>
                    <a:pt x="35080" y="40922"/>
                    <a:pt x="34906" y="40839"/>
                  </a:cubicBezTo>
                  <a:lnTo>
                    <a:pt x="34906" y="40839"/>
                  </a:lnTo>
                  <a:cubicBezTo>
                    <a:pt x="34943" y="40904"/>
                    <a:pt x="34968" y="40976"/>
                    <a:pt x="35011" y="41031"/>
                  </a:cubicBezTo>
                  <a:cubicBezTo>
                    <a:pt x="35557" y="41718"/>
                    <a:pt x="36099" y="42408"/>
                    <a:pt x="36645" y="43089"/>
                  </a:cubicBezTo>
                  <a:cubicBezTo>
                    <a:pt x="38089" y="44886"/>
                    <a:pt x="39292" y="46838"/>
                    <a:pt x="40312" y="48892"/>
                  </a:cubicBezTo>
                  <a:cubicBezTo>
                    <a:pt x="41018" y="50306"/>
                    <a:pt x="41625" y="51774"/>
                    <a:pt x="42084" y="53289"/>
                  </a:cubicBezTo>
                  <a:cubicBezTo>
                    <a:pt x="42298" y="53987"/>
                    <a:pt x="42363" y="54728"/>
                    <a:pt x="42478" y="55452"/>
                  </a:cubicBezTo>
                  <a:cubicBezTo>
                    <a:pt x="42500" y="55589"/>
                    <a:pt x="42438" y="55741"/>
                    <a:pt x="42413" y="55886"/>
                  </a:cubicBezTo>
                  <a:cubicBezTo>
                    <a:pt x="42384" y="55889"/>
                    <a:pt x="42351" y="55893"/>
                    <a:pt x="42323" y="55893"/>
                  </a:cubicBezTo>
                  <a:cubicBezTo>
                    <a:pt x="42246" y="55657"/>
                    <a:pt x="42171" y="55419"/>
                    <a:pt x="42099" y="55180"/>
                  </a:cubicBezTo>
                  <a:cubicBezTo>
                    <a:pt x="41574" y="53506"/>
                    <a:pt x="40801" y="51933"/>
                    <a:pt x="40081" y="50338"/>
                  </a:cubicBezTo>
                  <a:cubicBezTo>
                    <a:pt x="39921" y="49988"/>
                    <a:pt x="39748" y="49641"/>
                    <a:pt x="39604" y="49282"/>
                  </a:cubicBezTo>
                  <a:cubicBezTo>
                    <a:pt x="39133" y="48122"/>
                    <a:pt x="38508" y="47041"/>
                    <a:pt x="37825" y="45992"/>
                  </a:cubicBezTo>
                  <a:cubicBezTo>
                    <a:pt x="37760" y="45891"/>
                    <a:pt x="37665" y="45801"/>
                    <a:pt x="37531" y="45637"/>
                  </a:cubicBezTo>
                  <a:lnTo>
                    <a:pt x="37531" y="45637"/>
                  </a:lnTo>
                  <a:cubicBezTo>
                    <a:pt x="37521" y="45913"/>
                    <a:pt x="37640" y="46046"/>
                    <a:pt x="37716" y="46191"/>
                  </a:cubicBezTo>
                  <a:cubicBezTo>
                    <a:pt x="38110" y="46929"/>
                    <a:pt x="38544" y="47648"/>
                    <a:pt x="38902" y="48401"/>
                  </a:cubicBezTo>
                  <a:cubicBezTo>
                    <a:pt x="39553" y="49774"/>
                    <a:pt x="40150" y="51170"/>
                    <a:pt x="40782" y="52551"/>
                  </a:cubicBezTo>
                  <a:cubicBezTo>
                    <a:pt x="41220" y="53499"/>
                    <a:pt x="41625" y="54457"/>
                    <a:pt x="41885" y="55469"/>
                  </a:cubicBezTo>
                  <a:cubicBezTo>
                    <a:pt x="41950" y="55734"/>
                    <a:pt x="41990" y="56001"/>
                    <a:pt x="42055" y="56265"/>
                  </a:cubicBezTo>
                  <a:cubicBezTo>
                    <a:pt x="42171" y="56728"/>
                    <a:pt x="42055" y="57151"/>
                    <a:pt x="41845" y="57560"/>
                  </a:cubicBezTo>
                  <a:cubicBezTo>
                    <a:pt x="41509" y="56602"/>
                    <a:pt x="41213" y="55639"/>
                    <a:pt x="40840" y="54706"/>
                  </a:cubicBezTo>
                  <a:cubicBezTo>
                    <a:pt x="40460" y="53752"/>
                    <a:pt x="40030" y="52815"/>
                    <a:pt x="39589" y="51886"/>
                  </a:cubicBezTo>
                  <a:cubicBezTo>
                    <a:pt x="39159" y="50978"/>
                    <a:pt x="38700" y="50082"/>
                    <a:pt x="38247" y="49185"/>
                  </a:cubicBezTo>
                  <a:cubicBezTo>
                    <a:pt x="38215" y="49196"/>
                    <a:pt x="38182" y="49207"/>
                    <a:pt x="38150" y="49214"/>
                  </a:cubicBezTo>
                  <a:cubicBezTo>
                    <a:pt x="38146" y="49282"/>
                    <a:pt x="38128" y="49355"/>
                    <a:pt x="38150" y="49409"/>
                  </a:cubicBezTo>
                  <a:cubicBezTo>
                    <a:pt x="38259" y="49684"/>
                    <a:pt x="38359" y="49966"/>
                    <a:pt x="38501" y="50227"/>
                  </a:cubicBezTo>
                  <a:cubicBezTo>
                    <a:pt x="39426" y="51951"/>
                    <a:pt x="40197" y="53752"/>
                    <a:pt x="40880" y="55585"/>
                  </a:cubicBezTo>
                  <a:cubicBezTo>
                    <a:pt x="41039" y="56016"/>
                    <a:pt x="41155" y="56464"/>
                    <a:pt x="41223" y="56934"/>
                  </a:cubicBezTo>
                  <a:cubicBezTo>
                    <a:pt x="41173" y="56844"/>
                    <a:pt x="41118" y="56754"/>
                    <a:pt x="41071" y="56662"/>
                  </a:cubicBezTo>
                  <a:cubicBezTo>
                    <a:pt x="40597" y="55748"/>
                    <a:pt x="40150" y="54818"/>
                    <a:pt x="39647" y="53922"/>
                  </a:cubicBezTo>
                  <a:cubicBezTo>
                    <a:pt x="39137" y="53014"/>
                    <a:pt x="38576" y="52132"/>
                    <a:pt x="38042" y="51238"/>
                  </a:cubicBezTo>
                  <a:cubicBezTo>
                    <a:pt x="37795" y="50834"/>
                    <a:pt x="37553" y="50422"/>
                    <a:pt x="37307" y="50013"/>
                  </a:cubicBezTo>
                  <a:cubicBezTo>
                    <a:pt x="36949" y="49431"/>
                    <a:pt x="36584" y="48856"/>
                    <a:pt x="36233" y="48270"/>
                  </a:cubicBezTo>
                  <a:cubicBezTo>
                    <a:pt x="36009" y="47897"/>
                    <a:pt x="35799" y="47511"/>
                    <a:pt x="35594" y="47127"/>
                  </a:cubicBezTo>
                  <a:cubicBezTo>
                    <a:pt x="35195" y="46390"/>
                    <a:pt x="34729" y="45696"/>
                    <a:pt x="34172" y="45059"/>
                  </a:cubicBezTo>
                  <a:lnTo>
                    <a:pt x="34172" y="45059"/>
                  </a:lnTo>
                  <a:cubicBezTo>
                    <a:pt x="34237" y="45182"/>
                    <a:pt x="34306" y="45308"/>
                    <a:pt x="34371" y="45432"/>
                  </a:cubicBezTo>
                  <a:cubicBezTo>
                    <a:pt x="34823" y="46256"/>
                    <a:pt x="35275" y="47081"/>
                    <a:pt x="35727" y="47902"/>
                  </a:cubicBezTo>
                  <a:cubicBezTo>
                    <a:pt x="35796" y="48027"/>
                    <a:pt x="35861" y="48151"/>
                    <a:pt x="35933" y="48274"/>
                  </a:cubicBezTo>
                  <a:cubicBezTo>
                    <a:pt x="36671" y="49543"/>
                    <a:pt x="37416" y="50805"/>
                    <a:pt x="38146" y="52078"/>
                  </a:cubicBezTo>
                  <a:cubicBezTo>
                    <a:pt x="38725" y="53097"/>
                    <a:pt x="39296" y="54117"/>
                    <a:pt x="39846" y="55152"/>
                  </a:cubicBezTo>
                  <a:cubicBezTo>
                    <a:pt x="40410" y="56207"/>
                    <a:pt x="40916" y="57292"/>
                    <a:pt x="41361" y="58406"/>
                  </a:cubicBezTo>
                  <a:cubicBezTo>
                    <a:pt x="41505" y="58767"/>
                    <a:pt x="41339" y="59020"/>
                    <a:pt x="41166" y="59382"/>
                  </a:cubicBezTo>
                  <a:cubicBezTo>
                    <a:pt x="40836" y="58348"/>
                    <a:pt x="40475" y="57404"/>
                    <a:pt x="39943" y="56532"/>
                  </a:cubicBezTo>
                  <a:cubicBezTo>
                    <a:pt x="39419" y="55679"/>
                    <a:pt x="38920" y="54811"/>
                    <a:pt x="38411" y="53950"/>
                  </a:cubicBezTo>
                  <a:cubicBezTo>
                    <a:pt x="38381" y="53965"/>
                    <a:pt x="38352" y="53980"/>
                    <a:pt x="38324" y="53994"/>
                  </a:cubicBezTo>
                  <a:cubicBezTo>
                    <a:pt x="38371" y="54099"/>
                    <a:pt x="38414" y="54207"/>
                    <a:pt x="38464" y="54312"/>
                  </a:cubicBezTo>
                  <a:cubicBezTo>
                    <a:pt x="39180" y="55795"/>
                    <a:pt x="39903" y="57278"/>
                    <a:pt x="40612" y="58760"/>
                  </a:cubicBezTo>
                  <a:cubicBezTo>
                    <a:pt x="40746" y="59039"/>
                    <a:pt x="40851" y="59331"/>
                    <a:pt x="40959" y="59621"/>
                  </a:cubicBezTo>
                  <a:cubicBezTo>
                    <a:pt x="40992" y="59711"/>
                    <a:pt x="41006" y="59823"/>
                    <a:pt x="40985" y="59913"/>
                  </a:cubicBezTo>
                  <a:cubicBezTo>
                    <a:pt x="40884" y="60326"/>
                    <a:pt x="40768" y="60734"/>
                    <a:pt x="40652" y="61143"/>
                  </a:cubicBezTo>
                  <a:cubicBezTo>
                    <a:pt x="40645" y="61180"/>
                    <a:pt x="40627" y="61215"/>
                    <a:pt x="40587" y="61324"/>
                  </a:cubicBezTo>
                  <a:cubicBezTo>
                    <a:pt x="40255" y="60242"/>
                    <a:pt x="39770" y="59353"/>
                    <a:pt x="39152" y="58525"/>
                  </a:cubicBezTo>
                  <a:lnTo>
                    <a:pt x="39152" y="58525"/>
                  </a:lnTo>
                  <a:cubicBezTo>
                    <a:pt x="39369" y="59032"/>
                    <a:pt x="39589" y="59534"/>
                    <a:pt x="39795" y="60040"/>
                  </a:cubicBezTo>
                  <a:cubicBezTo>
                    <a:pt x="40008" y="60564"/>
                    <a:pt x="40215" y="61093"/>
                    <a:pt x="40410" y="61624"/>
                  </a:cubicBezTo>
                  <a:cubicBezTo>
                    <a:pt x="40450" y="61725"/>
                    <a:pt x="40475" y="61859"/>
                    <a:pt x="40439" y="61953"/>
                  </a:cubicBezTo>
                  <a:cubicBezTo>
                    <a:pt x="40276" y="62358"/>
                    <a:pt x="40073" y="62745"/>
                    <a:pt x="39751" y="63099"/>
                  </a:cubicBezTo>
                  <a:cubicBezTo>
                    <a:pt x="39079" y="61414"/>
                    <a:pt x="38522" y="59715"/>
                    <a:pt x="37680" y="58134"/>
                  </a:cubicBezTo>
                  <a:cubicBezTo>
                    <a:pt x="36844" y="56565"/>
                    <a:pt x="36027" y="54985"/>
                    <a:pt x="34931" y="53568"/>
                  </a:cubicBezTo>
                  <a:lnTo>
                    <a:pt x="34931" y="53568"/>
                  </a:lnTo>
                  <a:cubicBezTo>
                    <a:pt x="36754" y="56695"/>
                    <a:pt x="38414" y="59892"/>
                    <a:pt x="39466" y="63229"/>
                  </a:cubicBezTo>
                  <a:cubicBezTo>
                    <a:pt x="39199" y="63609"/>
                    <a:pt x="38985" y="63917"/>
                    <a:pt x="38772" y="64220"/>
                  </a:cubicBezTo>
                  <a:cubicBezTo>
                    <a:pt x="38743" y="64213"/>
                    <a:pt x="38718" y="64206"/>
                    <a:pt x="38688" y="64202"/>
                  </a:cubicBezTo>
                  <a:cubicBezTo>
                    <a:pt x="38548" y="63176"/>
                    <a:pt x="38421" y="62151"/>
                    <a:pt x="38020" y="61183"/>
                  </a:cubicBezTo>
                  <a:cubicBezTo>
                    <a:pt x="37401" y="59678"/>
                    <a:pt x="36902" y="58702"/>
                    <a:pt x="36545" y="58453"/>
                  </a:cubicBezTo>
                  <a:lnTo>
                    <a:pt x="36545" y="58453"/>
                  </a:lnTo>
                  <a:cubicBezTo>
                    <a:pt x="36627" y="58658"/>
                    <a:pt x="36689" y="58810"/>
                    <a:pt x="36747" y="58959"/>
                  </a:cubicBezTo>
                  <a:cubicBezTo>
                    <a:pt x="37123" y="59888"/>
                    <a:pt x="37546" y="60803"/>
                    <a:pt x="37860" y="61754"/>
                  </a:cubicBezTo>
                  <a:cubicBezTo>
                    <a:pt x="38114" y="62520"/>
                    <a:pt x="38237" y="63331"/>
                    <a:pt x="38428" y="64115"/>
                  </a:cubicBezTo>
                  <a:cubicBezTo>
                    <a:pt x="38504" y="64434"/>
                    <a:pt x="38403" y="64665"/>
                    <a:pt x="38150" y="64850"/>
                  </a:cubicBezTo>
                  <a:cubicBezTo>
                    <a:pt x="38037" y="64929"/>
                    <a:pt x="37929" y="65015"/>
                    <a:pt x="37745" y="65157"/>
                  </a:cubicBezTo>
                  <a:cubicBezTo>
                    <a:pt x="37929" y="64191"/>
                    <a:pt x="37615" y="63381"/>
                    <a:pt x="37391" y="62560"/>
                  </a:cubicBezTo>
                  <a:cubicBezTo>
                    <a:pt x="37166" y="61739"/>
                    <a:pt x="36815" y="60966"/>
                    <a:pt x="36428" y="60207"/>
                  </a:cubicBezTo>
                  <a:cubicBezTo>
                    <a:pt x="35926" y="59205"/>
                    <a:pt x="35474" y="58181"/>
                    <a:pt x="35011" y="57161"/>
                  </a:cubicBezTo>
                  <a:cubicBezTo>
                    <a:pt x="34559" y="56171"/>
                    <a:pt x="33985" y="55260"/>
                    <a:pt x="33297" y="54417"/>
                  </a:cubicBezTo>
                  <a:cubicBezTo>
                    <a:pt x="33004" y="54055"/>
                    <a:pt x="32748" y="53673"/>
                    <a:pt x="32466" y="53304"/>
                  </a:cubicBezTo>
                  <a:cubicBezTo>
                    <a:pt x="32299" y="53090"/>
                    <a:pt x="32119" y="52892"/>
                    <a:pt x="31894" y="52718"/>
                  </a:cubicBezTo>
                  <a:lnTo>
                    <a:pt x="31894" y="52718"/>
                  </a:lnTo>
                  <a:cubicBezTo>
                    <a:pt x="31934" y="52787"/>
                    <a:pt x="31970" y="52855"/>
                    <a:pt x="32014" y="52920"/>
                  </a:cubicBezTo>
                  <a:cubicBezTo>
                    <a:pt x="33112" y="54627"/>
                    <a:pt x="34288" y="56290"/>
                    <a:pt x="35091" y="58178"/>
                  </a:cubicBezTo>
                  <a:cubicBezTo>
                    <a:pt x="35554" y="59266"/>
                    <a:pt x="36071" y="60329"/>
                    <a:pt x="36548" y="61414"/>
                  </a:cubicBezTo>
                  <a:cubicBezTo>
                    <a:pt x="36939" y="62315"/>
                    <a:pt x="37181" y="63266"/>
                    <a:pt x="37405" y="64217"/>
                  </a:cubicBezTo>
                  <a:cubicBezTo>
                    <a:pt x="37485" y="64553"/>
                    <a:pt x="37510" y="64903"/>
                    <a:pt x="37560" y="65276"/>
                  </a:cubicBezTo>
                  <a:cubicBezTo>
                    <a:pt x="37018" y="65721"/>
                    <a:pt x="36367" y="65948"/>
                    <a:pt x="35709" y="66227"/>
                  </a:cubicBezTo>
                  <a:cubicBezTo>
                    <a:pt x="35651" y="66111"/>
                    <a:pt x="35600" y="66028"/>
                    <a:pt x="35561" y="65938"/>
                  </a:cubicBezTo>
                  <a:cubicBezTo>
                    <a:pt x="35387" y="65507"/>
                    <a:pt x="35225" y="65077"/>
                    <a:pt x="35043" y="64651"/>
                  </a:cubicBezTo>
                  <a:cubicBezTo>
                    <a:pt x="34983" y="64506"/>
                    <a:pt x="34888" y="64376"/>
                    <a:pt x="34809" y="64242"/>
                  </a:cubicBezTo>
                  <a:cubicBezTo>
                    <a:pt x="34779" y="64253"/>
                    <a:pt x="34754" y="64267"/>
                    <a:pt x="34726" y="64282"/>
                  </a:cubicBezTo>
                  <a:cubicBezTo>
                    <a:pt x="34964" y="64915"/>
                    <a:pt x="35203" y="65544"/>
                    <a:pt x="35456" y="66220"/>
                  </a:cubicBezTo>
                  <a:cubicBezTo>
                    <a:pt x="35335" y="66239"/>
                    <a:pt x="35217" y="66251"/>
                    <a:pt x="35103" y="66251"/>
                  </a:cubicBezTo>
                  <a:cubicBezTo>
                    <a:pt x="34824" y="66251"/>
                    <a:pt x="34569" y="66178"/>
                    <a:pt x="34353" y="65953"/>
                  </a:cubicBezTo>
                  <a:cubicBezTo>
                    <a:pt x="34053" y="65634"/>
                    <a:pt x="33768" y="65302"/>
                    <a:pt x="33489" y="64965"/>
                  </a:cubicBezTo>
                  <a:cubicBezTo>
                    <a:pt x="33308" y="64755"/>
                    <a:pt x="33156" y="64521"/>
                    <a:pt x="32885" y="64391"/>
                  </a:cubicBezTo>
                  <a:lnTo>
                    <a:pt x="32885" y="64391"/>
                  </a:lnTo>
                  <a:cubicBezTo>
                    <a:pt x="32961" y="64903"/>
                    <a:pt x="33030" y="65392"/>
                    <a:pt x="33098" y="65880"/>
                  </a:cubicBezTo>
                  <a:cubicBezTo>
                    <a:pt x="33069" y="65891"/>
                    <a:pt x="33040" y="65901"/>
                    <a:pt x="33012" y="65913"/>
                  </a:cubicBezTo>
                  <a:cubicBezTo>
                    <a:pt x="32791" y="65631"/>
                    <a:pt x="32632" y="65305"/>
                    <a:pt x="32444" y="64998"/>
                  </a:cubicBezTo>
                  <a:cubicBezTo>
                    <a:pt x="32249" y="64680"/>
                    <a:pt x="32057" y="64358"/>
                    <a:pt x="31862" y="64039"/>
                  </a:cubicBezTo>
                  <a:cubicBezTo>
                    <a:pt x="31667" y="63721"/>
                    <a:pt x="31468" y="63406"/>
                    <a:pt x="31268" y="63089"/>
                  </a:cubicBezTo>
                  <a:cubicBezTo>
                    <a:pt x="31069" y="62774"/>
                    <a:pt x="30867" y="62460"/>
                    <a:pt x="30675" y="62141"/>
                  </a:cubicBezTo>
                  <a:cubicBezTo>
                    <a:pt x="30484" y="61823"/>
                    <a:pt x="30321" y="61490"/>
                    <a:pt x="30003" y="61248"/>
                  </a:cubicBezTo>
                  <a:lnTo>
                    <a:pt x="30003" y="61248"/>
                  </a:lnTo>
                  <a:cubicBezTo>
                    <a:pt x="30021" y="61320"/>
                    <a:pt x="30032" y="61400"/>
                    <a:pt x="30065" y="61465"/>
                  </a:cubicBezTo>
                  <a:cubicBezTo>
                    <a:pt x="30914" y="63204"/>
                    <a:pt x="31916" y="64853"/>
                    <a:pt x="32961" y="66477"/>
                  </a:cubicBezTo>
                  <a:cubicBezTo>
                    <a:pt x="33069" y="66639"/>
                    <a:pt x="33109" y="66781"/>
                    <a:pt x="33047" y="66976"/>
                  </a:cubicBezTo>
                  <a:cubicBezTo>
                    <a:pt x="32885" y="67493"/>
                    <a:pt x="32440" y="68180"/>
                    <a:pt x="31984" y="68560"/>
                  </a:cubicBezTo>
                  <a:cubicBezTo>
                    <a:pt x="30245" y="67583"/>
                    <a:pt x="28521" y="66585"/>
                    <a:pt x="26972" y="65309"/>
                  </a:cubicBezTo>
                  <a:cubicBezTo>
                    <a:pt x="25432" y="64036"/>
                    <a:pt x="23903" y="62756"/>
                    <a:pt x="22695" y="61136"/>
                  </a:cubicBezTo>
                  <a:cubicBezTo>
                    <a:pt x="22673" y="61153"/>
                    <a:pt x="22648" y="61168"/>
                    <a:pt x="22623" y="61186"/>
                  </a:cubicBezTo>
                  <a:cubicBezTo>
                    <a:pt x="22666" y="61262"/>
                    <a:pt x="22703" y="61342"/>
                    <a:pt x="22750" y="61414"/>
                  </a:cubicBezTo>
                  <a:cubicBezTo>
                    <a:pt x="23566" y="62698"/>
                    <a:pt x="24608" y="63775"/>
                    <a:pt x="25754" y="64766"/>
                  </a:cubicBezTo>
                  <a:cubicBezTo>
                    <a:pt x="27403" y="66183"/>
                    <a:pt x="29142" y="67460"/>
                    <a:pt x="31102" y="68415"/>
                  </a:cubicBezTo>
                  <a:cubicBezTo>
                    <a:pt x="31330" y="68527"/>
                    <a:pt x="31565" y="68625"/>
                    <a:pt x="31832" y="68747"/>
                  </a:cubicBezTo>
                  <a:cubicBezTo>
                    <a:pt x="31667" y="68885"/>
                    <a:pt x="31529" y="68997"/>
                    <a:pt x="31406" y="69099"/>
                  </a:cubicBezTo>
                  <a:cubicBezTo>
                    <a:pt x="30484" y="68823"/>
                    <a:pt x="29616" y="68498"/>
                    <a:pt x="28813" y="68028"/>
                  </a:cubicBezTo>
                  <a:cubicBezTo>
                    <a:pt x="28018" y="67558"/>
                    <a:pt x="27233" y="67055"/>
                    <a:pt x="26488" y="66505"/>
                  </a:cubicBezTo>
                  <a:cubicBezTo>
                    <a:pt x="25751" y="65967"/>
                    <a:pt x="25068" y="65352"/>
                    <a:pt x="24362" y="64770"/>
                  </a:cubicBezTo>
                  <a:cubicBezTo>
                    <a:pt x="24337" y="64791"/>
                    <a:pt x="24312" y="64813"/>
                    <a:pt x="24290" y="64835"/>
                  </a:cubicBezTo>
                  <a:cubicBezTo>
                    <a:pt x="24391" y="64972"/>
                    <a:pt x="24470" y="65135"/>
                    <a:pt x="24594" y="65247"/>
                  </a:cubicBezTo>
                  <a:cubicBezTo>
                    <a:pt x="25107" y="65714"/>
                    <a:pt x="25606" y="66205"/>
                    <a:pt x="26163" y="66617"/>
                  </a:cubicBezTo>
                  <a:cubicBezTo>
                    <a:pt x="27031" y="67261"/>
                    <a:pt x="27905" y="67901"/>
                    <a:pt x="28875" y="68396"/>
                  </a:cubicBezTo>
                  <a:cubicBezTo>
                    <a:pt x="29591" y="68762"/>
                    <a:pt x="30318" y="69112"/>
                    <a:pt x="31164" y="69257"/>
                  </a:cubicBezTo>
                  <a:cubicBezTo>
                    <a:pt x="31091" y="69326"/>
                    <a:pt x="31063" y="69373"/>
                    <a:pt x="31019" y="69391"/>
                  </a:cubicBezTo>
                  <a:cubicBezTo>
                    <a:pt x="30430" y="69655"/>
                    <a:pt x="29844" y="69919"/>
                    <a:pt x="29185" y="69952"/>
                  </a:cubicBezTo>
                  <a:cubicBezTo>
                    <a:pt x="29175" y="69952"/>
                    <a:pt x="29165" y="69952"/>
                    <a:pt x="29155" y="69952"/>
                  </a:cubicBezTo>
                  <a:cubicBezTo>
                    <a:pt x="29064" y="69952"/>
                    <a:pt x="28970" y="69939"/>
                    <a:pt x="28882" y="69923"/>
                  </a:cubicBezTo>
                  <a:cubicBezTo>
                    <a:pt x="28137" y="69796"/>
                    <a:pt x="27443" y="69539"/>
                    <a:pt x="26799" y="69138"/>
                  </a:cubicBezTo>
                  <a:cubicBezTo>
                    <a:pt x="26618" y="69024"/>
                    <a:pt x="26425" y="68904"/>
                    <a:pt x="26182" y="68904"/>
                  </a:cubicBezTo>
                  <a:cubicBezTo>
                    <a:pt x="26163" y="68904"/>
                    <a:pt x="26143" y="68905"/>
                    <a:pt x="26123" y="68907"/>
                  </a:cubicBezTo>
                  <a:cubicBezTo>
                    <a:pt x="26351" y="69326"/>
                    <a:pt x="26755" y="69586"/>
                    <a:pt x="27107" y="69998"/>
                  </a:cubicBezTo>
                  <a:cubicBezTo>
                    <a:pt x="26859" y="70001"/>
                    <a:pt x="26646" y="70016"/>
                    <a:pt x="26447" y="70016"/>
                  </a:cubicBezTo>
                  <a:cubicBezTo>
                    <a:pt x="26361" y="70016"/>
                    <a:pt x="26278" y="70013"/>
                    <a:pt x="26196" y="70005"/>
                  </a:cubicBezTo>
                  <a:cubicBezTo>
                    <a:pt x="25646" y="69952"/>
                    <a:pt x="25096" y="69893"/>
                    <a:pt x="24550" y="69796"/>
                  </a:cubicBezTo>
                  <a:cubicBezTo>
                    <a:pt x="23400" y="69598"/>
                    <a:pt x="22384" y="69069"/>
                    <a:pt x="21423" y="68426"/>
                  </a:cubicBezTo>
                  <a:cubicBezTo>
                    <a:pt x="20265" y="67652"/>
                    <a:pt x="19170" y="66791"/>
                    <a:pt x="18153" y="65840"/>
                  </a:cubicBezTo>
                  <a:cubicBezTo>
                    <a:pt x="17633" y="65349"/>
                    <a:pt x="17195" y="64763"/>
                    <a:pt x="16728" y="64217"/>
                  </a:cubicBezTo>
                  <a:cubicBezTo>
                    <a:pt x="15492" y="62759"/>
                    <a:pt x="14454" y="61161"/>
                    <a:pt x="13395" y="59577"/>
                  </a:cubicBezTo>
                  <a:cubicBezTo>
                    <a:pt x="13282" y="59404"/>
                    <a:pt x="13167" y="59230"/>
                    <a:pt x="13077" y="59046"/>
                  </a:cubicBezTo>
                  <a:cubicBezTo>
                    <a:pt x="12237" y="57325"/>
                    <a:pt x="11356" y="55618"/>
                    <a:pt x="10860" y="53752"/>
                  </a:cubicBezTo>
                  <a:cubicBezTo>
                    <a:pt x="10603" y="52779"/>
                    <a:pt x="10285" y="51824"/>
                    <a:pt x="10050" y="50852"/>
                  </a:cubicBezTo>
                  <a:cubicBezTo>
                    <a:pt x="9819" y="49901"/>
                    <a:pt x="9659" y="48932"/>
                    <a:pt x="9464" y="47974"/>
                  </a:cubicBezTo>
                  <a:cubicBezTo>
                    <a:pt x="9417" y="47735"/>
                    <a:pt x="9363" y="47496"/>
                    <a:pt x="9283" y="47265"/>
                  </a:cubicBezTo>
                  <a:cubicBezTo>
                    <a:pt x="8943" y="46248"/>
                    <a:pt x="8719" y="45203"/>
                    <a:pt x="8549" y="44148"/>
                  </a:cubicBezTo>
                  <a:cubicBezTo>
                    <a:pt x="8459" y="43576"/>
                    <a:pt x="8343" y="43005"/>
                    <a:pt x="8267" y="42434"/>
                  </a:cubicBezTo>
                  <a:cubicBezTo>
                    <a:pt x="8235" y="42181"/>
                    <a:pt x="8242" y="41917"/>
                    <a:pt x="8282" y="41667"/>
                  </a:cubicBezTo>
                  <a:cubicBezTo>
                    <a:pt x="8422" y="40803"/>
                    <a:pt x="8593" y="39950"/>
                    <a:pt x="8998" y="39071"/>
                  </a:cubicBezTo>
                  <a:cubicBezTo>
                    <a:pt x="9128" y="39758"/>
                    <a:pt x="9233" y="40380"/>
                    <a:pt x="9370" y="40994"/>
                  </a:cubicBezTo>
                  <a:cubicBezTo>
                    <a:pt x="9515" y="41620"/>
                    <a:pt x="9692" y="42239"/>
                    <a:pt x="9919" y="42842"/>
                  </a:cubicBezTo>
                  <a:cubicBezTo>
                    <a:pt x="9815" y="42314"/>
                    <a:pt x="9710" y="41787"/>
                    <a:pt x="9609" y="41258"/>
                  </a:cubicBezTo>
                  <a:cubicBezTo>
                    <a:pt x="9450" y="40423"/>
                    <a:pt x="9265" y="39592"/>
                    <a:pt x="9150" y="38753"/>
                  </a:cubicBezTo>
                  <a:cubicBezTo>
                    <a:pt x="9106" y="38413"/>
                    <a:pt x="9222" y="38052"/>
                    <a:pt x="9265" y="37700"/>
                  </a:cubicBezTo>
                  <a:cubicBezTo>
                    <a:pt x="9298" y="37697"/>
                    <a:pt x="9334" y="37693"/>
                    <a:pt x="9367" y="37693"/>
                  </a:cubicBezTo>
                  <a:cubicBezTo>
                    <a:pt x="9399" y="37816"/>
                    <a:pt x="9435" y="37943"/>
                    <a:pt x="9460" y="38069"/>
                  </a:cubicBezTo>
                  <a:cubicBezTo>
                    <a:pt x="9562" y="38572"/>
                    <a:pt x="9656" y="39078"/>
                    <a:pt x="9764" y="39584"/>
                  </a:cubicBezTo>
                  <a:cubicBezTo>
                    <a:pt x="9801" y="39747"/>
                    <a:pt x="9786" y="39950"/>
                    <a:pt x="10054" y="40051"/>
                  </a:cubicBezTo>
                  <a:cubicBezTo>
                    <a:pt x="10064" y="39935"/>
                    <a:pt x="10090" y="39845"/>
                    <a:pt x="10076" y="39758"/>
                  </a:cubicBezTo>
                  <a:cubicBezTo>
                    <a:pt x="10021" y="39425"/>
                    <a:pt x="9956" y="39100"/>
                    <a:pt x="9891" y="38771"/>
                  </a:cubicBezTo>
                  <a:cubicBezTo>
                    <a:pt x="9794" y="38264"/>
                    <a:pt x="9689" y="37762"/>
                    <a:pt x="9591" y="37256"/>
                  </a:cubicBezTo>
                  <a:cubicBezTo>
                    <a:pt x="9471" y="36622"/>
                    <a:pt x="9864" y="36123"/>
                    <a:pt x="10504" y="36123"/>
                  </a:cubicBezTo>
                  <a:cubicBezTo>
                    <a:pt x="10518" y="36123"/>
                    <a:pt x="10531" y="36124"/>
                    <a:pt x="10545" y="36124"/>
                  </a:cubicBezTo>
                  <a:cubicBezTo>
                    <a:pt x="11156" y="36142"/>
                    <a:pt x="11738" y="36273"/>
                    <a:pt x="12230" y="36688"/>
                  </a:cubicBezTo>
                  <a:cubicBezTo>
                    <a:pt x="12646" y="37035"/>
                    <a:pt x="13084" y="37353"/>
                    <a:pt x="13517" y="37675"/>
                  </a:cubicBezTo>
                  <a:cubicBezTo>
                    <a:pt x="13724" y="37827"/>
                    <a:pt x="13948" y="37961"/>
                    <a:pt x="14165" y="38098"/>
                  </a:cubicBezTo>
                  <a:cubicBezTo>
                    <a:pt x="14703" y="38436"/>
                    <a:pt x="15284" y="38616"/>
                    <a:pt x="15905" y="38616"/>
                  </a:cubicBezTo>
                  <a:cubicBezTo>
                    <a:pt x="16010" y="38616"/>
                    <a:pt x="16116" y="38611"/>
                    <a:pt x="16223" y="38601"/>
                  </a:cubicBezTo>
                  <a:cubicBezTo>
                    <a:pt x="16268" y="38597"/>
                    <a:pt x="16313" y="38595"/>
                    <a:pt x="16356" y="38595"/>
                  </a:cubicBezTo>
                  <a:cubicBezTo>
                    <a:pt x="16655" y="38595"/>
                    <a:pt x="16918" y="38693"/>
                    <a:pt x="17152" y="38901"/>
                  </a:cubicBezTo>
                  <a:cubicBezTo>
                    <a:pt x="17741" y="39425"/>
                    <a:pt x="18494" y="39649"/>
                    <a:pt x="19177" y="40004"/>
                  </a:cubicBezTo>
                  <a:cubicBezTo>
                    <a:pt x="19462" y="40152"/>
                    <a:pt x="19759" y="40278"/>
                    <a:pt x="20019" y="40402"/>
                  </a:cubicBezTo>
                  <a:cubicBezTo>
                    <a:pt x="20034" y="40539"/>
                    <a:pt x="20016" y="40662"/>
                    <a:pt x="20066" y="40749"/>
                  </a:cubicBezTo>
                  <a:cubicBezTo>
                    <a:pt x="20446" y="41396"/>
                    <a:pt x="20924" y="41967"/>
                    <a:pt x="21523" y="42430"/>
                  </a:cubicBezTo>
                  <a:cubicBezTo>
                    <a:pt x="21563" y="42463"/>
                    <a:pt x="21614" y="42473"/>
                    <a:pt x="21683" y="42473"/>
                  </a:cubicBezTo>
                  <a:cubicBezTo>
                    <a:pt x="21292" y="41790"/>
                    <a:pt x="20692" y="41258"/>
                    <a:pt x="20290" y="40575"/>
                  </a:cubicBezTo>
                  <a:lnTo>
                    <a:pt x="20290" y="40575"/>
                  </a:lnTo>
                  <a:cubicBezTo>
                    <a:pt x="20724" y="40594"/>
                    <a:pt x="21144" y="40600"/>
                    <a:pt x="21563" y="40629"/>
                  </a:cubicBezTo>
                  <a:cubicBezTo>
                    <a:pt x="21600" y="40632"/>
                    <a:pt x="21634" y="40633"/>
                    <a:pt x="21667" y="40633"/>
                  </a:cubicBezTo>
                  <a:cubicBezTo>
                    <a:pt x="22043" y="40633"/>
                    <a:pt x="22182" y="40457"/>
                    <a:pt x="22356" y="40051"/>
                  </a:cubicBezTo>
                  <a:cubicBezTo>
                    <a:pt x="22464" y="39805"/>
                    <a:pt x="22319" y="39577"/>
                    <a:pt x="22142" y="39432"/>
                  </a:cubicBezTo>
                  <a:cubicBezTo>
                    <a:pt x="21857" y="39190"/>
                    <a:pt x="21882" y="38941"/>
                    <a:pt x="21997" y="38637"/>
                  </a:cubicBezTo>
                  <a:cubicBezTo>
                    <a:pt x="22109" y="38355"/>
                    <a:pt x="22239" y="38142"/>
                    <a:pt x="22546" y="38000"/>
                  </a:cubicBezTo>
                  <a:cubicBezTo>
                    <a:pt x="22980" y="37795"/>
                    <a:pt x="23075" y="37346"/>
                    <a:pt x="23072" y="36912"/>
                  </a:cubicBezTo>
                  <a:cubicBezTo>
                    <a:pt x="23072" y="36565"/>
                    <a:pt x="22992" y="36221"/>
                    <a:pt x="22963" y="35874"/>
                  </a:cubicBezTo>
                  <a:cubicBezTo>
                    <a:pt x="22941" y="35622"/>
                    <a:pt x="22945" y="35368"/>
                    <a:pt x="22937" y="35115"/>
                  </a:cubicBezTo>
                  <a:cubicBezTo>
                    <a:pt x="22937" y="35050"/>
                    <a:pt x="22959" y="34985"/>
                    <a:pt x="22959" y="34923"/>
                  </a:cubicBezTo>
                  <a:cubicBezTo>
                    <a:pt x="22964" y="34714"/>
                    <a:pt x="22901" y="34610"/>
                    <a:pt x="22769" y="34610"/>
                  </a:cubicBezTo>
                  <a:cubicBezTo>
                    <a:pt x="22717" y="34610"/>
                    <a:pt x="22654" y="34626"/>
                    <a:pt x="22579" y="34659"/>
                  </a:cubicBezTo>
                  <a:cubicBezTo>
                    <a:pt x="22290" y="34789"/>
                    <a:pt x="22001" y="34931"/>
                    <a:pt x="21686" y="35079"/>
                  </a:cubicBezTo>
                  <a:cubicBezTo>
                    <a:pt x="21006" y="34515"/>
                    <a:pt x="20594" y="33748"/>
                    <a:pt x="20208" y="32963"/>
                  </a:cubicBezTo>
                  <a:lnTo>
                    <a:pt x="20208" y="32963"/>
                  </a:lnTo>
                  <a:cubicBezTo>
                    <a:pt x="20728" y="33401"/>
                    <a:pt x="21082" y="34008"/>
                    <a:pt x="21712" y="34349"/>
                  </a:cubicBezTo>
                  <a:cubicBezTo>
                    <a:pt x="21596" y="34193"/>
                    <a:pt x="21498" y="34020"/>
                    <a:pt x="21368" y="33878"/>
                  </a:cubicBezTo>
                  <a:cubicBezTo>
                    <a:pt x="20927" y="33394"/>
                    <a:pt x="20457" y="32931"/>
                    <a:pt x="20030" y="32432"/>
                  </a:cubicBezTo>
                  <a:cubicBezTo>
                    <a:pt x="19661" y="32009"/>
                    <a:pt x="19552" y="31488"/>
                    <a:pt x="19578" y="30866"/>
                  </a:cubicBezTo>
                  <a:lnTo>
                    <a:pt x="19578" y="30866"/>
                  </a:lnTo>
                  <a:cubicBezTo>
                    <a:pt x="19998" y="31380"/>
                    <a:pt x="20360" y="31850"/>
                    <a:pt x="20746" y="32294"/>
                  </a:cubicBezTo>
                  <a:cubicBezTo>
                    <a:pt x="21141" y="32747"/>
                    <a:pt x="21531" y="33206"/>
                    <a:pt x="22052" y="33531"/>
                  </a:cubicBezTo>
                  <a:cubicBezTo>
                    <a:pt x="21364" y="32458"/>
                    <a:pt x="20413" y="31604"/>
                    <a:pt x="19657" y="30562"/>
                  </a:cubicBezTo>
                  <a:cubicBezTo>
                    <a:pt x="19788" y="30168"/>
                    <a:pt x="19921" y="29774"/>
                    <a:pt x="20333" y="29539"/>
                  </a:cubicBezTo>
                  <a:cubicBezTo>
                    <a:pt x="20434" y="29483"/>
                    <a:pt x="20524" y="29456"/>
                    <a:pt x="20611" y="29456"/>
                  </a:cubicBezTo>
                  <a:close/>
                  <a:moveTo>
                    <a:pt x="2635" y="0"/>
                  </a:moveTo>
                  <a:cubicBezTo>
                    <a:pt x="2591" y="0"/>
                    <a:pt x="2547" y="1"/>
                    <a:pt x="2504" y="4"/>
                  </a:cubicBezTo>
                  <a:cubicBezTo>
                    <a:pt x="1957" y="32"/>
                    <a:pt x="1802" y="174"/>
                    <a:pt x="1658" y="695"/>
                  </a:cubicBezTo>
                  <a:cubicBezTo>
                    <a:pt x="1636" y="770"/>
                    <a:pt x="1618" y="843"/>
                    <a:pt x="1603" y="919"/>
                  </a:cubicBezTo>
                  <a:cubicBezTo>
                    <a:pt x="1462" y="1891"/>
                    <a:pt x="1346" y="2861"/>
                    <a:pt x="1429" y="3844"/>
                  </a:cubicBezTo>
                  <a:cubicBezTo>
                    <a:pt x="1480" y="4408"/>
                    <a:pt x="1560" y="4969"/>
                    <a:pt x="1614" y="5533"/>
                  </a:cubicBezTo>
                  <a:cubicBezTo>
                    <a:pt x="1718" y="6636"/>
                    <a:pt x="1827" y="7738"/>
                    <a:pt x="1914" y="8841"/>
                  </a:cubicBezTo>
                  <a:cubicBezTo>
                    <a:pt x="1987" y="9799"/>
                    <a:pt x="2178" y="10725"/>
                    <a:pt x="2496" y="11633"/>
                  </a:cubicBezTo>
                  <a:cubicBezTo>
                    <a:pt x="2637" y="12045"/>
                    <a:pt x="2786" y="12461"/>
                    <a:pt x="2876" y="12888"/>
                  </a:cubicBezTo>
                  <a:cubicBezTo>
                    <a:pt x="3006" y="13513"/>
                    <a:pt x="3169" y="14153"/>
                    <a:pt x="3169" y="14789"/>
                  </a:cubicBezTo>
                  <a:cubicBezTo>
                    <a:pt x="3162" y="16182"/>
                    <a:pt x="3328" y="17534"/>
                    <a:pt x="3791" y="18851"/>
                  </a:cubicBezTo>
                  <a:cubicBezTo>
                    <a:pt x="4141" y="19834"/>
                    <a:pt x="4409" y="20842"/>
                    <a:pt x="4463" y="21895"/>
                  </a:cubicBezTo>
                  <a:cubicBezTo>
                    <a:pt x="4492" y="22474"/>
                    <a:pt x="4554" y="23052"/>
                    <a:pt x="4600" y="23627"/>
                  </a:cubicBezTo>
                  <a:cubicBezTo>
                    <a:pt x="4637" y="24065"/>
                    <a:pt x="4699" y="24499"/>
                    <a:pt x="4717" y="24936"/>
                  </a:cubicBezTo>
                  <a:cubicBezTo>
                    <a:pt x="4738" y="25615"/>
                    <a:pt x="4647" y="26281"/>
                    <a:pt x="4185" y="26824"/>
                  </a:cubicBezTo>
                  <a:cubicBezTo>
                    <a:pt x="3986" y="27059"/>
                    <a:pt x="3762" y="27279"/>
                    <a:pt x="3512" y="27460"/>
                  </a:cubicBezTo>
                  <a:cubicBezTo>
                    <a:pt x="3035" y="27807"/>
                    <a:pt x="2663" y="28252"/>
                    <a:pt x="2355" y="28744"/>
                  </a:cubicBezTo>
                  <a:cubicBezTo>
                    <a:pt x="2048" y="29232"/>
                    <a:pt x="1932" y="29796"/>
                    <a:pt x="1997" y="30371"/>
                  </a:cubicBezTo>
                  <a:cubicBezTo>
                    <a:pt x="2149" y="31651"/>
                    <a:pt x="2808" y="32660"/>
                    <a:pt x="3722" y="33524"/>
                  </a:cubicBezTo>
                  <a:cubicBezTo>
                    <a:pt x="4022" y="33806"/>
                    <a:pt x="4250" y="34132"/>
                    <a:pt x="4340" y="34526"/>
                  </a:cubicBezTo>
                  <a:cubicBezTo>
                    <a:pt x="4398" y="34754"/>
                    <a:pt x="4348" y="35006"/>
                    <a:pt x="4373" y="35249"/>
                  </a:cubicBezTo>
                  <a:cubicBezTo>
                    <a:pt x="4445" y="35936"/>
                    <a:pt x="4452" y="36634"/>
                    <a:pt x="4647" y="37310"/>
                  </a:cubicBezTo>
                  <a:cubicBezTo>
                    <a:pt x="4789" y="37795"/>
                    <a:pt x="4810" y="38294"/>
                    <a:pt x="4799" y="38833"/>
                  </a:cubicBezTo>
                  <a:cubicBezTo>
                    <a:pt x="4590" y="38768"/>
                    <a:pt x="4423" y="38698"/>
                    <a:pt x="4250" y="38666"/>
                  </a:cubicBezTo>
                  <a:cubicBezTo>
                    <a:pt x="3884" y="38590"/>
                    <a:pt x="3519" y="38518"/>
                    <a:pt x="3155" y="38471"/>
                  </a:cubicBezTo>
                  <a:cubicBezTo>
                    <a:pt x="2811" y="38427"/>
                    <a:pt x="2453" y="38460"/>
                    <a:pt x="2120" y="38387"/>
                  </a:cubicBezTo>
                  <a:cubicBezTo>
                    <a:pt x="2036" y="38370"/>
                    <a:pt x="1957" y="38361"/>
                    <a:pt x="1883" y="38361"/>
                  </a:cubicBezTo>
                  <a:cubicBezTo>
                    <a:pt x="1584" y="38361"/>
                    <a:pt x="1358" y="38501"/>
                    <a:pt x="1129" y="38738"/>
                  </a:cubicBezTo>
                  <a:cubicBezTo>
                    <a:pt x="673" y="39208"/>
                    <a:pt x="428" y="39812"/>
                    <a:pt x="52" y="40330"/>
                  </a:cubicBezTo>
                  <a:cubicBezTo>
                    <a:pt x="23" y="40369"/>
                    <a:pt x="1" y="40427"/>
                    <a:pt x="4" y="40474"/>
                  </a:cubicBezTo>
                  <a:cubicBezTo>
                    <a:pt x="12" y="40532"/>
                    <a:pt x="37" y="40612"/>
                    <a:pt x="77" y="40633"/>
                  </a:cubicBezTo>
                  <a:cubicBezTo>
                    <a:pt x="87" y="40639"/>
                    <a:pt x="101" y="40641"/>
                    <a:pt x="116" y="40641"/>
                  </a:cubicBezTo>
                  <a:cubicBezTo>
                    <a:pt x="162" y="40641"/>
                    <a:pt x="221" y="40620"/>
                    <a:pt x="240" y="40594"/>
                  </a:cubicBezTo>
                  <a:cubicBezTo>
                    <a:pt x="525" y="40192"/>
                    <a:pt x="945" y="40098"/>
                    <a:pt x="1393" y="40095"/>
                  </a:cubicBezTo>
                  <a:cubicBezTo>
                    <a:pt x="1740" y="40095"/>
                    <a:pt x="2087" y="40145"/>
                    <a:pt x="2434" y="40148"/>
                  </a:cubicBezTo>
                  <a:cubicBezTo>
                    <a:pt x="3176" y="40156"/>
                    <a:pt x="3892" y="40300"/>
                    <a:pt x="4590" y="40539"/>
                  </a:cubicBezTo>
                  <a:cubicBezTo>
                    <a:pt x="4764" y="40599"/>
                    <a:pt x="4933" y="40634"/>
                    <a:pt x="5099" y="40634"/>
                  </a:cubicBezTo>
                  <a:cubicBezTo>
                    <a:pt x="5316" y="40634"/>
                    <a:pt x="5526" y="40573"/>
                    <a:pt x="5729" y="40423"/>
                  </a:cubicBezTo>
                  <a:cubicBezTo>
                    <a:pt x="5769" y="40395"/>
                    <a:pt x="5819" y="40384"/>
                    <a:pt x="5862" y="40365"/>
                  </a:cubicBezTo>
                  <a:cubicBezTo>
                    <a:pt x="6231" y="40572"/>
                    <a:pt x="6314" y="40941"/>
                    <a:pt x="6466" y="41345"/>
                  </a:cubicBezTo>
                  <a:cubicBezTo>
                    <a:pt x="6213" y="41318"/>
                    <a:pt x="5999" y="41272"/>
                    <a:pt x="5789" y="41272"/>
                  </a:cubicBezTo>
                  <a:cubicBezTo>
                    <a:pt x="5775" y="41272"/>
                    <a:pt x="5761" y="41273"/>
                    <a:pt x="5747" y="41273"/>
                  </a:cubicBezTo>
                  <a:cubicBezTo>
                    <a:pt x="5468" y="41280"/>
                    <a:pt x="5161" y="41266"/>
                    <a:pt x="4919" y="41378"/>
                  </a:cubicBezTo>
                  <a:cubicBezTo>
                    <a:pt x="4383" y="41624"/>
                    <a:pt x="3892" y="41971"/>
                    <a:pt x="3502" y="42423"/>
                  </a:cubicBezTo>
                  <a:cubicBezTo>
                    <a:pt x="3393" y="42550"/>
                    <a:pt x="3320" y="42738"/>
                    <a:pt x="3295" y="42904"/>
                  </a:cubicBezTo>
                  <a:cubicBezTo>
                    <a:pt x="3259" y="43124"/>
                    <a:pt x="3379" y="43266"/>
                    <a:pt x="3617" y="43359"/>
                  </a:cubicBezTo>
                  <a:cubicBezTo>
                    <a:pt x="3639" y="43204"/>
                    <a:pt x="3610" y="43020"/>
                    <a:pt x="3689" y="42918"/>
                  </a:cubicBezTo>
                  <a:cubicBezTo>
                    <a:pt x="3863" y="42705"/>
                    <a:pt x="4073" y="42499"/>
                    <a:pt x="4308" y="42358"/>
                  </a:cubicBezTo>
                  <a:cubicBezTo>
                    <a:pt x="4340" y="42338"/>
                    <a:pt x="4380" y="42331"/>
                    <a:pt x="4424" y="42331"/>
                  </a:cubicBezTo>
                  <a:cubicBezTo>
                    <a:pt x="4534" y="42331"/>
                    <a:pt x="4671" y="42377"/>
                    <a:pt x="4785" y="42398"/>
                  </a:cubicBezTo>
                  <a:cubicBezTo>
                    <a:pt x="4948" y="42430"/>
                    <a:pt x="5114" y="42473"/>
                    <a:pt x="5266" y="42538"/>
                  </a:cubicBezTo>
                  <a:cubicBezTo>
                    <a:pt x="5593" y="42675"/>
                    <a:pt x="5927" y="42733"/>
                    <a:pt x="6271" y="42733"/>
                  </a:cubicBezTo>
                  <a:cubicBezTo>
                    <a:pt x="6402" y="42733"/>
                    <a:pt x="6535" y="42725"/>
                    <a:pt x="6669" y="42708"/>
                  </a:cubicBezTo>
                  <a:cubicBezTo>
                    <a:pt x="6868" y="42683"/>
                    <a:pt x="7038" y="42633"/>
                    <a:pt x="7186" y="42491"/>
                  </a:cubicBezTo>
                  <a:cubicBezTo>
                    <a:pt x="7327" y="42354"/>
                    <a:pt x="7483" y="42228"/>
                    <a:pt x="7660" y="42072"/>
                  </a:cubicBezTo>
                  <a:cubicBezTo>
                    <a:pt x="7790" y="42860"/>
                    <a:pt x="7910" y="43573"/>
                    <a:pt x="8028" y="44282"/>
                  </a:cubicBezTo>
                  <a:cubicBezTo>
                    <a:pt x="8184" y="45211"/>
                    <a:pt x="8372" y="46129"/>
                    <a:pt x="8683" y="47019"/>
                  </a:cubicBezTo>
                  <a:cubicBezTo>
                    <a:pt x="8817" y="47410"/>
                    <a:pt x="8921" y="47807"/>
                    <a:pt x="9016" y="48209"/>
                  </a:cubicBezTo>
                  <a:cubicBezTo>
                    <a:pt x="9251" y="49210"/>
                    <a:pt x="9442" y="50227"/>
                    <a:pt x="9710" y="51221"/>
                  </a:cubicBezTo>
                  <a:cubicBezTo>
                    <a:pt x="10011" y="52338"/>
                    <a:pt x="10393" y="53434"/>
                    <a:pt x="10700" y="54547"/>
                  </a:cubicBezTo>
                  <a:cubicBezTo>
                    <a:pt x="11109" y="56033"/>
                    <a:pt x="11793" y="57408"/>
                    <a:pt x="12389" y="58818"/>
                  </a:cubicBezTo>
                  <a:cubicBezTo>
                    <a:pt x="12541" y="59183"/>
                    <a:pt x="12751" y="59526"/>
                    <a:pt x="12968" y="59863"/>
                  </a:cubicBezTo>
                  <a:cubicBezTo>
                    <a:pt x="14035" y="61501"/>
                    <a:pt x="15123" y="63124"/>
                    <a:pt x="16360" y="64651"/>
                  </a:cubicBezTo>
                  <a:cubicBezTo>
                    <a:pt x="17044" y="65493"/>
                    <a:pt x="17730" y="66317"/>
                    <a:pt x="18569" y="67016"/>
                  </a:cubicBezTo>
                  <a:cubicBezTo>
                    <a:pt x="19704" y="67952"/>
                    <a:pt x="20847" y="68870"/>
                    <a:pt x="22142" y="69579"/>
                  </a:cubicBezTo>
                  <a:cubicBezTo>
                    <a:pt x="23060" y="70082"/>
                    <a:pt x="24043" y="70346"/>
                    <a:pt x="25074" y="70494"/>
                  </a:cubicBezTo>
                  <a:cubicBezTo>
                    <a:pt x="25567" y="70563"/>
                    <a:pt x="26059" y="70582"/>
                    <a:pt x="26552" y="70582"/>
                  </a:cubicBezTo>
                  <a:cubicBezTo>
                    <a:pt x="26958" y="70582"/>
                    <a:pt x="27365" y="70569"/>
                    <a:pt x="27772" y="70563"/>
                  </a:cubicBezTo>
                  <a:cubicBezTo>
                    <a:pt x="27960" y="70563"/>
                    <a:pt x="28152" y="70613"/>
                    <a:pt x="28344" y="70628"/>
                  </a:cubicBezTo>
                  <a:cubicBezTo>
                    <a:pt x="28600" y="70646"/>
                    <a:pt x="28863" y="70700"/>
                    <a:pt x="29116" y="70700"/>
                  </a:cubicBezTo>
                  <a:cubicBezTo>
                    <a:pt x="29202" y="70700"/>
                    <a:pt x="29287" y="70694"/>
                    <a:pt x="29370" y="70678"/>
                  </a:cubicBezTo>
                  <a:cubicBezTo>
                    <a:pt x="30014" y="70556"/>
                    <a:pt x="30643" y="70360"/>
                    <a:pt x="31218" y="70024"/>
                  </a:cubicBezTo>
                  <a:cubicBezTo>
                    <a:pt x="32082" y="69511"/>
                    <a:pt x="32954" y="69012"/>
                    <a:pt x="33828" y="68527"/>
                  </a:cubicBezTo>
                  <a:cubicBezTo>
                    <a:pt x="34505" y="68154"/>
                    <a:pt x="35192" y="67800"/>
                    <a:pt x="35879" y="67450"/>
                  </a:cubicBezTo>
                  <a:cubicBezTo>
                    <a:pt x="36255" y="67258"/>
                    <a:pt x="36642" y="67084"/>
                    <a:pt x="37032" y="66918"/>
                  </a:cubicBezTo>
                  <a:cubicBezTo>
                    <a:pt x="37846" y="66567"/>
                    <a:pt x="38598" y="66137"/>
                    <a:pt x="39166" y="65435"/>
                  </a:cubicBezTo>
                  <a:cubicBezTo>
                    <a:pt x="39517" y="65005"/>
                    <a:pt x="39871" y="64581"/>
                    <a:pt x="40215" y="64148"/>
                  </a:cubicBezTo>
                  <a:cubicBezTo>
                    <a:pt x="40985" y="63179"/>
                    <a:pt x="41563" y="62098"/>
                    <a:pt x="41914" y="60919"/>
                  </a:cubicBezTo>
                  <a:cubicBezTo>
                    <a:pt x="42294" y="59646"/>
                    <a:pt x="42612" y="58359"/>
                    <a:pt x="42919" y="57071"/>
                  </a:cubicBezTo>
                  <a:cubicBezTo>
                    <a:pt x="43230" y="55788"/>
                    <a:pt x="43314" y="54475"/>
                    <a:pt x="43364" y="53162"/>
                  </a:cubicBezTo>
                  <a:cubicBezTo>
                    <a:pt x="43418" y="51814"/>
                    <a:pt x="43296" y="50476"/>
                    <a:pt x="42883" y="49192"/>
                  </a:cubicBezTo>
                  <a:cubicBezTo>
                    <a:pt x="42333" y="47485"/>
                    <a:pt x="41607" y="45847"/>
                    <a:pt x="40706" y="44296"/>
                  </a:cubicBezTo>
                  <a:cubicBezTo>
                    <a:pt x="39057" y="41447"/>
                    <a:pt x="36920" y="39002"/>
                    <a:pt x="34436" y="36854"/>
                  </a:cubicBezTo>
                  <a:cubicBezTo>
                    <a:pt x="33850" y="36352"/>
                    <a:pt x="33254" y="35856"/>
                    <a:pt x="32632" y="35400"/>
                  </a:cubicBezTo>
                  <a:cubicBezTo>
                    <a:pt x="31688" y="34710"/>
                    <a:pt x="30737" y="34027"/>
                    <a:pt x="29750" y="33397"/>
                  </a:cubicBezTo>
                  <a:cubicBezTo>
                    <a:pt x="29211" y="33057"/>
                    <a:pt x="28586" y="32852"/>
                    <a:pt x="28014" y="32558"/>
                  </a:cubicBezTo>
                  <a:cubicBezTo>
                    <a:pt x="27414" y="32251"/>
                    <a:pt x="26782" y="32031"/>
                    <a:pt x="26126" y="31886"/>
                  </a:cubicBezTo>
                  <a:cubicBezTo>
                    <a:pt x="25559" y="31755"/>
                    <a:pt x="25107" y="31423"/>
                    <a:pt x="24586" y="31094"/>
                  </a:cubicBezTo>
                  <a:lnTo>
                    <a:pt x="24586" y="31094"/>
                  </a:lnTo>
                  <a:cubicBezTo>
                    <a:pt x="24660" y="31101"/>
                    <a:pt x="24732" y="31104"/>
                    <a:pt x="24803" y="31104"/>
                  </a:cubicBezTo>
                  <a:cubicBezTo>
                    <a:pt x="25494" y="31104"/>
                    <a:pt x="26001" y="30806"/>
                    <a:pt x="26054" y="30353"/>
                  </a:cubicBezTo>
                  <a:lnTo>
                    <a:pt x="26054" y="30353"/>
                  </a:lnTo>
                  <a:cubicBezTo>
                    <a:pt x="25949" y="30375"/>
                    <a:pt x="25852" y="30389"/>
                    <a:pt x="25754" y="30407"/>
                  </a:cubicBezTo>
                  <a:cubicBezTo>
                    <a:pt x="25577" y="30440"/>
                    <a:pt x="25401" y="30464"/>
                    <a:pt x="25227" y="30464"/>
                  </a:cubicBezTo>
                  <a:cubicBezTo>
                    <a:pt x="25012" y="30464"/>
                    <a:pt x="24799" y="30427"/>
                    <a:pt x="24586" y="30324"/>
                  </a:cubicBezTo>
                  <a:cubicBezTo>
                    <a:pt x="23711" y="29901"/>
                    <a:pt x="22985" y="29297"/>
                    <a:pt x="22446" y="28491"/>
                  </a:cubicBezTo>
                  <a:cubicBezTo>
                    <a:pt x="21730" y="27416"/>
                    <a:pt x="20884" y="26444"/>
                    <a:pt x="20099" y="25425"/>
                  </a:cubicBezTo>
                  <a:cubicBezTo>
                    <a:pt x="19998" y="25294"/>
                    <a:pt x="19874" y="25178"/>
                    <a:pt x="19762" y="25056"/>
                  </a:cubicBezTo>
                  <a:cubicBezTo>
                    <a:pt x="18993" y="24210"/>
                    <a:pt x="18055" y="23562"/>
                    <a:pt x="17119" y="22925"/>
                  </a:cubicBezTo>
                  <a:cubicBezTo>
                    <a:pt x="16808" y="22716"/>
                    <a:pt x="16425" y="22593"/>
                    <a:pt x="16056" y="22496"/>
                  </a:cubicBezTo>
                  <a:cubicBezTo>
                    <a:pt x="15622" y="22379"/>
                    <a:pt x="15170" y="22329"/>
                    <a:pt x="14726" y="22257"/>
                  </a:cubicBezTo>
                  <a:cubicBezTo>
                    <a:pt x="14658" y="22246"/>
                    <a:pt x="14592" y="22241"/>
                    <a:pt x="14527" y="22241"/>
                  </a:cubicBezTo>
                  <a:cubicBezTo>
                    <a:pt x="14296" y="22241"/>
                    <a:pt x="14084" y="22311"/>
                    <a:pt x="13898" y="22477"/>
                  </a:cubicBezTo>
                  <a:cubicBezTo>
                    <a:pt x="13854" y="22517"/>
                    <a:pt x="13793" y="22542"/>
                    <a:pt x="13727" y="22578"/>
                  </a:cubicBezTo>
                  <a:cubicBezTo>
                    <a:pt x="12653" y="21628"/>
                    <a:pt x="11768" y="20546"/>
                    <a:pt x="11139" y="19277"/>
                  </a:cubicBezTo>
                  <a:cubicBezTo>
                    <a:pt x="10647" y="18279"/>
                    <a:pt x="10477" y="17165"/>
                    <a:pt x="10148" y="16113"/>
                  </a:cubicBezTo>
                  <a:cubicBezTo>
                    <a:pt x="9934" y="15444"/>
                    <a:pt x="9696" y="14800"/>
                    <a:pt x="9320" y="14208"/>
                  </a:cubicBezTo>
                  <a:cubicBezTo>
                    <a:pt x="9215" y="14045"/>
                    <a:pt x="9117" y="13878"/>
                    <a:pt x="9038" y="13701"/>
                  </a:cubicBezTo>
                  <a:cubicBezTo>
                    <a:pt x="8704" y="12993"/>
                    <a:pt x="8390" y="12272"/>
                    <a:pt x="8047" y="11568"/>
                  </a:cubicBezTo>
                  <a:cubicBezTo>
                    <a:pt x="7399" y="10233"/>
                    <a:pt x="6828" y="8871"/>
                    <a:pt x="6413" y="7446"/>
                  </a:cubicBezTo>
                  <a:cubicBezTo>
                    <a:pt x="6170" y="6625"/>
                    <a:pt x="6011" y="5790"/>
                    <a:pt x="6040" y="4936"/>
                  </a:cubicBezTo>
                  <a:cubicBezTo>
                    <a:pt x="6065" y="4213"/>
                    <a:pt x="6144" y="3497"/>
                    <a:pt x="6170" y="2777"/>
                  </a:cubicBezTo>
                  <a:cubicBezTo>
                    <a:pt x="6192" y="2188"/>
                    <a:pt x="6199" y="1595"/>
                    <a:pt x="6159" y="1005"/>
                  </a:cubicBezTo>
                  <a:cubicBezTo>
                    <a:pt x="6134" y="646"/>
                    <a:pt x="6014" y="533"/>
                    <a:pt x="5704" y="533"/>
                  </a:cubicBezTo>
                  <a:cubicBezTo>
                    <a:pt x="5660" y="533"/>
                    <a:pt x="5614" y="535"/>
                    <a:pt x="5563" y="539"/>
                  </a:cubicBezTo>
                  <a:cubicBezTo>
                    <a:pt x="5493" y="544"/>
                    <a:pt x="5424" y="546"/>
                    <a:pt x="5355" y="546"/>
                  </a:cubicBezTo>
                  <a:cubicBezTo>
                    <a:pt x="5049" y="546"/>
                    <a:pt x="4751" y="501"/>
                    <a:pt x="4456" y="409"/>
                  </a:cubicBezTo>
                  <a:cubicBezTo>
                    <a:pt x="4066" y="289"/>
                    <a:pt x="3671" y="166"/>
                    <a:pt x="3270" y="76"/>
                  </a:cubicBezTo>
                  <a:cubicBezTo>
                    <a:pt x="3063" y="28"/>
                    <a:pt x="2847" y="0"/>
                    <a:pt x="26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
            <p:cNvSpPr/>
            <p:nvPr/>
          </p:nvSpPr>
          <p:spPr>
            <a:xfrm>
              <a:off x="1737050" y="3626100"/>
              <a:ext cx="52100" cy="24125"/>
            </a:xfrm>
            <a:custGeom>
              <a:rect b="b" l="l" r="r" t="t"/>
              <a:pathLst>
                <a:path extrusionOk="0" h="965" w="2084">
                  <a:moveTo>
                    <a:pt x="200" y="0"/>
                  </a:moveTo>
                  <a:cubicBezTo>
                    <a:pt x="135" y="0"/>
                    <a:pt x="66" y="31"/>
                    <a:pt x="1" y="131"/>
                  </a:cubicBezTo>
                  <a:cubicBezTo>
                    <a:pt x="413" y="341"/>
                    <a:pt x="803" y="551"/>
                    <a:pt x="1204" y="743"/>
                  </a:cubicBezTo>
                  <a:cubicBezTo>
                    <a:pt x="1386" y="830"/>
                    <a:pt x="1584" y="880"/>
                    <a:pt x="1780" y="942"/>
                  </a:cubicBezTo>
                  <a:cubicBezTo>
                    <a:pt x="1824" y="955"/>
                    <a:pt x="1868" y="965"/>
                    <a:pt x="1909" y="965"/>
                  </a:cubicBezTo>
                  <a:cubicBezTo>
                    <a:pt x="1988" y="965"/>
                    <a:pt x="2055" y="928"/>
                    <a:pt x="2083" y="811"/>
                  </a:cubicBezTo>
                  <a:cubicBezTo>
                    <a:pt x="2032" y="760"/>
                    <a:pt x="1978" y="713"/>
                    <a:pt x="1928" y="663"/>
                  </a:cubicBezTo>
                  <a:cubicBezTo>
                    <a:pt x="1783" y="608"/>
                    <a:pt x="1638" y="558"/>
                    <a:pt x="1498" y="504"/>
                  </a:cubicBezTo>
                  <a:cubicBezTo>
                    <a:pt x="1132" y="356"/>
                    <a:pt x="767" y="196"/>
                    <a:pt x="398" y="59"/>
                  </a:cubicBezTo>
                  <a:cubicBezTo>
                    <a:pt x="340" y="36"/>
                    <a:pt x="271"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1"/>
            <p:cNvSpPr/>
            <p:nvPr/>
          </p:nvSpPr>
          <p:spPr>
            <a:xfrm>
              <a:off x="1538075" y="3876600"/>
              <a:ext cx="327275" cy="546600"/>
            </a:xfrm>
            <a:custGeom>
              <a:rect b="b" l="l" r="r" t="t"/>
              <a:pathLst>
                <a:path extrusionOk="0" h="21864" w="13091">
                  <a:moveTo>
                    <a:pt x="8" y="1"/>
                  </a:moveTo>
                  <a:cubicBezTo>
                    <a:pt x="8" y="88"/>
                    <a:pt x="1" y="171"/>
                    <a:pt x="11" y="254"/>
                  </a:cubicBezTo>
                  <a:cubicBezTo>
                    <a:pt x="98" y="942"/>
                    <a:pt x="174" y="1636"/>
                    <a:pt x="286" y="2319"/>
                  </a:cubicBezTo>
                  <a:cubicBezTo>
                    <a:pt x="460" y="3400"/>
                    <a:pt x="673" y="4470"/>
                    <a:pt x="1013" y="5515"/>
                  </a:cubicBezTo>
                  <a:cubicBezTo>
                    <a:pt x="1454" y="6875"/>
                    <a:pt x="1925" y="8220"/>
                    <a:pt x="2517" y="9526"/>
                  </a:cubicBezTo>
                  <a:cubicBezTo>
                    <a:pt x="2766" y="10076"/>
                    <a:pt x="2958" y="10650"/>
                    <a:pt x="3226" y="11193"/>
                  </a:cubicBezTo>
                  <a:cubicBezTo>
                    <a:pt x="3862" y="12487"/>
                    <a:pt x="4593" y="13731"/>
                    <a:pt x="5388" y="14931"/>
                  </a:cubicBezTo>
                  <a:cubicBezTo>
                    <a:pt x="5786" y="15532"/>
                    <a:pt x="6199" y="16132"/>
                    <a:pt x="6672" y="16671"/>
                  </a:cubicBezTo>
                  <a:cubicBezTo>
                    <a:pt x="7474" y="17578"/>
                    <a:pt x="8317" y="18446"/>
                    <a:pt x="9163" y="19310"/>
                  </a:cubicBezTo>
                  <a:cubicBezTo>
                    <a:pt x="10082" y="20251"/>
                    <a:pt x="11174" y="20952"/>
                    <a:pt x="12342" y="21542"/>
                  </a:cubicBezTo>
                  <a:cubicBezTo>
                    <a:pt x="12584" y="21665"/>
                    <a:pt x="12841" y="21759"/>
                    <a:pt x="13090" y="21864"/>
                  </a:cubicBezTo>
                  <a:cubicBezTo>
                    <a:pt x="13076" y="21777"/>
                    <a:pt x="13036" y="21744"/>
                    <a:pt x="12993" y="21722"/>
                  </a:cubicBezTo>
                  <a:cubicBezTo>
                    <a:pt x="11865" y="21162"/>
                    <a:pt x="10845" y="20453"/>
                    <a:pt x="9941" y="19574"/>
                  </a:cubicBezTo>
                  <a:cubicBezTo>
                    <a:pt x="9232" y="18884"/>
                    <a:pt x="8549" y="18164"/>
                    <a:pt x="7829" y="17484"/>
                  </a:cubicBezTo>
                  <a:cubicBezTo>
                    <a:pt x="6863" y="16570"/>
                    <a:pt x="6129" y="15481"/>
                    <a:pt x="5435" y="14367"/>
                  </a:cubicBezTo>
                  <a:cubicBezTo>
                    <a:pt x="4415" y="12730"/>
                    <a:pt x="3490" y="11041"/>
                    <a:pt x="2759" y="9243"/>
                  </a:cubicBezTo>
                  <a:cubicBezTo>
                    <a:pt x="2250" y="7978"/>
                    <a:pt x="1733" y="6720"/>
                    <a:pt x="1306" y="5422"/>
                  </a:cubicBezTo>
                  <a:cubicBezTo>
                    <a:pt x="843" y="4026"/>
                    <a:pt x="579" y="2583"/>
                    <a:pt x="319" y="1137"/>
                  </a:cubicBezTo>
                  <a:cubicBezTo>
                    <a:pt x="250" y="753"/>
                    <a:pt x="214" y="359"/>
                    <a:pt x="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
            <p:cNvSpPr/>
            <p:nvPr/>
          </p:nvSpPr>
          <p:spPr>
            <a:xfrm>
              <a:off x="1763000" y="3764075"/>
              <a:ext cx="340375" cy="532650"/>
            </a:xfrm>
            <a:custGeom>
              <a:rect b="b" l="l" r="r" t="t"/>
              <a:pathLst>
                <a:path extrusionOk="0" h="21306" w="13615">
                  <a:moveTo>
                    <a:pt x="0" y="1"/>
                  </a:moveTo>
                  <a:lnTo>
                    <a:pt x="0" y="1"/>
                  </a:lnTo>
                  <a:cubicBezTo>
                    <a:pt x="22" y="141"/>
                    <a:pt x="76" y="253"/>
                    <a:pt x="148" y="351"/>
                  </a:cubicBezTo>
                  <a:cubicBezTo>
                    <a:pt x="676" y="1082"/>
                    <a:pt x="1211" y="1808"/>
                    <a:pt x="1736" y="2539"/>
                  </a:cubicBezTo>
                  <a:cubicBezTo>
                    <a:pt x="2014" y="2926"/>
                    <a:pt x="2267" y="3330"/>
                    <a:pt x="2561" y="3707"/>
                  </a:cubicBezTo>
                  <a:cubicBezTo>
                    <a:pt x="3746" y="5233"/>
                    <a:pt x="4774" y="6867"/>
                    <a:pt x="5793" y="8509"/>
                  </a:cubicBezTo>
                  <a:cubicBezTo>
                    <a:pt x="6585" y="9785"/>
                    <a:pt x="7322" y="11101"/>
                    <a:pt x="8082" y="12399"/>
                  </a:cubicBezTo>
                  <a:cubicBezTo>
                    <a:pt x="8599" y="13289"/>
                    <a:pt x="9120" y="14178"/>
                    <a:pt x="9619" y="15076"/>
                  </a:cubicBezTo>
                  <a:cubicBezTo>
                    <a:pt x="10114" y="15961"/>
                    <a:pt x="10573" y="16872"/>
                    <a:pt x="11079" y="17751"/>
                  </a:cubicBezTo>
                  <a:cubicBezTo>
                    <a:pt x="11586" y="18634"/>
                    <a:pt x="12124" y="19494"/>
                    <a:pt x="12671" y="20351"/>
                  </a:cubicBezTo>
                  <a:cubicBezTo>
                    <a:pt x="12905" y="20717"/>
                    <a:pt x="13199" y="21046"/>
                    <a:pt x="13549" y="21306"/>
                  </a:cubicBezTo>
                  <a:cubicBezTo>
                    <a:pt x="13571" y="21288"/>
                    <a:pt x="13593" y="21269"/>
                    <a:pt x="13614" y="21251"/>
                  </a:cubicBezTo>
                  <a:cubicBezTo>
                    <a:pt x="13509" y="21092"/>
                    <a:pt x="13397" y="20937"/>
                    <a:pt x="13300" y="20774"/>
                  </a:cubicBezTo>
                  <a:cubicBezTo>
                    <a:pt x="12613" y="19624"/>
                    <a:pt x="11904" y="18492"/>
                    <a:pt x="11249" y="17324"/>
                  </a:cubicBezTo>
                  <a:cubicBezTo>
                    <a:pt x="10540" y="16056"/>
                    <a:pt x="9922" y="14736"/>
                    <a:pt x="9195" y="13477"/>
                  </a:cubicBezTo>
                  <a:cubicBezTo>
                    <a:pt x="8053" y="11510"/>
                    <a:pt x="6917" y="9532"/>
                    <a:pt x="5627" y="7651"/>
                  </a:cubicBezTo>
                  <a:cubicBezTo>
                    <a:pt x="4889" y="6581"/>
                    <a:pt x="4176" y="5493"/>
                    <a:pt x="3407" y="4445"/>
                  </a:cubicBezTo>
                  <a:cubicBezTo>
                    <a:pt x="2347" y="3005"/>
                    <a:pt x="1244" y="1595"/>
                    <a:pt x="159" y="174"/>
                  </a:cubicBezTo>
                  <a:cubicBezTo>
                    <a:pt x="112" y="112"/>
                    <a:pt x="51" y="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1"/>
            <p:cNvSpPr/>
            <p:nvPr/>
          </p:nvSpPr>
          <p:spPr>
            <a:xfrm>
              <a:off x="1730350" y="4155325"/>
              <a:ext cx="319700" cy="290175"/>
            </a:xfrm>
            <a:custGeom>
              <a:rect b="b" l="l" r="r" t="t"/>
              <a:pathLst>
                <a:path extrusionOk="0" h="11607" w="12788">
                  <a:moveTo>
                    <a:pt x="0" y="0"/>
                  </a:moveTo>
                  <a:cubicBezTo>
                    <a:pt x="236" y="684"/>
                    <a:pt x="474" y="1360"/>
                    <a:pt x="868" y="1964"/>
                  </a:cubicBezTo>
                  <a:cubicBezTo>
                    <a:pt x="1324" y="2665"/>
                    <a:pt x="1787" y="3363"/>
                    <a:pt x="2232" y="4072"/>
                  </a:cubicBezTo>
                  <a:cubicBezTo>
                    <a:pt x="2890" y="5117"/>
                    <a:pt x="3718" y="6021"/>
                    <a:pt x="4593" y="6867"/>
                  </a:cubicBezTo>
                  <a:cubicBezTo>
                    <a:pt x="6170" y="8397"/>
                    <a:pt x="7884" y="9760"/>
                    <a:pt x="9880" y="10715"/>
                  </a:cubicBezTo>
                  <a:cubicBezTo>
                    <a:pt x="10596" y="11058"/>
                    <a:pt x="11362" y="11293"/>
                    <a:pt x="12114" y="11557"/>
                  </a:cubicBezTo>
                  <a:cubicBezTo>
                    <a:pt x="12201" y="11587"/>
                    <a:pt x="12292" y="11607"/>
                    <a:pt x="12385" y="11607"/>
                  </a:cubicBezTo>
                  <a:cubicBezTo>
                    <a:pt x="12518" y="11607"/>
                    <a:pt x="12655" y="11566"/>
                    <a:pt x="12787" y="11456"/>
                  </a:cubicBezTo>
                  <a:cubicBezTo>
                    <a:pt x="12714" y="11424"/>
                    <a:pt x="12675" y="11394"/>
                    <a:pt x="12627" y="11387"/>
                  </a:cubicBezTo>
                  <a:cubicBezTo>
                    <a:pt x="12053" y="11289"/>
                    <a:pt x="11514" y="11087"/>
                    <a:pt x="10978" y="10855"/>
                  </a:cubicBezTo>
                  <a:cubicBezTo>
                    <a:pt x="9995" y="10433"/>
                    <a:pt x="9037" y="9952"/>
                    <a:pt x="8166" y="9336"/>
                  </a:cubicBezTo>
                  <a:cubicBezTo>
                    <a:pt x="5906" y="7735"/>
                    <a:pt x="3913" y="5848"/>
                    <a:pt x="2253" y="3617"/>
                  </a:cubicBezTo>
                  <a:cubicBezTo>
                    <a:pt x="1534" y="2644"/>
                    <a:pt x="818" y="1667"/>
                    <a:pt x="330" y="550"/>
                  </a:cubicBezTo>
                  <a:cubicBezTo>
                    <a:pt x="243" y="359"/>
                    <a:pt x="109" y="18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1"/>
            <p:cNvSpPr/>
            <p:nvPr/>
          </p:nvSpPr>
          <p:spPr>
            <a:xfrm>
              <a:off x="2086075" y="3625125"/>
              <a:ext cx="260750" cy="337675"/>
            </a:xfrm>
            <a:custGeom>
              <a:rect b="b" l="l" r="r" t="t"/>
              <a:pathLst>
                <a:path extrusionOk="0" h="13507" w="10430">
                  <a:moveTo>
                    <a:pt x="8" y="1"/>
                  </a:moveTo>
                  <a:lnTo>
                    <a:pt x="0" y="8"/>
                  </a:lnTo>
                  <a:cubicBezTo>
                    <a:pt x="4" y="10"/>
                    <a:pt x="7" y="12"/>
                    <a:pt x="10" y="14"/>
                  </a:cubicBezTo>
                  <a:lnTo>
                    <a:pt x="10" y="14"/>
                  </a:lnTo>
                  <a:cubicBezTo>
                    <a:pt x="9" y="9"/>
                    <a:pt x="9" y="5"/>
                    <a:pt x="8" y="1"/>
                  </a:cubicBezTo>
                  <a:close/>
                  <a:moveTo>
                    <a:pt x="10" y="14"/>
                  </a:moveTo>
                  <a:cubicBezTo>
                    <a:pt x="12" y="34"/>
                    <a:pt x="14" y="57"/>
                    <a:pt x="26" y="69"/>
                  </a:cubicBezTo>
                  <a:cubicBezTo>
                    <a:pt x="648" y="647"/>
                    <a:pt x="1270" y="1226"/>
                    <a:pt x="1899" y="1797"/>
                  </a:cubicBezTo>
                  <a:cubicBezTo>
                    <a:pt x="3356" y="3129"/>
                    <a:pt x="4760" y="4509"/>
                    <a:pt x="5938" y="6101"/>
                  </a:cubicBezTo>
                  <a:cubicBezTo>
                    <a:pt x="6437" y="6773"/>
                    <a:pt x="7001" y="7399"/>
                    <a:pt x="7472" y="8086"/>
                  </a:cubicBezTo>
                  <a:cubicBezTo>
                    <a:pt x="8535" y="9641"/>
                    <a:pt x="9478" y="11265"/>
                    <a:pt x="10165" y="13025"/>
                  </a:cubicBezTo>
                  <a:cubicBezTo>
                    <a:pt x="10230" y="13192"/>
                    <a:pt x="10314" y="13347"/>
                    <a:pt x="10389" y="13506"/>
                  </a:cubicBezTo>
                  <a:cubicBezTo>
                    <a:pt x="10429" y="13394"/>
                    <a:pt x="10418" y="13300"/>
                    <a:pt x="10389" y="13209"/>
                  </a:cubicBezTo>
                  <a:cubicBezTo>
                    <a:pt x="10303" y="12953"/>
                    <a:pt x="10209" y="12700"/>
                    <a:pt x="10119" y="12447"/>
                  </a:cubicBezTo>
                  <a:cubicBezTo>
                    <a:pt x="9453" y="10545"/>
                    <a:pt x="8458" y="8823"/>
                    <a:pt x="7222" y="7240"/>
                  </a:cubicBezTo>
                  <a:cubicBezTo>
                    <a:pt x="6683" y="6549"/>
                    <a:pt x="6126" y="5873"/>
                    <a:pt x="5569" y="5200"/>
                  </a:cubicBezTo>
                  <a:cubicBezTo>
                    <a:pt x="5197" y="4756"/>
                    <a:pt x="4839" y="4292"/>
                    <a:pt x="4419" y="3895"/>
                  </a:cubicBezTo>
                  <a:cubicBezTo>
                    <a:pt x="3215" y="2752"/>
                    <a:pt x="1989" y="1632"/>
                    <a:pt x="760" y="514"/>
                  </a:cubicBezTo>
                  <a:cubicBezTo>
                    <a:pt x="539" y="314"/>
                    <a:pt x="261" y="178"/>
                    <a:pt x="10"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1"/>
            <p:cNvSpPr/>
            <p:nvPr/>
          </p:nvSpPr>
          <p:spPr>
            <a:xfrm>
              <a:off x="1752875" y="3721225"/>
              <a:ext cx="303225" cy="356300"/>
            </a:xfrm>
            <a:custGeom>
              <a:rect b="b" l="l" r="r" t="t"/>
              <a:pathLst>
                <a:path extrusionOk="0" h="14252" w="12129">
                  <a:moveTo>
                    <a:pt x="51" y="1"/>
                  </a:moveTo>
                  <a:cubicBezTo>
                    <a:pt x="37" y="11"/>
                    <a:pt x="18" y="22"/>
                    <a:pt x="0" y="33"/>
                  </a:cubicBezTo>
                  <a:cubicBezTo>
                    <a:pt x="25" y="84"/>
                    <a:pt x="40" y="141"/>
                    <a:pt x="76" y="185"/>
                  </a:cubicBezTo>
                  <a:cubicBezTo>
                    <a:pt x="235" y="383"/>
                    <a:pt x="398" y="586"/>
                    <a:pt x="568" y="778"/>
                  </a:cubicBezTo>
                  <a:cubicBezTo>
                    <a:pt x="1436" y="1747"/>
                    <a:pt x="2310" y="2709"/>
                    <a:pt x="3178" y="3674"/>
                  </a:cubicBezTo>
                  <a:cubicBezTo>
                    <a:pt x="4003" y="4592"/>
                    <a:pt x="4831" y="5511"/>
                    <a:pt x="5645" y="6441"/>
                  </a:cubicBezTo>
                  <a:cubicBezTo>
                    <a:pt x="6834" y="7793"/>
                    <a:pt x="8121" y="9062"/>
                    <a:pt x="9159" y="10541"/>
                  </a:cubicBezTo>
                  <a:cubicBezTo>
                    <a:pt x="9279" y="10707"/>
                    <a:pt x="9427" y="10855"/>
                    <a:pt x="9553" y="11014"/>
                  </a:cubicBezTo>
                  <a:cubicBezTo>
                    <a:pt x="9944" y="11496"/>
                    <a:pt x="10338" y="11969"/>
                    <a:pt x="10718" y="12457"/>
                  </a:cubicBezTo>
                  <a:cubicBezTo>
                    <a:pt x="11137" y="12996"/>
                    <a:pt x="11542" y="13546"/>
                    <a:pt x="11955" y="14085"/>
                  </a:cubicBezTo>
                  <a:cubicBezTo>
                    <a:pt x="12001" y="14150"/>
                    <a:pt x="12067" y="14197"/>
                    <a:pt x="12125" y="14251"/>
                  </a:cubicBezTo>
                  <a:cubicBezTo>
                    <a:pt x="12128" y="14153"/>
                    <a:pt x="12100" y="14085"/>
                    <a:pt x="12060" y="14023"/>
                  </a:cubicBezTo>
                  <a:cubicBezTo>
                    <a:pt x="11575" y="13297"/>
                    <a:pt x="11105" y="12555"/>
                    <a:pt x="10591" y="11850"/>
                  </a:cubicBezTo>
                  <a:cubicBezTo>
                    <a:pt x="10183" y="11289"/>
                    <a:pt x="9695" y="10787"/>
                    <a:pt x="9283" y="10230"/>
                  </a:cubicBezTo>
                  <a:cubicBezTo>
                    <a:pt x="8338" y="8953"/>
                    <a:pt x="7257" y="7793"/>
                    <a:pt x="6190" y="6625"/>
                  </a:cubicBezTo>
                  <a:cubicBezTo>
                    <a:pt x="5254" y="5602"/>
                    <a:pt x="4292" y="4597"/>
                    <a:pt x="3348" y="3577"/>
                  </a:cubicBezTo>
                  <a:cubicBezTo>
                    <a:pt x="2278" y="2427"/>
                    <a:pt x="1219" y="1269"/>
                    <a:pt x="152" y="116"/>
                  </a:cubicBezTo>
                  <a:cubicBezTo>
                    <a:pt x="119" y="76"/>
                    <a:pt x="87" y="36"/>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1"/>
            <p:cNvSpPr/>
            <p:nvPr/>
          </p:nvSpPr>
          <p:spPr>
            <a:xfrm>
              <a:off x="2082725" y="4072875"/>
              <a:ext cx="125250" cy="267250"/>
            </a:xfrm>
            <a:custGeom>
              <a:rect b="b" l="l" r="r" t="t"/>
              <a:pathLst>
                <a:path extrusionOk="0" h="10690" w="5010">
                  <a:moveTo>
                    <a:pt x="88" y="0"/>
                  </a:moveTo>
                  <a:cubicBezTo>
                    <a:pt x="59" y="15"/>
                    <a:pt x="29" y="33"/>
                    <a:pt x="1" y="51"/>
                  </a:cubicBezTo>
                  <a:cubicBezTo>
                    <a:pt x="22" y="124"/>
                    <a:pt x="29" y="199"/>
                    <a:pt x="66" y="261"/>
                  </a:cubicBezTo>
                  <a:cubicBezTo>
                    <a:pt x="363" y="803"/>
                    <a:pt x="659" y="1342"/>
                    <a:pt x="959" y="1885"/>
                  </a:cubicBezTo>
                  <a:cubicBezTo>
                    <a:pt x="1635" y="3096"/>
                    <a:pt x="2315" y="4311"/>
                    <a:pt x="2984" y="5526"/>
                  </a:cubicBezTo>
                  <a:cubicBezTo>
                    <a:pt x="3071" y="5685"/>
                    <a:pt x="3140" y="5851"/>
                    <a:pt x="3201" y="6022"/>
                  </a:cubicBezTo>
                  <a:cubicBezTo>
                    <a:pt x="3696" y="7442"/>
                    <a:pt x="4188" y="8867"/>
                    <a:pt x="4677" y="10288"/>
                  </a:cubicBezTo>
                  <a:cubicBezTo>
                    <a:pt x="4730" y="10440"/>
                    <a:pt x="4737" y="10613"/>
                    <a:pt x="4922" y="10690"/>
                  </a:cubicBezTo>
                  <a:cubicBezTo>
                    <a:pt x="5009" y="10404"/>
                    <a:pt x="5006" y="10335"/>
                    <a:pt x="4926" y="9962"/>
                  </a:cubicBezTo>
                  <a:cubicBezTo>
                    <a:pt x="4694" y="8885"/>
                    <a:pt x="4253" y="7880"/>
                    <a:pt x="3888" y="6849"/>
                  </a:cubicBezTo>
                  <a:cubicBezTo>
                    <a:pt x="3555" y="5898"/>
                    <a:pt x="3125" y="4994"/>
                    <a:pt x="2594" y="4137"/>
                  </a:cubicBezTo>
                  <a:cubicBezTo>
                    <a:pt x="1950" y="3099"/>
                    <a:pt x="1324" y="2047"/>
                    <a:pt x="695" y="1002"/>
                  </a:cubicBezTo>
                  <a:cubicBezTo>
                    <a:pt x="547" y="760"/>
                    <a:pt x="413" y="511"/>
                    <a:pt x="268" y="264"/>
                  </a:cubicBezTo>
                  <a:cubicBezTo>
                    <a:pt x="214" y="174"/>
                    <a:pt x="149" y="87"/>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1"/>
            <p:cNvSpPr/>
            <p:nvPr/>
          </p:nvSpPr>
          <p:spPr>
            <a:xfrm>
              <a:off x="1796075" y="3474425"/>
              <a:ext cx="221325" cy="165550"/>
            </a:xfrm>
            <a:custGeom>
              <a:rect b="b" l="l" r="r" t="t"/>
              <a:pathLst>
                <a:path extrusionOk="0" h="6622" w="8853">
                  <a:moveTo>
                    <a:pt x="23" y="1"/>
                  </a:moveTo>
                  <a:cubicBezTo>
                    <a:pt x="15" y="4"/>
                    <a:pt x="8" y="4"/>
                    <a:pt x="1" y="8"/>
                  </a:cubicBezTo>
                  <a:cubicBezTo>
                    <a:pt x="91" y="116"/>
                    <a:pt x="174" y="236"/>
                    <a:pt x="275" y="326"/>
                  </a:cubicBezTo>
                  <a:cubicBezTo>
                    <a:pt x="1140" y="1118"/>
                    <a:pt x="1975" y="1939"/>
                    <a:pt x="2879" y="2680"/>
                  </a:cubicBezTo>
                  <a:cubicBezTo>
                    <a:pt x="4502" y="4015"/>
                    <a:pt x="6321" y="5074"/>
                    <a:pt x="8079" y="6216"/>
                  </a:cubicBezTo>
                  <a:cubicBezTo>
                    <a:pt x="8324" y="6372"/>
                    <a:pt x="8592" y="6488"/>
                    <a:pt x="8853" y="6622"/>
                  </a:cubicBezTo>
                  <a:cubicBezTo>
                    <a:pt x="8845" y="6535"/>
                    <a:pt x="8809" y="6491"/>
                    <a:pt x="8766" y="6455"/>
                  </a:cubicBezTo>
                  <a:cubicBezTo>
                    <a:pt x="7949" y="5790"/>
                    <a:pt x="7095" y="5171"/>
                    <a:pt x="6191" y="4622"/>
                  </a:cubicBezTo>
                  <a:cubicBezTo>
                    <a:pt x="5500" y="4199"/>
                    <a:pt x="4810" y="3765"/>
                    <a:pt x="4170" y="3273"/>
                  </a:cubicBezTo>
                  <a:cubicBezTo>
                    <a:pt x="2770" y="2203"/>
                    <a:pt x="1403" y="1093"/>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1"/>
            <p:cNvSpPr/>
            <p:nvPr/>
          </p:nvSpPr>
          <p:spPr>
            <a:xfrm>
              <a:off x="1939375" y="3541700"/>
              <a:ext cx="198325" cy="158950"/>
            </a:xfrm>
            <a:custGeom>
              <a:rect b="b" l="l" r="r" t="t"/>
              <a:pathLst>
                <a:path extrusionOk="0" h="6358" w="7933">
                  <a:moveTo>
                    <a:pt x="36" y="0"/>
                  </a:moveTo>
                  <a:cubicBezTo>
                    <a:pt x="25" y="14"/>
                    <a:pt x="11" y="29"/>
                    <a:pt x="0" y="47"/>
                  </a:cubicBezTo>
                  <a:cubicBezTo>
                    <a:pt x="76" y="123"/>
                    <a:pt x="148" y="206"/>
                    <a:pt x="231" y="271"/>
                  </a:cubicBezTo>
                  <a:cubicBezTo>
                    <a:pt x="1164" y="1002"/>
                    <a:pt x="2083" y="1750"/>
                    <a:pt x="3038" y="2448"/>
                  </a:cubicBezTo>
                  <a:cubicBezTo>
                    <a:pt x="4129" y="3247"/>
                    <a:pt x="5239" y="4014"/>
                    <a:pt x="6216" y="4961"/>
                  </a:cubicBezTo>
                  <a:cubicBezTo>
                    <a:pt x="6610" y="5344"/>
                    <a:pt x="7026" y="5713"/>
                    <a:pt x="7442" y="6075"/>
                  </a:cubicBezTo>
                  <a:cubicBezTo>
                    <a:pt x="7572" y="6187"/>
                    <a:pt x="7731" y="6262"/>
                    <a:pt x="7879" y="6357"/>
                  </a:cubicBezTo>
                  <a:cubicBezTo>
                    <a:pt x="7897" y="6335"/>
                    <a:pt x="7916" y="6317"/>
                    <a:pt x="7933" y="6299"/>
                  </a:cubicBezTo>
                  <a:cubicBezTo>
                    <a:pt x="7872" y="6194"/>
                    <a:pt x="7821" y="6079"/>
                    <a:pt x="7746" y="5988"/>
                  </a:cubicBezTo>
                  <a:cubicBezTo>
                    <a:pt x="6856" y="4961"/>
                    <a:pt x="5858" y="4054"/>
                    <a:pt x="4752" y="3273"/>
                  </a:cubicBezTo>
                  <a:cubicBezTo>
                    <a:pt x="3468" y="2368"/>
                    <a:pt x="2173" y="1479"/>
                    <a:pt x="882" y="582"/>
                  </a:cubicBezTo>
                  <a:cubicBezTo>
                    <a:pt x="600" y="387"/>
                    <a:pt x="318" y="195"/>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1"/>
            <p:cNvSpPr/>
            <p:nvPr/>
          </p:nvSpPr>
          <p:spPr>
            <a:xfrm>
              <a:off x="1714800" y="3734950"/>
              <a:ext cx="166100" cy="233175"/>
            </a:xfrm>
            <a:custGeom>
              <a:rect b="b" l="l" r="r" t="t"/>
              <a:pathLst>
                <a:path extrusionOk="0" h="9327" w="6644">
                  <a:moveTo>
                    <a:pt x="1" y="1"/>
                  </a:moveTo>
                  <a:lnTo>
                    <a:pt x="1" y="1"/>
                  </a:lnTo>
                  <a:cubicBezTo>
                    <a:pt x="102" y="305"/>
                    <a:pt x="258" y="565"/>
                    <a:pt x="427" y="818"/>
                  </a:cubicBezTo>
                  <a:cubicBezTo>
                    <a:pt x="897" y="1509"/>
                    <a:pt x="1371" y="2196"/>
                    <a:pt x="1849" y="2886"/>
                  </a:cubicBezTo>
                  <a:cubicBezTo>
                    <a:pt x="1989" y="3085"/>
                    <a:pt x="2138" y="3280"/>
                    <a:pt x="2286" y="3476"/>
                  </a:cubicBezTo>
                  <a:cubicBezTo>
                    <a:pt x="3526" y="5118"/>
                    <a:pt x="4796" y="6738"/>
                    <a:pt x="5891" y="8484"/>
                  </a:cubicBezTo>
                  <a:cubicBezTo>
                    <a:pt x="6083" y="8788"/>
                    <a:pt x="6333" y="9048"/>
                    <a:pt x="6553" y="9327"/>
                  </a:cubicBezTo>
                  <a:cubicBezTo>
                    <a:pt x="6582" y="9308"/>
                    <a:pt x="6615" y="9290"/>
                    <a:pt x="6643" y="9276"/>
                  </a:cubicBezTo>
                  <a:cubicBezTo>
                    <a:pt x="6610" y="9207"/>
                    <a:pt x="6585" y="9138"/>
                    <a:pt x="6550" y="9077"/>
                  </a:cubicBezTo>
                  <a:cubicBezTo>
                    <a:pt x="6228" y="8549"/>
                    <a:pt x="5909" y="8021"/>
                    <a:pt x="5580" y="7497"/>
                  </a:cubicBezTo>
                  <a:cubicBezTo>
                    <a:pt x="5392" y="7194"/>
                    <a:pt x="5200" y="6885"/>
                    <a:pt x="4983" y="6596"/>
                  </a:cubicBezTo>
                  <a:cubicBezTo>
                    <a:pt x="4047" y="5353"/>
                    <a:pt x="3100" y="4116"/>
                    <a:pt x="2156" y="2876"/>
                  </a:cubicBezTo>
                  <a:cubicBezTo>
                    <a:pt x="2087" y="2785"/>
                    <a:pt x="2026" y="2688"/>
                    <a:pt x="1957" y="2594"/>
                  </a:cubicBezTo>
                  <a:cubicBezTo>
                    <a:pt x="1353" y="1776"/>
                    <a:pt x="749" y="955"/>
                    <a:pt x="145" y="138"/>
                  </a:cubicBezTo>
                  <a:cubicBezTo>
                    <a:pt x="106" y="88"/>
                    <a:pt x="48" y="4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1"/>
            <p:cNvSpPr/>
            <p:nvPr/>
          </p:nvSpPr>
          <p:spPr>
            <a:xfrm>
              <a:off x="1900950" y="4251075"/>
              <a:ext cx="169425" cy="137550"/>
            </a:xfrm>
            <a:custGeom>
              <a:rect b="b" l="l" r="r" t="t"/>
              <a:pathLst>
                <a:path extrusionOk="0" h="5502" w="6777">
                  <a:moveTo>
                    <a:pt x="0" y="0"/>
                  </a:moveTo>
                  <a:cubicBezTo>
                    <a:pt x="83" y="307"/>
                    <a:pt x="275" y="546"/>
                    <a:pt x="474" y="766"/>
                  </a:cubicBezTo>
                  <a:cubicBezTo>
                    <a:pt x="1356" y="1746"/>
                    <a:pt x="2318" y="2636"/>
                    <a:pt x="3432" y="3355"/>
                  </a:cubicBezTo>
                  <a:cubicBezTo>
                    <a:pt x="3898" y="3655"/>
                    <a:pt x="4343" y="3984"/>
                    <a:pt x="4795" y="4303"/>
                  </a:cubicBezTo>
                  <a:cubicBezTo>
                    <a:pt x="5258" y="4632"/>
                    <a:pt x="5710" y="4972"/>
                    <a:pt x="6172" y="5297"/>
                  </a:cubicBezTo>
                  <a:cubicBezTo>
                    <a:pt x="6304" y="5391"/>
                    <a:pt x="6435" y="5501"/>
                    <a:pt x="6662" y="5501"/>
                  </a:cubicBezTo>
                  <a:cubicBezTo>
                    <a:pt x="6698" y="5501"/>
                    <a:pt x="6736" y="5498"/>
                    <a:pt x="6776" y="5493"/>
                  </a:cubicBezTo>
                  <a:cubicBezTo>
                    <a:pt x="6035" y="4737"/>
                    <a:pt x="5146" y="4321"/>
                    <a:pt x="4404" y="3713"/>
                  </a:cubicBezTo>
                  <a:cubicBezTo>
                    <a:pt x="3660" y="3098"/>
                    <a:pt x="2882" y="2524"/>
                    <a:pt x="2145" y="1901"/>
                  </a:cubicBezTo>
                  <a:cubicBezTo>
                    <a:pt x="1414" y="1287"/>
                    <a:pt x="713" y="63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
            <p:cNvSpPr/>
            <p:nvPr/>
          </p:nvSpPr>
          <p:spPr>
            <a:xfrm>
              <a:off x="1697450" y="4225200"/>
              <a:ext cx="203150" cy="192500"/>
            </a:xfrm>
            <a:custGeom>
              <a:rect b="b" l="l" r="r" t="t"/>
              <a:pathLst>
                <a:path extrusionOk="0" h="7700" w="8126">
                  <a:moveTo>
                    <a:pt x="62" y="1"/>
                  </a:moveTo>
                  <a:cubicBezTo>
                    <a:pt x="41" y="15"/>
                    <a:pt x="22" y="29"/>
                    <a:pt x="1" y="44"/>
                  </a:cubicBezTo>
                  <a:cubicBezTo>
                    <a:pt x="26" y="112"/>
                    <a:pt x="44" y="189"/>
                    <a:pt x="84" y="250"/>
                  </a:cubicBezTo>
                  <a:cubicBezTo>
                    <a:pt x="420" y="796"/>
                    <a:pt x="713" y="1378"/>
                    <a:pt x="1107" y="1881"/>
                  </a:cubicBezTo>
                  <a:cubicBezTo>
                    <a:pt x="1668" y="2597"/>
                    <a:pt x="2289" y="3270"/>
                    <a:pt x="2911" y="3938"/>
                  </a:cubicBezTo>
                  <a:cubicBezTo>
                    <a:pt x="4061" y="5182"/>
                    <a:pt x="5323" y="6289"/>
                    <a:pt x="6845" y="7070"/>
                  </a:cubicBezTo>
                  <a:cubicBezTo>
                    <a:pt x="7254" y="7283"/>
                    <a:pt x="7663" y="7489"/>
                    <a:pt x="8072" y="7699"/>
                  </a:cubicBezTo>
                  <a:cubicBezTo>
                    <a:pt x="8090" y="7674"/>
                    <a:pt x="8107" y="7652"/>
                    <a:pt x="8125" y="7626"/>
                  </a:cubicBezTo>
                  <a:cubicBezTo>
                    <a:pt x="7916" y="7504"/>
                    <a:pt x="7710" y="7374"/>
                    <a:pt x="7493" y="7257"/>
                  </a:cubicBezTo>
                  <a:cubicBezTo>
                    <a:pt x="6321" y="6628"/>
                    <a:pt x="5258" y="5840"/>
                    <a:pt x="4275" y="4947"/>
                  </a:cubicBezTo>
                  <a:cubicBezTo>
                    <a:pt x="3953" y="4650"/>
                    <a:pt x="3646" y="4340"/>
                    <a:pt x="3342" y="4025"/>
                  </a:cubicBezTo>
                  <a:cubicBezTo>
                    <a:pt x="2254" y="2911"/>
                    <a:pt x="1164" y="1798"/>
                    <a:pt x="373" y="434"/>
                  </a:cubicBezTo>
                  <a:cubicBezTo>
                    <a:pt x="286" y="283"/>
                    <a:pt x="166" y="145"/>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1"/>
            <p:cNvSpPr/>
            <p:nvPr/>
          </p:nvSpPr>
          <p:spPr>
            <a:xfrm>
              <a:off x="2077225" y="4108750"/>
              <a:ext cx="114175" cy="237600"/>
            </a:xfrm>
            <a:custGeom>
              <a:rect b="b" l="l" r="r" t="t"/>
              <a:pathLst>
                <a:path extrusionOk="0" h="9504" w="4567">
                  <a:moveTo>
                    <a:pt x="0" y="1"/>
                  </a:moveTo>
                  <a:cubicBezTo>
                    <a:pt x="32" y="182"/>
                    <a:pt x="105" y="330"/>
                    <a:pt x="184" y="475"/>
                  </a:cubicBezTo>
                  <a:cubicBezTo>
                    <a:pt x="1017" y="1990"/>
                    <a:pt x="1844" y="3502"/>
                    <a:pt x="2676" y="5013"/>
                  </a:cubicBezTo>
                  <a:cubicBezTo>
                    <a:pt x="2799" y="5237"/>
                    <a:pt x="2929" y="5461"/>
                    <a:pt x="3026" y="5700"/>
                  </a:cubicBezTo>
                  <a:cubicBezTo>
                    <a:pt x="3428" y="6701"/>
                    <a:pt x="3822" y="7711"/>
                    <a:pt x="4213" y="8716"/>
                  </a:cubicBezTo>
                  <a:cubicBezTo>
                    <a:pt x="4314" y="8976"/>
                    <a:pt x="4408" y="9243"/>
                    <a:pt x="4506" y="9504"/>
                  </a:cubicBezTo>
                  <a:cubicBezTo>
                    <a:pt x="4524" y="9500"/>
                    <a:pt x="4545" y="9493"/>
                    <a:pt x="4567" y="9490"/>
                  </a:cubicBezTo>
                  <a:cubicBezTo>
                    <a:pt x="4556" y="9413"/>
                    <a:pt x="4550" y="9338"/>
                    <a:pt x="4535" y="9262"/>
                  </a:cubicBezTo>
                  <a:cubicBezTo>
                    <a:pt x="4195" y="7771"/>
                    <a:pt x="3627" y="6366"/>
                    <a:pt x="2961" y="4999"/>
                  </a:cubicBezTo>
                  <a:cubicBezTo>
                    <a:pt x="2521" y="4098"/>
                    <a:pt x="2011" y="3230"/>
                    <a:pt x="1508" y="2362"/>
                  </a:cubicBezTo>
                  <a:cubicBezTo>
                    <a:pt x="1089" y="1639"/>
                    <a:pt x="633" y="934"/>
                    <a:pt x="192" y="226"/>
                  </a:cubicBezTo>
                  <a:cubicBezTo>
                    <a:pt x="137" y="142"/>
                    <a:pt x="65" y="7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1"/>
            <p:cNvSpPr/>
            <p:nvPr/>
          </p:nvSpPr>
          <p:spPr>
            <a:xfrm>
              <a:off x="1668075" y="4097725"/>
              <a:ext cx="154325" cy="234175"/>
            </a:xfrm>
            <a:custGeom>
              <a:rect b="b" l="l" r="r" t="t"/>
              <a:pathLst>
                <a:path extrusionOk="0" h="9367" w="6173">
                  <a:moveTo>
                    <a:pt x="4" y="1"/>
                  </a:moveTo>
                  <a:cubicBezTo>
                    <a:pt x="1" y="153"/>
                    <a:pt x="29" y="287"/>
                    <a:pt x="69" y="420"/>
                  </a:cubicBezTo>
                  <a:cubicBezTo>
                    <a:pt x="343" y="1404"/>
                    <a:pt x="727" y="2337"/>
                    <a:pt x="1244" y="3222"/>
                  </a:cubicBezTo>
                  <a:cubicBezTo>
                    <a:pt x="1859" y="4275"/>
                    <a:pt x="2391" y="5375"/>
                    <a:pt x="3207" y="6303"/>
                  </a:cubicBezTo>
                  <a:cubicBezTo>
                    <a:pt x="4028" y="7240"/>
                    <a:pt x="4762" y="8256"/>
                    <a:pt x="5728" y="9059"/>
                  </a:cubicBezTo>
                  <a:cubicBezTo>
                    <a:pt x="5854" y="9164"/>
                    <a:pt x="5989" y="9265"/>
                    <a:pt x="6115" y="9367"/>
                  </a:cubicBezTo>
                  <a:cubicBezTo>
                    <a:pt x="6133" y="9345"/>
                    <a:pt x="6154" y="9323"/>
                    <a:pt x="6173" y="9305"/>
                  </a:cubicBezTo>
                  <a:cubicBezTo>
                    <a:pt x="6144" y="9265"/>
                    <a:pt x="6126" y="9215"/>
                    <a:pt x="6089" y="9185"/>
                  </a:cubicBezTo>
                  <a:cubicBezTo>
                    <a:pt x="5261" y="8444"/>
                    <a:pt x="4546" y="7602"/>
                    <a:pt x="3858" y="6734"/>
                  </a:cubicBezTo>
                  <a:cubicBezTo>
                    <a:pt x="3316" y="6051"/>
                    <a:pt x="2698" y="5425"/>
                    <a:pt x="2264" y="4654"/>
                  </a:cubicBezTo>
                  <a:cubicBezTo>
                    <a:pt x="2050" y="4275"/>
                    <a:pt x="1845" y="3888"/>
                    <a:pt x="1620" y="3512"/>
                  </a:cubicBezTo>
                  <a:cubicBezTo>
                    <a:pt x="1052" y="2561"/>
                    <a:pt x="557" y="1578"/>
                    <a:pt x="210" y="522"/>
                  </a:cubicBezTo>
                  <a:cubicBezTo>
                    <a:pt x="153" y="345"/>
                    <a:pt x="73" y="175"/>
                    <a:pt x="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1"/>
            <p:cNvSpPr/>
            <p:nvPr/>
          </p:nvSpPr>
          <p:spPr>
            <a:xfrm>
              <a:off x="2020175" y="4068350"/>
              <a:ext cx="125050" cy="206325"/>
            </a:xfrm>
            <a:custGeom>
              <a:rect b="b" l="l" r="r" t="t"/>
              <a:pathLst>
                <a:path extrusionOk="0" h="8253" w="5002">
                  <a:moveTo>
                    <a:pt x="1" y="1"/>
                  </a:moveTo>
                  <a:cubicBezTo>
                    <a:pt x="887" y="1375"/>
                    <a:pt x="1783" y="2705"/>
                    <a:pt x="2615" y="4080"/>
                  </a:cubicBezTo>
                  <a:cubicBezTo>
                    <a:pt x="3447" y="5450"/>
                    <a:pt x="4210" y="6860"/>
                    <a:pt x="5001" y="8252"/>
                  </a:cubicBezTo>
                  <a:cubicBezTo>
                    <a:pt x="4731" y="6969"/>
                    <a:pt x="1548" y="148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
            <p:cNvSpPr/>
            <p:nvPr/>
          </p:nvSpPr>
          <p:spPr>
            <a:xfrm>
              <a:off x="2055450" y="3657550"/>
              <a:ext cx="157475" cy="160425"/>
            </a:xfrm>
            <a:custGeom>
              <a:rect b="b" l="l" r="r" t="t"/>
              <a:pathLst>
                <a:path extrusionOk="0" h="6417" w="6299">
                  <a:moveTo>
                    <a:pt x="88" y="1"/>
                  </a:moveTo>
                  <a:cubicBezTo>
                    <a:pt x="72" y="1"/>
                    <a:pt x="44" y="7"/>
                    <a:pt x="0" y="9"/>
                  </a:cubicBezTo>
                  <a:cubicBezTo>
                    <a:pt x="1099" y="1057"/>
                    <a:pt x="2205" y="2049"/>
                    <a:pt x="3243" y="3112"/>
                  </a:cubicBezTo>
                  <a:cubicBezTo>
                    <a:pt x="4281" y="4178"/>
                    <a:pt x="5250" y="5310"/>
                    <a:pt x="6248" y="6416"/>
                  </a:cubicBezTo>
                  <a:cubicBezTo>
                    <a:pt x="6267" y="6409"/>
                    <a:pt x="6281" y="6398"/>
                    <a:pt x="6299" y="6391"/>
                  </a:cubicBezTo>
                  <a:cubicBezTo>
                    <a:pt x="6202" y="6228"/>
                    <a:pt x="6115" y="6059"/>
                    <a:pt x="6010" y="5903"/>
                  </a:cubicBezTo>
                  <a:cubicBezTo>
                    <a:pt x="5308" y="4847"/>
                    <a:pt x="4426" y="3946"/>
                    <a:pt x="3550" y="3039"/>
                  </a:cubicBezTo>
                  <a:cubicBezTo>
                    <a:pt x="2484" y="1932"/>
                    <a:pt x="1284" y="982"/>
                    <a:pt x="105" y="6"/>
                  </a:cubicBezTo>
                  <a:cubicBezTo>
                    <a:pt x="101" y="2"/>
                    <a:pt x="96"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
            <p:cNvSpPr/>
            <p:nvPr/>
          </p:nvSpPr>
          <p:spPr>
            <a:xfrm>
              <a:off x="1790000" y="4209475"/>
              <a:ext cx="87550" cy="102275"/>
            </a:xfrm>
            <a:custGeom>
              <a:rect b="b" l="l" r="r" t="t"/>
              <a:pathLst>
                <a:path extrusionOk="0" h="4091" w="3502">
                  <a:moveTo>
                    <a:pt x="1" y="0"/>
                  </a:moveTo>
                  <a:lnTo>
                    <a:pt x="1" y="0"/>
                  </a:lnTo>
                  <a:cubicBezTo>
                    <a:pt x="9" y="102"/>
                    <a:pt x="5" y="127"/>
                    <a:pt x="16" y="149"/>
                  </a:cubicBezTo>
                  <a:cubicBezTo>
                    <a:pt x="41" y="206"/>
                    <a:pt x="70" y="264"/>
                    <a:pt x="99" y="322"/>
                  </a:cubicBezTo>
                  <a:cubicBezTo>
                    <a:pt x="818" y="1681"/>
                    <a:pt x="1806" y="2824"/>
                    <a:pt x="2926" y="3859"/>
                  </a:cubicBezTo>
                  <a:cubicBezTo>
                    <a:pt x="3021" y="3946"/>
                    <a:pt x="3129" y="4018"/>
                    <a:pt x="3241" y="4076"/>
                  </a:cubicBezTo>
                  <a:cubicBezTo>
                    <a:pt x="3263" y="4087"/>
                    <a:pt x="3288" y="4091"/>
                    <a:pt x="3319" y="4091"/>
                  </a:cubicBezTo>
                  <a:cubicBezTo>
                    <a:pt x="3366" y="4091"/>
                    <a:pt x="3425" y="4083"/>
                    <a:pt x="3502" y="4083"/>
                  </a:cubicBezTo>
                  <a:cubicBezTo>
                    <a:pt x="3425" y="3949"/>
                    <a:pt x="3385" y="3855"/>
                    <a:pt x="3325" y="3782"/>
                  </a:cubicBezTo>
                  <a:cubicBezTo>
                    <a:pt x="3180" y="3620"/>
                    <a:pt x="3028" y="3465"/>
                    <a:pt x="2869" y="3313"/>
                  </a:cubicBezTo>
                  <a:cubicBezTo>
                    <a:pt x="1961" y="2470"/>
                    <a:pt x="1133" y="1559"/>
                    <a:pt x="417" y="546"/>
                  </a:cubicBezTo>
                  <a:cubicBezTo>
                    <a:pt x="298" y="380"/>
                    <a:pt x="168" y="22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1"/>
            <p:cNvSpPr/>
            <p:nvPr/>
          </p:nvSpPr>
          <p:spPr>
            <a:xfrm>
              <a:off x="1835225" y="3736750"/>
              <a:ext cx="112225" cy="130675"/>
            </a:xfrm>
            <a:custGeom>
              <a:rect b="b" l="l" r="r" t="t"/>
              <a:pathLst>
                <a:path extrusionOk="0" h="5227" w="4489">
                  <a:moveTo>
                    <a:pt x="0" y="1"/>
                  </a:moveTo>
                  <a:lnTo>
                    <a:pt x="0" y="1"/>
                  </a:lnTo>
                  <a:cubicBezTo>
                    <a:pt x="11" y="139"/>
                    <a:pt x="54" y="244"/>
                    <a:pt x="119" y="331"/>
                  </a:cubicBezTo>
                  <a:cubicBezTo>
                    <a:pt x="344" y="627"/>
                    <a:pt x="565" y="930"/>
                    <a:pt x="810" y="1205"/>
                  </a:cubicBezTo>
                  <a:cubicBezTo>
                    <a:pt x="1950" y="2482"/>
                    <a:pt x="3092" y="3747"/>
                    <a:pt x="4235" y="5017"/>
                  </a:cubicBezTo>
                  <a:cubicBezTo>
                    <a:pt x="4300" y="5093"/>
                    <a:pt x="4372" y="5158"/>
                    <a:pt x="4445" y="5226"/>
                  </a:cubicBezTo>
                  <a:cubicBezTo>
                    <a:pt x="4459" y="5216"/>
                    <a:pt x="4473" y="5208"/>
                    <a:pt x="4488" y="5198"/>
                  </a:cubicBezTo>
                  <a:cubicBezTo>
                    <a:pt x="4452" y="5136"/>
                    <a:pt x="4423" y="5071"/>
                    <a:pt x="4380" y="5017"/>
                  </a:cubicBezTo>
                  <a:cubicBezTo>
                    <a:pt x="3866" y="4358"/>
                    <a:pt x="3382" y="3679"/>
                    <a:pt x="2831" y="3050"/>
                  </a:cubicBezTo>
                  <a:cubicBezTo>
                    <a:pt x="1945" y="2033"/>
                    <a:pt x="1020" y="1054"/>
                    <a:pt x="109" y="63"/>
                  </a:cubicBezTo>
                  <a:cubicBezTo>
                    <a:pt x="84" y="34"/>
                    <a:pt x="36" y="2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
            <p:cNvSpPr/>
            <p:nvPr/>
          </p:nvSpPr>
          <p:spPr>
            <a:xfrm>
              <a:off x="1914125" y="4020800"/>
              <a:ext cx="101750" cy="175300"/>
            </a:xfrm>
            <a:custGeom>
              <a:rect b="b" l="l" r="r" t="t"/>
              <a:pathLst>
                <a:path extrusionOk="0" h="7012" w="4070">
                  <a:moveTo>
                    <a:pt x="1" y="1"/>
                  </a:moveTo>
                  <a:lnTo>
                    <a:pt x="1" y="1"/>
                  </a:lnTo>
                  <a:cubicBezTo>
                    <a:pt x="236" y="717"/>
                    <a:pt x="3736" y="6733"/>
                    <a:pt x="4069" y="7012"/>
                  </a:cubicBezTo>
                  <a:cubicBezTo>
                    <a:pt x="3877" y="6404"/>
                    <a:pt x="742" y="98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
            <p:cNvSpPr/>
            <p:nvPr/>
          </p:nvSpPr>
          <p:spPr>
            <a:xfrm>
              <a:off x="2009975" y="4302225"/>
              <a:ext cx="91600" cy="83550"/>
            </a:xfrm>
            <a:custGeom>
              <a:rect b="b" l="l" r="r" t="t"/>
              <a:pathLst>
                <a:path extrusionOk="0" h="3342" w="3664">
                  <a:moveTo>
                    <a:pt x="0" y="0"/>
                  </a:moveTo>
                  <a:lnTo>
                    <a:pt x="0" y="0"/>
                  </a:lnTo>
                  <a:cubicBezTo>
                    <a:pt x="15" y="84"/>
                    <a:pt x="10" y="112"/>
                    <a:pt x="25" y="131"/>
                  </a:cubicBezTo>
                  <a:cubicBezTo>
                    <a:pt x="69" y="196"/>
                    <a:pt x="115" y="257"/>
                    <a:pt x="159" y="319"/>
                  </a:cubicBezTo>
                  <a:cubicBezTo>
                    <a:pt x="766" y="1143"/>
                    <a:pt x="1515" y="1826"/>
                    <a:pt x="2303" y="2474"/>
                  </a:cubicBezTo>
                  <a:cubicBezTo>
                    <a:pt x="2610" y="2727"/>
                    <a:pt x="2929" y="2969"/>
                    <a:pt x="3247" y="3208"/>
                  </a:cubicBezTo>
                  <a:cubicBezTo>
                    <a:pt x="3323" y="3264"/>
                    <a:pt x="3403" y="3342"/>
                    <a:pt x="3503" y="3342"/>
                  </a:cubicBezTo>
                  <a:cubicBezTo>
                    <a:pt x="3551" y="3342"/>
                    <a:pt x="3604" y="3324"/>
                    <a:pt x="3663" y="3276"/>
                  </a:cubicBezTo>
                  <a:cubicBezTo>
                    <a:pt x="3536" y="2998"/>
                    <a:pt x="3298" y="2839"/>
                    <a:pt x="3084" y="2665"/>
                  </a:cubicBezTo>
                  <a:cubicBezTo>
                    <a:pt x="2072" y="1830"/>
                    <a:pt x="1020" y="1045"/>
                    <a:pt x="127" y="76"/>
                  </a:cubicBezTo>
                  <a:cubicBezTo>
                    <a:pt x="102" y="51"/>
                    <a:pt x="65" y="3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
            <p:cNvSpPr/>
            <p:nvPr/>
          </p:nvSpPr>
          <p:spPr>
            <a:xfrm>
              <a:off x="2147200" y="3787300"/>
              <a:ext cx="78575" cy="124675"/>
            </a:xfrm>
            <a:custGeom>
              <a:rect b="b" l="l" r="r" t="t"/>
              <a:pathLst>
                <a:path extrusionOk="0" h="4987" w="3143">
                  <a:moveTo>
                    <a:pt x="0" y="1"/>
                  </a:moveTo>
                  <a:cubicBezTo>
                    <a:pt x="0" y="1"/>
                    <a:pt x="3110" y="4933"/>
                    <a:pt x="3143" y="4987"/>
                  </a:cubicBezTo>
                  <a:cubicBezTo>
                    <a:pt x="3077" y="3913"/>
                    <a:pt x="796" y="76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1"/>
            <p:cNvSpPr/>
            <p:nvPr/>
          </p:nvSpPr>
          <p:spPr>
            <a:xfrm>
              <a:off x="1800150" y="3889550"/>
              <a:ext cx="77325" cy="109325"/>
            </a:xfrm>
            <a:custGeom>
              <a:rect b="b" l="l" r="r" t="t"/>
              <a:pathLst>
                <a:path extrusionOk="0" h="4373" w="3093">
                  <a:moveTo>
                    <a:pt x="0" y="0"/>
                  </a:moveTo>
                  <a:cubicBezTo>
                    <a:pt x="983" y="1487"/>
                    <a:pt x="1870" y="3041"/>
                    <a:pt x="3092" y="4372"/>
                  </a:cubicBezTo>
                  <a:cubicBezTo>
                    <a:pt x="2250" y="2789"/>
                    <a:pt x="1172" y="136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
            <p:cNvSpPr/>
            <p:nvPr/>
          </p:nvSpPr>
          <p:spPr>
            <a:xfrm>
              <a:off x="1845800" y="3786850"/>
              <a:ext cx="125950" cy="135250"/>
            </a:xfrm>
            <a:custGeom>
              <a:rect b="b" l="l" r="r" t="t"/>
              <a:pathLst>
                <a:path extrusionOk="0" h="5410" w="5038">
                  <a:moveTo>
                    <a:pt x="0" y="1"/>
                  </a:moveTo>
                  <a:lnTo>
                    <a:pt x="0" y="1"/>
                  </a:lnTo>
                  <a:cubicBezTo>
                    <a:pt x="149" y="373"/>
                    <a:pt x="4556" y="5121"/>
                    <a:pt x="5037" y="5410"/>
                  </a:cubicBezTo>
                  <a:cubicBezTo>
                    <a:pt x="4950" y="5280"/>
                    <a:pt x="4907" y="5190"/>
                    <a:pt x="4842" y="5121"/>
                  </a:cubicBezTo>
                  <a:cubicBezTo>
                    <a:pt x="3266" y="3425"/>
                    <a:pt x="1685" y="1729"/>
                    <a:pt x="105" y="36"/>
                  </a:cubicBezTo>
                  <a:cubicBezTo>
                    <a:pt x="87" y="15"/>
                    <a:pt x="44" y="1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
            <p:cNvSpPr/>
            <p:nvPr/>
          </p:nvSpPr>
          <p:spPr>
            <a:xfrm>
              <a:off x="1541600" y="3636525"/>
              <a:ext cx="29050" cy="119700"/>
            </a:xfrm>
            <a:custGeom>
              <a:rect b="b" l="l" r="r" t="t"/>
              <a:pathLst>
                <a:path extrusionOk="0" h="4788" w="1162">
                  <a:moveTo>
                    <a:pt x="0" y="0"/>
                  </a:moveTo>
                  <a:lnTo>
                    <a:pt x="0" y="0"/>
                  </a:lnTo>
                  <a:cubicBezTo>
                    <a:pt x="51" y="1678"/>
                    <a:pt x="340" y="3298"/>
                    <a:pt x="1161" y="4787"/>
                  </a:cubicBezTo>
                  <a:cubicBezTo>
                    <a:pt x="774" y="3193"/>
                    <a:pt x="387" y="159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
            <p:cNvSpPr/>
            <p:nvPr/>
          </p:nvSpPr>
          <p:spPr>
            <a:xfrm>
              <a:off x="1973625" y="4226825"/>
              <a:ext cx="86175" cy="88900"/>
            </a:xfrm>
            <a:custGeom>
              <a:rect b="b" l="l" r="r" t="t"/>
              <a:pathLst>
                <a:path extrusionOk="0" h="3556" w="3447">
                  <a:moveTo>
                    <a:pt x="0" y="1"/>
                  </a:moveTo>
                  <a:lnTo>
                    <a:pt x="0" y="1"/>
                  </a:lnTo>
                  <a:cubicBezTo>
                    <a:pt x="319" y="807"/>
                    <a:pt x="2766" y="3335"/>
                    <a:pt x="3447" y="3555"/>
                  </a:cubicBezTo>
                  <a:cubicBezTo>
                    <a:pt x="3323" y="3309"/>
                    <a:pt x="463" y="3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
            <p:cNvSpPr/>
            <p:nvPr/>
          </p:nvSpPr>
          <p:spPr>
            <a:xfrm>
              <a:off x="1538450" y="3729000"/>
              <a:ext cx="33725" cy="105950"/>
            </a:xfrm>
            <a:custGeom>
              <a:rect b="b" l="l" r="r" t="t"/>
              <a:pathLst>
                <a:path extrusionOk="0" h="4238" w="1349">
                  <a:moveTo>
                    <a:pt x="116" y="0"/>
                  </a:moveTo>
                  <a:lnTo>
                    <a:pt x="116" y="0"/>
                  </a:lnTo>
                  <a:cubicBezTo>
                    <a:pt x="0" y="727"/>
                    <a:pt x="799" y="3674"/>
                    <a:pt x="1262" y="4238"/>
                  </a:cubicBezTo>
                  <a:cubicBezTo>
                    <a:pt x="1291" y="4234"/>
                    <a:pt x="1319" y="4227"/>
                    <a:pt x="1349" y="4224"/>
                  </a:cubicBezTo>
                  <a:cubicBezTo>
                    <a:pt x="940" y="2817"/>
                    <a:pt x="528" y="1414"/>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
            <p:cNvSpPr/>
            <p:nvPr/>
          </p:nvSpPr>
          <p:spPr>
            <a:xfrm>
              <a:off x="2087975" y="4206750"/>
              <a:ext cx="53100" cy="100550"/>
            </a:xfrm>
            <a:custGeom>
              <a:rect b="b" l="l" r="r" t="t"/>
              <a:pathLst>
                <a:path extrusionOk="0" h="4022" w="2124">
                  <a:moveTo>
                    <a:pt x="1" y="1"/>
                  </a:moveTo>
                  <a:lnTo>
                    <a:pt x="1" y="1"/>
                  </a:lnTo>
                  <a:cubicBezTo>
                    <a:pt x="785" y="1303"/>
                    <a:pt x="1234" y="2778"/>
                    <a:pt x="2124" y="4022"/>
                  </a:cubicBezTo>
                  <a:cubicBezTo>
                    <a:pt x="1613" y="2571"/>
                    <a:pt x="977" y="119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
            <p:cNvSpPr/>
            <p:nvPr/>
          </p:nvSpPr>
          <p:spPr>
            <a:xfrm>
              <a:off x="1503450" y="3742725"/>
              <a:ext cx="25800" cy="107050"/>
            </a:xfrm>
            <a:custGeom>
              <a:rect b="b" l="l" r="r" t="t"/>
              <a:pathLst>
                <a:path extrusionOk="0" h="4282" w="1032">
                  <a:moveTo>
                    <a:pt x="12" y="1"/>
                  </a:moveTo>
                  <a:cubicBezTo>
                    <a:pt x="7" y="185"/>
                    <a:pt x="1" y="304"/>
                    <a:pt x="7" y="424"/>
                  </a:cubicBezTo>
                  <a:cubicBezTo>
                    <a:pt x="73" y="1415"/>
                    <a:pt x="359" y="2365"/>
                    <a:pt x="572" y="3331"/>
                  </a:cubicBezTo>
                  <a:cubicBezTo>
                    <a:pt x="626" y="3580"/>
                    <a:pt x="691" y="3830"/>
                    <a:pt x="767" y="4072"/>
                  </a:cubicBezTo>
                  <a:cubicBezTo>
                    <a:pt x="794" y="4159"/>
                    <a:pt x="820" y="4282"/>
                    <a:pt x="985" y="4282"/>
                  </a:cubicBezTo>
                  <a:cubicBezTo>
                    <a:pt x="999" y="4282"/>
                    <a:pt x="1015" y="4281"/>
                    <a:pt x="1032" y="4279"/>
                  </a:cubicBezTo>
                  <a:cubicBezTo>
                    <a:pt x="716" y="2890"/>
                    <a:pt x="301" y="1541"/>
                    <a:pt x="142" y="139"/>
                  </a:cubicBezTo>
                  <a:cubicBezTo>
                    <a:pt x="138" y="113"/>
                    <a:pt x="94" y="87"/>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1"/>
            <p:cNvSpPr/>
            <p:nvPr/>
          </p:nvSpPr>
          <p:spPr>
            <a:xfrm>
              <a:off x="1942700" y="4244175"/>
              <a:ext cx="54275" cy="51525"/>
            </a:xfrm>
            <a:custGeom>
              <a:rect b="b" l="l" r="r" t="t"/>
              <a:pathLst>
                <a:path extrusionOk="0" h="2061" w="2171">
                  <a:moveTo>
                    <a:pt x="1" y="1"/>
                  </a:moveTo>
                  <a:lnTo>
                    <a:pt x="1" y="1"/>
                  </a:lnTo>
                  <a:cubicBezTo>
                    <a:pt x="8" y="73"/>
                    <a:pt x="1" y="116"/>
                    <a:pt x="19" y="141"/>
                  </a:cubicBezTo>
                  <a:cubicBezTo>
                    <a:pt x="525" y="857"/>
                    <a:pt x="1125" y="1483"/>
                    <a:pt x="1848" y="1990"/>
                  </a:cubicBezTo>
                  <a:cubicBezTo>
                    <a:pt x="1902" y="2027"/>
                    <a:pt x="1960" y="2060"/>
                    <a:pt x="2022" y="2060"/>
                  </a:cubicBezTo>
                  <a:cubicBezTo>
                    <a:pt x="2069" y="2060"/>
                    <a:pt x="2119" y="2041"/>
                    <a:pt x="2170" y="1990"/>
                  </a:cubicBezTo>
                  <a:cubicBezTo>
                    <a:pt x="2142" y="1715"/>
                    <a:pt x="1888" y="1625"/>
                    <a:pt x="1718" y="1465"/>
                  </a:cubicBezTo>
                  <a:cubicBezTo>
                    <a:pt x="1530" y="1291"/>
                    <a:pt x="1331" y="1133"/>
                    <a:pt x="1136" y="962"/>
                  </a:cubicBezTo>
                  <a:cubicBezTo>
                    <a:pt x="955" y="804"/>
                    <a:pt x="782" y="630"/>
                    <a:pt x="593" y="478"/>
                  </a:cubicBezTo>
                  <a:cubicBezTo>
                    <a:pt x="402" y="326"/>
                    <a:pt x="283" y="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
            <p:cNvSpPr/>
            <p:nvPr/>
          </p:nvSpPr>
          <p:spPr>
            <a:xfrm>
              <a:off x="2205325" y="4058050"/>
              <a:ext cx="45500" cy="81575"/>
            </a:xfrm>
            <a:custGeom>
              <a:rect b="b" l="l" r="r" t="t"/>
              <a:pathLst>
                <a:path extrusionOk="0" h="3263" w="1820">
                  <a:moveTo>
                    <a:pt x="0" y="1"/>
                  </a:moveTo>
                  <a:lnTo>
                    <a:pt x="0" y="1"/>
                  </a:lnTo>
                  <a:cubicBezTo>
                    <a:pt x="159" y="665"/>
                    <a:pt x="1515" y="3100"/>
                    <a:pt x="1812" y="3262"/>
                  </a:cubicBezTo>
                  <a:cubicBezTo>
                    <a:pt x="1819" y="2818"/>
                    <a:pt x="1552" y="2484"/>
                    <a:pt x="1349" y="2130"/>
                  </a:cubicBezTo>
                  <a:cubicBezTo>
                    <a:pt x="1128" y="1755"/>
                    <a:pt x="883" y="1396"/>
                    <a:pt x="647" y="1027"/>
                  </a:cubicBezTo>
                  <a:cubicBezTo>
                    <a:pt x="430" y="687"/>
                    <a:pt x="217" y="3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
            <p:cNvSpPr/>
            <p:nvPr/>
          </p:nvSpPr>
          <p:spPr>
            <a:xfrm>
              <a:off x="1997400" y="3965850"/>
              <a:ext cx="69900" cy="86350"/>
            </a:xfrm>
            <a:custGeom>
              <a:rect b="b" l="l" r="r" t="t"/>
              <a:pathLst>
                <a:path extrusionOk="0" h="3454" w="2796">
                  <a:moveTo>
                    <a:pt x="1" y="0"/>
                  </a:moveTo>
                  <a:lnTo>
                    <a:pt x="1" y="0"/>
                  </a:lnTo>
                  <a:cubicBezTo>
                    <a:pt x="687" y="1038"/>
                    <a:pt x="2427" y="3204"/>
                    <a:pt x="2796" y="3454"/>
                  </a:cubicBezTo>
                  <a:cubicBezTo>
                    <a:pt x="2687" y="2976"/>
                    <a:pt x="481" y="27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
            <p:cNvSpPr/>
            <p:nvPr/>
          </p:nvSpPr>
          <p:spPr>
            <a:xfrm>
              <a:off x="2136975" y="4050550"/>
              <a:ext cx="50550" cy="87175"/>
            </a:xfrm>
            <a:custGeom>
              <a:rect b="b" l="l" r="r" t="t"/>
              <a:pathLst>
                <a:path extrusionOk="0" h="3487" w="2022">
                  <a:moveTo>
                    <a:pt x="0" y="0"/>
                  </a:moveTo>
                  <a:cubicBezTo>
                    <a:pt x="619" y="1175"/>
                    <a:pt x="1100" y="2423"/>
                    <a:pt x="1917" y="3487"/>
                  </a:cubicBezTo>
                  <a:cubicBezTo>
                    <a:pt x="2022" y="3251"/>
                    <a:pt x="1906" y="3070"/>
                    <a:pt x="1801" y="2901"/>
                  </a:cubicBezTo>
                  <a:cubicBezTo>
                    <a:pt x="1317" y="2083"/>
                    <a:pt x="825" y="1266"/>
                    <a:pt x="329" y="456"/>
                  </a:cubicBezTo>
                  <a:cubicBezTo>
                    <a:pt x="232" y="297"/>
                    <a:pt x="112" y="1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
            <p:cNvSpPr/>
            <p:nvPr/>
          </p:nvSpPr>
          <p:spPr>
            <a:xfrm>
              <a:off x="1576050" y="3623150"/>
              <a:ext cx="31200" cy="90675"/>
            </a:xfrm>
            <a:custGeom>
              <a:rect b="b" l="l" r="r" t="t"/>
              <a:pathLst>
                <a:path extrusionOk="0" h="3627" w="1248">
                  <a:moveTo>
                    <a:pt x="0" y="0"/>
                  </a:moveTo>
                  <a:cubicBezTo>
                    <a:pt x="297" y="1287"/>
                    <a:pt x="633" y="2502"/>
                    <a:pt x="1247" y="3627"/>
                  </a:cubicBezTo>
                  <a:cubicBezTo>
                    <a:pt x="1215" y="3077"/>
                    <a:pt x="224" y="21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
            <p:cNvSpPr/>
            <p:nvPr/>
          </p:nvSpPr>
          <p:spPr>
            <a:xfrm>
              <a:off x="1848425" y="4349400"/>
              <a:ext cx="117350" cy="73075"/>
            </a:xfrm>
            <a:custGeom>
              <a:rect b="b" l="l" r="r" t="t"/>
              <a:pathLst>
                <a:path extrusionOk="0" h="2923" w="4694">
                  <a:moveTo>
                    <a:pt x="0" y="1"/>
                  </a:moveTo>
                  <a:lnTo>
                    <a:pt x="0" y="1"/>
                  </a:lnTo>
                  <a:cubicBezTo>
                    <a:pt x="858" y="1328"/>
                    <a:pt x="3793" y="2886"/>
                    <a:pt x="4693" y="2923"/>
                  </a:cubicBezTo>
                  <a:cubicBezTo>
                    <a:pt x="2919" y="2294"/>
                    <a:pt x="1360" y="131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1"/>
            <p:cNvSpPr/>
            <p:nvPr/>
          </p:nvSpPr>
          <p:spPr>
            <a:xfrm>
              <a:off x="1633550" y="4102625"/>
              <a:ext cx="48125" cy="99550"/>
            </a:xfrm>
            <a:custGeom>
              <a:rect b="b" l="l" r="r" t="t"/>
              <a:pathLst>
                <a:path extrusionOk="0" h="3982" w="1925">
                  <a:moveTo>
                    <a:pt x="76" y="0"/>
                  </a:moveTo>
                  <a:cubicBezTo>
                    <a:pt x="50" y="11"/>
                    <a:pt x="25" y="18"/>
                    <a:pt x="0" y="29"/>
                  </a:cubicBezTo>
                  <a:cubicBezTo>
                    <a:pt x="18" y="137"/>
                    <a:pt x="18" y="254"/>
                    <a:pt x="50" y="358"/>
                  </a:cubicBezTo>
                  <a:cubicBezTo>
                    <a:pt x="159" y="701"/>
                    <a:pt x="249" y="1052"/>
                    <a:pt x="405" y="1374"/>
                  </a:cubicBezTo>
                  <a:cubicBezTo>
                    <a:pt x="788" y="2177"/>
                    <a:pt x="1204" y="2961"/>
                    <a:pt x="1609" y="3750"/>
                  </a:cubicBezTo>
                  <a:cubicBezTo>
                    <a:pt x="1638" y="3807"/>
                    <a:pt x="1664" y="3873"/>
                    <a:pt x="1711" y="3912"/>
                  </a:cubicBezTo>
                  <a:cubicBezTo>
                    <a:pt x="1757" y="3949"/>
                    <a:pt x="1826" y="3952"/>
                    <a:pt x="1924" y="3981"/>
                  </a:cubicBezTo>
                  <a:cubicBezTo>
                    <a:pt x="1284" y="2625"/>
                    <a:pt x="449" y="1425"/>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
            <p:cNvSpPr/>
            <p:nvPr/>
          </p:nvSpPr>
          <p:spPr>
            <a:xfrm>
              <a:off x="1816250" y="3464125"/>
              <a:ext cx="87875" cy="65375"/>
            </a:xfrm>
            <a:custGeom>
              <a:rect b="b" l="l" r="r" t="t"/>
              <a:pathLst>
                <a:path extrusionOk="0" h="2615" w="3515">
                  <a:moveTo>
                    <a:pt x="0" y="1"/>
                  </a:moveTo>
                  <a:lnTo>
                    <a:pt x="0" y="1"/>
                  </a:lnTo>
                  <a:cubicBezTo>
                    <a:pt x="1002" y="1099"/>
                    <a:pt x="2177" y="1967"/>
                    <a:pt x="3515" y="2615"/>
                  </a:cubicBezTo>
                  <a:cubicBezTo>
                    <a:pt x="2343" y="1743"/>
                    <a:pt x="1172" y="87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
            <p:cNvSpPr/>
            <p:nvPr/>
          </p:nvSpPr>
          <p:spPr>
            <a:xfrm>
              <a:off x="1856375" y="3557775"/>
              <a:ext cx="73875" cy="65850"/>
            </a:xfrm>
            <a:custGeom>
              <a:rect b="b" l="l" r="r" t="t"/>
              <a:pathLst>
                <a:path extrusionOk="0" h="2634" w="2955">
                  <a:moveTo>
                    <a:pt x="1" y="0"/>
                  </a:moveTo>
                  <a:cubicBezTo>
                    <a:pt x="192" y="554"/>
                    <a:pt x="2232" y="2336"/>
                    <a:pt x="2955" y="2633"/>
                  </a:cubicBezTo>
                  <a:cubicBezTo>
                    <a:pt x="1932" y="1722"/>
                    <a:pt x="966" y="8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
            <p:cNvSpPr/>
            <p:nvPr/>
          </p:nvSpPr>
          <p:spPr>
            <a:xfrm>
              <a:off x="1548375" y="3821750"/>
              <a:ext cx="27700" cy="103800"/>
            </a:xfrm>
            <a:custGeom>
              <a:rect b="b" l="l" r="r" t="t"/>
              <a:pathLst>
                <a:path extrusionOk="0" h="4152" w="1108">
                  <a:moveTo>
                    <a:pt x="1" y="0"/>
                  </a:moveTo>
                  <a:lnTo>
                    <a:pt x="1" y="0"/>
                  </a:lnTo>
                  <a:cubicBezTo>
                    <a:pt x="258" y="1414"/>
                    <a:pt x="615" y="2799"/>
                    <a:pt x="1107" y="4151"/>
                  </a:cubicBezTo>
                  <a:cubicBezTo>
                    <a:pt x="825" y="2745"/>
                    <a:pt x="445" y="13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
            <p:cNvSpPr/>
            <p:nvPr/>
          </p:nvSpPr>
          <p:spPr>
            <a:xfrm>
              <a:off x="1968100" y="3648625"/>
              <a:ext cx="68100" cy="49750"/>
            </a:xfrm>
            <a:custGeom>
              <a:rect b="b" l="l" r="r" t="t"/>
              <a:pathLst>
                <a:path extrusionOk="0" h="1990" w="2724">
                  <a:moveTo>
                    <a:pt x="1" y="1"/>
                  </a:moveTo>
                  <a:cubicBezTo>
                    <a:pt x="839" y="800"/>
                    <a:pt x="1830" y="1328"/>
                    <a:pt x="2723" y="1990"/>
                  </a:cubicBezTo>
                  <a:cubicBezTo>
                    <a:pt x="2413" y="1573"/>
                    <a:pt x="427" y="13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
            <p:cNvSpPr/>
            <p:nvPr/>
          </p:nvSpPr>
          <p:spPr>
            <a:xfrm>
              <a:off x="1554800" y="3619350"/>
              <a:ext cx="17475" cy="55050"/>
            </a:xfrm>
            <a:custGeom>
              <a:rect b="b" l="l" r="r" t="t"/>
              <a:pathLst>
                <a:path extrusionOk="0" h="2202" w="699">
                  <a:moveTo>
                    <a:pt x="188" y="0"/>
                  </a:moveTo>
                  <a:cubicBezTo>
                    <a:pt x="160" y="4"/>
                    <a:pt x="131" y="11"/>
                    <a:pt x="101" y="18"/>
                  </a:cubicBezTo>
                  <a:cubicBezTo>
                    <a:pt x="1" y="531"/>
                    <a:pt x="337" y="1902"/>
                    <a:pt x="698" y="2202"/>
                  </a:cubicBezTo>
                  <a:cubicBezTo>
                    <a:pt x="528" y="1469"/>
                    <a:pt x="358" y="734"/>
                    <a:pt x="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
            <p:cNvSpPr/>
            <p:nvPr/>
          </p:nvSpPr>
          <p:spPr>
            <a:xfrm>
              <a:off x="1586800" y="3966725"/>
              <a:ext cx="24350" cy="80500"/>
            </a:xfrm>
            <a:custGeom>
              <a:rect b="b" l="l" r="r" t="t"/>
              <a:pathLst>
                <a:path extrusionOk="0" h="3220" w="974">
                  <a:moveTo>
                    <a:pt x="1" y="1"/>
                  </a:moveTo>
                  <a:cubicBezTo>
                    <a:pt x="134" y="1180"/>
                    <a:pt x="550" y="2561"/>
                    <a:pt x="974" y="3220"/>
                  </a:cubicBezTo>
                  <a:cubicBezTo>
                    <a:pt x="644" y="2135"/>
                    <a:pt x="333" y="11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
            <p:cNvSpPr/>
            <p:nvPr/>
          </p:nvSpPr>
          <p:spPr>
            <a:xfrm>
              <a:off x="1983475" y="3546575"/>
              <a:ext cx="52550" cy="36525"/>
            </a:xfrm>
            <a:custGeom>
              <a:rect b="b" l="l" r="r" t="t"/>
              <a:pathLst>
                <a:path extrusionOk="0" h="1461" w="2102">
                  <a:moveTo>
                    <a:pt x="0" y="0"/>
                  </a:moveTo>
                  <a:cubicBezTo>
                    <a:pt x="503" y="626"/>
                    <a:pt x="1661" y="1418"/>
                    <a:pt x="2101" y="1461"/>
                  </a:cubicBezTo>
                  <a:cubicBezTo>
                    <a:pt x="1360" y="947"/>
                    <a:pt x="680" y="47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
            <p:cNvSpPr/>
            <p:nvPr/>
          </p:nvSpPr>
          <p:spPr>
            <a:xfrm>
              <a:off x="1896975" y="4432425"/>
              <a:ext cx="39975" cy="12675"/>
            </a:xfrm>
            <a:custGeom>
              <a:rect b="b" l="l" r="r" t="t"/>
              <a:pathLst>
                <a:path extrusionOk="0" h="507" w="1599">
                  <a:moveTo>
                    <a:pt x="170" y="1"/>
                  </a:moveTo>
                  <a:cubicBezTo>
                    <a:pt x="104" y="1"/>
                    <a:pt x="46" y="7"/>
                    <a:pt x="0" y="21"/>
                  </a:cubicBezTo>
                  <a:cubicBezTo>
                    <a:pt x="475" y="207"/>
                    <a:pt x="917" y="506"/>
                    <a:pt x="1534" y="506"/>
                  </a:cubicBezTo>
                  <a:cubicBezTo>
                    <a:pt x="1555" y="506"/>
                    <a:pt x="1577" y="506"/>
                    <a:pt x="1598" y="505"/>
                  </a:cubicBezTo>
                  <a:cubicBezTo>
                    <a:pt x="1312" y="241"/>
                    <a:pt x="578" y="1"/>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
            <p:cNvSpPr/>
            <p:nvPr/>
          </p:nvSpPr>
          <p:spPr>
            <a:xfrm>
              <a:off x="1908250" y="3543325"/>
              <a:ext cx="39450" cy="27675"/>
            </a:xfrm>
            <a:custGeom>
              <a:rect b="b" l="l" r="r" t="t"/>
              <a:pathLst>
                <a:path extrusionOk="0" h="1107" w="1578">
                  <a:moveTo>
                    <a:pt x="1" y="0"/>
                  </a:moveTo>
                  <a:lnTo>
                    <a:pt x="1" y="0"/>
                  </a:lnTo>
                  <a:cubicBezTo>
                    <a:pt x="446" y="575"/>
                    <a:pt x="967" y="904"/>
                    <a:pt x="1577" y="1107"/>
                  </a:cubicBezTo>
                  <a:cubicBezTo>
                    <a:pt x="1111" y="756"/>
                    <a:pt x="648" y="405"/>
                    <a:pt x="182" y="54"/>
                  </a:cubicBezTo>
                  <a:cubicBezTo>
                    <a:pt x="157" y="36"/>
                    <a:pt x="117" y="3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
            <p:cNvSpPr/>
            <p:nvPr/>
          </p:nvSpPr>
          <p:spPr>
            <a:xfrm>
              <a:off x="1862350" y="3590225"/>
              <a:ext cx="33375" cy="34200"/>
            </a:xfrm>
            <a:custGeom>
              <a:rect b="b" l="l" r="r" t="t"/>
              <a:pathLst>
                <a:path extrusionOk="0" h="1368" w="1335">
                  <a:moveTo>
                    <a:pt x="76" y="1"/>
                  </a:moveTo>
                  <a:cubicBezTo>
                    <a:pt x="51" y="30"/>
                    <a:pt x="25" y="59"/>
                    <a:pt x="0" y="91"/>
                  </a:cubicBezTo>
                  <a:cubicBezTo>
                    <a:pt x="401" y="536"/>
                    <a:pt x="788" y="995"/>
                    <a:pt x="1262" y="1367"/>
                  </a:cubicBezTo>
                  <a:cubicBezTo>
                    <a:pt x="1287" y="1346"/>
                    <a:pt x="1312" y="1320"/>
                    <a:pt x="1334" y="1299"/>
                  </a:cubicBezTo>
                  <a:cubicBezTo>
                    <a:pt x="915" y="865"/>
                    <a:pt x="496" y="43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
            <p:cNvSpPr/>
            <p:nvPr/>
          </p:nvSpPr>
          <p:spPr>
            <a:xfrm>
              <a:off x="2076300" y="3734500"/>
              <a:ext cx="24650" cy="19750"/>
            </a:xfrm>
            <a:custGeom>
              <a:rect b="b" l="l" r="r" t="t"/>
              <a:pathLst>
                <a:path extrusionOk="0" h="790" w="986">
                  <a:moveTo>
                    <a:pt x="1" y="1"/>
                  </a:moveTo>
                  <a:lnTo>
                    <a:pt x="1" y="1"/>
                  </a:lnTo>
                  <a:cubicBezTo>
                    <a:pt x="283" y="323"/>
                    <a:pt x="601" y="594"/>
                    <a:pt x="985" y="790"/>
                  </a:cubicBezTo>
                  <a:cubicBezTo>
                    <a:pt x="757" y="395"/>
                    <a:pt x="399" y="1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
            <p:cNvSpPr/>
            <p:nvPr/>
          </p:nvSpPr>
          <p:spPr>
            <a:xfrm>
              <a:off x="1579550" y="3694275"/>
              <a:ext cx="10625" cy="30225"/>
            </a:xfrm>
            <a:custGeom>
              <a:rect b="b" l="l" r="r" t="t"/>
              <a:pathLst>
                <a:path extrusionOk="0" h="1209" w="425">
                  <a:moveTo>
                    <a:pt x="1" y="1"/>
                  </a:moveTo>
                  <a:lnTo>
                    <a:pt x="1" y="1"/>
                  </a:lnTo>
                  <a:cubicBezTo>
                    <a:pt x="44" y="438"/>
                    <a:pt x="149" y="854"/>
                    <a:pt x="424" y="1209"/>
                  </a:cubicBezTo>
                  <a:cubicBezTo>
                    <a:pt x="363" y="775"/>
                    <a:pt x="226" y="37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
            <p:cNvSpPr/>
            <p:nvPr/>
          </p:nvSpPr>
          <p:spPr>
            <a:xfrm>
              <a:off x="1525850" y="3801050"/>
              <a:ext cx="12975" cy="33100"/>
            </a:xfrm>
            <a:custGeom>
              <a:rect b="b" l="l" r="r" t="t"/>
              <a:pathLst>
                <a:path extrusionOk="0" h="1324" w="519">
                  <a:moveTo>
                    <a:pt x="1" y="0"/>
                  </a:moveTo>
                  <a:lnTo>
                    <a:pt x="1" y="0"/>
                  </a:lnTo>
                  <a:cubicBezTo>
                    <a:pt x="136" y="441"/>
                    <a:pt x="269" y="883"/>
                    <a:pt x="403" y="1324"/>
                  </a:cubicBezTo>
                  <a:cubicBezTo>
                    <a:pt x="443" y="1317"/>
                    <a:pt x="483" y="1309"/>
                    <a:pt x="518" y="1302"/>
                  </a:cubicBezTo>
                  <a:cubicBezTo>
                    <a:pt x="424" y="843"/>
                    <a:pt x="247" y="40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
            <p:cNvSpPr/>
            <p:nvPr/>
          </p:nvSpPr>
          <p:spPr>
            <a:xfrm>
              <a:off x="2077300" y="3618175"/>
              <a:ext cx="9000" cy="7150"/>
            </a:xfrm>
            <a:custGeom>
              <a:rect b="b" l="l" r="r" t="t"/>
              <a:pathLst>
                <a:path extrusionOk="0" h="286" w="360">
                  <a:moveTo>
                    <a:pt x="48" y="0"/>
                  </a:moveTo>
                  <a:cubicBezTo>
                    <a:pt x="34" y="22"/>
                    <a:pt x="16" y="44"/>
                    <a:pt x="1" y="65"/>
                  </a:cubicBezTo>
                  <a:cubicBezTo>
                    <a:pt x="107" y="129"/>
                    <a:pt x="213" y="191"/>
                    <a:pt x="319" y="255"/>
                  </a:cubicBezTo>
                  <a:lnTo>
                    <a:pt x="319" y="255"/>
                  </a:lnTo>
                  <a:cubicBezTo>
                    <a:pt x="229" y="168"/>
                    <a:pt x="138" y="84"/>
                    <a:pt x="48" y="0"/>
                  </a:cubicBezTo>
                  <a:close/>
                  <a:moveTo>
                    <a:pt x="319" y="255"/>
                  </a:moveTo>
                  <a:cubicBezTo>
                    <a:pt x="330" y="265"/>
                    <a:pt x="341" y="275"/>
                    <a:pt x="351" y="286"/>
                  </a:cubicBezTo>
                  <a:lnTo>
                    <a:pt x="359" y="279"/>
                  </a:lnTo>
                  <a:cubicBezTo>
                    <a:pt x="346" y="271"/>
                    <a:pt x="333" y="263"/>
                    <a:pt x="319" y="2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
            <p:cNvSpPr/>
            <p:nvPr/>
          </p:nvSpPr>
          <p:spPr>
            <a:xfrm>
              <a:off x="1427700" y="3065275"/>
              <a:ext cx="80575" cy="410625"/>
            </a:xfrm>
            <a:custGeom>
              <a:rect b="b" l="l" r="r" t="t"/>
              <a:pathLst>
                <a:path extrusionOk="0" h="16425" w="3223">
                  <a:moveTo>
                    <a:pt x="138" y="0"/>
                  </a:moveTo>
                  <a:cubicBezTo>
                    <a:pt x="109" y="5"/>
                    <a:pt x="80" y="8"/>
                    <a:pt x="51" y="8"/>
                  </a:cubicBezTo>
                  <a:cubicBezTo>
                    <a:pt x="40" y="250"/>
                    <a:pt x="18" y="489"/>
                    <a:pt x="15" y="728"/>
                  </a:cubicBezTo>
                  <a:cubicBezTo>
                    <a:pt x="0" y="1584"/>
                    <a:pt x="65" y="2423"/>
                    <a:pt x="532" y="3183"/>
                  </a:cubicBezTo>
                  <a:cubicBezTo>
                    <a:pt x="756" y="3548"/>
                    <a:pt x="789" y="3957"/>
                    <a:pt x="716" y="4379"/>
                  </a:cubicBezTo>
                  <a:cubicBezTo>
                    <a:pt x="680" y="4604"/>
                    <a:pt x="680" y="4838"/>
                    <a:pt x="691" y="5067"/>
                  </a:cubicBezTo>
                  <a:cubicBezTo>
                    <a:pt x="706" y="5377"/>
                    <a:pt x="749" y="5685"/>
                    <a:pt x="767" y="5993"/>
                  </a:cubicBezTo>
                  <a:cubicBezTo>
                    <a:pt x="814" y="6730"/>
                    <a:pt x="991" y="7435"/>
                    <a:pt x="1251" y="8129"/>
                  </a:cubicBezTo>
                  <a:cubicBezTo>
                    <a:pt x="1353" y="8411"/>
                    <a:pt x="1418" y="8737"/>
                    <a:pt x="1389" y="9030"/>
                  </a:cubicBezTo>
                  <a:cubicBezTo>
                    <a:pt x="1317" y="9793"/>
                    <a:pt x="1396" y="10509"/>
                    <a:pt x="1740" y="11203"/>
                  </a:cubicBezTo>
                  <a:cubicBezTo>
                    <a:pt x="1949" y="11626"/>
                    <a:pt x="1909" y="12100"/>
                    <a:pt x="1678" y="12505"/>
                  </a:cubicBezTo>
                  <a:cubicBezTo>
                    <a:pt x="1320" y="13126"/>
                    <a:pt x="919" y="13727"/>
                    <a:pt x="532" y="14334"/>
                  </a:cubicBezTo>
                  <a:cubicBezTo>
                    <a:pt x="163" y="14910"/>
                    <a:pt x="127" y="15539"/>
                    <a:pt x="210" y="16190"/>
                  </a:cubicBezTo>
                  <a:cubicBezTo>
                    <a:pt x="221" y="16292"/>
                    <a:pt x="246" y="16424"/>
                    <a:pt x="409" y="16424"/>
                  </a:cubicBezTo>
                  <a:cubicBezTo>
                    <a:pt x="411" y="16424"/>
                    <a:pt x="414" y="16424"/>
                    <a:pt x="417" y="16424"/>
                  </a:cubicBezTo>
                  <a:cubicBezTo>
                    <a:pt x="412" y="16305"/>
                    <a:pt x="405" y="16190"/>
                    <a:pt x="409" y="16074"/>
                  </a:cubicBezTo>
                  <a:cubicBezTo>
                    <a:pt x="424" y="15564"/>
                    <a:pt x="517" y="15076"/>
                    <a:pt x="789" y="14638"/>
                  </a:cubicBezTo>
                  <a:cubicBezTo>
                    <a:pt x="1136" y="14081"/>
                    <a:pt x="1508" y="13543"/>
                    <a:pt x="1849" y="12982"/>
                  </a:cubicBezTo>
                  <a:cubicBezTo>
                    <a:pt x="1949" y="12812"/>
                    <a:pt x="2029" y="12599"/>
                    <a:pt x="2033" y="12403"/>
                  </a:cubicBezTo>
                  <a:cubicBezTo>
                    <a:pt x="2039" y="11894"/>
                    <a:pt x="2094" y="11384"/>
                    <a:pt x="1892" y="10881"/>
                  </a:cubicBezTo>
                  <a:cubicBezTo>
                    <a:pt x="1736" y="10498"/>
                    <a:pt x="1711" y="10079"/>
                    <a:pt x="1797" y="9652"/>
                  </a:cubicBezTo>
                  <a:lnTo>
                    <a:pt x="1797" y="9652"/>
                  </a:lnTo>
                  <a:cubicBezTo>
                    <a:pt x="1935" y="9829"/>
                    <a:pt x="2039" y="10017"/>
                    <a:pt x="2152" y="10202"/>
                  </a:cubicBezTo>
                  <a:cubicBezTo>
                    <a:pt x="2532" y="10848"/>
                    <a:pt x="2604" y="11525"/>
                    <a:pt x="2376" y="12245"/>
                  </a:cubicBezTo>
                  <a:cubicBezTo>
                    <a:pt x="2261" y="12610"/>
                    <a:pt x="2156" y="12986"/>
                    <a:pt x="2091" y="13365"/>
                  </a:cubicBezTo>
                  <a:cubicBezTo>
                    <a:pt x="1899" y="14446"/>
                    <a:pt x="2152" y="15397"/>
                    <a:pt x="3016" y="16132"/>
                  </a:cubicBezTo>
                  <a:cubicBezTo>
                    <a:pt x="2965" y="16016"/>
                    <a:pt x="2919" y="15896"/>
                    <a:pt x="2857" y="15788"/>
                  </a:cubicBezTo>
                  <a:cubicBezTo>
                    <a:pt x="2560" y="15279"/>
                    <a:pt x="2485" y="14728"/>
                    <a:pt x="2513" y="14150"/>
                  </a:cubicBezTo>
                  <a:cubicBezTo>
                    <a:pt x="2546" y="13560"/>
                    <a:pt x="2716" y="13007"/>
                    <a:pt x="2922" y="12469"/>
                  </a:cubicBezTo>
                  <a:cubicBezTo>
                    <a:pt x="3222" y="11684"/>
                    <a:pt x="3103" y="10950"/>
                    <a:pt x="2755" y="10230"/>
                  </a:cubicBezTo>
                  <a:cubicBezTo>
                    <a:pt x="2604" y="9908"/>
                    <a:pt x="2387" y="9612"/>
                    <a:pt x="2196" y="9308"/>
                  </a:cubicBezTo>
                  <a:cubicBezTo>
                    <a:pt x="1971" y="8961"/>
                    <a:pt x="1790" y="8596"/>
                    <a:pt x="1697" y="8187"/>
                  </a:cubicBezTo>
                  <a:cubicBezTo>
                    <a:pt x="1548" y="7565"/>
                    <a:pt x="1335" y="6951"/>
                    <a:pt x="1230" y="6322"/>
                  </a:cubicBezTo>
                  <a:cubicBezTo>
                    <a:pt x="1128" y="5718"/>
                    <a:pt x="1078" y="5092"/>
                    <a:pt x="1111" y="4481"/>
                  </a:cubicBezTo>
                  <a:cubicBezTo>
                    <a:pt x="1143" y="3920"/>
                    <a:pt x="1111" y="3407"/>
                    <a:pt x="811" y="2926"/>
                  </a:cubicBezTo>
                  <a:cubicBezTo>
                    <a:pt x="582" y="2557"/>
                    <a:pt x="474" y="2153"/>
                    <a:pt x="424" y="1726"/>
                  </a:cubicBezTo>
                  <a:cubicBezTo>
                    <a:pt x="369" y="1263"/>
                    <a:pt x="300" y="807"/>
                    <a:pt x="228" y="347"/>
                  </a:cubicBezTo>
                  <a:cubicBezTo>
                    <a:pt x="210" y="232"/>
                    <a:pt x="170" y="117"/>
                    <a:pt x="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
            <p:cNvSpPr/>
            <p:nvPr/>
          </p:nvSpPr>
          <p:spPr>
            <a:xfrm>
              <a:off x="1363425" y="2917575"/>
              <a:ext cx="97925" cy="453200"/>
            </a:xfrm>
            <a:custGeom>
              <a:rect b="b" l="l" r="r" t="t"/>
              <a:pathLst>
                <a:path extrusionOk="0" h="18128" w="3917">
                  <a:moveTo>
                    <a:pt x="80" y="0"/>
                  </a:moveTo>
                  <a:cubicBezTo>
                    <a:pt x="54" y="11"/>
                    <a:pt x="26" y="18"/>
                    <a:pt x="0" y="29"/>
                  </a:cubicBezTo>
                  <a:cubicBezTo>
                    <a:pt x="145" y="641"/>
                    <a:pt x="276" y="1255"/>
                    <a:pt x="438" y="1862"/>
                  </a:cubicBezTo>
                  <a:cubicBezTo>
                    <a:pt x="785" y="3171"/>
                    <a:pt x="1078" y="4488"/>
                    <a:pt x="1157" y="5843"/>
                  </a:cubicBezTo>
                  <a:cubicBezTo>
                    <a:pt x="1212" y="6729"/>
                    <a:pt x="1237" y="7619"/>
                    <a:pt x="1295" y="8505"/>
                  </a:cubicBezTo>
                  <a:cubicBezTo>
                    <a:pt x="1349" y="9398"/>
                    <a:pt x="1563" y="10259"/>
                    <a:pt x="1975" y="11062"/>
                  </a:cubicBezTo>
                  <a:cubicBezTo>
                    <a:pt x="2427" y="11944"/>
                    <a:pt x="2582" y="12884"/>
                    <a:pt x="2542" y="13864"/>
                  </a:cubicBezTo>
                  <a:cubicBezTo>
                    <a:pt x="2532" y="14135"/>
                    <a:pt x="2528" y="14410"/>
                    <a:pt x="2571" y="14673"/>
                  </a:cubicBezTo>
                  <a:cubicBezTo>
                    <a:pt x="2604" y="14869"/>
                    <a:pt x="2669" y="15104"/>
                    <a:pt x="2806" y="15224"/>
                  </a:cubicBezTo>
                  <a:cubicBezTo>
                    <a:pt x="3230" y="15603"/>
                    <a:pt x="3305" y="16102"/>
                    <a:pt x="3400" y="16609"/>
                  </a:cubicBezTo>
                  <a:cubicBezTo>
                    <a:pt x="3475" y="17013"/>
                    <a:pt x="3587" y="17407"/>
                    <a:pt x="3696" y="17805"/>
                  </a:cubicBezTo>
                  <a:cubicBezTo>
                    <a:pt x="3729" y="17917"/>
                    <a:pt x="3808" y="18019"/>
                    <a:pt x="3866" y="18127"/>
                  </a:cubicBezTo>
                  <a:cubicBezTo>
                    <a:pt x="3916" y="18036"/>
                    <a:pt x="3916" y="17964"/>
                    <a:pt x="3906" y="17896"/>
                  </a:cubicBezTo>
                  <a:cubicBezTo>
                    <a:pt x="3812" y="17313"/>
                    <a:pt x="3732" y="16728"/>
                    <a:pt x="3620" y="16149"/>
                  </a:cubicBezTo>
                  <a:cubicBezTo>
                    <a:pt x="3552" y="15770"/>
                    <a:pt x="3435" y="15401"/>
                    <a:pt x="3338" y="15028"/>
                  </a:cubicBezTo>
                  <a:cubicBezTo>
                    <a:pt x="3302" y="14895"/>
                    <a:pt x="3244" y="14760"/>
                    <a:pt x="3226" y="14623"/>
                  </a:cubicBezTo>
                  <a:cubicBezTo>
                    <a:pt x="3157" y="14114"/>
                    <a:pt x="3088" y="13603"/>
                    <a:pt x="3041" y="13090"/>
                  </a:cubicBezTo>
                  <a:cubicBezTo>
                    <a:pt x="2976" y="12381"/>
                    <a:pt x="2886" y="11679"/>
                    <a:pt x="2619" y="11018"/>
                  </a:cubicBezTo>
                  <a:cubicBezTo>
                    <a:pt x="1985" y="9438"/>
                    <a:pt x="1689" y="7785"/>
                    <a:pt x="1548" y="6097"/>
                  </a:cubicBezTo>
                  <a:cubicBezTo>
                    <a:pt x="1508" y="5598"/>
                    <a:pt x="1451" y="5092"/>
                    <a:pt x="1334" y="4607"/>
                  </a:cubicBezTo>
                  <a:cubicBezTo>
                    <a:pt x="1064" y="3443"/>
                    <a:pt x="760" y="2285"/>
                    <a:pt x="453" y="1128"/>
                  </a:cubicBezTo>
                  <a:cubicBezTo>
                    <a:pt x="351" y="745"/>
                    <a:pt x="206" y="376"/>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
            <p:cNvSpPr/>
            <p:nvPr/>
          </p:nvSpPr>
          <p:spPr>
            <a:xfrm>
              <a:off x="1669600" y="3428875"/>
              <a:ext cx="108500" cy="130375"/>
            </a:xfrm>
            <a:custGeom>
              <a:rect b="b" l="l" r="r" t="t"/>
              <a:pathLst>
                <a:path extrusionOk="0" h="5215" w="4340">
                  <a:moveTo>
                    <a:pt x="0" y="0"/>
                  </a:moveTo>
                  <a:lnTo>
                    <a:pt x="0" y="0"/>
                  </a:lnTo>
                  <a:cubicBezTo>
                    <a:pt x="225" y="470"/>
                    <a:pt x="464" y="940"/>
                    <a:pt x="673" y="1418"/>
                  </a:cubicBezTo>
                  <a:cubicBezTo>
                    <a:pt x="977" y="2105"/>
                    <a:pt x="1375" y="2726"/>
                    <a:pt x="1819" y="3334"/>
                  </a:cubicBezTo>
                  <a:cubicBezTo>
                    <a:pt x="2391" y="4115"/>
                    <a:pt x="3151" y="4650"/>
                    <a:pt x="3960" y="5139"/>
                  </a:cubicBezTo>
                  <a:cubicBezTo>
                    <a:pt x="4021" y="5175"/>
                    <a:pt x="4083" y="5214"/>
                    <a:pt x="4153" y="5214"/>
                  </a:cubicBezTo>
                  <a:cubicBezTo>
                    <a:pt x="4209" y="5214"/>
                    <a:pt x="4271" y="5189"/>
                    <a:pt x="4340" y="5117"/>
                  </a:cubicBezTo>
                  <a:cubicBezTo>
                    <a:pt x="4275" y="5037"/>
                    <a:pt x="4214" y="4939"/>
                    <a:pt x="4134" y="4871"/>
                  </a:cubicBezTo>
                  <a:cubicBezTo>
                    <a:pt x="4007" y="4759"/>
                    <a:pt x="3877" y="4654"/>
                    <a:pt x="3736" y="4567"/>
                  </a:cubicBezTo>
                  <a:cubicBezTo>
                    <a:pt x="2579" y="3837"/>
                    <a:pt x="1773" y="2799"/>
                    <a:pt x="1122" y="1624"/>
                  </a:cubicBezTo>
                  <a:cubicBezTo>
                    <a:pt x="808" y="1049"/>
                    <a:pt x="471" y="48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
            <p:cNvSpPr/>
            <p:nvPr/>
          </p:nvSpPr>
          <p:spPr>
            <a:xfrm>
              <a:off x="1390550" y="2767050"/>
              <a:ext cx="27675" cy="226550"/>
            </a:xfrm>
            <a:custGeom>
              <a:rect b="b" l="l" r="r" t="t"/>
              <a:pathLst>
                <a:path extrusionOk="0" h="9062" w="1107">
                  <a:moveTo>
                    <a:pt x="380" y="1"/>
                  </a:moveTo>
                  <a:cubicBezTo>
                    <a:pt x="351" y="1"/>
                    <a:pt x="326" y="1"/>
                    <a:pt x="301" y="4"/>
                  </a:cubicBezTo>
                  <a:cubicBezTo>
                    <a:pt x="264" y="213"/>
                    <a:pt x="210" y="427"/>
                    <a:pt x="192" y="640"/>
                  </a:cubicBezTo>
                  <a:cubicBezTo>
                    <a:pt x="97" y="1772"/>
                    <a:pt x="0" y="2900"/>
                    <a:pt x="152" y="4032"/>
                  </a:cubicBezTo>
                  <a:cubicBezTo>
                    <a:pt x="308" y="5178"/>
                    <a:pt x="441" y="6328"/>
                    <a:pt x="615" y="7475"/>
                  </a:cubicBezTo>
                  <a:cubicBezTo>
                    <a:pt x="676" y="7890"/>
                    <a:pt x="813" y="8299"/>
                    <a:pt x="933" y="8704"/>
                  </a:cubicBezTo>
                  <a:cubicBezTo>
                    <a:pt x="965" y="8831"/>
                    <a:pt x="1045" y="8943"/>
                    <a:pt x="1107" y="9062"/>
                  </a:cubicBezTo>
                  <a:cubicBezTo>
                    <a:pt x="608" y="6050"/>
                    <a:pt x="102" y="3060"/>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
            <p:cNvSpPr/>
            <p:nvPr/>
          </p:nvSpPr>
          <p:spPr>
            <a:xfrm>
              <a:off x="1671675" y="3303475"/>
              <a:ext cx="111125" cy="90800"/>
            </a:xfrm>
            <a:custGeom>
              <a:rect b="b" l="l" r="r" t="t"/>
              <a:pathLst>
                <a:path extrusionOk="0" h="3632" w="4445">
                  <a:moveTo>
                    <a:pt x="184" y="1"/>
                  </a:moveTo>
                  <a:cubicBezTo>
                    <a:pt x="107" y="1"/>
                    <a:pt x="38" y="25"/>
                    <a:pt x="1" y="157"/>
                  </a:cubicBezTo>
                  <a:cubicBezTo>
                    <a:pt x="77" y="200"/>
                    <a:pt x="156" y="272"/>
                    <a:pt x="247" y="294"/>
                  </a:cubicBezTo>
                  <a:cubicBezTo>
                    <a:pt x="703" y="406"/>
                    <a:pt x="1046" y="691"/>
                    <a:pt x="1375" y="1003"/>
                  </a:cubicBezTo>
                  <a:cubicBezTo>
                    <a:pt x="2012" y="1602"/>
                    <a:pt x="2644" y="2206"/>
                    <a:pt x="3288" y="2796"/>
                  </a:cubicBezTo>
                  <a:cubicBezTo>
                    <a:pt x="3570" y="3056"/>
                    <a:pt x="3877" y="3291"/>
                    <a:pt x="4178" y="3533"/>
                  </a:cubicBezTo>
                  <a:cubicBezTo>
                    <a:pt x="4239" y="3581"/>
                    <a:pt x="4322" y="3598"/>
                    <a:pt x="4395" y="3631"/>
                  </a:cubicBezTo>
                  <a:cubicBezTo>
                    <a:pt x="4413" y="3613"/>
                    <a:pt x="4430" y="3591"/>
                    <a:pt x="4445" y="3573"/>
                  </a:cubicBezTo>
                  <a:cubicBezTo>
                    <a:pt x="4365" y="3465"/>
                    <a:pt x="4290" y="3353"/>
                    <a:pt x="4199" y="3256"/>
                  </a:cubicBezTo>
                  <a:cubicBezTo>
                    <a:pt x="3946" y="2984"/>
                    <a:pt x="3693" y="2705"/>
                    <a:pt x="3425" y="2445"/>
                  </a:cubicBezTo>
                  <a:cubicBezTo>
                    <a:pt x="2796" y="1824"/>
                    <a:pt x="2156" y="1208"/>
                    <a:pt x="1519" y="590"/>
                  </a:cubicBezTo>
                  <a:cubicBezTo>
                    <a:pt x="1176" y="257"/>
                    <a:pt x="775" y="48"/>
                    <a:pt x="291" y="8"/>
                  </a:cubicBezTo>
                  <a:cubicBezTo>
                    <a:pt x="255" y="6"/>
                    <a:pt x="219"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
            <p:cNvSpPr/>
            <p:nvPr/>
          </p:nvSpPr>
          <p:spPr>
            <a:xfrm>
              <a:off x="1531400" y="3194650"/>
              <a:ext cx="86250" cy="131275"/>
            </a:xfrm>
            <a:custGeom>
              <a:rect b="b" l="l" r="r" t="t"/>
              <a:pathLst>
                <a:path extrusionOk="0" h="5251" w="3450">
                  <a:moveTo>
                    <a:pt x="44" y="0"/>
                  </a:moveTo>
                  <a:cubicBezTo>
                    <a:pt x="29" y="7"/>
                    <a:pt x="14" y="15"/>
                    <a:pt x="0" y="18"/>
                  </a:cubicBezTo>
                  <a:cubicBezTo>
                    <a:pt x="112" y="398"/>
                    <a:pt x="231" y="774"/>
                    <a:pt x="340" y="1154"/>
                  </a:cubicBezTo>
                  <a:cubicBezTo>
                    <a:pt x="813" y="2861"/>
                    <a:pt x="1758" y="4224"/>
                    <a:pt x="3265" y="5174"/>
                  </a:cubicBezTo>
                  <a:cubicBezTo>
                    <a:pt x="3323" y="5207"/>
                    <a:pt x="3388" y="5225"/>
                    <a:pt x="3450" y="5251"/>
                  </a:cubicBezTo>
                  <a:cubicBezTo>
                    <a:pt x="3410" y="5127"/>
                    <a:pt x="3341" y="5052"/>
                    <a:pt x="3276" y="4976"/>
                  </a:cubicBezTo>
                  <a:cubicBezTo>
                    <a:pt x="2983" y="4654"/>
                    <a:pt x="2669" y="4343"/>
                    <a:pt x="2397" y="3999"/>
                  </a:cubicBezTo>
                  <a:cubicBezTo>
                    <a:pt x="1606" y="3001"/>
                    <a:pt x="850" y="1978"/>
                    <a:pt x="423" y="748"/>
                  </a:cubicBezTo>
                  <a:cubicBezTo>
                    <a:pt x="333" y="488"/>
                    <a:pt x="174" y="249"/>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
            <p:cNvSpPr/>
            <p:nvPr/>
          </p:nvSpPr>
          <p:spPr>
            <a:xfrm>
              <a:off x="1524975" y="3395775"/>
              <a:ext cx="74050" cy="132300"/>
            </a:xfrm>
            <a:custGeom>
              <a:rect b="b" l="l" r="r" t="t"/>
              <a:pathLst>
                <a:path extrusionOk="0" h="5292" w="2962">
                  <a:moveTo>
                    <a:pt x="239" y="1"/>
                  </a:moveTo>
                  <a:cubicBezTo>
                    <a:pt x="181" y="232"/>
                    <a:pt x="91" y="460"/>
                    <a:pt x="72" y="695"/>
                  </a:cubicBezTo>
                  <a:cubicBezTo>
                    <a:pt x="0" y="1592"/>
                    <a:pt x="239" y="2423"/>
                    <a:pt x="640" y="3215"/>
                  </a:cubicBezTo>
                  <a:cubicBezTo>
                    <a:pt x="687" y="3309"/>
                    <a:pt x="748" y="3392"/>
                    <a:pt x="814" y="3472"/>
                  </a:cubicBezTo>
                  <a:cubicBezTo>
                    <a:pt x="1302" y="4040"/>
                    <a:pt x="1819" y="4579"/>
                    <a:pt x="2434" y="5009"/>
                  </a:cubicBezTo>
                  <a:cubicBezTo>
                    <a:pt x="2586" y="5113"/>
                    <a:pt x="2756" y="5197"/>
                    <a:pt x="2915" y="5291"/>
                  </a:cubicBezTo>
                  <a:cubicBezTo>
                    <a:pt x="2929" y="5265"/>
                    <a:pt x="2948" y="5244"/>
                    <a:pt x="2961" y="5222"/>
                  </a:cubicBezTo>
                  <a:cubicBezTo>
                    <a:pt x="2340" y="4814"/>
                    <a:pt x="1898" y="4232"/>
                    <a:pt x="1403" y="3700"/>
                  </a:cubicBezTo>
                  <a:cubicBezTo>
                    <a:pt x="611" y="2850"/>
                    <a:pt x="344" y="1812"/>
                    <a:pt x="279" y="699"/>
                  </a:cubicBezTo>
                  <a:cubicBezTo>
                    <a:pt x="268" y="470"/>
                    <a:pt x="301" y="247"/>
                    <a:pt x="315" y="19"/>
                  </a:cubicBezTo>
                  <a:cubicBezTo>
                    <a:pt x="289" y="11"/>
                    <a:pt x="264" y="8"/>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
            <p:cNvSpPr/>
            <p:nvPr/>
          </p:nvSpPr>
          <p:spPr>
            <a:xfrm>
              <a:off x="1602625" y="3548450"/>
              <a:ext cx="120700" cy="69750"/>
            </a:xfrm>
            <a:custGeom>
              <a:rect b="b" l="l" r="r" t="t"/>
              <a:pathLst>
                <a:path extrusionOk="0" h="2790" w="4828">
                  <a:moveTo>
                    <a:pt x="0" y="1"/>
                  </a:moveTo>
                  <a:cubicBezTo>
                    <a:pt x="617" y="871"/>
                    <a:pt x="3984" y="2789"/>
                    <a:pt x="4823" y="2789"/>
                  </a:cubicBezTo>
                  <a:cubicBezTo>
                    <a:pt x="4824" y="2789"/>
                    <a:pt x="4826" y="2789"/>
                    <a:pt x="4827" y="2789"/>
                  </a:cubicBezTo>
                  <a:cubicBezTo>
                    <a:pt x="4820" y="2764"/>
                    <a:pt x="4817" y="2728"/>
                    <a:pt x="4802" y="2721"/>
                  </a:cubicBezTo>
                  <a:cubicBezTo>
                    <a:pt x="3171" y="1867"/>
                    <a:pt x="1551" y="99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
            <p:cNvSpPr/>
            <p:nvPr/>
          </p:nvSpPr>
          <p:spPr>
            <a:xfrm>
              <a:off x="1339475" y="2731700"/>
              <a:ext cx="16750" cy="119725"/>
            </a:xfrm>
            <a:custGeom>
              <a:rect b="b" l="l" r="r" t="t"/>
              <a:pathLst>
                <a:path extrusionOk="0" h="4789" w="670">
                  <a:moveTo>
                    <a:pt x="453" y="0"/>
                  </a:moveTo>
                  <a:lnTo>
                    <a:pt x="453" y="0"/>
                  </a:lnTo>
                  <a:cubicBezTo>
                    <a:pt x="0" y="442"/>
                    <a:pt x="192" y="3927"/>
                    <a:pt x="670" y="4788"/>
                  </a:cubicBezTo>
                  <a:cubicBezTo>
                    <a:pt x="409" y="3161"/>
                    <a:pt x="239" y="1614"/>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
            <p:cNvSpPr/>
            <p:nvPr/>
          </p:nvSpPr>
          <p:spPr>
            <a:xfrm>
              <a:off x="1496775" y="3072050"/>
              <a:ext cx="38800" cy="97750"/>
            </a:xfrm>
            <a:custGeom>
              <a:rect b="b" l="l" r="r" t="t"/>
              <a:pathLst>
                <a:path extrusionOk="0" h="3910" w="1552">
                  <a:moveTo>
                    <a:pt x="0" y="1"/>
                  </a:moveTo>
                  <a:cubicBezTo>
                    <a:pt x="149" y="670"/>
                    <a:pt x="1356" y="3721"/>
                    <a:pt x="1551" y="3910"/>
                  </a:cubicBezTo>
                  <a:cubicBezTo>
                    <a:pt x="1212" y="2536"/>
                    <a:pt x="611" y="12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
            <p:cNvSpPr/>
            <p:nvPr/>
          </p:nvSpPr>
          <p:spPr>
            <a:xfrm>
              <a:off x="1686325" y="3335750"/>
              <a:ext cx="62225" cy="46300"/>
            </a:xfrm>
            <a:custGeom>
              <a:rect b="b" l="l" r="r" t="t"/>
              <a:pathLst>
                <a:path extrusionOk="0" h="1852" w="2489">
                  <a:moveTo>
                    <a:pt x="4" y="1"/>
                  </a:moveTo>
                  <a:lnTo>
                    <a:pt x="1" y="8"/>
                  </a:lnTo>
                  <a:cubicBezTo>
                    <a:pt x="3" y="8"/>
                    <a:pt x="5" y="9"/>
                    <a:pt x="7" y="10"/>
                  </a:cubicBezTo>
                  <a:lnTo>
                    <a:pt x="7" y="10"/>
                  </a:lnTo>
                  <a:cubicBezTo>
                    <a:pt x="6" y="7"/>
                    <a:pt x="5" y="4"/>
                    <a:pt x="4" y="1"/>
                  </a:cubicBezTo>
                  <a:close/>
                  <a:moveTo>
                    <a:pt x="7" y="10"/>
                  </a:moveTo>
                  <a:cubicBezTo>
                    <a:pt x="20" y="54"/>
                    <a:pt x="28" y="117"/>
                    <a:pt x="55" y="127"/>
                  </a:cubicBezTo>
                  <a:cubicBezTo>
                    <a:pt x="633" y="373"/>
                    <a:pt x="1060" y="825"/>
                    <a:pt x="1531" y="1219"/>
                  </a:cubicBezTo>
                  <a:cubicBezTo>
                    <a:pt x="1726" y="1386"/>
                    <a:pt x="1928" y="1541"/>
                    <a:pt x="2138" y="1686"/>
                  </a:cubicBezTo>
                  <a:cubicBezTo>
                    <a:pt x="2243" y="1758"/>
                    <a:pt x="2373" y="1798"/>
                    <a:pt x="2489" y="1852"/>
                  </a:cubicBezTo>
                  <a:cubicBezTo>
                    <a:pt x="2482" y="1726"/>
                    <a:pt x="2449" y="1650"/>
                    <a:pt x="2395" y="1606"/>
                  </a:cubicBezTo>
                  <a:cubicBezTo>
                    <a:pt x="1848" y="1162"/>
                    <a:pt x="1310" y="702"/>
                    <a:pt x="742" y="290"/>
                  </a:cubicBezTo>
                  <a:cubicBezTo>
                    <a:pt x="538" y="143"/>
                    <a:pt x="255" y="99"/>
                    <a:pt x="7"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
            <p:cNvSpPr/>
            <p:nvPr/>
          </p:nvSpPr>
          <p:spPr>
            <a:xfrm>
              <a:off x="1558525" y="3440600"/>
              <a:ext cx="58400" cy="73250"/>
            </a:xfrm>
            <a:custGeom>
              <a:rect b="b" l="l" r="r" t="t"/>
              <a:pathLst>
                <a:path extrusionOk="0" h="2930" w="2336">
                  <a:moveTo>
                    <a:pt x="104" y="1"/>
                  </a:moveTo>
                  <a:cubicBezTo>
                    <a:pt x="0" y="1147"/>
                    <a:pt x="994" y="2427"/>
                    <a:pt x="2335" y="2930"/>
                  </a:cubicBezTo>
                  <a:cubicBezTo>
                    <a:pt x="1305" y="2214"/>
                    <a:pt x="408" y="1389"/>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
            <p:cNvSpPr/>
            <p:nvPr/>
          </p:nvSpPr>
          <p:spPr>
            <a:xfrm>
              <a:off x="1761100" y="3591950"/>
              <a:ext cx="51175" cy="27375"/>
            </a:xfrm>
            <a:custGeom>
              <a:rect b="b" l="l" r="r" t="t"/>
              <a:pathLst>
                <a:path extrusionOk="0" h="1095" w="2047">
                  <a:moveTo>
                    <a:pt x="7" y="0"/>
                  </a:moveTo>
                  <a:cubicBezTo>
                    <a:pt x="7" y="18"/>
                    <a:pt x="4" y="33"/>
                    <a:pt x="0" y="48"/>
                  </a:cubicBezTo>
                  <a:cubicBezTo>
                    <a:pt x="297" y="221"/>
                    <a:pt x="593" y="391"/>
                    <a:pt x="886" y="564"/>
                  </a:cubicBezTo>
                  <a:cubicBezTo>
                    <a:pt x="1118" y="706"/>
                    <a:pt x="1342" y="854"/>
                    <a:pt x="1573" y="991"/>
                  </a:cubicBezTo>
                  <a:cubicBezTo>
                    <a:pt x="1660" y="1041"/>
                    <a:pt x="1761" y="1078"/>
                    <a:pt x="1859" y="1093"/>
                  </a:cubicBezTo>
                  <a:cubicBezTo>
                    <a:pt x="1867" y="1094"/>
                    <a:pt x="1874" y="1094"/>
                    <a:pt x="1881" y="1094"/>
                  </a:cubicBezTo>
                  <a:cubicBezTo>
                    <a:pt x="1984" y="1094"/>
                    <a:pt x="2046" y="978"/>
                    <a:pt x="1981" y="890"/>
                  </a:cubicBezTo>
                  <a:cubicBezTo>
                    <a:pt x="1931" y="821"/>
                    <a:pt x="1862" y="749"/>
                    <a:pt x="1786" y="709"/>
                  </a:cubicBezTo>
                  <a:cubicBezTo>
                    <a:pt x="1389" y="507"/>
                    <a:pt x="991" y="300"/>
                    <a:pt x="582" y="123"/>
                  </a:cubicBezTo>
                  <a:cubicBezTo>
                    <a:pt x="405" y="48"/>
                    <a:pt x="199" y="4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
            <p:cNvSpPr/>
            <p:nvPr/>
          </p:nvSpPr>
          <p:spPr>
            <a:xfrm>
              <a:off x="1510775" y="3349950"/>
              <a:ext cx="15475" cy="98550"/>
            </a:xfrm>
            <a:custGeom>
              <a:rect b="b" l="l" r="r" t="t"/>
              <a:pathLst>
                <a:path extrusionOk="0" h="3942" w="619">
                  <a:moveTo>
                    <a:pt x="525" y="0"/>
                  </a:moveTo>
                  <a:cubicBezTo>
                    <a:pt x="474" y="340"/>
                    <a:pt x="435" y="684"/>
                    <a:pt x="377" y="1023"/>
                  </a:cubicBezTo>
                  <a:cubicBezTo>
                    <a:pt x="279" y="1581"/>
                    <a:pt x="167" y="2138"/>
                    <a:pt x="76" y="2694"/>
                  </a:cubicBezTo>
                  <a:cubicBezTo>
                    <a:pt x="1" y="3136"/>
                    <a:pt x="131" y="3544"/>
                    <a:pt x="318" y="3942"/>
                  </a:cubicBezTo>
                  <a:cubicBezTo>
                    <a:pt x="348" y="3866"/>
                    <a:pt x="355" y="3790"/>
                    <a:pt x="333" y="3725"/>
                  </a:cubicBezTo>
                  <a:cubicBezTo>
                    <a:pt x="127" y="3111"/>
                    <a:pt x="261" y="2507"/>
                    <a:pt x="362" y="1896"/>
                  </a:cubicBezTo>
                  <a:cubicBezTo>
                    <a:pt x="467" y="1280"/>
                    <a:pt x="535" y="655"/>
                    <a:pt x="619" y="33"/>
                  </a:cubicBezTo>
                  <a:cubicBezTo>
                    <a:pt x="587" y="22"/>
                    <a:pt x="557" y="11"/>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
            <p:cNvSpPr/>
            <p:nvPr/>
          </p:nvSpPr>
          <p:spPr>
            <a:xfrm>
              <a:off x="1479875" y="3074225"/>
              <a:ext cx="34275" cy="95200"/>
            </a:xfrm>
            <a:custGeom>
              <a:rect b="b" l="l" r="r" t="t"/>
              <a:pathLst>
                <a:path extrusionOk="0" h="3808" w="1371">
                  <a:moveTo>
                    <a:pt x="97" y="1"/>
                  </a:moveTo>
                  <a:cubicBezTo>
                    <a:pt x="65" y="19"/>
                    <a:pt x="32" y="37"/>
                    <a:pt x="0" y="55"/>
                  </a:cubicBezTo>
                  <a:cubicBezTo>
                    <a:pt x="456" y="1306"/>
                    <a:pt x="915" y="2557"/>
                    <a:pt x="1370" y="3808"/>
                  </a:cubicBezTo>
                  <a:cubicBezTo>
                    <a:pt x="1179" y="2456"/>
                    <a:pt x="538" y="1263"/>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
            <p:cNvSpPr/>
            <p:nvPr/>
          </p:nvSpPr>
          <p:spPr>
            <a:xfrm>
              <a:off x="1650175" y="3311725"/>
              <a:ext cx="36250" cy="25900"/>
            </a:xfrm>
            <a:custGeom>
              <a:rect b="b" l="l" r="r" t="t"/>
              <a:pathLst>
                <a:path extrusionOk="0" h="1036" w="1450">
                  <a:moveTo>
                    <a:pt x="1" y="0"/>
                  </a:moveTo>
                  <a:lnTo>
                    <a:pt x="1" y="0"/>
                  </a:lnTo>
                  <a:cubicBezTo>
                    <a:pt x="311" y="404"/>
                    <a:pt x="695" y="726"/>
                    <a:pt x="1132" y="990"/>
                  </a:cubicBezTo>
                  <a:cubicBezTo>
                    <a:pt x="1180" y="1021"/>
                    <a:pt x="1228" y="1035"/>
                    <a:pt x="1275" y="1035"/>
                  </a:cubicBezTo>
                  <a:cubicBezTo>
                    <a:pt x="1333" y="1035"/>
                    <a:pt x="1390" y="1013"/>
                    <a:pt x="1442" y="968"/>
                  </a:cubicBezTo>
                  <a:lnTo>
                    <a:pt x="1442" y="968"/>
                  </a:lnTo>
                  <a:cubicBezTo>
                    <a:pt x="1443" y="968"/>
                    <a:pt x="1443" y="968"/>
                    <a:pt x="1443" y="969"/>
                  </a:cubicBezTo>
                  <a:cubicBezTo>
                    <a:pt x="1447" y="969"/>
                    <a:pt x="1450" y="962"/>
                    <a:pt x="1450" y="962"/>
                  </a:cubicBezTo>
                  <a:lnTo>
                    <a:pt x="1450" y="962"/>
                  </a:lnTo>
                  <a:cubicBezTo>
                    <a:pt x="1447" y="964"/>
                    <a:pt x="1445" y="966"/>
                    <a:pt x="1442" y="968"/>
                  </a:cubicBezTo>
                  <a:lnTo>
                    <a:pt x="1442" y="968"/>
                  </a:lnTo>
                  <a:cubicBezTo>
                    <a:pt x="962" y="647"/>
                    <a:pt x="481" y="32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1"/>
            <p:cNvSpPr/>
            <p:nvPr/>
          </p:nvSpPr>
          <p:spPr>
            <a:xfrm>
              <a:off x="1359075" y="2733150"/>
              <a:ext cx="7350" cy="33750"/>
            </a:xfrm>
            <a:custGeom>
              <a:rect b="b" l="l" r="r" t="t"/>
              <a:pathLst>
                <a:path extrusionOk="0" h="1350" w="294">
                  <a:moveTo>
                    <a:pt x="211" y="0"/>
                  </a:moveTo>
                  <a:cubicBezTo>
                    <a:pt x="1" y="427"/>
                    <a:pt x="11" y="883"/>
                    <a:pt x="33" y="1339"/>
                  </a:cubicBezTo>
                  <a:cubicBezTo>
                    <a:pt x="63" y="1342"/>
                    <a:pt x="95" y="1346"/>
                    <a:pt x="124" y="1349"/>
                  </a:cubicBezTo>
                  <a:cubicBezTo>
                    <a:pt x="181" y="901"/>
                    <a:pt x="236" y="456"/>
                    <a:pt x="293" y="12"/>
                  </a:cubicBezTo>
                  <a:cubicBezTo>
                    <a:pt x="265" y="7"/>
                    <a:pt x="240" y="4"/>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11"/>
          <p:cNvSpPr txBox="1"/>
          <p:nvPr>
            <p:ph idx="1" type="subTitle"/>
          </p:nvPr>
        </p:nvSpPr>
        <p:spPr>
          <a:xfrm>
            <a:off x="1664700" y="3181250"/>
            <a:ext cx="5814600" cy="4026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000"/>
              <a:buFont typeface="Barlow"/>
              <a:buNone/>
              <a:defRPr sz="2000">
                <a:solidFill>
                  <a:schemeClr val="dk1"/>
                </a:solidFill>
                <a:latin typeface="Barlow"/>
                <a:ea typeface="Barlow"/>
                <a:cs typeface="Barlow"/>
                <a:sym typeface="Barl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3" name="Shape 18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54" name="Shape 1854"/>
        <p:cNvGrpSpPr/>
        <p:nvPr/>
      </p:nvGrpSpPr>
      <p:grpSpPr>
        <a:xfrm>
          <a:off x="0" y="0"/>
          <a:ext cx="0" cy="0"/>
          <a:chOff x="0" y="0"/>
          <a:chExt cx="0" cy="0"/>
        </a:xfrm>
      </p:grpSpPr>
      <p:sp>
        <p:nvSpPr>
          <p:cNvPr id="1855" name="Google Shape;1855;p13"/>
          <p:cNvSpPr/>
          <p:nvPr/>
        </p:nvSpPr>
        <p:spPr>
          <a:xfrm rot="-4487128">
            <a:off x="7117771" y="-2074670"/>
            <a:ext cx="3498492" cy="5512058"/>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3"/>
          <p:cNvSpPr/>
          <p:nvPr/>
        </p:nvSpPr>
        <p:spPr>
          <a:xfrm rot="-8999972">
            <a:off x="-3055654" y="-3172168"/>
            <a:ext cx="5544718" cy="4965497"/>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E6C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3"/>
          <p:cNvSpPr/>
          <p:nvPr/>
        </p:nvSpPr>
        <p:spPr>
          <a:xfrm rot="1773461">
            <a:off x="1307114" y="4247735"/>
            <a:ext cx="5544715" cy="496551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3"/>
          <p:cNvSpPr txBox="1"/>
          <p:nvPr>
            <p:ph type="title"/>
          </p:nvPr>
        </p:nvSpPr>
        <p:spPr>
          <a:xfrm>
            <a:off x="1245000" y="540000"/>
            <a:ext cx="6654000" cy="564300"/>
          </a:xfrm>
          <a:prstGeom prst="rect">
            <a:avLst/>
          </a:prstGeom>
        </p:spPr>
        <p:txBody>
          <a:bodyPr anchorCtr="0" anchor="t" bIns="0" lIns="0" spcFirstLastPara="1" rIns="0" wrap="square" tIns="0">
            <a:noAutofit/>
          </a:bodyPr>
          <a:lstStyle>
            <a:lvl1pPr lvl="0" algn="ctr">
              <a:spcBef>
                <a:spcPts val="0"/>
              </a:spcBef>
              <a:spcAft>
                <a:spcPts val="0"/>
              </a:spcAft>
              <a:buSzPts val="2900"/>
              <a:buNone/>
              <a:defRPr sz="3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859" name="Google Shape;1859;p13"/>
          <p:cNvSpPr txBox="1"/>
          <p:nvPr>
            <p:ph idx="1" type="subTitle"/>
          </p:nvPr>
        </p:nvSpPr>
        <p:spPr>
          <a:xfrm>
            <a:off x="1473988" y="2219627"/>
            <a:ext cx="1636500" cy="5643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900"/>
              <a:buNone/>
              <a:defRPr sz="1400">
                <a:solidFill>
                  <a:schemeClr val="dk1"/>
                </a:solidFill>
                <a:latin typeface="Barlow"/>
                <a:ea typeface="Barlow"/>
                <a:cs typeface="Barlow"/>
                <a:sym typeface="Barl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0" name="Google Shape;1860;p13"/>
          <p:cNvSpPr txBox="1"/>
          <p:nvPr>
            <p:ph idx="2" type="title"/>
          </p:nvPr>
        </p:nvSpPr>
        <p:spPr>
          <a:xfrm>
            <a:off x="1473988" y="1869826"/>
            <a:ext cx="1636500" cy="349800"/>
          </a:xfrm>
          <a:prstGeom prst="rect">
            <a:avLst/>
          </a:prstGeom>
        </p:spPr>
        <p:txBody>
          <a:bodyPr anchorCtr="0" anchor="ctr" bIns="0" lIns="0" spcFirstLastPara="1" rIns="0" wrap="square" tIns="0">
            <a:noAutofit/>
          </a:bodyPr>
          <a:lstStyle>
            <a:lvl1pPr lvl="0">
              <a:spcBef>
                <a:spcPts val="0"/>
              </a:spcBef>
              <a:spcAft>
                <a:spcPts val="0"/>
              </a:spcAft>
              <a:buSzPts val="2900"/>
              <a:buNone/>
              <a:defRPr sz="2000"/>
            </a:lvl1pPr>
            <a:lvl2pPr lvl="1">
              <a:spcBef>
                <a:spcPts val="0"/>
              </a:spcBef>
              <a:spcAft>
                <a:spcPts val="0"/>
              </a:spcAft>
              <a:buSzPts val="2800"/>
              <a:buFont typeface="Krona One"/>
              <a:buNone/>
              <a:defRPr>
                <a:latin typeface="Krona One"/>
                <a:ea typeface="Krona One"/>
                <a:cs typeface="Krona One"/>
                <a:sym typeface="Krona One"/>
              </a:defRPr>
            </a:lvl2pPr>
            <a:lvl3pPr lvl="2">
              <a:spcBef>
                <a:spcPts val="0"/>
              </a:spcBef>
              <a:spcAft>
                <a:spcPts val="0"/>
              </a:spcAft>
              <a:buSzPts val="2800"/>
              <a:buFont typeface="Krona One"/>
              <a:buNone/>
              <a:defRPr>
                <a:latin typeface="Krona One"/>
                <a:ea typeface="Krona One"/>
                <a:cs typeface="Krona One"/>
                <a:sym typeface="Krona One"/>
              </a:defRPr>
            </a:lvl3pPr>
            <a:lvl4pPr lvl="3">
              <a:spcBef>
                <a:spcPts val="0"/>
              </a:spcBef>
              <a:spcAft>
                <a:spcPts val="0"/>
              </a:spcAft>
              <a:buSzPts val="2800"/>
              <a:buFont typeface="Krona One"/>
              <a:buNone/>
              <a:defRPr>
                <a:latin typeface="Krona One"/>
                <a:ea typeface="Krona One"/>
                <a:cs typeface="Krona One"/>
                <a:sym typeface="Krona One"/>
              </a:defRPr>
            </a:lvl4pPr>
            <a:lvl5pPr lvl="4">
              <a:spcBef>
                <a:spcPts val="0"/>
              </a:spcBef>
              <a:spcAft>
                <a:spcPts val="0"/>
              </a:spcAft>
              <a:buSzPts val="2800"/>
              <a:buFont typeface="Krona One"/>
              <a:buNone/>
              <a:defRPr>
                <a:latin typeface="Krona One"/>
                <a:ea typeface="Krona One"/>
                <a:cs typeface="Krona One"/>
                <a:sym typeface="Krona One"/>
              </a:defRPr>
            </a:lvl5pPr>
            <a:lvl6pPr lvl="5">
              <a:spcBef>
                <a:spcPts val="0"/>
              </a:spcBef>
              <a:spcAft>
                <a:spcPts val="0"/>
              </a:spcAft>
              <a:buSzPts val="2800"/>
              <a:buFont typeface="Krona One"/>
              <a:buNone/>
              <a:defRPr>
                <a:latin typeface="Krona One"/>
                <a:ea typeface="Krona One"/>
                <a:cs typeface="Krona One"/>
                <a:sym typeface="Krona One"/>
              </a:defRPr>
            </a:lvl6pPr>
            <a:lvl7pPr lvl="6">
              <a:spcBef>
                <a:spcPts val="0"/>
              </a:spcBef>
              <a:spcAft>
                <a:spcPts val="0"/>
              </a:spcAft>
              <a:buSzPts val="2800"/>
              <a:buFont typeface="Krona One"/>
              <a:buNone/>
              <a:defRPr>
                <a:latin typeface="Krona One"/>
                <a:ea typeface="Krona One"/>
                <a:cs typeface="Krona One"/>
                <a:sym typeface="Krona One"/>
              </a:defRPr>
            </a:lvl7pPr>
            <a:lvl8pPr lvl="7">
              <a:spcBef>
                <a:spcPts val="0"/>
              </a:spcBef>
              <a:spcAft>
                <a:spcPts val="0"/>
              </a:spcAft>
              <a:buSzPts val="2800"/>
              <a:buFont typeface="Krona One"/>
              <a:buNone/>
              <a:defRPr>
                <a:latin typeface="Krona One"/>
                <a:ea typeface="Krona One"/>
                <a:cs typeface="Krona One"/>
                <a:sym typeface="Krona One"/>
              </a:defRPr>
            </a:lvl8pPr>
            <a:lvl9pPr lvl="8">
              <a:spcBef>
                <a:spcPts val="0"/>
              </a:spcBef>
              <a:spcAft>
                <a:spcPts val="0"/>
              </a:spcAft>
              <a:buSzPts val="2800"/>
              <a:buFont typeface="Krona One"/>
              <a:buNone/>
              <a:defRPr>
                <a:latin typeface="Krona One"/>
                <a:ea typeface="Krona One"/>
                <a:cs typeface="Krona One"/>
                <a:sym typeface="Krona One"/>
              </a:defRPr>
            </a:lvl9pPr>
          </a:lstStyle>
          <a:p/>
        </p:txBody>
      </p:sp>
      <p:sp>
        <p:nvSpPr>
          <p:cNvPr id="1861" name="Google Shape;1861;p13"/>
          <p:cNvSpPr txBox="1"/>
          <p:nvPr>
            <p:ph idx="3" type="subTitle"/>
          </p:nvPr>
        </p:nvSpPr>
        <p:spPr>
          <a:xfrm>
            <a:off x="4076975" y="2219628"/>
            <a:ext cx="1760400" cy="564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900"/>
              <a:buNone/>
              <a:defRPr sz="1400">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2" name="Google Shape;1862;p13"/>
          <p:cNvSpPr txBox="1"/>
          <p:nvPr>
            <p:ph idx="4" type="title"/>
          </p:nvPr>
        </p:nvSpPr>
        <p:spPr>
          <a:xfrm>
            <a:off x="4076976" y="1869827"/>
            <a:ext cx="1760400" cy="349800"/>
          </a:xfrm>
          <a:prstGeom prst="rect">
            <a:avLst/>
          </a:prstGeom>
        </p:spPr>
        <p:txBody>
          <a:bodyPr anchorCtr="0" anchor="t" bIns="0" lIns="0" spcFirstLastPara="1" rIns="0" wrap="square" tIns="0">
            <a:noAutofit/>
          </a:bodyPr>
          <a:lstStyle>
            <a:lvl1pPr lvl="0" rtl="0">
              <a:spcBef>
                <a:spcPts val="0"/>
              </a:spcBef>
              <a:spcAft>
                <a:spcPts val="0"/>
              </a:spcAft>
              <a:buSzPts val="2900"/>
              <a:buNone/>
              <a:defRPr sz="2000"/>
            </a:lvl1pPr>
            <a:lvl2pPr lvl="1" rtl="0">
              <a:spcBef>
                <a:spcPts val="0"/>
              </a:spcBef>
              <a:spcAft>
                <a:spcPts val="0"/>
              </a:spcAft>
              <a:buSzPts val="2800"/>
              <a:buFont typeface="Krona One"/>
              <a:buNone/>
              <a:defRPr>
                <a:latin typeface="Krona One"/>
                <a:ea typeface="Krona One"/>
                <a:cs typeface="Krona One"/>
                <a:sym typeface="Krona One"/>
              </a:defRPr>
            </a:lvl2pPr>
            <a:lvl3pPr lvl="2" rtl="0">
              <a:spcBef>
                <a:spcPts val="0"/>
              </a:spcBef>
              <a:spcAft>
                <a:spcPts val="0"/>
              </a:spcAft>
              <a:buSzPts val="2800"/>
              <a:buFont typeface="Krona One"/>
              <a:buNone/>
              <a:defRPr>
                <a:latin typeface="Krona One"/>
                <a:ea typeface="Krona One"/>
                <a:cs typeface="Krona One"/>
                <a:sym typeface="Krona One"/>
              </a:defRPr>
            </a:lvl3pPr>
            <a:lvl4pPr lvl="3" rtl="0">
              <a:spcBef>
                <a:spcPts val="0"/>
              </a:spcBef>
              <a:spcAft>
                <a:spcPts val="0"/>
              </a:spcAft>
              <a:buSzPts val="2800"/>
              <a:buFont typeface="Krona One"/>
              <a:buNone/>
              <a:defRPr>
                <a:latin typeface="Krona One"/>
                <a:ea typeface="Krona One"/>
                <a:cs typeface="Krona One"/>
                <a:sym typeface="Krona One"/>
              </a:defRPr>
            </a:lvl4pPr>
            <a:lvl5pPr lvl="4" rtl="0">
              <a:spcBef>
                <a:spcPts val="0"/>
              </a:spcBef>
              <a:spcAft>
                <a:spcPts val="0"/>
              </a:spcAft>
              <a:buSzPts val="2800"/>
              <a:buFont typeface="Krona One"/>
              <a:buNone/>
              <a:defRPr>
                <a:latin typeface="Krona One"/>
                <a:ea typeface="Krona One"/>
                <a:cs typeface="Krona One"/>
                <a:sym typeface="Krona One"/>
              </a:defRPr>
            </a:lvl5pPr>
            <a:lvl6pPr lvl="5" rtl="0">
              <a:spcBef>
                <a:spcPts val="0"/>
              </a:spcBef>
              <a:spcAft>
                <a:spcPts val="0"/>
              </a:spcAft>
              <a:buSzPts val="2800"/>
              <a:buFont typeface="Krona One"/>
              <a:buNone/>
              <a:defRPr>
                <a:latin typeface="Krona One"/>
                <a:ea typeface="Krona One"/>
                <a:cs typeface="Krona One"/>
                <a:sym typeface="Krona One"/>
              </a:defRPr>
            </a:lvl6pPr>
            <a:lvl7pPr lvl="6" rtl="0">
              <a:spcBef>
                <a:spcPts val="0"/>
              </a:spcBef>
              <a:spcAft>
                <a:spcPts val="0"/>
              </a:spcAft>
              <a:buSzPts val="2800"/>
              <a:buFont typeface="Krona One"/>
              <a:buNone/>
              <a:defRPr>
                <a:latin typeface="Krona One"/>
                <a:ea typeface="Krona One"/>
                <a:cs typeface="Krona One"/>
                <a:sym typeface="Krona One"/>
              </a:defRPr>
            </a:lvl7pPr>
            <a:lvl8pPr lvl="7" rtl="0">
              <a:spcBef>
                <a:spcPts val="0"/>
              </a:spcBef>
              <a:spcAft>
                <a:spcPts val="0"/>
              </a:spcAft>
              <a:buSzPts val="2800"/>
              <a:buFont typeface="Krona One"/>
              <a:buNone/>
              <a:defRPr>
                <a:latin typeface="Krona One"/>
                <a:ea typeface="Krona One"/>
                <a:cs typeface="Krona One"/>
                <a:sym typeface="Krona One"/>
              </a:defRPr>
            </a:lvl8pPr>
            <a:lvl9pPr lvl="8" rtl="0">
              <a:spcBef>
                <a:spcPts val="0"/>
              </a:spcBef>
              <a:spcAft>
                <a:spcPts val="0"/>
              </a:spcAft>
              <a:buSzPts val="2800"/>
              <a:buFont typeface="Krona One"/>
              <a:buNone/>
              <a:defRPr>
                <a:latin typeface="Krona One"/>
                <a:ea typeface="Krona One"/>
                <a:cs typeface="Krona One"/>
                <a:sym typeface="Krona One"/>
              </a:defRPr>
            </a:lvl9pPr>
          </a:lstStyle>
          <a:p/>
        </p:txBody>
      </p:sp>
      <p:sp>
        <p:nvSpPr>
          <p:cNvPr id="1863" name="Google Shape;1863;p13"/>
          <p:cNvSpPr txBox="1"/>
          <p:nvPr>
            <p:ph idx="5" type="subTitle"/>
          </p:nvPr>
        </p:nvSpPr>
        <p:spPr>
          <a:xfrm>
            <a:off x="6813675" y="2219625"/>
            <a:ext cx="1636500" cy="564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900"/>
              <a:buNone/>
              <a:defRPr sz="1400">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4" name="Google Shape;1864;p13"/>
          <p:cNvSpPr txBox="1"/>
          <p:nvPr>
            <p:ph idx="6" type="title"/>
          </p:nvPr>
        </p:nvSpPr>
        <p:spPr>
          <a:xfrm>
            <a:off x="6813662" y="1869825"/>
            <a:ext cx="1636500" cy="349800"/>
          </a:xfrm>
          <a:prstGeom prst="rect">
            <a:avLst/>
          </a:prstGeom>
        </p:spPr>
        <p:txBody>
          <a:bodyPr anchorCtr="0" anchor="t" bIns="0" lIns="0" spcFirstLastPara="1" rIns="0" wrap="square" tIns="0">
            <a:noAutofit/>
          </a:bodyPr>
          <a:lstStyle>
            <a:lvl1pPr lvl="0" rtl="0">
              <a:spcBef>
                <a:spcPts val="0"/>
              </a:spcBef>
              <a:spcAft>
                <a:spcPts val="0"/>
              </a:spcAft>
              <a:buSzPts val="2900"/>
              <a:buNone/>
              <a:defRPr sz="2000"/>
            </a:lvl1pPr>
            <a:lvl2pPr lvl="1" rtl="0">
              <a:spcBef>
                <a:spcPts val="0"/>
              </a:spcBef>
              <a:spcAft>
                <a:spcPts val="0"/>
              </a:spcAft>
              <a:buSzPts val="2800"/>
              <a:buFont typeface="Krona One"/>
              <a:buNone/>
              <a:defRPr>
                <a:latin typeface="Krona One"/>
                <a:ea typeface="Krona One"/>
                <a:cs typeface="Krona One"/>
                <a:sym typeface="Krona One"/>
              </a:defRPr>
            </a:lvl2pPr>
            <a:lvl3pPr lvl="2" rtl="0">
              <a:spcBef>
                <a:spcPts val="0"/>
              </a:spcBef>
              <a:spcAft>
                <a:spcPts val="0"/>
              </a:spcAft>
              <a:buSzPts val="2800"/>
              <a:buFont typeface="Krona One"/>
              <a:buNone/>
              <a:defRPr>
                <a:latin typeface="Krona One"/>
                <a:ea typeface="Krona One"/>
                <a:cs typeface="Krona One"/>
                <a:sym typeface="Krona One"/>
              </a:defRPr>
            </a:lvl3pPr>
            <a:lvl4pPr lvl="3" rtl="0">
              <a:spcBef>
                <a:spcPts val="0"/>
              </a:spcBef>
              <a:spcAft>
                <a:spcPts val="0"/>
              </a:spcAft>
              <a:buSzPts val="2800"/>
              <a:buFont typeface="Krona One"/>
              <a:buNone/>
              <a:defRPr>
                <a:latin typeface="Krona One"/>
                <a:ea typeface="Krona One"/>
                <a:cs typeface="Krona One"/>
                <a:sym typeface="Krona One"/>
              </a:defRPr>
            </a:lvl4pPr>
            <a:lvl5pPr lvl="4" rtl="0">
              <a:spcBef>
                <a:spcPts val="0"/>
              </a:spcBef>
              <a:spcAft>
                <a:spcPts val="0"/>
              </a:spcAft>
              <a:buSzPts val="2800"/>
              <a:buFont typeface="Krona One"/>
              <a:buNone/>
              <a:defRPr>
                <a:latin typeface="Krona One"/>
                <a:ea typeface="Krona One"/>
                <a:cs typeface="Krona One"/>
                <a:sym typeface="Krona One"/>
              </a:defRPr>
            </a:lvl5pPr>
            <a:lvl6pPr lvl="5" rtl="0">
              <a:spcBef>
                <a:spcPts val="0"/>
              </a:spcBef>
              <a:spcAft>
                <a:spcPts val="0"/>
              </a:spcAft>
              <a:buSzPts val="2800"/>
              <a:buFont typeface="Krona One"/>
              <a:buNone/>
              <a:defRPr>
                <a:latin typeface="Krona One"/>
                <a:ea typeface="Krona One"/>
                <a:cs typeface="Krona One"/>
                <a:sym typeface="Krona One"/>
              </a:defRPr>
            </a:lvl6pPr>
            <a:lvl7pPr lvl="6" rtl="0">
              <a:spcBef>
                <a:spcPts val="0"/>
              </a:spcBef>
              <a:spcAft>
                <a:spcPts val="0"/>
              </a:spcAft>
              <a:buSzPts val="2800"/>
              <a:buFont typeface="Krona One"/>
              <a:buNone/>
              <a:defRPr>
                <a:latin typeface="Krona One"/>
                <a:ea typeface="Krona One"/>
                <a:cs typeface="Krona One"/>
                <a:sym typeface="Krona One"/>
              </a:defRPr>
            </a:lvl7pPr>
            <a:lvl8pPr lvl="7" rtl="0">
              <a:spcBef>
                <a:spcPts val="0"/>
              </a:spcBef>
              <a:spcAft>
                <a:spcPts val="0"/>
              </a:spcAft>
              <a:buSzPts val="2800"/>
              <a:buFont typeface="Krona One"/>
              <a:buNone/>
              <a:defRPr>
                <a:latin typeface="Krona One"/>
                <a:ea typeface="Krona One"/>
                <a:cs typeface="Krona One"/>
                <a:sym typeface="Krona One"/>
              </a:defRPr>
            </a:lvl8pPr>
            <a:lvl9pPr lvl="8" rtl="0">
              <a:spcBef>
                <a:spcPts val="0"/>
              </a:spcBef>
              <a:spcAft>
                <a:spcPts val="0"/>
              </a:spcAft>
              <a:buSzPts val="2800"/>
              <a:buFont typeface="Krona One"/>
              <a:buNone/>
              <a:defRPr>
                <a:latin typeface="Krona One"/>
                <a:ea typeface="Krona One"/>
                <a:cs typeface="Krona One"/>
                <a:sym typeface="Krona One"/>
              </a:defRPr>
            </a:lvl9pPr>
          </a:lstStyle>
          <a:p/>
        </p:txBody>
      </p:sp>
      <p:sp>
        <p:nvSpPr>
          <p:cNvPr id="1865" name="Google Shape;1865;p13"/>
          <p:cNvSpPr txBox="1"/>
          <p:nvPr>
            <p:ph idx="7" type="subTitle"/>
          </p:nvPr>
        </p:nvSpPr>
        <p:spPr>
          <a:xfrm>
            <a:off x="1474000" y="3934550"/>
            <a:ext cx="1636500" cy="564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900"/>
              <a:buNone/>
              <a:defRPr sz="1400">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6" name="Google Shape;1866;p13"/>
          <p:cNvSpPr txBox="1"/>
          <p:nvPr>
            <p:ph idx="8" type="title"/>
          </p:nvPr>
        </p:nvSpPr>
        <p:spPr>
          <a:xfrm>
            <a:off x="1473988" y="3584756"/>
            <a:ext cx="1636500" cy="349800"/>
          </a:xfrm>
          <a:prstGeom prst="rect">
            <a:avLst/>
          </a:prstGeom>
        </p:spPr>
        <p:txBody>
          <a:bodyPr anchorCtr="0" anchor="t" bIns="0" lIns="0" spcFirstLastPara="1" rIns="0" wrap="square" tIns="0">
            <a:noAutofit/>
          </a:bodyPr>
          <a:lstStyle>
            <a:lvl1pPr lvl="0" rtl="0">
              <a:spcBef>
                <a:spcPts val="0"/>
              </a:spcBef>
              <a:spcAft>
                <a:spcPts val="0"/>
              </a:spcAft>
              <a:buSzPts val="2900"/>
              <a:buNone/>
              <a:defRPr sz="2000"/>
            </a:lvl1pPr>
            <a:lvl2pPr lvl="1" rtl="0">
              <a:spcBef>
                <a:spcPts val="0"/>
              </a:spcBef>
              <a:spcAft>
                <a:spcPts val="0"/>
              </a:spcAft>
              <a:buSzPts val="2800"/>
              <a:buFont typeface="Krona One"/>
              <a:buNone/>
              <a:defRPr>
                <a:latin typeface="Krona One"/>
                <a:ea typeface="Krona One"/>
                <a:cs typeface="Krona One"/>
                <a:sym typeface="Krona One"/>
              </a:defRPr>
            </a:lvl2pPr>
            <a:lvl3pPr lvl="2" rtl="0">
              <a:spcBef>
                <a:spcPts val="0"/>
              </a:spcBef>
              <a:spcAft>
                <a:spcPts val="0"/>
              </a:spcAft>
              <a:buSzPts val="2800"/>
              <a:buFont typeface="Krona One"/>
              <a:buNone/>
              <a:defRPr>
                <a:latin typeface="Krona One"/>
                <a:ea typeface="Krona One"/>
                <a:cs typeface="Krona One"/>
                <a:sym typeface="Krona One"/>
              </a:defRPr>
            </a:lvl3pPr>
            <a:lvl4pPr lvl="3" rtl="0">
              <a:spcBef>
                <a:spcPts val="0"/>
              </a:spcBef>
              <a:spcAft>
                <a:spcPts val="0"/>
              </a:spcAft>
              <a:buSzPts val="2800"/>
              <a:buFont typeface="Krona One"/>
              <a:buNone/>
              <a:defRPr>
                <a:latin typeface="Krona One"/>
                <a:ea typeface="Krona One"/>
                <a:cs typeface="Krona One"/>
                <a:sym typeface="Krona One"/>
              </a:defRPr>
            </a:lvl4pPr>
            <a:lvl5pPr lvl="4" rtl="0">
              <a:spcBef>
                <a:spcPts val="0"/>
              </a:spcBef>
              <a:spcAft>
                <a:spcPts val="0"/>
              </a:spcAft>
              <a:buSzPts val="2800"/>
              <a:buFont typeface="Krona One"/>
              <a:buNone/>
              <a:defRPr>
                <a:latin typeface="Krona One"/>
                <a:ea typeface="Krona One"/>
                <a:cs typeface="Krona One"/>
                <a:sym typeface="Krona One"/>
              </a:defRPr>
            </a:lvl5pPr>
            <a:lvl6pPr lvl="5" rtl="0">
              <a:spcBef>
                <a:spcPts val="0"/>
              </a:spcBef>
              <a:spcAft>
                <a:spcPts val="0"/>
              </a:spcAft>
              <a:buSzPts val="2800"/>
              <a:buFont typeface="Krona One"/>
              <a:buNone/>
              <a:defRPr>
                <a:latin typeface="Krona One"/>
                <a:ea typeface="Krona One"/>
                <a:cs typeface="Krona One"/>
                <a:sym typeface="Krona One"/>
              </a:defRPr>
            </a:lvl6pPr>
            <a:lvl7pPr lvl="6" rtl="0">
              <a:spcBef>
                <a:spcPts val="0"/>
              </a:spcBef>
              <a:spcAft>
                <a:spcPts val="0"/>
              </a:spcAft>
              <a:buSzPts val="2800"/>
              <a:buFont typeface="Krona One"/>
              <a:buNone/>
              <a:defRPr>
                <a:latin typeface="Krona One"/>
                <a:ea typeface="Krona One"/>
                <a:cs typeface="Krona One"/>
                <a:sym typeface="Krona One"/>
              </a:defRPr>
            </a:lvl7pPr>
            <a:lvl8pPr lvl="7" rtl="0">
              <a:spcBef>
                <a:spcPts val="0"/>
              </a:spcBef>
              <a:spcAft>
                <a:spcPts val="0"/>
              </a:spcAft>
              <a:buSzPts val="2800"/>
              <a:buFont typeface="Krona One"/>
              <a:buNone/>
              <a:defRPr>
                <a:latin typeface="Krona One"/>
                <a:ea typeface="Krona One"/>
                <a:cs typeface="Krona One"/>
                <a:sym typeface="Krona One"/>
              </a:defRPr>
            </a:lvl8pPr>
            <a:lvl9pPr lvl="8" rtl="0">
              <a:spcBef>
                <a:spcPts val="0"/>
              </a:spcBef>
              <a:spcAft>
                <a:spcPts val="0"/>
              </a:spcAft>
              <a:buSzPts val="2800"/>
              <a:buFont typeface="Krona One"/>
              <a:buNone/>
              <a:defRPr>
                <a:latin typeface="Krona One"/>
                <a:ea typeface="Krona One"/>
                <a:cs typeface="Krona One"/>
                <a:sym typeface="Krona One"/>
              </a:defRPr>
            </a:lvl9pPr>
          </a:lstStyle>
          <a:p/>
        </p:txBody>
      </p:sp>
      <p:sp>
        <p:nvSpPr>
          <p:cNvPr id="1867" name="Google Shape;1867;p13"/>
          <p:cNvSpPr txBox="1"/>
          <p:nvPr>
            <p:ph idx="9" type="subTitle"/>
          </p:nvPr>
        </p:nvSpPr>
        <p:spPr>
          <a:xfrm>
            <a:off x="4076976" y="3934549"/>
            <a:ext cx="1760400" cy="564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900"/>
              <a:buNone/>
              <a:defRPr sz="1400">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8" name="Google Shape;1868;p13"/>
          <p:cNvSpPr txBox="1"/>
          <p:nvPr>
            <p:ph idx="13" type="title"/>
          </p:nvPr>
        </p:nvSpPr>
        <p:spPr>
          <a:xfrm>
            <a:off x="4076976" y="3584753"/>
            <a:ext cx="1760400" cy="349800"/>
          </a:xfrm>
          <a:prstGeom prst="rect">
            <a:avLst/>
          </a:prstGeom>
        </p:spPr>
        <p:txBody>
          <a:bodyPr anchorCtr="0" anchor="t" bIns="0" lIns="0" spcFirstLastPara="1" rIns="0" wrap="square" tIns="0">
            <a:noAutofit/>
          </a:bodyPr>
          <a:lstStyle>
            <a:lvl1pPr lvl="0" rtl="0">
              <a:spcBef>
                <a:spcPts val="0"/>
              </a:spcBef>
              <a:spcAft>
                <a:spcPts val="0"/>
              </a:spcAft>
              <a:buSzPts val="2900"/>
              <a:buNone/>
              <a:defRPr sz="2000"/>
            </a:lvl1pPr>
            <a:lvl2pPr lvl="1" rtl="0">
              <a:spcBef>
                <a:spcPts val="0"/>
              </a:spcBef>
              <a:spcAft>
                <a:spcPts val="0"/>
              </a:spcAft>
              <a:buSzPts val="2800"/>
              <a:buFont typeface="Krona One"/>
              <a:buNone/>
              <a:defRPr>
                <a:latin typeface="Krona One"/>
                <a:ea typeface="Krona One"/>
                <a:cs typeface="Krona One"/>
                <a:sym typeface="Krona One"/>
              </a:defRPr>
            </a:lvl2pPr>
            <a:lvl3pPr lvl="2" rtl="0">
              <a:spcBef>
                <a:spcPts val="0"/>
              </a:spcBef>
              <a:spcAft>
                <a:spcPts val="0"/>
              </a:spcAft>
              <a:buSzPts val="2800"/>
              <a:buFont typeface="Krona One"/>
              <a:buNone/>
              <a:defRPr>
                <a:latin typeface="Krona One"/>
                <a:ea typeface="Krona One"/>
                <a:cs typeface="Krona One"/>
                <a:sym typeface="Krona One"/>
              </a:defRPr>
            </a:lvl3pPr>
            <a:lvl4pPr lvl="3" rtl="0">
              <a:spcBef>
                <a:spcPts val="0"/>
              </a:spcBef>
              <a:spcAft>
                <a:spcPts val="0"/>
              </a:spcAft>
              <a:buSzPts val="2800"/>
              <a:buFont typeface="Krona One"/>
              <a:buNone/>
              <a:defRPr>
                <a:latin typeface="Krona One"/>
                <a:ea typeface="Krona One"/>
                <a:cs typeface="Krona One"/>
                <a:sym typeface="Krona One"/>
              </a:defRPr>
            </a:lvl4pPr>
            <a:lvl5pPr lvl="4" rtl="0">
              <a:spcBef>
                <a:spcPts val="0"/>
              </a:spcBef>
              <a:spcAft>
                <a:spcPts val="0"/>
              </a:spcAft>
              <a:buSzPts val="2800"/>
              <a:buFont typeface="Krona One"/>
              <a:buNone/>
              <a:defRPr>
                <a:latin typeface="Krona One"/>
                <a:ea typeface="Krona One"/>
                <a:cs typeface="Krona One"/>
                <a:sym typeface="Krona One"/>
              </a:defRPr>
            </a:lvl5pPr>
            <a:lvl6pPr lvl="5" rtl="0">
              <a:spcBef>
                <a:spcPts val="0"/>
              </a:spcBef>
              <a:spcAft>
                <a:spcPts val="0"/>
              </a:spcAft>
              <a:buSzPts val="2800"/>
              <a:buFont typeface="Krona One"/>
              <a:buNone/>
              <a:defRPr>
                <a:latin typeface="Krona One"/>
                <a:ea typeface="Krona One"/>
                <a:cs typeface="Krona One"/>
                <a:sym typeface="Krona One"/>
              </a:defRPr>
            </a:lvl6pPr>
            <a:lvl7pPr lvl="6" rtl="0">
              <a:spcBef>
                <a:spcPts val="0"/>
              </a:spcBef>
              <a:spcAft>
                <a:spcPts val="0"/>
              </a:spcAft>
              <a:buSzPts val="2800"/>
              <a:buFont typeface="Krona One"/>
              <a:buNone/>
              <a:defRPr>
                <a:latin typeface="Krona One"/>
                <a:ea typeface="Krona One"/>
                <a:cs typeface="Krona One"/>
                <a:sym typeface="Krona One"/>
              </a:defRPr>
            </a:lvl7pPr>
            <a:lvl8pPr lvl="7" rtl="0">
              <a:spcBef>
                <a:spcPts val="0"/>
              </a:spcBef>
              <a:spcAft>
                <a:spcPts val="0"/>
              </a:spcAft>
              <a:buSzPts val="2800"/>
              <a:buFont typeface="Krona One"/>
              <a:buNone/>
              <a:defRPr>
                <a:latin typeface="Krona One"/>
                <a:ea typeface="Krona One"/>
                <a:cs typeface="Krona One"/>
                <a:sym typeface="Krona One"/>
              </a:defRPr>
            </a:lvl8pPr>
            <a:lvl9pPr lvl="8" rtl="0">
              <a:spcBef>
                <a:spcPts val="0"/>
              </a:spcBef>
              <a:spcAft>
                <a:spcPts val="0"/>
              </a:spcAft>
              <a:buSzPts val="2800"/>
              <a:buFont typeface="Krona One"/>
              <a:buNone/>
              <a:defRPr>
                <a:latin typeface="Krona One"/>
                <a:ea typeface="Krona One"/>
                <a:cs typeface="Krona One"/>
                <a:sym typeface="Krona One"/>
              </a:defRPr>
            </a:lvl9pPr>
          </a:lstStyle>
          <a:p/>
        </p:txBody>
      </p:sp>
      <p:sp>
        <p:nvSpPr>
          <p:cNvPr id="1869" name="Google Shape;1869;p13"/>
          <p:cNvSpPr txBox="1"/>
          <p:nvPr>
            <p:ph idx="14" type="subTitle"/>
          </p:nvPr>
        </p:nvSpPr>
        <p:spPr>
          <a:xfrm>
            <a:off x="6813675" y="3934552"/>
            <a:ext cx="1636500" cy="564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900"/>
              <a:buNone/>
              <a:defRPr sz="1400">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0" name="Google Shape;1870;p13"/>
          <p:cNvSpPr txBox="1"/>
          <p:nvPr>
            <p:ph idx="15" type="title"/>
          </p:nvPr>
        </p:nvSpPr>
        <p:spPr>
          <a:xfrm>
            <a:off x="6813662" y="3584738"/>
            <a:ext cx="1636500" cy="349800"/>
          </a:xfrm>
          <a:prstGeom prst="rect">
            <a:avLst/>
          </a:prstGeom>
        </p:spPr>
        <p:txBody>
          <a:bodyPr anchorCtr="0" anchor="t" bIns="0" lIns="0" spcFirstLastPara="1" rIns="0" wrap="square" tIns="0">
            <a:noAutofit/>
          </a:bodyPr>
          <a:lstStyle>
            <a:lvl1pPr lvl="0" rtl="0">
              <a:spcBef>
                <a:spcPts val="0"/>
              </a:spcBef>
              <a:spcAft>
                <a:spcPts val="0"/>
              </a:spcAft>
              <a:buSzPts val="2900"/>
              <a:buNone/>
              <a:defRPr sz="2000"/>
            </a:lvl1pPr>
            <a:lvl2pPr lvl="1" rtl="0">
              <a:spcBef>
                <a:spcPts val="0"/>
              </a:spcBef>
              <a:spcAft>
                <a:spcPts val="0"/>
              </a:spcAft>
              <a:buSzPts val="2800"/>
              <a:buFont typeface="Krona One"/>
              <a:buNone/>
              <a:defRPr>
                <a:latin typeface="Krona One"/>
                <a:ea typeface="Krona One"/>
                <a:cs typeface="Krona One"/>
                <a:sym typeface="Krona One"/>
              </a:defRPr>
            </a:lvl2pPr>
            <a:lvl3pPr lvl="2" rtl="0">
              <a:spcBef>
                <a:spcPts val="0"/>
              </a:spcBef>
              <a:spcAft>
                <a:spcPts val="0"/>
              </a:spcAft>
              <a:buSzPts val="2800"/>
              <a:buFont typeface="Krona One"/>
              <a:buNone/>
              <a:defRPr>
                <a:latin typeface="Krona One"/>
                <a:ea typeface="Krona One"/>
                <a:cs typeface="Krona One"/>
                <a:sym typeface="Krona One"/>
              </a:defRPr>
            </a:lvl3pPr>
            <a:lvl4pPr lvl="3" rtl="0">
              <a:spcBef>
                <a:spcPts val="0"/>
              </a:spcBef>
              <a:spcAft>
                <a:spcPts val="0"/>
              </a:spcAft>
              <a:buSzPts val="2800"/>
              <a:buFont typeface="Krona One"/>
              <a:buNone/>
              <a:defRPr>
                <a:latin typeface="Krona One"/>
                <a:ea typeface="Krona One"/>
                <a:cs typeface="Krona One"/>
                <a:sym typeface="Krona One"/>
              </a:defRPr>
            </a:lvl4pPr>
            <a:lvl5pPr lvl="4" rtl="0">
              <a:spcBef>
                <a:spcPts val="0"/>
              </a:spcBef>
              <a:spcAft>
                <a:spcPts val="0"/>
              </a:spcAft>
              <a:buSzPts val="2800"/>
              <a:buFont typeface="Krona One"/>
              <a:buNone/>
              <a:defRPr>
                <a:latin typeface="Krona One"/>
                <a:ea typeface="Krona One"/>
                <a:cs typeface="Krona One"/>
                <a:sym typeface="Krona One"/>
              </a:defRPr>
            </a:lvl5pPr>
            <a:lvl6pPr lvl="5" rtl="0">
              <a:spcBef>
                <a:spcPts val="0"/>
              </a:spcBef>
              <a:spcAft>
                <a:spcPts val="0"/>
              </a:spcAft>
              <a:buSzPts val="2800"/>
              <a:buFont typeface="Krona One"/>
              <a:buNone/>
              <a:defRPr>
                <a:latin typeface="Krona One"/>
                <a:ea typeface="Krona One"/>
                <a:cs typeface="Krona One"/>
                <a:sym typeface="Krona One"/>
              </a:defRPr>
            </a:lvl6pPr>
            <a:lvl7pPr lvl="6" rtl="0">
              <a:spcBef>
                <a:spcPts val="0"/>
              </a:spcBef>
              <a:spcAft>
                <a:spcPts val="0"/>
              </a:spcAft>
              <a:buSzPts val="2800"/>
              <a:buFont typeface="Krona One"/>
              <a:buNone/>
              <a:defRPr>
                <a:latin typeface="Krona One"/>
                <a:ea typeface="Krona One"/>
                <a:cs typeface="Krona One"/>
                <a:sym typeface="Krona One"/>
              </a:defRPr>
            </a:lvl7pPr>
            <a:lvl8pPr lvl="7" rtl="0">
              <a:spcBef>
                <a:spcPts val="0"/>
              </a:spcBef>
              <a:spcAft>
                <a:spcPts val="0"/>
              </a:spcAft>
              <a:buSzPts val="2800"/>
              <a:buFont typeface="Krona One"/>
              <a:buNone/>
              <a:defRPr>
                <a:latin typeface="Krona One"/>
                <a:ea typeface="Krona One"/>
                <a:cs typeface="Krona One"/>
                <a:sym typeface="Krona One"/>
              </a:defRPr>
            </a:lvl8pPr>
            <a:lvl9pPr lvl="8" rtl="0">
              <a:spcBef>
                <a:spcPts val="0"/>
              </a:spcBef>
              <a:spcAft>
                <a:spcPts val="0"/>
              </a:spcAft>
              <a:buSzPts val="2800"/>
              <a:buFont typeface="Krona One"/>
              <a:buNone/>
              <a:defRPr>
                <a:latin typeface="Krona One"/>
                <a:ea typeface="Krona One"/>
                <a:cs typeface="Krona One"/>
                <a:sym typeface="Krona One"/>
              </a:defRPr>
            </a:lvl9pPr>
          </a:lstStyle>
          <a:p/>
        </p:txBody>
      </p:sp>
      <p:sp>
        <p:nvSpPr>
          <p:cNvPr id="1871" name="Google Shape;1871;p13"/>
          <p:cNvSpPr txBox="1"/>
          <p:nvPr>
            <p:ph hasCustomPrompt="1" idx="16" type="title"/>
          </p:nvPr>
        </p:nvSpPr>
        <p:spPr>
          <a:xfrm>
            <a:off x="1473988" y="1443825"/>
            <a:ext cx="1636500" cy="3498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30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872" name="Google Shape;1872;p13"/>
          <p:cNvSpPr txBox="1"/>
          <p:nvPr>
            <p:ph hasCustomPrompt="1" idx="17" type="title"/>
          </p:nvPr>
        </p:nvSpPr>
        <p:spPr>
          <a:xfrm>
            <a:off x="4076989" y="1443825"/>
            <a:ext cx="1760400" cy="3498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3000">
                <a:solidFill>
                  <a:schemeClr val="accen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873" name="Google Shape;1873;p13"/>
          <p:cNvSpPr txBox="1"/>
          <p:nvPr>
            <p:ph hasCustomPrompt="1" idx="18" type="title"/>
          </p:nvPr>
        </p:nvSpPr>
        <p:spPr>
          <a:xfrm>
            <a:off x="6813663" y="1443825"/>
            <a:ext cx="1636500" cy="3498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3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874" name="Google Shape;1874;p13"/>
          <p:cNvSpPr txBox="1"/>
          <p:nvPr>
            <p:ph hasCustomPrompt="1" idx="19" type="title"/>
          </p:nvPr>
        </p:nvSpPr>
        <p:spPr>
          <a:xfrm>
            <a:off x="1473988" y="3158754"/>
            <a:ext cx="1636500" cy="3498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30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875" name="Google Shape;1875;p13"/>
          <p:cNvSpPr txBox="1"/>
          <p:nvPr>
            <p:ph hasCustomPrompt="1" idx="20" type="title"/>
          </p:nvPr>
        </p:nvSpPr>
        <p:spPr>
          <a:xfrm>
            <a:off x="4076989" y="3158657"/>
            <a:ext cx="1760400" cy="3498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3000">
                <a:solidFill>
                  <a:schemeClr val="accent5"/>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876" name="Google Shape;1876;p13"/>
          <p:cNvSpPr txBox="1"/>
          <p:nvPr>
            <p:ph hasCustomPrompt="1" idx="21" type="title"/>
          </p:nvPr>
        </p:nvSpPr>
        <p:spPr>
          <a:xfrm>
            <a:off x="6813662" y="3158750"/>
            <a:ext cx="1636500" cy="3498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3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1877" name="Shape 1877"/>
        <p:cNvGrpSpPr/>
        <p:nvPr/>
      </p:nvGrpSpPr>
      <p:grpSpPr>
        <a:xfrm>
          <a:off x="0" y="0"/>
          <a:ext cx="0" cy="0"/>
          <a:chOff x="0" y="0"/>
          <a:chExt cx="0" cy="0"/>
        </a:xfrm>
      </p:grpSpPr>
      <p:sp>
        <p:nvSpPr>
          <p:cNvPr id="1878" name="Google Shape;1878;p14"/>
          <p:cNvSpPr/>
          <p:nvPr/>
        </p:nvSpPr>
        <p:spPr>
          <a:xfrm rot="-5864599">
            <a:off x="2365240" y="-615169"/>
            <a:ext cx="5100399" cy="8035947"/>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9" name="Google Shape;1879;p14"/>
          <p:cNvGrpSpPr/>
          <p:nvPr/>
        </p:nvGrpSpPr>
        <p:grpSpPr>
          <a:xfrm>
            <a:off x="7068381" y="3233916"/>
            <a:ext cx="1627894" cy="1593376"/>
            <a:chOff x="1895175" y="941875"/>
            <a:chExt cx="700350" cy="685500"/>
          </a:xfrm>
        </p:grpSpPr>
        <p:sp>
          <p:nvSpPr>
            <p:cNvPr id="1880" name="Google Shape;1880;p14"/>
            <p:cNvSpPr/>
            <p:nvPr/>
          </p:nvSpPr>
          <p:spPr>
            <a:xfrm>
              <a:off x="1924475" y="1234325"/>
              <a:ext cx="10525" cy="57600"/>
            </a:xfrm>
            <a:custGeom>
              <a:rect b="b" l="l" r="r" t="t"/>
              <a:pathLst>
                <a:path extrusionOk="0" h="2304" w="421">
                  <a:moveTo>
                    <a:pt x="421" y="1"/>
                  </a:moveTo>
                  <a:lnTo>
                    <a:pt x="421" y="1"/>
                  </a:lnTo>
                  <a:cubicBezTo>
                    <a:pt x="0" y="729"/>
                    <a:pt x="57" y="1511"/>
                    <a:pt x="96" y="2290"/>
                  </a:cubicBezTo>
                  <a:cubicBezTo>
                    <a:pt x="124" y="2293"/>
                    <a:pt x="157" y="2300"/>
                    <a:pt x="189" y="2304"/>
                  </a:cubicBezTo>
                  <a:cubicBezTo>
                    <a:pt x="267" y="1536"/>
                    <a:pt x="343" y="769"/>
                    <a:pt x="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4"/>
            <p:cNvSpPr/>
            <p:nvPr/>
          </p:nvSpPr>
          <p:spPr>
            <a:xfrm>
              <a:off x="1932925" y="1334950"/>
              <a:ext cx="6450" cy="15275"/>
            </a:xfrm>
            <a:custGeom>
              <a:rect b="b" l="l" r="r" t="t"/>
              <a:pathLst>
                <a:path extrusionOk="0" h="611" w="258">
                  <a:moveTo>
                    <a:pt x="1" y="1"/>
                  </a:moveTo>
                  <a:cubicBezTo>
                    <a:pt x="22" y="204"/>
                    <a:pt x="40" y="403"/>
                    <a:pt x="61" y="607"/>
                  </a:cubicBezTo>
                  <a:cubicBezTo>
                    <a:pt x="101" y="607"/>
                    <a:pt x="140" y="607"/>
                    <a:pt x="180" y="611"/>
                  </a:cubicBezTo>
                  <a:cubicBezTo>
                    <a:pt x="190" y="397"/>
                    <a:pt x="258" y="1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2" name="Google Shape;1882;p14"/>
            <p:cNvGrpSpPr/>
            <p:nvPr/>
          </p:nvGrpSpPr>
          <p:grpSpPr>
            <a:xfrm>
              <a:off x="1895175" y="941875"/>
              <a:ext cx="700350" cy="685500"/>
              <a:chOff x="1895175" y="941875"/>
              <a:chExt cx="700350" cy="685500"/>
            </a:xfrm>
          </p:grpSpPr>
          <p:sp>
            <p:nvSpPr>
              <p:cNvPr id="1883" name="Google Shape;1883;p14"/>
              <p:cNvSpPr/>
              <p:nvPr/>
            </p:nvSpPr>
            <p:spPr>
              <a:xfrm>
                <a:off x="1895175" y="941875"/>
                <a:ext cx="700350" cy="685500"/>
              </a:xfrm>
              <a:custGeom>
                <a:rect b="b" l="l" r="r" t="t"/>
                <a:pathLst>
                  <a:path extrusionOk="0" h="27420" w="28014">
                    <a:moveTo>
                      <a:pt x="14684" y="778"/>
                    </a:moveTo>
                    <a:cubicBezTo>
                      <a:pt x="15441" y="778"/>
                      <a:pt x="16189" y="888"/>
                      <a:pt x="16921" y="1095"/>
                    </a:cubicBezTo>
                    <a:cubicBezTo>
                      <a:pt x="17967" y="1395"/>
                      <a:pt x="18989" y="1781"/>
                      <a:pt x="20007" y="2170"/>
                    </a:cubicBezTo>
                    <a:cubicBezTo>
                      <a:pt x="20757" y="2452"/>
                      <a:pt x="21413" y="2906"/>
                      <a:pt x="22003" y="3449"/>
                    </a:cubicBezTo>
                    <a:cubicBezTo>
                      <a:pt x="23164" y="4520"/>
                      <a:pt x="24238" y="5666"/>
                      <a:pt x="25114" y="6988"/>
                    </a:cubicBezTo>
                    <a:cubicBezTo>
                      <a:pt x="25964" y="8267"/>
                      <a:pt x="26428" y="9702"/>
                      <a:pt x="26781" y="11181"/>
                    </a:cubicBezTo>
                    <a:cubicBezTo>
                      <a:pt x="26846" y="11452"/>
                      <a:pt x="26907" y="11727"/>
                      <a:pt x="26963" y="11999"/>
                    </a:cubicBezTo>
                    <a:cubicBezTo>
                      <a:pt x="27067" y="12470"/>
                      <a:pt x="27207" y="12941"/>
                      <a:pt x="27256" y="13416"/>
                    </a:cubicBezTo>
                    <a:cubicBezTo>
                      <a:pt x="27306" y="13877"/>
                      <a:pt x="27267" y="14352"/>
                      <a:pt x="27267" y="14816"/>
                    </a:cubicBezTo>
                    <a:cubicBezTo>
                      <a:pt x="27403" y="16227"/>
                      <a:pt x="27057" y="17537"/>
                      <a:pt x="26446" y="18795"/>
                    </a:cubicBezTo>
                    <a:cubicBezTo>
                      <a:pt x="26185" y="19327"/>
                      <a:pt x="25935" y="19863"/>
                      <a:pt x="25671" y="20391"/>
                    </a:cubicBezTo>
                    <a:cubicBezTo>
                      <a:pt x="25224" y="21298"/>
                      <a:pt x="24567" y="22005"/>
                      <a:pt x="23674" y="22491"/>
                    </a:cubicBezTo>
                    <a:cubicBezTo>
                      <a:pt x="23128" y="22790"/>
                      <a:pt x="22592" y="23108"/>
                      <a:pt x="22043" y="23408"/>
                    </a:cubicBezTo>
                    <a:cubicBezTo>
                      <a:pt x="21149" y="23898"/>
                      <a:pt x="20303" y="24448"/>
                      <a:pt x="19625" y="25220"/>
                    </a:cubicBezTo>
                    <a:cubicBezTo>
                      <a:pt x="19231" y="25670"/>
                      <a:pt x="18728" y="25934"/>
                      <a:pt x="18189" y="26151"/>
                    </a:cubicBezTo>
                    <a:cubicBezTo>
                      <a:pt x="17142" y="26577"/>
                      <a:pt x="16091" y="26790"/>
                      <a:pt x="15034" y="26790"/>
                    </a:cubicBezTo>
                    <a:cubicBezTo>
                      <a:pt x="14115" y="26790"/>
                      <a:pt x="13190" y="26629"/>
                      <a:pt x="12257" y="26309"/>
                    </a:cubicBezTo>
                    <a:cubicBezTo>
                      <a:pt x="11182" y="25940"/>
                      <a:pt x="10078" y="25662"/>
                      <a:pt x="8979" y="25370"/>
                    </a:cubicBezTo>
                    <a:cubicBezTo>
                      <a:pt x="8039" y="25119"/>
                      <a:pt x="7139" y="24766"/>
                      <a:pt x="6310" y="24266"/>
                    </a:cubicBezTo>
                    <a:cubicBezTo>
                      <a:pt x="5850" y="23987"/>
                      <a:pt x="5443" y="23605"/>
                      <a:pt x="5050" y="23234"/>
                    </a:cubicBezTo>
                    <a:cubicBezTo>
                      <a:pt x="4482" y="22701"/>
                      <a:pt x="3953" y="22123"/>
                      <a:pt x="3396" y="21577"/>
                    </a:cubicBezTo>
                    <a:cubicBezTo>
                      <a:pt x="2357" y="20559"/>
                      <a:pt x="1657" y="19348"/>
                      <a:pt x="1308" y="17938"/>
                    </a:cubicBezTo>
                    <a:cubicBezTo>
                      <a:pt x="1115" y="17152"/>
                      <a:pt x="876" y="16370"/>
                      <a:pt x="768" y="15569"/>
                    </a:cubicBezTo>
                    <a:cubicBezTo>
                      <a:pt x="444" y="13141"/>
                      <a:pt x="840" y="10852"/>
                      <a:pt x="2225" y="8784"/>
                    </a:cubicBezTo>
                    <a:cubicBezTo>
                      <a:pt x="2479" y="8409"/>
                      <a:pt x="2758" y="8053"/>
                      <a:pt x="3043" y="7702"/>
                    </a:cubicBezTo>
                    <a:cubicBezTo>
                      <a:pt x="3533" y="7117"/>
                      <a:pt x="4125" y="6685"/>
                      <a:pt x="4846" y="6413"/>
                    </a:cubicBezTo>
                    <a:cubicBezTo>
                      <a:pt x="5518" y="6163"/>
                      <a:pt x="6182" y="5892"/>
                      <a:pt x="6829" y="5592"/>
                    </a:cubicBezTo>
                    <a:cubicBezTo>
                      <a:pt x="7425" y="5313"/>
                      <a:pt x="7836" y="4813"/>
                      <a:pt x="8204" y="4285"/>
                    </a:cubicBezTo>
                    <a:cubicBezTo>
                      <a:pt x="8532" y="3813"/>
                      <a:pt x="8796" y="3284"/>
                      <a:pt x="9186" y="2870"/>
                    </a:cubicBezTo>
                    <a:cubicBezTo>
                      <a:pt x="10100" y="1888"/>
                      <a:pt x="11132" y="1067"/>
                      <a:pt x="12567" y="999"/>
                    </a:cubicBezTo>
                    <a:cubicBezTo>
                      <a:pt x="12893" y="985"/>
                      <a:pt x="13218" y="913"/>
                      <a:pt x="13539" y="863"/>
                    </a:cubicBezTo>
                    <a:cubicBezTo>
                      <a:pt x="13922" y="806"/>
                      <a:pt x="14304" y="778"/>
                      <a:pt x="14684" y="778"/>
                    </a:cubicBezTo>
                    <a:close/>
                    <a:moveTo>
                      <a:pt x="14925" y="0"/>
                    </a:moveTo>
                    <a:cubicBezTo>
                      <a:pt x="14788" y="0"/>
                      <a:pt x="14651" y="4"/>
                      <a:pt x="14514" y="13"/>
                    </a:cubicBezTo>
                    <a:cubicBezTo>
                      <a:pt x="13724" y="67"/>
                      <a:pt x="12936" y="159"/>
                      <a:pt x="12146" y="263"/>
                    </a:cubicBezTo>
                    <a:cubicBezTo>
                      <a:pt x="11474" y="352"/>
                      <a:pt x="10850" y="585"/>
                      <a:pt x="10300" y="999"/>
                    </a:cubicBezTo>
                    <a:cubicBezTo>
                      <a:pt x="10189" y="1081"/>
                      <a:pt x="10057" y="1142"/>
                      <a:pt x="9932" y="1203"/>
                    </a:cubicBezTo>
                    <a:cubicBezTo>
                      <a:pt x="9193" y="1560"/>
                      <a:pt x="8614" y="2096"/>
                      <a:pt x="8232" y="2816"/>
                    </a:cubicBezTo>
                    <a:cubicBezTo>
                      <a:pt x="7743" y="3738"/>
                      <a:pt x="7065" y="4470"/>
                      <a:pt x="6168" y="4992"/>
                    </a:cubicBezTo>
                    <a:cubicBezTo>
                      <a:pt x="5646" y="5299"/>
                      <a:pt x="5097" y="5559"/>
                      <a:pt x="4546" y="5816"/>
                    </a:cubicBezTo>
                    <a:cubicBezTo>
                      <a:pt x="3897" y="6120"/>
                      <a:pt x="3332" y="6535"/>
                      <a:pt x="2890" y="7084"/>
                    </a:cubicBezTo>
                    <a:cubicBezTo>
                      <a:pt x="2422" y="7667"/>
                      <a:pt x="1965" y="8267"/>
                      <a:pt x="1568" y="8898"/>
                    </a:cubicBezTo>
                    <a:cubicBezTo>
                      <a:pt x="904" y="9963"/>
                      <a:pt x="414" y="11106"/>
                      <a:pt x="258" y="12370"/>
                    </a:cubicBezTo>
                    <a:cubicBezTo>
                      <a:pt x="101" y="13627"/>
                      <a:pt x="0" y="14888"/>
                      <a:pt x="322" y="16134"/>
                    </a:cubicBezTo>
                    <a:cubicBezTo>
                      <a:pt x="511" y="16855"/>
                      <a:pt x="718" y="17577"/>
                      <a:pt x="954" y="18284"/>
                    </a:cubicBezTo>
                    <a:cubicBezTo>
                      <a:pt x="1354" y="19487"/>
                      <a:pt x="2033" y="20527"/>
                      <a:pt x="2875" y="21462"/>
                    </a:cubicBezTo>
                    <a:cubicBezTo>
                      <a:pt x="3500" y="22159"/>
                      <a:pt x="4129" y="22851"/>
                      <a:pt x="4782" y="23519"/>
                    </a:cubicBezTo>
                    <a:cubicBezTo>
                      <a:pt x="5186" y="23930"/>
                      <a:pt x="5596" y="24355"/>
                      <a:pt x="6075" y="24662"/>
                    </a:cubicBezTo>
                    <a:cubicBezTo>
                      <a:pt x="6925" y="25212"/>
                      <a:pt x="7853" y="25616"/>
                      <a:pt x="8835" y="25902"/>
                    </a:cubicBezTo>
                    <a:cubicBezTo>
                      <a:pt x="9986" y="26237"/>
                      <a:pt x="11132" y="26591"/>
                      <a:pt x="12272" y="26959"/>
                    </a:cubicBezTo>
                    <a:cubicBezTo>
                      <a:pt x="13203" y="27259"/>
                      <a:pt x="14134" y="27420"/>
                      <a:pt x="15069" y="27420"/>
                    </a:cubicBezTo>
                    <a:cubicBezTo>
                      <a:pt x="15865" y="27420"/>
                      <a:pt x="16664" y="27303"/>
                      <a:pt x="17467" y="27059"/>
                    </a:cubicBezTo>
                    <a:cubicBezTo>
                      <a:pt x="18542" y="26730"/>
                      <a:pt x="19528" y="26273"/>
                      <a:pt x="20296" y="25409"/>
                    </a:cubicBezTo>
                    <a:cubicBezTo>
                      <a:pt x="20871" y="24758"/>
                      <a:pt x="21610" y="24316"/>
                      <a:pt x="22360" y="23894"/>
                    </a:cubicBezTo>
                    <a:cubicBezTo>
                      <a:pt x="22956" y="23558"/>
                      <a:pt x="23556" y="23223"/>
                      <a:pt x="24156" y="22891"/>
                    </a:cubicBezTo>
                    <a:cubicBezTo>
                      <a:pt x="25128" y="22352"/>
                      <a:pt x="25849" y="21580"/>
                      <a:pt x="26328" y="20577"/>
                    </a:cubicBezTo>
                    <a:cubicBezTo>
                      <a:pt x="26535" y="20141"/>
                      <a:pt x="26735" y="19701"/>
                      <a:pt x="26956" y="19273"/>
                    </a:cubicBezTo>
                    <a:cubicBezTo>
                      <a:pt x="27713" y="17794"/>
                      <a:pt x="28003" y="16216"/>
                      <a:pt x="28013" y="14570"/>
                    </a:cubicBezTo>
                    <a:cubicBezTo>
                      <a:pt x="27988" y="14166"/>
                      <a:pt x="28006" y="13752"/>
                      <a:pt x="27935" y="13359"/>
                    </a:cubicBezTo>
                    <a:cubicBezTo>
                      <a:pt x="27759" y="12395"/>
                      <a:pt x="27563" y="11430"/>
                      <a:pt x="27335" y="10477"/>
                    </a:cubicBezTo>
                    <a:cubicBezTo>
                      <a:pt x="26889" y="8623"/>
                      <a:pt x="26149" y="6899"/>
                      <a:pt x="24899" y="5431"/>
                    </a:cubicBezTo>
                    <a:cubicBezTo>
                      <a:pt x="24442" y="4895"/>
                      <a:pt x="23999" y="4349"/>
                      <a:pt x="23517" y="3842"/>
                    </a:cubicBezTo>
                    <a:cubicBezTo>
                      <a:pt x="22589" y="2867"/>
                      <a:pt x="21606" y="1941"/>
                      <a:pt x="20324" y="1453"/>
                    </a:cubicBezTo>
                    <a:cubicBezTo>
                      <a:pt x="19231" y="1035"/>
                      <a:pt x="18128" y="652"/>
                      <a:pt x="17011" y="317"/>
                    </a:cubicBezTo>
                    <a:cubicBezTo>
                      <a:pt x="16334" y="113"/>
                      <a:pt x="15633" y="0"/>
                      <a:pt x="14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4"/>
              <p:cNvSpPr/>
              <p:nvPr/>
            </p:nvSpPr>
            <p:spPr>
              <a:xfrm>
                <a:off x="2421675" y="1231650"/>
                <a:ext cx="143225" cy="275550"/>
              </a:xfrm>
              <a:custGeom>
                <a:rect b="b" l="l" r="r" t="t"/>
                <a:pathLst>
                  <a:path extrusionOk="0" h="11022" w="5729">
                    <a:moveTo>
                      <a:pt x="5182" y="1"/>
                    </a:moveTo>
                    <a:cubicBezTo>
                      <a:pt x="5135" y="4"/>
                      <a:pt x="5086" y="4"/>
                      <a:pt x="5036" y="4"/>
                    </a:cubicBezTo>
                    <a:cubicBezTo>
                      <a:pt x="5128" y="1557"/>
                      <a:pt x="5225" y="3108"/>
                      <a:pt x="5311" y="4661"/>
                    </a:cubicBezTo>
                    <a:cubicBezTo>
                      <a:pt x="5328" y="4968"/>
                      <a:pt x="5328" y="5282"/>
                      <a:pt x="5296" y="5590"/>
                    </a:cubicBezTo>
                    <a:cubicBezTo>
                      <a:pt x="5207" y="6407"/>
                      <a:pt x="4797" y="7085"/>
                      <a:pt x="4314" y="7725"/>
                    </a:cubicBezTo>
                    <a:cubicBezTo>
                      <a:pt x="3875" y="8311"/>
                      <a:pt x="3450" y="8903"/>
                      <a:pt x="2986" y="9472"/>
                    </a:cubicBezTo>
                    <a:cubicBezTo>
                      <a:pt x="2401" y="10192"/>
                      <a:pt x="1732" y="10780"/>
                      <a:pt x="743" y="10780"/>
                    </a:cubicBezTo>
                    <a:cubicBezTo>
                      <a:pt x="693" y="10780"/>
                      <a:pt x="641" y="10778"/>
                      <a:pt x="589" y="10775"/>
                    </a:cubicBezTo>
                    <a:cubicBezTo>
                      <a:pt x="578" y="10775"/>
                      <a:pt x="566" y="10774"/>
                      <a:pt x="554" y="10774"/>
                    </a:cubicBezTo>
                    <a:cubicBezTo>
                      <a:pt x="372" y="10774"/>
                      <a:pt x="185" y="10852"/>
                      <a:pt x="0" y="10893"/>
                    </a:cubicBezTo>
                    <a:cubicBezTo>
                      <a:pt x="7" y="10932"/>
                      <a:pt x="14" y="10968"/>
                      <a:pt x="18" y="11007"/>
                    </a:cubicBezTo>
                    <a:cubicBezTo>
                      <a:pt x="161" y="11007"/>
                      <a:pt x="305" y="11000"/>
                      <a:pt x="448" y="11000"/>
                    </a:cubicBezTo>
                    <a:cubicBezTo>
                      <a:pt x="537" y="11000"/>
                      <a:pt x="626" y="11003"/>
                      <a:pt x="714" y="11011"/>
                    </a:cubicBezTo>
                    <a:cubicBezTo>
                      <a:pt x="787" y="11018"/>
                      <a:pt x="858" y="11021"/>
                      <a:pt x="928" y="11021"/>
                    </a:cubicBezTo>
                    <a:cubicBezTo>
                      <a:pt x="1432" y="11021"/>
                      <a:pt x="1888" y="10847"/>
                      <a:pt x="2290" y="10543"/>
                    </a:cubicBezTo>
                    <a:cubicBezTo>
                      <a:pt x="2636" y="10286"/>
                      <a:pt x="2975" y="9989"/>
                      <a:pt x="3232" y="9646"/>
                    </a:cubicBezTo>
                    <a:cubicBezTo>
                      <a:pt x="3750" y="8946"/>
                      <a:pt x="4210" y="8204"/>
                      <a:pt x="4693" y="7479"/>
                    </a:cubicBezTo>
                    <a:cubicBezTo>
                      <a:pt x="5311" y="6561"/>
                      <a:pt x="5547" y="5529"/>
                      <a:pt x="5639" y="4439"/>
                    </a:cubicBezTo>
                    <a:cubicBezTo>
                      <a:pt x="5728" y="3372"/>
                      <a:pt x="5557" y="2328"/>
                      <a:pt x="5397" y="1283"/>
                    </a:cubicBezTo>
                    <a:cubicBezTo>
                      <a:pt x="5332" y="854"/>
                      <a:pt x="5254" y="429"/>
                      <a:pt x="5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4"/>
              <p:cNvSpPr/>
              <p:nvPr/>
            </p:nvSpPr>
            <p:spPr>
              <a:xfrm>
                <a:off x="2362925" y="1242625"/>
                <a:ext cx="28225" cy="110125"/>
              </a:xfrm>
              <a:custGeom>
                <a:rect b="b" l="l" r="r" t="t"/>
                <a:pathLst>
                  <a:path extrusionOk="0" h="4405" w="1129">
                    <a:moveTo>
                      <a:pt x="732" y="0"/>
                    </a:moveTo>
                    <a:cubicBezTo>
                      <a:pt x="686" y="61"/>
                      <a:pt x="646" y="94"/>
                      <a:pt x="636" y="132"/>
                    </a:cubicBezTo>
                    <a:cubicBezTo>
                      <a:pt x="486" y="750"/>
                      <a:pt x="364" y="1379"/>
                      <a:pt x="186" y="1990"/>
                    </a:cubicBezTo>
                    <a:cubicBezTo>
                      <a:pt x="0" y="2622"/>
                      <a:pt x="4" y="3211"/>
                      <a:pt x="364" y="3783"/>
                    </a:cubicBezTo>
                    <a:cubicBezTo>
                      <a:pt x="478" y="3964"/>
                      <a:pt x="554" y="4172"/>
                      <a:pt x="664" y="4404"/>
                    </a:cubicBezTo>
                    <a:cubicBezTo>
                      <a:pt x="714" y="4340"/>
                      <a:pt x="747" y="4315"/>
                      <a:pt x="747" y="4294"/>
                    </a:cubicBezTo>
                    <a:cubicBezTo>
                      <a:pt x="722" y="3493"/>
                      <a:pt x="904" y="2718"/>
                      <a:pt x="1025" y="1932"/>
                    </a:cubicBezTo>
                    <a:cubicBezTo>
                      <a:pt x="1129" y="1272"/>
                      <a:pt x="986" y="640"/>
                      <a:pt x="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4"/>
              <p:cNvSpPr/>
              <p:nvPr/>
            </p:nvSpPr>
            <p:spPr>
              <a:xfrm>
                <a:off x="2151325" y="1567700"/>
                <a:ext cx="140900" cy="32725"/>
              </a:xfrm>
              <a:custGeom>
                <a:rect b="b" l="l" r="r" t="t"/>
                <a:pathLst>
                  <a:path extrusionOk="0" h="1309" w="5636">
                    <a:moveTo>
                      <a:pt x="0" y="1"/>
                    </a:moveTo>
                    <a:lnTo>
                      <a:pt x="0" y="1"/>
                    </a:lnTo>
                    <a:cubicBezTo>
                      <a:pt x="136" y="72"/>
                      <a:pt x="190" y="119"/>
                      <a:pt x="247" y="126"/>
                    </a:cubicBezTo>
                    <a:cubicBezTo>
                      <a:pt x="1004" y="265"/>
                      <a:pt x="1696" y="579"/>
                      <a:pt x="2393" y="897"/>
                    </a:cubicBezTo>
                    <a:cubicBezTo>
                      <a:pt x="2963" y="1155"/>
                      <a:pt x="3559" y="1309"/>
                      <a:pt x="4180" y="1309"/>
                    </a:cubicBezTo>
                    <a:cubicBezTo>
                      <a:pt x="4326" y="1309"/>
                      <a:pt x="4473" y="1300"/>
                      <a:pt x="4622" y="1283"/>
                    </a:cubicBezTo>
                    <a:cubicBezTo>
                      <a:pt x="5011" y="1236"/>
                      <a:pt x="5347" y="1100"/>
                      <a:pt x="5636" y="683"/>
                    </a:cubicBezTo>
                    <a:lnTo>
                      <a:pt x="5636" y="683"/>
                    </a:lnTo>
                    <a:cubicBezTo>
                      <a:pt x="5232" y="762"/>
                      <a:pt x="4935" y="836"/>
                      <a:pt x="4632" y="879"/>
                    </a:cubicBezTo>
                    <a:cubicBezTo>
                      <a:pt x="4487" y="899"/>
                      <a:pt x="4343" y="908"/>
                      <a:pt x="4201" y="908"/>
                    </a:cubicBezTo>
                    <a:cubicBezTo>
                      <a:pt x="3577" y="908"/>
                      <a:pt x="2978" y="731"/>
                      <a:pt x="2397" y="505"/>
                    </a:cubicBezTo>
                    <a:cubicBezTo>
                      <a:pt x="1650" y="211"/>
                      <a:pt x="890" y="2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4"/>
              <p:cNvSpPr/>
              <p:nvPr/>
            </p:nvSpPr>
            <p:spPr>
              <a:xfrm>
                <a:off x="2305525" y="1256025"/>
                <a:ext cx="31000" cy="77700"/>
              </a:xfrm>
              <a:custGeom>
                <a:rect b="b" l="l" r="r" t="t"/>
                <a:pathLst>
                  <a:path extrusionOk="0" h="3108" w="1240">
                    <a:moveTo>
                      <a:pt x="157" y="318"/>
                    </a:moveTo>
                    <a:cubicBezTo>
                      <a:pt x="157" y="319"/>
                      <a:pt x="157" y="321"/>
                      <a:pt x="158" y="322"/>
                    </a:cubicBezTo>
                    <a:lnTo>
                      <a:pt x="158" y="322"/>
                    </a:lnTo>
                    <a:cubicBezTo>
                      <a:pt x="158" y="321"/>
                      <a:pt x="159" y="319"/>
                      <a:pt x="160" y="318"/>
                    </a:cubicBezTo>
                    <a:close/>
                    <a:moveTo>
                      <a:pt x="860" y="1040"/>
                    </a:moveTo>
                    <a:cubicBezTo>
                      <a:pt x="854" y="1139"/>
                      <a:pt x="846" y="1236"/>
                      <a:pt x="836" y="1332"/>
                    </a:cubicBezTo>
                    <a:lnTo>
                      <a:pt x="739" y="1332"/>
                    </a:lnTo>
                    <a:cubicBezTo>
                      <a:pt x="735" y="1233"/>
                      <a:pt x="732" y="1136"/>
                      <a:pt x="725" y="1040"/>
                    </a:cubicBezTo>
                    <a:close/>
                    <a:moveTo>
                      <a:pt x="639" y="0"/>
                    </a:moveTo>
                    <a:cubicBezTo>
                      <a:pt x="615" y="0"/>
                      <a:pt x="593" y="3"/>
                      <a:pt x="567" y="3"/>
                    </a:cubicBezTo>
                    <a:cubicBezTo>
                      <a:pt x="478" y="218"/>
                      <a:pt x="386" y="432"/>
                      <a:pt x="293" y="651"/>
                    </a:cubicBezTo>
                    <a:cubicBezTo>
                      <a:pt x="264" y="643"/>
                      <a:pt x="236" y="636"/>
                      <a:pt x="207" y="629"/>
                    </a:cubicBezTo>
                    <a:cubicBezTo>
                      <a:pt x="190" y="527"/>
                      <a:pt x="175" y="425"/>
                      <a:pt x="158" y="322"/>
                    </a:cubicBezTo>
                    <a:lnTo>
                      <a:pt x="158" y="322"/>
                    </a:lnTo>
                    <a:cubicBezTo>
                      <a:pt x="0" y="564"/>
                      <a:pt x="10" y="827"/>
                      <a:pt x="36" y="1147"/>
                    </a:cubicBezTo>
                    <a:cubicBezTo>
                      <a:pt x="225" y="1015"/>
                      <a:pt x="364" y="915"/>
                      <a:pt x="521" y="801"/>
                    </a:cubicBezTo>
                    <a:cubicBezTo>
                      <a:pt x="521" y="1486"/>
                      <a:pt x="521" y="1486"/>
                      <a:pt x="903" y="1611"/>
                    </a:cubicBezTo>
                    <a:cubicBezTo>
                      <a:pt x="893" y="1701"/>
                      <a:pt x="968" y="1790"/>
                      <a:pt x="818" y="1868"/>
                    </a:cubicBezTo>
                    <a:cubicBezTo>
                      <a:pt x="746" y="1904"/>
                      <a:pt x="743" y="2097"/>
                      <a:pt x="732" y="2222"/>
                    </a:cubicBezTo>
                    <a:cubicBezTo>
                      <a:pt x="717" y="2343"/>
                      <a:pt x="743" y="2468"/>
                      <a:pt x="735" y="2593"/>
                    </a:cubicBezTo>
                    <a:cubicBezTo>
                      <a:pt x="725" y="2725"/>
                      <a:pt x="692" y="2853"/>
                      <a:pt x="650" y="3107"/>
                    </a:cubicBezTo>
                    <a:cubicBezTo>
                      <a:pt x="818" y="2993"/>
                      <a:pt x="932" y="2961"/>
                      <a:pt x="957" y="2893"/>
                    </a:cubicBezTo>
                    <a:cubicBezTo>
                      <a:pt x="1025" y="2703"/>
                      <a:pt x="1057" y="2504"/>
                      <a:pt x="1100" y="2307"/>
                    </a:cubicBezTo>
                    <a:cubicBezTo>
                      <a:pt x="1150" y="2086"/>
                      <a:pt x="1200" y="1868"/>
                      <a:pt x="1239" y="1689"/>
                    </a:cubicBezTo>
                    <a:cubicBezTo>
                      <a:pt x="1132" y="1343"/>
                      <a:pt x="1028" y="1018"/>
                      <a:pt x="910" y="654"/>
                    </a:cubicBezTo>
                    <a:cubicBezTo>
                      <a:pt x="818" y="765"/>
                      <a:pt x="768" y="818"/>
                      <a:pt x="639" y="964"/>
                    </a:cubicBezTo>
                    <a:lnTo>
                      <a:pt x="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4"/>
              <p:cNvSpPr/>
              <p:nvPr/>
            </p:nvSpPr>
            <p:spPr>
              <a:xfrm>
                <a:off x="2149450" y="1099325"/>
                <a:ext cx="31000" cy="82625"/>
              </a:xfrm>
              <a:custGeom>
                <a:rect b="b" l="l" r="r" t="t"/>
                <a:pathLst>
                  <a:path extrusionOk="0" h="3305" w="1240">
                    <a:moveTo>
                      <a:pt x="1153" y="1"/>
                    </a:moveTo>
                    <a:cubicBezTo>
                      <a:pt x="1072" y="311"/>
                      <a:pt x="990" y="622"/>
                      <a:pt x="907" y="929"/>
                    </a:cubicBezTo>
                    <a:cubicBezTo>
                      <a:pt x="879" y="1033"/>
                      <a:pt x="868" y="1143"/>
                      <a:pt x="822" y="1240"/>
                    </a:cubicBezTo>
                    <a:cubicBezTo>
                      <a:pt x="586" y="1740"/>
                      <a:pt x="336" y="2236"/>
                      <a:pt x="104" y="2740"/>
                    </a:cubicBezTo>
                    <a:cubicBezTo>
                      <a:pt x="26" y="2904"/>
                      <a:pt x="1" y="3083"/>
                      <a:pt x="115" y="3304"/>
                    </a:cubicBezTo>
                    <a:cubicBezTo>
                      <a:pt x="636" y="2933"/>
                      <a:pt x="879" y="2450"/>
                      <a:pt x="972" y="1883"/>
                    </a:cubicBezTo>
                    <a:cubicBezTo>
                      <a:pt x="1061" y="1333"/>
                      <a:pt x="1140" y="783"/>
                      <a:pt x="1222" y="233"/>
                    </a:cubicBezTo>
                    <a:cubicBezTo>
                      <a:pt x="1232" y="161"/>
                      <a:pt x="1236" y="90"/>
                      <a:pt x="1239" y="19"/>
                    </a:cubicBezTo>
                    <a:cubicBezTo>
                      <a:pt x="1211" y="11"/>
                      <a:pt x="1183" y="8"/>
                      <a:pt x="1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4"/>
              <p:cNvSpPr/>
              <p:nvPr/>
            </p:nvSpPr>
            <p:spPr>
              <a:xfrm>
                <a:off x="1941600" y="1378600"/>
                <a:ext cx="52525" cy="84500"/>
              </a:xfrm>
              <a:custGeom>
                <a:rect b="b" l="l" r="r" t="t"/>
                <a:pathLst>
                  <a:path extrusionOk="0" h="3380" w="2101">
                    <a:moveTo>
                      <a:pt x="218" y="1"/>
                    </a:moveTo>
                    <a:cubicBezTo>
                      <a:pt x="1" y="193"/>
                      <a:pt x="36" y="401"/>
                      <a:pt x="86" y="558"/>
                    </a:cubicBezTo>
                    <a:cubicBezTo>
                      <a:pt x="189" y="897"/>
                      <a:pt x="308" y="1240"/>
                      <a:pt x="479" y="1550"/>
                    </a:cubicBezTo>
                    <a:cubicBezTo>
                      <a:pt x="832" y="2197"/>
                      <a:pt x="1346" y="2722"/>
                      <a:pt x="1886" y="3222"/>
                    </a:cubicBezTo>
                    <a:cubicBezTo>
                      <a:pt x="1951" y="3282"/>
                      <a:pt x="2029" y="3329"/>
                      <a:pt x="2101" y="3379"/>
                    </a:cubicBezTo>
                    <a:cubicBezTo>
                      <a:pt x="1854" y="2997"/>
                      <a:pt x="1568" y="2669"/>
                      <a:pt x="1325" y="2308"/>
                    </a:cubicBezTo>
                    <a:cubicBezTo>
                      <a:pt x="1089" y="1965"/>
                      <a:pt x="875" y="1597"/>
                      <a:pt x="693" y="1222"/>
                    </a:cubicBezTo>
                    <a:cubicBezTo>
                      <a:pt x="511" y="840"/>
                      <a:pt x="382" y="429"/>
                      <a:pt x="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4"/>
              <p:cNvSpPr/>
              <p:nvPr/>
            </p:nvSpPr>
            <p:spPr>
              <a:xfrm>
                <a:off x="2254625" y="1182900"/>
                <a:ext cx="42175" cy="83850"/>
              </a:xfrm>
              <a:custGeom>
                <a:rect b="b" l="l" r="r" t="t"/>
                <a:pathLst>
                  <a:path extrusionOk="0" h="3354" w="1687">
                    <a:moveTo>
                      <a:pt x="457" y="1"/>
                    </a:moveTo>
                    <a:cubicBezTo>
                      <a:pt x="425" y="139"/>
                      <a:pt x="393" y="265"/>
                      <a:pt x="361" y="411"/>
                    </a:cubicBezTo>
                    <a:cubicBezTo>
                      <a:pt x="218" y="365"/>
                      <a:pt x="107" y="329"/>
                      <a:pt x="0" y="293"/>
                    </a:cubicBezTo>
                    <a:lnTo>
                      <a:pt x="0" y="293"/>
                    </a:lnTo>
                    <a:cubicBezTo>
                      <a:pt x="89" y="461"/>
                      <a:pt x="221" y="561"/>
                      <a:pt x="350" y="665"/>
                    </a:cubicBezTo>
                    <a:cubicBezTo>
                      <a:pt x="554" y="833"/>
                      <a:pt x="761" y="993"/>
                      <a:pt x="958" y="1168"/>
                    </a:cubicBezTo>
                    <a:cubicBezTo>
                      <a:pt x="1146" y="1336"/>
                      <a:pt x="1218" y="1511"/>
                      <a:pt x="1111" y="1783"/>
                    </a:cubicBezTo>
                    <a:cubicBezTo>
                      <a:pt x="950" y="2197"/>
                      <a:pt x="975" y="2640"/>
                      <a:pt x="1111" y="3065"/>
                    </a:cubicBezTo>
                    <a:cubicBezTo>
                      <a:pt x="1143" y="3168"/>
                      <a:pt x="1225" y="3258"/>
                      <a:pt x="1283" y="3354"/>
                    </a:cubicBezTo>
                    <a:cubicBezTo>
                      <a:pt x="1318" y="3347"/>
                      <a:pt x="1354" y="3336"/>
                      <a:pt x="1390" y="3329"/>
                    </a:cubicBezTo>
                    <a:cubicBezTo>
                      <a:pt x="1283" y="2832"/>
                      <a:pt x="1029" y="2325"/>
                      <a:pt x="1400" y="1829"/>
                    </a:cubicBezTo>
                    <a:cubicBezTo>
                      <a:pt x="1475" y="1918"/>
                      <a:pt x="1543" y="1993"/>
                      <a:pt x="1607" y="2068"/>
                    </a:cubicBezTo>
                    <a:cubicBezTo>
                      <a:pt x="1354" y="1697"/>
                      <a:pt x="1482" y="1379"/>
                      <a:pt x="1686" y="1029"/>
                    </a:cubicBezTo>
                    <a:lnTo>
                      <a:pt x="1686" y="1029"/>
                    </a:lnTo>
                    <a:cubicBezTo>
                      <a:pt x="1553" y="1107"/>
                      <a:pt x="1425" y="1189"/>
                      <a:pt x="1382" y="1219"/>
                    </a:cubicBezTo>
                    <a:cubicBezTo>
                      <a:pt x="1108" y="986"/>
                      <a:pt x="861" y="779"/>
                      <a:pt x="604" y="565"/>
                    </a:cubicBezTo>
                    <a:cubicBezTo>
                      <a:pt x="658" y="429"/>
                      <a:pt x="714" y="289"/>
                      <a:pt x="772" y="143"/>
                    </a:cubicBezTo>
                    <a:cubicBezTo>
                      <a:pt x="650" y="90"/>
                      <a:pt x="554" y="47"/>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4"/>
              <p:cNvSpPr/>
              <p:nvPr/>
            </p:nvSpPr>
            <p:spPr>
              <a:xfrm>
                <a:off x="2231500" y="1381375"/>
                <a:ext cx="24850" cy="69200"/>
              </a:xfrm>
              <a:custGeom>
                <a:rect b="b" l="l" r="r" t="t"/>
                <a:pathLst>
                  <a:path extrusionOk="0" h="2768" w="994">
                    <a:moveTo>
                      <a:pt x="993" y="0"/>
                    </a:moveTo>
                    <a:lnTo>
                      <a:pt x="993" y="0"/>
                    </a:lnTo>
                    <a:cubicBezTo>
                      <a:pt x="254" y="593"/>
                      <a:pt x="1" y="2168"/>
                      <a:pt x="550" y="2768"/>
                    </a:cubicBezTo>
                    <a:cubicBezTo>
                      <a:pt x="568" y="2497"/>
                      <a:pt x="579" y="2275"/>
                      <a:pt x="600" y="2050"/>
                    </a:cubicBezTo>
                    <a:cubicBezTo>
                      <a:pt x="622" y="1836"/>
                      <a:pt x="640" y="1618"/>
                      <a:pt x="675" y="1404"/>
                    </a:cubicBezTo>
                    <a:cubicBezTo>
                      <a:pt x="711" y="1175"/>
                      <a:pt x="764" y="946"/>
                      <a:pt x="815" y="722"/>
                    </a:cubicBezTo>
                    <a:cubicBezTo>
                      <a:pt x="864" y="508"/>
                      <a:pt x="922" y="297"/>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4"/>
              <p:cNvSpPr/>
              <p:nvPr/>
            </p:nvSpPr>
            <p:spPr>
              <a:xfrm>
                <a:off x="2181050" y="1210750"/>
                <a:ext cx="51275" cy="88675"/>
              </a:xfrm>
              <a:custGeom>
                <a:rect b="b" l="l" r="r" t="t"/>
                <a:pathLst>
                  <a:path extrusionOk="0" h="3547" w="2051">
                    <a:moveTo>
                      <a:pt x="26" y="1"/>
                    </a:moveTo>
                    <a:cubicBezTo>
                      <a:pt x="18" y="100"/>
                      <a:pt x="1" y="151"/>
                      <a:pt x="15" y="190"/>
                    </a:cubicBezTo>
                    <a:cubicBezTo>
                      <a:pt x="308" y="1300"/>
                      <a:pt x="801" y="2312"/>
                      <a:pt x="1557" y="3182"/>
                    </a:cubicBezTo>
                    <a:cubicBezTo>
                      <a:pt x="1668" y="3308"/>
                      <a:pt x="1836" y="3390"/>
                      <a:pt x="2050" y="3547"/>
                    </a:cubicBezTo>
                    <a:cubicBezTo>
                      <a:pt x="1633" y="2897"/>
                      <a:pt x="1254" y="2354"/>
                      <a:pt x="926" y="1783"/>
                    </a:cubicBezTo>
                    <a:cubicBezTo>
                      <a:pt x="604" y="1219"/>
                      <a:pt x="339" y="626"/>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4"/>
              <p:cNvSpPr/>
              <p:nvPr/>
            </p:nvSpPr>
            <p:spPr>
              <a:xfrm>
                <a:off x="2281775" y="1386550"/>
                <a:ext cx="26450" cy="72525"/>
              </a:xfrm>
              <a:custGeom>
                <a:rect b="b" l="l" r="r" t="t"/>
                <a:pathLst>
                  <a:path extrusionOk="0" h="2901" w="1058">
                    <a:moveTo>
                      <a:pt x="329" y="1"/>
                    </a:moveTo>
                    <a:cubicBezTo>
                      <a:pt x="103" y="572"/>
                      <a:pt x="0" y="1165"/>
                      <a:pt x="164" y="1761"/>
                    </a:cubicBezTo>
                    <a:cubicBezTo>
                      <a:pt x="253" y="2086"/>
                      <a:pt x="421" y="2394"/>
                      <a:pt x="582" y="2689"/>
                    </a:cubicBezTo>
                    <a:cubicBezTo>
                      <a:pt x="638" y="2794"/>
                      <a:pt x="724" y="2901"/>
                      <a:pt x="878" y="2901"/>
                    </a:cubicBezTo>
                    <a:cubicBezTo>
                      <a:pt x="930" y="2901"/>
                      <a:pt x="989" y="2889"/>
                      <a:pt x="1057" y="2861"/>
                    </a:cubicBezTo>
                    <a:cubicBezTo>
                      <a:pt x="454" y="1993"/>
                      <a:pt x="246" y="1039"/>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4"/>
              <p:cNvSpPr/>
              <p:nvPr/>
            </p:nvSpPr>
            <p:spPr>
              <a:xfrm>
                <a:off x="2351750" y="1524300"/>
                <a:ext cx="54325" cy="57725"/>
              </a:xfrm>
              <a:custGeom>
                <a:rect b="b" l="l" r="r" t="t"/>
                <a:pathLst>
                  <a:path extrusionOk="0" h="2309" w="2173">
                    <a:moveTo>
                      <a:pt x="2172" y="1"/>
                    </a:moveTo>
                    <a:lnTo>
                      <a:pt x="2172" y="1"/>
                    </a:lnTo>
                    <a:cubicBezTo>
                      <a:pt x="1901" y="126"/>
                      <a:pt x="1690" y="308"/>
                      <a:pt x="1525" y="558"/>
                    </a:cubicBezTo>
                    <a:cubicBezTo>
                      <a:pt x="1401" y="754"/>
                      <a:pt x="1286" y="965"/>
                      <a:pt x="1129" y="1137"/>
                    </a:cubicBezTo>
                    <a:cubicBezTo>
                      <a:pt x="765" y="1537"/>
                      <a:pt x="379" y="1919"/>
                      <a:pt x="1" y="2308"/>
                    </a:cubicBezTo>
                    <a:cubicBezTo>
                      <a:pt x="651" y="2030"/>
                      <a:pt x="1233" y="1676"/>
                      <a:pt x="1594" y="1058"/>
                    </a:cubicBezTo>
                    <a:cubicBezTo>
                      <a:pt x="1790" y="719"/>
                      <a:pt x="1968" y="372"/>
                      <a:pt x="2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4"/>
              <p:cNvSpPr/>
              <p:nvPr/>
            </p:nvSpPr>
            <p:spPr>
              <a:xfrm>
                <a:off x="2069000" y="1264775"/>
                <a:ext cx="41175" cy="26350"/>
              </a:xfrm>
              <a:custGeom>
                <a:rect b="b" l="l" r="r" t="t"/>
                <a:pathLst>
                  <a:path extrusionOk="0" h="1054" w="1647">
                    <a:moveTo>
                      <a:pt x="1383" y="1"/>
                    </a:moveTo>
                    <a:cubicBezTo>
                      <a:pt x="903" y="1"/>
                      <a:pt x="513" y="178"/>
                      <a:pt x="183" y="515"/>
                    </a:cubicBezTo>
                    <a:cubicBezTo>
                      <a:pt x="33" y="668"/>
                      <a:pt x="0" y="861"/>
                      <a:pt x="172" y="1054"/>
                    </a:cubicBezTo>
                    <a:cubicBezTo>
                      <a:pt x="429" y="886"/>
                      <a:pt x="672" y="733"/>
                      <a:pt x="908" y="571"/>
                    </a:cubicBezTo>
                    <a:cubicBezTo>
                      <a:pt x="1144" y="408"/>
                      <a:pt x="1497" y="397"/>
                      <a:pt x="1647" y="18"/>
                    </a:cubicBezTo>
                    <a:cubicBezTo>
                      <a:pt x="1556" y="7"/>
                      <a:pt x="1468"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4"/>
              <p:cNvSpPr/>
              <p:nvPr/>
            </p:nvSpPr>
            <p:spPr>
              <a:xfrm>
                <a:off x="2490775" y="1368950"/>
                <a:ext cx="45275" cy="67450"/>
              </a:xfrm>
              <a:custGeom>
                <a:rect b="b" l="l" r="r" t="t"/>
                <a:pathLst>
                  <a:path extrusionOk="0" h="2698" w="1811">
                    <a:moveTo>
                      <a:pt x="1675" y="1"/>
                    </a:moveTo>
                    <a:cubicBezTo>
                      <a:pt x="1278" y="1062"/>
                      <a:pt x="579" y="1840"/>
                      <a:pt x="0" y="2697"/>
                    </a:cubicBezTo>
                    <a:cubicBezTo>
                      <a:pt x="632" y="2254"/>
                      <a:pt x="1343" y="1390"/>
                      <a:pt x="1626" y="736"/>
                    </a:cubicBezTo>
                    <a:cubicBezTo>
                      <a:pt x="1718" y="526"/>
                      <a:pt x="1811" y="308"/>
                      <a:pt x="1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4"/>
              <p:cNvSpPr/>
              <p:nvPr/>
            </p:nvSpPr>
            <p:spPr>
              <a:xfrm>
                <a:off x="2105000" y="1109075"/>
                <a:ext cx="27875" cy="56350"/>
              </a:xfrm>
              <a:custGeom>
                <a:rect b="b" l="l" r="r" t="t"/>
                <a:pathLst>
                  <a:path extrusionOk="0" h="2254" w="1115">
                    <a:moveTo>
                      <a:pt x="0" y="0"/>
                    </a:moveTo>
                    <a:lnTo>
                      <a:pt x="0" y="0"/>
                    </a:lnTo>
                    <a:cubicBezTo>
                      <a:pt x="25" y="750"/>
                      <a:pt x="686" y="2085"/>
                      <a:pt x="1114" y="2253"/>
                    </a:cubicBezTo>
                    <a:cubicBezTo>
                      <a:pt x="964" y="1635"/>
                      <a:pt x="282" y="2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4"/>
              <p:cNvSpPr/>
              <p:nvPr/>
            </p:nvSpPr>
            <p:spPr>
              <a:xfrm>
                <a:off x="2135425" y="1215575"/>
                <a:ext cx="17900" cy="78850"/>
              </a:xfrm>
              <a:custGeom>
                <a:rect b="b" l="l" r="r" t="t"/>
                <a:pathLst>
                  <a:path extrusionOk="0" h="3154" w="716">
                    <a:moveTo>
                      <a:pt x="251" y="1"/>
                    </a:moveTo>
                    <a:cubicBezTo>
                      <a:pt x="0" y="797"/>
                      <a:pt x="236" y="2521"/>
                      <a:pt x="715" y="3154"/>
                    </a:cubicBezTo>
                    <a:cubicBezTo>
                      <a:pt x="679" y="2993"/>
                      <a:pt x="658" y="2893"/>
                      <a:pt x="640" y="2790"/>
                    </a:cubicBezTo>
                    <a:cubicBezTo>
                      <a:pt x="529" y="2193"/>
                      <a:pt x="407" y="1597"/>
                      <a:pt x="329" y="997"/>
                    </a:cubicBezTo>
                    <a:cubicBezTo>
                      <a:pt x="300" y="790"/>
                      <a:pt x="386" y="565"/>
                      <a:pt x="433" y="272"/>
                    </a:cubicBezTo>
                    <a:cubicBezTo>
                      <a:pt x="412" y="236"/>
                      <a:pt x="333" y="12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4"/>
              <p:cNvSpPr/>
              <p:nvPr/>
            </p:nvSpPr>
            <p:spPr>
              <a:xfrm>
                <a:off x="2209800" y="1120225"/>
                <a:ext cx="35125" cy="56625"/>
              </a:xfrm>
              <a:custGeom>
                <a:rect b="b" l="l" r="r" t="t"/>
                <a:pathLst>
                  <a:path extrusionOk="0" h="2265" w="1405">
                    <a:moveTo>
                      <a:pt x="1307" y="1"/>
                    </a:moveTo>
                    <a:cubicBezTo>
                      <a:pt x="915" y="504"/>
                      <a:pt x="750" y="1129"/>
                      <a:pt x="490" y="1743"/>
                    </a:cubicBezTo>
                    <a:cubicBezTo>
                      <a:pt x="343" y="1618"/>
                      <a:pt x="236" y="1522"/>
                      <a:pt x="119" y="1422"/>
                    </a:cubicBezTo>
                    <a:lnTo>
                      <a:pt x="119" y="1422"/>
                    </a:lnTo>
                    <a:cubicBezTo>
                      <a:pt x="0" y="1639"/>
                      <a:pt x="154" y="1718"/>
                      <a:pt x="251" y="1836"/>
                    </a:cubicBezTo>
                    <a:cubicBezTo>
                      <a:pt x="351" y="1950"/>
                      <a:pt x="422" y="2093"/>
                      <a:pt x="529" y="2264"/>
                    </a:cubicBezTo>
                    <a:cubicBezTo>
                      <a:pt x="826" y="1518"/>
                      <a:pt x="1115" y="782"/>
                      <a:pt x="1404" y="43"/>
                    </a:cubicBezTo>
                    <a:cubicBezTo>
                      <a:pt x="1372" y="29"/>
                      <a:pt x="1340" y="14"/>
                      <a:pt x="1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4"/>
              <p:cNvSpPr/>
              <p:nvPr/>
            </p:nvSpPr>
            <p:spPr>
              <a:xfrm>
                <a:off x="2370700" y="1499450"/>
                <a:ext cx="28050" cy="18125"/>
              </a:xfrm>
              <a:custGeom>
                <a:rect b="b" l="l" r="r" t="t"/>
                <a:pathLst>
                  <a:path extrusionOk="0" h="725" w="1122">
                    <a:moveTo>
                      <a:pt x="743" y="1"/>
                    </a:moveTo>
                    <a:cubicBezTo>
                      <a:pt x="715" y="1"/>
                      <a:pt x="686" y="3"/>
                      <a:pt x="657" y="6"/>
                    </a:cubicBezTo>
                    <a:cubicBezTo>
                      <a:pt x="450" y="34"/>
                      <a:pt x="243" y="52"/>
                      <a:pt x="0" y="74"/>
                    </a:cubicBezTo>
                    <a:cubicBezTo>
                      <a:pt x="93" y="388"/>
                      <a:pt x="253" y="548"/>
                      <a:pt x="575" y="677"/>
                    </a:cubicBezTo>
                    <a:cubicBezTo>
                      <a:pt x="648" y="706"/>
                      <a:pt x="721" y="724"/>
                      <a:pt x="789" y="724"/>
                    </a:cubicBezTo>
                    <a:cubicBezTo>
                      <a:pt x="887" y="724"/>
                      <a:pt x="974" y="687"/>
                      <a:pt x="1036" y="591"/>
                    </a:cubicBezTo>
                    <a:cubicBezTo>
                      <a:pt x="1100" y="492"/>
                      <a:pt x="1121" y="320"/>
                      <a:pt x="1082" y="206"/>
                    </a:cubicBezTo>
                    <a:cubicBezTo>
                      <a:pt x="1030" y="55"/>
                      <a:pt x="897" y="1"/>
                      <a:pt x="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4"/>
              <p:cNvSpPr/>
              <p:nvPr/>
            </p:nvSpPr>
            <p:spPr>
              <a:xfrm>
                <a:off x="2205050" y="1182550"/>
                <a:ext cx="49600" cy="34575"/>
              </a:xfrm>
              <a:custGeom>
                <a:rect b="b" l="l" r="r" t="t"/>
                <a:pathLst>
                  <a:path extrusionOk="0" h="1383" w="1984">
                    <a:moveTo>
                      <a:pt x="1" y="0"/>
                    </a:moveTo>
                    <a:lnTo>
                      <a:pt x="1" y="0"/>
                    </a:lnTo>
                    <a:cubicBezTo>
                      <a:pt x="351" y="218"/>
                      <a:pt x="708" y="418"/>
                      <a:pt x="1044" y="654"/>
                    </a:cubicBezTo>
                    <a:cubicBezTo>
                      <a:pt x="1369" y="879"/>
                      <a:pt x="1672" y="1139"/>
                      <a:pt x="1983" y="1383"/>
                    </a:cubicBezTo>
                    <a:cubicBezTo>
                      <a:pt x="1533" y="615"/>
                      <a:pt x="933" y="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4"/>
              <p:cNvSpPr/>
              <p:nvPr/>
            </p:nvSpPr>
            <p:spPr>
              <a:xfrm>
                <a:off x="2318900" y="1543950"/>
                <a:ext cx="46175" cy="31725"/>
              </a:xfrm>
              <a:custGeom>
                <a:rect b="b" l="l" r="r" t="t"/>
                <a:pathLst>
                  <a:path extrusionOk="0" h="1269" w="1847">
                    <a:moveTo>
                      <a:pt x="1847" y="1"/>
                    </a:moveTo>
                    <a:lnTo>
                      <a:pt x="1847" y="1"/>
                    </a:lnTo>
                    <a:cubicBezTo>
                      <a:pt x="1275" y="443"/>
                      <a:pt x="804" y="1033"/>
                      <a:pt x="1" y="1257"/>
                    </a:cubicBezTo>
                    <a:cubicBezTo>
                      <a:pt x="62" y="1265"/>
                      <a:pt x="124" y="1268"/>
                      <a:pt x="185" y="1268"/>
                    </a:cubicBezTo>
                    <a:cubicBezTo>
                      <a:pt x="924" y="1268"/>
                      <a:pt x="1626" y="742"/>
                      <a:pt x="1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4"/>
              <p:cNvSpPr/>
              <p:nvPr/>
            </p:nvSpPr>
            <p:spPr>
              <a:xfrm>
                <a:off x="2526225" y="1275375"/>
                <a:ext cx="11425" cy="46475"/>
              </a:xfrm>
              <a:custGeom>
                <a:rect b="b" l="l" r="r" t="t"/>
                <a:pathLst>
                  <a:path extrusionOk="0" h="1859" w="457">
                    <a:moveTo>
                      <a:pt x="0" y="1"/>
                    </a:moveTo>
                    <a:lnTo>
                      <a:pt x="0" y="1858"/>
                    </a:lnTo>
                    <a:cubicBezTo>
                      <a:pt x="457" y="1294"/>
                      <a:pt x="422" y="35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4"/>
              <p:cNvSpPr/>
              <p:nvPr/>
            </p:nvSpPr>
            <p:spPr>
              <a:xfrm>
                <a:off x="2428350" y="1468150"/>
                <a:ext cx="56275" cy="23450"/>
              </a:xfrm>
              <a:custGeom>
                <a:rect b="b" l="l" r="r" t="t"/>
                <a:pathLst>
                  <a:path extrusionOk="0" h="938" w="2251">
                    <a:moveTo>
                      <a:pt x="2251" y="0"/>
                    </a:moveTo>
                    <a:cubicBezTo>
                      <a:pt x="1515" y="297"/>
                      <a:pt x="747" y="608"/>
                      <a:pt x="1" y="908"/>
                    </a:cubicBezTo>
                    <a:cubicBezTo>
                      <a:pt x="87" y="928"/>
                      <a:pt x="182" y="937"/>
                      <a:pt x="283" y="937"/>
                    </a:cubicBezTo>
                    <a:cubicBezTo>
                      <a:pt x="998" y="937"/>
                      <a:pt x="2016" y="473"/>
                      <a:pt x="2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4"/>
              <p:cNvSpPr/>
              <p:nvPr/>
            </p:nvSpPr>
            <p:spPr>
              <a:xfrm>
                <a:off x="2133800" y="1304300"/>
                <a:ext cx="27900" cy="42725"/>
              </a:xfrm>
              <a:custGeom>
                <a:rect b="b" l="l" r="r" t="t"/>
                <a:pathLst>
                  <a:path extrusionOk="0" h="1709" w="1116">
                    <a:moveTo>
                      <a:pt x="65" y="1"/>
                    </a:moveTo>
                    <a:cubicBezTo>
                      <a:pt x="1" y="751"/>
                      <a:pt x="401" y="1248"/>
                      <a:pt x="912" y="1708"/>
                    </a:cubicBezTo>
                    <a:cubicBezTo>
                      <a:pt x="973" y="1619"/>
                      <a:pt x="1034" y="1522"/>
                      <a:pt x="1115" y="1394"/>
                    </a:cubicBezTo>
                    <a:cubicBezTo>
                      <a:pt x="694" y="1062"/>
                      <a:pt x="352" y="719"/>
                      <a:pt x="258" y="190"/>
                    </a:cubicBezTo>
                    <a:cubicBezTo>
                      <a:pt x="248" y="119"/>
                      <a:pt x="130" y="62"/>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4"/>
              <p:cNvSpPr/>
              <p:nvPr/>
            </p:nvSpPr>
            <p:spPr>
              <a:xfrm>
                <a:off x="2146850" y="1232100"/>
                <a:ext cx="17275" cy="55900"/>
              </a:xfrm>
              <a:custGeom>
                <a:rect b="b" l="l" r="r" t="t"/>
                <a:pathLst>
                  <a:path extrusionOk="0" h="2236" w="691">
                    <a:moveTo>
                      <a:pt x="298" y="1"/>
                    </a:moveTo>
                    <a:lnTo>
                      <a:pt x="298" y="1"/>
                    </a:lnTo>
                    <a:cubicBezTo>
                      <a:pt x="1" y="582"/>
                      <a:pt x="226" y="1843"/>
                      <a:pt x="690" y="2236"/>
                    </a:cubicBezTo>
                    <a:cubicBezTo>
                      <a:pt x="558" y="1482"/>
                      <a:pt x="430" y="764"/>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4"/>
              <p:cNvSpPr/>
              <p:nvPr/>
            </p:nvSpPr>
            <p:spPr>
              <a:xfrm>
                <a:off x="2266225" y="1325750"/>
                <a:ext cx="18675" cy="47350"/>
              </a:xfrm>
              <a:custGeom>
                <a:rect b="b" l="l" r="r" t="t"/>
                <a:pathLst>
                  <a:path extrusionOk="0" h="1894" w="747">
                    <a:moveTo>
                      <a:pt x="189" y="0"/>
                    </a:moveTo>
                    <a:lnTo>
                      <a:pt x="189" y="0"/>
                    </a:lnTo>
                    <a:cubicBezTo>
                      <a:pt x="1" y="525"/>
                      <a:pt x="247" y="1615"/>
                      <a:pt x="747" y="1893"/>
                    </a:cubicBezTo>
                    <a:cubicBezTo>
                      <a:pt x="558" y="1247"/>
                      <a:pt x="369" y="60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4"/>
              <p:cNvSpPr/>
              <p:nvPr/>
            </p:nvSpPr>
            <p:spPr>
              <a:xfrm>
                <a:off x="2133725" y="1369775"/>
                <a:ext cx="23150" cy="29125"/>
              </a:xfrm>
              <a:custGeom>
                <a:rect b="b" l="l" r="r" t="t"/>
                <a:pathLst>
                  <a:path extrusionOk="0" h="1165" w="926">
                    <a:moveTo>
                      <a:pt x="925" y="0"/>
                    </a:moveTo>
                    <a:cubicBezTo>
                      <a:pt x="576" y="18"/>
                      <a:pt x="408" y="253"/>
                      <a:pt x="254" y="493"/>
                    </a:cubicBezTo>
                    <a:cubicBezTo>
                      <a:pt x="122" y="693"/>
                      <a:pt x="1" y="914"/>
                      <a:pt x="187" y="1164"/>
                    </a:cubicBezTo>
                    <a:cubicBezTo>
                      <a:pt x="515" y="975"/>
                      <a:pt x="851" y="450"/>
                      <a:pt x="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4"/>
              <p:cNvSpPr/>
              <p:nvPr/>
            </p:nvSpPr>
            <p:spPr>
              <a:xfrm>
                <a:off x="2197300" y="1190575"/>
                <a:ext cx="43775" cy="33075"/>
              </a:xfrm>
              <a:custGeom>
                <a:rect b="b" l="l" r="r" t="t"/>
                <a:pathLst>
                  <a:path extrusionOk="0" h="1323" w="1751">
                    <a:moveTo>
                      <a:pt x="1" y="0"/>
                    </a:moveTo>
                    <a:cubicBezTo>
                      <a:pt x="551" y="647"/>
                      <a:pt x="1219" y="1140"/>
                      <a:pt x="1751" y="1322"/>
                    </a:cubicBezTo>
                    <a:cubicBezTo>
                      <a:pt x="1186" y="736"/>
                      <a:pt x="672" y="2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4"/>
              <p:cNvSpPr/>
              <p:nvPr/>
            </p:nvSpPr>
            <p:spPr>
              <a:xfrm>
                <a:off x="2101375" y="1325975"/>
                <a:ext cx="29150" cy="28625"/>
              </a:xfrm>
              <a:custGeom>
                <a:rect b="b" l="l" r="r" t="t"/>
                <a:pathLst>
                  <a:path extrusionOk="0" h="1145" w="1166">
                    <a:moveTo>
                      <a:pt x="1084" y="0"/>
                    </a:moveTo>
                    <a:cubicBezTo>
                      <a:pt x="591" y="0"/>
                      <a:pt x="0" y="580"/>
                      <a:pt x="30" y="1145"/>
                    </a:cubicBezTo>
                    <a:cubicBezTo>
                      <a:pt x="402" y="774"/>
                      <a:pt x="770" y="402"/>
                      <a:pt x="1166" y="6"/>
                    </a:cubicBezTo>
                    <a:cubicBezTo>
                      <a:pt x="1139" y="2"/>
                      <a:pt x="1111"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4"/>
              <p:cNvSpPr/>
              <p:nvPr/>
            </p:nvSpPr>
            <p:spPr>
              <a:xfrm>
                <a:off x="2087325" y="1536625"/>
                <a:ext cx="36600" cy="22125"/>
              </a:xfrm>
              <a:custGeom>
                <a:rect b="b" l="l" r="r" t="t"/>
                <a:pathLst>
                  <a:path extrusionOk="0" h="885" w="1464">
                    <a:moveTo>
                      <a:pt x="0" y="1"/>
                    </a:moveTo>
                    <a:lnTo>
                      <a:pt x="0" y="1"/>
                    </a:lnTo>
                    <a:cubicBezTo>
                      <a:pt x="176" y="534"/>
                      <a:pt x="633" y="885"/>
                      <a:pt x="1133" y="885"/>
                    </a:cubicBezTo>
                    <a:cubicBezTo>
                      <a:pt x="1242" y="885"/>
                      <a:pt x="1353" y="868"/>
                      <a:pt x="1464" y="833"/>
                    </a:cubicBezTo>
                    <a:cubicBezTo>
                      <a:pt x="1167" y="701"/>
                      <a:pt x="917" y="608"/>
                      <a:pt x="689" y="476"/>
                    </a:cubicBezTo>
                    <a:cubicBezTo>
                      <a:pt x="453" y="340"/>
                      <a:pt x="243" y="17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4"/>
              <p:cNvSpPr/>
              <p:nvPr/>
            </p:nvSpPr>
            <p:spPr>
              <a:xfrm>
                <a:off x="2301850" y="1293600"/>
                <a:ext cx="11900" cy="35025"/>
              </a:xfrm>
              <a:custGeom>
                <a:rect b="b" l="l" r="r" t="t"/>
                <a:pathLst>
                  <a:path extrusionOk="0" h="1401" w="476">
                    <a:moveTo>
                      <a:pt x="93" y="0"/>
                    </a:moveTo>
                    <a:cubicBezTo>
                      <a:pt x="0" y="544"/>
                      <a:pt x="40" y="1129"/>
                      <a:pt x="172" y="1401"/>
                    </a:cubicBezTo>
                    <a:cubicBezTo>
                      <a:pt x="475" y="1172"/>
                      <a:pt x="457" y="544"/>
                      <a:pt x="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4"/>
              <p:cNvSpPr/>
              <p:nvPr/>
            </p:nvSpPr>
            <p:spPr>
              <a:xfrm>
                <a:off x="2188825" y="1385475"/>
                <a:ext cx="18925" cy="25825"/>
              </a:xfrm>
              <a:custGeom>
                <a:rect b="b" l="l" r="r" t="t"/>
                <a:pathLst>
                  <a:path extrusionOk="0" h="1033" w="757">
                    <a:moveTo>
                      <a:pt x="591" y="1"/>
                    </a:moveTo>
                    <a:cubicBezTo>
                      <a:pt x="562" y="1"/>
                      <a:pt x="535" y="5"/>
                      <a:pt x="514" y="15"/>
                    </a:cubicBezTo>
                    <a:cubicBezTo>
                      <a:pt x="221" y="154"/>
                      <a:pt x="0" y="619"/>
                      <a:pt x="40" y="1033"/>
                    </a:cubicBezTo>
                    <a:cubicBezTo>
                      <a:pt x="254" y="872"/>
                      <a:pt x="707" y="329"/>
                      <a:pt x="743" y="194"/>
                    </a:cubicBezTo>
                    <a:cubicBezTo>
                      <a:pt x="757" y="140"/>
                      <a:pt x="750" y="44"/>
                      <a:pt x="718" y="29"/>
                    </a:cubicBezTo>
                    <a:cubicBezTo>
                      <a:pt x="683" y="12"/>
                      <a:pt x="635" y="1"/>
                      <a:pt x="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4"/>
              <p:cNvSpPr/>
              <p:nvPr/>
            </p:nvSpPr>
            <p:spPr>
              <a:xfrm>
                <a:off x="2120075" y="1358075"/>
                <a:ext cx="26800" cy="31275"/>
              </a:xfrm>
              <a:custGeom>
                <a:rect b="b" l="l" r="r" t="t"/>
                <a:pathLst>
                  <a:path extrusionOk="0" h="1251" w="1072">
                    <a:moveTo>
                      <a:pt x="1072" y="0"/>
                    </a:moveTo>
                    <a:lnTo>
                      <a:pt x="1072" y="0"/>
                    </a:lnTo>
                    <a:cubicBezTo>
                      <a:pt x="433" y="161"/>
                      <a:pt x="1" y="793"/>
                      <a:pt x="133" y="1250"/>
                    </a:cubicBezTo>
                    <a:cubicBezTo>
                      <a:pt x="454" y="822"/>
                      <a:pt x="764" y="411"/>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4"/>
              <p:cNvSpPr/>
              <p:nvPr/>
            </p:nvSpPr>
            <p:spPr>
              <a:xfrm>
                <a:off x="2160875" y="1216650"/>
                <a:ext cx="19150" cy="55650"/>
              </a:xfrm>
              <a:custGeom>
                <a:rect b="b" l="l" r="r" t="t"/>
                <a:pathLst>
                  <a:path extrusionOk="0" h="2226" w="766">
                    <a:moveTo>
                      <a:pt x="19" y="1"/>
                    </a:moveTo>
                    <a:lnTo>
                      <a:pt x="19" y="1"/>
                    </a:lnTo>
                    <a:cubicBezTo>
                      <a:pt x="1" y="840"/>
                      <a:pt x="286" y="1565"/>
                      <a:pt x="765" y="2226"/>
                    </a:cubicBezTo>
                    <a:cubicBezTo>
                      <a:pt x="515" y="1482"/>
                      <a:pt x="268" y="739"/>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4"/>
              <p:cNvSpPr/>
              <p:nvPr/>
            </p:nvSpPr>
            <p:spPr>
              <a:xfrm>
                <a:off x="2271600" y="1255675"/>
                <a:ext cx="20725" cy="46800"/>
              </a:xfrm>
              <a:custGeom>
                <a:rect b="b" l="l" r="r" t="t"/>
                <a:pathLst>
                  <a:path extrusionOk="0" h="1872" w="829">
                    <a:moveTo>
                      <a:pt x="0" y="0"/>
                    </a:moveTo>
                    <a:lnTo>
                      <a:pt x="0" y="0"/>
                    </a:lnTo>
                    <a:cubicBezTo>
                      <a:pt x="193" y="622"/>
                      <a:pt x="396" y="1260"/>
                      <a:pt x="586" y="1871"/>
                    </a:cubicBezTo>
                    <a:cubicBezTo>
                      <a:pt x="828" y="1571"/>
                      <a:pt x="539" y="58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4"/>
              <p:cNvSpPr/>
              <p:nvPr/>
            </p:nvSpPr>
            <p:spPr>
              <a:xfrm>
                <a:off x="2144000" y="1083350"/>
                <a:ext cx="17425" cy="49575"/>
              </a:xfrm>
              <a:custGeom>
                <a:rect b="b" l="l" r="r" t="t"/>
                <a:pathLst>
                  <a:path extrusionOk="0" h="1983" w="697">
                    <a:moveTo>
                      <a:pt x="76" y="0"/>
                    </a:moveTo>
                    <a:lnTo>
                      <a:pt x="76" y="0"/>
                    </a:lnTo>
                    <a:cubicBezTo>
                      <a:pt x="0" y="582"/>
                      <a:pt x="326" y="1596"/>
                      <a:pt x="697" y="1982"/>
                    </a:cubicBezTo>
                    <a:cubicBezTo>
                      <a:pt x="472" y="1261"/>
                      <a:pt x="275" y="632"/>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4"/>
              <p:cNvSpPr/>
              <p:nvPr/>
            </p:nvSpPr>
            <p:spPr>
              <a:xfrm>
                <a:off x="2511850" y="1186825"/>
                <a:ext cx="14550" cy="52800"/>
              </a:xfrm>
              <a:custGeom>
                <a:rect b="b" l="l" r="r" t="t"/>
                <a:pathLst>
                  <a:path extrusionOk="0" h="2112" w="582">
                    <a:moveTo>
                      <a:pt x="0" y="0"/>
                    </a:moveTo>
                    <a:lnTo>
                      <a:pt x="0" y="0"/>
                    </a:lnTo>
                    <a:cubicBezTo>
                      <a:pt x="211" y="693"/>
                      <a:pt x="236" y="1422"/>
                      <a:pt x="582" y="2112"/>
                    </a:cubicBezTo>
                    <a:cubicBezTo>
                      <a:pt x="575" y="1354"/>
                      <a:pt x="303" y="37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4"/>
              <p:cNvSpPr/>
              <p:nvPr/>
            </p:nvSpPr>
            <p:spPr>
              <a:xfrm>
                <a:off x="2094000" y="1157100"/>
                <a:ext cx="31375" cy="32700"/>
              </a:xfrm>
              <a:custGeom>
                <a:rect b="b" l="l" r="r" t="t"/>
                <a:pathLst>
                  <a:path extrusionOk="0" h="1308" w="1255">
                    <a:moveTo>
                      <a:pt x="0" y="1"/>
                    </a:moveTo>
                    <a:cubicBezTo>
                      <a:pt x="329" y="579"/>
                      <a:pt x="869" y="1140"/>
                      <a:pt x="1254" y="1308"/>
                    </a:cubicBezTo>
                    <a:cubicBezTo>
                      <a:pt x="907" y="711"/>
                      <a:pt x="397" y="40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4"/>
              <p:cNvSpPr/>
              <p:nvPr/>
            </p:nvSpPr>
            <p:spPr>
              <a:xfrm>
                <a:off x="2227550" y="978900"/>
                <a:ext cx="35925" cy="22150"/>
              </a:xfrm>
              <a:custGeom>
                <a:rect b="b" l="l" r="r" t="t"/>
                <a:pathLst>
                  <a:path extrusionOk="0" h="886" w="1437">
                    <a:moveTo>
                      <a:pt x="1436" y="0"/>
                    </a:moveTo>
                    <a:lnTo>
                      <a:pt x="1436" y="0"/>
                    </a:lnTo>
                    <a:cubicBezTo>
                      <a:pt x="830" y="82"/>
                      <a:pt x="355" y="389"/>
                      <a:pt x="1" y="885"/>
                    </a:cubicBezTo>
                    <a:cubicBezTo>
                      <a:pt x="480" y="593"/>
                      <a:pt x="958" y="297"/>
                      <a:pt x="1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4"/>
              <p:cNvSpPr/>
              <p:nvPr/>
            </p:nvSpPr>
            <p:spPr>
              <a:xfrm>
                <a:off x="2305225" y="1419150"/>
                <a:ext cx="13175" cy="31350"/>
              </a:xfrm>
              <a:custGeom>
                <a:rect b="b" l="l" r="r" t="t"/>
                <a:pathLst>
                  <a:path extrusionOk="0" h="1254" w="527">
                    <a:moveTo>
                      <a:pt x="87" y="0"/>
                    </a:moveTo>
                    <a:lnTo>
                      <a:pt x="87" y="0"/>
                    </a:lnTo>
                    <a:cubicBezTo>
                      <a:pt x="1" y="475"/>
                      <a:pt x="112" y="986"/>
                      <a:pt x="333" y="1218"/>
                    </a:cubicBezTo>
                    <a:cubicBezTo>
                      <a:pt x="365" y="1250"/>
                      <a:pt x="444" y="1240"/>
                      <a:pt x="526" y="1253"/>
                    </a:cubicBezTo>
                    <a:cubicBezTo>
                      <a:pt x="376" y="825"/>
                      <a:pt x="244" y="442"/>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4"/>
              <p:cNvSpPr/>
              <p:nvPr/>
            </p:nvSpPr>
            <p:spPr>
              <a:xfrm>
                <a:off x="2217750" y="1259150"/>
                <a:ext cx="22075" cy="34575"/>
              </a:xfrm>
              <a:custGeom>
                <a:rect b="b" l="l" r="r" t="t"/>
                <a:pathLst>
                  <a:path extrusionOk="0" h="1383" w="883">
                    <a:moveTo>
                      <a:pt x="0" y="0"/>
                    </a:moveTo>
                    <a:lnTo>
                      <a:pt x="0" y="0"/>
                    </a:lnTo>
                    <a:cubicBezTo>
                      <a:pt x="79" y="579"/>
                      <a:pt x="343" y="1068"/>
                      <a:pt x="882" y="1383"/>
                    </a:cubicBezTo>
                    <a:cubicBezTo>
                      <a:pt x="590" y="922"/>
                      <a:pt x="293" y="46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4"/>
              <p:cNvSpPr/>
              <p:nvPr/>
            </p:nvSpPr>
            <p:spPr>
              <a:xfrm>
                <a:off x="2239800" y="1142450"/>
                <a:ext cx="16175" cy="32625"/>
              </a:xfrm>
              <a:custGeom>
                <a:rect b="b" l="l" r="r" t="t"/>
                <a:pathLst>
                  <a:path extrusionOk="0" h="1305" w="647">
                    <a:moveTo>
                      <a:pt x="640" y="0"/>
                    </a:moveTo>
                    <a:cubicBezTo>
                      <a:pt x="582" y="15"/>
                      <a:pt x="539" y="12"/>
                      <a:pt x="529" y="30"/>
                    </a:cubicBezTo>
                    <a:cubicBezTo>
                      <a:pt x="354" y="368"/>
                      <a:pt x="172" y="701"/>
                      <a:pt x="22" y="1050"/>
                    </a:cubicBezTo>
                    <a:cubicBezTo>
                      <a:pt x="0" y="1101"/>
                      <a:pt x="132" y="1218"/>
                      <a:pt x="193" y="1304"/>
                    </a:cubicBezTo>
                    <a:cubicBezTo>
                      <a:pt x="140" y="783"/>
                      <a:pt x="646" y="475"/>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4"/>
              <p:cNvSpPr/>
              <p:nvPr/>
            </p:nvSpPr>
            <p:spPr>
              <a:xfrm>
                <a:off x="2319150" y="1427525"/>
                <a:ext cx="11125" cy="27075"/>
              </a:xfrm>
              <a:custGeom>
                <a:rect b="b" l="l" r="r" t="t"/>
                <a:pathLst>
                  <a:path extrusionOk="0" h="1083" w="445">
                    <a:moveTo>
                      <a:pt x="27" y="0"/>
                    </a:moveTo>
                    <a:cubicBezTo>
                      <a:pt x="1" y="419"/>
                      <a:pt x="55" y="768"/>
                      <a:pt x="444" y="1083"/>
                    </a:cubicBezTo>
                    <a:cubicBezTo>
                      <a:pt x="444" y="572"/>
                      <a:pt x="322" y="275"/>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4"/>
              <p:cNvSpPr/>
              <p:nvPr/>
            </p:nvSpPr>
            <p:spPr>
              <a:xfrm>
                <a:off x="2197550" y="983800"/>
                <a:ext cx="35750" cy="28325"/>
              </a:xfrm>
              <a:custGeom>
                <a:rect b="b" l="l" r="r" t="t"/>
                <a:pathLst>
                  <a:path extrusionOk="0" h="1133" w="1430">
                    <a:moveTo>
                      <a:pt x="1430" y="0"/>
                    </a:moveTo>
                    <a:cubicBezTo>
                      <a:pt x="833" y="233"/>
                      <a:pt x="315" y="551"/>
                      <a:pt x="1" y="1133"/>
                    </a:cubicBezTo>
                    <a:cubicBezTo>
                      <a:pt x="237" y="940"/>
                      <a:pt x="465" y="740"/>
                      <a:pt x="705" y="551"/>
                    </a:cubicBezTo>
                    <a:cubicBezTo>
                      <a:pt x="944" y="361"/>
                      <a:pt x="1187" y="183"/>
                      <a:pt x="1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4"/>
              <p:cNvSpPr/>
              <p:nvPr/>
            </p:nvSpPr>
            <p:spPr>
              <a:xfrm>
                <a:off x="2347475" y="1334750"/>
                <a:ext cx="15550" cy="21650"/>
              </a:xfrm>
              <a:custGeom>
                <a:rect b="b" l="l" r="r" t="t"/>
                <a:pathLst>
                  <a:path extrusionOk="0" h="866" w="622">
                    <a:moveTo>
                      <a:pt x="0" y="1"/>
                    </a:moveTo>
                    <a:cubicBezTo>
                      <a:pt x="58" y="390"/>
                      <a:pt x="218" y="687"/>
                      <a:pt x="622" y="866"/>
                    </a:cubicBezTo>
                    <a:cubicBezTo>
                      <a:pt x="529" y="411"/>
                      <a:pt x="358" y="18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4"/>
              <p:cNvSpPr/>
              <p:nvPr/>
            </p:nvSpPr>
            <p:spPr>
              <a:xfrm>
                <a:off x="2259900" y="980950"/>
                <a:ext cx="38675" cy="16875"/>
              </a:xfrm>
              <a:custGeom>
                <a:rect b="b" l="l" r="r" t="t"/>
                <a:pathLst>
                  <a:path extrusionOk="0" h="675" w="1547">
                    <a:moveTo>
                      <a:pt x="1546" y="0"/>
                    </a:moveTo>
                    <a:cubicBezTo>
                      <a:pt x="950" y="57"/>
                      <a:pt x="418" y="243"/>
                      <a:pt x="0" y="675"/>
                    </a:cubicBezTo>
                    <a:cubicBezTo>
                      <a:pt x="514" y="450"/>
                      <a:pt x="1032" y="225"/>
                      <a:pt x="1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4"/>
              <p:cNvSpPr/>
              <p:nvPr/>
            </p:nvSpPr>
            <p:spPr>
              <a:xfrm>
                <a:off x="2365150" y="1379575"/>
                <a:ext cx="26800" cy="11050"/>
              </a:xfrm>
              <a:custGeom>
                <a:rect b="b" l="l" r="r" t="t"/>
                <a:pathLst>
                  <a:path extrusionOk="0" h="442" w="1072">
                    <a:moveTo>
                      <a:pt x="32" y="1"/>
                    </a:moveTo>
                    <a:cubicBezTo>
                      <a:pt x="22" y="1"/>
                      <a:pt x="11" y="1"/>
                      <a:pt x="0" y="1"/>
                    </a:cubicBezTo>
                    <a:cubicBezTo>
                      <a:pt x="271" y="308"/>
                      <a:pt x="465" y="441"/>
                      <a:pt x="688" y="441"/>
                    </a:cubicBezTo>
                    <a:cubicBezTo>
                      <a:pt x="803" y="441"/>
                      <a:pt x="926" y="406"/>
                      <a:pt x="1072" y="340"/>
                    </a:cubicBezTo>
                    <a:cubicBezTo>
                      <a:pt x="727" y="212"/>
                      <a:pt x="446"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4"/>
              <p:cNvSpPr/>
              <p:nvPr/>
            </p:nvSpPr>
            <p:spPr>
              <a:xfrm>
                <a:off x="2231950" y="1253625"/>
                <a:ext cx="17600" cy="30025"/>
              </a:xfrm>
              <a:custGeom>
                <a:rect b="b" l="l" r="r" t="t"/>
                <a:pathLst>
                  <a:path extrusionOk="0" h="1201" w="704">
                    <a:moveTo>
                      <a:pt x="1" y="0"/>
                    </a:moveTo>
                    <a:lnTo>
                      <a:pt x="1" y="0"/>
                    </a:lnTo>
                    <a:cubicBezTo>
                      <a:pt x="54" y="485"/>
                      <a:pt x="253" y="885"/>
                      <a:pt x="607" y="1200"/>
                    </a:cubicBezTo>
                    <a:cubicBezTo>
                      <a:pt x="639" y="1182"/>
                      <a:pt x="672" y="1164"/>
                      <a:pt x="703" y="1146"/>
                    </a:cubicBezTo>
                    <a:cubicBezTo>
                      <a:pt x="468" y="764"/>
                      <a:pt x="236" y="38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4"/>
              <p:cNvSpPr/>
              <p:nvPr/>
            </p:nvSpPr>
            <p:spPr>
              <a:xfrm>
                <a:off x="2019550" y="1488875"/>
                <a:ext cx="23500" cy="24125"/>
              </a:xfrm>
              <a:custGeom>
                <a:rect b="b" l="l" r="r" t="t"/>
                <a:pathLst>
                  <a:path extrusionOk="0" h="965" w="940">
                    <a:moveTo>
                      <a:pt x="0" y="0"/>
                    </a:moveTo>
                    <a:lnTo>
                      <a:pt x="0" y="0"/>
                    </a:lnTo>
                    <a:cubicBezTo>
                      <a:pt x="196" y="407"/>
                      <a:pt x="440" y="765"/>
                      <a:pt x="832" y="964"/>
                    </a:cubicBezTo>
                    <a:cubicBezTo>
                      <a:pt x="868" y="925"/>
                      <a:pt x="903" y="882"/>
                      <a:pt x="939" y="843"/>
                    </a:cubicBezTo>
                    <a:cubicBezTo>
                      <a:pt x="625" y="561"/>
                      <a:pt x="315" y="28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4"/>
              <p:cNvSpPr/>
              <p:nvPr/>
            </p:nvSpPr>
            <p:spPr>
              <a:xfrm>
                <a:off x="2252850" y="1321550"/>
                <a:ext cx="11600" cy="20825"/>
              </a:xfrm>
              <a:custGeom>
                <a:rect b="b" l="l" r="r" t="t"/>
                <a:pathLst>
                  <a:path extrusionOk="0" h="833" w="464">
                    <a:moveTo>
                      <a:pt x="0" y="1"/>
                    </a:moveTo>
                    <a:cubicBezTo>
                      <a:pt x="32" y="525"/>
                      <a:pt x="146" y="733"/>
                      <a:pt x="464" y="832"/>
                    </a:cubicBezTo>
                    <a:cubicBezTo>
                      <a:pt x="429" y="411"/>
                      <a:pt x="292" y="16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4"/>
              <p:cNvSpPr/>
              <p:nvPr/>
            </p:nvSpPr>
            <p:spPr>
              <a:xfrm>
                <a:off x="2316050" y="1385475"/>
                <a:ext cx="10025" cy="22450"/>
              </a:xfrm>
              <a:custGeom>
                <a:rect b="b" l="l" r="r" t="t"/>
                <a:pathLst>
                  <a:path extrusionOk="0" h="898" w="401">
                    <a:moveTo>
                      <a:pt x="93" y="1"/>
                    </a:moveTo>
                    <a:cubicBezTo>
                      <a:pt x="1" y="465"/>
                      <a:pt x="11" y="572"/>
                      <a:pt x="182" y="897"/>
                    </a:cubicBezTo>
                    <a:cubicBezTo>
                      <a:pt x="400" y="465"/>
                      <a:pt x="372" y="233"/>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4"/>
              <p:cNvSpPr/>
              <p:nvPr/>
            </p:nvSpPr>
            <p:spPr>
              <a:xfrm>
                <a:off x="2109175" y="1341925"/>
                <a:ext cx="17075" cy="21525"/>
              </a:xfrm>
              <a:custGeom>
                <a:rect b="b" l="l" r="r" t="t"/>
                <a:pathLst>
                  <a:path extrusionOk="0" h="861" w="683">
                    <a:moveTo>
                      <a:pt x="683" y="0"/>
                    </a:moveTo>
                    <a:lnTo>
                      <a:pt x="683" y="0"/>
                    </a:lnTo>
                    <a:cubicBezTo>
                      <a:pt x="358" y="210"/>
                      <a:pt x="90" y="460"/>
                      <a:pt x="0" y="861"/>
                    </a:cubicBezTo>
                    <a:cubicBezTo>
                      <a:pt x="290" y="625"/>
                      <a:pt x="583" y="386"/>
                      <a:pt x="6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4"/>
              <p:cNvSpPr/>
              <p:nvPr/>
            </p:nvSpPr>
            <p:spPr>
              <a:xfrm>
                <a:off x="2464325" y="1402700"/>
                <a:ext cx="27900" cy="25650"/>
              </a:xfrm>
              <a:custGeom>
                <a:rect b="b" l="l" r="r" t="t"/>
                <a:pathLst>
                  <a:path extrusionOk="0" h="1026" w="1116">
                    <a:moveTo>
                      <a:pt x="1115" y="1"/>
                    </a:moveTo>
                    <a:lnTo>
                      <a:pt x="1115" y="1"/>
                    </a:lnTo>
                    <a:cubicBezTo>
                      <a:pt x="722" y="362"/>
                      <a:pt x="362" y="693"/>
                      <a:pt x="1" y="1026"/>
                    </a:cubicBezTo>
                    <a:cubicBezTo>
                      <a:pt x="655" y="662"/>
                      <a:pt x="922" y="401"/>
                      <a:pt x="1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4"/>
              <p:cNvSpPr/>
              <p:nvPr/>
            </p:nvSpPr>
            <p:spPr>
              <a:xfrm>
                <a:off x="2259350" y="1285575"/>
                <a:ext cx="14400" cy="23950"/>
              </a:xfrm>
              <a:custGeom>
                <a:rect b="b" l="l" r="r" t="t"/>
                <a:pathLst>
                  <a:path extrusionOk="0" h="958" w="576">
                    <a:moveTo>
                      <a:pt x="1" y="0"/>
                    </a:moveTo>
                    <a:cubicBezTo>
                      <a:pt x="172" y="351"/>
                      <a:pt x="261" y="704"/>
                      <a:pt x="576" y="957"/>
                    </a:cubicBezTo>
                    <a:cubicBezTo>
                      <a:pt x="565" y="507"/>
                      <a:pt x="362"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4"/>
              <p:cNvSpPr/>
              <p:nvPr/>
            </p:nvSpPr>
            <p:spPr>
              <a:xfrm>
                <a:off x="2134350" y="1126575"/>
                <a:ext cx="11375" cy="29200"/>
              </a:xfrm>
              <a:custGeom>
                <a:rect b="b" l="l" r="r" t="t"/>
                <a:pathLst>
                  <a:path extrusionOk="0" h="1168" w="455">
                    <a:moveTo>
                      <a:pt x="0" y="0"/>
                    </a:moveTo>
                    <a:lnTo>
                      <a:pt x="0" y="0"/>
                    </a:lnTo>
                    <a:cubicBezTo>
                      <a:pt x="69" y="425"/>
                      <a:pt x="201" y="785"/>
                      <a:pt x="455" y="1168"/>
                    </a:cubicBezTo>
                    <a:cubicBezTo>
                      <a:pt x="440" y="711"/>
                      <a:pt x="283" y="31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4"/>
              <p:cNvSpPr/>
              <p:nvPr/>
            </p:nvSpPr>
            <p:spPr>
              <a:xfrm>
                <a:off x="2343000" y="1265750"/>
                <a:ext cx="12800" cy="24575"/>
              </a:xfrm>
              <a:custGeom>
                <a:rect b="b" l="l" r="r" t="t"/>
                <a:pathLst>
                  <a:path extrusionOk="0" h="983" w="512">
                    <a:moveTo>
                      <a:pt x="105" y="0"/>
                    </a:moveTo>
                    <a:cubicBezTo>
                      <a:pt x="72" y="18"/>
                      <a:pt x="37" y="36"/>
                      <a:pt x="1" y="51"/>
                    </a:cubicBezTo>
                    <a:cubicBezTo>
                      <a:pt x="108" y="361"/>
                      <a:pt x="215" y="672"/>
                      <a:pt x="326" y="982"/>
                    </a:cubicBezTo>
                    <a:cubicBezTo>
                      <a:pt x="365" y="979"/>
                      <a:pt x="401" y="976"/>
                      <a:pt x="440" y="972"/>
                    </a:cubicBezTo>
                    <a:cubicBezTo>
                      <a:pt x="461" y="886"/>
                      <a:pt x="512" y="790"/>
                      <a:pt x="494" y="718"/>
                    </a:cubicBezTo>
                    <a:cubicBezTo>
                      <a:pt x="458" y="593"/>
                      <a:pt x="375" y="486"/>
                      <a:pt x="315" y="372"/>
                    </a:cubicBezTo>
                    <a:cubicBezTo>
                      <a:pt x="243" y="247"/>
                      <a:pt x="176" y="125"/>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4"/>
              <p:cNvSpPr/>
              <p:nvPr/>
            </p:nvSpPr>
            <p:spPr>
              <a:xfrm>
                <a:off x="2344075" y="1414225"/>
                <a:ext cx="14750" cy="18500"/>
              </a:xfrm>
              <a:custGeom>
                <a:rect b="b" l="l" r="r" t="t"/>
                <a:pathLst>
                  <a:path extrusionOk="0" h="740" w="590">
                    <a:moveTo>
                      <a:pt x="1" y="1"/>
                    </a:moveTo>
                    <a:lnTo>
                      <a:pt x="1" y="1"/>
                    </a:lnTo>
                    <a:cubicBezTo>
                      <a:pt x="22" y="528"/>
                      <a:pt x="192" y="740"/>
                      <a:pt x="571" y="740"/>
                    </a:cubicBezTo>
                    <a:cubicBezTo>
                      <a:pt x="577" y="740"/>
                      <a:pt x="583" y="740"/>
                      <a:pt x="590" y="740"/>
                    </a:cubicBezTo>
                    <a:cubicBezTo>
                      <a:pt x="380" y="476"/>
                      <a:pt x="190" y="24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4"/>
              <p:cNvSpPr/>
              <p:nvPr/>
            </p:nvSpPr>
            <p:spPr>
              <a:xfrm>
                <a:off x="2222125" y="1350375"/>
                <a:ext cx="8775" cy="22000"/>
              </a:xfrm>
              <a:custGeom>
                <a:rect b="b" l="l" r="r" t="t"/>
                <a:pathLst>
                  <a:path extrusionOk="0" h="880" w="351">
                    <a:moveTo>
                      <a:pt x="239" y="1"/>
                    </a:moveTo>
                    <a:cubicBezTo>
                      <a:pt x="168" y="198"/>
                      <a:pt x="94" y="398"/>
                      <a:pt x="0" y="655"/>
                    </a:cubicBezTo>
                    <a:cubicBezTo>
                      <a:pt x="82" y="708"/>
                      <a:pt x="190" y="776"/>
                      <a:pt x="351" y="879"/>
                    </a:cubicBezTo>
                    <a:cubicBezTo>
                      <a:pt x="333" y="548"/>
                      <a:pt x="318" y="276"/>
                      <a:pt x="300" y="5"/>
                    </a:cubicBezTo>
                    <a:cubicBezTo>
                      <a:pt x="282" y="5"/>
                      <a:pt x="261" y="1"/>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4"/>
              <p:cNvSpPr/>
              <p:nvPr/>
            </p:nvSpPr>
            <p:spPr>
              <a:xfrm>
                <a:off x="2514975" y="1150475"/>
                <a:ext cx="10900" cy="25400"/>
              </a:xfrm>
              <a:custGeom>
                <a:rect b="b" l="l" r="r" t="t"/>
                <a:pathLst>
                  <a:path extrusionOk="0" h="1016" w="436">
                    <a:moveTo>
                      <a:pt x="0" y="1"/>
                    </a:moveTo>
                    <a:cubicBezTo>
                      <a:pt x="50" y="347"/>
                      <a:pt x="111" y="686"/>
                      <a:pt x="436" y="1016"/>
                    </a:cubicBezTo>
                    <a:cubicBezTo>
                      <a:pt x="400" y="561"/>
                      <a:pt x="225" y="26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4"/>
              <p:cNvSpPr/>
              <p:nvPr/>
            </p:nvSpPr>
            <p:spPr>
              <a:xfrm>
                <a:off x="2209525" y="1397625"/>
                <a:ext cx="11450" cy="16100"/>
              </a:xfrm>
              <a:custGeom>
                <a:rect b="b" l="l" r="r" t="t"/>
                <a:pathLst>
                  <a:path extrusionOk="0" h="644" w="458">
                    <a:moveTo>
                      <a:pt x="183" y="1"/>
                    </a:moveTo>
                    <a:cubicBezTo>
                      <a:pt x="143" y="82"/>
                      <a:pt x="118" y="136"/>
                      <a:pt x="94" y="189"/>
                    </a:cubicBezTo>
                    <a:cubicBezTo>
                      <a:pt x="62" y="254"/>
                      <a:pt x="33" y="318"/>
                      <a:pt x="1" y="386"/>
                    </a:cubicBezTo>
                    <a:lnTo>
                      <a:pt x="15" y="368"/>
                    </a:lnTo>
                    <a:cubicBezTo>
                      <a:pt x="33" y="458"/>
                      <a:pt x="47" y="543"/>
                      <a:pt x="65" y="644"/>
                    </a:cubicBezTo>
                    <a:cubicBezTo>
                      <a:pt x="340" y="639"/>
                      <a:pt x="405" y="458"/>
                      <a:pt x="430" y="258"/>
                    </a:cubicBezTo>
                    <a:cubicBezTo>
                      <a:pt x="458" y="75"/>
                      <a:pt x="326" y="39"/>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4"/>
              <p:cNvSpPr/>
              <p:nvPr/>
            </p:nvSpPr>
            <p:spPr>
              <a:xfrm>
                <a:off x="2204275" y="1115125"/>
                <a:ext cx="10275" cy="23350"/>
              </a:xfrm>
              <a:custGeom>
                <a:rect b="b" l="l" r="r" t="t"/>
                <a:pathLst>
                  <a:path extrusionOk="0" h="934" w="411">
                    <a:moveTo>
                      <a:pt x="411" y="1"/>
                    </a:moveTo>
                    <a:lnTo>
                      <a:pt x="411" y="1"/>
                    </a:lnTo>
                    <a:cubicBezTo>
                      <a:pt x="168" y="269"/>
                      <a:pt x="0" y="561"/>
                      <a:pt x="165" y="933"/>
                    </a:cubicBezTo>
                    <a:cubicBezTo>
                      <a:pt x="246" y="622"/>
                      <a:pt x="328" y="312"/>
                      <a:pt x="4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4"/>
              <p:cNvSpPr/>
              <p:nvPr/>
            </p:nvSpPr>
            <p:spPr>
              <a:xfrm>
                <a:off x="2237575" y="1241100"/>
                <a:ext cx="14650" cy="21900"/>
              </a:xfrm>
              <a:custGeom>
                <a:rect b="b" l="l" r="r" t="t"/>
                <a:pathLst>
                  <a:path extrusionOk="0" h="876" w="586">
                    <a:moveTo>
                      <a:pt x="0" y="1"/>
                    </a:moveTo>
                    <a:lnTo>
                      <a:pt x="0" y="1"/>
                    </a:lnTo>
                    <a:cubicBezTo>
                      <a:pt x="28" y="401"/>
                      <a:pt x="150" y="740"/>
                      <a:pt x="585" y="876"/>
                    </a:cubicBezTo>
                    <a:cubicBezTo>
                      <a:pt x="389" y="583"/>
                      <a:pt x="196" y="29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4"/>
              <p:cNvSpPr/>
              <p:nvPr/>
            </p:nvSpPr>
            <p:spPr>
              <a:xfrm>
                <a:off x="2254450" y="1407175"/>
                <a:ext cx="6450" cy="29475"/>
              </a:xfrm>
              <a:custGeom>
                <a:rect b="b" l="l" r="r" t="t"/>
                <a:pathLst>
                  <a:path extrusionOk="0" h="1179" w="258">
                    <a:moveTo>
                      <a:pt x="228" y="0"/>
                    </a:moveTo>
                    <a:lnTo>
                      <a:pt x="228" y="0"/>
                    </a:lnTo>
                    <a:cubicBezTo>
                      <a:pt x="18" y="382"/>
                      <a:pt x="0" y="608"/>
                      <a:pt x="143" y="1179"/>
                    </a:cubicBezTo>
                    <a:cubicBezTo>
                      <a:pt x="258" y="743"/>
                      <a:pt x="253" y="40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4"/>
              <p:cNvSpPr/>
              <p:nvPr/>
            </p:nvSpPr>
            <p:spPr>
              <a:xfrm>
                <a:off x="2329875" y="1378425"/>
                <a:ext cx="11800" cy="15975"/>
              </a:xfrm>
              <a:custGeom>
                <a:rect b="b" l="l" r="r" t="t"/>
                <a:pathLst>
                  <a:path extrusionOk="0" h="639" w="472">
                    <a:moveTo>
                      <a:pt x="165" y="1"/>
                    </a:moveTo>
                    <a:lnTo>
                      <a:pt x="165" y="1"/>
                    </a:lnTo>
                    <a:cubicBezTo>
                      <a:pt x="0" y="254"/>
                      <a:pt x="12" y="440"/>
                      <a:pt x="183" y="586"/>
                    </a:cubicBezTo>
                    <a:cubicBezTo>
                      <a:pt x="222" y="622"/>
                      <a:pt x="261" y="639"/>
                      <a:pt x="298" y="639"/>
                    </a:cubicBezTo>
                    <a:cubicBezTo>
                      <a:pt x="370" y="639"/>
                      <a:pt x="432" y="574"/>
                      <a:pt x="472" y="464"/>
                    </a:cubicBezTo>
                    <a:cubicBezTo>
                      <a:pt x="383" y="329"/>
                      <a:pt x="287" y="186"/>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4"/>
              <p:cNvSpPr/>
              <p:nvPr/>
            </p:nvSpPr>
            <p:spPr>
              <a:xfrm>
                <a:off x="2378275" y="1372850"/>
                <a:ext cx="16275" cy="9325"/>
              </a:xfrm>
              <a:custGeom>
                <a:rect b="b" l="l" r="r" t="t"/>
                <a:pathLst>
                  <a:path extrusionOk="0" h="373" w="651">
                    <a:moveTo>
                      <a:pt x="147" y="1"/>
                    </a:moveTo>
                    <a:cubicBezTo>
                      <a:pt x="102" y="1"/>
                      <a:pt x="53" y="6"/>
                      <a:pt x="1" y="16"/>
                    </a:cubicBezTo>
                    <a:cubicBezTo>
                      <a:pt x="137" y="266"/>
                      <a:pt x="224" y="373"/>
                      <a:pt x="346" y="373"/>
                    </a:cubicBezTo>
                    <a:cubicBezTo>
                      <a:pt x="425" y="373"/>
                      <a:pt x="519" y="328"/>
                      <a:pt x="650" y="249"/>
                    </a:cubicBezTo>
                    <a:cubicBezTo>
                      <a:pt x="509" y="112"/>
                      <a:pt x="364"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4"/>
              <p:cNvSpPr/>
              <p:nvPr/>
            </p:nvSpPr>
            <p:spPr>
              <a:xfrm>
                <a:off x="2258200" y="1202100"/>
                <a:ext cx="14500" cy="19575"/>
              </a:xfrm>
              <a:custGeom>
                <a:rect b="b" l="l" r="r" t="t"/>
                <a:pathLst>
                  <a:path extrusionOk="0" h="783" w="580">
                    <a:moveTo>
                      <a:pt x="93" y="1"/>
                    </a:moveTo>
                    <a:lnTo>
                      <a:pt x="93" y="1"/>
                    </a:lnTo>
                    <a:cubicBezTo>
                      <a:pt x="0" y="390"/>
                      <a:pt x="114" y="575"/>
                      <a:pt x="579" y="782"/>
                    </a:cubicBezTo>
                    <a:cubicBezTo>
                      <a:pt x="400" y="497"/>
                      <a:pt x="253" y="26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4"/>
              <p:cNvSpPr/>
              <p:nvPr/>
            </p:nvSpPr>
            <p:spPr>
              <a:xfrm>
                <a:off x="2096675" y="1186825"/>
                <a:ext cx="14400" cy="15725"/>
              </a:xfrm>
              <a:custGeom>
                <a:rect b="b" l="l" r="r" t="t"/>
                <a:pathLst>
                  <a:path extrusionOk="0" h="629" w="576">
                    <a:moveTo>
                      <a:pt x="1" y="0"/>
                    </a:moveTo>
                    <a:lnTo>
                      <a:pt x="1" y="0"/>
                    </a:lnTo>
                    <a:cubicBezTo>
                      <a:pt x="86" y="258"/>
                      <a:pt x="190" y="497"/>
                      <a:pt x="576" y="629"/>
                    </a:cubicBezTo>
                    <a:cubicBezTo>
                      <a:pt x="451" y="264"/>
                      <a:pt x="301" y="6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4"/>
              <p:cNvSpPr/>
              <p:nvPr/>
            </p:nvSpPr>
            <p:spPr>
              <a:xfrm>
                <a:off x="2172575" y="1389775"/>
                <a:ext cx="10125" cy="17525"/>
              </a:xfrm>
              <a:custGeom>
                <a:rect b="b" l="l" r="r" t="t"/>
                <a:pathLst>
                  <a:path extrusionOk="0" h="701" w="405">
                    <a:moveTo>
                      <a:pt x="404" y="0"/>
                    </a:moveTo>
                    <a:cubicBezTo>
                      <a:pt x="215" y="190"/>
                      <a:pt x="0" y="364"/>
                      <a:pt x="50" y="700"/>
                    </a:cubicBezTo>
                    <a:cubicBezTo>
                      <a:pt x="396" y="411"/>
                      <a:pt x="404" y="396"/>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4"/>
              <p:cNvSpPr/>
              <p:nvPr/>
            </p:nvSpPr>
            <p:spPr>
              <a:xfrm>
                <a:off x="2416475" y="1040325"/>
                <a:ext cx="30400" cy="15550"/>
              </a:xfrm>
              <a:custGeom>
                <a:rect b="b" l="l" r="r" t="t"/>
                <a:pathLst>
                  <a:path extrusionOk="0" h="622" w="1216">
                    <a:moveTo>
                      <a:pt x="1" y="0"/>
                    </a:moveTo>
                    <a:lnTo>
                      <a:pt x="1" y="0"/>
                    </a:lnTo>
                    <a:cubicBezTo>
                      <a:pt x="458" y="232"/>
                      <a:pt x="837" y="425"/>
                      <a:pt x="1215" y="622"/>
                    </a:cubicBezTo>
                    <a:cubicBezTo>
                      <a:pt x="922" y="261"/>
                      <a:pt x="540" y="9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4"/>
              <p:cNvSpPr/>
              <p:nvPr/>
            </p:nvSpPr>
            <p:spPr>
              <a:xfrm>
                <a:off x="2081425" y="1220100"/>
                <a:ext cx="19400" cy="6950"/>
              </a:xfrm>
              <a:custGeom>
                <a:rect b="b" l="l" r="r" t="t"/>
                <a:pathLst>
                  <a:path extrusionOk="0" h="278" w="776">
                    <a:moveTo>
                      <a:pt x="339" y="1"/>
                    </a:moveTo>
                    <a:cubicBezTo>
                      <a:pt x="230" y="1"/>
                      <a:pt x="120" y="27"/>
                      <a:pt x="0" y="55"/>
                    </a:cubicBezTo>
                    <a:cubicBezTo>
                      <a:pt x="183" y="212"/>
                      <a:pt x="258" y="277"/>
                      <a:pt x="383" y="277"/>
                    </a:cubicBezTo>
                    <a:cubicBezTo>
                      <a:pt x="471" y="277"/>
                      <a:pt x="583" y="245"/>
                      <a:pt x="775" y="191"/>
                    </a:cubicBezTo>
                    <a:cubicBezTo>
                      <a:pt x="620" y="46"/>
                      <a:pt x="480" y="1"/>
                      <a:pt x="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4"/>
              <p:cNvSpPr/>
              <p:nvPr/>
            </p:nvSpPr>
            <p:spPr>
              <a:xfrm>
                <a:off x="2162025" y="1378225"/>
                <a:ext cx="12525" cy="16300"/>
              </a:xfrm>
              <a:custGeom>
                <a:rect b="b" l="l" r="r" t="t"/>
                <a:pathLst>
                  <a:path extrusionOk="0" h="652" w="501">
                    <a:moveTo>
                      <a:pt x="500" y="1"/>
                    </a:moveTo>
                    <a:lnTo>
                      <a:pt x="500" y="1"/>
                    </a:lnTo>
                    <a:cubicBezTo>
                      <a:pt x="83" y="98"/>
                      <a:pt x="1" y="262"/>
                      <a:pt x="147" y="652"/>
                    </a:cubicBezTo>
                    <a:cubicBezTo>
                      <a:pt x="269" y="430"/>
                      <a:pt x="368" y="24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4"/>
              <p:cNvSpPr/>
              <p:nvPr/>
            </p:nvSpPr>
            <p:spPr>
              <a:xfrm>
                <a:off x="2124525" y="1131925"/>
                <a:ext cx="11025" cy="19475"/>
              </a:xfrm>
              <a:custGeom>
                <a:rect b="b" l="l" r="r" t="t"/>
                <a:pathLst>
                  <a:path extrusionOk="0" h="779" w="441">
                    <a:moveTo>
                      <a:pt x="98" y="1"/>
                    </a:moveTo>
                    <a:cubicBezTo>
                      <a:pt x="65" y="14"/>
                      <a:pt x="33" y="25"/>
                      <a:pt x="1" y="39"/>
                    </a:cubicBezTo>
                    <a:cubicBezTo>
                      <a:pt x="51" y="329"/>
                      <a:pt x="136" y="604"/>
                      <a:pt x="441" y="779"/>
                    </a:cubicBezTo>
                    <a:cubicBezTo>
                      <a:pt x="326" y="518"/>
                      <a:pt x="212" y="261"/>
                      <a:pt x="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4"/>
              <p:cNvSpPr/>
              <p:nvPr/>
            </p:nvSpPr>
            <p:spPr>
              <a:xfrm>
                <a:off x="2093025" y="1280475"/>
                <a:ext cx="15200" cy="16100"/>
              </a:xfrm>
              <a:custGeom>
                <a:rect b="b" l="l" r="r" t="t"/>
                <a:pathLst>
                  <a:path extrusionOk="0" h="644" w="608">
                    <a:moveTo>
                      <a:pt x="608" y="1"/>
                    </a:moveTo>
                    <a:lnTo>
                      <a:pt x="608" y="1"/>
                    </a:lnTo>
                    <a:cubicBezTo>
                      <a:pt x="183" y="22"/>
                      <a:pt x="25" y="194"/>
                      <a:pt x="0" y="644"/>
                    </a:cubicBezTo>
                    <a:cubicBezTo>
                      <a:pt x="218" y="415"/>
                      <a:pt x="389" y="233"/>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4"/>
              <p:cNvSpPr/>
              <p:nvPr/>
            </p:nvSpPr>
            <p:spPr>
              <a:xfrm>
                <a:off x="2162475" y="1299850"/>
                <a:ext cx="17625" cy="13050"/>
              </a:xfrm>
              <a:custGeom>
                <a:rect b="b" l="l" r="r" t="t"/>
                <a:pathLst>
                  <a:path extrusionOk="0" h="522" w="705">
                    <a:moveTo>
                      <a:pt x="647" y="1"/>
                    </a:moveTo>
                    <a:cubicBezTo>
                      <a:pt x="433" y="144"/>
                      <a:pt x="215" y="283"/>
                      <a:pt x="1" y="426"/>
                    </a:cubicBezTo>
                    <a:cubicBezTo>
                      <a:pt x="22" y="458"/>
                      <a:pt x="40" y="490"/>
                      <a:pt x="62" y="522"/>
                    </a:cubicBezTo>
                    <a:cubicBezTo>
                      <a:pt x="344" y="490"/>
                      <a:pt x="508" y="265"/>
                      <a:pt x="704" y="98"/>
                    </a:cubicBezTo>
                    <a:cubicBezTo>
                      <a:pt x="686" y="65"/>
                      <a:pt x="668" y="33"/>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4"/>
              <p:cNvSpPr/>
              <p:nvPr/>
            </p:nvSpPr>
            <p:spPr>
              <a:xfrm>
                <a:off x="2211225" y="1300550"/>
                <a:ext cx="12350" cy="18250"/>
              </a:xfrm>
              <a:custGeom>
                <a:rect b="b" l="l" r="r" t="t"/>
                <a:pathLst>
                  <a:path extrusionOk="0" h="730" w="494">
                    <a:moveTo>
                      <a:pt x="144" y="1"/>
                    </a:moveTo>
                    <a:cubicBezTo>
                      <a:pt x="1" y="327"/>
                      <a:pt x="15" y="362"/>
                      <a:pt x="494" y="730"/>
                    </a:cubicBezTo>
                    <a:cubicBezTo>
                      <a:pt x="354" y="437"/>
                      <a:pt x="254" y="230"/>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4"/>
              <p:cNvSpPr/>
              <p:nvPr/>
            </p:nvSpPr>
            <p:spPr>
              <a:xfrm>
                <a:off x="1961150" y="1159600"/>
                <a:ext cx="15825" cy="21175"/>
              </a:xfrm>
              <a:custGeom>
                <a:rect b="b" l="l" r="r" t="t"/>
                <a:pathLst>
                  <a:path extrusionOk="0" h="847" w="633">
                    <a:moveTo>
                      <a:pt x="536" y="0"/>
                    </a:moveTo>
                    <a:cubicBezTo>
                      <a:pt x="367" y="273"/>
                      <a:pt x="198" y="546"/>
                      <a:pt x="29" y="818"/>
                    </a:cubicBezTo>
                    <a:lnTo>
                      <a:pt x="29" y="818"/>
                    </a:lnTo>
                    <a:cubicBezTo>
                      <a:pt x="297" y="620"/>
                      <a:pt x="460" y="341"/>
                      <a:pt x="633" y="64"/>
                    </a:cubicBezTo>
                    <a:lnTo>
                      <a:pt x="536" y="0"/>
                    </a:lnTo>
                    <a:close/>
                    <a:moveTo>
                      <a:pt x="29" y="818"/>
                    </a:moveTo>
                    <a:lnTo>
                      <a:pt x="29" y="818"/>
                    </a:lnTo>
                    <a:cubicBezTo>
                      <a:pt x="20" y="825"/>
                      <a:pt x="10" y="832"/>
                      <a:pt x="0" y="839"/>
                    </a:cubicBezTo>
                    <a:lnTo>
                      <a:pt x="12" y="847"/>
                    </a:lnTo>
                    <a:cubicBezTo>
                      <a:pt x="17" y="837"/>
                      <a:pt x="23" y="828"/>
                      <a:pt x="29" y="8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4"/>
              <p:cNvSpPr/>
              <p:nvPr/>
            </p:nvSpPr>
            <p:spPr>
              <a:xfrm>
                <a:off x="2121225" y="1348975"/>
                <a:ext cx="11450" cy="12250"/>
              </a:xfrm>
              <a:custGeom>
                <a:rect b="b" l="l" r="r" t="t"/>
                <a:pathLst>
                  <a:path extrusionOk="0" h="490" w="458">
                    <a:moveTo>
                      <a:pt x="411" y="0"/>
                    </a:moveTo>
                    <a:lnTo>
                      <a:pt x="411" y="0"/>
                    </a:lnTo>
                    <a:cubicBezTo>
                      <a:pt x="276" y="132"/>
                      <a:pt x="140" y="261"/>
                      <a:pt x="1" y="393"/>
                    </a:cubicBezTo>
                    <a:cubicBezTo>
                      <a:pt x="37" y="425"/>
                      <a:pt x="69" y="457"/>
                      <a:pt x="101" y="490"/>
                    </a:cubicBezTo>
                    <a:cubicBezTo>
                      <a:pt x="301" y="418"/>
                      <a:pt x="458" y="304"/>
                      <a:pt x="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4"/>
              <p:cNvSpPr/>
              <p:nvPr/>
            </p:nvSpPr>
            <p:spPr>
              <a:xfrm>
                <a:off x="2293975" y="1251375"/>
                <a:ext cx="15575" cy="12625"/>
              </a:xfrm>
              <a:custGeom>
                <a:rect b="b" l="l" r="r" t="t"/>
                <a:pathLst>
                  <a:path extrusionOk="0" h="505" w="623">
                    <a:moveTo>
                      <a:pt x="1" y="1"/>
                    </a:moveTo>
                    <a:lnTo>
                      <a:pt x="1" y="1"/>
                    </a:lnTo>
                    <a:cubicBezTo>
                      <a:pt x="83" y="460"/>
                      <a:pt x="147" y="504"/>
                      <a:pt x="619" y="504"/>
                    </a:cubicBezTo>
                    <a:lnTo>
                      <a:pt x="619" y="504"/>
                    </a:lnTo>
                    <a:cubicBezTo>
                      <a:pt x="530" y="454"/>
                      <a:pt x="434" y="418"/>
                      <a:pt x="358" y="357"/>
                    </a:cubicBezTo>
                    <a:cubicBezTo>
                      <a:pt x="255" y="272"/>
                      <a:pt x="165" y="165"/>
                      <a:pt x="1" y="1"/>
                    </a:cubicBezTo>
                    <a:close/>
                    <a:moveTo>
                      <a:pt x="619" y="504"/>
                    </a:moveTo>
                    <a:lnTo>
                      <a:pt x="619" y="504"/>
                    </a:lnTo>
                    <a:cubicBezTo>
                      <a:pt x="619" y="504"/>
                      <a:pt x="619" y="504"/>
                      <a:pt x="619" y="504"/>
                    </a:cubicBezTo>
                    <a:lnTo>
                      <a:pt x="622" y="504"/>
                    </a:lnTo>
                    <a:cubicBezTo>
                      <a:pt x="621" y="504"/>
                      <a:pt x="620" y="504"/>
                      <a:pt x="619" y="5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4"/>
              <p:cNvSpPr/>
              <p:nvPr/>
            </p:nvSpPr>
            <p:spPr>
              <a:xfrm>
                <a:off x="2285325" y="1348775"/>
                <a:ext cx="8500" cy="13525"/>
              </a:xfrm>
              <a:custGeom>
                <a:rect b="b" l="l" r="r" t="t"/>
                <a:pathLst>
                  <a:path extrusionOk="0" h="541" w="340">
                    <a:moveTo>
                      <a:pt x="258" y="0"/>
                    </a:moveTo>
                    <a:lnTo>
                      <a:pt x="258" y="0"/>
                    </a:lnTo>
                    <a:cubicBezTo>
                      <a:pt x="47" y="269"/>
                      <a:pt x="1" y="429"/>
                      <a:pt x="340" y="540"/>
                    </a:cubicBezTo>
                    <a:cubicBezTo>
                      <a:pt x="319" y="390"/>
                      <a:pt x="294" y="24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4"/>
              <p:cNvSpPr/>
              <p:nvPr/>
            </p:nvSpPr>
            <p:spPr>
              <a:xfrm>
                <a:off x="2289775" y="1173225"/>
                <a:ext cx="8175" cy="11225"/>
              </a:xfrm>
              <a:custGeom>
                <a:rect b="b" l="l" r="r" t="t"/>
                <a:pathLst>
                  <a:path extrusionOk="0" h="449" w="327">
                    <a:moveTo>
                      <a:pt x="234" y="0"/>
                    </a:moveTo>
                    <a:cubicBezTo>
                      <a:pt x="1" y="0"/>
                      <a:pt x="59" y="148"/>
                      <a:pt x="76" y="269"/>
                    </a:cubicBezTo>
                    <a:cubicBezTo>
                      <a:pt x="91" y="371"/>
                      <a:pt x="119" y="449"/>
                      <a:pt x="199" y="449"/>
                    </a:cubicBezTo>
                    <a:cubicBezTo>
                      <a:pt x="232" y="449"/>
                      <a:pt x="273" y="436"/>
                      <a:pt x="327" y="406"/>
                    </a:cubicBezTo>
                    <a:cubicBezTo>
                      <a:pt x="312" y="284"/>
                      <a:pt x="294" y="155"/>
                      <a:pt x="276" y="2"/>
                    </a:cubicBezTo>
                    <a:cubicBezTo>
                      <a:pt x="261" y="1"/>
                      <a:pt x="247"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4"/>
              <p:cNvSpPr/>
              <p:nvPr/>
            </p:nvSpPr>
            <p:spPr>
              <a:xfrm>
                <a:off x="2352200" y="1368300"/>
                <a:ext cx="12700" cy="8475"/>
              </a:xfrm>
              <a:custGeom>
                <a:rect b="b" l="l" r="r" t="t"/>
                <a:pathLst>
                  <a:path extrusionOk="0" h="339" w="508">
                    <a:moveTo>
                      <a:pt x="117" y="1"/>
                    </a:moveTo>
                    <a:cubicBezTo>
                      <a:pt x="83" y="1"/>
                      <a:pt x="44" y="7"/>
                      <a:pt x="1" y="20"/>
                    </a:cubicBezTo>
                    <a:cubicBezTo>
                      <a:pt x="86" y="190"/>
                      <a:pt x="157" y="338"/>
                      <a:pt x="402" y="338"/>
                    </a:cubicBezTo>
                    <a:cubicBezTo>
                      <a:pt x="434" y="338"/>
                      <a:pt x="469" y="336"/>
                      <a:pt x="508" y="330"/>
                    </a:cubicBezTo>
                    <a:cubicBezTo>
                      <a:pt x="370" y="168"/>
                      <a:pt x="300"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4"/>
              <p:cNvSpPr/>
              <p:nvPr/>
            </p:nvSpPr>
            <p:spPr>
              <a:xfrm>
                <a:off x="2204175" y="1394225"/>
                <a:ext cx="6550" cy="17775"/>
              </a:xfrm>
              <a:custGeom>
                <a:rect b="b" l="l" r="r" t="t"/>
                <a:pathLst>
                  <a:path extrusionOk="0" h="711" w="262">
                    <a:moveTo>
                      <a:pt x="261" y="0"/>
                    </a:moveTo>
                    <a:cubicBezTo>
                      <a:pt x="36" y="229"/>
                      <a:pt x="1" y="437"/>
                      <a:pt x="4" y="711"/>
                    </a:cubicBezTo>
                    <a:cubicBezTo>
                      <a:pt x="97" y="628"/>
                      <a:pt x="159" y="570"/>
                      <a:pt x="216" y="517"/>
                    </a:cubicBezTo>
                    <a:lnTo>
                      <a:pt x="216" y="517"/>
                    </a:lnTo>
                    <a:cubicBezTo>
                      <a:pt x="215" y="519"/>
                      <a:pt x="215" y="521"/>
                      <a:pt x="215" y="522"/>
                    </a:cubicBezTo>
                    <a:lnTo>
                      <a:pt x="229" y="504"/>
                    </a:lnTo>
                    <a:lnTo>
                      <a:pt x="229" y="504"/>
                    </a:lnTo>
                    <a:cubicBezTo>
                      <a:pt x="224" y="508"/>
                      <a:pt x="220" y="513"/>
                      <a:pt x="216" y="517"/>
                    </a:cubicBezTo>
                    <a:lnTo>
                      <a:pt x="216" y="517"/>
                    </a:lnTo>
                    <a:cubicBezTo>
                      <a:pt x="229" y="372"/>
                      <a:pt x="240" y="226"/>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4"/>
              <p:cNvSpPr/>
              <p:nvPr/>
            </p:nvSpPr>
            <p:spPr>
              <a:xfrm>
                <a:off x="2103275" y="1294775"/>
                <a:ext cx="13625" cy="11450"/>
              </a:xfrm>
              <a:custGeom>
                <a:rect b="b" l="l" r="r" t="t"/>
                <a:pathLst>
                  <a:path extrusionOk="0" h="458" w="545">
                    <a:moveTo>
                      <a:pt x="429" y="1"/>
                    </a:moveTo>
                    <a:cubicBezTo>
                      <a:pt x="194" y="1"/>
                      <a:pt x="72" y="144"/>
                      <a:pt x="1" y="457"/>
                    </a:cubicBezTo>
                    <a:cubicBezTo>
                      <a:pt x="233" y="265"/>
                      <a:pt x="391" y="139"/>
                      <a:pt x="544" y="11"/>
                    </a:cubicBezTo>
                    <a:cubicBezTo>
                      <a:pt x="503" y="4"/>
                      <a:pt x="464"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4"/>
              <p:cNvSpPr/>
              <p:nvPr/>
            </p:nvSpPr>
            <p:spPr>
              <a:xfrm>
                <a:off x="2356775" y="1399225"/>
                <a:ext cx="13125" cy="8825"/>
              </a:xfrm>
              <a:custGeom>
                <a:rect b="b" l="l" r="r" t="t"/>
                <a:pathLst>
                  <a:path extrusionOk="0" h="353" w="525">
                    <a:moveTo>
                      <a:pt x="0" y="1"/>
                    </a:moveTo>
                    <a:lnTo>
                      <a:pt x="0" y="1"/>
                    </a:lnTo>
                    <a:cubicBezTo>
                      <a:pt x="75" y="256"/>
                      <a:pt x="106" y="353"/>
                      <a:pt x="220" y="353"/>
                    </a:cubicBezTo>
                    <a:cubicBezTo>
                      <a:pt x="286" y="353"/>
                      <a:pt x="380" y="321"/>
                      <a:pt x="525" y="268"/>
                    </a:cubicBezTo>
                    <a:cubicBezTo>
                      <a:pt x="335" y="172"/>
                      <a:pt x="196" y="10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4"/>
              <p:cNvSpPr/>
              <p:nvPr/>
            </p:nvSpPr>
            <p:spPr>
              <a:xfrm>
                <a:off x="2330250" y="1256200"/>
                <a:ext cx="8050" cy="10925"/>
              </a:xfrm>
              <a:custGeom>
                <a:rect b="b" l="l" r="r" t="t"/>
                <a:pathLst>
                  <a:path extrusionOk="0" h="437" w="322">
                    <a:moveTo>
                      <a:pt x="0" y="1"/>
                    </a:moveTo>
                    <a:cubicBezTo>
                      <a:pt x="64" y="146"/>
                      <a:pt x="129" y="290"/>
                      <a:pt x="193" y="436"/>
                    </a:cubicBezTo>
                    <a:cubicBezTo>
                      <a:pt x="236" y="415"/>
                      <a:pt x="279" y="393"/>
                      <a:pt x="321" y="375"/>
                    </a:cubicBezTo>
                    <a:cubicBezTo>
                      <a:pt x="297" y="207"/>
                      <a:pt x="321" y="1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4"/>
              <p:cNvSpPr/>
              <p:nvPr/>
            </p:nvSpPr>
            <p:spPr>
              <a:xfrm>
                <a:off x="2083575" y="1250575"/>
                <a:ext cx="13225" cy="6375"/>
              </a:xfrm>
              <a:custGeom>
                <a:rect b="b" l="l" r="r" t="t"/>
                <a:pathLst>
                  <a:path extrusionOk="0" h="255" w="529">
                    <a:moveTo>
                      <a:pt x="500" y="0"/>
                    </a:moveTo>
                    <a:cubicBezTo>
                      <a:pt x="332" y="36"/>
                      <a:pt x="167" y="76"/>
                      <a:pt x="0" y="111"/>
                    </a:cubicBezTo>
                    <a:cubicBezTo>
                      <a:pt x="17" y="157"/>
                      <a:pt x="32" y="208"/>
                      <a:pt x="46" y="254"/>
                    </a:cubicBezTo>
                    <a:cubicBezTo>
                      <a:pt x="207" y="204"/>
                      <a:pt x="368" y="157"/>
                      <a:pt x="528" y="111"/>
                    </a:cubicBezTo>
                    <a:cubicBezTo>
                      <a:pt x="518" y="71"/>
                      <a:pt x="510" y="36"/>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4"/>
              <p:cNvSpPr/>
              <p:nvPr/>
            </p:nvSpPr>
            <p:spPr>
              <a:xfrm>
                <a:off x="2175175" y="1314675"/>
                <a:ext cx="11525" cy="12000"/>
              </a:xfrm>
              <a:custGeom>
                <a:rect b="b" l="l" r="r" t="t"/>
                <a:pathLst>
                  <a:path extrusionOk="0" h="480" w="461">
                    <a:moveTo>
                      <a:pt x="460" y="1"/>
                    </a:moveTo>
                    <a:lnTo>
                      <a:pt x="460" y="1"/>
                    </a:lnTo>
                    <a:cubicBezTo>
                      <a:pt x="307" y="161"/>
                      <a:pt x="154" y="322"/>
                      <a:pt x="0" y="479"/>
                    </a:cubicBezTo>
                    <a:cubicBezTo>
                      <a:pt x="257" y="408"/>
                      <a:pt x="436" y="268"/>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4"/>
              <p:cNvSpPr/>
              <p:nvPr/>
            </p:nvSpPr>
            <p:spPr>
              <a:xfrm>
                <a:off x="2359350" y="1212700"/>
                <a:ext cx="7500" cy="10750"/>
              </a:xfrm>
              <a:custGeom>
                <a:rect b="b" l="l" r="r" t="t"/>
                <a:pathLst>
                  <a:path extrusionOk="0" h="430" w="300">
                    <a:moveTo>
                      <a:pt x="4" y="1"/>
                    </a:moveTo>
                    <a:cubicBezTo>
                      <a:pt x="0" y="327"/>
                      <a:pt x="0" y="327"/>
                      <a:pt x="300" y="429"/>
                    </a:cubicBezTo>
                    <a:cubicBezTo>
                      <a:pt x="204" y="287"/>
                      <a:pt x="104" y="144"/>
                      <a:pt x="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4"/>
              <p:cNvSpPr/>
              <p:nvPr/>
            </p:nvSpPr>
            <p:spPr>
              <a:xfrm>
                <a:off x="2225700" y="1400725"/>
                <a:ext cx="4025" cy="14600"/>
              </a:xfrm>
              <a:custGeom>
                <a:rect b="b" l="l" r="r" t="t"/>
                <a:pathLst>
                  <a:path extrusionOk="0" h="584" w="161">
                    <a:moveTo>
                      <a:pt x="47" y="1"/>
                    </a:moveTo>
                    <a:lnTo>
                      <a:pt x="47" y="1"/>
                    </a:lnTo>
                    <a:cubicBezTo>
                      <a:pt x="29" y="241"/>
                      <a:pt x="18" y="376"/>
                      <a:pt x="0" y="584"/>
                    </a:cubicBezTo>
                    <a:cubicBezTo>
                      <a:pt x="161" y="334"/>
                      <a:pt x="161" y="334"/>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4"/>
              <p:cNvSpPr/>
              <p:nvPr/>
            </p:nvSpPr>
            <p:spPr>
              <a:xfrm>
                <a:off x="2352200" y="1410650"/>
                <a:ext cx="8600" cy="7625"/>
              </a:xfrm>
              <a:custGeom>
                <a:rect b="b" l="l" r="r" t="t"/>
                <a:pathLst>
                  <a:path extrusionOk="0" h="305" w="344">
                    <a:moveTo>
                      <a:pt x="109" y="0"/>
                    </a:moveTo>
                    <a:cubicBezTo>
                      <a:pt x="89" y="0"/>
                      <a:pt x="38" y="70"/>
                      <a:pt x="1" y="105"/>
                    </a:cubicBezTo>
                    <a:cubicBezTo>
                      <a:pt x="68" y="172"/>
                      <a:pt x="136" y="237"/>
                      <a:pt x="205" y="304"/>
                    </a:cubicBezTo>
                    <a:cubicBezTo>
                      <a:pt x="243" y="265"/>
                      <a:pt x="279" y="222"/>
                      <a:pt x="343" y="151"/>
                    </a:cubicBezTo>
                    <a:cubicBezTo>
                      <a:pt x="251" y="90"/>
                      <a:pt x="187" y="33"/>
                      <a:pt x="111" y="1"/>
                    </a:cubicBezTo>
                    <a:cubicBezTo>
                      <a:pt x="110" y="0"/>
                      <a:pt x="110"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4"/>
              <p:cNvSpPr/>
              <p:nvPr/>
            </p:nvSpPr>
            <p:spPr>
              <a:xfrm>
                <a:off x="2315150" y="1237350"/>
                <a:ext cx="7975" cy="10650"/>
              </a:xfrm>
              <a:custGeom>
                <a:rect b="b" l="l" r="r" t="t"/>
                <a:pathLst>
                  <a:path extrusionOk="0" h="426" w="319">
                    <a:moveTo>
                      <a:pt x="1" y="1"/>
                    </a:moveTo>
                    <a:cubicBezTo>
                      <a:pt x="32" y="308"/>
                      <a:pt x="32" y="308"/>
                      <a:pt x="319" y="426"/>
                    </a:cubicBezTo>
                    <a:cubicBezTo>
                      <a:pt x="187" y="251"/>
                      <a:pt x="93" y="12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4"/>
              <p:cNvSpPr/>
              <p:nvPr/>
            </p:nvSpPr>
            <p:spPr>
              <a:xfrm>
                <a:off x="2467900" y="1090225"/>
                <a:ext cx="10675" cy="10200"/>
              </a:xfrm>
              <a:custGeom>
                <a:rect b="b" l="l" r="r" t="t"/>
                <a:pathLst>
                  <a:path extrusionOk="0" h="408" w="427">
                    <a:moveTo>
                      <a:pt x="108" y="1"/>
                    </a:moveTo>
                    <a:cubicBezTo>
                      <a:pt x="72" y="40"/>
                      <a:pt x="37" y="79"/>
                      <a:pt x="1" y="118"/>
                    </a:cubicBezTo>
                    <a:cubicBezTo>
                      <a:pt x="101" y="215"/>
                      <a:pt x="201" y="311"/>
                      <a:pt x="304" y="408"/>
                    </a:cubicBezTo>
                    <a:cubicBezTo>
                      <a:pt x="344" y="365"/>
                      <a:pt x="387" y="325"/>
                      <a:pt x="426" y="283"/>
                    </a:cubicBezTo>
                    <a:cubicBezTo>
                      <a:pt x="355" y="147"/>
                      <a:pt x="262" y="36"/>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4"/>
              <p:cNvSpPr/>
              <p:nvPr/>
            </p:nvSpPr>
            <p:spPr>
              <a:xfrm>
                <a:off x="2296850" y="988450"/>
                <a:ext cx="15475" cy="7150"/>
              </a:xfrm>
              <a:custGeom>
                <a:rect b="b" l="l" r="r" t="t"/>
                <a:pathLst>
                  <a:path extrusionOk="0" h="286" w="619">
                    <a:moveTo>
                      <a:pt x="590" y="0"/>
                    </a:moveTo>
                    <a:cubicBezTo>
                      <a:pt x="393" y="68"/>
                      <a:pt x="197" y="136"/>
                      <a:pt x="1" y="203"/>
                    </a:cubicBezTo>
                    <a:cubicBezTo>
                      <a:pt x="19" y="233"/>
                      <a:pt x="36" y="257"/>
                      <a:pt x="57" y="286"/>
                    </a:cubicBezTo>
                    <a:cubicBezTo>
                      <a:pt x="243" y="218"/>
                      <a:pt x="429" y="150"/>
                      <a:pt x="619" y="83"/>
                    </a:cubicBezTo>
                    <a:cubicBezTo>
                      <a:pt x="608" y="53"/>
                      <a:pt x="597" y="29"/>
                      <a:pt x="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4"/>
              <p:cNvSpPr/>
              <p:nvPr/>
            </p:nvSpPr>
            <p:spPr>
              <a:xfrm>
                <a:off x="2494700" y="1127350"/>
                <a:ext cx="8500" cy="10675"/>
              </a:xfrm>
              <a:custGeom>
                <a:rect b="b" l="l" r="r" t="t"/>
                <a:pathLst>
                  <a:path extrusionOk="0" h="427" w="340">
                    <a:moveTo>
                      <a:pt x="183" y="1"/>
                    </a:moveTo>
                    <a:cubicBezTo>
                      <a:pt x="140" y="12"/>
                      <a:pt x="97" y="22"/>
                      <a:pt x="54" y="37"/>
                    </a:cubicBezTo>
                    <a:cubicBezTo>
                      <a:pt x="0" y="205"/>
                      <a:pt x="86" y="301"/>
                      <a:pt x="340" y="426"/>
                    </a:cubicBezTo>
                    <a:cubicBezTo>
                      <a:pt x="264" y="222"/>
                      <a:pt x="221" y="112"/>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4"/>
              <p:cNvSpPr/>
              <p:nvPr/>
            </p:nvSpPr>
            <p:spPr>
              <a:xfrm>
                <a:off x="2188025" y="1285925"/>
                <a:ext cx="8950" cy="12875"/>
              </a:xfrm>
              <a:custGeom>
                <a:rect b="b" l="l" r="r" t="t"/>
                <a:pathLst>
                  <a:path extrusionOk="0" h="515" w="358">
                    <a:moveTo>
                      <a:pt x="82" y="1"/>
                    </a:moveTo>
                    <a:cubicBezTo>
                      <a:pt x="54" y="15"/>
                      <a:pt x="29" y="29"/>
                      <a:pt x="0" y="43"/>
                    </a:cubicBezTo>
                    <a:cubicBezTo>
                      <a:pt x="96" y="200"/>
                      <a:pt x="197" y="358"/>
                      <a:pt x="293" y="515"/>
                    </a:cubicBezTo>
                    <a:cubicBezTo>
                      <a:pt x="314" y="500"/>
                      <a:pt x="336" y="490"/>
                      <a:pt x="357" y="475"/>
                    </a:cubicBezTo>
                    <a:cubicBezTo>
                      <a:pt x="264" y="319"/>
                      <a:pt x="175" y="162"/>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4"/>
              <p:cNvSpPr/>
              <p:nvPr/>
            </p:nvSpPr>
            <p:spPr>
              <a:xfrm>
                <a:off x="2104350" y="1213075"/>
                <a:ext cx="4300" cy="10900"/>
              </a:xfrm>
              <a:custGeom>
                <a:rect b="b" l="l" r="r" t="t"/>
                <a:pathLst>
                  <a:path extrusionOk="0" h="436" w="172">
                    <a:moveTo>
                      <a:pt x="101" y="0"/>
                    </a:moveTo>
                    <a:cubicBezTo>
                      <a:pt x="69" y="144"/>
                      <a:pt x="33" y="286"/>
                      <a:pt x="0" y="429"/>
                    </a:cubicBezTo>
                    <a:cubicBezTo>
                      <a:pt x="33" y="432"/>
                      <a:pt x="69" y="432"/>
                      <a:pt x="104" y="436"/>
                    </a:cubicBezTo>
                    <a:cubicBezTo>
                      <a:pt x="126" y="297"/>
                      <a:pt x="150" y="154"/>
                      <a:pt x="172" y="15"/>
                    </a:cubicBezTo>
                    <a:cubicBezTo>
                      <a:pt x="150" y="12"/>
                      <a:pt x="126" y="4"/>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4"/>
              <p:cNvSpPr/>
              <p:nvPr/>
            </p:nvSpPr>
            <p:spPr>
              <a:xfrm>
                <a:off x="2161125" y="1295125"/>
                <a:ext cx="12550" cy="6450"/>
              </a:xfrm>
              <a:custGeom>
                <a:rect b="b" l="l" r="r" t="t"/>
                <a:pathLst>
                  <a:path extrusionOk="0" h="258" w="502">
                    <a:moveTo>
                      <a:pt x="299" y="1"/>
                    </a:moveTo>
                    <a:cubicBezTo>
                      <a:pt x="172" y="1"/>
                      <a:pt x="134" y="57"/>
                      <a:pt x="1" y="257"/>
                    </a:cubicBezTo>
                    <a:cubicBezTo>
                      <a:pt x="190" y="168"/>
                      <a:pt x="315" y="111"/>
                      <a:pt x="501" y="22"/>
                    </a:cubicBezTo>
                    <a:cubicBezTo>
                      <a:pt x="413" y="10"/>
                      <a:pt x="349"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4"/>
              <p:cNvSpPr/>
              <p:nvPr/>
            </p:nvSpPr>
            <p:spPr>
              <a:xfrm>
                <a:off x="2245075" y="1223075"/>
                <a:ext cx="6450" cy="10550"/>
              </a:xfrm>
              <a:custGeom>
                <a:rect b="b" l="l" r="r" t="t"/>
                <a:pathLst>
                  <a:path extrusionOk="0" h="422" w="258">
                    <a:moveTo>
                      <a:pt x="0" y="1"/>
                    </a:moveTo>
                    <a:cubicBezTo>
                      <a:pt x="104" y="169"/>
                      <a:pt x="178" y="297"/>
                      <a:pt x="257" y="422"/>
                    </a:cubicBezTo>
                    <a:cubicBezTo>
                      <a:pt x="229" y="147"/>
                      <a:pt x="229" y="14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4"/>
              <p:cNvSpPr/>
              <p:nvPr/>
            </p:nvSpPr>
            <p:spPr>
              <a:xfrm>
                <a:off x="1954350" y="1180575"/>
                <a:ext cx="7100" cy="11550"/>
              </a:xfrm>
              <a:custGeom>
                <a:rect b="b" l="l" r="r" t="t"/>
                <a:pathLst>
                  <a:path extrusionOk="0" h="462" w="284">
                    <a:moveTo>
                      <a:pt x="272" y="0"/>
                    </a:moveTo>
                    <a:cubicBezTo>
                      <a:pt x="265" y="18"/>
                      <a:pt x="258" y="37"/>
                      <a:pt x="251" y="55"/>
                    </a:cubicBezTo>
                    <a:lnTo>
                      <a:pt x="251" y="55"/>
                    </a:lnTo>
                    <a:cubicBezTo>
                      <a:pt x="262" y="39"/>
                      <a:pt x="273" y="24"/>
                      <a:pt x="284" y="8"/>
                    </a:cubicBezTo>
                    <a:lnTo>
                      <a:pt x="272" y="0"/>
                    </a:lnTo>
                    <a:close/>
                    <a:moveTo>
                      <a:pt x="251" y="55"/>
                    </a:moveTo>
                    <a:lnTo>
                      <a:pt x="251" y="55"/>
                    </a:lnTo>
                    <a:cubicBezTo>
                      <a:pt x="168" y="175"/>
                      <a:pt x="83" y="294"/>
                      <a:pt x="1" y="412"/>
                    </a:cubicBezTo>
                    <a:cubicBezTo>
                      <a:pt x="33" y="429"/>
                      <a:pt x="62" y="443"/>
                      <a:pt x="94" y="461"/>
                    </a:cubicBezTo>
                    <a:cubicBezTo>
                      <a:pt x="148" y="326"/>
                      <a:pt x="198" y="191"/>
                      <a:pt x="251" y="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4"/>
              <p:cNvSpPr/>
              <p:nvPr/>
            </p:nvSpPr>
            <p:spPr>
              <a:xfrm>
                <a:off x="2118025" y="1224325"/>
                <a:ext cx="1350" cy="7975"/>
              </a:xfrm>
              <a:custGeom>
                <a:rect b="b" l="l" r="r" t="t"/>
                <a:pathLst>
                  <a:path extrusionOk="0" h="319" w="54">
                    <a:moveTo>
                      <a:pt x="0" y="0"/>
                    </a:moveTo>
                    <a:lnTo>
                      <a:pt x="0" y="318"/>
                    </a:lnTo>
                    <a:lnTo>
                      <a:pt x="53" y="318"/>
                    </a:lnTo>
                    <a:lnTo>
                      <a:pt x="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4"/>
              <p:cNvSpPr/>
              <p:nvPr/>
            </p:nvSpPr>
            <p:spPr>
              <a:xfrm>
                <a:off x="2264275" y="1163700"/>
                <a:ext cx="7150" cy="10650"/>
              </a:xfrm>
              <a:custGeom>
                <a:rect b="b" l="l" r="r" t="t"/>
                <a:pathLst>
                  <a:path extrusionOk="0" h="426" w="286">
                    <a:moveTo>
                      <a:pt x="285" y="1"/>
                    </a:moveTo>
                    <a:lnTo>
                      <a:pt x="285" y="1"/>
                    </a:lnTo>
                    <a:cubicBezTo>
                      <a:pt x="0" y="151"/>
                      <a:pt x="0" y="151"/>
                      <a:pt x="28" y="426"/>
                    </a:cubicBezTo>
                    <a:cubicBezTo>
                      <a:pt x="117" y="276"/>
                      <a:pt x="178" y="175"/>
                      <a:pt x="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4"/>
              <p:cNvSpPr/>
              <p:nvPr/>
            </p:nvSpPr>
            <p:spPr>
              <a:xfrm>
                <a:off x="2330325" y="1185225"/>
                <a:ext cx="9125" cy="8450"/>
              </a:xfrm>
              <a:custGeom>
                <a:rect b="b" l="l" r="r" t="t"/>
                <a:pathLst>
                  <a:path extrusionOk="0" h="338" w="365">
                    <a:moveTo>
                      <a:pt x="150" y="0"/>
                    </a:moveTo>
                    <a:cubicBezTo>
                      <a:pt x="0" y="221"/>
                      <a:pt x="137" y="279"/>
                      <a:pt x="258" y="336"/>
                    </a:cubicBezTo>
                    <a:cubicBezTo>
                      <a:pt x="259" y="337"/>
                      <a:pt x="261" y="337"/>
                      <a:pt x="263" y="337"/>
                    </a:cubicBezTo>
                    <a:cubicBezTo>
                      <a:pt x="282" y="337"/>
                      <a:pt x="313" y="308"/>
                      <a:pt x="365" y="279"/>
                    </a:cubicBezTo>
                    <a:cubicBezTo>
                      <a:pt x="297" y="190"/>
                      <a:pt x="233" y="107"/>
                      <a:pt x="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4"/>
              <p:cNvSpPr/>
              <p:nvPr/>
            </p:nvSpPr>
            <p:spPr>
              <a:xfrm>
                <a:off x="2214625" y="1239775"/>
                <a:ext cx="6350" cy="6000"/>
              </a:xfrm>
              <a:custGeom>
                <a:rect b="b" l="l" r="r" t="t"/>
                <a:pathLst>
                  <a:path extrusionOk="0" h="240" w="254">
                    <a:moveTo>
                      <a:pt x="0" y="0"/>
                    </a:moveTo>
                    <a:lnTo>
                      <a:pt x="0" y="0"/>
                    </a:lnTo>
                    <a:cubicBezTo>
                      <a:pt x="18" y="236"/>
                      <a:pt x="18" y="236"/>
                      <a:pt x="254" y="239"/>
                    </a:cubicBezTo>
                    <a:cubicBezTo>
                      <a:pt x="158" y="150"/>
                      <a:pt x="89" y="8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4"/>
              <p:cNvSpPr/>
              <p:nvPr/>
            </p:nvSpPr>
            <p:spPr>
              <a:xfrm>
                <a:off x="2361675" y="1235575"/>
                <a:ext cx="6250" cy="5200"/>
              </a:xfrm>
              <a:custGeom>
                <a:rect b="b" l="l" r="r" t="t"/>
                <a:pathLst>
                  <a:path extrusionOk="0" h="208" w="250">
                    <a:moveTo>
                      <a:pt x="207" y="0"/>
                    </a:moveTo>
                    <a:cubicBezTo>
                      <a:pt x="139" y="36"/>
                      <a:pt x="68" y="72"/>
                      <a:pt x="0" y="108"/>
                    </a:cubicBezTo>
                    <a:cubicBezTo>
                      <a:pt x="25" y="144"/>
                      <a:pt x="50" y="175"/>
                      <a:pt x="78" y="208"/>
                    </a:cubicBezTo>
                    <a:cubicBezTo>
                      <a:pt x="136" y="165"/>
                      <a:pt x="193" y="119"/>
                      <a:pt x="250" y="72"/>
                    </a:cubicBezTo>
                    <a:cubicBezTo>
                      <a:pt x="236" y="47"/>
                      <a:pt x="222" y="22"/>
                      <a:pt x="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4"/>
              <p:cNvSpPr/>
              <p:nvPr/>
            </p:nvSpPr>
            <p:spPr>
              <a:xfrm>
                <a:off x="2130250" y="1286700"/>
                <a:ext cx="6550" cy="6225"/>
              </a:xfrm>
              <a:custGeom>
                <a:rect b="b" l="l" r="r" t="t"/>
                <a:pathLst>
                  <a:path extrusionOk="0" h="249" w="262">
                    <a:moveTo>
                      <a:pt x="106" y="1"/>
                    </a:moveTo>
                    <a:cubicBezTo>
                      <a:pt x="103" y="1"/>
                      <a:pt x="100" y="1"/>
                      <a:pt x="97" y="2"/>
                    </a:cubicBezTo>
                    <a:cubicBezTo>
                      <a:pt x="54" y="16"/>
                      <a:pt x="4" y="80"/>
                      <a:pt x="1" y="123"/>
                    </a:cubicBezTo>
                    <a:cubicBezTo>
                      <a:pt x="1" y="166"/>
                      <a:pt x="62" y="209"/>
                      <a:pt x="93" y="248"/>
                    </a:cubicBezTo>
                    <a:cubicBezTo>
                      <a:pt x="140" y="209"/>
                      <a:pt x="190" y="166"/>
                      <a:pt x="261" y="98"/>
                    </a:cubicBezTo>
                    <a:cubicBezTo>
                      <a:pt x="189" y="53"/>
                      <a:pt x="141" y="1"/>
                      <a:pt x="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4"/>
              <p:cNvSpPr/>
              <p:nvPr/>
            </p:nvSpPr>
            <p:spPr>
              <a:xfrm>
                <a:off x="2271050" y="1416375"/>
                <a:ext cx="825" cy="8675"/>
              </a:xfrm>
              <a:custGeom>
                <a:rect b="b" l="l" r="r" t="t"/>
                <a:pathLst>
                  <a:path extrusionOk="0" h="347" w="33">
                    <a:moveTo>
                      <a:pt x="1" y="1"/>
                    </a:moveTo>
                    <a:lnTo>
                      <a:pt x="1" y="347"/>
                    </a:lnTo>
                    <a:lnTo>
                      <a:pt x="32" y="347"/>
                    </a:lnTo>
                    <a:lnTo>
                      <a:pt x="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
              <p:cNvSpPr/>
              <p:nvPr/>
            </p:nvSpPr>
            <p:spPr>
              <a:xfrm>
                <a:off x="2273625" y="1156825"/>
                <a:ext cx="7350" cy="4050"/>
              </a:xfrm>
              <a:custGeom>
                <a:rect b="b" l="l" r="r" t="t"/>
                <a:pathLst>
                  <a:path extrusionOk="0" h="162" w="294">
                    <a:moveTo>
                      <a:pt x="143" y="1"/>
                    </a:moveTo>
                    <a:cubicBezTo>
                      <a:pt x="109" y="1"/>
                      <a:pt x="64" y="7"/>
                      <a:pt x="1" y="15"/>
                    </a:cubicBezTo>
                    <a:cubicBezTo>
                      <a:pt x="126" y="76"/>
                      <a:pt x="198" y="111"/>
                      <a:pt x="294" y="162"/>
                    </a:cubicBezTo>
                    <a:cubicBezTo>
                      <a:pt x="241" y="37"/>
                      <a:pt x="22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4"/>
              <p:cNvSpPr/>
              <p:nvPr/>
            </p:nvSpPr>
            <p:spPr>
              <a:xfrm>
                <a:off x="2335675" y="1347150"/>
                <a:ext cx="8075" cy="5175"/>
              </a:xfrm>
              <a:custGeom>
                <a:rect b="b" l="l" r="r" t="t"/>
                <a:pathLst>
                  <a:path extrusionOk="0" h="207" w="323">
                    <a:moveTo>
                      <a:pt x="126" y="1"/>
                    </a:moveTo>
                    <a:cubicBezTo>
                      <a:pt x="125" y="1"/>
                      <a:pt x="124" y="1"/>
                      <a:pt x="122" y="1"/>
                    </a:cubicBezTo>
                    <a:cubicBezTo>
                      <a:pt x="76" y="23"/>
                      <a:pt x="40" y="70"/>
                      <a:pt x="1" y="105"/>
                    </a:cubicBezTo>
                    <a:cubicBezTo>
                      <a:pt x="37" y="141"/>
                      <a:pt x="73" y="202"/>
                      <a:pt x="111" y="205"/>
                    </a:cubicBezTo>
                    <a:cubicBezTo>
                      <a:pt x="116" y="206"/>
                      <a:pt x="121" y="206"/>
                      <a:pt x="125" y="206"/>
                    </a:cubicBezTo>
                    <a:cubicBezTo>
                      <a:pt x="176" y="206"/>
                      <a:pt x="234" y="174"/>
                      <a:pt x="322" y="148"/>
                    </a:cubicBezTo>
                    <a:cubicBezTo>
                      <a:pt x="192" y="47"/>
                      <a:pt x="146" y="1"/>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4"/>
              <p:cNvSpPr/>
              <p:nvPr/>
            </p:nvSpPr>
            <p:spPr>
              <a:xfrm>
                <a:off x="2353975" y="1247450"/>
                <a:ext cx="5125" cy="7350"/>
              </a:xfrm>
              <a:custGeom>
                <a:rect b="b" l="l" r="r" t="t"/>
                <a:pathLst>
                  <a:path extrusionOk="0" h="294" w="205">
                    <a:moveTo>
                      <a:pt x="65" y="0"/>
                    </a:moveTo>
                    <a:cubicBezTo>
                      <a:pt x="37" y="97"/>
                      <a:pt x="1" y="154"/>
                      <a:pt x="15" y="190"/>
                    </a:cubicBezTo>
                    <a:cubicBezTo>
                      <a:pt x="30" y="232"/>
                      <a:pt x="94" y="257"/>
                      <a:pt x="134" y="293"/>
                    </a:cubicBezTo>
                    <a:cubicBezTo>
                      <a:pt x="158" y="244"/>
                      <a:pt x="205" y="193"/>
                      <a:pt x="201" y="150"/>
                    </a:cubicBezTo>
                    <a:cubicBezTo>
                      <a:pt x="194" y="111"/>
                      <a:pt x="134" y="76"/>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91" name="Google Shape;1991;p14"/>
          <p:cNvSpPr/>
          <p:nvPr/>
        </p:nvSpPr>
        <p:spPr>
          <a:xfrm rot="771879">
            <a:off x="7103119" y="-1100159"/>
            <a:ext cx="3204756" cy="2260748"/>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4"/>
          <p:cNvSpPr/>
          <p:nvPr/>
        </p:nvSpPr>
        <p:spPr>
          <a:xfrm rot="862253">
            <a:off x="-510646" y="-2423721"/>
            <a:ext cx="3251544" cy="3826706"/>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
          <p:cNvSpPr/>
          <p:nvPr/>
        </p:nvSpPr>
        <p:spPr>
          <a:xfrm rot="-9295558">
            <a:off x="-568680" y="4032544"/>
            <a:ext cx="4786537" cy="3258577"/>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
          <p:cNvSpPr txBox="1"/>
          <p:nvPr>
            <p:ph type="title"/>
          </p:nvPr>
        </p:nvSpPr>
        <p:spPr>
          <a:xfrm>
            <a:off x="1421400" y="1603063"/>
            <a:ext cx="6301200" cy="1373700"/>
          </a:xfrm>
          <a:prstGeom prst="rect">
            <a:avLst/>
          </a:prstGeom>
        </p:spPr>
        <p:txBody>
          <a:bodyPr anchorCtr="0" anchor="t" bIns="0" lIns="0" spcFirstLastPara="1" rIns="0" wrap="square" tIns="0">
            <a:noAutofit/>
          </a:bodyPr>
          <a:lstStyle>
            <a:lvl1pPr lvl="0">
              <a:spcBef>
                <a:spcPts val="0"/>
              </a:spcBef>
              <a:spcAft>
                <a:spcPts val="0"/>
              </a:spcAft>
              <a:buSzPts val="2900"/>
              <a:buNone/>
              <a:defRPr sz="3000">
                <a:latin typeface="Barlow"/>
                <a:ea typeface="Barlow"/>
                <a:cs typeface="Barlow"/>
                <a:sym typeface="Barlow"/>
              </a:defRPr>
            </a:lvl1pPr>
            <a:lvl2pPr lvl="1">
              <a:spcBef>
                <a:spcPts val="0"/>
              </a:spcBef>
              <a:spcAft>
                <a:spcPts val="0"/>
              </a:spcAft>
              <a:buSzPts val="2900"/>
              <a:buFont typeface="Krona One"/>
              <a:buNone/>
              <a:defRPr sz="2900">
                <a:latin typeface="Krona One"/>
                <a:ea typeface="Krona One"/>
                <a:cs typeface="Krona One"/>
                <a:sym typeface="Krona One"/>
              </a:defRPr>
            </a:lvl2pPr>
            <a:lvl3pPr lvl="2">
              <a:spcBef>
                <a:spcPts val="0"/>
              </a:spcBef>
              <a:spcAft>
                <a:spcPts val="0"/>
              </a:spcAft>
              <a:buSzPts val="2900"/>
              <a:buFont typeface="Krona One"/>
              <a:buNone/>
              <a:defRPr sz="2900">
                <a:latin typeface="Krona One"/>
                <a:ea typeface="Krona One"/>
                <a:cs typeface="Krona One"/>
                <a:sym typeface="Krona One"/>
              </a:defRPr>
            </a:lvl3pPr>
            <a:lvl4pPr lvl="3">
              <a:spcBef>
                <a:spcPts val="0"/>
              </a:spcBef>
              <a:spcAft>
                <a:spcPts val="0"/>
              </a:spcAft>
              <a:buSzPts val="2900"/>
              <a:buFont typeface="Krona One"/>
              <a:buNone/>
              <a:defRPr sz="2900">
                <a:latin typeface="Krona One"/>
                <a:ea typeface="Krona One"/>
                <a:cs typeface="Krona One"/>
                <a:sym typeface="Krona One"/>
              </a:defRPr>
            </a:lvl4pPr>
            <a:lvl5pPr lvl="4">
              <a:spcBef>
                <a:spcPts val="0"/>
              </a:spcBef>
              <a:spcAft>
                <a:spcPts val="0"/>
              </a:spcAft>
              <a:buSzPts val="2900"/>
              <a:buFont typeface="Krona One"/>
              <a:buNone/>
              <a:defRPr sz="2900">
                <a:latin typeface="Krona One"/>
                <a:ea typeface="Krona One"/>
                <a:cs typeface="Krona One"/>
                <a:sym typeface="Krona One"/>
              </a:defRPr>
            </a:lvl5pPr>
            <a:lvl6pPr lvl="5">
              <a:spcBef>
                <a:spcPts val="0"/>
              </a:spcBef>
              <a:spcAft>
                <a:spcPts val="0"/>
              </a:spcAft>
              <a:buSzPts val="2900"/>
              <a:buFont typeface="Krona One"/>
              <a:buNone/>
              <a:defRPr sz="2900">
                <a:latin typeface="Krona One"/>
                <a:ea typeface="Krona One"/>
                <a:cs typeface="Krona One"/>
                <a:sym typeface="Krona One"/>
              </a:defRPr>
            </a:lvl6pPr>
            <a:lvl7pPr lvl="6">
              <a:spcBef>
                <a:spcPts val="0"/>
              </a:spcBef>
              <a:spcAft>
                <a:spcPts val="0"/>
              </a:spcAft>
              <a:buSzPts val="2900"/>
              <a:buFont typeface="Krona One"/>
              <a:buNone/>
              <a:defRPr sz="2900">
                <a:latin typeface="Krona One"/>
                <a:ea typeface="Krona One"/>
                <a:cs typeface="Krona One"/>
                <a:sym typeface="Krona One"/>
              </a:defRPr>
            </a:lvl7pPr>
            <a:lvl8pPr lvl="7">
              <a:spcBef>
                <a:spcPts val="0"/>
              </a:spcBef>
              <a:spcAft>
                <a:spcPts val="0"/>
              </a:spcAft>
              <a:buSzPts val="2900"/>
              <a:buFont typeface="Krona One"/>
              <a:buNone/>
              <a:defRPr sz="2900">
                <a:latin typeface="Krona One"/>
                <a:ea typeface="Krona One"/>
                <a:cs typeface="Krona One"/>
                <a:sym typeface="Krona One"/>
              </a:defRPr>
            </a:lvl8pPr>
            <a:lvl9pPr lvl="8">
              <a:spcBef>
                <a:spcPts val="0"/>
              </a:spcBef>
              <a:spcAft>
                <a:spcPts val="0"/>
              </a:spcAft>
              <a:buSzPts val="2900"/>
              <a:buFont typeface="Krona One"/>
              <a:buNone/>
              <a:defRPr sz="2900">
                <a:latin typeface="Krona One"/>
                <a:ea typeface="Krona One"/>
                <a:cs typeface="Krona One"/>
                <a:sym typeface="Krona One"/>
              </a:defRPr>
            </a:lvl9pPr>
          </a:lstStyle>
          <a:p/>
        </p:txBody>
      </p:sp>
      <p:sp>
        <p:nvSpPr>
          <p:cNvPr id="1995" name="Google Shape;1995;p14"/>
          <p:cNvSpPr txBox="1"/>
          <p:nvPr>
            <p:ph idx="1" type="subTitle"/>
          </p:nvPr>
        </p:nvSpPr>
        <p:spPr>
          <a:xfrm>
            <a:off x="1421400" y="3188538"/>
            <a:ext cx="4170300" cy="3519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900"/>
              <a:buNone/>
              <a:defRPr sz="2000">
                <a:solidFill>
                  <a:schemeClr val="dk1"/>
                </a:solidFill>
                <a:latin typeface="Krona One"/>
                <a:ea typeface="Krona One"/>
                <a:cs typeface="Krona One"/>
                <a:sym typeface="Krona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996" name="Shape 1996"/>
        <p:cNvGrpSpPr/>
        <p:nvPr/>
      </p:nvGrpSpPr>
      <p:grpSpPr>
        <a:xfrm>
          <a:off x="0" y="0"/>
          <a:ext cx="0" cy="0"/>
          <a:chOff x="0" y="0"/>
          <a:chExt cx="0" cy="0"/>
        </a:xfrm>
      </p:grpSpPr>
      <p:sp>
        <p:nvSpPr>
          <p:cNvPr id="1997" name="Google Shape;1997;p15"/>
          <p:cNvSpPr txBox="1"/>
          <p:nvPr>
            <p:ph hasCustomPrompt="1" type="title"/>
          </p:nvPr>
        </p:nvSpPr>
        <p:spPr>
          <a:xfrm>
            <a:off x="1736575" y="733075"/>
            <a:ext cx="5670900" cy="3933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3500"/>
            </a:lvl1pPr>
            <a:lvl2pPr lvl="1" rtl="0" algn="ctr">
              <a:spcBef>
                <a:spcPts val="0"/>
              </a:spcBef>
              <a:spcAft>
                <a:spcPts val="0"/>
              </a:spcAft>
              <a:buSzPts val="12000"/>
              <a:buFont typeface="Krona One"/>
              <a:buNone/>
              <a:defRPr sz="12000">
                <a:latin typeface="Krona One"/>
                <a:ea typeface="Krona One"/>
                <a:cs typeface="Krona One"/>
                <a:sym typeface="Krona One"/>
              </a:defRPr>
            </a:lvl2pPr>
            <a:lvl3pPr lvl="2" rtl="0" algn="ctr">
              <a:spcBef>
                <a:spcPts val="0"/>
              </a:spcBef>
              <a:spcAft>
                <a:spcPts val="0"/>
              </a:spcAft>
              <a:buSzPts val="12000"/>
              <a:buFont typeface="Krona One"/>
              <a:buNone/>
              <a:defRPr sz="12000">
                <a:latin typeface="Krona One"/>
                <a:ea typeface="Krona One"/>
                <a:cs typeface="Krona One"/>
                <a:sym typeface="Krona One"/>
              </a:defRPr>
            </a:lvl3pPr>
            <a:lvl4pPr lvl="3" rtl="0" algn="ctr">
              <a:spcBef>
                <a:spcPts val="0"/>
              </a:spcBef>
              <a:spcAft>
                <a:spcPts val="0"/>
              </a:spcAft>
              <a:buSzPts val="12000"/>
              <a:buFont typeface="Krona One"/>
              <a:buNone/>
              <a:defRPr sz="12000">
                <a:latin typeface="Krona One"/>
                <a:ea typeface="Krona One"/>
                <a:cs typeface="Krona One"/>
                <a:sym typeface="Krona One"/>
              </a:defRPr>
            </a:lvl4pPr>
            <a:lvl5pPr lvl="4" rtl="0" algn="ctr">
              <a:spcBef>
                <a:spcPts val="0"/>
              </a:spcBef>
              <a:spcAft>
                <a:spcPts val="0"/>
              </a:spcAft>
              <a:buSzPts val="12000"/>
              <a:buFont typeface="Krona One"/>
              <a:buNone/>
              <a:defRPr sz="12000">
                <a:latin typeface="Krona One"/>
                <a:ea typeface="Krona One"/>
                <a:cs typeface="Krona One"/>
                <a:sym typeface="Krona One"/>
              </a:defRPr>
            </a:lvl5pPr>
            <a:lvl6pPr lvl="5" rtl="0" algn="ctr">
              <a:spcBef>
                <a:spcPts val="0"/>
              </a:spcBef>
              <a:spcAft>
                <a:spcPts val="0"/>
              </a:spcAft>
              <a:buSzPts val="12000"/>
              <a:buFont typeface="Krona One"/>
              <a:buNone/>
              <a:defRPr sz="12000">
                <a:latin typeface="Krona One"/>
                <a:ea typeface="Krona One"/>
                <a:cs typeface="Krona One"/>
                <a:sym typeface="Krona One"/>
              </a:defRPr>
            </a:lvl6pPr>
            <a:lvl7pPr lvl="6" rtl="0" algn="ctr">
              <a:spcBef>
                <a:spcPts val="0"/>
              </a:spcBef>
              <a:spcAft>
                <a:spcPts val="0"/>
              </a:spcAft>
              <a:buSzPts val="12000"/>
              <a:buFont typeface="Krona One"/>
              <a:buNone/>
              <a:defRPr sz="12000">
                <a:latin typeface="Krona One"/>
                <a:ea typeface="Krona One"/>
                <a:cs typeface="Krona One"/>
                <a:sym typeface="Krona One"/>
              </a:defRPr>
            </a:lvl7pPr>
            <a:lvl8pPr lvl="7" rtl="0" algn="ctr">
              <a:spcBef>
                <a:spcPts val="0"/>
              </a:spcBef>
              <a:spcAft>
                <a:spcPts val="0"/>
              </a:spcAft>
              <a:buSzPts val="12000"/>
              <a:buFont typeface="Krona One"/>
              <a:buNone/>
              <a:defRPr sz="12000">
                <a:latin typeface="Krona One"/>
                <a:ea typeface="Krona One"/>
                <a:cs typeface="Krona One"/>
                <a:sym typeface="Krona One"/>
              </a:defRPr>
            </a:lvl8pPr>
            <a:lvl9pPr lvl="8" rtl="0" algn="ctr">
              <a:spcBef>
                <a:spcPts val="0"/>
              </a:spcBef>
              <a:spcAft>
                <a:spcPts val="0"/>
              </a:spcAft>
              <a:buSzPts val="12000"/>
              <a:buFont typeface="Krona One"/>
              <a:buNone/>
              <a:defRPr sz="12000">
                <a:latin typeface="Krona One"/>
                <a:ea typeface="Krona One"/>
                <a:cs typeface="Krona One"/>
                <a:sym typeface="Krona One"/>
              </a:defRPr>
            </a:lvl9pPr>
          </a:lstStyle>
          <a:p>
            <a:r>
              <a:t>xx%</a:t>
            </a:r>
          </a:p>
        </p:txBody>
      </p:sp>
      <p:sp>
        <p:nvSpPr>
          <p:cNvPr id="1998" name="Google Shape;1998;p15"/>
          <p:cNvSpPr txBox="1"/>
          <p:nvPr>
            <p:ph idx="1" type="subTitle"/>
          </p:nvPr>
        </p:nvSpPr>
        <p:spPr>
          <a:xfrm>
            <a:off x="1736550" y="1245188"/>
            <a:ext cx="5670900" cy="3090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000"/>
              <a:buFont typeface="Barlow"/>
              <a:buNone/>
              <a:defRPr sz="2000">
                <a:solidFill>
                  <a:schemeClr val="dk1"/>
                </a:solidFill>
                <a:latin typeface="Barlow"/>
                <a:ea typeface="Barlow"/>
                <a:cs typeface="Barlow"/>
                <a:sym typeface="Barlow"/>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1999" name="Google Shape;1999;p15"/>
          <p:cNvSpPr txBox="1"/>
          <p:nvPr>
            <p:ph hasCustomPrompt="1" idx="2" type="title"/>
          </p:nvPr>
        </p:nvSpPr>
        <p:spPr>
          <a:xfrm>
            <a:off x="1736575" y="2221738"/>
            <a:ext cx="5670900" cy="3933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3500"/>
            </a:lvl1pPr>
            <a:lvl2pPr lvl="1" rtl="0" algn="ctr">
              <a:spcBef>
                <a:spcPts val="0"/>
              </a:spcBef>
              <a:spcAft>
                <a:spcPts val="0"/>
              </a:spcAft>
              <a:buSzPts val="12000"/>
              <a:buFont typeface="Krona One"/>
              <a:buNone/>
              <a:defRPr sz="12000">
                <a:latin typeface="Krona One"/>
                <a:ea typeface="Krona One"/>
                <a:cs typeface="Krona One"/>
                <a:sym typeface="Krona One"/>
              </a:defRPr>
            </a:lvl2pPr>
            <a:lvl3pPr lvl="2" rtl="0" algn="ctr">
              <a:spcBef>
                <a:spcPts val="0"/>
              </a:spcBef>
              <a:spcAft>
                <a:spcPts val="0"/>
              </a:spcAft>
              <a:buSzPts val="12000"/>
              <a:buFont typeface="Krona One"/>
              <a:buNone/>
              <a:defRPr sz="12000">
                <a:latin typeface="Krona One"/>
                <a:ea typeface="Krona One"/>
                <a:cs typeface="Krona One"/>
                <a:sym typeface="Krona One"/>
              </a:defRPr>
            </a:lvl3pPr>
            <a:lvl4pPr lvl="3" rtl="0" algn="ctr">
              <a:spcBef>
                <a:spcPts val="0"/>
              </a:spcBef>
              <a:spcAft>
                <a:spcPts val="0"/>
              </a:spcAft>
              <a:buSzPts val="12000"/>
              <a:buFont typeface="Krona One"/>
              <a:buNone/>
              <a:defRPr sz="12000">
                <a:latin typeface="Krona One"/>
                <a:ea typeface="Krona One"/>
                <a:cs typeface="Krona One"/>
                <a:sym typeface="Krona One"/>
              </a:defRPr>
            </a:lvl4pPr>
            <a:lvl5pPr lvl="4" rtl="0" algn="ctr">
              <a:spcBef>
                <a:spcPts val="0"/>
              </a:spcBef>
              <a:spcAft>
                <a:spcPts val="0"/>
              </a:spcAft>
              <a:buSzPts val="12000"/>
              <a:buFont typeface="Krona One"/>
              <a:buNone/>
              <a:defRPr sz="12000">
                <a:latin typeface="Krona One"/>
                <a:ea typeface="Krona One"/>
                <a:cs typeface="Krona One"/>
                <a:sym typeface="Krona One"/>
              </a:defRPr>
            </a:lvl5pPr>
            <a:lvl6pPr lvl="5" rtl="0" algn="ctr">
              <a:spcBef>
                <a:spcPts val="0"/>
              </a:spcBef>
              <a:spcAft>
                <a:spcPts val="0"/>
              </a:spcAft>
              <a:buSzPts val="12000"/>
              <a:buFont typeface="Krona One"/>
              <a:buNone/>
              <a:defRPr sz="12000">
                <a:latin typeface="Krona One"/>
                <a:ea typeface="Krona One"/>
                <a:cs typeface="Krona One"/>
                <a:sym typeface="Krona One"/>
              </a:defRPr>
            </a:lvl6pPr>
            <a:lvl7pPr lvl="6" rtl="0" algn="ctr">
              <a:spcBef>
                <a:spcPts val="0"/>
              </a:spcBef>
              <a:spcAft>
                <a:spcPts val="0"/>
              </a:spcAft>
              <a:buSzPts val="12000"/>
              <a:buFont typeface="Krona One"/>
              <a:buNone/>
              <a:defRPr sz="12000">
                <a:latin typeface="Krona One"/>
                <a:ea typeface="Krona One"/>
                <a:cs typeface="Krona One"/>
                <a:sym typeface="Krona One"/>
              </a:defRPr>
            </a:lvl7pPr>
            <a:lvl8pPr lvl="7" rtl="0" algn="ctr">
              <a:spcBef>
                <a:spcPts val="0"/>
              </a:spcBef>
              <a:spcAft>
                <a:spcPts val="0"/>
              </a:spcAft>
              <a:buSzPts val="12000"/>
              <a:buFont typeface="Krona One"/>
              <a:buNone/>
              <a:defRPr sz="12000">
                <a:latin typeface="Krona One"/>
                <a:ea typeface="Krona One"/>
                <a:cs typeface="Krona One"/>
                <a:sym typeface="Krona One"/>
              </a:defRPr>
            </a:lvl8pPr>
            <a:lvl9pPr lvl="8" rtl="0" algn="ctr">
              <a:spcBef>
                <a:spcPts val="0"/>
              </a:spcBef>
              <a:spcAft>
                <a:spcPts val="0"/>
              </a:spcAft>
              <a:buSzPts val="12000"/>
              <a:buFont typeface="Krona One"/>
              <a:buNone/>
              <a:defRPr sz="12000">
                <a:latin typeface="Krona One"/>
                <a:ea typeface="Krona One"/>
                <a:cs typeface="Krona One"/>
                <a:sym typeface="Krona One"/>
              </a:defRPr>
            </a:lvl9pPr>
          </a:lstStyle>
          <a:p>
            <a:r>
              <a:t>xx%</a:t>
            </a:r>
          </a:p>
        </p:txBody>
      </p:sp>
      <p:sp>
        <p:nvSpPr>
          <p:cNvPr id="2000" name="Google Shape;2000;p15"/>
          <p:cNvSpPr txBox="1"/>
          <p:nvPr>
            <p:ph idx="3" type="subTitle"/>
          </p:nvPr>
        </p:nvSpPr>
        <p:spPr>
          <a:xfrm>
            <a:off x="1736550" y="2733863"/>
            <a:ext cx="5670900" cy="3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Barlow"/>
              <a:buNone/>
              <a:defRPr sz="2000">
                <a:solidFill>
                  <a:schemeClr val="dk1"/>
                </a:solidFill>
                <a:latin typeface="Barlow"/>
                <a:ea typeface="Barlow"/>
                <a:cs typeface="Barlow"/>
                <a:sym typeface="Barlow"/>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01" name="Google Shape;2001;p15"/>
          <p:cNvSpPr txBox="1"/>
          <p:nvPr>
            <p:ph hasCustomPrompt="1" idx="4" type="title"/>
          </p:nvPr>
        </p:nvSpPr>
        <p:spPr>
          <a:xfrm>
            <a:off x="1736575" y="3589300"/>
            <a:ext cx="5670900" cy="3933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02" name="Google Shape;2002;p15"/>
          <p:cNvSpPr txBox="1"/>
          <p:nvPr>
            <p:ph idx="5" type="subTitle"/>
          </p:nvPr>
        </p:nvSpPr>
        <p:spPr>
          <a:xfrm>
            <a:off x="1736550" y="4101438"/>
            <a:ext cx="5670900" cy="3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Barlow"/>
              <a:buNone/>
              <a:defRPr sz="2000">
                <a:solidFill>
                  <a:schemeClr val="dk1"/>
                </a:solidFill>
                <a:latin typeface="Barlow"/>
                <a:ea typeface="Barlow"/>
                <a:cs typeface="Barlow"/>
                <a:sym typeface="Barlow"/>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03" name="Google Shape;2003;p15"/>
          <p:cNvSpPr/>
          <p:nvPr/>
        </p:nvSpPr>
        <p:spPr>
          <a:xfrm>
            <a:off x="6377250" y="-2075997"/>
            <a:ext cx="3734708" cy="3013982"/>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5"/>
          <p:cNvSpPr/>
          <p:nvPr/>
        </p:nvSpPr>
        <p:spPr>
          <a:xfrm rot="4359696">
            <a:off x="-913820" y="3769537"/>
            <a:ext cx="3315478" cy="2988094"/>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E6C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5"/>
          <p:cNvSpPr/>
          <p:nvPr/>
        </p:nvSpPr>
        <p:spPr>
          <a:xfrm>
            <a:off x="-691275" y="-1214953"/>
            <a:ext cx="2622409" cy="308628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5"/>
          <p:cNvSpPr/>
          <p:nvPr/>
        </p:nvSpPr>
        <p:spPr>
          <a:xfrm rot="1032163">
            <a:off x="6495360" y="1847908"/>
            <a:ext cx="3498471" cy="5512025"/>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CD8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7" name="Google Shape;2007;p15"/>
          <p:cNvGrpSpPr/>
          <p:nvPr/>
        </p:nvGrpSpPr>
        <p:grpSpPr>
          <a:xfrm>
            <a:off x="557854" y="390446"/>
            <a:ext cx="1194655" cy="1217797"/>
            <a:chOff x="1409850" y="3574325"/>
            <a:chExt cx="806600" cy="822225"/>
          </a:xfrm>
        </p:grpSpPr>
        <p:sp>
          <p:nvSpPr>
            <p:cNvPr id="2008" name="Google Shape;2008;p15"/>
            <p:cNvSpPr/>
            <p:nvPr/>
          </p:nvSpPr>
          <p:spPr>
            <a:xfrm>
              <a:off x="1409850" y="3574325"/>
              <a:ext cx="806600" cy="822225"/>
            </a:xfrm>
            <a:custGeom>
              <a:rect b="b" l="l" r="r" t="t"/>
              <a:pathLst>
                <a:path extrusionOk="0" h="32889" w="32264">
                  <a:moveTo>
                    <a:pt x="20427" y="1072"/>
                  </a:moveTo>
                  <a:lnTo>
                    <a:pt x="20427" y="1072"/>
                  </a:lnTo>
                  <a:cubicBezTo>
                    <a:pt x="20688" y="1100"/>
                    <a:pt x="20846" y="1100"/>
                    <a:pt x="20996" y="1136"/>
                  </a:cubicBezTo>
                  <a:cubicBezTo>
                    <a:pt x="21777" y="1336"/>
                    <a:pt x="22542" y="1586"/>
                    <a:pt x="23249" y="1982"/>
                  </a:cubicBezTo>
                  <a:cubicBezTo>
                    <a:pt x="23460" y="2100"/>
                    <a:pt x="23595" y="2254"/>
                    <a:pt x="23702" y="2464"/>
                  </a:cubicBezTo>
                  <a:cubicBezTo>
                    <a:pt x="24188" y="3418"/>
                    <a:pt x="24378" y="4454"/>
                    <a:pt x="24553" y="5493"/>
                  </a:cubicBezTo>
                  <a:cubicBezTo>
                    <a:pt x="24649" y="6082"/>
                    <a:pt x="24721" y="6679"/>
                    <a:pt x="24770" y="7275"/>
                  </a:cubicBezTo>
                  <a:cubicBezTo>
                    <a:pt x="24845" y="8168"/>
                    <a:pt x="24699" y="9043"/>
                    <a:pt x="24517" y="9914"/>
                  </a:cubicBezTo>
                  <a:cubicBezTo>
                    <a:pt x="24446" y="10253"/>
                    <a:pt x="24375" y="10591"/>
                    <a:pt x="24305" y="10929"/>
                  </a:cubicBezTo>
                  <a:lnTo>
                    <a:pt x="24305" y="10929"/>
                  </a:lnTo>
                  <a:cubicBezTo>
                    <a:pt x="24083" y="10875"/>
                    <a:pt x="23965" y="10847"/>
                    <a:pt x="23858" y="10847"/>
                  </a:cubicBezTo>
                  <a:cubicBezTo>
                    <a:pt x="23738" y="10847"/>
                    <a:pt x="23632" y="10882"/>
                    <a:pt x="23409" y="10957"/>
                  </a:cubicBezTo>
                  <a:cubicBezTo>
                    <a:pt x="23320" y="10896"/>
                    <a:pt x="23216" y="10828"/>
                    <a:pt x="23117" y="10764"/>
                  </a:cubicBezTo>
                  <a:cubicBezTo>
                    <a:pt x="23031" y="10707"/>
                    <a:pt x="22946" y="10653"/>
                    <a:pt x="22863" y="10600"/>
                  </a:cubicBezTo>
                  <a:cubicBezTo>
                    <a:pt x="23066" y="8810"/>
                    <a:pt x="22763" y="7089"/>
                    <a:pt x="22406" y="5372"/>
                  </a:cubicBezTo>
                  <a:cubicBezTo>
                    <a:pt x="22313" y="4929"/>
                    <a:pt x="22209" y="4486"/>
                    <a:pt x="22088" y="4047"/>
                  </a:cubicBezTo>
                  <a:cubicBezTo>
                    <a:pt x="21835" y="3118"/>
                    <a:pt x="21406" y="2278"/>
                    <a:pt x="20806" y="1525"/>
                  </a:cubicBezTo>
                  <a:cubicBezTo>
                    <a:pt x="20706" y="1400"/>
                    <a:pt x="20599" y="1279"/>
                    <a:pt x="20427" y="1072"/>
                  </a:cubicBezTo>
                  <a:close/>
                  <a:moveTo>
                    <a:pt x="22991" y="14010"/>
                  </a:moveTo>
                  <a:cubicBezTo>
                    <a:pt x="23044" y="14722"/>
                    <a:pt x="23139" y="15434"/>
                    <a:pt x="22949" y="16139"/>
                  </a:cubicBezTo>
                  <a:cubicBezTo>
                    <a:pt x="22916" y="16253"/>
                    <a:pt x="22867" y="16364"/>
                    <a:pt x="22745" y="16464"/>
                  </a:cubicBezTo>
                  <a:cubicBezTo>
                    <a:pt x="22814" y="16064"/>
                    <a:pt x="22903" y="15671"/>
                    <a:pt x="22942" y="15267"/>
                  </a:cubicBezTo>
                  <a:cubicBezTo>
                    <a:pt x="22984" y="14852"/>
                    <a:pt x="22978" y="14430"/>
                    <a:pt x="22991" y="14010"/>
                  </a:cubicBezTo>
                  <a:close/>
                  <a:moveTo>
                    <a:pt x="18567" y="18174"/>
                  </a:moveTo>
                  <a:lnTo>
                    <a:pt x="18567" y="18174"/>
                  </a:lnTo>
                  <a:cubicBezTo>
                    <a:pt x="18952" y="18692"/>
                    <a:pt x="18657" y="19074"/>
                    <a:pt x="18571" y="19460"/>
                  </a:cubicBezTo>
                  <a:cubicBezTo>
                    <a:pt x="18474" y="19071"/>
                    <a:pt x="18492" y="18682"/>
                    <a:pt x="18567" y="18174"/>
                  </a:cubicBezTo>
                  <a:close/>
                  <a:moveTo>
                    <a:pt x="26699" y="18767"/>
                  </a:moveTo>
                  <a:cubicBezTo>
                    <a:pt x="26885" y="19224"/>
                    <a:pt x="26677" y="19564"/>
                    <a:pt x="26488" y="19895"/>
                  </a:cubicBezTo>
                  <a:cubicBezTo>
                    <a:pt x="26409" y="20032"/>
                    <a:pt x="26277" y="20153"/>
                    <a:pt x="26149" y="20249"/>
                  </a:cubicBezTo>
                  <a:cubicBezTo>
                    <a:pt x="25884" y="20454"/>
                    <a:pt x="25689" y="20557"/>
                    <a:pt x="25489" y="20557"/>
                  </a:cubicBezTo>
                  <a:cubicBezTo>
                    <a:pt x="25273" y="20557"/>
                    <a:pt x="25050" y="20437"/>
                    <a:pt x="24727" y="20192"/>
                  </a:cubicBezTo>
                  <a:cubicBezTo>
                    <a:pt x="25385" y="19732"/>
                    <a:pt x="25924" y="19114"/>
                    <a:pt x="26699" y="18767"/>
                  </a:cubicBezTo>
                  <a:close/>
                  <a:moveTo>
                    <a:pt x="29018" y="19896"/>
                  </a:moveTo>
                  <a:cubicBezTo>
                    <a:pt x="29078" y="19896"/>
                    <a:pt x="29138" y="19910"/>
                    <a:pt x="29163" y="19938"/>
                  </a:cubicBezTo>
                  <a:cubicBezTo>
                    <a:pt x="29234" y="20014"/>
                    <a:pt x="29292" y="20171"/>
                    <a:pt x="29259" y="20260"/>
                  </a:cubicBezTo>
                  <a:cubicBezTo>
                    <a:pt x="29191" y="20446"/>
                    <a:pt x="29092" y="20639"/>
                    <a:pt x="28956" y="20785"/>
                  </a:cubicBezTo>
                  <a:cubicBezTo>
                    <a:pt x="28538" y="21235"/>
                    <a:pt x="28024" y="21560"/>
                    <a:pt x="27498" y="21863"/>
                  </a:cubicBezTo>
                  <a:cubicBezTo>
                    <a:pt x="27470" y="21835"/>
                    <a:pt x="27438" y="21803"/>
                    <a:pt x="27409" y="21774"/>
                  </a:cubicBezTo>
                  <a:cubicBezTo>
                    <a:pt x="27670" y="21357"/>
                    <a:pt x="27906" y="20917"/>
                    <a:pt x="28199" y="20528"/>
                  </a:cubicBezTo>
                  <a:cubicBezTo>
                    <a:pt x="28377" y="20289"/>
                    <a:pt x="28642" y="20110"/>
                    <a:pt x="28884" y="19928"/>
                  </a:cubicBezTo>
                  <a:cubicBezTo>
                    <a:pt x="28913" y="19906"/>
                    <a:pt x="28965" y="19896"/>
                    <a:pt x="29018" y="19896"/>
                  </a:cubicBezTo>
                  <a:close/>
                  <a:moveTo>
                    <a:pt x="24156" y="21385"/>
                  </a:moveTo>
                  <a:lnTo>
                    <a:pt x="24156" y="21385"/>
                  </a:lnTo>
                  <a:cubicBezTo>
                    <a:pt x="24176" y="22040"/>
                    <a:pt x="24023" y="22350"/>
                    <a:pt x="23677" y="22350"/>
                  </a:cubicBezTo>
                  <a:cubicBezTo>
                    <a:pt x="23529" y="22350"/>
                    <a:pt x="23345" y="22293"/>
                    <a:pt x="23124" y="22181"/>
                  </a:cubicBezTo>
                  <a:cubicBezTo>
                    <a:pt x="23302" y="22025"/>
                    <a:pt x="23470" y="21878"/>
                    <a:pt x="23642" y="21738"/>
                  </a:cubicBezTo>
                  <a:cubicBezTo>
                    <a:pt x="23785" y="21628"/>
                    <a:pt x="23938" y="21532"/>
                    <a:pt x="24156" y="21385"/>
                  </a:cubicBezTo>
                  <a:close/>
                  <a:moveTo>
                    <a:pt x="25235" y="20903"/>
                  </a:moveTo>
                  <a:cubicBezTo>
                    <a:pt x="25835" y="21281"/>
                    <a:pt x="25959" y="21588"/>
                    <a:pt x="25759" y="22192"/>
                  </a:cubicBezTo>
                  <a:cubicBezTo>
                    <a:pt x="25713" y="22328"/>
                    <a:pt x="25656" y="22463"/>
                    <a:pt x="25585" y="22588"/>
                  </a:cubicBezTo>
                  <a:cubicBezTo>
                    <a:pt x="25420" y="22875"/>
                    <a:pt x="25262" y="23074"/>
                    <a:pt x="25075" y="23074"/>
                  </a:cubicBezTo>
                  <a:cubicBezTo>
                    <a:pt x="24945" y="23074"/>
                    <a:pt x="24801" y="22978"/>
                    <a:pt x="24631" y="22750"/>
                  </a:cubicBezTo>
                  <a:cubicBezTo>
                    <a:pt x="24545" y="22635"/>
                    <a:pt x="24416" y="22560"/>
                    <a:pt x="24320" y="22478"/>
                  </a:cubicBezTo>
                  <a:cubicBezTo>
                    <a:pt x="24416" y="22021"/>
                    <a:pt x="24495" y="21624"/>
                    <a:pt x="24595" y="21146"/>
                  </a:cubicBezTo>
                  <a:cubicBezTo>
                    <a:pt x="24752" y="21085"/>
                    <a:pt x="24999" y="20993"/>
                    <a:pt x="25235" y="20903"/>
                  </a:cubicBezTo>
                  <a:close/>
                  <a:moveTo>
                    <a:pt x="23174" y="11421"/>
                  </a:moveTo>
                  <a:lnTo>
                    <a:pt x="23174" y="11421"/>
                  </a:lnTo>
                  <a:cubicBezTo>
                    <a:pt x="23374" y="11543"/>
                    <a:pt x="23503" y="11624"/>
                    <a:pt x="23663" y="11721"/>
                  </a:cubicBezTo>
                  <a:cubicBezTo>
                    <a:pt x="23770" y="11624"/>
                    <a:pt x="23870" y="11532"/>
                    <a:pt x="23981" y="11428"/>
                  </a:cubicBezTo>
                  <a:cubicBezTo>
                    <a:pt x="24031" y="11450"/>
                    <a:pt x="24091" y="11457"/>
                    <a:pt x="24138" y="11492"/>
                  </a:cubicBezTo>
                  <a:cubicBezTo>
                    <a:pt x="24485" y="11746"/>
                    <a:pt x="24713" y="12085"/>
                    <a:pt x="24838" y="12493"/>
                  </a:cubicBezTo>
                  <a:cubicBezTo>
                    <a:pt x="25092" y="13307"/>
                    <a:pt x="25263" y="14136"/>
                    <a:pt x="25099" y="14996"/>
                  </a:cubicBezTo>
                  <a:cubicBezTo>
                    <a:pt x="25042" y="15293"/>
                    <a:pt x="25070" y="15571"/>
                    <a:pt x="25256" y="15842"/>
                  </a:cubicBezTo>
                  <a:cubicBezTo>
                    <a:pt x="25399" y="15807"/>
                    <a:pt x="25560" y="15768"/>
                    <a:pt x="25731" y="15725"/>
                  </a:cubicBezTo>
                  <a:cubicBezTo>
                    <a:pt x="25931" y="15893"/>
                    <a:pt x="25895" y="16099"/>
                    <a:pt x="25824" y="16328"/>
                  </a:cubicBezTo>
                  <a:cubicBezTo>
                    <a:pt x="25535" y="17274"/>
                    <a:pt x="24978" y="18067"/>
                    <a:pt x="24424" y="18871"/>
                  </a:cubicBezTo>
                  <a:cubicBezTo>
                    <a:pt x="24292" y="19064"/>
                    <a:pt x="24020" y="18850"/>
                    <a:pt x="23923" y="19117"/>
                  </a:cubicBezTo>
                  <a:cubicBezTo>
                    <a:pt x="23859" y="19307"/>
                    <a:pt x="23702" y="19463"/>
                    <a:pt x="23559" y="19671"/>
                  </a:cubicBezTo>
                  <a:cubicBezTo>
                    <a:pt x="23638" y="19685"/>
                    <a:pt x="23692" y="19678"/>
                    <a:pt x="23724" y="19703"/>
                  </a:cubicBezTo>
                  <a:cubicBezTo>
                    <a:pt x="23855" y="19798"/>
                    <a:pt x="23975" y="19839"/>
                    <a:pt x="24088" y="19839"/>
                  </a:cubicBezTo>
                  <a:cubicBezTo>
                    <a:pt x="24283" y="19839"/>
                    <a:pt x="24457" y="19718"/>
                    <a:pt x="24631" y="19553"/>
                  </a:cubicBezTo>
                  <a:cubicBezTo>
                    <a:pt x="24790" y="19404"/>
                    <a:pt x="24971" y="19278"/>
                    <a:pt x="25318" y="19278"/>
                  </a:cubicBezTo>
                  <a:cubicBezTo>
                    <a:pt x="25328" y="19278"/>
                    <a:pt x="25338" y="19278"/>
                    <a:pt x="25349" y="19278"/>
                  </a:cubicBezTo>
                  <a:cubicBezTo>
                    <a:pt x="24811" y="19708"/>
                    <a:pt x="24385" y="20147"/>
                    <a:pt x="23746" y="20147"/>
                  </a:cubicBezTo>
                  <a:cubicBezTo>
                    <a:pt x="23658" y="20147"/>
                    <a:pt x="23567" y="20139"/>
                    <a:pt x="23470" y="20121"/>
                  </a:cubicBezTo>
                  <a:cubicBezTo>
                    <a:pt x="23446" y="19980"/>
                    <a:pt x="23418" y="19844"/>
                    <a:pt x="23389" y="19710"/>
                  </a:cubicBezTo>
                  <a:lnTo>
                    <a:pt x="23389" y="19710"/>
                  </a:lnTo>
                  <a:cubicBezTo>
                    <a:pt x="23393" y="19710"/>
                    <a:pt x="23396" y="19710"/>
                    <a:pt x="23399" y="19710"/>
                  </a:cubicBezTo>
                  <a:lnTo>
                    <a:pt x="23388" y="19703"/>
                  </a:lnTo>
                  <a:lnTo>
                    <a:pt x="23388" y="19703"/>
                  </a:lnTo>
                  <a:cubicBezTo>
                    <a:pt x="23388" y="19705"/>
                    <a:pt x="23389" y="19707"/>
                    <a:pt x="23389" y="19710"/>
                  </a:cubicBezTo>
                  <a:lnTo>
                    <a:pt x="23389" y="19710"/>
                  </a:lnTo>
                  <a:cubicBezTo>
                    <a:pt x="22760" y="19659"/>
                    <a:pt x="22131" y="19610"/>
                    <a:pt x="21464" y="19557"/>
                  </a:cubicBezTo>
                  <a:cubicBezTo>
                    <a:pt x="21456" y="19503"/>
                    <a:pt x="21452" y="19403"/>
                    <a:pt x="21428" y="19307"/>
                  </a:cubicBezTo>
                  <a:cubicBezTo>
                    <a:pt x="21336" y="18956"/>
                    <a:pt x="21150" y="18790"/>
                    <a:pt x="20838" y="18790"/>
                  </a:cubicBezTo>
                  <a:cubicBezTo>
                    <a:pt x="20796" y="18790"/>
                    <a:pt x="20752" y="18793"/>
                    <a:pt x="20706" y="18799"/>
                  </a:cubicBezTo>
                  <a:cubicBezTo>
                    <a:pt x="20503" y="18828"/>
                    <a:pt x="20299" y="18871"/>
                    <a:pt x="20099" y="18924"/>
                  </a:cubicBezTo>
                  <a:cubicBezTo>
                    <a:pt x="19613" y="19056"/>
                    <a:pt x="19435" y="19343"/>
                    <a:pt x="19503" y="19853"/>
                  </a:cubicBezTo>
                  <a:cubicBezTo>
                    <a:pt x="19524" y="20014"/>
                    <a:pt x="19560" y="20167"/>
                    <a:pt x="19592" y="20335"/>
                  </a:cubicBezTo>
                  <a:cubicBezTo>
                    <a:pt x="19013" y="20303"/>
                    <a:pt x="18842" y="20124"/>
                    <a:pt x="18878" y="19585"/>
                  </a:cubicBezTo>
                  <a:cubicBezTo>
                    <a:pt x="18896" y="19295"/>
                    <a:pt x="18981" y="19013"/>
                    <a:pt x="19006" y="18728"/>
                  </a:cubicBezTo>
                  <a:cubicBezTo>
                    <a:pt x="19053" y="18257"/>
                    <a:pt x="18949" y="18125"/>
                    <a:pt x="18395" y="17892"/>
                  </a:cubicBezTo>
                  <a:cubicBezTo>
                    <a:pt x="18378" y="17924"/>
                    <a:pt x="18324" y="17975"/>
                    <a:pt x="18321" y="18028"/>
                  </a:cubicBezTo>
                  <a:cubicBezTo>
                    <a:pt x="18260" y="18582"/>
                    <a:pt x="18171" y="19135"/>
                    <a:pt x="18164" y="19689"/>
                  </a:cubicBezTo>
                  <a:cubicBezTo>
                    <a:pt x="18156" y="20174"/>
                    <a:pt x="18385" y="20556"/>
                    <a:pt x="18874" y="20757"/>
                  </a:cubicBezTo>
                  <a:cubicBezTo>
                    <a:pt x="19049" y="20828"/>
                    <a:pt x="19188" y="20988"/>
                    <a:pt x="19407" y="21153"/>
                  </a:cubicBezTo>
                  <a:cubicBezTo>
                    <a:pt x="19196" y="21306"/>
                    <a:pt x="19056" y="21413"/>
                    <a:pt x="18909" y="21514"/>
                  </a:cubicBezTo>
                  <a:cubicBezTo>
                    <a:pt x="18795" y="21592"/>
                    <a:pt x="18680" y="21630"/>
                    <a:pt x="18564" y="21630"/>
                  </a:cubicBezTo>
                  <a:cubicBezTo>
                    <a:pt x="18448" y="21630"/>
                    <a:pt x="18331" y="21592"/>
                    <a:pt x="18213" y="21517"/>
                  </a:cubicBezTo>
                  <a:cubicBezTo>
                    <a:pt x="18128" y="21464"/>
                    <a:pt x="18039" y="21407"/>
                    <a:pt x="17945" y="21360"/>
                  </a:cubicBezTo>
                  <a:cubicBezTo>
                    <a:pt x="17768" y="21262"/>
                    <a:pt x="17591" y="21208"/>
                    <a:pt x="17423" y="21208"/>
                  </a:cubicBezTo>
                  <a:cubicBezTo>
                    <a:pt x="17204" y="21208"/>
                    <a:pt x="16998" y="21298"/>
                    <a:pt x="16817" y="21499"/>
                  </a:cubicBezTo>
                  <a:cubicBezTo>
                    <a:pt x="16664" y="21670"/>
                    <a:pt x="16504" y="21728"/>
                    <a:pt x="16324" y="21728"/>
                  </a:cubicBezTo>
                  <a:cubicBezTo>
                    <a:pt x="16251" y="21728"/>
                    <a:pt x="16175" y="21718"/>
                    <a:pt x="16096" y="21703"/>
                  </a:cubicBezTo>
                  <a:cubicBezTo>
                    <a:pt x="15775" y="21646"/>
                    <a:pt x="15453" y="21597"/>
                    <a:pt x="15115" y="21597"/>
                  </a:cubicBezTo>
                  <a:cubicBezTo>
                    <a:pt x="15050" y="21597"/>
                    <a:pt x="14984" y="21599"/>
                    <a:pt x="14917" y="21603"/>
                  </a:cubicBezTo>
                  <a:cubicBezTo>
                    <a:pt x="15400" y="21735"/>
                    <a:pt x="15878" y="21867"/>
                    <a:pt x="16360" y="22003"/>
                  </a:cubicBezTo>
                  <a:cubicBezTo>
                    <a:pt x="16356" y="22028"/>
                    <a:pt x="16353" y="22053"/>
                    <a:pt x="16349" y="22081"/>
                  </a:cubicBezTo>
                  <a:cubicBezTo>
                    <a:pt x="16114" y="22096"/>
                    <a:pt x="15881" y="22114"/>
                    <a:pt x="15649" y="22132"/>
                  </a:cubicBezTo>
                  <a:cubicBezTo>
                    <a:pt x="16570" y="22342"/>
                    <a:pt x="16570" y="22342"/>
                    <a:pt x="16699" y="22560"/>
                  </a:cubicBezTo>
                  <a:cubicBezTo>
                    <a:pt x="16428" y="22585"/>
                    <a:pt x="16163" y="22610"/>
                    <a:pt x="15863" y="22638"/>
                  </a:cubicBezTo>
                  <a:cubicBezTo>
                    <a:pt x="16306" y="22874"/>
                    <a:pt x="16857" y="22560"/>
                    <a:pt x="17253" y="23071"/>
                  </a:cubicBezTo>
                  <a:cubicBezTo>
                    <a:pt x="17017" y="23124"/>
                    <a:pt x="16835" y="23195"/>
                    <a:pt x="16649" y="23206"/>
                  </a:cubicBezTo>
                  <a:cubicBezTo>
                    <a:pt x="16174" y="23235"/>
                    <a:pt x="15700" y="23249"/>
                    <a:pt x="15224" y="23249"/>
                  </a:cubicBezTo>
                  <a:cubicBezTo>
                    <a:pt x="15192" y="23249"/>
                    <a:pt x="15160" y="23250"/>
                    <a:pt x="15128" y="23250"/>
                  </a:cubicBezTo>
                  <a:cubicBezTo>
                    <a:pt x="14899" y="23250"/>
                    <a:pt x="14673" y="23233"/>
                    <a:pt x="14535" y="22964"/>
                  </a:cubicBezTo>
                  <a:cubicBezTo>
                    <a:pt x="14492" y="22882"/>
                    <a:pt x="14321" y="22864"/>
                    <a:pt x="14203" y="22824"/>
                  </a:cubicBezTo>
                  <a:cubicBezTo>
                    <a:pt x="14032" y="22771"/>
                    <a:pt x="13853" y="22724"/>
                    <a:pt x="13667" y="22671"/>
                  </a:cubicBezTo>
                  <a:cubicBezTo>
                    <a:pt x="13617" y="22338"/>
                    <a:pt x="13739" y="22067"/>
                    <a:pt x="13921" y="21853"/>
                  </a:cubicBezTo>
                  <a:cubicBezTo>
                    <a:pt x="14235" y="21485"/>
                    <a:pt x="14396" y="21085"/>
                    <a:pt x="14393" y="20607"/>
                  </a:cubicBezTo>
                  <a:cubicBezTo>
                    <a:pt x="14388" y="20517"/>
                    <a:pt x="14457" y="20424"/>
                    <a:pt x="14513" y="20264"/>
                  </a:cubicBezTo>
                  <a:cubicBezTo>
                    <a:pt x="14800" y="20414"/>
                    <a:pt x="15052" y="20535"/>
                    <a:pt x="15292" y="20678"/>
                  </a:cubicBezTo>
                  <a:cubicBezTo>
                    <a:pt x="15508" y="20803"/>
                    <a:pt x="15721" y="20903"/>
                    <a:pt x="15970" y="20903"/>
                  </a:cubicBezTo>
                  <a:cubicBezTo>
                    <a:pt x="15997" y="20903"/>
                    <a:pt x="16025" y="20902"/>
                    <a:pt x="16053" y="20899"/>
                  </a:cubicBezTo>
                  <a:cubicBezTo>
                    <a:pt x="16517" y="20860"/>
                    <a:pt x="16803" y="20560"/>
                    <a:pt x="16699" y="20106"/>
                  </a:cubicBezTo>
                  <a:cubicBezTo>
                    <a:pt x="16610" y="19710"/>
                    <a:pt x="16424" y="19335"/>
                    <a:pt x="16267" y="18957"/>
                  </a:cubicBezTo>
                  <a:cubicBezTo>
                    <a:pt x="16188" y="18774"/>
                    <a:pt x="16074" y="18606"/>
                    <a:pt x="15946" y="18378"/>
                  </a:cubicBezTo>
                  <a:cubicBezTo>
                    <a:pt x="16381" y="18331"/>
                    <a:pt x="16821" y="18438"/>
                    <a:pt x="16892" y="17910"/>
                  </a:cubicBezTo>
                  <a:cubicBezTo>
                    <a:pt x="17232" y="17974"/>
                    <a:pt x="17203" y="18545"/>
                    <a:pt x="17625" y="18545"/>
                  </a:cubicBezTo>
                  <a:cubicBezTo>
                    <a:pt x="17673" y="18545"/>
                    <a:pt x="17727" y="18537"/>
                    <a:pt x="17788" y="18521"/>
                  </a:cubicBezTo>
                  <a:cubicBezTo>
                    <a:pt x="17742" y="18400"/>
                    <a:pt x="17721" y="18310"/>
                    <a:pt x="17674" y="18228"/>
                  </a:cubicBezTo>
                  <a:cubicBezTo>
                    <a:pt x="17467" y="17853"/>
                    <a:pt x="17381" y="17457"/>
                    <a:pt x="17442" y="17032"/>
                  </a:cubicBezTo>
                  <a:cubicBezTo>
                    <a:pt x="17592" y="16000"/>
                    <a:pt x="17271" y="15128"/>
                    <a:pt x="16595" y="14342"/>
                  </a:cubicBezTo>
                  <a:cubicBezTo>
                    <a:pt x="16167" y="13846"/>
                    <a:pt x="15799" y="13292"/>
                    <a:pt x="15374" y="12725"/>
                  </a:cubicBezTo>
                  <a:cubicBezTo>
                    <a:pt x="15553" y="12628"/>
                    <a:pt x="15670" y="12560"/>
                    <a:pt x="15796" y="12503"/>
                  </a:cubicBezTo>
                  <a:cubicBezTo>
                    <a:pt x="16306" y="12282"/>
                    <a:pt x="16817" y="12053"/>
                    <a:pt x="17332" y="11846"/>
                  </a:cubicBezTo>
                  <a:cubicBezTo>
                    <a:pt x="17659" y="11715"/>
                    <a:pt x="17991" y="11605"/>
                    <a:pt x="18330" y="11605"/>
                  </a:cubicBezTo>
                  <a:cubicBezTo>
                    <a:pt x="18534" y="11605"/>
                    <a:pt x="18740" y="11645"/>
                    <a:pt x="18949" y="11743"/>
                  </a:cubicBezTo>
                  <a:cubicBezTo>
                    <a:pt x="18972" y="11753"/>
                    <a:pt x="19000" y="11759"/>
                    <a:pt x="19029" y="11759"/>
                  </a:cubicBezTo>
                  <a:cubicBezTo>
                    <a:pt x="19050" y="11759"/>
                    <a:pt x="19071" y="11756"/>
                    <a:pt x="19089" y="11749"/>
                  </a:cubicBezTo>
                  <a:cubicBezTo>
                    <a:pt x="19306" y="11688"/>
                    <a:pt x="19516" y="11659"/>
                    <a:pt x="19720" y="11659"/>
                  </a:cubicBezTo>
                  <a:cubicBezTo>
                    <a:pt x="20220" y="11659"/>
                    <a:pt x="20681" y="11838"/>
                    <a:pt x="21110" y="12178"/>
                  </a:cubicBezTo>
                  <a:cubicBezTo>
                    <a:pt x="21231" y="12276"/>
                    <a:pt x="21342" y="12378"/>
                    <a:pt x="21511" y="12378"/>
                  </a:cubicBezTo>
                  <a:cubicBezTo>
                    <a:pt x="21541" y="12378"/>
                    <a:pt x="21572" y="12374"/>
                    <a:pt x="21606" y="12367"/>
                  </a:cubicBezTo>
                  <a:cubicBezTo>
                    <a:pt x="21614" y="12365"/>
                    <a:pt x="21624" y="12364"/>
                    <a:pt x="21633" y="12364"/>
                  </a:cubicBezTo>
                  <a:cubicBezTo>
                    <a:pt x="21721" y="12364"/>
                    <a:pt x="21851" y="12448"/>
                    <a:pt x="21906" y="12529"/>
                  </a:cubicBezTo>
                  <a:cubicBezTo>
                    <a:pt x="22067" y="12764"/>
                    <a:pt x="22231" y="13010"/>
                    <a:pt x="22324" y="13279"/>
                  </a:cubicBezTo>
                  <a:cubicBezTo>
                    <a:pt x="22567" y="13986"/>
                    <a:pt x="22699" y="14714"/>
                    <a:pt x="22606" y="15474"/>
                  </a:cubicBezTo>
                  <a:cubicBezTo>
                    <a:pt x="22549" y="15924"/>
                    <a:pt x="22527" y="16378"/>
                    <a:pt x="22478" y="16831"/>
                  </a:cubicBezTo>
                  <a:cubicBezTo>
                    <a:pt x="22406" y="17460"/>
                    <a:pt x="22492" y="18085"/>
                    <a:pt x="22456" y="18728"/>
                  </a:cubicBezTo>
                  <a:cubicBezTo>
                    <a:pt x="22756" y="18707"/>
                    <a:pt x="22824" y="18546"/>
                    <a:pt x="22802" y="18382"/>
                  </a:cubicBezTo>
                  <a:cubicBezTo>
                    <a:pt x="22731" y="17846"/>
                    <a:pt x="22988" y="17428"/>
                    <a:pt x="23224" y="16989"/>
                  </a:cubicBezTo>
                  <a:cubicBezTo>
                    <a:pt x="23624" y="16242"/>
                    <a:pt x="23767" y="15425"/>
                    <a:pt x="23731" y="14589"/>
                  </a:cubicBezTo>
                  <a:cubicBezTo>
                    <a:pt x="23692" y="13678"/>
                    <a:pt x="23599" y="12771"/>
                    <a:pt x="23270" y="11907"/>
                  </a:cubicBezTo>
                  <a:cubicBezTo>
                    <a:pt x="23221" y="11779"/>
                    <a:pt x="23216" y="11636"/>
                    <a:pt x="23174" y="11421"/>
                  </a:cubicBezTo>
                  <a:close/>
                  <a:moveTo>
                    <a:pt x="24382" y="20473"/>
                  </a:moveTo>
                  <a:cubicBezTo>
                    <a:pt x="24555" y="20473"/>
                    <a:pt x="24724" y="20545"/>
                    <a:pt x="24906" y="20703"/>
                  </a:cubicBezTo>
                  <a:cubicBezTo>
                    <a:pt x="24602" y="20867"/>
                    <a:pt x="24324" y="20993"/>
                    <a:pt x="23992" y="21031"/>
                  </a:cubicBezTo>
                  <a:cubicBezTo>
                    <a:pt x="23210" y="21125"/>
                    <a:pt x="22766" y="21535"/>
                    <a:pt x="22599" y="22306"/>
                  </a:cubicBezTo>
                  <a:cubicBezTo>
                    <a:pt x="22574" y="22417"/>
                    <a:pt x="22681" y="22557"/>
                    <a:pt x="22728" y="22696"/>
                  </a:cubicBezTo>
                  <a:cubicBezTo>
                    <a:pt x="22893" y="22589"/>
                    <a:pt x="22976" y="22535"/>
                    <a:pt x="23085" y="22535"/>
                  </a:cubicBezTo>
                  <a:cubicBezTo>
                    <a:pt x="23194" y="22535"/>
                    <a:pt x="23330" y="22590"/>
                    <a:pt x="23602" y="22699"/>
                  </a:cubicBezTo>
                  <a:cubicBezTo>
                    <a:pt x="23199" y="22946"/>
                    <a:pt x="22838" y="23164"/>
                    <a:pt x="22392" y="23435"/>
                  </a:cubicBezTo>
                  <a:cubicBezTo>
                    <a:pt x="22349" y="23045"/>
                    <a:pt x="22285" y="22781"/>
                    <a:pt x="22402" y="22471"/>
                  </a:cubicBezTo>
                  <a:cubicBezTo>
                    <a:pt x="22535" y="22114"/>
                    <a:pt x="22621" y="21721"/>
                    <a:pt x="22367" y="21296"/>
                  </a:cubicBezTo>
                  <a:cubicBezTo>
                    <a:pt x="22256" y="21456"/>
                    <a:pt x="22171" y="21581"/>
                    <a:pt x="22056" y="21753"/>
                  </a:cubicBezTo>
                  <a:cubicBezTo>
                    <a:pt x="21927" y="21603"/>
                    <a:pt x="21813" y="21471"/>
                    <a:pt x="21649" y="21281"/>
                  </a:cubicBezTo>
                  <a:cubicBezTo>
                    <a:pt x="22003" y="21078"/>
                    <a:pt x="22316" y="20892"/>
                    <a:pt x="22642" y="20721"/>
                  </a:cubicBezTo>
                  <a:cubicBezTo>
                    <a:pt x="22698" y="20692"/>
                    <a:pt x="22781" y="20667"/>
                    <a:pt x="22848" y="20667"/>
                  </a:cubicBezTo>
                  <a:cubicBezTo>
                    <a:pt x="22879" y="20667"/>
                    <a:pt x="22907" y="20672"/>
                    <a:pt x="22928" y="20685"/>
                  </a:cubicBezTo>
                  <a:cubicBezTo>
                    <a:pt x="23063" y="20772"/>
                    <a:pt x="23195" y="20806"/>
                    <a:pt x="23322" y="20806"/>
                  </a:cubicBezTo>
                  <a:cubicBezTo>
                    <a:pt x="23549" y="20806"/>
                    <a:pt x="23763" y="20698"/>
                    <a:pt x="23966" y="20592"/>
                  </a:cubicBezTo>
                  <a:cubicBezTo>
                    <a:pt x="24113" y="20515"/>
                    <a:pt x="24249" y="20473"/>
                    <a:pt x="24382" y="20473"/>
                  </a:cubicBezTo>
                  <a:close/>
                  <a:moveTo>
                    <a:pt x="24131" y="22689"/>
                  </a:moveTo>
                  <a:cubicBezTo>
                    <a:pt x="24320" y="22864"/>
                    <a:pt x="24523" y="23053"/>
                    <a:pt x="24770" y="23281"/>
                  </a:cubicBezTo>
                  <a:cubicBezTo>
                    <a:pt x="24613" y="23367"/>
                    <a:pt x="24492" y="23417"/>
                    <a:pt x="24385" y="23488"/>
                  </a:cubicBezTo>
                  <a:cubicBezTo>
                    <a:pt x="24081" y="23692"/>
                    <a:pt x="23767" y="23885"/>
                    <a:pt x="23485" y="24113"/>
                  </a:cubicBezTo>
                  <a:cubicBezTo>
                    <a:pt x="23291" y="24271"/>
                    <a:pt x="23133" y="24356"/>
                    <a:pt x="22968" y="24356"/>
                  </a:cubicBezTo>
                  <a:cubicBezTo>
                    <a:pt x="22777" y="24356"/>
                    <a:pt x="22577" y="24242"/>
                    <a:pt x="22299" y="23996"/>
                  </a:cubicBezTo>
                  <a:cubicBezTo>
                    <a:pt x="22921" y="23553"/>
                    <a:pt x="23495" y="23142"/>
                    <a:pt x="24131" y="22689"/>
                  </a:cubicBezTo>
                  <a:close/>
                  <a:moveTo>
                    <a:pt x="22771" y="24946"/>
                  </a:moveTo>
                  <a:cubicBezTo>
                    <a:pt x="22652" y="25150"/>
                    <a:pt x="22531" y="25353"/>
                    <a:pt x="22392" y="25592"/>
                  </a:cubicBezTo>
                  <a:cubicBezTo>
                    <a:pt x="22352" y="25249"/>
                    <a:pt x="22352" y="25249"/>
                    <a:pt x="22771" y="24946"/>
                  </a:cubicBezTo>
                  <a:close/>
                  <a:moveTo>
                    <a:pt x="25685" y="23677"/>
                  </a:moveTo>
                  <a:cubicBezTo>
                    <a:pt x="25755" y="23677"/>
                    <a:pt x="25829" y="23687"/>
                    <a:pt x="25909" y="23710"/>
                  </a:cubicBezTo>
                  <a:cubicBezTo>
                    <a:pt x="25952" y="24085"/>
                    <a:pt x="25777" y="24324"/>
                    <a:pt x="25556" y="24499"/>
                  </a:cubicBezTo>
                  <a:cubicBezTo>
                    <a:pt x="25171" y="24807"/>
                    <a:pt x="24774" y="25102"/>
                    <a:pt x="24349" y="25349"/>
                  </a:cubicBezTo>
                  <a:cubicBezTo>
                    <a:pt x="23785" y="25674"/>
                    <a:pt x="23188" y="25942"/>
                    <a:pt x="22588" y="26242"/>
                  </a:cubicBezTo>
                  <a:cubicBezTo>
                    <a:pt x="22524" y="25964"/>
                    <a:pt x="22695" y="25745"/>
                    <a:pt x="22820" y="25517"/>
                  </a:cubicBezTo>
                  <a:cubicBezTo>
                    <a:pt x="23081" y="25038"/>
                    <a:pt x="23399" y="24642"/>
                    <a:pt x="23959" y="24460"/>
                  </a:cubicBezTo>
                  <a:cubicBezTo>
                    <a:pt x="24345" y="24331"/>
                    <a:pt x="24688" y="24078"/>
                    <a:pt x="25056" y="23892"/>
                  </a:cubicBezTo>
                  <a:cubicBezTo>
                    <a:pt x="25250" y="23795"/>
                    <a:pt x="25442" y="23677"/>
                    <a:pt x="25685" y="23677"/>
                  </a:cubicBezTo>
                  <a:close/>
                  <a:moveTo>
                    <a:pt x="16460" y="565"/>
                  </a:moveTo>
                  <a:cubicBezTo>
                    <a:pt x="16590" y="565"/>
                    <a:pt x="16739" y="570"/>
                    <a:pt x="16917" y="579"/>
                  </a:cubicBezTo>
                  <a:cubicBezTo>
                    <a:pt x="17363" y="1375"/>
                    <a:pt x="17835" y="2196"/>
                    <a:pt x="18285" y="3032"/>
                  </a:cubicBezTo>
                  <a:cubicBezTo>
                    <a:pt x="18738" y="3872"/>
                    <a:pt x="19099" y="4750"/>
                    <a:pt x="19342" y="5675"/>
                  </a:cubicBezTo>
                  <a:cubicBezTo>
                    <a:pt x="19574" y="6575"/>
                    <a:pt x="19814" y="7475"/>
                    <a:pt x="19977" y="8389"/>
                  </a:cubicBezTo>
                  <a:cubicBezTo>
                    <a:pt x="20142" y="9310"/>
                    <a:pt x="20217" y="10250"/>
                    <a:pt x="20363" y="11179"/>
                  </a:cubicBezTo>
                  <a:cubicBezTo>
                    <a:pt x="20724" y="9632"/>
                    <a:pt x="19549" y="3532"/>
                    <a:pt x="17188" y="683"/>
                  </a:cubicBezTo>
                  <a:cubicBezTo>
                    <a:pt x="17340" y="637"/>
                    <a:pt x="17618" y="605"/>
                    <a:pt x="17855" y="605"/>
                  </a:cubicBezTo>
                  <a:cubicBezTo>
                    <a:pt x="18027" y="605"/>
                    <a:pt x="18177" y="622"/>
                    <a:pt x="18242" y="661"/>
                  </a:cubicBezTo>
                  <a:cubicBezTo>
                    <a:pt x="18360" y="732"/>
                    <a:pt x="18471" y="839"/>
                    <a:pt x="18545" y="958"/>
                  </a:cubicBezTo>
                  <a:cubicBezTo>
                    <a:pt x="18963" y="1622"/>
                    <a:pt x="19428" y="2265"/>
                    <a:pt x="19771" y="2968"/>
                  </a:cubicBezTo>
                  <a:cubicBezTo>
                    <a:pt x="20685" y="4836"/>
                    <a:pt x="21284" y="6814"/>
                    <a:pt x="21578" y="8875"/>
                  </a:cubicBezTo>
                  <a:cubicBezTo>
                    <a:pt x="21699" y="9710"/>
                    <a:pt x="21721" y="10561"/>
                    <a:pt x="21785" y="11421"/>
                  </a:cubicBezTo>
                  <a:cubicBezTo>
                    <a:pt x="21938" y="11385"/>
                    <a:pt x="21917" y="11239"/>
                    <a:pt x="21931" y="11107"/>
                  </a:cubicBezTo>
                  <a:cubicBezTo>
                    <a:pt x="22052" y="9875"/>
                    <a:pt x="21835" y="8675"/>
                    <a:pt x="21560" y="7482"/>
                  </a:cubicBezTo>
                  <a:cubicBezTo>
                    <a:pt x="21253" y="6153"/>
                    <a:pt x="20870" y="4846"/>
                    <a:pt x="20363" y="3575"/>
                  </a:cubicBezTo>
                  <a:cubicBezTo>
                    <a:pt x="19995" y="2646"/>
                    <a:pt x="19570" y="1754"/>
                    <a:pt x="18942" y="968"/>
                  </a:cubicBezTo>
                  <a:cubicBezTo>
                    <a:pt x="18906" y="925"/>
                    <a:pt x="18892" y="861"/>
                    <a:pt x="18853" y="768"/>
                  </a:cubicBezTo>
                  <a:cubicBezTo>
                    <a:pt x="18933" y="765"/>
                    <a:pt x="19011" y="762"/>
                    <a:pt x="19087" y="762"/>
                  </a:cubicBezTo>
                  <a:cubicBezTo>
                    <a:pt x="19540" y="762"/>
                    <a:pt x="19926" y="850"/>
                    <a:pt x="20188" y="1314"/>
                  </a:cubicBezTo>
                  <a:cubicBezTo>
                    <a:pt x="20457" y="1779"/>
                    <a:pt x="20781" y="2211"/>
                    <a:pt x="21067" y="2664"/>
                  </a:cubicBezTo>
                  <a:cubicBezTo>
                    <a:pt x="21710" y="3679"/>
                    <a:pt x="21999" y="4828"/>
                    <a:pt x="22281" y="5972"/>
                  </a:cubicBezTo>
                  <a:cubicBezTo>
                    <a:pt x="22499" y="6850"/>
                    <a:pt x="22688" y="7746"/>
                    <a:pt x="22792" y="8642"/>
                  </a:cubicBezTo>
                  <a:cubicBezTo>
                    <a:pt x="22878" y="9374"/>
                    <a:pt x="22906" y="10129"/>
                    <a:pt x="22545" y="10825"/>
                  </a:cubicBezTo>
                  <a:cubicBezTo>
                    <a:pt x="22496" y="10928"/>
                    <a:pt x="22471" y="11067"/>
                    <a:pt x="22488" y="11182"/>
                  </a:cubicBezTo>
                  <a:cubicBezTo>
                    <a:pt x="22563" y="11693"/>
                    <a:pt x="22656" y="12199"/>
                    <a:pt x="22745" y="12710"/>
                  </a:cubicBezTo>
                  <a:cubicBezTo>
                    <a:pt x="22823" y="13131"/>
                    <a:pt x="22908" y="13548"/>
                    <a:pt x="22986" y="13968"/>
                  </a:cubicBezTo>
                  <a:lnTo>
                    <a:pt x="22986" y="13968"/>
                  </a:lnTo>
                  <a:cubicBezTo>
                    <a:pt x="22739" y="13849"/>
                    <a:pt x="22798" y="13584"/>
                    <a:pt x="22735" y="13386"/>
                  </a:cubicBezTo>
                  <a:cubicBezTo>
                    <a:pt x="22606" y="12985"/>
                    <a:pt x="22463" y="12603"/>
                    <a:pt x="22160" y="12303"/>
                  </a:cubicBezTo>
                  <a:cubicBezTo>
                    <a:pt x="22021" y="12164"/>
                    <a:pt x="21885" y="12046"/>
                    <a:pt x="21697" y="12046"/>
                  </a:cubicBezTo>
                  <a:cubicBezTo>
                    <a:pt x="21639" y="12046"/>
                    <a:pt x="21576" y="12057"/>
                    <a:pt x="21506" y="12082"/>
                  </a:cubicBezTo>
                  <a:cubicBezTo>
                    <a:pt x="21487" y="12089"/>
                    <a:pt x="21465" y="12092"/>
                    <a:pt x="21442" y="12092"/>
                  </a:cubicBezTo>
                  <a:cubicBezTo>
                    <a:pt x="21339" y="12092"/>
                    <a:pt x="21206" y="12035"/>
                    <a:pt x="21128" y="11971"/>
                  </a:cubicBezTo>
                  <a:cubicBezTo>
                    <a:pt x="20635" y="11582"/>
                    <a:pt x="20088" y="11404"/>
                    <a:pt x="19476" y="11404"/>
                  </a:cubicBezTo>
                  <a:cubicBezTo>
                    <a:pt x="19430" y="11404"/>
                    <a:pt x="19384" y="11405"/>
                    <a:pt x="19338" y="11407"/>
                  </a:cubicBezTo>
                  <a:cubicBezTo>
                    <a:pt x="19311" y="11408"/>
                    <a:pt x="19283" y="11408"/>
                    <a:pt x="19256" y="11408"/>
                  </a:cubicBezTo>
                  <a:cubicBezTo>
                    <a:pt x="19015" y="11408"/>
                    <a:pt x="18772" y="11366"/>
                    <a:pt x="18538" y="11321"/>
                  </a:cubicBezTo>
                  <a:cubicBezTo>
                    <a:pt x="18339" y="11285"/>
                    <a:pt x="18141" y="11270"/>
                    <a:pt x="17944" y="11270"/>
                  </a:cubicBezTo>
                  <a:cubicBezTo>
                    <a:pt x="17442" y="11270"/>
                    <a:pt x="16948" y="11365"/>
                    <a:pt x="16453" y="11439"/>
                  </a:cubicBezTo>
                  <a:cubicBezTo>
                    <a:pt x="15717" y="9860"/>
                    <a:pt x="14996" y="8311"/>
                    <a:pt x="14274" y="6765"/>
                  </a:cubicBezTo>
                  <a:cubicBezTo>
                    <a:pt x="14235" y="6782"/>
                    <a:pt x="14192" y="6800"/>
                    <a:pt x="14153" y="6814"/>
                  </a:cubicBezTo>
                  <a:cubicBezTo>
                    <a:pt x="14821" y="8342"/>
                    <a:pt x="15489" y="9867"/>
                    <a:pt x="16178" y="11446"/>
                  </a:cubicBezTo>
                  <a:cubicBezTo>
                    <a:pt x="15967" y="11486"/>
                    <a:pt x="15828" y="11496"/>
                    <a:pt x="15700" y="11539"/>
                  </a:cubicBezTo>
                  <a:cubicBezTo>
                    <a:pt x="15428" y="11632"/>
                    <a:pt x="15142" y="11703"/>
                    <a:pt x="14899" y="11850"/>
                  </a:cubicBezTo>
                  <a:cubicBezTo>
                    <a:pt x="14442" y="12125"/>
                    <a:pt x="14363" y="12392"/>
                    <a:pt x="14549" y="12900"/>
                  </a:cubicBezTo>
                  <a:cubicBezTo>
                    <a:pt x="14774" y="13503"/>
                    <a:pt x="15064" y="14071"/>
                    <a:pt x="15481" y="14568"/>
                  </a:cubicBezTo>
                  <a:cubicBezTo>
                    <a:pt x="15939" y="15110"/>
                    <a:pt x="16270" y="15721"/>
                    <a:pt x="16367" y="16460"/>
                  </a:cubicBezTo>
                  <a:cubicBezTo>
                    <a:pt x="16049" y="16074"/>
                    <a:pt x="15731" y="15689"/>
                    <a:pt x="15413" y="15303"/>
                  </a:cubicBezTo>
                  <a:cubicBezTo>
                    <a:pt x="15395" y="15314"/>
                    <a:pt x="15374" y="15324"/>
                    <a:pt x="15352" y="15331"/>
                  </a:cubicBezTo>
                  <a:cubicBezTo>
                    <a:pt x="15388" y="15417"/>
                    <a:pt x="15413" y="15514"/>
                    <a:pt x="15467" y="15588"/>
                  </a:cubicBezTo>
                  <a:cubicBezTo>
                    <a:pt x="15738" y="15982"/>
                    <a:pt x="16024" y="16360"/>
                    <a:pt x="16285" y="16760"/>
                  </a:cubicBezTo>
                  <a:cubicBezTo>
                    <a:pt x="16417" y="16960"/>
                    <a:pt x="16499" y="17189"/>
                    <a:pt x="16600" y="17403"/>
                  </a:cubicBezTo>
                  <a:cubicBezTo>
                    <a:pt x="16363" y="17577"/>
                    <a:pt x="16178" y="17788"/>
                    <a:pt x="15934" y="17788"/>
                  </a:cubicBezTo>
                  <a:cubicBezTo>
                    <a:pt x="15857" y="17788"/>
                    <a:pt x="15774" y="17767"/>
                    <a:pt x="15682" y="17718"/>
                  </a:cubicBezTo>
                  <a:lnTo>
                    <a:pt x="15682" y="17718"/>
                  </a:lnTo>
                  <a:lnTo>
                    <a:pt x="15685" y="17721"/>
                  </a:lnTo>
                  <a:cubicBezTo>
                    <a:pt x="15628" y="17778"/>
                    <a:pt x="15567" y="17832"/>
                    <a:pt x="15510" y="17892"/>
                  </a:cubicBezTo>
                  <a:cubicBezTo>
                    <a:pt x="15263" y="18174"/>
                    <a:pt x="15242" y="18310"/>
                    <a:pt x="15431" y="18606"/>
                  </a:cubicBezTo>
                  <a:cubicBezTo>
                    <a:pt x="15538" y="18774"/>
                    <a:pt x="15703" y="18910"/>
                    <a:pt x="15642" y="19206"/>
                  </a:cubicBezTo>
                  <a:cubicBezTo>
                    <a:pt x="15095" y="18863"/>
                    <a:pt x="14614" y="18460"/>
                    <a:pt x="14017" y="18232"/>
                  </a:cubicBezTo>
                  <a:lnTo>
                    <a:pt x="14017" y="18232"/>
                  </a:lnTo>
                  <a:cubicBezTo>
                    <a:pt x="14167" y="18357"/>
                    <a:pt x="14314" y="18486"/>
                    <a:pt x="14467" y="18600"/>
                  </a:cubicBezTo>
                  <a:cubicBezTo>
                    <a:pt x="14731" y="18799"/>
                    <a:pt x="14985" y="19025"/>
                    <a:pt x="15271" y="19185"/>
                  </a:cubicBezTo>
                  <a:cubicBezTo>
                    <a:pt x="15810" y="19485"/>
                    <a:pt x="15967" y="19892"/>
                    <a:pt x="15703" y="20500"/>
                  </a:cubicBezTo>
                  <a:cubicBezTo>
                    <a:pt x="15464" y="20385"/>
                    <a:pt x="15235" y="20221"/>
                    <a:pt x="14981" y="20171"/>
                  </a:cubicBezTo>
                  <a:cubicBezTo>
                    <a:pt x="14042" y="19989"/>
                    <a:pt x="13321" y="19381"/>
                    <a:pt x="12503" y="18957"/>
                  </a:cubicBezTo>
                  <a:cubicBezTo>
                    <a:pt x="12398" y="18900"/>
                    <a:pt x="12288" y="18853"/>
                    <a:pt x="12152" y="18853"/>
                  </a:cubicBezTo>
                  <a:cubicBezTo>
                    <a:pt x="12116" y="18853"/>
                    <a:pt x="12079" y="18856"/>
                    <a:pt x="12039" y="18863"/>
                  </a:cubicBezTo>
                  <a:cubicBezTo>
                    <a:pt x="12753" y="19295"/>
                    <a:pt x="13471" y="19732"/>
                    <a:pt x="14213" y="20185"/>
                  </a:cubicBezTo>
                  <a:cubicBezTo>
                    <a:pt x="14033" y="20635"/>
                    <a:pt x="14264" y="21205"/>
                    <a:pt x="13736" y="21521"/>
                  </a:cubicBezTo>
                  <a:lnTo>
                    <a:pt x="13736" y="21521"/>
                  </a:lnTo>
                  <a:cubicBezTo>
                    <a:pt x="13738" y="21517"/>
                    <a:pt x="13740" y="21512"/>
                    <a:pt x="13742" y="21507"/>
                  </a:cubicBezTo>
                  <a:lnTo>
                    <a:pt x="13742" y="21507"/>
                  </a:lnTo>
                  <a:lnTo>
                    <a:pt x="13724" y="21528"/>
                  </a:lnTo>
                  <a:cubicBezTo>
                    <a:pt x="13728" y="21526"/>
                    <a:pt x="13732" y="21524"/>
                    <a:pt x="13736" y="21521"/>
                  </a:cubicBezTo>
                  <a:lnTo>
                    <a:pt x="13736" y="21521"/>
                  </a:lnTo>
                  <a:cubicBezTo>
                    <a:pt x="13623" y="21780"/>
                    <a:pt x="13491" y="22033"/>
                    <a:pt x="13403" y="22300"/>
                  </a:cubicBezTo>
                  <a:cubicBezTo>
                    <a:pt x="13253" y="22771"/>
                    <a:pt x="13353" y="22931"/>
                    <a:pt x="13828" y="23063"/>
                  </a:cubicBezTo>
                  <a:cubicBezTo>
                    <a:pt x="13946" y="23096"/>
                    <a:pt x="14071" y="23114"/>
                    <a:pt x="14274" y="23152"/>
                  </a:cubicBezTo>
                  <a:cubicBezTo>
                    <a:pt x="14088" y="23410"/>
                    <a:pt x="13907" y="23620"/>
                    <a:pt x="13778" y="23860"/>
                  </a:cubicBezTo>
                  <a:cubicBezTo>
                    <a:pt x="13643" y="24110"/>
                    <a:pt x="13560" y="24388"/>
                    <a:pt x="13432" y="24706"/>
                  </a:cubicBezTo>
                  <a:cubicBezTo>
                    <a:pt x="12842" y="24753"/>
                    <a:pt x="12192" y="24802"/>
                    <a:pt x="11543" y="24853"/>
                  </a:cubicBezTo>
                  <a:lnTo>
                    <a:pt x="11543" y="24957"/>
                  </a:lnTo>
                  <a:cubicBezTo>
                    <a:pt x="11716" y="24968"/>
                    <a:pt x="11891" y="24992"/>
                    <a:pt x="12064" y="24992"/>
                  </a:cubicBezTo>
                  <a:cubicBezTo>
                    <a:pt x="12101" y="24992"/>
                    <a:pt x="12138" y="24991"/>
                    <a:pt x="12174" y="24988"/>
                  </a:cubicBezTo>
                  <a:cubicBezTo>
                    <a:pt x="12523" y="24966"/>
                    <a:pt x="12888" y="24861"/>
                    <a:pt x="13228" y="24861"/>
                  </a:cubicBezTo>
                  <a:cubicBezTo>
                    <a:pt x="13327" y="24861"/>
                    <a:pt x="13424" y="24870"/>
                    <a:pt x="13517" y="24892"/>
                  </a:cubicBezTo>
                  <a:cubicBezTo>
                    <a:pt x="13653" y="24925"/>
                    <a:pt x="13783" y="24937"/>
                    <a:pt x="13912" y="24937"/>
                  </a:cubicBezTo>
                  <a:cubicBezTo>
                    <a:pt x="14229" y="24937"/>
                    <a:pt x="14532" y="24866"/>
                    <a:pt x="14849" y="24863"/>
                  </a:cubicBezTo>
                  <a:lnTo>
                    <a:pt x="14849" y="24863"/>
                  </a:lnTo>
                  <a:cubicBezTo>
                    <a:pt x="14853" y="25224"/>
                    <a:pt x="14638" y="25399"/>
                    <a:pt x="14381" y="25517"/>
                  </a:cubicBezTo>
                  <a:cubicBezTo>
                    <a:pt x="14474" y="25592"/>
                    <a:pt x="14592" y="25646"/>
                    <a:pt x="14624" y="25735"/>
                  </a:cubicBezTo>
                  <a:cubicBezTo>
                    <a:pt x="14642" y="25785"/>
                    <a:pt x="14538" y="25928"/>
                    <a:pt x="14464" y="25956"/>
                  </a:cubicBezTo>
                  <a:cubicBezTo>
                    <a:pt x="13882" y="26167"/>
                    <a:pt x="13307" y="26427"/>
                    <a:pt x="12707" y="26549"/>
                  </a:cubicBezTo>
                  <a:cubicBezTo>
                    <a:pt x="10444" y="27009"/>
                    <a:pt x="8173" y="27382"/>
                    <a:pt x="5858" y="27382"/>
                  </a:cubicBezTo>
                  <a:cubicBezTo>
                    <a:pt x="5659" y="27382"/>
                    <a:pt x="5460" y="27379"/>
                    <a:pt x="5260" y="27374"/>
                  </a:cubicBezTo>
                  <a:cubicBezTo>
                    <a:pt x="4711" y="27360"/>
                    <a:pt x="4343" y="27153"/>
                    <a:pt x="4100" y="26709"/>
                  </a:cubicBezTo>
                  <a:cubicBezTo>
                    <a:pt x="3872" y="26299"/>
                    <a:pt x="3692" y="25857"/>
                    <a:pt x="3453" y="25338"/>
                  </a:cubicBezTo>
                  <a:lnTo>
                    <a:pt x="3453" y="25338"/>
                  </a:lnTo>
                  <a:cubicBezTo>
                    <a:pt x="4100" y="25396"/>
                    <a:pt x="4646" y="25450"/>
                    <a:pt x="5192" y="25485"/>
                  </a:cubicBezTo>
                  <a:cubicBezTo>
                    <a:pt x="5749" y="25524"/>
                    <a:pt x="6307" y="25564"/>
                    <a:pt x="6864" y="25578"/>
                  </a:cubicBezTo>
                  <a:cubicBezTo>
                    <a:pt x="7125" y="25583"/>
                    <a:pt x="7389" y="25605"/>
                    <a:pt x="7652" y="25605"/>
                  </a:cubicBezTo>
                  <a:cubicBezTo>
                    <a:pt x="7930" y="25605"/>
                    <a:pt x="8208" y="25580"/>
                    <a:pt x="8482" y="25485"/>
                  </a:cubicBezTo>
                  <a:cubicBezTo>
                    <a:pt x="8356" y="25384"/>
                    <a:pt x="8217" y="25368"/>
                    <a:pt x="8079" y="25368"/>
                  </a:cubicBezTo>
                  <a:cubicBezTo>
                    <a:pt x="8018" y="25368"/>
                    <a:pt x="7956" y="25371"/>
                    <a:pt x="7896" y="25371"/>
                  </a:cubicBezTo>
                  <a:cubicBezTo>
                    <a:pt x="7880" y="25371"/>
                    <a:pt x="7865" y="25371"/>
                    <a:pt x="7849" y="25371"/>
                  </a:cubicBezTo>
                  <a:cubicBezTo>
                    <a:pt x="6403" y="25324"/>
                    <a:pt x="4957" y="25242"/>
                    <a:pt x="3532" y="24974"/>
                  </a:cubicBezTo>
                  <a:cubicBezTo>
                    <a:pt x="2932" y="24860"/>
                    <a:pt x="2568" y="24428"/>
                    <a:pt x="2489" y="23742"/>
                  </a:cubicBezTo>
                  <a:lnTo>
                    <a:pt x="2489" y="23742"/>
                  </a:lnTo>
                  <a:cubicBezTo>
                    <a:pt x="4986" y="24224"/>
                    <a:pt x="7471" y="24721"/>
                    <a:pt x="10010" y="24828"/>
                  </a:cubicBezTo>
                  <a:cubicBezTo>
                    <a:pt x="9489" y="24574"/>
                    <a:pt x="8921" y="24574"/>
                    <a:pt x="8367" y="24502"/>
                  </a:cubicBezTo>
                  <a:cubicBezTo>
                    <a:pt x="6481" y="24263"/>
                    <a:pt x="4604" y="23981"/>
                    <a:pt x="2743" y="23589"/>
                  </a:cubicBezTo>
                  <a:cubicBezTo>
                    <a:pt x="2621" y="23564"/>
                    <a:pt x="2507" y="23517"/>
                    <a:pt x="2360" y="23474"/>
                  </a:cubicBezTo>
                  <a:cubicBezTo>
                    <a:pt x="2329" y="23363"/>
                    <a:pt x="2289" y="23249"/>
                    <a:pt x="2264" y="23131"/>
                  </a:cubicBezTo>
                  <a:cubicBezTo>
                    <a:pt x="2246" y="23035"/>
                    <a:pt x="2250" y="22931"/>
                    <a:pt x="2239" y="22756"/>
                  </a:cubicBezTo>
                  <a:lnTo>
                    <a:pt x="2239" y="22756"/>
                  </a:lnTo>
                  <a:cubicBezTo>
                    <a:pt x="3168" y="22895"/>
                    <a:pt x="4007" y="23246"/>
                    <a:pt x="4889" y="23388"/>
                  </a:cubicBezTo>
                  <a:cubicBezTo>
                    <a:pt x="5767" y="23535"/>
                    <a:pt x="6636" y="23717"/>
                    <a:pt x="7514" y="23853"/>
                  </a:cubicBezTo>
                  <a:cubicBezTo>
                    <a:pt x="8414" y="23988"/>
                    <a:pt x="9314" y="24128"/>
                    <a:pt x="10218" y="24192"/>
                  </a:cubicBezTo>
                  <a:cubicBezTo>
                    <a:pt x="10835" y="24235"/>
                    <a:pt x="11451" y="24333"/>
                    <a:pt x="12071" y="24333"/>
                  </a:cubicBezTo>
                  <a:cubicBezTo>
                    <a:pt x="12330" y="24333"/>
                    <a:pt x="12589" y="24316"/>
                    <a:pt x="12850" y="24271"/>
                  </a:cubicBezTo>
                  <a:cubicBezTo>
                    <a:pt x="12400" y="24220"/>
                    <a:pt x="11953" y="24164"/>
                    <a:pt x="11507" y="24128"/>
                  </a:cubicBezTo>
                  <a:cubicBezTo>
                    <a:pt x="8803" y="23910"/>
                    <a:pt x="6128" y="23510"/>
                    <a:pt x="3503" y="22828"/>
                  </a:cubicBezTo>
                  <a:cubicBezTo>
                    <a:pt x="3422" y="22806"/>
                    <a:pt x="3343" y="22767"/>
                    <a:pt x="3264" y="22763"/>
                  </a:cubicBezTo>
                  <a:cubicBezTo>
                    <a:pt x="2571" y="22720"/>
                    <a:pt x="2093" y="22410"/>
                    <a:pt x="1910" y="21657"/>
                  </a:cubicBezTo>
                  <a:lnTo>
                    <a:pt x="1910" y="21657"/>
                  </a:lnTo>
                  <a:cubicBezTo>
                    <a:pt x="2914" y="21885"/>
                    <a:pt x="3885" y="22274"/>
                    <a:pt x="4928" y="22317"/>
                  </a:cubicBezTo>
                  <a:cubicBezTo>
                    <a:pt x="4622" y="22099"/>
                    <a:pt x="4243" y="22089"/>
                    <a:pt x="3896" y="21985"/>
                  </a:cubicBezTo>
                  <a:cubicBezTo>
                    <a:pt x="3539" y="21881"/>
                    <a:pt x="3178" y="21792"/>
                    <a:pt x="2822" y="21685"/>
                  </a:cubicBezTo>
                  <a:cubicBezTo>
                    <a:pt x="2446" y="21575"/>
                    <a:pt x="2072" y="21453"/>
                    <a:pt x="1678" y="21331"/>
                  </a:cubicBezTo>
                  <a:cubicBezTo>
                    <a:pt x="1635" y="21117"/>
                    <a:pt x="1600" y="20921"/>
                    <a:pt x="1543" y="20635"/>
                  </a:cubicBezTo>
                  <a:lnTo>
                    <a:pt x="1543" y="20635"/>
                  </a:lnTo>
                  <a:cubicBezTo>
                    <a:pt x="3389" y="21242"/>
                    <a:pt x="5157" y="21839"/>
                    <a:pt x="7025" y="22260"/>
                  </a:cubicBezTo>
                  <a:cubicBezTo>
                    <a:pt x="6839" y="22021"/>
                    <a:pt x="6603" y="22013"/>
                    <a:pt x="6400" y="21946"/>
                  </a:cubicBezTo>
                  <a:cubicBezTo>
                    <a:pt x="4886" y="21456"/>
                    <a:pt x="3368" y="20971"/>
                    <a:pt x="1853" y="20489"/>
                  </a:cubicBezTo>
                  <a:cubicBezTo>
                    <a:pt x="1515" y="20381"/>
                    <a:pt x="1317" y="20203"/>
                    <a:pt x="1439" y="19757"/>
                  </a:cubicBezTo>
                  <a:lnTo>
                    <a:pt x="1439" y="19757"/>
                  </a:lnTo>
                  <a:cubicBezTo>
                    <a:pt x="5093" y="21113"/>
                    <a:pt x="8718" y="22546"/>
                    <a:pt x="12606" y="23067"/>
                  </a:cubicBezTo>
                  <a:cubicBezTo>
                    <a:pt x="8581" y="22185"/>
                    <a:pt x="4760" y="20731"/>
                    <a:pt x="1047" y="19053"/>
                  </a:cubicBezTo>
                  <a:cubicBezTo>
                    <a:pt x="910" y="18389"/>
                    <a:pt x="907" y="18278"/>
                    <a:pt x="1004" y="17843"/>
                  </a:cubicBezTo>
                  <a:lnTo>
                    <a:pt x="1004" y="17843"/>
                  </a:lnTo>
                  <a:cubicBezTo>
                    <a:pt x="2046" y="18339"/>
                    <a:pt x="3050" y="18910"/>
                    <a:pt x="4175" y="19217"/>
                  </a:cubicBezTo>
                  <a:cubicBezTo>
                    <a:pt x="4000" y="18974"/>
                    <a:pt x="3722" y="18878"/>
                    <a:pt x="3475" y="18749"/>
                  </a:cubicBezTo>
                  <a:cubicBezTo>
                    <a:pt x="3200" y="18603"/>
                    <a:pt x="2918" y="18474"/>
                    <a:pt x="2636" y="18339"/>
                  </a:cubicBezTo>
                  <a:cubicBezTo>
                    <a:pt x="2375" y="18217"/>
                    <a:pt x="2114" y="18096"/>
                    <a:pt x="1850" y="17978"/>
                  </a:cubicBezTo>
                  <a:cubicBezTo>
                    <a:pt x="1568" y="17850"/>
                    <a:pt x="1282" y="17731"/>
                    <a:pt x="975" y="17599"/>
                  </a:cubicBezTo>
                  <a:lnTo>
                    <a:pt x="975" y="16853"/>
                  </a:lnTo>
                  <a:cubicBezTo>
                    <a:pt x="3314" y="18074"/>
                    <a:pt x="5671" y="19124"/>
                    <a:pt x="8096" y="20017"/>
                  </a:cubicBezTo>
                  <a:cubicBezTo>
                    <a:pt x="8117" y="20024"/>
                    <a:pt x="8138" y="20026"/>
                    <a:pt x="8168" y="20026"/>
                  </a:cubicBezTo>
                  <a:cubicBezTo>
                    <a:pt x="8217" y="20026"/>
                    <a:pt x="8286" y="20021"/>
                    <a:pt x="8403" y="20021"/>
                  </a:cubicBezTo>
                  <a:cubicBezTo>
                    <a:pt x="8200" y="19885"/>
                    <a:pt x="8103" y="19799"/>
                    <a:pt x="7993" y="19745"/>
                  </a:cubicBezTo>
                  <a:cubicBezTo>
                    <a:pt x="6296" y="18931"/>
                    <a:pt x="4592" y="18128"/>
                    <a:pt x="2900" y="17303"/>
                  </a:cubicBezTo>
                  <a:cubicBezTo>
                    <a:pt x="2324" y="17021"/>
                    <a:pt x="1772" y="16692"/>
                    <a:pt x="1215" y="16381"/>
                  </a:cubicBezTo>
                  <a:cubicBezTo>
                    <a:pt x="1068" y="16303"/>
                    <a:pt x="918" y="16210"/>
                    <a:pt x="1025" y="15967"/>
                  </a:cubicBezTo>
                  <a:lnTo>
                    <a:pt x="1025" y="15967"/>
                  </a:lnTo>
                  <a:cubicBezTo>
                    <a:pt x="2018" y="16585"/>
                    <a:pt x="3028" y="17164"/>
                    <a:pt x="4086" y="17628"/>
                  </a:cubicBezTo>
                  <a:cubicBezTo>
                    <a:pt x="4121" y="17586"/>
                    <a:pt x="4142" y="17571"/>
                    <a:pt x="4142" y="17564"/>
                  </a:cubicBezTo>
                  <a:cubicBezTo>
                    <a:pt x="4139" y="17543"/>
                    <a:pt x="4124" y="17521"/>
                    <a:pt x="4111" y="17510"/>
                  </a:cubicBezTo>
                  <a:cubicBezTo>
                    <a:pt x="3039" y="16842"/>
                    <a:pt x="1968" y="16178"/>
                    <a:pt x="850" y="15481"/>
                  </a:cubicBezTo>
                  <a:cubicBezTo>
                    <a:pt x="893" y="14917"/>
                    <a:pt x="939" y="14329"/>
                    <a:pt x="989" y="13657"/>
                  </a:cubicBezTo>
                  <a:cubicBezTo>
                    <a:pt x="3668" y="15310"/>
                    <a:pt x="6260" y="16986"/>
                    <a:pt x="9092" y="18300"/>
                  </a:cubicBezTo>
                  <a:cubicBezTo>
                    <a:pt x="9107" y="17996"/>
                    <a:pt x="8886" y="17971"/>
                    <a:pt x="8753" y="17889"/>
                  </a:cubicBezTo>
                  <a:cubicBezTo>
                    <a:pt x="7178" y="16896"/>
                    <a:pt x="5596" y="15914"/>
                    <a:pt x="4017" y="14924"/>
                  </a:cubicBezTo>
                  <a:cubicBezTo>
                    <a:pt x="3092" y="14342"/>
                    <a:pt x="2171" y="13750"/>
                    <a:pt x="1215" y="13139"/>
                  </a:cubicBezTo>
                  <a:cubicBezTo>
                    <a:pt x="1350" y="12746"/>
                    <a:pt x="1479" y="12361"/>
                    <a:pt x="1604" y="11996"/>
                  </a:cubicBezTo>
                  <a:cubicBezTo>
                    <a:pt x="2553" y="12607"/>
                    <a:pt x="3503" y="13218"/>
                    <a:pt x="4429" y="13814"/>
                  </a:cubicBezTo>
                  <a:cubicBezTo>
                    <a:pt x="4503" y="13760"/>
                    <a:pt x="4532" y="13750"/>
                    <a:pt x="4532" y="13735"/>
                  </a:cubicBezTo>
                  <a:cubicBezTo>
                    <a:pt x="4536" y="13721"/>
                    <a:pt x="4518" y="13696"/>
                    <a:pt x="4500" y="13686"/>
                  </a:cubicBezTo>
                  <a:cubicBezTo>
                    <a:pt x="4368" y="13585"/>
                    <a:pt x="4239" y="13485"/>
                    <a:pt x="4103" y="13393"/>
                  </a:cubicBezTo>
                  <a:cubicBezTo>
                    <a:pt x="3275" y="12842"/>
                    <a:pt x="2446" y="12300"/>
                    <a:pt x="1607" y="11743"/>
                  </a:cubicBezTo>
                  <a:cubicBezTo>
                    <a:pt x="1561" y="11474"/>
                    <a:pt x="1528" y="11217"/>
                    <a:pt x="1739" y="10964"/>
                  </a:cubicBezTo>
                  <a:cubicBezTo>
                    <a:pt x="2011" y="11164"/>
                    <a:pt x="2268" y="11367"/>
                    <a:pt x="2539" y="11553"/>
                  </a:cubicBezTo>
                  <a:cubicBezTo>
                    <a:pt x="5410" y="13543"/>
                    <a:pt x="8286" y="15535"/>
                    <a:pt x="11167" y="17514"/>
                  </a:cubicBezTo>
                  <a:cubicBezTo>
                    <a:pt x="11710" y="17886"/>
                    <a:pt x="12293" y="18199"/>
                    <a:pt x="12857" y="18542"/>
                  </a:cubicBezTo>
                  <a:cubicBezTo>
                    <a:pt x="12875" y="18524"/>
                    <a:pt x="12888" y="18507"/>
                    <a:pt x="12906" y="18489"/>
                  </a:cubicBezTo>
                  <a:cubicBezTo>
                    <a:pt x="12746" y="18360"/>
                    <a:pt x="12593" y="18224"/>
                    <a:pt x="12425" y="18107"/>
                  </a:cubicBezTo>
                  <a:cubicBezTo>
                    <a:pt x="9971" y="16381"/>
                    <a:pt x="7503" y="14671"/>
                    <a:pt x="5057" y="12931"/>
                  </a:cubicBezTo>
                  <a:cubicBezTo>
                    <a:pt x="4000" y="12175"/>
                    <a:pt x="2978" y="11364"/>
                    <a:pt x="1925" y="10564"/>
                  </a:cubicBezTo>
                  <a:cubicBezTo>
                    <a:pt x="2085" y="9928"/>
                    <a:pt x="2293" y="9339"/>
                    <a:pt x="2654" y="8757"/>
                  </a:cubicBezTo>
                  <a:cubicBezTo>
                    <a:pt x="3986" y="9842"/>
                    <a:pt x="5271" y="10896"/>
                    <a:pt x="6557" y="11946"/>
                  </a:cubicBezTo>
                  <a:cubicBezTo>
                    <a:pt x="6582" y="11917"/>
                    <a:pt x="6607" y="11886"/>
                    <a:pt x="6631" y="11857"/>
                  </a:cubicBezTo>
                  <a:cubicBezTo>
                    <a:pt x="5431" y="10678"/>
                    <a:pt x="4068" y="9686"/>
                    <a:pt x="2839" y="8461"/>
                  </a:cubicBezTo>
                  <a:cubicBezTo>
                    <a:pt x="2900" y="8225"/>
                    <a:pt x="3092" y="8079"/>
                    <a:pt x="3422" y="8018"/>
                  </a:cubicBezTo>
                  <a:cubicBezTo>
                    <a:pt x="4089" y="8657"/>
                    <a:pt x="4767" y="9321"/>
                    <a:pt x="5461" y="9968"/>
                  </a:cubicBezTo>
                  <a:cubicBezTo>
                    <a:pt x="6157" y="10617"/>
                    <a:pt x="6853" y="11268"/>
                    <a:pt x="7567" y="11896"/>
                  </a:cubicBezTo>
                  <a:cubicBezTo>
                    <a:pt x="8268" y="12514"/>
                    <a:pt x="8874" y="13249"/>
                    <a:pt x="9786" y="13635"/>
                  </a:cubicBezTo>
                  <a:cubicBezTo>
                    <a:pt x="9674" y="13503"/>
                    <a:pt x="9575" y="13364"/>
                    <a:pt x="9453" y="13246"/>
                  </a:cubicBezTo>
                  <a:cubicBezTo>
                    <a:pt x="8410" y="12239"/>
                    <a:pt x="7364" y="11239"/>
                    <a:pt x="6314" y="10239"/>
                  </a:cubicBezTo>
                  <a:cubicBezTo>
                    <a:pt x="5653" y="9610"/>
                    <a:pt x="4986" y="8989"/>
                    <a:pt x="4328" y="8360"/>
                  </a:cubicBezTo>
                  <a:cubicBezTo>
                    <a:pt x="3864" y="7914"/>
                    <a:pt x="3782" y="7368"/>
                    <a:pt x="4093" y="6807"/>
                  </a:cubicBezTo>
                  <a:cubicBezTo>
                    <a:pt x="4185" y="6646"/>
                    <a:pt x="4292" y="6493"/>
                    <a:pt x="4411" y="6346"/>
                  </a:cubicBezTo>
                  <a:cubicBezTo>
                    <a:pt x="4539" y="6186"/>
                    <a:pt x="4686" y="6039"/>
                    <a:pt x="4846" y="5860"/>
                  </a:cubicBezTo>
                  <a:cubicBezTo>
                    <a:pt x="5042" y="6021"/>
                    <a:pt x="5210" y="6160"/>
                    <a:pt x="5393" y="6310"/>
                  </a:cubicBezTo>
                  <a:cubicBezTo>
                    <a:pt x="5335" y="6018"/>
                    <a:pt x="5335" y="6018"/>
                    <a:pt x="5085" y="5718"/>
                  </a:cubicBezTo>
                  <a:cubicBezTo>
                    <a:pt x="5192" y="5632"/>
                    <a:pt x="5296" y="5550"/>
                    <a:pt x="5443" y="5432"/>
                  </a:cubicBezTo>
                  <a:cubicBezTo>
                    <a:pt x="5807" y="5860"/>
                    <a:pt x="6153" y="6264"/>
                    <a:pt x="6499" y="6671"/>
                  </a:cubicBezTo>
                  <a:cubicBezTo>
                    <a:pt x="6839" y="7065"/>
                    <a:pt x="7175" y="7457"/>
                    <a:pt x="7514" y="7846"/>
                  </a:cubicBezTo>
                  <a:cubicBezTo>
                    <a:pt x="7867" y="8253"/>
                    <a:pt x="8225" y="8654"/>
                    <a:pt x="8578" y="9061"/>
                  </a:cubicBezTo>
                  <a:cubicBezTo>
                    <a:pt x="8921" y="9450"/>
                    <a:pt x="9257" y="9842"/>
                    <a:pt x="9593" y="10236"/>
                  </a:cubicBezTo>
                  <a:cubicBezTo>
                    <a:pt x="9942" y="10646"/>
                    <a:pt x="10289" y="11057"/>
                    <a:pt x="10638" y="11468"/>
                  </a:cubicBezTo>
                  <a:cubicBezTo>
                    <a:pt x="10974" y="11860"/>
                    <a:pt x="11310" y="12257"/>
                    <a:pt x="11645" y="12649"/>
                  </a:cubicBezTo>
                  <a:cubicBezTo>
                    <a:pt x="11999" y="13057"/>
                    <a:pt x="12353" y="13460"/>
                    <a:pt x="12707" y="13867"/>
                  </a:cubicBezTo>
                  <a:cubicBezTo>
                    <a:pt x="13049" y="14257"/>
                    <a:pt x="13396" y="14639"/>
                    <a:pt x="13735" y="15031"/>
                  </a:cubicBezTo>
                  <a:cubicBezTo>
                    <a:pt x="14085" y="15438"/>
                    <a:pt x="14417" y="15864"/>
                    <a:pt x="14774" y="16264"/>
                  </a:cubicBezTo>
                  <a:cubicBezTo>
                    <a:pt x="15106" y="16632"/>
                    <a:pt x="15328" y="17110"/>
                    <a:pt x="15853" y="17317"/>
                  </a:cubicBezTo>
                  <a:cubicBezTo>
                    <a:pt x="15796" y="17203"/>
                    <a:pt x="15753" y="17075"/>
                    <a:pt x="15674" y="16974"/>
                  </a:cubicBezTo>
                  <a:cubicBezTo>
                    <a:pt x="15149" y="16307"/>
                    <a:pt x="14628" y="15636"/>
                    <a:pt x="14085" y="14985"/>
                  </a:cubicBezTo>
                  <a:cubicBezTo>
                    <a:pt x="12514" y="13117"/>
                    <a:pt x="10943" y="11246"/>
                    <a:pt x="9349" y="9392"/>
                  </a:cubicBezTo>
                  <a:cubicBezTo>
                    <a:pt x="8192" y="8043"/>
                    <a:pt x="7000" y="6717"/>
                    <a:pt x="5825" y="5382"/>
                  </a:cubicBezTo>
                  <a:cubicBezTo>
                    <a:pt x="5782" y="5336"/>
                    <a:pt x="5753" y="5282"/>
                    <a:pt x="5696" y="5204"/>
                  </a:cubicBezTo>
                  <a:cubicBezTo>
                    <a:pt x="6028" y="4600"/>
                    <a:pt x="6432" y="4072"/>
                    <a:pt x="7249" y="3910"/>
                  </a:cubicBezTo>
                  <a:cubicBezTo>
                    <a:pt x="7360" y="4039"/>
                    <a:pt x="7518" y="4200"/>
                    <a:pt x="7643" y="4378"/>
                  </a:cubicBezTo>
                  <a:cubicBezTo>
                    <a:pt x="9400" y="6864"/>
                    <a:pt x="11146" y="9353"/>
                    <a:pt x="12903" y="11835"/>
                  </a:cubicBezTo>
                  <a:cubicBezTo>
                    <a:pt x="13343" y="12457"/>
                    <a:pt x="13803" y="13060"/>
                    <a:pt x="14253" y="13671"/>
                  </a:cubicBezTo>
                  <a:cubicBezTo>
                    <a:pt x="14285" y="13646"/>
                    <a:pt x="14321" y="13625"/>
                    <a:pt x="14357" y="13603"/>
                  </a:cubicBezTo>
                  <a:cubicBezTo>
                    <a:pt x="14303" y="13507"/>
                    <a:pt x="14260" y="13403"/>
                    <a:pt x="14200" y="13314"/>
                  </a:cubicBezTo>
                  <a:cubicBezTo>
                    <a:pt x="12789" y="11196"/>
                    <a:pt x="11375" y="9079"/>
                    <a:pt x="9964" y="6961"/>
                  </a:cubicBezTo>
                  <a:cubicBezTo>
                    <a:pt x="9331" y="6015"/>
                    <a:pt x="8706" y="5061"/>
                    <a:pt x="8089" y="4103"/>
                  </a:cubicBezTo>
                  <a:cubicBezTo>
                    <a:pt x="7950" y="3889"/>
                    <a:pt x="7746" y="3658"/>
                    <a:pt x="8007" y="3382"/>
                  </a:cubicBezTo>
                  <a:cubicBezTo>
                    <a:pt x="8024" y="3368"/>
                    <a:pt x="8042" y="3350"/>
                    <a:pt x="8060" y="3336"/>
                  </a:cubicBezTo>
                  <a:cubicBezTo>
                    <a:pt x="8400" y="2911"/>
                    <a:pt x="8782" y="2572"/>
                    <a:pt x="9342" y="2446"/>
                  </a:cubicBezTo>
                  <a:cubicBezTo>
                    <a:pt x="9760" y="2354"/>
                    <a:pt x="10150" y="2158"/>
                    <a:pt x="10571" y="1996"/>
                  </a:cubicBezTo>
                  <a:cubicBezTo>
                    <a:pt x="10724" y="2171"/>
                    <a:pt x="10860" y="2321"/>
                    <a:pt x="10992" y="2471"/>
                  </a:cubicBezTo>
                  <a:cubicBezTo>
                    <a:pt x="11017" y="2458"/>
                    <a:pt x="11046" y="2446"/>
                    <a:pt x="11071" y="2432"/>
                  </a:cubicBezTo>
                  <a:cubicBezTo>
                    <a:pt x="10996" y="2272"/>
                    <a:pt x="10925" y="2110"/>
                    <a:pt x="10839" y="1929"/>
                  </a:cubicBezTo>
                  <a:cubicBezTo>
                    <a:pt x="11328" y="1510"/>
                    <a:pt x="11843" y="1154"/>
                    <a:pt x="12571" y="1151"/>
                  </a:cubicBezTo>
                  <a:cubicBezTo>
                    <a:pt x="13499" y="2486"/>
                    <a:pt x="14185" y="3964"/>
                    <a:pt x="14974" y="5553"/>
                  </a:cubicBezTo>
                  <a:cubicBezTo>
                    <a:pt x="14971" y="5011"/>
                    <a:pt x="14742" y="4696"/>
                    <a:pt x="14596" y="4357"/>
                  </a:cubicBezTo>
                  <a:cubicBezTo>
                    <a:pt x="14431" y="3979"/>
                    <a:pt x="14243" y="3610"/>
                    <a:pt x="14053" y="3243"/>
                  </a:cubicBezTo>
                  <a:cubicBezTo>
                    <a:pt x="13874" y="2893"/>
                    <a:pt x="13689" y="2543"/>
                    <a:pt x="13496" y="2204"/>
                  </a:cubicBezTo>
                  <a:cubicBezTo>
                    <a:pt x="13300" y="1864"/>
                    <a:pt x="13085" y="1540"/>
                    <a:pt x="12867" y="1179"/>
                  </a:cubicBezTo>
                  <a:cubicBezTo>
                    <a:pt x="12997" y="1104"/>
                    <a:pt x="13103" y="1073"/>
                    <a:pt x="13192" y="1073"/>
                  </a:cubicBezTo>
                  <a:cubicBezTo>
                    <a:pt x="13558" y="1073"/>
                    <a:pt x="13646" y="1595"/>
                    <a:pt x="13996" y="1764"/>
                  </a:cubicBezTo>
                  <a:cubicBezTo>
                    <a:pt x="13885" y="1518"/>
                    <a:pt x="13810" y="1350"/>
                    <a:pt x="13721" y="1154"/>
                  </a:cubicBezTo>
                  <a:cubicBezTo>
                    <a:pt x="13807" y="1117"/>
                    <a:pt x="13891" y="1105"/>
                    <a:pt x="13974" y="1105"/>
                  </a:cubicBezTo>
                  <a:cubicBezTo>
                    <a:pt x="14116" y="1105"/>
                    <a:pt x="14253" y="1140"/>
                    <a:pt x="14388" y="1146"/>
                  </a:cubicBezTo>
                  <a:cubicBezTo>
                    <a:pt x="14421" y="1148"/>
                    <a:pt x="14453" y="1149"/>
                    <a:pt x="14485" y="1149"/>
                  </a:cubicBezTo>
                  <a:cubicBezTo>
                    <a:pt x="14745" y="1149"/>
                    <a:pt x="14988" y="1094"/>
                    <a:pt x="15217" y="953"/>
                  </a:cubicBezTo>
                  <a:cubicBezTo>
                    <a:pt x="15720" y="651"/>
                    <a:pt x="15935" y="565"/>
                    <a:pt x="16460" y="565"/>
                  </a:cubicBezTo>
                  <a:close/>
                  <a:moveTo>
                    <a:pt x="20953" y="19249"/>
                  </a:moveTo>
                  <a:cubicBezTo>
                    <a:pt x="21142" y="19767"/>
                    <a:pt x="20778" y="20339"/>
                    <a:pt x="21131" y="20831"/>
                  </a:cubicBezTo>
                  <a:cubicBezTo>
                    <a:pt x="21278" y="20892"/>
                    <a:pt x="21424" y="20953"/>
                    <a:pt x="21571" y="21014"/>
                  </a:cubicBezTo>
                  <a:cubicBezTo>
                    <a:pt x="21545" y="21074"/>
                    <a:pt x="21535" y="21113"/>
                    <a:pt x="21513" y="21138"/>
                  </a:cubicBezTo>
                  <a:cubicBezTo>
                    <a:pt x="21485" y="21167"/>
                    <a:pt x="21449" y="21196"/>
                    <a:pt x="21410" y="21207"/>
                  </a:cubicBezTo>
                  <a:cubicBezTo>
                    <a:pt x="20774" y="21389"/>
                    <a:pt x="20774" y="21385"/>
                    <a:pt x="20696" y="22056"/>
                  </a:cubicBezTo>
                  <a:cubicBezTo>
                    <a:pt x="20792" y="22160"/>
                    <a:pt x="20892" y="22260"/>
                    <a:pt x="20981" y="22371"/>
                  </a:cubicBezTo>
                  <a:cubicBezTo>
                    <a:pt x="21017" y="22414"/>
                    <a:pt x="21024" y="22478"/>
                    <a:pt x="21052" y="22549"/>
                  </a:cubicBezTo>
                  <a:cubicBezTo>
                    <a:pt x="20924" y="22564"/>
                    <a:pt x="20813" y="22570"/>
                    <a:pt x="20617" y="22592"/>
                  </a:cubicBezTo>
                  <a:cubicBezTo>
                    <a:pt x="20745" y="22720"/>
                    <a:pt x="20813" y="22810"/>
                    <a:pt x="20902" y="22870"/>
                  </a:cubicBezTo>
                  <a:cubicBezTo>
                    <a:pt x="21013" y="22947"/>
                    <a:pt x="21139" y="23028"/>
                    <a:pt x="21264" y="23028"/>
                  </a:cubicBezTo>
                  <a:cubicBezTo>
                    <a:pt x="21332" y="23028"/>
                    <a:pt x="21399" y="23004"/>
                    <a:pt x="21464" y="22942"/>
                  </a:cubicBezTo>
                  <a:cubicBezTo>
                    <a:pt x="21667" y="22750"/>
                    <a:pt x="21467" y="22564"/>
                    <a:pt x="21370" y="22392"/>
                  </a:cubicBezTo>
                  <a:cubicBezTo>
                    <a:pt x="21302" y="22267"/>
                    <a:pt x="21199" y="22157"/>
                    <a:pt x="21131" y="22031"/>
                  </a:cubicBezTo>
                  <a:cubicBezTo>
                    <a:pt x="21038" y="21867"/>
                    <a:pt x="21128" y="21760"/>
                    <a:pt x="21281" y="21682"/>
                  </a:cubicBezTo>
                  <a:cubicBezTo>
                    <a:pt x="21588" y="21746"/>
                    <a:pt x="21710" y="22010"/>
                    <a:pt x="21767" y="22260"/>
                  </a:cubicBezTo>
                  <a:cubicBezTo>
                    <a:pt x="21871" y="22720"/>
                    <a:pt x="21978" y="23200"/>
                    <a:pt x="21949" y="23663"/>
                  </a:cubicBezTo>
                  <a:cubicBezTo>
                    <a:pt x="21927" y="24060"/>
                    <a:pt x="21906" y="24395"/>
                    <a:pt x="22281" y="24670"/>
                  </a:cubicBezTo>
                  <a:cubicBezTo>
                    <a:pt x="21952" y="24924"/>
                    <a:pt x="21835" y="25217"/>
                    <a:pt x="21785" y="25592"/>
                  </a:cubicBezTo>
                  <a:cubicBezTo>
                    <a:pt x="21716" y="26078"/>
                    <a:pt x="21566" y="26564"/>
                    <a:pt x="21388" y="27021"/>
                  </a:cubicBezTo>
                  <a:cubicBezTo>
                    <a:pt x="21224" y="27446"/>
                    <a:pt x="20974" y="27835"/>
                    <a:pt x="20513" y="28046"/>
                  </a:cubicBezTo>
                  <a:cubicBezTo>
                    <a:pt x="20185" y="27828"/>
                    <a:pt x="20038" y="27471"/>
                    <a:pt x="19928" y="27131"/>
                  </a:cubicBezTo>
                  <a:cubicBezTo>
                    <a:pt x="19863" y="26942"/>
                    <a:pt x="19959" y="26692"/>
                    <a:pt x="20007" y="26478"/>
                  </a:cubicBezTo>
                  <a:cubicBezTo>
                    <a:pt x="20077" y="26153"/>
                    <a:pt x="19969" y="25976"/>
                    <a:pt x="19696" y="25976"/>
                  </a:cubicBezTo>
                  <a:cubicBezTo>
                    <a:pt x="19653" y="25976"/>
                    <a:pt x="19607" y="25980"/>
                    <a:pt x="19557" y="25989"/>
                  </a:cubicBezTo>
                  <a:cubicBezTo>
                    <a:pt x="19149" y="26056"/>
                    <a:pt x="19046" y="26203"/>
                    <a:pt x="18960" y="26631"/>
                  </a:cubicBezTo>
                  <a:cubicBezTo>
                    <a:pt x="18906" y="26885"/>
                    <a:pt x="18789" y="27135"/>
                    <a:pt x="18663" y="27367"/>
                  </a:cubicBezTo>
                  <a:cubicBezTo>
                    <a:pt x="18547" y="27589"/>
                    <a:pt x="18364" y="27708"/>
                    <a:pt x="18147" y="27708"/>
                  </a:cubicBezTo>
                  <a:cubicBezTo>
                    <a:pt x="18077" y="27708"/>
                    <a:pt x="18004" y="27696"/>
                    <a:pt x="17928" y="27670"/>
                  </a:cubicBezTo>
                  <a:cubicBezTo>
                    <a:pt x="17670" y="27585"/>
                    <a:pt x="17414" y="27556"/>
                    <a:pt x="17158" y="27556"/>
                  </a:cubicBezTo>
                  <a:cubicBezTo>
                    <a:pt x="16825" y="27556"/>
                    <a:pt x="16493" y="27605"/>
                    <a:pt x="16160" y="27645"/>
                  </a:cubicBezTo>
                  <a:cubicBezTo>
                    <a:pt x="16078" y="27652"/>
                    <a:pt x="16000" y="27657"/>
                    <a:pt x="15892" y="27660"/>
                  </a:cubicBezTo>
                  <a:cubicBezTo>
                    <a:pt x="15567" y="27167"/>
                    <a:pt x="15453" y="26688"/>
                    <a:pt x="15896" y="26185"/>
                  </a:cubicBezTo>
                  <a:cubicBezTo>
                    <a:pt x="15799" y="26038"/>
                    <a:pt x="15713" y="25906"/>
                    <a:pt x="15631" y="25778"/>
                  </a:cubicBezTo>
                  <a:cubicBezTo>
                    <a:pt x="15845" y="24931"/>
                    <a:pt x="16642" y="24685"/>
                    <a:pt x="17285" y="24232"/>
                  </a:cubicBezTo>
                  <a:cubicBezTo>
                    <a:pt x="17139" y="24067"/>
                    <a:pt x="17038" y="23953"/>
                    <a:pt x="16928" y="23824"/>
                  </a:cubicBezTo>
                  <a:cubicBezTo>
                    <a:pt x="16996" y="23782"/>
                    <a:pt x="17063" y="23739"/>
                    <a:pt x="17128" y="23696"/>
                  </a:cubicBezTo>
                  <a:cubicBezTo>
                    <a:pt x="17114" y="23651"/>
                    <a:pt x="16957" y="23631"/>
                    <a:pt x="16731" y="23631"/>
                  </a:cubicBezTo>
                  <a:cubicBezTo>
                    <a:pt x="16318" y="23631"/>
                    <a:pt x="15673" y="23698"/>
                    <a:pt x="15228" y="23806"/>
                  </a:cubicBezTo>
                  <a:cubicBezTo>
                    <a:pt x="15431" y="24064"/>
                    <a:pt x="15749" y="23881"/>
                    <a:pt x="15982" y="24017"/>
                  </a:cubicBezTo>
                  <a:cubicBezTo>
                    <a:pt x="15356" y="24337"/>
                    <a:pt x="14611" y="24532"/>
                    <a:pt x="13968" y="24532"/>
                  </a:cubicBezTo>
                  <a:cubicBezTo>
                    <a:pt x="13957" y="24532"/>
                    <a:pt x="13946" y="24532"/>
                    <a:pt x="13935" y="24532"/>
                  </a:cubicBezTo>
                  <a:cubicBezTo>
                    <a:pt x="13907" y="23996"/>
                    <a:pt x="14274" y="23688"/>
                    <a:pt x="14560" y="23350"/>
                  </a:cubicBezTo>
                  <a:cubicBezTo>
                    <a:pt x="15027" y="23445"/>
                    <a:pt x="15487" y="23497"/>
                    <a:pt x="15940" y="23497"/>
                  </a:cubicBezTo>
                  <a:cubicBezTo>
                    <a:pt x="16837" y="23497"/>
                    <a:pt x="17710" y="23295"/>
                    <a:pt x="18578" y="22835"/>
                  </a:cubicBezTo>
                  <a:cubicBezTo>
                    <a:pt x="18588" y="23017"/>
                    <a:pt x="18627" y="23139"/>
                    <a:pt x="18596" y="23231"/>
                  </a:cubicBezTo>
                  <a:cubicBezTo>
                    <a:pt x="18556" y="23342"/>
                    <a:pt x="18456" y="23431"/>
                    <a:pt x="18381" y="23531"/>
                  </a:cubicBezTo>
                  <a:cubicBezTo>
                    <a:pt x="18027" y="24003"/>
                    <a:pt x="18039" y="24049"/>
                    <a:pt x="18609" y="24331"/>
                  </a:cubicBezTo>
                  <a:cubicBezTo>
                    <a:pt x="18517" y="24603"/>
                    <a:pt x="18417" y="24871"/>
                    <a:pt x="18331" y="25145"/>
                  </a:cubicBezTo>
                  <a:cubicBezTo>
                    <a:pt x="18281" y="25303"/>
                    <a:pt x="18217" y="25471"/>
                    <a:pt x="18231" y="25624"/>
                  </a:cubicBezTo>
                  <a:cubicBezTo>
                    <a:pt x="18245" y="25771"/>
                    <a:pt x="18327" y="25971"/>
                    <a:pt x="18442" y="26031"/>
                  </a:cubicBezTo>
                  <a:cubicBezTo>
                    <a:pt x="18472" y="26046"/>
                    <a:pt x="18506" y="26052"/>
                    <a:pt x="18545" y="26052"/>
                  </a:cubicBezTo>
                  <a:cubicBezTo>
                    <a:pt x="18652" y="26052"/>
                    <a:pt x="18784" y="26006"/>
                    <a:pt x="18892" y="25974"/>
                  </a:cubicBezTo>
                  <a:cubicBezTo>
                    <a:pt x="18963" y="25956"/>
                    <a:pt x="19017" y="25870"/>
                    <a:pt x="19081" y="25817"/>
                  </a:cubicBezTo>
                  <a:cubicBezTo>
                    <a:pt x="19303" y="25613"/>
                    <a:pt x="19524" y="25410"/>
                    <a:pt x="19845" y="25120"/>
                  </a:cubicBezTo>
                  <a:cubicBezTo>
                    <a:pt x="19878" y="24729"/>
                    <a:pt x="19920" y="24225"/>
                    <a:pt x="19958" y="23721"/>
                  </a:cubicBezTo>
                  <a:lnTo>
                    <a:pt x="19958" y="23721"/>
                  </a:lnTo>
                  <a:cubicBezTo>
                    <a:pt x="19967" y="23722"/>
                    <a:pt x="19976" y="23723"/>
                    <a:pt x="19985" y="23724"/>
                  </a:cubicBezTo>
                  <a:lnTo>
                    <a:pt x="19959" y="23703"/>
                  </a:lnTo>
                  <a:cubicBezTo>
                    <a:pt x="19959" y="23709"/>
                    <a:pt x="19958" y="23715"/>
                    <a:pt x="19958" y="23721"/>
                  </a:cubicBezTo>
                  <a:lnTo>
                    <a:pt x="19958" y="23721"/>
                  </a:lnTo>
                  <a:cubicBezTo>
                    <a:pt x="19934" y="23718"/>
                    <a:pt x="19912" y="23717"/>
                    <a:pt x="19889" y="23717"/>
                  </a:cubicBezTo>
                  <a:cubicBezTo>
                    <a:pt x="19727" y="23717"/>
                    <a:pt x="19607" y="23791"/>
                    <a:pt x="19557" y="23974"/>
                  </a:cubicBezTo>
                  <a:cubicBezTo>
                    <a:pt x="19506" y="24153"/>
                    <a:pt x="19481" y="24339"/>
                    <a:pt x="19420" y="24514"/>
                  </a:cubicBezTo>
                  <a:cubicBezTo>
                    <a:pt x="19338" y="24764"/>
                    <a:pt x="19274" y="25028"/>
                    <a:pt x="18992" y="25214"/>
                  </a:cubicBezTo>
                  <a:cubicBezTo>
                    <a:pt x="18952" y="24871"/>
                    <a:pt x="19131" y="24624"/>
                    <a:pt x="19203" y="24352"/>
                  </a:cubicBezTo>
                  <a:cubicBezTo>
                    <a:pt x="19278" y="24057"/>
                    <a:pt x="19442" y="23757"/>
                    <a:pt x="19077" y="23517"/>
                  </a:cubicBezTo>
                  <a:cubicBezTo>
                    <a:pt x="19024" y="23485"/>
                    <a:pt x="19038" y="23338"/>
                    <a:pt x="19035" y="23246"/>
                  </a:cubicBezTo>
                  <a:cubicBezTo>
                    <a:pt x="19022" y="22828"/>
                    <a:pt x="18868" y="22614"/>
                    <a:pt x="18594" y="22614"/>
                  </a:cubicBezTo>
                  <a:cubicBezTo>
                    <a:pt x="18479" y="22614"/>
                    <a:pt x="18344" y="22652"/>
                    <a:pt x="18189" y="22728"/>
                  </a:cubicBezTo>
                  <a:cubicBezTo>
                    <a:pt x="18095" y="22774"/>
                    <a:pt x="18003" y="22824"/>
                    <a:pt x="17913" y="22878"/>
                  </a:cubicBezTo>
                  <a:cubicBezTo>
                    <a:pt x="17821" y="22933"/>
                    <a:pt x="17731" y="22960"/>
                    <a:pt x="17644" y="22960"/>
                  </a:cubicBezTo>
                  <a:cubicBezTo>
                    <a:pt x="17516" y="22960"/>
                    <a:pt x="17398" y="22901"/>
                    <a:pt x="17296" y="22788"/>
                  </a:cubicBezTo>
                  <a:cubicBezTo>
                    <a:pt x="17121" y="22600"/>
                    <a:pt x="16971" y="22381"/>
                    <a:pt x="16771" y="22121"/>
                  </a:cubicBezTo>
                  <a:cubicBezTo>
                    <a:pt x="16956" y="22056"/>
                    <a:pt x="17063" y="22017"/>
                    <a:pt x="17185" y="21971"/>
                  </a:cubicBezTo>
                  <a:cubicBezTo>
                    <a:pt x="17164" y="21896"/>
                    <a:pt x="17142" y="21810"/>
                    <a:pt x="17117" y="21728"/>
                  </a:cubicBezTo>
                  <a:cubicBezTo>
                    <a:pt x="17149" y="21695"/>
                    <a:pt x="17170" y="21653"/>
                    <a:pt x="17206" y="21642"/>
                  </a:cubicBezTo>
                  <a:cubicBezTo>
                    <a:pt x="17279" y="21614"/>
                    <a:pt x="17348" y="21602"/>
                    <a:pt x="17414" y="21602"/>
                  </a:cubicBezTo>
                  <a:cubicBezTo>
                    <a:pt x="17591" y="21602"/>
                    <a:pt x="17750" y="21688"/>
                    <a:pt x="17902" y="21792"/>
                  </a:cubicBezTo>
                  <a:cubicBezTo>
                    <a:pt x="18114" y="21937"/>
                    <a:pt x="18333" y="22010"/>
                    <a:pt x="18582" y="22010"/>
                  </a:cubicBezTo>
                  <a:cubicBezTo>
                    <a:pt x="18627" y="22010"/>
                    <a:pt x="18673" y="22008"/>
                    <a:pt x="18721" y="22003"/>
                  </a:cubicBezTo>
                  <a:cubicBezTo>
                    <a:pt x="18742" y="22001"/>
                    <a:pt x="18764" y="22000"/>
                    <a:pt x="18786" y="22000"/>
                  </a:cubicBezTo>
                  <a:cubicBezTo>
                    <a:pt x="18955" y="22000"/>
                    <a:pt x="19137" y="22057"/>
                    <a:pt x="19346" y="22092"/>
                  </a:cubicBezTo>
                  <a:cubicBezTo>
                    <a:pt x="19438" y="21760"/>
                    <a:pt x="19527" y="21435"/>
                    <a:pt x="19603" y="21171"/>
                  </a:cubicBezTo>
                  <a:cubicBezTo>
                    <a:pt x="19685" y="21128"/>
                    <a:pt x="19754" y="21110"/>
                    <a:pt x="19816" y="21110"/>
                  </a:cubicBezTo>
                  <a:cubicBezTo>
                    <a:pt x="20077" y="21110"/>
                    <a:pt x="20193" y="21426"/>
                    <a:pt x="20470" y="21446"/>
                  </a:cubicBezTo>
                  <a:cubicBezTo>
                    <a:pt x="20492" y="21342"/>
                    <a:pt x="20559" y="21224"/>
                    <a:pt x="20531" y="21138"/>
                  </a:cubicBezTo>
                  <a:cubicBezTo>
                    <a:pt x="20414" y="20810"/>
                    <a:pt x="20267" y="20495"/>
                    <a:pt x="20135" y="20171"/>
                  </a:cubicBezTo>
                  <a:cubicBezTo>
                    <a:pt x="19903" y="19607"/>
                    <a:pt x="19981" y="19445"/>
                    <a:pt x="20571" y="19292"/>
                  </a:cubicBezTo>
                  <a:cubicBezTo>
                    <a:pt x="20685" y="19260"/>
                    <a:pt x="20810" y="19264"/>
                    <a:pt x="20953" y="19249"/>
                  </a:cubicBezTo>
                  <a:close/>
                  <a:moveTo>
                    <a:pt x="14667" y="26092"/>
                  </a:moveTo>
                  <a:cubicBezTo>
                    <a:pt x="14728" y="26092"/>
                    <a:pt x="14791" y="26128"/>
                    <a:pt x="14856" y="26238"/>
                  </a:cubicBezTo>
                  <a:cubicBezTo>
                    <a:pt x="14482" y="26549"/>
                    <a:pt x="13946" y="26577"/>
                    <a:pt x="13595" y="26960"/>
                  </a:cubicBezTo>
                  <a:cubicBezTo>
                    <a:pt x="14039" y="26824"/>
                    <a:pt x="14482" y="26685"/>
                    <a:pt x="14892" y="26559"/>
                  </a:cubicBezTo>
                  <a:cubicBezTo>
                    <a:pt x="15078" y="26996"/>
                    <a:pt x="15250" y="27399"/>
                    <a:pt x="15435" y="27835"/>
                  </a:cubicBezTo>
                  <a:cubicBezTo>
                    <a:pt x="15070" y="28107"/>
                    <a:pt x="14660" y="28410"/>
                    <a:pt x="14253" y="28713"/>
                  </a:cubicBezTo>
                  <a:cubicBezTo>
                    <a:pt x="14256" y="28713"/>
                    <a:pt x="14259" y="28713"/>
                    <a:pt x="14262" y="28713"/>
                  </a:cubicBezTo>
                  <a:cubicBezTo>
                    <a:pt x="14625" y="28713"/>
                    <a:pt x="14884" y="28516"/>
                    <a:pt x="15174" y="28392"/>
                  </a:cubicBezTo>
                  <a:cubicBezTo>
                    <a:pt x="15413" y="28288"/>
                    <a:pt x="15560" y="27995"/>
                    <a:pt x="15885" y="27995"/>
                  </a:cubicBezTo>
                  <a:cubicBezTo>
                    <a:pt x="15930" y="27995"/>
                    <a:pt x="15978" y="28000"/>
                    <a:pt x="16031" y="28013"/>
                  </a:cubicBezTo>
                  <a:cubicBezTo>
                    <a:pt x="15892" y="28214"/>
                    <a:pt x="15771" y="28381"/>
                    <a:pt x="15621" y="28588"/>
                  </a:cubicBezTo>
                  <a:cubicBezTo>
                    <a:pt x="15647" y="28591"/>
                    <a:pt x="15672" y="28593"/>
                    <a:pt x="15696" y="28593"/>
                  </a:cubicBezTo>
                  <a:cubicBezTo>
                    <a:pt x="15995" y="28593"/>
                    <a:pt x="16099" y="28358"/>
                    <a:pt x="16231" y="28203"/>
                  </a:cubicBezTo>
                  <a:cubicBezTo>
                    <a:pt x="16375" y="28041"/>
                    <a:pt x="16523" y="27948"/>
                    <a:pt x="16711" y="27948"/>
                  </a:cubicBezTo>
                  <a:cubicBezTo>
                    <a:pt x="16790" y="27948"/>
                    <a:pt x="16876" y="27964"/>
                    <a:pt x="16971" y="27999"/>
                  </a:cubicBezTo>
                  <a:cubicBezTo>
                    <a:pt x="16671" y="28542"/>
                    <a:pt x="16246" y="28964"/>
                    <a:pt x="15828" y="29381"/>
                  </a:cubicBezTo>
                  <a:cubicBezTo>
                    <a:pt x="14803" y="30399"/>
                    <a:pt x="13649" y="31224"/>
                    <a:pt x="12271" y="31702"/>
                  </a:cubicBezTo>
                  <a:cubicBezTo>
                    <a:pt x="12140" y="31747"/>
                    <a:pt x="12011" y="31806"/>
                    <a:pt x="11873" y="31806"/>
                  </a:cubicBezTo>
                  <a:cubicBezTo>
                    <a:pt x="11772" y="31806"/>
                    <a:pt x="11665" y="31774"/>
                    <a:pt x="11549" y="31681"/>
                  </a:cubicBezTo>
                  <a:cubicBezTo>
                    <a:pt x="11807" y="31531"/>
                    <a:pt x="12039" y="31395"/>
                    <a:pt x="12267" y="31263"/>
                  </a:cubicBezTo>
                  <a:cubicBezTo>
                    <a:pt x="12257" y="31242"/>
                    <a:pt x="12250" y="31224"/>
                    <a:pt x="12239" y="31202"/>
                  </a:cubicBezTo>
                  <a:cubicBezTo>
                    <a:pt x="11932" y="31303"/>
                    <a:pt x="11624" y="31406"/>
                    <a:pt x="11314" y="31506"/>
                  </a:cubicBezTo>
                  <a:cubicBezTo>
                    <a:pt x="11200" y="31541"/>
                    <a:pt x="11086" y="31572"/>
                    <a:pt x="10977" y="31572"/>
                  </a:cubicBezTo>
                  <a:cubicBezTo>
                    <a:pt x="10852" y="31572"/>
                    <a:pt x="10733" y="31532"/>
                    <a:pt x="10625" y="31417"/>
                  </a:cubicBezTo>
                  <a:lnTo>
                    <a:pt x="10625" y="31417"/>
                  </a:lnTo>
                  <a:lnTo>
                    <a:pt x="10638" y="31435"/>
                  </a:lnTo>
                  <a:cubicBezTo>
                    <a:pt x="10056" y="31316"/>
                    <a:pt x="9453" y="31238"/>
                    <a:pt x="9078" y="30606"/>
                  </a:cubicBezTo>
                  <a:cubicBezTo>
                    <a:pt x="9714" y="30381"/>
                    <a:pt x="10321" y="30167"/>
                    <a:pt x="10932" y="29953"/>
                  </a:cubicBezTo>
                  <a:cubicBezTo>
                    <a:pt x="10925" y="29917"/>
                    <a:pt x="10917" y="29881"/>
                    <a:pt x="10910" y="29842"/>
                  </a:cubicBezTo>
                  <a:cubicBezTo>
                    <a:pt x="10844" y="29842"/>
                    <a:pt x="10777" y="29834"/>
                    <a:pt x="10713" y="29834"/>
                  </a:cubicBezTo>
                  <a:cubicBezTo>
                    <a:pt x="10675" y="29834"/>
                    <a:pt x="10638" y="29836"/>
                    <a:pt x="10603" y="29846"/>
                  </a:cubicBezTo>
                  <a:cubicBezTo>
                    <a:pt x="10081" y="29978"/>
                    <a:pt x="9564" y="30121"/>
                    <a:pt x="9042" y="30256"/>
                  </a:cubicBezTo>
                  <a:cubicBezTo>
                    <a:pt x="8921" y="30289"/>
                    <a:pt x="8843" y="30310"/>
                    <a:pt x="8773" y="30310"/>
                  </a:cubicBezTo>
                  <a:cubicBezTo>
                    <a:pt x="8647" y="30310"/>
                    <a:pt x="8546" y="30242"/>
                    <a:pt x="8264" y="30049"/>
                  </a:cubicBezTo>
                  <a:cubicBezTo>
                    <a:pt x="9539" y="29738"/>
                    <a:pt x="10757" y="29427"/>
                    <a:pt x="11885" y="28845"/>
                  </a:cubicBezTo>
                  <a:lnTo>
                    <a:pt x="11885" y="28845"/>
                  </a:lnTo>
                  <a:cubicBezTo>
                    <a:pt x="11578" y="28935"/>
                    <a:pt x="11268" y="29035"/>
                    <a:pt x="10956" y="29121"/>
                  </a:cubicBezTo>
                  <a:cubicBezTo>
                    <a:pt x="9982" y="29381"/>
                    <a:pt x="9000" y="29635"/>
                    <a:pt x="8024" y="29902"/>
                  </a:cubicBezTo>
                  <a:cubicBezTo>
                    <a:pt x="7950" y="29922"/>
                    <a:pt x="7880" y="29931"/>
                    <a:pt x="7811" y="29931"/>
                  </a:cubicBezTo>
                  <a:cubicBezTo>
                    <a:pt x="7548" y="29931"/>
                    <a:pt x="7311" y="29798"/>
                    <a:pt x="7000" y="29628"/>
                  </a:cubicBezTo>
                  <a:cubicBezTo>
                    <a:pt x="8203" y="29360"/>
                    <a:pt x="9342" y="29252"/>
                    <a:pt x="10338" y="28610"/>
                  </a:cubicBezTo>
                  <a:lnTo>
                    <a:pt x="10338" y="28610"/>
                  </a:lnTo>
                  <a:cubicBezTo>
                    <a:pt x="10193" y="28621"/>
                    <a:pt x="10043" y="28621"/>
                    <a:pt x="9900" y="28646"/>
                  </a:cubicBezTo>
                  <a:cubicBezTo>
                    <a:pt x="9067" y="28796"/>
                    <a:pt x="8228" y="28928"/>
                    <a:pt x="7403" y="29117"/>
                  </a:cubicBezTo>
                  <a:cubicBezTo>
                    <a:pt x="7259" y="29150"/>
                    <a:pt x="7122" y="29166"/>
                    <a:pt x="6993" y="29166"/>
                  </a:cubicBezTo>
                  <a:cubicBezTo>
                    <a:pt x="6451" y="29166"/>
                    <a:pt x="6026" y="28893"/>
                    <a:pt x="5646" y="28478"/>
                  </a:cubicBezTo>
                  <a:cubicBezTo>
                    <a:pt x="5492" y="28310"/>
                    <a:pt x="5360" y="28131"/>
                    <a:pt x="5192" y="27927"/>
                  </a:cubicBezTo>
                  <a:cubicBezTo>
                    <a:pt x="5316" y="27827"/>
                    <a:pt x="5443" y="27810"/>
                    <a:pt x="5565" y="27810"/>
                  </a:cubicBezTo>
                  <a:cubicBezTo>
                    <a:pt x="5630" y="27810"/>
                    <a:pt x="5694" y="27815"/>
                    <a:pt x="5756" y="27815"/>
                  </a:cubicBezTo>
                  <a:cubicBezTo>
                    <a:pt x="5772" y="27815"/>
                    <a:pt x="5788" y="27814"/>
                    <a:pt x="5803" y="27813"/>
                  </a:cubicBezTo>
                  <a:cubicBezTo>
                    <a:pt x="7975" y="27695"/>
                    <a:pt x="10128" y="27438"/>
                    <a:pt x="12253" y="26963"/>
                  </a:cubicBezTo>
                  <a:cubicBezTo>
                    <a:pt x="13021" y="26792"/>
                    <a:pt x="13767" y="26549"/>
                    <a:pt x="14464" y="26174"/>
                  </a:cubicBezTo>
                  <a:cubicBezTo>
                    <a:pt x="14530" y="26138"/>
                    <a:pt x="14598" y="26092"/>
                    <a:pt x="14667" y="26092"/>
                  </a:cubicBezTo>
                  <a:close/>
                  <a:moveTo>
                    <a:pt x="19010" y="27592"/>
                  </a:moveTo>
                  <a:cubicBezTo>
                    <a:pt x="19224" y="27692"/>
                    <a:pt x="19257" y="27856"/>
                    <a:pt x="19203" y="28017"/>
                  </a:cubicBezTo>
                  <a:cubicBezTo>
                    <a:pt x="18710" y="29467"/>
                    <a:pt x="18260" y="30931"/>
                    <a:pt x="17110" y="32045"/>
                  </a:cubicBezTo>
                  <a:cubicBezTo>
                    <a:pt x="16840" y="32306"/>
                    <a:pt x="16578" y="32479"/>
                    <a:pt x="16237" y="32479"/>
                  </a:cubicBezTo>
                  <a:cubicBezTo>
                    <a:pt x="16167" y="32479"/>
                    <a:pt x="16094" y="32471"/>
                    <a:pt x="16017" y="32456"/>
                  </a:cubicBezTo>
                  <a:cubicBezTo>
                    <a:pt x="15842" y="32424"/>
                    <a:pt x="15660" y="32420"/>
                    <a:pt x="15378" y="32396"/>
                  </a:cubicBezTo>
                  <a:cubicBezTo>
                    <a:pt x="15724" y="32078"/>
                    <a:pt x="16017" y="31835"/>
                    <a:pt x="16278" y="31560"/>
                  </a:cubicBezTo>
                  <a:cubicBezTo>
                    <a:pt x="16535" y="31292"/>
                    <a:pt x="16767" y="30999"/>
                    <a:pt x="16999" y="30706"/>
                  </a:cubicBezTo>
                  <a:cubicBezTo>
                    <a:pt x="17235" y="30410"/>
                    <a:pt x="17467" y="30110"/>
                    <a:pt x="17524" y="29702"/>
                  </a:cubicBezTo>
                  <a:lnTo>
                    <a:pt x="17524" y="29702"/>
                  </a:lnTo>
                  <a:cubicBezTo>
                    <a:pt x="17274" y="29999"/>
                    <a:pt x="17028" y="30296"/>
                    <a:pt x="16778" y="30588"/>
                  </a:cubicBezTo>
                  <a:cubicBezTo>
                    <a:pt x="16246" y="31206"/>
                    <a:pt x="15631" y="31717"/>
                    <a:pt x="14924" y="32127"/>
                  </a:cubicBezTo>
                  <a:cubicBezTo>
                    <a:pt x="14744" y="32232"/>
                    <a:pt x="14567" y="32291"/>
                    <a:pt x="14375" y="32291"/>
                  </a:cubicBezTo>
                  <a:cubicBezTo>
                    <a:pt x="14304" y="32291"/>
                    <a:pt x="14232" y="32283"/>
                    <a:pt x="14157" y="32267"/>
                  </a:cubicBezTo>
                  <a:cubicBezTo>
                    <a:pt x="13707" y="32174"/>
                    <a:pt x="13249" y="32096"/>
                    <a:pt x="12789" y="31959"/>
                  </a:cubicBezTo>
                  <a:cubicBezTo>
                    <a:pt x="14728" y="31085"/>
                    <a:pt x="16156" y="29660"/>
                    <a:pt x="17435" y="27931"/>
                  </a:cubicBezTo>
                  <a:cubicBezTo>
                    <a:pt x="17663" y="28005"/>
                    <a:pt x="17885" y="28052"/>
                    <a:pt x="18095" y="28052"/>
                  </a:cubicBezTo>
                  <a:cubicBezTo>
                    <a:pt x="18441" y="28052"/>
                    <a:pt x="18754" y="27926"/>
                    <a:pt x="19010" y="27592"/>
                  </a:cubicBezTo>
                  <a:close/>
                  <a:moveTo>
                    <a:pt x="16540" y="1"/>
                  </a:moveTo>
                  <a:cubicBezTo>
                    <a:pt x="16359" y="1"/>
                    <a:pt x="16177" y="5"/>
                    <a:pt x="15995" y="15"/>
                  </a:cubicBezTo>
                  <a:cubicBezTo>
                    <a:pt x="14442" y="101"/>
                    <a:pt x="12917" y="332"/>
                    <a:pt x="11403" y="704"/>
                  </a:cubicBezTo>
                  <a:cubicBezTo>
                    <a:pt x="10296" y="975"/>
                    <a:pt x="9364" y="1589"/>
                    <a:pt x="8388" y="2118"/>
                  </a:cubicBezTo>
                  <a:cubicBezTo>
                    <a:pt x="8046" y="2308"/>
                    <a:pt x="7757" y="2582"/>
                    <a:pt x="7432" y="2804"/>
                  </a:cubicBezTo>
                  <a:cubicBezTo>
                    <a:pt x="6242" y="3610"/>
                    <a:pt x="5185" y="4568"/>
                    <a:pt x="4232" y="5639"/>
                  </a:cubicBezTo>
                  <a:cubicBezTo>
                    <a:pt x="3207" y="6786"/>
                    <a:pt x="2321" y="8036"/>
                    <a:pt x="1736" y="9471"/>
                  </a:cubicBezTo>
                  <a:cubicBezTo>
                    <a:pt x="1228" y="10718"/>
                    <a:pt x="796" y="11989"/>
                    <a:pt x="518" y="13310"/>
                  </a:cubicBezTo>
                  <a:cubicBezTo>
                    <a:pt x="236" y="14650"/>
                    <a:pt x="0" y="16000"/>
                    <a:pt x="129" y="17371"/>
                  </a:cubicBezTo>
                  <a:cubicBezTo>
                    <a:pt x="375" y="20057"/>
                    <a:pt x="1107" y="22610"/>
                    <a:pt x="2296" y="25031"/>
                  </a:cubicBezTo>
                  <a:cubicBezTo>
                    <a:pt x="2964" y="26399"/>
                    <a:pt x="3811" y="27657"/>
                    <a:pt x="4889" y="28724"/>
                  </a:cubicBezTo>
                  <a:cubicBezTo>
                    <a:pt x="5550" y="29378"/>
                    <a:pt x="6246" y="30020"/>
                    <a:pt x="7025" y="30513"/>
                  </a:cubicBezTo>
                  <a:cubicBezTo>
                    <a:pt x="8703" y="31570"/>
                    <a:pt x="10564" y="32192"/>
                    <a:pt x="12524" y="32516"/>
                  </a:cubicBezTo>
                  <a:cubicBezTo>
                    <a:pt x="13751" y="32718"/>
                    <a:pt x="14984" y="32889"/>
                    <a:pt x="16228" y="32889"/>
                  </a:cubicBezTo>
                  <a:cubicBezTo>
                    <a:pt x="16332" y="32889"/>
                    <a:pt x="16435" y="32887"/>
                    <a:pt x="16539" y="32885"/>
                  </a:cubicBezTo>
                  <a:cubicBezTo>
                    <a:pt x="19239" y="32824"/>
                    <a:pt x="21695" y="31988"/>
                    <a:pt x="23928" y="30474"/>
                  </a:cubicBezTo>
                  <a:cubicBezTo>
                    <a:pt x="24013" y="30413"/>
                    <a:pt x="24088" y="30331"/>
                    <a:pt x="24167" y="30256"/>
                  </a:cubicBezTo>
                  <a:lnTo>
                    <a:pt x="24167" y="30256"/>
                  </a:lnTo>
                  <a:cubicBezTo>
                    <a:pt x="23917" y="30263"/>
                    <a:pt x="23724" y="30363"/>
                    <a:pt x="23521" y="30446"/>
                  </a:cubicBezTo>
                  <a:cubicBezTo>
                    <a:pt x="23310" y="30535"/>
                    <a:pt x="23131" y="30721"/>
                    <a:pt x="22867" y="30728"/>
                  </a:cubicBezTo>
                  <a:cubicBezTo>
                    <a:pt x="22892" y="30474"/>
                    <a:pt x="22924" y="30271"/>
                    <a:pt x="22934" y="30067"/>
                  </a:cubicBezTo>
                  <a:cubicBezTo>
                    <a:pt x="22946" y="29867"/>
                    <a:pt x="22938" y="29663"/>
                    <a:pt x="22938" y="29463"/>
                  </a:cubicBezTo>
                  <a:lnTo>
                    <a:pt x="22938" y="29463"/>
                  </a:lnTo>
                  <a:cubicBezTo>
                    <a:pt x="22802" y="29838"/>
                    <a:pt x="22756" y="30224"/>
                    <a:pt x="22692" y="30602"/>
                  </a:cubicBezTo>
                  <a:cubicBezTo>
                    <a:pt x="22674" y="30724"/>
                    <a:pt x="22656" y="30888"/>
                    <a:pt x="22578" y="30942"/>
                  </a:cubicBezTo>
                  <a:cubicBezTo>
                    <a:pt x="22256" y="31166"/>
                    <a:pt x="21931" y="31413"/>
                    <a:pt x="21485" y="31445"/>
                  </a:cubicBezTo>
                  <a:cubicBezTo>
                    <a:pt x="21967" y="30035"/>
                    <a:pt x="22117" y="29031"/>
                    <a:pt x="21999" y="27867"/>
                  </a:cubicBezTo>
                  <a:lnTo>
                    <a:pt x="21999" y="27867"/>
                  </a:lnTo>
                  <a:cubicBezTo>
                    <a:pt x="21924" y="28113"/>
                    <a:pt x="21866" y="28367"/>
                    <a:pt x="21838" y="28624"/>
                  </a:cubicBezTo>
                  <a:cubicBezTo>
                    <a:pt x="21742" y="29488"/>
                    <a:pt x="21592" y="30342"/>
                    <a:pt x="21309" y="31166"/>
                  </a:cubicBezTo>
                  <a:cubicBezTo>
                    <a:pt x="21110" y="31745"/>
                    <a:pt x="20953" y="31845"/>
                    <a:pt x="20299" y="31874"/>
                  </a:cubicBezTo>
                  <a:cubicBezTo>
                    <a:pt x="20371" y="31713"/>
                    <a:pt x="20452" y="31574"/>
                    <a:pt x="20503" y="31420"/>
                  </a:cubicBezTo>
                  <a:cubicBezTo>
                    <a:pt x="20731" y="30692"/>
                    <a:pt x="20971" y="29966"/>
                    <a:pt x="21167" y="29228"/>
                  </a:cubicBezTo>
                  <a:cubicBezTo>
                    <a:pt x="21213" y="29053"/>
                    <a:pt x="21342" y="28792"/>
                    <a:pt x="21070" y="28635"/>
                  </a:cubicBezTo>
                  <a:cubicBezTo>
                    <a:pt x="21006" y="28870"/>
                    <a:pt x="20942" y="29109"/>
                    <a:pt x="20877" y="29345"/>
                  </a:cubicBezTo>
                  <a:cubicBezTo>
                    <a:pt x="20749" y="30217"/>
                    <a:pt x="20406" y="31013"/>
                    <a:pt x="20020" y="31792"/>
                  </a:cubicBezTo>
                  <a:cubicBezTo>
                    <a:pt x="19940" y="31956"/>
                    <a:pt x="19847" y="32133"/>
                    <a:pt x="19603" y="32133"/>
                  </a:cubicBezTo>
                  <a:cubicBezTo>
                    <a:pt x="19587" y="32133"/>
                    <a:pt x="19570" y="32132"/>
                    <a:pt x="19552" y="32131"/>
                  </a:cubicBezTo>
                  <a:lnTo>
                    <a:pt x="19552" y="31706"/>
                  </a:lnTo>
                  <a:cubicBezTo>
                    <a:pt x="19310" y="31849"/>
                    <a:pt x="19364" y="32242"/>
                    <a:pt x="18957" y="32267"/>
                  </a:cubicBezTo>
                  <a:cubicBezTo>
                    <a:pt x="19142" y="31788"/>
                    <a:pt x="19306" y="31359"/>
                    <a:pt x="19471" y="30931"/>
                  </a:cubicBezTo>
                  <a:lnTo>
                    <a:pt x="19471" y="30931"/>
                  </a:lnTo>
                  <a:cubicBezTo>
                    <a:pt x="19278" y="31003"/>
                    <a:pt x="19185" y="31120"/>
                    <a:pt x="19102" y="31249"/>
                  </a:cubicBezTo>
                  <a:cubicBezTo>
                    <a:pt x="18921" y="31527"/>
                    <a:pt x="18756" y="31817"/>
                    <a:pt x="18571" y="32088"/>
                  </a:cubicBezTo>
                  <a:cubicBezTo>
                    <a:pt x="18489" y="32203"/>
                    <a:pt x="18381" y="32310"/>
                    <a:pt x="18260" y="32378"/>
                  </a:cubicBezTo>
                  <a:cubicBezTo>
                    <a:pt x="18194" y="32414"/>
                    <a:pt x="18060" y="32431"/>
                    <a:pt x="17899" y="32431"/>
                  </a:cubicBezTo>
                  <a:cubicBezTo>
                    <a:pt x="17657" y="32431"/>
                    <a:pt x="17357" y="32394"/>
                    <a:pt x="17142" y="32331"/>
                  </a:cubicBezTo>
                  <a:cubicBezTo>
                    <a:pt x="18438" y="31209"/>
                    <a:pt x="18970" y="29702"/>
                    <a:pt x="19364" y="28107"/>
                  </a:cubicBezTo>
                  <a:cubicBezTo>
                    <a:pt x="19677" y="28349"/>
                    <a:pt x="19689" y="28353"/>
                    <a:pt x="19631" y="28560"/>
                  </a:cubicBezTo>
                  <a:cubicBezTo>
                    <a:pt x="19527" y="28935"/>
                    <a:pt x="19402" y="29310"/>
                    <a:pt x="19295" y="29684"/>
                  </a:cubicBezTo>
                  <a:cubicBezTo>
                    <a:pt x="19267" y="29778"/>
                    <a:pt x="19263" y="29877"/>
                    <a:pt x="19235" y="30056"/>
                  </a:cubicBezTo>
                  <a:cubicBezTo>
                    <a:pt x="19656" y="29492"/>
                    <a:pt x="19617" y="28821"/>
                    <a:pt x="20085" y="28224"/>
                  </a:cubicBezTo>
                  <a:lnTo>
                    <a:pt x="20085" y="28224"/>
                  </a:lnTo>
                  <a:cubicBezTo>
                    <a:pt x="20131" y="29056"/>
                    <a:pt x="19635" y="29617"/>
                    <a:pt x="19656" y="30296"/>
                  </a:cubicBezTo>
                  <a:cubicBezTo>
                    <a:pt x="20127" y="29724"/>
                    <a:pt x="20131" y="28977"/>
                    <a:pt x="20374" y="28295"/>
                  </a:cubicBezTo>
                  <a:cubicBezTo>
                    <a:pt x="20381" y="28295"/>
                    <a:pt x="20387" y="28295"/>
                    <a:pt x="20393" y="28295"/>
                  </a:cubicBezTo>
                  <a:cubicBezTo>
                    <a:pt x="20891" y="28295"/>
                    <a:pt x="21143" y="27863"/>
                    <a:pt x="21528" y="27609"/>
                  </a:cubicBezTo>
                  <a:cubicBezTo>
                    <a:pt x="21563" y="27781"/>
                    <a:pt x="21592" y="27914"/>
                    <a:pt x="21620" y="28049"/>
                  </a:cubicBezTo>
                  <a:cubicBezTo>
                    <a:pt x="21609" y="27363"/>
                    <a:pt x="21788" y="26742"/>
                    <a:pt x="22181" y="26178"/>
                  </a:cubicBezTo>
                  <a:cubicBezTo>
                    <a:pt x="22235" y="26409"/>
                    <a:pt x="22235" y="26635"/>
                    <a:pt x="22235" y="26859"/>
                  </a:cubicBezTo>
                  <a:cubicBezTo>
                    <a:pt x="22231" y="27486"/>
                    <a:pt x="22516" y="27849"/>
                    <a:pt x="23094" y="27849"/>
                  </a:cubicBezTo>
                  <a:cubicBezTo>
                    <a:pt x="23129" y="27849"/>
                    <a:pt x="23165" y="27848"/>
                    <a:pt x="23203" y="27845"/>
                  </a:cubicBezTo>
                  <a:cubicBezTo>
                    <a:pt x="23606" y="27817"/>
                    <a:pt x="24009" y="27678"/>
                    <a:pt x="24388" y="27531"/>
                  </a:cubicBezTo>
                  <a:cubicBezTo>
                    <a:pt x="24788" y="27378"/>
                    <a:pt x="25159" y="27149"/>
                    <a:pt x="25535" y="26960"/>
                  </a:cubicBezTo>
                  <a:cubicBezTo>
                    <a:pt x="25835" y="27331"/>
                    <a:pt x="25856" y="27464"/>
                    <a:pt x="25578" y="27767"/>
                  </a:cubicBezTo>
                  <a:cubicBezTo>
                    <a:pt x="25356" y="28003"/>
                    <a:pt x="25085" y="28192"/>
                    <a:pt x="24767" y="28460"/>
                  </a:cubicBezTo>
                  <a:cubicBezTo>
                    <a:pt x="25278" y="28346"/>
                    <a:pt x="25588" y="28102"/>
                    <a:pt x="25827" y="27749"/>
                  </a:cubicBezTo>
                  <a:cubicBezTo>
                    <a:pt x="26056" y="27413"/>
                    <a:pt x="25909" y="27081"/>
                    <a:pt x="25795" y="26763"/>
                  </a:cubicBezTo>
                  <a:cubicBezTo>
                    <a:pt x="26335" y="26320"/>
                    <a:pt x="26842" y="25899"/>
                    <a:pt x="27348" y="25478"/>
                  </a:cubicBezTo>
                  <a:cubicBezTo>
                    <a:pt x="27363" y="25463"/>
                    <a:pt x="27381" y="25438"/>
                    <a:pt x="27378" y="25428"/>
                  </a:cubicBezTo>
                  <a:cubicBezTo>
                    <a:pt x="27373" y="25410"/>
                    <a:pt x="27345" y="25402"/>
                    <a:pt x="27299" y="25367"/>
                  </a:cubicBezTo>
                  <a:cubicBezTo>
                    <a:pt x="27124" y="25481"/>
                    <a:pt x="26935" y="25595"/>
                    <a:pt x="26752" y="25728"/>
                  </a:cubicBezTo>
                  <a:cubicBezTo>
                    <a:pt x="26431" y="25953"/>
                    <a:pt x="26120" y="26192"/>
                    <a:pt x="25795" y="26417"/>
                  </a:cubicBezTo>
                  <a:cubicBezTo>
                    <a:pt x="25687" y="26491"/>
                    <a:pt x="25552" y="26590"/>
                    <a:pt x="25435" y="26590"/>
                  </a:cubicBezTo>
                  <a:cubicBezTo>
                    <a:pt x="25428" y="26590"/>
                    <a:pt x="25420" y="26589"/>
                    <a:pt x="25413" y="26589"/>
                  </a:cubicBezTo>
                  <a:cubicBezTo>
                    <a:pt x="25369" y="26584"/>
                    <a:pt x="25325" y="26581"/>
                    <a:pt x="25282" y="26581"/>
                  </a:cubicBezTo>
                  <a:cubicBezTo>
                    <a:pt x="24896" y="26581"/>
                    <a:pt x="24576" y="26774"/>
                    <a:pt x="24241" y="26935"/>
                  </a:cubicBezTo>
                  <a:cubicBezTo>
                    <a:pt x="23985" y="27061"/>
                    <a:pt x="23716" y="27124"/>
                    <a:pt x="23438" y="27124"/>
                  </a:cubicBezTo>
                  <a:cubicBezTo>
                    <a:pt x="23345" y="27124"/>
                    <a:pt x="23251" y="27117"/>
                    <a:pt x="23156" y="27103"/>
                  </a:cubicBezTo>
                  <a:cubicBezTo>
                    <a:pt x="22999" y="27078"/>
                    <a:pt x="22827" y="27045"/>
                    <a:pt x="22784" y="26824"/>
                  </a:cubicBezTo>
                  <a:cubicBezTo>
                    <a:pt x="23109" y="26406"/>
                    <a:pt x="23567" y="26167"/>
                    <a:pt x="24009" y="25903"/>
                  </a:cubicBezTo>
                  <a:cubicBezTo>
                    <a:pt x="24502" y="25603"/>
                    <a:pt x="24999" y="25300"/>
                    <a:pt x="25453" y="24942"/>
                  </a:cubicBezTo>
                  <a:cubicBezTo>
                    <a:pt x="25706" y="24746"/>
                    <a:pt x="25916" y="24467"/>
                    <a:pt x="26074" y="24185"/>
                  </a:cubicBezTo>
                  <a:cubicBezTo>
                    <a:pt x="26320" y="23749"/>
                    <a:pt x="26188" y="23513"/>
                    <a:pt x="25699" y="23381"/>
                  </a:cubicBezTo>
                  <a:cubicBezTo>
                    <a:pt x="25642" y="23363"/>
                    <a:pt x="25588" y="23342"/>
                    <a:pt x="25456" y="23296"/>
                  </a:cubicBezTo>
                  <a:cubicBezTo>
                    <a:pt x="25863" y="23103"/>
                    <a:pt x="26178" y="22953"/>
                    <a:pt x="26516" y="22792"/>
                  </a:cubicBezTo>
                  <a:cubicBezTo>
                    <a:pt x="26592" y="23071"/>
                    <a:pt x="26666" y="23338"/>
                    <a:pt x="26749" y="23635"/>
                  </a:cubicBezTo>
                  <a:cubicBezTo>
                    <a:pt x="26831" y="23599"/>
                    <a:pt x="26931" y="23592"/>
                    <a:pt x="26971" y="23538"/>
                  </a:cubicBezTo>
                  <a:cubicBezTo>
                    <a:pt x="27149" y="23274"/>
                    <a:pt x="26788" y="23099"/>
                    <a:pt x="26870" y="22738"/>
                  </a:cubicBezTo>
                  <a:cubicBezTo>
                    <a:pt x="26981" y="22642"/>
                    <a:pt x="27156" y="22471"/>
                    <a:pt x="27348" y="22331"/>
                  </a:cubicBezTo>
                  <a:cubicBezTo>
                    <a:pt x="27806" y="22010"/>
                    <a:pt x="28284" y="21717"/>
                    <a:pt x="28728" y="21378"/>
                  </a:cubicBezTo>
                  <a:cubicBezTo>
                    <a:pt x="28967" y="21192"/>
                    <a:pt x="29181" y="20953"/>
                    <a:pt x="29356" y="20703"/>
                  </a:cubicBezTo>
                  <a:cubicBezTo>
                    <a:pt x="29466" y="20546"/>
                    <a:pt x="29527" y="20324"/>
                    <a:pt x="29538" y="20124"/>
                  </a:cubicBezTo>
                  <a:cubicBezTo>
                    <a:pt x="29557" y="19792"/>
                    <a:pt x="29344" y="19590"/>
                    <a:pt x="29033" y="19590"/>
                  </a:cubicBezTo>
                  <a:cubicBezTo>
                    <a:pt x="29004" y="19590"/>
                    <a:pt x="28973" y="19592"/>
                    <a:pt x="28942" y="19595"/>
                  </a:cubicBezTo>
                  <a:cubicBezTo>
                    <a:pt x="28616" y="19635"/>
                    <a:pt x="28345" y="19803"/>
                    <a:pt x="28152" y="20050"/>
                  </a:cubicBezTo>
                  <a:cubicBezTo>
                    <a:pt x="27884" y="20388"/>
                    <a:pt x="27660" y="20760"/>
                    <a:pt x="27409" y="21117"/>
                  </a:cubicBezTo>
                  <a:cubicBezTo>
                    <a:pt x="27116" y="21539"/>
                    <a:pt x="26824" y="21964"/>
                    <a:pt x="26506" y="22367"/>
                  </a:cubicBezTo>
                  <a:cubicBezTo>
                    <a:pt x="26377" y="22531"/>
                    <a:pt x="26206" y="22685"/>
                    <a:pt x="25931" y="22720"/>
                  </a:cubicBezTo>
                  <a:cubicBezTo>
                    <a:pt x="26010" y="22356"/>
                    <a:pt x="26152" y="22028"/>
                    <a:pt x="26120" y="21721"/>
                  </a:cubicBezTo>
                  <a:cubicBezTo>
                    <a:pt x="26084" y="21400"/>
                    <a:pt x="25881" y="21095"/>
                    <a:pt x="25745" y="20782"/>
                  </a:cubicBezTo>
                  <a:cubicBezTo>
                    <a:pt x="25906" y="20693"/>
                    <a:pt x="26077" y="20614"/>
                    <a:pt x="26231" y="20510"/>
                  </a:cubicBezTo>
                  <a:cubicBezTo>
                    <a:pt x="26863" y="20078"/>
                    <a:pt x="27163" y="19471"/>
                    <a:pt x="27134" y="18713"/>
                  </a:cubicBezTo>
                  <a:cubicBezTo>
                    <a:pt x="27116" y="18128"/>
                    <a:pt x="26956" y="17975"/>
                    <a:pt x="26356" y="17896"/>
                  </a:cubicBezTo>
                  <a:cubicBezTo>
                    <a:pt x="26313" y="17889"/>
                    <a:pt x="26277" y="17853"/>
                    <a:pt x="26209" y="17817"/>
                  </a:cubicBezTo>
                  <a:cubicBezTo>
                    <a:pt x="26549" y="17538"/>
                    <a:pt x="26856" y="17299"/>
                    <a:pt x="27149" y="17039"/>
                  </a:cubicBezTo>
                  <a:cubicBezTo>
                    <a:pt x="28284" y="16032"/>
                    <a:pt x="29313" y="14932"/>
                    <a:pt x="30091" y="13617"/>
                  </a:cubicBezTo>
                  <a:cubicBezTo>
                    <a:pt x="30152" y="13514"/>
                    <a:pt x="30177" y="13386"/>
                    <a:pt x="30220" y="13271"/>
                  </a:cubicBezTo>
                  <a:lnTo>
                    <a:pt x="30220" y="13271"/>
                  </a:lnTo>
                  <a:cubicBezTo>
                    <a:pt x="29831" y="13675"/>
                    <a:pt x="29524" y="14110"/>
                    <a:pt x="29191" y="14528"/>
                  </a:cubicBezTo>
                  <a:cubicBezTo>
                    <a:pt x="28388" y="15535"/>
                    <a:pt x="27459" y="16421"/>
                    <a:pt x="26495" y="17271"/>
                  </a:cubicBezTo>
                  <a:cubicBezTo>
                    <a:pt x="26323" y="17421"/>
                    <a:pt x="26102" y="17556"/>
                    <a:pt x="26020" y="17749"/>
                  </a:cubicBezTo>
                  <a:cubicBezTo>
                    <a:pt x="25849" y="18160"/>
                    <a:pt x="25542" y="18121"/>
                    <a:pt x="25149" y="18128"/>
                  </a:cubicBezTo>
                  <a:cubicBezTo>
                    <a:pt x="25281" y="17881"/>
                    <a:pt x="25402" y="17696"/>
                    <a:pt x="25488" y="17492"/>
                  </a:cubicBezTo>
                  <a:cubicBezTo>
                    <a:pt x="25713" y="16938"/>
                    <a:pt x="25949" y="16389"/>
                    <a:pt x="26127" y="15821"/>
                  </a:cubicBezTo>
                  <a:cubicBezTo>
                    <a:pt x="26274" y="15360"/>
                    <a:pt x="26117" y="15157"/>
                    <a:pt x="25627" y="15028"/>
                  </a:cubicBezTo>
                  <a:cubicBezTo>
                    <a:pt x="25573" y="15014"/>
                    <a:pt x="25520" y="14993"/>
                    <a:pt x="25453" y="14971"/>
                  </a:cubicBezTo>
                  <a:cubicBezTo>
                    <a:pt x="25453" y="14589"/>
                    <a:pt x="25456" y="14217"/>
                    <a:pt x="25453" y="13846"/>
                  </a:cubicBezTo>
                  <a:cubicBezTo>
                    <a:pt x="25445" y="12796"/>
                    <a:pt x="25177" y="11846"/>
                    <a:pt x="24395" y="11089"/>
                  </a:cubicBezTo>
                  <a:cubicBezTo>
                    <a:pt x="24356" y="11050"/>
                    <a:pt x="24342" y="10986"/>
                    <a:pt x="24317" y="10932"/>
                  </a:cubicBezTo>
                  <a:cubicBezTo>
                    <a:pt x="24315" y="10931"/>
                    <a:pt x="24312" y="10931"/>
                    <a:pt x="24310" y="10930"/>
                  </a:cubicBezTo>
                  <a:lnTo>
                    <a:pt x="24310" y="10930"/>
                  </a:lnTo>
                  <a:cubicBezTo>
                    <a:pt x="24399" y="10777"/>
                    <a:pt x="24524" y="10631"/>
                    <a:pt x="24559" y="10464"/>
                  </a:cubicBezTo>
                  <a:cubicBezTo>
                    <a:pt x="24706" y="9739"/>
                    <a:pt x="24881" y="9010"/>
                    <a:pt x="24938" y="8275"/>
                  </a:cubicBezTo>
                  <a:cubicBezTo>
                    <a:pt x="25042" y="6989"/>
                    <a:pt x="24892" y="5710"/>
                    <a:pt x="24613" y="4454"/>
                  </a:cubicBezTo>
                  <a:cubicBezTo>
                    <a:pt x="24470" y="3818"/>
                    <a:pt x="24284" y="3190"/>
                    <a:pt x="24113" y="2539"/>
                  </a:cubicBezTo>
                  <a:lnTo>
                    <a:pt x="24113" y="2539"/>
                  </a:lnTo>
                  <a:cubicBezTo>
                    <a:pt x="24531" y="2914"/>
                    <a:pt x="24938" y="3282"/>
                    <a:pt x="25303" y="3610"/>
                  </a:cubicBezTo>
                  <a:cubicBezTo>
                    <a:pt x="25638" y="5654"/>
                    <a:pt x="25453" y="7665"/>
                    <a:pt x="25231" y="9674"/>
                  </a:cubicBezTo>
                  <a:cubicBezTo>
                    <a:pt x="25642" y="7729"/>
                    <a:pt x="25899" y="5775"/>
                    <a:pt x="25609" y="3747"/>
                  </a:cubicBezTo>
                  <a:lnTo>
                    <a:pt x="25609" y="3747"/>
                  </a:lnTo>
                  <a:cubicBezTo>
                    <a:pt x="25763" y="3857"/>
                    <a:pt x="25895" y="3953"/>
                    <a:pt x="26028" y="4047"/>
                  </a:cubicBezTo>
                  <a:cubicBezTo>
                    <a:pt x="26160" y="4143"/>
                    <a:pt x="26288" y="4240"/>
                    <a:pt x="26417" y="4332"/>
                  </a:cubicBezTo>
                  <a:cubicBezTo>
                    <a:pt x="26438" y="4582"/>
                    <a:pt x="26460" y="4818"/>
                    <a:pt x="26481" y="5050"/>
                  </a:cubicBezTo>
                  <a:cubicBezTo>
                    <a:pt x="26516" y="5054"/>
                    <a:pt x="26549" y="5057"/>
                    <a:pt x="26585" y="5057"/>
                  </a:cubicBezTo>
                  <a:cubicBezTo>
                    <a:pt x="26628" y="4886"/>
                    <a:pt x="26674" y="4714"/>
                    <a:pt x="26724" y="4532"/>
                  </a:cubicBezTo>
                  <a:cubicBezTo>
                    <a:pt x="27552" y="5132"/>
                    <a:pt x="27584" y="5171"/>
                    <a:pt x="27559" y="6071"/>
                  </a:cubicBezTo>
                  <a:cubicBezTo>
                    <a:pt x="27520" y="7693"/>
                    <a:pt x="27228" y="9272"/>
                    <a:pt x="26742" y="10818"/>
                  </a:cubicBezTo>
                  <a:cubicBezTo>
                    <a:pt x="26702" y="10939"/>
                    <a:pt x="26699" y="11072"/>
                    <a:pt x="26677" y="11196"/>
                  </a:cubicBezTo>
                  <a:cubicBezTo>
                    <a:pt x="27084" y="10368"/>
                    <a:pt x="27381" y="9514"/>
                    <a:pt x="27538" y="8618"/>
                  </a:cubicBezTo>
                  <a:cubicBezTo>
                    <a:pt x="27695" y="7721"/>
                    <a:pt x="27816" y="6814"/>
                    <a:pt x="27966" y="5835"/>
                  </a:cubicBezTo>
                  <a:cubicBezTo>
                    <a:pt x="28077" y="5989"/>
                    <a:pt x="28152" y="6082"/>
                    <a:pt x="28217" y="6182"/>
                  </a:cubicBezTo>
                  <a:cubicBezTo>
                    <a:pt x="28431" y="6532"/>
                    <a:pt x="28620" y="6861"/>
                    <a:pt x="28560" y="7329"/>
                  </a:cubicBezTo>
                  <a:cubicBezTo>
                    <a:pt x="28230" y="9932"/>
                    <a:pt x="27559" y="12396"/>
                    <a:pt x="25860" y="14482"/>
                  </a:cubicBezTo>
                  <a:cubicBezTo>
                    <a:pt x="25781" y="14581"/>
                    <a:pt x="25735" y="14707"/>
                    <a:pt x="25649" y="14868"/>
                  </a:cubicBezTo>
                  <a:cubicBezTo>
                    <a:pt x="25756" y="14843"/>
                    <a:pt x="25802" y="14846"/>
                    <a:pt x="25824" y="14825"/>
                  </a:cubicBezTo>
                  <a:cubicBezTo>
                    <a:pt x="25938" y="14707"/>
                    <a:pt x="26053" y="14589"/>
                    <a:pt x="26156" y="14461"/>
                  </a:cubicBezTo>
                  <a:cubicBezTo>
                    <a:pt x="27556" y="12739"/>
                    <a:pt x="28392" y="10754"/>
                    <a:pt x="28899" y="8618"/>
                  </a:cubicBezTo>
                  <a:cubicBezTo>
                    <a:pt x="28945" y="8407"/>
                    <a:pt x="28956" y="8189"/>
                    <a:pt x="29135" y="7925"/>
                  </a:cubicBezTo>
                  <a:cubicBezTo>
                    <a:pt x="29356" y="8375"/>
                    <a:pt x="29692" y="8667"/>
                    <a:pt x="29724" y="9125"/>
                  </a:cubicBezTo>
                  <a:lnTo>
                    <a:pt x="29724" y="9122"/>
                  </a:lnTo>
                  <a:cubicBezTo>
                    <a:pt x="29781" y="9182"/>
                    <a:pt x="29842" y="9236"/>
                    <a:pt x="29895" y="9300"/>
                  </a:cubicBezTo>
                  <a:cubicBezTo>
                    <a:pt x="30234" y="9714"/>
                    <a:pt x="30313" y="10129"/>
                    <a:pt x="30081" y="10664"/>
                  </a:cubicBezTo>
                  <a:cubicBezTo>
                    <a:pt x="29588" y="11807"/>
                    <a:pt x="29077" y="12931"/>
                    <a:pt x="28320" y="13932"/>
                  </a:cubicBezTo>
                  <a:cubicBezTo>
                    <a:pt x="27960" y="14407"/>
                    <a:pt x="27617" y="14896"/>
                    <a:pt x="27266" y="15382"/>
                  </a:cubicBezTo>
                  <a:cubicBezTo>
                    <a:pt x="27284" y="15400"/>
                    <a:pt x="27306" y="15417"/>
                    <a:pt x="27324" y="15435"/>
                  </a:cubicBezTo>
                  <a:cubicBezTo>
                    <a:pt x="28809" y="14110"/>
                    <a:pt x="29760" y="12439"/>
                    <a:pt x="30442" y="10467"/>
                  </a:cubicBezTo>
                  <a:cubicBezTo>
                    <a:pt x="30599" y="11050"/>
                    <a:pt x="30737" y="11496"/>
                    <a:pt x="30834" y="11953"/>
                  </a:cubicBezTo>
                  <a:cubicBezTo>
                    <a:pt x="30863" y="12096"/>
                    <a:pt x="30767" y="12260"/>
                    <a:pt x="30734" y="12414"/>
                  </a:cubicBezTo>
                  <a:cubicBezTo>
                    <a:pt x="30727" y="12446"/>
                    <a:pt x="30731" y="12481"/>
                    <a:pt x="30731" y="12514"/>
                  </a:cubicBezTo>
                  <a:cubicBezTo>
                    <a:pt x="30813" y="12499"/>
                    <a:pt x="30887" y="12481"/>
                    <a:pt x="30991" y="12460"/>
                  </a:cubicBezTo>
                  <a:cubicBezTo>
                    <a:pt x="31109" y="12839"/>
                    <a:pt x="31187" y="13228"/>
                    <a:pt x="31345" y="13582"/>
                  </a:cubicBezTo>
                  <a:cubicBezTo>
                    <a:pt x="31552" y="14039"/>
                    <a:pt x="31402" y="14339"/>
                    <a:pt x="31067" y="14664"/>
                  </a:cubicBezTo>
                  <a:cubicBezTo>
                    <a:pt x="30227" y="15471"/>
                    <a:pt x="29313" y="16178"/>
                    <a:pt x="28338" y="16810"/>
                  </a:cubicBezTo>
                  <a:cubicBezTo>
                    <a:pt x="28034" y="17010"/>
                    <a:pt x="27731" y="17217"/>
                    <a:pt x="27431" y="17421"/>
                  </a:cubicBezTo>
                  <a:cubicBezTo>
                    <a:pt x="27991" y="17307"/>
                    <a:pt x="28452" y="17010"/>
                    <a:pt x="28909" y="16707"/>
                  </a:cubicBezTo>
                  <a:cubicBezTo>
                    <a:pt x="29374" y="16396"/>
                    <a:pt x="29838" y="16081"/>
                    <a:pt x="30270" y="15732"/>
                  </a:cubicBezTo>
                  <a:cubicBezTo>
                    <a:pt x="30691" y="15392"/>
                    <a:pt x="31073" y="15007"/>
                    <a:pt x="31535" y="14586"/>
                  </a:cubicBezTo>
                  <a:cubicBezTo>
                    <a:pt x="31566" y="14971"/>
                    <a:pt x="31581" y="15257"/>
                    <a:pt x="31616" y="15542"/>
                  </a:cubicBezTo>
                  <a:cubicBezTo>
                    <a:pt x="31663" y="15936"/>
                    <a:pt x="31520" y="16210"/>
                    <a:pt x="31192" y="16432"/>
                  </a:cubicBezTo>
                  <a:cubicBezTo>
                    <a:pt x="30434" y="16938"/>
                    <a:pt x="29692" y="17467"/>
                    <a:pt x="28945" y="17988"/>
                  </a:cubicBezTo>
                  <a:cubicBezTo>
                    <a:pt x="28781" y="18103"/>
                    <a:pt x="28620" y="18221"/>
                    <a:pt x="28456" y="18339"/>
                  </a:cubicBezTo>
                  <a:cubicBezTo>
                    <a:pt x="29659" y="18021"/>
                    <a:pt x="30592" y="17243"/>
                    <a:pt x="31620" y="16506"/>
                  </a:cubicBezTo>
                  <a:lnTo>
                    <a:pt x="31620" y="17192"/>
                  </a:lnTo>
                  <a:cubicBezTo>
                    <a:pt x="31388" y="17310"/>
                    <a:pt x="31163" y="17418"/>
                    <a:pt x="30948" y="17532"/>
                  </a:cubicBezTo>
                  <a:cubicBezTo>
                    <a:pt x="30731" y="17650"/>
                    <a:pt x="30513" y="17771"/>
                    <a:pt x="30305" y="17907"/>
                  </a:cubicBezTo>
                  <a:cubicBezTo>
                    <a:pt x="30120" y="18031"/>
                    <a:pt x="29880" y="18092"/>
                    <a:pt x="29802" y="18374"/>
                  </a:cubicBezTo>
                  <a:cubicBezTo>
                    <a:pt x="30399" y="18078"/>
                    <a:pt x="30991" y="17778"/>
                    <a:pt x="31588" y="17478"/>
                  </a:cubicBezTo>
                  <a:lnTo>
                    <a:pt x="31588" y="17478"/>
                  </a:lnTo>
                  <a:cubicBezTo>
                    <a:pt x="31691" y="17771"/>
                    <a:pt x="31606" y="17932"/>
                    <a:pt x="31349" y="18053"/>
                  </a:cubicBezTo>
                  <a:cubicBezTo>
                    <a:pt x="31134" y="18156"/>
                    <a:pt x="30874" y="18217"/>
                    <a:pt x="30763" y="18499"/>
                  </a:cubicBezTo>
                  <a:cubicBezTo>
                    <a:pt x="31024" y="18389"/>
                    <a:pt x="31281" y="18278"/>
                    <a:pt x="31541" y="18168"/>
                  </a:cubicBezTo>
                  <a:lnTo>
                    <a:pt x="31541" y="18168"/>
                  </a:lnTo>
                  <a:cubicBezTo>
                    <a:pt x="31606" y="18753"/>
                    <a:pt x="31606" y="18756"/>
                    <a:pt x="31184" y="18949"/>
                  </a:cubicBezTo>
                  <a:cubicBezTo>
                    <a:pt x="30827" y="19114"/>
                    <a:pt x="30463" y="19271"/>
                    <a:pt x="30102" y="19432"/>
                  </a:cubicBezTo>
                  <a:cubicBezTo>
                    <a:pt x="30116" y="19467"/>
                    <a:pt x="30127" y="19506"/>
                    <a:pt x="30142" y="19542"/>
                  </a:cubicBezTo>
                  <a:cubicBezTo>
                    <a:pt x="30566" y="19417"/>
                    <a:pt x="30988" y="19289"/>
                    <a:pt x="31477" y="19142"/>
                  </a:cubicBezTo>
                  <a:lnTo>
                    <a:pt x="31477" y="19142"/>
                  </a:lnTo>
                  <a:cubicBezTo>
                    <a:pt x="31423" y="19417"/>
                    <a:pt x="31398" y="19638"/>
                    <a:pt x="31334" y="19846"/>
                  </a:cubicBezTo>
                  <a:cubicBezTo>
                    <a:pt x="30991" y="20932"/>
                    <a:pt x="30673" y="22025"/>
                    <a:pt x="30281" y="23092"/>
                  </a:cubicBezTo>
                  <a:cubicBezTo>
                    <a:pt x="29463" y="25317"/>
                    <a:pt x="28159" y="27199"/>
                    <a:pt x="26191" y="28581"/>
                  </a:cubicBezTo>
                  <a:cubicBezTo>
                    <a:pt x="25656" y="28959"/>
                    <a:pt x="25145" y="29378"/>
                    <a:pt x="24613" y="29781"/>
                  </a:cubicBezTo>
                  <a:cubicBezTo>
                    <a:pt x="24682" y="29821"/>
                    <a:pt x="24745" y="29837"/>
                    <a:pt x="24804" y="29837"/>
                  </a:cubicBezTo>
                  <a:cubicBezTo>
                    <a:pt x="24945" y="29837"/>
                    <a:pt x="25064" y="29746"/>
                    <a:pt x="25177" y="29671"/>
                  </a:cubicBezTo>
                  <a:cubicBezTo>
                    <a:pt x="25585" y="29388"/>
                    <a:pt x="25985" y="29092"/>
                    <a:pt x="26377" y="28792"/>
                  </a:cubicBezTo>
                  <a:cubicBezTo>
                    <a:pt x="28309" y="27309"/>
                    <a:pt x="29748" y="25442"/>
                    <a:pt x="30709" y="23213"/>
                  </a:cubicBezTo>
                  <a:cubicBezTo>
                    <a:pt x="31002" y="22531"/>
                    <a:pt x="31213" y="21814"/>
                    <a:pt x="31452" y="21107"/>
                  </a:cubicBezTo>
                  <a:cubicBezTo>
                    <a:pt x="31970" y="19589"/>
                    <a:pt x="32259" y="18036"/>
                    <a:pt x="32263" y="16421"/>
                  </a:cubicBezTo>
                  <a:cubicBezTo>
                    <a:pt x="32263" y="14850"/>
                    <a:pt x="31991" y="13335"/>
                    <a:pt x="31481" y="11857"/>
                  </a:cubicBezTo>
                  <a:cubicBezTo>
                    <a:pt x="31388" y="11586"/>
                    <a:pt x="31288" y="11300"/>
                    <a:pt x="31277" y="11018"/>
                  </a:cubicBezTo>
                  <a:cubicBezTo>
                    <a:pt x="31217" y="9518"/>
                    <a:pt x="30473" y="8350"/>
                    <a:pt x="29478" y="7317"/>
                  </a:cubicBezTo>
                  <a:cubicBezTo>
                    <a:pt x="29195" y="7025"/>
                    <a:pt x="28967" y="6725"/>
                    <a:pt x="28856" y="6339"/>
                  </a:cubicBezTo>
                  <a:cubicBezTo>
                    <a:pt x="28509" y="5146"/>
                    <a:pt x="27752" y="4279"/>
                    <a:pt x="26742" y="3604"/>
                  </a:cubicBezTo>
                  <a:cubicBezTo>
                    <a:pt x="26310" y="3318"/>
                    <a:pt x="25870" y="3046"/>
                    <a:pt x="25445" y="2758"/>
                  </a:cubicBezTo>
                  <a:cubicBezTo>
                    <a:pt x="25291" y="2654"/>
                    <a:pt x="25120" y="2543"/>
                    <a:pt x="25031" y="2389"/>
                  </a:cubicBezTo>
                  <a:cubicBezTo>
                    <a:pt x="24724" y="1861"/>
                    <a:pt x="24228" y="1564"/>
                    <a:pt x="23724" y="1279"/>
                  </a:cubicBezTo>
                  <a:cubicBezTo>
                    <a:pt x="23007" y="871"/>
                    <a:pt x="22280" y="469"/>
                    <a:pt x="21441" y="469"/>
                  </a:cubicBezTo>
                  <a:cubicBezTo>
                    <a:pt x="21310" y="469"/>
                    <a:pt x="21176" y="479"/>
                    <a:pt x="21038" y="500"/>
                  </a:cubicBezTo>
                  <a:cubicBezTo>
                    <a:pt x="20939" y="516"/>
                    <a:pt x="20841" y="523"/>
                    <a:pt x="20745" y="523"/>
                  </a:cubicBezTo>
                  <a:cubicBezTo>
                    <a:pt x="20493" y="523"/>
                    <a:pt x="20248" y="477"/>
                    <a:pt x="19995" y="425"/>
                  </a:cubicBezTo>
                  <a:cubicBezTo>
                    <a:pt x="18855" y="190"/>
                    <a:pt x="17706" y="1"/>
                    <a:pt x="165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5"/>
            <p:cNvSpPr/>
            <p:nvPr/>
          </p:nvSpPr>
          <p:spPr>
            <a:xfrm>
              <a:off x="2042125" y="3722175"/>
              <a:ext cx="37800" cy="146975"/>
            </a:xfrm>
            <a:custGeom>
              <a:rect b="b" l="l" r="r" t="t"/>
              <a:pathLst>
                <a:path extrusionOk="0" h="5879" w="1512">
                  <a:moveTo>
                    <a:pt x="1243" y="0"/>
                  </a:moveTo>
                  <a:cubicBezTo>
                    <a:pt x="1215" y="257"/>
                    <a:pt x="1179" y="515"/>
                    <a:pt x="1158" y="775"/>
                  </a:cubicBezTo>
                  <a:cubicBezTo>
                    <a:pt x="1118" y="1182"/>
                    <a:pt x="1108" y="1596"/>
                    <a:pt x="1050" y="2000"/>
                  </a:cubicBezTo>
                  <a:cubicBezTo>
                    <a:pt x="879" y="3190"/>
                    <a:pt x="547" y="4332"/>
                    <a:pt x="122" y="5453"/>
                  </a:cubicBezTo>
                  <a:cubicBezTo>
                    <a:pt x="83" y="5560"/>
                    <a:pt x="58" y="5672"/>
                    <a:pt x="0" y="5878"/>
                  </a:cubicBezTo>
                  <a:cubicBezTo>
                    <a:pt x="847" y="4914"/>
                    <a:pt x="1512" y="1904"/>
                    <a:pt x="12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5"/>
            <p:cNvSpPr/>
            <p:nvPr/>
          </p:nvSpPr>
          <p:spPr>
            <a:xfrm>
              <a:off x="2109625" y="3792175"/>
              <a:ext cx="30825" cy="80375"/>
            </a:xfrm>
            <a:custGeom>
              <a:rect b="b" l="l" r="r" t="t"/>
              <a:pathLst>
                <a:path extrusionOk="0" h="3215" w="1233">
                  <a:moveTo>
                    <a:pt x="1208" y="0"/>
                  </a:moveTo>
                  <a:cubicBezTo>
                    <a:pt x="815" y="1046"/>
                    <a:pt x="425" y="2082"/>
                    <a:pt x="0" y="3215"/>
                  </a:cubicBezTo>
                  <a:cubicBezTo>
                    <a:pt x="565" y="2450"/>
                    <a:pt x="1233" y="639"/>
                    <a:pt x="120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5"/>
            <p:cNvSpPr/>
            <p:nvPr/>
          </p:nvSpPr>
          <p:spPr>
            <a:xfrm>
              <a:off x="2131675" y="3802350"/>
              <a:ext cx="23050" cy="62250"/>
            </a:xfrm>
            <a:custGeom>
              <a:rect b="b" l="l" r="r" t="t"/>
              <a:pathLst>
                <a:path extrusionOk="0" h="2490" w="922">
                  <a:moveTo>
                    <a:pt x="851" y="1"/>
                  </a:moveTo>
                  <a:lnTo>
                    <a:pt x="851" y="4"/>
                  </a:lnTo>
                  <a:cubicBezTo>
                    <a:pt x="565" y="832"/>
                    <a:pt x="283" y="1661"/>
                    <a:pt x="0" y="2490"/>
                  </a:cubicBezTo>
                  <a:cubicBezTo>
                    <a:pt x="455" y="1865"/>
                    <a:pt x="701" y="1158"/>
                    <a:pt x="890" y="425"/>
                  </a:cubicBezTo>
                  <a:cubicBezTo>
                    <a:pt x="922" y="296"/>
                    <a:pt x="865" y="143"/>
                    <a:pt x="8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5"/>
            <p:cNvSpPr/>
            <p:nvPr/>
          </p:nvSpPr>
          <p:spPr>
            <a:xfrm>
              <a:off x="1924800" y="4284275"/>
              <a:ext cx="11825" cy="34400"/>
            </a:xfrm>
            <a:custGeom>
              <a:rect b="b" l="l" r="r" t="t"/>
              <a:pathLst>
                <a:path extrusionOk="0" h="1376" w="473">
                  <a:moveTo>
                    <a:pt x="308" y="1"/>
                  </a:moveTo>
                  <a:cubicBezTo>
                    <a:pt x="151" y="476"/>
                    <a:pt x="26" y="872"/>
                    <a:pt x="1" y="1376"/>
                  </a:cubicBezTo>
                  <a:cubicBezTo>
                    <a:pt x="126" y="1183"/>
                    <a:pt x="205" y="1065"/>
                    <a:pt x="279" y="947"/>
                  </a:cubicBezTo>
                  <a:cubicBezTo>
                    <a:pt x="344" y="711"/>
                    <a:pt x="408" y="472"/>
                    <a:pt x="472" y="237"/>
                  </a:cubicBezTo>
                  <a:cubicBezTo>
                    <a:pt x="433" y="176"/>
                    <a:pt x="394" y="119"/>
                    <a:pt x="30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5"/>
            <p:cNvSpPr/>
            <p:nvPr/>
          </p:nvSpPr>
          <p:spPr>
            <a:xfrm>
              <a:off x="2119550" y="4040375"/>
              <a:ext cx="40900" cy="15550"/>
            </a:xfrm>
            <a:custGeom>
              <a:rect b="b" l="l" r="r" t="t"/>
              <a:pathLst>
                <a:path extrusionOk="0" h="622" w="1636">
                  <a:moveTo>
                    <a:pt x="1636" y="0"/>
                  </a:moveTo>
                  <a:cubicBezTo>
                    <a:pt x="1090" y="208"/>
                    <a:pt x="543" y="414"/>
                    <a:pt x="0" y="622"/>
                  </a:cubicBezTo>
                  <a:cubicBezTo>
                    <a:pt x="600" y="557"/>
                    <a:pt x="1168" y="404"/>
                    <a:pt x="16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5"/>
            <p:cNvSpPr/>
            <p:nvPr/>
          </p:nvSpPr>
          <p:spPr>
            <a:xfrm>
              <a:off x="2049000" y="3885025"/>
              <a:ext cx="17175" cy="29125"/>
            </a:xfrm>
            <a:custGeom>
              <a:rect b="b" l="l" r="r" t="t"/>
              <a:pathLst>
                <a:path extrusionOk="0" h="1165" w="687">
                  <a:moveTo>
                    <a:pt x="686" y="0"/>
                  </a:moveTo>
                  <a:cubicBezTo>
                    <a:pt x="457" y="307"/>
                    <a:pt x="272" y="636"/>
                    <a:pt x="86" y="968"/>
                  </a:cubicBezTo>
                  <a:cubicBezTo>
                    <a:pt x="55" y="1029"/>
                    <a:pt x="29" y="1100"/>
                    <a:pt x="1" y="1164"/>
                  </a:cubicBezTo>
                  <a:cubicBezTo>
                    <a:pt x="415" y="872"/>
                    <a:pt x="554" y="439"/>
                    <a:pt x="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5"/>
            <p:cNvSpPr/>
            <p:nvPr/>
          </p:nvSpPr>
          <p:spPr>
            <a:xfrm>
              <a:off x="2000075" y="4296350"/>
              <a:ext cx="9050" cy="19125"/>
            </a:xfrm>
            <a:custGeom>
              <a:rect b="b" l="l" r="r" t="t"/>
              <a:pathLst>
                <a:path extrusionOk="0" h="765" w="362">
                  <a:moveTo>
                    <a:pt x="115" y="0"/>
                  </a:moveTo>
                  <a:cubicBezTo>
                    <a:pt x="83" y="314"/>
                    <a:pt x="1" y="539"/>
                    <a:pt x="247" y="764"/>
                  </a:cubicBezTo>
                  <a:cubicBezTo>
                    <a:pt x="336" y="497"/>
                    <a:pt x="362" y="297"/>
                    <a:pt x="1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5"/>
            <p:cNvSpPr/>
            <p:nvPr/>
          </p:nvSpPr>
          <p:spPr>
            <a:xfrm>
              <a:off x="2112050" y="3887250"/>
              <a:ext cx="9475" cy="17875"/>
            </a:xfrm>
            <a:custGeom>
              <a:rect b="b" l="l" r="r" t="t"/>
              <a:pathLst>
                <a:path extrusionOk="0" h="715" w="379">
                  <a:moveTo>
                    <a:pt x="378" y="0"/>
                  </a:moveTo>
                  <a:lnTo>
                    <a:pt x="378" y="0"/>
                  </a:lnTo>
                  <a:cubicBezTo>
                    <a:pt x="185" y="204"/>
                    <a:pt x="25" y="426"/>
                    <a:pt x="0" y="714"/>
                  </a:cubicBezTo>
                  <a:cubicBezTo>
                    <a:pt x="190" y="508"/>
                    <a:pt x="346" y="282"/>
                    <a:pt x="37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5"/>
            <p:cNvSpPr/>
            <p:nvPr/>
          </p:nvSpPr>
          <p:spPr>
            <a:xfrm>
              <a:off x="2085525" y="3958850"/>
              <a:ext cx="7425" cy="10475"/>
            </a:xfrm>
            <a:custGeom>
              <a:rect b="b" l="l" r="r" t="t"/>
              <a:pathLst>
                <a:path extrusionOk="0" h="419" w="297">
                  <a:moveTo>
                    <a:pt x="239" y="1"/>
                  </a:moveTo>
                  <a:cubicBezTo>
                    <a:pt x="86" y="87"/>
                    <a:pt x="0" y="215"/>
                    <a:pt x="25" y="418"/>
                  </a:cubicBezTo>
                  <a:cubicBezTo>
                    <a:pt x="115" y="297"/>
                    <a:pt x="207" y="176"/>
                    <a:pt x="297" y="54"/>
                  </a:cubicBezTo>
                  <a:cubicBezTo>
                    <a:pt x="279" y="36"/>
                    <a:pt x="257" y="19"/>
                    <a:pt x="23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5"/>
            <p:cNvSpPr/>
            <p:nvPr/>
          </p:nvSpPr>
          <p:spPr>
            <a:xfrm>
              <a:off x="1769900" y="3609925"/>
              <a:ext cx="99125" cy="234325"/>
            </a:xfrm>
            <a:custGeom>
              <a:rect b="b" l="l" r="r" t="t"/>
              <a:pathLst>
                <a:path extrusionOk="0" h="9373" w="3965">
                  <a:moveTo>
                    <a:pt x="80" y="1"/>
                  </a:moveTo>
                  <a:cubicBezTo>
                    <a:pt x="51" y="15"/>
                    <a:pt x="26" y="33"/>
                    <a:pt x="1" y="48"/>
                  </a:cubicBezTo>
                  <a:cubicBezTo>
                    <a:pt x="101" y="244"/>
                    <a:pt x="194" y="440"/>
                    <a:pt x="297" y="633"/>
                  </a:cubicBezTo>
                  <a:cubicBezTo>
                    <a:pt x="704" y="1398"/>
                    <a:pt x="1133" y="2151"/>
                    <a:pt x="1515" y="2930"/>
                  </a:cubicBezTo>
                  <a:cubicBezTo>
                    <a:pt x="2480" y="4901"/>
                    <a:pt x="3315" y="6915"/>
                    <a:pt x="3693" y="9094"/>
                  </a:cubicBezTo>
                  <a:cubicBezTo>
                    <a:pt x="3711" y="9193"/>
                    <a:pt x="3800" y="9279"/>
                    <a:pt x="3858" y="9372"/>
                  </a:cubicBezTo>
                  <a:cubicBezTo>
                    <a:pt x="3950" y="9122"/>
                    <a:pt x="3965" y="8898"/>
                    <a:pt x="3915" y="8687"/>
                  </a:cubicBezTo>
                  <a:cubicBezTo>
                    <a:pt x="3797" y="8143"/>
                    <a:pt x="3676" y="7597"/>
                    <a:pt x="3511" y="7068"/>
                  </a:cubicBezTo>
                  <a:cubicBezTo>
                    <a:pt x="2786" y="4705"/>
                    <a:pt x="1672" y="2519"/>
                    <a:pt x="383" y="419"/>
                  </a:cubicBezTo>
                  <a:cubicBezTo>
                    <a:pt x="294" y="272"/>
                    <a:pt x="179" y="140"/>
                    <a:pt x="8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5"/>
            <p:cNvSpPr/>
            <p:nvPr/>
          </p:nvSpPr>
          <p:spPr>
            <a:xfrm>
              <a:off x="1472875" y="3815300"/>
              <a:ext cx="155550" cy="124825"/>
            </a:xfrm>
            <a:custGeom>
              <a:rect b="b" l="l" r="r" t="t"/>
              <a:pathLst>
                <a:path extrusionOk="0" h="4993" w="6222">
                  <a:moveTo>
                    <a:pt x="1" y="0"/>
                  </a:moveTo>
                  <a:lnTo>
                    <a:pt x="1" y="0"/>
                  </a:lnTo>
                  <a:cubicBezTo>
                    <a:pt x="593" y="704"/>
                    <a:pt x="5668" y="4754"/>
                    <a:pt x="6221" y="4993"/>
                  </a:cubicBezTo>
                  <a:cubicBezTo>
                    <a:pt x="5778" y="4403"/>
                    <a:pt x="711" y="30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5"/>
            <p:cNvSpPr/>
            <p:nvPr/>
          </p:nvSpPr>
          <p:spPr>
            <a:xfrm>
              <a:off x="1438850" y="4037775"/>
              <a:ext cx="200450" cy="73325"/>
            </a:xfrm>
            <a:custGeom>
              <a:rect b="b" l="l" r="r" t="t"/>
              <a:pathLst>
                <a:path extrusionOk="0" h="2933" w="8018">
                  <a:moveTo>
                    <a:pt x="61" y="1"/>
                  </a:moveTo>
                  <a:cubicBezTo>
                    <a:pt x="40" y="22"/>
                    <a:pt x="22" y="44"/>
                    <a:pt x="1" y="65"/>
                  </a:cubicBezTo>
                  <a:cubicBezTo>
                    <a:pt x="147" y="140"/>
                    <a:pt x="286" y="222"/>
                    <a:pt x="436" y="286"/>
                  </a:cubicBezTo>
                  <a:cubicBezTo>
                    <a:pt x="2808" y="1304"/>
                    <a:pt x="5261" y="2097"/>
                    <a:pt x="7708" y="2905"/>
                  </a:cubicBezTo>
                  <a:cubicBezTo>
                    <a:pt x="7800" y="2933"/>
                    <a:pt x="7907" y="2922"/>
                    <a:pt x="8008" y="2929"/>
                  </a:cubicBezTo>
                  <a:cubicBezTo>
                    <a:pt x="8011" y="2905"/>
                    <a:pt x="8014" y="2879"/>
                    <a:pt x="8018" y="2854"/>
                  </a:cubicBezTo>
                  <a:cubicBezTo>
                    <a:pt x="5364" y="1904"/>
                    <a:pt x="2715" y="950"/>
                    <a:pt x="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5"/>
            <p:cNvSpPr/>
            <p:nvPr/>
          </p:nvSpPr>
          <p:spPr>
            <a:xfrm>
              <a:off x="1668050" y="3928325"/>
              <a:ext cx="117250" cy="97700"/>
            </a:xfrm>
            <a:custGeom>
              <a:rect b="b" l="l" r="r" t="t"/>
              <a:pathLst>
                <a:path extrusionOk="0" h="3908" w="4690">
                  <a:moveTo>
                    <a:pt x="0" y="1"/>
                  </a:moveTo>
                  <a:lnTo>
                    <a:pt x="0" y="1"/>
                  </a:lnTo>
                  <a:cubicBezTo>
                    <a:pt x="832" y="1104"/>
                    <a:pt x="3857" y="3604"/>
                    <a:pt x="4689" y="3907"/>
                  </a:cubicBezTo>
                  <a:cubicBezTo>
                    <a:pt x="3882" y="3215"/>
                    <a:pt x="3086" y="2539"/>
                    <a:pt x="2293" y="1850"/>
                  </a:cubicBezTo>
                  <a:cubicBezTo>
                    <a:pt x="1779" y="1407"/>
                    <a:pt x="1282" y="943"/>
                    <a:pt x="768" y="497"/>
                  </a:cubicBezTo>
                  <a:cubicBezTo>
                    <a:pt x="564" y="319"/>
                    <a:pt x="353" y="13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5"/>
            <p:cNvSpPr/>
            <p:nvPr/>
          </p:nvSpPr>
          <p:spPr>
            <a:xfrm>
              <a:off x="1817500" y="3601200"/>
              <a:ext cx="55450" cy="136250"/>
            </a:xfrm>
            <a:custGeom>
              <a:rect b="b" l="l" r="r" t="t"/>
              <a:pathLst>
                <a:path extrusionOk="0" h="5450" w="2218">
                  <a:moveTo>
                    <a:pt x="0" y="0"/>
                  </a:moveTo>
                  <a:lnTo>
                    <a:pt x="0" y="0"/>
                  </a:lnTo>
                  <a:cubicBezTo>
                    <a:pt x="368" y="911"/>
                    <a:pt x="818" y="1782"/>
                    <a:pt x="1197" y="2690"/>
                  </a:cubicBezTo>
                  <a:cubicBezTo>
                    <a:pt x="1571" y="3593"/>
                    <a:pt x="1879" y="4528"/>
                    <a:pt x="2218" y="5450"/>
                  </a:cubicBezTo>
                  <a:cubicBezTo>
                    <a:pt x="1993" y="3418"/>
                    <a:pt x="1075" y="1675"/>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5"/>
            <p:cNvSpPr/>
            <p:nvPr/>
          </p:nvSpPr>
          <p:spPr>
            <a:xfrm>
              <a:off x="1520450" y="3740100"/>
              <a:ext cx="100650" cy="103875"/>
            </a:xfrm>
            <a:custGeom>
              <a:rect b="b" l="l" r="r" t="t"/>
              <a:pathLst>
                <a:path extrusionOk="0" h="4155" w="4026">
                  <a:moveTo>
                    <a:pt x="126" y="1"/>
                  </a:moveTo>
                  <a:cubicBezTo>
                    <a:pt x="83" y="37"/>
                    <a:pt x="43" y="76"/>
                    <a:pt x="0" y="112"/>
                  </a:cubicBezTo>
                  <a:cubicBezTo>
                    <a:pt x="65" y="208"/>
                    <a:pt x="112" y="322"/>
                    <a:pt x="190" y="401"/>
                  </a:cubicBezTo>
                  <a:cubicBezTo>
                    <a:pt x="1358" y="1604"/>
                    <a:pt x="2529" y="2801"/>
                    <a:pt x="3704" y="3997"/>
                  </a:cubicBezTo>
                  <a:cubicBezTo>
                    <a:pt x="3772" y="4065"/>
                    <a:pt x="3868" y="4101"/>
                    <a:pt x="3954" y="4154"/>
                  </a:cubicBezTo>
                  <a:cubicBezTo>
                    <a:pt x="3976" y="4123"/>
                    <a:pt x="4000" y="4090"/>
                    <a:pt x="4025" y="4062"/>
                  </a:cubicBezTo>
                  <a:cubicBezTo>
                    <a:pt x="2726" y="2708"/>
                    <a:pt x="1426" y="1355"/>
                    <a:pt x="12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5"/>
            <p:cNvSpPr/>
            <p:nvPr/>
          </p:nvSpPr>
          <p:spPr>
            <a:xfrm>
              <a:off x="1610025" y="3657725"/>
              <a:ext cx="78025" cy="113125"/>
            </a:xfrm>
            <a:custGeom>
              <a:rect b="b" l="l" r="r" t="t"/>
              <a:pathLst>
                <a:path extrusionOk="0" h="4525" w="3121">
                  <a:moveTo>
                    <a:pt x="53" y="0"/>
                  </a:moveTo>
                  <a:cubicBezTo>
                    <a:pt x="35" y="14"/>
                    <a:pt x="17" y="32"/>
                    <a:pt x="0" y="46"/>
                  </a:cubicBezTo>
                  <a:cubicBezTo>
                    <a:pt x="28" y="103"/>
                    <a:pt x="46" y="164"/>
                    <a:pt x="82" y="210"/>
                  </a:cubicBezTo>
                  <a:cubicBezTo>
                    <a:pt x="1007" y="1532"/>
                    <a:pt x="1932" y="2853"/>
                    <a:pt x="2860" y="4171"/>
                  </a:cubicBezTo>
                  <a:cubicBezTo>
                    <a:pt x="2925" y="4268"/>
                    <a:pt x="2996" y="4357"/>
                    <a:pt x="3121" y="4525"/>
                  </a:cubicBezTo>
                  <a:cubicBezTo>
                    <a:pt x="3103" y="4371"/>
                    <a:pt x="3114" y="4307"/>
                    <a:pt x="3089" y="4264"/>
                  </a:cubicBezTo>
                  <a:cubicBezTo>
                    <a:pt x="2300" y="2928"/>
                    <a:pt x="1500" y="1599"/>
                    <a:pt x="503" y="403"/>
                  </a:cubicBezTo>
                  <a:cubicBezTo>
                    <a:pt x="375" y="250"/>
                    <a:pt x="203" y="132"/>
                    <a:pt x="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5"/>
            <p:cNvSpPr/>
            <p:nvPr/>
          </p:nvSpPr>
          <p:spPr>
            <a:xfrm>
              <a:off x="1569925" y="3764325"/>
              <a:ext cx="81175" cy="89125"/>
            </a:xfrm>
            <a:custGeom>
              <a:rect b="b" l="l" r="r" t="t"/>
              <a:pathLst>
                <a:path extrusionOk="0" h="3565" w="3247">
                  <a:moveTo>
                    <a:pt x="65" y="0"/>
                  </a:moveTo>
                  <a:cubicBezTo>
                    <a:pt x="43" y="32"/>
                    <a:pt x="22" y="65"/>
                    <a:pt x="0" y="93"/>
                  </a:cubicBezTo>
                  <a:cubicBezTo>
                    <a:pt x="1050" y="1250"/>
                    <a:pt x="2100" y="2407"/>
                    <a:pt x="3147" y="3564"/>
                  </a:cubicBezTo>
                  <a:cubicBezTo>
                    <a:pt x="3179" y="3532"/>
                    <a:pt x="3211" y="3500"/>
                    <a:pt x="3246" y="3467"/>
                  </a:cubicBezTo>
                  <a:cubicBezTo>
                    <a:pt x="2933" y="3096"/>
                    <a:pt x="2625" y="2714"/>
                    <a:pt x="2303" y="2346"/>
                  </a:cubicBezTo>
                  <a:cubicBezTo>
                    <a:pt x="1664" y="1621"/>
                    <a:pt x="1014" y="900"/>
                    <a:pt x="365" y="185"/>
                  </a:cubicBezTo>
                  <a:cubicBezTo>
                    <a:pt x="289" y="100"/>
                    <a:pt x="164" y="60"/>
                    <a:pt x="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5"/>
            <p:cNvSpPr/>
            <p:nvPr/>
          </p:nvSpPr>
          <p:spPr>
            <a:xfrm>
              <a:off x="1652425" y="4207600"/>
              <a:ext cx="100275" cy="9675"/>
            </a:xfrm>
            <a:custGeom>
              <a:rect b="b" l="l" r="r" t="t"/>
              <a:pathLst>
                <a:path extrusionOk="0" h="387" w="4011">
                  <a:moveTo>
                    <a:pt x="4011" y="0"/>
                  </a:moveTo>
                  <a:cubicBezTo>
                    <a:pt x="2596" y="147"/>
                    <a:pt x="1289" y="89"/>
                    <a:pt x="0" y="293"/>
                  </a:cubicBezTo>
                  <a:cubicBezTo>
                    <a:pt x="498" y="356"/>
                    <a:pt x="1026" y="386"/>
                    <a:pt x="1535" y="386"/>
                  </a:cubicBezTo>
                  <a:cubicBezTo>
                    <a:pt x="2614" y="386"/>
                    <a:pt x="3603" y="250"/>
                    <a:pt x="401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5"/>
            <p:cNvSpPr/>
            <p:nvPr/>
          </p:nvSpPr>
          <p:spPr>
            <a:xfrm>
              <a:off x="1677150" y="3702600"/>
              <a:ext cx="44125" cy="81450"/>
            </a:xfrm>
            <a:custGeom>
              <a:rect b="b" l="l" r="r" t="t"/>
              <a:pathLst>
                <a:path extrusionOk="0" h="3258" w="1765">
                  <a:moveTo>
                    <a:pt x="0" y="1"/>
                  </a:moveTo>
                  <a:cubicBezTo>
                    <a:pt x="50" y="572"/>
                    <a:pt x="971" y="2272"/>
                    <a:pt x="1764" y="3258"/>
                  </a:cubicBezTo>
                  <a:cubicBezTo>
                    <a:pt x="1693" y="2762"/>
                    <a:pt x="518" y="597"/>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5"/>
            <p:cNvSpPr/>
            <p:nvPr/>
          </p:nvSpPr>
          <p:spPr>
            <a:xfrm>
              <a:off x="1447700" y="3944650"/>
              <a:ext cx="94025" cy="58500"/>
            </a:xfrm>
            <a:custGeom>
              <a:rect b="b" l="l" r="r" t="t"/>
              <a:pathLst>
                <a:path extrusionOk="0" h="2340" w="3761">
                  <a:moveTo>
                    <a:pt x="1" y="1"/>
                  </a:moveTo>
                  <a:cubicBezTo>
                    <a:pt x="1204" y="847"/>
                    <a:pt x="2407" y="1669"/>
                    <a:pt x="3700" y="2340"/>
                  </a:cubicBezTo>
                  <a:cubicBezTo>
                    <a:pt x="3721" y="2305"/>
                    <a:pt x="3739" y="2269"/>
                    <a:pt x="3761" y="2233"/>
                  </a:cubicBezTo>
                  <a:cubicBezTo>
                    <a:pt x="3082" y="1797"/>
                    <a:pt x="2411" y="1358"/>
                    <a:pt x="1728" y="933"/>
                  </a:cubicBezTo>
                  <a:cubicBezTo>
                    <a:pt x="1257" y="637"/>
                    <a:pt x="772" y="358"/>
                    <a:pt x="289" y="83"/>
                  </a:cubicBezTo>
                  <a:cubicBezTo>
                    <a:pt x="204" y="33"/>
                    <a:pt x="97" y="3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5"/>
            <p:cNvSpPr/>
            <p:nvPr/>
          </p:nvSpPr>
          <p:spPr>
            <a:xfrm>
              <a:off x="1719925" y="3634850"/>
              <a:ext cx="47775" cy="85375"/>
            </a:xfrm>
            <a:custGeom>
              <a:rect b="b" l="l" r="r" t="t"/>
              <a:pathLst>
                <a:path extrusionOk="0" h="3415" w="1911">
                  <a:moveTo>
                    <a:pt x="0" y="1"/>
                  </a:moveTo>
                  <a:lnTo>
                    <a:pt x="0" y="1"/>
                  </a:lnTo>
                  <a:cubicBezTo>
                    <a:pt x="635" y="1140"/>
                    <a:pt x="1275" y="2279"/>
                    <a:pt x="1911" y="3414"/>
                  </a:cubicBezTo>
                  <a:cubicBezTo>
                    <a:pt x="1522" y="2140"/>
                    <a:pt x="843" y="102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5"/>
            <p:cNvSpPr/>
            <p:nvPr/>
          </p:nvSpPr>
          <p:spPr>
            <a:xfrm>
              <a:off x="1686800" y="3659575"/>
              <a:ext cx="43225" cy="82075"/>
            </a:xfrm>
            <a:custGeom>
              <a:rect b="b" l="l" r="r" t="t"/>
              <a:pathLst>
                <a:path extrusionOk="0" h="3283" w="1729">
                  <a:moveTo>
                    <a:pt x="0" y="1"/>
                  </a:moveTo>
                  <a:cubicBezTo>
                    <a:pt x="478" y="1148"/>
                    <a:pt x="1029" y="2254"/>
                    <a:pt x="1729" y="3283"/>
                  </a:cubicBezTo>
                  <a:cubicBezTo>
                    <a:pt x="1203" y="2161"/>
                    <a:pt x="679" y="1044"/>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5"/>
            <p:cNvSpPr/>
            <p:nvPr/>
          </p:nvSpPr>
          <p:spPr>
            <a:xfrm>
              <a:off x="1755350" y="3775200"/>
              <a:ext cx="37625" cy="78150"/>
            </a:xfrm>
            <a:custGeom>
              <a:rect b="b" l="l" r="r" t="t"/>
              <a:pathLst>
                <a:path extrusionOk="0" h="3126" w="1505">
                  <a:moveTo>
                    <a:pt x="1" y="1"/>
                  </a:moveTo>
                  <a:cubicBezTo>
                    <a:pt x="87" y="554"/>
                    <a:pt x="1118" y="2737"/>
                    <a:pt x="1504" y="3126"/>
                  </a:cubicBezTo>
                  <a:cubicBezTo>
                    <a:pt x="1136" y="2015"/>
                    <a:pt x="512" y="1033"/>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5"/>
            <p:cNvSpPr/>
            <p:nvPr/>
          </p:nvSpPr>
          <p:spPr>
            <a:xfrm>
              <a:off x="1604125" y="3721025"/>
              <a:ext cx="49550" cy="66075"/>
            </a:xfrm>
            <a:custGeom>
              <a:rect b="b" l="l" r="r" t="t"/>
              <a:pathLst>
                <a:path extrusionOk="0" h="2643" w="1982">
                  <a:moveTo>
                    <a:pt x="0" y="0"/>
                  </a:moveTo>
                  <a:cubicBezTo>
                    <a:pt x="228" y="546"/>
                    <a:pt x="1339" y="2043"/>
                    <a:pt x="1982" y="2642"/>
                  </a:cubicBezTo>
                  <a:cubicBezTo>
                    <a:pt x="1464" y="1707"/>
                    <a:pt x="857" y="849"/>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5"/>
            <p:cNvSpPr/>
            <p:nvPr/>
          </p:nvSpPr>
          <p:spPr>
            <a:xfrm>
              <a:off x="1699900" y="3629575"/>
              <a:ext cx="39575" cy="79150"/>
            </a:xfrm>
            <a:custGeom>
              <a:rect b="b" l="l" r="r" t="t"/>
              <a:pathLst>
                <a:path extrusionOk="0" h="3166" w="1583">
                  <a:moveTo>
                    <a:pt x="1" y="1"/>
                  </a:moveTo>
                  <a:lnTo>
                    <a:pt x="1" y="1"/>
                  </a:lnTo>
                  <a:cubicBezTo>
                    <a:pt x="483" y="1076"/>
                    <a:pt x="943" y="2165"/>
                    <a:pt x="1583" y="3165"/>
                  </a:cubicBezTo>
                  <a:cubicBezTo>
                    <a:pt x="1172" y="2054"/>
                    <a:pt x="633" y="1004"/>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5"/>
            <p:cNvSpPr/>
            <p:nvPr/>
          </p:nvSpPr>
          <p:spPr>
            <a:xfrm>
              <a:off x="1694550" y="4081450"/>
              <a:ext cx="60225" cy="31100"/>
            </a:xfrm>
            <a:custGeom>
              <a:rect b="b" l="l" r="r" t="t"/>
              <a:pathLst>
                <a:path extrusionOk="0" h="1244" w="2409">
                  <a:moveTo>
                    <a:pt x="0" y="0"/>
                  </a:moveTo>
                  <a:lnTo>
                    <a:pt x="0" y="0"/>
                  </a:lnTo>
                  <a:cubicBezTo>
                    <a:pt x="734" y="526"/>
                    <a:pt x="1481" y="990"/>
                    <a:pt x="2344" y="1219"/>
                  </a:cubicBezTo>
                  <a:lnTo>
                    <a:pt x="2344" y="1219"/>
                  </a:lnTo>
                  <a:cubicBezTo>
                    <a:pt x="2409" y="1013"/>
                    <a:pt x="2241" y="948"/>
                    <a:pt x="2100" y="882"/>
                  </a:cubicBezTo>
                  <a:cubicBezTo>
                    <a:pt x="1522" y="614"/>
                    <a:pt x="936" y="357"/>
                    <a:pt x="354" y="100"/>
                  </a:cubicBezTo>
                  <a:cubicBezTo>
                    <a:pt x="244" y="50"/>
                    <a:pt x="119" y="32"/>
                    <a:pt x="0" y="0"/>
                  </a:cubicBezTo>
                  <a:close/>
                  <a:moveTo>
                    <a:pt x="2344" y="1219"/>
                  </a:moveTo>
                  <a:cubicBezTo>
                    <a:pt x="2342" y="1227"/>
                    <a:pt x="2339" y="1235"/>
                    <a:pt x="2336" y="1243"/>
                  </a:cubicBezTo>
                  <a:lnTo>
                    <a:pt x="2354" y="1222"/>
                  </a:lnTo>
                  <a:cubicBezTo>
                    <a:pt x="2351" y="1221"/>
                    <a:pt x="2348" y="1220"/>
                    <a:pt x="2344" y="12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5"/>
            <p:cNvSpPr/>
            <p:nvPr/>
          </p:nvSpPr>
          <p:spPr>
            <a:xfrm>
              <a:off x="1653050" y="4089200"/>
              <a:ext cx="76700" cy="23525"/>
            </a:xfrm>
            <a:custGeom>
              <a:rect b="b" l="l" r="r" t="t"/>
              <a:pathLst>
                <a:path extrusionOk="0" h="941" w="3068">
                  <a:moveTo>
                    <a:pt x="32" y="1"/>
                  </a:moveTo>
                  <a:cubicBezTo>
                    <a:pt x="22" y="44"/>
                    <a:pt x="10" y="90"/>
                    <a:pt x="0" y="133"/>
                  </a:cubicBezTo>
                  <a:cubicBezTo>
                    <a:pt x="979" y="551"/>
                    <a:pt x="1986" y="872"/>
                    <a:pt x="3068" y="940"/>
                  </a:cubicBezTo>
                  <a:cubicBezTo>
                    <a:pt x="2057" y="626"/>
                    <a:pt x="1043" y="312"/>
                    <a:pt x="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5"/>
            <p:cNvSpPr/>
            <p:nvPr/>
          </p:nvSpPr>
          <p:spPr>
            <a:xfrm>
              <a:off x="1674375" y="4050375"/>
              <a:ext cx="63150" cy="32250"/>
            </a:xfrm>
            <a:custGeom>
              <a:rect b="b" l="l" r="r" t="t"/>
              <a:pathLst>
                <a:path extrusionOk="0" h="1290" w="2526">
                  <a:moveTo>
                    <a:pt x="1" y="1"/>
                  </a:moveTo>
                  <a:cubicBezTo>
                    <a:pt x="761" y="583"/>
                    <a:pt x="1615" y="975"/>
                    <a:pt x="2526" y="1290"/>
                  </a:cubicBezTo>
                  <a:cubicBezTo>
                    <a:pt x="1736" y="772"/>
                    <a:pt x="908" y="31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5"/>
            <p:cNvSpPr/>
            <p:nvPr/>
          </p:nvSpPr>
          <p:spPr>
            <a:xfrm>
              <a:off x="1452150" y="3897600"/>
              <a:ext cx="54675" cy="32075"/>
            </a:xfrm>
            <a:custGeom>
              <a:rect b="b" l="l" r="r" t="t"/>
              <a:pathLst>
                <a:path extrusionOk="0" h="1283" w="2187">
                  <a:moveTo>
                    <a:pt x="1" y="0"/>
                  </a:moveTo>
                  <a:lnTo>
                    <a:pt x="1" y="0"/>
                  </a:lnTo>
                  <a:cubicBezTo>
                    <a:pt x="347" y="426"/>
                    <a:pt x="1604" y="1162"/>
                    <a:pt x="2186" y="1283"/>
                  </a:cubicBezTo>
                  <a:cubicBezTo>
                    <a:pt x="1262" y="562"/>
                    <a:pt x="440" y="79"/>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5"/>
            <p:cNvSpPr/>
            <p:nvPr/>
          </p:nvSpPr>
          <p:spPr>
            <a:xfrm>
              <a:off x="1723225" y="3941625"/>
              <a:ext cx="33850" cy="36275"/>
            </a:xfrm>
            <a:custGeom>
              <a:rect b="b" l="l" r="r" t="t"/>
              <a:pathLst>
                <a:path extrusionOk="0" h="1451" w="1354">
                  <a:moveTo>
                    <a:pt x="0" y="1"/>
                  </a:moveTo>
                  <a:lnTo>
                    <a:pt x="0" y="1"/>
                  </a:lnTo>
                  <a:cubicBezTo>
                    <a:pt x="490" y="565"/>
                    <a:pt x="825" y="1089"/>
                    <a:pt x="1354" y="1450"/>
                  </a:cubicBezTo>
                  <a:cubicBezTo>
                    <a:pt x="1047" y="807"/>
                    <a:pt x="521" y="254"/>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5"/>
            <p:cNvSpPr/>
            <p:nvPr/>
          </p:nvSpPr>
          <p:spPr>
            <a:xfrm>
              <a:off x="1495275" y="4180350"/>
              <a:ext cx="41100" cy="11225"/>
            </a:xfrm>
            <a:custGeom>
              <a:rect b="b" l="l" r="r" t="t"/>
              <a:pathLst>
                <a:path extrusionOk="0" h="449" w="1644">
                  <a:moveTo>
                    <a:pt x="29" y="1"/>
                  </a:moveTo>
                  <a:cubicBezTo>
                    <a:pt x="22" y="44"/>
                    <a:pt x="11" y="87"/>
                    <a:pt x="0" y="129"/>
                  </a:cubicBezTo>
                  <a:cubicBezTo>
                    <a:pt x="379" y="301"/>
                    <a:pt x="765" y="449"/>
                    <a:pt x="1183" y="449"/>
                  </a:cubicBezTo>
                  <a:cubicBezTo>
                    <a:pt x="1332" y="449"/>
                    <a:pt x="1485" y="430"/>
                    <a:pt x="1643" y="387"/>
                  </a:cubicBezTo>
                  <a:cubicBezTo>
                    <a:pt x="1104" y="258"/>
                    <a:pt x="569" y="129"/>
                    <a:pt x="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5"/>
            <p:cNvSpPr/>
            <p:nvPr/>
          </p:nvSpPr>
          <p:spPr>
            <a:xfrm>
              <a:off x="1888300" y="3792175"/>
              <a:ext cx="8600" cy="42225"/>
            </a:xfrm>
            <a:custGeom>
              <a:rect b="b" l="l" r="r" t="t"/>
              <a:pathLst>
                <a:path extrusionOk="0" h="1689" w="344">
                  <a:moveTo>
                    <a:pt x="0" y="0"/>
                  </a:moveTo>
                  <a:lnTo>
                    <a:pt x="0" y="0"/>
                  </a:lnTo>
                  <a:cubicBezTo>
                    <a:pt x="76" y="571"/>
                    <a:pt x="33" y="1164"/>
                    <a:pt x="343" y="1689"/>
                  </a:cubicBezTo>
                  <a:cubicBezTo>
                    <a:pt x="343" y="1104"/>
                    <a:pt x="236" y="540"/>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5"/>
            <p:cNvSpPr/>
            <p:nvPr/>
          </p:nvSpPr>
          <p:spPr>
            <a:xfrm>
              <a:off x="1754725" y="3811100"/>
              <a:ext cx="22450" cy="39375"/>
            </a:xfrm>
            <a:custGeom>
              <a:rect b="b" l="l" r="r" t="t"/>
              <a:pathLst>
                <a:path extrusionOk="0" h="1575" w="898">
                  <a:moveTo>
                    <a:pt x="1" y="0"/>
                  </a:moveTo>
                  <a:cubicBezTo>
                    <a:pt x="262" y="525"/>
                    <a:pt x="522" y="1050"/>
                    <a:pt x="779" y="1575"/>
                  </a:cubicBezTo>
                  <a:cubicBezTo>
                    <a:pt x="819" y="1561"/>
                    <a:pt x="858" y="1547"/>
                    <a:pt x="897" y="1532"/>
                  </a:cubicBezTo>
                  <a:cubicBezTo>
                    <a:pt x="658" y="989"/>
                    <a:pt x="397" y="461"/>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5"/>
            <p:cNvSpPr/>
            <p:nvPr/>
          </p:nvSpPr>
          <p:spPr>
            <a:xfrm>
              <a:off x="1567425" y="4139725"/>
              <a:ext cx="43775" cy="15150"/>
            </a:xfrm>
            <a:custGeom>
              <a:rect b="b" l="l" r="r" t="t"/>
              <a:pathLst>
                <a:path extrusionOk="0" h="606" w="1751">
                  <a:moveTo>
                    <a:pt x="0" y="1"/>
                  </a:moveTo>
                  <a:lnTo>
                    <a:pt x="0" y="1"/>
                  </a:lnTo>
                  <a:cubicBezTo>
                    <a:pt x="526" y="376"/>
                    <a:pt x="1136" y="462"/>
                    <a:pt x="1729" y="605"/>
                  </a:cubicBezTo>
                  <a:cubicBezTo>
                    <a:pt x="1736" y="562"/>
                    <a:pt x="1743" y="523"/>
                    <a:pt x="1750" y="483"/>
                  </a:cubicBezTo>
                  <a:cubicBezTo>
                    <a:pt x="1168" y="322"/>
                    <a:pt x="582" y="162"/>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5"/>
            <p:cNvSpPr/>
            <p:nvPr/>
          </p:nvSpPr>
          <p:spPr>
            <a:xfrm>
              <a:off x="1610550" y="3900025"/>
              <a:ext cx="33400" cy="27600"/>
            </a:xfrm>
            <a:custGeom>
              <a:rect b="b" l="l" r="r" t="t"/>
              <a:pathLst>
                <a:path extrusionOk="0" h="1104" w="1336">
                  <a:moveTo>
                    <a:pt x="29" y="0"/>
                  </a:moveTo>
                  <a:lnTo>
                    <a:pt x="1" y="32"/>
                  </a:lnTo>
                  <a:cubicBezTo>
                    <a:pt x="332" y="497"/>
                    <a:pt x="757" y="846"/>
                    <a:pt x="1257" y="1103"/>
                  </a:cubicBezTo>
                  <a:cubicBezTo>
                    <a:pt x="1282" y="1072"/>
                    <a:pt x="1308" y="1039"/>
                    <a:pt x="1336" y="1007"/>
                  </a:cubicBezTo>
                  <a:cubicBezTo>
                    <a:pt x="900" y="671"/>
                    <a:pt x="464" y="336"/>
                    <a:pt x="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5"/>
            <p:cNvSpPr/>
            <p:nvPr/>
          </p:nvSpPr>
          <p:spPr>
            <a:xfrm>
              <a:off x="1777050" y="3644575"/>
              <a:ext cx="17450" cy="40375"/>
            </a:xfrm>
            <a:custGeom>
              <a:rect b="b" l="l" r="r" t="t"/>
              <a:pathLst>
                <a:path extrusionOk="0" h="1615" w="698">
                  <a:moveTo>
                    <a:pt x="0" y="1"/>
                  </a:moveTo>
                  <a:cubicBezTo>
                    <a:pt x="100" y="565"/>
                    <a:pt x="379" y="1197"/>
                    <a:pt x="697" y="1615"/>
                  </a:cubicBezTo>
                  <a:cubicBezTo>
                    <a:pt x="575" y="976"/>
                    <a:pt x="286" y="49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5"/>
            <p:cNvSpPr/>
            <p:nvPr/>
          </p:nvSpPr>
          <p:spPr>
            <a:xfrm>
              <a:off x="1475450" y="3838250"/>
              <a:ext cx="32075" cy="20000"/>
            </a:xfrm>
            <a:custGeom>
              <a:rect b="b" l="l" r="r" t="t"/>
              <a:pathLst>
                <a:path extrusionOk="0" h="800" w="1283">
                  <a:moveTo>
                    <a:pt x="0" y="0"/>
                  </a:moveTo>
                  <a:lnTo>
                    <a:pt x="0" y="0"/>
                  </a:lnTo>
                  <a:cubicBezTo>
                    <a:pt x="397" y="268"/>
                    <a:pt x="798" y="532"/>
                    <a:pt x="1194" y="800"/>
                  </a:cubicBezTo>
                  <a:cubicBezTo>
                    <a:pt x="1222" y="754"/>
                    <a:pt x="1254" y="711"/>
                    <a:pt x="1283" y="665"/>
                  </a:cubicBezTo>
                  <a:cubicBezTo>
                    <a:pt x="883" y="403"/>
                    <a:pt x="540" y="4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5"/>
            <p:cNvSpPr/>
            <p:nvPr/>
          </p:nvSpPr>
          <p:spPr>
            <a:xfrm>
              <a:off x="1598325" y="3987800"/>
              <a:ext cx="30275" cy="15900"/>
            </a:xfrm>
            <a:custGeom>
              <a:rect b="b" l="l" r="r" t="t"/>
              <a:pathLst>
                <a:path extrusionOk="0" h="636" w="1211">
                  <a:moveTo>
                    <a:pt x="0" y="0"/>
                  </a:moveTo>
                  <a:lnTo>
                    <a:pt x="0" y="0"/>
                  </a:lnTo>
                  <a:cubicBezTo>
                    <a:pt x="340" y="339"/>
                    <a:pt x="721" y="589"/>
                    <a:pt x="1210" y="635"/>
                  </a:cubicBezTo>
                  <a:cubicBezTo>
                    <a:pt x="807" y="425"/>
                    <a:pt x="404" y="211"/>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5"/>
            <p:cNvSpPr/>
            <p:nvPr/>
          </p:nvSpPr>
          <p:spPr>
            <a:xfrm>
              <a:off x="1646625" y="3640200"/>
              <a:ext cx="20275" cy="24300"/>
            </a:xfrm>
            <a:custGeom>
              <a:rect b="b" l="l" r="r" t="t"/>
              <a:pathLst>
                <a:path extrusionOk="0" h="972" w="811">
                  <a:moveTo>
                    <a:pt x="0" y="1"/>
                  </a:moveTo>
                  <a:lnTo>
                    <a:pt x="0" y="1"/>
                  </a:lnTo>
                  <a:cubicBezTo>
                    <a:pt x="297" y="367"/>
                    <a:pt x="443" y="737"/>
                    <a:pt x="787" y="947"/>
                  </a:cubicBezTo>
                  <a:lnTo>
                    <a:pt x="787" y="947"/>
                  </a:lnTo>
                  <a:cubicBezTo>
                    <a:pt x="595" y="459"/>
                    <a:pt x="446" y="271"/>
                    <a:pt x="0" y="1"/>
                  </a:cubicBezTo>
                  <a:close/>
                  <a:moveTo>
                    <a:pt x="787" y="947"/>
                  </a:moveTo>
                  <a:cubicBezTo>
                    <a:pt x="790" y="955"/>
                    <a:pt x="793" y="964"/>
                    <a:pt x="796" y="972"/>
                  </a:cubicBezTo>
                  <a:lnTo>
                    <a:pt x="811" y="962"/>
                  </a:lnTo>
                  <a:cubicBezTo>
                    <a:pt x="803" y="957"/>
                    <a:pt x="795" y="952"/>
                    <a:pt x="787" y="94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5"/>
            <p:cNvSpPr/>
            <p:nvPr/>
          </p:nvSpPr>
          <p:spPr>
            <a:xfrm>
              <a:off x="1541250" y="4239900"/>
              <a:ext cx="30025" cy="1025"/>
            </a:xfrm>
            <a:custGeom>
              <a:rect b="b" l="l" r="r" t="t"/>
              <a:pathLst>
                <a:path extrusionOk="0" h="41" w="1201">
                  <a:moveTo>
                    <a:pt x="1" y="1"/>
                  </a:moveTo>
                  <a:lnTo>
                    <a:pt x="1" y="40"/>
                  </a:lnTo>
                  <a:lnTo>
                    <a:pt x="1197" y="40"/>
                  </a:lnTo>
                  <a:cubicBezTo>
                    <a:pt x="1197" y="30"/>
                    <a:pt x="1197" y="15"/>
                    <a:pt x="120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5"/>
            <p:cNvSpPr/>
            <p:nvPr/>
          </p:nvSpPr>
          <p:spPr>
            <a:xfrm>
              <a:off x="1577675" y="3685575"/>
              <a:ext cx="12725" cy="16175"/>
            </a:xfrm>
            <a:custGeom>
              <a:rect b="b" l="l" r="r" t="t"/>
              <a:pathLst>
                <a:path extrusionOk="0" h="647" w="509">
                  <a:moveTo>
                    <a:pt x="1" y="0"/>
                  </a:moveTo>
                  <a:lnTo>
                    <a:pt x="1" y="0"/>
                  </a:lnTo>
                  <a:cubicBezTo>
                    <a:pt x="68" y="261"/>
                    <a:pt x="183" y="475"/>
                    <a:pt x="508" y="647"/>
                  </a:cubicBezTo>
                  <a:cubicBezTo>
                    <a:pt x="394" y="304"/>
                    <a:pt x="261" y="10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5"/>
            <p:cNvSpPr/>
            <p:nvPr/>
          </p:nvSpPr>
          <p:spPr>
            <a:xfrm>
              <a:off x="1782400" y="4003950"/>
              <a:ext cx="19600" cy="13900"/>
            </a:xfrm>
            <a:custGeom>
              <a:rect b="b" l="l" r="r" t="t"/>
              <a:pathLst>
                <a:path extrusionOk="0" h="556" w="784">
                  <a:moveTo>
                    <a:pt x="0" y="0"/>
                  </a:moveTo>
                  <a:cubicBezTo>
                    <a:pt x="183" y="227"/>
                    <a:pt x="299" y="555"/>
                    <a:pt x="634" y="555"/>
                  </a:cubicBezTo>
                  <a:cubicBezTo>
                    <a:pt x="679" y="555"/>
                    <a:pt x="729" y="549"/>
                    <a:pt x="783" y="536"/>
                  </a:cubicBezTo>
                  <a:lnTo>
                    <a:pt x="780" y="533"/>
                  </a:lnTo>
                  <a:cubicBezTo>
                    <a:pt x="493" y="393"/>
                    <a:pt x="358" y="3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5"/>
            <p:cNvSpPr/>
            <p:nvPr/>
          </p:nvSpPr>
          <p:spPr>
            <a:xfrm>
              <a:off x="1518750" y="4224375"/>
              <a:ext cx="24575" cy="1375"/>
            </a:xfrm>
            <a:custGeom>
              <a:rect b="b" l="l" r="r" t="t"/>
              <a:pathLst>
                <a:path extrusionOk="0" h="55" w="983">
                  <a:moveTo>
                    <a:pt x="1" y="0"/>
                  </a:moveTo>
                  <a:cubicBezTo>
                    <a:pt x="1" y="18"/>
                    <a:pt x="1" y="36"/>
                    <a:pt x="4" y="54"/>
                  </a:cubicBezTo>
                  <a:lnTo>
                    <a:pt x="976" y="54"/>
                  </a:lnTo>
                  <a:cubicBezTo>
                    <a:pt x="976" y="36"/>
                    <a:pt x="979" y="18"/>
                    <a:pt x="9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5"/>
            <p:cNvSpPr/>
            <p:nvPr/>
          </p:nvSpPr>
          <p:spPr>
            <a:xfrm>
              <a:off x="1482425" y="4132875"/>
              <a:ext cx="23400" cy="9750"/>
            </a:xfrm>
            <a:custGeom>
              <a:rect b="b" l="l" r="r" t="t"/>
              <a:pathLst>
                <a:path extrusionOk="0" h="390" w="936">
                  <a:moveTo>
                    <a:pt x="43" y="0"/>
                  </a:moveTo>
                  <a:cubicBezTo>
                    <a:pt x="29" y="43"/>
                    <a:pt x="15" y="90"/>
                    <a:pt x="0" y="132"/>
                  </a:cubicBezTo>
                  <a:cubicBezTo>
                    <a:pt x="300" y="218"/>
                    <a:pt x="604" y="304"/>
                    <a:pt x="904" y="390"/>
                  </a:cubicBezTo>
                  <a:cubicBezTo>
                    <a:pt x="915" y="350"/>
                    <a:pt x="926" y="307"/>
                    <a:pt x="936" y="268"/>
                  </a:cubicBezTo>
                  <a:cubicBezTo>
                    <a:pt x="639" y="179"/>
                    <a:pt x="343" y="90"/>
                    <a:pt x="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5"/>
            <p:cNvSpPr/>
            <p:nvPr/>
          </p:nvSpPr>
          <p:spPr>
            <a:xfrm>
              <a:off x="1747400" y="4046275"/>
              <a:ext cx="14125" cy="6525"/>
            </a:xfrm>
            <a:custGeom>
              <a:rect b="b" l="l" r="r" t="t"/>
              <a:pathLst>
                <a:path extrusionOk="0" h="261" w="565">
                  <a:moveTo>
                    <a:pt x="12" y="0"/>
                  </a:moveTo>
                  <a:lnTo>
                    <a:pt x="1" y="15"/>
                  </a:lnTo>
                  <a:cubicBezTo>
                    <a:pt x="8" y="18"/>
                    <a:pt x="15" y="21"/>
                    <a:pt x="22" y="24"/>
                  </a:cubicBezTo>
                  <a:lnTo>
                    <a:pt x="22" y="24"/>
                  </a:lnTo>
                  <a:cubicBezTo>
                    <a:pt x="19" y="16"/>
                    <a:pt x="15" y="8"/>
                    <a:pt x="12" y="0"/>
                  </a:cubicBezTo>
                  <a:close/>
                  <a:moveTo>
                    <a:pt x="22" y="24"/>
                  </a:moveTo>
                  <a:cubicBezTo>
                    <a:pt x="121" y="237"/>
                    <a:pt x="341" y="254"/>
                    <a:pt x="565" y="261"/>
                  </a:cubicBezTo>
                  <a:cubicBezTo>
                    <a:pt x="383" y="181"/>
                    <a:pt x="201" y="102"/>
                    <a:pt x="22" y="2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5"/>
            <p:cNvSpPr/>
            <p:nvPr/>
          </p:nvSpPr>
          <p:spPr>
            <a:xfrm>
              <a:off x="1731250" y="4036525"/>
              <a:ext cx="16450" cy="10125"/>
            </a:xfrm>
            <a:custGeom>
              <a:rect b="b" l="l" r="r" t="t"/>
              <a:pathLst>
                <a:path extrusionOk="0" h="405" w="658">
                  <a:moveTo>
                    <a:pt x="50" y="1"/>
                  </a:moveTo>
                  <a:cubicBezTo>
                    <a:pt x="32" y="19"/>
                    <a:pt x="19" y="36"/>
                    <a:pt x="1" y="54"/>
                  </a:cubicBezTo>
                  <a:cubicBezTo>
                    <a:pt x="175" y="230"/>
                    <a:pt x="360" y="388"/>
                    <a:pt x="626" y="390"/>
                  </a:cubicBezTo>
                  <a:lnTo>
                    <a:pt x="626" y="390"/>
                  </a:lnTo>
                  <a:cubicBezTo>
                    <a:pt x="433" y="259"/>
                    <a:pt x="240" y="132"/>
                    <a:pt x="50" y="1"/>
                  </a:cubicBezTo>
                  <a:close/>
                  <a:moveTo>
                    <a:pt x="658" y="390"/>
                  </a:moveTo>
                  <a:cubicBezTo>
                    <a:pt x="649" y="390"/>
                    <a:pt x="641" y="391"/>
                    <a:pt x="633" y="391"/>
                  </a:cubicBezTo>
                  <a:cubicBezTo>
                    <a:pt x="631" y="391"/>
                    <a:pt x="628" y="391"/>
                    <a:pt x="626" y="390"/>
                  </a:cubicBezTo>
                  <a:lnTo>
                    <a:pt x="626" y="390"/>
                  </a:lnTo>
                  <a:cubicBezTo>
                    <a:pt x="633" y="395"/>
                    <a:pt x="640" y="400"/>
                    <a:pt x="647" y="405"/>
                  </a:cubicBezTo>
                  <a:lnTo>
                    <a:pt x="658" y="390"/>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5"/>
            <p:cNvSpPr/>
            <p:nvPr/>
          </p:nvSpPr>
          <p:spPr>
            <a:xfrm>
              <a:off x="1599475" y="3892850"/>
              <a:ext cx="11800" cy="7975"/>
            </a:xfrm>
            <a:custGeom>
              <a:rect b="b" l="l" r="r" t="t"/>
              <a:pathLst>
                <a:path extrusionOk="0" h="319" w="472">
                  <a:moveTo>
                    <a:pt x="39" y="1"/>
                  </a:moveTo>
                  <a:cubicBezTo>
                    <a:pt x="26" y="1"/>
                    <a:pt x="14" y="1"/>
                    <a:pt x="0" y="2"/>
                  </a:cubicBezTo>
                  <a:cubicBezTo>
                    <a:pt x="147" y="109"/>
                    <a:pt x="294" y="212"/>
                    <a:pt x="444" y="319"/>
                  </a:cubicBezTo>
                  <a:lnTo>
                    <a:pt x="472" y="287"/>
                  </a:lnTo>
                  <a:cubicBezTo>
                    <a:pt x="384" y="119"/>
                    <a:pt x="258" y="1"/>
                    <a:pt x="3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5"/>
            <p:cNvSpPr/>
            <p:nvPr/>
          </p:nvSpPr>
          <p:spPr>
            <a:xfrm>
              <a:off x="1666525" y="3664225"/>
              <a:ext cx="6600" cy="14125"/>
            </a:xfrm>
            <a:custGeom>
              <a:rect b="b" l="l" r="r" t="t"/>
              <a:pathLst>
                <a:path extrusionOk="0" h="565" w="264">
                  <a:moveTo>
                    <a:pt x="15" y="1"/>
                  </a:moveTo>
                  <a:lnTo>
                    <a:pt x="0" y="11"/>
                  </a:lnTo>
                  <a:cubicBezTo>
                    <a:pt x="8" y="15"/>
                    <a:pt x="16" y="19"/>
                    <a:pt x="24" y="23"/>
                  </a:cubicBezTo>
                  <a:lnTo>
                    <a:pt x="24" y="23"/>
                  </a:lnTo>
                  <a:cubicBezTo>
                    <a:pt x="21" y="15"/>
                    <a:pt x="18" y="8"/>
                    <a:pt x="15" y="1"/>
                  </a:cubicBezTo>
                  <a:close/>
                  <a:moveTo>
                    <a:pt x="24" y="23"/>
                  </a:moveTo>
                  <a:cubicBezTo>
                    <a:pt x="99" y="205"/>
                    <a:pt x="175" y="386"/>
                    <a:pt x="251" y="565"/>
                  </a:cubicBezTo>
                  <a:cubicBezTo>
                    <a:pt x="264" y="337"/>
                    <a:pt x="228" y="130"/>
                    <a:pt x="24" y="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5"/>
            <p:cNvSpPr/>
            <p:nvPr/>
          </p:nvSpPr>
          <p:spPr>
            <a:xfrm>
              <a:off x="1661600" y="3865575"/>
              <a:ext cx="7975" cy="8675"/>
            </a:xfrm>
            <a:custGeom>
              <a:rect b="b" l="l" r="r" t="t"/>
              <a:pathLst>
                <a:path extrusionOk="0" h="347" w="319">
                  <a:moveTo>
                    <a:pt x="97" y="0"/>
                  </a:moveTo>
                  <a:cubicBezTo>
                    <a:pt x="65" y="22"/>
                    <a:pt x="33" y="43"/>
                    <a:pt x="1" y="68"/>
                  </a:cubicBezTo>
                  <a:cubicBezTo>
                    <a:pt x="54" y="121"/>
                    <a:pt x="101" y="182"/>
                    <a:pt x="158" y="236"/>
                  </a:cubicBezTo>
                  <a:cubicBezTo>
                    <a:pt x="197" y="271"/>
                    <a:pt x="247" y="296"/>
                    <a:pt x="319" y="346"/>
                  </a:cubicBezTo>
                  <a:cubicBezTo>
                    <a:pt x="230" y="203"/>
                    <a:pt x="166" y="99"/>
                    <a:pt x="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5"/>
            <p:cNvSpPr/>
            <p:nvPr/>
          </p:nvSpPr>
          <p:spPr>
            <a:xfrm>
              <a:off x="1543050" y="3931875"/>
              <a:ext cx="10200" cy="8600"/>
            </a:xfrm>
            <a:custGeom>
              <a:rect b="b" l="l" r="r" t="t"/>
              <a:pathLst>
                <a:path extrusionOk="0" h="344" w="408">
                  <a:moveTo>
                    <a:pt x="43" y="1"/>
                  </a:moveTo>
                  <a:cubicBezTo>
                    <a:pt x="29" y="27"/>
                    <a:pt x="14" y="51"/>
                    <a:pt x="1" y="76"/>
                  </a:cubicBezTo>
                  <a:cubicBezTo>
                    <a:pt x="118" y="162"/>
                    <a:pt x="240" y="251"/>
                    <a:pt x="361" y="344"/>
                  </a:cubicBezTo>
                  <a:cubicBezTo>
                    <a:pt x="379" y="301"/>
                    <a:pt x="408" y="258"/>
                    <a:pt x="400" y="255"/>
                  </a:cubicBezTo>
                  <a:cubicBezTo>
                    <a:pt x="286" y="165"/>
                    <a:pt x="164" y="87"/>
                    <a:pt x="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5"/>
            <p:cNvSpPr/>
            <p:nvPr/>
          </p:nvSpPr>
          <p:spPr>
            <a:xfrm>
              <a:off x="1825075" y="3813325"/>
              <a:ext cx="4850" cy="9750"/>
            </a:xfrm>
            <a:custGeom>
              <a:rect b="b" l="l" r="r" t="t"/>
              <a:pathLst>
                <a:path extrusionOk="0" h="390" w="194">
                  <a:moveTo>
                    <a:pt x="69" y="0"/>
                  </a:moveTo>
                  <a:cubicBezTo>
                    <a:pt x="47" y="7"/>
                    <a:pt x="22" y="12"/>
                    <a:pt x="1" y="18"/>
                  </a:cubicBezTo>
                  <a:cubicBezTo>
                    <a:pt x="29" y="144"/>
                    <a:pt x="62" y="264"/>
                    <a:pt x="90" y="390"/>
                  </a:cubicBezTo>
                  <a:cubicBezTo>
                    <a:pt x="126" y="383"/>
                    <a:pt x="162" y="376"/>
                    <a:pt x="194" y="368"/>
                  </a:cubicBezTo>
                  <a:cubicBezTo>
                    <a:pt x="151" y="247"/>
                    <a:pt x="111" y="122"/>
                    <a:pt x="6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5"/>
            <p:cNvSpPr/>
            <p:nvPr/>
          </p:nvSpPr>
          <p:spPr>
            <a:xfrm>
              <a:off x="1985100" y="3926350"/>
              <a:ext cx="38125" cy="131100"/>
            </a:xfrm>
            <a:custGeom>
              <a:rect b="b" l="l" r="r" t="t"/>
              <a:pathLst>
                <a:path extrusionOk="0" h="5244" w="1525">
                  <a:moveTo>
                    <a:pt x="1353" y="1"/>
                  </a:moveTo>
                  <a:lnTo>
                    <a:pt x="1353" y="1"/>
                  </a:lnTo>
                  <a:cubicBezTo>
                    <a:pt x="1314" y="98"/>
                    <a:pt x="1299" y="194"/>
                    <a:pt x="1296" y="294"/>
                  </a:cubicBezTo>
                  <a:cubicBezTo>
                    <a:pt x="1213" y="1776"/>
                    <a:pt x="900" y="3200"/>
                    <a:pt x="196" y="4522"/>
                  </a:cubicBezTo>
                  <a:cubicBezTo>
                    <a:pt x="139" y="4629"/>
                    <a:pt x="92" y="4747"/>
                    <a:pt x="56" y="4865"/>
                  </a:cubicBezTo>
                  <a:cubicBezTo>
                    <a:pt x="1" y="5065"/>
                    <a:pt x="110" y="5165"/>
                    <a:pt x="287" y="5216"/>
                  </a:cubicBezTo>
                  <a:lnTo>
                    <a:pt x="287" y="5216"/>
                  </a:lnTo>
                  <a:cubicBezTo>
                    <a:pt x="351" y="5011"/>
                    <a:pt x="407" y="4802"/>
                    <a:pt x="482" y="4597"/>
                  </a:cubicBezTo>
                  <a:cubicBezTo>
                    <a:pt x="692" y="4015"/>
                    <a:pt x="953" y="3451"/>
                    <a:pt x="1121" y="2854"/>
                  </a:cubicBezTo>
                  <a:cubicBezTo>
                    <a:pt x="1378" y="1926"/>
                    <a:pt x="1525" y="972"/>
                    <a:pt x="1353" y="1"/>
                  </a:cubicBezTo>
                  <a:close/>
                  <a:moveTo>
                    <a:pt x="287" y="5216"/>
                  </a:moveTo>
                  <a:cubicBezTo>
                    <a:pt x="284" y="5225"/>
                    <a:pt x="281" y="5234"/>
                    <a:pt x="278" y="5244"/>
                  </a:cubicBezTo>
                  <a:lnTo>
                    <a:pt x="296" y="5219"/>
                  </a:lnTo>
                  <a:cubicBezTo>
                    <a:pt x="293" y="5218"/>
                    <a:pt x="290" y="5217"/>
                    <a:pt x="287" y="521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5"/>
            <p:cNvSpPr/>
            <p:nvPr/>
          </p:nvSpPr>
          <p:spPr>
            <a:xfrm>
              <a:off x="1893475" y="3887950"/>
              <a:ext cx="40475" cy="147175"/>
            </a:xfrm>
            <a:custGeom>
              <a:rect b="b" l="l" r="r" t="t"/>
              <a:pathLst>
                <a:path extrusionOk="0" h="5887" w="1619">
                  <a:moveTo>
                    <a:pt x="1" y="1"/>
                  </a:moveTo>
                  <a:lnTo>
                    <a:pt x="1" y="1"/>
                  </a:lnTo>
                  <a:cubicBezTo>
                    <a:pt x="804" y="1883"/>
                    <a:pt x="1315" y="3836"/>
                    <a:pt x="1471" y="5887"/>
                  </a:cubicBezTo>
                  <a:cubicBezTo>
                    <a:pt x="1618" y="4483"/>
                    <a:pt x="850" y="106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5"/>
            <p:cNvSpPr/>
            <p:nvPr/>
          </p:nvSpPr>
          <p:spPr>
            <a:xfrm>
              <a:off x="1860450" y="3908775"/>
              <a:ext cx="48050" cy="100625"/>
            </a:xfrm>
            <a:custGeom>
              <a:rect b="b" l="l" r="r" t="t"/>
              <a:pathLst>
                <a:path extrusionOk="0" h="4025" w="1922">
                  <a:moveTo>
                    <a:pt x="0" y="0"/>
                  </a:moveTo>
                  <a:lnTo>
                    <a:pt x="0" y="0"/>
                  </a:lnTo>
                  <a:cubicBezTo>
                    <a:pt x="636" y="1350"/>
                    <a:pt x="1275" y="2696"/>
                    <a:pt x="1904" y="4025"/>
                  </a:cubicBezTo>
                  <a:cubicBezTo>
                    <a:pt x="1922" y="3207"/>
                    <a:pt x="925" y="103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5"/>
            <p:cNvSpPr/>
            <p:nvPr/>
          </p:nvSpPr>
          <p:spPr>
            <a:xfrm>
              <a:off x="1944450" y="3972425"/>
              <a:ext cx="6900" cy="69125"/>
            </a:xfrm>
            <a:custGeom>
              <a:rect b="b" l="l" r="r" t="t"/>
              <a:pathLst>
                <a:path extrusionOk="0" h="2765" w="276">
                  <a:moveTo>
                    <a:pt x="58" y="0"/>
                  </a:moveTo>
                  <a:lnTo>
                    <a:pt x="44" y="15"/>
                  </a:lnTo>
                  <a:cubicBezTo>
                    <a:pt x="48" y="19"/>
                    <a:pt x="53" y="23"/>
                    <a:pt x="58" y="27"/>
                  </a:cubicBezTo>
                  <a:lnTo>
                    <a:pt x="58" y="27"/>
                  </a:lnTo>
                  <a:cubicBezTo>
                    <a:pt x="58" y="18"/>
                    <a:pt x="58" y="9"/>
                    <a:pt x="58" y="0"/>
                  </a:cubicBezTo>
                  <a:close/>
                  <a:moveTo>
                    <a:pt x="58" y="27"/>
                  </a:moveTo>
                  <a:lnTo>
                    <a:pt x="58" y="27"/>
                  </a:lnTo>
                  <a:cubicBezTo>
                    <a:pt x="40" y="921"/>
                    <a:pt x="22" y="1816"/>
                    <a:pt x="1" y="2765"/>
                  </a:cubicBezTo>
                  <a:cubicBezTo>
                    <a:pt x="218" y="1990"/>
                    <a:pt x="276" y="729"/>
                    <a:pt x="129" y="97"/>
                  </a:cubicBezTo>
                  <a:cubicBezTo>
                    <a:pt x="123" y="69"/>
                    <a:pt x="88" y="50"/>
                    <a:pt x="58" y="2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5"/>
            <p:cNvSpPr/>
            <p:nvPr/>
          </p:nvSpPr>
          <p:spPr>
            <a:xfrm>
              <a:off x="1992050" y="4019475"/>
              <a:ext cx="21625" cy="47625"/>
            </a:xfrm>
            <a:custGeom>
              <a:rect b="b" l="l" r="r" t="t"/>
              <a:pathLst>
                <a:path extrusionOk="0" h="1905" w="865">
                  <a:moveTo>
                    <a:pt x="864" y="1"/>
                  </a:moveTo>
                  <a:lnTo>
                    <a:pt x="864" y="1"/>
                  </a:lnTo>
                  <a:cubicBezTo>
                    <a:pt x="546" y="554"/>
                    <a:pt x="276" y="1036"/>
                    <a:pt x="0" y="1519"/>
                  </a:cubicBezTo>
                  <a:lnTo>
                    <a:pt x="18" y="1494"/>
                  </a:lnTo>
                  <a:cubicBezTo>
                    <a:pt x="49" y="1622"/>
                    <a:pt x="76" y="1754"/>
                    <a:pt x="106" y="1884"/>
                  </a:cubicBezTo>
                  <a:lnTo>
                    <a:pt x="106" y="1884"/>
                  </a:lnTo>
                  <a:cubicBezTo>
                    <a:pt x="229" y="1631"/>
                    <a:pt x="352" y="1375"/>
                    <a:pt x="475" y="1122"/>
                  </a:cubicBezTo>
                  <a:cubicBezTo>
                    <a:pt x="640" y="790"/>
                    <a:pt x="825" y="461"/>
                    <a:pt x="864" y="1"/>
                  </a:cubicBezTo>
                  <a:close/>
                  <a:moveTo>
                    <a:pt x="106" y="1884"/>
                  </a:moveTo>
                  <a:lnTo>
                    <a:pt x="106" y="1884"/>
                  </a:lnTo>
                  <a:cubicBezTo>
                    <a:pt x="104" y="1888"/>
                    <a:pt x="102" y="1892"/>
                    <a:pt x="100" y="1897"/>
                  </a:cubicBezTo>
                  <a:lnTo>
                    <a:pt x="111" y="1904"/>
                  </a:lnTo>
                  <a:cubicBezTo>
                    <a:pt x="109" y="1897"/>
                    <a:pt x="108" y="1891"/>
                    <a:pt x="106" y="188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5"/>
            <p:cNvSpPr/>
            <p:nvPr/>
          </p:nvSpPr>
          <p:spPr>
            <a:xfrm>
              <a:off x="1924800" y="3898325"/>
              <a:ext cx="9500" cy="27875"/>
            </a:xfrm>
            <a:custGeom>
              <a:rect b="b" l="l" r="r" t="t"/>
              <a:pathLst>
                <a:path extrusionOk="0" h="1115" w="380">
                  <a:moveTo>
                    <a:pt x="1" y="1"/>
                  </a:moveTo>
                  <a:cubicBezTo>
                    <a:pt x="126" y="372"/>
                    <a:pt x="251" y="743"/>
                    <a:pt x="380" y="1115"/>
                  </a:cubicBezTo>
                  <a:cubicBezTo>
                    <a:pt x="351" y="708"/>
                    <a:pt x="322" y="30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5"/>
            <p:cNvSpPr/>
            <p:nvPr/>
          </p:nvSpPr>
          <p:spPr>
            <a:xfrm>
              <a:off x="1881775" y="3911000"/>
              <a:ext cx="9675" cy="21800"/>
            </a:xfrm>
            <a:custGeom>
              <a:rect b="b" l="l" r="r" t="t"/>
              <a:pathLst>
                <a:path extrusionOk="0" h="872" w="387">
                  <a:moveTo>
                    <a:pt x="1" y="0"/>
                  </a:moveTo>
                  <a:lnTo>
                    <a:pt x="1" y="0"/>
                  </a:lnTo>
                  <a:cubicBezTo>
                    <a:pt x="126" y="293"/>
                    <a:pt x="254" y="583"/>
                    <a:pt x="380" y="872"/>
                  </a:cubicBezTo>
                  <a:cubicBezTo>
                    <a:pt x="386" y="508"/>
                    <a:pt x="311" y="197"/>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5"/>
            <p:cNvSpPr/>
            <p:nvPr/>
          </p:nvSpPr>
          <p:spPr>
            <a:xfrm>
              <a:off x="1943650" y="3959575"/>
              <a:ext cx="2275" cy="13250"/>
            </a:xfrm>
            <a:custGeom>
              <a:rect b="b" l="l" r="r" t="t"/>
              <a:pathLst>
                <a:path extrusionOk="0" h="530" w="91">
                  <a:moveTo>
                    <a:pt x="76" y="0"/>
                  </a:moveTo>
                  <a:cubicBezTo>
                    <a:pt x="8" y="125"/>
                    <a:pt x="0" y="243"/>
                    <a:pt x="11" y="361"/>
                  </a:cubicBezTo>
                  <a:cubicBezTo>
                    <a:pt x="17" y="405"/>
                    <a:pt x="50" y="448"/>
                    <a:pt x="76" y="489"/>
                  </a:cubicBezTo>
                  <a:lnTo>
                    <a:pt x="76" y="489"/>
                  </a:lnTo>
                  <a:lnTo>
                    <a:pt x="76" y="0"/>
                  </a:lnTo>
                  <a:close/>
                  <a:moveTo>
                    <a:pt x="76" y="489"/>
                  </a:moveTo>
                  <a:lnTo>
                    <a:pt x="76" y="529"/>
                  </a:lnTo>
                  <a:lnTo>
                    <a:pt x="90" y="514"/>
                  </a:lnTo>
                  <a:cubicBezTo>
                    <a:pt x="86" y="506"/>
                    <a:pt x="81" y="498"/>
                    <a:pt x="76" y="48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5"/>
            <p:cNvSpPr/>
            <p:nvPr/>
          </p:nvSpPr>
          <p:spPr>
            <a:xfrm>
              <a:off x="1655275" y="4306875"/>
              <a:ext cx="98125" cy="44300"/>
            </a:xfrm>
            <a:custGeom>
              <a:rect b="b" l="l" r="r" t="t"/>
              <a:pathLst>
                <a:path extrusionOk="0" h="1772" w="3925">
                  <a:moveTo>
                    <a:pt x="3925" y="0"/>
                  </a:moveTo>
                  <a:lnTo>
                    <a:pt x="3925" y="0"/>
                  </a:lnTo>
                  <a:cubicBezTo>
                    <a:pt x="2886" y="583"/>
                    <a:pt x="1793" y="1015"/>
                    <a:pt x="679" y="1408"/>
                  </a:cubicBezTo>
                  <a:cubicBezTo>
                    <a:pt x="468" y="1483"/>
                    <a:pt x="215" y="1504"/>
                    <a:pt x="0" y="1772"/>
                  </a:cubicBezTo>
                  <a:cubicBezTo>
                    <a:pt x="1536" y="1536"/>
                    <a:pt x="2847" y="1018"/>
                    <a:pt x="39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5"/>
            <p:cNvSpPr/>
            <p:nvPr/>
          </p:nvSpPr>
          <p:spPr>
            <a:xfrm>
              <a:off x="1675450" y="4314600"/>
              <a:ext cx="95025" cy="45600"/>
            </a:xfrm>
            <a:custGeom>
              <a:rect b="b" l="l" r="r" t="t"/>
              <a:pathLst>
                <a:path extrusionOk="0" h="1824" w="3801">
                  <a:moveTo>
                    <a:pt x="3754" y="0"/>
                  </a:moveTo>
                  <a:cubicBezTo>
                    <a:pt x="3752" y="0"/>
                    <a:pt x="3749" y="1"/>
                    <a:pt x="3747" y="2"/>
                  </a:cubicBezTo>
                  <a:cubicBezTo>
                    <a:pt x="2625" y="613"/>
                    <a:pt x="1486" y="1184"/>
                    <a:pt x="272" y="1591"/>
                  </a:cubicBezTo>
                  <a:cubicBezTo>
                    <a:pt x="182" y="1621"/>
                    <a:pt x="115" y="1721"/>
                    <a:pt x="40" y="1798"/>
                  </a:cubicBezTo>
                  <a:lnTo>
                    <a:pt x="40" y="1798"/>
                  </a:lnTo>
                  <a:cubicBezTo>
                    <a:pt x="1354" y="1549"/>
                    <a:pt x="3146" y="703"/>
                    <a:pt x="3800" y="17"/>
                  </a:cubicBezTo>
                  <a:cubicBezTo>
                    <a:pt x="3786" y="11"/>
                    <a:pt x="3767" y="0"/>
                    <a:pt x="3754" y="0"/>
                  </a:cubicBezTo>
                  <a:close/>
                  <a:moveTo>
                    <a:pt x="40" y="1798"/>
                  </a:moveTo>
                  <a:cubicBezTo>
                    <a:pt x="27" y="1801"/>
                    <a:pt x="14" y="1803"/>
                    <a:pt x="1" y="1806"/>
                  </a:cubicBezTo>
                  <a:lnTo>
                    <a:pt x="14" y="1824"/>
                  </a:lnTo>
                  <a:cubicBezTo>
                    <a:pt x="23" y="1816"/>
                    <a:pt x="32" y="1807"/>
                    <a:pt x="40" y="179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5"/>
            <p:cNvSpPr/>
            <p:nvPr/>
          </p:nvSpPr>
          <p:spPr>
            <a:xfrm>
              <a:off x="1556700" y="4267150"/>
              <a:ext cx="105550" cy="16000"/>
            </a:xfrm>
            <a:custGeom>
              <a:rect b="b" l="l" r="r" t="t"/>
              <a:pathLst>
                <a:path extrusionOk="0" h="640" w="4222">
                  <a:moveTo>
                    <a:pt x="4222" y="0"/>
                  </a:moveTo>
                  <a:cubicBezTo>
                    <a:pt x="3961" y="43"/>
                    <a:pt x="3704" y="100"/>
                    <a:pt x="3444" y="122"/>
                  </a:cubicBezTo>
                  <a:cubicBezTo>
                    <a:pt x="2461" y="218"/>
                    <a:pt x="1476" y="300"/>
                    <a:pt x="493" y="386"/>
                  </a:cubicBezTo>
                  <a:cubicBezTo>
                    <a:pt x="322" y="404"/>
                    <a:pt x="115" y="343"/>
                    <a:pt x="1" y="640"/>
                  </a:cubicBezTo>
                  <a:cubicBezTo>
                    <a:pt x="1451" y="550"/>
                    <a:pt x="2857" y="443"/>
                    <a:pt x="42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5"/>
            <p:cNvSpPr/>
            <p:nvPr/>
          </p:nvSpPr>
          <p:spPr>
            <a:xfrm>
              <a:off x="1699725" y="4254125"/>
              <a:ext cx="69050" cy="26825"/>
            </a:xfrm>
            <a:custGeom>
              <a:rect b="b" l="l" r="r" t="t"/>
              <a:pathLst>
                <a:path extrusionOk="0" h="1073" w="2762">
                  <a:moveTo>
                    <a:pt x="2762" y="0"/>
                  </a:moveTo>
                  <a:lnTo>
                    <a:pt x="2762" y="0"/>
                  </a:lnTo>
                  <a:cubicBezTo>
                    <a:pt x="1840" y="357"/>
                    <a:pt x="922" y="714"/>
                    <a:pt x="1" y="1071"/>
                  </a:cubicBezTo>
                  <a:cubicBezTo>
                    <a:pt x="35" y="1072"/>
                    <a:pt x="69" y="1073"/>
                    <a:pt x="103" y="1073"/>
                  </a:cubicBezTo>
                  <a:cubicBezTo>
                    <a:pt x="1110" y="1073"/>
                    <a:pt x="1988" y="670"/>
                    <a:pt x="27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5"/>
            <p:cNvSpPr/>
            <p:nvPr/>
          </p:nvSpPr>
          <p:spPr>
            <a:xfrm>
              <a:off x="1701700" y="4304825"/>
              <a:ext cx="14050" cy="8300"/>
            </a:xfrm>
            <a:custGeom>
              <a:rect b="b" l="l" r="r" t="t"/>
              <a:pathLst>
                <a:path extrusionOk="0" h="332" w="562">
                  <a:moveTo>
                    <a:pt x="561" y="1"/>
                  </a:moveTo>
                  <a:lnTo>
                    <a:pt x="561" y="1"/>
                  </a:lnTo>
                  <a:cubicBezTo>
                    <a:pt x="411" y="86"/>
                    <a:pt x="258" y="168"/>
                    <a:pt x="1" y="314"/>
                  </a:cubicBezTo>
                  <a:cubicBezTo>
                    <a:pt x="63" y="326"/>
                    <a:pt x="118" y="331"/>
                    <a:pt x="167" y="331"/>
                  </a:cubicBezTo>
                  <a:cubicBezTo>
                    <a:pt x="409" y="331"/>
                    <a:pt x="505" y="200"/>
                    <a:pt x="5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5"/>
            <p:cNvSpPr/>
            <p:nvPr/>
          </p:nvSpPr>
          <p:spPr>
            <a:xfrm>
              <a:off x="1890425" y="4133700"/>
              <a:ext cx="61925" cy="54625"/>
            </a:xfrm>
            <a:custGeom>
              <a:rect b="b" l="l" r="r" t="t"/>
              <a:pathLst>
                <a:path extrusionOk="0" h="2185" w="2477">
                  <a:moveTo>
                    <a:pt x="765" y="0"/>
                  </a:moveTo>
                  <a:cubicBezTo>
                    <a:pt x="737" y="0"/>
                    <a:pt x="711" y="4"/>
                    <a:pt x="694" y="14"/>
                  </a:cubicBezTo>
                  <a:cubicBezTo>
                    <a:pt x="365" y="182"/>
                    <a:pt x="133" y="442"/>
                    <a:pt x="51" y="807"/>
                  </a:cubicBezTo>
                  <a:cubicBezTo>
                    <a:pt x="1" y="1028"/>
                    <a:pt x="123" y="1199"/>
                    <a:pt x="355" y="1263"/>
                  </a:cubicBezTo>
                  <a:cubicBezTo>
                    <a:pt x="486" y="1298"/>
                    <a:pt x="616" y="1319"/>
                    <a:pt x="748" y="1346"/>
                  </a:cubicBezTo>
                  <a:lnTo>
                    <a:pt x="748" y="1346"/>
                  </a:lnTo>
                  <a:cubicBezTo>
                    <a:pt x="786" y="1408"/>
                    <a:pt x="823" y="1474"/>
                    <a:pt x="865" y="1535"/>
                  </a:cubicBezTo>
                  <a:cubicBezTo>
                    <a:pt x="1047" y="1809"/>
                    <a:pt x="1187" y="1938"/>
                    <a:pt x="1370" y="1938"/>
                  </a:cubicBezTo>
                  <a:cubicBezTo>
                    <a:pt x="1506" y="1938"/>
                    <a:pt x="1665" y="1867"/>
                    <a:pt x="1883" y="1731"/>
                  </a:cubicBezTo>
                  <a:cubicBezTo>
                    <a:pt x="1941" y="1695"/>
                    <a:pt x="2001" y="1660"/>
                    <a:pt x="2030" y="1646"/>
                  </a:cubicBezTo>
                  <a:cubicBezTo>
                    <a:pt x="2262" y="1796"/>
                    <a:pt x="2165" y="2124"/>
                    <a:pt x="2472" y="2185"/>
                  </a:cubicBezTo>
                  <a:cubicBezTo>
                    <a:pt x="2472" y="1967"/>
                    <a:pt x="2476" y="1781"/>
                    <a:pt x="2472" y="1596"/>
                  </a:cubicBezTo>
                  <a:cubicBezTo>
                    <a:pt x="2472" y="1535"/>
                    <a:pt x="2465" y="1471"/>
                    <a:pt x="2451" y="1410"/>
                  </a:cubicBezTo>
                  <a:cubicBezTo>
                    <a:pt x="2380" y="1145"/>
                    <a:pt x="2235" y="1007"/>
                    <a:pt x="2027" y="1007"/>
                  </a:cubicBezTo>
                  <a:cubicBezTo>
                    <a:pt x="1944" y="1007"/>
                    <a:pt x="1851" y="1029"/>
                    <a:pt x="1748" y="1074"/>
                  </a:cubicBezTo>
                  <a:cubicBezTo>
                    <a:pt x="1623" y="1131"/>
                    <a:pt x="1508" y="1206"/>
                    <a:pt x="1501" y="1210"/>
                  </a:cubicBezTo>
                  <a:cubicBezTo>
                    <a:pt x="1108" y="1042"/>
                    <a:pt x="826" y="921"/>
                    <a:pt x="519" y="792"/>
                  </a:cubicBezTo>
                  <a:cubicBezTo>
                    <a:pt x="644" y="653"/>
                    <a:pt x="805" y="495"/>
                    <a:pt x="934" y="317"/>
                  </a:cubicBezTo>
                  <a:cubicBezTo>
                    <a:pt x="972" y="256"/>
                    <a:pt x="951" y="121"/>
                    <a:pt x="912" y="45"/>
                  </a:cubicBezTo>
                  <a:cubicBezTo>
                    <a:pt x="895" y="19"/>
                    <a:pt x="825" y="0"/>
                    <a:pt x="7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5"/>
            <p:cNvSpPr/>
            <p:nvPr/>
          </p:nvSpPr>
          <p:spPr>
            <a:xfrm>
              <a:off x="1843375" y="4177950"/>
              <a:ext cx="17550" cy="20475"/>
            </a:xfrm>
            <a:custGeom>
              <a:rect b="b" l="l" r="r" t="t"/>
              <a:pathLst>
                <a:path extrusionOk="0" h="819" w="702">
                  <a:moveTo>
                    <a:pt x="579" y="1"/>
                  </a:moveTo>
                  <a:lnTo>
                    <a:pt x="579" y="1"/>
                  </a:lnTo>
                  <a:cubicBezTo>
                    <a:pt x="294" y="219"/>
                    <a:pt x="129" y="486"/>
                    <a:pt x="1" y="819"/>
                  </a:cubicBezTo>
                  <a:cubicBezTo>
                    <a:pt x="536" y="747"/>
                    <a:pt x="701" y="512"/>
                    <a:pt x="57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5"/>
            <p:cNvSpPr/>
            <p:nvPr/>
          </p:nvSpPr>
          <p:spPr>
            <a:xfrm>
              <a:off x="2009650" y="3722800"/>
              <a:ext cx="4475" cy="17325"/>
            </a:xfrm>
            <a:custGeom>
              <a:rect b="b" l="l" r="r" t="t"/>
              <a:pathLst>
                <a:path extrusionOk="0" h="693" w="179">
                  <a:moveTo>
                    <a:pt x="0" y="0"/>
                  </a:moveTo>
                  <a:lnTo>
                    <a:pt x="0" y="4"/>
                  </a:lnTo>
                  <a:cubicBezTo>
                    <a:pt x="0" y="4"/>
                    <a:pt x="1" y="4"/>
                    <a:pt x="1" y="4"/>
                  </a:cubicBezTo>
                  <a:lnTo>
                    <a:pt x="1" y="4"/>
                  </a:lnTo>
                  <a:cubicBezTo>
                    <a:pt x="1" y="3"/>
                    <a:pt x="0" y="2"/>
                    <a:pt x="0" y="0"/>
                  </a:cubicBezTo>
                  <a:close/>
                  <a:moveTo>
                    <a:pt x="1" y="4"/>
                  </a:moveTo>
                  <a:cubicBezTo>
                    <a:pt x="43" y="235"/>
                    <a:pt x="89" y="463"/>
                    <a:pt x="135" y="693"/>
                  </a:cubicBezTo>
                  <a:cubicBezTo>
                    <a:pt x="167" y="508"/>
                    <a:pt x="178" y="322"/>
                    <a:pt x="160" y="143"/>
                  </a:cubicBezTo>
                  <a:cubicBezTo>
                    <a:pt x="154" y="93"/>
                    <a:pt x="57" y="50"/>
                    <a:pt x="1" y="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5"/>
            <p:cNvSpPr/>
            <p:nvPr/>
          </p:nvSpPr>
          <p:spPr>
            <a:xfrm>
              <a:off x="2008650" y="3706725"/>
              <a:ext cx="2525" cy="16175"/>
            </a:xfrm>
            <a:custGeom>
              <a:rect b="b" l="l" r="r" t="t"/>
              <a:pathLst>
                <a:path extrusionOk="0" h="647" w="101">
                  <a:moveTo>
                    <a:pt x="1" y="0"/>
                  </a:moveTo>
                  <a:lnTo>
                    <a:pt x="1" y="0"/>
                  </a:lnTo>
                  <a:cubicBezTo>
                    <a:pt x="14" y="215"/>
                    <a:pt x="25" y="429"/>
                    <a:pt x="40" y="643"/>
                  </a:cubicBezTo>
                  <a:lnTo>
                    <a:pt x="40" y="647"/>
                  </a:lnTo>
                  <a:cubicBezTo>
                    <a:pt x="57" y="432"/>
                    <a:pt x="79" y="218"/>
                    <a:pt x="100" y="4"/>
                  </a:cubicBezTo>
                  <a:cubicBezTo>
                    <a:pt x="68" y="4"/>
                    <a:pt x="36" y="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5"/>
            <p:cNvSpPr/>
            <p:nvPr/>
          </p:nvSpPr>
          <p:spPr>
            <a:xfrm>
              <a:off x="1857300" y="4275175"/>
              <a:ext cx="24425" cy="57625"/>
            </a:xfrm>
            <a:custGeom>
              <a:rect b="b" l="l" r="r" t="t"/>
              <a:pathLst>
                <a:path extrusionOk="0" h="2305" w="977">
                  <a:moveTo>
                    <a:pt x="976" y="1"/>
                  </a:moveTo>
                  <a:cubicBezTo>
                    <a:pt x="651" y="769"/>
                    <a:pt x="326" y="1536"/>
                    <a:pt x="1" y="2304"/>
                  </a:cubicBezTo>
                  <a:cubicBezTo>
                    <a:pt x="497" y="1637"/>
                    <a:pt x="861" y="872"/>
                    <a:pt x="9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5"/>
            <p:cNvSpPr/>
            <p:nvPr/>
          </p:nvSpPr>
          <p:spPr>
            <a:xfrm>
              <a:off x="1858650" y="4281875"/>
              <a:ext cx="10825" cy="17175"/>
            </a:xfrm>
            <a:custGeom>
              <a:rect b="b" l="l" r="r" t="t"/>
              <a:pathLst>
                <a:path extrusionOk="0" h="687" w="433">
                  <a:moveTo>
                    <a:pt x="372" y="1"/>
                  </a:moveTo>
                  <a:lnTo>
                    <a:pt x="372" y="1"/>
                  </a:lnTo>
                  <a:cubicBezTo>
                    <a:pt x="183" y="212"/>
                    <a:pt x="1" y="362"/>
                    <a:pt x="83" y="687"/>
                  </a:cubicBezTo>
                  <a:cubicBezTo>
                    <a:pt x="336" y="507"/>
                    <a:pt x="433" y="319"/>
                    <a:pt x="3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5"/>
            <p:cNvSpPr/>
            <p:nvPr/>
          </p:nvSpPr>
          <p:spPr>
            <a:xfrm>
              <a:off x="1837850" y="4288650"/>
              <a:ext cx="7075" cy="12625"/>
            </a:xfrm>
            <a:custGeom>
              <a:rect b="b" l="l" r="r" t="t"/>
              <a:pathLst>
                <a:path extrusionOk="0" h="505" w="283">
                  <a:moveTo>
                    <a:pt x="283" y="1"/>
                  </a:moveTo>
                  <a:cubicBezTo>
                    <a:pt x="169" y="205"/>
                    <a:pt x="86" y="355"/>
                    <a:pt x="1" y="505"/>
                  </a:cubicBezTo>
                  <a:cubicBezTo>
                    <a:pt x="254" y="290"/>
                    <a:pt x="254" y="290"/>
                    <a:pt x="2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5"/>
            <p:cNvSpPr/>
            <p:nvPr/>
          </p:nvSpPr>
          <p:spPr>
            <a:xfrm>
              <a:off x="1826250" y="4310250"/>
              <a:ext cx="7600" cy="7350"/>
            </a:xfrm>
            <a:custGeom>
              <a:rect b="b" l="l" r="r" t="t"/>
              <a:pathLst>
                <a:path extrusionOk="0" h="294" w="304">
                  <a:moveTo>
                    <a:pt x="253" y="0"/>
                  </a:moveTo>
                  <a:cubicBezTo>
                    <a:pt x="198" y="0"/>
                    <a:pt x="165" y="20"/>
                    <a:pt x="140" y="48"/>
                  </a:cubicBezTo>
                  <a:cubicBezTo>
                    <a:pt x="86" y="109"/>
                    <a:pt x="46" y="176"/>
                    <a:pt x="0" y="241"/>
                  </a:cubicBezTo>
                  <a:cubicBezTo>
                    <a:pt x="15" y="259"/>
                    <a:pt x="29" y="277"/>
                    <a:pt x="43" y="294"/>
                  </a:cubicBezTo>
                  <a:cubicBezTo>
                    <a:pt x="89" y="255"/>
                    <a:pt x="143" y="219"/>
                    <a:pt x="183" y="176"/>
                  </a:cubicBezTo>
                  <a:cubicBezTo>
                    <a:pt x="229" y="122"/>
                    <a:pt x="265" y="62"/>
                    <a:pt x="304" y="5"/>
                  </a:cubicBezTo>
                  <a:cubicBezTo>
                    <a:pt x="285" y="2"/>
                    <a:pt x="268" y="0"/>
                    <a:pt x="2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15"/>
          <p:cNvGrpSpPr/>
          <p:nvPr/>
        </p:nvGrpSpPr>
        <p:grpSpPr>
          <a:xfrm rot="-7126544">
            <a:off x="7469658" y="3725618"/>
            <a:ext cx="719820" cy="967617"/>
            <a:chOff x="1225650" y="3074775"/>
            <a:chExt cx="304650" cy="409525"/>
          </a:xfrm>
        </p:grpSpPr>
        <p:sp>
          <p:nvSpPr>
            <p:cNvPr id="2082" name="Google Shape;2082;p15"/>
            <p:cNvSpPr/>
            <p:nvPr/>
          </p:nvSpPr>
          <p:spPr>
            <a:xfrm>
              <a:off x="1312025" y="3145700"/>
              <a:ext cx="89850" cy="155450"/>
            </a:xfrm>
            <a:custGeom>
              <a:rect b="b" l="l" r="r" t="t"/>
              <a:pathLst>
                <a:path extrusionOk="0" h="6218" w="3594">
                  <a:moveTo>
                    <a:pt x="65" y="1"/>
                  </a:moveTo>
                  <a:cubicBezTo>
                    <a:pt x="33" y="1"/>
                    <a:pt x="0" y="38"/>
                    <a:pt x="13" y="71"/>
                  </a:cubicBezTo>
                  <a:cubicBezTo>
                    <a:pt x="431" y="1192"/>
                    <a:pt x="1081" y="2256"/>
                    <a:pt x="1678" y="3288"/>
                  </a:cubicBezTo>
                  <a:cubicBezTo>
                    <a:pt x="2252" y="4282"/>
                    <a:pt x="2842" y="5285"/>
                    <a:pt x="3524" y="6206"/>
                  </a:cubicBezTo>
                  <a:cubicBezTo>
                    <a:pt x="3531" y="6214"/>
                    <a:pt x="3539" y="6217"/>
                    <a:pt x="3548" y="6217"/>
                  </a:cubicBezTo>
                  <a:cubicBezTo>
                    <a:pt x="3571" y="6217"/>
                    <a:pt x="3594" y="6194"/>
                    <a:pt x="3580" y="6171"/>
                  </a:cubicBezTo>
                  <a:cubicBezTo>
                    <a:pt x="2995" y="5121"/>
                    <a:pt x="2345" y="4103"/>
                    <a:pt x="1756" y="3049"/>
                  </a:cubicBezTo>
                  <a:cubicBezTo>
                    <a:pt x="1195" y="2049"/>
                    <a:pt x="713" y="989"/>
                    <a:pt x="99" y="21"/>
                  </a:cubicBezTo>
                  <a:cubicBezTo>
                    <a:pt x="90" y="7"/>
                    <a:pt x="77" y="1"/>
                    <a:pt x="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5"/>
            <p:cNvSpPr/>
            <p:nvPr/>
          </p:nvSpPr>
          <p:spPr>
            <a:xfrm>
              <a:off x="1336125" y="3149675"/>
              <a:ext cx="166425" cy="195950"/>
            </a:xfrm>
            <a:custGeom>
              <a:rect b="b" l="l" r="r" t="t"/>
              <a:pathLst>
                <a:path extrusionOk="0" h="7838" w="6657">
                  <a:moveTo>
                    <a:pt x="42" y="1"/>
                  </a:moveTo>
                  <a:cubicBezTo>
                    <a:pt x="21" y="1"/>
                    <a:pt x="0" y="31"/>
                    <a:pt x="17" y="52"/>
                  </a:cubicBezTo>
                  <a:cubicBezTo>
                    <a:pt x="2377" y="2508"/>
                    <a:pt x="4638" y="5012"/>
                    <a:pt x="6577" y="7822"/>
                  </a:cubicBezTo>
                  <a:cubicBezTo>
                    <a:pt x="6585" y="7833"/>
                    <a:pt x="6595" y="7837"/>
                    <a:pt x="6604" y="7837"/>
                  </a:cubicBezTo>
                  <a:cubicBezTo>
                    <a:pt x="6631" y="7837"/>
                    <a:pt x="6656" y="7805"/>
                    <a:pt x="6638" y="7776"/>
                  </a:cubicBezTo>
                  <a:cubicBezTo>
                    <a:pt x="4734" y="4983"/>
                    <a:pt x="2585" y="2265"/>
                    <a:pt x="60" y="9"/>
                  </a:cubicBezTo>
                  <a:cubicBezTo>
                    <a:pt x="54" y="3"/>
                    <a:pt x="48" y="1"/>
                    <a:pt x="4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5"/>
            <p:cNvSpPr/>
            <p:nvPr/>
          </p:nvSpPr>
          <p:spPr>
            <a:xfrm>
              <a:off x="1452375" y="3362200"/>
              <a:ext cx="58450" cy="78300"/>
            </a:xfrm>
            <a:custGeom>
              <a:rect b="b" l="l" r="r" t="t"/>
              <a:pathLst>
                <a:path extrusionOk="0" h="3132" w="2338">
                  <a:moveTo>
                    <a:pt x="32" y="1"/>
                  </a:moveTo>
                  <a:cubicBezTo>
                    <a:pt x="16" y="1"/>
                    <a:pt x="0" y="21"/>
                    <a:pt x="13" y="39"/>
                  </a:cubicBezTo>
                  <a:cubicBezTo>
                    <a:pt x="727" y="1082"/>
                    <a:pt x="1445" y="2143"/>
                    <a:pt x="2256" y="3117"/>
                  </a:cubicBezTo>
                  <a:cubicBezTo>
                    <a:pt x="2265" y="3127"/>
                    <a:pt x="2275" y="3132"/>
                    <a:pt x="2284" y="3132"/>
                  </a:cubicBezTo>
                  <a:cubicBezTo>
                    <a:pt x="2312" y="3132"/>
                    <a:pt x="2338" y="3098"/>
                    <a:pt x="2316" y="3071"/>
                  </a:cubicBezTo>
                  <a:cubicBezTo>
                    <a:pt x="2270" y="3003"/>
                    <a:pt x="2224" y="2935"/>
                    <a:pt x="2174" y="2871"/>
                  </a:cubicBezTo>
                  <a:cubicBezTo>
                    <a:pt x="2172" y="2865"/>
                    <a:pt x="2168" y="2862"/>
                    <a:pt x="2163" y="2862"/>
                  </a:cubicBezTo>
                  <a:cubicBezTo>
                    <a:pt x="2160" y="2862"/>
                    <a:pt x="2156" y="2864"/>
                    <a:pt x="2153" y="2868"/>
                  </a:cubicBezTo>
                  <a:cubicBezTo>
                    <a:pt x="2131" y="2821"/>
                    <a:pt x="2106" y="2774"/>
                    <a:pt x="2095" y="2757"/>
                  </a:cubicBezTo>
                  <a:cubicBezTo>
                    <a:pt x="2021" y="2621"/>
                    <a:pt x="1906" y="2500"/>
                    <a:pt x="1813" y="2375"/>
                  </a:cubicBezTo>
                  <a:cubicBezTo>
                    <a:pt x="1627" y="2118"/>
                    <a:pt x="1438" y="1861"/>
                    <a:pt x="1249" y="1607"/>
                  </a:cubicBezTo>
                  <a:cubicBezTo>
                    <a:pt x="852" y="1071"/>
                    <a:pt x="449" y="542"/>
                    <a:pt x="49" y="10"/>
                  </a:cubicBezTo>
                  <a:cubicBezTo>
                    <a:pt x="44" y="3"/>
                    <a:pt x="38" y="1"/>
                    <a:pt x="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5"/>
            <p:cNvSpPr/>
            <p:nvPr/>
          </p:nvSpPr>
          <p:spPr>
            <a:xfrm>
              <a:off x="1318675" y="3370125"/>
              <a:ext cx="182200" cy="90675"/>
            </a:xfrm>
            <a:custGeom>
              <a:rect b="b" l="l" r="r" t="t"/>
              <a:pathLst>
                <a:path extrusionOk="0" h="3627" w="7288">
                  <a:moveTo>
                    <a:pt x="64" y="1"/>
                  </a:moveTo>
                  <a:cubicBezTo>
                    <a:pt x="30" y="1"/>
                    <a:pt x="0" y="44"/>
                    <a:pt x="26" y="75"/>
                  </a:cubicBezTo>
                  <a:cubicBezTo>
                    <a:pt x="929" y="1137"/>
                    <a:pt x="2151" y="1986"/>
                    <a:pt x="3375" y="2633"/>
                  </a:cubicBezTo>
                  <a:cubicBezTo>
                    <a:pt x="4154" y="3047"/>
                    <a:pt x="5251" y="3626"/>
                    <a:pt x="6246" y="3626"/>
                  </a:cubicBezTo>
                  <a:cubicBezTo>
                    <a:pt x="6607" y="3626"/>
                    <a:pt x="6954" y="3550"/>
                    <a:pt x="7268" y="3362"/>
                  </a:cubicBezTo>
                  <a:cubicBezTo>
                    <a:pt x="7287" y="3352"/>
                    <a:pt x="7278" y="3328"/>
                    <a:pt x="7260" y="3328"/>
                  </a:cubicBezTo>
                  <a:cubicBezTo>
                    <a:pt x="7258" y="3328"/>
                    <a:pt x="7256" y="3328"/>
                    <a:pt x="7254" y="3329"/>
                  </a:cubicBezTo>
                  <a:cubicBezTo>
                    <a:pt x="6950" y="3424"/>
                    <a:pt x="6644" y="3466"/>
                    <a:pt x="6340" y="3466"/>
                  </a:cubicBezTo>
                  <a:cubicBezTo>
                    <a:pt x="5196" y="3466"/>
                    <a:pt x="4066" y="2876"/>
                    <a:pt x="3090" y="2312"/>
                  </a:cubicBezTo>
                  <a:cubicBezTo>
                    <a:pt x="1976" y="1672"/>
                    <a:pt x="1040" y="865"/>
                    <a:pt x="90" y="11"/>
                  </a:cubicBezTo>
                  <a:cubicBezTo>
                    <a:pt x="82" y="4"/>
                    <a:pt x="73" y="1"/>
                    <a:pt x="6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5"/>
            <p:cNvSpPr/>
            <p:nvPr/>
          </p:nvSpPr>
          <p:spPr>
            <a:xfrm>
              <a:off x="1283850" y="3286525"/>
              <a:ext cx="89250" cy="138850"/>
            </a:xfrm>
            <a:custGeom>
              <a:rect b="b" l="l" r="r" t="t"/>
              <a:pathLst>
                <a:path extrusionOk="0" h="5554" w="3570">
                  <a:moveTo>
                    <a:pt x="35" y="1"/>
                  </a:moveTo>
                  <a:cubicBezTo>
                    <a:pt x="17" y="1"/>
                    <a:pt x="1" y="14"/>
                    <a:pt x="5" y="37"/>
                  </a:cubicBezTo>
                  <a:cubicBezTo>
                    <a:pt x="212" y="1263"/>
                    <a:pt x="551" y="2541"/>
                    <a:pt x="1219" y="3599"/>
                  </a:cubicBezTo>
                  <a:cubicBezTo>
                    <a:pt x="1776" y="4477"/>
                    <a:pt x="2601" y="5116"/>
                    <a:pt x="3537" y="5552"/>
                  </a:cubicBezTo>
                  <a:cubicBezTo>
                    <a:pt x="3540" y="5553"/>
                    <a:pt x="3542" y="5554"/>
                    <a:pt x="3545" y="5554"/>
                  </a:cubicBezTo>
                  <a:cubicBezTo>
                    <a:pt x="3561" y="5554"/>
                    <a:pt x="3569" y="5529"/>
                    <a:pt x="3555" y="5516"/>
                  </a:cubicBezTo>
                  <a:cubicBezTo>
                    <a:pt x="3169" y="5209"/>
                    <a:pt x="2726" y="4984"/>
                    <a:pt x="2333" y="4680"/>
                  </a:cubicBezTo>
                  <a:cubicBezTo>
                    <a:pt x="1883" y="4334"/>
                    <a:pt x="1519" y="3894"/>
                    <a:pt x="1226" y="3409"/>
                  </a:cubicBezTo>
                  <a:cubicBezTo>
                    <a:pt x="601" y="2366"/>
                    <a:pt x="387" y="1184"/>
                    <a:pt x="69" y="27"/>
                  </a:cubicBezTo>
                  <a:cubicBezTo>
                    <a:pt x="64" y="9"/>
                    <a:pt x="49" y="1"/>
                    <a:pt x="3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5"/>
            <p:cNvSpPr/>
            <p:nvPr/>
          </p:nvSpPr>
          <p:spPr>
            <a:xfrm>
              <a:off x="1284125" y="3235950"/>
              <a:ext cx="32550" cy="120800"/>
            </a:xfrm>
            <a:custGeom>
              <a:rect b="b" l="l" r="r" t="t"/>
              <a:pathLst>
                <a:path extrusionOk="0" h="4832" w="1302">
                  <a:moveTo>
                    <a:pt x="84" y="0"/>
                  </a:moveTo>
                  <a:cubicBezTo>
                    <a:pt x="72" y="0"/>
                    <a:pt x="60" y="8"/>
                    <a:pt x="58" y="25"/>
                  </a:cubicBezTo>
                  <a:cubicBezTo>
                    <a:pt x="0" y="857"/>
                    <a:pt x="168" y="1789"/>
                    <a:pt x="347" y="2600"/>
                  </a:cubicBezTo>
                  <a:cubicBezTo>
                    <a:pt x="518" y="3385"/>
                    <a:pt x="790" y="4135"/>
                    <a:pt x="1225" y="4818"/>
                  </a:cubicBezTo>
                  <a:cubicBezTo>
                    <a:pt x="1231" y="4828"/>
                    <a:pt x="1240" y="4832"/>
                    <a:pt x="1250" y="4832"/>
                  </a:cubicBezTo>
                  <a:cubicBezTo>
                    <a:pt x="1274" y="4832"/>
                    <a:pt x="1301" y="4804"/>
                    <a:pt x="1286" y="4778"/>
                  </a:cubicBezTo>
                  <a:cubicBezTo>
                    <a:pt x="875" y="4032"/>
                    <a:pt x="615" y="3235"/>
                    <a:pt x="450" y="2403"/>
                  </a:cubicBezTo>
                  <a:cubicBezTo>
                    <a:pt x="297" y="1621"/>
                    <a:pt x="300" y="793"/>
                    <a:pt x="111" y="21"/>
                  </a:cubicBezTo>
                  <a:cubicBezTo>
                    <a:pt x="108" y="8"/>
                    <a:pt x="96" y="0"/>
                    <a:pt x="8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5"/>
            <p:cNvSpPr/>
            <p:nvPr/>
          </p:nvSpPr>
          <p:spPr>
            <a:xfrm>
              <a:off x="1295850" y="3235325"/>
              <a:ext cx="12175" cy="44775"/>
            </a:xfrm>
            <a:custGeom>
              <a:rect b="b" l="l" r="r" t="t"/>
              <a:pathLst>
                <a:path extrusionOk="0" h="1791" w="487">
                  <a:moveTo>
                    <a:pt x="38" y="0"/>
                  </a:moveTo>
                  <a:cubicBezTo>
                    <a:pt x="19" y="0"/>
                    <a:pt x="1" y="12"/>
                    <a:pt x="3" y="36"/>
                  </a:cubicBezTo>
                  <a:cubicBezTo>
                    <a:pt x="21" y="600"/>
                    <a:pt x="253" y="1239"/>
                    <a:pt x="428" y="1775"/>
                  </a:cubicBezTo>
                  <a:cubicBezTo>
                    <a:pt x="432" y="1786"/>
                    <a:pt x="442" y="1790"/>
                    <a:pt x="452" y="1790"/>
                  </a:cubicBezTo>
                  <a:cubicBezTo>
                    <a:pt x="468" y="1790"/>
                    <a:pt x="486" y="1777"/>
                    <a:pt x="482" y="1757"/>
                  </a:cubicBezTo>
                  <a:cubicBezTo>
                    <a:pt x="396" y="1207"/>
                    <a:pt x="314" y="529"/>
                    <a:pt x="75" y="21"/>
                  </a:cubicBezTo>
                  <a:cubicBezTo>
                    <a:pt x="68" y="7"/>
                    <a:pt x="53" y="0"/>
                    <a:pt x="3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5"/>
            <p:cNvSpPr/>
            <p:nvPr/>
          </p:nvSpPr>
          <p:spPr>
            <a:xfrm>
              <a:off x="1348175" y="3378625"/>
              <a:ext cx="74750" cy="57125"/>
            </a:xfrm>
            <a:custGeom>
              <a:rect b="b" l="l" r="r" t="t"/>
              <a:pathLst>
                <a:path extrusionOk="0" h="2285" w="2990">
                  <a:moveTo>
                    <a:pt x="30" y="0"/>
                  </a:moveTo>
                  <a:cubicBezTo>
                    <a:pt x="14" y="0"/>
                    <a:pt x="0" y="16"/>
                    <a:pt x="13" y="32"/>
                  </a:cubicBezTo>
                  <a:cubicBezTo>
                    <a:pt x="763" y="982"/>
                    <a:pt x="1831" y="1822"/>
                    <a:pt x="2953" y="2282"/>
                  </a:cubicBezTo>
                  <a:cubicBezTo>
                    <a:pt x="2956" y="2283"/>
                    <a:pt x="2959" y="2284"/>
                    <a:pt x="2961" y="2284"/>
                  </a:cubicBezTo>
                  <a:cubicBezTo>
                    <a:pt x="2978" y="2284"/>
                    <a:pt x="2989" y="2256"/>
                    <a:pt x="2974" y="2246"/>
                  </a:cubicBezTo>
                  <a:cubicBezTo>
                    <a:pt x="1870" y="1607"/>
                    <a:pt x="939" y="922"/>
                    <a:pt x="46" y="7"/>
                  </a:cubicBezTo>
                  <a:cubicBezTo>
                    <a:pt x="41" y="2"/>
                    <a:pt x="35" y="0"/>
                    <a:pt x="3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5"/>
            <p:cNvSpPr/>
            <p:nvPr/>
          </p:nvSpPr>
          <p:spPr>
            <a:xfrm>
              <a:off x="1312500" y="3316500"/>
              <a:ext cx="24900" cy="43200"/>
            </a:xfrm>
            <a:custGeom>
              <a:rect b="b" l="l" r="r" t="t"/>
              <a:pathLst>
                <a:path extrusionOk="0" h="1728" w="996">
                  <a:moveTo>
                    <a:pt x="20" y="1"/>
                  </a:moveTo>
                  <a:cubicBezTo>
                    <a:pt x="10" y="1"/>
                    <a:pt x="0" y="11"/>
                    <a:pt x="4" y="25"/>
                  </a:cubicBezTo>
                  <a:cubicBezTo>
                    <a:pt x="237" y="628"/>
                    <a:pt x="562" y="1188"/>
                    <a:pt x="934" y="1717"/>
                  </a:cubicBezTo>
                  <a:cubicBezTo>
                    <a:pt x="939" y="1725"/>
                    <a:pt x="946" y="1728"/>
                    <a:pt x="953" y="1728"/>
                  </a:cubicBezTo>
                  <a:cubicBezTo>
                    <a:pt x="974" y="1728"/>
                    <a:pt x="996" y="1702"/>
                    <a:pt x="980" y="1681"/>
                  </a:cubicBezTo>
                  <a:cubicBezTo>
                    <a:pt x="609" y="1152"/>
                    <a:pt x="312" y="592"/>
                    <a:pt x="34" y="10"/>
                  </a:cubicBezTo>
                  <a:cubicBezTo>
                    <a:pt x="31" y="4"/>
                    <a:pt x="26" y="1"/>
                    <a:pt x="2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5"/>
            <p:cNvSpPr/>
            <p:nvPr/>
          </p:nvSpPr>
          <p:spPr>
            <a:xfrm>
              <a:off x="1424300" y="3341500"/>
              <a:ext cx="58375" cy="78125"/>
            </a:xfrm>
            <a:custGeom>
              <a:rect b="b" l="l" r="r" t="t"/>
              <a:pathLst>
                <a:path extrusionOk="0" h="3125" w="2335">
                  <a:moveTo>
                    <a:pt x="31" y="1"/>
                  </a:moveTo>
                  <a:cubicBezTo>
                    <a:pt x="16" y="1"/>
                    <a:pt x="0" y="19"/>
                    <a:pt x="11" y="35"/>
                  </a:cubicBezTo>
                  <a:cubicBezTo>
                    <a:pt x="765" y="1064"/>
                    <a:pt x="1547" y="2067"/>
                    <a:pt x="2279" y="3114"/>
                  </a:cubicBezTo>
                  <a:cubicBezTo>
                    <a:pt x="2283" y="3121"/>
                    <a:pt x="2290" y="3124"/>
                    <a:pt x="2296" y="3124"/>
                  </a:cubicBezTo>
                  <a:cubicBezTo>
                    <a:pt x="2315" y="3124"/>
                    <a:pt x="2335" y="3099"/>
                    <a:pt x="2322" y="3078"/>
                  </a:cubicBezTo>
                  <a:cubicBezTo>
                    <a:pt x="1593" y="2035"/>
                    <a:pt x="858" y="988"/>
                    <a:pt x="43" y="7"/>
                  </a:cubicBezTo>
                  <a:cubicBezTo>
                    <a:pt x="40" y="2"/>
                    <a:pt x="35" y="1"/>
                    <a:pt x="3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5"/>
            <p:cNvSpPr/>
            <p:nvPr/>
          </p:nvSpPr>
          <p:spPr>
            <a:xfrm>
              <a:off x="1451200" y="3403550"/>
              <a:ext cx="24550" cy="29750"/>
            </a:xfrm>
            <a:custGeom>
              <a:rect b="b" l="l" r="r" t="t"/>
              <a:pathLst>
                <a:path extrusionOk="0" h="1190" w="982">
                  <a:moveTo>
                    <a:pt x="32" y="0"/>
                  </a:moveTo>
                  <a:cubicBezTo>
                    <a:pt x="16" y="0"/>
                    <a:pt x="1" y="21"/>
                    <a:pt x="14" y="39"/>
                  </a:cubicBezTo>
                  <a:cubicBezTo>
                    <a:pt x="303" y="428"/>
                    <a:pt x="614" y="799"/>
                    <a:pt x="914" y="1178"/>
                  </a:cubicBezTo>
                  <a:cubicBezTo>
                    <a:pt x="920" y="1186"/>
                    <a:pt x="929" y="1190"/>
                    <a:pt x="937" y="1190"/>
                  </a:cubicBezTo>
                  <a:cubicBezTo>
                    <a:pt x="960" y="1190"/>
                    <a:pt x="982" y="1162"/>
                    <a:pt x="964" y="1138"/>
                  </a:cubicBezTo>
                  <a:cubicBezTo>
                    <a:pt x="660" y="760"/>
                    <a:pt x="364" y="375"/>
                    <a:pt x="49" y="10"/>
                  </a:cubicBezTo>
                  <a:cubicBezTo>
                    <a:pt x="44" y="3"/>
                    <a:pt x="38" y="0"/>
                    <a:pt x="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5"/>
            <p:cNvSpPr/>
            <p:nvPr/>
          </p:nvSpPr>
          <p:spPr>
            <a:xfrm>
              <a:off x="1462375" y="3425975"/>
              <a:ext cx="13650" cy="21875"/>
            </a:xfrm>
            <a:custGeom>
              <a:rect b="b" l="l" r="r" t="t"/>
              <a:pathLst>
                <a:path extrusionOk="0" h="875" w="546">
                  <a:moveTo>
                    <a:pt x="51" y="1"/>
                  </a:moveTo>
                  <a:cubicBezTo>
                    <a:pt x="25" y="1"/>
                    <a:pt x="1" y="29"/>
                    <a:pt x="13" y="60"/>
                  </a:cubicBezTo>
                  <a:cubicBezTo>
                    <a:pt x="131" y="342"/>
                    <a:pt x="327" y="609"/>
                    <a:pt x="495" y="866"/>
                  </a:cubicBezTo>
                  <a:cubicBezTo>
                    <a:pt x="499" y="872"/>
                    <a:pt x="505" y="874"/>
                    <a:pt x="511" y="874"/>
                  </a:cubicBezTo>
                  <a:cubicBezTo>
                    <a:pt x="527" y="874"/>
                    <a:pt x="545" y="857"/>
                    <a:pt x="535" y="841"/>
                  </a:cubicBezTo>
                  <a:cubicBezTo>
                    <a:pt x="399" y="566"/>
                    <a:pt x="263" y="263"/>
                    <a:pt x="81" y="17"/>
                  </a:cubicBezTo>
                  <a:cubicBezTo>
                    <a:pt x="73" y="5"/>
                    <a:pt x="62" y="1"/>
                    <a:pt x="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5"/>
            <p:cNvSpPr/>
            <p:nvPr/>
          </p:nvSpPr>
          <p:spPr>
            <a:xfrm>
              <a:off x="1225650" y="3074775"/>
              <a:ext cx="304650" cy="409525"/>
            </a:xfrm>
            <a:custGeom>
              <a:rect b="b" l="l" r="r" t="t"/>
              <a:pathLst>
                <a:path extrusionOk="0" h="16381" w="12186">
                  <a:moveTo>
                    <a:pt x="2608" y="1297"/>
                  </a:moveTo>
                  <a:cubicBezTo>
                    <a:pt x="2626" y="1333"/>
                    <a:pt x="2639" y="1365"/>
                    <a:pt x="2657" y="1401"/>
                  </a:cubicBezTo>
                  <a:cubicBezTo>
                    <a:pt x="2639" y="1479"/>
                    <a:pt x="2618" y="1561"/>
                    <a:pt x="2590" y="1644"/>
                  </a:cubicBezTo>
                  <a:cubicBezTo>
                    <a:pt x="2604" y="1530"/>
                    <a:pt x="2608" y="1415"/>
                    <a:pt x="2608" y="1297"/>
                  </a:cubicBezTo>
                  <a:close/>
                  <a:moveTo>
                    <a:pt x="4729" y="3790"/>
                  </a:moveTo>
                  <a:lnTo>
                    <a:pt x="4729" y="3790"/>
                  </a:lnTo>
                  <a:cubicBezTo>
                    <a:pt x="4815" y="3887"/>
                    <a:pt x="4900" y="3986"/>
                    <a:pt x="4983" y="4083"/>
                  </a:cubicBezTo>
                  <a:cubicBezTo>
                    <a:pt x="5072" y="4222"/>
                    <a:pt x="5164" y="4361"/>
                    <a:pt x="5254" y="4500"/>
                  </a:cubicBezTo>
                  <a:cubicBezTo>
                    <a:pt x="5079" y="4261"/>
                    <a:pt x="4907" y="4025"/>
                    <a:pt x="4729" y="3790"/>
                  </a:cubicBezTo>
                  <a:close/>
                  <a:moveTo>
                    <a:pt x="2204" y="3483"/>
                  </a:moveTo>
                  <a:lnTo>
                    <a:pt x="2204" y="3483"/>
                  </a:lnTo>
                  <a:cubicBezTo>
                    <a:pt x="2168" y="3626"/>
                    <a:pt x="2129" y="3765"/>
                    <a:pt x="2093" y="3908"/>
                  </a:cubicBezTo>
                  <a:cubicBezTo>
                    <a:pt x="1993" y="4165"/>
                    <a:pt x="1879" y="4419"/>
                    <a:pt x="1751" y="4676"/>
                  </a:cubicBezTo>
                  <a:cubicBezTo>
                    <a:pt x="1743" y="4690"/>
                    <a:pt x="1736" y="4704"/>
                    <a:pt x="1726" y="4719"/>
                  </a:cubicBezTo>
                  <a:cubicBezTo>
                    <a:pt x="1854" y="4297"/>
                    <a:pt x="2015" y="3887"/>
                    <a:pt x="2204" y="3483"/>
                  </a:cubicBezTo>
                  <a:close/>
                  <a:moveTo>
                    <a:pt x="2214" y="4615"/>
                  </a:moveTo>
                  <a:cubicBezTo>
                    <a:pt x="2140" y="4783"/>
                    <a:pt x="2069" y="4947"/>
                    <a:pt x="1997" y="5115"/>
                  </a:cubicBezTo>
                  <a:cubicBezTo>
                    <a:pt x="1932" y="5261"/>
                    <a:pt x="1871" y="5415"/>
                    <a:pt x="1811" y="5568"/>
                  </a:cubicBezTo>
                  <a:cubicBezTo>
                    <a:pt x="1797" y="5268"/>
                    <a:pt x="1947" y="4955"/>
                    <a:pt x="2111" y="4655"/>
                  </a:cubicBezTo>
                  <a:cubicBezTo>
                    <a:pt x="2147" y="4655"/>
                    <a:pt x="2186" y="4640"/>
                    <a:pt x="2214" y="4615"/>
                  </a:cubicBezTo>
                  <a:close/>
                  <a:moveTo>
                    <a:pt x="1522" y="5565"/>
                  </a:moveTo>
                  <a:cubicBezTo>
                    <a:pt x="1540" y="5693"/>
                    <a:pt x="1586" y="5822"/>
                    <a:pt x="1675" y="5951"/>
                  </a:cubicBezTo>
                  <a:cubicBezTo>
                    <a:pt x="1511" y="6450"/>
                    <a:pt x="1393" y="6976"/>
                    <a:pt x="1404" y="7486"/>
                  </a:cubicBezTo>
                  <a:cubicBezTo>
                    <a:pt x="1379" y="7001"/>
                    <a:pt x="1393" y="6511"/>
                    <a:pt x="1451" y="6029"/>
                  </a:cubicBezTo>
                  <a:cubicBezTo>
                    <a:pt x="1472" y="5872"/>
                    <a:pt x="1493" y="5718"/>
                    <a:pt x="1522" y="5565"/>
                  </a:cubicBezTo>
                  <a:close/>
                  <a:moveTo>
                    <a:pt x="1415" y="7665"/>
                  </a:moveTo>
                  <a:lnTo>
                    <a:pt x="1415" y="7665"/>
                  </a:lnTo>
                  <a:cubicBezTo>
                    <a:pt x="1429" y="7840"/>
                    <a:pt x="1457" y="8011"/>
                    <a:pt x="1511" y="8176"/>
                  </a:cubicBezTo>
                  <a:cubicBezTo>
                    <a:pt x="1518" y="8379"/>
                    <a:pt x="1540" y="8579"/>
                    <a:pt x="1565" y="8779"/>
                  </a:cubicBezTo>
                  <a:cubicBezTo>
                    <a:pt x="1493" y="8411"/>
                    <a:pt x="1439" y="8040"/>
                    <a:pt x="1415" y="7665"/>
                  </a:cubicBezTo>
                  <a:close/>
                  <a:moveTo>
                    <a:pt x="3318" y="1733"/>
                  </a:moveTo>
                  <a:lnTo>
                    <a:pt x="3318" y="1733"/>
                  </a:lnTo>
                  <a:cubicBezTo>
                    <a:pt x="3711" y="2186"/>
                    <a:pt x="4289" y="2547"/>
                    <a:pt x="4750" y="2915"/>
                  </a:cubicBezTo>
                  <a:cubicBezTo>
                    <a:pt x="5311" y="3361"/>
                    <a:pt x="5861" y="3819"/>
                    <a:pt x="6414" y="4279"/>
                  </a:cubicBezTo>
                  <a:cubicBezTo>
                    <a:pt x="7175" y="4912"/>
                    <a:pt x="7940" y="5540"/>
                    <a:pt x="8703" y="6172"/>
                  </a:cubicBezTo>
                  <a:cubicBezTo>
                    <a:pt x="9071" y="6533"/>
                    <a:pt x="9414" y="6918"/>
                    <a:pt x="9718" y="7343"/>
                  </a:cubicBezTo>
                  <a:cubicBezTo>
                    <a:pt x="10107" y="7897"/>
                    <a:pt x="10429" y="8494"/>
                    <a:pt x="10693" y="9118"/>
                  </a:cubicBezTo>
                  <a:cubicBezTo>
                    <a:pt x="9875" y="7990"/>
                    <a:pt x="8918" y="6936"/>
                    <a:pt x="7947" y="5947"/>
                  </a:cubicBezTo>
                  <a:cubicBezTo>
                    <a:pt x="6936" y="4915"/>
                    <a:pt x="5868" y="3847"/>
                    <a:pt x="4678" y="3022"/>
                  </a:cubicBezTo>
                  <a:cubicBezTo>
                    <a:pt x="4672" y="3017"/>
                    <a:pt x="4665" y="3015"/>
                    <a:pt x="4658" y="3015"/>
                  </a:cubicBezTo>
                  <a:cubicBezTo>
                    <a:pt x="4627" y="3015"/>
                    <a:pt x="4599" y="3053"/>
                    <a:pt x="4625" y="3076"/>
                  </a:cubicBezTo>
                  <a:cubicBezTo>
                    <a:pt x="5704" y="4101"/>
                    <a:pt x="6850" y="5036"/>
                    <a:pt x="7893" y="6104"/>
                  </a:cubicBezTo>
                  <a:cubicBezTo>
                    <a:pt x="8918" y="7154"/>
                    <a:pt x="9847" y="8276"/>
                    <a:pt x="10803" y="9386"/>
                  </a:cubicBezTo>
                  <a:cubicBezTo>
                    <a:pt x="10993" y="9872"/>
                    <a:pt x="11154" y="10365"/>
                    <a:pt x="11282" y="10864"/>
                  </a:cubicBezTo>
                  <a:cubicBezTo>
                    <a:pt x="11446" y="11490"/>
                    <a:pt x="11550" y="12122"/>
                    <a:pt x="11642" y="12754"/>
                  </a:cubicBezTo>
                  <a:cubicBezTo>
                    <a:pt x="9775" y="9729"/>
                    <a:pt x="7643" y="6822"/>
                    <a:pt x="5225" y="4205"/>
                  </a:cubicBezTo>
                  <a:cubicBezTo>
                    <a:pt x="5122" y="4055"/>
                    <a:pt x="5018" y="3905"/>
                    <a:pt x="4911" y="3758"/>
                  </a:cubicBezTo>
                  <a:cubicBezTo>
                    <a:pt x="4899" y="3741"/>
                    <a:pt x="4883" y="3734"/>
                    <a:pt x="4868" y="3734"/>
                  </a:cubicBezTo>
                  <a:cubicBezTo>
                    <a:pt x="4848" y="3734"/>
                    <a:pt x="4828" y="3747"/>
                    <a:pt x="4818" y="3765"/>
                  </a:cubicBezTo>
                  <a:cubicBezTo>
                    <a:pt x="4668" y="3608"/>
                    <a:pt x="4518" y="3450"/>
                    <a:pt x="4365" y="3294"/>
                  </a:cubicBezTo>
                  <a:cubicBezTo>
                    <a:pt x="4361" y="3290"/>
                    <a:pt x="4357" y="3290"/>
                    <a:pt x="4354" y="3287"/>
                  </a:cubicBezTo>
                  <a:cubicBezTo>
                    <a:pt x="4340" y="3269"/>
                    <a:pt x="4325" y="3251"/>
                    <a:pt x="4311" y="3229"/>
                  </a:cubicBezTo>
                  <a:cubicBezTo>
                    <a:pt x="4000" y="2819"/>
                    <a:pt x="3697" y="2362"/>
                    <a:pt x="3340" y="1980"/>
                  </a:cubicBezTo>
                  <a:cubicBezTo>
                    <a:pt x="3336" y="1897"/>
                    <a:pt x="3328" y="1815"/>
                    <a:pt x="3318" y="1733"/>
                  </a:cubicBezTo>
                  <a:close/>
                  <a:moveTo>
                    <a:pt x="2704" y="1"/>
                  </a:moveTo>
                  <a:cubicBezTo>
                    <a:pt x="2590" y="65"/>
                    <a:pt x="2471" y="129"/>
                    <a:pt x="2361" y="198"/>
                  </a:cubicBezTo>
                  <a:cubicBezTo>
                    <a:pt x="2369" y="208"/>
                    <a:pt x="2375" y="219"/>
                    <a:pt x="2382" y="229"/>
                  </a:cubicBezTo>
                  <a:cubicBezTo>
                    <a:pt x="2382" y="254"/>
                    <a:pt x="2386" y="279"/>
                    <a:pt x="2390" y="305"/>
                  </a:cubicBezTo>
                  <a:cubicBezTo>
                    <a:pt x="2372" y="272"/>
                    <a:pt x="2354" y="244"/>
                    <a:pt x="2336" y="211"/>
                  </a:cubicBezTo>
                  <a:cubicBezTo>
                    <a:pt x="2304" y="233"/>
                    <a:pt x="2268" y="251"/>
                    <a:pt x="2232" y="272"/>
                  </a:cubicBezTo>
                  <a:cubicBezTo>
                    <a:pt x="2483" y="1655"/>
                    <a:pt x="2657" y="3054"/>
                    <a:pt x="1632" y="4200"/>
                  </a:cubicBezTo>
                  <a:cubicBezTo>
                    <a:pt x="1515" y="4333"/>
                    <a:pt x="1393" y="4457"/>
                    <a:pt x="1276" y="4583"/>
                  </a:cubicBezTo>
                  <a:cubicBezTo>
                    <a:pt x="1054" y="5347"/>
                    <a:pt x="943" y="6143"/>
                    <a:pt x="947" y="6940"/>
                  </a:cubicBezTo>
                  <a:cubicBezTo>
                    <a:pt x="958" y="8583"/>
                    <a:pt x="1429" y="10518"/>
                    <a:pt x="2522" y="11840"/>
                  </a:cubicBezTo>
                  <a:cubicBezTo>
                    <a:pt x="2639" y="12072"/>
                    <a:pt x="2768" y="12297"/>
                    <a:pt x="2918" y="12507"/>
                  </a:cubicBezTo>
                  <a:cubicBezTo>
                    <a:pt x="2886" y="12476"/>
                    <a:pt x="2854" y="12443"/>
                    <a:pt x="2819" y="12411"/>
                  </a:cubicBezTo>
                  <a:cubicBezTo>
                    <a:pt x="1629" y="11218"/>
                    <a:pt x="940" y="9615"/>
                    <a:pt x="683" y="7965"/>
                  </a:cubicBezTo>
                  <a:cubicBezTo>
                    <a:pt x="551" y="7115"/>
                    <a:pt x="533" y="6244"/>
                    <a:pt x="839" y="5429"/>
                  </a:cubicBezTo>
                  <a:cubicBezTo>
                    <a:pt x="947" y="5151"/>
                    <a:pt x="1086" y="4883"/>
                    <a:pt x="1233" y="4625"/>
                  </a:cubicBezTo>
                  <a:lnTo>
                    <a:pt x="1233" y="4625"/>
                  </a:lnTo>
                  <a:cubicBezTo>
                    <a:pt x="779" y="5097"/>
                    <a:pt x="358" y="5543"/>
                    <a:pt x="193" y="6208"/>
                  </a:cubicBezTo>
                  <a:cubicBezTo>
                    <a:pt x="0" y="7529"/>
                    <a:pt x="343" y="8983"/>
                    <a:pt x="836" y="10172"/>
                  </a:cubicBezTo>
                  <a:cubicBezTo>
                    <a:pt x="1469" y="11708"/>
                    <a:pt x="2557" y="12951"/>
                    <a:pt x="3940" y="13861"/>
                  </a:cubicBezTo>
                  <a:cubicBezTo>
                    <a:pt x="4897" y="14490"/>
                    <a:pt x="5961" y="15018"/>
                    <a:pt x="7047" y="15440"/>
                  </a:cubicBezTo>
                  <a:cubicBezTo>
                    <a:pt x="7725" y="15797"/>
                    <a:pt x="8433" y="16097"/>
                    <a:pt x="9150" y="16247"/>
                  </a:cubicBezTo>
                  <a:cubicBezTo>
                    <a:pt x="9486" y="16332"/>
                    <a:pt x="9828" y="16380"/>
                    <a:pt x="10151" y="16380"/>
                  </a:cubicBezTo>
                  <a:cubicBezTo>
                    <a:pt x="10182" y="16380"/>
                    <a:pt x="10212" y="16380"/>
                    <a:pt x="10243" y="16379"/>
                  </a:cubicBezTo>
                  <a:cubicBezTo>
                    <a:pt x="10940" y="16361"/>
                    <a:pt x="11975" y="15908"/>
                    <a:pt x="12018" y="15107"/>
                  </a:cubicBezTo>
                  <a:cubicBezTo>
                    <a:pt x="12046" y="15032"/>
                    <a:pt x="12071" y="14954"/>
                    <a:pt x="12089" y="14871"/>
                  </a:cubicBezTo>
                  <a:cubicBezTo>
                    <a:pt x="12105" y="14796"/>
                    <a:pt x="12032" y="14743"/>
                    <a:pt x="11964" y="14743"/>
                  </a:cubicBezTo>
                  <a:cubicBezTo>
                    <a:pt x="11928" y="14743"/>
                    <a:pt x="11894" y="14757"/>
                    <a:pt x="11875" y="14790"/>
                  </a:cubicBezTo>
                  <a:cubicBezTo>
                    <a:pt x="11853" y="14825"/>
                    <a:pt x="11832" y="14861"/>
                    <a:pt x="11814" y="14893"/>
                  </a:cubicBezTo>
                  <a:cubicBezTo>
                    <a:pt x="11802" y="14888"/>
                    <a:pt x="11789" y="14885"/>
                    <a:pt x="11776" y="14885"/>
                  </a:cubicBezTo>
                  <a:cubicBezTo>
                    <a:pt x="11751" y="14885"/>
                    <a:pt x="11725" y="14896"/>
                    <a:pt x="11703" y="14922"/>
                  </a:cubicBezTo>
                  <a:cubicBezTo>
                    <a:pt x="11237" y="15558"/>
                    <a:pt x="10605" y="15782"/>
                    <a:pt x="9921" y="15782"/>
                  </a:cubicBezTo>
                  <a:cubicBezTo>
                    <a:pt x="9542" y="15782"/>
                    <a:pt x="9146" y="15713"/>
                    <a:pt x="8754" y="15608"/>
                  </a:cubicBezTo>
                  <a:cubicBezTo>
                    <a:pt x="8428" y="15500"/>
                    <a:pt x="8111" y="15372"/>
                    <a:pt x="7811" y="15236"/>
                  </a:cubicBezTo>
                  <a:cubicBezTo>
                    <a:pt x="7643" y="15150"/>
                    <a:pt x="7475" y="15064"/>
                    <a:pt x="7307" y="14986"/>
                  </a:cubicBezTo>
                  <a:cubicBezTo>
                    <a:pt x="7296" y="14980"/>
                    <a:pt x="7286" y="14977"/>
                    <a:pt x="7277" y="14977"/>
                  </a:cubicBezTo>
                  <a:cubicBezTo>
                    <a:pt x="7274" y="14977"/>
                    <a:pt x="7271" y="14978"/>
                    <a:pt x="7268" y="14978"/>
                  </a:cubicBezTo>
                  <a:cubicBezTo>
                    <a:pt x="6435" y="14571"/>
                    <a:pt x="5611" y="14151"/>
                    <a:pt x="4811" y="13689"/>
                  </a:cubicBezTo>
                  <a:cubicBezTo>
                    <a:pt x="4061" y="13254"/>
                    <a:pt x="3418" y="12786"/>
                    <a:pt x="2964" y="12072"/>
                  </a:cubicBezTo>
                  <a:cubicBezTo>
                    <a:pt x="2915" y="11990"/>
                    <a:pt x="2868" y="11907"/>
                    <a:pt x="2822" y="11829"/>
                  </a:cubicBezTo>
                  <a:cubicBezTo>
                    <a:pt x="2804" y="11793"/>
                    <a:pt x="2783" y="11757"/>
                    <a:pt x="2765" y="11718"/>
                  </a:cubicBezTo>
                  <a:cubicBezTo>
                    <a:pt x="2347" y="10872"/>
                    <a:pt x="2047" y="9908"/>
                    <a:pt x="1925" y="8932"/>
                  </a:cubicBezTo>
                  <a:lnTo>
                    <a:pt x="1925" y="8932"/>
                  </a:lnTo>
                  <a:cubicBezTo>
                    <a:pt x="1927" y="8933"/>
                    <a:pt x="1928" y="8933"/>
                    <a:pt x="1930" y="8933"/>
                  </a:cubicBezTo>
                  <a:cubicBezTo>
                    <a:pt x="1953" y="8933"/>
                    <a:pt x="1975" y="8906"/>
                    <a:pt x="1968" y="8879"/>
                  </a:cubicBezTo>
                  <a:cubicBezTo>
                    <a:pt x="1940" y="8800"/>
                    <a:pt x="1919" y="8718"/>
                    <a:pt x="1897" y="8640"/>
                  </a:cubicBezTo>
                  <a:cubicBezTo>
                    <a:pt x="1836" y="7915"/>
                    <a:pt x="1876" y="7186"/>
                    <a:pt x="2051" y="6493"/>
                  </a:cubicBezTo>
                  <a:cubicBezTo>
                    <a:pt x="2171" y="6005"/>
                    <a:pt x="2407" y="5494"/>
                    <a:pt x="2643" y="4968"/>
                  </a:cubicBezTo>
                  <a:cubicBezTo>
                    <a:pt x="2654" y="5108"/>
                    <a:pt x="2690" y="5250"/>
                    <a:pt x="2715" y="5387"/>
                  </a:cubicBezTo>
                  <a:cubicBezTo>
                    <a:pt x="2718" y="5405"/>
                    <a:pt x="2732" y="5414"/>
                    <a:pt x="2747" y="5414"/>
                  </a:cubicBezTo>
                  <a:cubicBezTo>
                    <a:pt x="2767" y="5414"/>
                    <a:pt x="2786" y="5400"/>
                    <a:pt x="2783" y="5375"/>
                  </a:cubicBezTo>
                  <a:cubicBezTo>
                    <a:pt x="2754" y="5229"/>
                    <a:pt x="2736" y="5075"/>
                    <a:pt x="2693" y="4937"/>
                  </a:cubicBezTo>
                  <a:cubicBezTo>
                    <a:pt x="2691" y="4925"/>
                    <a:pt x="2682" y="4921"/>
                    <a:pt x="2672" y="4921"/>
                  </a:cubicBezTo>
                  <a:cubicBezTo>
                    <a:pt x="2670" y="4921"/>
                    <a:pt x="2667" y="4921"/>
                    <a:pt x="2664" y="4922"/>
                  </a:cubicBezTo>
                  <a:cubicBezTo>
                    <a:pt x="2729" y="4783"/>
                    <a:pt x="2789" y="4640"/>
                    <a:pt x="2850" y="4500"/>
                  </a:cubicBezTo>
                  <a:cubicBezTo>
                    <a:pt x="3007" y="5458"/>
                    <a:pt x="3389" y="6407"/>
                    <a:pt x="3857" y="7233"/>
                  </a:cubicBezTo>
                  <a:cubicBezTo>
                    <a:pt x="3866" y="7246"/>
                    <a:pt x="3880" y="7252"/>
                    <a:pt x="3893" y="7252"/>
                  </a:cubicBezTo>
                  <a:cubicBezTo>
                    <a:pt x="3918" y="7252"/>
                    <a:pt x="3942" y="7231"/>
                    <a:pt x="3928" y="7200"/>
                  </a:cubicBezTo>
                  <a:cubicBezTo>
                    <a:pt x="3483" y="6219"/>
                    <a:pt x="3214" y="5229"/>
                    <a:pt x="2972" y="4197"/>
                  </a:cubicBezTo>
                  <a:cubicBezTo>
                    <a:pt x="3040" y="4025"/>
                    <a:pt x="3100" y="3854"/>
                    <a:pt x="3154" y="3683"/>
                  </a:cubicBezTo>
                  <a:cubicBezTo>
                    <a:pt x="3293" y="4261"/>
                    <a:pt x="3518" y="4843"/>
                    <a:pt x="3725" y="5375"/>
                  </a:cubicBezTo>
                  <a:cubicBezTo>
                    <a:pt x="4047" y="6208"/>
                    <a:pt x="4454" y="6990"/>
                    <a:pt x="4904" y="7757"/>
                  </a:cubicBezTo>
                  <a:cubicBezTo>
                    <a:pt x="4912" y="7772"/>
                    <a:pt x="4926" y="7778"/>
                    <a:pt x="4939" y="7778"/>
                  </a:cubicBezTo>
                  <a:cubicBezTo>
                    <a:pt x="4966" y="7778"/>
                    <a:pt x="4992" y="7754"/>
                    <a:pt x="4975" y="7726"/>
                  </a:cubicBezTo>
                  <a:cubicBezTo>
                    <a:pt x="4564" y="6976"/>
                    <a:pt x="4218" y="6190"/>
                    <a:pt x="3915" y="5390"/>
                  </a:cubicBezTo>
                  <a:cubicBezTo>
                    <a:pt x="3650" y="4697"/>
                    <a:pt x="3493" y="3969"/>
                    <a:pt x="3257" y="3265"/>
                  </a:cubicBezTo>
                  <a:cubicBezTo>
                    <a:pt x="3268" y="3211"/>
                    <a:pt x="3279" y="3155"/>
                    <a:pt x="3286" y="3101"/>
                  </a:cubicBezTo>
                  <a:cubicBezTo>
                    <a:pt x="3575" y="4033"/>
                    <a:pt x="4057" y="4933"/>
                    <a:pt x="4500" y="5797"/>
                  </a:cubicBezTo>
                  <a:cubicBezTo>
                    <a:pt x="4965" y="6704"/>
                    <a:pt x="5476" y="7586"/>
                    <a:pt x="6015" y="8454"/>
                  </a:cubicBezTo>
                  <a:cubicBezTo>
                    <a:pt x="6021" y="8464"/>
                    <a:pt x="6030" y="8468"/>
                    <a:pt x="6040" y="8468"/>
                  </a:cubicBezTo>
                  <a:cubicBezTo>
                    <a:pt x="6065" y="8468"/>
                    <a:pt x="6094" y="8440"/>
                    <a:pt x="6079" y="8411"/>
                  </a:cubicBezTo>
                  <a:cubicBezTo>
                    <a:pt x="5583" y="7533"/>
                    <a:pt x="5107" y="6633"/>
                    <a:pt x="4661" y="5722"/>
                  </a:cubicBezTo>
                  <a:cubicBezTo>
                    <a:pt x="4218" y="4815"/>
                    <a:pt x="3857" y="3851"/>
                    <a:pt x="3371" y="2965"/>
                  </a:cubicBezTo>
                  <a:cubicBezTo>
                    <a:pt x="3359" y="2946"/>
                    <a:pt x="3339" y="2935"/>
                    <a:pt x="3316" y="2935"/>
                  </a:cubicBezTo>
                  <a:cubicBezTo>
                    <a:pt x="3313" y="2935"/>
                    <a:pt x="3310" y="2936"/>
                    <a:pt x="3307" y="2936"/>
                  </a:cubicBezTo>
                  <a:cubicBezTo>
                    <a:pt x="3318" y="2826"/>
                    <a:pt x="3322" y="2715"/>
                    <a:pt x="3318" y="2604"/>
                  </a:cubicBezTo>
                  <a:cubicBezTo>
                    <a:pt x="3328" y="2533"/>
                    <a:pt x="3333" y="2461"/>
                    <a:pt x="3340" y="2390"/>
                  </a:cubicBezTo>
                  <a:cubicBezTo>
                    <a:pt x="3443" y="2555"/>
                    <a:pt x="3557" y="2715"/>
                    <a:pt x="3676" y="2876"/>
                  </a:cubicBezTo>
                  <a:cubicBezTo>
                    <a:pt x="3982" y="3608"/>
                    <a:pt x="4464" y="4294"/>
                    <a:pt x="4879" y="4968"/>
                  </a:cubicBezTo>
                  <a:cubicBezTo>
                    <a:pt x="5278" y="5619"/>
                    <a:pt x="5682" y="6265"/>
                    <a:pt x="6089" y="6911"/>
                  </a:cubicBezTo>
                  <a:cubicBezTo>
                    <a:pt x="6968" y="8293"/>
                    <a:pt x="7875" y="9654"/>
                    <a:pt x="8832" y="10983"/>
                  </a:cubicBezTo>
                  <a:cubicBezTo>
                    <a:pt x="8835" y="10987"/>
                    <a:pt x="8839" y="10989"/>
                    <a:pt x="8843" y="10989"/>
                  </a:cubicBezTo>
                  <a:cubicBezTo>
                    <a:pt x="8855" y="10989"/>
                    <a:pt x="8869" y="10974"/>
                    <a:pt x="8861" y="10958"/>
                  </a:cubicBezTo>
                  <a:cubicBezTo>
                    <a:pt x="7993" y="9604"/>
                    <a:pt x="7118" y="8254"/>
                    <a:pt x="6261" y="6893"/>
                  </a:cubicBezTo>
                  <a:cubicBezTo>
                    <a:pt x="5807" y="6183"/>
                    <a:pt x="5364" y="5465"/>
                    <a:pt x="4925" y="4744"/>
                  </a:cubicBezTo>
                  <a:cubicBezTo>
                    <a:pt x="4828" y="4586"/>
                    <a:pt x="4736" y="4426"/>
                    <a:pt x="4643" y="4265"/>
                  </a:cubicBezTo>
                  <a:lnTo>
                    <a:pt x="4643" y="4265"/>
                  </a:lnTo>
                  <a:cubicBezTo>
                    <a:pt x="4822" y="4529"/>
                    <a:pt x="5000" y="4797"/>
                    <a:pt x="5182" y="5062"/>
                  </a:cubicBezTo>
                  <a:cubicBezTo>
                    <a:pt x="5900" y="6125"/>
                    <a:pt x="6618" y="7193"/>
                    <a:pt x="7335" y="8258"/>
                  </a:cubicBezTo>
                  <a:cubicBezTo>
                    <a:pt x="8072" y="9347"/>
                    <a:pt x="8789" y="10447"/>
                    <a:pt x="9500" y="11554"/>
                  </a:cubicBezTo>
                  <a:cubicBezTo>
                    <a:pt x="9857" y="12107"/>
                    <a:pt x="10207" y="12664"/>
                    <a:pt x="10561" y="13218"/>
                  </a:cubicBezTo>
                  <a:cubicBezTo>
                    <a:pt x="10857" y="13679"/>
                    <a:pt x="11143" y="14343"/>
                    <a:pt x="11600" y="14661"/>
                  </a:cubicBezTo>
                  <a:cubicBezTo>
                    <a:pt x="11604" y="14664"/>
                    <a:pt x="11608" y="14665"/>
                    <a:pt x="11612" y="14665"/>
                  </a:cubicBezTo>
                  <a:cubicBezTo>
                    <a:pt x="11626" y="14665"/>
                    <a:pt x="11638" y="14652"/>
                    <a:pt x="11636" y="14636"/>
                  </a:cubicBezTo>
                  <a:cubicBezTo>
                    <a:pt x="11571" y="14057"/>
                    <a:pt x="11085" y="13457"/>
                    <a:pt x="10796" y="12961"/>
                  </a:cubicBezTo>
                  <a:cubicBezTo>
                    <a:pt x="10475" y="12415"/>
                    <a:pt x="10142" y="11876"/>
                    <a:pt x="9811" y="11336"/>
                  </a:cubicBezTo>
                  <a:cubicBezTo>
                    <a:pt x="9614" y="11014"/>
                    <a:pt x="9414" y="10693"/>
                    <a:pt x="9214" y="10376"/>
                  </a:cubicBezTo>
                  <a:lnTo>
                    <a:pt x="9214" y="10376"/>
                  </a:lnTo>
                  <a:cubicBezTo>
                    <a:pt x="9946" y="11436"/>
                    <a:pt x="10682" y="12493"/>
                    <a:pt x="11418" y="13551"/>
                  </a:cubicBezTo>
                  <a:cubicBezTo>
                    <a:pt x="11428" y="13566"/>
                    <a:pt x="11442" y="13572"/>
                    <a:pt x="11455" y="13572"/>
                  </a:cubicBezTo>
                  <a:cubicBezTo>
                    <a:pt x="11491" y="13572"/>
                    <a:pt x="11526" y="13525"/>
                    <a:pt x="11500" y="13486"/>
                  </a:cubicBezTo>
                  <a:cubicBezTo>
                    <a:pt x="9671" y="10719"/>
                    <a:pt x="7843" y="7943"/>
                    <a:pt x="5943" y="5222"/>
                  </a:cubicBezTo>
                  <a:lnTo>
                    <a:pt x="5943" y="5222"/>
                  </a:lnTo>
                  <a:cubicBezTo>
                    <a:pt x="8000" y="7697"/>
                    <a:pt x="9932" y="10261"/>
                    <a:pt x="11678" y="12979"/>
                  </a:cubicBezTo>
                  <a:cubicBezTo>
                    <a:pt x="11754" y="13486"/>
                    <a:pt x="11825" y="13993"/>
                    <a:pt x="11925" y="14497"/>
                  </a:cubicBezTo>
                  <a:cubicBezTo>
                    <a:pt x="11939" y="14567"/>
                    <a:pt x="12002" y="14603"/>
                    <a:pt x="12063" y="14603"/>
                  </a:cubicBezTo>
                  <a:cubicBezTo>
                    <a:pt x="12126" y="14603"/>
                    <a:pt x="12186" y="14564"/>
                    <a:pt x="12186" y="14486"/>
                  </a:cubicBezTo>
                  <a:cubicBezTo>
                    <a:pt x="12186" y="13211"/>
                    <a:pt x="11921" y="11876"/>
                    <a:pt x="11586" y="10647"/>
                  </a:cubicBezTo>
                  <a:cubicBezTo>
                    <a:pt x="11275" y="9501"/>
                    <a:pt x="10828" y="8390"/>
                    <a:pt x="10175" y="7397"/>
                  </a:cubicBezTo>
                  <a:cubicBezTo>
                    <a:pt x="9446" y="6287"/>
                    <a:pt x="8446" y="5422"/>
                    <a:pt x="7421" y="4590"/>
                  </a:cubicBezTo>
                  <a:cubicBezTo>
                    <a:pt x="6857" y="4133"/>
                    <a:pt x="6290" y="3672"/>
                    <a:pt x="5725" y="3215"/>
                  </a:cubicBezTo>
                  <a:cubicBezTo>
                    <a:pt x="5140" y="2740"/>
                    <a:pt x="4564" y="2194"/>
                    <a:pt x="3904" y="1826"/>
                  </a:cubicBezTo>
                  <a:cubicBezTo>
                    <a:pt x="3900" y="1826"/>
                    <a:pt x="3897" y="1826"/>
                    <a:pt x="3893" y="1822"/>
                  </a:cubicBezTo>
                  <a:cubicBezTo>
                    <a:pt x="3811" y="1758"/>
                    <a:pt x="3729" y="1693"/>
                    <a:pt x="3646" y="1637"/>
                  </a:cubicBezTo>
                  <a:cubicBezTo>
                    <a:pt x="3440" y="1254"/>
                    <a:pt x="3214" y="879"/>
                    <a:pt x="2972" y="519"/>
                  </a:cubicBezTo>
                  <a:cubicBezTo>
                    <a:pt x="2911" y="354"/>
                    <a:pt x="2819" y="165"/>
                    <a:pt x="27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15"/>
          <p:cNvGrpSpPr/>
          <p:nvPr/>
        </p:nvGrpSpPr>
        <p:grpSpPr>
          <a:xfrm>
            <a:off x="8267965" y="3591660"/>
            <a:ext cx="544130" cy="458128"/>
            <a:chOff x="4968050" y="2541025"/>
            <a:chExt cx="230300" cy="193900"/>
          </a:xfrm>
        </p:grpSpPr>
        <p:sp>
          <p:nvSpPr>
            <p:cNvPr id="2096" name="Google Shape;2096;p15"/>
            <p:cNvSpPr/>
            <p:nvPr/>
          </p:nvSpPr>
          <p:spPr>
            <a:xfrm>
              <a:off x="5078325" y="2631950"/>
              <a:ext cx="87325" cy="67650"/>
            </a:xfrm>
            <a:custGeom>
              <a:rect b="b" l="l" r="r" t="t"/>
              <a:pathLst>
                <a:path extrusionOk="0" h="2706" w="3493">
                  <a:moveTo>
                    <a:pt x="29" y="0"/>
                  </a:moveTo>
                  <a:cubicBezTo>
                    <a:pt x="12" y="0"/>
                    <a:pt x="0" y="24"/>
                    <a:pt x="15" y="36"/>
                  </a:cubicBezTo>
                  <a:cubicBezTo>
                    <a:pt x="597" y="493"/>
                    <a:pt x="1204" y="918"/>
                    <a:pt x="1786" y="1375"/>
                  </a:cubicBezTo>
                  <a:cubicBezTo>
                    <a:pt x="2340" y="1811"/>
                    <a:pt x="2865" y="2297"/>
                    <a:pt x="3440" y="2700"/>
                  </a:cubicBezTo>
                  <a:cubicBezTo>
                    <a:pt x="3446" y="2704"/>
                    <a:pt x="3451" y="2706"/>
                    <a:pt x="3456" y="2706"/>
                  </a:cubicBezTo>
                  <a:cubicBezTo>
                    <a:pt x="3479" y="2706"/>
                    <a:pt x="3493" y="2671"/>
                    <a:pt x="3475" y="2650"/>
                  </a:cubicBezTo>
                  <a:cubicBezTo>
                    <a:pt x="2976" y="2114"/>
                    <a:pt x="2358" y="1664"/>
                    <a:pt x="1776" y="1222"/>
                  </a:cubicBezTo>
                  <a:cubicBezTo>
                    <a:pt x="1215" y="793"/>
                    <a:pt x="643" y="365"/>
                    <a:pt x="40" y="4"/>
                  </a:cubicBezTo>
                  <a:cubicBezTo>
                    <a:pt x="36" y="1"/>
                    <a:pt x="32" y="0"/>
                    <a:pt x="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5"/>
            <p:cNvSpPr/>
            <p:nvPr/>
          </p:nvSpPr>
          <p:spPr>
            <a:xfrm>
              <a:off x="5010850" y="2630475"/>
              <a:ext cx="140325" cy="72400"/>
            </a:xfrm>
            <a:custGeom>
              <a:rect b="b" l="l" r="r" t="t"/>
              <a:pathLst>
                <a:path extrusionOk="0" h="2896" w="5613">
                  <a:moveTo>
                    <a:pt x="30" y="1"/>
                  </a:moveTo>
                  <a:cubicBezTo>
                    <a:pt x="12" y="1"/>
                    <a:pt x="1" y="30"/>
                    <a:pt x="21" y="45"/>
                  </a:cubicBezTo>
                  <a:cubicBezTo>
                    <a:pt x="1757" y="1177"/>
                    <a:pt x="3618" y="2209"/>
                    <a:pt x="5582" y="2895"/>
                  </a:cubicBezTo>
                  <a:cubicBezTo>
                    <a:pt x="5584" y="2895"/>
                    <a:pt x="5586" y="2896"/>
                    <a:pt x="5588" y="2896"/>
                  </a:cubicBezTo>
                  <a:cubicBezTo>
                    <a:pt x="5605" y="2896"/>
                    <a:pt x="5612" y="2869"/>
                    <a:pt x="5596" y="2859"/>
                  </a:cubicBezTo>
                  <a:cubicBezTo>
                    <a:pt x="3678" y="2023"/>
                    <a:pt x="1807" y="1141"/>
                    <a:pt x="43" y="6"/>
                  </a:cubicBezTo>
                  <a:cubicBezTo>
                    <a:pt x="38" y="2"/>
                    <a:pt x="34" y="1"/>
                    <a:pt x="3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5"/>
            <p:cNvSpPr/>
            <p:nvPr/>
          </p:nvSpPr>
          <p:spPr>
            <a:xfrm>
              <a:off x="4983700" y="2578575"/>
              <a:ext cx="51475" cy="31200"/>
            </a:xfrm>
            <a:custGeom>
              <a:rect b="b" l="l" r="r" t="t"/>
              <a:pathLst>
                <a:path extrusionOk="0" h="1248" w="2059">
                  <a:moveTo>
                    <a:pt x="37" y="0"/>
                  </a:moveTo>
                  <a:cubicBezTo>
                    <a:pt x="15" y="0"/>
                    <a:pt x="0" y="34"/>
                    <a:pt x="26" y="46"/>
                  </a:cubicBezTo>
                  <a:cubicBezTo>
                    <a:pt x="68" y="71"/>
                    <a:pt x="111" y="100"/>
                    <a:pt x="150" y="125"/>
                  </a:cubicBezTo>
                  <a:cubicBezTo>
                    <a:pt x="153" y="126"/>
                    <a:pt x="156" y="127"/>
                    <a:pt x="159" y="127"/>
                  </a:cubicBezTo>
                  <a:cubicBezTo>
                    <a:pt x="162" y="127"/>
                    <a:pt x="164" y="125"/>
                    <a:pt x="164" y="121"/>
                  </a:cubicBezTo>
                  <a:cubicBezTo>
                    <a:pt x="189" y="143"/>
                    <a:pt x="211" y="164"/>
                    <a:pt x="222" y="171"/>
                  </a:cubicBezTo>
                  <a:cubicBezTo>
                    <a:pt x="300" y="232"/>
                    <a:pt x="390" y="275"/>
                    <a:pt x="471" y="321"/>
                  </a:cubicBezTo>
                  <a:cubicBezTo>
                    <a:pt x="639" y="421"/>
                    <a:pt x="807" y="525"/>
                    <a:pt x="975" y="624"/>
                  </a:cubicBezTo>
                  <a:cubicBezTo>
                    <a:pt x="1325" y="832"/>
                    <a:pt x="1679" y="1039"/>
                    <a:pt x="2032" y="1246"/>
                  </a:cubicBezTo>
                  <a:cubicBezTo>
                    <a:pt x="2034" y="1247"/>
                    <a:pt x="2036" y="1247"/>
                    <a:pt x="2038" y="1247"/>
                  </a:cubicBezTo>
                  <a:cubicBezTo>
                    <a:pt x="2050" y="1247"/>
                    <a:pt x="2059" y="1230"/>
                    <a:pt x="2047" y="1221"/>
                  </a:cubicBezTo>
                  <a:cubicBezTo>
                    <a:pt x="1393" y="796"/>
                    <a:pt x="736" y="367"/>
                    <a:pt x="47" y="3"/>
                  </a:cubicBezTo>
                  <a:cubicBezTo>
                    <a:pt x="43" y="1"/>
                    <a:pt x="40" y="0"/>
                    <a:pt x="3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5"/>
            <p:cNvSpPr/>
            <p:nvPr/>
          </p:nvSpPr>
          <p:spPr>
            <a:xfrm>
              <a:off x="4986150" y="2554875"/>
              <a:ext cx="122750" cy="19100"/>
            </a:xfrm>
            <a:custGeom>
              <a:rect b="b" l="l" r="r" t="t"/>
              <a:pathLst>
                <a:path extrusionOk="0" h="764" w="4910">
                  <a:moveTo>
                    <a:pt x="1541" y="1"/>
                  </a:moveTo>
                  <a:cubicBezTo>
                    <a:pt x="952" y="1"/>
                    <a:pt x="339" y="106"/>
                    <a:pt x="6" y="555"/>
                  </a:cubicBezTo>
                  <a:cubicBezTo>
                    <a:pt x="0" y="563"/>
                    <a:pt x="7" y="573"/>
                    <a:pt x="15" y="573"/>
                  </a:cubicBezTo>
                  <a:cubicBezTo>
                    <a:pt x="18" y="573"/>
                    <a:pt x="21" y="572"/>
                    <a:pt x="24" y="569"/>
                  </a:cubicBezTo>
                  <a:cubicBezTo>
                    <a:pt x="471" y="194"/>
                    <a:pt x="1041" y="86"/>
                    <a:pt x="1619" y="86"/>
                  </a:cubicBezTo>
                  <a:cubicBezTo>
                    <a:pt x="1959" y="86"/>
                    <a:pt x="2302" y="123"/>
                    <a:pt x="2623" y="166"/>
                  </a:cubicBezTo>
                  <a:cubicBezTo>
                    <a:pt x="3406" y="265"/>
                    <a:pt x="4127" y="501"/>
                    <a:pt x="4866" y="762"/>
                  </a:cubicBezTo>
                  <a:cubicBezTo>
                    <a:pt x="4869" y="763"/>
                    <a:pt x="4872" y="763"/>
                    <a:pt x="4875" y="763"/>
                  </a:cubicBezTo>
                  <a:cubicBezTo>
                    <a:pt x="4901" y="763"/>
                    <a:pt x="4910" y="722"/>
                    <a:pt x="4888" y="708"/>
                  </a:cubicBezTo>
                  <a:cubicBezTo>
                    <a:pt x="4123" y="319"/>
                    <a:pt x="3231" y="126"/>
                    <a:pt x="2384" y="51"/>
                  </a:cubicBezTo>
                  <a:cubicBezTo>
                    <a:pt x="2136" y="28"/>
                    <a:pt x="1842" y="1"/>
                    <a:pt x="154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5"/>
            <p:cNvSpPr/>
            <p:nvPr/>
          </p:nvSpPr>
          <p:spPr>
            <a:xfrm>
              <a:off x="5065375" y="2554900"/>
              <a:ext cx="83225" cy="58050"/>
            </a:xfrm>
            <a:custGeom>
              <a:rect b="b" l="l" r="r" t="t"/>
              <a:pathLst>
                <a:path extrusionOk="0" h="2322" w="3329">
                  <a:moveTo>
                    <a:pt x="16" y="0"/>
                  </a:moveTo>
                  <a:cubicBezTo>
                    <a:pt x="1" y="0"/>
                    <a:pt x="1" y="22"/>
                    <a:pt x="11" y="25"/>
                  </a:cubicBezTo>
                  <a:cubicBezTo>
                    <a:pt x="304" y="107"/>
                    <a:pt x="608" y="129"/>
                    <a:pt x="904" y="208"/>
                  </a:cubicBezTo>
                  <a:cubicBezTo>
                    <a:pt x="1240" y="300"/>
                    <a:pt x="1551" y="461"/>
                    <a:pt x="1829" y="668"/>
                  </a:cubicBezTo>
                  <a:cubicBezTo>
                    <a:pt x="2433" y="1111"/>
                    <a:pt x="2829" y="1733"/>
                    <a:pt x="3283" y="2315"/>
                  </a:cubicBezTo>
                  <a:cubicBezTo>
                    <a:pt x="3288" y="2320"/>
                    <a:pt x="3294" y="2322"/>
                    <a:pt x="3300" y="2322"/>
                  </a:cubicBezTo>
                  <a:cubicBezTo>
                    <a:pt x="3315" y="2322"/>
                    <a:pt x="3329" y="2308"/>
                    <a:pt x="3319" y="2293"/>
                  </a:cubicBezTo>
                  <a:cubicBezTo>
                    <a:pt x="2912" y="1647"/>
                    <a:pt x="2419" y="1004"/>
                    <a:pt x="1790" y="561"/>
                  </a:cubicBezTo>
                  <a:cubicBezTo>
                    <a:pt x="1269" y="193"/>
                    <a:pt x="647" y="25"/>
                    <a:pt x="1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5"/>
            <p:cNvSpPr/>
            <p:nvPr/>
          </p:nvSpPr>
          <p:spPr>
            <a:xfrm>
              <a:off x="5113500" y="2580250"/>
              <a:ext cx="46050" cy="61700"/>
            </a:xfrm>
            <a:custGeom>
              <a:rect b="b" l="l" r="r" t="t"/>
              <a:pathLst>
                <a:path extrusionOk="0" h="2468" w="1842">
                  <a:moveTo>
                    <a:pt x="34" y="1"/>
                  </a:moveTo>
                  <a:cubicBezTo>
                    <a:pt x="16" y="1"/>
                    <a:pt x="1" y="28"/>
                    <a:pt x="19" y="43"/>
                  </a:cubicBezTo>
                  <a:cubicBezTo>
                    <a:pt x="430" y="368"/>
                    <a:pt x="765" y="758"/>
                    <a:pt x="1054" y="1193"/>
                  </a:cubicBezTo>
                  <a:cubicBezTo>
                    <a:pt x="1326" y="1597"/>
                    <a:pt x="1519" y="2069"/>
                    <a:pt x="1808" y="2461"/>
                  </a:cubicBezTo>
                  <a:cubicBezTo>
                    <a:pt x="1811" y="2466"/>
                    <a:pt x="1816" y="2468"/>
                    <a:pt x="1821" y="2468"/>
                  </a:cubicBezTo>
                  <a:cubicBezTo>
                    <a:pt x="1832" y="2468"/>
                    <a:pt x="1841" y="2459"/>
                    <a:pt x="1836" y="2447"/>
                  </a:cubicBezTo>
                  <a:cubicBezTo>
                    <a:pt x="1672" y="1961"/>
                    <a:pt x="1358" y="1472"/>
                    <a:pt x="1065" y="1058"/>
                  </a:cubicBezTo>
                  <a:cubicBezTo>
                    <a:pt x="783" y="651"/>
                    <a:pt x="451" y="290"/>
                    <a:pt x="44" y="4"/>
                  </a:cubicBezTo>
                  <a:cubicBezTo>
                    <a:pt x="40" y="2"/>
                    <a:pt x="37" y="1"/>
                    <a:pt x="3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5"/>
            <p:cNvSpPr/>
            <p:nvPr/>
          </p:nvSpPr>
          <p:spPr>
            <a:xfrm>
              <a:off x="5136525" y="2621775"/>
              <a:ext cx="17375" cy="23050"/>
            </a:xfrm>
            <a:custGeom>
              <a:rect b="b" l="l" r="r" t="t"/>
              <a:pathLst>
                <a:path extrusionOk="0" h="922" w="695">
                  <a:moveTo>
                    <a:pt x="21" y="0"/>
                  </a:moveTo>
                  <a:cubicBezTo>
                    <a:pt x="10" y="0"/>
                    <a:pt x="1" y="15"/>
                    <a:pt x="8" y="29"/>
                  </a:cubicBezTo>
                  <a:cubicBezTo>
                    <a:pt x="183" y="322"/>
                    <a:pt x="391" y="686"/>
                    <a:pt x="648" y="914"/>
                  </a:cubicBezTo>
                  <a:cubicBezTo>
                    <a:pt x="652" y="919"/>
                    <a:pt x="657" y="921"/>
                    <a:pt x="663" y="921"/>
                  </a:cubicBezTo>
                  <a:cubicBezTo>
                    <a:pt x="678" y="921"/>
                    <a:pt x="694" y="907"/>
                    <a:pt x="687" y="889"/>
                  </a:cubicBezTo>
                  <a:cubicBezTo>
                    <a:pt x="544" y="576"/>
                    <a:pt x="259" y="268"/>
                    <a:pt x="33" y="7"/>
                  </a:cubicBezTo>
                  <a:cubicBezTo>
                    <a:pt x="29" y="2"/>
                    <a:pt x="25" y="0"/>
                    <a:pt x="2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5"/>
            <p:cNvSpPr/>
            <p:nvPr/>
          </p:nvSpPr>
          <p:spPr>
            <a:xfrm>
              <a:off x="5034675" y="2560775"/>
              <a:ext cx="55700" cy="15125"/>
            </a:xfrm>
            <a:custGeom>
              <a:rect b="b" l="l" r="r" t="t"/>
              <a:pathLst>
                <a:path extrusionOk="0" h="605" w="2228">
                  <a:moveTo>
                    <a:pt x="51" y="1"/>
                  </a:moveTo>
                  <a:cubicBezTo>
                    <a:pt x="40" y="1"/>
                    <a:pt x="29" y="1"/>
                    <a:pt x="18" y="1"/>
                  </a:cubicBezTo>
                  <a:cubicBezTo>
                    <a:pt x="4" y="1"/>
                    <a:pt x="1" y="22"/>
                    <a:pt x="14" y="26"/>
                  </a:cubicBezTo>
                  <a:cubicBezTo>
                    <a:pt x="789" y="126"/>
                    <a:pt x="1479" y="298"/>
                    <a:pt x="2203" y="604"/>
                  </a:cubicBezTo>
                  <a:cubicBezTo>
                    <a:pt x="2205" y="605"/>
                    <a:pt x="2206" y="605"/>
                    <a:pt x="2207" y="605"/>
                  </a:cubicBezTo>
                  <a:cubicBezTo>
                    <a:pt x="2220" y="605"/>
                    <a:pt x="2228" y="589"/>
                    <a:pt x="2215" y="580"/>
                  </a:cubicBezTo>
                  <a:cubicBezTo>
                    <a:pt x="1575" y="224"/>
                    <a:pt x="788" y="1"/>
                    <a:pt x="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5"/>
            <p:cNvSpPr/>
            <p:nvPr/>
          </p:nvSpPr>
          <p:spPr>
            <a:xfrm>
              <a:off x="5101075" y="2583600"/>
              <a:ext cx="24200" cy="19000"/>
            </a:xfrm>
            <a:custGeom>
              <a:rect b="b" l="l" r="r" t="t"/>
              <a:pathLst>
                <a:path extrusionOk="0" h="760" w="968">
                  <a:moveTo>
                    <a:pt x="25" y="0"/>
                  </a:moveTo>
                  <a:cubicBezTo>
                    <a:pt x="11" y="0"/>
                    <a:pt x="0" y="22"/>
                    <a:pt x="15" y="34"/>
                  </a:cubicBezTo>
                  <a:cubicBezTo>
                    <a:pt x="351" y="245"/>
                    <a:pt x="655" y="491"/>
                    <a:pt x="948" y="756"/>
                  </a:cubicBezTo>
                  <a:cubicBezTo>
                    <a:pt x="950" y="759"/>
                    <a:pt x="952" y="760"/>
                    <a:pt x="954" y="760"/>
                  </a:cubicBezTo>
                  <a:cubicBezTo>
                    <a:pt x="961" y="760"/>
                    <a:pt x="967" y="750"/>
                    <a:pt x="962" y="741"/>
                  </a:cubicBezTo>
                  <a:cubicBezTo>
                    <a:pt x="687" y="453"/>
                    <a:pt x="369" y="213"/>
                    <a:pt x="33" y="3"/>
                  </a:cubicBezTo>
                  <a:cubicBezTo>
                    <a:pt x="31" y="1"/>
                    <a:pt x="28" y="0"/>
                    <a:pt x="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5"/>
            <p:cNvSpPr/>
            <p:nvPr/>
          </p:nvSpPr>
          <p:spPr>
            <a:xfrm>
              <a:off x="5004550" y="2583950"/>
              <a:ext cx="51425" cy="30925"/>
            </a:xfrm>
            <a:custGeom>
              <a:rect b="b" l="l" r="r" t="t"/>
              <a:pathLst>
                <a:path extrusionOk="0" h="1237" w="2057">
                  <a:moveTo>
                    <a:pt x="26" y="0"/>
                  </a:moveTo>
                  <a:cubicBezTo>
                    <a:pt x="11" y="0"/>
                    <a:pt x="1" y="22"/>
                    <a:pt x="16" y="31"/>
                  </a:cubicBezTo>
                  <a:cubicBezTo>
                    <a:pt x="677" y="452"/>
                    <a:pt x="1341" y="871"/>
                    <a:pt x="2034" y="1235"/>
                  </a:cubicBezTo>
                  <a:cubicBezTo>
                    <a:pt x="2036" y="1236"/>
                    <a:pt x="2038" y="1236"/>
                    <a:pt x="2039" y="1236"/>
                  </a:cubicBezTo>
                  <a:cubicBezTo>
                    <a:pt x="2051" y="1236"/>
                    <a:pt x="2057" y="1219"/>
                    <a:pt x="2045" y="1213"/>
                  </a:cubicBezTo>
                  <a:cubicBezTo>
                    <a:pt x="1373" y="810"/>
                    <a:pt x="695" y="421"/>
                    <a:pt x="34" y="2"/>
                  </a:cubicBezTo>
                  <a:cubicBezTo>
                    <a:pt x="31" y="1"/>
                    <a:pt x="29" y="0"/>
                    <a:pt x="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5"/>
            <p:cNvSpPr/>
            <p:nvPr/>
          </p:nvSpPr>
          <p:spPr>
            <a:xfrm>
              <a:off x="5005325" y="2574450"/>
              <a:ext cx="20750" cy="11600"/>
            </a:xfrm>
            <a:custGeom>
              <a:rect b="b" l="l" r="r" t="t"/>
              <a:pathLst>
                <a:path extrusionOk="0" h="464" w="830">
                  <a:moveTo>
                    <a:pt x="29" y="1"/>
                  </a:moveTo>
                  <a:cubicBezTo>
                    <a:pt x="12" y="1"/>
                    <a:pt x="0" y="28"/>
                    <a:pt x="21" y="39"/>
                  </a:cubicBezTo>
                  <a:cubicBezTo>
                    <a:pt x="278" y="179"/>
                    <a:pt x="539" y="329"/>
                    <a:pt x="803" y="461"/>
                  </a:cubicBezTo>
                  <a:cubicBezTo>
                    <a:pt x="805" y="463"/>
                    <a:pt x="808" y="464"/>
                    <a:pt x="810" y="464"/>
                  </a:cubicBezTo>
                  <a:cubicBezTo>
                    <a:pt x="821" y="464"/>
                    <a:pt x="829" y="445"/>
                    <a:pt x="817" y="436"/>
                  </a:cubicBezTo>
                  <a:cubicBezTo>
                    <a:pt x="560" y="286"/>
                    <a:pt x="296" y="147"/>
                    <a:pt x="39" y="4"/>
                  </a:cubicBezTo>
                  <a:cubicBezTo>
                    <a:pt x="36" y="2"/>
                    <a:pt x="32" y="1"/>
                    <a:pt x="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5"/>
            <p:cNvSpPr/>
            <p:nvPr/>
          </p:nvSpPr>
          <p:spPr>
            <a:xfrm>
              <a:off x="5001700" y="2566350"/>
              <a:ext cx="12725" cy="9800"/>
            </a:xfrm>
            <a:custGeom>
              <a:rect b="b" l="l" r="r" t="t"/>
              <a:pathLst>
                <a:path extrusionOk="0" h="392" w="509">
                  <a:moveTo>
                    <a:pt x="23" y="0"/>
                  </a:moveTo>
                  <a:cubicBezTo>
                    <a:pt x="11" y="0"/>
                    <a:pt x="0" y="19"/>
                    <a:pt x="13" y="28"/>
                  </a:cubicBezTo>
                  <a:cubicBezTo>
                    <a:pt x="151" y="149"/>
                    <a:pt x="301" y="292"/>
                    <a:pt x="463" y="388"/>
                  </a:cubicBezTo>
                  <a:cubicBezTo>
                    <a:pt x="467" y="391"/>
                    <a:pt x="471" y="392"/>
                    <a:pt x="474" y="392"/>
                  </a:cubicBezTo>
                  <a:cubicBezTo>
                    <a:pt x="494" y="392"/>
                    <a:pt x="509" y="363"/>
                    <a:pt x="491" y="345"/>
                  </a:cubicBezTo>
                  <a:cubicBezTo>
                    <a:pt x="359" y="217"/>
                    <a:pt x="184" y="110"/>
                    <a:pt x="30" y="3"/>
                  </a:cubicBezTo>
                  <a:cubicBezTo>
                    <a:pt x="27" y="1"/>
                    <a:pt x="25" y="0"/>
                    <a:pt x="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5"/>
            <p:cNvSpPr/>
            <p:nvPr/>
          </p:nvSpPr>
          <p:spPr>
            <a:xfrm>
              <a:off x="4968050" y="2541025"/>
              <a:ext cx="230300" cy="193900"/>
            </a:xfrm>
            <a:custGeom>
              <a:rect b="b" l="l" r="r" t="t"/>
              <a:pathLst>
                <a:path extrusionOk="0" h="7756" w="9212">
                  <a:moveTo>
                    <a:pt x="7583" y="2512"/>
                  </a:moveTo>
                  <a:lnTo>
                    <a:pt x="7583" y="2512"/>
                  </a:lnTo>
                  <a:cubicBezTo>
                    <a:pt x="7708" y="2696"/>
                    <a:pt x="7819" y="2891"/>
                    <a:pt x="7921" y="3089"/>
                  </a:cubicBezTo>
                  <a:lnTo>
                    <a:pt x="7921" y="3089"/>
                  </a:lnTo>
                  <a:cubicBezTo>
                    <a:pt x="7876" y="3002"/>
                    <a:pt x="7818" y="2918"/>
                    <a:pt x="7754" y="2841"/>
                  </a:cubicBezTo>
                  <a:cubicBezTo>
                    <a:pt x="7701" y="2726"/>
                    <a:pt x="7644" y="2619"/>
                    <a:pt x="7583" y="2512"/>
                  </a:cubicBezTo>
                  <a:close/>
                  <a:moveTo>
                    <a:pt x="7980" y="3206"/>
                  </a:moveTo>
                  <a:cubicBezTo>
                    <a:pt x="8108" y="3476"/>
                    <a:pt x="8215" y="3755"/>
                    <a:pt x="8293" y="4045"/>
                  </a:cubicBezTo>
                  <a:cubicBezTo>
                    <a:pt x="8323" y="4137"/>
                    <a:pt x="8344" y="4230"/>
                    <a:pt x="8365" y="4323"/>
                  </a:cubicBezTo>
                  <a:cubicBezTo>
                    <a:pt x="8326" y="4255"/>
                    <a:pt x="8265" y="4195"/>
                    <a:pt x="8186" y="4141"/>
                  </a:cubicBezTo>
                  <a:cubicBezTo>
                    <a:pt x="8161" y="3819"/>
                    <a:pt x="8104" y="3494"/>
                    <a:pt x="7980" y="3206"/>
                  </a:cubicBezTo>
                  <a:close/>
                  <a:moveTo>
                    <a:pt x="8201" y="4387"/>
                  </a:moveTo>
                  <a:cubicBezTo>
                    <a:pt x="8275" y="4555"/>
                    <a:pt x="8269" y="4770"/>
                    <a:pt x="8247" y="4980"/>
                  </a:cubicBezTo>
                  <a:cubicBezTo>
                    <a:pt x="8226" y="4987"/>
                    <a:pt x="8208" y="5005"/>
                    <a:pt x="8197" y="5027"/>
                  </a:cubicBezTo>
                  <a:cubicBezTo>
                    <a:pt x="8197" y="4912"/>
                    <a:pt x="8201" y="4801"/>
                    <a:pt x="8201" y="4691"/>
                  </a:cubicBezTo>
                  <a:cubicBezTo>
                    <a:pt x="8204" y="4591"/>
                    <a:pt x="8204" y="4491"/>
                    <a:pt x="8201" y="4387"/>
                  </a:cubicBezTo>
                  <a:close/>
                  <a:moveTo>
                    <a:pt x="8447" y="4851"/>
                  </a:moveTo>
                  <a:cubicBezTo>
                    <a:pt x="8476" y="5119"/>
                    <a:pt x="8479" y="5391"/>
                    <a:pt x="8468" y="5662"/>
                  </a:cubicBezTo>
                  <a:cubicBezTo>
                    <a:pt x="8458" y="5576"/>
                    <a:pt x="8443" y="5487"/>
                    <a:pt x="8433" y="5398"/>
                  </a:cubicBezTo>
                  <a:cubicBezTo>
                    <a:pt x="8430" y="5227"/>
                    <a:pt x="8433" y="5055"/>
                    <a:pt x="8447" y="4880"/>
                  </a:cubicBezTo>
                  <a:lnTo>
                    <a:pt x="8447" y="4851"/>
                  </a:lnTo>
                  <a:close/>
                  <a:moveTo>
                    <a:pt x="6501" y="5809"/>
                  </a:moveTo>
                  <a:lnTo>
                    <a:pt x="6501" y="5809"/>
                  </a:lnTo>
                  <a:cubicBezTo>
                    <a:pt x="6655" y="5901"/>
                    <a:pt x="6812" y="5995"/>
                    <a:pt x="6965" y="6087"/>
                  </a:cubicBezTo>
                  <a:cubicBezTo>
                    <a:pt x="6894" y="6051"/>
                    <a:pt x="6823" y="6016"/>
                    <a:pt x="6751" y="5980"/>
                  </a:cubicBezTo>
                  <a:cubicBezTo>
                    <a:pt x="6668" y="5923"/>
                    <a:pt x="6583" y="5866"/>
                    <a:pt x="6501" y="5809"/>
                  </a:cubicBezTo>
                  <a:close/>
                  <a:moveTo>
                    <a:pt x="930" y="2637"/>
                  </a:moveTo>
                  <a:lnTo>
                    <a:pt x="930" y="2637"/>
                  </a:lnTo>
                  <a:cubicBezTo>
                    <a:pt x="2704" y="3908"/>
                    <a:pt x="4601" y="5055"/>
                    <a:pt x="6587" y="5970"/>
                  </a:cubicBezTo>
                  <a:cubicBezTo>
                    <a:pt x="6680" y="6026"/>
                    <a:pt x="6776" y="6087"/>
                    <a:pt x="6869" y="6148"/>
                  </a:cubicBezTo>
                  <a:cubicBezTo>
                    <a:pt x="6876" y="6152"/>
                    <a:pt x="6883" y="6153"/>
                    <a:pt x="6889" y="6153"/>
                  </a:cubicBezTo>
                  <a:cubicBezTo>
                    <a:pt x="6907" y="6153"/>
                    <a:pt x="6920" y="6138"/>
                    <a:pt x="6922" y="6120"/>
                  </a:cubicBezTo>
                  <a:cubicBezTo>
                    <a:pt x="7044" y="6176"/>
                    <a:pt x="7166" y="6230"/>
                    <a:pt x="7290" y="6280"/>
                  </a:cubicBezTo>
                  <a:cubicBezTo>
                    <a:pt x="7294" y="6283"/>
                    <a:pt x="7294" y="6283"/>
                    <a:pt x="7297" y="6283"/>
                  </a:cubicBezTo>
                  <a:cubicBezTo>
                    <a:pt x="7311" y="6291"/>
                    <a:pt x="7322" y="6298"/>
                    <a:pt x="7337" y="6305"/>
                  </a:cubicBezTo>
                  <a:cubicBezTo>
                    <a:pt x="7608" y="6466"/>
                    <a:pt x="7886" y="6651"/>
                    <a:pt x="8179" y="6784"/>
                  </a:cubicBezTo>
                  <a:cubicBezTo>
                    <a:pt x="8201" y="6830"/>
                    <a:pt x="8226" y="6877"/>
                    <a:pt x="8251" y="6919"/>
                  </a:cubicBezTo>
                  <a:cubicBezTo>
                    <a:pt x="7919" y="6755"/>
                    <a:pt x="7508" y="6687"/>
                    <a:pt x="7161" y="6587"/>
                  </a:cubicBezTo>
                  <a:cubicBezTo>
                    <a:pt x="6737" y="6466"/>
                    <a:pt x="6315" y="6337"/>
                    <a:pt x="5897" y="6209"/>
                  </a:cubicBezTo>
                  <a:cubicBezTo>
                    <a:pt x="5315" y="6026"/>
                    <a:pt x="4733" y="5851"/>
                    <a:pt x="4151" y="5673"/>
                  </a:cubicBezTo>
                  <a:cubicBezTo>
                    <a:pt x="3858" y="5555"/>
                    <a:pt x="3573" y="5419"/>
                    <a:pt x="3301" y="5248"/>
                  </a:cubicBezTo>
                  <a:cubicBezTo>
                    <a:pt x="2948" y="5027"/>
                    <a:pt x="2626" y="4765"/>
                    <a:pt x="2330" y="4473"/>
                  </a:cubicBezTo>
                  <a:lnTo>
                    <a:pt x="2330" y="4473"/>
                  </a:lnTo>
                  <a:cubicBezTo>
                    <a:pt x="3058" y="4920"/>
                    <a:pt x="3851" y="5291"/>
                    <a:pt x="4633" y="5623"/>
                  </a:cubicBezTo>
                  <a:cubicBezTo>
                    <a:pt x="5451" y="5970"/>
                    <a:pt x="6308" y="6323"/>
                    <a:pt x="7176" y="6509"/>
                  </a:cubicBezTo>
                  <a:cubicBezTo>
                    <a:pt x="7178" y="6509"/>
                    <a:pt x="7180" y="6510"/>
                    <a:pt x="7182" y="6510"/>
                  </a:cubicBezTo>
                  <a:cubicBezTo>
                    <a:pt x="7203" y="6510"/>
                    <a:pt x="7217" y="6475"/>
                    <a:pt x="7194" y="6466"/>
                  </a:cubicBezTo>
                  <a:cubicBezTo>
                    <a:pt x="6340" y="6141"/>
                    <a:pt x="5468" y="5880"/>
                    <a:pt x="4626" y="5523"/>
                  </a:cubicBezTo>
                  <a:cubicBezTo>
                    <a:pt x="3797" y="5169"/>
                    <a:pt x="3009" y="4752"/>
                    <a:pt x="2201" y="4348"/>
                  </a:cubicBezTo>
                  <a:cubicBezTo>
                    <a:pt x="1980" y="4119"/>
                    <a:pt x="1773" y="3873"/>
                    <a:pt x="1583" y="3623"/>
                  </a:cubicBezTo>
                  <a:cubicBezTo>
                    <a:pt x="1341" y="3305"/>
                    <a:pt x="1133" y="2973"/>
                    <a:pt x="930" y="2637"/>
                  </a:cubicBezTo>
                  <a:close/>
                  <a:moveTo>
                    <a:pt x="8683" y="6798"/>
                  </a:moveTo>
                  <a:lnTo>
                    <a:pt x="8683" y="6798"/>
                  </a:lnTo>
                  <a:cubicBezTo>
                    <a:pt x="8704" y="6865"/>
                    <a:pt x="8730" y="6934"/>
                    <a:pt x="8755" y="6998"/>
                  </a:cubicBezTo>
                  <a:cubicBezTo>
                    <a:pt x="8740" y="6984"/>
                    <a:pt x="8722" y="6966"/>
                    <a:pt x="8704" y="6951"/>
                  </a:cubicBezTo>
                  <a:cubicBezTo>
                    <a:pt x="8694" y="6901"/>
                    <a:pt x="8687" y="6852"/>
                    <a:pt x="8683" y="6798"/>
                  </a:cubicBezTo>
                  <a:close/>
                  <a:moveTo>
                    <a:pt x="2305" y="0"/>
                  </a:moveTo>
                  <a:cubicBezTo>
                    <a:pt x="2039" y="0"/>
                    <a:pt x="1776" y="20"/>
                    <a:pt x="1522" y="69"/>
                  </a:cubicBezTo>
                  <a:cubicBezTo>
                    <a:pt x="1290" y="102"/>
                    <a:pt x="1065" y="163"/>
                    <a:pt x="869" y="252"/>
                  </a:cubicBezTo>
                  <a:cubicBezTo>
                    <a:pt x="480" y="427"/>
                    <a:pt x="1" y="926"/>
                    <a:pt x="166" y="1391"/>
                  </a:cubicBezTo>
                  <a:cubicBezTo>
                    <a:pt x="166" y="1441"/>
                    <a:pt x="169" y="1491"/>
                    <a:pt x="180" y="1541"/>
                  </a:cubicBezTo>
                  <a:cubicBezTo>
                    <a:pt x="185" y="1575"/>
                    <a:pt x="216" y="1591"/>
                    <a:pt x="247" y="1591"/>
                  </a:cubicBezTo>
                  <a:cubicBezTo>
                    <a:pt x="281" y="1591"/>
                    <a:pt x="315" y="1573"/>
                    <a:pt x="319" y="1538"/>
                  </a:cubicBezTo>
                  <a:cubicBezTo>
                    <a:pt x="322" y="1513"/>
                    <a:pt x="326" y="1487"/>
                    <a:pt x="330" y="1462"/>
                  </a:cubicBezTo>
                  <a:cubicBezTo>
                    <a:pt x="333" y="1463"/>
                    <a:pt x="335" y="1463"/>
                    <a:pt x="338" y="1463"/>
                  </a:cubicBezTo>
                  <a:cubicBezTo>
                    <a:pt x="360" y="1463"/>
                    <a:pt x="381" y="1449"/>
                    <a:pt x="387" y="1423"/>
                  </a:cubicBezTo>
                  <a:cubicBezTo>
                    <a:pt x="566" y="691"/>
                    <a:pt x="1204" y="430"/>
                    <a:pt x="1898" y="338"/>
                  </a:cubicBezTo>
                  <a:cubicBezTo>
                    <a:pt x="2025" y="327"/>
                    <a:pt x="2156" y="322"/>
                    <a:pt x="2285" y="322"/>
                  </a:cubicBezTo>
                  <a:cubicBezTo>
                    <a:pt x="2364" y="322"/>
                    <a:pt x="2443" y="324"/>
                    <a:pt x="2519" y="327"/>
                  </a:cubicBezTo>
                  <a:cubicBezTo>
                    <a:pt x="2633" y="334"/>
                    <a:pt x="2747" y="345"/>
                    <a:pt x="2865" y="348"/>
                  </a:cubicBezTo>
                  <a:cubicBezTo>
                    <a:pt x="2872" y="348"/>
                    <a:pt x="2880" y="348"/>
                    <a:pt x="2887" y="345"/>
                  </a:cubicBezTo>
                  <a:cubicBezTo>
                    <a:pt x="3454" y="377"/>
                    <a:pt x="4023" y="420"/>
                    <a:pt x="4583" y="495"/>
                  </a:cubicBezTo>
                  <a:cubicBezTo>
                    <a:pt x="5112" y="566"/>
                    <a:pt x="5587" y="677"/>
                    <a:pt x="6012" y="977"/>
                  </a:cubicBezTo>
                  <a:cubicBezTo>
                    <a:pt x="6058" y="1009"/>
                    <a:pt x="6104" y="1045"/>
                    <a:pt x="6151" y="1080"/>
                  </a:cubicBezTo>
                  <a:cubicBezTo>
                    <a:pt x="6169" y="1094"/>
                    <a:pt x="6190" y="1112"/>
                    <a:pt x="6208" y="1127"/>
                  </a:cubicBezTo>
                  <a:cubicBezTo>
                    <a:pt x="6644" y="1508"/>
                    <a:pt x="7044" y="1984"/>
                    <a:pt x="7340" y="2509"/>
                  </a:cubicBezTo>
                  <a:cubicBezTo>
                    <a:pt x="7326" y="2512"/>
                    <a:pt x="7319" y="2534"/>
                    <a:pt x="7329" y="2548"/>
                  </a:cubicBezTo>
                  <a:cubicBezTo>
                    <a:pt x="7365" y="2588"/>
                    <a:pt x="7397" y="2627"/>
                    <a:pt x="7426" y="2670"/>
                  </a:cubicBezTo>
                  <a:cubicBezTo>
                    <a:pt x="7633" y="3066"/>
                    <a:pt x="7783" y="3488"/>
                    <a:pt x="7847" y="3920"/>
                  </a:cubicBezTo>
                  <a:cubicBezTo>
                    <a:pt x="7890" y="4226"/>
                    <a:pt x="7879" y="4573"/>
                    <a:pt x="7868" y="4927"/>
                  </a:cubicBezTo>
                  <a:cubicBezTo>
                    <a:pt x="7833" y="4848"/>
                    <a:pt x="7776" y="4777"/>
                    <a:pt x="7733" y="4705"/>
                  </a:cubicBezTo>
                  <a:cubicBezTo>
                    <a:pt x="7728" y="4699"/>
                    <a:pt x="7721" y="4697"/>
                    <a:pt x="7714" y="4697"/>
                  </a:cubicBezTo>
                  <a:cubicBezTo>
                    <a:pt x="7699" y="4697"/>
                    <a:pt x="7684" y="4712"/>
                    <a:pt x="7693" y="4727"/>
                  </a:cubicBezTo>
                  <a:cubicBezTo>
                    <a:pt x="7744" y="4805"/>
                    <a:pt x="7790" y="4887"/>
                    <a:pt x="7851" y="4955"/>
                  </a:cubicBezTo>
                  <a:cubicBezTo>
                    <a:pt x="7853" y="4959"/>
                    <a:pt x="7856" y="4961"/>
                    <a:pt x="7860" y="4961"/>
                  </a:cubicBezTo>
                  <a:cubicBezTo>
                    <a:pt x="7862" y="4961"/>
                    <a:pt x="7865" y="4960"/>
                    <a:pt x="7868" y="4958"/>
                  </a:cubicBezTo>
                  <a:lnTo>
                    <a:pt x="7868" y="4958"/>
                  </a:lnTo>
                  <a:cubicBezTo>
                    <a:pt x="7865" y="5052"/>
                    <a:pt x="7865" y="5148"/>
                    <a:pt x="7861" y="5241"/>
                  </a:cubicBezTo>
                  <a:cubicBezTo>
                    <a:pt x="7547" y="4734"/>
                    <a:pt x="7108" y="4287"/>
                    <a:pt x="6647" y="3930"/>
                  </a:cubicBezTo>
                  <a:cubicBezTo>
                    <a:pt x="6642" y="3926"/>
                    <a:pt x="6637" y="3925"/>
                    <a:pt x="6632" y="3925"/>
                  </a:cubicBezTo>
                  <a:cubicBezTo>
                    <a:pt x="6613" y="3925"/>
                    <a:pt x="6598" y="3949"/>
                    <a:pt x="6615" y="3966"/>
                  </a:cubicBezTo>
                  <a:cubicBezTo>
                    <a:pt x="7101" y="4416"/>
                    <a:pt x="7483" y="4912"/>
                    <a:pt x="7865" y="5441"/>
                  </a:cubicBezTo>
                  <a:cubicBezTo>
                    <a:pt x="7868" y="5555"/>
                    <a:pt x="7873" y="5665"/>
                    <a:pt x="7883" y="5777"/>
                  </a:cubicBezTo>
                  <a:cubicBezTo>
                    <a:pt x="7669" y="5480"/>
                    <a:pt x="7405" y="5202"/>
                    <a:pt x="7161" y="4948"/>
                  </a:cubicBezTo>
                  <a:cubicBezTo>
                    <a:pt x="6783" y="4555"/>
                    <a:pt x="6365" y="4205"/>
                    <a:pt x="5930" y="3880"/>
                  </a:cubicBezTo>
                  <a:cubicBezTo>
                    <a:pt x="5924" y="3875"/>
                    <a:pt x="5918" y="3873"/>
                    <a:pt x="5913" y="3873"/>
                  </a:cubicBezTo>
                  <a:cubicBezTo>
                    <a:pt x="5893" y="3873"/>
                    <a:pt x="5878" y="3899"/>
                    <a:pt x="5897" y="3913"/>
                  </a:cubicBezTo>
                  <a:cubicBezTo>
                    <a:pt x="6308" y="4244"/>
                    <a:pt x="6686" y="4605"/>
                    <a:pt x="7051" y="4987"/>
                  </a:cubicBezTo>
                  <a:cubicBezTo>
                    <a:pt x="7362" y="5316"/>
                    <a:pt x="7626" y="5695"/>
                    <a:pt x="7922" y="6034"/>
                  </a:cubicBezTo>
                  <a:cubicBezTo>
                    <a:pt x="7929" y="6069"/>
                    <a:pt x="7937" y="6105"/>
                    <a:pt x="7947" y="6137"/>
                  </a:cubicBezTo>
                  <a:cubicBezTo>
                    <a:pt x="7561" y="5677"/>
                    <a:pt x="7076" y="5280"/>
                    <a:pt x="6622" y="4894"/>
                  </a:cubicBezTo>
                  <a:cubicBezTo>
                    <a:pt x="6144" y="4491"/>
                    <a:pt x="5648" y="4109"/>
                    <a:pt x="5137" y="3745"/>
                  </a:cubicBezTo>
                  <a:cubicBezTo>
                    <a:pt x="5133" y="3742"/>
                    <a:pt x="5130" y="3741"/>
                    <a:pt x="5127" y="3741"/>
                  </a:cubicBezTo>
                  <a:cubicBezTo>
                    <a:pt x="5108" y="3741"/>
                    <a:pt x="5090" y="3772"/>
                    <a:pt x="5108" y="3784"/>
                  </a:cubicBezTo>
                  <a:cubicBezTo>
                    <a:pt x="5601" y="4165"/>
                    <a:pt x="6080" y="4566"/>
                    <a:pt x="6548" y="4973"/>
                  </a:cubicBezTo>
                  <a:cubicBezTo>
                    <a:pt x="7016" y="5383"/>
                    <a:pt x="7444" y="5845"/>
                    <a:pt x="7929" y="6234"/>
                  </a:cubicBezTo>
                  <a:cubicBezTo>
                    <a:pt x="7936" y="6238"/>
                    <a:pt x="7942" y="6240"/>
                    <a:pt x="7949" y="6240"/>
                  </a:cubicBezTo>
                  <a:cubicBezTo>
                    <a:pt x="7957" y="6240"/>
                    <a:pt x="7965" y="6237"/>
                    <a:pt x="7972" y="6234"/>
                  </a:cubicBezTo>
                  <a:cubicBezTo>
                    <a:pt x="7993" y="6301"/>
                    <a:pt x="8018" y="6362"/>
                    <a:pt x="8044" y="6427"/>
                  </a:cubicBezTo>
                  <a:cubicBezTo>
                    <a:pt x="8058" y="6469"/>
                    <a:pt x="8069" y="6509"/>
                    <a:pt x="8087" y="6552"/>
                  </a:cubicBezTo>
                  <a:cubicBezTo>
                    <a:pt x="7987" y="6484"/>
                    <a:pt x="7883" y="6420"/>
                    <a:pt x="7779" y="6355"/>
                  </a:cubicBezTo>
                  <a:cubicBezTo>
                    <a:pt x="7433" y="6013"/>
                    <a:pt x="6998" y="5741"/>
                    <a:pt x="6601" y="5451"/>
                  </a:cubicBezTo>
                  <a:cubicBezTo>
                    <a:pt x="6223" y="5180"/>
                    <a:pt x="5840" y="4909"/>
                    <a:pt x="5458" y="4637"/>
                  </a:cubicBezTo>
                  <a:cubicBezTo>
                    <a:pt x="4633" y="4063"/>
                    <a:pt x="3801" y="3506"/>
                    <a:pt x="2944" y="2977"/>
                  </a:cubicBezTo>
                  <a:cubicBezTo>
                    <a:pt x="2943" y="2976"/>
                    <a:pt x="2941" y="2975"/>
                    <a:pt x="2940" y="2975"/>
                  </a:cubicBezTo>
                  <a:cubicBezTo>
                    <a:pt x="2931" y="2975"/>
                    <a:pt x="2924" y="2992"/>
                    <a:pt x="2933" y="2998"/>
                  </a:cubicBezTo>
                  <a:cubicBezTo>
                    <a:pt x="3744" y="3562"/>
                    <a:pt x="4558" y="4119"/>
                    <a:pt x="5366" y="4687"/>
                  </a:cubicBezTo>
                  <a:cubicBezTo>
                    <a:pt x="5790" y="4984"/>
                    <a:pt x="6212" y="5287"/>
                    <a:pt x="6630" y="5591"/>
                  </a:cubicBezTo>
                  <a:cubicBezTo>
                    <a:pt x="6722" y="5659"/>
                    <a:pt x="6812" y="5726"/>
                    <a:pt x="6901" y="5794"/>
                  </a:cubicBezTo>
                  <a:cubicBezTo>
                    <a:pt x="6737" y="5687"/>
                    <a:pt x="6572" y="5580"/>
                    <a:pt x="6411" y="5473"/>
                  </a:cubicBezTo>
                  <a:cubicBezTo>
                    <a:pt x="5751" y="5041"/>
                    <a:pt x="5094" y="4605"/>
                    <a:pt x="4433" y="4170"/>
                  </a:cubicBezTo>
                  <a:cubicBezTo>
                    <a:pt x="3762" y="3723"/>
                    <a:pt x="3094" y="3270"/>
                    <a:pt x="2430" y="2812"/>
                  </a:cubicBezTo>
                  <a:cubicBezTo>
                    <a:pt x="2097" y="2580"/>
                    <a:pt x="1769" y="2348"/>
                    <a:pt x="1437" y="2120"/>
                  </a:cubicBezTo>
                  <a:cubicBezTo>
                    <a:pt x="1158" y="1927"/>
                    <a:pt x="840" y="1620"/>
                    <a:pt x="508" y="1544"/>
                  </a:cubicBezTo>
                  <a:cubicBezTo>
                    <a:pt x="494" y="1544"/>
                    <a:pt x="487" y="1556"/>
                    <a:pt x="490" y="1569"/>
                  </a:cubicBezTo>
                  <a:cubicBezTo>
                    <a:pt x="665" y="1880"/>
                    <a:pt x="1080" y="2105"/>
                    <a:pt x="1362" y="2319"/>
                  </a:cubicBezTo>
                  <a:cubicBezTo>
                    <a:pt x="1672" y="2552"/>
                    <a:pt x="1990" y="2780"/>
                    <a:pt x="2305" y="3008"/>
                  </a:cubicBezTo>
                  <a:cubicBezTo>
                    <a:pt x="2494" y="3145"/>
                    <a:pt x="2683" y="3277"/>
                    <a:pt x="2869" y="3412"/>
                  </a:cubicBezTo>
                  <a:cubicBezTo>
                    <a:pt x="2205" y="2984"/>
                    <a:pt x="1537" y="2558"/>
                    <a:pt x="873" y="2130"/>
                  </a:cubicBezTo>
                  <a:cubicBezTo>
                    <a:pt x="867" y="2127"/>
                    <a:pt x="862" y="2125"/>
                    <a:pt x="857" y="2125"/>
                  </a:cubicBezTo>
                  <a:cubicBezTo>
                    <a:pt x="829" y="2125"/>
                    <a:pt x="813" y="2169"/>
                    <a:pt x="840" y="2187"/>
                  </a:cubicBezTo>
                  <a:cubicBezTo>
                    <a:pt x="2529" y="3323"/>
                    <a:pt x="4222" y="4465"/>
                    <a:pt x="5940" y="5563"/>
                  </a:cubicBezTo>
                  <a:cubicBezTo>
                    <a:pt x="4190" y="4645"/>
                    <a:pt x="2490" y="3644"/>
                    <a:pt x="858" y="2516"/>
                  </a:cubicBezTo>
                  <a:cubicBezTo>
                    <a:pt x="698" y="2248"/>
                    <a:pt x="537" y="1976"/>
                    <a:pt x="362" y="1716"/>
                  </a:cubicBezTo>
                  <a:cubicBezTo>
                    <a:pt x="345" y="1691"/>
                    <a:pt x="320" y="1680"/>
                    <a:pt x="294" y="1680"/>
                  </a:cubicBezTo>
                  <a:cubicBezTo>
                    <a:pt x="243" y="1680"/>
                    <a:pt x="192" y="1723"/>
                    <a:pt x="215" y="1780"/>
                  </a:cubicBezTo>
                  <a:cubicBezTo>
                    <a:pt x="515" y="2505"/>
                    <a:pt x="983" y="3201"/>
                    <a:pt x="1461" y="3816"/>
                  </a:cubicBezTo>
                  <a:cubicBezTo>
                    <a:pt x="1908" y="4394"/>
                    <a:pt x="2422" y="4915"/>
                    <a:pt x="3030" y="5327"/>
                  </a:cubicBezTo>
                  <a:cubicBezTo>
                    <a:pt x="3705" y="5784"/>
                    <a:pt x="4472" y="6037"/>
                    <a:pt x="5251" y="6265"/>
                  </a:cubicBezTo>
                  <a:cubicBezTo>
                    <a:pt x="5679" y="6394"/>
                    <a:pt x="6108" y="6519"/>
                    <a:pt x="6536" y="6648"/>
                  </a:cubicBezTo>
                  <a:cubicBezTo>
                    <a:pt x="6983" y="6776"/>
                    <a:pt x="7436" y="6951"/>
                    <a:pt x="7897" y="7005"/>
                  </a:cubicBezTo>
                  <a:lnTo>
                    <a:pt x="7904" y="7005"/>
                  </a:lnTo>
                  <a:cubicBezTo>
                    <a:pt x="7965" y="7023"/>
                    <a:pt x="8026" y="7037"/>
                    <a:pt x="8087" y="7051"/>
                  </a:cubicBezTo>
                  <a:cubicBezTo>
                    <a:pt x="8293" y="7219"/>
                    <a:pt x="8511" y="7376"/>
                    <a:pt x="8733" y="7526"/>
                  </a:cubicBezTo>
                  <a:cubicBezTo>
                    <a:pt x="8804" y="7605"/>
                    <a:pt x="8905" y="7691"/>
                    <a:pt x="9008" y="7755"/>
                  </a:cubicBezTo>
                  <a:cubicBezTo>
                    <a:pt x="9058" y="7691"/>
                    <a:pt x="9108" y="7626"/>
                    <a:pt x="9154" y="7562"/>
                  </a:cubicBezTo>
                  <a:cubicBezTo>
                    <a:pt x="9151" y="7559"/>
                    <a:pt x="9144" y="7555"/>
                    <a:pt x="9137" y="7551"/>
                  </a:cubicBezTo>
                  <a:cubicBezTo>
                    <a:pt x="9129" y="7537"/>
                    <a:pt x="9122" y="7523"/>
                    <a:pt x="9115" y="7508"/>
                  </a:cubicBezTo>
                  <a:lnTo>
                    <a:pt x="9115" y="7508"/>
                  </a:lnTo>
                  <a:cubicBezTo>
                    <a:pt x="9129" y="7523"/>
                    <a:pt x="9147" y="7537"/>
                    <a:pt x="9165" y="7551"/>
                  </a:cubicBezTo>
                  <a:cubicBezTo>
                    <a:pt x="9180" y="7530"/>
                    <a:pt x="9197" y="7513"/>
                    <a:pt x="9211" y="7491"/>
                  </a:cubicBezTo>
                  <a:cubicBezTo>
                    <a:pt x="8743" y="6766"/>
                    <a:pt x="8311" y="6016"/>
                    <a:pt x="8623" y="5123"/>
                  </a:cubicBezTo>
                  <a:cubicBezTo>
                    <a:pt x="8658" y="5019"/>
                    <a:pt x="8697" y="4920"/>
                    <a:pt x="8737" y="4823"/>
                  </a:cubicBezTo>
                  <a:cubicBezTo>
                    <a:pt x="8679" y="4337"/>
                    <a:pt x="8554" y="3859"/>
                    <a:pt x="8365" y="3409"/>
                  </a:cubicBezTo>
                  <a:cubicBezTo>
                    <a:pt x="7972" y="2480"/>
                    <a:pt x="7251" y="1495"/>
                    <a:pt x="6319" y="1002"/>
                  </a:cubicBezTo>
                  <a:cubicBezTo>
                    <a:pt x="6197" y="898"/>
                    <a:pt x="6068" y="801"/>
                    <a:pt x="5933" y="716"/>
                  </a:cubicBezTo>
                  <a:lnTo>
                    <a:pt x="5933" y="716"/>
                  </a:lnTo>
                  <a:cubicBezTo>
                    <a:pt x="5961" y="727"/>
                    <a:pt x="5987" y="737"/>
                    <a:pt x="6015" y="748"/>
                  </a:cubicBezTo>
                  <a:cubicBezTo>
                    <a:pt x="6968" y="1144"/>
                    <a:pt x="7740" y="1891"/>
                    <a:pt x="8275" y="2766"/>
                  </a:cubicBezTo>
                  <a:cubicBezTo>
                    <a:pt x="8551" y="3216"/>
                    <a:pt x="8765" y="3705"/>
                    <a:pt x="8783" y="4241"/>
                  </a:cubicBezTo>
                  <a:cubicBezTo>
                    <a:pt x="8790" y="4423"/>
                    <a:pt x="8773" y="4605"/>
                    <a:pt x="8751" y="4787"/>
                  </a:cubicBezTo>
                  <a:cubicBezTo>
                    <a:pt x="8897" y="4416"/>
                    <a:pt x="9030" y="4063"/>
                    <a:pt x="8965" y="3644"/>
                  </a:cubicBezTo>
                  <a:cubicBezTo>
                    <a:pt x="8765" y="2852"/>
                    <a:pt x="8226" y="2108"/>
                    <a:pt x="7669" y="1551"/>
                  </a:cubicBezTo>
                  <a:cubicBezTo>
                    <a:pt x="6944" y="830"/>
                    <a:pt x="6037" y="381"/>
                    <a:pt x="5036" y="191"/>
                  </a:cubicBezTo>
                  <a:cubicBezTo>
                    <a:pt x="4438" y="77"/>
                    <a:pt x="3811" y="27"/>
                    <a:pt x="3188" y="27"/>
                  </a:cubicBezTo>
                  <a:cubicBezTo>
                    <a:pt x="3094" y="27"/>
                    <a:pt x="2999" y="28"/>
                    <a:pt x="2905" y="30"/>
                  </a:cubicBezTo>
                  <a:cubicBezTo>
                    <a:pt x="2705" y="12"/>
                    <a:pt x="2504" y="0"/>
                    <a:pt x="230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_1">
    <p:spTree>
      <p:nvGrpSpPr>
        <p:cNvPr id="2109" name="Shape 2109"/>
        <p:cNvGrpSpPr/>
        <p:nvPr/>
      </p:nvGrpSpPr>
      <p:grpSpPr>
        <a:xfrm>
          <a:off x="0" y="0"/>
          <a:ext cx="0" cy="0"/>
          <a:chOff x="0" y="0"/>
          <a:chExt cx="0" cy="0"/>
        </a:xfrm>
      </p:grpSpPr>
      <p:sp>
        <p:nvSpPr>
          <p:cNvPr id="2110" name="Google Shape;2110;p16"/>
          <p:cNvSpPr txBox="1"/>
          <p:nvPr>
            <p:ph hasCustomPrompt="1" type="title"/>
          </p:nvPr>
        </p:nvSpPr>
        <p:spPr>
          <a:xfrm>
            <a:off x="842525" y="1953625"/>
            <a:ext cx="2391900" cy="4455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11" name="Google Shape;2111;p16"/>
          <p:cNvSpPr txBox="1"/>
          <p:nvPr>
            <p:ph idx="1" type="subTitle"/>
          </p:nvPr>
        </p:nvSpPr>
        <p:spPr>
          <a:xfrm>
            <a:off x="842525" y="2472447"/>
            <a:ext cx="2391900" cy="445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2112" name="Google Shape;2112;p16"/>
          <p:cNvSpPr txBox="1"/>
          <p:nvPr>
            <p:ph idx="2"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113" name="Google Shape;2113;p16"/>
          <p:cNvSpPr txBox="1"/>
          <p:nvPr>
            <p:ph hasCustomPrompt="1" idx="3" type="title"/>
          </p:nvPr>
        </p:nvSpPr>
        <p:spPr>
          <a:xfrm>
            <a:off x="3376063" y="1953625"/>
            <a:ext cx="2391900" cy="4455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14" name="Google Shape;2114;p16"/>
          <p:cNvSpPr txBox="1"/>
          <p:nvPr>
            <p:ph idx="4" type="subTitle"/>
          </p:nvPr>
        </p:nvSpPr>
        <p:spPr>
          <a:xfrm>
            <a:off x="3376063" y="2472447"/>
            <a:ext cx="2391900" cy="445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2115" name="Google Shape;2115;p16"/>
          <p:cNvSpPr txBox="1"/>
          <p:nvPr>
            <p:ph hasCustomPrompt="1" idx="5" type="title"/>
          </p:nvPr>
        </p:nvSpPr>
        <p:spPr>
          <a:xfrm>
            <a:off x="5909600" y="1953625"/>
            <a:ext cx="2391900" cy="4455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16" name="Google Shape;2116;p16"/>
          <p:cNvSpPr txBox="1"/>
          <p:nvPr>
            <p:ph idx="6" type="subTitle"/>
          </p:nvPr>
        </p:nvSpPr>
        <p:spPr>
          <a:xfrm>
            <a:off x="5909600" y="2472447"/>
            <a:ext cx="2391900" cy="445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2117" name="Google Shape;2117;p16"/>
          <p:cNvSpPr txBox="1"/>
          <p:nvPr>
            <p:ph idx="7" type="subTitle"/>
          </p:nvPr>
        </p:nvSpPr>
        <p:spPr>
          <a:xfrm>
            <a:off x="842525" y="2977976"/>
            <a:ext cx="2391900" cy="61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18" name="Google Shape;2118;p16"/>
          <p:cNvSpPr txBox="1"/>
          <p:nvPr>
            <p:ph idx="8" type="subTitle"/>
          </p:nvPr>
        </p:nvSpPr>
        <p:spPr>
          <a:xfrm>
            <a:off x="3376075" y="2977976"/>
            <a:ext cx="2391900" cy="61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19" name="Google Shape;2119;p16"/>
          <p:cNvSpPr txBox="1"/>
          <p:nvPr>
            <p:ph idx="9" type="subTitle"/>
          </p:nvPr>
        </p:nvSpPr>
        <p:spPr>
          <a:xfrm>
            <a:off x="5909606" y="2977976"/>
            <a:ext cx="2391900" cy="61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20" name="Google Shape;2120;p16"/>
          <p:cNvSpPr/>
          <p:nvPr/>
        </p:nvSpPr>
        <p:spPr>
          <a:xfrm rot="-4487128">
            <a:off x="7635546" y="-2216033"/>
            <a:ext cx="3498492" cy="5512058"/>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6"/>
          <p:cNvSpPr/>
          <p:nvPr/>
        </p:nvSpPr>
        <p:spPr>
          <a:xfrm rot="-1283309">
            <a:off x="-2377505" y="-1306698"/>
            <a:ext cx="3726160" cy="3336815"/>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E6C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Krona One"/>
              <a:ea typeface="Krona One"/>
              <a:cs typeface="Krona One"/>
              <a:sym typeface="Krona One"/>
            </a:endParaRPr>
          </a:p>
        </p:txBody>
      </p:sp>
      <p:grpSp>
        <p:nvGrpSpPr>
          <p:cNvPr id="2122" name="Google Shape;2122;p16"/>
          <p:cNvGrpSpPr/>
          <p:nvPr/>
        </p:nvGrpSpPr>
        <p:grpSpPr>
          <a:xfrm rot="-7118714">
            <a:off x="261959" y="3733797"/>
            <a:ext cx="1598047" cy="1053821"/>
            <a:chOff x="3257675" y="582950"/>
            <a:chExt cx="964350" cy="635900"/>
          </a:xfrm>
        </p:grpSpPr>
        <p:sp>
          <p:nvSpPr>
            <p:cNvPr id="2123" name="Google Shape;2123;p16"/>
            <p:cNvSpPr/>
            <p:nvPr/>
          </p:nvSpPr>
          <p:spPr>
            <a:xfrm>
              <a:off x="3257675" y="582950"/>
              <a:ext cx="964350" cy="635900"/>
            </a:xfrm>
            <a:custGeom>
              <a:rect b="b" l="l" r="r" t="t"/>
              <a:pathLst>
                <a:path extrusionOk="0" h="25436" w="38574">
                  <a:moveTo>
                    <a:pt x="37011" y="1345"/>
                  </a:moveTo>
                  <a:cubicBezTo>
                    <a:pt x="37241" y="1345"/>
                    <a:pt x="37438" y="1453"/>
                    <a:pt x="37663" y="1672"/>
                  </a:cubicBezTo>
                  <a:cubicBezTo>
                    <a:pt x="38092" y="2090"/>
                    <a:pt x="38188" y="2529"/>
                    <a:pt x="37952" y="3047"/>
                  </a:cubicBezTo>
                  <a:cubicBezTo>
                    <a:pt x="37395" y="4262"/>
                    <a:pt x="36674" y="5325"/>
                    <a:pt x="35646" y="6218"/>
                  </a:cubicBezTo>
                  <a:cubicBezTo>
                    <a:pt x="33602" y="7997"/>
                    <a:pt x="31334" y="9439"/>
                    <a:pt x="29028" y="10832"/>
                  </a:cubicBezTo>
                  <a:cubicBezTo>
                    <a:pt x="28574" y="11104"/>
                    <a:pt x="28110" y="11358"/>
                    <a:pt x="27525" y="11693"/>
                  </a:cubicBezTo>
                  <a:cubicBezTo>
                    <a:pt x="27663" y="11365"/>
                    <a:pt x="27749" y="11175"/>
                    <a:pt x="27820" y="10982"/>
                  </a:cubicBezTo>
                  <a:cubicBezTo>
                    <a:pt x="28156" y="10082"/>
                    <a:pt x="27935" y="9332"/>
                    <a:pt x="27131" y="8797"/>
                  </a:cubicBezTo>
                  <a:cubicBezTo>
                    <a:pt x="26453" y="8340"/>
                    <a:pt x="25707" y="8058"/>
                    <a:pt x="24825" y="7972"/>
                  </a:cubicBezTo>
                  <a:cubicBezTo>
                    <a:pt x="25125" y="7832"/>
                    <a:pt x="25420" y="7676"/>
                    <a:pt x="25731" y="7550"/>
                  </a:cubicBezTo>
                  <a:cubicBezTo>
                    <a:pt x="27053" y="7018"/>
                    <a:pt x="28413" y="6565"/>
                    <a:pt x="29696" y="5950"/>
                  </a:cubicBezTo>
                  <a:cubicBezTo>
                    <a:pt x="30785" y="5432"/>
                    <a:pt x="31813" y="4776"/>
                    <a:pt x="32817" y="4104"/>
                  </a:cubicBezTo>
                  <a:cubicBezTo>
                    <a:pt x="33799" y="3447"/>
                    <a:pt x="34716" y="2690"/>
                    <a:pt x="35667" y="1983"/>
                  </a:cubicBezTo>
                  <a:cubicBezTo>
                    <a:pt x="35881" y="1822"/>
                    <a:pt x="36113" y="1679"/>
                    <a:pt x="36353" y="1554"/>
                  </a:cubicBezTo>
                  <a:cubicBezTo>
                    <a:pt x="36616" y="1415"/>
                    <a:pt x="36824" y="1345"/>
                    <a:pt x="37011" y="1345"/>
                  </a:cubicBezTo>
                  <a:close/>
                  <a:moveTo>
                    <a:pt x="25460" y="8432"/>
                  </a:moveTo>
                  <a:cubicBezTo>
                    <a:pt x="26060" y="8432"/>
                    <a:pt x="26603" y="8665"/>
                    <a:pt x="27139" y="9136"/>
                  </a:cubicBezTo>
                  <a:cubicBezTo>
                    <a:pt x="28085" y="9975"/>
                    <a:pt x="27871" y="11129"/>
                    <a:pt x="26678" y="11582"/>
                  </a:cubicBezTo>
                  <a:cubicBezTo>
                    <a:pt x="26443" y="11672"/>
                    <a:pt x="26210" y="11719"/>
                    <a:pt x="25981" y="11719"/>
                  </a:cubicBezTo>
                  <a:cubicBezTo>
                    <a:pt x="25665" y="11719"/>
                    <a:pt x="25356" y="11632"/>
                    <a:pt x="25056" y="11454"/>
                  </a:cubicBezTo>
                  <a:cubicBezTo>
                    <a:pt x="24739" y="11269"/>
                    <a:pt x="24560" y="10986"/>
                    <a:pt x="24517" y="10611"/>
                  </a:cubicBezTo>
                  <a:cubicBezTo>
                    <a:pt x="24385" y="9515"/>
                    <a:pt x="24382" y="9515"/>
                    <a:pt x="23956" y="8843"/>
                  </a:cubicBezTo>
                  <a:cubicBezTo>
                    <a:pt x="24506" y="8570"/>
                    <a:pt x="25000" y="8432"/>
                    <a:pt x="25460" y="8432"/>
                  </a:cubicBezTo>
                  <a:close/>
                  <a:moveTo>
                    <a:pt x="1265" y="10060"/>
                  </a:moveTo>
                  <a:cubicBezTo>
                    <a:pt x="1367" y="10060"/>
                    <a:pt x="1471" y="10073"/>
                    <a:pt x="1571" y="10093"/>
                  </a:cubicBezTo>
                  <a:cubicBezTo>
                    <a:pt x="1858" y="10150"/>
                    <a:pt x="2129" y="10275"/>
                    <a:pt x="2411" y="10357"/>
                  </a:cubicBezTo>
                  <a:cubicBezTo>
                    <a:pt x="3000" y="10532"/>
                    <a:pt x="3593" y="10693"/>
                    <a:pt x="4182" y="10865"/>
                  </a:cubicBezTo>
                  <a:cubicBezTo>
                    <a:pt x="4357" y="10915"/>
                    <a:pt x="4525" y="10979"/>
                    <a:pt x="4750" y="11058"/>
                  </a:cubicBezTo>
                  <a:cubicBezTo>
                    <a:pt x="4518" y="11607"/>
                    <a:pt x="4322" y="12047"/>
                    <a:pt x="4143" y="12493"/>
                  </a:cubicBezTo>
                  <a:cubicBezTo>
                    <a:pt x="3982" y="12904"/>
                    <a:pt x="3664" y="13122"/>
                    <a:pt x="3272" y="13261"/>
                  </a:cubicBezTo>
                  <a:cubicBezTo>
                    <a:pt x="3174" y="13295"/>
                    <a:pt x="3082" y="13314"/>
                    <a:pt x="2994" y="13314"/>
                  </a:cubicBezTo>
                  <a:cubicBezTo>
                    <a:pt x="2830" y="13314"/>
                    <a:pt x="2682" y="13249"/>
                    <a:pt x="2547" y="13093"/>
                  </a:cubicBezTo>
                  <a:cubicBezTo>
                    <a:pt x="2000" y="12468"/>
                    <a:pt x="1433" y="11861"/>
                    <a:pt x="890" y="11233"/>
                  </a:cubicBezTo>
                  <a:cubicBezTo>
                    <a:pt x="683" y="10993"/>
                    <a:pt x="429" y="10693"/>
                    <a:pt x="625" y="10372"/>
                  </a:cubicBezTo>
                  <a:cubicBezTo>
                    <a:pt x="769" y="10140"/>
                    <a:pt x="1010" y="10060"/>
                    <a:pt x="1265" y="10060"/>
                  </a:cubicBezTo>
                  <a:close/>
                  <a:moveTo>
                    <a:pt x="18751" y="10580"/>
                  </a:moveTo>
                  <a:lnTo>
                    <a:pt x="18751" y="10580"/>
                  </a:lnTo>
                  <a:cubicBezTo>
                    <a:pt x="18713" y="10634"/>
                    <a:pt x="18676" y="10689"/>
                    <a:pt x="18654" y="10718"/>
                  </a:cubicBezTo>
                  <a:cubicBezTo>
                    <a:pt x="19235" y="10865"/>
                    <a:pt x="19821" y="11007"/>
                    <a:pt x="20399" y="11165"/>
                  </a:cubicBezTo>
                  <a:cubicBezTo>
                    <a:pt x="20528" y="11197"/>
                    <a:pt x="20650" y="11264"/>
                    <a:pt x="20764" y="11333"/>
                  </a:cubicBezTo>
                  <a:cubicBezTo>
                    <a:pt x="21268" y="11625"/>
                    <a:pt x="21731" y="11940"/>
                    <a:pt x="21635" y="12636"/>
                  </a:cubicBezTo>
                  <a:cubicBezTo>
                    <a:pt x="21535" y="13347"/>
                    <a:pt x="21014" y="13926"/>
                    <a:pt x="20317" y="14093"/>
                  </a:cubicBezTo>
                  <a:cubicBezTo>
                    <a:pt x="20190" y="14124"/>
                    <a:pt x="20064" y="14139"/>
                    <a:pt x="19941" y="14139"/>
                  </a:cubicBezTo>
                  <a:cubicBezTo>
                    <a:pt x="19455" y="14139"/>
                    <a:pt x="19013" y="13896"/>
                    <a:pt x="18739" y="13415"/>
                  </a:cubicBezTo>
                  <a:cubicBezTo>
                    <a:pt x="18603" y="13182"/>
                    <a:pt x="18528" y="12854"/>
                    <a:pt x="18568" y="12589"/>
                  </a:cubicBezTo>
                  <a:cubicBezTo>
                    <a:pt x="18646" y="12075"/>
                    <a:pt x="18753" y="11597"/>
                    <a:pt x="18375" y="11143"/>
                  </a:cubicBezTo>
                  <a:cubicBezTo>
                    <a:pt x="18293" y="11047"/>
                    <a:pt x="18336" y="10843"/>
                    <a:pt x="18318" y="10643"/>
                  </a:cubicBezTo>
                  <a:cubicBezTo>
                    <a:pt x="18473" y="10620"/>
                    <a:pt x="18612" y="10600"/>
                    <a:pt x="18751" y="10580"/>
                  </a:cubicBezTo>
                  <a:close/>
                  <a:moveTo>
                    <a:pt x="14725" y="12418"/>
                  </a:moveTo>
                  <a:cubicBezTo>
                    <a:pt x="15114" y="12668"/>
                    <a:pt x="15550" y="12882"/>
                    <a:pt x="15906" y="13193"/>
                  </a:cubicBezTo>
                  <a:cubicBezTo>
                    <a:pt x="16503" y="13711"/>
                    <a:pt x="16539" y="14443"/>
                    <a:pt x="16061" y="15072"/>
                  </a:cubicBezTo>
                  <a:cubicBezTo>
                    <a:pt x="15576" y="15710"/>
                    <a:pt x="14974" y="16024"/>
                    <a:pt x="14386" y="16024"/>
                  </a:cubicBezTo>
                  <a:cubicBezTo>
                    <a:pt x="13705" y="16024"/>
                    <a:pt x="13044" y="15603"/>
                    <a:pt x="12607" y="14778"/>
                  </a:cubicBezTo>
                  <a:cubicBezTo>
                    <a:pt x="12496" y="14568"/>
                    <a:pt x="12389" y="14354"/>
                    <a:pt x="12247" y="14076"/>
                  </a:cubicBezTo>
                  <a:cubicBezTo>
                    <a:pt x="12432" y="13929"/>
                    <a:pt x="12550" y="13822"/>
                    <a:pt x="12685" y="13736"/>
                  </a:cubicBezTo>
                  <a:cubicBezTo>
                    <a:pt x="13339" y="13308"/>
                    <a:pt x="13996" y="12889"/>
                    <a:pt x="14725" y="12418"/>
                  </a:cubicBezTo>
                  <a:close/>
                  <a:moveTo>
                    <a:pt x="23378" y="8979"/>
                  </a:moveTo>
                  <a:cubicBezTo>
                    <a:pt x="23782" y="9236"/>
                    <a:pt x="24092" y="9643"/>
                    <a:pt x="24042" y="10197"/>
                  </a:cubicBezTo>
                  <a:cubicBezTo>
                    <a:pt x="23925" y="11572"/>
                    <a:pt x="24756" y="11982"/>
                    <a:pt x="25749" y="12264"/>
                  </a:cubicBezTo>
                  <a:cubicBezTo>
                    <a:pt x="25903" y="12307"/>
                    <a:pt x="26063" y="12325"/>
                    <a:pt x="26406" y="12390"/>
                  </a:cubicBezTo>
                  <a:cubicBezTo>
                    <a:pt x="25924" y="12640"/>
                    <a:pt x="25570" y="12807"/>
                    <a:pt x="25235" y="13000"/>
                  </a:cubicBezTo>
                  <a:cubicBezTo>
                    <a:pt x="24700" y="13308"/>
                    <a:pt x="24135" y="13578"/>
                    <a:pt x="23653" y="13954"/>
                  </a:cubicBezTo>
                  <a:cubicBezTo>
                    <a:pt x="23038" y="14440"/>
                    <a:pt x="22353" y="14786"/>
                    <a:pt x="21611" y="14872"/>
                  </a:cubicBezTo>
                  <a:cubicBezTo>
                    <a:pt x="19949" y="15068"/>
                    <a:pt x="18439" y="15693"/>
                    <a:pt x="16910" y="16304"/>
                  </a:cubicBezTo>
                  <a:cubicBezTo>
                    <a:pt x="15964" y="16679"/>
                    <a:pt x="14993" y="17086"/>
                    <a:pt x="13996" y="17229"/>
                  </a:cubicBezTo>
                  <a:cubicBezTo>
                    <a:pt x="13576" y="17290"/>
                    <a:pt x="13156" y="17321"/>
                    <a:pt x="12733" y="17321"/>
                  </a:cubicBezTo>
                  <a:cubicBezTo>
                    <a:pt x="11625" y="17321"/>
                    <a:pt x="10499" y="17109"/>
                    <a:pt x="9318" y="16672"/>
                  </a:cubicBezTo>
                  <a:cubicBezTo>
                    <a:pt x="10178" y="15864"/>
                    <a:pt x="10932" y="15157"/>
                    <a:pt x="11682" y="14454"/>
                  </a:cubicBezTo>
                  <a:cubicBezTo>
                    <a:pt x="12132" y="14907"/>
                    <a:pt x="12493" y="15340"/>
                    <a:pt x="12918" y="15693"/>
                  </a:cubicBezTo>
                  <a:cubicBezTo>
                    <a:pt x="13417" y="16108"/>
                    <a:pt x="13897" y="16313"/>
                    <a:pt x="14369" y="16313"/>
                  </a:cubicBezTo>
                  <a:cubicBezTo>
                    <a:pt x="14875" y="16313"/>
                    <a:pt x="15374" y="16077"/>
                    <a:pt x="15878" y="15611"/>
                  </a:cubicBezTo>
                  <a:cubicBezTo>
                    <a:pt x="15936" y="15554"/>
                    <a:pt x="15996" y="15500"/>
                    <a:pt x="16053" y="15443"/>
                  </a:cubicBezTo>
                  <a:cubicBezTo>
                    <a:pt x="17154" y="14361"/>
                    <a:pt x="16968" y="13232"/>
                    <a:pt x="15578" y="12536"/>
                  </a:cubicBezTo>
                  <a:cubicBezTo>
                    <a:pt x="15418" y="12457"/>
                    <a:pt x="15257" y="12386"/>
                    <a:pt x="15157" y="12340"/>
                  </a:cubicBezTo>
                  <a:cubicBezTo>
                    <a:pt x="15967" y="11915"/>
                    <a:pt x="16764" y="11500"/>
                    <a:pt x="17607" y="11058"/>
                  </a:cubicBezTo>
                  <a:cubicBezTo>
                    <a:pt x="17968" y="11190"/>
                    <a:pt x="18096" y="11515"/>
                    <a:pt x="18092" y="11925"/>
                  </a:cubicBezTo>
                  <a:cubicBezTo>
                    <a:pt x="18092" y="12222"/>
                    <a:pt x="18089" y="12518"/>
                    <a:pt x="18092" y="12815"/>
                  </a:cubicBezTo>
                  <a:cubicBezTo>
                    <a:pt x="18100" y="13797"/>
                    <a:pt x="18871" y="14604"/>
                    <a:pt x="19867" y="14679"/>
                  </a:cubicBezTo>
                  <a:cubicBezTo>
                    <a:pt x="19897" y="14681"/>
                    <a:pt x="19926" y="14682"/>
                    <a:pt x="19956" y="14682"/>
                  </a:cubicBezTo>
                  <a:cubicBezTo>
                    <a:pt x="20738" y="14682"/>
                    <a:pt x="21648" y="13930"/>
                    <a:pt x="21799" y="13140"/>
                  </a:cubicBezTo>
                  <a:cubicBezTo>
                    <a:pt x="21996" y="12114"/>
                    <a:pt x="21710" y="11518"/>
                    <a:pt x="20775" y="11011"/>
                  </a:cubicBezTo>
                  <a:cubicBezTo>
                    <a:pt x="20269" y="10737"/>
                    <a:pt x="19748" y="10523"/>
                    <a:pt x="19178" y="10523"/>
                  </a:cubicBezTo>
                  <a:cubicBezTo>
                    <a:pt x="19057" y="10523"/>
                    <a:pt x="18934" y="10533"/>
                    <a:pt x="18809" y="10554"/>
                  </a:cubicBezTo>
                  <a:lnTo>
                    <a:pt x="18809" y="10554"/>
                  </a:lnTo>
                  <a:cubicBezTo>
                    <a:pt x="18860" y="10502"/>
                    <a:pt x="18904" y="10432"/>
                    <a:pt x="18957" y="10425"/>
                  </a:cubicBezTo>
                  <a:cubicBezTo>
                    <a:pt x="19742" y="10329"/>
                    <a:pt x="20457" y="10051"/>
                    <a:pt x="21178" y="9726"/>
                  </a:cubicBezTo>
                  <a:cubicBezTo>
                    <a:pt x="21860" y="9418"/>
                    <a:pt x="22600" y="9236"/>
                    <a:pt x="23378" y="8979"/>
                  </a:cubicBezTo>
                  <a:close/>
                  <a:moveTo>
                    <a:pt x="29208" y="1"/>
                  </a:moveTo>
                  <a:cubicBezTo>
                    <a:pt x="28159" y="1"/>
                    <a:pt x="27109" y="116"/>
                    <a:pt x="26067" y="268"/>
                  </a:cubicBezTo>
                  <a:cubicBezTo>
                    <a:pt x="25003" y="422"/>
                    <a:pt x="23920" y="572"/>
                    <a:pt x="22910" y="908"/>
                  </a:cubicBezTo>
                  <a:cubicBezTo>
                    <a:pt x="21949" y="1229"/>
                    <a:pt x="21060" y="1772"/>
                    <a:pt x="20160" y="2254"/>
                  </a:cubicBezTo>
                  <a:cubicBezTo>
                    <a:pt x="19071" y="2840"/>
                    <a:pt x="18042" y="3576"/>
                    <a:pt x="16782" y="3754"/>
                  </a:cubicBezTo>
                  <a:cubicBezTo>
                    <a:pt x="15939" y="3872"/>
                    <a:pt x="15168" y="4147"/>
                    <a:pt x="14421" y="4547"/>
                  </a:cubicBezTo>
                  <a:cubicBezTo>
                    <a:pt x="13068" y="5276"/>
                    <a:pt x="11700" y="5968"/>
                    <a:pt x="10343" y="6686"/>
                  </a:cubicBezTo>
                  <a:cubicBezTo>
                    <a:pt x="9989" y="6876"/>
                    <a:pt x="9621" y="7072"/>
                    <a:pt x="9321" y="7336"/>
                  </a:cubicBezTo>
                  <a:cubicBezTo>
                    <a:pt x="8235" y="8300"/>
                    <a:pt x="7161" y="9283"/>
                    <a:pt x="6107" y="10286"/>
                  </a:cubicBezTo>
                  <a:cubicBezTo>
                    <a:pt x="5875" y="10507"/>
                    <a:pt x="5666" y="10643"/>
                    <a:pt x="5383" y="10643"/>
                  </a:cubicBezTo>
                  <a:cubicBezTo>
                    <a:pt x="5300" y="10643"/>
                    <a:pt x="5212" y="10632"/>
                    <a:pt x="5115" y="10608"/>
                  </a:cubicBezTo>
                  <a:cubicBezTo>
                    <a:pt x="4200" y="10379"/>
                    <a:pt x="3272" y="10204"/>
                    <a:pt x="2347" y="10026"/>
                  </a:cubicBezTo>
                  <a:cubicBezTo>
                    <a:pt x="2014" y="9961"/>
                    <a:pt x="1672" y="9890"/>
                    <a:pt x="1338" y="9890"/>
                  </a:cubicBezTo>
                  <a:cubicBezTo>
                    <a:pt x="1303" y="9890"/>
                    <a:pt x="1268" y="9891"/>
                    <a:pt x="1233" y="9893"/>
                  </a:cubicBezTo>
                  <a:cubicBezTo>
                    <a:pt x="325" y="9936"/>
                    <a:pt x="0" y="10450"/>
                    <a:pt x="422" y="11243"/>
                  </a:cubicBezTo>
                  <a:cubicBezTo>
                    <a:pt x="725" y="11804"/>
                    <a:pt x="1136" y="12318"/>
                    <a:pt x="1554" y="12804"/>
                  </a:cubicBezTo>
                  <a:cubicBezTo>
                    <a:pt x="2008" y="13336"/>
                    <a:pt x="2522" y="13811"/>
                    <a:pt x="3011" y="14315"/>
                  </a:cubicBezTo>
                  <a:cubicBezTo>
                    <a:pt x="2861" y="14582"/>
                    <a:pt x="2729" y="14814"/>
                    <a:pt x="2604" y="15050"/>
                  </a:cubicBezTo>
                  <a:cubicBezTo>
                    <a:pt x="2015" y="16175"/>
                    <a:pt x="1443" y="17300"/>
                    <a:pt x="1215" y="18568"/>
                  </a:cubicBezTo>
                  <a:cubicBezTo>
                    <a:pt x="965" y="19921"/>
                    <a:pt x="1169" y="21257"/>
                    <a:pt x="1314" y="22593"/>
                  </a:cubicBezTo>
                  <a:cubicBezTo>
                    <a:pt x="1350" y="22907"/>
                    <a:pt x="1475" y="23229"/>
                    <a:pt x="1632" y="23507"/>
                  </a:cubicBezTo>
                  <a:cubicBezTo>
                    <a:pt x="1975" y="24114"/>
                    <a:pt x="2336" y="24714"/>
                    <a:pt x="2750" y="25275"/>
                  </a:cubicBezTo>
                  <a:cubicBezTo>
                    <a:pt x="2834" y="25387"/>
                    <a:pt x="2912" y="25436"/>
                    <a:pt x="2978" y="25436"/>
                  </a:cubicBezTo>
                  <a:cubicBezTo>
                    <a:pt x="3094" y="25436"/>
                    <a:pt x="3177" y="25291"/>
                    <a:pt x="3204" y="25085"/>
                  </a:cubicBezTo>
                  <a:cubicBezTo>
                    <a:pt x="3190" y="25014"/>
                    <a:pt x="3204" y="24910"/>
                    <a:pt x="3157" y="24871"/>
                  </a:cubicBezTo>
                  <a:cubicBezTo>
                    <a:pt x="2297" y="24096"/>
                    <a:pt x="1883" y="23103"/>
                    <a:pt x="1654" y="21989"/>
                  </a:cubicBezTo>
                  <a:cubicBezTo>
                    <a:pt x="1283" y="20171"/>
                    <a:pt x="1332" y="18396"/>
                    <a:pt x="2086" y="16679"/>
                  </a:cubicBezTo>
                  <a:cubicBezTo>
                    <a:pt x="2390" y="15989"/>
                    <a:pt x="2661" y="15275"/>
                    <a:pt x="3050" y="14633"/>
                  </a:cubicBezTo>
                  <a:cubicBezTo>
                    <a:pt x="3418" y="14018"/>
                    <a:pt x="3933" y="13493"/>
                    <a:pt x="4361" y="12911"/>
                  </a:cubicBezTo>
                  <a:cubicBezTo>
                    <a:pt x="5093" y="11911"/>
                    <a:pt x="5811" y="10893"/>
                    <a:pt x="6793" y="10115"/>
                  </a:cubicBezTo>
                  <a:cubicBezTo>
                    <a:pt x="7078" y="9886"/>
                    <a:pt x="7425" y="9733"/>
                    <a:pt x="7718" y="9515"/>
                  </a:cubicBezTo>
                  <a:cubicBezTo>
                    <a:pt x="7932" y="9357"/>
                    <a:pt x="8133" y="9169"/>
                    <a:pt x="8296" y="8961"/>
                  </a:cubicBezTo>
                  <a:cubicBezTo>
                    <a:pt x="9303" y="7700"/>
                    <a:pt x="10625" y="6897"/>
                    <a:pt x="12097" y="6304"/>
                  </a:cubicBezTo>
                  <a:cubicBezTo>
                    <a:pt x="12255" y="6243"/>
                    <a:pt x="12409" y="6165"/>
                    <a:pt x="12570" y="6165"/>
                  </a:cubicBezTo>
                  <a:cubicBezTo>
                    <a:pt x="12664" y="6165"/>
                    <a:pt x="12760" y="6191"/>
                    <a:pt x="12860" y="6261"/>
                  </a:cubicBezTo>
                  <a:cubicBezTo>
                    <a:pt x="12882" y="6277"/>
                    <a:pt x="12914" y="6283"/>
                    <a:pt x="12949" y="6283"/>
                  </a:cubicBezTo>
                  <a:cubicBezTo>
                    <a:pt x="13017" y="6283"/>
                    <a:pt x="13101" y="6261"/>
                    <a:pt x="13164" y="6240"/>
                  </a:cubicBezTo>
                  <a:cubicBezTo>
                    <a:pt x="13900" y="5986"/>
                    <a:pt x="14635" y="5726"/>
                    <a:pt x="15361" y="5419"/>
                  </a:cubicBezTo>
                  <a:lnTo>
                    <a:pt x="15361" y="5419"/>
                  </a:lnTo>
                  <a:cubicBezTo>
                    <a:pt x="15054" y="5454"/>
                    <a:pt x="14743" y="5493"/>
                    <a:pt x="14432" y="5529"/>
                  </a:cubicBezTo>
                  <a:cubicBezTo>
                    <a:pt x="14414" y="5490"/>
                    <a:pt x="14400" y="5447"/>
                    <a:pt x="14382" y="5408"/>
                  </a:cubicBezTo>
                  <a:cubicBezTo>
                    <a:pt x="15036" y="5090"/>
                    <a:pt x="15660" y="4690"/>
                    <a:pt x="16346" y="4468"/>
                  </a:cubicBezTo>
                  <a:cubicBezTo>
                    <a:pt x="17775" y="4008"/>
                    <a:pt x="19067" y="3276"/>
                    <a:pt x="20328" y="2515"/>
                  </a:cubicBezTo>
                  <a:cubicBezTo>
                    <a:pt x="22292" y="1329"/>
                    <a:pt x="24385" y="676"/>
                    <a:pt x="26663" y="522"/>
                  </a:cubicBezTo>
                  <a:cubicBezTo>
                    <a:pt x="27694" y="454"/>
                    <a:pt x="28726" y="348"/>
                    <a:pt x="29756" y="348"/>
                  </a:cubicBezTo>
                  <a:cubicBezTo>
                    <a:pt x="30339" y="348"/>
                    <a:pt x="30921" y="382"/>
                    <a:pt x="31502" y="476"/>
                  </a:cubicBezTo>
                  <a:cubicBezTo>
                    <a:pt x="32427" y="629"/>
                    <a:pt x="33331" y="901"/>
                    <a:pt x="34417" y="1162"/>
                  </a:cubicBezTo>
                  <a:cubicBezTo>
                    <a:pt x="34106" y="1365"/>
                    <a:pt x="33963" y="1465"/>
                    <a:pt x="33813" y="1554"/>
                  </a:cubicBezTo>
                  <a:cubicBezTo>
                    <a:pt x="32074" y="2604"/>
                    <a:pt x="30174" y="3290"/>
                    <a:pt x="28270" y="3965"/>
                  </a:cubicBezTo>
                  <a:cubicBezTo>
                    <a:pt x="26599" y="4554"/>
                    <a:pt x="25153" y="5561"/>
                    <a:pt x="23735" y="6593"/>
                  </a:cubicBezTo>
                  <a:cubicBezTo>
                    <a:pt x="22096" y="7786"/>
                    <a:pt x="20385" y="8851"/>
                    <a:pt x="18532" y="9690"/>
                  </a:cubicBezTo>
                  <a:cubicBezTo>
                    <a:pt x="16974" y="10397"/>
                    <a:pt x="15632" y="11447"/>
                    <a:pt x="14218" y="12386"/>
                  </a:cubicBezTo>
                  <a:cubicBezTo>
                    <a:pt x="13750" y="12700"/>
                    <a:pt x="13246" y="12957"/>
                    <a:pt x="12761" y="13243"/>
                  </a:cubicBezTo>
                  <a:lnTo>
                    <a:pt x="12725" y="13193"/>
                  </a:lnTo>
                  <a:cubicBezTo>
                    <a:pt x="12132" y="13618"/>
                    <a:pt x="11535" y="14046"/>
                    <a:pt x="10940" y="14472"/>
                  </a:cubicBezTo>
                  <a:cubicBezTo>
                    <a:pt x="10839" y="14564"/>
                    <a:pt x="10742" y="14658"/>
                    <a:pt x="10643" y="14750"/>
                  </a:cubicBezTo>
                  <a:cubicBezTo>
                    <a:pt x="10375" y="14950"/>
                    <a:pt x="10104" y="15154"/>
                    <a:pt x="9832" y="15353"/>
                  </a:cubicBezTo>
                  <a:cubicBezTo>
                    <a:pt x="9375" y="15882"/>
                    <a:pt x="8932" y="16421"/>
                    <a:pt x="8461" y="16936"/>
                  </a:cubicBezTo>
                  <a:cubicBezTo>
                    <a:pt x="7593" y="17890"/>
                    <a:pt x="7014" y="19007"/>
                    <a:pt x="6557" y="20196"/>
                  </a:cubicBezTo>
                  <a:cubicBezTo>
                    <a:pt x="6118" y="21340"/>
                    <a:pt x="5493" y="22378"/>
                    <a:pt x="4764" y="23346"/>
                  </a:cubicBezTo>
                  <a:cubicBezTo>
                    <a:pt x="4297" y="23967"/>
                    <a:pt x="3729" y="24507"/>
                    <a:pt x="3204" y="25082"/>
                  </a:cubicBezTo>
                  <a:cubicBezTo>
                    <a:pt x="4143" y="24625"/>
                    <a:pt x="4943" y="23982"/>
                    <a:pt x="5450" y="23064"/>
                  </a:cubicBezTo>
                  <a:cubicBezTo>
                    <a:pt x="6143" y="21814"/>
                    <a:pt x="6783" y="20539"/>
                    <a:pt x="7421" y="19261"/>
                  </a:cubicBezTo>
                  <a:cubicBezTo>
                    <a:pt x="7821" y="18464"/>
                    <a:pt x="8314" y="17747"/>
                    <a:pt x="8936" y="17125"/>
                  </a:cubicBezTo>
                  <a:cubicBezTo>
                    <a:pt x="9132" y="17189"/>
                    <a:pt x="9261" y="17229"/>
                    <a:pt x="9389" y="17275"/>
                  </a:cubicBezTo>
                  <a:cubicBezTo>
                    <a:pt x="10255" y="17584"/>
                    <a:pt x="11139" y="17835"/>
                    <a:pt x="12049" y="17835"/>
                  </a:cubicBezTo>
                  <a:cubicBezTo>
                    <a:pt x="12242" y="17835"/>
                    <a:pt x="12437" y="17824"/>
                    <a:pt x="12632" y="17800"/>
                  </a:cubicBezTo>
                  <a:cubicBezTo>
                    <a:pt x="13725" y="17664"/>
                    <a:pt x="14828" y="17507"/>
                    <a:pt x="15889" y="17232"/>
                  </a:cubicBezTo>
                  <a:cubicBezTo>
                    <a:pt x="17561" y="16800"/>
                    <a:pt x="19203" y="16268"/>
                    <a:pt x="20849" y="15764"/>
                  </a:cubicBezTo>
                  <a:cubicBezTo>
                    <a:pt x="21967" y="15425"/>
                    <a:pt x="23020" y="14958"/>
                    <a:pt x="23953" y="14239"/>
                  </a:cubicBezTo>
                  <a:cubicBezTo>
                    <a:pt x="24189" y="14061"/>
                    <a:pt x="24449" y="13911"/>
                    <a:pt x="24713" y="13776"/>
                  </a:cubicBezTo>
                  <a:cubicBezTo>
                    <a:pt x="26127" y="13054"/>
                    <a:pt x="27567" y="12378"/>
                    <a:pt x="28960" y="11611"/>
                  </a:cubicBezTo>
                  <a:cubicBezTo>
                    <a:pt x="31560" y="10179"/>
                    <a:pt x="34110" y="8689"/>
                    <a:pt x="36177" y="6476"/>
                  </a:cubicBezTo>
                  <a:cubicBezTo>
                    <a:pt x="37124" y="5462"/>
                    <a:pt x="37799" y="4347"/>
                    <a:pt x="38316" y="3090"/>
                  </a:cubicBezTo>
                  <a:cubicBezTo>
                    <a:pt x="38573" y="2469"/>
                    <a:pt x="38377" y="1983"/>
                    <a:pt x="38013" y="1519"/>
                  </a:cubicBezTo>
                  <a:cubicBezTo>
                    <a:pt x="37787" y="1233"/>
                    <a:pt x="37498" y="1121"/>
                    <a:pt x="37193" y="1121"/>
                  </a:cubicBezTo>
                  <a:cubicBezTo>
                    <a:pt x="37026" y="1121"/>
                    <a:pt x="36854" y="1154"/>
                    <a:pt x="36684" y="1211"/>
                  </a:cubicBezTo>
                  <a:cubicBezTo>
                    <a:pt x="36228" y="1361"/>
                    <a:pt x="35788" y="1587"/>
                    <a:pt x="35374" y="1833"/>
                  </a:cubicBezTo>
                  <a:cubicBezTo>
                    <a:pt x="33381" y="3015"/>
                    <a:pt x="31431" y="4269"/>
                    <a:pt x="29402" y="5390"/>
                  </a:cubicBezTo>
                  <a:cubicBezTo>
                    <a:pt x="28160" y="6075"/>
                    <a:pt x="26917" y="6800"/>
                    <a:pt x="25492" y="7112"/>
                  </a:cubicBezTo>
                  <a:cubicBezTo>
                    <a:pt x="25142" y="7186"/>
                    <a:pt x="24820" y="7436"/>
                    <a:pt x="24499" y="7633"/>
                  </a:cubicBezTo>
                  <a:cubicBezTo>
                    <a:pt x="23968" y="7951"/>
                    <a:pt x="23467" y="8325"/>
                    <a:pt x="22921" y="8607"/>
                  </a:cubicBezTo>
                  <a:cubicBezTo>
                    <a:pt x="22235" y="8965"/>
                    <a:pt x="21492" y="9172"/>
                    <a:pt x="20703" y="9193"/>
                  </a:cubicBezTo>
                  <a:cubicBezTo>
                    <a:pt x="21285" y="8750"/>
                    <a:pt x="21906" y="8383"/>
                    <a:pt x="22496" y="7969"/>
                  </a:cubicBezTo>
                  <a:cubicBezTo>
                    <a:pt x="25385" y="5947"/>
                    <a:pt x="28431" y="4251"/>
                    <a:pt x="31820" y="3194"/>
                  </a:cubicBezTo>
                  <a:cubicBezTo>
                    <a:pt x="33056" y="2811"/>
                    <a:pt x="34095" y="2025"/>
                    <a:pt x="35324" y="1222"/>
                  </a:cubicBezTo>
                  <a:cubicBezTo>
                    <a:pt x="33906" y="844"/>
                    <a:pt x="32659" y="436"/>
                    <a:pt x="31385" y="194"/>
                  </a:cubicBezTo>
                  <a:cubicBezTo>
                    <a:pt x="30661" y="56"/>
                    <a:pt x="29935" y="1"/>
                    <a:pt x="29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24" name="Google Shape;2124;p16"/>
            <p:cNvSpPr/>
            <p:nvPr/>
          </p:nvSpPr>
          <p:spPr>
            <a:xfrm>
              <a:off x="3447750" y="818275"/>
              <a:ext cx="83425" cy="134875"/>
            </a:xfrm>
            <a:custGeom>
              <a:rect b="b" l="l" r="r" t="t"/>
              <a:pathLst>
                <a:path extrusionOk="0" h="5395" w="3337">
                  <a:moveTo>
                    <a:pt x="1874" y="0"/>
                  </a:moveTo>
                  <a:cubicBezTo>
                    <a:pt x="1697" y="0"/>
                    <a:pt x="1532" y="88"/>
                    <a:pt x="1372" y="173"/>
                  </a:cubicBezTo>
                  <a:cubicBezTo>
                    <a:pt x="825" y="466"/>
                    <a:pt x="461" y="920"/>
                    <a:pt x="276" y="1516"/>
                  </a:cubicBezTo>
                  <a:cubicBezTo>
                    <a:pt x="1" y="2408"/>
                    <a:pt x="108" y="3273"/>
                    <a:pt x="515" y="4105"/>
                  </a:cubicBezTo>
                  <a:cubicBezTo>
                    <a:pt x="975" y="5041"/>
                    <a:pt x="1904" y="4958"/>
                    <a:pt x="2793" y="5065"/>
                  </a:cubicBezTo>
                  <a:cubicBezTo>
                    <a:pt x="2707" y="5215"/>
                    <a:pt x="2661" y="5305"/>
                    <a:pt x="2611" y="5395"/>
                  </a:cubicBezTo>
                  <a:cubicBezTo>
                    <a:pt x="2754" y="5377"/>
                    <a:pt x="2897" y="5355"/>
                    <a:pt x="3040" y="5337"/>
                  </a:cubicBezTo>
                  <a:cubicBezTo>
                    <a:pt x="3139" y="5245"/>
                    <a:pt x="3236" y="5151"/>
                    <a:pt x="3337" y="5059"/>
                  </a:cubicBezTo>
                  <a:cubicBezTo>
                    <a:pt x="3097" y="4401"/>
                    <a:pt x="2572" y="4165"/>
                    <a:pt x="1933" y="4015"/>
                  </a:cubicBezTo>
                  <a:cubicBezTo>
                    <a:pt x="1065" y="3816"/>
                    <a:pt x="658" y="3348"/>
                    <a:pt x="579" y="2616"/>
                  </a:cubicBezTo>
                  <a:cubicBezTo>
                    <a:pt x="479" y="1716"/>
                    <a:pt x="704" y="948"/>
                    <a:pt x="1537" y="473"/>
                  </a:cubicBezTo>
                  <a:cubicBezTo>
                    <a:pt x="1761" y="348"/>
                    <a:pt x="2029" y="295"/>
                    <a:pt x="2308" y="198"/>
                  </a:cubicBezTo>
                  <a:cubicBezTo>
                    <a:pt x="2154" y="52"/>
                    <a:pt x="2011" y="0"/>
                    <a:pt x="1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25" name="Google Shape;2125;p16"/>
            <p:cNvSpPr/>
            <p:nvPr/>
          </p:nvSpPr>
          <p:spPr>
            <a:xfrm>
              <a:off x="3567300" y="901700"/>
              <a:ext cx="15725" cy="13050"/>
            </a:xfrm>
            <a:custGeom>
              <a:rect b="b" l="l" r="r" t="t"/>
              <a:pathLst>
                <a:path extrusionOk="0" h="522" w="629">
                  <a:moveTo>
                    <a:pt x="629" y="0"/>
                  </a:moveTo>
                  <a:cubicBezTo>
                    <a:pt x="318" y="211"/>
                    <a:pt x="162" y="322"/>
                    <a:pt x="1" y="429"/>
                  </a:cubicBezTo>
                  <a:cubicBezTo>
                    <a:pt x="19" y="461"/>
                    <a:pt x="40" y="493"/>
                    <a:pt x="58" y="522"/>
                  </a:cubicBezTo>
                  <a:cubicBezTo>
                    <a:pt x="150" y="497"/>
                    <a:pt x="247" y="468"/>
                    <a:pt x="340" y="443"/>
                  </a:cubicBezTo>
                  <a:lnTo>
                    <a:pt x="376" y="493"/>
                  </a:lnTo>
                  <a:cubicBezTo>
                    <a:pt x="432" y="386"/>
                    <a:pt x="486" y="279"/>
                    <a:pt x="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26" name="Google Shape;2126;p16"/>
            <p:cNvSpPr/>
            <p:nvPr/>
          </p:nvSpPr>
          <p:spPr>
            <a:xfrm>
              <a:off x="3589000" y="738325"/>
              <a:ext cx="111175" cy="114125"/>
            </a:xfrm>
            <a:custGeom>
              <a:rect b="b" l="l" r="r" t="t"/>
              <a:pathLst>
                <a:path extrusionOk="0" h="4565" w="4447">
                  <a:moveTo>
                    <a:pt x="2057" y="0"/>
                  </a:moveTo>
                  <a:cubicBezTo>
                    <a:pt x="1849" y="0"/>
                    <a:pt x="1631" y="38"/>
                    <a:pt x="1465" y="129"/>
                  </a:cubicBezTo>
                  <a:cubicBezTo>
                    <a:pt x="657" y="571"/>
                    <a:pt x="204" y="1289"/>
                    <a:pt x="100" y="2199"/>
                  </a:cubicBezTo>
                  <a:cubicBezTo>
                    <a:pt x="1" y="3046"/>
                    <a:pt x="515" y="3546"/>
                    <a:pt x="1179" y="3935"/>
                  </a:cubicBezTo>
                  <a:cubicBezTo>
                    <a:pt x="1329" y="4025"/>
                    <a:pt x="1475" y="4114"/>
                    <a:pt x="1625" y="4200"/>
                  </a:cubicBezTo>
                  <a:cubicBezTo>
                    <a:pt x="1447" y="3836"/>
                    <a:pt x="1175" y="3585"/>
                    <a:pt x="914" y="3328"/>
                  </a:cubicBezTo>
                  <a:cubicBezTo>
                    <a:pt x="336" y="2753"/>
                    <a:pt x="275" y="2196"/>
                    <a:pt x="736" y="1414"/>
                  </a:cubicBezTo>
                  <a:lnTo>
                    <a:pt x="736" y="1414"/>
                  </a:lnTo>
                  <a:cubicBezTo>
                    <a:pt x="758" y="1803"/>
                    <a:pt x="779" y="2150"/>
                    <a:pt x="800" y="2474"/>
                  </a:cubicBezTo>
                  <a:cubicBezTo>
                    <a:pt x="1043" y="1871"/>
                    <a:pt x="1368" y="1299"/>
                    <a:pt x="1493" y="689"/>
                  </a:cubicBezTo>
                  <a:cubicBezTo>
                    <a:pt x="1570" y="324"/>
                    <a:pt x="1738" y="265"/>
                    <a:pt x="1955" y="265"/>
                  </a:cubicBezTo>
                  <a:cubicBezTo>
                    <a:pt x="2001" y="265"/>
                    <a:pt x="2050" y="268"/>
                    <a:pt x="2101" y="271"/>
                  </a:cubicBezTo>
                  <a:cubicBezTo>
                    <a:pt x="3146" y="339"/>
                    <a:pt x="3893" y="1739"/>
                    <a:pt x="3332" y="2636"/>
                  </a:cubicBezTo>
                  <a:cubicBezTo>
                    <a:pt x="3068" y="3064"/>
                    <a:pt x="2707" y="3442"/>
                    <a:pt x="2350" y="3800"/>
                  </a:cubicBezTo>
                  <a:cubicBezTo>
                    <a:pt x="2118" y="4032"/>
                    <a:pt x="1989" y="4225"/>
                    <a:pt x="2182" y="4564"/>
                  </a:cubicBezTo>
                  <a:lnTo>
                    <a:pt x="2182" y="4564"/>
                  </a:lnTo>
                  <a:cubicBezTo>
                    <a:pt x="2636" y="3978"/>
                    <a:pt x="3029" y="3410"/>
                    <a:pt x="3486" y="2903"/>
                  </a:cubicBezTo>
                  <a:cubicBezTo>
                    <a:pt x="4447" y="1839"/>
                    <a:pt x="3418" y="135"/>
                    <a:pt x="2243" y="10"/>
                  </a:cubicBezTo>
                  <a:cubicBezTo>
                    <a:pt x="2183" y="4"/>
                    <a:pt x="2120" y="0"/>
                    <a:pt x="2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27" name="Google Shape;2127;p16"/>
            <p:cNvSpPr/>
            <p:nvPr/>
          </p:nvSpPr>
          <p:spPr>
            <a:xfrm>
              <a:off x="3778200" y="635325"/>
              <a:ext cx="88950" cy="150325"/>
            </a:xfrm>
            <a:custGeom>
              <a:rect b="b" l="l" r="r" t="t"/>
              <a:pathLst>
                <a:path extrusionOk="0" h="6013" w="3558">
                  <a:moveTo>
                    <a:pt x="3017" y="1"/>
                  </a:moveTo>
                  <a:cubicBezTo>
                    <a:pt x="2349" y="1"/>
                    <a:pt x="1675" y="349"/>
                    <a:pt x="1325" y="974"/>
                  </a:cubicBezTo>
                  <a:cubicBezTo>
                    <a:pt x="1114" y="1356"/>
                    <a:pt x="1004" y="1727"/>
                    <a:pt x="1329" y="2167"/>
                  </a:cubicBezTo>
                  <a:cubicBezTo>
                    <a:pt x="1693" y="2663"/>
                    <a:pt x="1650" y="3238"/>
                    <a:pt x="1257" y="3741"/>
                  </a:cubicBezTo>
                  <a:cubicBezTo>
                    <a:pt x="1093" y="3952"/>
                    <a:pt x="889" y="4134"/>
                    <a:pt x="714" y="4338"/>
                  </a:cubicBezTo>
                  <a:cubicBezTo>
                    <a:pt x="297" y="4816"/>
                    <a:pt x="0" y="5345"/>
                    <a:pt x="89" y="6013"/>
                  </a:cubicBezTo>
                  <a:lnTo>
                    <a:pt x="89" y="6009"/>
                  </a:lnTo>
                  <a:cubicBezTo>
                    <a:pt x="282" y="5877"/>
                    <a:pt x="472" y="5745"/>
                    <a:pt x="668" y="5617"/>
                  </a:cubicBezTo>
                  <a:cubicBezTo>
                    <a:pt x="1185" y="5269"/>
                    <a:pt x="1707" y="4927"/>
                    <a:pt x="2229" y="4584"/>
                  </a:cubicBezTo>
                  <a:cubicBezTo>
                    <a:pt x="2196" y="4537"/>
                    <a:pt x="2168" y="4491"/>
                    <a:pt x="2135" y="4441"/>
                  </a:cubicBezTo>
                  <a:cubicBezTo>
                    <a:pt x="1582" y="4777"/>
                    <a:pt x="1029" y="5113"/>
                    <a:pt x="475" y="5449"/>
                  </a:cubicBezTo>
                  <a:cubicBezTo>
                    <a:pt x="436" y="5395"/>
                    <a:pt x="400" y="5345"/>
                    <a:pt x="364" y="5291"/>
                  </a:cubicBezTo>
                  <a:cubicBezTo>
                    <a:pt x="1093" y="4687"/>
                    <a:pt x="1689" y="3941"/>
                    <a:pt x="2692" y="3474"/>
                  </a:cubicBezTo>
                  <a:cubicBezTo>
                    <a:pt x="2186" y="3291"/>
                    <a:pt x="1889" y="3062"/>
                    <a:pt x="1878" y="2602"/>
                  </a:cubicBezTo>
                  <a:cubicBezTo>
                    <a:pt x="1875" y="2477"/>
                    <a:pt x="1782" y="2352"/>
                    <a:pt x="1718" y="2234"/>
                  </a:cubicBezTo>
                  <a:cubicBezTo>
                    <a:pt x="1342" y="1506"/>
                    <a:pt x="1418" y="1038"/>
                    <a:pt x="2118" y="620"/>
                  </a:cubicBezTo>
                  <a:cubicBezTo>
                    <a:pt x="2578" y="349"/>
                    <a:pt x="3132" y="230"/>
                    <a:pt x="3557" y="80"/>
                  </a:cubicBezTo>
                  <a:cubicBezTo>
                    <a:pt x="3382" y="27"/>
                    <a:pt x="3200" y="1"/>
                    <a:pt x="3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28" name="Google Shape;2128;p16"/>
            <p:cNvSpPr/>
            <p:nvPr/>
          </p:nvSpPr>
          <p:spPr>
            <a:xfrm>
              <a:off x="3849075" y="608450"/>
              <a:ext cx="123050" cy="122400"/>
            </a:xfrm>
            <a:custGeom>
              <a:rect b="b" l="l" r="r" t="t"/>
              <a:pathLst>
                <a:path extrusionOk="0" h="4896" w="4922">
                  <a:moveTo>
                    <a:pt x="2946" y="0"/>
                  </a:moveTo>
                  <a:cubicBezTo>
                    <a:pt x="2400" y="0"/>
                    <a:pt x="1913" y="302"/>
                    <a:pt x="1589" y="898"/>
                  </a:cubicBezTo>
                  <a:cubicBezTo>
                    <a:pt x="1861" y="723"/>
                    <a:pt x="2069" y="567"/>
                    <a:pt x="2293" y="448"/>
                  </a:cubicBezTo>
                  <a:cubicBezTo>
                    <a:pt x="2479" y="350"/>
                    <a:pt x="2706" y="305"/>
                    <a:pt x="2941" y="305"/>
                  </a:cubicBezTo>
                  <a:cubicBezTo>
                    <a:pt x="3470" y="305"/>
                    <a:pt x="4038" y="535"/>
                    <a:pt x="4261" y="898"/>
                  </a:cubicBezTo>
                  <a:cubicBezTo>
                    <a:pt x="4593" y="1442"/>
                    <a:pt x="4289" y="2256"/>
                    <a:pt x="3586" y="2673"/>
                  </a:cubicBezTo>
                  <a:cubicBezTo>
                    <a:pt x="3429" y="2766"/>
                    <a:pt x="3251" y="2845"/>
                    <a:pt x="3068" y="2884"/>
                  </a:cubicBezTo>
                  <a:cubicBezTo>
                    <a:pt x="2786" y="2949"/>
                    <a:pt x="2493" y="2973"/>
                    <a:pt x="2201" y="3013"/>
                  </a:cubicBezTo>
                  <a:cubicBezTo>
                    <a:pt x="2082" y="2749"/>
                    <a:pt x="1975" y="2502"/>
                    <a:pt x="1865" y="2259"/>
                  </a:cubicBezTo>
                  <a:cubicBezTo>
                    <a:pt x="1847" y="3195"/>
                    <a:pt x="1540" y="3845"/>
                    <a:pt x="618" y="4142"/>
                  </a:cubicBezTo>
                  <a:cubicBezTo>
                    <a:pt x="312" y="4241"/>
                    <a:pt x="0" y="4442"/>
                    <a:pt x="126" y="4895"/>
                  </a:cubicBezTo>
                  <a:cubicBezTo>
                    <a:pt x="347" y="4720"/>
                    <a:pt x="515" y="4488"/>
                    <a:pt x="722" y="4445"/>
                  </a:cubicBezTo>
                  <a:cubicBezTo>
                    <a:pt x="1362" y="4313"/>
                    <a:pt x="1736" y="3884"/>
                    <a:pt x="2036" y="3384"/>
                  </a:cubicBezTo>
                  <a:cubicBezTo>
                    <a:pt x="2261" y="3458"/>
                    <a:pt x="2471" y="3491"/>
                    <a:pt x="2666" y="3491"/>
                  </a:cubicBezTo>
                  <a:cubicBezTo>
                    <a:pt x="3371" y="3491"/>
                    <a:pt x="3894" y="3058"/>
                    <a:pt x="4336" y="2538"/>
                  </a:cubicBezTo>
                  <a:cubicBezTo>
                    <a:pt x="4922" y="1856"/>
                    <a:pt x="4708" y="802"/>
                    <a:pt x="3989" y="341"/>
                  </a:cubicBezTo>
                  <a:cubicBezTo>
                    <a:pt x="3636" y="113"/>
                    <a:pt x="3280" y="0"/>
                    <a:pt x="2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29" name="Google Shape;2129;p16"/>
            <p:cNvSpPr/>
            <p:nvPr/>
          </p:nvSpPr>
          <p:spPr>
            <a:xfrm>
              <a:off x="3712750" y="683225"/>
              <a:ext cx="67700" cy="102425"/>
            </a:xfrm>
            <a:custGeom>
              <a:rect b="b" l="l" r="r" t="t"/>
              <a:pathLst>
                <a:path extrusionOk="0" h="4097" w="2708">
                  <a:moveTo>
                    <a:pt x="1308" y="0"/>
                  </a:moveTo>
                  <a:cubicBezTo>
                    <a:pt x="500" y="386"/>
                    <a:pt x="14" y="833"/>
                    <a:pt x="7" y="1650"/>
                  </a:cubicBezTo>
                  <a:cubicBezTo>
                    <a:pt x="1" y="2382"/>
                    <a:pt x="261" y="3053"/>
                    <a:pt x="904" y="3347"/>
                  </a:cubicBezTo>
                  <a:cubicBezTo>
                    <a:pt x="1487" y="3614"/>
                    <a:pt x="2121" y="3795"/>
                    <a:pt x="2702" y="4090"/>
                  </a:cubicBezTo>
                  <a:lnTo>
                    <a:pt x="2702" y="4090"/>
                  </a:lnTo>
                  <a:cubicBezTo>
                    <a:pt x="2424" y="3780"/>
                    <a:pt x="2319" y="3356"/>
                    <a:pt x="1875" y="3143"/>
                  </a:cubicBezTo>
                  <a:cubicBezTo>
                    <a:pt x="858" y="2657"/>
                    <a:pt x="547" y="1665"/>
                    <a:pt x="1011" y="629"/>
                  </a:cubicBezTo>
                  <a:cubicBezTo>
                    <a:pt x="1089" y="454"/>
                    <a:pt x="1171" y="282"/>
                    <a:pt x="1308" y="0"/>
                  </a:cubicBezTo>
                  <a:close/>
                  <a:moveTo>
                    <a:pt x="2702" y="4090"/>
                  </a:moveTo>
                  <a:lnTo>
                    <a:pt x="2702" y="4090"/>
                  </a:lnTo>
                  <a:cubicBezTo>
                    <a:pt x="2703" y="4092"/>
                    <a:pt x="2705" y="4094"/>
                    <a:pt x="2707" y="4097"/>
                  </a:cubicBezTo>
                  <a:lnTo>
                    <a:pt x="2707" y="4093"/>
                  </a:lnTo>
                  <a:cubicBezTo>
                    <a:pt x="2705" y="4092"/>
                    <a:pt x="2703" y="4091"/>
                    <a:pt x="2702" y="40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0" name="Google Shape;2130;p16"/>
            <p:cNvSpPr/>
            <p:nvPr/>
          </p:nvSpPr>
          <p:spPr>
            <a:xfrm>
              <a:off x="3515625" y="822950"/>
              <a:ext cx="42775" cy="103500"/>
            </a:xfrm>
            <a:custGeom>
              <a:rect b="b" l="l" r="r" t="t"/>
              <a:pathLst>
                <a:path extrusionOk="0" h="4140" w="1711">
                  <a:moveTo>
                    <a:pt x="198" y="1"/>
                  </a:moveTo>
                  <a:cubicBezTo>
                    <a:pt x="135" y="1"/>
                    <a:pt x="69" y="5"/>
                    <a:pt x="0" y="14"/>
                  </a:cubicBezTo>
                  <a:cubicBezTo>
                    <a:pt x="1007" y="454"/>
                    <a:pt x="1150" y="1311"/>
                    <a:pt x="1072" y="2229"/>
                  </a:cubicBezTo>
                  <a:cubicBezTo>
                    <a:pt x="1036" y="2618"/>
                    <a:pt x="821" y="2986"/>
                    <a:pt x="696" y="3368"/>
                  </a:cubicBezTo>
                  <a:cubicBezTo>
                    <a:pt x="610" y="3622"/>
                    <a:pt x="543" y="3882"/>
                    <a:pt x="467" y="4140"/>
                  </a:cubicBezTo>
                  <a:cubicBezTo>
                    <a:pt x="732" y="3897"/>
                    <a:pt x="832" y="3586"/>
                    <a:pt x="1024" y="3343"/>
                  </a:cubicBezTo>
                  <a:cubicBezTo>
                    <a:pt x="1710" y="2478"/>
                    <a:pt x="1543" y="1575"/>
                    <a:pt x="1168" y="672"/>
                  </a:cubicBezTo>
                  <a:cubicBezTo>
                    <a:pt x="992" y="250"/>
                    <a:pt x="668"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1" name="Google Shape;2131;p16"/>
            <p:cNvSpPr/>
            <p:nvPr/>
          </p:nvSpPr>
          <p:spPr>
            <a:xfrm>
              <a:off x="3300075" y="1044725"/>
              <a:ext cx="13875" cy="102250"/>
            </a:xfrm>
            <a:custGeom>
              <a:rect b="b" l="l" r="r" t="t"/>
              <a:pathLst>
                <a:path extrusionOk="0" h="4090" w="555">
                  <a:moveTo>
                    <a:pt x="554" y="1"/>
                  </a:moveTo>
                  <a:cubicBezTo>
                    <a:pt x="144" y="1326"/>
                    <a:pt x="1" y="2654"/>
                    <a:pt x="554" y="4090"/>
                  </a:cubicBezTo>
                  <a:lnTo>
                    <a:pt x="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2" name="Google Shape;2132;p16"/>
            <p:cNvSpPr/>
            <p:nvPr/>
          </p:nvSpPr>
          <p:spPr>
            <a:xfrm>
              <a:off x="3981225" y="632700"/>
              <a:ext cx="65625" cy="23750"/>
            </a:xfrm>
            <a:custGeom>
              <a:rect b="b" l="l" r="r" t="t"/>
              <a:pathLst>
                <a:path extrusionOk="0" h="950" w="2625">
                  <a:moveTo>
                    <a:pt x="2625" y="0"/>
                  </a:moveTo>
                  <a:cubicBezTo>
                    <a:pt x="1393" y="172"/>
                    <a:pt x="457" y="500"/>
                    <a:pt x="0" y="950"/>
                  </a:cubicBezTo>
                  <a:cubicBezTo>
                    <a:pt x="846" y="703"/>
                    <a:pt x="1746" y="635"/>
                    <a:pt x="2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3" name="Google Shape;2133;p16"/>
            <p:cNvSpPr/>
            <p:nvPr/>
          </p:nvSpPr>
          <p:spPr>
            <a:xfrm>
              <a:off x="3562850" y="856950"/>
              <a:ext cx="36525" cy="36550"/>
            </a:xfrm>
            <a:custGeom>
              <a:rect b="b" l="l" r="r" t="t"/>
              <a:pathLst>
                <a:path extrusionOk="0" h="1462" w="1461">
                  <a:moveTo>
                    <a:pt x="1364" y="1"/>
                  </a:moveTo>
                  <a:cubicBezTo>
                    <a:pt x="907" y="433"/>
                    <a:pt x="454" y="869"/>
                    <a:pt x="0" y="1304"/>
                  </a:cubicBezTo>
                  <a:cubicBezTo>
                    <a:pt x="50" y="1358"/>
                    <a:pt x="104" y="1408"/>
                    <a:pt x="157" y="1461"/>
                  </a:cubicBezTo>
                  <a:cubicBezTo>
                    <a:pt x="592" y="1008"/>
                    <a:pt x="1025" y="555"/>
                    <a:pt x="1461" y="98"/>
                  </a:cubicBezTo>
                  <a:lnTo>
                    <a:pt x="1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4" name="Google Shape;2134;p16"/>
            <p:cNvSpPr/>
            <p:nvPr/>
          </p:nvSpPr>
          <p:spPr>
            <a:xfrm>
              <a:off x="3320350" y="1109900"/>
              <a:ext cx="12525" cy="41275"/>
            </a:xfrm>
            <a:custGeom>
              <a:rect b="b" l="l" r="r" t="t"/>
              <a:pathLst>
                <a:path extrusionOk="0" h="1651" w="501">
                  <a:moveTo>
                    <a:pt x="136" y="0"/>
                  </a:moveTo>
                  <a:cubicBezTo>
                    <a:pt x="90" y="18"/>
                    <a:pt x="47" y="33"/>
                    <a:pt x="0" y="47"/>
                  </a:cubicBezTo>
                  <a:cubicBezTo>
                    <a:pt x="111" y="583"/>
                    <a:pt x="218" y="1119"/>
                    <a:pt x="329" y="1650"/>
                  </a:cubicBezTo>
                  <a:cubicBezTo>
                    <a:pt x="462" y="1579"/>
                    <a:pt x="500" y="1521"/>
                    <a:pt x="490" y="1479"/>
                  </a:cubicBezTo>
                  <a:cubicBezTo>
                    <a:pt x="376" y="986"/>
                    <a:pt x="254" y="493"/>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5" name="Google Shape;2135;p16"/>
            <p:cNvSpPr/>
            <p:nvPr/>
          </p:nvSpPr>
          <p:spPr>
            <a:xfrm>
              <a:off x="3711150" y="789650"/>
              <a:ext cx="20900" cy="15825"/>
            </a:xfrm>
            <a:custGeom>
              <a:rect b="b" l="l" r="r" t="t"/>
              <a:pathLst>
                <a:path extrusionOk="0" h="633" w="836">
                  <a:moveTo>
                    <a:pt x="711" y="1"/>
                  </a:moveTo>
                  <a:cubicBezTo>
                    <a:pt x="475" y="172"/>
                    <a:pt x="236" y="343"/>
                    <a:pt x="0" y="515"/>
                  </a:cubicBezTo>
                  <a:cubicBezTo>
                    <a:pt x="29" y="553"/>
                    <a:pt x="57" y="593"/>
                    <a:pt x="86" y="632"/>
                  </a:cubicBezTo>
                  <a:cubicBezTo>
                    <a:pt x="335" y="464"/>
                    <a:pt x="586" y="296"/>
                    <a:pt x="836" y="129"/>
                  </a:cubicBezTo>
                  <a:cubicBezTo>
                    <a:pt x="793" y="86"/>
                    <a:pt x="754" y="43"/>
                    <a:pt x="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6" name="Google Shape;2136;p16"/>
            <p:cNvSpPr/>
            <p:nvPr/>
          </p:nvSpPr>
          <p:spPr>
            <a:xfrm>
              <a:off x="3514625" y="768425"/>
              <a:ext cx="15725" cy="10975"/>
            </a:xfrm>
            <a:custGeom>
              <a:rect b="b" l="l" r="r" t="t"/>
              <a:pathLst>
                <a:path extrusionOk="0" h="439" w="629">
                  <a:moveTo>
                    <a:pt x="516" y="1"/>
                  </a:moveTo>
                  <a:cubicBezTo>
                    <a:pt x="220" y="1"/>
                    <a:pt x="42" y="132"/>
                    <a:pt x="1" y="438"/>
                  </a:cubicBezTo>
                  <a:cubicBezTo>
                    <a:pt x="212" y="293"/>
                    <a:pt x="422" y="149"/>
                    <a:pt x="629" y="6"/>
                  </a:cubicBezTo>
                  <a:cubicBezTo>
                    <a:pt x="590" y="2"/>
                    <a:pt x="552"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7" name="Google Shape;2137;p16"/>
            <p:cNvSpPr/>
            <p:nvPr/>
          </p:nvSpPr>
          <p:spPr>
            <a:xfrm>
              <a:off x="3335175" y="1180975"/>
              <a:ext cx="5925" cy="11975"/>
            </a:xfrm>
            <a:custGeom>
              <a:rect b="b" l="l" r="r" t="t"/>
              <a:pathLst>
                <a:path extrusionOk="0" h="479" w="237">
                  <a:moveTo>
                    <a:pt x="154" y="0"/>
                  </a:moveTo>
                  <a:cubicBezTo>
                    <a:pt x="104" y="7"/>
                    <a:pt x="50" y="18"/>
                    <a:pt x="0" y="25"/>
                  </a:cubicBezTo>
                  <a:cubicBezTo>
                    <a:pt x="11" y="178"/>
                    <a:pt x="22" y="328"/>
                    <a:pt x="32" y="478"/>
                  </a:cubicBezTo>
                  <a:cubicBezTo>
                    <a:pt x="100" y="478"/>
                    <a:pt x="168" y="475"/>
                    <a:pt x="236" y="475"/>
                  </a:cubicBezTo>
                  <a:cubicBezTo>
                    <a:pt x="211" y="318"/>
                    <a:pt x="182" y="157"/>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8" name="Google Shape;2138;p16"/>
            <p:cNvSpPr/>
            <p:nvPr/>
          </p:nvSpPr>
          <p:spPr>
            <a:xfrm>
              <a:off x="3435150" y="1010450"/>
              <a:ext cx="11025" cy="15900"/>
            </a:xfrm>
            <a:custGeom>
              <a:rect b="b" l="l" r="r" t="t"/>
              <a:pathLst>
                <a:path extrusionOk="0" h="636" w="441">
                  <a:moveTo>
                    <a:pt x="301" y="0"/>
                  </a:moveTo>
                  <a:cubicBezTo>
                    <a:pt x="201" y="193"/>
                    <a:pt x="101" y="389"/>
                    <a:pt x="1" y="586"/>
                  </a:cubicBezTo>
                  <a:cubicBezTo>
                    <a:pt x="33" y="604"/>
                    <a:pt x="69" y="622"/>
                    <a:pt x="104" y="635"/>
                  </a:cubicBezTo>
                  <a:cubicBezTo>
                    <a:pt x="215" y="447"/>
                    <a:pt x="326" y="254"/>
                    <a:pt x="440" y="61"/>
                  </a:cubicBezTo>
                  <a:cubicBezTo>
                    <a:pt x="394" y="40"/>
                    <a:pt x="348" y="18"/>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9" name="Google Shape;2139;p16"/>
            <p:cNvSpPr/>
            <p:nvPr/>
          </p:nvSpPr>
          <p:spPr>
            <a:xfrm>
              <a:off x="3423475" y="848125"/>
              <a:ext cx="10100" cy="12275"/>
            </a:xfrm>
            <a:custGeom>
              <a:rect b="b" l="l" r="r" t="t"/>
              <a:pathLst>
                <a:path extrusionOk="0" h="491" w="404">
                  <a:moveTo>
                    <a:pt x="311" y="1"/>
                  </a:moveTo>
                  <a:cubicBezTo>
                    <a:pt x="207" y="133"/>
                    <a:pt x="103" y="268"/>
                    <a:pt x="1" y="400"/>
                  </a:cubicBezTo>
                  <a:cubicBezTo>
                    <a:pt x="47" y="429"/>
                    <a:pt x="90" y="461"/>
                    <a:pt x="133" y="490"/>
                  </a:cubicBezTo>
                  <a:cubicBezTo>
                    <a:pt x="222" y="347"/>
                    <a:pt x="311" y="200"/>
                    <a:pt x="403" y="57"/>
                  </a:cubicBezTo>
                  <a:cubicBezTo>
                    <a:pt x="372" y="40"/>
                    <a:pt x="343" y="19"/>
                    <a:pt x="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40" name="Google Shape;2140;p16"/>
            <p:cNvSpPr/>
            <p:nvPr/>
          </p:nvSpPr>
          <p:spPr>
            <a:xfrm>
              <a:off x="3981400" y="801600"/>
              <a:ext cx="60175" cy="45125"/>
            </a:xfrm>
            <a:custGeom>
              <a:rect b="b" l="l" r="r" t="t"/>
              <a:pathLst>
                <a:path extrusionOk="0" h="1805" w="2407">
                  <a:moveTo>
                    <a:pt x="2393" y="1"/>
                  </a:moveTo>
                  <a:cubicBezTo>
                    <a:pt x="2383" y="13"/>
                    <a:pt x="2373" y="25"/>
                    <a:pt x="2363" y="36"/>
                  </a:cubicBezTo>
                  <a:lnTo>
                    <a:pt x="2363" y="36"/>
                  </a:lnTo>
                  <a:cubicBezTo>
                    <a:pt x="2378" y="30"/>
                    <a:pt x="2393" y="24"/>
                    <a:pt x="2407" y="19"/>
                  </a:cubicBezTo>
                  <a:lnTo>
                    <a:pt x="2393" y="1"/>
                  </a:lnTo>
                  <a:close/>
                  <a:moveTo>
                    <a:pt x="2363" y="36"/>
                  </a:moveTo>
                  <a:lnTo>
                    <a:pt x="2363" y="36"/>
                  </a:lnTo>
                  <a:cubicBezTo>
                    <a:pt x="1773" y="283"/>
                    <a:pt x="366" y="1296"/>
                    <a:pt x="0" y="1804"/>
                  </a:cubicBezTo>
                  <a:cubicBezTo>
                    <a:pt x="913" y="1211"/>
                    <a:pt x="1737" y="759"/>
                    <a:pt x="2363"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41" name="Google Shape;2141;p16"/>
            <p:cNvSpPr/>
            <p:nvPr/>
          </p:nvSpPr>
          <p:spPr>
            <a:xfrm>
              <a:off x="4041225" y="782400"/>
              <a:ext cx="26275" cy="19675"/>
            </a:xfrm>
            <a:custGeom>
              <a:rect b="b" l="l" r="r" t="t"/>
              <a:pathLst>
                <a:path extrusionOk="0" h="787" w="1051">
                  <a:moveTo>
                    <a:pt x="1050" y="1"/>
                  </a:moveTo>
                  <a:lnTo>
                    <a:pt x="1050" y="1"/>
                  </a:lnTo>
                  <a:cubicBezTo>
                    <a:pt x="714" y="254"/>
                    <a:pt x="377" y="507"/>
                    <a:pt x="44" y="764"/>
                  </a:cubicBezTo>
                  <a:lnTo>
                    <a:pt x="44" y="764"/>
                  </a:lnTo>
                  <a:cubicBezTo>
                    <a:pt x="505" y="701"/>
                    <a:pt x="814" y="406"/>
                    <a:pt x="1050" y="1"/>
                  </a:cubicBezTo>
                  <a:close/>
                  <a:moveTo>
                    <a:pt x="44" y="764"/>
                  </a:moveTo>
                  <a:lnTo>
                    <a:pt x="44" y="764"/>
                  </a:lnTo>
                  <a:cubicBezTo>
                    <a:pt x="29" y="766"/>
                    <a:pt x="15" y="767"/>
                    <a:pt x="0" y="769"/>
                  </a:cubicBezTo>
                  <a:lnTo>
                    <a:pt x="14" y="787"/>
                  </a:lnTo>
                  <a:cubicBezTo>
                    <a:pt x="24" y="779"/>
                    <a:pt x="34" y="771"/>
                    <a:pt x="44" y="7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42" name="Google Shape;2142;p16"/>
            <p:cNvSpPr/>
            <p:nvPr/>
          </p:nvSpPr>
          <p:spPr>
            <a:xfrm>
              <a:off x="3675500" y="886875"/>
              <a:ext cx="14850" cy="10650"/>
            </a:xfrm>
            <a:custGeom>
              <a:rect b="b" l="l" r="r" t="t"/>
              <a:pathLst>
                <a:path extrusionOk="0" h="426" w="594">
                  <a:moveTo>
                    <a:pt x="522" y="0"/>
                  </a:moveTo>
                  <a:cubicBezTo>
                    <a:pt x="347" y="83"/>
                    <a:pt x="176" y="165"/>
                    <a:pt x="1" y="247"/>
                  </a:cubicBezTo>
                  <a:cubicBezTo>
                    <a:pt x="37" y="304"/>
                    <a:pt x="69" y="365"/>
                    <a:pt x="101" y="425"/>
                  </a:cubicBezTo>
                  <a:cubicBezTo>
                    <a:pt x="265" y="325"/>
                    <a:pt x="429" y="229"/>
                    <a:pt x="594" y="129"/>
                  </a:cubicBezTo>
                  <a:cubicBezTo>
                    <a:pt x="569" y="86"/>
                    <a:pt x="548" y="43"/>
                    <a:pt x="5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43" name="Google Shape;2143;p16"/>
            <p:cNvSpPr/>
            <p:nvPr/>
          </p:nvSpPr>
          <p:spPr>
            <a:xfrm>
              <a:off x="3524000" y="992400"/>
              <a:ext cx="18850" cy="7900"/>
            </a:xfrm>
            <a:custGeom>
              <a:rect b="b" l="l" r="r" t="t"/>
              <a:pathLst>
                <a:path extrusionOk="0" h="316" w="754">
                  <a:moveTo>
                    <a:pt x="40" y="1"/>
                  </a:moveTo>
                  <a:cubicBezTo>
                    <a:pt x="25" y="47"/>
                    <a:pt x="15" y="90"/>
                    <a:pt x="0" y="136"/>
                  </a:cubicBezTo>
                  <a:cubicBezTo>
                    <a:pt x="229" y="197"/>
                    <a:pt x="458" y="258"/>
                    <a:pt x="686" y="315"/>
                  </a:cubicBezTo>
                  <a:cubicBezTo>
                    <a:pt x="707" y="276"/>
                    <a:pt x="732" y="236"/>
                    <a:pt x="754" y="197"/>
                  </a:cubicBezTo>
                  <a:cubicBezTo>
                    <a:pt x="515" y="133"/>
                    <a:pt x="279" y="6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44" name="Google Shape;2144;p16"/>
            <p:cNvSpPr/>
            <p:nvPr/>
          </p:nvSpPr>
          <p:spPr>
            <a:xfrm>
              <a:off x="3528725" y="978225"/>
              <a:ext cx="18150" cy="6075"/>
            </a:xfrm>
            <a:custGeom>
              <a:rect b="b" l="l" r="r" t="t"/>
              <a:pathLst>
                <a:path extrusionOk="0" h="243" w="726">
                  <a:moveTo>
                    <a:pt x="19" y="0"/>
                  </a:moveTo>
                  <a:cubicBezTo>
                    <a:pt x="12" y="53"/>
                    <a:pt x="8" y="111"/>
                    <a:pt x="1" y="167"/>
                  </a:cubicBezTo>
                  <a:cubicBezTo>
                    <a:pt x="236" y="193"/>
                    <a:pt x="472" y="218"/>
                    <a:pt x="711" y="243"/>
                  </a:cubicBezTo>
                  <a:cubicBezTo>
                    <a:pt x="715" y="200"/>
                    <a:pt x="722" y="154"/>
                    <a:pt x="726" y="111"/>
                  </a:cubicBezTo>
                  <a:cubicBezTo>
                    <a:pt x="490" y="71"/>
                    <a:pt x="254" y="35"/>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145" name="Google Shape;2145;p16"/>
          <p:cNvSpPr/>
          <p:nvPr/>
        </p:nvSpPr>
        <p:spPr>
          <a:xfrm rot="1773461">
            <a:off x="6094652" y="3672235"/>
            <a:ext cx="5544715" cy="496551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2146" name="Shape 2146"/>
        <p:cNvGrpSpPr/>
        <p:nvPr/>
      </p:nvGrpSpPr>
      <p:grpSpPr>
        <a:xfrm>
          <a:off x="0" y="0"/>
          <a:ext cx="0" cy="0"/>
          <a:chOff x="0" y="0"/>
          <a:chExt cx="0" cy="0"/>
        </a:xfrm>
      </p:grpSpPr>
      <p:sp>
        <p:nvSpPr>
          <p:cNvPr id="2147" name="Google Shape;2147;p17"/>
          <p:cNvSpPr/>
          <p:nvPr/>
        </p:nvSpPr>
        <p:spPr>
          <a:xfrm rot="-4557198">
            <a:off x="-1052279" y="3135269"/>
            <a:ext cx="2642296" cy="4144336"/>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7"/>
          <p:cNvSpPr/>
          <p:nvPr/>
        </p:nvSpPr>
        <p:spPr>
          <a:xfrm rot="639106">
            <a:off x="-1105032" y="-1399472"/>
            <a:ext cx="2867255" cy="2982130"/>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
          <p:cNvSpPr/>
          <p:nvPr/>
        </p:nvSpPr>
        <p:spPr>
          <a:xfrm rot="-5400000">
            <a:off x="5913292" y="-2788337"/>
            <a:ext cx="3498369" cy="5511865"/>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0" name="Google Shape;2150;p17"/>
          <p:cNvGrpSpPr/>
          <p:nvPr/>
        </p:nvGrpSpPr>
        <p:grpSpPr>
          <a:xfrm>
            <a:off x="7389761" y="3582849"/>
            <a:ext cx="1350734" cy="1347031"/>
            <a:chOff x="5577875" y="1844250"/>
            <a:chExt cx="738550" cy="736525"/>
          </a:xfrm>
        </p:grpSpPr>
        <p:sp>
          <p:nvSpPr>
            <p:cNvPr id="2151" name="Google Shape;2151;p17"/>
            <p:cNvSpPr/>
            <p:nvPr/>
          </p:nvSpPr>
          <p:spPr>
            <a:xfrm>
              <a:off x="5577875" y="1844250"/>
              <a:ext cx="738550" cy="736525"/>
            </a:xfrm>
            <a:custGeom>
              <a:rect b="b" l="l" r="r" t="t"/>
              <a:pathLst>
                <a:path extrusionOk="0" h="29461" w="29542">
                  <a:moveTo>
                    <a:pt x="16664" y="994"/>
                  </a:moveTo>
                  <a:cubicBezTo>
                    <a:pt x="17473" y="994"/>
                    <a:pt x="18216" y="1220"/>
                    <a:pt x="18959" y="1553"/>
                  </a:cubicBezTo>
                  <a:cubicBezTo>
                    <a:pt x="19974" y="2003"/>
                    <a:pt x="20999" y="2428"/>
                    <a:pt x="22010" y="2881"/>
                  </a:cubicBezTo>
                  <a:cubicBezTo>
                    <a:pt x="23217" y="3424"/>
                    <a:pt x="24159" y="4284"/>
                    <a:pt x="24899" y="5370"/>
                  </a:cubicBezTo>
                  <a:cubicBezTo>
                    <a:pt x="25295" y="5949"/>
                    <a:pt x="25653" y="6559"/>
                    <a:pt x="26020" y="7159"/>
                  </a:cubicBezTo>
                  <a:cubicBezTo>
                    <a:pt x="26256" y="7552"/>
                    <a:pt x="26467" y="7959"/>
                    <a:pt x="26721" y="8342"/>
                  </a:cubicBezTo>
                  <a:cubicBezTo>
                    <a:pt x="27370" y="9334"/>
                    <a:pt x="27845" y="10409"/>
                    <a:pt x="28288" y="11509"/>
                  </a:cubicBezTo>
                  <a:cubicBezTo>
                    <a:pt x="28974" y="13209"/>
                    <a:pt x="29017" y="14937"/>
                    <a:pt x="28610" y="16694"/>
                  </a:cubicBezTo>
                  <a:cubicBezTo>
                    <a:pt x="28188" y="18523"/>
                    <a:pt x="27484" y="20251"/>
                    <a:pt x="26635" y="21919"/>
                  </a:cubicBezTo>
                  <a:cubicBezTo>
                    <a:pt x="25913" y="23330"/>
                    <a:pt x="24870" y="24469"/>
                    <a:pt x="23571" y="25359"/>
                  </a:cubicBezTo>
                  <a:cubicBezTo>
                    <a:pt x="23110" y="25677"/>
                    <a:pt x="22592" y="25919"/>
                    <a:pt x="22071" y="26122"/>
                  </a:cubicBezTo>
                  <a:cubicBezTo>
                    <a:pt x="20560" y="26709"/>
                    <a:pt x="19035" y="27258"/>
                    <a:pt x="17517" y="27820"/>
                  </a:cubicBezTo>
                  <a:cubicBezTo>
                    <a:pt x="16242" y="28284"/>
                    <a:pt x="14952" y="28511"/>
                    <a:pt x="13645" y="28511"/>
                  </a:cubicBezTo>
                  <a:cubicBezTo>
                    <a:pt x="12844" y="28511"/>
                    <a:pt x="12037" y="28426"/>
                    <a:pt x="11224" y="28258"/>
                  </a:cubicBezTo>
                  <a:cubicBezTo>
                    <a:pt x="11121" y="28237"/>
                    <a:pt x="11014" y="28219"/>
                    <a:pt x="10917" y="28176"/>
                  </a:cubicBezTo>
                  <a:cubicBezTo>
                    <a:pt x="9536" y="27566"/>
                    <a:pt x="8117" y="27016"/>
                    <a:pt x="6782" y="26315"/>
                  </a:cubicBezTo>
                  <a:cubicBezTo>
                    <a:pt x="4667" y="25209"/>
                    <a:pt x="3150" y="23505"/>
                    <a:pt x="2157" y="21330"/>
                  </a:cubicBezTo>
                  <a:cubicBezTo>
                    <a:pt x="1432" y="19737"/>
                    <a:pt x="900" y="18080"/>
                    <a:pt x="607" y="16356"/>
                  </a:cubicBezTo>
                  <a:cubicBezTo>
                    <a:pt x="518" y="15827"/>
                    <a:pt x="564" y="15266"/>
                    <a:pt x="611" y="14727"/>
                  </a:cubicBezTo>
                  <a:cubicBezTo>
                    <a:pt x="671" y="14063"/>
                    <a:pt x="785" y="13399"/>
                    <a:pt x="904" y="12741"/>
                  </a:cubicBezTo>
                  <a:cubicBezTo>
                    <a:pt x="1107" y="11577"/>
                    <a:pt x="1625" y="10534"/>
                    <a:pt x="2257" y="9552"/>
                  </a:cubicBezTo>
                  <a:cubicBezTo>
                    <a:pt x="2546" y="9102"/>
                    <a:pt x="2686" y="8637"/>
                    <a:pt x="2625" y="8102"/>
                  </a:cubicBezTo>
                  <a:cubicBezTo>
                    <a:pt x="2564" y="7613"/>
                    <a:pt x="2682" y="7142"/>
                    <a:pt x="2953" y="6738"/>
                  </a:cubicBezTo>
                  <a:cubicBezTo>
                    <a:pt x="3314" y="6202"/>
                    <a:pt x="3724" y="5698"/>
                    <a:pt x="4114" y="5181"/>
                  </a:cubicBezTo>
                  <a:cubicBezTo>
                    <a:pt x="4146" y="5209"/>
                    <a:pt x="4182" y="5242"/>
                    <a:pt x="4217" y="5270"/>
                  </a:cubicBezTo>
                  <a:cubicBezTo>
                    <a:pt x="4161" y="5395"/>
                    <a:pt x="4110" y="5524"/>
                    <a:pt x="4050" y="5649"/>
                  </a:cubicBezTo>
                  <a:cubicBezTo>
                    <a:pt x="3675" y="6399"/>
                    <a:pt x="3457" y="7195"/>
                    <a:pt x="3407" y="8031"/>
                  </a:cubicBezTo>
                  <a:cubicBezTo>
                    <a:pt x="3343" y="9159"/>
                    <a:pt x="3039" y="10202"/>
                    <a:pt x="2446" y="11177"/>
                  </a:cubicBezTo>
                  <a:cubicBezTo>
                    <a:pt x="1896" y="12084"/>
                    <a:pt x="1514" y="13066"/>
                    <a:pt x="1311" y="14120"/>
                  </a:cubicBezTo>
                  <a:cubicBezTo>
                    <a:pt x="1171" y="14838"/>
                    <a:pt x="1136" y="15548"/>
                    <a:pt x="1257" y="16270"/>
                  </a:cubicBezTo>
                  <a:cubicBezTo>
                    <a:pt x="1565" y="18098"/>
                    <a:pt x="2146" y="19823"/>
                    <a:pt x="3172" y="21380"/>
                  </a:cubicBezTo>
                  <a:cubicBezTo>
                    <a:pt x="3478" y="21848"/>
                    <a:pt x="3861" y="22270"/>
                    <a:pt x="4210" y="22709"/>
                  </a:cubicBezTo>
                  <a:cubicBezTo>
                    <a:pt x="4249" y="22759"/>
                    <a:pt x="4307" y="22792"/>
                    <a:pt x="4408" y="22792"/>
                  </a:cubicBezTo>
                  <a:cubicBezTo>
                    <a:pt x="4430" y="22792"/>
                    <a:pt x="4453" y="22791"/>
                    <a:pt x="4479" y="22787"/>
                  </a:cubicBezTo>
                  <a:cubicBezTo>
                    <a:pt x="4336" y="22577"/>
                    <a:pt x="4207" y="22359"/>
                    <a:pt x="4054" y="22158"/>
                  </a:cubicBezTo>
                  <a:cubicBezTo>
                    <a:pt x="2907" y="20688"/>
                    <a:pt x="2339" y="18977"/>
                    <a:pt x="2032" y="17170"/>
                  </a:cubicBezTo>
                  <a:cubicBezTo>
                    <a:pt x="1939" y="16613"/>
                    <a:pt x="1828" y="16051"/>
                    <a:pt x="1817" y="15494"/>
                  </a:cubicBezTo>
                  <a:cubicBezTo>
                    <a:pt x="1786" y="14024"/>
                    <a:pt x="2153" y="12623"/>
                    <a:pt x="2803" y="11316"/>
                  </a:cubicBezTo>
                  <a:cubicBezTo>
                    <a:pt x="3286" y="10348"/>
                    <a:pt x="3646" y="9349"/>
                    <a:pt x="3928" y="8306"/>
                  </a:cubicBezTo>
                  <a:cubicBezTo>
                    <a:pt x="4153" y="7477"/>
                    <a:pt x="4461" y="6670"/>
                    <a:pt x="4743" y="5852"/>
                  </a:cubicBezTo>
                  <a:cubicBezTo>
                    <a:pt x="5031" y="5009"/>
                    <a:pt x="5575" y="4345"/>
                    <a:pt x="6267" y="3806"/>
                  </a:cubicBezTo>
                  <a:cubicBezTo>
                    <a:pt x="6867" y="3338"/>
                    <a:pt x="7492" y="2913"/>
                    <a:pt x="8110" y="2471"/>
                  </a:cubicBezTo>
                  <a:cubicBezTo>
                    <a:pt x="8246" y="2374"/>
                    <a:pt x="8389" y="2278"/>
                    <a:pt x="8503" y="2135"/>
                  </a:cubicBezTo>
                  <a:lnTo>
                    <a:pt x="8503" y="2135"/>
                  </a:lnTo>
                  <a:cubicBezTo>
                    <a:pt x="7796" y="2260"/>
                    <a:pt x="7196" y="2624"/>
                    <a:pt x="6610" y="2999"/>
                  </a:cubicBezTo>
                  <a:cubicBezTo>
                    <a:pt x="6025" y="3371"/>
                    <a:pt x="5475" y="3795"/>
                    <a:pt x="4881" y="4177"/>
                  </a:cubicBezTo>
                  <a:cubicBezTo>
                    <a:pt x="5217" y="3567"/>
                    <a:pt x="5575" y="2970"/>
                    <a:pt x="6142" y="2538"/>
                  </a:cubicBezTo>
                  <a:cubicBezTo>
                    <a:pt x="7157" y="1770"/>
                    <a:pt x="8282" y="1249"/>
                    <a:pt x="9553" y="1081"/>
                  </a:cubicBezTo>
                  <a:cubicBezTo>
                    <a:pt x="9695" y="1063"/>
                    <a:pt x="9836" y="1051"/>
                    <a:pt x="9977" y="1051"/>
                  </a:cubicBezTo>
                  <a:cubicBezTo>
                    <a:pt x="10201" y="1051"/>
                    <a:pt x="10423" y="1083"/>
                    <a:pt x="10642" y="1177"/>
                  </a:cubicBezTo>
                  <a:cubicBezTo>
                    <a:pt x="10982" y="1323"/>
                    <a:pt x="11338" y="1368"/>
                    <a:pt x="11697" y="1368"/>
                  </a:cubicBezTo>
                  <a:cubicBezTo>
                    <a:pt x="11847" y="1368"/>
                    <a:pt x="11999" y="1360"/>
                    <a:pt x="12150" y="1349"/>
                  </a:cubicBezTo>
                  <a:cubicBezTo>
                    <a:pt x="13449" y="1256"/>
                    <a:pt x="14760" y="1220"/>
                    <a:pt x="16045" y="1038"/>
                  </a:cubicBezTo>
                  <a:cubicBezTo>
                    <a:pt x="16256" y="1008"/>
                    <a:pt x="16462" y="994"/>
                    <a:pt x="16664" y="994"/>
                  </a:cubicBezTo>
                  <a:close/>
                  <a:moveTo>
                    <a:pt x="16893" y="1"/>
                  </a:moveTo>
                  <a:cubicBezTo>
                    <a:pt x="16643" y="1"/>
                    <a:pt x="16391" y="27"/>
                    <a:pt x="16135" y="84"/>
                  </a:cubicBezTo>
                  <a:cubicBezTo>
                    <a:pt x="15985" y="120"/>
                    <a:pt x="15821" y="102"/>
                    <a:pt x="15664" y="114"/>
                  </a:cubicBezTo>
                  <a:cubicBezTo>
                    <a:pt x="14767" y="188"/>
                    <a:pt x="13867" y="224"/>
                    <a:pt x="12978" y="345"/>
                  </a:cubicBezTo>
                  <a:cubicBezTo>
                    <a:pt x="12483" y="413"/>
                    <a:pt x="11992" y="492"/>
                    <a:pt x="11532" y="492"/>
                  </a:cubicBezTo>
                  <a:cubicBezTo>
                    <a:pt x="11341" y="492"/>
                    <a:pt x="11156" y="479"/>
                    <a:pt x="10978" y="445"/>
                  </a:cubicBezTo>
                  <a:cubicBezTo>
                    <a:pt x="10799" y="435"/>
                    <a:pt x="10622" y="430"/>
                    <a:pt x="10448" y="430"/>
                  </a:cubicBezTo>
                  <a:cubicBezTo>
                    <a:pt x="8844" y="430"/>
                    <a:pt x="7413" y="842"/>
                    <a:pt x="6060" y="1592"/>
                  </a:cubicBezTo>
                  <a:cubicBezTo>
                    <a:pt x="5321" y="2003"/>
                    <a:pt x="4746" y="2581"/>
                    <a:pt x="4264" y="3270"/>
                  </a:cubicBezTo>
                  <a:cubicBezTo>
                    <a:pt x="3760" y="3992"/>
                    <a:pt x="3239" y="4699"/>
                    <a:pt x="2696" y="5392"/>
                  </a:cubicBezTo>
                  <a:cubicBezTo>
                    <a:pt x="2071" y="6184"/>
                    <a:pt x="1817" y="7084"/>
                    <a:pt x="1950" y="8063"/>
                  </a:cubicBezTo>
                  <a:cubicBezTo>
                    <a:pt x="2007" y="8502"/>
                    <a:pt x="1957" y="8856"/>
                    <a:pt x="1700" y="9202"/>
                  </a:cubicBezTo>
                  <a:cubicBezTo>
                    <a:pt x="1532" y="9427"/>
                    <a:pt x="1400" y="9681"/>
                    <a:pt x="1250" y="9916"/>
                  </a:cubicBezTo>
                  <a:cubicBezTo>
                    <a:pt x="607" y="10941"/>
                    <a:pt x="282" y="12059"/>
                    <a:pt x="221" y="13266"/>
                  </a:cubicBezTo>
                  <a:cubicBezTo>
                    <a:pt x="189" y="13862"/>
                    <a:pt x="86" y="14455"/>
                    <a:pt x="68" y="15055"/>
                  </a:cubicBezTo>
                  <a:cubicBezTo>
                    <a:pt x="43" y="15934"/>
                    <a:pt x="0" y="16819"/>
                    <a:pt x="82" y="17691"/>
                  </a:cubicBezTo>
                  <a:cubicBezTo>
                    <a:pt x="268" y="19656"/>
                    <a:pt x="1032" y="21430"/>
                    <a:pt x="2025" y="23119"/>
                  </a:cubicBezTo>
                  <a:cubicBezTo>
                    <a:pt x="2878" y="24566"/>
                    <a:pt x="4050" y="25680"/>
                    <a:pt x="5417" y="26620"/>
                  </a:cubicBezTo>
                  <a:cubicBezTo>
                    <a:pt x="6557" y="27405"/>
                    <a:pt x="7835" y="27916"/>
                    <a:pt x="9081" y="28491"/>
                  </a:cubicBezTo>
                  <a:cubicBezTo>
                    <a:pt x="10286" y="29041"/>
                    <a:pt x="11521" y="29369"/>
                    <a:pt x="12846" y="29440"/>
                  </a:cubicBezTo>
                  <a:cubicBezTo>
                    <a:pt x="13097" y="29453"/>
                    <a:pt x="13347" y="29460"/>
                    <a:pt x="13596" y="29460"/>
                  </a:cubicBezTo>
                  <a:cubicBezTo>
                    <a:pt x="15134" y="29460"/>
                    <a:pt x="16621" y="29204"/>
                    <a:pt x="18064" y="28601"/>
                  </a:cubicBezTo>
                  <a:cubicBezTo>
                    <a:pt x="19427" y="28030"/>
                    <a:pt x="20802" y="27480"/>
                    <a:pt x="22185" y="26958"/>
                  </a:cubicBezTo>
                  <a:cubicBezTo>
                    <a:pt x="24624" y="26041"/>
                    <a:pt x="26342" y="24365"/>
                    <a:pt x="27431" y="22023"/>
                  </a:cubicBezTo>
                  <a:cubicBezTo>
                    <a:pt x="28231" y="20309"/>
                    <a:pt x="28824" y="18530"/>
                    <a:pt x="29241" y="16681"/>
                  </a:cubicBezTo>
                  <a:cubicBezTo>
                    <a:pt x="29531" y="15395"/>
                    <a:pt x="29541" y="14127"/>
                    <a:pt x="29338" y="12852"/>
                  </a:cubicBezTo>
                  <a:cubicBezTo>
                    <a:pt x="29116" y="11427"/>
                    <a:pt x="28570" y="10106"/>
                    <a:pt x="27902" y="8838"/>
                  </a:cubicBezTo>
                  <a:cubicBezTo>
                    <a:pt x="27434" y="7952"/>
                    <a:pt x="26942" y="7073"/>
                    <a:pt x="26438" y="6206"/>
                  </a:cubicBezTo>
                  <a:cubicBezTo>
                    <a:pt x="26109" y="5645"/>
                    <a:pt x="25763" y="5088"/>
                    <a:pt x="25377" y="4563"/>
                  </a:cubicBezTo>
                  <a:cubicBezTo>
                    <a:pt x="24573" y="3473"/>
                    <a:pt x="23627" y="2535"/>
                    <a:pt x="22356" y="1985"/>
                  </a:cubicBezTo>
                  <a:cubicBezTo>
                    <a:pt x="21081" y="1431"/>
                    <a:pt x="19810" y="863"/>
                    <a:pt x="18521" y="345"/>
                  </a:cubicBezTo>
                  <a:cubicBezTo>
                    <a:pt x="17994" y="133"/>
                    <a:pt x="17451" y="1"/>
                    <a:pt x="168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7"/>
            <p:cNvSpPr/>
            <p:nvPr/>
          </p:nvSpPr>
          <p:spPr>
            <a:xfrm>
              <a:off x="5750975" y="2026175"/>
              <a:ext cx="259475" cy="469650"/>
            </a:xfrm>
            <a:custGeom>
              <a:rect b="b" l="l" r="r" t="t"/>
              <a:pathLst>
                <a:path extrusionOk="0" h="18786" w="10379">
                  <a:moveTo>
                    <a:pt x="10379" y="0"/>
                  </a:moveTo>
                  <a:lnTo>
                    <a:pt x="10379" y="0"/>
                  </a:lnTo>
                  <a:cubicBezTo>
                    <a:pt x="10236" y="122"/>
                    <a:pt x="10189" y="150"/>
                    <a:pt x="10161" y="190"/>
                  </a:cubicBezTo>
                  <a:cubicBezTo>
                    <a:pt x="10090" y="289"/>
                    <a:pt x="10021" y="393"/>
                    <a:pt x="9957" y="500"/>
                  </a:cubicBezTo>
                  <a:cubicBezTo>
                    <a:pt x="9404" y="1429"/>
                    <a:pt x="9114" y="2436"/>
                    <a:pt x="9132" y="3518"/>
                  </a:cubicBezTo>
                  <a:cubicBezTo>
                    <a:pt x="9143" y="4096"/>
                    <a:pt x="9179" y="4678"/>
                    <a:pt x="9246" y="5257"/>
                  </a:cubicBezTo>
                  <a:cubicBezTo>
                    <a:pt x="9325" y="5918"/>
                    <a:pt x="9264" y="6518"/>
                    <a:pt x="8768" y="7017"/>
                  </a:cubicBezTo>
                  <a:cubicBezTo>
                    <a:pt x="8343" y="7442"/>
                    <a:pt x="7957" y="7904"/>
                    <a:pt x="7514" y="8300"/>
                  </a:cubicBezTo>
                  <a:cubicBezTo>
                    <a:pt x="7082" y="8685"/>
                    <a:pt x="6721" y="9104"/>
                    <a:pt x="6536" y="9653"/>
                  </a:cubicBezTo>
                  <a:cubicBezTo>
                    <a:pt x="6365" y="10157"/>
                    <a:pt x="6043" y="10536"/>
                    <a:pt x="5629" y="10857"/>
                  </a:cubicBezTo>
                  <a:cubicBezTo>
                    <a:pt x="5422" y="11017"/>
                    <a:pt x="5229" y="11203"/>
                    <a:pt x="5025" y="11367"/>
                  </a:cubicBezTo>
                  <a:cubicBezTo>
                    <a:pt x="4943" y="11436"/>
                    <a:pt x="4843" y="11479"/>
                    <a:pt x="4754" y="11532"/>
                  </a:cubicBezTo>
                  <a:cubicBezTo>
                    <a:pt x="4836" y="11321"/>
                    <a:pt x="4957" y="11171"/>
                    <a:pt x="5076" y="11021"/>
                  </a:cubicBezTo>
                  <a:cubicBezTo>
                    <a:pt x="5679" y="10274"/>
                    <a:pt x="5857" y="9550"/>
                    <a:pt x="5365" y="8600"/>
                  </a:cubicBezTo>
                  <a:cubicBezTo>
                    <a:pt x="4819" y="7546"/>
                    <a:pt x="5104" y="7107"/>
                    <a:pt x="5847" y="6600"/>
                  </a:cubicBezTo>
                  <a:cubicBezTo>
                    <a:pt x="6304" y="6293"/>
                    <a:pt x="6622" y="5886"/>
                    <a:pt x="6797" y="5367"/>
                  </a:cubicBezTo>
                  <a:cubicBezTo>
                    <a:pt x="6836" y="5250"/>
                    <a:pt x="6822" y="5118"/>
                    <a:pt x="6843" y="4889"/>
                  </a:cubicBezTo>
                  <a:lnTo>
                    <a:pt x="6843" y="4889"/>
                  </a:lnTo>
                  <a:cubicBezTo>
                    <a:pt x="6161" y="5314"/>
                    <a:pt x="5529" y="5636"/>
                    <a:pt x="4979" y="6061"/>
                  </a:cubicBezTo>
                  <a:cubicBezTo>
                    <a:pt x="4082" y="6753"/>
                    <a:pt x="3872" y="7711"/>
                    <a:pt x="4275" y="8757"/>
                  </a:cubicBezTo>
                  <a:cubicBezTo>
                    <a:pt x="4382" y="9036"/>
                    <a:pt x="4450" y="9328"/>
                    <a:pt x="4532" y="9614"/>
                  </a:cubicBezTo>
                  <a:cubicBezTo>
                    <a:pt x="4611" y="9889"/>
                    <a:pt x="4550" y="10129"/>
                    <a:pt x="4369" y="10353"/>
                  </a:cubicBezTo>
                  <a:cubicBezTo>
                    <a:pt x="3614" y="11264"/>
                    <a:pt x="2790" y="12100"/>
                    <a:pt x="1862" y="12839"/>
                  </a:cubicBezTo>
                  <a:cubicBezTo>
                    <a:pt x="1204" y="13360"/>
                    <a:pt x="626" y="13968"/>
                    <a:pt x="397" y="14792"/>
                  </a:cubicBezTo>
                  <a:cubicBezTo>
                    <a:pt x="1" y="16218"/>
                    <a:pt x="276" y="17514"/>
                    <a:pt x="1333" y="18599"/>
                  </a:cubicBezTo>
                  <a:cubicBezTo>
                    <a:pt x="1404" y="18674"/>
                    <a:pt x="1508" y="18725"/>
                    <a:pt x="1597" y="18785"/>
                  </a:cubicBezTo>
                  <a:cubicBezTo>
                    <a:pt x="1461" y="18321"/>
                    <a:pt x="1265" y="17914"/>
                    <a:pt x="1064" y="17507"/>
                  </a:cubicBezTo>
                  <a:cubicBezTo>
                    <a:pt x="843" y="17053"/>
                    <a:pt x="740" y="16578"/>
                    <a:pt x="804" y="16071"/>
                  </a:cubicBezTo>
                  <a:cubicBezTo>
                    <a:pt x="865" y="15564"/>
                    <a:pt x="922" y="15057"/>
                    <a:pt x="1008" y="14553"/>
                  </a:cubicBezTo>
                  <a:cubicBezTo>
                    <a:pt x="1100" y="14011"/>
                    <a:pt x="1386" y="13521"/>
                    <a:pt x="1826" y="13243"/>
                  </a:cubicBezTo>
                  <a:cubicBezTo>
                    <a:pt x="2247" y="12971"/>
                    <a:pt x="2786" y="12889"/>
                    <a:pt x="3344" y="12703"/>
                  </a:cubicBezTo>
                  <a:lnTo>
                    <a:pt x="3344" y="12703"/>
                  </a:lnTo>
                  <a:cubicBezTo>
                    <a:pt x="2397" y="13900"/>
                    <a:pt x="1933" y="16150"/>
                    <a:pt x="2450" y="17003"/>
                  </a:cubicBezTo>
                  <a:cubicBezTo>
                    <a:pt x="2529" y="16821"/>
                    <a:pt x="2607" y="16671"/>
                    <a:pt x="2661" y="16510"/>
                  </a:cubicBezTo>
                  <a:cubicBezTo>
                    <a:pt x="2894" y="15828"/>
                    <a:pt x="3111" y="15138"/>
                    <a:pt x="3354" y="14457"/>
                  </a:cubicBezTo>
                  <a:cubicBezTo>
                    <a:pt x="3464" y="14146"/>
                    <a:pt x="3568" y="13803"/>
                    <a:pt x="3769" y="13549"/>
                  </a:cubicBezTo>
                  <a:cubicBezTo>
                    <a:pt x="4519" y="12596"/>
                    <a:pt x="5236" y="11607"/>
                    <a:pt x="6261" y="10910"/>
                  </a:cubicBezTo>
                  <a:cubicBezTo>
                    <a:pt x="6536" y="10729"/>
                    <a:pt x="6772" y="10482"/>
                    <a:pt x="7004" y="10246"/>
                  </a:cubicBezTo>
                  <a:cubicBezTo>
                    <a:pt x="7390" y="9860"/>
                    <a:pt x="7758" y="9457"/>
                    <a:pt x="8136" y="9068"/>
                  </a:cubicBezTo>
                  <a:cubicBezTo>
                    <a:pt x="8579" y="8611"/>
                    <a:pt x="9022" y="8161"/>
                    <a:pt x="9461" y="7707"/>
                  </a:cubicBezTo>
                  <a:cubicBezTo>
                    <a:pt x="10222" y="6925"/>
                    <a:pt x="10361" y="5985"/>
                    <a:pt x="10161" y="4957"/>
                  </a:cubicBezTo>
                  <a:cubicBezTo>
                    <a:pt x="10140" y="4839"/>
                    <a:pt x="10125" y="4714"/>
                    <a:pt x="10097" y="4593"/>
                  </a:cubicBezTo>
                  <a:cubicBezTo>
                    <a:pt x="9772" y="3082"/>
                    <a:pt x="9815" y="1589"/>
                    <a:pt x="103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7"/>
            <p:cNvSpPr/>
            <p:nvPr/>
          </p:nvSpPr>
          <p:spPr>
            <a:xfrm>
              <a:off x="5891050" y="2152400"/>
              <a:ext cx="78150" cy="92175"/>
            </a:xfrm>
            <a:custGeom>
              <a:rect b="b" l="l" r="r" t="t"/>
              <a:pathLst>
                <a:path extrusionOk="0" h="3687" w="3126">
                  <a:moveTo>
                    <a:pt x="2384" y="0"/>
                  </a:moveTo>
                  <a:cubicBezTo>
                    <a:pt x="2198" y="0"/>
                    <a:pt x="2024" y="73"/>
                    <a:pt x="1886" y="229"/>
                  </a:cubicBezTo>
                  <a:cubicBezTo>
                    <a:pt x="1669" y="476"/>
                    <a:pt x="1483" y="765"/>
                    <a:pt x="1365" y="1068"/>
                  </a:cubicBezTo>
                  <a:cubicBezTo>
                    <a:pt x="1215" y="1447"/>
                    <a:pt x="1037" y="1754"/>
                    <a:pt x="662" y="1951"/>
                  </a:cubicBezTo>
                  <a:cubicBezTo>
                    <a:pt x="319" y="2129"/>
                    <a:pt x="94" y="2418"/>
                    <a:pt x="51" y="2822"/>
                  </a:cubicBezTo>
                  <a:cubicBezTo>
                    <a:pt x="1" y="3318"/>
                    <a:pt x="322" y="3679"/>
                    <a:pt x="962" y="3687"/>
                  </a:cubicBezTo>
                  <a:cubicBezTo>
                    <a:pt x="1080" y="3618"/>
                    <a:pt x="1333" y="3529"/>
                    <a:pt x="1519" y="3361"/>
                  </a:cubicBezTo>
                  <a:cubicBezTo>
                    <a:pt x="1815" y="3090"/>
                    <a:pt x="2058" y="2761"/>
                    <a:pt x="2336" y="2465"/>
                  </a:cubicBezTo>
                  <a:cubicBezTo>
                    <a:pt x="2819" y="1951"/>
                    <a:pt x="2997" y="1315"/>
                    <a:pt x="3086" y="644"/>
                  </a:cubicBezTo>
                  <a:cubicBezTo>
                    <a:pt x="3126" y="372"/>
                    <a:pt x="2979" y="201"/>
                    <a:pt x="2761" y="94"/>
                  </a:cubicBezTo>
                  <a:cubicBezTo>
                    <a:pt x="2636" y="33"/>
                    <a:pt x="2507" y="0"/>
                    <a:pt x="238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7"/>
            <p:cNvSpPr/>
            <p:nvPr/>
          </p:nvSpPr>
          <p:spPr>
            <a:xfrm>
              <a:off x="6152925" y="1959200"/>
              <a:ext cx="120100" cy="203675"/>
            </a:xfrm>
            <a:custGeom>
              <a:rect b="b" l="l" r="r" t="t"/>
              <a:pathLst>
                <a:path extrusionOk="0" h="8147" w="4804">
                  <a:moveTo>
                    <a:pt x="68" y="1"/>
                  </a:moveTo>
                  <a:cubicBezTo>
                    <a:pt x="0" y="101"/>
                    <a:pt x="0" y="154"/>
                    <a:pt x="22" y="194"/>
                  </a:cubicBezTo>
                  <a:cubicBezTo>
                    <a:pt x="511" y="1108"/>
                    <a:pt x="1001" y="2022"/>
                    <a:pt x="1497" y="2933"/>
                  </a:cubicBezTo>
                  <a:cubicBezTo>
                    <a:pt x="1932" y="3736"/>
                    <a:pt x="2343" y="4558"/>
                    <a:pt x="2829" y="5333"/>
                  </a:cubicBezTo>
                  <a:cubicBezTo>
                    <a:pt x="3414" y="6265"/>
                    <a:pt x="4190" y="7082"/>
                    <a:pt x="4597" y="8147"/>
                  </a:cubicBezTo>
                  <a:cubicBezTo>
                    <a:pt x="4804" y="7746"/>
                    <a:pt x="4739" y="7361"/>
                    <a:pt x="4561" y="7022"/>
                  </a:cubicBezTo>
                  <a:cubicBezTo>
                    <a:pt x="4325" y="6572"/>
                    <a:pt x="4029" y="6157"/>
                    <a:pt x="3750" y="5729"/>
                  </a:cubicBezTo>
                  <a:cubicBezTo>
                    <a:pt x="3454" y="5275"/>
                    <a:pt x="3129" y="4837"/>
                    <a:pt x="2850" y="4369"/>
                  </a:cubicBezTo>
                  <a:cubicBezTo>
                    <a:pt x="2171" y="3236"/>
                    <a:pt x="1533" y="2083"/>
                    <a:pt x="847" y="954"/>
                  </a:cubicBezTo>
                  <a:cubicBezTo>
                    <a:pt x="636" y="608"/>
                    <a:pt x="329" y="319"/>
                    <a:pt x="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7"/>
            <p:cNvSpPr/>
            <p:nvPr/>
          </p:nvSpPr>
          <p:spPr>
            <a:xfrm>
              <a:off x="5823825" y="2005450"/>
              <a:ext cx="81375" cy="140025"/>
            </a:xfrm>
            <a:custGeom>
              <a:rect b="b" l="l" r="r" t="t"/>
              <a:pathLst>
                <a:path extrusionOk="0" h="5601" w="3255">
                  <a:moveTo>
                    <a:pt x="15" y="0"/>
                  </a:moveTo>
                  <a:cubicBezTo>
                    <a:pt x="15" y="197"/>
                    <a:pt x="1" y="269"/>
                    <a:pt x="15" y="333"/>
                  </a:cubicBezTo>
                  <a:cubicBezTo>
                    <a:pt x="226" y="1118"/>
                    <a:pt x="494" y="1872"/>
                    <a:pt x="915" y="2579"/>
                  </a:cubicBezTo>
                  <a:cubicBezTo>
                    <a:pt x="1283" y="3193"/>
                    <a:pt x="1590" y="3847"/>
                    <a:pt x="1918" y="4490"/>
                  </a:cubicBezTo>
                  <a:cubicBezTo>
                    <a:pt x="2022" y="4693"/>
                    <a:pt x="2090" y="4915"/>
                    <a:pt x="2211" y="5108"/>
                  </a:cubicBezTo>
                  <a:cubicBezTo>
                    <a:pt x="2304" y="5254"/>
                    <a:pt x="2454" y="5368"/>
                    <a:pt x="2661" y="5583"/>
                  </a:cubicBezTo>
                  <a:cubicBezTo>
                    <a:pt x="2790" y="5026"/>
                    <a:pt x="2487" y="4665"/>
                    <a:pt x="2533" y="4243"/>
                  </a:cubicBezTo>
                  <a:lnTo>
                    <a:pt x="2533" y="4243"/>
                  </a:lnTo>
                  <a:cubicBezTo>
                    <a:pt x="2733" y="4696"/>
                    <a:pt x="2933" y="5146"/>
                    <a:pt x="3129" y="5601"/>
                  </a:cubicBezTo>
                  <a:cubicBezTo>
                    <a:pt x="3172" y="5583"/>
                    <a:pt x="3215" y="5568"/>
                    <a:pt x="3255" y="5550"/>
                  </a:cubicBezTo>
                  <a:cubicBezTo>
                    <a:pt x="3165" y="4840"/>
                    <a:pt x="2869" y="4187"/>
                    <a:pt x="2376" y="3694"/>
                  </a:cubicBezTo>
                  <a:cubicBezTo>
                    <a:pt x="2001" y="3315"/>
                    <a:pt x="1755" y="2861"/>
                    <a:pt x="1415" y="2468"/>
                  </a:cubicBezTo>
                  <a:cubicBezTo>
                    <a:pt x="890" y="1861"/>
                    <a:pt x="540" y="1154"/>
                    <a:pt x="208" y="429"/>
                  </a:cubicBezTo>
                  <a:cubicBezTo>
                    <a:pt x="161" y="325"/>
                    <a:pt x="115" y="218"/>
                    <a:pt x="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7"/>
            <p:cNvSpPr/>
            <p:nvPr/>
          </p:nvSpPr>
          <p:spPr>
            <a:xfrm>
              <a:off x="6187925" y="2201875"/>
              <a:ext cx="70025" cy="147875"/>
            </a:xfrm>
            <a:custGeom>
              <a:rect b="b" l="l" r="r" t="t"/>
              <a:pathLst>
                <a:path extrusionOk="0" h="5915" w="2801">
                  <a:moveTo>
                    <a:pt x="2386" y="1"/>
                  </a:moveTo>
                  <a:cubicBezTo>
                    <a:pt x="2347" y="43"/>
                    <a:pt x="2293" y="72"/>
                    <a:pt x="2286" y="111"/>
                  </a:cubicBezTo>
                  <a:cubicBezTo>
                    <a:pt x="1900" y="2008"/>
                    <a:pt x="1186" y="3775"/>
                    <a:pt x="189" y="5436"/>
                  </a:cubicBezTo>
                  <a:cubicBezTo>
                    <a:pt x="122" y="5554"/>
                    <a:pt x="86" y="5693"/>
                    <a:pt x="0" y="5915"/>
                  </a:cubicBezTo>
                  <a:cubicBezTo>
                    <a:pt x="1461" y="4901"/>
                    <a:pt x="2800" y="1497"/>
                    <a:pt x="23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7"/>
            <p:cNvSpPr/>
            <p:nvPr/>
          </p:nvSpPr>
          <p:spPr>
            <a:xfrm>
              <a:off x="5824725" y="2376350"/>
              <a:ext cx="41375" cy="152675"/>
            </a:xfrm>
            <a:custGeom>
              <a:rect b="b" l="l" r="r" t="t"/>
              <a:pathLst>
                <a:path extrusionOk="0" h="6107" w="1655">
                  <a:moveTo>
                    <a:pt x="1272" y="0"/>
                  </a:moveTo>
                  <a:cubicBezTo>
                    <a:pt x="1043" y="475"/>
                    <a:pt x="808" y="943"/>
                    <a:pt x="590" y="1418"/>
                  </a:cubicBezTo>
                  <a:cubicBezTo>
                    <a:pt x="0" y="2710"/>
                    <a:pt x="125" y="3992"/>
                    <a:pt x="715" y="5242"/>
                  </a:cubicBezTo>
                  <a:cubicBezTo>
                    <a:pt x="847" y="5521"/>
                    <a:pt x="1079" y="5753"/>
                    <a:pt x="1286" y="5985"/>
                  </a:cubicBezTo>
                  <a:cubicBezTo>
                    <a:pt x="1343" y="6050"/>
                    <a:pt x="1475" y="6050"/>
                    <a:pt x="1654" y="6107"/>
                  </a:cubicBezTo>
                  <a:cubicBezTo>
                    <a:pt x="915" y="5168"/>
                    <a:pt x="743" y="4146"/>
                    <a:pt x="679" y="3103"/>
                  </a:cubicBezTo>
                  <a:cubicBezTo>
                    <a:pt x="615" y="2025"/>
                    <a:pt x="1040" y="1042"/>
                    <a:pt x="1379" y="43"/>
                  </a:cubicBezTo>
                  <a:cubicBezTo>
                    <a:pt x="1343" y="28"/>
                    <a:pt x="1307" y="14"/>
                    <a:pt x="127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7"/>
            <p:cNvSpPr/>
            <p:nvPr/>
          </p:nvSpPr>
          <p:spPr>
            <a:xfrm>
              <a:off x="5863200" y="2308400"/>
              <a:ext cx="62975" cy="144750"/>
            </a:xfrm>
            <a:custGeom>
              <a:rect b="b" l="l" r="r" t="t"/>
              <a:pathLst>
                <a:path extrusionOk="0" h="5790" w="2519">
                  <a:moveTo>
                    <a:pt x="2519" y="0"/>
                  </a:moveTo>
                  <a:lnTo>
                    <a:pt x="2519" y="0"/>
                  </a:lnTo>
                  <a:cubicBezTo>
                    <a:pt x="1497" y="353"/>
                    <a:pt x="775" y="1540"/>
                    <a:pt x="390" y="2668"/>
                  </a:cubicBezTo>
                  <a:cubicBezTo>
                    <a:pt x="72" y="3600"/>
                    <a:pt x="0" y="5253"/>
                    <a:pt x="312" y="5789"/>
                  </a:cubicBezTo>
                  <a:cubicBezTo>
                    <a:pt x="383" y="3571"/>
                    <a:pt x="990" y="1611"/>
                    <a:pt x="251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7"/>
            <p:cNvSpPr/>
            <p:nvPr/>
          </p:nvSpPr>
          <p:spPr>
            <a:xfrm>
              <a:off x="6195425" y="2206700"/>
              <a:ext cx="76350" cy="196450"/>
            </a:xfrm>
            <a:custGeom>
              <a:rect b="b" l="l" r="r" t="t"/>
              <a:pathLst>
                <a:path extrusionOk="0" h="7858" w="3054">
                  <a:moveTo>
                    <a:pt x="2914" y="0"/>
                  </a:moveTo>
                  <a:cubicBezTo>
                    <a:pt x="2378" y="2775"/>
                    <a:pt x="1900" y="5568"/>
                    <a:pt x="0" y="7857"/>
                  </a:cubicBezTo>
                  <a:cubicBezTo>
                    <a:pt x="822" y="7075"/>
                    <a:pt x="1582" y="6254"/>
                    <a:pt x="1954" y="5150"/>
                  </a:cubicBezTo>
                  <a:cubicBezTo>
                    <a:pt x="2418" y="3760"/>
                    <a:pt x="2764" y="2343"/>
                    <a:pt x="2972" y="897"/>
                  </a:cubicBezTo>
                  <a:cubicBezTo>
                    <a:pt x="3014" y="593"/>
                    <a:pt x="3054" y="275"/>
                    <a:pt x="29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7"/>
            <p:cNvSpPr/>
            <p:nvPr/>
          </p:nvSpPr>
          <p:spPr>
            <a:xfrm>
              <a:off x="5929900" y="2002050"/>
              <a:ext cx="23075" cy="138950"/>
            </a:xfrm>
            <a:custGeom>
              <a:rect b="b" l="l" r="r" t="t"/>
              <a:pathLst>
                <a:path extrusionOk="0" h="5558" w="923">
                  <a:moveTo>
                    <a:pt x="1" y="1"/>
                  </a:moveTo>
                  <a:lnTo>
                    <a:pt x="1" y="1"/>
                  </a:lnTo>
                  <a:cubicBezTo>
                    <a:pt x="261" y="497"/>
                    <a:pt x="250" y="1023"/>
                    <a:pt x="211" y="1551"/>
                  </a:cubicBezTo>
                  <a:cubicBezTo>
                    <a:pt x="193" y="1779"/>
                    <a:pt x="169" y="2004"/>
                    <a:pt x="143" y="2233"/>
                  </a:cubicBezTo>
                  <a:cubicBezTo>
                    <a:pt x="40" y="3208"/>
                    <a:pt x="100" y="4165"/>
                    <a:pt x="490" y="5079"/>
                  </a:cubicBezTo>
                  <a:cubicBezTo>
                    <a:pt x="565" y="5261"/>
                    <a:pt x="611" y="5486"/>
                    <a:pt x="922" y="5558"/>
                  </a:cubicBezTo>
                  <a:cubicBezTo>
                    <a:pt x="907" y="5390"/>
                    <a:pt x="919" y="5254"/>
                    <a:pt x="886" y="5129"/>
                  </a:cubicBezTo>
                  <a:cubicBezTo>
                    <a:pt x="604" y="4029"/>
                    <a:pt x="518" y="2915"/>
                    <a:pt x="583" y="1783"/>
                  </a:cubicBezTo>
                  <a:cubicBezTo>
                    <a:pt x="601" y="1468"/>
                    <a:pt x="561" y="1147"/>
                    <a:pt x="515" y="837"/>
                  </a:cubicBezTo>
                  <a:cubicBezTo>
                    <a:pt x="461" y="501"/>
                    <a:pt x="311" y="208"/>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7"/>
            <p:cNvSpPr/>
            <p:nvPr/>
          </p:nvSpPr>
          <p:spPr>
            <a:xfrm>
              <a:off x="5962925" y="2470800"/>
              <a:ext cx="167875" cy="67625"/>
            </a:xfrm>
            <a:custGeom>
              <a:rect b="b" l="l" r="r" t="t"/>
              <a:pathLst>
                <a:path extrusionOk="0" h="2705" w="6715">
                  <a:moveTo>
                    <a:pt x="6715" y="0"/>
                  </a:moveTo>
                  <a:lnTo>
                    <a:pt x="6715" y="0"/>
                  </a:lnTo>
                  <a:cubicBezTo>
                    <a:pt x="4493" y="1032"/>
                    <a:pt x="2369" y="2171"/>
                    <a:pt x="0" y="2704"/>
                  </a:cubicBezTo>
                  <a:cubicBezTo>
                    <a:pt x="16" y="2704"/>
                    <a:pt x="33" y="2704"/>
                    <a:pt x="50" y="2704"/>
                  </a:cubicBezTo>
                  <a:cubicBezTo>
                    <a:pt x="1527" y="2704"/>
                    <a:pt x="5970" y="1144"/>
                    <a:pt x="67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7"/>
            <p:cNvSpPr/>
            <p:nvPr/>
          </p:nvSpPr>
          <p:spPr>
            <a:xfrm>
              <a:off x="5913300" y="2407575"/>
              <a:ext cx="51900" cy="112700"/>
            </a:xfrm>
            <a:custGeom>
              <a:rect b="b" l="l" r="r" t="t"/>
              <a:pathLst>
                <a:path extrusionOk="0" h="4508" w="2076">
                  <a:moveTo>
                    <a:pt x="447" y="1"/>
                  </a:moveTo>
                  <a:lnTo>
                    <a:pt x="447" y="1"/>
                  </a:lnTo>
                  <a:cubicBezTo>
                    <a:pt x="372" y="54"/>
                    <a:pt x="329" y="68"/>
                    <a:pt x="322" y="93"/>
                  </a:cubicBezTo>
                  <a:cubicBezTo>
                    <a:pt x="271" y="279"/>
                    <a:pt x="215" y="465"/>
                    <a:pt x="182" y="654"/>
                  </a:cubicBezTo>
                  <a:cubicBezTo>
                    <a:pt x="0" y="1754"/>
                    <a:pt x="179" y="2786"/>
                    <a:pt x="828" y="3715"/>
                  </a:cubicBezTo>
                  <a:cubicBezTo>
                    <a:pt x="1125" y="4136"/>
                    <a:pt x="1504" y="4454"/>
                    <a:pt x="2075" y="4507"/>
                  </a:cubicBezTo>
                  <a:cubicBezTo>
                    <a:pt x="611" y="3347"/>
                    <a:pt x="336" y="1754"/>
                    <a:pt x="4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7"/>
            <p:cNvSpPr/>
            <p:nvPr/>
          </p:nvSpPr>
          <p:spPr>
            <a:xfrm>
              <a:off x="5644100" y="2227675"/>
              <a:ext cx="53950" cy="150475"/>
            </a:xfrm>
            <a:custGeom>
              <a:rect b="b" l="l" r="r" t="t"/>
              <a:pathLst>
                <a:path extrusionOk="0" h="6019" w="2158">
                  <a:moveTo>
                    <a:pt x="287" y="0"/>
                  </a:moveTo>
                  <a:cubicBezTo>
                    <a:pt x="33" y="147"/>
                    <a:pt x="15" y="386"/>
                    <a:pt x="12" y="600"/>
                  </a:cubicBezTo>
                  <a:cubicBezTo>
                    <a:pt x="1" y="1004"/>
                    <a:pt x="1" y="1411"/>
                    <a:pt x="55" y="1807"/>
                  </a:cubicBezTo>
                  <a:cubicBezTo>
                    <a:pt x="254" y="3236"/>
                    <a:pt x="919" y="4469"/>
                    <a:pt x="1718" y="5636"/>
                  </a:cubicBezTo>
                  <a:cubicBezTo>
                    <a:pt x="1815" y="5779"/>
                    <a:pt x="1947" y="5890"/>
                    <a:pt x="2065" y="6018"/>
                  </a:cubicBezTo>
                  <a:cubicBezTo>
                    <a:pt x="2094" y="5993"/>
                    <a:pt x="2125" y="5972"/>
                    <a:pt x="2158" y="5947"/>
                  </a:cubicBezTo>
                  <a:cubicBezTo>
                    <a:pt x="2094" y="5829"/>
                    <a:pt x="2029" y="5711"/>
                    <a:pt x="1969" y="5590"/>
                  </a:cubicBezTo>
                  <a:cubicBezTo>
                    <a:pt x="1576" y="4843"/>
                    <a:pt x="1147" y="4115"/>
                    <a:pt x="808" y="3347"/>
                  </a:cubicBezTo>
                  <a:cubicBezTo>
                    <a:pt x="343" y="2297"/>
                    <a:pt x="76" y="1197"/>
                    <a:pt x="28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
            <p:cNvSpPr/>
            <p:nvPr/>
          </p:nvSpPr>
          <p:spPr>
            <a:xfrm>
              <a:off x="5877400" y="2023200"/>
              <a:ext cx="47175" cy="119850"/>
            </a:xfrm>
            <a:custGeom>
              <a:rect b="b" l="l" r="r" t="t"/>
              <a:pathLst>
                <a:path extrusionOk="0" h="4794" w="1887">
                  <a:moveTo>
                    <a:pt x="1" y="1"/>
                  </a:moveTo>
                  <a:lnTo>
                    <a:pt x="1" y="1"/>
                  </a:lnTo>
                  <a:cubicBezTo>
                    <a:pt x="218" y="587"/>
                    <a:pt x="415" y="1101"/>
                    <a:pt x="604" y="1619"/>
                  </a:cubicBezTo>
                  <a:cubicBezTo>
                    <a:pt x="790" y="2133"/>
                    <a:pt x="954" y="2655"/>
                    <a:pt x="1147" y="3162"/>
                  </a:cubicBezTo>
                  <a:cubicBezTo>
                    <a:pt x="1343" y="3676"/>
                    <a:pt x="1268" y="4265"/>
                    <a:pt x="1557" y="4794"/>
                  </a:cubicBezTo>
                  <a:cubicBezTo>
                    <a:pt x="1886" y="4530"/>
                    <a:pt x="1765" y="4258"/>
                    <a:pt x="1718" y="4019"/>
                  </a:cubicBezTo>
                  <a:cubicBezTo>
                    <a:pt x="1436" y="2623"/>
                    <a:pt x="818" y="1362"/>
                    <a:pt x="147" y="119"/>
                  </a:cubicBezTo>
                  <a:cubicBezTo>
                    <a:pt x="133" y="91"/>
                    <a:pt x="93" y="76"/>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7"/>
            <p:cNvSpPr/>
            <p:nvPr/>
          </p:nvSpPr>
          <p:spPr>
            <a:xfrm>
              <a:off x="6050700" y="2439550"/>
              <a:ext cx="84200" cy="45900"/>
            </a:xfrm>
            <a:custGeom>
              <a:rect b="b" l="l" r="r" t="t"/>
              <a:pathLst>
                <a:path extrusionOk="0" h="1836" w="3368">
                  <a:moveTo>
                    <a:pt x="3368" y="1"/>
                  </a:moveTo>
                  <a:lnTo>
                    <a:pt x="3368" y="1"/>
                  </a:lnTo>
                  <a:cubicBezTo>
                    <a:pt x="2258" y="607"/>
                    <a:pt x="1147" y="1211"/>
                    <a:pt x="0" y="1836"/>
                  </a:cubicBezTo>
                  <a:cubicBezTo>
                    <a:pt x="1079" y="1818"/>
                    <a:pt x="2932" y="847"/>
                    <a:pt x="33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7"/>
            <p:cNvSpPr/>
            <p:nvPr/>
          </p:nvSpPr>
          <p:spPr>
            <a:xfrm>
              <a:off x="5782925" y="2368850"/>
              <a:ext cx="28000" cy="79550"/>
            </a:xfrm>
            <a:custGeom>
              <a:rect b="b" l="l" r="r" t="t"/>
              <a:pathLst>
                <a:path extrusionOk="0" h="3182" w="1120">
                  <a:moveTo>
                    <a:pt x="1119" y="0"/>
                  </a:moveTo>
                  <a:lnTo>
                    <a:pt x="1119" y="0"/>
                  </a:lnTo>
                  <a:cubicBezTo>
                    <a:pt x="412" y="360"/>
                    <a:pt x="208" y="1024"/>
                    <a:pt x="98" y="1731"/>
                  </a:cubicBezTo>
                  <a:cubicBezTo>
                    <a:pt x="1" y="2336"/>
                    <a:pt x="183" y="2949"/>
                    <a:pt x="505" y="3182"/>
                  </a:cubicBezTo>
                  <a:cubicBezTo>
                    <a:pt x="505" y="2639"/>
                    <a:pt x="480" y="2096"/>
                    <a:pt x="512" y="1560"/>
                  </a:cubicBezTo>
                  <a:cubicBezTo>
                    <a:pt x="544" y="986"/>
                    <a:pt x="823" y="493"/>
                    <a:pt x="111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7"/>
            <p:cNvSpPr/>
            <p:nvPr/>
          </p:nvSpPr>
          <p:spPr>
            <a:xfrm>
              <a:off x="6033300" y="1984725"/>
              <a:ext cx="99750" cy="59325"/>
            </a:xfrm>
            <a:custGeom>
              <a:rect b="b" l="l" r="r" t="t"/>
              <a:pathLst>
                <a:path extrusionOk="0" h="2373" w="3990">
                  <a:moveTo>
                    <a:pt x="3170" y="1"/>
                  </a:moveTo>
                  <a:cubicBezTo>
                    <a:pt x="1919" y="1"/>
                    <a:pt x="200" y="1123"/>
                    <a:pt x="0" y="2372"/>
                  </a:cubicBezTo>
                  <a:cubicBezTo>
                    <a:pt x="875" y="1005"/>
                    <a:pt x="2019" y="207"/>
                    <a:pt x="3566" y="207"/>
                  </a:cubicBezTo>
                  <a:cubicBezTo>
                    <a:pt x="3704" y="207"/>
                    <a:pt x="3845" y="213"/>
                    <a:pt x="3989" y="226"/>
                  </a:cubicBezTo>
                  <a:cubicBezTo>
                    <a:pt x="3766" y="71"/>
                    <a:pt x="3482" y="1"/>
                    <a:pt x="317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7"/>
            <p:cNvSpPr/>
            <p:nvPr/>
          </p:nvSpPr>
          <p:spPr>
            <a:xfrm>
              <a:off x="5664650" y="2093750"/>
              <a:ext cx="29050" cy="76000"/>
            </a:xfrm>
            <a:custGeom>
              <a:rect b="b" l="l" r="r" t="t"/>
              <a:pathLst>
                <a:path extrusionOk="0" h="3040" w="1162">
                  <a:moveTo>
                    <a:pt x="1140" y="1"/>
                  </a:moveTo>
                  <a:lnTo>
                    <a:pt x="1140" y="1"/>
                  </a:lnTo>
                  <a:cubicBezTo>
                    <a:pt x="622" y="950"/>
                    <a:pt x="14" y="1861"/>
                    <a:pt x="1" y="2990"/>
                  </a:cubicBezTo>
                  <a:cubicBezTo>
                    <a:pt x="43" y="3007"/>
                    <a:pt x="86" y="3022"/>
                    <a:pt x="129" y="3040"/>
                  </a:cubicBezTo>
                  <a:cubicBezTo>
                    <a:pt x="332" y="2550"/>
                    <a:pt x="553" y="2069"/>
                    <a:pt x="739" y="1568"/>
                  </a:cubicBezTo>
                  <a:cubicBezTo>
                    <a:pt x="929" y="1065"/>
                    <a:pt x="1161" y="565"/>
                    <a:pt x="1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7"/>
            <p:cNvSpPr/>
            <p:nvPr/>
          </p:nvSpPr>
          <p:spPr>
            <a:xfrm>
              <a:off x="6034275" y="1954100"/>
              <a:ext cx="75200" cy="45575"/>
            </a:xfrm>
            <a:custGeom>
              <a:rect b="b" l="l" r="r" t="t"/>
              <a:pathLst>
                <a:path extrusionOk="0" h="1823" w="3008">
                  <a:moveTo>
                    <a:pt x="2738" y="0"/>
                  </a:moveTo>
                  <a:cubicBezTo>
                    <a:pt x="1619" y="0"/>
                    <a:pt x="40" y="1015"/>
                    <a:pt x="1" y="1822"/>
                  </a:cubicBezTo>
                  <a:cubicBezTo>
                    <a:pt x="825" y="905"/>
                    <a:pt x="1875" y="408"/>
                    <a:pt x="3007" y="22"/>
                  </a:cubicBezTo>
                  <a:cubicBezTo>
                    <a:pt x="2921" y="7"/>
                    <a:pt x="2831" y="0"/>
                    <a:pt x="273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7"/>
            <p:cNvSpPr/>
            <p:nvPr/>
          </p:nvSpPr>
          <p:spPr>
            <a:xfrm>
              <a:off x="5714375" y="2359100"/>
              <a:ext cx="19050" cy="93425"/>
            </a:xfrm>
            <a:custGeom>
              <a:rect b="b" l="l" r="r" t="t"/>
              <a:pathLst>
                <a:path extrusionOk="0" h="3737" w="762">
                  <a:moveTo>
                    <a:pt x="761" y="0"/>
                  </a:moveTo>
                  <a:cubicBezTo>
                    <a:pt x="122" y="736"/>
                    <a:pt x="0" y="2865"/>
                    <a:pt x="654" y="3736"/>
                  </a:cubicBezTo>
                  <a:cubicBezTo>
                    <a:pt x="611" y="3043"/>
                    <a:pt x="529" y="2411"/>
                    <a:pt x="550" y="1786"/>
                  </a:cubicBezTo>
                  <a:cubicBezTo>
                    <a:pt x="568" y="1161"/>
                    <a:pt x="693" y="544"/>
                    <a:pt x="7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7"/>
            <p:cNvSpPr/>
            <p:nvPr/>
          </p:nvSpPr>
          <p:spPr>
            <a:xfrm>
              <a:off x="5796700" y="2461075"/>
              <a:ext cx="49125" cy="66700"/>
            </a:xfrm>
            <a:custGeom>
              <a:rect b="b" l="l" r="r" t="t"/>
              <a:pathLst>
                <a:path extrusionOk="0" h="2668" w="1965">
                  <a:moveTo>
                    <a:pt x="204" y="0"/>
                  </a:moveTo>
                  <a:lnTo>
                    <a:pt x="204" y="0"/>
                  </a:lnTo>
                  <a:cubicBezTo>
                    <a:pt x="0" y="1139"/>
                    <a:pt x="897" y="2521"/>
                    <a:pt x="1965" y="2667"/>
                  </a:cubicBezTo>
                  <a:cubicBezTo>
                    <a:pt x="1078" y="1971"/>
                    <a:pt x="465" y="1103"/>
                    <a:pt x="2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7"/>
            <p:cNvSpPr/>
            <p:nvPr/>
          </p:nvSpPr>
          <p:spPr>
            <a:xfrm>
              <a:off x="6205050" y="2104625"/>
              <a:ext cx="31750" cy="79675"/>
            </a:xfrm>
            <a:custGeom>
              <a:rect b="b" l="l" r="r" t="t"/>
              <a:pathLst>
                <a:path extrusionOk="0" h="3187" w="1270">
                  <a:moveTo>
                    <a:pt x="1" y="1"/>
                  </a:moveTo>
                  <a:lnTo>
                    <a:pt x="1" y="1"/>
                  </a:lnTo>
                  <a:cubicBezTo>
                    <a:pt x="676" y="958"/>
                    <a:pt x="708" y="2091"/>
                    <a:pt x="851" y="3187"/>
                  </a:cubicBezTo>
                  <a:cubicBezTo>
                    <a:pt x="1269" y="2272"/>
                    <a:pt x="876" y="612"/>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7"/>
            <p:cNvSpPr/>
            <p:nvPr/>
          </p:nvSpPr>
          <p:spPr>
            <a:xfrm>
              <a:off x="5733925" y="2346600"/>
              <a:ext cx="34575" cy="104125"/>
            </a:xfrm>
            <a:custGeom>
              <a:rect b="b" l="l" r="r" t="t"/>
              <a:pathLst>
                <a:path extrusionOk="0" h="4165" w="1383">
                  <a:moveTo>
                    <a:pt x="1372" y="0"/>
                  </a:moveTo>
                  <a:cubicBezTo>
                    <a:pt x="1370" y="5"/>
                    <a:pt x="1367" y="10"/>
                    <a:pt x="1365" y="14"/>
                  </a:cubicBezTo>
                  <a:lnTo>
                    <a:pt x="1365" y="14"/>
                  </a:lnTo>
                  <a:cubicBezTo>
                    <a:pt x="1371" y="12"/>
                    <a:pt x="1377" y="10"/>
                    <a:pt x="1382" y="7"/>
                  </a:cubicBezTo>
                  <a:lnTo>
                    <a:pt x="1372" y="0"/>
                  </a:lnTo>
                  <a:close/>
                  <a:moveTo>
                    <a:pt x="1365" y="14"/>
                  </a:moveTo>
                  <a:lnTo>
                    <a:pt x="1365" y="14"/>
                  </a:lnTo>
                  <a:cubicBezTo>
                    <a:pt x="1323" y="30"/>
                    <a:pt x="1275" y="37"/>
                    <a:pt x="1247" y="68"/>
                  </a:cubicBezTo>
                  <a:cubicBezTo>
                    <a:pt x="518" y="854"/>
                    <a:pt x="111" y="1786"/>
                    <a:pt x="32" y="2854"/>
                  </a:cubicBezTo>
                  <a:cubicBezTo>
                    <a:pt x="1" y="3304"/>
                    <a:pt x="43" y="3754"/>
                    <a:pt x="272" y="4164"/>
                  </a:cubicBezTo>
                  <a:cubicBezTo>
                    <a:pt x="301" y="4047"/>
                    <a:pt x="319" y="3933"/>
                    <a:pt x="301" y="3821"/>
                  </a:cubicBezTo>
                  <a:cubicBezTo>
                    <a:pt x="68" y="2532"/>
                    <a:pt x="439" y="1400"/>
                    <a:pt x="1189" y="361"/>
                  </a:cubicBezTo>
                  <a:cubicBezTo>
                    <a:pt x="1265" y="258"/>
                    <a:pt x="1308" y="132"/>
                    <a:pt x="1365"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7"/>
            <p:cNvSpPr/>
            <p:nvPr/>
          </p:nvSpPr>
          <p:spPr>
            <a:xfrm>
              <a:off x="5702675" y="1962325"/>
              <a:ext cx="33600" cy="65925"/>
            </a:xfrm>
            <a:custGeom>
              <a:rect b="b" l="l" r="r" t="t"/>
              <a:pathLst>
                <a:path extrusionOk="0" h="2637" w="1344">
                  <a:moveTo>
                    <a:pt x="1343" y="1"/>
                  </a:moveTo>
                  <a:lnTo>
                    <a:pt x="1343" y="1"/>
                  </a:lnTo>
                  <a:cubicBezTo>
                    <a:pt x="537" y="662"/>
                    <a:pt x="97" y="1511"/>
                    <a:pt x="1" y="2637"/>
                  </a:cubicBezTo>
                  <a:cubicBezTo>
                    <a:pt x="483" y="1686"/>
                    <a:pt x="915" y="843"/>
                    <a:pt x="13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7"/>
            <p:cNvSpPr/>
            <p:nvPr/>
          </p:nvSpPr>
          <p:spPr>
            <a:xfrm>
              <a:off x="5853825" y="1896800"/>
              <a:ext cx="67800" cy="12150"/>
            </a:xfrm>
            <a:custGeom>
              <a:rect b="b" l="l" r="r" t="t"/>
              <a:pathLst>
                <a:path extrusionOk="0" h="486" w="2712">
                  <a:moveTo>
                    <a:pt x="2697" y="0"/>
                  </a:moveTo>
                  <a:cubicBezTo>
                    <a:pt x="1797" y="107"/>
                    <a:pt x="897" y="211"/>
                    <a:pt x="1" y="318"/>
                  </a:cubicBezTo>
                  <a:cubicBezTo>
                    <a:pt x="364" y="432"/>
                    <a:pt x="721" y="485"/>
                    <a:pt x="1075" y="485"/>
                  </a:cubicBezTo>
                  <a:cubicBezTo>
                    <a:pt x="1632" y="485"/>
                    <a:pt x="2178" y="352"/>
                    <a:pt x="2711" y="111"/>
                  </a:cubicBezTo>
                  <a:cubicBezTo>
                    <a:pt x="2704" y="75"/>
                    <a:pt x="2701" y="39"/>
                    <a:pt x="26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7"/>
            <p:cNvSpPr/>
            <p:nvPr/>
          </p:nvSpPr>
          <p:spPr>
            <a:xfrm>
              <a:off x="5952125" y="2457850"/>
              <a:ext cx="48525" cy="49200"/>
            </a:xfrm>
            <a:custGeom>
              <a:rect b="b" l="l" r="r" t="t"/>
              <a:pathLst>
                <a:path extrusionOk="0" h="1968" w="1941">
                  <a:moveTo>
                    <a:pt x="86" y="1"/>
                  </a:moveTo>
                  <a:cubicBezTo>
                    <a:pt x="1" y="968"/>
                    <a:pt x="857" y="1967"/>
                    <a:pt x="1654" y="1967"/>
                  </a:cubicBezTo>
                  <a:cubicBezTo>
                    <a:pt x="1751" y="1967"/>
                    <a:pt x="1847" y="1953"/>
                    <a:pt x="1940" y="1921"/>
                  </a:cubicBezTo>
                  <a:cubicBezTo>
                    <a:pt x="1019" y="1575"/>
                    <a:pt x="397" y="975"/>
                    <a:pt x="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7"/>
            <p:cNvSpPr/>
            <p:nvPr/>
          </p:nvSpPr>
          <p:spPr>
            <a:xfrm>
              <a:off x="5835700" y="2114100"/>
              <a:ext cx="32100" cy="52275"/>
            </a:xfrm>
            <a:custGeom>
              <a:rect b="b" l="l" r="r" t="t"/>
              <a:pathLst>
                <a:path extrusionOk="0" h="2091" w="1284">
                  <a:moveTo>
                    <a:pt x="1" y="1"/>
                  </a:moveTo>
                  <a:cubicBezTo>
                    <a:pt x="118" y="879"/>
                    <a:pt x="615" y="1540"/>
                    <a:pt x="1283" y="2090"/>
                  </a:cubicBezTo>
                  <a:cubicBezTo>
                    <a:pt x="1008" y="1304"/>
                    <a:pt x="365" y="74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7"/>
            <p:cNvSpPr/>
            <p:nvPr/>
          </p:nvSpPr>
          <p:spPr>
            <a:xfrm>
              <a:off x="5892325" y="2436600"/>
              <a:ext cx="18225" cy="67425"/>
            </a:xfrm>
            <a:custGeom>
              <a:rect b="b" l="l" r="r" t="t"/>
              <a:pathLst>
                <a:path extrusionOk="0" h="2697" w="729">
                  <a:moveTo>
                    <a:pt x="264" y="0"/>
                  </a:moveTo>
                  <a:lnTo>
                    <a:pt x="264" y="0"/>
                  </a:lnTo>
                  <a:cubicBezTo>
                    <a:pt x="0" y="968"/>
                    <a:pt x="136" y="1871"/>
                    <a:pt x="729" y="2697"/>
                  </a:cubicBezTo>
                  <a:cubicBezTo>
                    <a:pt x="611" y="2261"/>
                    <a:pt x="464" y="1833"/>
                    <a:pt x="389" y="1390"/>
                  </a:cubicBezTo>
                  <a:cubicBezTo>
                    <a:pt x="311" y="933"/>
                    <a:pt x="304" y="465"/>
                    <a:pt x="26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7"/>
            <p:cNvSpPr/>
            <p:nvPr/>
          </p:nvSpPr>
          <p:spPr>
            <a:xfrm>
              <a:off x="5742500" y="2453825"/>
              <a:ext cx="26525" cy="48850"/>
            </a:xfrm>
            <a:custGeom>
              <a:rect b="b" l="l" r="r" t="t"/>
              <a:pathLst>
                <a:path extrusionOk="0" h="1954" w="1061">
                  <a:moveTo>
                    <a:pt x="193" y="0"/>
                  </a:moveTo>
                  <a:lnTo>
                    <a:pt x="193" y="0"/>
                  </a:lnTo>
                  <a:cubicBezTo>
                    <a:pt x="0" y="743"/>
                    <a:pt x="332" y="1493"/>
                    <a:pt x="1061" y="1954"/>
                  </a:cubicBezTo>
                  <a:cubicBezTo>
                    <a:pt x="843" y="1554"/>
                    <a:pt x="665" y="1276"/>
                    <a:pt x="533" y="976"/>
                  </a:cubicBezTo>
                  <a:cubicBezTo>
                    <a:pt x="404" y="686"/>
                    <a:pt x="322" y="379"/>
                    <a:pt x="1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7"/>
            <p:cNvSpPr/>
            <p:nvPr/>
          </p:nvSpPr>
          <p:spPr>
            <a:xfrm>
              <a:off x="6197225" y="2157325"/>
              <a:ext cx="15550" cy="45375"/>
            </a:xfrm>
            <a:custGeom>
              <a:rect b="b" l="l" r="r" t="t"/>
              <a:pathLst>
                <a:path extrusionOk="0" h="1815" w="622">
                  <a:moveTo>
                    <a:pt x="0" y="1"/>
                  </a:moveTo>
                  <a:cubicBezTo>
                    <a:pt x="111" y="619"/>
                    <a:pt x="214" y="1214"/>
                    <a:pt x="318" y="1814"/>
                  </a:cubicBezTo>
                  <a:cubicBezTo>
                    <a:pt x="621" y="1168"/>
                    <a:pt x="457" y="372"/>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7"/>
            <p:cNvSpPr/>
            <p:nvPr/>
          </p:nvSpPr>
          <p:spPr>
            <a:xfrm>
              <a:off x="6006050" y="1948325"/>
              <a:ext cx="28600" cy="45800"/>
            </a:xfrm>
            <a:custGeom>
              <a:rect b="b" l="l" r="r" t="t"/>
              <a:pathLst>
                <a:path extrusionOk="0" h="1832" w="1144">
                  <a:moveTo>
                    <a:pt x="1054" y="0"/>
                  </a:moveTo>
                  <a:cubicBezTo>
                    <a:pt x="551" y="518"/>
                    <a:pt x="118" y="1079"/>
                    <a:pt x="1" y="1832"/>
                  </a:cubicBezTo>
                  <a:cubicBezTo>
                    <a:pt x="383" y="1239"/>
                    <a:pt x="765" y="647"/>
                    <a:pt x="1143" y="57"/>
                  </a:cubicBezTo>
                  <a:cubicBezTo>
                    <a:pt x="1115" y="35"/>
                    <a:pt x="1082" y="17"/>
                    <a:pt x="10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7"/>
            <p:cNvSpPr/>
            <p:nvPr/>
          </p:nvSpPr>
          <p:spPr>
            <a:xfrm>
              <a:off x="5859975" y="2472025"/>
              <a:ext cx="17450" cy="46200"/>
            </a:xfrm>
            <a:custGeom>
              <a:rect b="b" l="l" r="r" t="t"/>
              <a:pathLst>
                <a:path extrusionOk="0" h="1848" w="698">
                  <a:moveTo>
                    <a:pt x="37" y="1"/>
                  </a:moveTo>
                  <a:lnTo>
                    <a:pt x="37" y="1"/>
                  </a:lnTo>
                  <a:cubicBezTo>
                    <a:pt x="1" y="708"/>
                    <a:pt x="205" y="1329"/>
                    <a:pt x="698" y="1847"/>
                  </a:cubicBezTo>
                  <a:cubicBezTo>
                    <a:pt x="476" y="1233"/>
                    <a:pt x="255" y="619"/>
                    <a:pt x="3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7"/>
            <p:cNvSpPr/>
            <p:nvPr/>
          </p:nvSpPr>
          <p:spPr>
            <a:xfrm>
              <a:off x="5990250" y="1947425"/>
              <a:ext cx="18350" cy="37425"/>
            </a:xfrm>
            <a:custGeom>
              <a:rect b="b" l="l" r="r" t="t"/>
              <a:pathLst>
                <a:path extrusionOk="0" h="1497" w="734">
                  <a:moveTo>
                    <a:pt x="651" y="0"/>
                  </a:moveTo>
                  <a:cubicBezTo>
                    <a:pt x="333" y="447"/>
                    <a:pt x="0" y="886"/>
                    <a:pt x="58" y="1497"/>
                  </a:cubicBezTo>
                  <a:cubicBezTo>
                    <a:pt x="283" y="1022"/>
                    <a:pt x="508" y="543"/>
                    <a:pt x="733" y="68"/>
                  </a:cubicBezTo>
                  <a:cubicBezTo>
                    <a:pt x="704" y="43"/>
                    <a:pt x="676" y="22"/>
                    <a:pt x="65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7"/>
            <p:cNvSpPr/>
            <p:nvPr/>
          </p:nvSpPr>
          <p:spPr>
            <a:xfrm>
              <a:off x="5922750" y="2108050"/>
              <a:ext cx="10850" cy="24475"/>
            </a:xfrm>
            <a:custGeom>
              <a:rect b="b" l="l" r="r" t="t"/>
              <a:pathLst>
                <a:path extrusionOk="0" h="979" w="434">
                  <a:moveTo>
                    <a:pt x="8" y="0"/>
                  </a:moveTo>
                  <a:lnTo>
                    <a:pt x="8" y="0"/>
                  </a:lnTo>
                  <a:cubicBezTo>
                    <a:pt x="79" y="300"/>
                    <a:pt x="0" y="653"/>
                    <a:pt x="287" y="978"/>
                  </a:cubicBezTo>
                  <a:cubicBezTo>
                    <a:pt x="433" y="536"/>
                    <a:pt x="229" y="268"/>
                    <a:pt x="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7"/>
            <p:cNvSpPr/>
            <p:nvPr/>
          </p:nvSpPr>
          <p:spPr>
            <a:xfrm>
              <a:off x="5904450" y="2531850"/>
              <a:ext cx="23600" cy="12625"/>
            </a:xfrm>
            <a:custGeom>
              <a:rect b="b" l="l" r="r" t="t"/>
              <a:pathLst>
                <a:path extrusionOk="0" h="505" w="944">
                  <a:moveTo>
                    <a:pt x="0" y="1"/>
                  </a:moveTo>
                  <a:lnTo>
                    <a:pt x="0" y="1"/>
                  </a:lnTo>
                  <a:cubicBezTo>
                    <a:pt x="190" y="387"/>
                    <a:pt x="286" y="504"/>
                    <a:pt x="594" y="504"/>
                  </a:cubicBezTo>
                  <a:cubicBezTo>
                    <a:pt x="688" y="504"/>
                    <a:pt x="802" y="493"/>
                    <a:pt x="943" y="476"/>
                  </a:cubicBezTo>
                  <a:cubicBezTo>
                    <a:pt x="594" y="298"/>
                    <a:pt x="325" y="16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7"/>
            <p:cNvSpPr/>
            <p:nvPr/>
          </p:nvSpPr>
          <p:spPr>
            <a:xfrm>
              <a:off x="5880000" y="2497050"/>
              <a:ext cx="9225" cy="17250"/>
            </a:xfrm>
            <a:custGeom>
              <a:rect b="b" l="l" r="r" t="t"/>
              <a:pathLst>
                <a:path extrusionOk="0" h="690" w="369">
                  <a:moveTo>
                    <a:pt x="100" y="0"/>
                  </a:moveTo>
                  <a:cubicBezTo>
                    <a:pt x="0" y="300"/>
                    <a:pt x="72" y="543"/>
                    <a:pt x="368" y="689"/>
                  </a:cubicBezTo>
                  <a:cubicBezTo>
                    <a:pt x="279" y="460"/>
                    <a:pt x="189" y="229"/>
                    <a:pt x="1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7"/>
            <p:cNvSpPr/>
            <p:nvPr/>
          </p:nvSpPr>
          <p:spPr>
            <a:xfrm>
              <a:off x="5768200" y="2334375"/>
              <a:ext cx="10050" cy="12425"/>
            </a:xfrm>
            <a:custGeom>
              <a:rect b="b" l="l" r="r" t="t"/>
              <a:pathLst>
                <a:path extrusionOk="0" h="497" w="402">
                  <a:moveTo>
                    <a:pt x="316" y="0"/>
                  </a:moveTo>
                  <a:cubicBezTo>
                    <a:pt x="218" y="164"/>
                    <a:pt x="117" y="324"/>
                    <a:pt x="19" y="483"/>
                  </a:cubicBezTo>
                  <a:lnTo>
                    <a:pt x="19" y="483"/>
                  </a:lnTo>
                  <a:cubicBezTo>
                    <a:pt x="230" y="408"/>
                    <a:pt x="304" y="228"/>
                    <a:pt x="401" y="61"/>
                  </a:cubicBezTo>
                  <a:cubicBezTo>
                    <a:pt x="372" y="43"/>
                    <a:pt x="344" y="21"/>
                    <a:pt x="316" y="0"/>
                  </a:cubicBezTo>
                  <a:close/>
                  <a:moveTo>
                    <a:pt x="19" y="483"/>
                  </a:moveTo>
                  <a:cubicBezTo>
                    <a:pt x="13" y="485"/>
                    <a:pt x="7" y="487"/>
                    <a:pt x="1" y="489"/>
                  </a:cubicBezTo>
                  <a:lnTo>
                    <a:pt x="11" y="496"/>
                  </a:lnTo>
                  <a:cubicBezTo>
                    <a:pt x="14" y="492"/>
                    <a:pt x="17" y="488"/>
                    <a:pt x="19" y="48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7"/>
            <p:cNvSpPr/>
            <p:nvPr/>
          </p:nvSpPr>
          <p:spPr>
            <a:xfrm>
              <a:off x="6165600" y="2032325"/>
              <a:ext cx="7975" cy="7100"/>
            </a:xfrm>
            <a:custGeom>
              <a:rect b="b" l="l" r="r" t="t"/>
              <a:pathLst>
                <a:path extrusionOk="0" h="284" w="319">
                  <a:moveTo>
                    <a:pt x="40" y="0"/>
                  </a:moveTo>
                  <a:cubicBezTo>
                    <a:pt x="26" y="18"/>
                    <a:pt x="15" y="36"/>
                    <a:pt x="1" y="54"/>
                  </a:cubicBezTo>
                  <a:cubicBezTo>
                    <a:pt x="83" y="133"/>
                    <a:pt x="164" y="208"/>
                    <a:pt x="247" y="283"/>
                  </a:cubicBezTo>
                  <a:cubicBezTo>
                    <a:pt x="272" y="254"/>
                    <a:pt x="293" y="229"/>
                    <a:pt x="319" y="201"/>
                  </a:cubicBezTo>
                  <a:cubicBezTo>
                    <a:pt x="225" y="133"/>
                    <a:pt x="133" y="69"/>
                    <a:pt x="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9" name="Google Shape;2189;p17"/>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2190" name="Shape 2190"/>
        <p:cNvGrpSpPr/>
        <p:nvPr/>
      </p:nvGrpSpPr>
      <p:grpSpPr>
        <a:xfrm>
          <a:off x="0" y="0"/>
          <a:ext cx="0" cy="0"/>
          <a:chOff x="0" y="0"/>
          <a:chExt cx="0" cy="0"/>
        </a:xfrm>
      </p:grpSpPr>
      <p:grpSp>
        <p:nvGrpSpPr>
          <p:cNvPr id="2191" name="Google Shape;2191;p18"/>
          <p:cNvGrpSpPr/>
          <p:nvPr/>
        </p:nvGrpSpPr>
        <p:grpSpPr>
          <a:xfrm rot="-5400000">
            <a:off x="7641170" y="242031"/>
            <a:ext cx="1138193" cy="1160242"/>
            <a:chOff x="1409850" y="3574325"/>
            <a:chExt cx="806600" cy="822225"/>
          </a:xfrm>
        </p:grpSpPr>
        <p:sp>
          <p:nvSpPr>
            <p:cNvPr id="2192" name="Google Shape;2192;p18"/>
            <p:cNvSpPr/>
            <p:nvPr/>
          </p:nvSpPr>
          <p:spPr>
            <a:xfrm>
              <a:off x="1409850" y="3574325"/>
              <a:ext cx="806600" cy="822225"/>
            </a:xfrm>
            <a:custGeom>
              <a:rect b="b" l="l" r="r" t="t"/>
              <a:pathLst>
                <a:path extrusionOk="0" h="32889" w="32264">
                  <a:moveTo>
                    <a:pt x="20427" y="1072"/>
                  </a:moveTo>
                  <a:lnTo>
                    <a:pt x="20427" y="1072"/>
                  </a:lnTo>
                  <a:cubicBezTo>
                    <a:pt x="20688" y="1100"/>
                    <a:pt x="20846" y="1100"/>
                    <a:pt x="20996" y="1136"/>
                  </a:cubicBezTo>
                  <a:cubicBezTo>
                    <a:pt x="21777" y="1336"/>
                    <a:pt x="22542" y="1586"/>
                    <a:pt x="23249" y="1982"/>
                  </a:cubicBezTo>
                  <a:cubicBezTo>
                    <a:pt x="23460" y="2100"/>
                    <a:pt x="23595" y="2254"/>
                    <a:pt x="23702" y="2464"/>
                  </a:cubicBezTo>
                  <a:cubicBezTo>
                    <a:pt x="24188" y="3418"/>
                    <a:pt x="24378" y="4454"/>
                    <a:pt x="24553" y="5493"/>
                  </a:cubicBezTo>
                  <a:cubicBezTo>
                    <a:pt x="24649" y="6082"/>
                    <a:pt x="24721" y="6679"/>
                    <a:pt x="24770" y="7275"/>
                  </a:cubicBezTo>
                  <a:cubicBezTo>
                    <a:pt x="24845" y="8168"/>
                    <a:pt x="24699" y="9043"/>
                    <a:pt x="24517" y="9914"/>
                  </a:cubicBezTo>
                  <a:cubicBezTo>
                    <a:pt x="24446" y="10253"/>
                    <a:pt x="24375" y="10591"/>
                    <a:pt x="24305" y="10929"/>
                  </a:cubicBezTo>
                  <a:lnTo>
                    <a:pt x="24305" y="10929"/>
                  </a:lnTo>
                  <a:cubicBezTo>
                    <a:pt x="24083" y="10875"/>
                    <a:pt x="23965" y="10847"/>
                    <a:pt x="23858" y="10847"/>
                  </a:cubicBezTo>
                  <a:cubicBezTo>
                    <a:pt x="23738" y="10847"/>
                    <a:pt x="23632" y="10882"/>
                    <a:pt x="23409" y="10957"/>
                  </a:cubicBezTo>
                  <a:cubicBezTo>
                    <a:pt x="23320" y="10896"/>
                    <a:pt x="23216" y="10828"/>
                    <a:pt x="23117" y="10764"/>
                  </a:cubicBezTo>
                  <a:cubicBezTo>
                    <a:pt x="23031" y="10707"/>
                    <a:pt x="22946" y="10653"/>
                    <a:pt x="22863" y="10600"/>
                  </a:cubicBezTo>
                  <a:cubicBezTo>
                    <a:pt x="23066" y="8810"/>
                    <a:pt x="22763" y="7089"/>
                    <a:pt x="22406" y="5372"/>
                  </a:cubicBezTo>
                  <a:cubicBezTo>
                    <a:pt x="22313" y="4929"/>
                    <a:pt x="22209" y="4486"/>
                    <a:pt x="22088" y="4047"/>
                  </a:cubicBezTo>
                  <a:cubicBezTo>
                    <a:pt x="21835" y="3118"/>
                    <a:pt x="21406" y="2278"/>
                    <a:pt x="20806" y="1525"/>
                  </a:cubicBezTo>
                  <a:cubicBezTo>
                    <a:pt x="20706" y="1400"/>
                    <a:pt x="20599" y="1279"/>
                    <a:pt x="20427" y="1072"/>
                  </a:cubicBezTo>
                  <a:close/>
                  <a:moveTo>
                    <a:pt x="22991" y="14010"/>
                  </a:moveTo>
                  <a:cubicBezTo>
                    <a:pt x="23044" y="14722"/>
                    <a:pt x="23139" y="15434"/>
                    <a:pt x="22949" y="16139"/>
                  </a:cubicBezTo>
                  <a:cubicBezTo>
                    <a:pt x="22916" y="16253"/>
                    <a:pt x="22867" y="16364"/>
                    <a:pt x="22745" y="16464"/>
                  </a:cubicBezTo>
                  <a:cubicBezTo>
                    <a:pt x="22814" y="16064"/>
                    <a:pt x="22903" y="15671"/>
                    <a:pt x="22942" y="15267"/>
                  </a:cubicBezTo>
                  <a:cubicBezTo>
                    <a:pt x="22984" y="14852"/>
                    <a:pt x="22978" y="14430"/>
                    <a:pt x="22991" y="14010"/>
                  </a:cubicBezTo>
                  <a:close/>
                  <a:moveTo>
                    <a:pt x="18567" y="18174"/>
                  </a:moveTo>
                  <a:lnTo>
                    <a:pt x="18567" y="18174"/>
                  </a:lnTo>
                  <a:cubicBezTo>
                    <a:pt x="18952" y="18692"/>
                    <a:pt x="18657" y="19074"/>
                    <a:pt x="18571" y="19460"/>
                  </a:cubicBezTo>
                  <a:cubicBezTo>
                    <a:pt x="18474" y="19071"/>
                    <a:pt x="18492" y="18682"/>
                    <a:pt x="18567" y="18174"/>
                  </a:cubicBezTo>
                  <a:close/>
                  <a:moveTo>
                    <a:pt x="26699" y="18767"/>
                  </a:moveTo>
                  <a:cubicBezTo>
                    <a:pt x="26885" y="19224"/>
                    <a:pt x="26677" y="19564"/>
                    <a:pt x="26488" y="19895"/>
                  </a:cubicBezTo>
                  <a:cubicBezTo>
                    <a:pt x="26409" y="20032"/>
                    <a:pt x="26277" y="20153"/>
                    <a:pt x="26149" y="20249"/>
                  </a:cubicBezTo>
                  <a:cubicBezTo>
                    <a:pt x="25884" y="20454"/>
                    <a:pt x="25689" y="20557"/>
                    <a:pt x="25489" y="20557"/>
                  </a:cubicBezTo>
                  <a:cubicBezTo>
                    <a:pt x="25273" y="20557"/>
                    <a:pt x="25050" y="20437"/>
                    <a:pt x="24727" y="20192"/>
                  </a:cubicBezTo>
                  <a:cubicBezTo>
                    <a:pt x="25385" y="19732"/>
                    <a:pt x="25924" y="19114"/>
                    <a:pt x="26699" y="18767"/>
                  </a:cubicBezTo>
                  <a:close/>
                  <a:moveTo>
                    <a:pt x="29018" y="19896"/>
                  </a:moveTo>
                  <a:cubicBezTo>
                    <a:pt x="29078" y="19896"/>
                    <a:pt x="29138" y="19910"/>
                    <a:pt x="29163" y="19938"/>
                  </a:cubicBezTo>
                  <a:cubicBezTo>
                    <a:pt x="29234" y="20014"/>
                    <a:pt x="29292" y="20171"/>
                    <a:pt x="29259" y="20260"/>
                  </a:cubicBezTo>
                  <a:cubicBezTo>
                    <a:pt x="29191" y="20446"/>
                    <a:pt x="29092" y="20639"/>
                    <a:pt x="28956" y="20785"/>
                  </a:cubicBezTo>
                  <a:cubicBezTo>
                    <a:pt x="28538" y="21235"/>
                    <a:pt x="28024" y="21560"/>
                    <a:pt x="27498" y="21863"/>
                  </a:cubicBezTo>
                  <a:cubicBezTo>
                    <a:pt x="27470" y="21835"/>
                    <a:pt x="27438" y="21803"/>
                    <a:pt x="27409" y="21774"/>
                  </a:cubicBezTo>
                  <a:cubicBezTo>
                    <a:pt x="27670" y="21357"/>
                    <a:pt x="27906" y="20917"/>
                    <a:pt x="28199" y="20528"/>
                  </a:cubicBezTo>
                  <a:cubicBezTo>
                    <a:pt x="28377" y="20289"/>
                    <a:pt x="28642" y="20110"/>
                    <a:pt x="28884" y="19928"/>
                  </a:cubicBezTo>
                  <a:cubicBezTo>
                    <a:pt x="28913" y="19906"/>
                    <a:pt x="28965" y="19896"/>
                    <a:pt x="29018" y="19896"/>
                  </a:cubicBezTo>
                  <a:close/>
                  <a:moveTo>
                    <a:pt x="24156" y="21385"/>
                  </a:moveTo>
                  <a:lnTo>
                    <a:pt x="24156" y="21385"/>
                  </a:lnTo>
                  <a:cubicBezTo>
                    <a:pt x="24176" y="22040"/>
                    <a:pt x="24023" y="22350"/>
                    <a:pt x="23677" y="22350"/>
                  </a:cubicBezTo>
                  <a:cubicBezTo>
                    <a:pt x="23529" y="22350"/>
                    <a:pt x="23345" y="22293"/>
                    <a:pt x="23124" y="22181"/>
                  </a:cubicBezTo>
                  <a:cubicBezTo>
                    <a:pt x="23302" y="22025"/>
                    <a:pt x="23470" y="21878"/>
                    <a:pt x="23642" y="21738"/>
                  </a:cubicBezTo>
                  <a:cubicBezTo>
                    <a:pt x="23785" y="21628"/>
                    <a:pt x="23938" y="21532"/>
                    <a:pt x="24156" y="21385"/>
                  </a:cubicBezTo>
                  <a:close/>
                  <a:moveTo>
                    <a:pt x="25235" y="20903"/>
                  </a:moveTo>
                  <a:cubicBezTo>
                    <a:pt x="25835" y="21281"/>
                    <a:pt x="25959" y="21588"/>
                    <a:pt x="25759" y="22192"/>
                  </a:cubicBezTo>
                  <a:cubicBezTo>
                    <a:pt x="25713" y="22328"/>
                    <a:pt x="25656" y="22463"/>
                    <a:pt x="25585" y="22588"/>
                  </a:cubicBezTo>
                  <a:cubicBezTo>
                    <a:pt x="25420" y="22875"/>
                    <a:pt x="25262" y="23074"/>
                    <a:pt x="25075" y="23074"/>
                  </a:cubicBezTo>
                  <a:cubicBezTo>
                    <a:pt x="24945" y="23074"/>
                    <a:pt x="24801" y="22978"/>
                    <a:pt x="24631" y="22750"/>
                  </a:cubicBezTo>
                  <a:cubicBezTo>
                    <a:pt x="24545" y="22635"/>
                    <a:pt x="24416" y="22560"/>
                    <a:pt x="24320" y="22478"/>
                  </a:cubicBezTo>
                  <a:cubicBezTo>
                    <a:pt x="24416" y="22021"/>
                    <a:pt x="24495" y="21624"/>
                    <a:pt x="24595" y="21146"/>
                  </a:cubicBezTo>
                  <a:cubicBezTo>
                    <a:pt x="24752" y="21085"/>
                    <a:pt x="24999" y="20993"/>
                    <a:pt x="25235" y="20903"/>
                  </a:cubicBezTo>
                  <a:close/>
                  <a:moveTo>
                    <a:pt x="23174" y="11421"/>
                  </a:moveTo>
                  <a:lnTo>
                    <a:pt x="23174" y="11421"/>
                  </a:lnTo>
                  <a:cubicBezTo>
                    <a:pt x="23374" y="11543"/>
                    <a:pt x="23503" y="11624"/>
                    <a:pt x="23663" y="11721"/>
                  </a:cubicBezTo>
                  <a:cubicBezTo>
                    <a:pt x="23770" y="11624"/>
                    <a:pt x="23870" y="11532"/>
                    <a:pt x="23981" y="11428"/>
                  </a:cubicBezTo>
                  <a:cubicBezTo>
                    <a:pt x="24031" y="11450"/>
                    <a:pt x="24091" y="11457"/>
                    <a:pt x="24138" y="11492"/>
                  </a:cubicBezTo>
                  <a:cubicBezTo>
                    <a:pt x="24485" y="11746"/>
                    <a:pt x="24713" y="12085"/>
                    <a:pt x="24838" y="12493"/>
                  </a:cubicBezTo>
                  <a:cubicBezTo>
                    <a:pt x="25092" y="13307"/>
                    <a:pt x="25263" y="14136"/>
                    <a:pt x="25099" y="14996"/>
                  </a:cubicBezTo>
                  <a:cubicBezTo>
                    <a:pt x="25042" y="15293"/>
                    <a:pt x="25070" y="15571"/>
                    <a:pt x="25256" y="15842"/>
                  </a:cubicBezTo>
                  <a:cubicBezTo>
                    <a:pt x="25399" y="15807"/>
                    <a:pt x="25560" y="15768"/>
                    <a:pt x="25731" y="15725"/>
                  </a:cubicBezTo>
                  <a:cubicBezTo>
                    <a:pt x="25931" y="15893"/>
                    <a:pt x="25895" y="16099"/>
                    <a:pt x="25824" y="16328"/>
                  </a:cubicBezTo>
                  <a:cubicBezTo>
                    <a:pt x="25535" y="17274"/>
                    <a:pt x="24978" y="18067"/>
                    <a:pt x="24424" y="18871"/>
                  </a:cubicBezTo>
                  <a:cubicBezTo>
                    <a:pt x="24292" y="19064"/>
                    <a:pt x="24020" y="18850"/>
                    <a:pt x="23923" y="19117"/>
                  </a:cubicBezTo>
                  <a:cubicBezTo>
                    <a:pt x="23859" y="19307"/>
                    <a:pt x="23702" y="19463"/>
                    <a:pt x="23559" y="19671"/>
                  </a:cubicBezTo>
                  <a:cubicBezTo>
                    <a:pt x="23638" y="19685"/>
                    <a:pt x="23692" y="19678"/>
                    <a:pt x="23724" y="19703"/>
                  </a:cubicBezTo>
                  <a:cubicBezTo>
                    <a:pt x="23855" y="19798"/>
                    <a:pt x="23975" y="19839"/>
                    <a:pt x="24088" y="19839"/>
                  </a:cubicBezTo>
                  <a:cubicBezTo>
                    <a:pt x="24283" y="19839"/>
                    <a:pt x="24457" y="19718"/>
                    <a:pt x="24631" y="19553"/>
                  </a:cubicBezTo>
                  <a:cubicBezTo>
                    <a:pt x="24790" y="19404"/>
                    <a:pt x="24971" y="19278"/>
                    <a:pt x="25318" y="19278"/>
                  </a:cubicBezTo>
                  <a:cubicBezTo>
                    <a:pt x="25328" y="19278"/>
                    <a:pt x="25338" y="19278"/>
                    <a:pt x="25349" y="19278"/>
                  </a:cubicBezTo>
                  <a:cubicBezTo>
                    <a:pt x="24811" y="19708"/>
                    <a:pt x="24385" y="20147"/>
                    <a:pt x="23746" y="20147"/>
                  </a:cubicBezTo>
                  <a:cubicBezTo>
                    <a:pt x="23658" y="20147"/>
                    <a:pt x="23567" y="20139"/>
                    <a:pt x="23470" y="20121"/>
                  </a:cubicBezTo>
                  <a:cubicBezTo>
                    <a:pt x="23446" y="19980"/>
                    <a:pt x="23418" y="19844"/>
                    <a:pt x="23389" y="19710"/>
                  </a:cubicBezTo>
                  <a:lnTo>
                    <a:pt x="23389" y="19710"/>
                  </a:lnTo>
                  <a:cubicBezTo>
                    <a:pt x="23393" y="19710"/>
                    <a:pt x="23396" y="19710"/>
                    <a:pt x="23399" y="19710"/>
                  </a:cubicBezTo>
                  <a:lnTo>
                    <a:pt x="23388" y="19703"/>
                  </a:lnTo>
                  <a:lnTo>
                    <a:pt x="23388" y="19703"/>
                  </a:lnTo>
                  <a:cubicBezTo>
                    <a:pt x="23388" y="19705"/>
                    <a:pt x="23389" y="19707"/>
                    <a:pt x="23389" y="19710"/>
                  </a:cubicBezTo>
                  <a:lnTo>
                    <a:pt x="23389" y="19710"/>
                  </a:lnTo>
                  <a:cubicBezTo>
                    <a:pt x="22760" y="19659"/>
                    <a:pt x="22131" y="19610"/>
                    <a:pt x="21464" y="19557"/>
                  </a:cubicBezTo>
                  <a:cubicBezTo>
                    <a:pt x="21456" y="19503"/>
                    <a:pt x="21452" y="19403"/>
                    <a:pt x="21428" y="19307"/>
                  </a:cubicBezTo>
                  <a:cubicBezTo>
                    <a:pt x="21336" y="18956"/>
                    <a:pt x="21150" y="18790"/>
                    <a:pt x="20838" y="18790"/>
                  </a:cubicBezTo>
                  <a:cubicBezTo>
                    <a:pt x="20796" y="18790"/>
                    <a:pt x="20752" y="18793"/>
                    <a:pt x="20706" y="18799"/>
                  </a:cubicBezTo>
                  <a:cubicBezTo>
                    <a:pt x="20503" y="18828"/>
                    <a:pt x="20299" y="18871"/>
                    <a:pt x="20099" y="18924"/>
                  </a:cubicBezTo>
                  <a:cubicBezTo>
                    <a:pt x="19613" y="19056"/>
                    <a:pt x="19435" y="19343"/>
                    <a:pt x="19503" y="19853"/>
                  </a:cubicBezTo>
                  <a:cubicBezTo>
                    <a:pt x="19524" y="20014"/>
                    <a:pt x="19560" y="20167"/>
                    <a:pt x="19592" y="20335"/>
                  </a:cubicBezTo>
                  <a:cubicBezTo>
                    <a:pt x="19013" y="20303"/>
                    <a:pt x="18842" y="20124"/>
                    <a:pt x="18878" y="19585"/>
                  </a:cubicBezTo>
                  <a:cubicBezTo>
                    <a:pt x="18896" y="19295"/>
                    <a:pt x="18981" y="19013"/>
                    <a:pt x="19006" y="18728"/>
                  </a:cubicBezTo>
                  <a:cubicBezTo>
                    <a:pt x="19053" y="18257"/>
                    <a:pt x="18949" y="18125"/>
                    <a:pt x="18395" y="17892"/>
                  </a:cubicBezTo>
                  <a:cubicBezTo>
                    <a:pt x="18378" y="17924"/>
                    <a:pt x="18324" y="17975"/>
                    <a:pt x="18321" y="18028"/>
                  </a:cubicBezTo>
                  <a:cubicBezTo>
                    <a:pt x="18260" y="18582"/>
                    <a:pt x="18171" y="19135"/>
                    <a:pt x="18164" y="19689"/>
                  </a:cubicBezTo>
                  <a:cubicBezTo>
                    <a:pt x="18156" y="20174"/>
                    <a:pt x="18385" y="20556"/>
                    <a:pt x="18874" y="20757"/>
                  </a:cubicBezTo>
                  <a:cubicBezTo>
                    <a:pt x="19049" y="20828"/>
                    <a:pt x="19188" y="20988"/>
                    <a:pt x="19407" y="21153"/>
                  </a:cubicBezTo>
                  <a:cubicBezTo>
                    <a:pt x="19196" y="21306"/>
                    <a:pt x="19056" y="21413"/>
                    <a:pt x="18909" y="21514"/>
                  </a:cubicBezTo>
                  <a:cubicBezTo>
                    <a:pt x="18795" y="21592"/>
                    <a:pt x="18680" y="21630"/>
                    <a:pt x="18564" y="21630"/>
                  </a:cubicBezTo>
                  <a:cubicBezTo>
                    <a:pt x="18448" y="21630"/>
                    <a:pt x="18331" y="21592"/>
                    <a:pt x="18213" y="21517"/>
                  </a:cubicBezTo>
                  <a:cubicBezTo>
                    <a:pt x="18128" y="21464"/>
                    <a:pt x="18039" y="21407"/>
                    <a:pt x="17945" y="21360"/>
                  </a:cubicBezTo>
                  <a:cubicBezTo>
                    <a:pt x="17768" y="21262"/>
                    <a:pt x="17591" y="21208"/>
                    <a:pt x="17423" y="21208"/>
                  </a:cubicBezTo>
                  <a:cubicBezTo>
                    <a:pt x="17204" y="21208"/>
                    <a:pt x="16998" y="21298"/>
                    <a:pt x="16817" y="21499"/>
                  </a:cubicBezTo>
                  <a:cubicBezTo>
                    <a:pt x="16664" y="21670"/>
                    <a:pt x="16504" y="21728"/>
                    <a:pt x="16324" y="21728"/>
                  </a:cubicBezTo>
                  <a:cubicBezTo>
                    <a:pt x="16251" y="21728"/>
                    <a:pt x="16175" y="21718"/>
                    <a:pt x="16096" y="21703"/>
                  </a:cubicBezTo>
                  <a:cubicBezTo>
                    <a:pt x="15775" y="21646"/>
                    <a:pt x="15453" y="21597"/>
                    <a:pt x="15115" y="21597"/>
                  </a:cubicBezTo>
                  <a:cubicBezTo>
                    <a:pt x="15050" y="21597"/>
                    <a:pt x="14984" y="21599"/>
                    <a:pt x="14917" y="21603"/>
                  </a:cubicBezTo>
                  <a:cubicBezTo>
                    <a:pt x="15400" y="21735"/>
                    <a:pt x="15878" y="21867"/>
                    <a:pt x="16360" y="22003"/>
                  </a:cubicBezTo>
                  <a:cubicBezTo>
                    <a:pt x="16356" y="22028"/>
                    <a:pt x="16353" y="22053"/>
                    <a:pt x="16349" y="22081"/>
                  </a:cubicBezTo>
                  <a:cubicBezTo>
                    <a:pt x="16114" y="22096"/>
                    <a:pt x="15881" y="22114"/>
                    <a:pt x="15649" y="22132"/>
                  </a:cubicBezTo>
                  <a:cubicBezTo>
                    <a:pt x="16570" y="22342"/>
                    <a:pt x="16570" y="22342"/>
                    <a:pt x="16699" y="22560"/>
                  </a:cubicBezTo>
                  <a:cubicBezTo>
                    <a:pt x="16428" y="22585"/>
                    <a:pt x="16163" y="22610"/>
                    <a:pt x="15863" y="22638"/>
                  </a:cubicBezTo>
                  <a:cubicBezTo>
                    <a:pt x="16306" y="22874"/>
                    <a:pt x="16857" y="22560"/>
                    <a:pt x="17253" y="23071"/>
                  </a:cubicBezTo>
                  <a:cubicBezTo>
                    <a:pt x="17017" y="23124"/>
                    <a:pt x="16835" y="23195"/>
                    <a:pt x="16649" y="23206"/>
                  </a:cubicBezTo>
                  <a:cubicBezTo>
                    <a:pt x="16174" y="23235"/>
                    <a:pt x="15700" y="23249"/>
                    <a:pt x="15224" y="23249"/>
                  </a:cubicBezTo>
                  <a:cubicBezTo>
                    <a:pt x="15192" y="23249"/>
                    <a:pt x="15160" y="23250"/>
                    <a:pt x="15128" y="23250"/>
                  </a:cubicBezTo>
                  <a:cubicBezTo>
                    <a:pt x="14899" y="23250"/>
                    <a:pt x="14673" y="23233"/>
                    <a:pt x="14535" y="22964"/>
                  </a:cubicBezTo>
                  <a:cubicBezTo>
                    <a:pt x="14492" y="22882"/>
                    <a:pt x="14321" y="22864"/>
                    <a:pt x="14203" y="22824"/>
                  </a:cubicBezTo>
                  <a:cubicBezTo>
                    <a:pt x="14032" y="22771"/>
                    <a:pt x="13853" y="22724"/>
                    <a:pt x="13667" y="22671"/>
                  </a:cubicBezTo>
                  <a:cubicBezTo>
                    <a:pt x="13617" y="22338"/>
                    <a:pt x="13739" y="22067"/>
                    <a:pt x="13921" y="21853"/>
                  </a:cubicBezTo>
                  <a:cubicBezTo>
                    <a:pt x="14235" y="21485"/>
                    <a:pt x="14396" y="21085"/>
                    <a:pt x="14393" y="20607"/>
                  </a:cubicBezTo>
                  <a:cubicBezTo>
                    <a:pt x="14388" y="20517"/>
                    <a:pt x="14457" y="20424"/>
                    <a:pt x="14513" y="20264"/>
                  </a:cubicBezTo>
                  <a:cubicBezTo>
                    <a:pt x="14800" y="20414"/>
                    <a:pt x="15052" y="20535"/>
                    <a:pt x="15292" y="20678"/>
                  </a:cubicBezTo>
                  <a:cubicBezTo>
                    <a:pt x="15508" y="20803"/>
                    <a:pt x="15721" y="20903"/>
                    <a:pt x="15970" y="20903"/>
                  </a:cubicBezTo>
                  <a:cubicBezTo>
                    <a:pt x="15997" y="20903"/>
                    <a:pt x="16025" y="20902"/>
                    <a:pt x="16053" y="20899"/>
                  </a:cubicBezTo>
                  <a:cubicBezTo>
                    <a:pt x="16517" y="20860"/>
                    <a:pt x="16803" y="20560"/>
                    <a:pt x="16699" y="20106"/>
                  </a:cubicBezTo>
                  <a:cubicBezTo>
                    <a:pt x="16610" y="19710"/>
                    <a:pt x="16424" y="19335"/>
                    <a:pt x="16267" y="18957"/>
                  </a:cubicBezTo>
                  <a:cubicBezTo>
                    <a:pt x="16188" y="18774"/>
                    <a:pt x="16074" y="18606"/>
                    <a:pt x="15946" y="18378"/>
                  </a:cubicBezTo>
                  <a:cubicBezTo>
                    <a:pt x="16381" y="18331"/>
                    <a:pt x="16821" y="18438"/>
                    <a:pt x="16892" y="17910"/>
                  </a:cubicBezTo>
                  <a:cubicBezTo>
                    <a:pt x="17232" y="17974"/>
                    <a:pt x="17203" y="18545"/>
                    <a:pt x="17625" y="18545"/>
                  </a:cubicBezTo>
                  <a:cubicBezTo>
                    <a:pt x="17673" y="18545"/>
                    <a:pt x="17727" y="18537"/>
                    <a:pt x="17788" y="18521"/>
                  </a:cubicBezTo>
                  <a:cubicBezTo>
                    <a:pt x="17742" y="18400"/>
                    <a:pt x="17721" y="18310"/>
                    <a:pt x="17674" y="18228"/>
                  </a:cubicBezTo>
                  <a:cubicBezTo>
                    <a:pt x="17467" y="17853"/>
                    <a:pt x="17381" y="17457"/>
                    <a:pt x="17442" y="17032"/>
                  </a:cubicBezTo>
                  <a:cubicBezTo>
                    <a:pt x="17592" y="16000"/>
                    <a:pt x="17271" y="15128"/>
                    <a:pt x="16595" y="14342"/>
                  </a:cubicBezTo>
                  <a:cubicBezTo>
                    <a:pt x="16167" y="13846"/>
                    <a:pt x="15799" y="13292"/>
                    <a:pt x="15374" y="12725"/>
                  </a:cubicBezTo>
                  <a:cubicBezTo>
                    <a:pt x="15553" y="12628"/>
                    <a:pt x="15670" y="12560"/>
                    <a:pt x="15796" y="12503"/>
                  </a:cubicBezTo>
                  <a:cubicBezTo>
                    <a:pt x="16306" y="12282"/>
                    <a:pt x="16817" y="12053"/>
                    <a:pt x="17332" y="11846"/>
                  </a:cubicBezTo>
                  <a:cubicBezTo>
                    <a:pt x="17659" y="11715"/>
                    <a:pt x="17991" y="11605"/>
                    <a:pt x="18330" y="11605"/>
                  </a:cubicBezTo>
                  <a:cubicBezTo>
                    <a:pt x="18534" y="11605"/>
                    <a:pt x="18740" y="11645"/>
                    <a:pt x="18949" y="11743"/>
                  </a:cubicBezTo>
                  <a:cubicBezTo>
                    <a:pt x="18972" y="11753"/>
                    <a:pt x="19000" y="11759"/>
                    <a:pt x="19029" y="11759"/>
                  </a:cubicBezTo>
                  <a:cubicBezTo>
                    <a:pt x="19050" y="11759"/>
                    <a:pt x="19071" y="11756"/>
                    <a:pt x="19089" y="11749"/>
                  </a:cubicBezTo>
                  <a:cubicBezTo>
                    <a:pt x="19306" y="11688"/>
                    <a:pt x="19516" y="11659"/>
                    <a:pt x="19720" y="11659"/>
                  </a:cubicBezTo>
                  <a:cubicBezTo>
                    <a:pt x="20220" y="11659"/>
                    <a:pt x="20681" y="11838"/>
                    <a:pt x="21110" y="12178"/>
                  </a:cubicBezTo>
                  <a:cubicBezTo>
                    <a:pt x="21231" y="12276"/>
                    <a:pt x="21342" y="12378"/>
                    <a:pt x="21511" y="12378"/>
                  </a:cubicBezTo>
                  <a:cubicBezTo>
                    <a:pt x="21541" y="12378"/>
                    <a:pt x="21572" y="12374"/>
                    <a:pt x="21606" y="12367"/>
                  </a:cubicBezTo>
                  <a:cubicBezTo>
                    <a:pt x="21614" y="12365"/>
                    <a:pt x="21624" y="12364"/>
                    <a:pt x="21633" y="12364"/>
                  </a:cubicBezTo>
                  <a:cubicBezTo>
                    <a:pt x="21721" y="12364"/>
                    <a:pt x="21851" y="12448"/>
                    <a:pt x="21906" y="12529"/>
                  </a:cubicBezTo>
                  <a:cubicBezTo>
                    <a:pt x="22067" y="12764"/>
                    <a:pt x="22231" y="13010"/>
                    <a:pt x="22324" y="13279"/>
                  </a:cubicBezTo>
                  <a:cubicBezTo>
                    <a:pt x="22567" y="13986"/>
                    <a:pt x="22699" y="14714"/>
                    <a:pt x="22606" y="15474"/>
                  </a:cubicBezTo>
                  <a:cubicBezTo>
                    <a:pt x="22549" y="15924"/>
                    <a:pt x="22527" y="16378"/>
                    <a:pt x="22478" y="16831"/>
                  </a:cubicBezTo>
                  <a:cubicBezTo>
                    <a:pt x="22406" y="17460"/>
                    <a:pt x="22492" y="18085"/>
                    <a:pt x="22456" y="18728"/>
                  </a:cubicBezTo>
                  <a:cubicBezTo>
                    <a:pt x="22756" y="18707"/>
                    <a:pt x="22824" y="18546"/>
                    <a:pt x="22802" y="18382"/>
                  </a:cubicBezTo>
                  <a:cubicBezTo>
                    <a:pt x="22731" y="17846"/>
                    <a:pt x="22988" y="17428"/>
                    <a:pt x="23224" y="16989"/>
                  </a:cubicBezTo>
                  <a:cubicBezTo>
                    <a:pt x="23624" y="16242"/>
                    <a:pt x="23767" y="15425"/>
                    <a:pt x="23731" y="14589"/>
                  </a:cubicBezTo>
                  <a:cubicBezTo>
                    <a:pt x="23692" y="13678"/>
                    <a:pt x="23599" y="12771"/>
                    <a:pt x="23270" y="11907"/>
                  </a:cubicBezTo>
                  <a:cubicBezTo>
                    <a:pt x="23221" y="11779"/>
                    <a:pt x="23216" y="11636"/>
                    <a:pt x="23174" y="11421"/>
                  </a:cubicBezTo>
                  <a:close/>
                  <a:moveTo>
                    <a:pt x="24382" y="20473"/>
                  </a:moveTo>
                  <a:cubicBezTo>
                    <a:pt x="24555" y="20473"/>
                    <a:pt x="24724" y="20545"/>
                    <a:pt x="24906" y="20703"/>
                  </a:cubicBezTo>
                  <a:cubicBezTo>
                    <a:pt x="24602" y="20867"/>
                    <a:pt x="24324" y="20993"/>
                    <a:pt x="23992" y="21031"/>
                  </a:cubicBezTo>
                  <a:cubicBezTo>
                    <a:pt x="23210" y="21125"/>
                    <a:pt x="22766" y="21535"/>
                    <a:pt x="22599" y="22306"/>
                  </a:cubicBezTo>
                  <a:cubicBezTo>
                    <a:pt x="22574" y="22417"/>
                    <a:pt x="22681" y="22557"/>
                    <a:pt x="22728" y="22696"/>
                  </a:cubicBezTo>
                  <a:cubicBezTo>
                    <a:pt x="22893" y="22589"/>
                    <a:pt x="22976" y="22535"/>
                    <a:pt x="23085" y="22535"/>
                  </a:cubicBezTo>
                  <a:cubicBezTo>
                    <a:pt x="23194" y="22535"/>
                    <a:pt x="23330" y="22590"/>
                    <a:pt x="23602" y="22699"/>
                  </a:cubicBezTo>
                  <a:cubicBezTo>
                    <a:pt x="23199" y="22946"/>
                    <a:pt x="22838" y="23164"/>
                    <a:pt x="22392" y="23435"/>
                  </a:cubicBezTo>
                  <a:cubicBezTo>
                    <a:pt x="22349" y="23045"/>
                    <a:pt x="22285" y="22781"/>
                    <a:pt x="22402" y="22471"/>
                  </a:cubicBezTo>
                  <a:cubicBezTo>
                    <a:pt x="22535" y="22114"/>
                    <a:pt x="22621" y="21721"/>
                    <a:pt x="22367" y="21296"/>
                  </a:cubicBezTo>
                  <a:cubicBezTo>
                    <a:pt x="22256" y="21456"/>
                    <a:pt x="22171" y="21581"/>
                    <a:pt x="22056" y="21753"/>
                  </a:cubicBezTo>
                  <a:cubicBezTo>
                    <a:pt x="21927" y="21603"/>
                    <a:pt x="21813" y="21471"/>
                    <a:pt x="21649" y="21281"/>
                  </a:cubicBezTo>
                  <a:cubicBezTo>
                    <a:pt x="22003" y="21078"/>
                    <a:pt x="22316" y="20892"/>
                    <a:pt x="22642" y="20721"/>
                  </a:cubicBezTo>
                  <a:cubicBezTo>
                    <a:pt x="22698" y="20692"/>
                    <a:pt x="22781" y="20667"/>
                    <a:pt x="22848" y="20667"/>
                  </a:cubicBezTo>
                  <a:cubicBezTo>
                    <a:pt x="22879" y="20667"/>
                    <a:pt x="22907" y="20672"/>
                    <a:pt x="22928" y="20685"/>
                  </a:cubicBezTo>
                  <a:cubicBezTo>
                    <a:pt x="23063" y="20772"/>
                    <a:pt x="23195" y="20806"/>
                    <a:pt x="23322" y="20806"/>
                  </a:cubicBezTo>
                  <a:cubicBezTo>
                    <a:pt x="23549" y="20806"/>
                    <a:pt x="23763" y="20698"/>
                    <a:pt x="23966" y="20592"/>
                  </a:cubicBezTo>
                  <a:cubicBezTo>
                    <a:pt x="24113" y="20515"/>
                    <a:pt x="24249" y="20473"/>
                    <a:pt x="24382" y="20473"/>
                  </a:cubicBezTo>
                  <a:close/>
                  <a:moveTo>
                    <a:pt x="24131" y="22689"/>
                  </a:moveTo>
                  <a:cubicBezTo>
                    <a:pt x="24320" y="22864"/>
                    <a:pt x="24523" y="23053"/>
                    <a:pt x="24770" y="23281"/>
                  </a:cubicBezTo>
                  <a:cubicBezTo>
                    <a:pt x="24613" y="23367"/>
                    <a:pt x="24492" y="23417"/>
                    <a:pt x="24385" y="23488"/>
                  </a:cubicBezTo>
                  <a:cubicBezTo>
                    <a:pt x="24081" y="23692"/>
                    <a:pt x="23767" y="23885"/>
                    <a:pt x="23485" y="24113"/>
                  </a:cubicBezTo>
                  <a:cubicBezTo>
                    <a:pt x="23291" y="24271"/>
                    <a:pt x="23133" y="24356"/>
                    <a:pt x="22968" y="24356"/>
                  </a:cubicBezTo>
                  <a:cubicBezTo>
                    <a:pt x="22777" y="24356"/>
                    <a:pt x="22577" y="24242"/>
                    <a:pt x="22299" y="23996"/>
                  </a:cubicBezTo>
                  <a:cubicBezTo>
                    <a:pt x="22921" y="23553"/>
                    <a:pt x="23495" y="23142"/>
                    <a:pt x="24131" y="22689"/>
                  </a:cubicBezTo>
                  <a:close/>
                  <a:moveTo>
                    <a:pt x="22771" y="24946"/>
                  </a:moveTo>
                  <a:cubicBezTo>
                    <a:pt x="22652" y="25150"/>
                    <a:pt x="22531" y="25353"/>
                    <a:pt x="22392" y="25592"/>
                  </a:cubicBezTo>
                  <a:cubicBezTo>
                    <a:pt x="22352" y="25249"/>
                    <a:pt x="22352" y="25249"/>
                    <a:pt x="22771" y="24946"/>
                  </a:cubicBezTo>
                  <a:close/>
                  <a:moveTo>
                    <a:pt x="25685" y="23677"/>
                  </a:moveTo>
                  <a:cubicBezTo>
                    <a:pt x="25755" y="23677"/>
                    <a:pt x="25829" y="23687"/>
                    <a:pt x="25909" y="23710"/>
                  </a:cubicBezTo>
                  <a:cubicBezTo>
                    <a:pt x="25952" y="24085"/>
                    <a:pt x="25777" y="24324"/>
                    <a:pt x="25556" y="24499"/>
                  </a:cubicBezTo>
                  <a:cubicBezTo>
                    <a:pt x="25171" y="24807"/>
                    <a:pt x="24774" y="25102"/>
                    <a:pt x="24349" y="25349"/>
                  </a:cubicBezTo>
                  <a:cubicBezTo>
                    <a:pt x="23785" y="25674"/>
                    <a:pt x="23188" y="25942"/>
                    <a:pt x="22588" y="26242"/>
                  </a:cubicBezTo>
                  <a:cubicBezTo>
                    <a:pt x="22524" y="25964"/>
                    <a:pt x="22695" y="25745"/>
                    <a:pt x="22820" y="25517"/>
                  </a:cubicBezTo>
                  <a:cubicBezTo>
                    <a:pt x="23081" y="25038"/>
                    <a:pt x="23399" y="24642"/>
                    <a:pt x="23959" y="24460"/>
                  </a:cubicBezTo>
                  <a:cubicBezTo>
                    <a:pt x="24345" y="24331"/>
                    <a:pt x="24688" y="24078"/>
                    <a:pt x="25056" y="23892"/>
                  </a:cubicBezTo>
                  <a:cubicBezTo>
                    <a:pt x="25250" y="23795"/>
                    <a:pt x="25442" y="23677"/>
                    <a:pt x="25685" y="23677"/>
                  </a:cubicBezTo>
                  <a:close/>
                  <a:moveTo>
                    <a:pt x="16460" y="565"/>
                  </a:moveTo>
                  <a:cubicBezTo>
                    <a:pt x="16590" y="565"/>
                    <a:pt x="16739" y="570"/>
                    <a:pt x="16917" y="579"/>
                  </a:cubicBezTo>
                  <a:cubicBezTo>
                    <a:pt x="17363" y="1375"/>
                    <a:pt x="17835" y="2196"/>
                    <a:pt x="18285" y="3032"/>
                  </a:cubicBezTo>
                  <a:cubicBezTo>
                    <a:pt x="18738" y="3872"/>
                    <a:pt x="19099" y="4750"/>
                    <a:pt x="19342" y="5675"/>
                  </a:cubicBezTo>
                  <a:cubicBezTo>
                    <a:pt x="19574" y="6575"/>
                    <a:pt x="19814" y="7475"/>
                    <a:pt x="19977" y="8389"/>
                  </a:cubicBezTo>
                  <a:cubicBezTo>
                    <a:pt x="20142" y="9310"/>
                    <a:pt x="20217" y="10250"/>
                    <a:pt x="20363" y="11179"/>
                  </a:cubicBezTo>
                  <a:cubicBezTo>
                    <a:pt x="20724" y="9632"/>
                    <a:pt x="19549" y="3532"/>
                    <a:pt x="17188" y="683"/>
                  </a:cubicBezTo>
                  <a:cubicBezTo>
                    <a:pt x="17340" y="637"/>
                    <a:pt x="17618" y="605"/>
                    <a:pt x="17855" y="605"/>
                  </a:cubicBezTo>
                  <a:cubicBezTo>
                    <a:pt x="18027" y="605"/>
                    <a:pt x="18177" y="622"/>
                    <a:pt x="18242" y="661"/>
                  </a:cubicBezTo>
                  <a:cubicBezTo>
                    <a:pt x="18360" y="732"/>
                    <a:pt x="18471" y="839"/>
                    <a:pt x="18545" y="958"/>
                  </a:cubicBezTo>
                  <a:cubicBezTo>
                    <a:pt x="18963" y="1622"/>
                    <a:pt x="19428" y="2265"/>
                    <a:pt x="19771" y="2968"/>
                  </a:cubicBezTo>
                  <a:cubicBezTo>
                    <a:pt x="20685" y="4836"/>
                    <a:pt x="21284" y="6814"/>
                    <a:pt x="21578" y="8875"/>
                  </a:cubicBezTo>
                  <a:cubicBezTo>
                    <a:pt x="21699" y="9710"/>
                    <a:pt x="21721" y="10561"/>
                    <a:pt x="21785" y="11421"/>
                  </a:cubicBezTo>
                  <a:cubicBezTo>
                    <a:pt x="21938" y="11385"/>
                    <a:pt x="21917" y="11239"/>
                    <a:pt x="21931" y="11107"/>
                  </a:cubicBezTo>
                  <a:cubicBezTo>
                    <a:pt x="22052" y="9875"/>
                    <a:pt x="21835" y="8675"/>
                    <a:pt x="21560" y="7482"/>
                  </a:cubicBezTo>
                  <a:cubicBezTo>
                    <a:pt x="21253" y="6153"/>
                    <a:pt x="20870" y="4846"/>
                    <a:pt x="20363" y="3575"/>
                  </a:cubicBezTo>
                  <a:cubicBezTo>
                    <a:pt x="19995" y="2646"/>
                    <a:pt x="19570" y="1754"/>
                    <a:pt x="18942" y="968"/>
                  </a:cubicBezTo>
                  <a:cubicBezTo>
                    <a:pt x="18906" y="925"/>
                    <a:pt x="18892" y="861"/>
                    <a:pt x="18853" y="768"/>
                  </a:cubicBezTo>
                  <a:cubicBezTo>
                    <a:pt x="18933" y="765"/>
                    <a:pt x="19011" y="762"/>
                    <a:pt x="19087" y="762"/>
                  </a:cubicBezTo>
                  <a:cubicBezTo>
                    <a:pt x="19540" y="762"/>
                    <a:pt x="19926" y="850"/>
                    <a:pt x="20188" y="1314"/>
                  </a:cubicBezTo>
                  <a:cubicBezTo>
                    <a:pt x="20457" y="1779"/>
                    <a:pt x="20781" y="2211"/>
                    <a:pt x="21067" y="2664"/>
                  </a:cubicBezTo>
                  <a:cubicBezTo>
                    <a:pt x="21710" y="3679"/>
                    <a:pt x="21999" y="4828"/>
                    <a:pt x="22281" y="5972"/>
                  </a:cubicBezTo>
                  <a:cubicBezTo>
                    <a:pt x="22499" y="6850"/>
                    <a:pt x="22688" y="7746"/>
                    <a:pt x="22792" y="8642"/>
                  </a:cubicBezTo>
                  <a:cubicBezTo>
                    <a:pt x="22878" y="9374"/>
                    <a:pt x="22906" y="10129"/>
                    <a:pt x="22545" y="10825"/>
                  </a:cubicBezTo>
                  <a:cubicBezTo>
                    <a:pt x="22496" y="10928"/>
                    <a:pt x="22471" y="11067"/>
                    <a:pt x="22488" y="11182"/>
                  </a:cubicBezTo>
                  <a:cubicBezTo>
                    <a:pt x="22563" y="11693"/>
                    <a:pt x="22656" y="12199"/>
                    <a:pt x="22745" y="12710"/>
                  </a:cubicBezTo>
                  <a:cubicBezTo>
                    <a:pt x="22823" y="13131"/>
                    <a:pt x="22908" y="13548"/>
                    <a:pt x="22986" y="13968"/>
                  </a:cubicBezTo>
                  <a:lnTo>
                    <a:pt x="22986" y="13968"/>
                  </a:lnTo>
                  <a:cubicBezTo>
                    <a:pt x="22739" y="13849"/>
                    <a:pt x="22798" y="13584"/>
                    <a:pt x="22735" y="13386"/>
                  </a:cubicBezTo>
                  <a:cubicBezTo>
                    <a:pt x="22606" y="12985"/>
                    <a:pt x="22463" y="12603"/>
                    <a:pt x="22160" y="12303"/>
                  </a:cubicBezTo>
                  <a:cubicBezTo>
                    <a:pt x="22021" y="12164"/>
                    <a:pt x="21885" y="12046"/>
                    <a:pt x="21697" y="12046"/>
                  </a:cubicBezTo>
                  <a:cubicBezTo>
                    <a:pt x="21639" y="12046"/>
                    <a:pt x="21576" y="12057"/>
                    <a:pt x="21506" y="12082"/>
                  </a:cubicBezTo>
                  <a:cubicBezTo>
                    <a:pt x="21487" y="12089"/>
                    <a:pt x="21465" y="12092"/>
                    <a:pt x="21442" y="12092"/>
                  </a:cubicBezTo>
                  <a:cubicBezTo>
                    <a:pt x="21339" y="12092"/>
                    <a:pt x="21206" y="12035"/>
                    <a:pt x="21128" y="11971"/>
                  </a:cubicBezTo>
                  <a:cubicBezTo>
                    <a:pt x="20635" y="11582"/>
                    <a:pt x="20088" y="11404"/>
                    <a:pt x="19476" y="11404"/>
                  </a:cubicBezTo>
                  <a:cubicBezTo>
                    <a:pt x="19430" y="11404"/>
                    <a:pt x="19384" y="11405"/>
                    <a:pt x="19338" y="11407"/>
                  </a:cubicBezTo>
                  <a:cubicBezTo>
                    <a:pt x="19311" y="11408"/>
                    <a:pt x="19283" y="11408"/>
                    <a:pt x="19256" y="11408"/>
                  </a:cubicBezTo>
                  <a:cubicBezTo>
                    <a:pt x="19015" y="11408"/>
                    <a:pt x="18772" y="11366"/>
                    <a:pt x="18538" y="11321"/>
                  </a:cubicBezTo>
                  <a:cubicBezTo>
                    <a:pt x="18339" y="11285"/>
                    <a:pt x="18141" y="11270"/>
                    <a:pt x="17944" y="11270"/>
                  </a:cubicBezTo>
                  <a:cubicBezTo>
                    <a:pt x="17442" y="11270"/>
                    <a:pt x="16948" y="11365"/>
                    <a:pt x="16453" y="11439"/>
                  </a:cubicBezTo>
                  <a:cubicBezTo>
                    <a:pt x="15717" y="9860"/>
                    <a:pt x="14996" y="8311"/>
                    <a:pt x="14274" y="6765"/>
                  </a:cubicBezTo>
                  <a:cubicBezTo>
                    <a:pt x="14235" y="6782"/>
                    <a:pt x="14192" y="6800"/>
                    <a:pt x="14153" y="6814"/>
                  </a:cubicBezTo>
                  <a:cubicBezTo>
                    <a:pt x="14821" y="8342"/>
                    <a:pt x="15489" y="9867"/>
                    <a:pt x="16178" y="11446"/>
                  </a:cubicBezTo>
                  <a:cubicBezTo>
                    <a:pt x="15967" y="11486"/>
                    <a:pt x="15828" y="11496"/>
                    <a:pt x="15700" y="11539"/>
                  </a:cubicBezTo>
                  <a:cubicBezTo>
                    <a:pt x="15428" y="11632"/>
                    <a:pt x="15142" y="11703"/>
                    <a:pt x="14899" y="11850"/>
                  </a:cubicBezTo>
                  <a:cubicBezTo>
                    <a:pt x="14442" y="12125"/>
                    <a:pt x="14363" y="12392"/>
                    <a:pt x="14549" y="12900"/>
                  </a:cubicBezTo>
                  <a:cubicBezTo>
                    <a:pt x="14774" y="13503"/>
                    <a:pt x="15064" y="14071"/>
                    <a:pt x="15481" y="14568"/>
                  </a:cubicBezTo>
                  <a:cubicBezTo>
                    <a:pt x="15939" y="15110"/>
                    <a:pt x="16270" y="15721"/>
                    <a:pt x="16367" y="16460"/>
                  </a:cubicBezTo>
                  <a:cubicBezTo>
                    <a:pt x="16049" y="16074"/>
                    <a:pt x="15731" y="15689"/>
                    <a:pt x="15413" y="15303"/>
                  </a:cubicBezTo>
                  <a:cubicBezTo>
                    <a:pt x="15395" y="15314"/>
                    <a:pt x="15374" y="15324"/>
                    <a:pt x="15352" y="15331"/>
                  </a:cubicBezTo>
                  <a:cubicBezTo>
                    <a:pt x="15388" y="15417"/>
                    <a:pt x="15413" y="15514"/>
                    <a:pt x="15467" y="15588"/>
                  </a:cubicBezTo>
                  <a:cubicBezTo>
                    <a:pt x="15738" y="15982"/>
                    <a:pt x="16024" y="16360"/>
                    <a:pt x="16285" y="16760"/>
                  </a:cubicBezTo>
                  <a:cubicBezTo>
                    <a:pt x="16417" y="16960"/>
                    <a:pt x="16499" y="17189"/>
                    <a:pt x="16600" y="17403"/>
                  </a:cubicBezTo>
                  <a:cubicBezTo>
                    <a:pt x="16363" y="17577"/>
                    <a:pt x="16178" y="17788"/>
                    <a:pt x="15934" y="17788"/>
                  </a:cubicBezTo>
                  <a:cubicBezTo>
                    <a:pt x="15857" y="17788"/>
                    <a:pt x="15774" y="17767"/>
                    <a:pt x="15682" y="17718"/>
                  </a:cubicBezTo>
                  <a:lnTo>
                    <a:pt x="15682" y="17718"/>
                  </a:lnTo>
                  <a:lnTo>
                    <a:pt x="15685" y="17721"/>
                  </a:lnTo>
                  <a:cubicBezTo>
                    <a:pt x="15628" y="17778"/>
                    <a:pt x="15567" y="17832"/>
                    <a:pt x="15510" y="17892"/>
                  </a:cubicBezTo>
                  <a:cubicBezTo>
                    <a:pt x="15263" y="18174"/>
                    <a:pt x="15242" y="18310"/>
                    <a:pt x="15431" y="18606"/>
                  </a:cubicBezTo>
                  <a:cubicBezTo>
                    <a:pt x="15538" y="18774"/>
                    <a:pt x="15703" y="18910"/>
                    <a:pt x="15642" y="19206"/>
                  </a:cubicBezTo>
                  <a:cubicBezTo>
                    <a:pt x="15095" y="18863"/>
                    <a:pt x="14614" y="18460"/>
                    <a:pt x="14017" y="18232"/>
                  </a:cubicBezTo>
                  <a:lnTo>
                    <a:pt x="14017" y="18232"/>
                  </a:lnTo>
                  <a:cubicBezTo>
                    <a:pt x="14167" y="18357"/>
                    <a:pt x="14314" y="18486"/>
                    <a:pt x="14467" y="18600"/>
                  </a:cubicBezTo>
                  <a:cubicBezTo>
                    <a:pt x="14731" y="18799"/>
                    <a:pt x="14985" y="19025"/>
                    <a:pt x="15271" y="19185"/>
                  </a:cubicBezTo>
                  <a:cubicBezTo>
                    <a:pt x="15810" y="19485"/>
                    <a:pt x="15967" y="19892"/>
                    <a:pt x="15703" y="20500"/>
                  </a:cubicBezTo>
                  <a:cubicBezTo>
                    <a:pt x="15464" y="20385"/>
                    <a:pt x="15235" y="20221"/>
                    <a:pt x="14981" y="20171"/>
                  </a:cubicBezTo>
                  <a:cubicBezTo>
                    <a:pt x="14042" y="19989"/>
                    <a:pt x="13321" y="19381"/>
                    <a:pt x="12503" y="18957"/>
                  </a:cubicBezTo>
                  <a:cubicBezTo>
                    <a:pt x="12398" y="18900"/>
                    <a:pt x="12288" y="18853"/>
                    <a:pt x="12152" y="18853"/>
                  </a:cubicBezTo>
                  <a:cubicBezTo>
                    <a:pt x="12116" y="18853"/>
                    <a:pt x="12079" y="18856"/>
                    <a:pt x="12039" y="18863"/>
                  </a:cubicBezTo>
                  <a:cubicBezTo>
                    <a:pt x="12753" y="19295"/>
                    <a:pt x="13471" y="19732"/>
                    <a:pt x="14213" y="20185"/>
                  </a:cubicBezTo>
                  <a:cubicBezTo>
                    <a:pt x="14033" y="20635"/>
                    <a:pt x="14264" y="21205"/>
                    <a:pt x="13736" y="21521"/>
                  </a:cubicBezTo>
                  <a:lnTo>
                    <a:pt x="13736" y="21521"/>
                  </a:lnTo>
                  <a:cubicBezTo>
                    <a:pt x="13738" y="21517"/>
                    <a:pt x="13740" y="21512"/>
                    <a:pt x="13742" y="21507"/>
                  </a:cubicBezTo>
                  <a:lnTo>
                    <a:pt x="13742" y="21507"/>
                  </a:lnTo>
                  <a:lnTo>
                    <a:pt x="13724" y="21528"/>
                  </a:lnTo>
                  <a:cubicBezTo>
                    <a:pt x="13728" y="21526"/>
                    <a:pt x="13732" y="21524"/>
                    <a:pt x="13736" y="21521"/>
                  </a:cubicBezTo>
                  <a:lnTo>
                    <a:pt x="13736" y="21521"/>
                  </a:lnTo>
                  <a:cubicBezTo>
                    <a:pt x="13623" y="21780"/>
                    <a:pt x="13491" y="22033"/>
                    <a:pt x="13403" y="22300"/>
                  </a:cubicBezTo>
                  <a:cubicBezTo>
                    <a:pt x="13253" y="22771"/>
                    <a:pt x="13353" y="22931"/>
                    <a:pt x="13828" y="23063"/>
                  </a:cubicBezTo>
                  <a:cubicBezTo>
                    <a:pt x="13946" y="23096"/>
                    <a:pt x="14071" y="23114"/>
                    <a:pt x="14274" y="23152"/>
                  </a:cubicBezTo>
                  <a:cubicBezTo>
                    <a:pt x="14088" y="23410"/>
                    <a:pt x="13907" y="23620"/>
                    <a:pt x="13778" y="23860"/>
                  </a:cubicBezTo>
                  <a:cubicBezTo>
                    <a:pt x="13643" y="24110"/>
                    <a:pt x="13560" y="24388"/>
                    <a:pt x="13432" y="24706"/>
                  </a:cubicBezTo>
                  <a:cubicBezTo>
                    <a:pt x="12842" y="24753"/>
                    <a:pt x="12192" y="24802"/>
                    <a:pt x="11543" y="24853"/>
                  </a:cubicBezTo>
                  <a:lnTo>
                    <a:pt x="11543" y="24957"/>
                  </a:lnTo>
                  <a:cubicBezTo>
                    <a:pt x="11716" y="24968"/>
                    <a:pt x="11891" y="24992"/>
                    <a:pt x="12064" y="24992"/>
                  </a:cubicBezTo>
                  <a:cubicBezTo>
                    <a:pt x="12101" y="24992"/>
                    <a:pt x="12138" y="24991"/>
                    <a:pt x="12174" y="24988"/>
                  </a:cubicBezTo>
                  <a:cubicBezTo>
                    <a:pt x="12523" y="24966"/>
                    <a:pt x="12888" y="24861"/>
                    <a:pt x="13228" y="24861"/>
                  </a:cubicBezTo>
                  <a:cubicBezTo>
                    <a:pt x="13327" y="24861"/>
                    <a:pt x="13424" y="24870"/>
                    <a:pt x="13517" y="24892"/>
                  </a:cubicBezTo>
                  <a:cubicBezTo>
                    <a:pt x="13653" y="24925"/>
                    <a:pt x="13783" y="24937"/>
                    <a:pt x="13912" y="24937"/>
                  </a:cubicBezTo>
                  <a:cubicBezTo>
                    <a:pt x="14229" y="24937"/>
                    <a:pt x="14532" y="24866"/>
                    <a:pt x="14849" y="24863"/>
                  </a:cubicBezTo>
                  <a:lnTo>
                    <a:pt x="14849" y="24863"/>
                  </a:lnTo>
                  <a:cubicBezTo>
                    <a:pt x="14853" y="25224"/>
                    <a:pt x="14638" y="25399"/>
                    <a:pt x="14381" y="25517"/>
                  </a:cubicBezTo>
                  <a:cubicBezTo>
                    <a:pt x="14474" y="25592"/>
                    <a:pt x="14592" y="25646"/>
                    <a:pt x="14624" y="25735"/>
                  </a:cubicBezTo>
                  <a:cubicBezTo>
                    <a:pt x="14642" y="25785"/>
                    <a:pt x="14538" y="25928"/>
                    <a:pt x="14464" y="25956"/>
                  </a:cubicBezTo>
                  <a:cubicBezTo>
                    <a:pt x="13882" y="26167"/>
                    <a:pt x="13307" y="26427"/>
                    <a:pt x="12707" y="26549"/>
                  </a:cubicBezTo>
                  <a:cubicBezTo>
                    <a:pt x="10444" y="27009"/>
                    <a:pt x="8173" y="27382"/>
                    <a:pt x="5858" y="27382"/>
                  </a:cubicBezTo>
                  <a:cubicBezTo>
                    <a:pt x="5659" y="27382"/>
                    <a:pt x="5460" y="27379"/>
                    <a:pt x="5260" y="27374"/>
                  </a:cubicBezTo>
                  <a:cubicBezTo>
                    <a:pt x="4711" y="27360"/>
                    <a:pt x="4343" y="27153"/>
                    <a:pt x="4100" y="26709"/>
                  </a:cubicBezTo>
                  <a:cubicBezTo>
                    <a:pt x="3872" y="26299"/>
                    <a:pt x="3692" y="25857"/>
                    <a:pt x="3453" y="25338"/>
                  </a:cubicBezTo>
                  <a:lnTo>
                    <a:pt x="3453" y="25338"/>
                  </a:lnTo>
                  <a:cubicBezTo>
                    <a:pt x="4100" y="25396"/>
                    <a:pt x="4646" y="25450"/>
                    <a:pt x="5192" y="25485"/>
                  </a:cubicBezTo>
                  <a:cubicBezTo>
                    <a:pt x="5749" y="25524"/>
                    <a:pt x="6307" y="25564"/>
                    <a:pt x="6864" y="25578"/>
                  </a:cubicBezTo>
                  <a:cubicBezTo>
                    <a:pt x="7125" y="25583"/>
                    <a:pt x="7389" y="25605"/>
                    <a:pt x="7652" y="25605"/>
                  </a:cubicBezTo>
                  <a:cubicBezTo>
                    <a:pt x="7930" y="25605"/>
                    <a:pt x="8208" y="25580"/>
                    <a:pt x="8482" y="25485"/>
                  </a:cubicBezTo>
                  <a:cubicBezTo>
                    <a:pt x="8356" y="25384"/>
                    <a:pt x="8217" y="25368"/>
                    <a:pt x="8079" y="25368"/>
                  </a:cubicBezTo>
                  <a:cubicBezTo>
                    <a:pt x="8018" y="25368"/>
                    <a:pt x="7956" y="25371"/>
                    <a:pt x="7896" y="25371"/>
                  </a:cubicBezTo>
                  <a:cubicBezTo>
                    <a:pt x="7880" y="25371"/>
                    <a:pt x="7865" y="25371"/>
                    <a:pt x="7849" y="25371"/>
                  </a:cubicBezTo>
                  <a:cubicBezTo>
                    <a:pt x="6403" y="25324"/>
                    <a:pt x="4957" y="25242"/>
                    <a:pt x="3532" y="24974"/>
                  </a:cubicBezTo>
                  <a:cubicBezTo>
                    <a:pt x="2932" y="24860"/>
                    <a:pt x="2568" y="24428"/>
                    <a:pt x="2489" y="23742"/>
                  </a:cubicBezTo>
                  <a:lnTo>
                    <a:pt x="2489" y="23742"/>
                  </a:lnTo>
                  <a:cubicBezTo>
                    <a:pt x="4986" y="24224"/>
                    <a:pt x="7471" y="24721"/>
                    <a:pt x="10010" y="24828"/>
                  </a:cubicBezTo>
                  <a:cubicBezTo>
                    <a:pt x="9489" y="24574"/>
                    <a:pt x="8921" y="24574"/>
                    <a:pt x="8367" y="24502"/>
                  </a:cubicBezTo>
                  <a:cubicBezTo>
                    <a:pt x="6481" y="24263"/>
                    <a:pt x="4604" y="23981"/>
                    <a:pt x="2743" y="23589"/>
                  </a:cubicBezTo>
                  <a:cubicBezTo>
                    <a:pt x="2621" y="23564"/>
                    <a:pt x="2507" y="23517"/>
                    <a:pt x="2360" y="23474"/>
                  </a:cubicBezTo>
                  <a:cubicBezTo>
                    <a:pt x="2329" y="23363"/>
                    <a:pt x="2289" y="23249"/>
                    <a:pt x="2264" y="23131"/>
                  </a:cubicBezTo>
                  <a:cubicBezTo>
                    <a:pt x="2246" y="23035"/>
                    <a:pt x="2250" y="22931"/>
                    <a:pt x="2239" y="22756"/>
                  </a:cubicBezTo>
                  <a:lnTo>
                    <a:pt x="2239" y="22756"/>
                  </a:lnTo>
                  <a:cubicBezTo>
                    <a:pt x="3168" y="22895"/>
                    <a:pt x="4007" y="23246"/>
                    <a:pt x="4889" y="23388"/>
                  </a:cubicBezTo>
                  <a:cubicBezTo>
                    <a:pt x="5767" y="23535"/>
                    <a:pt x="6636" y="23717"/>
                    <a:pt x="7514" y="23853"/>
                  </a:cubicBezTo>
                  <a:cubicBezTo>
                    <a:pt x="8414" y="23988"/>
                    <a:pt x="9314" y="24128"/>
                    <a:pt x="10218" y="24192"/>
                  </a:cubicBezTo>
                  <a:cubicBezTo>
                    <a:pt x="10835" y="24235"/>
                    <a:pt x="11451" y="24333"/>
                    <a:pt x="12071" y="24333"/>
                  </a:cubicBezTo>
                  <a:cubicBezTo>
                    <a:pt x="12330" y="24333"/>
                    <a:pt x="12589" y="24316"/>
                    <a:pt x="12850" y="24271"/>
                  </a:cubicBezTo>
                  <a:cubicBezTo>
                    <a:pt x="12400" y="24220"/>
                    <a:pt x="11953" y="24164"/>
                    <a:pt x="11507" y="24128"/>
                  </a:cubicBezTo>
                  <a:cubicBezTo>
                    <a:pt x="8803" y="23910"/>
                    <a:pt x="6128" y="23510"/>
                    <a:pt x="3503" y="22828"/>
                  </a:cubicBezTo>
                  <a:cubicBezTo>
                    <a:pt x="3422" y="22806"/>
                    <a:pt x="3343" y="22767"/>
                    <a:pt x="3264" y="22763"/>
                  </a:cubicBezTo>
                  <a:cubicBezTo>
                    <a:pt x="2571" y="22720"/>
                    <a:pt x="2093" y="22410"/>
                    <a:pt x="1910" y="21657"/>
                  </a:cubicBezTo>
                  <a:lnTo>
                    <a:pt x="1910" y="21657"/>
                  </a:lnTo>
                  <a:cubicBezTo>
                    <a:pt x="2914" y="21885"/>
                    <a:pt x="3885" y="22274"/>
                    <a:pt x="4928" y="22317"/>
                  </a:cubicBezTo>
                  <a:cubicBezTo>
                    <a:pt x="4622" y="22099"/>
                    <a:pt x="4243" y="22089"/>
                    <a:pt x="3896" y="21985"/>
                  </a:cubicBezTo>
                  <a:cubicBezTo>
                    <a:pt x="3539" y="21881"/>
                    <a:pt x="3178" y="21792"/>
                    <a:pt x="2822" y="21685"/>
                  </a:cubicBezTo>
                  <a:cubicBezTo>
                    <a:pt x="2446" y="21575"/>
                    <a:pt x="2072" y="21453"/>
                    <a:pt x="1678" y="21331"/>
                  </a:cubicBezTo>
                  <a:cubicBezTo>
                    <a:pt x="1635" y="21117"/>
                    <a:pt x="1600" y="20921"/>
                    <a:pt x="1543" y="20635"/>
                  </a:cubicBezTo>
                  <a:lnTo>
                    <a:pt x="1543" y="20635"/>
                  </a:lnTo>
                  <a:cubicBezTo>
                    <a:pt x="3389" y="21242"/>
                    <a:pt x="5157" y="21839"/>
                    <a:pt x="7025" y="22260"/>
                  </a:cubicBezTo>
                  <a:cubicBezTo>
                    <a:pt x="6839" y="22021"/>
                    <a:pt x="6603" y="22013"/>
                    <a:pt x="6400" y="21946"/>
                  </a:cubicBezTo>
                  <a:cubicBezTo>
                    <a:pt x="4886" y="21456"/>
                    <a:pt x="3368" y="20971"/>
                    <a:pt x="1853" y="20489"/>
                  </a:cubicBezTo>
                  <a:cubicBezTo>
                    <a:pt x="1515" y="20381"/>
                    <a:pt x="1317" y="20203"/>
                    <a:pt x="1439" y="19757"/>
                  </a:cubicBezTo>
                  <a:lnTo>
                    <a:pt x="1439" y="19757"/>
                  </a:lnTo>
                  <a:cubicBezTo>
                    <a:pt x="5093" y="21113"/>
                    <a:pt x="8718" y="22546"/>
                    <a:pt x="12606" y="23067"/>
                  </a:cubicBezTo>
                  <a:cubicBezTo>
                    <a:pt x="8581" y="22185"/>
                    <a:pt x="4760" y="20731"/>
                    <a:pt x="1047" y="19053"/>
                  </a:cubicBezTo>
                  <a:cubicBezTo>
                    <a:pt x="910" y="18389"/>
                    <a:pt x="907" y="18278"/>
                    <a:pt x="1004" y="17843"/>
                  </a:cubicBezTo>
                  <a:lnTo>
                    <a:pt x="1004" y="17843"/>
                  </a:lnTo>
                  <a:cubicBezTo>
                    <a:pt x="2046" y="18339"/>
                    <a:pt x="3050" y="18910"/>
                    <a:pt x="4175" y="19217"/>
                  </a:cubicBezTo>
                  <a:cubicBezTo>
                    <a:pt x="4000" y="18974"/>
                    <a:pt x="3722" y="18878"/>
                    <a:pt x="3475" y="18749"/>
                  </a:cubicBezTo>
                  <a:cubicBezTo>
                    <a:pt x="3200" y="18603"/>
                    <a:pt x="2918" y="18474"/>
                    <a:pt x="2636" y="18339"/>
                  </a:cubicBezTo>
                  <a:cubicBezTo>
                    <a:pt x="2375" y="18217"/>
                    <a:pt x="2114" y="18096"/>
                    <a:pt x="1850" y="17978"/>
                  </a:cubicBezTo>
                  <a:cubicBezTo>
                    <a:pt x="1568" y="17850"/>
                    <a:pt x="1282" y="17731"/>
                    <a:pt x="975" y="17599"/>
                  </a:cubicBezTo>
                  <a:lnTo>
                    <a:pt x="975" y="16853"/>
                  </a:lnTo>
                  <a:cubicBezTo>
                    <a:pt x="3314" y="18074"/>
                    <a:pt x="5671" y="19124"/>
                    <a:pt x="8096" y="20017"/>
                  </a:cubicBezTo>
                  <a:cubicBezTo>
                    <a:pt x="8117" y="20024"/>
                    <a:pt x="8138" y="20026"/>
                    <a:pt x="8168" y="20026"/>
                  </a:cubicBezTo>
                  <a:cubicBezTo>
                    <a:pt x="8217" y="20026"/>
                    <a:pt x="8286" y="20021"/>
                    <a:pt x="8403" y="20021"/>
                  </a:cubicBezTo>
                  <a:cubicBezTo>
                    <a:pt x="8200" y="19885"/>
                    <a:pt x="8103" y="19799"/>
                    <a:pt x="7993" y="19745"/>
                  </a:cubicBezTo>
                  <a:cubicBezTo>
                    <a:pt x="6296" y="18931"/>
                    <a:pt x="4592" y="18128"/>
                    <a:pt x="2900" y="17303"/>
                  </a:cubicBezTo>
                  <a:cubicBezTo>
                    <a:pt x="2324" y="17021"/>
                    <a:pt x="1772" y="16692"/>
                    <a:pt x="1215" y="16381"/>
                  </a:cubicBezTo>
                  <a:cubicBezTo>
                    <a:pt x="1068" y="16303"/>
                    <a:pt x="918" y="16210"/>
                    <a:pt x="1025" y="15967"/>
                  </a:cubicBezTo>
                  <a:lnTo>
                    <a:pt x="1025" y="15967"/>
                  </a:lnTo>
                  <a:cubicBezTo>
                    <a:pt x="2018" y="16585"/>
                    <a:pt x="3028" y="17164"/>
                    <a:pt x="4086" y="17628"/>
                  </a:cubicBezTo>
                  <a:cubicBezTo>
                    <a:pt x="4121" y="17586"/>
                    <a:pt x="4142" y="17571"/>
                    <a:pt x="4142" y="17564"/>
                  </a:cubicBezTo>
                  <a:cubicBezTo>
                    <a:pt x="4139" y="17543"/>
                    <a:pt x="4124" y="17521"/>
                    <a:pt x="4111" y="17510"/>
                  </a:cubicBezTo>
                  <a:cubicBezTo>
                    <a:pt x="3039" y="16842"/>
                    <a:pt x="1968" y="16178"/>
                    <a:pt x="850" y="15481"/>
                  </a:cubicBezTo>
                  <a:cubicBezTo>
                    <a:pt x="893" y="14917"/>
                    <a:pt x="939" y="14329"/>
                    <a:pt x="989" y="13657"/>
                  </a:cubicBezTo>
                  <a:cubicBezTo>
                    <a:pt x="3668" y="15310"/>
                    <a:pt x="6260" y="16986"/>
                    <a:pt x="9092" y="18300"/>
                  </a:cubicBezTo>
                  <a:cubicBezTo>
                    <a:pt x="9107" y="17996"/>
                    <a:pt x="8886" y="17971"/>
                    <a:pt x="8753" y="17889"/>
                  </a:cubicBezTo>
                  <a:cubicBezTo>
                    <a:pt x="7178" y="16896"/>
                    <a:pt x="5596" y="15914"/>
                    <a:pt x="4017" y="14924"/>
                  </a:cubicBezTo>
                  <a:cubicBezTo>
                    <a:pt x="3092" y="14342"/>
                    <a:pt x="2171" y="13750"/>
                    <a:pt x="1215" y="13139"/>
                  </a:cubicBezTo>
                  <a:cubicBezTo>
                    <a:pt x="1350" y="12746"/>
                    <a:pt x="1479" y="12361"/>
                    <a:pt x="1604" y="11996"/>
                  </a:cubicBezTo>
                  <a:cubicBezTo>
                    <a:pt x="2553" y="12607"/>
                    <a:pt x="3503" y="13218"/>
                    <a:pt x="4429" y="13814"/>
                  </a:cubicBezTo>
                  <a:cubicBezTo>
                    <a:pt x="4503" y="13760"/>
                    <a:pt x="4532" y="13750"/>
                    <a:pt x="4532" y="13735"/>
                  </a:cubicBezTo>
                  <a:cubicBezTo>
                    <a:pt x="4536" y="13721"/>
                    <a:pt x="4518" y="13696"/>
                    <a:pt x="4500" y="13686"/>
                  </a:cubicBezTo>
                  <a:cubicBezTo>
                    <a:pt x="4368" y="13585"/>
                    <a:pt x="4239" y="13485"/>
                    <a:pt x="4103" y="13393"/>
                  </a:cubicBezTo>
                  <a:cubicBezTo>
                    <a:pt x="3275" y="12842"/>
                    <a:pt x="2446" y="12300"/>
                    <a:pt x="1607" y="11743"/>
                  </a:cubicBezTo>
                  <a:cubicBezTo>
                    <a:pt x="1561" y="11474"/>
                    <a:pt x="1528" y="11217"/>
                    <a:pt x="1739" y="10964"/>
                  </a:cubicBezTo>
                  <a:cubicBezTo>
                    <a:pt x="2011" y="11164"/>
                    <a:pt x="2268" y="11367"/>
                    <a:pt x="2539" y="11553"/>
                  </a:cubicBezTo>
                  <a:cubicBezTo>
                    <a:pt x="5410" y="13543"/>
                    <a:pt x="8286" y="15535"/>
                    <a:pt x="11167" y="17514"/>
                  </a:cubicBezTo>
                  <a:cubicBezTo>
                    <a:pt x="11710" y="17886"/>
                    <a:pt x="12293" y="18199"/>
                    <a:pt x="12857" y="18542"/>
                  </a:cubicBezTo>
                  <a:cubicBezTo>
                    <a:pt x="12875" y="18524"/>
                    <a:pt x="12888" y="18507"/>
                    <a:pt x="12906" y="18489"/>
                  </a:cubicBezTo>
                  <a:cubicBezTo>
                    <a:pt x="12746" y="18360"/>
                    <a:pt x="12593" y="18224"/>
                    <a:pt x="12425" y="18107"/>
                  </a:cubicBezTo>
                  <a:cubicBezTo>
                    <a:pt x="9971" y="16381"/>
                    <a:pt x="7503" y="14671"/>
                    <a:pt x="5057" y="12931"/>
                  </a:cubicBezTo>
                  <a:cubicBezTo>
                    <a:pt x="4000" y="12175"/>
                    <a:pt x="2978" y="11364"/>
                    <a:pt x="1925" y="10564"/>
                  </a:cubicBezTo>
                  <a:cubicBezTo>
                    <a:pt x="2085" y="9928"/>
                    <a:pt x="2293" y="9339"/>
                    <a:pt x="2654" y="8757"/>
                  </a:cubicBezTo>
                  <a:cubicBezTo>
                    <a:pt x="3986" y="9842"/>
                    <a:pt x="5271" y="10896"/>
                    <a:pt x="6557" y="11946"/>
                  </a:cubicBezTo>
                  <a:cubicBezTo>
                    <a:pt x="6582" y="11917"/>
                    <a:pt x="6607" y="11886"/>
                    <a:pt x="6631" y="11857"/>
                  </a:cubicBezTo>
                  <a:cubicBezTo>
                    <a:pt x="5431" y="10678"/>
                    <a:pt x="4068" y="9686"/>
                    <a:pt x="2839" y="8461"/>
                  </a:cubicBezTo>
                  <a:cubicBezTo>
                    <a:pt x="2900" y="8225"/>
                    <a:pt x="3092" y="8079"/>
                    <a:pt x="3422" y="8018"/>
                  </a:cubicBezTo>
                  <a:cubicBezTo>
                    <a:pt x="4089" y="8657"/>
                    <a:pt x="4767" y="9321"/>
                    <a:pt x="5461" y="9968"/>
                  </a:cubicBezTo>
                  <a:cubicBezTo>
                    <a:pt x="6157" y="10617"/>
                    <a:pt x="6853" y="11268"/>
                    <a:pt x="7567" y="11896"/>
                  </a:cubicBezTo>
                  <a:cubicBezTo>
                    <a:pt x="8268" y="12514"/>
                    <a:pt x="8874" y="13249"/>
                    <a:pt x="9786" y="13635"/>
                  </a:cubicBezTo>
                  <a:cubicBezTo>
                    <a:pt x="9674" y="13503"/>
                    <a:pt x="9575" y="13364"/>
                    <a:pt x="9453" y="13246"/>
                  </a:cubicBezTo>
                  <a:cubicBezTo>
                    <a:pt x="8410" y="12239"/>
                    <a:pt x="7364" y="11239"/>
                    <a:pt x="6314" y="10239"/>
                  </a:cubicBezTo>
                  <a:cubicBezTo>
                    <a:pt x="5653" y="9610"/>
                    <a:pt x="4986" y="8989"/>
                    <a:pt x="4328" y="8360"/>
                  </a:cubicBezTo>
                  <a:cubicBezTo>
                    <a:pt x="3864" y="7914"/>
                    <a:pt x="3782" y="7368"/>
                    <a:pt x="4093" y="6807"/>
                  </a:cubicBezTo>
                  <a:cubicBezTo>
                    <a:pt x="4185" y="6646"/>
                    <a:pt x="4292" y="6493"/>
                    <a:pt x="4411" y="6346"/>
                  </a:cubicBezTo>
                  <a:cubicBezTo>
                    <a:pt x="4539" y="6186"/>
                    <a:pt x="4686" y="6039"/>
                    <a:pt x="4846" y="5860"/>
                  </a:cubicBezTo>
                  <a:cubicBezTo>
                    <a:pt x="5042" y="6021"/>
                    <a:pt x="5210" y="6160"/>
                    <a:pt x="5393" y="6310"/>
                  </a:cubicBezTo>
                  <a:cubicBezTo>
                    <a:pt x="5335" y="6018"/>
                    <a:pt x="5335" y="6018"/>
                    <a:pt x="5085" y="5718"/>
                  </a:cubicBezTo>
                  <a:cubicBezTo>
                    <a:pt x="5192" y="5632"/>
                    <a:pt x="5296" y="5550"/>
                    <a:pt x="5443" y="5432"/>
                  </a:cubicBezTo>
                  <a:cubicBezTo>
                    <a:pt x="5807" y="5860"/>
                    <a:pt x="6153" y="6264"/>
                    <a:pt x="6499" y="6671"/>
                  </a:cubicBezTo>
                  <a:cubicBezTo>
                    <a:pt x="6839" y="7065"/>
                    <a:pt x="7175" y="7457"/>
                    <a:pt x="7514" y="7846"/>
                  </a:cubicBezTo>
                  <a:cubicBezTo>
                    <a:pt x="7867" y="8253"/>
                    <a:pt x="8225" y="8654"/>
                    <a:pt x="8578" y="9061"/>
                  </a:cubicBezTo>
                  <a:cubicBezTo>
                    <a:pt x="8921" y="9450"/>
                    <a:pt x="9257" y="9842"/>
                    <a:pt x="9593" y="10236"/>
                  </a:cubicBezTo>
                  <a:cubicBezTo>
                    <a:pt x="9942" y="10646"/>
                    <a:pt x="10289" y="11057"/>
                    <a:pt x="10638" y="11468"/>
                  </a:cubicBezTo>
                  <a:cubicBezTo>
                    <a:pt x="10974" y="11860"/>
                    <a:pt x="11310" y="12257"/>
                    <a:pt x="11645" y="12649"/>
                  </a:cubicBezTo>
                  <a:cubicBezTo>
                    <a:pt x="11999" y="13057"/>
                    <a:pt x="12353" y="13460"/>
                    <a:pt x="12707" y="13867"/>
                  </a:cubicBezTo>
                  <a:cubicBezTo>
                    <a:pt x="13049" y="14257"/>
                    <a:pt x="13396" y="14639"/>
                    <a:pt x="13735" y="15031"/>
                  </a:cubicBezTo>
                  <a:cubicBezTo>
                    <a:pt x="14085" y="15438"/>
                    <a:pt x="14417" y="15864"/>
                    <a:pt x="14774" y="16264"/>
                  </a:cubicBezTo>
                  <a:cubicBezTo>
                    <a:pt x="15106" y="16632"/>
                    <a:pt x="15328" y="17110"/>
                    <a:pt x="15853" y="17317"/>
                  </a:cubicBezTo>
                  <a:cubicBezTo>
                    <a:pt x="15796" y="17203"/>
                    <a:pt x="15753" y="17075"/>
                    <a:pt x="15674" y="16974"/>
                  </a:cubicBezTo>
                  <a:cubicBezTo>
                    <a:pt x="15149" y="16307"/>
                    <a:pt x="14628" y="15636"/>
                    <a:pt x="14085" y="14985"/>
                  </a:cubicBezTo>
                  <a:cubicBezTo>
                    <a:pt x="12514" y="13117"/>
                    <a:pt x="10943" y="11246"/>
                    <a:pt x="9349" y="9392"/>
                  </a:cubicBezTo>
                  <a:cubicBezTo>
                    <a:pt x="8192" y="8043"/>
                    <a:pt x="7000" y="6717"/>
                    <a:pt x="5825" y="5382"/>
                  </a:cubicBezTo>
                  <a:cubicBezTo>
                    <a:pt x="5782" y="5336"/>
                    <a:pt x="5753" y="5282"/>
                    <a:pt x="5696" y="5204"/>
                  </a:cubicBezTo>
                  <a:cubicBezTo>
                    <a:pt x="6028" y="4600"/>
                    <a:pt x="6432" y="4072"/>
                    <a:pt x="7249" y="3910"/>
                  </a:cubicBezTo>
                  <a:cubicBezTo>
                    <a:pt x="7360" y="4039"/>
                    <a:pt x="7518" y="4200"/>
                    <a:pt x="7643" y="4378"/>
                  </a:cubicBezTo>
                  <a:cubicBezTo>
                    <a:pt x="9400" y="6864"/>
                    <a:pt x="11146" y="9353"/>
                    <a:pt x="12903" y="11835"/>
                  </a:cubicBezTo>
                  <a:cubicBezTo>
                    <a:pt x="13343" y="12457"/>
                    <a:pt x="13803" y="13060"/>
                    <a:pt x="14253" y="13671"/>
                  </a:cubicBezTo>
                  <a:cubicBezTo>
                    <a:pt x="14285" y="13646"/>
                    <a:pt x="14321" y="13625"/>
                    <a:pt x="14357" y="13603"/>
                  </a:cubicBezTo>
                  <a:cubicBezTo>
                    <a:pt x="14303" y="13507"/>
                    <a:pt x="14260" y="13403"/>
                    <a:pt x="14200" y="13314"/>
                  </a:cubicBezTo>
                  <a:cubicBezTo>
                    <a:pt x="12789" y="11196"/>
                    <a:pt x="11375" y="9079"/>
                    <a:pt x="9964" y="6961"/>
                  </a:cubicBezTo>
                  <a:cubicBezTo>
                    <a:pt x="9331" y="6015"/>
                    <a:pt x="8706" y="5061"/>
                    <a:pt x="8089" y="4103"/>
                  </a:cubicBezTo>
                  <a:cubicBezTo>
                    <a:pt x="7950" y="3889"/>
                    <a:pt x="7746" y="3658"/>
                    <a:pt x="8007" y="3382"/>
                  </a:cubicBezTo>
                  <a:cubicBezTo>
                    <a:pt x="8024" y="3368"/>
                    <a:pt x="8042" y="3350"/>
                    <a:pt x="8060" y="3336"/>
                  </a:cubicBezTo>
                  <a:cubicBezTo>
                    <a:pt x="8400" y="2911"/>
                    <a:pt x="8782" y="2572"/>
                    <a:pt x="9342" y="2446"/>
                  </a:cubicBezTo>
                  <a:cubicBezTo>
                    <a:pt x="9760" y="2354"/>
                    <a:pt x="10150" y="2158"/>
                    <a:pt x="10571" y="1996"/>
                  </a:cubicBezTo>
                  <a:cubicBezTo>
                    <a:pt x="10724" y="2171"/>
                    <a:pt x="10860" y="2321"/>
                    <a:pt x="10992" y="2471"/>
                  </a:cubicBezTo>
                  <a:cubicBezTo>
                    <a:pt x="11017" y="2458"/>
                    <a:pt x="11046" y="2446"/>
                    <a:pt x="11071" y="2432"/>
                  </a:cubicBezTo>
                  <a:cubicBezTo>
                    <a:pt x="10996" y="2272"/>
                    <a:pt x="10925" y="2110"/>
                    <a:pt x="10839" y="1929"/>
                  </a:cubicBezTo>
                  <a:cubicBezTo>
                    <a:pt x="11328" y="1510"/>
                    <a:pt x="11843" y="1154"/>
                    <a:pt x="12571" y="1151"/>
                  </a:cubicBezTo>
                  <a:cubicBezTo>
                    <a:pt x="13499" y="2486"/>
                    <a:pt x="14185" y="3964"/>
                    <a:pt x="14974" y="5553"/>
                  </a:cubicBezTo>
                  <a:cubicBezTo>
                    <a:pt x="14971" y="5011"/>
                    <a:pt x="14742" y="4696"/>
                    <a:pt x="14596" y="4357"/>
                  </a:cubicBezTo>
                  <a:cubicBezTo>
                    <a:pt x="14431" y="3979"/>
                    <a:pt x="14243" y="3610"/>
                    <a:pt x="14053" y="3243"/>
                  </a:cubicBezTo>
                  <a:cubicBezTo>
                    <a:pt x="13874" y="2893"/>
                    <a:pt x="13689" y="2543"/>
                    <a:pt x="13496" y="2204"/>
                  </a:cubicBezTo>
                  <a:cubicBezTo>
                    <a:pt x="13300" y="1864"/>
                    <a:pt x="13085" y="1540"/>
                    <a:pt x="12867" y="1179"/>
                  </a:cubicBezTo>
                  <a:cubicBezTo>
                    <a:pt x="12997" y="1104"/>
                    <a:pt x="13103" y="1073"/>
                    <a:pt x="13192" y="1073"/>
                  </a:cubicBezTo>
                  <a:cubicBezTo>
                    <a:pt x="13558" y="1073"/>
                    <a:pt x="13646" y="1595"/>
                    <a:pt x="13996" y="1764"/>
                  </a:cubicBezTo>
                  <a:cubicBezTo>
                    <a:pt x="13885" y="1518"/>
                    <a:pt x="13810" y="1350"/>
                    <a:pt x="13721" y="1154"/>
                  </a:cubicBezTo>
                  <a:cubicBezTo>
                    <a:pt x="13807" y="1117"/>
                    <a:pt x="13891" y="1105"/>
                    <a:pt x="13974" y="1105"/>
                  </a:cubicBezTo>
                  <a:cubicBezTo>
                    <a:pt x="14116" y="1105"/>
                    <a:pt x="14253" y="1140"/>
                    <a:pt x="14388" y="1146"/>
                  </a:cubicBezTo>
                  <a:cubicBezTo>
                    <a:pt x="14421" y="1148"/>
                    <a:pt x="14453" y="1149"/>
                    <a:pt x="14485" y="1149"/>
                  </a:cubicBezTo>
                  <a:cubicBezTo>
                    <a:pt x="14745" y="1149"/>
                    <a:pt x="14988" y="1094"/>
                    <a:pt x="15217" y="953"/>
                  </a:cubicBezTo>
                  <a:cubicBezTo>
                    <a:pt x="15720" y="651"/>
                    <a:pt x="15935" y="565"/>
                    <a:pt x="16460" y="565"/>
                  </a:cubicBezTo>
                  <a:close/>
                  <a:moveTo>
                    <a:pt x="20953" y="19249"/>
                  </a:moveTo>
                  <a:cubicBezTo>
                    <a:pt x="21142" y="19767"/>
                    <a:pt x="20778" y="20339"/>
                    <a:pt x="21131" y="20831"/>
                  </a:cubicBezTo>
                  <a:cubicBezTo>
                    <a:pt x="21278" y="20892"/>
                    <a:pt x="21424" y="20953"/>
                    <a:pt x="21571" y="21014"/>
                  </a:cubicBezTo>
                  <a:cubicBezTo>
                    <a:pt x="21545" y="21074"/>
                    <a:pt x="21535" y="21113"/>
                    <a:pt x="21513" y="21138"/>
                  </a:cubicBezTo>
                  <a:cubicBezTo>
                    <a:pt x="21485" y="21167"/>
                    <a:pt x="21449" y="21196"/>
                    <a:pt x="21410" y="21207"/>
                  </a:cubicBezTo>
                  <a:cubicBezTo>
                    <a:pt x="20774" y="21389"/>
                    <a:pt x="20774" y="21385"/>
                    <a:pt x="20696" y="22056"/>
                  </a:cubicBezTo>
                  <a:cubicBezTo>
                    <a:pt x="20792" y="22160"/>
                    <a:pt x="20892" y="22260"/>
                    <a:pt x="20981" y="22371"/>
                  </a:cubicBezTo>
                  <a:cubicBezTo>
                    <a:pt x="21017" y="22414"/>
                    <a:pt x="21024" y="22478"/>
                    <a:pt x="21052" y="22549"/>
                  </a:cubicBezTo>
                  <a:cubicBezTo>
                    <a:pt x="20924" y="22564"/>
                    <a:pt x="20813" y="22570"/>
                    <a:pt x="20617" y="22592"/>
                  </a:cubicBezTo>
                  <a:cubicBezTo>
                    <a:pt x="20745" y="22720"/>
                    <a:pt x="20813" y="22810"/>
                    <a:pt x="20902" y="22870"/>
                  </a:cubicBezTo>
                  <a:cubicBezTo>
                    <a:pt x="21013" y="22947"/>
                    <a:pt x="21139" y="23028"/>
                    <a:pt x="21264" y="23028"/>
                  </a:cubicBezTo>
                  <a:cubicBezTo>
                    <a:pt x="21332" y="23028"/>
                    <a:pt x="21399" y="23004"/>
                    <a:pt x="21464" y="22942"/>
                  </a:cubicBezTo>
                  <a:cubicBezTo>
                    <a:pt x="21667" y="22750"/>
                    <a:pt x="21467" y="22564"/>
                    <a:pt x="21370" y="22392"/>
                  </a:cubicBezTo>
                  <a:cubicBezTo>
                    <a:pt x="21302" y="22267"/>
                    <a:pt x="21199" y="22157"/>
                    <a:pt x="21131" y="22031"/>
                  </a:cubicBezTo>
                  <a:cubicBezTo>
                    <a:pt x="21038" y="21867"/>
                    <a:pt x="21128" y="21760"/>
                    <a:pt x="21281" y="21682"/>
                  </a:cubicBezTo>
                  <a:cubicBezTo>
                    <a:pt x="21588" y="21746"/>
                    <a:pt x="21710" y="22010"/>
                    <a:pt x="21767" y="22260"/>
                  </a:cubicBezTo>
                  <a:cubicBezTo>
                    <a:pt x="21871" y="22720"/>
                    <a:pt x="21978" y="23200"/>
                    <a:pt x="21949" y="23663"/>
                  </a:cubicBezTo>
                  <a:cubicBezTo>
                    <a:pt x="21927" y="24060"/>
                    <a:pt x="21906" y="24395"/>
                    <a:pt x="22281" y="24670"/>
                  </a:cubicBezTo>
                  <a:cubicBezTo>
                    <a:pt x="21952" y="24924"/>
                    <a:pt x="21835" y="25217"/>
                    <a:pt x="21785" y="25592"/>
                  </a:cubicBezTo>
                  <a:cubicBezTo>
                    <a:pt x="21716" y="26078"/>
                    <a:pt x="21566" y="26564"/>
                    <a:pt x="21388" y="27021"/>
                  </a:cubicBezTo>
                  <a:cubicBezTo>
                    <a:pt x="21224" y="27446"/>
                    <a:pt x="20974" y="27835"/>
                    <a:pt x="20513" y="28046"/>
                  </a:cubicBezTo>
                  <a:cubicBezTo>
                    <a:pt x="20185" y="27828"/>
                    <a:pt x="20038" y="27471"/>
                    <a:pt x="19928" y="27131"/>
                  </a:cubicBezTo>
                  <a:cubicBezTo>
                    <a:pt x="19863" y="26942"/>
                    <a:pt x="19959" y="26692"/>
                    <a:pt x="20007" y="26478"/>
                  </a:cubicBezTo>
                  <a:cubicBezTo>
                    <a:pt x="20077" y="26153"/>
                    <a:pt x="19969" y="25976"/>
                    <a:pt x="19696" y="25976"/>
                  </a:cubicBezTo>
                  <a:cubicBezTo>
                    <a:pt x="19653" y="25976"/>
                    <a:pt x="19607" y="25980"/>
                    <a:pt x="19557" y="25989"/>
                  </a:cubicBezTo>
                  <a:cubicBezTo>
                    <a:pt x="19149" y="26056"/>
                    <a:pt x="19046" y="26203"/>
                    <a:pt x="18960" y="26631"/>
                  </a:cubicBezTo>
                  <a:cubicBezTo>
                    <a:pt x="18906" y="26885"/>
                    <a:pt x="18789" y="27135"/>
                    <a:pt x="18663" y="27367"/>
                  </a:cubicBezTo>
                  <a:cubicBezTo>
                    <a:pt x="18547" y="27589"/>
                    <a:pt x="18364" y="27708"/>
                    <a:pt x="18147" y="27708"/>
                  </a:cubicBezTo>
                  <a:cubicBezTo>
                    <a:pt x="18077" y="27708"/>
                    <a:pt x="18004" y="27696"/>
                    <a:pt x="17928" y="27670"/>
                  </a:cubicBezTo>
                  <a:cubicBezTo>
                    <a:pt x="17670" y="27585"/>
                    <a:pt x="17414" y="27556"/>
                    <a:pt x="17158" y="27556"/>
                  </a:cubicBezTo>
                  <a:cubicBezTo>
                    <a:pt x="16825" y="27556"/>
                    <a:pt x="16493" y="27605"/>
                    <a:pt x="16160" y="27645"/>
                  </a:cubicBezTo>
                  <a:cubicBezTo>
                    <a:pt x="16078" y="27652"/>
                    <a:pt x="16000" y="27657"/>
                    <a:pt x="15892" y="27660"/>
                  </a:cubicBezTo>
                  <a:cubicBezTo>
                    <a:pt x="15567" y="27167"/>
                    <a:pt x="15453" y="26688"/>
                    <a:pt x="15896" y="26185"/>
                  </a:cubicBezTo>
                  <a:cubicBezTo>
                    <a:pt x="15799" y="26038"/>
                    <a:pt x="15713" y="25906"/>
                    <a:pt x="15631" y="25778"/>
                  </a:cubicBezTo>
                  <a:cubicBezTo>
                    <a:pt x="15845" y="24931"/>
                    <a:pt x="16642" y="24685"/>
                    <a:pt x="17285" y="24232"/>
                  </a:cubicBezTo>
                  <a:cubicBezTo>
                    <a:pt x="17139" y="24067"/>
                    <a:pt x="17038" y="23953"/>
                    <a:pt x="16928" y="23824"/>
                  </a:cubicBezTo>
                  <a:cubicBezTo>
                    <a:pt x="16996" y="23782"/>
                    <a:pt x="17063" y="23739"/>
                    <a:pt x="17128" y="23696"/>
                  </a:cubicBezTo>
                  <a:cubicBezTo>
                    <a:pt x="17114" y="23651"/>
                    <a:pt x="16957" y="23631"/>
                    <a:pt x="16731" y="23631"/>
                  </a:cubicBezTo>
                  <a:cubicBezTo>
                    <a:pt x="16318" y="23631"/>
                    <a:pt x="15673" y="23698"/>
                    <a:pt x="15228" y="23806"/>
                  </a:cubicBezTo>
                  <a:cubicBezTo>
                    <a:pt x="15431" y="24064"/>
                    <a:pt x="15749" y="23881"/>
                    <a:pt x="15982" y="24017"/>
                  </a:cubicBezTo>
                  <a:cubicBezTo>
                    <a:pt x="15356" y="24337"/>
                    <a:pt x="14611" y="24532"/>
                    <a:pt x="13968" y="24532"/>
                  </a:cubicBezTo>
                  <a:cubicBezTo>
                    <a:pt x="13957" y="24532"/>
                    <a:pt x="13946" y="24532"/>
                    <a:pt x="13935" y="24532"/>
                  </a:cubicBezTo>
                  <a:cubicBezTo>
                    <a:pt x="13907" y="23996"/>
                    <a:pt x="14274" y="23688"/>
                    <a:pt x="14560" y="23350"/>
                  </a:cubicBezTo>
                  <a:cubicBezTo>
                    <a:pt x="15027" y="23445"/>
                    <a:pt x="15487" y="23497"/>
                    <a:pt x="15940" y="23497"/>
                  </a:cubicBezTo>
                  <a:cubicBezTo>
                    <a:pt x="16837" y="23497"/>
                    <a:pt x="17710" y="23295"/>
                    <a:pt x="18578" y="22835"/>
                  </a:cubicBezTo>
                  <a:cubicBezTo>
                    <a:pt x="18588" y="23017"/>
                    <a:pt x="18627" y="23139"/>
                    <a:pt x="18596" y="23231"/>
                  </a:cubicBezTo>
                  <a:cubicBezTo>
                    <a:pt x="18556" y="23342"/>
                    <a:pt x="18456" y="23431"/>
                    <a:pt x="18381" y="23531"/>
                  </a:cubicBezTo>
                  <a:cubicBezTo>
                    <a:pt x="18027" y="24003"/>
                    <a:pt x="18039" y="24049"/>
                    <a:pt x="18609" y="24331"/>
                  </a:cubicBezTo>
                  <a:cubicBezTo>
                    <a:pt x="18517" y="24603"/>
                    <a:pt x="18417" y="24871"/>
                    <a:pt x="18331" y="25145"/>
                  </a:cubicBezTo>
                  <a:cubicBezTo>
                    <a:pt x="18281" y="25303"/>
                    <a:pt x="18217" y="25471"/>
                    <a:pt x="18231" y="25624"/>
                  </a:cubicBezTo>
                  <a:cubicBezTo>
                    <a:pt x="18245" y="25771"/>
                    <a:pt x="18327" y="25971"/>
                    <a:pt x="18442" y="26031"/>
                  </a:cubicBezTo>
                  <a:cubicBezTo>
                    <a:pt x="18472" y="26046"/>
                    <a:pt x="18506" y="26052"/>
                    <a:pt x="18545" y="26052"/>
                  </a:cubicBezTo>
                  <a:cubicBezTo>
                    <a:pt x="18652" y="26052"/>
                    <a:pt x="18784" y="26006"/>
                    <a:pt x="18892" y="25974"/>
                  </a:cubicBezTo>
                  <a:cubicBezTo>
                    <a:pt x="18963" y="25956"/>
                    <a:pt x="19017" y="25870"/>
                    <a:pt x="19081" y="25817"/>
                  </a:cubicBezTo>
                  <a:cubicBezTo>
                    <a:pt x="19303" y="25613"/>
                    <a:pt x="19524" y="25410"/>
                    <a:pt x="19845" y="25120"/>
                  </a:cubicBezTo>
                  <a:cubicBezTo>
                    <a:pt x="19878" y="24729"/>
                    <a:pt x="19920" y="24225"/>
                    <a:pt x="19958" y="23721"/>
                  </a:cubicBezTo>
                  <a:lnTo>
                    <a:pt x="19958" y="23721"/>
                  </a:lnTo>
                  <a:cubicBezTo>
                    <a:pt x="19967" y="23722"/>
                    <a:pt x="19976" y="23723"/>
                    <a:pt x="19985" y="23724"/>
                  </a:cubicBezTo>
                  <a:lnTo>
                    <a:pt x="19959" y="23703"/>
                  </a:lnTo>
                  <a:cubicBezTo>
                    <a:pt x="19959" y="23709"/>
                    <a:pt x="19958" y="23715"/>
                    <a:pt x="19958" y="23721"/>
                  </a:cubicBezTo>
                  <a:lnTo>
                    <a:pt x="19958" y="23721"/>
                  </a:lnTo>
                  <a:cubicBezTo>
                    <a:pt x="19934" y="23718"/>
                    <a:pt x="19912" y="23717"/>
                    <a:pt x="19889" y="23717"/>
                  </a:cubicBezTo>
                  <a:cubicBezTo>
                    <a:pt x="19727" y="23717"/>
                    <a:pt x="19607" y="23791"/>
                    <a:pt x="19557" y="23974"/>
                  </a:cubicBezTo>
                  <a:cubicBezTo>
                    <a:pt x="19506" y="24153"/>
                    <a:pt x="19481" y="24339"/>
                    <a:pt x="19420" y="24514"/>
                  </a:cubicBezTo>
                  <a:cubicBezTo>
                    <a:pt x="19338" y="24764"/>
                    <a:pt x="19274" y="25028"/>
                    <a:pt x="18992" y="25214"/>
                  </a:cubicBezTo>
                  <a:cubicBezTo>
                    <a:pt x="18952" y="24871"/>
                    <a:pt x="19131" y="24624"/>
                    <a:pt x="19203" y="24352"/>
                  </a:cubicBezTo>
                  <a:cubicBezTo>
                    <a:pt x="19278" y="24057"/>
                    <a:pt x="19442" y="23757"/>
                    <a:pt x="19077" y="23517"/>
                  </a:cubicBezTo>
                  <a:cubicBezTo>
                    <a:pt x="19024" y="23485"/>
                    <a:pt x="19038" y="23338"/>
                    <a:pt x="19035" y="23246"/>
                  </a:cubicBezTo>
                  <a:cubicBezTo>
                    <a:pt x="19022" y="22828"/>
                    <a:pt x="18868" y="22614"/>
                    <a:pt x="18594" y="22614"/>
                  </a:cubicBezTo>
                  <a:cubicBezTo>
                    <a:pt x="18479" y="22614"/>
                    <a:pt x="18344" y="22652"/>
                    <a:pt x="18189" y="22728"/>
                  </a:cubicBezTo>
                  <a:cubicBezTo>
                    <a:pt x="18095" y="22774"/>
                    <a:pt x="18003" y="22824"/>
                    <a:pt x="17913" y="22878"/>
                  </a:cubicBezTo>
                  <a:cubicBezTo>
                    <a:pt x="17821" y="22933"/>
                    <a:pt x="17731" y="22960"/>
                    <a:pt x="17644" y="22960"/>
                  </a:cubicBezTo>
                  <a:cubicBezTo>
                    <a:pt x="17516" y="22960"/>
                    <a:pt x="17398" y="22901"/>
                    <a:pt x="17296" y="22788"/>
                  </a:cubicBezTo>
                  <a:cubicBezTo>
                    <a:pt x="17121" y="22600"/>
                    <a:pt x="16971" y="22381"/>
                    <a:pt x="16771" y="22121"/>
                  </a:cubicBezTo>
                  <a:cubicBezTo>
                    <a:pt x="16956" y="22056"/>
                    <a:pt x="17063" y="22017"/>
                    <a:pt x="17185" y="21971"/>
                  </a:cubicBezTo>
                  <a:cubicBezTo>
                    <a:pt x="17164" y="21896"/>
                    <a:pt x="17142" y="21810"/>
                    <a:pt x="17117" y="21728"/>
                  </a:cubicBezTo>
                  <a:cubicBezTo>
                    <a:pt x="17149" y="21695"/>
                    <a:pt x="17170" y="21653"/>
                    <a:pt x="17206" y="21642"/>
                  </a:cubicBezTo>
                  <a:cubicBezTo>
                    <a:pt x="17279" y="21614"/>
                    <a:pt x="17348" y="21602"/>
                    <a:pt x="17414" y="21602"/>
                  </a:cubicBezTo>
                  <a:cubicBezTo>
                    <a:pt x="17591" y="21602"/>
                    <a:pt x="17750" y="21688"/>
                    <a:pt x="17902" y="21792"/>
                  </a:cubicBezTo>
                  <a:cubicBezTo>
                    <a:pt x="18114" y="21937"/>
                    <a:pt x="18333" y="22010"/>
                    <a:pt x="18582" y="22010"/>
                  </a:cubicBezTo>
                  <a:cubicBezTo>
                    <a:pt x="18627" y="22010"/>
                    <a:pt x="18673" y="22008"/>
                    <a:pt x="18721" y="22003"/>
                  </a:cubicBezTo>
                  <a:cubicBezTo>
                    <a:pt x="18742" y="22001"/>
                    <a:pt x="18764" y="22000"/>
                    <a:pt x="18786" y="22000"/>
                  </a:cubicBezTo>
                  <a:cubicBezTo>
                    <a:pt x="18955" y="22000"/>
                    <a:pt x="19137" y="22057"/>
                    <a:pt x="19346" y="22092"/>
                  </a:cubicBezTo>
                  <a:cubicBezTo>
                    <a:pt x="19438" y="21760"/>
                    <a:pt x="19527" y="21435"/>
                    <a:pt x="19603" y="21171"/>
                  </a:cubicBezTo>
                  <a:cubicBezTo>
                    <a:pt x="19685" y="21128"/>
                    <a:pt x="19754" y="21110"/>
                    <a:pt x="19816" y="21110"/>
                  </a:cubicBezTo>
                  <a:cubicBezTo>
                    <a:pt x="20077" y="21110"/>
                    <a:pt x="20193" y="21426"/>
                    <a:pt x="20470" y="21446"/>
                  </a:cubicBezTo>
                  <a:cubicBezTo>
                    <a:pt x="20492" y="21342"/>
                    <a:pt x="20559" y="21224"/>
                    <a:pt x="20531" y="21138"/>
                  </a:cubicBezTo>
                  <a:cubicBezTo>
                    <a:pt x="20414" y="20810"/>
                    <a:pt x="20267" y="20495"/>
                    <a:pt x="20135" y="20171"/>
                  </a:cubicBezTo>
                  <a:cubicBezTo>
                    <a:pt x="19903" y="19607"/>
                    <a:pt x="19981" y="19445"/>
                    <a:pt x="20571" y="19292"/>
                  </a:cubicBezTo>
                  <a:cubicBezTo>
                    <a:pt x="20685" y="19260"/>
                    <a:pt x="20810" y="19264"/>
                    <a:pt x="20953" y="19249"/>
                  </a:cubicBezTo>
                  <a:close/>
                  <a:moveTo>
                    <a:pt x="14667" y="26092"/>
                  </a:moveTo>
                  <a:cubicBezTo>
                    <a:pt x="14728" y="26092"/>
                    <a:pt x="14791" y="26128"/>
                    <a:pt x="14856" y="26238"/>
                  </a:cubicBezTo>
                  <a:cubicBezTo>
                    <a:pt x="14482" y="26549"/>
                    <a:pt x="13946" y="26577"/>
                    <a:pt x="13595" y="26960"/>
                  </a:cubicBezTo>
                  <a:cubicBezTo>
                    <a:pt x="14039" y="26824"/>
                    <a:pt x="14482" y="26685"/>
                    <a:pt x="14892" y="26559"/>
                  </a:cubicBezTo>
                  <a:cubicBezTo>
                    <a:pt x="15078" y="26996"/>
                    <a:pt x="15250" y="27399"/>
                    <a:pt x="15435" y="27835"/>
                  </a:cubicBezTo>
                  <a:cubicBezTo>
                    <a:pt x="15070" y="28107"/>
                    <a:pt x="14660" y="28410"/>
                    <a:pt x="14253" y="28713"/>
                  </a:cubicBezTo>
                  <a:cubicBezTo>
                    <a:pt x="14256" y="28713"/>
                    <a:pt x="14259" y="28713"/>
                    <a:pt x="14262" y="28713"/>
                  </a:cubicBezTo>
                  <a:cubicBezTo>
                    <a:pt x="14625" y="28713"/>
                    <a:pt x="14884" y="28516"/>
                    <a:pt x="15174" y="28392"/>
                  </a:cubicBezTo>
                  <a:cubicBezTo>
                    <a:pt x="15413" y="28288"/>
                    <a:pt x="15560" y="27995"/>
                    <a:pt x="15885" y="27995"/>
                  </a:cubicBezTo>
                  <a:cubicBezTo>
                    <a:pt x="15930" y="27995"/>
                    <a:pt x="15978" y="28000"/>
                    <a:pt x="16031" y="28013"/>
                  </a:cubicBezTo>
                  <a:cubicBezTo>
                    <a:pt x="15892" y="28214"/>
                    <a:pt x="15771" y="28381"/>
                    <a:pt x="15621" y="28588"/>
                  </a:cubicBezTo>
                  <a:cubicBezTo>
                    <a:pt x="15647" y="28591"/>
                    <a:pt x="15672" y="28593"/>
                    <a:pt x="15696" y="28593"/>
                  </a:cubicBezTo>
                  <a:cubicBezTo>
                    <a:pt x="15995" y="28593"/>
                    <a:pt x="16099" y="28358"/>
                    <a:pt x="16231" y="28203"/>
                  </a:cubicBezTo>
                  <a:cubicBezTo>
                    <a:pt x="16375" y="28041"/>
                    <a:pt x="16523" y="27948"/>
                    <a:pt x="16711" y="27948"/>
                  </a:cubicBezTo>
                  <a:cubicBezTo>
                    <a:pt x="16790" y="27948"/>
                    <a:pt x="16876" y="27964"/>
                    <a:pt x="16971" y="27999"/>
                  </a:cubicBezTo>
                  <a:cubicBezTo>
                    <a:pt x="16671" y="28542"/>
                    <a:pt x="16246" y="28964"/>
                    <a:pt x="15828" y="29381"/>
                  </a:cubicBezTo>
                  <a:cubicBezTo>
                    <a:pt x="14803" y="30399"/>
                    <a:pt x="13649" y="31224"/>
                    <a:pt x="12271" y="31702"/>
                  </a:cubicBezTo>
                  <a:cubicBezTo>
                    <a:pt x="12140" y="31747"/>
                    <a:pt x="12011" y="31806"/>
                    <a:pt x="11873" y="31806"/>
                  </a:cubicBezTo>
                  <a:cubicBezTo>
                    <a:pt x="11772" y="31806"/>
                    <a:pt x="11665" y="31774"/>
                    <a:pt x="11549" y="31681"/>
                  </a:cubicBezTo>
                  <a:cubicBezTo>
                    <a:pt x="11807" y="31531"/>
                    <a:pt x="12039" y="31395"/>
                    <a:pt x="12267" y="31263"/>
                  </a:cubicBezTo>
                  <a:cubicBezTo>
                    <a:pt x="12257" y="31242"/>
                    <a:pt x="12250" y="31224"/>
                    <a:pt x="12239" y="31202"/>
                  </a:cubicBezTo>
                  <a:cubicBezTo>
                    <a:pt x="11932" y="31303"/>
                    <a:pt x="11624" y="31406"/>
                    <a:pt x="11314" y="31506"/>
                  </a:cubicBezTo>
                  <a:cubicBezTo>
                    <a:pt x="11200" y="31541"/>
                    <a:pt x="11086" y="31572"/>
                    <a:pt x="10977" y="31572"/>
                  </a:cubicBezTo>
                  <a:cubicBezTo>
                    <a:pt x="10852" y="31572"/>
                    <a:pt x="10733" y="31532"/>
                    <a:pt x="10625" y="31417"/>
                  </a:cubicBezTo>
                  <a:lnTo>
                    <a:pt x="10625" y="31417"/>
                  </a:lnTo>
                  <a:lnTo>
                    <a:pt x="10638" y="31435"/>
                  </a:lnTo>
                  <a:cubicBezTo>
                    <a:pt x="10056" y="31316"/>
                    <a:pt x="9453" y="31238"/>
                    <a:pt x="9078" y="30606"/>
                  </a:cubicBezTo>
                  <a:cubicBezTo>
                    <a:pt x="9714" y="30381"/>
                    <a:pt x="10321" y="30167"/>
                    <a:pt x="10932" y="29953"/>
                  </a:cubicBezTo>
                  <a:cubicBezTo>
                    <a:pt x="10925" y="29917"/>
                    <a:pt x="10917" y="29881"/>
                    <a:pt x="10910" y="29842"/>
                  </a:cubicBezTo>
                  <a:cubicBezTo>
                    <a:pt x="10844" y="29842"/>
                    <a:pt x="10777" y="29834"/>
                    <a:pt x="10713" y="29834"/>
                  </a:cubicBezTo>
                  <a:cubicBezTo>
                    <a:pt x="10675" y="29834"/>
                    <a:pt x="10638" y="29836"/>
                    <a:pt x="10603" y="29846"/>
                  </a:cubicBezTo>
                  <a:cubicBezTo>
                    <a:pt x="10081" y="29978"/>
                    <a:pt x="9564" y="30121"/>
                    <a:pt x="9042" y="30256"/>
                  </a:cubicBezTo>
                  <a:cubicBezTo>
                    <a:pt x="8921" y="30289"/>
                    <a:pt x="8843" y="30310"/>
                    <a:pt x="8773" y="30310"/>
                  </a:cubicBezTo>
                  <a:cubicBezTo>
                    <a:pt x="8647" y="30310"/>
                    <a:pt x="8546" y="30242"/>
                    <a:pt x="8264" y="30049"/>
                  </a:cubicBezTo>
                  <a:cubicBezTo>
                    <a:pt x="9539" y="29738"/>
                    <a:pt x="10757" y="29427"/>
                    <a:pt x="11885" y="28845"/>
                  </a:cubicBezTo>
                  <a:lnTo>
                    <a:pt x="11885" y="28845"/>
                  </a:lnTo>
                  <a:cubicBezTo>
                    <a:pt x="11578" y="28935"/>
                    <a:pt x="11268" y="29035"/>
                    <a:pt x="10956" y="29121"/>
                  </a:cubicBezTo>
                  <a:cubicBezTo>
                    <a:pt x="9982" y="29381"/>
                    <a:pt x="9000" y="29635"/>
                    <a:pt x="8024" y="29902"/>
                  </a:cubicBezTo>
                  <a:cubicBezTo>
                    <a:pt x="7950" y="29922"/>
                    <a:pt x="7880" y="29931"/>
                    <a:pt x="7811" y="29931"/>
                  </a:cubicBezTo>
                  <a:cubicBezTo>
                    <a:pt x="7548" y="29931"/>
                    <a:pt x="7311" y="29798"/>
                    <a:pt x="7000" y="29628"/>
                  </a:cubicBezTo>
                  <a:cubicBezTo>
                    <a:pt x="8203" y="29360"/>
                    <a:pt x="9342" y="29252"/>
                    <a:pt x="10338" y="28610"/>
                  </a:cubicBezTo>
                  <a:lnTo>
                    <a:pt x="10338" y="28610"/>
                  </a:lnTo>
                  <a:cubicBezTo>
                    <a:pt x="10193" y="28621"/>
                    <a:pt x="10043" y="28621"/>
                    <a:pt x="9900" y="28646"/>
                  </a:cubicBezTo>
                  <a:cubicBezTo>
                    <a:pt x="9067" y="28796"/>
                    <a:pt x="8228" y="28928"/>
                    <a:pt x="7403" y="29117"/>
                  </a:cubicBezTo>
                  <a:cubicBezTo>
                    <a:pt x="7259" y="29150"/>
                    <a:pt x="7122" y="29166"/>
                    <a:pt x="6993" y="29166"/>
                  </a:cubicBezTo>
                  <a:cubicBezTo>
                    <a:pt x="6451" y="29166"/>
                    <a:pt x="6026" y="28893"/>
                    <a:pt x="5646" y="28478"/>
                  </a:cubicBezTo>
                  <a:cubicBezTo>
                    <a:pt x="5492" y="28310"/>
                    <a:pt x="5360" y="28131"/>
                    <a:pt x="5192" y="27927"/>
                  </a:cubicBezTo>
                  <a:cubicBezTo>
                    <a:pt x="5316" y="27827"/>
                    <a:pt x="5443" y="27810"/>
                    <a:pt x="5565" y="27810"/>
                  </a:cubicBezTo>
                  <a:cubicBezTo>
                    <a:pt x="5630" y="27810"/>
                    <a:pt x="5694" y="27815"/>
                    <a:pt x="5756" y="27815"/>
                  </a:cubicBezTo>
                  <a:cubicBezTo>
                    <a:pt x="5772" y="27815"/>
                    <a:pt x="5788" y="27814"/>
                    <a:pt x="5803" y="27813"/>
                  </a:cubicBezTo>
                  <a:cubicBezTo>
                    <a:pt x="7975" y="27695"/>
                    <a:pt x="10128" y="27438"/>
                    <a:pt x="12253" y="26963"/>
                  </a:cubicBezTo>
                  <a:cubicBezTo>
                    <a:pt x="13021" y="26792"/>
                    <a:pt x="13767" y="26549"/>
                    <a:pt x="14464" y="26174"/>
                  </a:cubicBezTo>
                  <a:cubicBezTo>
                    <a:pt x="14530" y="26138"/>
                    <a:pt x="14598" y="26092"/>
                    <a:pt x="14667" y="26092"/>
                  </a:cubicBezTo>
                  <a:close/>
                  <a:moveTo>
                    <a:pt x="19010" y="27592"/>
                  </a:moveTo>
                  <a:cubicBezTo>
                    <a:pt x="19224" y="27692"/>
                    <a:pt x="19257" y="27856"/>
                    <a:pt x="19203" y="28017"/>
                  </a:cubicBezTo>
                  <a:cubicBezTo>
                    <a:pt x="18710" y="29467"/>
                    <a:pt x="18260" y="30931"/>
                    <a:pt x="17110" y="32045"/>
                  </a:cubicBezTo>
                  <a:cubicBezTo>
                    <a:pt x="16840" y="32306"/>
                    <a:pt x="16578" y="32479"/>
                    <a:pt x="16237" y="32479"/>
                  </a:cubicBezTo>
                  <a:cubicBezTo>
                    <a:pt x="16167" y="32479"/>
                    <a:pt x="16094" y="32471"/>
                    <a:pt x="16017" y="32456"/>
                  </a:cubicBezTo>
                  <a:cubicBezTo>
                    <a:pt x="15842" y="32424"/>
                    <a:pt x="15660" y="32420"/>
                    <a:pt x="15378" y="32396"/>
                  </a:cubicBezTo>
                  <a:cubicBezTo>
                    <a:pt x="15724" y="32078"/>
                    <a:pt x="16017" y="31835"/>
                    <a:pt x="16278" y="31560"/>
                  </a:cubicBezTo>
                  <a:cubicBezTo>
                    <a:pt x="16535" y="31292"/>
                    <a:pt x="16767" y="30999"/>
                    <a:pt x="16999" y="30706"/>
                  </a:cubicBezTo>
                  <a:cubicBezTo>
                    <a:pt x="17235" y="30410"/>
                    <a:pt x="17467" y="30110"/>
                    <a:pt x="17524" y="29702"/>
                  </a:cubicBezTo>
                  <a:lnTo>
                    <a:pt x="17524" y="29702"/>
                  </a:lnTo>
                  <a:cubicBezTo>
                    <a:pt x="17274" y="29999"/>
                    <a:pt x="17028" y="30296"/>
                    <a:pt x="16778" y="30588"/>
                  </a:cubicBezTo>
                  <a:cubicBezTo>
                    <a:pt x="16246" y="31206"/>
                    <a:pt x="15631" y="31717"/>
                    <a:pt x="14924" y="32127"/>
                  </a:cubicBezTo>
                  <a:cubicBezTo>
                    <a:pt x="14744" y="32232"/>
                    <a:pt x="14567" y="32291"/>
                    <a:pt x="14375" y="32291"/>
                  </a:cubicBezTo>
                  <a:cubicBezTo>
                    <a:pt x="14304" y="32291"/>
                    <a:pt x="14232" y="32283"/>
                    <a:pt x="14157" y="32267"/>
                  </a:cubicBezTo>
                  <a:cubicBezTo>
                    <a:pt x="13707" y="32174"/>
                    <a:pt x="13249" y="32096"/>
                    <a:pt x="12789" y="31959"/>
                  </a:cubicBezTo>
                  <a:cubicBezTo>
                    <a:pt x="14728" y="31085"/>
                    <a:pt x="16156" y="29660"/>
                    <a:pt x="17435" y="27931"/>
                  </a:cubicBezTo>
                  <a:cubicBezTo>
                    <a:pt x="17663" y="28005"/>
                    <a:pt x="17885" y="28052"/>
                    <a:pt x="18095" y="28052"/>
                  </a:cubicBezTo>
                  <a:cubicBezTo>
                    <a:pt x="18441" y="28052"/>
                    <a:pt x="18754" y="27926"/>
                    <a:pt x="19010" y="27592"/>
                  </a:cubicBezTo>
                  <a:close/>
                  <a:moveTo>
                    <a:pt x="16540" y="1"/>
                  </a:moveTo>
                  <a:cubicBezTo>
                    <a:pt x="16359" y="1"/>
                    <a:pt x="16177" y="5"/>
                    <a:pt x="15995" y="15"/>
                  </a:cubicBezTo>
                  <a:cubicBezTo>
                    <a:pt x="14442" y="101"/>
                    <a:pt x="12917" y="332"/>
                    <a:pt x="11403" y="704"/>
                  </a:cubicBezTo>
                  <a:cubicBezTo>
                    <a:pt x="10296" y="975"/>
                    <a:pt x="9364" y="1589"/>
                    <a:pt x="8388" y="2118"/>
                  </a:cubicBezTo>
                  <a:cubicBezTo>
                    <a:pt x="8046" y="2308"/>
                    <a:pt x="7757" y="2582"/>
                    <a:pt x="7432" y="2804"/>
                  </a:cubicBezTo>
                  <a:cubicBezTo>
                    <a:pt x="6242" y="3610"/>
                    <a:pt x="5185" y="4568"/>
                    <a:pt x="4232" y="5639"/>
                  </a:cubicBezTo>
                  <a:cubicBezTo>
                    <a:pt x="3207" y="6786"/>
                    <a:pt x="2321" y="8036"/>
                    <a:pt x="1736" y="9471"/>
                  </a:cubicBezTo>
                  <a:cubicBezTo>
                    <a:pt x="1228" y="10718"/>
                    <a:pt x="796" y="11989"/>
                    <a:pt x="518" y="13310"/>
                  </a:cubicBezTo>
                  <a:cubicBezTo>
                    <a:pt x="236" y="14650"/>
                    <a:pt x="0" y="16000"/>
                    <a:pt x="129" y="17371"/>
                  </a:cubicBezTo>
                  <a:cubicBezTo>
                    <a:pt x="375" y="20057"/>
                    <a:pt x="1107" y="22610"/>
                    <a:pt x="2296" y="25031"/>
                  </a:cubicBezTo>
                  <a:cubicBezTo>
                    <a:pt x="2964" y="26399"/>
                    <a:pt x="3811" y="27657"/>
                    <a:pt x="4889" y="28724"/>
                  </a:cubicBezTo>
                  <a:cubicBezTo>
                    <a:pt x="5550" y="29378"/>
                    <a:pt x="6246" y="30020"/>
                    <a:pt x="7025" y="30513"/>
                  </a:cubicBezTo>
                  <a:cubicBezTo>
                    <a:pt x="8703" y="31570"/>
                    <a:pt x="10564" y="32192"/>
                    <a:pt x="12524" y="32516"/>
                  </a:cubicBezTo>
                  <a:cubicBezTo>
                    <a:pt x="13751" y="32718"/>
                    <a:pt x="14984" y="32889"/>
                    <a:pt x="16228" y="32889"/>
                  </a:cubicBezTo>
                  <a:cubicBezTo>
                    <a:pt x="16332" y="32889"/>
                    <a:pt x="16435" y="32887"/>
                    <a:pt x="16539" y="32885"/>
                  </a:cubicBezTo>
                  <a:cubicBezTo>
                    <a:pt x="19239" y="32824"/>
                    <a:pt x="21695" y="31988"/>
                    <a:pt x="23928" y="30474"/>
                  </a:cubicBezTo>
                  <a:cubicBezTo>
                    <a:pt x="24013" y="30413"/>
                    <a:pt x="24088" y="30331"/>
                    <a:pt x="24167" y="30256"/>
                  </a:cubicBezTo>
                  <a:lnTo>
                    <a:pt x="24167" y="30256"/>
                  </a:lnTo>
                  <a:cubicBezTo>
                    <a:pt x="23917" y="30263"/>
                    <a:pt x="23724" y="30363"/>
                    <a:pt x="23521" y="30446"/>
                  </a:cubicBezTo>
                  <a:cubicBezTo>
                    <a:pt x="23310" y="30535"/>
                    <a:pt x="23131" y="30721"/>
                    <a:pt x="22867" y="30728"/>
                  </a:cubicBezTo>
                  <a:cubicBezTo>
                    <a:pt x="22892" y="30474"/>
                    <a:pt x="22924" y="30271"/>
                    <a:pt x="22934" y="30067"/>
                  </a:cubicBezTo>
                  <a:cubicBezTo>
                    <a:pt x="22946" y="29867"/>
                    <a:pt x="22938" y="29663"/>
                    <a:pt x="22938" y="29463"/>
                  </a:cubicBezTo>
                  <a:lnTo>
                    <a:pt x="22938" y="29463"/>
                  </a:lnTo>
                  <a:cubicBezTo>
                    <a:pt x="22802" y="29838"/>
                    <a:pt x="22756" y="30224"/>
                    <a:pt x="22692" y="30602"/>
                  </a:cubicBezTo>
                  <a:cubicBezTo>
                    <a:pt x="22674" y="30724"/>
                    <a:pt x="22656" y="30888"/>
                    <a:pt x="22578" y="30942"/>
                  </a:cubicBezTo>
                  <a:cubicBezTo>
                    <a:pt x="22256" y="31166"/>
                    <a:pt x="21931" y="31413"/>
                    <a:pt x="21485" y="31445"/>
                  </a:cubicBezTo>
                  <a:cubicBezTo>
                    <a:pt x="21967" y="30035"/>
                    <a:pt x="22117" y="29031"/>
                    <a:pt x="21999" y="27867"/>
                  </a:cubicBezTo>
                  <a:lnTo>
                    <a:pt x="21999" y="27867"/>
                  </a:lnTo>
                  <a:cubicBezTo>
                    <a:pt x="21924" y="28113"/>
                    <a:pt x="21866" y="28367"/>
                    <a:pt x="21838" y="28624"/>
                  </a:cubicBezTo>
                  <a:cubicBezTo>
                    <a:pt x="21742" y="29488"/>
                    <a:pt x="21592" y="30342"/>
                    <a:pt x="21309" y="31166"/>
                  </a:cubicBezTo>
                  <a:cubicBezTo>
                    <a:pt x="21110" y="31745"/>
                    <a:pt x="20953" y="31845"/>
                    <a:pt x="20299" y="31874"/>
                  </a:cubicBezTo>
                  <a:cubicBezTo>
                    <a:pt x="20371" y="31713"/>
                    <a:pt x="20452" y="31574"/>
                    <a:pt x="20503" y="31420"/>
                  </a:cubicBezTo>
                  <a:cubicBezTo>
                    <a:pt x="20731" y="30692"/>
                    <a:pt x="20971" y="29966"/>
                    <a:pt x="21167" y="29228"/>
                  </a:cubicBezTo>
                  <a:cubicBezTo>
                    <a:pt x="21213" y="29053"/>
                    <a:pt x="21342" y="28792"/>
                    <a:pt x="21070" y="28635"/>
                  </a:cubicBezTo>
                  <a:cubicBezTo>
                    <a:pt x="21006" y="28870"/>
                    <a:pt x="20942" y="29109"/>
                    <a:pt x="20877" y="29345"/>
                  </a:cubicBezTo>
                  <a:cubicBezTo>
                    <a:pt x="20749" y="30217"/>
                    <a:pt x="20406" y="31013"/>
                    <a:pt x="20020" y="31792"/>
                  </a:cubicBezTo>
                  <a:cubicBezTo>
                    <a:pt x="19940" y="31956"/>
                    <a:pt x="19847" y="32133"/>
                    <a:pt x="19603" y="32133"/>
                  </a:cubicBezTo>
                  <a:cubicBezTo>
                    <a:pt x="19587" y="32133"/>
                    <a:pt x="19570" y="32132"/>
                    <a:pt x="19552" y="32131"/>
                  </a:cubicBezTo>
                  <a:lnTo>
                    <a:pt x="19552" y="31706"/>
                  </a:lnTo>
                  <a:cubicBezTo>
                    <a:pt x="19310" y="31849"/>
                    <a:pt x="19364" y="32242"/>
                    <a:pt x="18957" y="32267"/>
                  </a:cubicBezTo>
                  <a:cubicBezTo>
                    <a:pt x="19142" y="31788"/>
                    <a:pt x="19306" y="31359"/>
                    <a:pt x="19471" y="30931"/>
                  </a:cubicBezTo>
                  <a:lnTo>
                    <a:pt x="19471" y="30931"/>
                  </a:lnTo>
                  <a:cubicBezTo>
                    <a:pt x="19278" y="31003"/>
                    <a:pt x="19185" y="31120"/>
                    <a:pt x="19102" y="31249"/>
                  </a:cubicBezTo>
                  <a:cubicBezTo>
                    <a:pt x="18921" y="31527"/>
                    <a:pt x="18756" y="31817"/>
                    <a:pt x="18571" y="32088"/>
                  </a:cubicBezTo>
                  <a:cubicBezTo>
                    <a:pt x="18489" y="32203"/>
                    <a:pt x="18381" y="32310"/>
                    <a:pt x="18260" y="32378"/>
                  </a:cubicBezTo>
                  <a:cubicBezTo>
                    <a:pt x="18194" y="32414"/>
                    <a:pt x="18060" y="32431"/>
                    <a:pt x="17899" y="32431"/>
                  </a:cubicBezTo>
                  <a:cubicBezTo>
                    <a:pt x="17657" y="32431"/>
                    <a:pt x="17357" y="32394"/>
                    <a:pt x="17142" y="32331"/>
                  </a:cubicBezTo>
                  <a:cubicBezTo>
                    <a:pt x="18438" y="31209"/>
                    <a:pt x="18970" y="29702"/>
                    <a:pt x="19364" y="28107"/>
                  </a:cubicBezTo>
                  <a:cubicBezTo>
                    <a:pt x="19677" y="28349"/>
                    <a:pt x="19689" y="28353"/>
                    <a:pt x="19631" y="28560"/>
                  </a:cubicBezTo>
                  <a:cubicBezTo>
                    <a:pt x="19527" y="28935"/>
                    <a:pt x="19402" y="29310"/>
                    <a:pt x="19295" y="29684"/>
                  </a:cubicBezTo>
                  <a:cubicBezTo>
                    <a:pt x="19267" y="29778"/>
                    <a:pt x="19263" y="29877"/>
                    <a:pt x="19235" y="30056"/>
                  </a:cubicBezTo>
                  <a:cubicBezTo>
                    <a:pt x="19656" y="29492"/>
                    <a:pt x="19617" y="28821"/>
                    <a:pt x="20085" y="28224"/>
                  </a:cubicBezTo>
                  <a:lnTo>
                    <a:pt x="20085" y="28224"/>
                  </a:lnTo>
                  <a:cubicBezTo>
                    <a:pt x="20131" y="29056"/>
                    <a:pt x="19635" y="29617"/>
                    <a:pt x="19656" y="30296"/>
                  </a:cubicBezTo>
                  <a:cubicBezTo>
                    <a:pt x="20127" y="29724"/>
                    <a:pt x="20131" y="28977"/>
                    <a:pt x="20374" y="28295"/>
                  </a:cubicBezTo>
                  <a:cubicBezTo>
                    <a:pt x="20381" y="28295"/>
                    <a:pt x="20387" y="28295"/>
                    <a:pt x="20393" y="28295"/>
                  </a:cubicBezTo>
                  <a:cubicBezTo>
                    <a:pt x="20891" y="28295"/>
                    <a:pt x="21143" y="27863"/>
                    <a:pt x="21528" y="27609"/>
                  </a:cubicBezTo>
                  <a:cubicBezTo>
                    <a:pt x="21563" y="27781"/>
                    <a:pt x="21592" y="27914"/>
                    <a:pt x="21620" y="28049"/>
                  </a:cubicBezTo>
                  <a:cubicBezTo>
                    <a:pt x="21609" y="27363"/>
                    <a:pt x="21788" y="26742"/>
                    <a:pt x="22181" y="26178"/>
                  </a:cubicBezTo>
                  <a:cubicBezTo>
                    <a:pt x="22235" y="26409"/>
                    <a:pt x="22235" y="26635"/>
                    <a:pt x="22235" y="26859"/>
                  </a:cubicBezTo>
                  <a:cubicBezTo>
                    <a:pt x="22231" y="27486"/>
                    <a:pt x="22516" y="27849"/>
                    <a:pt x="23094" y="27849"/>
                  </a:cubicBezTo>
                  <a:cubicBezTo>
                    <a:pt x="23129" y="27849"/>
                    <a:pt x="23165" y="27848"/>
                    <a:pt x="23203" y="27845"/>
                  </a:cubicBezTo>
                  <a:cubicBezTo>
                    <a:pt x="23606" y="27817"/>
                    <a:pt x="24009" y="27678"/>
                    <a:pt x="24388" y="27531"/>
                  </a:cubicBezTo>
                  <a:cubicBezTo>
                    <a:pt x="24788" y="27378"/>
                    <a:pt x="25159" y="27149"/>
                    <a:pt x="25535" y="26960"/>
                  </a:cubicBezTo>
                  <a:cubicBezTo>
                    <a:pt x="25835" y="27331"/>
                    <a:pt x="25856" y="27464"/>
                    <a:pt x="25578" y="27767"/>
                  </a:cubicBezTo>
                  <a:cubicBezTo>
                    <a:pt x="25356" y="28003"/>
                    <a:pt x="25085" y="28192"/>
                    <a:pt x="24767" y="28460"/>
                  </a:cubicBezTo>
                  <a:cubicBezTo>
                    <a:pt x="25278" y="28346"/>
                    <a:pt x="25588" y="28102"/>
                    <a:pt x="25827" y="27749"/>
                  </a:cubicBezTo>
                  <a:cubicBezTo>
                    <a:pt x="26056" y="27413"/>
                    <a:pt x="25909" y="27081"/>
                    <a:pt x="25795" y="26763"/>
                  </a:cubicBezTo>
                  <a:cubicBezTo>
                    <a:pt x="26335" y="26320"/>
                    <a:pt x="26842" y="25899"/>
                    <a:pt x="27348" y="25478"/>
                  </a:cubicBezTo>
                  <a:cubicBezTo>
                    <a:pt x="27363" y="25463"/>
                    <a:pt x="27381" y="25438"/>
                    <a:pt x="27378" y="25428"/>
                  </a:cubicBezTo>
                  <a:cubicBezTo>
                    <a:pt x="27373" y="25410"/>
                    <a:pt x="27345" y="25402"/>
                    <a:pt x="27299" y="25367"/>
                  </a:cubicBezTo>
                  <a:cubicBezTo>
                    <a:pt x="27124" y="25481"/>
                    <a:pt x="26935" y="25595"/>
                    <a:pt x="26752" y="25728"/>
                  </a:cubicBezTo>
                  <a:cubicBezTo>
                    <a:pt x="26431" y="25953"/>
                    <a:pt x="26120" y="26192"/>
                    <a:pt x="25795" y="26417"/>
                  </a:cubicBezTo>
                  <a:cubicBezTo>
                    <a:pt x="25687" y="26491"/>
                    <a:pt x="25552" y="26590"/>
                    <a:pt x="25435" y="26590"/>
                  </a:cubicBezTo>
                  <a:cubicBezTo>
                    <a:pt x="25428" y="26590"/>
                    <a:pt x="25420" y="26589"/>
                    <a:pt x="25413" y="26589"/>
                  </a:cubicBezTo>
                  <a:cubicBezTo>
                    <a:pt x="25369" y="26584"/>
                    <a:pt x="25325" y="26581"/>
                    <a:pt x="25282" y="26581"/>
                  </a:cubicBezTo>
                  <a:cubicBezTo>
                    <a:pt x="24896" y="26581"/>
                    <a:pt x="24576" y="26774"/>
                    <a:pt x="24241" y="26935"/>
                  </a:cubicBezTo>
                  <a:cubicBezTo>
                    <a:pt x="23985" y="27061"/>
                    <a:pt x="23716" y="27124"/>
                    <a:pt x="23438" y="27124"/>
                  </a:cubicBezTo>
                  <a:cubicBezTo>
                    <a:pt x="23345" y="27124"/>
                    <a:pt x="23251" y="27117"/>
                    <a:pt x="23156" y="27103"/>
                  </a:cubicBezTo>
                  <a:cubicBezTo>
                    <a:pt x="22999" y="27078"/>
                    <a:pt x="22827" y="27045"/>
                    <a:pt x="22784" y="26824"/>
                  </a:cubicBezTo>
                  <a:cubicBezTo>
                    <a:pt x="23109" y="26406"/>
                    <a:pt x="23567" y="26167"/>
                    <a:pt x="24009" y="25903"/>
                  </a:cubicBezTo>
                  <a:cubicBezTo>
                    <a:pt x="24502" y="25603"/>
                    <a:pt x="24999" y="25300"/>
                    <a:pt x="25453" y="24942"/>
                  </a:cubicBezTo>
                  <a:cubicBezTo>
                    <a:pt x="25706" y="24746"/>
                    <a:pt x="25916" y="24467"/>
                    <a:pt x="26074" y="24185"/>
                  </a:cubicBezTo>
                  <a:cubicBezTo>
                    <a:pt x="26320" y="23749"/>
                    <a:pt x="26188" y="23513"/>
                    <a:pt x="25699" y="23381"/>
                  </a:cubicBezTo>
                  <a:cubicBezTo>
                    <a:pt x="25642" y="23363"/>
                    <a:pt x="25588" y="23342"/>
                    <a:pt x="25456" y="23296"/>
                  </a:cubicBezTo>
                  <a:cubicBezTo>
                    <a:pt x="25863" y="23103"/>
                    <a:pt x="26178" y="22953"/>
                    <a:pt x="26516" y="22792"/>
                  </a:cubicBezTo>
                  <a:cubicBezTo>
                    <a:pt x="26592" y="23071"/>
                    <a:pt x="26666" y="23338"/>
                    <a:pt x="26749" y="23635"/>
                  </a:cubicBezTo>
                  <a:cubicBezTo>
                    <a:pt x="26831" y="23599"/>
                    <a:pt x="26931" y="23592"/>
                    <a:pt x="26971" y="23538"/>
                  </a:cubicBezTo>
                  <a:cubicBezTo>
                    <a:pt x="27149" y="23274"/>
                    <a:pt x="26788" y="23099"/>
                    <a:pt x="26870" y="22738"/>
                  </a:cubicBezTo>
                  <a:cubicBezTo>
                    <a:pt x="26981" y="22642"/>
                    <a:pt x="27156" y="22471"/>
                    <a:pt x="27348" y="22331"/>
                  </a:cubicBezTo>
                  <a:cubicBezTo>
                    <a:pt x="27806" y="22010"/>
                    <a:pt x="28284" y="21717"/>
                    <a:pt x="28728" y="21378"/>
                  </a:cubicBezTo>
                  <a:cubicBezTo>
                    <a:pt x="28967" y="21192"/>
                    <a:pt x="29181" y="20953"/>
                    <a:pt x="29356" y="20703"/>
                  </a:cubicBezTo>
                  <a:cubicBezTo>
                    <a:pt x="29466" y="20546"/>
                    <a:pt x="29527" y="20324"/>
                    <a:pt x="29538" y="20124"/>
                  </a:cubicBezTo>
                  <a:cubicBezTo>
                    <a:pt x="29557" y="19792"/>
                    <a:pt x="29344" y="19590"/>
                    <a:pt x="29033" y="19590"/>
                  </a:cubicBezTo>
                  <a:cubicBezTo>
                    <a:pt x="29004" y="19590"/>
                    <a:pt x="28973" y="19592"/>
                    <a:pt x="28942" y="19595"/>
                  </a:cubicBezTo>
                  <a:cubicBezTo>
                    <a:pt x="28616" y="19635"/>
                    <a:pt x="28345" y="19803"/>
                    <a:pt x="28152" y="20050"/>
                  </a:cubicBezTo>
                  <a:cubicBezTo>
                    <a:pt x="27884" y="20388"/>
                    <a:pt x="27660" y="20760"/>
                    <a:pt x="27409" y="21117"/>
                  </a:cubicBezTo>
                  <a:cubicBezTo>
                    <a:pt x="27116" y="21539"/>
                    <a:pt x="26824" y="21964"/>
                    <a:pt x="26506" y="22367"/>
                  </a:cubicBezTo>
                  <a:cubicBezTo>
                    <a:pt x="26377" y="22531"/>
                    <a:pt x="26206" y="22685"/>
                    <a:pt x="25931" y="22720"/>
                  </a:cubicBezTo>
                  <a:cubicBezTo>
                    <a:pt x="26010" y="22356"/>
                    <a:pt x="26152" y="22028"/>
                    <a:pt x="26120" y="21721"/>
                  </a:cubicBezTo>
                  <a:cubicBezTo>
                    <a:pt x="26084" y="21400"/>
                    <a:pt x="25881" y="21095"/>
                    <a:pt x="25745" y="20782"/>
                  </a:cubicBezTo>
                  <a:cubicBezTo>
                    <a:pt x="25906" y="20693"/>
                    <a:pt x="26077" y="20614"/>
                    <a:pt x="26231" y="20510"/>
                  </a:cubicBezTo>
                  <a:cubicBezTo>
                    <a:pt x="26863" y="20078"/>
                    <a:pt x="27163" y="19471"/>
                    <a:pt x="27134" y="18713"/>
                  </a:cubicBezTo>
                  <a:cubicBezTo>
                    <a:pt x="27116" y="18128"/>
                    <a:pt x="26956" y="17975"/>
                    <a:pt x="26356" y="17896"/>
                  </a:cubicBezTo>
                  <a:cubicBezTo>
                    <a:pt x="26313" y="17889"/>
                    <a:pt x="26277" y="17853"/>
                    <a:pt x="26209" y="17817"/>
                  </a:cubicBezTo>
                  <a:cubicBezTo>
                    <a:pt x="26549" y="17538"/>
                    <a:pt x="26856" y="17299"/>
                    <a:pt x="27149" y="17039"/>
                  </a:cubicBezTo>
                  <a:cubicBezTo>
                    <a:pt x="28284" y="16032"/>
                    <a:pt x="29313" y="14932"/>
                    <a:pt x="30091" y="13617"/>
                  </a:cubicBezTo>
                  <a:cubicBezTo>
                    <a:pt x="30152" y="13514"/>
                    <a:pt x="30177" y="13386"/>
                    <a:pt x="30220" y="13271"/>
                  </a:cubicBezTo>
                  <a:lnTo>
                    <a:pt x="30220" y="13271"/>
                  </a:lnTo>
                  <a:cubicBezTo>
                    <a:pt x="29831" y="13675"/>
                    <a:pt x="29524" y="14110"/>
                    <a:pt x="29191" y="14528"/>
                  </a:cubicBezTo>
                  <a:cubicBezTo>
                    <a:pt x="28388" y="15535"/>
                    <a:pt x="27459" y="16421"/>
                    <a:pt x="26495" y="17271"/>
                  </a:cubicBezTo>
                  <a:cubicBezTo>
                    <a:pt x="26323" y="17421"/>
                    <a:pt x="26102" y="17556"/>
                    <a:pt x="26020" y="17749"/>
                  </a:cubicBezTo>
                  <a:cubicBezTo>
                    <a:pt x="25849" y="18160"/>
                    <a:pt x="25542" y="18121"/>
                    <a:pt x="25149" y="18128"/>
                  </a:cubicBezTo>
                  <a:cubicBezTo>
                    <a:pt x="25281" y="17881"/>
                    <a:pt x="25402" y="17696"/>
                    <a:pt x="25488" y="17492"/>
                  </a:cubicBezTo>
                  <a:cubicBezTo>
                    <a:pt x="25713" y="16938"/>
                    <a:pt x="25949" y="16389"/>
                    <a:pt x="26127" y="15821"/>
                  </a:cubicBezTo>
                  <a:cubicBezTo>
                    <a:pt x="26274" y="15360"/>
                    <a:pt x="26117" y="15157"/>
                    <a:pt x="25627" y="15028"/>
                  </a:cubicBezTo>
                  <a:cubicBezTo>
                    <a:pt x="25573" y="15014"/>
                    <a:pt x="25520" y="14993"/>
                    <a:pt x="25453" y="14971"/>
                  </a:cubicBezTo>
                  <a:cubicBezTo>
                    <a:pt x="25453" y="14589"/>
                    <a:pt x="25456" y="14217"/>
                    <a:pt x="25453" y="13846"/>
                  </a:cubicBezTo>
                  <a:cubicBezTo>
                    <a:pt x="25445" y="12796"/>
                    <a:pt x="25177" y="11846"/>
                    <a:pt x="24395" y="11089"/>
                  </a:cubicBezTo>
                  <a:cubicBezTo>
                    <a:pt x="24356" y="11050"/>
                    <a:pt x="24342" y="10986"/>
                    <a:pt x="24317" y="10932"/>
                  </a:cubicBezTo>
                  <a:cubicBezTo>
                    <a:pt x="24315" y="10931"/>
                    <a:pt x="24312" y="10931"/>
                    <a:pt x="24310" y="10930"/>
                  </a:cubicBezTo>
                  <a:lnTo>
                    <a:pt x="24310" y="10930"/>
                  </a:lnTo>
                  <a:cubicBezTo>
                    <a:pt x="24399" y="10777"/>
                    <a:pt x="24524" y="10631"/>
                    <a:pt x="24559" y="10464"/>
                  </a:cubicBezTo>
                  <a:cubicBezTo>
                    <a:pt x="24706" y="9739"/>
                    <a:pt x="24881" y="9010"/>
                    <a:pt x="24938" y="8275"/>
                  </a:cubicBezTo>
                  <a:cubicBezTo>
                    <a:pt x="25042" y="6989"/>
                    <a:pt x="24892" y="5710"/>
                    <a:pt x="24613" y="4454"/>
                  </a:cubicBezTo>
                  <a:cubicBezTo>
                    <a:pt x="24470" y="3818"/>
                    <a:pt x="24284" y="3190"/>
                    <a:pt x="24113" y="2539"/>
                  </a:cubicBezTo>
                  <a:lnTo>
                    <a:pt x="24113" y="2539"/>
                  </a:lnTo>
                  <a:cubicBezTo>
                    <a:pt x="24531" y="2914"/>
                    <a:pt x="24938" y="3282"/>
                    <a:pt x="25303" y="3610"/>
                  </a:cubicBezTo>
                  <a:cubicBezTo>
                    <a:pt x="25638" y="5654"/>
                    <a:pt x="25453" y="7665"/>
                    <a:pt x="25231" y="9674"/>
                  </a:cubicBezTo>
                  <a:cubicBezTo>
                    <a:pt x="25642" y="7729"/>
                    <a:pt x="25899" y="5775"/>
                    <a:pt x="25609" y="3747"/>
                  </a:cubicBezTo>
                  <a:lnTo>
                    <a:pt x="25609" y="3747"/>
                  </a:lnTo>
                  <a:cubicBezTo>
                    <a:pt x="25763" y="3857"/>
                    <a:pt x="25895" y="3953"/>
                    <a:pt x="26028" y="4047"/>
                  </a:cubicBezTo>
                  <a:cubicBezTo>
                    <a:pt x="26160" y="4143"/>
                    <a:pt x="26288" y="4240"/>
                    <a:pt x="26417" y="4332"/>
                  </a:cubicBezTo>
                  <a:cubicBezTo>
                    <a:pt x="26438" y="4582"/>
                    <a:pt x="26460" y="4818"/>
                    <a:pt x="26481" y="5050"/>
                  </a:cubicBezTo>
                  <a:cubicBezTo>
                    <a:pt x="26516" y="5054"/>
                    <a:pt x="26549" y="5057"/>
                    <a:pt x="26585" y="5057"/>
                  </a:cubicBezTo>
                  <a:cubicBezTo>
                    <a:pt x="26628" y="4886"/>
                    <a:pt x="26674" y="4714"/>
                    <a:pt x="26724" y="4532"/>
                  </a:cubicBezTo>
                  <a:cubicBezTo>
                    <a:pt x="27552" y="5132"/>
                    <a:pt x="27584" y="5171"/>
                    <a:pt x="27559" y="6071"/>
                  </a:cubicBezTo>
                  <a:cubicBezTo>
                    <a:pt x="27520" y="7693"/>
                    <a:pt x="27228" y="9272"/>
                    <a:pt x="26742" y="10818"/>
                  </a:cubicBezTo>
                  <a:cubicBezTo>
                    <a:pt x="26702" y="10939"/>
                    <a:pt x="26699" y="11072"/>
                    <a:pt x="26677" y="11196"/>
                  </a:cubicBezTo>
                  <a:cubicBezTo>
                    <a:pt x="27084" y="10368"/>
                    <a:pt x="27381" y="9514"/>
                    <a:pt x="27538" y="8618"/>
                  </a:cubicBezTo>
                  <a:cubicBezTo>
                    <a:pt x="27695" y="7721"/>
                    <a:pt x="27816" y="6814"/>
                    <a:pt x="27966" y="5835"/>
                  </a:cubicBezTo>
                  <a:cubicBezTo>
                    <a:pt x="28077" y="5989"/>
                    <a:pt x="28152" y="6082"/>
                    <a:pt x="28217" y="6182"/>
                  </a:cubicBezTo>
                  <a:cubicBezTo>
                    <a:pt x="28431" y="6532"/>
                    <a:pt x="28620" y="6861"/>
                    <a:pt x="28560" y="7329"/>
                  </a:cubicBezTo>
                  <a:cubicBezTo>
                    <a:pt x="28230" y="9932"/>
                    <a:pt x="27559" y="12396"/>
                    <a:pt x="25860" y="14482"/>
                  </a:cubicBezTo>
                  <a:cubicBezTo>
                    <a:pt x="25781" y="14581"/>
                    <a:pt x="25735" y="14707"/>
                    <a:pt x="25649" y="14868"/>
                  </a:cubicBezTo>
                  <a:cubicBezTo>
                    <a:pt x="25756" y="14843"/>
                    <a:pt x="25802" y="14846"/>
                    <a:pt x="25824" y="14825"/>
                  </a:cubicBezTo>
                  <a:cubicBezTo>
                    <a:pt x="25938" y="14707"/>
                    <a:pt x="26053" y="14589"/>
                    <a:pt x="26156" y="14461"/>
                  </a:cubicBezTo>
                  <a:cubicBezTo>
                    <a:pt x="27556" y="12739"/>
                    <a:pt x="28392" y="10754"/>
                    <a:pt x="28899" y="8618"/>
                  </a:cubicBezTo>
                  <a:cubicBezTo>
                    <a:pt x="28945" y="8407"/>
                    <a:pt x="28956" y="8189"/>
                    <a:pt x="29135" y="7925"/>
                  </a:cubicBezTo>
                  <a:cubicBezTo>
                    <a:pt x="29356" y="8375"/>
                    <a:pt x="29692" y="8667"/>
                    <a:pt x="29724" y="9125"/>
                  </a:cubicBezTo>
                  <a:lnTo>
                    <a:pt x="29724" y="9122"/>
                  </a:lnTo>
                  <a:cubicBezTo>
                    <a:pt x="29781" y="9182"/>
                    <a:pt x="29842" y="9236"/>
                    <a:pt x="29895" y="9300"/>
                  </a:cubicBezTo>
                  <a:cubicBezTo>
                    <a:pt x="30234" y="9714"/>
                    <a:pt x="30313" y="10129"/>
                    <a:pt x="30081" y="10664"/>
                  </a:cubicBezTo>
                  <a:cubicBezTo>
                    <a:pt x="29588" y="11807"/>
                    <a:pt x="29077" y="12931"/>
                    <a:pt x="28320" y="13932"/>
                  </a:cubicBezTo>
                  <a:cubicBezTo>
                    <a:pt x="27960" y="14407"/>
                    <a:pt x="27617" y="14896"/>
                    <a:pt x="27266" y="15382"/>
                  </a:cubicBezTo>
                  <a:cubicBezTo>
                    <a:pt x="27284" y="15400"/>
                    <a:pt x="27306" y="15417"/>
                    <a:pt x="27324" y="15435"/>
                  </a:cubicBezTo>
                  <a:cubicBezTo>
                    <a:pt x="28809" y="14110"/>
                    <a:pt x="29760" y="12439"/>
                    <a:pt x="30442" y="10467"/>
                  </a:cubicBezTo>
                  <a:cubicBezTo>
                    <a:pt x="30599" y="11050"/>
                    <a:pt x="30737" y="11496"/>
                    <a:pt x="30834" y="11953"/>
                  </a:cubicBezTo>
                  <a:cubicBezTo>
                    <a:pt x="30863" y="12096"/>
                    <a:pt x="30767" y="12260"/>
                    <a:pt x="30734" y="12414"/>
                  </a:cubicBezTo>
                  <a:cubicBezTo>
                    <a:pt x="30727" y="12446"/>
                    <a:pt x="30731" y="12481"/>
                    <a:pt x="30731" y="12514"/>
                  </a:cubicBezTo>
                  <a:cubicBezTo>
                    <a:pt x="30813" y="12499"/>
                    <a:pt x="30887" y="12481"/>
                    <a:pt x="30991" y="12460"/>
                  </a:cubicBezTo>
                  <a:cubicBezTo>
                    <a:pt x="31109" y="12839"/>
                    <a:pt x="31187" y="13228"/>
                    <a:pt x="31345" y="13582"/>
                  </a:cubicBezTo>
                  <a:cubicBezTo>
                    <a:pt x="31552" y="14039"/>
                    <a:pt x="31402" y="14339"/>
                    <a:pt x="31067" y="14664"/>
                  </a:cubicBezTo>
                  <a:cubicBezTo>
                    <a:pt x="30227" y="15471"/>
                    <a:pt x="29313" y="16178"/>
                    <a:pt x="28338" y="16810"/>
                  </a:cubicBezTo>
                  <a:cubicBezTo>
                    <a:pt x="28034" y="17010"/>
                    <a:pt x="27731" y="17217"/>
                    <a:pt x="27431" y="17421"/>
                  </a:cubicBezTo>
                  <a:cubicBezTo>
                    <a:pt x="27991" y="17307"/>
                    <a:pt x="28452" y="17010"/>
                    <a:pt x="28909" y="16707"/>
                  </a:cubicBezTo>
                  <a:cubicBezTo>
                    <a:pt x="29374" y="16396"/>
                    <a:pt x="29838" y="16081"/>
                    <a:pt x="30270" y="15732"/>
                  </a:cubicBezTo>
                  <a:cubicBezTo>
                    <a:pt x="30691" y="15392"/>
                    <a:pt x="31073" y="15007"/>
                    <a:pt x="31535" y="14586"/>
                  </a:cubicBezTo>
                  <a:cubicBezTo>
                    <a:pt x="31566" y="14971"/>
                    <a:pt x="31581" y="15257"/>
                    <a:pt x="31616" y="15542"/>
                  </a:cubicBezTo>
                  <a:cubicBezTo>
                    <a:pt x="31663" y="15936"/>
                    <a:pt x="31520" y="16210"/>
                    <a:pt x="31192" y="16432"/>
                  </a:cubicBezTo>
                  <a:cubicBezTo>
                    <a:pt x="30434" y="16938"/>
                    <a:pt x="29692" y="17467"/>
                    <a:pt x="28945" y="17988"/>
                  </a:cubicBezTo>
                  <a:cubicBezTo>
                    <a:pt x="28781" y="18103"/>
                    <a:pt x="28620" y="18221"/>
                    <a:pt x="28456" y="18339"/>
                  </a:cubicBezTo>
                  <a:cubicBezTo>
                    <a:pt x="29659" y="18021"/>
                    <a:pt x="30592" y="17243"/>
                    <a:pt x="31620" y="16506"/>
                  </a:cubicBezTo>
                  <a:lnTo>
                    <a:pt x="31620" y="17192"/>
                  </a:lnTo>
                  <a:cubicBezTo>
                    <a:pt x="31388" y="17310"/>
                    <a:pt x="31163" y="17418"/>
                    <a:pt x="30948" y="17532"/>
                  </a:cubicBezTo>
                  <a:cubicBezTo>
                    <a:pt x="30731" y="17650"/>
                    <a:pt x="30513" y="17771"/>
                    <a:pt x="30305" y="17907"/>
                  </a:cubicBezTo>
                  <a:cubicBezTo>
                    <a:pt x="30120" y="18031"/>
                    <a:pt x="29880" y="18092"/>
                    <a:pt x="29802" y="18374"/>
                  </a:cubicBezTo>
                  <a:cubicBezTo>
                    <a:pt x="30399" y="18078"/>
                    <a:pt x="30991" y="17778"/>
                    <a:pt x="31588" y="17478"/>
                  </a:cubicBezTo>
                  <a:lnTo>
                    <a:pt x="31588" y="17478"/>
                  </a:lnTo>
                  <a:cubicBezTo>
                    <a:pt x="31691" y="17771"/>
                    <a:pt x="31606" y="17932"/>
                    <a:pt x="31349" y="18053"/>
                  </a:cubicBezTo>
                  <a:cubicBezTo>
                    <a:pt x="31134" y="18156"/>
                    <a:pt x="30874" y="18217"/>
                    <a:pt x="30763" y="18499"/>
                  </a:cubicBezTo>
                  <a:cubicBezTo>
                    <a:pt x="31024" y="18389"/>
                    <a:pt x="31281" y="18278"/>
                    <a:pt x="31541" y="18168"/>
                  </a:cubicBezTo>
                  <a:lnTo>
                    <a:pt x="31541" y="18168"/>
                  </a:lnTo>
                  <a:cubicBezTo>
                    <a:pt x="31606" y="18753"/>
                    <a:pt x="31606" y="18756"/>
                    <a:pt x="31184" y="18949"/>
                  </a:cubicBezTo>
                  <a:cubicBezTo>
                    <a:pt x="30827" y="19114"/>
                    <a:pt x="30463" y="19271"/>
                    <a:pt x="30102" y="19432"/>
                  </a:cubicBezTo>
                  <a:cubicBezTo>
                    <a:pt x="30116" y="19467"/>
                    <a:pt x="30127" y="19506"/>
                    <a:pt x="30142" y="19542"/>
                  </a:cubicBezTo>
                  <a:cubicBezTo>
                    <a:pt x="30566" y="19417"/>
                    <a:pt x="30988" y="19289"/>
                    <a:pt x="31477" y="19142"/>
                  </a:cubicBezTo>
                  <a:lnTo>
                    <a:pt x="31477" y="19142"/>
                  </a:lnTo>
                  <a:cubicBezTo>
                    <a:pt x="31423" y="19417"/>
                    <a:pt x="31398" y="19638"/>
                    <a:pt x="31334" y="19846"/>
                  </a:cubicBezTo>
                  <a:cubicBezTo>
                    <a:pt x="30991" y="20932"/>
                    <a:pt x="30673" y="22025"/>
                    <a:pt x="30281" y="23092"/>
                  </a:cubicBezTo>
                  <a:cubicBezTo>
                    <a:pt x="29463" y="25317"/>
                    <a:pt x="28159" y="27199"/>
                    <a:pt x="26191" y="28581"/>
                  </a:cubicBezTo>
                  <a:cubicBezTo>
                    <a:pt x="25656" y="28959"/>
                    <a:pt x="25145" y="29378"/>
                    <a:pt x="24613" y="29781"/>
                  </a:cubicBezTo>
                  <a:cubicBezTo>
                    <a:pt x="24682" y="29821"/>
                    <a:pt x="24745" y="29837"/>
                    <a:pt x="24804" y="29837"/>
                  </a:cubicBezTo>
                  <a:cubicBezTo>
                    <a:pt x="24945" y="29837"/>
                    <a:pt x="25064" y="29746"/>
                    <a:pt x="25177" y="29671"/>
                  </a:cubicBezTo>
                  <a:cubicBezTo>
                    <a:pt x="25585" y="29388"/>
                    <a:pt x="25985" y="29092"/>
                    <a:pt x="26377" y="28792"/>
                  </a:cubicBezTo>
                  <a:cubicBezTo>
                    <a:pt x="28309" y="27309"/>
                    <a:pt x="29748" y="25442"/>
                    <a:pt x="30709" y="23213"/>
                  </a:cubicBezTo>
                  <a:cubicBezTo>
                    <a:pt x="31002" y="22531"/>
                    <a:pt x="31213" y="21814"/>
                    <a:pt x="31452" y="21107"/>
                  </a:cubicBezTo>
                  <a:cubicBezTo>
                    <a:pt x="31970" y="19589"/>
                    <a:pt x="32259" y="18036"/>
                    <a:pt x="32263" y="16421"/>
                  </a:cubicBezTo>
                  <a:cubicBezTo>
                    <a:pt x="32263" y="14850"/>
                    <a:pt x="31991" y="13335"/>
                    <a:pt x="31481" y="11857"/>
                  </a:cubicBezTo>
                  <a:cubicBezTo>
                    <a:pt x="31388" y="11586"/>
                    <a:pt x="31288" y="11300"/>
                    <a:pt x="31277" y="11018"/>
                  </a:cubicBezTo>
                  <a:cubicBezTo>
                    <a:pt x="31217" y="9518"/>
                    <a:pt x="30473" y="8350"/>
                    <a:pt x="29478" y="7317"/>
                  </a:cubicBezTo>
                  <a:cubicBezTo>
                    <a:pt x="29195" y="7025"/>
                    <a:pt x="28967" y="6725"/>
                    <a:pt x="28856" y="6339"/>
                  </a:cubicBezTo>
                  <a:cubicBezTo>
                    <a:pt x="28509" y="5146"/>
                    <a:pt x="27752" y="4279"/>
                    <a:pt x="26742" y="3604"/>
                  </a:cubicBezTo>
                  <a:cubicBezTo>
                    <a:pt x="26310" y="3318"/>
                    <a:pt x="25870" y="3046"/>
                    <a:pt x="25445" y="2758"/>
                  </a:cubicBezTo>
                  <a:cubicBezTo>
                    <a:pt x="25291" y="2654"/>
                    <a:pt x="25120" y="2543"/>
                    <a:pt x="25031" y="2389"/>
                  </a:cubicBezTo>
                  <a:cubicBezTo>
                    <a:pt x="24724" y="1861"/>
                    <a:pt x="24228" y="1564"/>
                    <a:pt x="23724" y="1279"/>
                  </a:cubicBezTo>
                  <a:cubicBezTo>
                    <a:pt x="23007" y="871"/>
                    <a:pt x="22280" y="469"/>
                    <a:pt x="21441" y="469"/>
                  </a:cubicBezTo>
                  <a:cubicBezTo>
                    <a:pt x="21310" y="469"/>
                    <a:pt x="21176" y="479"/>
                    <a:pt x="21038" y="500"/>
                  </a:cubicBezTo>
                  <a:cubicBezTo>
                    <a:pt x="20939" y="516"/>
                    <a:pt x="20841" y="523"/>
                    <a:pt x="20745" y="523"/>
                  </a:cubicBezTo>
                  <a:cubicBezTo>
                    <a:pt x="20493" y="523"/>
                    <a:pt x="20248" y="477"/>
                    <a:pt x="19995" y="425"/>
                  </a:cubicBezTo>
                  <a:cubicBezTo>
                    <a:pt x="18855" y="190"/>
                    <a:pt x="17706" y="1"/>
                    <a:pt x="16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8"/>
            <p:cNvSpPr/>
            <p:nvPr/>
          </p:nvSpPr>
          <p:spPr>
            <a:xfrm>
              <a:off x="2042125" y="3722175"/>
              <a:ext cx="37800" cy="146975"/>
            </a:xfrm>
            <a:custGeom>
              <a:rect b="b" l="l" r="r" t="t"/>
              <a:pathLst>
                <a:path extrusionOk="0" h="5879" w="1512">
                  <a:moveTo>
                    <a:pt x="1243" y="0"/>
                  </a:moveTo>
                  <a:cubicBezTo>
                    <a:pt x="1215" y="257"/>
                    <a:pt x="1179" y="515"/>
                    <a:pt x="1158" y="775"/>
                  </a:cubicBezTo>
                  <a:cubicBezTo>
                    <a:pt x="1118" y="1182"/>
                    <a:pt x="1108" y="1596"/>
                    <a:pt x="1050" y="2000"/>
                  </a:cubicBezTo>
                  <a:cubicBezTo>
                    <a:pt x="879" y="3190"/>
                    <a:pt x="547" y="4332"/>
                    <a:pt x="122" y="5453"/>
                  </a:cubicBezTo>
                  <a:cubicBezTo>
                    <a:pt x="83" y="5560"/>
                    <a:pt x="58" y="5672"/>
                    <a:pt x="0" y="5878"/>
                  </a:cubicBezTo>
                  <a:cubicBezTo>
                    <a:pt x="847" y="4914"/>
                    <a:pt x="1512" y="1904"/>
                    <a:pt x="1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8"/>
            <p:cNvSpPr/>
            <p:nvPr/>
          </p:nvSpPr>
          <p:spPr>
            <a:xfrm>
              <a:off x="2109625" y="3792175"/>
              <a:ext cx="30825" cy="80375"/>
            </a:xfrm>
            <a:custGeom>
              <a:rect b="b" l="l" r="r" t="t"/>
              <a:pathLst>
                <a:path extrusionOk="0" h="3215" w="1233">
                  <a:moveTo>
                    <a:pt x="1208" y="0"/>
                  </a:moveTo>
                  <a:cubicBezTo>
                    <a:pt x="815" y="1046"/>
                    <a:pt x="425" y="2082"/>
                    <a:pt x="0" y="3215"/>
                  </a:cubicBezTo>
                  <a:cubicBezTo>
                    <a:pt x="565" y="2450"/>
                    <a:pt x="1233" y="639"/>
                    <a:pt x="1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8"/>
            <p:cNvSpPr/>
            <p:nvPr/>
          </p:nvSpPr>
          <p:spPr>
            <a:xfrm>
              <a:off x="2131675" y="3802350"/>
              <a:ext cx="23050" cy="62250"/>
            </a:xfrm>
            <a:custGeom>
              <a:rect b="b" l="l" r="r" t="t"/>
              <a:pathLst>
                <a:path extrusionOk="0" h="2490" w="922">
                  <a:moveTo>
                    <a:pt x="851" y="1"/>
                  </a:moveTo>
                  <a:lnTo>
                    <a:pt x="851" y="4"/>
                  </a:lnTo>
                  <a:cubicBezTo>
                    <a:pt x="565" y="832"/>
                    <a:pt x="283" y="1661"/>
                    <a:pt x="0" y="2490"/>
                  </a:cubicBezTo>
                  <a:cubicBezTo>
                    <a:pt x="455" y="1865"/>
                    <a:pt x="701" y="1158"/>
                    <a:pt x="890" y="425"/>
                  </a:cubicBezTo>
                  <a:cubicBezTo>
                    <a:pt x="922" y="296"/>
                    <a:pt x="865" y="143"/>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8"/>
            <p:cNvSpPr/>
            <p:nvPr/>
          </p:nvSpPr>
          <p:spPr>
            <a:xfrm>
              <a:off x="1924800" y="4284275"/>
              <a:ext cx="11825" cy="34400"/>
            </a:xfrm>
            <a:custGeom>
              <a:rect b="b" l="l" r="r" t="t"/>
              <a:pathLst>
                <a:path extrusionOk="0" h="1376" w="473">
                  <a:moveTo>
                    <a:pt x="308" y="1"/>
                  </a:moveTo>
                  <a:cubicBezTo>
                    <a:pt x="151" y="476"/>
                    <a:pt x="26" y="872"/>
                    <a:pt x="1" y="1376"/>
                  </a:cubicBezTo>
                  <a:cubicBezTo>
                    <a:pt x="126" y="1183"/>
                    <a:pt x="205" y="1065"/>
                    <a:pt x="279" y="947"/>
                  </a:cubicBezTo>
                  <a:cubicBezTo>
                    <a:pt x="344" y="711"/>
                    <a:pt x="408" y="472"/>
                    <a:pt x="472" y="237"/>
                  </a:cubicBezTo>
                  <a:cubicBezTo>
                    <a:pt x="433" y="176"/>
                    <a:pt x="394" y="119"/>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8"/>
            <p:cNvSpPr/>
            <p:nvPr/>
          </p:nvSpPr>
          <p:spPr>
            <a:xfrm>
              <a:off x="2119550" y="4040375"/>
              <a:ext cx="40900" cy="15550"/>
            </a:xfrm>
            <a:custGeom>
              <a:rect b="b" l="l" r="r" t="t"/>
              <a:pathLst>
                <a:path extrusionOk="0" h="622" w="1636">
                  <a:moveTo>
                    <a:pt x="1636" y="0"/>
                  </a:moveTo>
                  <a:cubicBezTo>
                    <a:pt x="1090" y="208"/>
                    <a:pt x="543" y="414"/>
                    <a:pt x="0" y="622"/>
                  </a:cubicBezTo>
                  <a:cubicBezTo>
                    <a:pt x="600" y="557"/>
                    <a:pt x="1168" y="404"/>
                    <a:pt x="1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8"/>
            <p:cNvSpPr/>
            <p:nvPr/>
          </p:nvSpPr>
          <p:spPr>
            <a:xfrm>
              <a:off x="2049000" y="3885025"/>
              <a:ext cx="17175" cy="29125"/>
            </a:xfrm>
            <a:custGeom>
              <a:rect b="b" l="l" r="r" t="t"/>
              <a:pathLst>
                <a:path extrusionOk="0" h="1165" w="687">
                  <a:moveTo>
                    <a:pt x="686" y="0"/>
                  </a:moveTo>
                  <a:cubicBezTo>
                    <a:pt x="457" y="307"/>
                    <a:pt x="272" y="636"/>
                    <a:pt x="86" y="968"/>
                  </a:cubicBezTo>
                  <a:cubicBezTo>
                    <a:pt x="55" y="1029"/>
                    <a:pt x="29" y="1100"/>
                    <a:pt x="1" y="1164"/>
                  </a:cubicBezTo>
                  <a:cubicBezTo>
                    <a:pt x="415" y="872"/>
                    <a:pt x="554" y="439"/>
                    <a:pt x="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8"/>
            <p:cNvSpPr/>
            <p:nvPr/>
          </p:nvSpPr>
          <p:spPr>
            <a:xfrm>
              <a:off x="2000075" y="4296350"/>
              <a:ext cx="9050" cy="19125"/>
            </a:xfrm>
            <a:custGeom>
              <a:rect b="b" l="l" r="r" t="t"/>
              <a:pathLst>
                <a:path extrusionOk="0" h="765" w="362">
                  <a:moveTo>
                    <a:pt x="115" y="0"/>
                  </a:moveTo>
                  <a:cubicBezTo>
                    <a:pt x="83" y="314"/>
                    <a:pt x="1" y="539"/>
                    <a:pt x="247" y="764"/>
                  </a:cubicBezTo>
                  <a:cubicBezTo>
                    <a:pt x="336" y="497"/>
                    <a:pt x="362" y="297"/>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8"/>
            <p:cNvSpPr/>
            <p:nvPr/>
          </p:nvSpPr>
          <p:spPr>
            <a:xfrm>
              <a:off x="2112050" y="3887250"/>
              <a:ext cx="9475" cy="17875"/>
            </a:xfrm>
            <a:custGeom>
              <a:rect b="b" l="l" r="r" t="t"/>
              <a:pathLst>
                <a:path extrusionOk="0" h="715" w="379">
                  <a:moveTo>
                    <a:pt x="378" y="0"/>
                  </a:moveTo>
                  <a:lnTo>
                    <a:pt x="378" y="0"/>
                  </a:lnTo>
                  <a:cubicBezTo>
                    <a:pt x="185" y="204"/>
                    <a:pt x="25" y="426"/>
                    <a:pt x="0" y="714"/>
                  </a:cubicBezTo>
                  <a:cubicBezTo>
                    <a:pt x="190" y="508"/>
                    <a:pt x="346" y="282"/>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8"/>
            <p:cNvSpPr/>
            <p:nvPr/>
          </p:nvSpPr>
          <p:spPr>
            <a:xfrm>
              <a:off x="2085525" y="3958850"/>
              <a:ext cx="7425" cy="10475"/>
            </a:xfrm>
            <a:custGeom>
              <a:rect b="b" l="l" r="r" t="t"/>
              <a:pathLst>
                <a:path extrusionOk="0" h="419" w="297">
                  <a:moveTo>
                    <a:pt x="239" y="1"/>
                  </a:moveTo>
                  <a:cubicBezTo>
                    <a:pt x="86" y="87"/>
                    <a:pt x="0" y="215"/>
                    <a:pt x="25" y="418"/>
                  </a:cubicBezTo>
                  <a:cubicBezTo>
                    <a:pt x="115" y="297"/>
                    <a:pt x="207" y="176"/>
                    <a:pt x="297" y="54"/>
                  </a:cubicBezTo>
                  <a:cubicBezTo>
                    <a:pt x="279" y="36"/>
                    <a:pt x="257" y="19"/>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8"/>
            <p:cNvSpPr/>
            <p:nvPr/>
          </p:nvSpPr>
          <p:spPr>
            <a:xfrm>
              <a:off x="1769900" y="3609925"/>
              <a:ext cx="99125" cy="234325"/>
            </a:xfrm>
            <a:custGeom>
              <a:rect b="b" l="l" r="r" t="t"/>
              <a:pathLst>
                <a:path extrusionOk="0" h="9373" w="3965">
                  <a:moveTo>
                    <a:pt x="80" y="1"/>
                  </a:moveTo>
                  <a:cubicBezTo>
                    <a:pt x="51" y="15"/>
                    <a:pt x="26" y="33"/>
                    <a:pt x="1" y="48"/>
                  </a:cubicBezTo>
                  <a:cubicBezTo>
                    <a:pt x="101" y="244"/>
                    <a:pt x="194" y="440"/>
                    <a:pt x="297" y="633"/>
                  </a:cubicBezTo>
                  <a:cubicBezTo>
                    <a:pt x="704" y="1398"/>
                    <a:pt x="1133" y="2151"/>
                    <a:pt x="1515" y="2930"/>
                  </a:cubicBezTo>
                  <a:cubicBezTo>
                    <a:pt x="2480" y="4901"/>
                    <a:pt x="3315" y="6915"/>
                    <a:pt x="3693" y="9094"/>
                  </a:cubicBezTo>
                  <a:cubicBezTo>
                    <a:pt x="3711" y="9193"/>
                    <a:pt x="3800" y="9279"/>
                    <a:pt x="3858" y="9372"/>
                  </a:cubicBezTo>
                  <a:cubicBezTo>
                    <a:pt x="3950" y="9122"/>
                    <a:pt x="3965" y="8898"/>
                    <a:pt x="3915" y="8687"/>
                  </a:cubicBezTo>
                  <a:cubicBezTo>
                    <a:pt x="3797" y="8143"/>
                    <a:pt x="3676" y="7597"/>
                    <a:pt x="3511" y="7068"/>
                  </a:cubicBezTo>
                  <a:cubicBezTo>
                    <a:pt x="2786" y="4705"/>
                    <a:pt x="1672" y="2519"/>
                    <a:pt x="383" y="419"/>
                  </a:cubicBezTo>
                  <a:cubicBezTo>
                    <a:pt x="294" y="272"/>
                    <a:pt x="179" y="140"/>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8"/>
            <p:cNvSpPr/>
            <p:nvPr/>
          </p:nvSpPr>
          <p:spPr>
            <a:xfrm>
              <a:off x="1472875" y="3815300"/>
              <a:ext cx="155550" cy="124825"/>
            </a:xfrm>
            <a:custGeom>
              <a:rect b="b" l="l" r="r" t="t"/>
              <a:pathLst>
                <a:path extrusionOk="0" h="4993" w="6222">
                  <a:moveTo>
                    <a:pt x="1" y="0"/>
                  </a:moveTo>
                  <a:lnTo>
                    <a:pt x="1" y="0"/>
                  </a:lnTo>
                  <a:cubicBezTo>
                    <a:pt x="593" y="704"/>
                    <a:pt x="5668" y="4754"/>
                    <a:pt x="6221" y="4993"/>
                  </a:cubicBezTo>
                  <a:cubicBezTo>
                    <a:pt x="5778" y="4403"/>
                    <a:pt x="711" y="30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8"/>
            <p:cNvSpPr/>
            <p:nvPr/>
          </p:nvSpPr>
          <p:spPr>
            <a:xfrm>
              <a:off x="1438850" y="4037775"/>
              <a:ext cx="200450" cy="73325"/>
            </a:xfrm>
            <a:custGeom>
              <a:rect b="b" l="l" r="r" t="t"/>
              <a:pathLst>
                <a:path extrusionOk="0" h="2933" w="8018">
                  <a:moveTo>
                    <a:pt x="61" y="1"/>
                  </a:moveTo>
                  <a:cubicBezTo>
                    <a:pt x="40" y="22"/>
                    <a:pt x="22" y="44"/>
                    <a:pt x="1" y="65"/>
                  </a:cubicBezTo>
                  <a:cubicBezTo>
                    <a:pt x="147" y="140"/>
                    <a:pt x="286" y="222"/>
                    <a:pt x="436" y="286"/>
                  </a:cubicBezTo>
                  <a:cubicBezTo>
                    <a:pt x="2808" y="1304"/>
                    <a:pt x="5261" y="2097"/>
                    <a:pt x="7708" y="2905"/>
                  </a:cubicBezTo>
                  <a:cubicBezTo>
                    <a:pt x="7800" y="2933"/>
                    <a:pt x="7907" y="2922"/>
                    <a:pt x="8008" y="2929"/>
                  </a:cubicBezTo>
                  <a:cubicBezTo>
                    <a:pt x="8011" y="2905"/>
                    <a:pt x="8014" y="2879"/>
                    <a:pt x="8018" y="2854"/>
                  </a:cubicBezTo>
                  <a:cubicBezTo>
                    <a:pt x="5364" y="1904"/>
                    <a:pt x="2715" y="950"/>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8"/>
            <p:cNvSpPr/>
            <p:nvPr/>
          </p:nvSpPr>
          <p:spPr>
            <a:xfrm>
              <a:off x="1668050" y="3928325"/>
              <a:ext cx="117250" cy="97700"/>
            </a:xfrm>
            <a:custGeom>
              <a:rect b="b" l="l" r="r" t="t"/>
              <a:pathLst>
                <a:path extrusionOk="0" h="3908" w="4690">
                  <a:moveTo>
                    <a:pt x="0" y="1"/>
                  </a:moveTo>
                  <a:lnTo>
                    <a:pt x="0" y="1"/>
                  </a:lnTo>
                  <a:cubicBezTo>
                    <a:pt x="832" y="1104"/>
                    <a:pt x="3857" y="3604"/>
                    <a:pt x="4689" y="3907"/>
                  </a:cubicBezTo>
                  <a:cubicBezTo>
                    <a:pt x="3882" y="3215"/>
                    <a:pt x="3086" y="2539"/>
                    <a:pt x="2293" y="1850"/>
                  </a:cubicBezTo>
                  <a:cubicBezTo>
                    <a:pt x="1779" y="1407"/>
                    <a:pt x="1282" y="943"/>
                    <a:pt x="768" y="497"/>
                  </a:cubicBezTo>
                  <a:cubicBezTo>
                    <a:pt x="564" y="319"/>
                    <a:pt x="353" y="1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8"/>
            <p:cNvSpPr/>
            <p:nvPr/>
          </p:nvSpPr>
          <p:spPr>
            <a:xfrm>
              <a:off x="1817500" y="3601200"/>
              <a:ext cx="55450" cy="136250"/>
            </a:xfrm>
            <a:custGeom>
              <a:rect b="b" l="l" r="r" t="t"/>
              <a:pathLst>
                <a:path extrusionOk="0" h="5450" w="2218">
                  <a:moveTo>
                    <a:pt x="0" y="0"/>
                  </a:moveTo>
                  <a:lnTo>
                    <a:pt x="0" y="0"/>
                  </a:lnTo>
                  <a:cubicBezTo>
                    <a:pt x="368" y="911"/>
                    <a:pt x="818" y="1782"/>
                    <a:pt x="1197" y="2690"/>
                  </a:cubicBezTo>
                  <a:cubicBezTo>
                    <a:pt x="1571" y="3593"/>
                    <a:pt x="1879" y="4528"/>
                    <a:pt x="2218" y="5450"/>
                  </a:cubicBezTo>
                  <a:cubicBezTo>
                    <a:pt x="1993" y="3418"/>
                    <a:pt x="1075" y="167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8"/>
            <p:cNvSpPr/>
            <p:nvPr/>
          </p:nvSpPr>
          <p:spPr>
            <a:xfrm>
              <a:off x="1520450" y="3740100"/>
              <a:ext cx="100650" cy="103875"/>
            </a:xfrm>
            <a:custGeom>
              <a:rect b="b" l="l" r="r" t="t"/>
              <a:pathLst>
                <a:path extrusionOk="0" h="4155" w="4026">
                  <a:moveTo>
                    <a:pt x="126" y="1"/>
                  </a:moveTo>
                  <a:cubicBezTo>
                    <a:pt x="83" y="37"/>
                    <a:pt x="43" y="76"/>
                    <a:pt x="0" y="112"/>
                  </a:cubicBezTo>
                  <a:cubicBezTo>
                    <a:pt x="65" y="208"/>
                    <a:pt x="112" y="322"/>
                    <a:pt x="190" y="401"/>
                  </a:cubicBezTo>
                  <a:cubicBezTo>
                    <a:pt x="1358" y="1604"/>
                    <a:pt x="2529" y="2801"/>
                    <a:pt x="3704" y="3997"/>
                  </a:cubicBezTo>
                  <a:cubicBezTo>
                    <a:pt x="3772" y="4065"/>
                    <a:pt x="3868" y="4101"/>
                    <a:pt x="3954" y="4154"/>
                  </a:cubicBezTo>
                  <a:cubicBezTo>
                    <a:pt x="3976" y="4123"/>
                    <a:pt x="4000" y="4090"/>
                    <a:pt x="4025" y="4062"/>
                  </a:cubicBezTo>
                  <a:cubicBezTo>
                    <a:pt x="2726" y="2708"/>
                    <a:pt x="1426" y="1355"/>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8"/>
            <p:cNvSpPr/>
            <p:nvPr/>
          </p:nvSpPr>
          <p:spPr>
            <a:xfrm>
              <a:off x="1610025" y="3657725"/>
              <a:ext cx="78025" cy="113125"/>
            </a:xfrm>
            <a:custGeom>
              <a:rect b="b" l="l" r="r" t="t"/>
              <a:pathLst>
                <a:path extrusionOk="0" h="4525" w="3121">
                  <a:moveTo>
                    <a:pt x="53" y="0"/>
                  </a:moveTo>
                  <a:cubicBezTo>
                    <a:pt x="35" y="14"/>
                    <a:pt x="17" y="32"/>
                    <a:pt x="0" y="46"/>
                  </a:cubicBezTo>
                  <a:cubicBezTo>
                    <a:pt x="28" y="103"/>
                    <a:pt x="46" y="164"/>
                    <a:pt x="82" y="210"/>
                  </a:cubicBezTo>
                  <a:cubicBezTo>
                    <a:pt x="1007" y="1532"/>
                    <a:pt x="1932" y="2853"/>
                    <a:pt x="2860" y="4171"/>
                  </a:cubicBezTo>
                  <a:cubicBezTo>
                    <a:pt x="2925" y="4268"/>
                    <a:pt x="2996" y="4357"/>
                    <a:pt x="3121" y="4525"/>
                  </a:cubicBezTo>
                  <a:cubicBezTo>
                    <a:pt x="3103" y="4371"/>
                    <a:pt x="3114" y="4307"/>
                    <a:pt x="3089" y="4264"/>
                  </a:cubicBezTo>
                  <a:cubicBezTo>
                    <a:pt x="2300" y="2928"/>
                    <a:pt x="1500" y="1599"/>
                    <a:pt x="503" y="403"/>
                  </a:cubicBezTo>
                  <a:cubicBezTo>
                    <a:pt x="375" y="250"/>
                    <a:pt x="203" y="13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8"/>
            <p:cNvSpPr/>
            <p:nvPr/>
          </p:nvSpPr>
          <p:spPr>
            <a:xfrm>
              <a:off x="1569925" y="3764325"/>
              <a:ext cx="81175" cy="89125"/>
            </a:xfrm>
            <a:custGeom>
              <a:rect b="b" l="l" r="r" t="t"/>
              <a:pathLst>
                <a:path extrusionOk="0" h="3565" w="3247">
                  <a:moveTo>
                    <a:pt x="65" y="0"/>
                  </a:moveTo>
                  <a:cubicBezTo>
                    <a:pt x="43" y="32"/>
                    <a:pt x="22" y="65"/>
                    <a:pt x="0" y="93"/>
                  </a:cubicBezTo>
                  <a:cubicBezTo>
                    <a:pt x="1050" y="1250"/>
                    <a:pt x="2100" y="2407"/>
                    <a:pt x="3147" y="3564"/>
                  </a:cubicBezTo>
                  <a:cubicBezTo>
                    <a:pt x="3179" y="3532"/>
                    <a:pt x="3211" y="3500"/>
                    <a:pt x="3246" y="3467"/>
                  </a:cubicBezTo>
                  <a:cubicBezTo>
                    <a:pt x="2933" y="3096"/>
                    <a:pt x="2625" y="2714"/>
                    <a:pt x="2303" y="2346"/>
                  </a:cubicBezTo>
                  <a:cubicBezTo>
                    <a:pt x="1664" y="1621"/>
                    <a:pt x="1014" y="900"/>
                    <a:pt x="365" y="185"/>
                  </a:cubicBezTo>
                  <a:cubicBezTo>
                    <a:pt x="289" y="100"/>
                    <a:pt x="164" y="6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8"/>
            <p:cNvSpPr/>
            <p:nvPr/>
          </p:nvSpPr>
          <p:spPr>
            <a:xfrm>
              <a:off x="1652425" y="4207600"/>
              <a:ext cx="100275" cy="9675"/>
            </a:xfrm>
            <a:custGeom>
              <a:rect b="b" l="l" r="r" t="t"/>
              <a:pathLst>
                <a:path extrusionOk="0" h="387" w="4011">
                  <a:moveTo>
                    <a:pt x="4011" y="0"/>
                  </a:moveTo>
                  <a:cubicBezTo>
                    <a:pt x="2596" y="147"/>
                    <a:pt x="1289" y="89"/>
                    <a:pt x="0" y="293"/>
                  </a:cubicBezTo>
                  <a:cubicBezTo>
                    <a:pt x="498" y="356"/>
                    <a:pt x="1026" y="386"/>
                    <a:pt x="1535" y="386"/>
                  </a:cubicBezTo>
                  <a:cubicBezTo>
                    <a:pt x="2614" y="386"/>
                    <a:pt x="3603" y="250"/>
                    <a:pt x="4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8"/>
            <p:cNvSpPr/>
            <p:nvPr/>
          </p:nvSpPr>
          <p:spPr>
            <a:xfrm>
              <a:off x="1677150" y="3702600"/>
              <a:ext cx="44125" cy="81450"/>
            </a:xfrm>
            <a:custGeom>
              <a:rect b="b" l="l" r="r" t="t"/>
              <a:pathLst>
                <a:path extrusionOk="0" h="3258" w="1765">
                  <a:moveTo>
                    <a:pt x="0" y="1"/>
                  </a:moveTo>
                  <a:cubicBezTo>
                    <a:pt x="50" y="572"/>
                    <a:pt x="971" y="2272"/>
                    <a:pt x="1764" y="3258"/>
                  </a:cubicBezTo>
                  <a:cubicBezTo>
                    <a:pt x="1693" y="2762"/>
                    <a:pt x="518" y="59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8"/>
            <p:cNvSpPr/>
            <p:nvPr/>
          </p:nvSpPr>
          <p:spPr>
            <a:xfrm>
              <a:off x="1447700" y="3944650"/>
              <a:ext cx="94025" cy="58500"/>
            </a:xfrm>
            <a:custGeom>
              <a:rect b="b" l="l" r="r" t="t"/>
              <a:pathLst>
                <a:path extrusionOk="0" h="2340" w="3761">
                  <a:moveTo>
                    <a:pt x="1" y="1"/>
                  </a:moveTo>
                  <a:cubicBezTo>
                    <a:pt x="1204" y="847"/>
                    <a:pt x="2407" y="1669"/>
                    <a:pt x="3700" y="2340"/>
                  </a:cubicBezTo>
                  <a:cubicBezTo>
                    <a:pt x="3721" y="2305"/>
                    <a:pt x="3739" y="2269"/>
                    <a:pt x="3761" y="2233"/>
                  </a:cubicBezTo>
                  <a:cubicBezTo>
                    <a:pt x="3082" y="1797"/>
                    <a:pt x="2411" y="1358"/>
                    <a:pt x="1728" y="933"/>
                  </a:cubicBezTo>
                  <a:cubicBezTo>
                    <a:pt x="1257" y="637"/>
                    <a:pt x="772" y="358"/>
                    <a:pt x="289" y="83"/>
                  </a:cubicBezTo>
                  <a:cubicBezTo>
                    <a:pt x="204" y="33"/>
                    <a:pt x="97" y="3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8"/>
            <p:cNvSpPr/>
            <p:nvPr/>
          </p:nvSpPr>
          <p:spPr>
            <a:xfrm>
              <a:off x="1719925" y="3634850"/>
              <a:ext cx="47775" cy="85375"/>
            </a:xfrm>
            <a:custGeom>
              <a:rect b="b" l="l" r="r" t="t"/>
              <a:pathLst>
                <a:path extrusionOk="0" h="3415" w="1911">
                  <a:moveTo>
                    <a:pt x="0" y="1"/>
                  </a:moveTo>
                  <a:lnTo>
                    <a:pt x="0" y="1"/>
                  </a:lnTo>
                  <a:cubicBezTo>
                    <a:pt x="635" y="1140"/>
                    <a:pt x="1275" y="2279"/>
                    <a:pt x="1911" y="3414"/>
                  </a:cubicBezTo>
                  <a:cubicBezTo>
                    <a:pt x="1522" y="2140"/>
                    <a:pt x="843" y="102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8"/>
            <p:cNvSpPr/>
            <p:nvPr/>
          </p:nvSpPr>
          <p:spPr>
            <a:xfrm>
              <a:off x="1686800" y="3659575"/>
              <a:ext cx="43225" cy="82075"/>
            </a:xfrm>
            <a:custGeom>
              <a:rect b="b" l="l" r="r" t="t"/>
              <a:pathLst>
                <a:path extrusionOk="0" h="3283" w="1729">
                  <a:moveTo>
                    <a:pt x="0" y="1"/>
                  </a:moveTo>
                  <a:cubicBezTo>
                    <a:pt x="478" y="1148"/>
                    <a:pt x="1029" y="2254"/>
                    <a:pt x="1729" y="3283"/>
                  </a:cubicBezTo>
                  <a:cubicBezTo>
                    <a:pt x="1203" y="2161"/>
                    <a:pt x="679" y="10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8"/>
            <p:cNvSpPr/>
            <p:nvPr/>
          </p:nvSpPr>
          <p:spPr>
            <a:xfrm>
              <a:off x="1755350" y="3775200"/>
              <a:ext cx="37625" cy="78150"/>
            </a:xfrm>
            <a:custGeom>
              <a:rect b="b" l="l" r="r" t="t"/>
              <a:pathLst>
                <a:path extrusionOk="0" h="3126" w="1505">
                  <a:moveTo>
                    <a:pt x="1" y="1"/>
                  </a:moveTo>
                  <a:cubicBezTo>
                    <a:pt x="87" y="554"/>
                    <a:pt x="1118" y="2737"/>
                    <a:pt x="1504" y="3126"/>
                  </a:cubicBezTo>
                  <a:cubicBezTo>
                    <a:pt x="1136" y="2015"/>
                    <a:pt x="512" y="103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8"/>
            <p:cNvSpPr/>
            <p:nvPr/>
          </p:nvSpPr>
          <p:spPr>
            <a:xfrm>
              <a:off x="1604125" y="3721025"/>
              <a:ext cx="49550" cy="66075"/>
            </a:xfrm>
            <a:custGeom>
              <a:rect b="b" l="l" r="r" t="t"/>
              <a:pathLst>
                <a:path extrusionOk="0" h="2643" w="1982">
                  <a:moveTo>
                    <a:pt x="0" y="0"/>
                  </a:moveTo>
                  <a:cubicBezTo>
                    <a:pt x="228" y="546"/>
                    <a:pt x="1339" y="2043"/>
                    <a:pt x="1982" y="2642"/>
                  </a:cubicBezTo>
                  <a:cubicBezTo>
                    <a:pt x="1464" y="1707"/>
                    <a:pt x="857" y="84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8"/>
            <p:cNvSpPr/>
            <p:nvPr/>
          </p:nvSpPr>
          <p:spPr>
            <a:xfrm>
              <a:off x="1699900" y="3629575"/>
              <a:ext cx="39575" cy="79150"/>
            </a:xfrm>
            <a:custGeom>
              <a:rect b="b" l="l" r="r" t="t"/>
              <a:pathLst>
                <a:path extrusionOk="0" h="3166" w="1583">
                  <a:moveTo>
                    <a:pt x="1" y="1"/>
                  </a:moveTo>
                  <a:lnTo>
                    <a:pt x="1" y="1"/>
                  </a:lnTo>
                  <a:cubicBezTo>
                    <a:pt x="483" y="1076"/>
                    <a:pt x="943" y="2165"/>
                    <a:pt x="1583" y="3165"/>
                  </a:cubicBezTo>
                  <a:cubicBezTo>
                    <a:pt x="1172" y="2054"/>
                    <a:pt x="633" y="100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8"/>
            <p:cNvSpPr/>
            <p:nvPr/>
          </p:nvSpPr>
          <p:spPr>
            <a:xfrm>
              <a:off x="1694550" y="4081450"/>
              <a:ext cx="60225" cy="31100"/>
            </a:xfrm>
            <a:custGeom>
              <a:rect b="b" l="l" r="r" t="t"/>
              <a:pathLst>
                <a:path extrusionOk="0" h="1244" w="2409">
                  <a:moveTo>
                    <a:pt x="0" y="0"/>
                  </a:moveTo>
                  <a:lnTo>
                    <a:pt x="0" y="0"/>
                  </a:lnTo>
                  <a:cubicBezTo>
                    <a:pt x="734" y="526"/>
                    <a:pt x="1481" y="990"/>
                    <a:pt x="2344" y="1219"/>
                  </a:cubicBezTo>
                  <a:lnTo>
                    <a:pt x="2344" y="1219"/>
                  </a:lnTo>
                  <a:cubicBezTo>
                    <a:pt x="2409" y="1013"/>
                    <a:pt x="2241" y="948"/>
                    <a:pt x="2100" y="882"/>
                  </a:cubicBezTo>
                  <a:cubicBezTo>
                    <a:pt x="1522" y="614"/>
                    <a:pt x="936" y="357"/>
                    <a:pt x="354" y="100"/>
                  </a:cubicBezTo>
                  <a:cubicBezTo>
                    <a:pt x="244" y="50"/>
                    <a:pt x="119" y="32"/>
                    <a:pt x="0" y="0"/>
                  </a:cubicBezTo>
                  <a:close/>
                  <a:moveTo>
                    <a:pt x="2344" y="1219"/>
                  </a:moveTo>
                  <a:cubicBezTo>
                    <a:pt x="2342" y="1227"/>
                    <a:pt x="2339" y="1235"/>
                    <a:pt x="2336" y="1243"/>
                  </a:cubicBezTo>
                  <a:lnTo>
                    <a:pt x="2354" y="1222"/>
                  </a:lnTo>
                  <a:cubicBezTo>
                    <a:pt x="2351" y="1221"/>
                    <a:pt x="2348" y="1220"/>
                    <a:pt x="2344" y="12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8"/>
            <p:cNvSpPr/>
            <p:nvPr/>
          </p:nvSpPr>
          <p:spPr>
            <a:xfrm>
              <a:off x="1653050" y="4089200"/>
              <a:ext cx="76700" cy="23525"/>
            </a:xfrm>
            <a:custGeom>
              <a:rect b="b" l="l" r="r" t="t"/>
              <a:pathLst>
                <a:path extrusionOk="0" h="941" w="3068">
                  <a:moveTo>
                    <a:pt x="32" y="1"/>
                  </a:moveTo>
                  <a:cubicBezTo>
                    <a:pt x="22" y="44"/>
                    <a:pt x="10" y="90"/>
                    <a:pt x="0" y="133"/>
                  </a:cubicBezTo>
                  <a:cubicBezTo>
                    <a:pt x="979" y="551"/>
                    <a:pt x="1986" y="872"/>
                    <a:pt x="3068" y="940"/>
                  </a:cubicBezTo>
                  <a:cubicBezTo>
                    <a:pt x="2057" y="626"/>
                    <a:pt x="1043" y="312"/>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8"/>
            <p:cNvSpPr/>
            <p:nvPr/>
          </p:nvSpPr>
          <p:spPr>
            <a:xfrm>
              <a:off x="1674375" y="4050375"/>
              <a:ext cx="63150" cy="32250"/>
            </a:xfrm>
            <a:custGeom>
              <a:rect b="b" l="l" r="r" t="t"/>
              <a:pathLst>
                <a:path extrusionOk="0" h="1290" w="2526">
                  <a:moveTo>
                    <a:pt x="1" y="1"/>
                  </a:moveTo>
                  <a:cubicBezTo>
                    <a:pt x="761" y="583"/>
                    <a:pt x="1615" y="975"/>
                    <a:pt x="2526" y="1290"/>
                  </a:cubicBezTo>
                  <a:cubicBezTo>
                    <a:pt x="1736" y="772"/>
                    <a:pt x="908" y="31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8"/>
            <p:cNvSpPr/>
            <p:nvPr/>
          </p:nvSpPr>
          <p:spPr>
            <a:xfrm>
              <a:off x="1452150" y="3897600"/>
              <a:ext cx="54675" cy="32075"/>
            </a:xfrm>
            <a:custGeom>
              <a:rect b="b" l="l" r="r" t="t"/>
              <a:pathLst>
                <a:path extrusionOk="0" h="1283" w="2187">
                  <a:moveTo>
                    <a:pt x="1" y="0"/>
                  </a:moveTo>
                  <a:lnTo>
                    <a:pt x="1" y="0"/>
                  </a:lnTo>
                  <a:cubicBezTo>
                    <a:pt x="347" y="426"/>
                    <a:pt x="1604" y="1162"/>
                    <a:pt x="2186" y="1283"/>
                  </a:cubicBezTo>
                  <a:cubicBezTo>
                    <a:pt x="1262" y="562"/>
                    <a:pt x="440" y="7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8"/>
            <p:cNvSpPr/>
            <p:nvPr/>
          </p:nvSpPr>
          <p:spPr>
            <a:xfrm>
              <a:off x="1723225" y="3941625"/>
              <a:ext cx="33850" cy="36275"/>
            </a:xfrm>
            <a:custGeom>
              <a:rect b="b" l="l" r="r" t="t"/>
              <a:pathLst>
                <a:path extrusionOk="0" h="1451" w="1354">
                  <a:moveTo>
                    <a:pt x="0" y="1"/>
                  </a:moveTo>
                  <a:lnTo>
                    <a:pt x="0" y="1"/>
                  </a:lnTo>
                  <a:cubicBezTo>
                    <a:pt x="490" y="565"/>
                    <a:pt x="825" y="1089"/>
                    <a:pt x="1354" y="1450"/>
                  </a:cubicBezTo>
                  <a:cubicBezTo>
                    <a:pt x="1047" y="807"/>
                    <a:pt x="521" y="25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8"/>
            <p:cNvSpPr/>
            <p:nvPr/>
          </p:nvSpPr>
          <p:spPr>
            <a:xfrm>
              <a:off x="1495275" y="4180350"/>
              <a:ext cx="41100" cy="11225"/>
            </a:xfrm>
            <a:custGeom>
              <a:rect b="b" l="l" r="r" t="t"/>
              <a:pathLst>
                <a:path extrusionOk="0" h="449" w="1644">
                  <a:moveTo>
                    <a:pt x="29" y="1"/>
                  </a:moveTo>
                  <a:cubicBezTo>
                    <a:pt x="22" y="44"/>
                    <a:pt x="11" y="87"/>
                    <a:pt x="0" y="129"/>
                  </a:cubicBezTo>
                  <a:cubicBezTo>
                    <a:pt x="379" y="301"/>
                    <a:pt x="765" y="449"/>
                    <a:pt x="1183" y="449"/>
                  </a:cubicBezTo>
                  <a:cubicBezTo>
                    <a:pt x="1332" y="449"/>
                    <a:pt x="1485" y="430"/>
                    <a:pt x="1643" y="387"/>
                  </a:cubicBezTo>
                  <a:cubicBezTo>
                    <a:pt x="1104" y="258"/>
                    <a:pt x="569" y="129"/>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8"/>
            <p:cNvSpPr/>
            <p:nvPr/>
          </p:nvSpPr>
          <p:spPr>
            <a:xfrm>
              <a:off x="1888300" y="3792175"/>
              <a:ext cx="8600" cy="42225"/>
            </a:xfrm>
            <a:custGeom>
              <a:rect b="b" l="l" r="r" t="t"/>
              <a:pathLst>
                <a:path extrusionOk="0" h="1689" w="344">
                  <a:moveTo>
                    <a:pt x="0" y="0"/>
                  </a:moveTo>
                  <a:lnTo>
                    <a:pt x="0" y="0"/>
                  </a:lnTo>
                  <a:cubicBezTo>
                    <a:pt x="76" y="571"/>
                    <a:pt x="33" y="1164"/>
                    <a:pt x="343" y="1689"/>
                  </a:cubicBezTo>
                  <a:cubicBezTo>
                    <a:pt x="343" y="1104"/>
                    <a:pt x="236" y="54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8"/>
            <p:cNvSpPr/>
            <p:nvPr/>
          </p:nvSpPr>
          <p:spPr>
            <a:xfrm>
              <a:off x="1754725" y="3811100"/>
              <a:ext cx="22450" cy="39375"/>
            </a:xfrm>
            <a:custGeom>
              <a:rect b="b" l="l" r="r" t="t"/>
              <a:pathLst>
                <a:path extrusionOk="0" h="1575" w="898">
                  <a:moveTo>
                    <a:pt x="1" y="0"/>
                  </a:moveTo>
                  <a:cubicBezTo>
                    <a:pt x="262" y="525"/>
                    <a:pt x="522" y="1050"/>
                    <a:pt x="779" y="1575"/>
                  </a:cubicBezTo>
                  <a:cubicBezTo>
                    <a:pt x="819" y="1561"/>
                    <a:pt x="858" y="1547"/>
                    <a:pt x="897" y="1532"/>
                  </a:cubicBezTo>
                  <a:cubicBezTo>
                    <a:pt x="658" y="989"/>
                    <a:pt x="397" y="4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8"/>
            <p:cNvSpPr/>
            <p:nvPr/>
          </p:nvSpPr>
          <p:spPr>
            <a:xfrm>
              <a:off x="1567425" y="4139725"/>
              <a:ext cx="43775" cy="15150"/>
            </a:xfrm>
            <a:custGeom>
              <a:rect b="b" l="l" r="r" t="t"/>
              <a:pathLst>
                <a:path extrusionOk="0" h="606" w="1751">
                  <a:moveTo>
                    <a:pt x="0" y="1"/>
                  </a:moveTo>
                  <a:lnTo>
                    <a:pt x="0" y="1"/>
                  </a:lnTo>
                  <a:cubicBezTo>
                    <a:pt x="526" y="376"/>
                    <a:pt x="1136" y="462"/>
                    <a:pt x="1729" y="605"/>
                  </a:cubicBezTo>
                  <a:cubicBezTo>
                    <a:pt x="1736" y="562"/>
                    <a:pt x="1743" y="523"/>
                    <a:pt x="1750" y="483"/>
                  </a:cubicBezTo>
                  <a:cubicBezTo>
                    <a:pt x="1168" y="322"/>
                    <a:pt x="582" y="1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8"/>
            <p:cNvSpPr/>
            <p:nvPr/>
          </p:nvSpPr>
          <p:spPr>
            <a:xfrm>
              <a:off x="1610550" y="3900025"/>
              <a:ext cx="33400" cy="27600"/>
            </a:xfrm>
            <a:custGeom>
              <a:rect b="b" l="l" r="r" t="t"/>
              <a:pathLst>
                <a:path extrusionOk="0" h="1104" w="1336">
                  <a:moveTo>
                    <a:pt x="29" y="0"/>
                  </a:moveTo>
                  <a:lnTo>
                    <a:pt x="1" y="32"/>
                  </a:lnTo>
                  <a:cubicBezTo>
                    <a:pt x="332" y="497"/>
                    <a:pt x="757" y="846"/>
                    <a:pt x="1257" y="1103"/>
                  </a:cubicBezTo>
                  <a:cubicBezTo>
                    <a:pt x="1282" y="1072"/>
                    <a:pt x="1308" y="1039"/>
                    <a:pt x="1336" y="1007"/>
                  </a:cubicBezTo>
                  <a:cubicBezTo>
                    <a:pt x="900" y="671"/>
                    <a:pt x="464" y="336"/>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8"/>
            <p:cNvSpPr/>
            <p:nvPr/>
          </p:nvSpPr>
          <p:spPr>
            <a:xfrm>
              <a:off x="1777050" y="3644575"/>
              <a:ext cx="17450" cy="40375"/>
            </a:xfrm>
            <a:custGeom>
              <a:rect b="b" l="l" r="r" t="t"/>
              <a:pathLst>
                <a:path extrusionOk="0" h="1615" w="698">
                  <a:moveTo>
                    <a:pt x="0" y="1"/>
                  </a:moveTo>
                  <a:cubicBezTo>
                    <a:pt x="100" y="565"/>
                    <a:pt x="379" y="1197"/>
                    <a:pt x="697" y="1615"/>
                  </a:cubicBezTo>
                  <a:cubicBezTo>
                    <a:pt x="575" y="976"/>
                    <a:pt x="286" y="49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8"/>
            <p:cNvSpPr/>
            <p:nvPr/>
          </p:nvSpPr>
          <p:spPr>
            <a:xfrm>
              <a:off x="1475450" y="3838250"/>
              <a:ext cx="32075" cy="20000"/>
            </a:xfrm>
            <a:custGeom>
              <a:rect b="b" l="l" r="r" t="t"/>
              <a:pathLst>
                <a:path extrusionOk="0" h="800" w="1283">
                  <a:moveTo>
                    <a:pt x="0" y="0"/>
                  </a:moveTo>
                  <a:lnTo>
                    <a:pt x="0" y="0"/>
                  </a:lnTo>
                  <a:cubicBezTo>
                    <a:pt x="397" y="268"/>
                    <a:pt x="798" y="532"/>
                    <a:pt x="1194" y="800"/>
                  </a:cubicBezTo>
                  <a:cubicBezTo>
                    <a:pt x="1222" y="754"/>
                    <a:pt x="1254" y="711"/>
                    <a:pt x="1283" y="665"/>
                  </a:cubicBezTo>
                  <a:cubicBezTo>
                    <a:pt x="883" y="403"/>
                    <a:pt x="540" y="4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8"/>
            <p:cNvSpPr/>
            <p:nvPr/>
          </p:nvSpPr>
          <p:spPr>
            <a:xfrm>
              <a:off x="1598325" y="3987800"/>
              <a:ext cx="30275" cy="15900"/>
            </a:xfrm>
            <a:custGeom>
              <a:rect b="b" l="l" r="r" t="t"/>
              <a:pathLst>
                <a:path extrusionOk="0" h="636" w="1211">
                  <a:moveTo>
                    <a:pt x="0" y="0"/>
                  </a:moveTo>
                  <a:lnTo>
                    <a:pt x="0" y="0"/>
                  </a:lnTo>
                  <a:cubicBezTo>
                    <a:pt x="340" y="339"/>
                    <a:pt x="721" y="589"/>
                    <a:pt x="1210" y="635"/>
                  </a:cubicBezTo>
                  <a:cubicBezTo>
                    <a:pt x="807" y="425"/>
                    <a:pt x="404" y="21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8"/>
            <p:cNvSpPr/>
            <p:nvPr/>
          </p:nvSpPr>
          <p:spPr>
            <a:xfrm>
              <a:off x="1646625" y="3640200"/>
              <a:ext cx="20275" cy="24300"/>
            </a:xfrm>
            <a:custGeom>
              <a:rect b="b" l="l" r="r" t="t"/>
              <a:pathLst>
                <a:path extrusionOk="0" h="972" w="811">
                  <a:moveTo>
                    <a:pt x="0" y="1"/>
                  </a:moveTo>
                  <a:lnTo>
                    <a:pt x="0" y="1"/>
                  </a:lnTo>
                  <a:cubicBezTo>
                    <a:pt x="297" y="367"/>
                    <a:pt x="443" y="737"/>
                    <a:pt x="787" y="947"/>
                  </a:cubicBezTo>
                  <a:lnTo>
                    <a:pt x="787" y="947"/>
                  </a:lnTo>
                  <a:cubicBezTo>
                    <a:pt x="595" y="459"/>
                    <a:pt x="446" y="271"/>
                    <a:pt x="0" y="1"/>
                  </a:cubicBezTo>
                  <a:close/>
                  <a:moveTo>
                    <a:pt x="787" y="947"/>
                  </a:moveTo>
                  <a:cubicBezTo>
                    <a:pt x="790" y="955"/>
                    <a:pt x="793" y="964"/>
                    <a:pt x="796" y="972"/>
                  </a:cubicBezTo>
                  <a:lnTo>
                    <a:pt x="811" y="962"/>
                  </a:lnTo>
                  <a:cubicBezTo>
                    <a:pt x="803" y="957"/>
                    <a:pt x="795" y="952"/>
                    <a:pt x="787" y="9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8"/>
            <p:cNvSpPr/>
            <p:nvPr/>
          </p:nvSpPr>
          <p:spPr>
            <a:xfrm>
              <a:off x="1541250" y="4239900"/>
              <a:ext cx="30025" cy="1025"/>
            </a:xfrm>
            <a:custGeom>
              <a:rect b="b" l="l" r="r" t="t"/>
              <a:pathLst>
                <a:path extrusionOk="0" h="41" w="1201">
                  <a:moveTo>
                    <a:pt x="1" y="1"/>
                  </a:moveTo>
                  <a:lnTo>
                    <a:pt x="1" y="40"/>
                  </a:lnTo>
                  <a:lnTo>
                    <a:pt x="1197" y="40"/>
                  </a:lnTo>
                  <a:cubicBezTo>
                    <a:pt x="1197" y="30"/>
                    <a:pt x="1197" y="15"/>
                    <a:pt x="1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8"/>
            <p:cNvSpPr/>
            <p:nvPr/>
          </p:nvSpPr>
          <p:spPr>
            <a:xfrm>
              <a:off x="1577675" y="3685575"/>
              <a:ext cx="12725" cy="16175"/>
            </a:xfrm>
            <a:custGeom>
              <a:rect b="b" l="l" r="r" t="t"/>
              <a:pathLst>
                <a:path extrusionOk="0" h="647" w="509">
                  <a:moveTo>
                    <a:pt x="1" y="0"/>
                  </a:moveTo>
                  <a:lnTo>
                    <a:pt x="1" y="0"/>
                  </a:lnTo>
                  <a:cubicBezTo>
                    <a:pt x="68" y="261"/>
                    <a:pt x="183" y="475"/>
                    <a:pt x="508" y="647"/>
                  </a:cubicBezTo>
                  <a:cubicBezTo>
                    <a:pt x="394" y="304"/>
                    <a:pt x="261" y="10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8"/>
            <p:cNvSpPr/>
            <p:nvPr/>
          </p:nvSpPr>
          <p:spPr>
            <a:xfrm>
              <a:off x="1782400" y="4003950"/>
              <a:ext cx="19600" cy="13900"/>
            </a:xfrm>
            <a:custGeom>
              <a:rect b="b" l="l" r="r" t="t"/>
              <a:pathLst>
                <a:path extrusionOk="0" h="556" w="784">
                  <a:moveTo>
                    <a:pt x="0" y="0"/>
                  </a:moveTo>
                  <a:cubicBezTo>
                    <a:pt x="183" y="227"/>
                    <a:pt x="299" y="555"/>
                    <a:pt x="634" y="555"/>
                  </a:cubicBezTo>
                  <a:cubicBezTo>
                    <a:pt x="679" y="555"/>
                    <a:pt x="729" y="549"/>
                    <a:pt x="783" y="536"/>
                  </a:cubicBezTo>
                  <a:lnTo>
                    <a:pt x="780" y="533"/>
                  </a:lnTo>
                  <a:cubicBezTo>
                    <a:pt x="493" y="393"/>
                    <a:pt x="358" y="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8"/>
            <p:cNvSpPr/>
            <p:nvPr/>
          </p:nvSpPr>
          <p:spPr>
            <a:xfrm>
              <a:off x="1518750" y="4224375"/>
              <a:ext cx="24575" cy="1375"/>
            </a:xfrm>
            <a:custGeom>
              <a:rect b="b" l="l" r="r" t="t"/>
              <a:pathLst>
                <a:path extrusionOk="0" h="55" w="983">
                  <a:moveTo>
                    <a:pt x="1" y="0"/>
                  </a:moveTo>
                  <a:cubicBezTo>
                    <a:pt x="1" y="18"/>
                    <a:pt x="1" y="36"/>
                    <a:pt x="4" y="54"/>
                  </a:cubicBezTo>
                  <a:lnTo>
                    <a:pt x="976" y="54"/>
                  </a:lnTo>
                  <a:cubicBezTo>
                    <a:pt x="976" y="36"/>
                    <a:pt x="979" y="18"/>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8"/>
            <p:cNvSpPr/>
            <p:nvPr/>
          </p:nvSpPr>
          <p:spPr>
            <a:xfrm>
              <a:off x="1482425" y="4132875"/>
              <a:ext cx="23400" cy="9750"/>
            </a:xfrm>
            <a:custGeom>
              <a:rect b="b" l="l" r="r" t="t"/>
              <a:pathLst>
                <a:path extrusionOk="0" h="390" w="936">
                  <a:moveTo>
                    <a:pt x="43" y="0"/>
                  </a:moveTo>
                  <a:cubicBezTo>
                    <a:pt x="29" y="43"/>
                    <a:pt x="15" y="90"/>
                    <a:pt x="0" y="132"/>
                  </a:cubicBezTo>
                  <a:cubicBezTo>
                    <a:pt x="300" y="218"/>
                    <a:pt x="604" y="304"/>
                    <a:pt x="904" y="390"/>
                  </a:cubicBezTo>
                  <a:cubicBezTo>
                    <a:pt x="915" y="350"/>
                    <a:pt x="926" y="307"/>
                    <a:pt x="936" y="268"/>
                  </a:cubicBezTo>
                  <a:cubicBezTo>
                    <a:pt x="639" y="179"/>
                    <a:pt x="343" y="9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8"/>
            <p:cNvSpPr/>
            <p:nvPr/>
          </p:nvSpPr>
          <p:spPr>
            <a:xfrm>
              <a:off x="1747400" y="4046275"/>
              <a:ext cx="14125" cy="6525"/>
            </a:xfrm>
            <a:custGeom>
              <a:rect b="b" l="l" r="r" t="t"/>
              <a:pathLst>
                <a:path extrusionOk="0" h="261" w="565">
                  <a:moveTo>
                    <a:pt x="12" y="0"/>
                  </a:moveTo>
                  <a:lnTo>
                    <a:pt x="1" y="15"/>
                  </a:lnTo>
                  <a:cubicBezTo>
                    <a:pt x="8" y="18"/>
                    <a:pt x="15" y="21"/>
                    <a:pt x="22" y="24"/>
                  </a:cubicBezTo>
                  <a:lnTo>
                    <a:pt x="22" y="24"/>
                  </a:lnTo>
                  <a:cubicBezTo>
                    <a:pt x="19" y="16"/>
                    <a:pt x="15" y="8"/>
                    <a:pt x="12" y="0"/>
                  </a:cubicBezTo>
                  <a:close/>
                  <a:moveTo>
                    <a:pt x="22" y="24"/>
                  </a:moveTo>
                  <a:cubicBezTo>
                    <a:pt x="121" y="237"/>
                    <a:pt x="341" y="254"/>
                    <a:pt x="565" y="261"/>
                  </a:cubicBezTo>
                  <a:cubicBezTo>
                    <a:pt x="383" y="181"/>
                    <a:pt x="201" y="102"/>
                    <a:pt x="22"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8"/>
            <p:cNvSpPr/>
            <p:nvPr/>
          </p:nvSpPr>
          <p:spPr>
            <a:xfrm>
              <a:off x="1731250" y="4036525"/>
              <a:ext cx="16450" cy="10125"/>
            </a:xfrm>
            <a:custGeom>
              <a:rect b="b" l="l" r="r" t="t"/>
              <a:pathLst>
                <a:path extrusionOk="0" h="405" w="658">
                  <a:moveTo>
                    <a:pt x="50" y="1"/>
                  </a:moveTo>
                  <a:cubicBezTo>
                    <a:pt x="32" y="19"/>
                    <a:pt x="19" y="36"/>
                    <a:pt x="1" y="54"/>
                  </a:cubicBezTo>
                  <a:cubicBezTo>
                    <a:pt x="175" y="230"/>
                    <a:pt x="360" y="388"/>
                    <a:pt x="626" y="390"/>
                  </a:cubicBezTo>
                  <a:lnTo>
                    <a:pt x="626" y="390"/>
                  </a:lnTo>
                  <a:cubicBezTo>
                    <a:pt x="433" y="259"/>
                    <a:pt x="240" y="132"/>
                    <a:pt x="50" y="1"/>
                  </a:cubicBezTo>
                  <a:close/>
                  <a:moveTo>
                    <a:pt x="658" y="390"/>
                  </a:moveTo>
                  <a:cubicBezTo>
                    <a:pt x="649" y="390"/>
                    <a:pt x="641" y="391"/>
                    <a:pt x="633" y="391"/>
                  </a:cubicBezTo>
                  <a:cubicBezTo>
                    <a:pt x="631" y="391"/>
                    <a:pt x="628" y="391"/>
                    <a:pt x="626" y="390"/>
                  </a:cubicBezTo>
                  <a:lnTo>
                    <a:pt x="626" y="390"/>
                  </a:lnTo>
                  <a:cubicBezTo>
                    <a:pt x="633" y="395"/>
                    <a:pt x="640" y="400"/>
                    <a:pt x="647" y="405"/>
                  </a:cubicBezTo>
                  <a:lnTo>
                    <a:pt x="658"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8"/>
            <p:cNvSpPr/>
            <p:nvPr/>
          </p:nvSpPr>
          <p:spPr>
            <a:xfrm>
              <a:off x="1599475" y="3892850"/>
              <a:ext cx="11800" cy="7975"/>
            </a:xfrm>
            <a:custGeom>
              <a:rect b="b" l="l" r="r" t="t"/>
              <a:pathLst>
                <a:path extrusionOk="0" h="319" w="472">
                  <a:moveTo>
                    <a:pt x="39" y="1"/>
                  </a:moveTo>
                  <a:cubicBezTo>
                    <a:pt x="26" y="1"/>
                    <a:pt x="14" y="1"/>
                    <a:pt x="0" y="2"/>
                  </a:cubicBezTo>
                  <a:cubicBezTo>
                    <a:pt x="147" y="109"/>
                    <a:pt x="294" y="212"/>
                    <a:pt x="444" y="319"/>
                  </a:cubicBezTo>
                  <a:lnTo>
                    <a:pt x="472" y="287"/>
                  </a:lnTo>
                  <a:cubicBezTo>
                    <a:pt x="384" y="119"/>
                    <a:pt x="258" y="1"/>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8"/>
            <p:cNvSpPr/>
            <p:nvPr/>
          </p:nvSpPr>
          <p:spPr>
            <a:xfrm>
              <a:off x="1666525" y="3664225"/>
              <a:ext cx="6600" cy="14125"/>
            </a:xfrm>
            <a:custGeom>
              <a:rect b="b" l="l" r="r" t="t"/>
              <a:pathLst>
                <a:path extrusionOk="0" h="565" w="264">
                  <a:moveTo>
                    <a:pt x="15" y="1"/>
                  </a:moveTo>
                  <a:lnTo>
                    <a:pt x="0" y="11"/>
                  </a:lnTo>
                  <a:cubicBezTo>
                    <a:pt x="8" y="15"/>
                    <a:pt x="16" y="19"/>
                    <a:pt x="24" y="23"/>
                  </a:cubicBezTo>
                  <a:lnTo>
                    <a:pt x="24" y="23"/>
                  </a:lnTo>
                  <a:cubicBezTo>
                    <a:pt x="21" y="15"/>
                    <a:pt x="18" y="8"/>
                    <a:pt x="15" y="1"/>
                  </a:cubicBezTo>
                  <a:close/>
                  <a:moveTo>
                    <a:pt x="24" y="23"/>
                  </a:moveTo>
                  <a:cubicBezTo>
                    <a:pt x="99" y="205"/>
                    <a:pt x="175" y="386"/>
                    <a:pt x="251" y="565"/>
                  </a:cubicBezTo>
                  <a:cubicBezTo>
                    <a:pt x="264" y="337"/>
                    <a:pt x="228" y="130"/>
                    <a:pt x="24"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8"/>
            <p:cNvSpPr/>
            <p:nvPr/>
          </p:nvSpPr>
          <p:spPr>
            <a:xfrm>
              <a:off x="1661600" y="3865575"/>
              <a:ext cx="7975" cy="8675"/>
            </a:xfrm>
            <a:custGeom>
              <a:rect b="b" l="l" r="r" t="t"/>
              <a:pathLst>
                <a:path extrusionOk="0" h="347" w="319">
                  <a:moveTo>
                    <a:pt x="97" y="0"/>
                  </a:moveTo>
                  <a:cubicBezTo>
                    <a:pt x="65" y="22"/>
                    <a:pt x="33" y="43"/>
                    <a:pt x="1" y="68"/>
                  </a:cubicBezTo>
                  <a:cubicBezTo>
                    <a:pt x="54" y="121"/>
                    <a:pt x="101" y="182"/>
                    <a:pt x="158" y="236"/>
                  </a:cubicBezTo>
                  <a:cubicBezTo>
                    <a:pt x="197" y="271"/>
                    <a:pt x="247" y="296"/>
                    <a:pt x="319" y="346"/>
                  </a:cubicBezTo>
                  <a:cubicBezTo>
                    <a:pt x="230" y="203"/>
                    <a:pt x="166" y="99"/>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8"/>
            <p:cNvSpPr/>
            <p:nvPr/>
          </p:nvSpPr>
          <p:spPr>
            <a:xfrm>
              <a:off x="1543050" y="3931875"/>
              <a:ext cx="10200" cy="8600"/>
            </a:xfrm>
            <a:custGeom>
              <a:rect b="b" l="l" r="r" t="t"/>
              <a:pathLst>
                <a:path extrusionOk="0" h="344" w="408">
                  <a:moveTo>
                    <a:pt x="43" y="1"/>
                  </a:moveTo>
                  <a:cubicBezTo>
                    <a:pt x="29" y="27"/>
                    <a:pt x="14" y="51"/>
                    <a:pt x="1" y="76"/>
                  </a:cubicBezTo>
                  <a:cubicBezTo>
                    <a:pt x="118" y="162"/>
                    <a:pt x="240" y="251"/>
                    <a:pt x="361" y="344"/>
                  </a:cubicBezTo>
                  <a:cubicBezTo>
                    <a:pt x="379" y="301"/>
                    <a:pt x="408" y="258"/>
                    <a:pt x="400" y="255"/>
                  </a:cubicBezTo>
                  <a:cubicBezTo>
                    <a:pt x="286" y="165"/>
                    <a:pt x="164" y="87"/>
                    <a:pt x="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8"/>
            <p:cNvSpPr/>
            <p:nvPr/>
          </p:nvSpPr>
          <p:spPr>
            <a:xfrm>
              <a:off x="1825075" y="3813325"/>
              <a:ext cx="4850" cy="9750"/>
            </a:xfrm>
            <a:custGeom>
              <a:rect b="b" l="l" r="r" t="t"/>
              <a:pathLst>
                <a:path extrusionOk="0" h="390" w="194">
                  <a:moveTo>
                    <a:pt x="69" y="0"/>
                  </a:moveTo>
                  <a:cubicBezTo>
                    <a:pt x="47" y="7"/>
                    <a:pt x="22" y="12"/>
                    <a:pt x="1" y="18"/>
                  </a:cubicBezTo>
                  <a:cubicBezTo>
                    <a:pt x="29" y="144"/>
                    <a:pt x="62" y="264"/>
                    <a:pt x="90" y="390"/>
                  </a:cubicBezTo>
                  <a:cubicBezTo>
                    <a:pt x="126" y="383"/>
                    <a:pt x="162" y="376"/>
                    <a:pt x="194" y="368"/>
                  </a:cubicBezTo>
                  <a:cubicBezTo>
                    <a:pt x="151" y="247"/>
                    <a:pt x="111" y="122"/>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8"/>
            <p:cNvSpPr/>
            <p:nvPr/>
          </p:nvSpPr>
          <p:spPr>
            <a:xfrm>
              <a:off x="1985100" y="3926350"/>
              <a:ext cx="38125" cy="131100"/>
            </a:xfrm>
            <a:custGeom>
              <a:rect b="b" l="l" r="r" t="t"/>
              <a:pathLst>
                <a:path extrusionOk="0" h="5244" w="1525">
                  <a:moveTo>
                    <a:pt x="1353" y="1"/>
                  </a:moveTo>
                  <a:lnTo>
                    <a:pt x="1353" y="1"/>
                  </a:lnTo>
                  <a:cubicBezTo>
                    <a:pt x="1314" y="98"/>
                    <a:pt x="1299" y="194"/>
                    <a:pt x="1296" y="294"/>
                  </a:cubicBezTo>
                  <a:cubicBezTo>
                    <a:pt x="1213" y="1776"/>
                    <a:pt x="900" y="3200"/>
                    <a:pt x="196" y="4522"/>
                  </a:cubicBezTo>
                  <a:cubicBezTo>
                    <a:pt x="139" y="4629"/>
                    <a:pt x="92" y="4747"/>
                    <a:pt x="56" y="4865"/>
                  </a:cubicBezTo>
                  <a:cubicBezTo>
                    <a:pt x="1" y="5065"/>
                    <a:pt x="110" y="5165"/>
                    <a:pt x="287" y="5216"/>
                  </a:cubicBezTo>
                  <a:lnTo>
                    <a:pt x="287" y="5216"/>
                  </a:lnTo>
                  <a:cubicBezTo>
                    <a:pt x="351" y="5011"/>
                    <a:pt x="407" y="4802"/>
                    <a:pt x="482" y="4597"/>
                  </a:cubicBezTo>
                  <a:cubicBezTo>
                    <a:pt x="692" y="4015"/>
                    <a:pt x="953" y="3451"/>
                    <a:pt x="1121" y="2854"/>
                  </a:cubicBezTo>
                  <a:cubicBezTo>
                    <a:pt x="1378" y="1926"/>
                    <a:pt x="1525" y="972"/>
                    <a:pt x="1353" y="1"/>
                  </a:cubicBezTo>
                  <a:close/>
                  <a:moveTo>
                    <a:pt x="287" y="5216"/>
                  </a:moveTo>
                  <a:cubicBezTo>
                    <a:pt x="284" y="5225"/>
                    <a:pt x="281" y="5234"/>
                    <a:pt x="278" y="5244"/>
                  </a:cubicBezTo>
                  <a:lnTo>
                    <a:pt x="296" y="5219"/>
                  </a:lnTo>
                  <a:cubicBezTo>
                    <a:pt x="293" y="5218"/>
                    <a:pt x="290" y="5217"/>
                    <a:pt x="287" y="52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8"/>
            <p:cNvSpPr/>
            <p:nvPr/>
          </p:nvSpPr>
          <p:spPr>
            <a:xfrm>
              <a:off x="1893475" y="3887950"/>
              <a:ext cx="40475" cy="147175"/>
            </a:xfrm>
            <a:custGeom>
              <a:rect b="b" l="l" r="r" t="t"/>
              <a:pathLst>
                <a:path extrusionOk="0" h="5887" w="1619">
                  <a:moveTo>
                    <a:pt x="1" y="1"/>
                  </a:moveTo>
                  <a:lnTo>
                    <a:pt x="1" y="1"/>
                  </a:lnTo>
                  <a:cubicBezTo>
                    <a:pt x="804" y="1883"/>
                    <a:pt x="1315" y="3836"/>
                    <a:pt x="1471" y="5887"/>
                  </a:cubicBezTo>
                  <a:cubicBezTo>
                    <a:pt x="1618" y="4483"/>
                    <a:pt x="850" y="106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8"/>
            <p:cNvSpPr/>
            <p:nvPr/>
          </p:nvSpPr>
          <p:spPr>
            <a:xfrm>
              <a:off x="1860450" y="3908775"/>
              <a:ext cx="48050" cy="100625"/>
            </a:xfrm>
            <a:custGeom>
              <a:rect b="b" l="l" r="r" t="t"/>
              <a:pathLst>
                <a:path extrusionOk="0" h="4025" w="1922">
                  <a:moveTo>
                    <a:pt x="0" y="0"/>
                  </a:moveTo>
                  <a:lnTo>
                    <a:pt x="0" y="0"/>
                  </a:lnTo>
                  <a:cubicBezTo>
                    <a:pt x="636" y="1350"/>
                    <a:pt x="1275" y="2696"/>
                    <a:pt x="1904" y="4025"/>
                  </a:cubicBezTo>
                  <a:cubicBezTo>
                    <a:pt x="1922" y="3207"/>
                    <a:pt x="925" y="103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8"/>
            <p:cNvSpPr/>
            <p:nvPr/>
          </p:nvSpPr>
          <p:spPr>
            <a:xfrm>
              <a:off x="1944450" y="3972425"/>
              <a:ext cx="6900" cy="69125"/>
            </a:xfrm>
            <a:custGeom>
              <a:rect b="b" l="l" r="r" t="t"/>
              <a:pathLst>
                <a:path extrusionOk="0" h="2765" w="276">
                  <a:moveTo>
                    <a:pt x="58" y="0"/>
                  </a:moveTo>
                  <a:lnTo>
                    <a:pt x="44" y="15"/>
                  </a:lnTo>
                  <a:cubicBezTo>
                    <a:pt x="48" y="19"/>
                    <a:pt x="53" y="23"/>
                    <a:pt x="58" y="27"/>
                  </a:cubicBezTo>
                  <a:lnTo>
                    <a:pt x="58" y="27"/>
                  </a:lnTo>
                  <a:cubicBezTo>
                    <a:pt x="58" y="18"/>
                    <a:pt x="58" y="9"/>
                    <a:pt x="58" y="0"/>
                  </a:cubicBezTo>
                  <a:close/>
                  <a:moveTo>
                    <a:pt x="58" y="27"/>
                  </a:moveTo>
                  <a:lnTo>
                    <a:pt x="58" y="27"/>
                  </a:lnTo>
                  <a:cubicBezTo>
                    <a:pt x="40" y="921"/>
                    <a:pt x="22" y="1816"/>
                    <a:pt x="1" y="2765"/>
                  </a:cubicBezTo>
                  <a:cubicBezTo>
                    <a:pt x="218" y="1990"/>
                    <a:pt x="276" y="729"/>
                    <a:pt x="129" y="97"/>
                  </a:cubicBezTo>
                  <a:cubicBezTo>
                    <a:pt x="123" y="69"/>
                    <a:pt x="88" y="50"/>
                    <a:pt x="58" y="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8"/>
            <p:cNvSpPr/>
            <p:nvPr/>
          </p:nvSpPr>
          <p:spPr>
            <a:xfrm>
              <a:off x="1992050" y="4019475"/>
              <a:ext cx="21625" cy="47625"/>
            </a:xfrm>
            <a:custGeom>
              <a:rect b="b" l="l" r="r" t="t"/>
              <a:pathLst>
                <a:path extrusionOk="0" h="1905" w="865">
                  <a:moveTo>
                    <a:pt x="864" y="1"/>
                  </a:moveTo>
                  <a:lnTo>
                    <a:pt x="864" y="1"/>
                  </a:lnTo>
                  <a:cubicBezTo>
                    <a:pt x="546" y="554"/>
                    <a:pt x="276" y="1036"/>
                    <a:pt x="0" y="1519"/>
                  </a:cubicBezTo>
                  <a:lnTo>
                    <a:pt x="18" y="1494"/>
                  </a:lnTo>
                  <a:cubicBezTo>
                    <a:pt x="49" y="1622"/>
                    <a:pt x="76" y="1754"/>
                    <a:pt x="106" y="1884"/>
                  </a:cubicBezTo>
                  <a:lnTo>
                    <a:pt x="106" y="1884"/>
                  </a:lnTo>
                  <a:cubicBezTo>
                    <a:pt x="229" y="1631"/>
                    <a:pt x="352" y="1375"/>
                    <a:pt x="475" y="1122"/>
                  </a:cubicBezTo>
                  <a:cubicBezTo>
                    <a:pt x="640" y="790"/>
                    <a:pt x="825" y="461"/>
                    <a:pt x="864" y="1"/>
                  </a:cubicBezTo>
                  <a:close/>
                  <a:moveTo>
                    <a:pt x="106" y="1884"/>
                  </a:moveTo>
                  <a:lnTo>
                    <a:pt x="106" y="1884"/>
                  </a:lnTo>
                  <a:cubicBezTo>
                    <a:pt x="104" y="1888"/>
                    <a:pt x="102" y="1892"/>
                    <a:pt x="100" y="1897"/>
                  </a:cubicBezTo>
                  <a:lnTo>
                    <a:pt x="111" y="1904"/>
                  </a:lnTo>
                  <a:cubicBezTo>
                    <a:pt x="109" y="1897"/>
                    <a:pt x="108" y="1891"/>
                    <a:pt x="106" y="18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8"/>
            <p:cNvSpPr/>
            <p:nvPr/>
          </p:nvSpPr>
          <p:spPr>
            <a:xfrm>
              <a:off x="1924800" y="3898325"/>
              <a:ext cx="9500" cy="27875"/>
            </a:xfrm>
            <a:custGeom>
              <a:rect b="b" l="l" r="r" t="t"/>
              <a:pathLst>
                <a:path extrusionOk="0" h="1115" w="380">
                  <a:moveTo>
                    <a:pt x="1" y="1"/>
                  </a:moveTo>
                  <a:cubicBezTo>
                    <a:pt x="126" y="372"/>
                    <a:pt x="251" y="743"/>
                    <a:pt x="380" y="1115"/>
                  </a:cubicBezTo>
                  <a:cubicBezTo>
                    <a:pt x="351" y="708"/>
                    <a:pt x="322" y="30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8"/>
            <p:cNvSpPr/>
            <p:nvPr/>
          </p:nvSpPr>
          <p:spPr>
            <a:xfrm>
              <a:off x="1881775" y="3911000"/>
              <a:ext cx="9675" cy="21800"/>
            </a:xfrm>
            <a:custGeom>
              <a:rect b="b" l="l" r="r" t="t"/>
              <a:pathLst>
                <a:path extrusionOk="0" h="872" w="387">
                  <a:moveTo>
                    <a:pt x="1" y="0"/>
                  </a:moveTo>
                  <a:lnTo>
                    <a:pt x="1" y="0"/>
                  </a:lnTo>
                  <a:cubicBezTo>
                    <a:pt x="126" y="293"/>
                    <a:pt x="254" y="583"/>
                    <a:pt x="380" y="872"/>
                  </a:cubicBezTo>
                  <a:cubicBezTo>
                    <a:pt x="386" y="508"/>
                    <a:pt x="311" y="19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8"/>
            <p:cNvSpPr/>
            <p:nvPr/>
          </p:nvSpPr>
          <p:spPr>
            <a:xfrm>
              <a:off x="1943650" y="3959575"/>
              <a:ext cx="2275" cy="13250"/>
            </a:xfrm>
            <a:custGeom>
              <a:rect b="b" l="l" r="r" t="t"/>
              <a:pathLst>
                <a:path extrusionOk="0" h="530" w="91">
                  <a:moveTo>
                    <a:pt x="76" y="0"/>
                  </a:moveTo>
                  <a:cubicBezTo>
                    <a:pt x="8" y="125"/>
                    <a:pt x="0" y="243"/>
                    <a:pt x="11" y="361"/>
                  </a:cubicBezTo>
                  <a:cubicBezTo>
                    <a:pt x="17" y="405"/>
                    <a:pt x="50" y="448"/>
                    <a:pt x="76" y="489"/>
                  </a:cubicBezTo>
                  <a:lnTo>
                    <a:pt x="76" y="489"/>
                  </a:lnTo>
                  <a:lnTo>
                    <a:pt x="76" y="0"/>
                  </a:lnTo>
                  <a:close/>
                  <a:moveTo>
                    <a:pt x="76" y="489"/>
                  </a:moveTo>
                  <a:lnTo>
                    <a:pt x="76" y="529"/>
                  </a:lnTo>
                  <a:lnTo>
                    <a:pt x="90" y="514"/>
                  </a:lnTo>
                  <a:cubicBezTo>
                    <a:pt x="86" y="506"/>
                    <a:pt x="81" y="498"/>
                    <a:pt x="76" y="48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8"/>
            <p:cNvSpPr/>
            <p:nvPr/>
          </p:nvSpPr>
          <p:spPr>
            <a:xfrm>
              <a:off x="1655275" y="4306875"/>
              <a:ext cx="98125" cy="44300"/>
            </a:xfrm>
            <a:custGeom>
              <a:rect b="b" l="l" r="r" t="t"/>
              <a:pathLst>
                <a:path extrusionOk="0" h="1772" w="3925">
                  <a:moveTo>
                    <a:pt x="3925" y="0"/>
                  </a:moveTo>
                  <a:lnTo>
                    <a:pt x="3925" y="0"/>
                  </a:lnTo>
                  <a:cubicBezTo>
                    <a:pt x="2886" y="583"/>
                    <a:pt x="1793" y="1015"/>
                    <a:pt x="679" y="1408"/>
                  </a:cubicBezTo>
                  <a:cubicBezTo>
                    <a:pt x="468" y="1483"/>
                    <a:pt x="215" y="1504"/>
                    <a:pt x="0" y="1772"/>
                  </a:cubicBezTo>
                  <a:cubicBezTo>
                    <a:pt x="1536" y="1536"/>
                    <a:pt x="2847" y="1018"/>
                    <a:pt x="3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8"/>
            <p:cNvSpPr/>
            <p:nvPr/>
          </p:nvSpPr>
          <p:spPr>
            <a:xfrm>
              <a:off x="1675450" y="4314600"/>
              <a:ext cx="95025" cy="45600"/>
            </a:xfrm>
            <a:custGeom>
              <a:rect b="b" l="l" r="r" t="t"/>
              <a:pathLst>
                <a:path extrusionOk="0" h="1824" w="3801">
                  <a:moveTo>
                    <a:pt x="3754" y="0"/>
                  </a:moveTo>
                  <a:cubicBezTo>
                    <a:pt x="3752" y="0"/>
                    <a:pt x="3749" y="1"/>
                    <a:pt x="3747" y="2"/>
                  </a:cubicBezTo>
                  <a:cubicBezTo>
                    <a:pt x="2625" y="613"/>
                    <a:pt x="1486" y="1184"/>
                    <a:pt x="272" y="1591"/>
                  </a:cubicBezTo>
                  <a:cubicBezTo>
                    <a:pt x="182" y="1621"/>
                    <a:pt x="115" y="1721"/>
                    <a:pt x="40" y="1798"/>
                  </a:cubicBezTo>
                  <a:lnTo>
                    <a:pt x="40" y="1798"/>
                  </a:lnTo>
                  <a:cubicBezTo>
                    <a:pt x="1354" y="1549"/>
                    <a:pt x="3146" y="703"/>
                    <a:pt x="3800" y="17"/>
                  </a:cubicBezTo>
                  <a:cubicBezTo>
                    <a:pt x="3786" y="11"/>
                    <a:pt x="3767" y="0"/>
                    <a:pt x="3754" y="0"/>
                  </a:cubicBezTo>
                  <a:close/>
                  <a:moveTo>
                    <a:pt x="40" y="1798"/>
                  </a:moveTo>
                  <a:cubicBezTo>
                    <a:pt x="27" y="1801"/>
                    <a:pt x="14" y="1803"/>
                    <a:pt x="1" y="1806"/>
                  </a:cubicBezTo>
                  <a:lnTo>
                    <a:pt x="14" y="1824"/>
                  </a:lnTo>
                  <a:cubicBezTo>
                    <a:pt x="23" y="1816"/>
                    <a:pt x="32" y="1807"/>
                    <a:pt x="40" y="17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8"/>
            <p:cNvSpPr/>
            <p:nvPr/>
          </p:nvSpPr>
          <p:spPr>
            <a:xfrm>
              <a:off x="1556700" y="4267150"/>
              <a:ext cx="105550" cy="16000"/>
            </a:xfrm>
            <a:custGeom>
              <a:rect b="b" l="l" r="r" t="t"/>
              <a:pathLst>
                <a:path extrusionOk="0" h="640" w="4222">
                  <a:moveTo>
                    <a:pt x="4222" y="0"/>
                  </a:moveTo>
                  <a:cubicBezTo>
                    <a:pt x="3961" y="43"/>
                    <a:pt x="3704" y="100"/>
                    <a:pt x="3444" y="122"/>
                  </a:cubicBezTo>
                  <a:cubicBezTo>
                    <a:pt x="2461" y="218"/>
                    <a:pt x="1476" y="300"/>
                    <a:pt x="493" y="386"/>
                  </a:cubicBezTo>
                  <a:cubicBezTo>
                    <a:pt x="322" y="404"/>
                    <a:pt x="115" y="343"/>
                    <a:pt x="1" y="640"/>
                  </a:cubicBezTo>
                  <a:cubicBezTo>
                    <a:pt x="1451" y="550"/>
                    <a:pt x="2857" y="443"/>
                    <a:pt x="4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8"/>
            <p:cNvSpPr/>
            <p:nvPr/>
          </p:nvSpPr>
          <p:spPr>
            <a:xfrm>
              <a:off x="1699725" y="4254125"/>
              <a:ext cx="69050" cy="26825"/>
            </a:xfrm>
            <a:custGeom>
              <a:rect b="b" l="l" r="r" t="t"/>
              <a:pathLst>
                <a:path extrusionOk="0" h="1073" w="2762">
                  <a:moveTo>
                    <a:pt x="2762" y="0"/>
                  </a:moveTo>
                  <a:lnTo>
                    <a:pt x="2762" y="0"/>
                  </a:lnTo>
                  <a:cubicBezTo>
                    <a:pt x="1840" y="357"/>
                    <a:pt x="922" y="714"/>
                    <a:pt x="1" y="1071"/>
                  </a:cubicBezTo>
                  <a:cubicBezTo>
                    <a:pt x="35" y="1072"/>
                    <a:pt x="69" y="1073"/>
                    <a:pt x="103" y="1073"/>
                  </a:cubicBezTo>
                  <a:cubicBezTo>
                    <a:pt x="1110" y="1073"/>
                    <a:pt x="1988" y="670"/>
                    <a:pt x="2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8"/>
            <p:cNvSpPr/>
            <p:nvPr/>
          </p:nvSpPr>
          <p:spPr>
            <a:xfrm>
              <a:off x="1701700" y="4304825"/>
              <a:ext cx="14050" cy="8300"/>
            </a:xfrm>
            <a:custGeom>
              <a:rect b="b" l="l" r="r" t="t"/>
              <a:pathLst>
                <a:path extrusionOk="0" h="332" w="562">
                  <a:moveTo>
                    <a:pt x="561" y="1"/>
                  </a:moveTo>
                  <a:lnTo>
                    <a:pt x="561" y="1"/>
                  </a:lnTo>
                  <a:cubicBezTo>
                    <a:pt x="411" y="86"/>
                    <a:pt x="258" y="168"/>
                    <a:pt x="1" y="314"/>
                  </a:cubicBezTo>
                  <a:cubicBezTo>
                    <a:pt x="63" y="326"/>
                    <a:pt x="118" y="331"/>
                    <a:pt x="167" y="331"/>
                  </a:cubicBezTo>
                  <a:cubicBezTo>
                    <a:pt x="409" y="331"/>
                    <a:pt x="505" y="200"/>
                    <a:pt x="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8"/>
            <p:cNvSpPr/>
            <p:nvPr/>
          </p:nvSpPr>
          <p:spPr>
            <a:xfrm>
              <a:off x="1890425" y="4133700"/>
              <a:ext cx="61925" cy="54625"/>
            </a:xfrm>
            <a:custGeom>
              <a:rect b="b" l="l" r="r" t="t"/>
              <a:pathLst>
                <a:path extrusionOk="0" h="2185" w="2477">
                  <a:moveTo>
                    <a:pt x="765" y="0"/>
                  </a:moveTo>
                  <a:cubicBezTo>
                    <a:pt x="737" y="0"/>
                    <a:pt x="711" y="4"/>
                    <a:pt x="694" y="14"/>
                  </a:cubicBezTo>
                  <a:cubicBezTo>
                    <a:pt x="365" y="182"/>
                    <a:pt x="133" y="442"/>
                    <a:pt x="51" y="807"/>
                  </a:cubicBezTo>
                  <a:cubicBezTo>
                    <a:pt x="1" y="1028"/>
                    <a:pt x="123" y="1199"/>
                    <a:pt x="355" y="1263"/>
                  </a:cubicBezTo>
                  <a:cubicBezTo>
                    <a:pt x="486" y="1298"/>
                    <a:pt x="616" y="1319"/>
                    <a:pt x="748" y="1346"/>
                  </a:cubicBezTo>
                  <a:lnTo>
                    <a:pt x="748" y="1346"/>
                  </a:lnTo>
                  <a:cubicBezTo>
                    <a:pt x="786" y="1408"/>
                    <a:pt x="823" y="1474"/>
                    <a:pt x="865" y="1535"/>
                  </a:cubicBezTo>
                  <a:cubicBezTo>
                    <a:pt x="1047" y="1809"/>
                    <a:pt x="1187" y="1938"/>
                    <a:pt x="1370" y="1938"/>
                  </a:cubicBezTo>
                  <a:cubicBezTo>
                    <a:pt x="1506" y="1938"/>
                    <a:pt x="1665" y="1867"/>
                    <a:pt x="1883" y="1731"/>
                  </a:cubicBezTo>
                  <a:cubicBezTo>
                    <a:pt x="1941" y="1695"/>
                    <a:pt x="2001" y="1660"/>
                    <a:pt x="2030" y="1646"/>
                  </a:cubicBezTo>
                  <a:cubicBezTo>
                    <a:pt x="2262" y="1796"/>
                    <a:pt x="2165" y="2124"/>
                    <a:pt x="2472" y="2185"/>
                  </a:cubicBezTo>
                  <a:cubicBezTo>
                    <a:pt x="2472" y="1967"/>
                    <a:pt x="2476" y="1781"/>
                    <a:pt x="2472" y="1596"/>
                  </a:cubicBezTo>
                  <a:cubicBezTo>
                    <a:pt x="2472" y="1535"/>
                    <a:pt x="2465" y="1471"/>
                    <a:pt x="2451" y="1410"/>
                  </a:cubicBezTo>
                  <a:cubicBezTo>
                    <a:pt x="2380" y="1145"/>
                    <a:pt x="2235" y="1007"/>
                    <a:pt x="2027" y="1007"/>
                  </a:cubicBezTo>
                  <a:cubicBezTo>
                    <a:pt x="1944" y="1007"/>
                    <a:pt x="1851" y="1029"/>
                    <a:pt x="1748" y="1074"/>
                  </a:cubicBezTo>
                  <a:cubicBezTo>
                    <a:pt x="1623" y="1131"/>
                    <a:pt x="1508" y="1206"/>
                    <a:pt x="1501" y="1210"/>
                  </a:cubicBezTo>
                  <a:cubicBezTo>
                    <a:pt x="1108" y="1042"/>
                    <a:pt x="826" y="921"/>
                    <a:pt x="519" y="792"/>
                  </a:cubicBezTo>
                  <a:cubicBezTo>
                    <a:pt x="644" y="653"/>
                    <a:pt x="805" y="495"/>
                    <a:pt x="934" y="317"/>
                  </a:cubicBezTo>
                  <a:cubicBezTo>
                    <a:pt x="972" y="256"/>
                    <a:pt x="951" y="121"/>
                    <a:pt x="912" y="45"/>
                  </a:cubicBezTo>
                  <a:cubicBezTo>
                    <a:pt x="895" y="19"/>
                    <a:pt x="825" y="0"/>
                    <a:pt x="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8"/>
            <p:cNvSpPr/>
            <p:nvPr/>
          </p:nvSpPr>
          <p:spPr>
            <a:xfrm>
              <a:off x="1843375" y="4177950"/>
              <a:ext cx="17550" cy="20475"/>
            </a:xfrm>
            <a:custGeom>
              <a:rect b="b" l="l" r="r" t="t"/>
              <a:pathLst>
                <a:path extrusionOk="0" h="819" w="702">
                  <a:moveTo>
                    <a:pt x="579" y="1"/>
                  </a:moveTo>
                  <a:lnTo>
                    <a:pt x="579" y="1"/>
                  </a:lnTo>
                  <a:cubicBezTo>
                    <a:pt x="294" y="219"/>
                    <a:pt x="129" y="486"/>
                    <a:pt x="1" y="819"/>
                  </a:cubicBezTo>
                  <a:cubicBezTo>
                    <a:pt x="536" y="747"/>
                    <a:pt x="701" y="512"/>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8"/>
            <p:cNvSpPr/>
            <p:nvPr/>
          </p:nvSpPr>
          <p:spPr>
            <a:xfrm>
              <a:off x="2009650" y="3722800"/>
              <a:ext cx="4475" cy="17325"/>
            </a:xfrm>
            <a:custGeom>
              <a:rect b="b" l="l" r="r" t="t"/>
              <a:pathLst>
                <a:path extrusionOk="0" h="693" w="179">
                  <a:moveTo>
                    <a:pt x="0" y="0"/>
                  </a:moveTo>
                  <a:lnTo>
                    <a:pt x="0" y="4"/>
                  </a:lnTo>
                  <a:cubicBezTo>
                    <a:pt x="0" y="4"/>
                    <a:pt x="1" y="4"/>
                    <a:pt x="1" y="4"/>
                  </a:cubicBezTo>
                  <a:lnTo>
                    <a:pt x="1" y="4"/>
                  </a:lnTo>
                  <a:cubicBezTo>
                    <a:pt x="1" y="3"/>
                    <a:pt x="0" y="2"/>
                    <a:pt x="0" y="0"/>
                  </a:cubicBezTo>
                  <a:close/>
                  <a:moveTo>
                    <a:pt x="1" y="4"/>
                  </a:moveTo>
                  <a:cubicBezTo>
                    <a:pt x="43" y="235"/>
                    <a:pt x="89" y="463"/>
                    <a:pt x="135" y="693"/>
                  </a:cubicBezTo>
                  <a:cubicBezTo>
                    <a:pt x="167" y="508"/>
                    <a:pt x="178" y="322"/>
                    <a:pt x="160" y="143"/>
                  </a:cubicBezTo>
                  <a:cubicBezTo>
                    <a:pt x="154" y="93"/>
                    <a:pt x="57" y="50"/>
                    <a:pt x="1"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8"/>
            <p:cNvSpPr/>
            <p:nvPr/>
          </p:nvSpPr>
          <p:spPr>
            <a:xfrm>
              <a:off x="2008650" y="3706725"/>
              <a:ext cx="2525" cy="16175"/>
            </a:xfrm>
            <a:custGeom>
              <a:rect b="b" l="l" r="r" t="t"/>
              <a:pathLst>
                <a:path extrusionOk="0" h="647" w="101">
                  <a:moveTo>
                    <a:pt x="1" y="0"/>
                  </a:moveTo>
                  <a:lnTo>
                    <a:pt x="1" y="0"/>
                  </a:lnTo>
                  <a:cubicBezTo>
                    <a:pt x="14" y="215"/>
                    <a:pt x="25" y="429"/>
                    <a:pt x="40" y="643"/>
                  </a:cubicBezTo>
                  <a:lnTo>
                    <a:pt x="40" y="647"/>
                  </a:lnTo>
                  <a:cubicBezTo>
                    <a:pt x="57" y="432"/>
                    <a:pt x="79" y="218"/>
                    <a:pt x="100" y="4"/>
                  </a:cubicBezTo>
                  <a:cubicBezTo>
                    <a:pt x="68" y="4"/>
                    <a:pt x="36" y="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8"/>
            <p:cNvSpPr/>
            <p:nvPr/>
          </p:nvSpPr>
          <p:spPr>
            <a:xfrm>
              <a:off x="1857300" y="4275175"/>
              <a:ext cx="24425" cy="57625"/>
            </a:xfrm>
            <a:custGeom>
              <a:rect b="b" l="l" r="r" t="t"/>
              <a:pathLst>
                <a:path extrusionOk="0" h="2305" w="977">
                  <a:moveTo>
                    <a:pt x="976" y="1"/>
                  </a:moveTo>
                  <a:cubicBezTo>
                    <a:pt x="651" y="769"/>
                    <a:pt x="326" y="1536"/>
                    <a:pt x="1" y="2304"/>
                  </a:cubicBezTo>
                  <a:cubicBezTo>
                    <a:pt x="497" y="1637"/>
                    <a:pt x="861" y="872"/>
                    <a:pt x="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8"/>
            <p:cNvSpPr/>
            <p:nvPr/>
          </p:nvSpPr>
          <p:spPr>
            <a:xfrm>
              <a:off x="1858650" y="4281875"/>
              <a:ext cx="10825" cy="17175"/>
            </a:xfrm>
            <a:custGeom>
              <a:rect b="b" l="l" r="r" t="t"/>
              <a:pathLst>
                <a:path extrusionOk="0" h="687" w="433">
                  <a:moveTo>
                    <a:pt x="372" y="1"/>
                  </a:moveTo>
                  <a:lnTo>
                    <a:pt x="372" y="1"/>
                  </a:lnTo>
                  <a:cubicBezTo>
                    <a:pt x="183" y="212"/>
                    <a:pt x="1" y="362"/>
                    <a:pt x="83" y="687"/>
                  </a:cubicBezTo>
                  <a:cubicBezTo>
                    <a:pt x="336" y="507"/>
                    <a:pt x="433" y="319"/>
                    <a:pt x="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8"/>
            <p:cNvSpPr/>
            <p:nvPr/>
          </p:nvSpPr>
          <p:spPr>
            <a:xfrm>
              <a:off x="1837850" y="4288650"/>
              <a:ext cx="7075" cy="12625"/>
            </a:xfrm>
            <a:custGeom>
              <a:rect b="b" l="l" r="r" t="t"/>
              <a:pathLst>
                <a:path extrusionOk="0" h="505" w="283">
                  <a:moveTo>
                    <a:pt x="283" y="1"/>
                  </a:moveTo>
                  <a:cubicBezTo>
                    <a:pt x="169" y="205"/>
                    <a:pt x="86" y="355"/>
                    <a:pt x="1" y="505"/>
                  </a:cubicBezTo>
                  <a:cubicBezTo>
                    <a:pt x="254" y="290"/>
                    <a:pt x="254" y="290"/>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8"/>
            <p:cNvSpPr/>
            <p:nvPr/>
          </p:nvSpPr>
          <p:spPr>
            <a:xfrm>
              <a:off x="1826250" y="4310250"/>
              <a:ext cx="7600" cy="7350"/>
            </a:xfrm>
            <a:custGeom>
              <a:rect b="b" l="l" r="r" t="t"/>
              <a:pathLst>
                <a:path extrusionOk="0" h="294" w="304">
                  <a:moveTo>
                    <a:pt x="253" y="0"/>
                  </a:moveTo>
                  <a:cubicBezTo>
                    <a:pt x="198" y="0"/>
                    <a:pt x="165" y="20"/>
                    <a:pt x="140" y="48"/>
                  </a:cubicBezTo>
                  <a:cubicBezTo>
                    <a:pt x="86" y="109"/>
                    <a:pt x="46" y="176"/>
                    <a:pt x="0" y="241"/>
                  </a:cubicBezTo>
                  <a:cubicBezTo>
                    <a:pt x="15" y="259"/>
                    <a:pt x="29" y="277"/>
                    <a:pt x="43" y="294"/>
                  </a:cubicBezTo>
                  <a:cubicBezTo>
                    <a:pt x="89" y="255"/>
                    <a:pt x="143" y="219"/>
                    <a:pt x="183" y="176"/>
                  </a:cubicBezTo>
                  <a:cubicBezTo>
                    <a:pt x="229" y="122"/>
                    <a:pt x="265" y="62"/>
                    <a:pt x="304" y="5"/>
                  </a:cubicBezTo>
                  <a:cubicBezTo>
                    <a:pt x="285" y="2"/>
                    <a:pt x="268"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5" name="Google Shape;2265;p18"/>
          <p:cNvSpPr/>
          <p:nvPr/>
        </p:nvSpPr>
        <p:spPr>
          <a:xfrm rot="10530996">
            <a:off x="-1663714" y="-1563756"/>
            <a:ext cx="3734622" cy="301401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8"/>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_1_1">
    <p:spTree>
      <p:nvGrpSpPr>
        <p:cNvPr id="2267" name="Shape 2267"/>
        <p:cNvGrpSpPr/>
        <p:nvPr/>
      </p:nvGrpSpPr>
      <p:grpSpPr>
        <a:xfrm>
          <a:off x="0" y="0"/>
          <a:ext cx="0" cy="0"/>
          <a:chOff x="0" y="0"/>
          <a:chExt cx="0" cy="0"/>
        </a:xfrm>
      </p:grpSpPr>
      <p:sp>
        <p:nvSpPr>
          <p:cNvPr id="2268" name="Google Shape;2268;p19"/>
          <p:cNvSpPr/>
          <p:nvPr/>
        </p:nvSpPr>
        <p:spPr>
          <a:xfrm flipH="1" rot="-1320493">
            <a:off x="-1299052" y="2054189"/>
            <a:ext cx="3498436" cy="5511970"/>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9"/>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_1_1_1">
    <p:spTree>
      <p:nvGrpSpPr>
        <p:cNvPr id="2270" name="Shape 2270"/>
        <p:cNvGrpSpPr/>
        <p:nvPr/>
      </p:nvGrpSpPr>
      <p:grpSpPr>
        <a:xfrm>
          <a:off x="0" y="0"/>
          <a:ext cx="0" cy="0"/>
          <a:chOff x="0" y="0"/>
          <a:chExt cx="0" cy="0"/>
        </a:xfrm>
      </p:grpSpPr>
      <p:sp>
        <p:nvSpPr>
          <p:cNvPr id="2271" name="Google Shape;2271;p20"/>
          <p:cNvSpPr/>
          <p:nvPr/>
        </p:nvSpPr>
        <p:spPr>
          <a:xfrm rot="-4557216">
            <a:off x="7951910" y="3000011"/>
            <a:ext cx="4614862" cy="4841267"/>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2" name="Google Shape;2272;p20"/>
          <p:cNvGrpSpPr/>
          <p:nvPr/>
        </p:nvGrpSpPr>
        <p:grpSpPr>
          <a:xfrm rot="-1799870">
            <a:off x="7484899" y="1735538"/>
            <a:ext cx="2776437" cy="2014510"/>
            <a:chOff x="5009700" y="2236850"/>
            <a:chExt cx="1854050" cy="1345250"/>
          </a:xfrm>
        </p:grpSpPr>
        <p:sp>
          <p:nvSpPr>
            <p:cNvPr id="2273" name="Google Shape;2273;p20"/>
            <p:cNvSpPr/>
            <p:nvPr/>
          </p:nvSpPr>
          <p:spPr>
            <a:xfrm>
              <a:off x="5009700" y="2236850"/>
              <a:ext cx="1854050" cy="1345250"/>
            </a:xfrm>
            <a:custGeom>
              <a:rect b="b" l="l" r="r" t="t"/>
              <a:pathLst>
                <a:path extrusionOk="0" h="53810" w="74162">
                  <a:moveTo>
                    <a:pt x="55355" y="882"/>
                  </a:moveTo>
                  <a:lnTo>
                    <a:pt x="55355" y="882"/>
                  </a:lnTo>
                  <a:cubicBezTo>
                    <a:pt x="55216" y="1061"/>
                    <a:pt x="55169" y="1139"/>
                    <a:pt x="55105" y="1200"/>
                  </a:cubicBezTo>
                  <a:cubicBezTo>
                    <a:pt x="53809" y="2422"/>
                    <a:pt x="52780" y="3854"/>
                    <a:pt x="51770" y="5303"/>
                  </a:cubicBezTo>
                  <a:cubicBezTo>
                    <a:pt x="51498" y="5697"/>
                    <a:pt x="51195" y="6061"/>
                    <a:pt x="50909" y="6443"/>
                  </a:cubicBezTo>
                  <a:cubicBezTo>
                    <a:pt x="50580" y="6879"/>
                    <a:pt x="50173" y="7207"/>
                    <a:pt x="49598" y="7403"/>
                  </a:cubicBezTo>
                  <a:cubicBezTo>
                    <a:pt x="49630" y="7296"/>
                    <a:pt x="49637" y="7207"/>
                    <a:pt x="49680" y="7146"/>
                  </a:cubicBezTo>
                  <a:cubicBezTo>
                    <a:pt x="50356" y="6143"/>
                    <a:pt x="51033" y="5143"/>
                    <a:pt x="51716" y="4146"/>
                  </a:cubicBezTo>
                  <a:cubicBezTo>
                    <a:pt x="52401" y="3139"/>
                    <a:pt x="53227" y="2260"/>
                    <a:pt x="54155" y="1475"/>
                  </a:cubicBezTo>
                  <a:cubicBezTo>
                    <a:pt x="54470" y="1211"/>
                    <a:pt x="54826" y="1018"/>
                    <a:pt x="55355" y="882"/>
                  </a:cubicBezTo>
                  <a:close/>
                  <a:moveTo>
                    <a:pt x="54005" y="1065"/>
                  </a:moveTo>
                  <a:lnTo>
                    <a:pt x="54005" y="1065"/>
                  </a:lnTo>
                  <a:cubicBezTo>
                    <a:pt x="53613" y="1479"/>
                    <a:pt x="53223" y="1900"/>
                    <a:pt x="52827" y="2311"/>
                  </a:cubicBezTo>
                  <a:cubicBezTo>
                    <a:pt x="52088" y="3068"/>
                    <a:pt x="51495" y="3932"/>
                    <a:pt x="50923" y="4818"/>
                  </a:cubicBezTo>
                  <a:cubicBezTo>
                    <a:pt x="50262" y="5832"/>
                    <a:pt x="49555" y="6814"/>
                    <a:pt x="48852" y="7797"/>
                  </a:cubicBezTo>
                  <a:cubicBezTo>
                    <a:pt x="48562" y="8204"/>
                    <a:pt x="48191" y="8528"/>
                    <a:pt x="47588" y="8779"/>
                  </a:cubicBezTo>
                  <a:cubicBezTo>
                    <a:pt x="47827" y="8525"/>
                    <a:pt x="47980" y="8378"/>
                    <a:pt x="48119" y="8214"/>
                  </a:cubicBezTo>
                  <a:cubicBezTo>
                    <a:pt x="48488" y="7775"/>
                    <a:pt x="48887" y="7353"/>
                    <a:pt x="49209" y="6882"/>
                  </a:cubicBezTo>
                  <a:cubicBezTo>
                    <a:pt x="49777" y="6043"/>
                    <a:pt x="50305" y="5179"/>
                    <a:pt x="50827" y="4314"/>
                  </a:cubicBezTo>
                  <a:cubicBezTo>
                    <a:pt x="51002" y="4029"/>
                    <a:pt x="51102" y="3700"/>
                    <a:pt x="51248" y="3396"/>
                  </a:cubicBezTo>
                  <a:cubicBezTo>
                    <a:pt x="51330" y="3221"/>
                    <a:pt x="51409" y="3025"/>
                    <a:pt x="51541" y="2893"/>
                  </a:cubicBezTo>
                  <a:cubicBezTo>
                    <a:pt x="52266" y="2161"/>
                    <a:pt x="53123" y="1596"/>
                    <a:pt x="54005" y="1065"/>
                  </a:cubicBezTo>
                  <a:close/>
                  <a:moveTo>
                    <a:pt x="51427" y="1500"/>
                  </a:moveTo>
                  <a:lnTo>
                    <a:pt x="51427" y="1500"/>
                  </a:lnTo>
                  <a:cubicBezTo>
                    <a:pt x="51398" y="1708"/>
                    <a:pt x="51394" y="1846"/>
                    <a:pt x="51359" y="1978"/>
                  </a:cubicBezTo>
                  <a:cubicBezTo>
                    <a:pt x="51066" y="3129"/>
                    <a:pt x="50512" y="4157"/>
                    <a:pt x="49859" y="5139"/>
                  </a:cubicBezTo>
                  <a:cubicBezTo>
                    <a:pt x="49584" y="5553"/>
                    <a:pt x="49298" y="5961"/>
                    <a:pt x="49027" y="6379"/>
                  </a:cubicBezTo>
                  <a:cubicBezTo>
                    <a:pt x="48291" y="7507"/>
                    <a:pt x="47323" y="8421"/>
                    <a:pt x="46341" y="9325"/>
                  </a:cubicBezTo>
                  <a:cubicBezTo>
                    <a:pt x="46181" y="9471"/>
                    <a:pt x="46006" y="9603"/>
                    <a:pt x="45852" y="9760"/>
                  </a:cubicBezTo>
                  <a:cubicBezTo>
                    <a:pt x="44952" y="10686"/>
                    <a:pt x="43759" y="11075"/>
                    <a:pt x="42599" y="11522"/>
                  </a:cubicBezTo>
                  <a:cubicBezTo>
                    <a:pt x="43252" y="10803"/>
                    <a:pt x="43998" y="10210"/>
                    <a:pt x="44791" y="9686"/>
                  </a:cubicBezTo>
                  <a:cubicBezTo>
                    <a:pt x="45767" y="9036"/>
                    <a:pt x="46463" y="8157"/>
                    <a:pt x="46937" y="7107"/>
                  </a:cubicBezTo>
                  <a:cubicBezTo>
                    <a:pt x="47237" y="6453"/>
                    <a:pt x="47562" y="5822"/>
                    <a:pt x="48030" y="5271"/>
                  </a:cubicBezTo>
                  <a:cubicBezTo>
                    <a:pt x="48213" y="5061"/>
                    <a:pt x="48398" y="4853"/>
                    <a:pt x="48595" y="4657"/>
                  </a:cubicBezTo>
                  <a:cubicBezTo>
                    <a:pt x="49216" y="4043"/>
                    <a:pt x="49866" y="3457"/>
                    <a:pt x="50463" y="2818"/>
                  </a:cubicBezTo>
                  <a:cubicBezTo>
                    <a:pt x="50809" y="2443"/>
                    <a:pt x="51073" y="1993"/>
                    <a:pt x="51427" y="1500"/>
                  </a:cubicBezTo>
                  <a:close/>
                  <a:moveTo>
                    <a:pt x="50087" y="2843"/>
                  </a:moveTo>
                  <a:lnTo>
                    <a:pt x="50087" y="2843"/>
                  </a:lnTo>
                  <a:cubicBezTo>
                    <a:pt x="49726" y="3182"/>
                    <a:pt x="49373" y="3529"/>
                    <a:pt x="49006" y="3864"/>
                  </a:cubicBezTo>
                  <a:cubicBezTo>
                    <a:pt x="48166" y="4636"/>
                    <a:pt x="47391" y="5464"/>
                    <a:pt x="46949" y="6536"/>
                  </a:cubicBezTo>
                  <a:cubicBezTo>
                    <a:pt x="46427" y="7807"/>
                    <a:pt x="45584" y="8804"/>
                    <a:pt x="44473" y="9603"/>
                  </a:cubicBezTo>
                  <a:cubicBezTo>
                    <a:pt x="43313" y="10442"/>
                    <a:pt x="42227" y="11372"/>
                    <a:pt x="41234" y="12410"/>
                  </a:cubicBezTo>
                  <a:cubicBezTo>
                    <a:pt x="40670" y="13000"/>
                    <a:pt x="39985" y="13439"/>
                    <a:pt x="39256" y="13853"/>
                  </a:cubicBezTo>
                  <a:cubicBezTo>
                    <a:pt x="39302" y="13789"/>
                    <a:pt x="39349" y="13721"/>
                    <a:pt x="39395" y="13660"/>
                  </a:cubicBezTo>
                  <a:cubicBezTo>
                    <a:pt x="40395" y="12403"/>
                    <a:pt x="41613" y="11385"/>
                    <a:pt x="42856" y="10386"/>
                  </a:cubicBezTo>
                  <a:cubicBezTo>
                    <a:pt x="43584" y="9800"/>
                    <a:pt x="44313" y="9203"/>
                    <a:pt x="44963" y="8535"/>
                  </a:cubicBezTo>
                  <a:cubicBezTo>
                    <a:pt x="45445" y="8046"/>
                    <a:pt x="45841" y="7457"/>
                    <a:pt x="46202" y="6867"/>
                  </a:cubicBezTo>
                  <a:cubicBezTo>
                    <a:pt x="46781" y="5914"/>
                    <a:pt x="47320" y="4943"/>
                    <a:pt x="48137" y="4161"/>
                  </a:cubicBezTo>
                  <a:cubicBezTo>
                    <a:pt x="48712" y="3610"/>
                    <a:pt x="49373" y="3193"/>
                    <a:pt x="50087" y="2843"/>
                  </a:cubicBezTo>
                  <a:close/>
                  <a:moveTo>
                    <a:pt x="63369" y="4022"/>
                  </a:moveTo>
                  <a:lnTo>
                    <a:pt x="63369" y="4022"/>
                  </a:lnTo>
                  <a:cubicBezTo>
                    <a:pt x="63216" y="4339"/>
                    <a:pt x="63144" y="4593"/>
                    <a:pt x="62998" y="4785"/>
                  </a:cubicBezTo>
                  <a:cubicBezTo>
                    <a:pt x="62194" y="5853"/>
                    <a:pt x="61548" y="7014"/>
                    <a:pt x="60847" y="8150"/>
                  </a:cubicBezTo>
                  <a:cubicBezTo>
                    <a:pt x="60476" y="8757"/>
                    <a:pt x="60026" y="9318"/>
                    <a:pt x="59605" y="9893"/>
                  </a:cubicBezTo>
                  <a:cubicBezTo>
                    <a:pt x="58002" y="12096"/>
                    <a:pt x="55976" y="13828"/>
                    <a:pt x="53648" y="15217"/>
                  </a:cubicBezTo>
                  <a:cubicBezTo>
                    <a:pt x="53348" y="15396"/>
                    <a:pt x="52991" y="15478"/>
                    <a:pt x="52655" y="15588"/>
                  </a:cubicBezTo>
                  <a:cubicBezTo>
                    <a:pt x="52644" y="15592"/>
                    <a:pt x="52633" y="15593"/>
                    <a:pt x="52621" y="15593"/>
                  </a:cubicBezTo>
                  <a:cubicBezTo>
                    <a:pt x="52549" y="15593"/>
                    <a:pt x="52454" y="15544"/>
                    <a:pt x="52316" y="15510"/>
                  </a:cubicBezTo>
                  <a:cubicBezTo>
                    <a:pt x="52548" y="15089"/>
                    <a:pt x="52848" y="14860"/>
                    <a:pt x="53145" y="14635"/>
                  </a:cubicBezTo>
                  <a:cubicBezTo>
                    <a:pt x="54269" y="13782"/>
                    <a:pt x="55412" y="12957"/>
                    <a:pt x="56519" y="12085"/>
                  </a:cubicBezTo>
                  <a:cubicBezTo>
                    <a:pt x="57409" y="11385"/>
                    <a:pt x="58259" y="10632"/>
                    <a:pt x="59126" y="9907"/>
                  </a:cubicBezTo>
                  <a:cubicBezTo>
                    <a:pt x="59855" y="9296"/>
                    <a:pt x="60183" y="8432"/>
                    <a:pt x="60583" y="7611"/>
                  </a:cubicBezTo>
                  <a:cubicBezTo>
                    <a:pt x="60659" y="7450"/>
                    <a:pt x="60733" y="7286"/>
                    <a:pt x="60791" y="7118"/>
                  </a:cubicBezTo>
                  <a:cubicBezTo>
                    <a:pt x="61219" y="5860"/>
                    <a:pt x="62133" y="4986"/>
                    <a:pt x="63112" y="4161"/>
                  </a:cubicBezTo>
                  <a:cubicBezTo>
                    <a:pt x="63151" y="4125"/>
                    <a:pt x="63209" y="4108"/>
                    <a:pt x="63369" y="4022"/>
                  </a:cubicBezTo>
                  <a:close/>
                  <a:moveTo>
                    <a:pt x="60583" y="3900"/>
                  </a:moveTo>
                  <a:lnTo>
                    <a:pt x="60583" y="3900"/>
                  </a:lnTo>
                  <a:cubicBezTo>
                    <a:pt x="60412" y="4736"/>
                    <a:pt x="60234" y="5407"/>
                    <a:pt x="60148" y="6096"/>
                  </a:cubicBezTo>
                  <a:cubicBezTo>
                    <a:pt x="59969" y="7472"/>
                    <a:pt x="59305" y="8603"/>
                    <a:pt x="58483" y="9668"/>
                  </a:cubicBezTo>
                  <a:cubicBezTo>
                    <a:pt x="58337" y="9854"/>
                    <a:pt x="58162" y="10022"/>
                    <a:pt x="57987" y="10182"/>
                  </a:cubicBezTo>
                  <a:cubicBezTo>
                    <a:pt x="56430" y="11600"/>
                    <a:pt x="54783" y="12914"/>
                    <a:pt x="53091" y="14171"/>
                  </a:cubicBezTo>
                  <a:cubicBezTo>
                    <a:pt x="52419" y="14671"/>
                    <a:pt x="51727" y="15132"/>
                    <a:pt x="51009" y="15553"/>
                  </a:cubicBezTo>
                  <a:cubicBezTo>
                    <a:pt x="50437" y="15886"/>
                    <a:pt x="49821" y="16003"/>
                    <a:pt x="49187" y="16003"/>
                  </a:cubicBezTo>
                  <a:cubicBezTo>
                    <a:pt x="49025" y="16003"/>
                    <a:pt x="48862" y="15996"/>
                    <a:pt x="48698" y="15982"/>
                  </a:cubicBezTo>
                  <a:cubicBezTo>
                    <a:pt x="48106" y="15931"/>
                    <a:pt x="47920" y="15499"/>
                    <a:pt x="48309" y="15031"/>
                  </a:cubicBezTo>
                  <a:cubicBezTo>
                    <a:pt x="48663" y="14607"/>
                    <a:pt x="49059" y="14196"/>
                    <a:pt x="49502" y="13874"/>
                  </a:cubicBezTo>
                  <a:cubicBezTo>
                    <a:pt x="50077" y="13453"/>
                    <a:pt x="50705" y="13103"/>
                    <a:pt x="51338" y="12768"/>
                  </a:cubicBezTo>
                  <a:cubicBezTo>
                    <a:pt x="52230" y="12293"/>
                    <a:pt x="52948" y="11646"/>
                    <a:pt x="53598" y="10864"/>
                  </a:cubicBezTo>
                  <a:cubicBezTo>
                    <a:pt x="54412" y="9885"/>
                    <a:pt x="55144" y="8846"/>
                    <a:pt x="55909" y="7832"/>
                  </a:cubicBezTo>
                  <a:cubicBezTo>
                    <a:pt x="56523" y="7014"/>
                    <a:pt x="57290" y="6350"/>
                    <a:pt x="58083" y="5715"/>
                  </a:cubicBezTo>
                  <a:cubicBezTo>
                    <a:pt x="58673" y="5243"/>
                    <a:pt x="59266" y="4775"/>
                    <a:pt x="59866" y="4318"/>
                  </a:cubicBezTo>
                  <a:cubicBezTo>
                    <a:pt x="60048" y="4179"/>
                    <a:pt x="60265" y="4082"/>
                    <a:pt x="60583" y="3900"/>
                  </a:cubicBezTo>
                  <a:close/>
                  <a:moveTo>
                    <a:pt x="54398" y="4172"/>
                  </a:moveTo>
                  <a:lnTo>
                    <a:pt x="54398" y="4172"/>
                  </a:lnTo>
                  <a:cubicBezTo>
                    <a:pt x="54376" y="4264"/>
                    <a:pt x="54376" y="4372"/>
                    <a:pt x="54330" y="4450"/>
                  </a:cubicBezTo>
                  <a:cubicBezTo>
                    <a:pt x="53763" y="5350"/>
                    <a:pt x="53448" y="6353"/>
                    <a:pt x="53109" y="7353"/>
                  </a:cubicBezTo>
                  <a:cubicBezTo>
                    <a:pt x="52795" y="8289"/>
                    <a:pt x="52202" y="9068"/>
                    <a:pt x="51645" y="9867"/>
                  </a:cubicBezTo>
                  <a:cubicBezTo>
                    <a:pt x="50459" y="11568"/>
                    <a:pt x="49120" y="13139"/>
                    <a:pt x="47602" y="14557"/>
                  </a:cubicBezTo>
                  <a:cubicBezTo>
                    <a:pt x="47105" y="15018"/>
                    <a:pt x="46619" y="15486"/>
                    <a:pt x="46109" y="15928"/>
                  </a:cubicBezTo>
                  <a:cubicBezTo>
                    <a:pt x="45905" y="16107"/>
                    <a:pt x="45659" y="16257"/>
                    <a:pt x="45409" y="16360"/>
                  </a:cubicBezTo>
                  <a:cubicBezTo>
                    <a:pt x="44772" y="16626"/>
                    <a:pt x="44136" y="16893"/>
                    <a:pt x="43405" y="16893"/>
                  </a:cubicBezTo>
                  <a:cubicBezTo>
                    <a:pt x="43381" y="16893"/>
                    <a:pt x="43358" y="16893"/>
                    <a:pt x="43334" y="16892"/>
                  </a:cubicBezTo>
                  <a:cubicBezTo>
                    <a:pt x="43620" y="16689"/>
                    <a:pt x="43920" y="16496"/>
                    <a:pt x="44188" y="16271"/>
                  </a:cubicBezTo>
                  <a:cubicBezTo>
                    <a:pt x="44348" y="16132"/>
                    <a:pt x="44488" y="15953"/>
                    <a:pt x="44595" y="15768"/>
                  </a:cubicBezTo>
                  <a:cubicBezTo>
                    <a:pt x="44699" y="15588"/>
                    <a:pt x="44577" y="15410"/>
                    <a:pt x="44370" y="15382"/>
                  </a:cubicBezTo>
                  <a:cubicBezTo>
                    <a:pt x="44220" y="15360"/>
                    <a:pt x="44066" y="15357"/>
                    <a:pt x="43913" y="15331"/>
                  </a:cubicBezTo>
                  <a:cubicBezTo>
                    <a:pt x="43891" y="15328"/>
                    <a:pt x="43877" y="15267"/>
                    <a:pt x="43842" y="15203"/>
                  </a:cubicBezTo>
                  <a:cubicBezTo>
                    <a:pt x="44112" y="14828"/>
                    <a:pt x="44452" y="14500"/>
                    <a:pt x="44834" y="14225"/>
                  </a:cubicBezTo>
                  <a:cubicBezTo>
                    <a:pt x="45627" y="13660"/>
                    <a:pt x="46423" y="13099"/>
                    <a:pt x="47237" y="12571"/>
                  </a:cubicBezTo>
                  <a:cubicBezTo>
                    <a:pt x="47895" y="12146"/>
                    <a:pt x="48484" y="11664"/>
                    <a:pt x="49027" y="11096"/>
                  </a:cubicBezTo>
                  <a:cubicBezTo>
                    <a:pt x="49491" y="10614"/>
                    <a:pt x="50038" y="10207"/>
                    <a:pt x="50559" y="9778"/>
                  </a:cubicBezTo>
                  <a:cubicBezTo>
                    <a:pt x="50877" y="9511"/>
                    <a:pt x="51213" y="9264"/>
                    <a:pt x="51541" y="9007"/>
                  </a:cubicBezTo>
                  <a:cubicBezTo>
                    <a:pt x="52002" y="8646"/>
                    <a:pt x="52212" y="8153"/>
                    <a:pt x="52152" y="7589"/>
                  </a:cubicBezTo>
                  <a:cubicBezTo>
                    <a:pt x="52109" y="7182"/>
                    <a:pt x="52238" y="6907"/>
                    <a:pt x="52530" y="6653"/>
                  </a:cubicBezTo>
                  <a:cubicBezTo>
                    <a:pt x="53084" y="6178"/>
                    <a:pt x="53377" y="5507"/>
                    <a:pt x="53794" y="4929"/>
                  </a:cubicBezTo>
                  <a:cubicBezTo>
                    <a:pt x="53977" y="4672"/>
                    <a:pt x="54152" y="4408"/>
                    <a:pt x="54398" y="4172"/>
                  </a:cubicBezTo>
                  <a:close/>
                  <a:moveTo>
                    <a:pt x="30407" y="17262"/>
                  </a:moveTo>
                  <a:cubicBezTo>
                    <a:pt x="31050" y="17262"/>
                    <a:pt x="31537" y="17569"/>
                    <a:pt x="31824" y="18232"/>
                  </a:cubicBezTo>
                  <a:cubicBezTo>
                    <a:pt x="31335" y="17782"/>
                    <a:pt x="30796" y="17424"/>
                    <a:pt x="30120" y="17281"/>
                  </a:cubicBezTo>
                  <a:cubicBezTo>
                    <a:pt x="30219" y="17269"/>
                    <a:pt x="30314" y="17262"/>
                    <a:pt x="30407" y="17262"/>
                  </a:cubicBezTo>
                  <a:close/>
                  <a:moveTo>
                    <a:pt x="70247" y="7231"/>
                  </a:moveTo>
                  <a:cubicBezTo>
                    <a:pt x="70791" y="7231"/>
                    <a:pt x="71293" y="7424"/>
                    <a:pt x="71790" y="7660"/>
                  </a:cubicBezTo>
                  <a:cubicBezTo>
                    <a:pt x="71833" y="7682"/>
                    <a:pt x="71854" y="7754"/>
                    <a:pt x="71887" y="7800"/>
                  </a:cubicBezTo>
                  <a:cubicBezTo>
                    <a:pt x="71887" y="8003"/>
                    <a:pt x="71751" y="8082"/>
                    <a:pt x="71601" y="8146"/>
                  </a:cubicBezTo>
                  <a:cubicBezTo>
                    <a:pt x="71325" y="8265"/>
                    <a:pt x="71055" y="8385"/>
                    <a:pt x="70773" y="8486"/>
                  </a:cubicBezTo>
                  <a:cubicBezTo>
                    <a:pt x="68955" y="9157"/>
                    <a:pt x="67376" y="10214"/>
                    <a:pt x="65933" y="11486"/>
                  </a:cubicBezTo>
                  <a:cubicBezTo>
                    <a:pt x="64391" y="12835"/>
                    <a:pt x="62726" y="14024"/>
                    <a:pt x="61040" y="15189"/>
                  </a:cubicBezTo>
                  <a:cubicBezTo>
                    <a:pt x="60730" y="15403"/>
                    <a:pt x="60433" y="15636"/>
                    <a:pt x="60119" y="15850"/>
                  </a:cubicBezTo>
                  <a:cubicBezTo>
                    <a:pt x="58987" y="16617"/>
                    <a:pt x="57847" y="17382"/>
                    <a:pt x="56712" y="18150"/>
                  </a:cubicBezTo>
                  <a:cubicBezTo>
                    <a:pt x="56662" y="18181"/>
                    <a:pt x="56612" y="18214"/>
                    <a:pt x="56558" y="18242"/>
                  </a:cubicBezTo>
                  <a:cubicBezTo>
                    <a:pt x="56285" y="18394"/>
                    <a:pt x="56081" y="18475"/>
                    <a:pt x="55910" y="18475"/>
                  </a:cubicBezTo>
                  <a:cubicBezTo>
                    <a:pt x="55647" y="18475"/>
                    <a:pt x="55465" y="18281"/>
                    <a:pt x="55233" y="17850"/>
                  </a:cubicBezTo>
                  <a:cubicBezTo>
                    <a:pt x="55080" y="17564"/>
                    <a:pt x="54902" y="17314"/>
                    <a:pt x="54633" y="17124"/>
                  </a:cubicBezTo>
                  <a:cubicBezTo>
                    <a:pt x="54498" y="17028"/>
                    <a:pt x="54405" y="16871"/>
                    <a:pt x="54237" y="16681"/>
                  </a:cubicBezTo>
                  <a:cubicBezTo>
                    <a:pt x="55220" y="15960"/>
                    <a:pt x="55980" y="15121"/>
                    <a:pt x="56990" y="14639"/>
                  </a:cubicBezTo>
                  <a:cubicBezTo>
                    <a:pt x="58441" y="13946"/>
                    <a:pt x="59701" y="12985"/>
                    <a:pt x="60966" y="12014"/>
                  </a:cubicBezTo>
                  <a:cubicBezTo>
                    <a:pt x="62701" y="10678"/>
                    <a:pt x="64526" y="9475"/>
                    <a:pt x="66479" y="8482"/>
                  </a:cubicBezTo>
                  <a:cubicBezTo>
                    <a:pt x="67511" y="7957"/>
                    <a:pt x="68594" y="7564"/>
                    <a:pt x="69723" y="7293"/>
                  </a:cubicBezTo>
                  <a:cubicBezTo>
                    <a:pt x="69902" y="7250"/>
                    <a:pt x="70077" y="7231"/>
                    <a:pt x="70247" y="7231"/>
                  </a:cubicBezTo>
                  <a:close/>
                  <a:moveTo>
                    <a:pt x="65610" y="15138"/>
                  </a:moveTo>
                  <a:cubicBezTo>
                    <a:pt x="65631" y="15138"/>
                    <a:pt x="65652" y="15138"/>
                    <a:pt x="65673" y="15139"/>
                  </a:cubicBezTo>
                  <a:cubicBezTo>
                    <a:pt x="66137" y="15143"/>
                    <a:pt x="66166" y="15164"/>
                    <a:pt x="66568" y="15478"/>
                  </a:cubicBezTo>
                  <a:cubicBezTo>
                    <a:pt x="66408" y="15649"/>
                    <a:pt x="66294" y="15810"/>
                    <a:pt x="66144" y="15924"/>
                  </a:cubicBezTo>
                  <a:cubicBezTo>
                    <a:pt x="65744" y="16214"/>
                    <a:pt x="65330" y="16493"/>
                    <a:pt x="64912" y="16760"/>
                  </a:cubicBezTo>
                  <a:cubicBezTo>
                    <a:pt x="64559" y="16989"/>
                    <a:pt x="64173" y="17118"/>
                    <a:pt x="63737" y="17131"/>
                  </a:cubicBezTo>
                  <a:cubicBezTo>
                    <a:pt x="62969" y="17157"/>
                    <a:pt x="62258" y="17403"/>
                    <a:pt x="61584" y="17767"/>
                  </a:cubicBezTo>
                  <a:cubicBezTo>
                    <a:pt x="60858" y="18156"/>
                    <a:pt x="60097" y="18438"/>
                    <a:pt x="59269" y="18517"/>
                  </a:cubicBezTo>
                  <a:cubicBezTo>
                    <a:pt x="59181" y="18527"/>
                    <a:pt x="59089" y="18540"/>
                    <a:pt x="59001" y="18540"/>
                  </a:cubicBezTo>
                  <a:cubicBezTo>
                    <a:pt x="58855" y="18540"/>
                    <a:pt x="58719" y="18502"/>
                    <a:pt x="58630" y="18339"/>
                  </a:cubicBezTo>
                  <a:cubicBezTo>
                    <a:pt x="58501" y="18092"/>
                    <a:pt x="58640" y="17864"/>
                    <a:pt x="58777" y="17675"/>
                  </a:cubicBezTo>
                  <a:cubicBezTo>
                    <a:pt x="58897" y="17496"/>
                    <a:pt x="59062" y="17346"/>
                    <a:pt x="59230" y="17207"/>
                  </a:cubicBezTo>
                  <a:cubicBezTo>
                    <a:pt x="59701" y="16828"/>
                    <a:pt x="60247" y="16589"/>
                    <a:pt x="60809" y="16381"/>
                  </a:cubicBezTo>
                  <a:cubicBezTo>
                    <a:pt x="61198" y="16236"/>
                    <a:pt x="61597" y="16099"/>
                    <a:pt x="61969" y="15918"/>
                  </a:cubicBezTo>
                  <a:cubicBezTo>
                    <a:pt x="63118" y="15345"/>
                    <a:pt x="64343" y="15138"/>
                    <a:pt x="65610" y="15138"/>
                  </a:cubicBezTo>
                  <a:close/>
                  <a:moveTo>
                    <a:pt x="51141" y="7257"/>
                  </a:moveTo>
                  <a:lnTo>
                    <a:pt x="51141" y="7257"/>
                  </a:lnTo>
                  <a:cubicBezTo>
                    <a:pt x="51333" y="7957"/>
                    <a:pt x="51069" y="8400"/>
                    <a:pt x="50648" y="8782"/>
                  </a:cubicBezTo>
                  <a:cubicBezTo>
                    <a:pt x="50562" y="8860"/>
                    <a:pt x="50466" y="8932"/>
                    <a:pt x="50377" y="9014"/>
                  </a:cubicBezTo>
                  <a:cubicBezTo>
                    <a:pt x="49816" y="9514"/>
                    <a:pt x="49252" y="10004"/>
                    <a:pt x="48784" y="10614"/>
                  </a:cubicBezTo>
                  <a:cubicBezTo>
                    <a:pt x="48137" y="11457"/>
                    <a:pt x="47219" y="12010"/>
                    <a:pt x="46373" y="12639"/>
                  </a:cubicBezTo>
                  <a:cubicBezTo>
                    <a:pt x="45467" y="13314"/>
                    <a:pt x="44559" y="13989"/>
                    <a:pt x="43667" y="14682"/>
                  </a:cubicBezTo>
                  <a:cubicBezTo>
                    <a:pt x="43209" y="15036"/>
                    <a:pt x="42731" y="15336"/>
                    <a:pt x="42210" y="15593"/>
                  </a:cubicBezTo>
                  <a:cubicBezTo>
                    <a:pt x="40285" y="16549"/>
                    <a:pt x="38259" y="17271"/>
                    <a:pt x="36306" y="18153"/>
                  </a:cubicBezTo>
                  <a:cubicBezTo>
                    <a:pt x="35402" y="18564"/>
                    <a:pt x="34506" y="18989"/>
                    <a:pt x="33588" y="19417"/>
                  </a:cubicBezTo>
                  <a:cubicBezTo>
                    <a:pt x="33195" y="19228"/>
                    <a:pt x="33149" y="19185"/>
                    <a:pt x="32739" y="18606"/>
                  </a:cubicBezTo>
                  <a:cubicBezTo>
                    <a:pt x="32892" y="18524"/>
                    <a:pt x="33034" y="18435"/>
                    <a:pt x="33189" y="18367"/>
                  </a:cubicBezTo>
                  <a:cubicBezTo>
                    <a:pt x="34727" y="17664"/>
                    <a:pt x="36217" y="16867"/>
                    <a:pt x="37577" y="15857"/>
                  </a:cubicBezTo>
                  <a:cubicBezTo>
                    <a:pt x="38834" y="14917"/>
                    <a:pt x="40074" y="13950"/>
                    <a:pt x="41310" y="12985"/>
                  </a:cubicBezTo>
                  <a:cubicBezTo>
                    <a:pt x="41984" y="12457"/>
                    <a:pt x="42706" y="12014"/>
                    <a:pt x="43491" y="11660"/>
                  </a:cubicBezTo>
                  <a:cubicBezTo>
                    <a:pt x="45602" y="10714"/>
                    <a:pt x="47567" y="9514"/>
                    <a:pt x="49391" y="8089"/>
                  </a:cubicBezTo>
                  <a:cubicBezTo>
                    <a:pt x="49731" y="7825"/>
                    <a:pt x="50127" y="7625"/>
                    <a:pt x="50512" y="7425"/>
                  </a:cubicBezTo>
                  <a:cubicBezTo>
                    <a:pt x="50698" y="7332"/>
                    <a:pt x="50919" y="7314"/>
                    <a:pt x="51141" y="7257"/>
                  </a:cubicBezTo>
                  <a:close/>
                  <a:moveTo>
                    <a:pt x="50098" y="18460"/>
                  </a:moveTo>
                  <a:cubicBezTo>
                    <a:pt x="49548" y="18893"/>
                    <a:pt x="49066" y="19135"/>
                    <a:pt x="48526" y="19292"/>
                  </a:cubicBezTo>
                  <a:cubicBezTo>
                    <a:pt x="48073" y="19424"/>
                    <a:pt x="47634" y="19610"/>
                    <a:pt x="47191" y="19771"/>
                  </a:cubicBezTo>
                  <a:cubicBezTo>
                    <a:pt x="46993" y="19843"/>
                    <a:pt x="46871" y="19881"/>
                    <a:pt x="46750" y="19881"/>
                  </a:cubicBezTo>
                  <a:cubicBezTo>
                    <a:pt x="46614" y="19881"/>
                    <a:pt x="46479" y="19832"/>
                    <a:pt x="46238" y="19728"/>
                  </a:cubicBezTo>
                  <a:cubicBezTo>
                    <a:pt x="46584" y="19567"/>
                    <a:pt x="46870" y="19392"/>
                    <a:pt x="47181" y="19300"/>
                  </a:cubicBezTo>
                  <a:cubicBezTo>
                    <a:pt x="48106" y="19017"/>
                    <a:pt x="49037" y="18764"/>
                    <a:pt x="50098" y="18460"/>
                  </a:cubicBezTo>
                  <a:close/>
                  <a:moveTo>
                    <a:pt x="53415" y="17337"/>
                  </a:moveTo>
                  <a:cubicBezTo>
                    <a:pt x="53663" y="17337"/>
                    <a:pt x="53915" y="17390"/>
                    <a:pt x="54170" y="17485"/>
                  </a:cubicBezTo>
                  <a:cubicBezTo>
                    <a:pt x="54577" y="17635"/>
                    <a:pt x="54684" y="17988"/>
                    <a:pt x="54805" y="18360"/>
                  </a:cubicBezTo>
                  <a:cubicBezTo>
                    <a:pt x="53373" y="18649"/>
                    <a:pt x="52055" y="19210"/>
                    <a:pt x="50695" y="19635"/>
                  </a:cubicBezTo>
                  <a:cubicBezTo>
                    <a:pt x="50352" y="19742"/>
                    <a:pt x="50005" y="19824"/>
                    <a:pt x="49659" y="19903"/>
                  </a:cubicBezTo>
                  <a:cubicBezTo>
                    <a:pt x="49646" y="19906"/>
                    <a:pt x="49633" y="19907"/>
                    <a:pt x="49619" y="19907"/>
                  </a:cubicBezTo>
                  <a:cubicBezTo>
                    <a:pt x="49548" y="19907"/>
                    <a:pt x="49455" y="19872"/>
                    <a:pt x="49288" y="19839"/>
                  </a:cubicBezTo>
                  <a:cubicBezTo>
                    <a:pt x="50377" y="19289"/>
                    <a:pt x="51398" y="18871"/>
                    <a:pt x="52266" y="18168"/>
                  </a:cubicBezTo>
                  <a:lnTo>
                    <a:pt x="52266" y="18168"/>
                  </a:lnTo>
                  <a:cubicBezTo>
                    <a:pt x="51938" y="18171"/>
                    <a:pt x="51698" y="18392"/>
                    <a:pt x="51427" y="18532"/>
                  </a:cubicBezTo>
                  <a:cubicBezTo>
                    <a:pt x="51145" y="18678"/>
                    <a:pt x="50873" y="18839"/>
                    <a:pt x="50591" y="18982"/>
                  </a:cubicBezTo>
                  <a:cubicBezTo>
                    <a:pt x="50295" y="19135"/>
                    <a:pt x="49991" y="19278"/>
                    <a:pt x="49670" y="19381"/>
                  </a:cubicBezTo>
                  <a:cubicBezTo>
                    <a:pt x="50506" y="18821"/>
                    <a:pt x="51223" y="18089"/>
                    <a:pt x="52198" y="17749"/>
                  </a:cubicBezTo>
                  <a:cubicBezTo>
                    <a:pt x="52330" y="17706"/>
                    <a:pt x="52452" y="17635"/>
                    <a:pt x="52573" y="17568"/>
                  </a:cubicBezTo>
                  <a:cubicBezTo>
                    <a:pt x="52849" y="17407"/>
                    <a:pt x="53130" y="17337"/>
                    <a:pt x="53415" y="17337"/>
                  </a:cubicBezTo>
                  <a:close/>
                  <a:moveTo>
                    <a:pt x="34013" y="20195"/>
                  </a:moveTo>
                  <a:cubicBezTo>
                    <a:pt x="34014" y="20201"/>
                    <a:pt x="34015" y="20207"/>
                    <a:pt x="34016" y="20213"/>
                  </a:cubicBezTo>
                  <a:lnTo>
                    <a:pt x="34016" y="20213"/>
                  </a:lnTo>
                  <a:cubicBezTo>
                    <a:pt x="34017" y="20213"/>
                    <a:pt x="34017" y="20213"/>
                    <a:pt x="34017" y="20213"/>
                  </a:cubicBezTo>
                  <a:lnTo>
                    <a:pt x="34013" y="20195"/>
                  </a:lnTo>
                  <a:close/>
                  <a:moveTo>
                    <a:pt x="31277" y="19307"/>
                  </a:moveTo>
                  <a:cubicBezTo>
                    <a:pt x="31628" y="19535"/>
                    <a:pt x="31831" y="19835"/>
                    <a:pt x="32002" y="20243"/>
                  </a:cubicBezTo>
                  <a:cubicBezTo>
                    <a:pt x="31738" y="20367"/>
                    <a:pt x="31499" y="20489"/>
                    <a:pt x="31252" y="20596"/>
                  </a:cubicBezTo>
                  <a:cubicBezTo>
                    <a:pt x="31121" y="20654"/>
                    <a:pt x="31009" y="20683"/>
                    <a:pt x="30909" y="20683"/>
                  </a:cubicBezTo>
                  <a:cubicBezTo>
                    <a:pt x="30729" y="20683"/>
                    <a:pt x="30586" y="20589"/>
                    <a:pt x="30435" y="20393"/>
                  </a:cubicBezTo>
                  <a:cubicBezTo>
                    <a:pt x="30374" y="20317"/>
                    <a:pt x="30328" y="20228"/>
                    <a:pt x="30288" y="20139"/>
                  </a:cubicBezTo>
                  <a:cubicBezTo>
                    <a:pt x="30256" y="20071"/>
                    <a:pt x="30242" y="19996"/>
                    <a:pt x="30220" y="19917"/>
                  </a:cubicBezTo>
                  <a:cubicBezTo>
                    <a:pt x="30720" y="19900"/>
                    <a:pt x="30763" y="19867"/>
                    <a:pt x="30713" y="19567"/>
                  </a:cubicBezTo>
                  <a:cubicBezTo>
                    <a:pt x="30899" y="19481"/>
                    <a:pt x="31092" y="19392"/>
                    <a:pt x="31277" y="19307"/>
                  </a:cubicBezTo>
                  <a:close/>
                  <a:moveTo>
                    <a:pt x="28856" y="19667"/>
                  </a:moveTo>
                  <a:cubicBezTo>
                    <a:pt x="29242" y="20106"/>
                    <a:pt x="29632" y="20546"/>
                    <a:pt x="30017" y="20985"/>
                  </a:cubicBezTo>
                  <a:cubicBezTo>
                    <a:pt x="29985" y="21017"/>
                    <a:pt x="29956" y="21049"/>
                    <a:pt x="29924" y="21082"/>
                  </a:cubicBezTo>
                  <a:cubicBezTo>
                    <a:pt x="29531" y="20753"/>
                    <a:pt x="29128" y="20435"/>
                    <a:pt x="28749" y="20088"/>
                  </a:cubicBezTo>
                  <a:cubicBezTo>
                    <a:pt x="28681" y="20028"/>
                    <a:pt x="28721" y="19849"/>
                    <a:pt x="28710" y="19724"/>
                  </a:cubicBezTo>
                  <a:cubicBezTo>
                    <a:pt x="28760" y="19703"/>
                    <a:pt x="28806" y="19685"/>
                    <a:pt x="28856" y="19667"/>
                  </a:cubicBezTo>
                  <a:close/>
                  <a:moveTo>
                    <a:pt x="28715" y="17519"/>
                  </a:moveTo>
                  <a:cubicBezTo>
                    <a:pt x="29201" y="17519"/>
                    <a:pt x="29621" y="17804"/>
                    <a:pt x="30013" y="18071"/>
                  </a:cubicBezTo>
                  <a:cubicBezTo>
                    <a:pt x="30321" y="18278"/>
                    <a:pt x="30563" y="18575"/>
                    <a:pt x="30867" y="18860"/>
                  </a:cubicBezTo>
                  <a:cubicBezTo>
                    <a:pt x="30652" y="19110"/>
                    <a:pt x="30352" y="19160"/>
                    <a:pt x="30092" y="19274"/>
                  </a:cubicBezTo>
                  <a:cubicBezTo>
                    <a:pt x="29910" y="19353"/>
                    <a:pt x="29737" y="19415"/>
                    <a:pt x="29544" y="19415"/>
                  </a:cubicBezTo>
                  <a:cubicBezTo>
                    <a:pt x="29448" y="19415"/>
                    <a:pt x="29347" y="19400"/>
                    <a:pt x="29238" y="19364"/>
                  </a:cubicBezTo>
                  <a:cubicBezTo>
                    <a:pt x="29090" y="19314"/>
                    <a:pt x="28980" y="19286"/>
                    <a:pt x="28890" y="19286"/>
                  </a:cubicBezTo>
                  <a:cubicBezTo>
                    <a:pt x="28688" y="19286"/>
                    <a:pt x="28586" y="19427"/>
                    <a:pt x="28374" y="19778"/>
                  </a:cubicBezTo>
                  <a:cubicBezTo>
                    <a:pt x="28252" y="19773"/>
                    <a:pt x="28145" y="19757"/>
                    <a:pt x="28045" y="19757"/>
                  </a:cubicBezTo>
                  <a:cubicBezTo>
                    <a:pt x="28005" y="19757"/>
                    <a:pt x="27966" y="19760"/>
                    <a:pt x="27928" y="19767"/>
                  </a:cubicBezTo>
                  <a:cubicBezTo>
                    <a:pt x="27738" y="19806"/>
                    <a:pt x="27467" y="19835"/>
                    <a:pt x="27385" y="19967"/>
                  </a:cubicBezTo>
                  <a:cubicBezTo>
                    <a:pt x="27046" y="20492"/>
                    <a:pt x="26471" y="20549"/>
                    <a:pt x="25971" y="20753"/>
                  </a:cubicBezTo>
                  <a:cubicBezTo>
                    <a:pt x="25663" y="20881"/>
                    <a:pt x="25338" y="20971"/>
                    <a:pt x="24996" y="21085"/>
                  </a:cubicBezTo>
                  <a:cubicBezTo>
                    <a:pt x="24618" y="20571"/>
                    <a:pt x="24478" y="20035"/>
                    <a:pt x="24649" y="19445"/>
                  </a:cubicBezTo>
                  <a:cubicBezTo>
                    <a:pt x="24771" y="19021"/>
                    <a:pt x="25121" y="18756"/>
                    <a:pt x="25449" y="18514"/>
                  </a:cubicBezTo>
                  <a:cubicBezTo>
                    <a:pt x="26378" y="17832"/>
                    <a:pt x="27481" y="17632"/>
                    <a:pt x="28592" y="17525"/>
                  </a:cubicBezTo>
                  <a:cubicBezTo>
                    <a:pt x="28634" y="17521"/>
                    <a:pt x="28675" y="17519"/>
                    <a:pt x="28715" y="17519"/>
                  </a:cubicBezTo>
                  <a:close/>
                  <a:moveTo>
                    <a:pt x="43909" y="15939"/>
                  </a:moveTo>
                  <a:cubicBezTo>
                    <a:pt x="43756" y="16099"/>
                    <a:pt x="43688" y="16206"/>
                    <a:pt x="43591" y="16271"/>
                  </a:cubicBezTo>
                  <a:cubicBezTo>
                    <a:pt x="42391" y="17042"/>
                    <a:pt x="41209" y="17838"/>
                    <a:pt x="39902" y="18438"/>
                  </a:cubicBezTo>
                  <a:cubicBezTo>
                    <a:pt x="38605" y="19031"/>
                    <a:pt x="37277" y="19571"/>
                    <a:pt x="36070" y="20345"/>
                  </a:cubicBezTo>
                  <a:cubicBezTo>
                    <a:pt x="35620" y="20635"/>
                    <a:pt x="35167" y="20917"/>
                    <a:pt x="34706" y="21207"/>
                  </a:cubicBezTo>
                  <a:cubicBezTo>
                    <a:pt x="34304" y="20963"/>
                    <a:pt x="34098" y="20633"/>
                    <a:pt x="34016" y="20213"/>
                  </a:cubicBezTo>
                  <a:lnTo>
                    <a:pt x="34016" y="20213"/>
                  </a:lnTo>
                  <a:cubicBezTo>
                    <a:pt x="33974" y="20128"/>
                    <a:pt x="33931" y="20042"/>
                    <a:pt x="33874" y="19931"/>
                  </a:cubicBezTo>
                  <a:cubicBezTo>
                    <a:pt x="33981" y="19849"/>
                    <a:pt x="34059" y="19760"/>
                    <a:pt x="34160" y="19710"/>
                  </a:cubicBezTo>
                  <a:cubicBezTo>
                    <a:pt x="34692" y="19442"/>
                    <a:pt x="35213" y="19150"/>
                    <a:pt x="35763" y="18928"/>
                  </a:cubicBezTo>
                  <a:cubicBezTo>
                    <a:pt x="37677" y="18160"/>
                    <a:pt x="39599" y="17400"/>
                    <a:pt x="41531" y="16671"/>
                  </a:cubicBezTo>
                  <a:cubicBezTo>
                    <a:pt x="42266" y="16392"/>
                    <a:pt x="43038" y="16203"/>
                    <a:pt x="43909" y="15939"/>
                  </a:cubicBezTo>
                  <a:close/>
                  <a:moveTo>
                    <a:pt x="27482" y="20731"/>
                  </a:moveTo>
                  <a:cubicBezTo>
                    <a:pt x="27845" y="20731"/>
                    <a:pt x="28096" y="20985"/>
                    <a:pt x="28671" y="21635"/>
                  </a:cubicBezTo>
                  <a:cubicBezTo>
                    <a:pt x="28206" y="21746"/>
                    <a:pt x="27824" y="21853"/>
                    <a:pt x="27438" y="21928"/>
                  </a:cubicBezTo>
                  <a:cubicBezTo>
                    <a:pt x="27378" y="21939"/>
                    <a:pt x="27321" y="21944"/>
                    <a:pt x="27266" y="21944"/>
                  </a:cubicBezTo>
                  <a:cubicBezTo>
                    <a:pt x="26952" y="21944"/>
                    <a:pt x="26727" y="21763"/>
                    <a:pt x="26617" y="21431"/>
                  </a:cubicBezTo>
                  <a:cubicBezTo>
                    <a:pt x="26574" y="21306"/>
                    <a:pt x="26549" y="21178"/>
                    <a:pt x="26513" y="21046"/>
                  </a:cubicBezTo>
                  <a:cubicBezTo>
                    <a:pt x="26542" y="21024"/>
                    <a:pt x="26567" y="20988"/>
                    <a:pt x="26603" y="20978"/>
                  </a:cubicBezTo>
                  <a:cubicBezTo>
                    <a:pt x="27001" y="20823"/>
                    <a:pt x="27262" y="20731"/>
                    <a:pt x="27482" y="20731"/>
                  </a:cubicBezTo>
                  <a:close/>
                  <a:moveTo>
                    <a:pt x="28328" y="22160"/>
                  </a:moveTo>
                  <a:lnTo>
                    <a:pt x="28328" y="22160"/>
                  </a:lnTo>
                  <a:cubicBezTo>
                    <a:pt x="28212" y="22327"/>
                    <a:pt x="28104" y="22399"/>
                    <a:pt x="27958" y="22399"/>
                  </a:cubicBezTo>
                  <a:cubicBezTo>
                    <a:pt x="27889" y="22399"/>
                    <a:pt x="27811" y="22383"/>
                    <a:pt x="27720" y="22353"/>
                  </a:cubicBezTo>
                  <a:cubicBezTo>
                    <a:pt x="27832" y="22278"/>
                    <a:pt x="27870" y="22231"/>
                    <a:pt x="27917" y="22221"/>
                  </a:cubicBezTo>
                  <a:cubicBezTo>
                    <a:pt x="28028" y="22196"/>
                    <a:pt x="28145" y="22188"/>
                    <a:pt x="28328" y="22160"/>
                  </a:cubicBezTo>
                  <a:close/>
                  <a:moveTo>
                    <a:pt x="32199" y="20696"/>
                  </a:moveTo>
                  <a:cubicBezTo>
                    <a:pt x="32510" y="21242"/>
                    <a:pt x="32667" y="21817"/>
                    <a:pt x="32799" y="22428"/>
                  </a:cubicBezTo>
                  <a:cubicBezTo>
                    <a:pt x="32259" y="22303"/>
                    <a:pt x="31941" y="22000"/>
                    <a:pt x="31371" y="21089"/>
                  </a:cubicBezTo>
                  <a:cubicBezTo>
                    <a:pt x="31499" y="21017"/>
                    <a:pt x="31628" y="20939"/>
                    <a:pt x="31763" y="20874"/>
                  </a:cubicBezTo>
                  <a:cubicBezTo>
                    <a:pt x="31885" y="20813"/>
                    <a:pt x="32017" y="20771"/>
                    <a:pt x="32199" y="20696"/>
                  </a:cubicBezTo>
                  <a:close/>
                  <a:moveTo>
                    <a:pt x="24060" y="22128"/>
                  </a:moveTo>
                  <a:cubicBezTo>
                    <a:pt x="24321" y="22235"/>
                    <a:pt x="24324" y="22231"/>
                    <a:pt x="24532" y="22624"/>
                  </a:cubicBezTo>
                  <a:cubicBezTo>
                    <a:pt x="24199" y="22656"/>
                    <a:pt x="23885" y="22689"/>
                    <a:pt x="23496" y="22724"/>
                  </a:cubicBezTo>
                  <a:cubicBezTo>
                    <a:pt x="23721" y="22488"/>
                    <a:pt x="23889" y="22310"/>
                    <a:pt x="24060" y="22128"/>
                  </a:cubicBezTo>
                  <a:close/>
                  <a:moveTo>
                    <a:pt x="26644" y="22503"/>
                  </a:moveTo>
                  <a:cubicBezTo>
                    <a:pt x="26644" y="22503"/>
                    <a:pt x="26645" y="22503"/>
                    <a:pt x="26645" y="22503"/>
                  </a:cubicBezTo>
                  <a:cubicBezTo>
                    <a:pt x="26767" y="22524"/>
                    <a:pt x="26889" y="22567"/>
                    <a:pt x="27006" y="22600"/>
                  </a:cubicBezTo>
                  <a:cubicBezTo>
                    <a:pt x="26999" y="22646"/>
                    <a:pt x="26992" y="22696"/>
                    <a:pt x="26985" y="22742"/>
                  </a:cubicBezTo>
                  <a:cubicBezTo>
                    <a:pt x="26846" y="22717"/>
                    <a:pt x="26703" y="22692"/>
                    <a:pt x="26517" y="22660"/>
                  </a:cubicBezTo>
                  <a:cubicBezTo>
                    <a:pt x="26583" y="22576"/>
                    <a:pt x="26619" y="22503"/>
                    <a:pt x="26644" y="22503"/>
                  </a:cubicBezTo>
                  <a:close/>
                  <a:moveTo>
                    <a:pt x="51488" y="16312"/>
                  </a:moveTo>
                  <a:cubicBezTo>
                    <a:pt x="52130" y="16312"/>
                    <a:pt x="52766" y="16410"/>
                    <a:pt x="53395" y="16567"/>
                  </a:cubicBezTo>
                  <a:cubicBezTo>
                    <a:pt x="53487" y="16592"/>
                    <a:pt x="53573" y="16638"/>
                    <a:pt x="53673" y="16678"/>
                  </a:cubicBezTo>
                  <a:cubicBezTo>
                    <a:pt x="53644" y="16960"/>
                    <a:pt x="53463" y="17075"/>
                    <a:pt x="53248" y="17131"/>
                  </a:cubicBezTo>
                  <a:cubicBezTo>
                    <a:pt x="52919" y="17217"/>
                    <a:pt x="52591" y="17289"/>
                    <a:pt x="52259" y="17346"/>
                  </a:cubicBezTo>
                  <a:cubicBezTo>
                    <a:pt x="51491" y="17478"/>
                    <a:pt x="50751" y="17685"/>
                    <a:pt x="50038" y="18010"/>
                  </a:cubicBezTo>
                  <a:cubicBezTo>
                    <a:pt x="49223" y="18378"/>
                    <a:pt x="48381" y="18667"/>
                    <a:pt x="47498" y="18845"/>
                  </a:cubicBezTo>
                  <a:cubicBezTo>
                    <a:pt x="46998" y="18946"/>
                    <a:pt x="46487" y="19114"/>
                    <a:pt x="46045" y="19360"/>
                  </a:cubicBezTo>
                  <a:cubicBezTo>
                    <a:pt x="44945" y="19974"/>
                    <a:pt x="43759" y="20371"/>
                    <a:pt x="42599" y="20831"/>
                  </a:cubicBezTo>
                  <a:cubicBezTo>
                    <a:pt x="41066" y="21443"/>
                    <a:pt x="39553" y="22096"/>
                    <a:pt x="38027" y="22720"/>
                  </a:cubicBezTo>
                  <a:cubicBezTo>
                    <a:pt x="37145" y="23081"/>
                    <a:pt x="36260" y="23421"/>
                    <a:pt x="35331" y="23788"/>
                  </a:cubicBezTo>
                  <a:cubicBezTo>
                    <a:pt x="34928" y="23392"/>
                    <a:pt x="34749" y="22949"/>
                    <a:pt x="34724" y="22414"/>
                  </a:cubicBezTo>
                  <a:cubicBezTo>
                    <a:pt x="35074" y="22206"/>
                    <a:pt x="35470" y="22056"/>
                    <a:pt x="35767" y="21596"/>
                  </a:cubicBezTo>
                  <a:lnTo>
                    <a:pt x="35767" y="21596"/>
                  </a:lnTo>
                  <a:cubicBezTo>
                    <a:pt x="35366" y="21832"/>
                    <a:pt x="35066" y="22007"/>
                    <a:pt x="34742" y="22199"/>
                  </a:cubicBezTo>
                  <a:cubicBezTo>
                    <a:pt x="34689" y="21764"/>
                    <a:pt x="34842" y="21517"/>
                    <a:pt x="35174" y="21328"/>
                  </a:cubicBezTo>
                  <a:cubicBezTo>
                    <a:pt x="35606" y="21082"/>
                    <a:pt x="36024" y="20813"/>
                    <a:pt x="36428" y="20525"/>
                  </a:cubicBezTo>
                  <a:cubicBezTo>
                    <a:pt x="37359" y="19860"/>
                    <a:pt x="38442" y="19496"/>
                    <a:pt x="39470" y="19031"/>
                  </a:cubicBezTo>
                  <a:cubicBezTo>
                    <a:pt x="40763" y="18453"/>
                    <a:pt x="42116" y="18060"/>
                    <a:pt x="43509" y="17796"/>
                  </a:cubicBezTo>
                  <a:cubicBezTo>
                    <a:pt x="43662" y="17764"/>
                    <a:pt x="43817" y="17721"/>
                    <a:pt x="43967" y="17671"/>
                  </a:cubicBezTo>
                  <a:cubicBezTo>
                    <a:pt x="46281" y="16889"/>
                    <a:pt x="48663" y="16475"/>
                    <a:pt x="51091" y="16325"/>
                  </a:cubicBezTo>
                  <a:cubicBezTo>
                    <a:pt x="51223" y="16316"/>
                    <a:pt x="51356" y="16312"/>
                    <a:pt x="51488" y="16312"/>
                  </a:cubicBezTo>
                  <a:close/>
                  <a:moveTo>
                    <a:pt x="27572" y="22944"/>
                  </a:moveTo>
                  <a:cubicBezTo>
                    <a:pt x="27640" y="22944"/>
                    <a:pt x="27709" y="22975"/>
                    <a:pt x="27778" y="23053"/>
                  </a:cubicBezTo>
                  <a:cubicBezTo>
                    <a:pt x="27995" y="23302"/>
                    <a:pt x="28206" y="23560"/>
                    <a:pt x="28467" y="23871"/>
                  </a:cubicBezTo>
                  <a:cubicBezTo>
                    <a:pt x="27685" y="23656"/>
                    <a:pt x="27549" y="23553"/>
                    <a:pt x="27324" y="23045"/>
                  </a:cubicBezTo>
                  <a:cubicBezTo>
                    <a:pt x="27408" y="22987"/>
                    <a:pt x="27490" y="22944"/>
                    <a:pt x="27572" y="22944"/>
                  </a:cubicBezTo>
                  <a:close/>
                  <a:moveTo>
                    <a:pt x="10486" y="23790"/>
                  </a:moveTo>
                  <a:cubicBezTo>
                    <a:pt x="11976" y="23790"/>
                    <a:pt x="13464" y="23915"/>
                    <a:pt x="14949" y="24171"/>
                  </a:cubicBezTo>
                  <a:cubicBezTo>
                    <a:pt x="12328" y="24113"/>
                    <a:pt x="9704" y="24060"/>
                    <a:pt x="7079" y="24006"/>
                  </a:cubicBezTo>
                  <a:cubicBezTo>
                    <a:pt x="8215" y="23863"/>
                    <a:pt x="9351" y="23790"/>
                    <a:pt x="10486" y="23790"/>
                  </a:cubicBezTo>
                  <a:close/>
                  <a:moveTo>
                    <a:pt x="29381" y="22420"/>
                  </a:moveTo>
                  <a:cubicBezTo>
                    <a:pt x="29871" y="22942"/>
                    <a:pt x="30360" y="23457"/>
                    <a:pt x="30931" y="24064"/>
                  </a:cubicBezTo>
                  <a:cubicBezTo>
                    <a:pt x="30652" y="24146"/>
                    <a:pt x="30481" y="24196"/>
                    <a:pt x="30306" y="24250"/>
                  </a:cubicBezTo>
                  <a:cubicBezTo>
                    <a:pt x="30288" y="24220"/>
                    <a:pt x="30270" y="24192"/>
                    <a:pt x="30256" y="24164"/>
                  </a:cubicBezTo>
                  <a:cubicBezTo>
                    <a:pt x="30346" y="24067"/>
                    <a:pt x="30438" y="23971"/>
                    <a:pt x="30549" y="23853"/>
                  </a:cubicBezTo>
                  <a:cubicBezTo>
                    <a:pt x="30463" y="23743"/>
                    <a:pt x="30365" y="23711"/>
                    <a:pt x="30263" y="23711"/>
                  </a:cubicBezTo>
                  <a:cubicBezTo>
                    <a:pt x="30118" y="23711"/>
                    <a:pt x="29963" y="23775"/>
                    <a:pt x="29821" y="23775"/>
                  </a:cubicBezTo>
                  <a:cubicBezTo>
                    <a:pt x="29727" y="23775"/>
                    <a:pt x="29639" y="23747"/>
                    <a:pt x="29563" y="23653"/>
                  </a:cubicBezTo>
                  <a:cubicBezTo>
                    <a:pt x="29599" y="23596"/>
                    <a:pt x="29645" y="23531"/>
                    <a:pt x="29699" y="23449"/>
                  </a:cubicBezTo>
                  <a:lnTo>
                    <a:pt x="29699" y="23449"/>
                  </a:lnTo>
                  <a:cubicBezTo>
                    <a:pt x="29551" y="23466"/>
                    <a:pt x="29421" y="23475"/>
                    <a:pt x="29306" y="23475"/>
                  </a:cubicBezTo>
                  <a:cubicBezTo>
                    <a:pt x="28798" y="23475"/>
                    <a:pt x="28578" y="23296"/>
                    <a:pt x="28299" y="22778"/>
                  </a:cubicBezTo>
                  <a:cubicBezTo>
                    <a:pt x="28346" y="22750"/>
                    <a:pt x="28385" y="22702"/>
                    <a:pt x="28439" y="22689"/>
                  </a:cubicBezTo>
                  <a:cubicBezTo>
                    <a:pt x="28739" y="22600"/>
                    <a:pt x="29045" y="22517"/>
                    <a:pt x="29381" y="22420"/>
                  </a:cubicBezTo>
                  <a:close/>
                  <a:moveTo>
                    <a:pt x="24647" y="22909"/>
                  </a:moveTo>
                  <a:cubicBezTo>
                    <a:pt x="24863" y="22909"/>
                    <a:pt x="25002" y="23034"/>
                    <a:pt x="25089" y="23335"/>
                  </a:cubicBezTo>
                  <a:cubicBezTo>
                    <a:pt x="24128" y="23513"/>
                    <a:pt x="23185" y="23660"/>
                    <a:pt x="22253" y="23864"/>
                  </a:cubicBezTo>
                  <a:cubicBezTo>
                    <a:pt x="21024" y="24133"/>
                    <a:pt x="19789" y="24279"/>
                    <a:pt x="18541" y="24279"/>
                  </a:cubicBezTo>
                  <a:cubicBezTo>
                    <a:pt x="18182" y="24279"/>
                    <a:pt x="17822" y="24267"/>
                    <a:pt x="17461" y="24242"/>
                  </a:cubicBezTo>
                  <a:cubicBezTo>
                    <a:pt x="16749" y="24196"/>
                    <a:pt x="16035" y="24214"/>
                    <a:pt x="15310" y="24113"/>
                  </a:cubicBezTo>
                  <a:cubicBezTo>
                    <a:pt x="15404" y="24103"/>
                    <a:pt x="15496" y="24085"/>
                    <a:pt x="15585" y="24085"/>
                  </a:cubicBezTo>
                  <a:cubicBezTo>
                    <a:pt x="15669" y="24086"/>
                    <a:pt x="15752" y="24086"/>
                    <a:pt x="15835" y="24086"/>
                  </a:cubicBezTo>
                  <a:cubicBezTo>
                    <a:pt x="17664" y="24086"/>
                    <a:pt x="19475" y="23865"/>
                    <a:pt x="21278" y="23589"/>
                  </a:cubicBezTo>
                  <a:cubicBezTo>
                    <a:pt x="22025" y="23478"/>
                    <a:pt x="22749" y="23249"/>
                    <a:pt x="23485" y="23092"/>
                  </a:cubicBezTo>
                  <a:cubicBezTo>
                    <a:pt x="23814" y="23020"/>
                    <a:pt x="24153" y="22996"/>
                    <a:pt x="24485" y="22928"/>
                  </a:cubicBezTo>
                  <a:cubicBezTo>
                    <a:pt x="24543" y="22915"/>
                    <a:pt x="24597" y="22909"/>
                    <a:pt x="24647" y="22909"/>
                  </a:cubicBezTo>
                  <a:close/>
                  <a:moveTo>
                    <a:pt x="29546" y="24344"/>
                  </a:moveTo>
                  <a:cubicBezTo>
                    <a:pt x="29658" y="24344"/>
                    <a:pt x="29674" y="24403"/>
                    <a:pt x="29734" y="24635"/>
                  </a:cubicBezTo>
                  <a:cubicBezTo>
                    <a:pt x="29606" y="24532"/>
                    <a:pt x="29510" y="24453"/>
                    <a:pt x="29392" y="24360"/>
                  </a:cubicBezTo>
                  <a:cubicBezTo>
                    <a:pt x="29458" y="24351"/>
                    <a:pt x="29507" y="24344"/>
                    <a:pt x="29546" y="24344"/>
                  </a:cubicBezTo>
                  <a:close/>
                  <a:moveTo>
                    <a:pt x="30974" y="24185"/>
                  </a:moveTo>
                  <a:cubicBezTo>
                    <a:pt x="31156" y="24382"/>
                    <a:pt x="31331" y="24574"/>
                    <a:pt x="31595" y="24856"/>
                  </a:cubicBezTo>
                  <a:cubicBezTo>
                    <a:pt x="31124" y="24814"/>
                    <a:pt x="30878" y="24617"/>
                    <a:pt x="30532" y="24410"/>
                  </a:cubicBezTo>
                  <a:cubicBezTo>
                    <a:pt x="30717" y="24317"/>
                    <a:pt x="30827" y="24260"/>
                    <a:pt x="30974" y="24185"/>
                  </a:cubicBezTo>
                  <a:close/>
                  <a:moveTo>
                    <a:pt x="29199" y="21624"/>
                  </a:moveTo>
                  <a:lnTo>
                    <a:pt x="29199" y="21624"/>
                  </a:lnTo>
                  <a:cubicBezTo>
                    <a:pt x="30367" y="22389"/>
                    <a:pt x="32192" y="24413"/>
                    <a:pt x="32767" y="25585"/>
                  </a:cubicBezTo>
                  <a:cubicBezTo>
                    <a:pt x="32378" y="25252"/>
                    <a:pt x="29452" y="22007"/>
                    <a:pt x="29199" y="21624"/>
                  </a:cubicBezTo>
                  <a:close/>
                  <a:moveTo>
                    <a:pt x="30480" y="17779"/>
                  </a:moveTo>
                  <a:cubicBezTo>
                    <a:pt x="30675" y="17779"/>
                    <a:pt x="30804" y="17865"/>
                    <a:pt x="30939" y="17935"/>
                  </a:cubicBezTo>
                  <a:cubicBezTo>
                    <a:pt x="31524" y="18239"/>
                    <a:pt x="31888" y="18764"/>
                    <a:pt x="32274" y="19271"/>
                  </a:cubicBezTo>
                  <a:cubicBezTo>
                    <a:pt x="32595" y="19692"/>
                    <a:pt x="32799" y="20195"/>
                    <a:pt x="33220" y="20549"/>
                  </a:cubicBezTo>
                  <a:cubicBezTo>
                    <a:pt x="33331" y="20642"/>
                    <a:pt x="33363" y="20828"/>
                    <a:pt x="33413" y="20932"/>
                  </a:cubicBezTo>
                  <a:cubicBezTo>
                    <a:pt x="33324" y="21024"/>
                    <a:pt x="33192" y="21121"/>
                    <a:pt x="33206" y="21156"/>
                  </a:cubicBezTo>
                  <a:cubicBezTo>
                    <a:pt x="33634" y="22210"/>
                    <a:pt x="33663" y="23374"/>
                    <a:pt x="34142" y="24413"/>
                  </a:cubicBezTo>
                  <a:cubicBezTo>
                    <a:pt x="34320" y="24802"/>
                    <a:pt x="34402" y="25242"/>
                    <a:pt x="34527" y="25660"/>
                  </a:cubicBezTo>
                  <a:cubicBezTo>
                    <a:pt x="34174" y="25450"/>
                    <a:pt x="34099" y="25392"/>
                    <a:pt x="33992" y="25067"/>
                  </a:cubicBezTo>
                  <a:cubicBezTo>
                    <a:pt x="33763" y="24370"/>
                    <a:pt x="33524" y="23674"/>
                    <a:pt x="33345" y="22964"/>
                  </a:cubicBezTo>
                  <a:cubicBezTo>
                    <a:pt x="33092" y="21957"/>
                    <a:pt x="32739" y="20988"/>
                    <a:pt x="32292" y="20057"/>
                  </a:cubicBezTo>
                  <a:cubicBezTo>
                    <a:pt x="31999" y="19450"/>
                    <a:pt x="31449" y="19056"/>
                    <a:pt x="31031" y="18560"/>
                  </a:cubicBezTo>
                  <a:cubicBezTo>
                    <a:pt x="30820" y="18310"/>
                    <a:pt x="30581" y="18085"/>
                    <a:pt x="30306" y="17800"/>
                  </a:cubicBezTo>
                  <a:cubicBezTo>
                    <a:pt x="30370" y="17785"/>
                    <a:pt x="30427" y="17779"/>
                    <a:pt x="30480" y="17779"/>
                  </a:cubicBezTo>
                  <a:close/>
                  <a:moveTo>
                    <a:pt x="25150" y="23547"/>
                  </a:moveTo>
                  <a:cubicBezTo>
                    <a:pt x="25434" y="23547"/>
                    <a:pt x="25670" y="23654"/>
                    <a:pt x="25892" y="23881"/>
                  </a:cubicBezTo>
                  <a:cubicBezTo>
                    <a:pt x="25960" y="23953"/>
                    <a:pt x="26032" y="24017"/>
                    <a:pt x="26142" y="24121"/>
                  </a:cubicBezTo>
                  <a:cubicBezTo>
                    <a:pt x="25974" y="24174"/>
                    <a:pt x="25849" y="24228"/>
                    <a:pt x="25721" y="24253"/>
                  </a:cubicBezTo>
                  <a:cubicBezTo>
                    <a:pt x="24235" y="24553"/>
                    <a:pt x="22785" y="24967"/>
                    <a:pt x="21399" y="25592"/>
                  </a:cubicBezTo>
                  <a:cubicBezTo>
                    <a:pt x="21189" y="25692"/>
                    <a:pt x="20949" y="25771"/>
                    <a:pt x="20718" y="25785"/>
                  </a:cubicBezTo>
                  <a:cubicBezTo>
                    <a:pt x="20143" y="25822"/>
                    <a:pt x="19564" y="25864"/>
                    <a:pt x="18988" y="25864"/>
                  </a:cubicBezTo>
                  <a:cubicBezTo>
                    <a:pt x="18852" y="25864"/>
                    <a:pt x="18715" y="25862"/>
                    <a:pt x="18578" y="25857"/>
                  </a:cubicBezTo>
                  <a:cubicBezTo>
                    <a:pt x="17082" y="25796"/>
                    <a:pt x="15588" y="25660"/>
                    <a:pt x="14090" y="25660"/>
                  </a:cubicBezTo>
                  <a:cubicBezTo>
                    <a:pt x="13718" y="25660"/>
                    <a:pt x="13347" y="25669"/>
                    <a:pt x="12975" y="25689"/>
                  </a:cubicBezTo>
                  <a:cubicBezTo>
                    <a:pt x="12239" y="25728"/>
                    <a:pt x="11504" y="25767"/>
                    <a:pt x="10768" y="25785"/>
                  </a:cubicBezTo>
                  <a:cubicBezTo>
                    <a:pt x="10747" y="25785"/>
                    <a:pt x="10726" y="25785"/>
                    <a:pt x="10706" y="25785"/>
                  </a:cubicBezTo>
                  <a:cubicBezTo>
                    <a:pt x="10413" y="25785"/>
                    <a:pt x="10119" y="25737"/>
                    <a:pt x="9825" y="25714"/>
                  </a:cubicBezTo>
                  <a:cubicBezTo>
                    <a:pt x="9753" y="25709"/>
                    <a:pt x="9680" y="25696"/>
                    <a:pt x="9610" y="25696"/>
                  </a:cubicBezTo>
                  <a:cubicBezTo>
                    <a:pt x="9584" y="25696"/>
                    <a:pt x="9558" y="25698"/>
                    <a:pt x="9533" y="25702"/>
                  </a:cubicBezTo>
                  <a:cubicBezTo>
                    <a:pt x="8905" y="25829"/>
                    <a:pt x="8276" y="25871"/>
                    <a:pt x="7646" y="25871"/>
                  </a:cubicBezTo>
                  <a:cubicBezTo>
                    <a:pt x="7010" y="25871"/>
                    <a:pt x="6373" y="25828"/>
                    <a:pt x="5736" y="25785"/>
                  </a:cubicBezTo>
                  <a:cubicBezTo>
                    <a:pt x="5261" y="25756"/>
                    <a:pt x="4789" y="25671"/>
                    <a:pt x="4318" y="25592"/>
                  </a:cubicBezTo>
                  <a:cubicBezTo>
                    <a:pt x="4029" y="25546"/>
                    <a:pt x="3747" y="25460"/>
                    <a:pt x="3397" y="25378"/>
                  </a:cubicBezTo>
                  <a:cubicBezTo>
                    <a:pt x="3518" y="25246"/>
                    <a:pt x="3576" y="25142"/>
                    <a:pt x="3665" y="25099"/>
                  </a:cubicBezTo>
                  <a:cubicBezTo>
                    <a:pt x="4565" y="24646"/>
                    <a:pt x="5536" y="24431"/>
                    <a:pt x="6528" y="24321"/>
                  </a:cubicBezTo>
                  <a:cubicBezTo>
                    <a:pt x="6986" y="24270"/>
                    <a:pt x="7451" y="24247"/>
                    <a:pt x="7915" y="24247"/>
                  </a:cubicBezTo>
                  <a:cubicBezTo>
                    <a:pt x="8009" y="24247"/>
                    <a:pt x="8103" y="24248"/>
                    <a:pt x="8196" y="24250"/>
                  </a:cubicBezTo>
                  <a:cubicBezTo>
                    <a:pt x="9864" y="24285"/>
                    <a:pt x="11532" y="24364"/>
                    <a:pt x="13200" y="24392"/>
                  </a:cubicBezTo>
                  <a:cubicBezTo>
                    <a:pt x="15228" y="24428"/>
                    <a:pt x="17257" y="24446"/>
                    <a:pt x="19286" y="24446"/>
                  </a:cubicBezTo>
                  <a:cubicBezTo>
                    <a:pt x="20139" y="24446"/>
                    <a:pt x="20989" y="24357"/>
                    <a:pt x="21832" y="24171"/>
                  </a:cubicBezTo>
                  <a:cubicBezTo>
                    <a:pt x="22821" y="23953"/>
                    <a:pt x="23828" y="23813"/>
                    <a:pt x="24817" y="23589"/>
                  </a:cubicBezTo>
                  <a:cubicBezTo>
                    <a:pt x="24936" y="23561"/>
                    <a:pt x="25046" y="23547"/>
                    <a:pt x="25150" y="23547"/>
                  </a:cubicBezTo>
                  <a:close/>
                  <a:moveTo>
                    <a:pt x="28000" y="20066"/>
                  </a:moveTo>
                  <a:cubicBezTo>
                    <a:pt x="28200" y="20066"/>
                    <a:pt x="28362" y="20149"/>
                    <a:pt x="28517" y="20278"/>
                  </a:cubicBezTo>
                  <a:cubicBezTo>
                    <a:pt x="28992" y="20671"/>
                    <a:pt x="29474" y="21057"/>
                    <a:pt x="29935" y="21464"/>
                  </a:cubicBezTo>
                  <a:cubicBezTo>
                    <a:pt x="31178" y="22560"/>
                    <a:pt x="32238" y="23821"/>
                    <a:pt x="33270" y="25110"/>
                  </a:cubicBezTo>
                  <a:cubicBezTo>
                    <a:pt x="33502" y="25402"/>
                    <a:pt x="33781" y="25660"/>
                    <a:pt x="34010" y="25906"/>
                  </a:cubicBezTo>
                  <a:cubicBezTo>
                    <a:pt x="33977" y="25908"/>
                    <a:pt x="33946" y="25909"/>
                    <a:pt x="33915" y="25909"/>
                  </a:cubicBezTo>
                  <a:cubicBezTo>
                    <a:pt x="33608" y="25909"/>
                    <a:pt x="33386" y="25805"/>
                    <a:pt x="33110" y="25467"/>
                  </a:cubicBezTo>
                  <a:cubicBezTo>
                    <a:pt x="32774" y="25053"/>
                    <a:pt x="32456" y="24621"/>
                    <a:pt x="32142" y="24185"/>
                  </a:cubicBezTo>
                  <a:cubicBezTo>
                    <a:pt x="31552" y="23374"/>
                    <a:pt x="30796" y="22724"/>
                    <a:pt x="30074" y="22043"/>
                  </a:cubicBezTo>
                  <a:cubicBezTo>
                    <a:pt x="29528" y="21528"/>
                    <a:pt x="28931" y="21060"/>
                    <a:pt x="28342" y="20589"/>
                  </a:cubicBezTo>
                  <a:cubicBezTo>
                    <a:pt x="28149" y="20428"/>
                    <a:pt x="27917" y="20317"/>
                    <a:pt x="27635" y="20146"/>
                  </a:cubicBezTo>
                  <a:cubicBezTo>
                    <a:pt x="27771" y="20090"/>
                    <a:pt x="27891" y="20066"/>
                    <a:pt x="28000" y="20066"/>
                  </a:cubicBezTo>
                  <a:close/>
                  <a:moveTo>
                    <a:pt x="33141" y="25942"/>
                  </a:moveTo>
                  <a:lnTo>
                    <a:pt x="33141" y="25942"/>
                  </a:lnTo>
                  <a:cubicBezTo>
                    <a:pt x="33377" y="26099"/>
                    <a:pt x="33556" y="26213"/>
                    <a:pt x="33806" y="26381"/>
                  </a:cubicBezTo>
                  <a:cubicBezTo>
                    <a:pt x="33260" y="26356"/>
                    <a:pt x="33249" y="26353"/>
                    <a:pt x="33141" y="25942"/>
                  </a:cubicBezTo>
                  <a:close/>
                  <a:moveTo>
                    <a:pt x="69102" y="26694"/>
                  </a:moveTo>
                  <a:cubicBezTo>
                    <a:pt x="69140" y="26694"/>
                    <a:pt x="69184" y="26695"/>
                    <a:pt x="69237" y="26696"/>
                  </a:cubicBezTo>
                  <a:cubicBezTo>
                    <a:pt x="69090" y="26888"/>
                    <a:pt x="68920" y="26916"/>
                    <a:pt x="68745" y="26916"/>
                  </a:cubicBezTo>
                  <a:cubicBezTo>
                    <a:pt x="68703" y="26916"/>
                    <a:pt x="68661" y="26915"/>
                    <a:pt x="68619" y="26913"/>
                  </a:cubicBezTo>
                  <a:cubicBezTo>
                    <a:pt x="68857" y="26723"/>
                    <a:pt x="68894" y="26694"/>
                    <a:pt x="69102" y="26694"/>
                  </a:cubicBezTo>
                  <a:close/>
                  <a:moveTo>
                    <a:pt x="70851" y="18559"/>
                  </a:moveTo>
                  <a:cubicBezTo>
                    <a:pt x="71198" y="18559"/>
                    <a:pt x="71542" y="18612"/>
                    <a:pt x="71883" y="18721"/>
                  </a:cubicBezTo>
                  <a:cubicBezTo>
                    <a:pt x="71990" y="18753"/>
                    <a:pt x="72097" y="18893"/>
                    <a:pt x="72133" y="19007"/>
                  </a:cubicBezTo>
                  <a:cubicBezTo>
                    <a:pt x="72151" y="19064"/>
                    <a:pt x="72019" y="19203"/>
                    <a:pt x="71930" y="19246"/>
                  </a:cubicBezTo>
                  <a:cubicBezTo>
                    <a:pt x="71608" y="19403"/>
                    <a:pt x="71287" y="19578"/>
                    <a:pt x="70944" y="19671"/>
                  </a:cubicBezTo>
                  <a:cubicBezTo>
                    <a:pt x="69586" y="20028"/>
                    <a:pt x="68351" y="20681"/>
                    <a:pt x="67083" y="21250"/>
                  </a:cubicBezTo>
                  <a:cubicBezTo>
                    <a:pt x="65904" y="21778"/>
                    <a:pt x="64758" y="22378"/>
                    <a:pt x="63576" y="22900"/>
                  </a:cubicBezTo>
                  <a:cubicBezTo>
                    <a:pt x="62815" y="23235"/>
                    <a:pt x="62012" y="23485"/>
                    <a:pt x="61233" y="23782"/>
                  </a:cubicBezTo>
                  <a:cubicBezTo>
                    <a:pt x="60326" y="24131"/>
                    <a:pt x="59412" y="24474"/>
                    <a:pt x="58516" y="24853"/>
                  </a:cubicBezTo>
                  <a:cubicBezTo>
                    <a:pt x="56962" y="25514"/>
                    <a:pt x="55419" y="26206"/>
                    <a:pt x="53866" y="26877"/>
                  </a:cubicBezTo>
                  <a:cubicBezTo>
                    <a:pt x="53577" y="27003"/>
                    <a:pt x="53273" y="27103"/>
                    <a:pt x="52973" y="27202"/>
                  </a:cubicBezTo>
                  <a:cubicBezTo>
                    <a:pt x="52885" y="27232"/>
                    <a:pt x="52795" y="27256"/>
                    <a:pt x="52701" y="27256"/>
                  </a:cubicBezTo>
                  <a:cubicBezTo>
                    <a:pt x="52570" y="27256"/>
                    <a:pt x="52431" y="27211"/>
                    <a:pt x="52273" y="27074"/>
                  </a:cubicBezTo>
                  <a:cubicBezTo>
                    <a:pt x="52630" y="26917"/>
                    <a:pt x="52927" y="26788"/>
                    <a:pt x="53219" y="26660"/>
                  </a:cubicBezTo>
                  <a:cubicBezTo>
                    <a:pt x="53202" y="26659"/>
                    <a:pt x="53186" y="26658"/>
                    <a:pt x="53170" y="26658"/>
                  </a:cubicBezTo>
                  <a:cubicBezTo>
                    <a:pt x="52798" y="26658"/>
                    <a:pt x="52496" y="26914"/>
                    <a:pt x="52112" y="26914"/>
                  </a:cubicBezTo>
                  <a:cubicBezTo>
                    <a:pt x="52108" y="26914"/>
                    <a:pt x="52103" y="26914"/>
                    <a:pt x="52098" y="26913"/>
                  </a:cubicBezTo>
                  <a:cubicBezTo>
                    <a:pt x="52113" y="26678"/>
                    <a:pt x="52284" y="26649"/>
                    <a:pt x="52419" y="26595"/>
                  </a:cubicBezTo>
                  <a:cubicBezTo>
                    <a:pt x="53309" y="26249"/>
                    <a:pt x="54191" y="25888"/>
                    <a:pt x="55091" y="25570"/>
                  </a:cubicBezTo>
                  <a:cubicBezTo>
                    <a:pt x="56080" y="25217"/>
                    <a:pt x="57084" y="24914"/>
                    <a:pt x="58076" y="24578"/>
                  </a:cubicBezTo>
                  <a:cubicBezTo>
                    <a:pt x="58297" y="24507"/>
                    <a:pt x="58508" y="24403"/>
                    <a:pt x="58694" y="24224"/>
                  </a:cubicBezTo>
                  <a:lnTo>
                    <a:pt x="58694" y="24224"/>
                  </a:lnTo>
                  <a:cubicBezTo>
                    <a:pt x="58248" y="24367"/>
                    <a:pt x="57801" y="24514"/>
                    <a:pt x="57355" y="24660"/>
                  </a:cubicBezTo>
                  <a:cubicBezTo>
                    <a:pt x="57348" y="24642"/>
                    <a:pt x="57337" y="24624"/>
                    <a:pt x="57326" y="24603"/>
                  </a:cubicBezTo>
                  <a:cubicBezTo>
                    <a:pt x="57466" y="24520"/>
                    <a:pt x="57605" y="24431"/>
                    <a:pt x="57751" y="24360"/>
                  </a:cubicBezTo>
                  <a:cubicBezTo>
                    <a:pt x="58701" y="23907"/>
                    <a:pt x="59680" y="23503"/>
                    <a:pt x="60601" y="22996"/>
                  </a:cubicBezTo>
                  <a:cubicBezTo>
                    <a:pt x="61872" y="22295"/>
                    <a:pt x="63112" y="21539"/>
                    <a:pt x="64340" y="20767"/>
                  </a:cubicBezTo>
                  <a:cubicBezTo>
                    <a:pt x="65394" y="20110"/>
                    <a:pt x="66519" y="19617"/>
                    <a:pt x="67687" y="19210"/>
                  </a:cubicBezTo>
                  <a:cubicBezTo>
                    <a:pt x="68001" y="19099"/>
                    <a:pt x="68340" y="19053"/>
                    <a:pt x="68668" y="18978"/>
                  </a:cubicBezTo>
                  <a:cubicBezTo>
                    <a:pt x="69133" y="18867"/>
                    <a:pt x="69594" y="18756"/>
                    <a:pt x="70058" y="18649"/>
                  </a:cubicBezTo>
                  <a:cubicBezTo>
                    <a:pt x="70323" y="18589"/>
                    <a:pt x="70588" y="18559"/>
                    <a:pt x="70851" y="18559"/>
                  </a:cubicBezTo>
                  <a:close/>
                  <a:moveTo>
                    <a:pt x="56005" y="19103"/>
                  </a:moveTo>
                  <a:cubicBezTo>
                    <a:pt x="56744" y="19203"/>
                    <a:pt x="57494" y="19092"/>
                    <a:pt x="58147" y="19571"/>
                  </a:cubicBezTo>
                  <a:cubicBezTo>
                    <a:pt x="58216" y="19753"/>
                    <a:pt x="58212" y="19925"/>
                    <a:pt x="58094" y="20114"/>
                  </a:cubicBezTo>
                  <a:cubicBezTo>
                    <a:pt x="57626" y="20846"/>
                    <a:pt x="57059" y="21471"/>
                    <a:pt x="56312" y="21928"/>
                  </a:cubicBezTo>
                  <a:cubicBezTo>
                    <a:pt x="55937" y="22157"/>
                    <a:pt x="55548" y="22364"/>
                    <a:pt x="55105" y="22420"/>
                  </a:cubicBezTo>
                  <a:cubicBezTo>
                    <a:pt x="54416" y="22506"/>
                    <a:pt x="53727" y="22635"/>
                    <a:pt x="53037" y="22646"/>
                  </a:cubicBezTo>
                  <a:cubicBezTo>
                    <a:pt x="52005" y="22664"/>
                    <a:pt x="51030" y="22900"/>
                    <a:pt x="50056" y="23178"/>
                  </a:cubicBezTo>
                  <a:cubicBezTo>
                    <a:pt x="49484" y="23342"/>
                    <a:pt x="48898" y="23474"/>
                    <a:pt x="48312" y="23567"/>
                  </a:cubicBezTo>
                  <a:cubicBezTo>
                    <a:pt x="46931" y="23782"/>
                    <a:pt x="45581" y="24100"/>
                    <a:pt x="44274" y="24596"/>
                  </a:cubicBezTo>
                  <a:cubicBezTo>
                    <a:pt x="43659" y="24828"/>
                    <a:pt x="43013" y="24967"/>
                    <a:pt x="42398" y="25199"/>
                  </a:cubicBezTo>
                  <a:cubicBezTo>
                    <a:pt x="40674" y="25857"/>
                    <a:pt x="38956" y="26542"/>
                    <a:pt x="37234" y="27213"/>
                  </a:cubicBezTo>
                  <a:cubicBezTo>
                    <a:pt x="37178" y="27235"/>
                    <a:pt x="37120" y="27249"/>
                    <a:pt x="37038" y="27278"/>
                  </a:cubicBezTo>
                  <a:cubicBezTo>
                    <a:pt x="36938" y="27207"/>
                    <a:pt x="36827" y="27124"/>
                    <a:pt x="36713" y="27052"/>
                  </a:cubicBezTo>
                  <a:cubicBezTo>
                    <a:pt x="36599" y="26981"/>
                    <a:pt x="36481" y="26917"/>
                    <a:pt x="36278" y="26795"/>
                  </a:cubicBezTo>
                  <a:cubicBezTo>
                    <a:pt x="37438" y="26363"/>
                    <a:pt x="38503" y="25953"/>
                    <a:pt x="39577" y="25570"/>
                  </a:cubicBezTo>
                  <a:cubicBezTo>
                    <a:pt x="40534" y="25235"/>
                    <a:pt x="41509" y="24946"/>
                    <a:pt x="42467" y="24610"/>
                  </a:cubicBezTo>
                  <a:cubicBezTo>
                    <a:pt x="43667" y="24185"/>
                    <a:pt x="44888" y="23835"/>
                    <a:pt x="46145" y="23599"/>
                  </a:cubicBezTo>
                  <a:cubicBezTo>
                    <a:pt x="47549" y="23338"/>
                    <a:pt x="48945" y="23017"/>
                    <a:pt x="50344" y="22717"/>
                  </a:cubicBezTo>
                  <a:cubicBezTo>
                    <a:pt x="50548" y="22671"/>
                    <a:pt x="50769" y="22642"/>
                    <a:pt x="51002" y="22392"/>
                  </a:cubicBezTo>
                  <a:lnTo>
                    <a:pt x="51002" y="22392"/>
                  </a:lnTo>
                  <a:cubicBezTo>
                    <a:pt x="50634" y="22463"/>
                    <a:pt x="50374" y="22517"/>
                    <a:pt x="50105" y="22564"/>
                  </a:cubicBezTo>
                  <a:cubicBezTo>
                    <a:pt x="48459" y="22839"/>
                    <a:pt x="46802" y="23078"/>
                    <a:pt x="45184" y="23506"/>
                  </a:cubicBezTo>
                  <a:cubicBezTo>
                    <a:pt x="44112" y="23795"/>
                    <a:pt x="43052" y="24146"/>
                    <a:pt x="41995" y="24485"/>
                  </a:cubicBezTo>
                  <a:cubicBezTo>
                    <a:pt x="41160" y="24753"/>
                    <a:pt x="40334" y="25046"/>
                    <a:pt x="39510" y="25338"/>
                  </a:cubicBezTo>
                  <a:cubicBezTo>
                    <a:pt x="38648" y="25642"/>
                    <a:pt x="37791" y="25964"/>
                    <a:pt x="36934" y="26277"/>
                  </a:cubicBezTo>
                  <a:cubicBezTo>
                    <a:pt x="36620" y="26396"/>
                    <a:pt x="36309" y="26524"/>
                    <a:pt x="35966" y="26656"/>
                  </a:cubicBezTo>
                  <a:cubicBezTo>
                    <a:pt x="35534" y="26174"/>
                    <a:pt x="35409" y="25628"/>
                    <a:pt x="35506" y="25042"/>
                  </a:cubicBezTo>
                  <a:cubicBezTo>
                    <a:pt x="35556" y="24735"/>
                    <a:pt x="35785" y="24517"/>
                    <a:pt x="36092" y="24417"/>
                  </a:cubicBezTo>
                  <a:cubicBezTo>
                    <a:pt x="36506" y="24281"/>
                    <a:pt x="36920" y="24131"/>
                    <a:pt x="37341" y="24024"/>
                  </a:cubicBezTo>
                  <a:cubicBezTo>
                    <a:pt x="39467" y="23482"/>
                    <a:pt x="41545" y="22799"/>
                    <a:pt x="43555" y="21928"/>
                  </a:cubicBezTo>
                  <a:cubicBezTo>
                    <a:pt x="45202" y="21217"/>
                    <a:pt x="46916" y="20831"/>
                    <a:pt x="48702" y="20739"/>
                  </a:cubicBezTo>
                  <a:cubicBezTo>
                    <a:pt x="50188" y="20663"/>
                    <a:pt x="51620" y="20385"/>
                    <a:pt x="52980" y="19757"/>
                  </a:cubicBezTo>
                  <a:cubicBezTo>
                    <a:pt x="53720" y="19410"/>
                    <a:pt x="54512" y="19214"/>
                    <a:pt x="55352" y="19128"/>
                  </a:cubicBezTo>
                  <a:cubicBezTo>
                    <a:pt x="55394" y="19228"/>
                    <a:pt x="55434" y="19313"/>
                    <a:pt x="55473" y="19403"/>
                  </a:cubicBezTo>
                  <a:cubicBezTo>
                    <a:pt x="55541" y="19549"/>
                    <a:pt x="55309" y="19692"/>
                    <a:pt x="55508" y="19871"/>
                  </a:cubicBezTo>
                  <a:cubicBezTo>
                    <a:pt x="55598" y="19949"/>
                    <a:pt x="55523" y="20210"/>
                    <a:pt x="55530" y="20388"/>
                  </a:cubicBezTo>
                  <a:cubicBezTo>
                    <a:pt x="55544" y="20688"/>
                    <a:pt x="55569" y="20985"/>
                    <a:pt x="55905" y="21207"/>
                  </a:cubicBezTo>
                  <a:cubicBezTo>
                    <a:pt x="55223" y="21550"/>
                    <a:pt x="54555" y="21835"/>
                    <a:pt x="53852" y="22038"/>
                  </a:cubicBezTo>
                  <a:cubicBezTo>
                    <a:pt x="53653" y="22094"/>
                    <a:pt x="53466" y="22187"/>
                    <a:pt x="53275" y="22264"/>
                  </a:cubicBezTo>
                  <a:lnTo>
                    <a:pt x="53275" y="22264"/>
                  </a:lnTo>
                  <a:cubicBezTo>
                    <a:pt x="53270" y="22263"/>
                    <a:pt x="53264" y="22261"/>
                    <a:pt x="53259" y="22260"/>
                  </a:cubicBezTo>
                  <a:lnTo>
                    <a:pt x="53259" y="22270"/>
                  </a:lnTo>
                  <a:cubicBezTo>
                    <a:pt x="53264" y="22268"/>
                    <a:pt x="53270" y="22266"/>
                    <a:pt x="53275" y="22264"/>
                  </a:cubicBezTo>
                  <a:lnTo>
                    <a:pt x="53275" y="22264"/>
                  </a:lnTo>
                  <a:cubicBezTo>
                    <a:pt x="53346" y="22278"/>
                    <a:pt x="53415" y="22285"/>
                    <a:pt x="53483" y="22285"/>
                  </a:cubicBezTo>
                  <a:cubicBezTo>
                    <a:pt x="53806" y="22285"/>
                    <a:pt x="54105" y="22142"/>
                    <a:pt x="54402" y="22046"/>
                  </a:cubicBezTo>
                  <a:cubicBezTo>
                    <a:pt x="54930" y="21875"/>
                    <a:pt x="55444" y="21646"/>
                    <a:pt x="55958" y="21435"/>
                  </a:cubicBezTo>
                  <a:cubicBezTo>
                    <a:pt x="56616" y="21167"/>
                    <a:pt x="57130" y="20696"/>
                    <a:pt x="57630" y="20210"/>
                  </a:cubicBezTo>
                  <a:cubicBezTo>
                    <a:pt x="57697" y="20142"/>
                    <a:pt x="57751" y="20057"/>
                    <a:pt x="57798" y="19971"/>
                  </a:cubicBezTo>
                  <a:cubicBezTo>
                    <a:pt x="57812" y="19949"/>
                    <a:pt x="57787" y="19903"/>
                    <a:pt x="57769" y="19824"/>
                  </a:cubicBezTo>
                  <a:cubicBezTo>
                    <a:pt x="57201" y="20217"/>
                    <a:pt x="56776" y="20778"/>
                    <a:pt x="56112" y="21089"/>
                  </a:cubicBezTo>
                  <a:cubicBezTo>
                    <a:pt x="56077" y="20417"/>
                    <a:pt x="56041" y="19793"/>
                    <a:pt x="56005" y="19103"/>
                  </a:cubicBezTo>
                  <a:close/>
                  <a:moveTo>
                    <a:pt x="15012" y="26060"/>
                  </a:moveTo>
                  <a:cubicBezTo>
                    <a:pt x="16435" y="26060"/>
                    <a:pt x="17976" y="26129"/>
                    <a:pt x="19261" y="26271"/>
                  </a:cubicBezTo>
                  <a:cubicBezTo>
                    <a:pt x="19075" y="26356"/>
                    <a:pt x="18964" y="26435"/>
                    <a:pt x="18846" y="26460"/>
                  </a:cubicBezTo>
                  <a:cubicBezTo>
                    <a:pt x="17875" y="26674"/>
                    <a:pt x="16904" y="26877"/>
                    <a:pt x="15935" y="27085"/>
                  </a:cubicBezTo>
                  <a:cubicBezTo>
                    <a:pt x="15585" y="27156"/>
                    <a:pt x="15239" y="27228"/>
                    <a:pt x="14889" y="27296"/>
                  </a:cubicBezTo>
                  <a:cubicBezTo>
                    <a:pt x="14838" y="27305"/>
                    <a:pt x="14783" y="27318"/>
                    <a:pt x="14731" y="27318"/>
                  </a:cubicBezTo>
                  <a:cubicBezTo>
                    <a:pt x="14725" y="27318"/>
                    <a:pt x="14720" y="27317"/>
                    <a:pt x="14714" y="27317"/>
                  </a:cubicBezTo>
                  <a:cubicBezTo>
                    <a:pt x="14450" y="27291"/>
                    <a:pt x="14186" y="27277"/>
                    <a:pt x="13923" y="27277"/>
                  </a:cubicBezTo>
                  <a:cubicBezTo>
                    <a:pt x="13498" y="27277"/>
                    <a:pt x="13074" y="27314"/>
                    <a:pt x="12653" y="27395"/>
                  </a:cubicBezTo>
                  <a:cubicBezTo>
                    <a:pt x="12460" y="27431"/>
                    <a:pt x="12268" y="27471"/>
                    <a:pt x="12000" y="27524"/>
                  </a:cubicBezTo>
                  <a:cubicBezTo>
                    <a:pt x="11675" y="27177"/>
                    <a:pt x="11314" y="26792"/>
                    <a:pt x="10929" y="26385"/>
                  </a:cubicBezTo>
                  <a:cubicBezTo>
                    <a:pt x="11592" y="26171"/>
                    <a:pt x="13207" y="26060"/>
                    <a:pt x="15012" y="26060"/>
                  </a:cubicBezTo>
                  <a:close/>
                  <a:moveTo>
                    <a:pt x="26556" y="24514"/>
                  </a:moveTo>
                  <a:cubicBezTo>
                    <a:pt x="26656" y="24514"/>
                    <a:pt x="26756" y="24537"/>
                    <a:pt x="26860" y="24610"/>
                  </a:cubicBezTo>
                  <a:cubicBezTo>
                    <a:pt x="27603" y="25128"/>
                    <a:pt x="28432" y="25456"/>
                    <a:pt x="29306" y="25667"/>
                  </a:cubicBezTo>
                  <a:cubicBezTo>
                    <a:pt x="29378" y="25685"/>
                    <a:pt x="29439" y="25728"/>
                    <a:pt x="29578" y="25792"/>
                  </a:cubicBezTo>
                  <a:cubicBezTo>
                    <a:pt x="29434" y="25852"/>
                    <a:pt x="29370" y="25888"/>
                    <a:pt x="29302" y="25906"/>
                  </a:cubicBezTo>
                  <a:cubicBezTo>
                    <a:pt x="28175" y="26157"/>
                    <a:pt x="27053" y="26424"/>
                    <a:pt x="25889" y="26452"/>
                  </a:cubicBezTo>
                  <a:cubicBezTo>
                    <a:pt x="25510" y="26460"/>
                    <a:pt x="25132" y="26492"/>
                    <a:pt x="24756" y="26524"/>
                  </a:cubicBezTo>
                  <a:cubicBezTo>
                    <a:pt x="24578" y="26542"/>
                    <a:pt x="24399" y="26571"/>
                    <a:pt x="24228" y="26620"/>
                  </a:cubicBezTo>
                  <a:cubicBezTo>
                    <a:pt x="23721" y="26770"/>
                    <a:pt x="23214" y="26935"/>
                    <a:pt x="22782" y="27067"/>
                  </a:cubicBezTo>
                  <a:cubicBezTo>
                    <a:pt x="22925" y="27110"/>
                    <a:pt x="23094" y="27141"/>
                    <a:pt x="23268" y="27141"/>
                  </a:cubicBezTo>
                  <a:cubicBezTo>
                    <a:pt x="23429" y="27141"/>
                    <a:pt x="23593" y="27114"/>
                    <a:pt x="23742" y="27045"/>
                  </a:cubicBezTo>
                  <a:cubicBezTo>
                    <a:pt x="24173" y="26852"/>
                    <a:pt x="24621" y="26814"/>
                    <a:pt x="25079" y="26814"/>
                  </a:cubicBezTo>
                  <a:cubicBezTo>
                    <a:pt x="25305" y="26814"/>
                    <a:pt x="25533" y="26823"/>
                    <a:pt x="25763" y="26828"/>
                  </a:cubicBezTo>
                  <a:cubicBezTo>
                    <a:pt x="25521" y="26920"/>
                    <a:pt x="25274" y="27009"/>
                    <a:pt x="25032" y="27103"/>
                  </a:cubicBezTo>
                  <a:cubicBezTo>
                    <a:pt x="24792" y="27195"/>
                    <a:pt x="24557" y="27306"/>
                    <a:pt x="24310" y="27388"/>
                  </a:cubicBezTo>
                  <a:cubicBezTo>
                    <a:pt x="23477" y="27667"/>
                    <a:pt x="22634" y="27794"/>
                    <a:pt x="21783" y="27794"/>
                  </a:cubicBezTo>
                  <a:cubicBezTo>
                    <a:pt x="21215" y="27794"/>
                    <a:pt x="20642" y="27737"/>
                    <a:pt x="20067" y="27631"/>
                  </a:cubicBezTo>
                  <a:cubicBezTo>
                    <a:pt x="19892" y="27599"/>
                    <a:pt x="19717" y="27553"/>
                    <a:pt x="19556" y="27477"/>
                  </a:cubicBezTo>
                  <a:cubicBezTo>
                    <a:pt x="19235" y="27335"/>
                    <a:pt x="19207" y="27088"/>
                    <a:pt x="19496" y="26899"/>
                  </a:cubicBezTo>
                  <a:cubicBezTo>
                    <a:pt x="19711" y="26760"/>
                    <a:pt x="19953" y="26663"/>
                    <a:pt x="20192" y="26564"/>
                  </a:cubicBezTo>
                  <a:cubicBezTo>
                    <a:pt x="20649" y="26371"/>
                    <a:pt x="21125" y="26221"/>
                    <a:pt x="21571" y="26002"/>
                  </a:cubicBezTo>
                  <a:cubicBezTo>
                    <a:pt x="23067" y="25264"/>
                    <a:pt x="24671" y="24878"/>
                    <a:pt x="26289" y="24550"/>
                  </a:cubicBezTo>
                  <a:cubicBezTo>
                    <a:pt x="26380" y="24531"/>
                    <a:pt x="26468" y="24514"/>
                    <a:pt x="26556" y="24514"/>
                  </a:cubicBezTo>
                  <a:close/>
                  <a:moveTo>
                    <a:pt x="48223" y="24103"/>
                  </a:moveTo>
                  <a:lnTo>
                    <a:pt x="48223" y="24103"/>
                  </a:lnTo>
                  <a:cubicBezTo>
                    <a:pt x="48063" y="24232"/>
                    <a:pt x="47987" y="24303"/>
                    <a:pt x="47902" y="24352"/>
                  </a:cubicBezTo>
                  <a:cubicBezTo>
                    <a:pt x="47273" y="24731"/>
                    <a:pt x="46645" y="25114"/>
                    <a:pt x="46009" y="25478"/>
                  </a:cubicBezTo>
                  <a:cubicBezTo>
                    <a:pt x="44567" y="26299"/>
                    <a:pt x="43031" y="26889"/>
                    <a:pt x="41409" y="27249"/>
                  </a:cubicBezTo>
                  <a:cubicBezTo>
                    <a:pt x="40227" y="27517"/>
                    <a:pt x="39049" y="27795"/>
                    <a:pt x="37870" y="28067"/>
                  </a:cubicBezTo>
                  <a:cubicBezTo>
                    <a:pt x="37774" y="28089"/>
                    <a:pt x="37677" y="28102"/>
                    <a:pt x="37506" y="28131"/>
                  </a:cubicBezTo>
                  <a:cubicBezTo>
                    <a:pt x="37395" y="27927"/>
                    <a:pt x="37306" y="27759"/>
                    <a:pt x="37191" y="27542"/>
                  </a:cubicBezTo>
                  <a:cubicBezTo>
                    <a:pt x="37641" y="27360"/>
                    <a:pt x="38038" y="27189"/>
                    <a:pt x="38445" y="27035"/>
                  </a:cubicBezTo>
                  <a:cubicBezTo>
                    <a:pt x="39431" y="26663"/>
                    <a:pt x="40413" y="26289"/>
                    <a:pt x="41406" y="25938"/>
                  </a:cubicBezTo>
                  <a:cubicBezTo>
                    <a:pt x="41988" y="25735"/>
                    <a:pt x="42581" y="25574"/>
                    <a:pt x="43170" y="25396"/>
                  </a:cubicBezTo>
                  <a:cubicBezTo>
                    <a:pt x="43606" y="25260"/>
                    <a:pt x="44045" y="25132"/>
                    <a:pt x="44473" y="24982"/>
                  </a:cubicBezTo>
                  <a:cubicBezTo>
                    <a:pt x="45584" y="24588"/>
                    <a:pt x="46713" y="24281"/>
                    <a:pt x="47880" y="24128"/>
                  </a:cubicBezTo>
                  <a:cubicBezTo>
                    <a:pt x="47956" y="24117"/>
                    <a:pt x="48034" y="24117"/>
                    <a:pt x="48223" y="24103"/>
                  </a:cubicBezTo>
                  <a:close/>
                  <a:moveTo>
                    <a:pt x="8309" y="27463"/>
                  </a:moveTo>
                  <a:cubicBezTo>
                    <a:pt x="8643" y="27463"/>
                    <a:pt x="8976" y="27476"/>
                    <a:pt x="9311" y="27492"/>
                  </a:cubicBezTo>
                  <a:cubicBezTo>
                    <a:pt x="10004" y="27531"/>
                    <a:pt x="10700" y="27578"/>
                    <a:pt x="11392" y="27639"/>
                  </a:cubicBezTo>
                  <a:cubicBezTo>
                    <a:pt x="11518" y="27649"/>
                    <a:pt x="11664" y="27713"/>
                    <a:pt x="11743" y="27807"/>
                  </a:cubicBezTo>
                  <a:cubicBezTo>
                    <a:pt x="11800" y="27874"/>
                    <a:pt x="11764" y="28021"/>
                    <a:pt x="11775" y="28196"/>
                  </a:cubicBezTo>
                  <a:cubicBezTo>
                    <a:pt x="10632" y="28167"/>
                    <a:pt x="9525" y="28156"/>
                    <a:pt x="8418" y="28110"/>
                  </a:cubicBezTo>
                  <a:cubicBezTo>
                    <a:pt x="8050" y="28092"/>
                    <a:pt x="7675" y="28024"/>
                    <a:pt x="7332" y="27802"/>
                  </a:cubicBezTo>
                  <a:cubicBezTo>
                    <a:pt x="7475" y="27489"/>
                    <a:pt x="7750" y="27474"/>
                    <a:pt x="7997" y="27467"/>
                  </a:cubicBezTo>
                  <a:cubicBezTo>
                    <a:pt x="8101" y="27464"/>
                    <a:pt x="8205" y="27463"/>
                    <a:pt x="8309" y="27463"/>
                  </a:cubicBezTo>
                  <a:close/>
                  <a:moveTo>
                    <a:pt x="65183" y="17500"/>
                  </a:moveTo>
                  <a:cubicBezTo>
                    <a:pt x="65429" y="17500"/>
                    <a:pt x="65684" y="17519"/>
                    <a:pt x="65987" y="17528"/>
                  </a:cubicBezTo>
                  <a:cubicBezTo>
                    <a:pt x="65812" y="17910"/>
                    <a:pt x="65576" y="18192"/>
                    <a:pt x="65347" y="18478"/>
                  </a:cubicBezTo>
                  <a:cubicBezTo>
                    <a:pt x="64397" y="19674"/>
                    <a:pt x="63262" y="20657"/>
                    <a:pt x="61933" y="21417"/>
                  </a:cubicBezTo>
                  <a:cubicBezTo>
                    <a:pt x="60176" y="22428"/>
                    <a:pt x="58477" y="23542"/>
                    <a:pt x="56583" y="24299"/>
                  </a:cubicBezTo>
                  <a:cubicBezTo>
                    <a:pt x="56159" y="24471"/>
                    <a:pt x="55741" y="24660"/>
                    <a:pt x="55305" y="24796"/>
                  </a:cubicBezTo>
                  <a:cubicBezTo>
                    <a:pt x="53859" y="25246"/>
                    <a:pt x="52466" y="25831"/>
                    <a:pt x="51087" y="26449"/>
                  </a:cubicBezTo>
                  <a:cubicBezTo>
                    <a:pt x="50580" y="26674"/>
                    <a:pt x="50059" y="26889"/>
                    <a:pt x="49527" y="27045"/>
                  </a:cubicBezTo>
                  <a:cubicBezTo>
                    <a:pt x="48998" y="27207"/>
                    <a:pt x="48448" y="27303"/>
                    <a:pt x="47902" y="27406"/>
                  </a:cubicBezTo>
                  <a:cubicBezTo>
                    <a:pt x="47141" y="27549"/>
                    <a:pt x="46370" y="27652"/>
                    <a:pt x="45612" y="27813"/>
                  </a:cubicBezTo>
                  <a:cubicBezTo>
                    <a:pt x="44402" y="28067"/>
                    <a:pt x="43181" y="28227"/>
                    <a:pt x="41948" y="28303"/>
                  </a:cubicBezTo>
                  <a:cubicBezTo>
                    <a:pt x="41913" y="28305"/>
                    <a:pt x="41879" y="28306"/>
                    <a:pt x="41845" y="28306"/>
                  </a:cubicBezTo>
                  <a:cubicBezTo>
                    <a:pt x="41493" y="28306"/>
                    <a:pt x="41185" y="28189"/>
                    <a:pt x="40898" y="27981"/>
                  </a:cubicBezTo>
                  <a:cubicBezTo>
                    <a:pt x="41033" y="27776"/>
                    <a:pt x="41103" y="27690"/>
                    <a:pt x="41207" y="27690"/>
                  </a:cubicBezTo>
                  <a:cubicBezTo>
                    <a:pt x="41276" y="27690"/>
                    <a:pt x="41361" y="27728"/>
                    <a:pt x="41491" y="27795"/>
                  </a:cubicBezTo>
                  <a:cubicBezTo>
                    <a:pt x="41547" y="27824"/>
                    <a:pt x="41620" y="27837"/>
                    <a:pt x="41699" y="27837"/>
                  </a:cubicBezTo>
                  <a:cubicBezTo>
                    <a:pt x="41888" y="27837"/>
                    <a:pt x="42110" y="27762"/>
                    <a:pt x="42213" y="27639"/>
                  </a:cubicBezTo>
                  <a:cubicBezTo>
                    <a:pt x="42223" y="27627"/>
                    <a:pt x="42180" y="27574"/>
                    <a:pt x="42145" y="27502"/>
                  </a:cubicBezTo>
                  <a:cubicBezTo>
                    <a:pt x="44052" y="26999"/>
                    <a:pt x="45762" y="26157"/>
                    <a:pt x="47377" y="25124"/>
                  </a:cubicBezTo>
                  <a:cubicBezTo>
                    <a:pt x="48484" y="24413"/>
                    <a:pt x="49691" y="23981"/>
                    <a:pt x="50969" y="23724"/>
                  </a:cubicBezTo>
                  <a:cubicBezTo>
                    <a:pt x="51884" y="23538"/>
                    <a:pt x="52809" y="23388"/>
                    <a:pt x="53723" y="23200"/>
                  </a:cubicBezTo>
                  <a:cubicBezTo>
                    <a:pt x="54287" y="23085"/>
                    <a:pt x="54859" y="22971"/>
                    <a:pt x="55401" y="22785"/>
                  </a:cubicBezTo>
                  <a:cubicBezTo>
                    <a:pt x="56494" y="22407"/>
                    <a:pt x="57440" y="21807"/>
                    <a:pt x="58101" y="20817"/>
                  </a:cubicBezTo>
                  <a:cubicBezTo>
                    <a:pt x="58333" y="20471"/>
                    <a:pt x="58576" y="20135"/>
                    <a:pt x="58830" y="19803"/>
                  </a:cubicBezTo>
                  <a:cubicBezTo>
                    <a:pt x="58923" y="19681"/>
                    <a:pt x="59044" y="19567"/>
                    <a:pt x="59176" y="19499"/>
                  </a:cubicBezTo>
                  <a:cubicBezTo>
                    <a:pt x="60094" y="19025"/>
                    <a:pt x="61015" y="18553"/>
                    <a:pt x="61944" y="18100"/>
                  </a:cubicBezTo>
                  <a:cubicBezTo>
                    <a:pt x="62916" y="17621"/>
                    <a:pt x="63969" y="17538"/>
                    <a:pt x="65026" y="17503"/>
                  </a:cubicBezTo>
                  <a:cubicBezTo>
                    <a:pt x="65078" y="17501"/>
                    <a:pt x="65130" y="17500"/>
                    <a:pt x="65183" y="17500"/>
                  </a:cubicBezTo>
                  <a:close/>
                  <a:moveTo>
                    <a:pt x="12514" y="27899"/>
                  </a:moveTo>
                  <a:cubicBezTo>
                    <a:pt x="12411" y="28120"/>
                    <a:pt x="12346" y="28263"/>
                    <a:pt x="12279" y="28402"/>
                  </a:cubicBezTo>
                  <a:cubicBezTo>
                    <a:pt x="12142" y="28153"/>
                    <a:pt x="12196" y="27999"/>
                    <a:pt x="12514" y="27899"/>
                  </a:cubicBezTo>
                  <a:close/>
                  <a:moveTo>
                    <a:pt x="29871" y="26142"/>
                  </a:moveTo>
                  <a:cubicBezTo>
                    <a:pt x="29878" y="26185"/>
                    <a:pt x="29889" y="26228"/>
                    <a:pt x="29896" y="26271"/>
                  </a:cubicBezTo>
                  <a:cubicBezTo>
                    <a:pt x="29685" y="26442"/>
                    <a:pt x="29488" y="26645"/>
                    <a:pt x="29253" y="26774"/>
                  </a:cubicBezTo>
                  <a:cubicBezTo>
                    <a:pt x="28256" y="27306"/>
                    <a:pt x="27260" y="27849"/>
                    <a:pt x="26238" y="28331"/>
                  </a:cubicBezTo>
                  <a:cubicBezTo>
                    <a:pt x="25706" y="28582"/>
                    <a:pt x="25171" y="28701"/>
                    <a:pt x="24627" y="28701"/>
                  </a:cubicBezTo>
                  <a:cubicBezTo>
                    <a:pt x="23978" y="28701"/>
                    <a:pt x="23316" y="28532"/>
                    <a:pt x="22628" y="28217"/>
                  </a:cubicBezTo>
                  <a:cubicBezTo>
                    <a:pt x="22796" y="28163"/>
                    <a:pt x="22867" y="28128"/>
                    <a:pt x="22946" y="28113"/>
                  </a:cubicBezTo>
                  <a:cubicBezTo>
                    <a:pt x="23756" y="27992"/>
                    <a:pt x="24528" y="27738"/>
                    <a:pt x="25299" y="27477"/>
                  </a:cubicBezTo>
                  <a:cubicBezTo>
                    <a:pt x="26392" y="27113"/>
                    <a:pt x="27506" y="26817"/>
                    <a:pt x="28610" y="26495"/>
                  </a:cubicBezTo>
                  <a:cubicBezTo>
                    <a:pt x="28953" y="26399"/>
                    <a:pt x="29302" y="26313"/>
                    <a:pt x="29645" y="26221"/>
                  </a:cubicBezTo>
                  <a:cubicBezTo>
                    <a:pt x="29721" y="26203"/>
                    <a:pt x="29795" y="26170"/>
                    <a:pt x="29871" y="26142"/>
                  </a:cubicBezTo>
                  <a:close/>
                  <a:moveTo>
                    <a:pt x="33703" y="27903"/>
                  </a:moveTo>
                  <a:cubicBezTo>
                    <a:pt x="33885" y="28095"/>
                    <a:pt x="34089" y="28303"/>
                    <a:pt x="34324" y="28549"/>
                  </a:cubicBezTo>
                  <a:cubicBezTo>
                    <a:pt x="33870" y="28809"/>
                    <a:pt x="33406" y="28742"/>
                    <a:pt x="32970" y="28788"/>
                  </a:cubicBezTo>
                  <a:cubicBezTo>
                    <a:pt x="32680" y="28817"/>
                    <a:pt x="32388" y="28890"/>
                    <a:pt x="32087" y="28890"/>
                  </a:cubicBezTo>
                  <a:cubicBezTo>
                    <a:pt x="31951" y="28890"/>
                    <a:pt x="31814" y="28875"/>
                    <a:pt x="31674" y="28835"/>
                  </a:cubicBezTo>
                  <a:cubicBezTo>
                    <a:pt x="31981" y="28509"/>
                    <a:pt x="32770" y="28149"/>
                    <a:pt x="33703" y="27903"/>
                  </a:cubicBezTo>
                  <a:close/>
                  <a:moveTo>
                    <a:pt x="32014" y="26285"/>
                  </a:moveTo>
                  <a:cubicBezTo>
                    <a:pt x="32281" y="26285"/>
                    <a:pt x="32506" y="26404"/>
                    <a:pt x="32667" y="26660"/>
                  </a:cubicBezTo>
                  <a:cubicBezTo>
                    <a:pt x="32792" y="26856"/>
                    <a:pt x="32931" y="27042"/>
                    <a:pt x="33081" y="27260"/>
                  </a:cubicBezTo>
                  <a:cubicBezTo>
                    <a:pt x="32810" y="27388"/>
                    <a:pt x="32563" y="27507"/>
                    <a:pt x="32299" y="27631"/>
                  </a:cubicBezTo>
                  <a:cubicBezTo>
                    <a:pt x="32395" y="27647"/>
                    <a:pt x="32458" y="27660"/>
                    <a:pt x="32520" y="27660"/>
                  </a:cubicBezTo>
                  <a:cubicBezTo>
                    <a:pt x="32634" y="27660"/>
                    <a:pt x="32741" y="27617"/>
                    <a:pt x="33039" y="27477"/>
                  </a:cubicBezTo>
                  <a:cubicBezTo>
                    <a:pt x="33105" y="27445"/>
                    <a:pt x="33161" y="27429"/>
                    <a:pt x="33209" y="27429"/>
                  </a:cubicBezTo>
                  <a:cubicBezTo>
                    <a:pt x="33323" y="27429"/>
                    <a:pt x="33396" y="27518"/>
                    <a:pt x="33463" y="27706"/>
                  </a:cubicBezTo>
                  <a:cubicBezTo>
                    <a:pt x="33156" y="27824"/>
                    <a:pt x="32849" y="27942"/>
                    <a:pt x="32546" y="28056"/>
                  </a:cubicBezTo>
                  <a:cubicBezTo>
                    <a:pt x="32228" y="28174"/>
                    <a:pt x="31913" y="28295"/>
                    <a:pt x="31595" y="28402"/>
                  </a:cubicBezTo>
                  <a:cubicBezTo>
                    <a:pt x="31049" y="28581"/>
                    <a:pt x="30502" y="28763"/>
                    <a:pt x="29949" y="28917"/>
                  </a:cubicBezTo>
                  <a:cubicBezTo>
                    <a:pt x="29649" y="28999"/>
                    <a:pt x="29332" y="29053"/>
                    <a:pt x="29020" y="29056"/>
                  </a:cubicBezTo>
                  <a:cubicBezTo>
                    <a:pt x="28925" y="29058"/>
                    <a:pt x="28829" y="29058"/>
                    <a:pt x="28733" y="29058"/>
                  </a:cubicBezTo>
                  <a:cubicBezTo>
                    <a:pt x="28115" y="29058"/>
                    <a:pt x="27500" y="29032"/>
                    <a:pt x="26881" y="29017"/>
                  </a:cubicBezTo>
                  <a:cubicBezTo>
                    <a:pt x="26789" y="29013"/>
                    <a:pt x="26696" y="28977"/>
                    <a:pt x="26525" y="28938"/>
                  </a:cubicBezTo>
                  <a:cubicBezTo>
                    <a:pt x="26645" y="28799"/>
                    <a:pt x="26706" y="28674"/>
                    <a:pt x="26810" y="28621"/>
                  </a:cubicBezTo>
                  <a:cubicBezTo>
                    <a:pt x="28135" y="27914"/>
                    <a:pt x="29385" y="27057"/>
                    <a:pt x="30810" y="26538"/>
                  </a:cubicBezTo>
                  <a:cubicBezTo>
                    <a:pt x="31142" y="26417"/>
                    <a:pt x="31499" y="26360"/>
                    <a:pt x="31849" y="26299"/>
                  </a:cubicBezTo>
                  <a:cubicBezTo>
                    <a:pt x="31906" y="26289"/>
                    <a:pt x="31961" y="26285"/>
                    <a:pt x="32014" y="26285"/>
                  </a:cubicBezTo>
                  <a:close/>
                  <a:moveTo>
                    <a:pt x="70354" y="28067"/>
                  </a:moveTo>
                  <a:cubicBezTo>
                    <a:pt x="70443" y="28367"/>
                    <a:pt x="70433" y="28552"/>
                    <a:pt x="70197" y="28760"/>
                  </a:cubicBezTo>
                  <a:cubicBezTo>
                    <a:pt x="70061" y="28881"/>
                    <a:pt x="69937" y="29078"/>
                    <a:pt x="69732" y="29078"/>
                  </a:cubicBezTo>
                  <a:cubicBezTo>
                    <a:pt x="69684" y="29078"/>
                    <a:pt x="69631" y="29067"/>
                    <a:pt x="69573" y="29042"/>
                  </a:cubicBezTo>
                  <a:cubicBezTo>
                    <a:pt x="69851" y="28695"/>
                    <a:pt x="70115" y="28371"/>
                    <a:pt x="70354" y="28067"/>
                  </a:cubicBezTo>
                  <a:close/>
                  <a:moveTo>
                    <a:pt x="65048" y="26520"/>
                  </a:moveTo>
                  <a:cubicBezTo>
                    <a:pt x="65104" y="26520"/>
                    <a:pt x="65161" y="26529"/>
                    <a:pt x="65215" y="26531"/>
                  </a:cubicBezTo>
                  <a:cubicBezTo>
                    <a:pt x="62922" y="27456"/>
                    <a:pt x="60587" y="28071"/>
                    <a:pt x="58162" y="28346"/>
                  </a:cubicBezTo>
                  <a:cubicBezTo>
                    <a:pt x="57391" y="28435"/>
                    <a:pt x="56626" y="28578"/>
                    <a:pt x="55866" y="28724"/>
                  </a:cubicBezTo>
                  <a:cubicBezTo>
                    <a:pt x="53631" y="29152"/>
                    <a:pt x="51376" y="29345"/>
                    <a:pt x="49102" y="29345"/>
                  </a:cubicBezTo>
                  <a:cubicBezTo>
                    <a:pt x="47130" y="29345"/>
                    <a:pt x="45167" y="29463"/>
                    <a:pt x="43212" y="29774"/>
                  </a:cubicBezTo>
                  <a:cubicBezTo>
                    <a:pt x="41850" y="29991"/>
                    <a:pt x="40472" y="30078"/>
                    <a:pt x="39089" y="30078"/>
                  </a:cubicBezTo>
                  <a:cubicBezTo>
                    <a:pt x="39037" y="30078"/>
                    <a:pt x="38984" y="30078"/>
                    <a:pt x="38931" y="30078"/>
                  </a:cubicBezTo>
                  <a:cubicBezTo>
                    <a:pt x="38781" y="30078"/>
                    <a:pt x="38627" y="30049"/>
                    <a:pt x="38481" y="30031"/>
                  </a:cubicBezTo>
                  <a:cubicBezTo>
                    <a:pt x="38388" y="29567"/>
                    <a:pt x="38581" y="29270"/>
                    <a:pt x="38953" y="29142"/>
                  </a:cubicBezTo>
                  <a:cubicBezTo>
                    <a:pt x="39302" y="29024"/>
                    <a:pt x="39685" y="28942"/>
                    <a:pt x="40052" y="28942"/>
                  </a:cubicBezTo>
                  <a:cubicBezTo>
                    <a:pt x="40081" y="28942"/>
                    <a:pt x="40110" y="28942"/>
                    <a:pt x="40139" y="28942"/>
                  </a:cubicBezTo>
                  <a:cubicBezTo>
                    <a:pt x="41727" y="28942"/>
                    <a:pt x="43298" y="28758"/>
                    <a:pt x="44852" y="28456"/>
                  </a:cubicBezTo>
                  <a:cubicBezTo>
                    <a:pt x="46048" y="28221"/>
                    <a:pt x="47249" y="28097"/>
                    <a:pt x="48459" y="28097"/>
                  </a:cubicBezTo>
                  <a:cubicBezTo>
                    <a:pt x="48760" y="28097"/>
                    <a:pt x="49061" y="28105"/>
                    <a:pt x="49362" y="28120"/>
                  </a:cubicBezTo>
                  <a:cubicBezTo>
                    <a:pt x="50161" y="28161"/>
                    <a:pt x="50960" y="28200"/>
                    <a:pt x="51758" y="28200"/>
                  </a:cubicBezTo>
                  <a:cubicBezTo>
                    <a:pt x="52509" y="28200"/>
                    <a:pt x="53259" y="28165"/>
                    <a:pt x="54008" y="28064"/>
                  </a:cubicBezTo>
                  <a:cubicBezTo>
                    <a:pt x="54205" y="28038"/>
                    <a:pt x="54409" y="28021"/>
                    <a:pt x="54598" y="27963"/>
                  </a:cubicBezTo>
                  <a:cubicBezTo>
                    <a:pt x="55533" y="27667"/>
                    <a:pt x="56509" y="27609"/>
                    <a:pt x="57476" y="27499"/>
                  </a:cubicBezTo>
                  <a:cubicBezTo>
                    <a:pt x="58426" y="27388"/>
                    <a:pt x="59369" y="27238"/>
                    <a:pt x="60316" y="27117"/>
                  </a:cubicBezTo>
                  <a:cubicBezTo>
                    <a:pt x="61872" y="26913"/>
                    <a:pt x="63430" y="26717"/>
                    <a:pt x="64987" y="26524"/>
                  </a:cubicBezTo>
                  <a:cubicBezTo>
                    <a:pt x="65007" y="26521"/>
                    <a:pt x="65027" y="26520"/>
                    <a:pt x="65048" y="26520"/>
                  </a:cubicBezTo>
                  <a:close/>
                  <a:moveTo>
                    <a:pt x="11339" y="28433"/>
                  </a:moveTo>
                  <a:cubicBezTo>
                    <a:pt x="11668" y="28433"/>
                    <a:pt x="11919" y="28583"/>
                    <a:pt x="12061" y="28867"/>
                  </a:cubicBezTo>
                  <a:cubicBezTo>
                    <a:pt x="12168" y="29071"/>
                    <a:pt x="12482" y="29195"/>
                    <a:pt x="12328" y="29538"/>
                  </a:cubicBezTo>
                  <a:cubicBezTo>
                    <a:pt x="12459" y="29485"/>
                    <a:pt x="12585" y="29454"/>
                    <a:pt x="12705" y="29454"/>
                  </a:cubicBezTo>
                  <a:cubicBezTo>
                    <a:pt x="12865" y="29454"/>
                    <a:pt x="13014" y="29510"/>
                    <a:pt x="13149" y="29645"/>
                  </a:cubicBezTo>
                  <a:cubicBezTo>
                    <a:pt x="13139" y="29678"/>
                    <a:pt x="13136" y="29735"/>
                    <a:pt x="13114" y="29742"/>
                  </a:cubicBezTo>
                  <a:cubicBezTo>
                    <a:pt x="11928" y="30074"/>
                    <a:pt x="10743" y="30403"/>
                    <a:pt x="9557" y="30731"/>
                  </a:cubicBezTo>
                  <a:cubicBezTo>
                    <a:pt x="8765" y="30949"/>
                    <a:pt x="7950" y="31003"/>
                    <a:pt x="7133" y="31013"/>
                  </a:cubicBezTo>
                  <a:cubicBezTo>
                    <a:pt x="7099" y="31014"/>
                    <a:pt x="7064" y="31014"/>
                    <a:pt x="7029" y="31014"/>
                  </a:cubicBezTo>
                  <a:cubicBezTo>
                    <a:pt x="6832" y="31014"/>
                    <a:pt x="6633" y="30990"/>
                    <a:pt x="6518" y="30752"/>
                  </a:cubicBezTo>
                  <a:cubicBezTo>
                    <a:pt x="6610" y="30697"/>
                    <a:pt x="6686" y="30653"/>
                    <a:pt x="6765" y="30608"/>
                  </a:cubicBezTo>
                  <a:lnTo>
                    <a:pt x="6765" y="30608"/>
                  </a:lnTo>
                  <a:cubicBezTo>
                    <a:pt x="6768" y="30612"/>
                    <a:pt x="6772" y="30616"/>
                    <a:pt x="6775" y="30620"/>
                  </a:cubicBezTo>
                  <a:lnTo>
                    <a:pt x="6775" y="30602"/>
                  </a:lnTo>
                  <a:cubicBezTo>
                    <a:pt x="6772" y="30604"/>
                    <a:pt x="6768" y="30606"/>
                    <a:pt x="6765" y="30608"/>
                  </a:cubicBezTo>
                  <a:lnTo>
                    <a:pt x="6765" y="30608"/>
                  </a:lnTo>
                  <a:cubicBezTo>
                    <a:pt x="6707" y="30541"/>
                    <a:pt x="6645" y="30468"/>
                    <a:pt x="6568" y="30374"/>
                  </a:cubicBezTo>
                  <a:cubicBezTo>
                    <a:pt x="7004" y="29785"/>
                    <a:pt x="7475" y="29259"/>
                    <a:pt x="8165" y="28971"/>
                  </a:cubicBezTo>
                  <a:lnTo>
                    <a:pt x="8165" y="28971"/>
                  </a:lnTo>
                  <a:lnTo>
                    <a:pt x="8140" y="28974"/>
                  </a:lnTo>
                  <a:cubicBezTo>
                    <a:pt x="8486" y="28651"/>
                    <a:pt x="8878" y="28483"/>
                    <a:pt x="9358" y="28483"/>
                  </a:cubicBezTo>
                  <a:cubicBezTo>
                    <a:pt x="9383" y="28483"/>
                    <a:pt x="9407" y="28484"/>
                    <a:pt x="9432" y="28485"/>
                  </a:cubicBezTo>
                  <a:cubicBezTo>
                    <a:pt x="9540" y="28488"/>
                    <a:pt x="9647" y="28489"/>
                    <a:pt x="9755" y="28489"/>
                  </a:cubicBezTo>
                  <a:cubicBezTo>
                    <a:pt x="10263" y="28489"/>
                    <a:pt x="10772" y="28458"/>
                    <a:pt x="11282" y="28435"/>
                  </a:cubicBezTo>
                  <a:cubicBezTo>
                    <a:pt x="11301" y="28434"/>
                    <a:pt x="11320" y="28433"/>
                    <a:pt x="11339" y="28433"/>
                  </a:cubicBezTo>
                  <a:close/>
                  <a:moveTo>
                    <a:pt x="67116" y="26695"/>
                  </a:moveTo>
                  <a:cubicBezTo>
                    <a:pt x="67391" y="26695"/>
                    <a:pt x="67643" y="26807"/>
                    <a:pt x="67890" y="26931"/>
                  </a:cubicBezTo>
                  <a:cubicBezTo>
                    <a:pt x="68119" y="27049"/>
                    <a:pt x="68176" y="27281"/>
                    <a:pt x="68019" y="27485"/>
                  </a:cubicBezTo>
                  <a:cubicBezTo>
                    <a:pt x="67876" y="27674"/>
                    <a:pt x="67697" y="27842"/>
                    <a:pt x="67511" y="27985"/>
                  </a:cubicBezTo>
                  <a:cubicBezTo>
                    <a:pt x="66855" y="28499"/>
                    <a:pt x="66087" y="28763"/>
                    <a:pt x="65291" y="28964"/>
                  </a:cubicBezTo>
                  <a:cubicBezTo>
                    <a:pt x="65019" y="29031"/>
                    <a:pt x="64744" y="29081"/>
                    <a:pt x="64480" y="29167"/>
                  </a:cubicBezTo>
                  <a:cubicBezTo>
                    <a:pt x="61376" y="30177"/>
                    <a:pt x="58159" y="30563"/>
                    <a:pt x="54926" y="30874"/>
                  </a:cubicBezTo>
                  <a:cubicBezTo>
                    <a:pt x="54785" y="30889"/>
                    <a:pt x="54642" y="30898"/>
                    <a:pt x="54498" y="30898"/>
                  </a:cubicBezTo>
                  <a:cubicBezTo>
                    <a:pt x="54362" y="30898"/>
                    <a:pt x="54227" y="30890"/>
                    <a:pt x="54094" y="30871"/>
                  </a:cubicBezTo>
                  <a:cubicBezTo>
                    <a:pt x="53238" y="30748"/>
                    <a:pt x="52379" y="30722"/>
                    <a:pt x="51520" y="30722"/>
                  </a:cubicBezTo>
                  <a:cubicBezTo>
                    <a:pt x="51027" y="30722"/>
                    <a:pt x="50534" y="30731"/>
                    <a:pt x="50041" y="30734"/>
                  </a:cubicBezTo>
                  <a:cubicBezTo>
                    <a:pt x="48209" y="30749"/>
                    <a:pt x="46384" y="30828"/>
                    <a:pt x="44562" y="31052"/>
                  </a:cubicBezTo>
                  <a:cubicBezTo>
                    <a:pt x="44231" y="31092"/>
                    <a:pt x="43891" y="31077"/>
                    <a:pt x="43552" y="31099"/>
                  </a:cubicBezTo>
                  <a:cubicBezTo>
                    <a:pt x="42960" y="31135"/>
                    <a:pt x="42363" y="31156"/>
                    <a:pt x="41770" y="31220"/>
                  </a:cubicBezTo>
                  <a:cubicBezTo>
                    <a:pt x="41614" y="31237"/>
                    <a:pt x="41461" y="31246"/>
                    <a:pt x="41310" y="31246"/>
                  </a:cubicBezTo>
                  <a:cubicBezTo>
                    <a:pt x="40600" y="31246"/>
                    <a:pt x="39936" y="31061"/>
                    <a:pt x="39306" y="30699"/>
                  </a:cubicBezTo>
                  <a:cubicBezTo>
                    <a:pt x="39170" y="30624"/>
                    <a:pt x="39055" y="30510"/>
                    <a:pt x="38831" y="30331"/>
                  </a:cubicBezTo>
                  <a:cubicBezTo>
                    <a:pt x="39677" y="30288"/>
                    <a:pt x="40374" y="30281"/>
                    <a:pt x="41063" y="30213"/>
                  </a:cubicBezTo>
                  <a:cubicBezTo>
                    <a:pt x="42327" y="30092"/>
                    <a:pt x="43591" y="29931"/>
                    <a:pt x="44855" y="29799"/>
                  </a:cubicBezTo>
                  <a:cubicBezTo>
                    <a:pt x="46264" y="29652"/>
                    <a:pt x="47673" y="29585"/>
                    <a:pt x="49086" y="29585"/>
                  </a:cubicBezTo>
                  <a:cubicBezTo>
                    <a:pt x="49285" y="29585"/>
                    <a:pt x="49484" y="29586"/>
                    <a:pt x="49684" y="29588"/>
                  </a:cubicBezTo>
                  <a:cubicBezTo>
                    <a:pt x="49844" y="29591"/>
                    <a:pt x="50005" y="29592"/>
                    <a:pt x="50165" y="29592"/>
                  </a:cubicBezTo>
                  <a:cubicBezTo>
                    <a:pt x="52299" y="29592"/>
                    <a:pt x="54413" y="29397"/>
                    <a:pt x="56516" y="29035"/>
                  </a:cubicBezTo>
                  <a:cubicBezTo>
                    <a:pt x="57595" y="28849"/>
                    <a:pt x="58673" y="28667"/>
                    <a:pt x="59755" y="28509"/>
                  </a:cubicBezTo>
                  <a:cubicBezTo>
                    <a:pt x="61615" y="28245"/>
                    <a:pt x="63419" y="27781"/>
                    <a:pt x="65190" y="27164"/>
                  </a:cubicBezTo>
                  <a:cubicBezTo>
                    <a:pt x="65733" y="26974"/>
                    <a:pt x="66305" y="26877"/>
                    <a:pt x="66862" y="26727"/>
                  </a:cubicBezTo>
                  <a:cubicBezTo>
                    <a:pt x="66949" y="26705"/>
                    <a:pt x="67033" y="26695"/>
                    <a:pt x="67116" y="26695"/>
                  </a:cubicBezTo>
                  <a:close/>
                  <a:moveTo>
                    <a:pt x="69530" y="27045"/>
                  </a:moveTo>
                  <a:cubicBezTo>
                    <a:pt x="70219" y="27781"/>
                    <a:pt x="70040" y="28588"/>
                    <a:pt x="69244" y="28778"/>
                  </a:cubicBezTo>
                  <a:cubicBezTo>
                    <a:pt x="69094" y="28671"/>
                    <a:pt x="68947" y="28539"/>
                    <a:pt x="68776" y="28456"/>
                  </a:cubicBezTo>
                  <a:cubicBezTo>
                    <a:pt x="68750" y="28445"/>
                    <a:pt x="68721" y="28441"/>
                    <a:pt x="68691" y="28441"/>
                  </a:cubicBezTo>
                  <a:cubicBezTo>
                    <a:pt x="68610" y="28441"/>
                    <a:pt x="68516" y="28470"/>
                    <a:pt x="68433" y="28478"/>
                  </a:cubicBezTo>
                  <a:cubicBezTo>
                    <a:pt x="68408" y="28839"/>
                    <a:pt x="68408" y="28839"/>
                    <a:pt x="68686" y="29306"/>
                  </a:cubicBezTo>
                  <a:cubicBezTo>
                    <a:pt x="68444" y="29470"/>
                    <a:pt x="68244" y="29631"/>
                    <a:pt x="68019" y="29749"/>
                  </a:cubicBezTo>
                  <a:cubicBezTo>
                    <a:pt x="67119" y="30206"/>
                    <a:pt x="66219" y="30674"/>
                    <a:pt x="65301" y="31099"/>
                  </a:cubicBezTo>
                  <a:cubicBezTo>
                    <a:pt x="64693" y="31382"/>
                    <a:pt x="64068" y="31530"/>
                    <a:pt x="63419" y="31530"/>
                  </a:cubicBezTo>
                  <a:cubicBezTo>
                    <a:pt x="63103" y="31530"/>
                    <a:pt x="62782" y="31495"/>
                    <a:pt x="62454" y="31424"/>
                  </a:cubicBezTo>
                  <a:cubicBezTo>
                    <a:pt x="61644" y="31249"/>
                    <a:pt x="60809" y="31166"/>
                    <a:pt x="59983" y="31042"/>
                  </a:cubicBezTo>
                  <a:cubicBezTo>
                    <a:pt x="59773" y="31010"/>
                    <a:pt x="59558" y="30974"/>
                    <a:pt x="59326" y="30863"/>
                  </a:cubicBezTo>
                  <a:cubicBezTo>
                    <a:pt x="59423" y="30831"/>
                    <a:pt x="59512" y="30785"/>
                    <a:pt x="59609" y="30770"/>
                  </a:cubicBezTo>
                  <a:cubicBezTo>
                    <a:pt x="61244" y="30549"/>
                    <a:pt x="62855" y="30199"/>
                    <a:pt x="64433" y="29714"/>
                  </a:cubicBezTo>
                  <a:cubicBezTo>
                    <a:pt x="64733" y="29620"/>
                    <a:pt x="65051" y="29574"/>
                    <a:pt x="65362" y="29503"/>
                  </a:cubicBezTo>
                  <a:cubicBezTo>
                    <a:pt x="66265" y="29299"/>
                    <a:pt x="67104" y="28956"/>
                    <a:pt x="67829" y="28374"/>
                  </a:cubicBezTo>
                  <a:cubicBezTo>
                    <a:pt x="68044" y="28199"/>
                    <a:pt x="68304" y="28021"/>
                    <a:pt x="68411" y="27785"/>
                  </a:cubicBezTo>
                  <a:cubicBezTo>
                    <a:pt x="68644" y="27278"/>
                    <a:pt x="69080" y="27167"/>
                    <a:pt x="69530" y="27045"/>
                  </a:cubicBezTo>
                  <a:close/>
                  <a:moveTo>
                    <a:pt x="14506" y="27690"/>
                  </a:moveTo>
                  <a:cubicBezTo>
                    <a:pt x="14622" y="27690"/>
                    <a:pt x="14739" y="27697"/>
                    <a:pt x="14857" y="27710"/>
                  </a:cubicBezTo>
                  <a:cubicBezTo>
                    <a:pt x="15864" y="27828"/>
                    <a:pt x="16874" y="27914"/>
                    <a:pt x="17882" y="28010"/>
                  </a:cubicBezTo>
                  <a:cubicBezTo>
                    <a:pt x="18032" y="28023"/>
                    <a:pt x="18180" y="28046"/>
                    <a:pt x="18327" y="28046"/>
                  </a:cubicBezTo>
                  <a:cubicBezTo>
                    <a:pt x="18337" y="28046"/>
                    <a:pt x="18346" y="28046"/>
                    <a:pt x="18356" y="28046"/>
                  </a:cubicBezTo>
                  <a:cubicBezTo>
                    <a:pt x="18438" y="28043"/>
                    <a:pt x="18519" y="28042"/>
                    <a:pt x="18601" y="28042"/>
                  </a:cubicBezTo>
                  <a:cubicBezTo>
                    <a:pt x="20150" y="28042"/>
                    <a:pt x="21622" y="28453"/>
                    <a:pt x="23082" y="28931"/>
                  </a:cubicBezTo>
                  <a:cubicBezTo>
                    <a:pt x="23538" y="29081"/>
                    <a:pt x="24003" y="29145"/>
                    <a:pt x="24481" y="29192"/>
                  </a:cubicBezTo>
                  <a:cubicBezTo>
                    <a:pt x="24971" y="29238"/>
                    <a:pt x="25453" y="29371"/>
                    <a:pt x="25942" y="29452"/>
                  </a:cubicBezTo>
                  <a:cubicBezTo>
                    <a:pt x="26192" y="29492"/>
                    <a:pt x="26446" y="29513"/>
                    <a:pt x="26699" y="29516"/>
                  </a:cubicBezTo>
                  <a:cubicBezTo>
                    <a:pt x="26747" y="29518"/>
                    <a:pt x="26794" y="29518"/>
                    <a:pt x="26842" y="29518"/>
                  </a:cubicBezTo>
                  <a:cubicBezTo>
                    <a:pt x="27089" y="29518"/>
                    <a:pt x="27338" y="29503"/>
                    <a:pt x="27585" y="29503"/>
                  </a:cubicBezTo>
                  <a:cubicBezTo>
                    <a:pt x="27686" y="29503"/>
                    <a:pt x="27787" y="29506"/>
                    <a:pt x="27888" y="29513"/>
                  </a:cubicBezTo>
                  <a:cubicBezTo>
                    <a:pt x="28616" y="29568"/>
                    <a:pt x="29343" y="29613"/>
                    <a:pt x="30068" y="29613"/>
                  </a:cubicBezTo>
                  <a:cubicBezTo>
                    <a:pt x="30749" y="29613"/>
                    <a:pt x="31429" y="29574"/>
                    <a:pt x="32109" y="29467"/>
                  </a:cubicBezTo>
                  <a:cubicBezTo>
                    <a:pt x="32579" y="29391"/>
                    <a:pt x="33058" y="29365"/>
                    <a:pt x="33535" y="29365"/>
                  </a:cubicBezTo>
                  <a:cubicBezTo>
                    <a:pt x="33595" y="29365"/>
                    <a:pt x="33656" y="29366"/>
                    <a:pt x="33717" y="29366"/>
                  </a:cubicBezTo>
                  <a:cubicBezTo>
                    <a:pt x="34256" y="29378"/>
                    <a:pt x="34681" y="29674"/>
                    <a:pt x="35081" y="30067"/>
                  </a:cubicBezTo>
                  <a:cubicBezTo>
                    <a:pt x="33513" y="30559"/>
                    <a:pt x="31957" y="30950"/>
                    <a:pt x="30361" y="30950"/>
                  </a:cubicBezTo>
                  <a:cubicBezTo>
                    <a:pt x="29804" y="30950"/>
                    <a:pt x="29243" y="30902"/>
                    <a:pt x="28674" y="30795"/>
                  </a:cubicBezTo>
                  <a:cubicBezTo>
                    <a:pt x="28336" y="30732"/>
                    <a:pt x="27993" y="30648"/>
                    <a:pt x="27646" y="30648"/>
                  </a:cubicBezTo>
                  <a:cubicBezTo>
                    <a:pt x="27501" y="30648"/>
                    <a:pt x="27356" y="30663"/>
                    <a:pt x="27210" y="30699"/>
                  </a:cubicBezTo>
                  <a:cubicBezTo>
                    <a:pt x="27260" y="30728"/>
                    <a:pt x="27303" y="30777"/>
                    <a:pt x="27356" y="30788"/>
                  </a:cubicBezTo>
                  <a:cubicBezTo>
                    <a:pt x="28391" y="30994"/>
                    <a:pt x="29424" y="31111"/>
                    <a:pt x="30454" y="31111"/>
                  </a:cubicBezTo>
                  <a:cubicBezTo>
                    <a:pt x="31571" y="31111"/>
                    <a:pt x="32686" y="30974"/>
                    <a:pt x="33799" y="30663"/>
                  </a:cubicBezTo>
                  <a:cubicBezTo>
                    <a:pt x="34181" y="30560"/>
                    <a:pt x="34577" y="30492"/>
                    <a:pt x="34967" y="30416"/>
                  </a:cubicBezTo>
                  <a:cubicBezTo>
                    <a:pt x="35081" y="30395"/>
                    <a:pt x="35198" y="30395"/>
                    <a:pt x="35335" y="30385"/>
                  </a:cubicBezTo>
                  <a:cubicBezTo>
                    <a:pt x="35434" y="30592"/>
                    <a:pt x="35541" y="30781"/>
                    <a:pt x="35624" y="30981"/>
                  </a:cubicBezTo>
                  <a:cubicBezTo>
                    <a:pt x="35813" y="31442"/>
                    <a:pt x="35567" y="31874"/>
                    <a:pt x="35070" y="31934"/>
                  </a:cubicBezTo>
                  <a:cubicBezTo>
                    <a:pt x="34906" y="31956"/>
                    <a:pt x="34738" y="31970"/>
                    <a:pt x="34571" y="31970"/>
                  </a:cubicBezTo>
                  <a:cubicBezTo>
                    <a:pt x="34459" y="31970"/>
                    <a:pt x="34348" y="31963"/>
                    <a:pt x="34239" y="31949"/>
                  </a:cubicBezTo>
                  <a:cubicBezTo>
                    <a:pt x="33871" y="31897"/>
                    <a:pt x="33505" y="31876"/>
                    <a:pt x="33140" y="31876"/>
                  </a:cubicBezTo>
                  <a:cubicBezTo>
                    <a:pt x="32513" y="31876"/>
                    <a:pt x="31888" y="31939"/>
                    <a:pt x="31264" y="32020"/>
                  </a:cubicBezTo>
                  <a:cubicBezTo>
                    <a:pt x="30556" y="32114"/>
                    <a:pt x="29842" y="32178"/>
                    <a:pt x="29128" y="32238"/>
                  </a:cubicBezTo>
                  <a:cubicBezTo>
                    <a:pt x="29011" y="32248"/>
                    <a:pt x="28895" y="32252"/>
                    <a:pt x="28780" y="32252"/>
                  </a:cubicBezTo>
                  <a:cubicBezTo>
                    <a:pt x="28301" y="32252"/>
                    <a:pt x="27829" y="32171"/>
                    <a:pt x="27360" y="32042"/>
                  </a:cubicBezTo>
                  <a:cubicBezTo>
                    <a:pt x="26610" y="31838"/>
                    <a:pt x="25849" y="31710"/>
                    <a:pt x="25074" y="31628"/>
                  </a:cubicBezTo>
                  <a:cubicBezTo>
                    <a:pt x="23156" y="31431"/>
                    <a:pt x="21224" y="31306"/>
                    <a:pt x="19332" y="30906"/>
                  </a:cubicBezTo>
                  <a:cubicBezTo>
                    <a:pt x="18089" y="30638"/>
                    <a:pt x="16853" y="30331"/>
                    <a:pt x="15621" y="30014"/>
                  </a:cubicBezTo>
                  <a:cubicBezTo>
                    <a:pt x="14811" y="29803"/>
                    <a:pt x="14057" y="29427"/>
                    <a:pt x="13332" y="29013"/>
                  </a:cubicBezTo>
                  <a:cubicBezTo>
                    <a:pt x="13214" y="28949"/>
                    <a:pt x="13121" y="28842"/>
                    <a:pt x="12986" y="28728"/>
                  </a:cubicBezTo>
                  <a:cubicBezTo>
                    <a:pt x="13065" y="28719"/>
                    <a:pt x="13121" y="28705"/>
                    <a:pt x="13165" y="28705"/>
                  </a:cubicBezTo>
                  <a:cubicBezTo>
                    <a:pt x="13179" y="28705"/>
                    <a:pt x="13192" y="28706"/>
                    <a:pt x="13203" y="28710"/>
                  </a:cubicBezTo>
                  <a:cubicBezTo>
                    <a:pt x="14542" y="29142"/>
                    <a:pt x="15939" y="29210"/>
                    <a:pt x="17321" y="29349"/>
                  </a:cubicBezTo>
                  <a:cubicBezTo>
                    <a:pt x="17942" y="29409"/>
                    <a:pt x="18532" y="29546"/>
                    <a:pt x="19114" y="29770"/>
                  </a:cubicBezTo>
                  <a:cubicBezTo>
                    <a:pt x="19492" y="29917"/>
                    <a:pt x="19907" y="29971"/>
                    <a:pt x="20306" y="30067"/>
                  </a:cubicBezTo>
                  <a:cubicBezTo>
                    <a:pt x="19335" y="29681"/>
                    <a:pt x="18386" y="29249"/>
                    <a:pt x="17311" y="29152"/>
                  </a:cubicBezTo>
                  <a:cubicBezTo>
                    <a:pt x="16225" y="29056"/>
                    <a:pt x="15147" y="28857"/>
                    <a:pt x="14071" y="28671"/>
                  </a:cubicBezTo>
                  <a:cubicBezTo>
                    <a:pt x="13703" y="28606"/>
                    <a:pt x="13353" y="28456"/>
                    <a:pt x="12986" y="28342"/>
                  </a:cubicBezTo>
                  <a:cubicBezTo>
                    <a:pt x="13042" y="28031"/>
                    <a:pt x="13250" y="27952"/>
                    <a:pt x="13449" y="27881"/>
                  </a:cubicBezTo>
                  <a:cubicBezTo>
                    <a:pt x="13794" y="27754"/>
                    <a:pt x="14144" y="27690"/>
                    <a:pt x="14506" y="27690"/>
                  </a:cubicBezTo>
                  <a:close/>
                  <a:moveTo>
                    <a:pt x="69061" y="29541"/>
                  </a:moveTo>
                  <a:cubicBezTo>
                    <a:pt x="69125" y="29541"/>
                    <a:pt x="69194" y="29551"/>
                    <a:pt x="69268" y="29574"/>
                  </a:cubicBezTo>
                  <a:cubicBezTo>
                    <a:pt x="69208" y="29631"/>
                    <a:pt x="69158" y="29702"/>
                    <a:pt x="69087" y="29738"/>
                  </a:cubicBezTo>
                  <a:cubicBezTo>
                    <a:pt x="67522" y="30560"/>
                    <a:pt x="65955" y="31374"/>
                    <a:pt x="64387" y="32192"/>
                  </a:cubicBezTo>
                  <a:cubicBezTo>
                    <a:pt x="64245" y="32268"/>
                    <a:pt x="64106" y="32306"/>
                    <a:pt x="63947" y="32306"/>
                  </a:cubicBezTo>
                  <a:cubicBezTo>
                    <a:pt x="63906" y="32306"/>
                    <a:pt x="63863" y="32304"/>
                    <a:pt x="63819" y="32299"/>
                  </a:cubicBezTo>
                  <a:cubicBezTo>
                    <a:pt x="62026" y="32084"/>
                    <a:pt x="60234" y="31842"/>
                    <a:pt x="58469" y="31438"/>
                  </a:cubicBezTo>
                  <a:cubicBezTo>
                    <a:pt x="58340" y="31410"/>
                    <a:pt x="58212" y="31370"/>
                    <a:pt x="58080" y="31334"/>
                  </a:cubicBezTo>
                  <a:cubicBezTo>
                    <a:pt x="58128" y="31138"/>
                    <a:pt x="58237" y="31071"/>
                    <a:pt x="58386" y="31071"/>
                  </a:cubicBezTo>
                  <a:cubicBezTo>
                    <a:pt x="58405" y="31071"/>
                    <a:pt x="58424" y="31072"/>
                    <a:pt x="58444" y="31074"/>
                  </a:cubicBezTo>
                  <a:cubicBezTo>
                    <a:pt x="58701" y="31102"/>
                    <a:pt x="58962" y="31120"/>
                    <a:pt x="59215" y="31163"/>
                  </a:cubicBezTo>
                  <a:cubicBezTo>
                    <a:pt x="60273" y="31334"/>
                    <a:pt x="61337" y="31488"/>
                    <a:pt x="62387" y="31706"/>
                  </a:cubicBezTo>
                  <a:cubicBezTo>
                    <a:pt x="62724" y="31777"/>
                    <a:pt x="63058" y="31813"/>
                    <a:pt x="63388" y="31813"/>
                  </a:cubicBezTo>
                  <a:cubicBezTo>
                    <a:pt x="63943" y="31813"/>
                    <a:pt x="64486" y="31709"/>
                    <a:pt x="65015" y="31484"/>
                  </a:cubicBezTo>
                  <a:cubicBezTo>
                    <a:pt x="65765" y="31166"/>
                    <a:pt x="66487" y="30788"/>
                    <a:pt x="67211" y="30428"/>
                  </a:cubicBezTo>
                  <a:cubicBezTo>
                    <a:pt x="67747" y="30159"/>
                    <a:pt x="68266" y="29870"/>
                    <a:pt x="68797" y="29606"/>
                  </a:cubicBezTo>
                  <a:cubicBezTo>
                    <a:pt x="68877" y="29565"/>
                    <a:pt x="68964" y="29541"/>
                    <a:pt x="69061" y="29541"/>
                  </a:cubicBezTo>
                  <a:close/>
                  <a:moveTo>
                    <a:pt x="69519" y="29781"/>
                  </a:moveTo>
                  <a:cubicBezTo>
                    <a:pt x="70087" y="30103"/>
                    <a:pt x="70447" y="30588"/>
                    <a:pt x="70562" y="31220"/>
                  </a:cubicBezTo>
                  <a:cubicBezTo>
                    <a:pt x="70640" y="31649"/>
                    <a:pt x="70644" y="32088"/>
                    <a:pt x="70658" y="32524"/>
                  </a:cubicBezTo>
                  <a:cubicBezTo>
                    <a:pt x="70669" y="32902"/>
                    <a:pt x="70494" y="33213"/>
                    <a:pt x="70269" y="33502"/>
                  </a:cubicBezTo>
                  <a:cubicBezTo>
                    <a:pt x="70033" y="33802"/>
                    <a:pt x="69751" y="33935"/>
                    <a:pt x="69351" y="33949"/>
                  </a:cubicBezTo>
                  <a:cubicBezTo>
                    <a:pt x="69268" y="33951"/>
                    <a:pt x="69185" y="33952"/>
                    <a:pt x="69103" y="33952"/>
                  </a:cubicBezTo>
                  <a:cubicBezTo>
                    <a:pt x="68265" y="33952"/>
                    <a:pt x="67448" y="33822"/>
                    <a:pt x="66626" y="33663"/>
                  </a:cubicBezTo>
                  <a:cubicBezTo>
                    <a:pt x="65808" y="33502"/>
                    <a:pt x="64983" y="33373"/>
                    <a:pt x="64158" y="33235"/>
                  </a:cubicBezTo>
                  <a:cubicBezTo>
                    <a:pt x="62433" y="32938"/>
                    <a:pt x="60730" y="32538"/>
                    <a:pt x="59047" y="32049"/>
                  </a:cubicBezTo>
                  <a:cubicBezTo>
                    <a:pt x="58915" y="32013"/>
                    <a:pt x="58787" y="31956"/>
                    <a:pt x="58658" y="31906"/>
                  </a:cubicBezTo>
                  <a:cubicBezTo>
                    <a:pt x="58651" y="31903"/>
                    <a:pt x="58651" y="31867"/>
                    <a:pt x="58640" y="31814"/>
                  </a:cubicBezTo>
                  <a:lnTo>
                    <a:pt x="58640" y="31814"/>
                  </a:lnTo>
                  <a:cubicBezTo>
                    <a:pt x="59652" y="31959"/>
                    <a:pt x="60651" y="32114"/>
                    <a:pt x="61651" y="32249"/>
                  </a:cubicBezTo>
                  <a:cubicBezTo>
                    <a:pt x="62398" y="32353"/>
                    <a:pt x="63151" y="32438"/>
                    <a:pt x="63901" y="32506"/>
                  </a:cubicBezTo>
                  <a:cubicBezTo>
                    <a:pt x="63923" y="32508"/>
                    <a:pt x="63945" y="32510"/>
                    <a:pt x="63967" y="32510"/>
                  </a:cubicBezTo>
                  <a:cubicBezTo>
                    <a:pt x="64115" y="32510"/>
                    <a:pt x="64274" y="32460"/>
                    <a:pt x="64404" y="32396"/>
                  </a:cubicBezTo>
                  <a:cubicBezTo>
                    <a:pt x="65969" y="31610"/>
                    <a:pt x="67526" y="30817"/>
                    <a:pt x="69083" y="30024"/>
                  </a:cubicBezTo>
                  <a:cubicBezTo>
                    <a:pt x="69226" y="29953"/>
                    <a:pt x="69362" y="29870"/>
                    <a:pt x="69519" y="29781"/>
                  </a:cubicBezTo>
                  <a:close/>
                  <a:moveTo>
                    <a:pt x="24884" y="32603"/>
                  </a:moveTo>
                  <a:cubicBezTo>
                    <a:pt x="24945" y="32603"/>
                    <a:pt x="25009" y="32610"/>
                    <a:pt x="25078" y="32628"/>
                  </a:cubicBezTo>
                  <a:cubicBezTo>
                    <a:pt x="24185" y="33145"/>
                    <a:pt x="23289" y="33663"/>
                    <a:pt x="22393" y="34181"/>
                  </a:cubicBezTo>
                  <a:cubicBezTo>
                    <a:pt x="22406" y="33917"/>
                    <a:pt x="22546" y="33767"/>
                    <a:pt x="22764" y="33627"/>
                  </a:cubicBezTo>
                  <a:cubicBezTo>
                    <a:pt x="23349" y="33256"/>
                    <a:pt x="23928" y="32874"/>
                    <a:pt x="24592" y="32656"/>
                  </a:cubicBezTo>
                  <a:cubicBezTo>
                    <a:pt x="24684" y="32625"/>
                    <a:pt x="24779" y="32603"/>
                    <a:pt x="24884" y="32603"/>
                  </a:cubicBezTo>
                  <a:close/>
                  <a:moveTo>
                    <a:pt x="71037" y="32221"/>
                  </a:moveTo>
                  <a:cubicBezTo>
                    <a:pt x="71208" y="32481"/>
                    <a:pt x="71151" y="32752"/>
                    <a:pt x="71058" y="33017"/>
                  </a:cubicBezTo>
                  <a:cubicBezTo>
                    <a:pt x="70873" y="33553"/>
                    <a:pt x="70520" y="33961"/>
                    <a:pt x="70074" y="34296"/>
                  </a:cubicBezTo>
                  <a:lnTo>
                    <a:pt x="70074" y="34296"/>
                  </a:lnTo>
                  <a:cubicBezTo>
                    <a:pt x="70244" y="34084"/>
                    <a:pt x="70427" y="33882"/>
                    <a:pt x="70583" y="33660"/>
                  </a:cubicBezTo>
                  <a:cubicBezTo>
                    <a:pt x="70883" y="33231"/>
                    <a:pt x="70990" y="32738"/>
                    <a:pt x="71037" y="32221"/>
                  </a:cubicBezTo>
                  <a:close/>
                  <a:moveTo>
                    <a:pt x="13990" y="30266"/>
                  </a:moveTo>
                  <a:cubicBezTo>
                    <a:pt x="14328" y="30266"/>
                    <a:pt x="14660" y="30334"/>
                    <a:pt x="14982" y="30446"/>
                  </a:cubicBezTo>
                  <a:cubicBezTo>
                    <a:pt x="15173" y="30511"/>
                    <a:pt x="15346" y="30572"/>
                    <a:pt x="15529" y="30572"/>
                  </a:cubicBezTo>
                  <a:cubicBezTo>
                    <a:pt x="15613" y="30572"/>
                    <a:pt x="15699" y="30559"/>
                    <a:pt x="15789" y="30528"/>
                  </a:cubicBezTo>
                  <a:cubicBezTo>
                    <a:pt x="15799" y="30524"/>
                    <a:pt x="15810" y="30523"/>
                    <a:pt x="15821" y="30523"/>
                  </a:cubicBezTo>
                  <a:cubicBezTo>
                    <a:pt x="15880" y="30523"/>
                    <a:pt x="15965" y="30564"/>
                    <a:pt x="16118" y="30602"/>
                  </a:cubicBezTo>
                  <a:cubicBezTo>
                    <a:pt x="15871" y="30728"/>
                    <a:pt x="15711" y="30810"/>
                    <a:pt x="15549" y="30892"/>
                  </a:cubicBezTo>
                  <a:cubicBezTo>
                    <a:pt x="15554" y="30917"/>
                    <a:pt x="15557" y="30942"/>
                    <a:pt x="15561" y="30967"/>
                  </a:cubicBezTo>
                  <a:cubicBezTo>
                    <a:pt x="15671" y="30942"/>
                    <a:pt x="15789" y="30927"/>
                    <a:pt x="15897" y="30888"/>
                  </a:cubicBezTo>
                  <a:cubicBezTo>
                    <a:pt x="16029" y="30845"/>
                    <a:pt x="16149" y="30767"/>
                    <a:pt x="16282" y="30738"/>
                  </a:cubicBezTo>
                  <a:cubicBezTo>
                    <a:pt x="16327" y="30729"/>
                    <a:pt x="16372" y="30726"/>
                    <a:pt x="16422" y="30726"/>
                  </a:cubicBezTo>
                  <a:cubicBezTo>
                    <a:pt x="16511" y="30726"/>
                    <a:pt x="16613" y="30736"/>
                    <a:pt x="16739" y="30738"/>
                  </a:cubicBezTo>
                  <a:cubicBezTo>
                    <a:pt x="16553" y="31059"/>
                    <a:pt x="16307" y="31163"/>
                    <a:pt x="16053" y="31249"/>
                  </a:cubicBezTo>
                  <a:cubicBezTo>
                    <a:pt x="15353" y="31474"/>
                    <a:pt x="14646" y="31674"/>
                    <a:pt x="13953" y="31924"/>
                  </a:cubicBezTo>
                  <a:cubicBezTo>
                    <a:pt x="13342" y="32145"/>
                    <a:pt x="12750" y="32424"/>
                    <a:pt x="12142" y="32666"/>
                  </a:cubicBezTo>
                  <a:cubicBezTo>
                    <a:pt x="11089" y="33081"/>
                    <a:pt x="10050" y="33535"/>
                    <a:pt x="8975" y="33881"/>
                  </a:cubicBezTo>
                  <a:cubicBezTo>
                    <a:pt x="7750" y="34273"/>
                    <a:pt x="6490" y="34567"/>
                    <a:pt x="5239" y="34895"/>
                  </a:cubicBezTo>
                  <a:cubicBezTo>
                    <a:pt x="5091" y="34936"/>
                    <a:pt x="4939" y="34987"/>
                    <a:pt x="4790" y="34987"/>
                  </a:cubicBezTo>
                  <a:cubicBezTo>
                    <a:pt x="4640" y="34987"/>
                    <a:pt x="4494" y="34935"/>
                    <a:pt x="4361" y="34771"/>
                  </a:cubicBezTo>
                  <a:cubicBezTo>
                    <a:pt x="4504" y="34285"/>
                    <a:pt x="4857" y="33952"/>
                    <a:pt x="5254" y="33699"/>
                  </a:cubicBezTo>
                  <a:cubicBezTo>
                    <a:pt x="5821" y="33335"/>
                    <a:pt x="6426" y="33031"/>
                    <a:pt x="7025" y="32727"/>
                  </a:cubicBezTo>
                  <a:cubicBezTo>
                    <a:pt x="7553" y="32456"/>
                    <a:pt x="8097" y="32210"/>
                    <a:pt x="8636" y="31964"/>
                  </a:cubicBezTo>
                  <a:cubicBezTo>
                    <a:pt x="8961" y="31814"/>
                    <a:pt x="9293" y="31677"/>
                    <a:pt x="9622" y="31538"/>
                  </a:cubicBezTo>
                  <a:cubicBezTo>
                    <a:pt x="10004" y="31377"/>
                    <a:pt x="10385" y="31217"/>
                    <a:pt x="10771" y="31056"/>
                  </a:cubicBezTo>
                  <a:cubicBezTo>
                    <a:pt x="10878" y="31010"/>
                    <a:pt x="10985" y="30945"/>
                    <a:pt x="11097" y="30917"/>
                  </a:cubicBezTo>
                  <a:cubicBezTo>
                    <a:pt x="11847" y="30724"/>
                    <a:pt x="12600" y="30556"/>
                    <a:pt x="13342" y="30352"/>
                  </a:cubicBezTo>
                  <a:cubicBezTo>
                    <a:pt x="13561" y="30293"/>
                    <a:pt x="13777" y="30266"/>
                    <a:pt x="13990" y="30266"/>
                  </a:cubicBezTo>
                  <a:close/>
                  <a:moveTo>
                    <a:pt x="53809" y="31320"/>
                  </a:moveTo>
                  <a:cubicBezTo>
                    <a:pt x="54499" y="31320"/>
                    <a:pt x="55177" y="31395"/>
                    <a:pt x="55844" y="31560"/>
                  </a:cubicBezTo>
                  <a:cubicBezTo>
                    <a:pt x="56484" y="31717"/>
                    <a:pt x="57127" y="31860"/>
                    <a:pt x="57740" y="32088"/>
                  </a:cubicBezTo>
                  <a:cubicBezTo>
                    <a:pt x="59365" y="32692"/>
                    <a:pt x="61037" y="33131"/>
                    <a:pt x="62726" y="33506"/>
                  </a:cubicBezTo>
                  <a:cubicBezTo>
                    <a:pt x="64198" y="33831"/>
                    <a:pt x="65680" y="34117"/>
                    <a:pt x="67162" y="34406"/>
                  </a:cubicBezTo>
                  <a:cubicBezTo>
                    <a:pt x="67551" y="34481"/>
                    <a:pt x="67943" y="34518"/>
                    <a:pt x="68335" y="34518"/>
                  </a:cubicBezTo>
                  <a:cubicBezTo>
                    <a:pt x="68637" y="34518"/>
                    <a:pt x="68939" y="34496"/>
                    <a:pt x="69240" y="34453"/>
                  </a:cubicBezTo>
                  <a:cubicBezTo>
                    <a:pt x="69314" y="34442"/>
                    <a:pt x="69385" y="34408"/>
                    <a:pt x="69462" y="34408"/>
                  </a:cubicBezTo>
                  <a:cubicBezTo>
                    <a:pt x="69486" y="34408"/>
                    <a:pt x="69511" y="34412"/>
                    <a:pt x="69537" y="34420"/>
                  </a:cubicBezTo>
                  <a:cubicBezTo>
                    <a:pt x="69280" y="35010"/>
                    <a:pt x="68848" y="35317"/>
                    <a:pt x="68290" y="35413"/>
                  </a:cubicBezTo>
                  <a:cubicBezTo>
                    <a:pt x="68069" y="35451"/>
                    <a:pt x="67840" y="35468"/>
                    <a:pt x="67612" y="35468"/>
                  </a:cubicBezTo>
                  <a:cubicBezTo>
                    <a:pt x="67480" y="35468"/>
                    <a:pt x="67349" y="35463"/>
                    <a:pt x="67219" y="35452"/>
                  </a:cubicBezTo>
                  <a:cubicBezTo>
                    <a:pt x="65912" y="35356"/>
                    <a:pt x="64608" y="35242"/>
                    <a:pt x="63319" y="34949"/>
                  </a:cubicBezTo>
                  <a:cubicBezTo>
                    <a:pt x="62208" y="34695"/>
                    <a:pt x="61069" y="34738"/>
                    <a:pt x="59934" y="34706"/>
                  </a:cubicBezTo>
                  <a:cubicBezTo>
                    <a:pt x="59223" y="34685"/>
                    <a:pt x="58505" y="34638"/>
                    <a:pt x="57794" y="34563"/>
                  </a:cubicBezTo>
                  <a:cubicBezTo>
                    <a:pt x="56355" y="34406"/>
                    <a:pt x="54920" y="34171"/>
                    <a:pt x="53473" y="34059"/>
                  </a:cubicBezTo>
                  <a:cubicBezTo>
                    <a:pt x="53147" y="34035"/>
                    <a:pt x="52821" y="34027"/>
                    <a:pt x="52493" y="34027"/>
                  </a:cubicBezTo>
                  <a:cubicBezTo>
                    <a:pt x="51808" y="34027"/>
                    <a:pt x="51120" y="34064"/>
                    <a:pt x="50434" y="34074"/>
                  </a:cubicBezTo>
                  <a:cubicBezTo>
                    <a:pt x="49973" y="34085"/>
                    <a:pt x="49510" y="34135"/>
                    <a:pt x="49050" y="34135"/>
                  </a:cubicBezTo>
                  <a:cubicBezTo>
                    <a:pt x="49035" y="34135"/>
                    <a:pt x="49020" y="34135"/>
                    <a:pt x="49006" y="34135"/>
                  </a:cubicBezTo>
                  <a:cubicBezTo>
                    <a:pt x="48910" y="34134"/>
                    <a:pt x="48814" y="34133"/>
                    <a:pt x="48718" y="34133"/>
                  </a:cubicBezTo>
                  <a:cubicBezTo>
                    <a:pt x="46341" y="34133"/>
                    <a:pt x="43990" y="34386"/>
                    <a:pt x="41648" y="34784"/>
                  </a:cubicBezTo>
                  <a:cubicBezTo>
                    <a:pt x="41513" y="34809"/>
                    <a:pt x="41374" y="34820"/>
                    <a:pt x="41234" y="34838"/>
                  </a:cubicBezTo>
                  <a:cubicBezTo>
                    <a:pt x="41183" y="34845"/>
                    <a:pt x="41134" y="34848"/>
                    <a:pt x="41086" y="34848"/>
                  </a:cubicBezTo>
                  <a:cubicBezTo>
                    <a:pt x="40742" y="34848"/>
                    <a:pt x="40492" y="34680"/>
                    <a:pt x="40285" y="34367"/>
                  </a:cubicBezTo>
                  <a:cubicBezTo>
                    <a:pt x="39891" y="33774"/>
                    <a:pt x="39677" y="33124"/>
                    <a:pt x="39581" y="32363"/>
                  </a:cubicBezTo>
                  <a:cubicBezTo>
                    <a:pt x="39799" y="32338"/>
                    <a:pt x="40009" y="32324"/>
                    <a:pt x="40220" y="32288"/>
                  </a:cubicBezTo>
                  <a:cubicBezTo>
                    <a:pt x="40398" y="32261"/>
                    <a:pt x="40571" y="32216"/>
                    <a:pt x="40748" y="32175"/>
                  </a:cubicBezTo>
                  <a:lnTo>
                    <a:pt x="40748" y="32175"/>
                  </a:lnTo>
                  <a:cubicBezTo>
                    <a:pt x="40760" y="32176"/>
                    <a:pt x="40772" y="32177"/>
                    <a:pt x="40784" y="32178"/>
                  </a:cubicBezTo>
                  <a:lnTo>
                    <a:pt x="40784" y="32167"/>
                  </a:lnTo>
                  <a:cubicBezTo>
                    <a:pt x="40772" y="32169"/>
                    <a:pt x="40760" y="32172"/>
                    <a:pt x="40748" y="32175"/>
                  </a:cubicBezTo>
                  <a:lnTo>
                    <a:pt x="40748" y="32175"/>
                  </a:lnTo>
                  <a:cubicBezTo>
                    <a:pt x="40531" y="32157"/>
                    <a:pt x="40315" y="32135"/>
                    <a:pt x="40099" y="32127"/>
                  </a:cubicBezTo>
                  <a:cubicBezTo>
                    <a:pt x="39891" y="32120"/>
                    <a:pt x="39685" y="32131"/>
                    <a:pt x="39470" y="32024"/>
                  </a:cubicBezTo>
                  <a:cubicBezTo>
                    <a:pt x="39731" y="31988"/>
                    <a:pt x="39991" y="31938"/>
                    <a:pt x="40255" y="31921"/>
                  </a:cubicBezTo>
                  <a:cubicBezTo>
                    <a:pt x="42474" y="31788"/>
                    <a:pt x="44691" y="31664"/>
                    <a:pt x="46909" y="31538"/>
                  </a:cubicBezTo>
                  <a:cubicBezTo>
                    <a:pt x="46913" y="31538"/>
                    <a:pt x="46918" y="31538"/>
                    <a:pt x="46922" y="31538"/>
                  </a:cubicBezTo>
                  <a:cubicBezTo>
                    <a:pt x="46993" y="31538"/>
                    <a:pt x="47067" y="31564"/>
                    <a:pt x="47141" y="31578"/>
                  </a:cubicBezTo>
                  <a:cubicBezTo>
                    <a:pt x="47327" y="31560"/>
                    <a:pt x="47516" y="31538"/>
                    <a:pt x="47705" y="31520"/>
                  </a:cubicBezTo>
                  <a:cubicBezTo>
                    <a:pt x="48220" y="31478"/>
                    <a:pt x="48730" y="31413"/>
                    <a:pt x="49245" y="31402"/>
                  </a:cubicBezTo>
                  <a:cubicBezTo>
                    <a:pt x="50638" y="31367"/>
                    <a:pt x="52030" y="31374"/>
                    <a:pt x="53420" y="31328"/>
                  </a:cubicBezTo>
                  <a:cubicBezTo>
                    <a:pt x="53550" y="31322"/>
                    <a:pt x="53679" y="31320"/>
                    <a:pt x="53809" y="31320"/>
                  </a:cubicBezTo>
                  <a:close/>
                  <a:moveTo>
                    <a:pt x="21872" y="34991"/>
                  </a:moveTo>
                  <a:cubicBezTo>
                    <a:pt x="21877" y="34991"/>
                    <a:pt x="21883" y="34991"/>
                    <a:pt x="21889" y="34992"/>
                  </a:cubicBezTo>
                  <a:cubicBezTo>
                    <a:pt x="21978" y="34995"/>
                    <a:pt x="22106" y="35092"/>
                    <a:pt x="22139" y="35178"/>
                  </a:cubicBezTo>
                  <a:cubicBezTo>
                    <a:pt x="22228" y="35402"/>
                    <a:pt x="22192" y="35635"/>
                    <a:pt x="21974" y="35906"/>
                  </a:cubicBezTo>
                  <a:cubicBezTo>
                    <a:pt x="21864" y="35663"/>
                    <a:pt x="21757" y="35481"/>
                    <a:pt x="21699" y="35285"/>
                  </a:cubicBezTo>
                  <a:cubicBezTo>
                    <a:pt x="21668" y="35160"/>
                    <a:pt x="21701" y="34991"/>
                    <a:pt x="21872" y="34991"/>
                  </a:cubicBezTo>
                  <a:close/>
                  <a:moveTo>
                    <a:pt x="21239" y="35377"/>
                  </a:moveTo>
                  <a:lnTo>
                    <a:pt x="21239" y="35377"/>
                  </a:lnTo>
                  <a:cubicBezTo>
                    <a:pt x="21382" y="35585"/>
                    <a:pt x="21596" y="35702"/>
                    <a:pt x="21571" y="35977"/>
                  </a:cubicBezTo>
                  <a:cubicBezTo>
                    <a:pt x="21139" y="35910"/>
                    <a:pt x="21128" y="35892"/>
                    <a:pt x="21239" y="35377"/>
                  </a:cubicBezTo>
                  <a:close/>
                  <a:moveTo>
                    <a:pt x="21768" y="34177"/>
                  </a:moveTo>
                  <a:cubicBezTo>
                    <a:pt x="21621" y="34435"/>
                    <a:pt x="21503" y="34663"/>
                    <a:pt x="21364" y="34873"/>
                  </a:cubicBezTo>
                  <a:cubicBezTo>
                    <a:pt x="21303" y="34967"/>
                    <a:pt x="21206" y="35045"/>
                    <a:pt x="21110" y="35102"/>
                  </a:cubicBezTo>
                  <a:cubicBezTo>
                    <a:pt x="20478" y="35467"/>
                    <a:pt x="19835" y="35821"/>
                    <a:pt x="19203" y="36185"/>
                  </a:cubicBezTo>
                  <a:cubicBezTo>
                    <a:pt x="19055" y="36271"/>
                    <a:pt x="18926" y="36317"/>
                    <a:pt x="18789" y="36317"/>
                  </a:cubicBezTo>
                  <a:cubicBezTo>
                    <a:pt x="18577" y="36317"/>
                    <a:pt x="18344" y="36207"/>
                    <a:pt x="17989" y="35963"/>
                  </a:cubicBezTo>
                  <a:cubicBezTo>
                    <a:pt x="19250" y="35366"/>
                    <a:pt x="20489" y="34781"/>
                    <a:pt x="21768" y="34177"/>
                  </a:cubicBezTo>
                  <a:close/>
                  <a:moveTo>
                    <a:pt x="28093" y="17119"/>
                  </a:moveTo>
                  <a:cubicBezTo>
                    <a:pt x="28147" y="17119"/>
                    <a:pt x="28202" y="17119"/>
                    <a:pt x="28256" y="17121"/>
                  </a:cubicBezTo>
                  <a:cubicBezTo>
                    <a:pt x="28535" y="17128"/>
                    <a:pt x="28813" y="17131"/>
                    <a:pt x="29099" y="17192"/>
                  </a:cubicBezTo>
                  <a:cubicBezTo>
                    <a:pt x="28831" y="17225"/>
                    <a:pt x="28564" y="17253"/>
                    <a:pt x="28295" y="17289"/>
                  </a:cubicBezTo>
                  <a:cubicBezTo>
                    <a:pt x="27999" y="17328"/>
                    <a:pt x="27703" y="17371"/>
                    <a:pt x="27410" y="17421"/>
                  </a:cubicBezTo>
                  <a:cubicBezTo>
                    <a:pt x="26424" y="17586"/>
                    <a:pt x="25560" y="17985"/>
                    <a:pt x="24828" y="18678"/>
                  </a:cubicBezTo>
                  <a:cubicBezTo>
                    <a:pt x="24264" y="19210"/>
                    <a:pt x="24192" y="19849"/>
                    <a:pt x="24396" y="20538"/>
                  </a:cubicBezTo>
                  <a:cubicBezTo>
                    <a:pt x="24639" y="21357"/>
                    <a:pt x="25110" y="22053"/>
                    <a:pt x="25703" y="22646"/>
                  </a:cubicBezTo>
                  <a:cubicBezTo>
                    <a:pt x="26195" y="23139"/>
                    <a:pt x="26739" y="23578"/>
                    <a:pt x="27275" y="24021"/>
                  </a:cubicBezTo>
                  <a:cubicBezTo>
                    <a:pt x="27425" y="24142"/>
                    <a:pt x="27621" y="24210"/>
                    <a:pt x="27803" y="24288"/>
                  </a:cubicBezTo>
                  <a:cubicBezTo>
                    <a:pt x="29289" y="24917"/>
                    <a:pt x="30814" y="25417"/>
                    <a:pt x="32381" y="25803"/>
                  </a:cubicBezTo>
                  <a:cubicBezTo>
                    <a:pt x="32649" y="25867"/>
                    <a:pt x="32867" y="25959"/>
                    <a:pt x="33027" y="26253"/>
                  </a:cubicBezTo>
                  <a:cubicBezTo>
                    <a:pt x="33213" y="26599"/>
                    <a:pt x="33549" y="26853"/>
                    <a:pt x="33981" y="26892"/>
                  </a:cubicBezTo>
                  <a:cubicBezTo>
                    <a:pt x="33990" y="26893"/>
                    <a:pt x="33999" y="26894"/>
                    <a:pt x="34008" y="26894"/>
                  </a:cubicBezTo>
                  <a:cubicBezTo>
                    <a:pt x="34086" y="26894"/>
                    <a:pt x="34175" y="26856"/>
                    <a:pt x="34341" y="26824"/>
                  </a:cubicBezTo>
                  <a:cubicBezTo>
                    <a:pt x="34163" y="26703"/>
                    <a:pt x="34063" y="26638"/>
                    <a:pt x="33963" y="26574"/>
                  </a:cubicBezTo>
                  <a:cubicBezTo>
                    <a:pt x="34059" y="26446"/>
                    <a:pt x="34112" y="26376"/>
                    <a:pt x="34177" y="26376"/>
                  </a:cubicBezTo>
                  <a:cubicBezTo>
                    <a:pt x="34256" y="26376"/>
                    <a:pt x="34353" y="26483"/>
                    <a:pt x="34570" y="26724"/>
                  </a:cubicBezTo>
                  <a:cubicBezTo>
                    <a:pt x="34656" y="26608"/>
                    <a:pt x="34751" y="26568"/>
                    <a:pt x="34851" y="26568"/>
                  </a:cubicBezTo>
                  <a:cubicBezTo>
                    <a:pt x="34960" y="26568"/>
                    <a:pt x="35075" y="26615"/>
                    <a:pt x="35188" y="26663"/>
                  </a:cubicBezTo>
                  <a:cubicBezTo>
                    <a:pt x="35724" y="26892"/>
                    <a:pt x="36202" y="27210"/>
                    <a:pt x="36624" y="27606"/>
                  </a:cubicBezTo>
                  <a:cubicBezTo>
                    <a:pt x="36924" y="27892"/>
                    <a:pt x="37067" y="28260"/>
                    <a:pt x="37148" y="28659"/>
                  </a:cubicBezTo>
                  <a:cubicBezTo>
                    <a:pt x="37206" y="28949"/>
                    <a:pt x="37274" y="29238"/>
                    <a:pt x="37352" y="29524"/>
                  </a:cubicBezTo>
                  <a:cubicBezTo>
                    <a:pt x="37595" y="30406"/>
                    <a:pt x="37842" y="31285"/>
                    <a:pt x="38091" y="32163"/>
                  </a:cubicBezTo>
                  <a:cubicBezTo>
                    <a:pt x="38188" y="32506"/>
                    <a:pt x="38299" y="32849"/>
                    <a:pt x="38409" y="33188"/>
                  </a:cubicBezTo>
                  <a:cubicBezTo>
                    <a:pt x="38645" y="33902"/>
                    <a:pt x="38892" y="34616"/>
                    <a:pt x="39120" y="35335"/>
                  </a:cubicBezTo>
                  <a:cubicBezTo>
                    <a:pt x="39167" y="35478"/>
                    <a:pt x="39159" y="35638"/>
                    <a:pt x="39177" y="35788"/>
                  </a:cubicBezTo>
                  <a:cubicBezTo>
                    <a:pt x="38506" y="34931"/>
                    <a:pt x="38027" y="34024"/>
                    <a:pt x="37748" y="33020"/>
                  </a:cubicBezTo>
                  <a:cubicBezTo>
                    <a:pt x="37506" y="32138"/>
                    <a:pt x="37256" y="31260"/>
                    <a:pt x="37028" y="30374"/>
                  </a:cubicBezTo>
                  <a:cubicBezTo>
                    <a:pt x="36896" y="29849"/>
                    <a:pt x="36617" y="29424"/>
                    <a:pt x="36210" y="29088"/>
                  </a:cubicBezTo>
                  <a:cubicBezTo>
                    <a:pt x="35663" y="28646"/>
                    <a:pt x="35224" y="28113"/>
                    <a:pt x="34842" y="27528"/>
                  </a:cubicBezTo>
                  <a:cubicBezTo>
                    <a:pt x="34738" y="27374"/>
                    <a:pt x="34692" y="27159"/>
                    <a:pt x="34427" y="27113"/>
                  </a:cubicBezTo>
                  <a:lnTo>
                    <a:pt x="34427" y="27113"/>
                  </a:lnTo>
                  <a:cubicBezTo>
                    <a:pt x="34392" y="27357"/>
                    <a:pt x="34531" y="27510"/>
                    <a:pt x="34641" y="27660"/>
                  </a:cubicBezTo>
                  <a:cubicBezTo>
                    <a:pt x="35091" y="28267"/>
                    <a:pt x="35546" y="28867"/>
                    <a:pt x="35999" y="29470"/>
                  </a:cubicBezTo>
                  <a:cubicBezTo>
                    <a:pt x="36070" y="29564"/>
                    <a:pt x="36128" y="29666"/>
                    <a:pt x="36199" y="29763"/>
                  </a:cubicBezTo>
                  <a:cubicBezTo>
                    <a:pt x="36291" y="29888"/>
                    <a:pt x="36217" y="29945"/>
                    <a:pt x="36116" y="30002"/>
                  </a:cubicBezTo>
                  <a:cubicBezTo>
                    <a:pt x="36113" y="30006"/>
                    <a:pt x="36146" y="30067"/>
                    <a:pt x="36159" y="30106"/>
                  </a:cubicBezTo>
                  <a:cubicBezTo>
                    <a:pt x="36638" y="31474"/>
                    <a:pt x="37113" y="32842"/>
                    <a:pt x="37595" y="34209"/>
                  </a:cubicBezTo>
                  <a:cubicBezTo>
                    <a:pt x="37681" y="34453"/>
                    <a:pt x="37788" y="34688"/>
                    <a:pt x="37913" y="34913"/>
                  </a:cubicBezTo>
                  <a:cubicBezTo>
                    <a:pt x="37964" y="35002"/>
                    <a:pt x="37985" y="35189"/>
                    <a:pt x="38110" y="35189"/>
                  </a:cubicBezTo>
                  <a:cubicBezTo>
                    <a:pt x="38152" y="35189"/>
                    <a:pt x="38204" y="35168"/>
                    <a:pt x="38274" y="35117"/>
                  </a:cubicBezTo>
                  <a:cubicBezTo>
                    <a:pt x="38275" y="35116"/>
                    <a:pt x="38276" y="35116"/>
                    <a:pt x="38278" y="35116"/>
                  </a:cubicBezTo>
                  <a:cubicBezTo>
                    <a:pt x="38298" y="35116"/>
                    <a:pt x="38376" y="35174"/>
                    <a:pt x="38399" y="35216"/>
                  </a:cubicBezTo>
                  <a:cubicBezTo>
                    <a:pt x="38638" y="35645"/>
                    <a:pt x="38874" y="36081"/>
                    <a:pt x="39145" y="36577"/>
                  </a:cubicBezTo>
                  <a:cubicBezTo>
                    <a:pt x="38338" y="35999"/>
                    <a:pt x="37756" y="35353"/>
                    <a:pt x="37460" y="34466"/>
                  </a:cubicBezTo>
                  <a:cubicBezTo>
                    <a:pt x="37142" y="33528"/>
                    <a:pt x="36795" y="32595"/>
                    <a:pt x="36434" y="31667"/>
                  </a:cubicBezTo>
                  <a:cubicBezTo>
                    <a:pt x="36184" y="31016"/>
                    <a:pt x="35924" y="30370"/>
                    <a:pt x="35617" y="29749"/>
                  </a:cubicBezTo>
                  <a:cubicBezTo>
                    <a:pt x="35188" y="28885"/>
                    <a:pt x="34539" y="28178"/>
                    <a:pt x="33878" y="27489"/>
                  </a:cubicBezTo>
                  <a:cubicBezTo>
                    <a:pt x="33495" y="27085"/>
                    <a:pt x="33120" y="26674"/>
                    <a:pt x="32752" y="26264"/>
                  </a:cubicBezTo>
                  <a:cubicBezTo>
                    <a:pt x="32503" y="25985"/>
                    <a:pt x="32163" y="25964"/>
                    <a:pt x="31831" y="25903"/>
                  </a:cubicBezTo>
                  <a:cubicBezTo>
                    <a:pt x="31106" y="25778"/>
                    <a:pt x="30382" y="25667"/>
                    <a:pt x="29660" y="25524"/>
                  </a:cubicBezTo>
                  <a:cubicBezTo>
                    <a:pt x="28735" y="25338"/>
                    <a:pt x="27870" y="24982"/>
                    <a:pt x="27107" y="24421"/>
                  </a:cubicBezTo>
                  <a:cubicBezTo>
                    <a:pt x="26256" y="23800"/>
                    <a:pt x="25371" y="23210"/>
                    <a:pt x="24768" y="22317"/>
                  </a:cubicBezTo>
                  <a:cubicBezTo>
                    <a:pt x="24503" y="21924"/>
                    <a:pt x="24214" y="21532"/>
                    <a:pt x="24039" y="21095"/>
                  </a:cubicBezTo>
                  <a:cubicBezTo>
                    <a:pt x="23642" y="20106"/>
                    <a:pt x="23835" y="19163"/>
                    <a:pt x="24485" y="18349"/>
                  </a:cubicBezTo>
                  <a:cubicBezTo>
                    <a:pt x="24707" y="18074"/>
                    <a:pt x="25096" y="17910"/>
                    <a:pt x="25432" y="17749"/>
                  </a:cubicBezTo>
                  <a:cubicBezTo>
                    <a:pt x="26272" y="17347"/>
                    <a:pt x="27160" y="17119"/>
                    <a:pt x="28093" y="17119"/>
                  </a:cubicBezTo>
                  <a:close/>
                  <a:moveTo>
                    <a:pt x="32969" y="32404"/>
                  </a:moveTo>
                  <a:cubicBezTo>
                    <a:pt x="33510" y="32404"/>
                    <a:pt x="34051" y="32482"/>
                    <a:pt x="34617" y="32706"/>
                  </a:cubicBezTo>
                  <a:cubicBezTo>
                    <a:pt x="34499" y="32813"/>
                    <a:pt x="34427" y="32892"/>
                    <a:pt x="34346" y="32956"/>
                  </a:cubicBezTo>
                  <a:cubicBezTo>
                    <a:pt x="34281" y="33002"/>
                    <a:pt x="34209" y="33045"/>
                    <a:pt x="34138" y="33070"/>
                  </a:cubicBezTo>
                  <a:cubicBezTo>
                    <a:pt x="32703" y="33592"/>
                    <a:pt x="31349" y="34327"/>
                    <a:pt x="29838" y="34634"/>
                  </a:cubicBezTo>
                  <a:cubicBezTo>
                    <a:pt x="29099" y="34788"/>
                    <a:pt x="28371" y="34985"/>
                    <a:pt x="27639" y="35163"/>
                  </a:cubicBezTo>
                  <a:cubicBezTo>
                    <a:pt x="27599" y="35170"/>
                    <a:pt x="27560" y="35185"/>
                    <a:pt x="27521" y="35185"/>
                  </a:cubicBezTo>
                  <a:cubicBezTo>
                    <a:pt x="26103" y="35199"/>
                    <a:pt x="24821" y="35791"/>
                    <a:pt x="23482" y="36134"/>
                  </a:cubicBezTo>
                  <a:cubicBezTo>
                    <a:pt x="22596" y="36363"/>
                    <a:pt x="21707" y="36577"/>
                    <a:pt x="20814" y="36774"/>
                  </a:cubicBezTo>
                  <a:cubicBezTo>
                    <a:pt x="20609" y="36818"/>
                    <a:pt x="20404" y="36844"/>
                    <a:pt x="20195" y="36844"/>
                  </a:cubicBezTo>
                  <a:cubicBezTo>
                    <a:pt x="19904" y="36844"/>
                    <a:pt x="19606" y="36794"/>
                    <a:pt x="19292" y="36673"/>
                  </a:cubicBezTo>
                  <a:cubicBezTo>
                    <a:pt x="19728" y="36124"/>
                    <a:pt x="20321" y="35928"/>
                    <a:pt x="20868" y="35684"/>
                  </a:cubicBezTo>
                  <a:cubicBezTo>
                    <a:pt x="21021" y="35863"/>
                    <a:pt x="21128" y="36067"/>
                    <a:pt x="21296" y="36159"/>
                  </a:cubicBezTo>
                  <a:cubicBezTo>
                    <a:pt x="21468" y="36252"/>
                    <a:pt x="21699" y="36231"/>
                    <a:pt x="21946" y="36266"/>
                  </a:cubicBezTo>
                  <a:cubicBezTo>
                    <a:pt x="22449" y="35845"/>
                    <a:pt x="22610" y="35313"/>
                    <a:pt x="22282" y="34659"/>
                  </a:cubicBezTo>
                  <a:cubicBezTo>
                    <a:pt x="23199" y="34188"/>
                    <a:pt x="24078" y="33734"/>
                    <a:pt x="24956" y="33281"/>
                  </a:cubicBezTo>
                  <a:cubicBezTo>
                    <a:pt x="24974" y="33309"/>
                    <a:pt x="24992" y="33342"/>
                    <a:pt x="25010" y="33373"/>
                  </a:cubicBezTo>
                  <a:cubicBezTo>
                    <a:pt x="24292" y="33788"/>
                    <a:pt x="23574" y="34206"/>
                    <a:pt x="22856" y="34621"/>
                  </a:cubicBezTo>
                  <a:cubicBezTo>
                    <a:pt x="23314" y="34581"/>
                    <a:pt x="23700" y="34377"/>
                    <a:pt x="24082" y="34171"/>
                  </a:cubicBezTo>
                  <a:cubicBezTo>
                    <a:pt x="24660" y="33863"/>
                    <a:pt x="25221" y="33520"/>
                    <a:pt x="25806" y="33231"/>
                  </a:cubicBezTo>
                  <a:cubicBezTo>
                    <a:pt x="26339" y="32967"/>
                    <a:pt x="26895" y="32779"/>
                    <a:pt x="27488" y="32779"/>
                  </a:cubicBezTo>
                  <a:cubicBezTo>
                    <a:pt x="27615" y="32779"/>
                    <a:pt x="27744" y="32788"/>
                    <a:pt x="27875" y="32806"/>
                  </a:cubicBezTo>
                  <a:cubicBezTo>
                    <a:pt x="27931" y="32816"/>
                    <a:pt x="27985" y="32834"/>
                    <a:pt x="28042" y="32852"/>
                  </a:cubicBezTo>
                  <a:cubicBezTo>
                    <a:pt x="28046" y="32923"/>
                    <a:pt x="28049" y="32995"/>
                    <a:pt x="28056" y="33060"/>
                  </a:cubicBezTo>
                  <a:cubicBezTo>
                    <a:pt x="28090" y="33063"/>
                    <a:pt x="28124" y="33064"/>
                    <a:pt x="28157" y="33064"/>
                  </a:cubicBezTo>
                  <a:cubicBezTo>
                    <a:pt x="28486" y="33064"/>
                    <a:pt x="28776" y="32931"/>
                    <a:pt x="29081" y="32859"/>
                  </a:cubicBezTo>
                  <a:cubicBezTo>
                    <a:pt x="29660" y="32724"/>
                    <a:pt x="30260" y="32678"/>
                    <a:pt x="30853" y="32602"/>
                  </a:cubicBezTo>
                  <a:cubicBezTo>
                    <a:pt x="31424" y="32531"/>
                    <a:pt x="31995" y="32452"/>
                    <a:pt x="32571" y="32417"/>
                  </a:cubicBezTo>
                  <a:cubicBezTo>
                    <a:pt x="32704" y="32408"/>
                    <a:pt x="32836" y="32404"/>
                    <a:pt x="32969" y="32404"/>
                  </a:cubicBezTo>
                  <a:close/>
                  <a:moveTo>
                    <a:pt x="20496" y="31492"/>
                  </a:moveTo>
                  <a:cubicBezTo>
                    <a:pt x="20501" y="31492"/>
                    <a:pt x="20506" y="31492"/>
                    <a:pt x="20510" y="31492"/>
                  </a:cubicBezTo>
                  <a:cubicBezTo>
                    <a:pt x="21199" y="31538"/>
                    <a:pt x="21882" y="31606"/>
                    <a:pt x="22592" y="31778"/>
                  </a:cubicBezTo>
                  <a:cubicBezTo>
                    <a:pt x="22218" y="32013"/>
                    <a:pt x="21839" y="32249"/>
                    <a:pt x="21463" y="32485"/>
                  </a:cubicBezTo>
                  <a:cubicBezTo>
                    <a:pt x="21910" y="32388"/>
                    <a:pt x="22303" y="32188"/>
                    <a:pt x="22650" y="31906"/>
                  </a:cubicBezTo>
                  <a:cubicBezTo>
                    <a:pt x="22788" y="31792"/>
                    <a:pt x="22843" y="31740"/>
                    <a:pt x="22951" y="31740"/>
                  </a:cubicBezTo>
                  <a:cubicBezTo>
                    <a:pt x="23029" y="31740"/>
                    <a:pt x="23136" y="31768"/>
                    <a:pt x="23324" y="31820"/>
                  </a:cubicBezTo>
                  <a:cubicBezTo>
                    <a:pt x="23228" y="31924"/>
                    <a:pt x="23156" y="32045"/>
                    <a:pt x="23053" y="32099"/>
                  </a:cubicBezTo>
                  <a:cubicBezTo>
                    <a:pt x="22299" y="32495"/>
                    <a:pt x="21539" y="32881"/>
                    <a:pt x="20782" y="33266"/>
                  </a:cubicBezTo>
                  <a:cubicBezTo>
                    <a:pt x="19717" y="33810"/>
                    <a:pt x="18656" y="34349"/>
                    <a:pt x="17596" y="34891"/>
                  </a:cubicBezTo>
                  <a:cubicBezTo>
                    <a:pt x="17546" y="34916"/>
                    <a:pt x="17507" y="34959"/>
                    <a:pt x="17464" y="34995"/>
                  </a:cubicBezTo>
                  <a:cubicBezTo>
                    <a:pt x="17468" y="35020"/>
                    <a:pt x="17474" y="35049"/>
                    <a:pt x="17482" y="35077"/>
                  </a:cubicBezTo>
                  <a:cubicBezTo>
                    <a:pt x="17575" y="35041"/>
                    <a:pt x="17667" y="35017"/>
                    <a:pt x="17753" y="34974"/>
                  </a:cubicBezTo>
                  <a:cubicBezTo>
                    <a:pt x="19071" y="34324"/>
                    <a:pt x="20389" y="33681"/>
                    <a:pt x="21703" y="33017"/>
                  </a:cubicBezTo>
                  <a:cubicBezTo>
                    <a:pt x="22213" y="32760"/>
                    <a:pt x="22735" y="32499"/>
                    <a:pt x="23199" y="32170"/>
                  </a:cubicBezTo>
                  <a:cubicBezTo>
                    <a:pt x="23460" y="31987"/>
                    <a:pt x="23709" y="31871"/>
                    <a:pt x="23985" y="31871"/>
                  </a:cubicBezTo>
                  <a:cubicBezTo>
                    <a:pt x="24144" y="31871"/>
                    <a:pt x="24312" y="31909"/>
                    <a:pt x="24496" y="31995"/>
                  </a:cubicBezTo>
                  <a:cubicBezTo>
                    <a:pt x="22060" y="33256"/>
                    <a:pt x="19617" y="34423"/>
                    <a:pt x="17089" y="35499"/>
                  </a:cubicBezTo>
                  <a:cubicBezTo>
                    <a:pt x="16582" y="35163"/>
                    <a:pt x="16071" y="34784"/>
                    <a:pt x="15353" y="34688"/>
                  </a:cubicBezTo>
                  <a:lnTo>
                    <a:pt x="15353" y="34688"/>
                  </a:lnTo>
                  <a:cubicBezTo>
                    <a:pt x="15496" y="34999"/>
                    <a:pt x="15811" y="34974"/>
                    <a:pt x="15968" y="35152"/>
                  </a:cubicBezTo>
                  <a:cubicBezTo>
                    <a:pt x="16136" y="35345"/>
                    <a:pt x="16335" y="35506"/>
                    <a:pt x="16582" y="35738"/>
                  </a:cubicBezTo>
                  <a:cubicBezTo>
                    <a:pt x="14410" y="36759"/>
                    <a:pt x="12525" y="38102"/>
                    <a:pt x="10685" y="39528"/>
                  </a:cubicBezTo>
                  <a:cubicBezTo>
                    <a:pt x="10518" y="39438"/>
                    <a:pt x="10382" y="39363"/>
                    <a:pt x="10243" y="39288"/>
                  </a:cubicBezTo>
                  <a:cubicBezTo>
                    <a:pt x="10257" y="39210"/>
                    <a:pt x="10257" y="39152"/>
                    <a:pt x="10278" y="39102"/>
                  </a:cubicBezTo>
                  <a:cubicBezTo>
                    <a:pt x="10492" y="38623"/>
                    <a:pt x="10797" y="38209"/>
                    <a:pt x="11193" y="37863"/>
                  </a:cubicBezTo>
                  <a:cubicBezTo>
                    <a:pt x="12600" y="36635"/>
                    <a:pt x="14000" y="35402"/>
                    <a:pt x="15411" y="34177"/>
                  </a:cubicBezTo>
                  <a:cubicBezTo>
                    <a:pt x="15975" y="33688"/>
                    <a:pt x="16660" y="33403"/>
                    <a:pt x="17318" y="33073"/>
                  </a:cubicBezTo>
                  <a:cubicBezTo>
                    <a:pt x="18275" y="32592"/>
                    <a:pt x="19228" y="32102"/>
                    <a:pt x="20185" y="31621"/>
                  </a:cubicBezTo>
                  <a:cubicBezTo>
                    <a:pt x="20285" y="31569"/>
                    <a:pt x="20396" y="31492"/>
                    <a:pt x="20496" y="31492"/>
                  </a:cubicBezTo>
                  <a:close/>
                  <a:moveTo>
                    <a:pt x="13052" y="35581"/>
                  </a:moveTo>
                  <a:cubicBezTo>
                    <a:pt x="13102" y="35581"/>
                    <a:pt x="13159" y="35591"/>
                    <a:pt x="13225" y="35617"/>
                  </a:cubicBezTo>
                  <a:cubicBezTo>
                    <a:pt x="12825" y="35963"/>
                    <a:pt x="12429" y="36306"/>
                    <a:pt x="12035" y="36652"/>
                  </a:cubicBezTo>
                  <a:cubicBezTo>
                    <a:pt x="11707" y="36942"/>
                    <a:pt x="11382" y="37235"/>
                    <a:pt x="11061" y="37527"/>
                  </a:cubicBezTo>
                  <a:cubicBezTo>
                    <a:pt x="11000" y="37581"/>
                    <a:pt x="10954" y="37680"/>
                    <a:pt x="10889" y="37692"/>
                  </a:cubicBezTo>
                  <a:cubicBezTo>
                    <a:pt x="10564" y="37738"/>
                    <a:pt x="10489" y="37985"/>
                    <a:pt x="10393" y="38238"/>
                  </a:cubicBezTo>
                  <a:cubicBezTo>
                    <a:pt x="10286" y="38513"/>
                    <a:pt x="10103" y="38763"/>
                    <a:pt x="10029" y="39042"/>
                  </a:cubicBezTo>
                  <a:cubicBezTo>
                    <a:pt x="9946" y="39342"/>
                    <a:pt x="9803" y="39510"/>
                    <a:pt x="9503" y="39613"/>
                  </a:cubicBezTo>
                  <a:cubicBezTo>
                    <a:pt x="8790" y="39854"/>
                    <a:pt x="8068" y="40053"/>
                    <a:pt x="7315" y="40053"/>
                  </a:cubicBezTo>
                  <a:cubicBezTo>
                    <a:pt x="7288" y="40053"/>
                    <a:pt x="7262" y="40053"/>
                    <a:pt x="7235" y="40052"/>
                  </a:cubicBezTo>
                  <a:cubicBezTo>
                    <a:pt x="7206" y="40052"/>
                    <a:pt x="7176" y="40052"/>
                    <a:pt x="7146" y="40052"/>
                  </a:cubicBezTo>
                  <a:cubicBezTo>
                    <a:pt x="6614" y="40052"/>
                    <a:pt x="6097" y="40110"/>
                    <a:pt x="5590" y="40263"/>
                  </a:cubicBezTo>
                  <a:cubicBezTo>
                    <a:pt x="5440" y="40306"/>
                    <a:pt x="5282" y="40324"/>
                    <a:pt x="5129" y="40355"/>
                  </a:cubicBezTo>
                  <a:cubicBezTo>
                    <a:pt x="5582" y="39977"/>
                    <a:pt x="5854" y="39477"/>
                    <a:pt x="6161" y="39020"/>
                  </a:cubicBezTo>
                  <a:cubicBezTo>
                    <a:pt x="6408" y="38652"/>
                    <a:pt x="6696" y="38334"/>
                    <a:pt x="7068" y="38092"/>
                  </a:cubicBezTo>
                  <a:cubicBezTo>
                    <a:pt x="8107" y="37423"/>
                    <a:pt x="9175" y="36820"/>
                    <a:pt x="10357" y="36434"/>
                  </a:cubicBezTo>
                  <a:cubicBezTo>
                    <a:pt x="11207" y="36159"/>
                    <a:pt x="12057" y="35881"/>
                    <a:pt x="12907" y="35606"/>
                  </a:cubicBezTo>
                  <a:cubicBezTo>
                    <a:pt x="12952" y="35591"/>
                    <a:pt x="12999" y="35581"/>
                    <a:pt x="13052" y="35581"/>
                  </a:cubicBezTo>
                  <a:close/>
                  <a:moveTo>
                    <a:pt x="25659" y="36019"/>
                  </a:moveTo>
                  <a:cubicBezTo>
                    <a:pt x="25725" y="36019"/>
                    <a:pt x="25798" y="36048"/>
                    <a:pt x="25928" y="36073"/>
                  </a:cubicBezTo>
                  <a:cubicBezTo>
                    <a:pt x="25763" y="36195"/>
                    <a:pt x="25667" y="36292"/>
                    <a:pt x="25549" y="36348"/>
                  </a:cubicBezTo>
                  <a:cubicBezTo>
                    <a:pt x="24403" y="36927"/>
                    <a:pt x="23189" y="37299"/>
                    <a:pt x="21925" y="37495"/>
                  </a:cubicBezTo>
                  <a:cubicBezTo>
                    <a:pt x="21922" y="37495"/>
                    <a:pt x="21920" y="37496"/>
                    <a:pt x="21918" y="37496"/>
                  </a:cubicBezTo>
                  <a:cubicBezTo>
                    <a:pt x="21884" y="37496"/>
                    <a:pt x="21847" y="37470"/>
                    <a:pt x="21814" y="37459"/>
                  </a:cubicBezTo>
                  <a:cubicBezTo>
                    <a:pt x="21625" y="37488"/>
                    <a:pt x="21432" y="37520"/>
                    <a:pt x="21242" y="37552"/>
                  </a:cubicBezTo>
                  <a:cubicBezTo>
                    <a:pt x="20978" y="37616"/>
                    <a:pt x="20710" y="37680"/>
                    <a:pt x="20446" y="37749"/>
                  </a:cubicBezTo>
                  <a:cubicBezTo>
                    <a:pt x="20357" y="37795"/>
                    <a:pt x="20278" y="37860"/>
                    <a:pt x="20185" y="37888"/>
                  </a:cubicBezTo>
                  <a:cubicBezTo>
                    <a:pt x="18882" y="38267"/>
                    <a:pt x="17654" y="38834"/>
                    <a:pt x="16421" y="39388"/>
                  </a:cubicBezTo>
                  <a:cubicBezTo>
                    <a:pt x="16042" y="39559"/>
                    <a:pt x="15653" y="39706"/>
                    <a:pt x="15214" y="39763"/>
                  </a:cubicBezTo>
                  <a:cubicBezTo>
                    <a:pt x="15464" y="39606"/>
                    <a:pt x="15714" y="39449"/>
                    <a:pt x="15961" y="39295"/>
                  </a:cubicBezTo>
                  <a:lnTo>
                    <a:pt x="15961" y="39295"/>
                  </a:lnTo>
                  <a:cubicBezTo>
                    <a:pt x="15447" y="39452"/>
                    <a:pt x="14939" y="39624"/>
                    <a:pt x="14560" y="40027"/>
                  </a:cubicBezTo>
                  <a:cubicBezTo>
                    <a:pt x="14507" y="40080"/>
                    <a:pt x="14450" y="40145"/>
                    <a:pt x="14382" y="40166"/>
                  </a:cubicBezTo>
                  <a:cubicBezTo>
                    <a:pt x="13749" y="40339"/>
                    <a:pt x="13135" y="40605"/>
                    <a:pt x="12464" y="40605"/>
                  </a:cubicBezTo>
                  <a:cubicBezTo>
                    <a:pt x="12427" y="40605"/>
                    <a:pt x="12390" y="40604"/>
                    <a:pt x="12353" y="40602"/>
                  </a:cubicBezTo>
                  <a:cubicBezTo>
                    <a:pt x="12261" y="40595"/>
                    <a:pt x="12168" y="40570"/>
                    <a:pt x="12064" y="40556"/>
                  </a:cubicBezTo>
                  <a:cubicBezTo>
                    <a:pt x="12106" y="40358"/>
                    <a:pt x="12198" y="40276"/>
                    <a:pt x="12334" y="40276"/>
                  </a:cubicBezTo>
                  <a:cubicBezTo>
                    <a:pt x="12373" y="40276"/>
                    <a:pt x="12415" y="40282"/>
                    <a:pt x="12460" y="40295"/>
                  </a:cubicBezTo>
                  <a:lnTo>
                    <a:pt x="12464" y="40316"/>
                  </a:lnTo>
                  <a:cubicBezTo>
                    <a:pt x="12464" y="40006"/>
                    <a:pt x="12650" y="39795"/>
                    <a:pt x="12868" y="39624"/>
                  </a:cubicBezTo>
                  <a:cubicBezTo>
                    <a:pt x="13757" y="38923"/>
                    <a:pt x="14654" y="38234"/>
                    <a:pt x="15554" y="37545"/>
                  </a:cubicBezTo>
                  <a:cubicBezTo>
                    <a:pt x="15882" y="37291"/>
                    <a:pt x="16232" y="37063"/>
                    <a:pt x="16571" y="36823"/>
                  </a:cubicBezTo>
                  <a:cubicBezTo>
                    <a:pt x="16882" y="36606"/>
                    <a:pt x="17217" y="36459"/>
                    <a:pt x="17628" y="36456"/>
                  </a:cubicBezTo>
                  <a:lnTo>
                    <a:pt x="17628" y="36456"/>
                  </a:lnTo>
                  <a:cubicBezTo>
                    <a:pt x="17568" y="36510"/>
                    <a:pt x="17514" y="36581"/>
                    <a:pt x="17446" y="36613"/>
                  </a:cubicBezTo>
                  <a:cubicBezTo>
                    <a:pt x="16403" y="37113"/>
                    <a:pt x="15457" y="37770"/>
                    <a:pt x="14521" y="38442"/>
                  </a:cubicBezTo>
                  <a:cubicBezTo>
                    <a:pt x="14403" y="38527"/>
                    <a:pt x="14314" y="38656"/>
                    <a:pt x="14257" y="38827"/>
                  </a:cubicBezTo>
                  <a:cubicBezTo>
                    <a:pt x="14732" y="38509"/>
                    <a:pt x="15196" y="38178"/>
                    <a:pt x="15686" y="37881"/>
                  </a:cubicBezTo>
                  <a:cubicBezTo>
                    <a:pt x="16346" y="37477"/>
                    <a:pt x="17021" y="37106"/>
                    <a:pt x="17696" y="36720"/>
                  </a:cubicBezTo>
                  <a:cubicBezTo>
                    <a:pt x="17844" y="36636"/>
                    <a:pt x="17994" y="36599"/>
                    <a:pt x="18140" y="36599"/>
                  </a:cubicBezTo>
                  <a:cubicBezTo>
                    <a:pt x="18357" y="36599"/>
                    <a:pt x="18566" y="36680"/>
                    <a:pt x="18750" y="36806"/>
                  </a:cubicBezTo>
                  <a:cubicBezTo>
                    <a:pt x="19208" y="37119"/>
                    <a:pt x="19696" y="37272"/>
                    <a:pt x="20211" y="37272"/>
                  </a:cubicBezTo>
                  <a:cubicBezTo>
                    <a:pt x="20365" y="37272"/>
                    <a:pt x="20522" y="37258"/>
                    <a:pt x="20682" y="37230"/>
                  </a:cubicBezTo>
                  <a:cubicBezTo>
                    <a:pt x="21403" y="37110"/>
                    <a:pt x="22117" y="36924"/>
                    <a:pt x="22835" y="36763"/>
                  </a:cubicBezTo>
                  <a:cubicBezTo>
                    <a:pt x="22962" y="36737"/>
                    <a:pt x="23088" y="36700"/>
                    <a:pt x="23234" y="36700"/>
                  </a:cubicBezTo>
                  <a:cubicBezTo>
                    <a:pt x="23266" y="36700"/>
                    <a:pt x="23298" y="36702"/>
                    <a:pt x="23332" y="36706"/>
                  </a:cubicBezTo>
                  <a:cubicBezTo>
                    <a:pt x="23235" y="36767"/>
                    <a:pt x="23142" y="36838"/>
                    <a:pt x="23039" y="36877"/>
                  </a:cubicBezTo>
                  <a:cubicBezTo>
                    <a:pt x="22692" y="37016"/>
                    <a:pt x="22339" y="37141"/>
                    <a:pt x="21989" y="37270"/>
                  </a:cubicBezTo>
                  <a:cubicBezTo>
                    <a:pt x="22157" y="37256"/>
                    <a:pt x="22342" y="37273"/>
                    <a:pt x="22496" y="37217"/>
                  </a:cubicBezTo>
                  <a:cubicBezTo>
                    <a:pt x="23110" y="36991"/>
                    <a:pt x="23718" y="36742"/>
                    <a:pt x="24324" y="36498"/>
                  </a:cubicBezTo>
                  <a:cubicBezTo>
                    <a:pt x="24635" y="35992"/>
                    <a:pt x="25167" y="36088"/>
                    <a:pt x="25638" y="36020"/>
                  </a:cubicBezTo>
                  <a:cubicBezTo>
                    <a:pt x="25645" y="36020"/>
                    <a:pt x="25652" y="36019"/>
                    <a:pt x="25659" y="36019"/>
                  </a:cubicBezTo>
                  <a:close/>
                  <a:moveTo>
                    <a:pt x="37892" y="36085"/>
                  </a:moveTo>
                  <a:cubicBezTo>
                    <a:pt x="38053" y="36238"/>
                    <a:pt x="38206" y="36381"/>
                    <a:pt x="38391" y="36559"/>
                  </a:cubicBezTo>
                  <a:cubicBezTo>
                    <a:pt x="37384" y="37634"/>
                    <a:pt x="36045" y="38163"/>
                    <a:pt x="34831" y="38888"/>
                  </a:cubicBezTo>
                  <a:cubicBezTo>
                    <a:pt x="36167" y="38445"/>
                    <a:pt x="37392" y="37799"/>
                    <a:pt x="38503" y="36920"/>
                  </a:cubicBezTo>
                  <a:lnTo>
                    <a:pt x="38503" y="36920"/>
                  </a:lnTo>
                  <a:cubicBezTo>
                    <a:pt x="38160" y="37466"/>
                    <a:pt x="37699" y="37888"/>
                    <a:pt x="37166" y="38213"/>
                  </a:cubicBezTo>
                  <a:cubicBezTo>
                    <a:pt x="36320" y="38735"/>
                    <a:pt x="35463" y="39238"/>
                    <a:pt x="34585" y="39702"/>
                  </a:cubicBezTo>
                  <a:cubicBezTo>
                    <a:pt x="33017" y="40527"/>
                    <a:pt x="31353" y="41038"/>
                    <a:pt x="29581" y="41177"/>
                  </a:cubicBezTo>
                  <a:cubicBezTo>
                    <a:pt x="28667" y="41249"/>
                    <a:pt x="27756" y="41341"/>
                    <a:pt x="26846" y="41417"/>
                  </a:cubicBezTo>
                  <a:cubicBezTo>
                    <a:pt x="26778" y="41422"/>
                    <a:pt x="26709" y="41425"/>
                    <a:pt x="26640" y="41425"/>
                  </a:cubicBezTo>
                  <a:cubicBezTo>
                    <a:pt x="26529" y="41425"/>
                    <a:pt x="26418" y="41417"/>
                    <a:pt x="26310" y="41402"/>
                  </a:cubicBezTo>
                  <a:cubicBezTo>
                    <a:pt x="26242" y="41395"/>
                    <a:pt x="26189" y="41298"/>
                    <a:pt x="26049" y="41166"/>
                  </a:cubicBezTo>
                  <a:cubicBezTo>
                    <a:pt x="26549" y="41099"/>
                    <a:pt x="26949" y="41041"/>
                    <a:pt x="27349" y="40988"/>
                  </a:cubicBezTo>
                  <a:lnTo>
                    <a:pt x="27349" y="40891"/>
                  </a:lnTo>
                  <a:cubicBezTo>
                    <a:pt x="27092" y="40881"/>
                    <a:pt x="26838" y="40870"/>
                    <a:pt x="26499" y="40859"/>
                  </a:cubicBezTo>
                  <a:cubicBezTo>
                    <a:pt x="26632" y="40745"/>
                    <a:pt x="26699" y="40659"/>
                    <a:pt x="26789" y="40609"/>
                  </a:cubicBezTo>
                  <a:cubicBezTo>
                    <a:pt x="28139" y="39845"/>
                    <a:pt x="29488" y="39088"/>
                    <a:pt x="30842" y="38331"/>
                  </a:cubicBezTo>
                  <a:cubicBezTo>
                    <a:pt x="31910" y="37731"/>
                    <a:pt x="33060" y="37359"/>
                    <a:pt x="34245" y="37077"/>
                  </a:cubicBezTo>
                  <a:cubicBezTo>
                    <a:pt x="35213" y="36845"/>
                    <a:pt x="36167" y="36566"/>
                    <a:pt x="37127" y="36306"/>
                  </a:cubicBezTo>
                  <a:cubicBezTo>
                    <a:pt x="37374" y="36241"/>
                    <a:pt x="37620" y="36163"/>
                    <a:pt x="37892" y="36085"/>
                  </a:cubicBezTo>
                  <a:close/>
                  <a:moveTo>
                    <a:pt x="10250" y="39802"/>
                  </a:moveTo>
                  <a:lnTo>
                    <a:pt x="10250" y="39802"/>
                  </a:lnTo>
                  <a:cubicBezTo>
                    <a:pt x="10204" y="39935"/>
                    <a:pt x="10197" y="40027"/>
                    <a:pt x="10146" y="40080"/>
                  </a:cubicBezTo>
                  <a:cubicBezTo>
                    <a:pt x="9297" y="41016"/>
                    <a:pt x="8247" y="41634"/>
                    <a:pt x="7043" y="41987"/>
                  </a:cubicBezTo>
                  <a:cubicBezTo>
                    <a:pt x="6400" y="42180"/>
                    <a:pt x="5747" y="42330"/>
                    <a:pt x="4982" y="42527"/>
                  </a:cubicBezTo>
                  <a:cubicBezTo>
                    <a:pt x="5218" y="42073"/>
                    <a:pt x="5397" y="41720"/>
                    <a:pt x="5582" y="41370"/>
                  </a:cubicBezTo>
                  <a:cubicBezTo>
                    <a:pt x="5811" y="40934"/>
                    <a:pt x="6168" y="40720"/>
                    <a:pt x="6672" y="40667"/>
                  </a:cubicBezTo>
                  <a:cubicBezTo>
                    <a:pt x="7639" y="40566"/>
                    <a:pt x="8600" y="40423"/>
                    <a:pt x="9521" y="40085"/>
                  </a:cubicBezTo>
                  <a:cubicBezTo>
                    <a:pt x="9743" y="40006"/>
                    <a:pt x="9961" y="39917"/>
                    <a:pt x="10250" y="39802"/>
                  </a:cubicBezTo>
                  <a:close/>
                  <a:moveTo>
                    <a:pt x="30788" y="41531"/>
                  </a:moveTo>
                  <a:cubicBezTo>
                    <a:pt x="30862" y="41531"/>
                    <a:pt x="30937" y="41533"/>
                    <a:pt x="31013" y="41537"/>
                  </a:cubicBezTo>
                  <a:cubicBezTo>
                    <a:pt x="30238" y="42152"/>
                    <a:pt x="29492" y="42770"/>
                    <a:pt x="28714" y="43348"/>
                  </a:cubicBezTo>
                  <a:cubicBezTo>
                    <a:pt x="28427" y="43563"/>
                    <a:pt x="28110" y="43777"/>
                    <a:pt x="27692" y="43798"/>
                  </a:cubicBezTo>
                  <a:cubicBezTo>
                    <a:pt x="28376" y="42394"/>
                    <a:pt x="29330" y="41531"/>
                    <a:pt x="30788" y="41531"/>
                  </a:cubicBezTo>
                  <a:close/>
                  <a:moveTo>
                    <a:pt x="21217" y="38282"/>
                  </a:moveTo>
                  <a:cubicBezTo>
                    <a:pt x="21273" y="38282"/>
                    <a:pt x="21344" y="38294"/>
                    <a:pt x="21446" y="38298"/>
                  </a:cubicBezTo>
                  <a:cubicBezTo>
                    <a:pt x="21378" y="38402"/>
                    <a:pt x="21353" y="38473"/>
                    <a:pt x="21303" y="38513"/>
                  </a:cubicBezTo>
                  <a:cubicBezTo>
                    <a:pt x="20774" y="38931"/>
                    <a:pt x="20246" y="39352"/>
                    <a:pt x="19599" y="39584"/>
                  </a:cubicBezTo>
                  <a:cubicBezTo>
                    <a:pt x="18585" y="39952"/>
                    <a:pt x="17725" y="40535"/>
                    <a:pt x="17036" y="41370"/>
                  </a:cubicBezTo>
                  <a:cubicBezTo>
                    <a:pt x="16921" y="41506"/>
                    <a:pt x="16724" y="41573"/>
                    <a:pt x="16514" y="41705"/>
                  </a:cubicBezTo>
                  <a:cubicBezTo>
                    <a:pt x="16571" y="41738"/>
                    <a:pt x="16617" y="41766"/>
                    <a:pt x="16700" y="41813"/>
                  </a:cubicBezTo>
                  <a:cubicBezTo>
                    <a:pt x="16346" y="42388"/>
                    <a:pt x="15661" y="42377"/>
                    <a:pt x="15178" y="42709"/>
                  </a:cubicBezTo>
                  <a:cubicBezTo>
                    <a:pt x="15364" y="42673"/>
                    <a:pt x="15549" y="42638"/>
                    <a:pt x="15839" y="42581"/>
                  </a:cubicBezTo>
                  <a:lnTo>
                    <a:pt x="15839" y="42581"/>
                  </a:lnTo>
                  <a:cubicBezTo>
                    <a:pt x="15532" y="42856"/>
                    <a:pt x="15236" y="42909"/>
                    <a:pt x="14961" y="42988"/>
                  </a:cubicBezTo>
                  <a:cubicBezTo>
                    <a:pt x="14443" y="43134"/>
                    <a:pt x="13914" y="43235"/>
                    <a:pt x="13400" y="43391"/>
                  </a:cubicBezTo>
                  <a:cubicBezTo>
                    <a:pt x="12300" y="43734"/>
                    <a:pt x="11193" y="44066"/>
                    <a:pt x="10114" y="44466"/>
                  </a:cubicBezTo>
                  <a:cubicBezTo>
                    <a:pt x="9567" y="44670"/>
                    <a:pt x="9020" y="44761"/>
                    <a:pt x="8467" y="44761"/>
                  </a:cubicBezTo>
                  <a:cubicBezTo>
                    <a:pt x="8196" y="44761"/>
                    <a:pt x="7925" y="44740"/>
                    <a:pt x="7650" y="44698"/>
                  </a:cubicBezTo>
                  <a:cubicBezTo>
                    <a:pt x="7103" y="44616"/>
                    <a:pt x="6564" y="44509"/>
                    <a:pt x="5961" y="44402"/>
                  </a:cubicBezTo>
                  <a:cubicBezTo>
                    <a:pt x="6329" y="43930"/>
                    <a:pt x="6779" y="43606"/>
                    <a:pt x="7211" y="43277"/>
                  </a:cubicBezTo>
                  <a:cubicBezTo>
                    <a:pt x="8375" y="42388"/>
                    <a:pt x="9653" y="41720"/>
                    <a:pt x="11100" y="41405"/>
                  </a:cubicBezTo>
                  <a:cubicBezTo>
                    <a:pt x="12264" y="41148"/>
                    <a:pt x="13428" y="40888"/>
                    <a:pt x="14589" y="40616"/>
                  </a:cubicBezTo>
                  <a:cubicBezTo>
                    <a:pt x="15678" y="40359"/>
                    <a:pt x="16736" y="40016"/>
                    <a:pt x="17689" y="39413"/>
                  </a:cubicBezTo>
                  <a:cubicBezTo>
                    <a:pt x="17707" y="39402"/>
                    <a:pt x="17721" y="39388"/>
                    <a:pt x="17743" y="39381"/>
                  </a:cubicBezTo>
                  <a:cubicBezTo>
                    <a:pt x="18875" y="39017"/>
                    <a:pt x="20011" y="38652"/>
                    <a:pt x="21146" y="38292"/>
                  </a:cubicBezTo>
                  <a:cubicBezTo>
                    <a:pt x="21168" y="38285"/>
                    <a:pt x="21191" y="38282"/>
                    <a:pt x="21217" y="38282"/>
                  </a:cubicBezTo>
                  <a:close/>
                  <a:moveTo>
                    <a:pt x="36392" y="32767"/>
                  </a:moveTo>
                  <a:cubicBezTo>
                    <a:pt x="36513" y="33088"/>
                    <a:pt x="36609" y="33342"/>
                    <a:pt x="36703" y="33595"/>
                  </a:cubicBezTo>
                  <a:lnTo>
                    <a:pt x="36698" y="33571"/>
                  </a:lnTo>
                  <a:lnTo>
                    <a:pt x="36698" y="33571"/>
                  </a:lnTo>
                  <a:cubicBezTo>
                    <a:pt x="36977" y="34227"/>
                    <a:pt x="37256" y="34881"/>
                    <a:pt x="37545" y="35563"/>
                  </a:cubicBezTo>
                  <a:cubicBezTo>
                    <a:pt x="37392" y="35606"/>
                    <a:pt x="37281" y="35649"/>
                    <a:pt x="37170" y="35663"/>
                  </a:cubicBezTo>
                  <a:cubicBezTo>
                    <a:pt x="34710" y="35974"/>
                    <a:pt x="32439" y="36863"/>
                    <a:pt x="30232" y="37945"/>
                  </a:cubicBezTo>
                  <a:cubicBezTo>
                    <a:pt x="27767" y="39152"/>
                    <a:pt x="25378" y="40499"/>
                    <a:pt x="23106" y="42041"/>
                  </a:cubicBezTo>
                  <a:cubicBezTo>
                    <a:pt x="22760" y="42274"/>
                    <a:pt x="22393" y="42477"/>
                    <a:pt x="22050" y="42713"/>
                  </a:cubicBezTo>
                  <a:cubicBezTo>
                    <a:pt x="21475" y="43116"/>
                    <a:pt x="20839" y="43388"/>
                    <a:pt x="20174" y="43606"/>
                  </a:cubicBezTo>
                  <a:cubicBezTo>
                    <a:pt x="19917" y="43691"/>
                    <a:pt x="19671" y="43834"/>
                    <a:pt x="19439" y="43984"/>
                  </a:cubicBezTo>
                  <a:cubicBezTo>
                    <a:pt x="18589" y="44534"/>
                    <a:pt x="17764" y="45120"/>
                    <a:pt x="16904" y="45652"/>
                  </a:cubicBezTo>
                  <a:cubicBezTo>
                    <a:pt x="16485" y="45913"/>
                    <a:pt x="16017" y="46098"/>
                    <a:pt x="15571" y="46309"/>
                  </a:cubicBezTo>
                  <a:cubicBezTo>
                    <a:pt x="15556" y="46316"/>
                    <a:pt x="15539" y="46318"/>
                    <a:pt x="15520" y="46318"/>
                  </a:cubicBezTo>
                  <a:cubicBezTo>
                    <a:pt x="15480" y="46318"/>
                    <a:pt x="15430" y="46308"/>
                    <a:pt x="15368" y="46306"/>
                  </a:cubicBezTo>
                  <a:cubicBezTo>
                    <a:pt x="15760" y="45616"/>
                    <a:pt x="16139" y="44952"/>
                    <a:pt x="16514" y="44284"/>
                  </a:cubicBezTo>
                  <a:cubicBezTo>
                    <a:pt x="16960" y="43498"/>
                    <a:pt x="17525" y="42809"/>
                    <a:pt x="18203" y="42216"/>
                  </a:cubicBezTo>
                  <a:cubicBezTo>
                    <a:pt x="18725" y="41759"/>
                    <a:pt x="19268" y="41323"/>
                    <a:pt x="19803" y="40877"/>
                  </a:cubicBezTo>
                  <a:lnTo>
                    <a:pt x="19803" y="40877"/>
                  </a:lnTo>
                  <a:cubicBezTo>
                    <a:pt x="19399" y="40934"/>
                    <a:pt x="19071" y="41141"/>
                    <a:pt x="18760" y="41384"/>
                  </a:cubicBezTo>
                  <a:cubicBezTo>
                    <a:pt x="17750" y="42177"/>
                    <a:pt x="16874" y="43091"/>
                    <a:pt x="16253" y="44227"/>
                  </a:cubicBezTo>
                  <a:cubicBezTo>
                    <a:pt x="16221" y="44291"/>
                    <a:pt x="16157" y="44334"/>
                    <a:pt x="16075" y="44370"/>
                  </a:cubicBezTo>
                  <a:cubicBezTo>
                    <a:pt x="16256" y="43648"/>
                    <a:pt x="16589" y="43006"/>
                    <a:pt x="16989" y="42391"/>
                  </a:cubicBezTo>
                  <a:cubicBezTo>
                    <a:pt x="17392" y="41784"/>
                    <a:pt x="17936" y="41338"/>
                    <a:pt x="18524" y="40913"/>
                  </a:cubicBezTo>
                  <a:cubicBezTo>
                    <a:pt x="20196" y="39706"/>
                    <a:pt x="22063" y="38867"/>
                    <a:pt x="23906" y="37974"/>
                  </a:cubicBezTo>
                  <a:cubicBezTo>
                    <a:pt x="25446" y="37230"/>
                    <a:pt x="26988" y="36492"/>
                    <a:pt x="28539" y="35773"/>
                  </a:cubicBezTo>
                  <a:cubicBezTo>
                    <a:pt x="29385" y="35381"/>
                    <a:pt x="30249" y="35023"/>
                    <a:pt x="31114" y="34674"/>
                  </a:cubicBezTo>
                  <a:cubicBezTo>
                    <a:pt x="31367" y="34570"/>
                    <a:pt x="31653" y="34542"/>
                    <a:pt x="31956" y="34542"/>
                  </a:cubicBezTo>
                  <a:cubicBezTo>
                    <a:pt x="31813" y="34616"/>
                    <a:pt x="31678" y="34699"/>
                    <a:pt x="31531" y="34766"/>
                  </a:cubicBezTo>
                  <a:cubicBezTo>
                    <a:pt x="30135" y="35388"/>
                    <a:pt x="28724" y="35981"/>
                    <a:pt x="27342" y="36635"/>
                  </a:cubicBezTo>
                  <a:cubicBezTo>
                    <a:pt x="24878" y="37802"/>
                    <a:pt x="22506" y="39138"/>
                    <a:pt x="20174" y="40545"/>
                  </a:cubicBezTo>
                  <a:cubicBezTo>
                    <a:pt x="20028" y="40634"/>
                    <a:pt x="19910" y="40766"/>
                    <a:pt x="19778" y="40881"/>
                  </a:cubicBezTo>
                  <a:cubicBezTo>
                    <a:pt x="20725" y="40581"/>
                    <a:pt x="21592" y="40113"/>
                    <a:pt x="22449" y="39624"/>
                  </a:cubicBezTo>
                  <a:cubicBezTo>
                    <a:pt x="22810" y="39416"/>
                    <a:pt x="23178" y="39220"/>
                    <a:pt x="23538" y="39013"/>
                  </a:cubicBezTo>
                  <a:cubicBezTo>
                    <a:pt x="24260" y="38598"/>
                    <a:pt x="24996" y="38206"/>
                    <a:pt x="25699" y="37763"/>
                  </a:cubicBezTo>
                  <a:cubicBezTo>
                    <a:pt x="26975" y="36952"/>
                    <a:pt x="28346" y="36335"/>
                    <a:pt x="29728" y="35735"/>
                  </a:cubicBezTo>
                  <a:cubicBezTo>
                    <a:pt x="31470" y="34974"/>
                    <a:pt x="33210" y="34202"/>
                    <a:pt x="34949" y="33431"/>
                  </a:cubicBezTo>
                  <a:cubicBezTo>
                    <a:pt x="35417" y="33223"/>
                    <a:pt x="35874" y="33006"/>
                    <a:pt x="36392" y="32767"/>
                  </a:cubicBezTo>
                  <a:close/>
                  <a:moveTo>
                    <a:pt x="15514" y="44481"/>
                  </a:moveTo>
                  <a:cubicBezTo>
                    <a:pt x="15543" y="44502"/>
                    <a:pt x="15575" y="44520"/>
                    <a:pt x="15603" y="44537"/>
                  </a:cubicBezTo>
                  <a:cubicBezTo>
                    <a:pt x="15528" y="44781"/>
                    <a:pt x="15447" y="45020"/>
                    <a:pt x="15386" y="45266"/>
                  </a:cubicBezTo>
                  <a:cubicBezTo>
                    <a:pt x="15339" y="45455"/>
                    <a:pt x="15214" y="45556"/>
                    <a:pt x="15068" y="45670"/>
                  </a:cubicBezTo>
                  <a:cubicBezTo>
                    <a:pt x="14786" y="45884"/>
                    <a:pt x="14521" y="46127"/>
                    <a:pt x="14264" y="46373"/>
                  </a:cubicBezTo>
                  <a:cubicBezTo>
                    <a:pt x="13629" y="46970"/>
                    <a:pt x="12989" y="47563"/>
                    <a:pt x="12378" y="48184"/>
                  </a:cubicBezTo>
                  <a:cubicBezTo>
                    <a:pt x="11707" y="48862"/>
                    <a:pt x="11028" y="49523"/>
                    <a:pt x="10268" y="50109"/>
                  </a:cubicBezTo>
                  <a:cubicBezTo>
                    <a:pt x="9700" y="50545"/>
                    <a:pt x="9293" y="51145"/>
                    <a:pt x="8903" y="51748"/>
                  </a:cubicBezTo>
                  <a:cubicBezTo>
                    <a:pt x="8693" y="52070"/>
                    <a:pt x="8468" y="52384"/>
                    <a:pt x="8186" y="52791"/>
                  </a:cubicBezTo>
                  <a:cubicBezTo>
                    <a:pt x="8171" y="52309"/>
                    <a:pt x="8371" y="52030"/>
                    <a:pt x="8525" y="51737"/>
                  </a:cubicBezTo>
                  <a:cubicBezTo>
                    <a:pt x="9335" y="50194"/>
                    <a:pt x="10561" y="49012"/>
                    <a:pt x="11860" y="47891"/>
                  </a:cubicBezTo>
                  <a:cubicBezTo>
                    <a:pt x="12503" y="47334"/>
                    <a:pt x="13121" y="46744"/>
                    <a:pt x="13746" y="46159"/>
                  </a:cubicBezTo>
                  <a:cubicBezTo>
                    <a:pt x="14339" y="45605"/>
                    <a:pt x="14925" y="45041"/>
                    <a:pt x="15514" y="44481"/>
                  </a:cubicBezTo>
                  <a:close/>
                  <a:moveTo>
                    <a:pt x="15107" y="45991"/>
                  </a:moveTo>
                  <a:cubicBezTo>
                    <a:pt x="15075" y="46348"/>
                    <a:pt x="14728" y="46534"/>
                    <a:pt x="14753" y="46920"/>
                  </a:cubicBezTo>
                  <a:cubicBezTo>
                    <a:pt x="15211" y="46866"/>
                    <a:pt x="15564" y="46594"/>
                    <a:pt x="15968" y="46492"/>
                  </a:cubicBezTo>
                  <a:cubicBezTo>
                    <a:pt x="16371" y="46384"/>
                    <a:pt x="16764" y="46252"/>
                    <a:pt x="17221" y="46116"/>
                  </a:cubicBezTo>
                  <a:lnTo>
                    <a:pt x="17221" y="46116"/>
                  </a:lnTo>
                  <a:cubicBezTo>
                    <a:pt x="16975" y="46941"/>
                    <a:pt x="16535" y="47591"/>
                    <a:pt x="15975" y="48148"/>
                  </a:cubicBezTo>
                  <a:cubicBezTo>
                    <a:pt x="15429" y="48691"/>
                    <a:pt x="14817" y="49170"/>
                    <a:pt x="14161" y="49605"/>
                  </a:cubicBezTo>
                  <a:cubicBezTo>
                    <a:pt x="14303" y="49452"/>
                    <a:pt x="14432" y="49273"/>
                    <a:pt x="14600" y="49149"/>
                  </a:cubicBezTo>
                  <a:cubicBezTo>
                    <a:pt x="15297" y="48638"/>
                    <a:pt x="15849" y="47998"/>
                    <a:pt x="16268" y="47237"/>
                  </a:cubicBezTo>
                  <a:lnTo>
                    <a:pt x="16268" y="47237"/>
                  </a:lnTo>
                  <a:cubicBezTo>
                    <a:pt x="15836" y="47720"/>
                    <a:pt x="15450" y="48252"/>
                    <a:pt x="14964" y="48669"/>
                  </a:cubicBezTo>
                  <a:cubicBezTo>
                    <a:pt x="14457" y="49106"/>
                    <a:pt x="13968" y="49559"/>
                    <a:pt x="13497" y="50037"/>
                  </a:cubicBezTo>
                  <a:cubicBezTo>
                    <a:pt x="13578" y="50009"/>
                    <a:pt x="13657" y="49977"/>
                    <a:pt x="13764" y="49941"/>
                  </a:cubicBezTo>
                  <a:lnTo>
                    <a:pt x="13764" y="49941"/>
                  </a:lnTo>
                  <a:cubicBezTo>
                    <a:pt x="13746" y="50013"/>
                    <a:pt x="13746" y="50084"/>
                    <a:pt x="13714" y="50116"/>
                  </a:cubicBezTo>
                  <a:cubicBezTo>
                    <a:pt x="13182" y="50652"/>
                    <a:pt x="12661" y="51198"/>
                    <a:pt x="12111" y="51716"/>
                  </a:cubicBezTo>
                  <a:cubicBezTo>
                    <a:pt x="11697" y="52106"/>
                    <a:pt x="11300" y="52530"/>
                    <a:pt x="10732" y="52709"/>
                  </a:cubicBezTo>
                  <a:lnTo>
                    <a:pt x="10761" y="52706"/>
                  </a:lnTo>
                  <a:lnTo>
                    <a:pt x="10761" y="52706"/>
                  </a:lnTo>
                  <a:cubicBezTo>
                    <a:pt x="10368" y="53037"/>
                    <a:pt x="9897" y="53205"/>
                    <a:pt x="9414" y="53312"/>
                  </a:cubicBezTo>
                  <a:cubicBezTo>
                    <a:pt x="8954" y="53416"/>
                    <a:pt x="8478" y="53462"/>
                    <a:pt x="7939" y="53541"/>
                  </a:cubicBezTo>
                  <a:cubicBezTo>
                    <a:pt x="7993" y="53416"/>
                    <a:pt x="8011" y="53344"/>
                    <a:pt x="8050" y="53291"/>
                  </a:cubicBezTo>
                  <a:cubicBezTo>
                    <a:pt x="8521" y="52627"/>
                    <a:pt x="8997" y="51966"/>
                    <a:pt x="9472" y="51305"/>
                  </a:cubicBezTo>
                  <a:cubicBezTo>
                    <a:pt x="9797" y="50848"/>
                    <a:pt x="10164" y="50430"/>
                    <a:pt x="10636" y="50123"/>
                  </a:cubicBezTo>
                  <a:cubicBezTo>
                    <a:pt x="11511" y="49551"/>
                    <a:pt x="12225" y="48819"/>
                    <a:pt x="12900" y="48023"/>
                  </a:cubicBezTo>
                  <a:cubicBezTo>
                    <a:pt x="13471" y="47344"/>
                    <a:pt x="14168" y="46766"/>
                    <a:pt x="14814" y="46152"/>
                  </a:cubicBezTo>
                  <a:cubicBezTo>
                    <a:pt x="14882" y="46088"/>
                    <a:pt x="14982" y="46059"/>
                    <a:pt x="15107" y="45991"/>
                  </a:cubicBezTo>
                  <a:close/>
                  <a:moveTo>
                    <a:pt x="51730" y="0"/>
                  </a:moveTo>
                  <a:cubicBezTo>
                    <a:pt x="51477" y="7"/>
                    <a:pt x="51419" y="179"/>
                    <a:pt x="51376" y="350"/>
                  </a:cubicBezTo>
                  <a:cubicBezTo>
                    <a:pt x="51259" y="808"/>
                    <a:pt x="50995" y="1175"/>
                    <a:pt x="50691" y="1525"/>
                  </a:cubicBezTo>
                  <a:cubicBezTo>
                    <a:pt x="50224" y="2072"/>
                    <a:pt x="49702" y="2554"/>
                    <a:pt x="49091" y="2946"/>
                  </a:cubicBezTo>
                  <a:cubicBezTo>
                    <a:pt x="48148" y="3557"/>
                    <a:pt x="47305" y="4282"/>
                    <a:pt x="46688" y="5232"/>
                  </a:cubicBezTo>
                  <a:cubicBezTo>
                    <a:pt x="46352" y="5746"/>
                    <a:pt x="46052" y="6289"/>
                    <a:pt x="45716" y="6803"/>
                  </a:cubicBezTo>
                  <a:cubicBezTo>
                    <a:pt x="45449" y="7221"/>
                    <a:pt x="45205" y="7675"/>
                    <a:pt x="44855" y="8014"/>
                  </a:cubicBezTo>
                  <a:cubicBezTo>
                    <a:pt x="43860" y="8982"/>
                    <a:pt x="42845" y="9939"/>
                    <a:pt x="41777" y="10828"/>
                  </a:cubicBezTo>
                  <a:cubicBezTo>
                    <a:pt x="40885" y="11571"/>
                    <a:pt x="40020" y="12331"/>
                    <a:pt x="39313" y="13249"/>
                  </a:cubicBezTo>
                  <a:cubicBezTo>
                    <a:pt x="38174" y="14721"/>
                    <a:pt x="36784" y="15882"/>
                    <a:pt x="35152" y="16760"/>
                  </a:cubicBezTo>
                  <a:cubicBezTo>
                    <a:pt x="34245" y="17250"/>
                    <a:pt x="33321" y="17703"/>
                    <a:pt x="32413" y="18164"/>
                  </a:cubicBezTo>
                  <a:cubicBezTo>
                    <a:pt x="32277" y="18039"/>
                    <a:pt x="32170" y="17971"/>
                    <a:pt x="32113" y="17874"/>
                  </a:cubicBezTo>
                  <a:cubicBezTo>
                    <a:pt x="31667" y="17131"/>
                    <a:pt x="30985" y="16853"/>
                    <a:pt x="30156" y="16831"/>
                  </a:cubicBezTo>
                  <a:cubicBezTo>
                    <a:pt x="29578" y="16814"/>
                    <a:pt x="29002" y="16796"/>
                    <a:pt x="28427" y="16778"/>
                  </a:cubicBezTo>
                  <a:cubicBezTo>
                    <a:pt x="28350" y="16775"/>
                    <a:pt x="28272" y="16774"/>
                    <a:pt x="28196" y="16774"/>
                  </a:cubicBezTo>
                  <a:cubicBezTo>
                    <a:pt x="26975" y="16774"/>
                    <a:pt x="25850" y="17118"/>
                    <a:pt x="24792" y="17749"/>
                  </a:cubicBezTo>
                  <a:cubicBezTo>
                    <a:pt x="24300" y="18042"/>
                    <a:pt x="23942" y="18425"/>
                    <a:pt x="23764" y="18942"/>
                  </a:cubicBezTo>
                  <a:cubicBezTo>
                    <a:pt x="23478" y="19767"/>
                    <a:pt x="23367" y="20610"/>
                    <a:pt x="23817" y="21428"/>
                  </a:cubicBezTo>
                  <a:cubicBezTo>
                    <a:pt x="23853" y="21492"/>
                    <a:pt x="23860" y="21575"/>
                    <a:pt x="23892" y="21689"/>
                  </a:cubicBezTo>
                  <a:cubicBezTo>
                    <a:pt x="22946" y="22139"/>
                    <a:pt x="22017" y="22578"/>
                    <a:pt x="21089" y="23024"/>
                  </a:cubicBezTo>
                  <a:cubicBezTo>
                    <a:pt x="20471" y="23324"/>
                    <a:pt x="19818" y="23467"/>
                    <a:pt x="19139" y="23546"/>
                  </a:cubicBezTo>
                  <a:cubicBezTo>
                    <a:pt x="18208" y="23652"/>
                    <a:pt x="17277" y="23704"/>
                    <a:pt x="16345" y="23704"/>
                  </a:cubicBezTo>
                  <a:cubicBezTo>
                    <a:pt x="15550" y="23704"/>
                    <a:pt x="14754" y="23666"/>
                    <a:pt x="13957" y="23592"/>
                  </a:cubicBezTo>
                  <a:cubicBezTo>
                    <a:pt x="12887" y="23491"/>
                    <a:pt x="11819" y="23438"/>
                    <a:pt x="10753" y="23438"/>
                  </a:cubicBezTo>
                  <a:cubicBezTo>
                    <a:pt x="8763" y="23438"/>
                    <a:pt x="6780" y="23625"/>
                    <a:pt x="4807" y="24039"/>
                  </a:cubicBezTo>
                  <a:cubicBezTo>
                    <a:pt x="4275" y="24149"/>
                    <a:pt x="3761" y="24306"/>
                    <a:pt x="3340" y="24657"/>
                  </a:cubicBezTo>
                  <a:cubicBezTo>
                    <a:pt x="3096" y="24858"/>
                    <a:pt x="2837" y="24943"/>
                    <a:pt x="2568" y="24943"/>
                  </a:cubicBezTo>
                  <a:cubicBezTo>
                    <a:pt x="2436" y="24943"/>
                    <a:pt x="2301" y="24923"/>
                    <a:pt x="2165" y="24885"/>
                  </a:cubicBezTo>
                  <a:cubicBezTo>
                    <a:pt x="1590" y="24728"/>
                    <a:pt x="1029" y="24528"/>
                    <a:pt x="461" y="24349"/>
                  </a:cubicBezTo>
                  <a:cubicBezTo>
                    <a:pt x="326" y="24306"/>
                    <a:pt x="186" y="24278"/>
                    <a:pt x="50" y="24242"/>
                  </a:cubicBezTo>
                  <a:cubicBezTo>
                    <a:pt x="32" y="24281"/>
                    <a:pt x="19" y="24317"/>
                    <a:pt x="1" y="24357"/>
                  </a:cubicBezTo>
                  <a:cubicBezTo>
                    <a:pt x="161" y="24489"/>
                    <a:pt x="308" y="24670"/>
                    <a:pt x="494" y="24749"/>
                  </a:cubicBezTo>
                  <a:cubicBezTo>
                    <a:pt x="1057" y="24988"/>
                    <a:pt x="1629" y="25321"/>
                    <a:pt x="2215" y="25371"/>
                  </a:cubicBezTo>
                  <a:cubicBezTo>
                    <a:pt x="2869" y="25424"/>
                    <a:pt x="3443" y="25642"/>
                    <a:pt x="4047" y="25821"/>
                  </a:cubicBezTo>
                  <a:cubicBezTo>
                    <a:pt x="4218" y="25870"/>
                    <a:pt x="4393" y="25903"/>
                    <a:pt x="4568" y="25942"/>
                  </a:cubicBezTo>
                  <a:cubicBezTo>
                    <a:pt x="5712" y="26205"/>
                    <a:pt x="6870" y="26284"/>
                    <a:pt x="8035" y="26284"/>
                  </a:cubicBezTo>
                  <a:cubicBezTo>
                    <a:pt x="8165" y="26284"/>
                    <a:pt x="8295" y="26283"/>
                    <a:pt x="8425" y="26281"/>
                  </a:cubicBezTo>
                  <a:cubicBezTo>
                    <a:pt x="8753" y="26276"/>
                    <a:pt x="9081" y="26266"/>
                    <a:pt x="9408" y="26266"/>
                  </a:cubicBezTo>
                  <a:cubicBezTo>
                    <a:pt x="9558" y="26266"/>
                    <a:pt x="9708" y="26268"/>
                    <a:pt x="9857" y="26274"/>
                  </a:cubicBezTo>
                  <a:cubicBezTo>
                    <a:pt x="10354" y="26289"/>
                    <a:pt x="10960" y="26760"/>
                    <a:pt x="11161" y="27263"/>
                  </a:cubicBezTo>
                  <a:cubicBezTo>
                    <a:pt x="10950" y="27256"/>
                    <a:pt x="10757" y="27245"/>
                    <a:pt x="10561" y="27242"/>
                  </a:cubicBezTo>
                  <a:cubicBezTo>
                    <a:pt x="9904" y="27230"/>
                    <a:pt x="9248" y="27206"/>
                    <a:pt x="8593" y="27206"/>
                  </a:cubicBezTo>
                  <a:cubicBezTo>
                    <a:pt x="8452" y="27206"/>
                    <a:pt x="8312" y="27207"/>
                    <a:pt x="8171" y="27210"/>
                  </a:cubicBezTo>
                  <a:cubicBezTo>
                    <a:pt x="7886" y="27217"/>
                    <a:pt x="7575" y="27292"/>
                    <a:pt x="7321" y="27424"/>
                  </a:cubicBezTo>
                  <a:cubicBezTo>
                    <a:pt x="6929" y="27635"/>
                    <a:pt x="6953" y="27921"/>
                    <a:pt x="7343" y="28120"/>
                  </a:cubicBezTo>
                  <a:cubicBezTo>
                    <a:pt x="7529" y="28217"/>
                    <a:pt x="7725" y="28292"/>
                    <a:pt x="7979" y="28402"/>
                  </a:cubicBezTo>
                  <a:cubicBezTo>
                    <a:pt x="7832" y="28488"/>
                    <a:pt x="7754" y="28542"/>
                    <a:pt x="7668" y="28581"/>
                  </a:cubicBezTo>
                  <a:cubicBezTo>
                    <a:pt x="6965" y="28931"/>
                    <a:pt x="6457" y="29499"/>
                    <a:pt x="6093" y="30167"/>
                  </a:cubicBezTo>
                  <a:cubicBezTo>
                    <a:pt x="5911" y="30502"/>
                    <a:pt x="5679" y="30667"/>
                    <a:pt x="5343" y="30770"/>
                  </a:cubicBezTo>
                  <a:cubicBezTo>
                    <a:pt x="4697" y="30970"/>
                    <a:pt x="4057" y="31188"/>
                    <a:pt x="3415" y="31402"/>
                  </a:cubicBezTo>
                  <a:cubicBezTo>
                    <a:pt x="3301" y="31442"/>
                    <a:pt x="3200" y="31514"/>
                    <a:pt x="3043" y="31592"/>
                  </a:cubicBezTo>
                  <a:cubicBezTo>
                    <a:pt x="4122" y="31402"/>
                    <a:pt x="5132" y="31224"/>
                    <a:pt x="6186" y="31038"/>
                  </a:cubicBezTo>
                  <a:cubicBezTo>
                    <a:pt x="6675" y="31435"/>
                    <a:pt x="7332" y="31278"/>
                    <a:pt x="7943" y="31385"/>
                  </a:cubicBezTo>
                  <a:cubicBezTo>
                    <a:pt x="6386" y="32035"/>
                    <a:pt x="5050" y="32956"/>
                    <a:pt x="4004" y="34324"/>
                  </a:cubicBezTo>
                  <a:cubicBezTo>
                    <a:pt x="3593" y="33602"/>
                    <a:pt x="3129" y="33038"/>
                    <a:pt x="2279" y="33006"/>
                  </a:cubicBezTo>
                  <a:lnTo>
                    <a:pt x="2279" y="33006"/>
                  </a:lnTo>
                  <a:cubicBezTo>
                    <a:pt x="2472" y="33199"/>
                    <a:pt x="2725" y="33331"/>
                    <a:pt x="2893" y="33531"/>
                  </a:cubicBezTo>
                  <a:cubicBezTo>
                    <a:pt x="3261" y="33970"/>
                    <a:pt x="3614" y="34423"/>
                    <a:pt x="3911" y="34913"/>
                  </a:cubicBezTo>
                  <a:cubicBezTo>
                    <a:pt x="4077" y="35186"/>
                    <a:pt x="4273" y="35302"/>
                    <a:pt x="4555" y="35302"/>
                  </a:cubicBezTo>
                  <a:cubicBezTo>
                    <a:pt x="4564" y="35302"/>
                    <a:pt x="4573" y="35302"/>
                    <a:pt x="4583" y="35302"/>
                  </a:cubicBezTo>
                  <a:cubicBezTo>
                    <a:pt x="4818" y="35295"/>
                    <a:pt x="5061" y="35277"/>
                    <a:pt x="5290" y="35216"/>
                  </a:cubicBezTo>
                  <a:cubicBezTo>
                    <a:pt x="6518" y="34891"/>
                    <a:pt x="7761" y="34603"/>
                    <a:pt x="8971" y="34206"/>
                  </a:cubicBezTo>
                  <a:cubicBezTo>
                    <a:pt x="10100" y="33835"/>
                    <a:pt x="11193" y="33349"/>
                    <a:pt x="12304" y="32906"/>
                  </a:cubicBezTo>
                  <a:cubicBezTo>
                    <a:pt x="12742" y="32727"/>
                    <a:pt x="13167" y="32506"/>
                    <a:pt x="13617" y="32356"/>
                  </a:cubicBezTo>
                  <a:cubicBezTo>
                    <a:pt x="14750" y="31974"/>
                    <a:pt x="15900" y="31652"/>
                    <a:pt x="17021" y="31242"/>
                  </a:cubicBezTo>
                  <a:cubicBezTo>
                    <a:pt x="17373" y="31112"/>
                    <a:pt x="17711" y="31039"/>
                    <a:pt x="18052" y="31039"/>
                  </a:cubicBezTo>
                  <a:cubicBezTo>
                    <a:pt x="18302" y="31039"/>
                    <a:pt x="18554" y="31078"/>
                    <a:pt x="18814" y="31163"/>
                  </a:cubicBezTo>
                  <a:cubicBezTo>
                    <a:pt x="19121" y="31263"/>
                    <a:pt x="19442" y="31313"/>
                    <a:pt x="19903" y="31417"/>
                  </a:cubicBezTo>
                  <a:cubicBezTo>
                    <a:pt x="19571" y="31616"/>
                    <a:pt x="19381" y="31756"/>
                    <a:pt x="19171" y="31852"/>
                  </a:cubicBezTo>
                  <a:cubicBezTo>
                    <a:pt x="18628" y="32096"/>
                    <a:pt x="18071" y="32310"/>
                    <a:pt x="17525" y="32552"/>
                  </a:cubicBezTo>
                  <a:cubicBezTo>
                    <a:pt x="16307" y="33091"/>
                    <a:pt x="15082" y="33631"/>
                    <a:pt x="14232" y="34738"/>
                  </a:cubicBezTo>
                  <a:cubicBezTo>
                    <a:pt x="14092" y="34916"/>
                    <a:pt x="13896" y="34988"/>
                    <a:pt x="13678" y="35053"/>
                  </a:cubicBezTo>
                  <a:cubicBezTo>
                    <a:pt x="12496" y="35402"/>
                    <a:pt x="11311" y="35749"/>
                    <a:pt x="10139" y="36134"/>
                  </a:cubicBezTo>
                  <a:cubicBezTo>
                    <a:pt x="8943" y="36528"/>
                    <a:pt x="7857" y="37156"/>
                    <a:pt x="6797" y="37827"/>
                  </a:cubicBezTo>
                  <a:cubicBezTo>
                    <a:pt x="6404" y="38074"/>
                    <a:pt x="6096" y="38409"/>
                    <a:pt x="5854" y="38806"/>
                  </a:cubicBezTo>
                  <a:cubicBezTo>
                    <a:pt x="5707" y="39045"/>
                    <a:pt x="5557" y="39281"/>
                    <a:pt x="5393" y="39502"/>
                  </a:cubicBezTo>
                  <a:cubicBezTo>
                    <a:pt x="5129" y="39859"/>
                    <a:pt x="4807" y="40149"/>
                    <a:pt x="4318" y="40299"/>
                  </a:cubicBezTo>
                  <a:cubicBezTo>
                    <a:pt x="4115" y="40152"/>
                    <a:pt x="3889" y="39991"/>
                    <a:pt x="3665" y="39838"/>
                  </a:cubicBezTo>
                  <a:cubicBezTo>
                    <a:pt x="3429" y="39678"/>
                    <a:pt x="3289" y="39366"/>
                    <a:pt x="2893" y="39366"/>
                  </a:cubicBezTo>
                  <a:cubicBezTo>
                    <a:pt x="2900" y="39688"/>
                    <a:pt x="3057" y="39909"/>
                    <a:pt x="3268" y="40091"/>
                  </a:cubicBezTo>
                  <a:cubicBezTo>
                    <a:pt x="3461" y="40256"/>
                    <a:pt x="3668" y="40431"/>
                    <a:pt x="3900" y="40527"/>
                  </a:cubicBezTo>
                  <a:cubicBezTo>
                    <a:pt x="4127" y="40618"/>
                    <a:pt x="4289" y="40856"/>
                    <a:pt x="4558" y="40856"/>
                  </a:cubicBezTo>
                  <a:cubicBezTo>
                    <a:pt x="4585" y="40856"/>
                    <a:pt x="4613" y="40854"/>
                    <a:pt x="4643" y="40848"/>
                  </a:cubicBezTo>
                  <a:cubicBezTo>
                    <a:pt x="4908" y="40802"/>
                    <a:pt x="5175" y="40770"/>
                    <a:pt x="5504" y="40723"/>
                  </a:cubicBezTo>
                  <a:lnTo>
                    <a:pt x="5504" y="40723"/>
                  </a:lnTo>
                  <a:cubicBezTo>
                    <a:pt x="5007" y="41649"/>
                    <a:pt x="4782" y="42609"/>
                    <a:pt x="4182" y="43395"/>
                  </a:cubicBezTo>
                  <a:cubicBezTo>
                    <a:pt x="4039" y="43581"/>
                    <a:pt x="4026" y="43881"/>
                    <a:pt x="4004" y="44130"/>
                  </a:cubicBezTo>
                  <a:cubicBezTo>
                    <a:pt x="3978" y="44380"/>
                    <a:pt x="4107" y="44580"/>
                    <a:pt x="4415" y="44734"/>
                  </a:cubicBezTo>
                  <a:cubicBezTo>
                    <a:pt x="4047" y="43991"/>
                    <a:pt x="4311" y="43438"/>
                    <a:pt x="4825" y="42995"/>
                  </a:cubicBezTo>
                  <a:cubicBezTo>
                    <a:pt x="5040" y="42806"/>
                    <a:pt x="5336" y="42695"/>
                    <a:pt x="5615" y="42602"/>
                  </a:cubicBezTo>
                  <a:cubicBezTo>
                    <a:pt x="5897" y="42509"/>
                    <a:pt x="6200" y="42488"/>
                    <a:pt x="6493" y="42427"/>
                  </a:cubicBezTo>
                  <a:cubicBezTo>
                    <a:pt x="7679" y="42173"/>
                    <a:pt x="8750" y="41666"/>
                    <a:pt x="9693" y="40902"/>
                  </a:cubicBezTo>
                  <a:cubicBezTo>
                    <a:pt x="10293" y="40416"/>
                    <a:pt x="10875" y="39909"/>
                    <a:pt x="11453" y="39399"/>
                  </a:cubicBezTo>
                  <a:cubicBezTo>
                    <a:pt x="12818" y="38188"/>
                    <a:pt x="14375" y="37270"/>
                    <a:pt x="15978" y="36427"/>
                  </a:cubicBezTo>
                  <a:cubicBezTo>
                    <a:pt x="16039" y="36395"/>
                    <a:pt x="16114" y="36388"/>
                    <a:pt x="16182" y="36370"/>
                  </a:cubicBezTo>
                  <a:lnTo>
                    <a:pt x="16182" y="36370"/>
                  </a:lnTo>
                  <a:cubicBezTo>
                    <a:pt x="15986" y="36577"/>
                    <a:pt x="15760" y="36734"/>
                    <a:pt x="15532" y="36888"/>
                  </a:cubicBezTo>
                  <a:cubicBezTo>
                    <a:pt x="14225" y="37766"/>
                    <a:pt x="13032" y="38788"/>
                    <a:pt x="11860" y="39838"/>
                  </a:cubicBezTo>
                  <a:cubicBezTo>
                    <a:pt x="11507" y="40159"/>
                    <a:pt x="11171" y="40509"/>
                    <a:pt x="11264" y="41081"/>
                  </a:cubicBezTo>
                  <a:cubicBezTo>
                    <a:pt x="10096" y="41316"/>
                    <a:pt x="9093" y="41837"/>
                    <a:pt x="8097" y="42384"/>
                  </a:cubicBezTo>
                  <a:cubicBezTo>
                    <a:pt x="7304" y="42820"/>
                    <a:pt x="6611" y="43380"/>
                    <a:pt x="5979" y="44016"/>
                  </a:cubicBezTo>
                  <a:cubicBezTo>
                    <a:pt x="5572" y="44427"/>
                    <a:pt x="5136" y="44794"/>
                    <a:pt x="4654" y="45116"/>
                  </a:cubicBezTo>
                  <a:cubicBezTo>
                    <a:pt x="4182" y="45430"/>
                    <a:pt x="3732" y="45780"/>
                    <a:pt x="3276" y="46113"/>
                  </a:cubicBezTo>
                  <a:cubicBezTo>
                    <a:pt x="3330" y="46127"/>
                    <a:pt x="3382" y="46133"/>
                    <a:pt x="3432" y="46133"/>
                  </a:cubicBezTo>
                  <a:cubicBezTo>
                    <a:pt x="3521" y="46133"/>
                    <a:pt x="3601" y="46111"/>
                    <a:pt x="3668" y="46070"/>
                  </a:cubicBezTo>
                  <a:cubicBezTo>
                    <a:pt x="4122" y="45784"/>
                    <a:pt x="4596" y="45520"/>
                    <a:pt x="5004" y="45177"/>
                  </a:cubicBezTo>
                  <a:cubicBezTo>
                    <a:pt x="5373" y="44875"/>
                    <a:pt x="5767" y="44758"/>
                    <a:pt x="6194" y="44758"/>
                  </a:cubicBezTo>
                  <a:cubicBezTo>
                    <a:pt x="6296" y="44758"/>
                    <a:pt x="6401" y="44765"/>
                    <a:pt x="6507" y="44777"/>
                  </a:cubicBezTo>
                  <a:cubicBezTo>
                    <a:pt x="6647" y="44794"/>
                    <a:pt x="6782" y="44834"/>
                    <a:pt x="6918" y="44855"/>
                  </a:cubicBezTo>
                  <a:cubicBezTo>
                    <a:pt x="7395" y="44934"/>
                    <a:pt x="7868" y="44983"/>
                    <a:pt x="8338" y="44983"/>
                  </a:cubicBezTo>
                  <a:cubicBezTo>
                    <a:pt x="9021" y="44983"/>
                    <a:pt x="9699" y="44879"/>
                    <a:pt x="10378" y="44606"/>
                  </a:cubicBezTo>
                  <a:cubicBezTo>
                    <a:pt x="11596" y="44120"/>
                    <a:pt x="12864" y="43770"/>
                    <a:pt x="14157" y="43513"/>
                  </a:cubicBezTo>
                  <a:cubicBezTo>
                    <a:pt x="14739" y="43398"/>
                    <a:pt x="15307" y="43209"/>
                    <a:pt x="15882" y="43052"/>
                  </a:cubicBezTo>
                  <a:cubicBezTo>
                    <a:pt x="15999" y="43020"/>
                    <a:pt x="16114" y="42988"/>
                    <a:pt x="16253" y="42948"/>
                  </a:cubicBezTo>
                  <a:lnTo>
                    <a:pt x="16253" y="42948"/>
                  </a:lnTo>
                  <a:cubicBezTo>
                    <a:pt x="16197" y="43345"/>
                    <a:pt x="15946" y="43559"/>
                    <a:pt x="15725" y="43777"/>
                  </a:cubicBezTo>
                  <a:cubicBezTo>
                    <a:pt x="14793" y="44702"/>
                    <a:pt x="13846" y="45616"/>
                    <a:pt x="12907" y="46530"/>
                  </a:cubicBezTo>
                  <a:cubicBezTo>
                    <a:pt x="12721" y="46709"/>
                    <a:pt x="12528" y="46884"/>
                    <a:pt x="12340" y="47059"/>
                  </a:cubicBezTo>
                  <a:cubicBezTo>
                    <a:pt x="11625" y="47723"/>
                    <a:pt x="10889" y="48366"/>
                    <a:pt x="10197" y="49052"/>
                  </a:cubicBezTo>
                  <a:cubicBezTo>
                    <a:pt x="8975" y="50258"/>
                    <a:pt x="8054" y="51656"/>
                    <a:pt x="7672" y="53359"/>
                  </a:cubicBezTo>
                  <a:cubicBezTo>
                    <a:pt x="7643" y="53487"/>
                    <a:pt x="7639" y="53619"/>
                    <a:pt x="7621" y="53748"/>
                  </a:cubicBezTo>
                  <a:cubicBezTo>
                    <a:pt x="7710" y="53778"/>
                    <a:pt x="7768" y="53810"/>
                    <a:pt x="7816" y="53810"/>
                  </a:cubicBezTo>
                  <a:cubicBezTo>
                    <a:pt x="7820" y="53810"/>
                    <a:pt x="7824" y="53809"/>
                    <a:pt x="7829" y="53809"/>
                  </a:cubicBezTo>
                  <a:cubicBezTo>
                    <a:pt x="8321" y="53741"/>
                    <a:pt x="8818" y="53687"/>
                    <a:pt x="9304" y="53588"/>
                  </a:cubicBezTo>
                  <a:cubicBezTo>
                    <a:pt x="9650" y="53516"/>
                    <a:pt x="9996" y="53408"/>
                    <a:pt x="10329" y="53276"/>
                  </a:cubicBezTo>
                  <a:cubicBezTo>
                    <a:pt x="11193" y="52927"/>
                    <a:pt x="11878" y="52330"/>
                    <a:pt x="12536" y="51684"/>
                  </a:cubicBezTo>
                  <a:cubicBezTo>
                    <a:pt x="13214" y="51013"/>
                    <a:pt x="13925" y="50373"/>
                    <a:pt x="14639" y="49744"/>
                  </a:cubicBezTo>
                  <a:cubicBezTo>
                    <a:pt x="15164" y="49284"/>
                    <a:pt x="15764" y="48913"/>
                    <a:pt x="16250" y="48420"/>
                  </a:cubicBezTo>
                  <a:cubicBezTo>
                    <a:pt x="17378" y="47270"/>
                    <a:pt x="18453" y="46066"/>
                    <a:pt x="19561" y="44895"/>
                  </a:cubicBezTo>
                  <a:cubicBezTo>
                    <a:pt x="19721" y="44723"/>
                    <a:pt x="19910" y="44573"/>
                    <a:pt x="20107" y="44445"/>
                  </a:cubicBezTo>
                  <a:cubicBezTo>
                    <a:pt x="21296" y="43680"/>
                    <a:pt x="22492" y="42935"/>
                    <a:pt x="23675" y="42163"/>
                  </a:cubicBezTo>
                  <a:cubicBezTo>
                    <a:pt x="24003" y="41950"/>
                    <a:pt x="24328" y="41826"/>
                    <a:pt x="24719" y="41826"/>
                  </a:cubicBezTo>
                  <a:cubicBezTo>
                    <a:pt x="24741" y="41826"/>
                    <a:pt x="24763" y="41826"/>
                    <a:pt x="24785" y="41827"/>
                  </a:cubicBezTo>
                  <a:cubicBezTo>
                    <a:pt x="25860" y="41863"/>
                    <a:pt x="26932" y="41870"/>
                    <a:pt x="28007" y="41891"/>
                  </a:cubicBezTo>
                  <a:cubicBezTo>
                    <a:pt x="28020" y="41891"/>
                    <a:pt x="28031" y="41916"/>
                    <a:pt x="28074" y="41963"/>
                  </a:cubicBezTo>
                  <a:cubicBezTo>
                    <a:pt x="27971" y="42088"/>
                    <a:pt x="27860" y="42216"/>
                    <a:pt x="27756" y="42348"/>
                  </a:cubicBezTo>
                  <a:cubicBezTo>
                    <a:pt x="27492" y="42699"/>
                    <a:pt x="27171" y="43034"/>
                    <a:pt x="27153" y="43492"/>
                  </a:cubicBezTo>
                  <a:cubicBezTo>
                    <a:pt x="27142" y="43834"/>
                    <a:pt x="26978" y="44038"/>
                    <a:pt x="26746" y="44237"/>
                  </a:cubicBezTo>
                  <a:cubicBezTo>
                    <a:pt x="26596" y="44366"/>
                    <a:pt x="26467" y="44520"/>
                    <a:pt x="26335" y="44670"/>
                  </a:cubicBezTo>
                  <a:cubicBezTo>
                    <a:pt x="26010" y="45038"/>
                    <a:pt x="25620" y="45295"/>
                    <a:pt x="25153" y="45448"/>
                  </a:cubicBezTo>
                  <a:cubicBezTo>
                    <a:pt x="25035" y="45488"/>
                    <a:pt x="24924" y="45562"/>
                    <a:pt x="24810" y="45620"/>
                  </a:cubicBezTo>
                  <a:cubicBezTo>
                    <a:pt x="24912" y="45636"/>
                    <a:pt x="25011" y="45644"/>
                    <a:pt x="25108" y="45644"/>
                  </a:cubicBezTo>
                  <a:cubicBezTo>
                    <a:pt x="25461" y="45644"/>
                    <a:pt x="25782" y="45537"/>
                    <a:pt x="26060" y="45327"/>
                  </a:cubicBezTo>
                  <a:cubicBezTo>
                    <a:pt x="26403" y="45063"/>
                    <a:pt x="26703" y="44738"/>
                    <a:pt x="27035" y="44456"/>
                  </a:cubicBezTo>
                  <a:cubicBezTo>
                    <a:pt x="27178" y="44331"/>
                    <a:pt x="27346" y="44159"/>
                    <a:pt x="27514" y="44152"/>
                  </a:cubicBezTo>
                  <a:cubicBezTo>
                    <a:pt x="28188" y="44109"/>
                    <a:pt x="28714" y="43759"/>
                    <a:pt x="29224" y="43373"/>
                  </a:cubicBezTo>
                  <a:cubicBezTo>
                    <a:pt x="29860" y="42899"/>
                    <a:pt x="30467" y="42381"/>
                    <a:pt x="31106" y="41913"/>
                  </a:cubicBezTo>
                  <a:cubicBezTo>
                    <a:pt x="31521" y="41613"/>
                    <a:pt x="31949" y="41291"/>
                    <a:pt x="32421" y="41113"/>
                  </a:cubicBezTo>
                  <a:cubicBezTo>
                    <a:pt x="34010" y="40509"/>
                    <a:pt x="35513" y="39749"/>
                    <a:pt x="36927" y="38816"/>
                  </a:cubicBezTo>
                  <a:cubicBezTo>
                    <a:pt x="37560" y="38399"/>
                    <a:pt x="38185" y="37963"/>
                    <a:pt x="38653" y="37359"/>
                  </a:cubicBezTo>
                  <a:cubicBezTo>
                    <a:pt x="38859" y="37088"/>
                    <a:pt x="39063" y="36892"/>
                    <a:pt x="39420" y="36859"/>
                  </a:cubicBezTo>
                  <a:cubicBezTo>
                    <a:pt x="39563" y="36966"/>
                    <a:pt x="39716" y="37080"/>
                    <a:pt x="39967" y="37270"/>
                  </a:cubicBezTo>
                  <a:cubicBezTo>
                    <a:pt x="39749" y="36606"/>
                    <a:pt x="39431" y="36067"/>
                    <a:pt x="39681" y="35438"/>
                  </a:cubicBezTo>
                  <a:cubicBezTo>
                    <a:pt x="39709" y="35424"/>
                    <a:pt x="39763" y="35392"/>
                    <a:pt x="39820" y="35384"/>
                  </a:cubicBezTo>
                  <a:cubicBezTo>
                    <a:pt x="41745" y="35081"/>
                    <a:pt x="43667" y="34741"/>
                    <a:pt x="45620" y="34645"/>
                  </a:cubicBezTo>
                  <a:cubicBezTo>
                    <a:pt x="46573" y="34599"/>
                    <a:pt x="47524" y="34531"/>
                    <a:pt x="48477" y="34484"/>
                  </a:cubicBezTo>
                  <a:cubicBezTo>
                    <a:pt x="48994" y="34463"/>
                    <a:pt x="49512" y="34477"/>
                    <a:pt x="50031" y="34459"/>
                  </a:cubicBezTo>
                  <a:cubicBezTo>
                    <a:pt x="50762" y="34433"/>
                    <a:pt x="51494" y="34392"/>
                    <a:pt x="52226" y="34392"/>
                  </a:cubicBezTo>
                  <a:cubicBezTo>
                    <a:pt x="52766" y="34392"/>
                    <a:pt x="53306" y="34414"/>
                    <a:pt x="53845" y="34481"/>
                  </a:cubicBezTo>
                  <a:cubicBezTo>
                    <a:pt x="55148" y="34645"/>
                    <a:pt x="56448" y="34831"/>
                    <a:pt x="57755" y="34985"/>
                  </a:cubicBezTo>
                  <a:cubicBezTo>
                    <a:pt x="58483" y="35066"/>
                    <a:pt x="59219" y="35102"/>
                    <a:pt x="59952" y="35160"/>
                  </a:cubicBezTo>
                  <a:cubicBezTo>
                    <a:pt x="61180" y="35256"/>
                    <a:pt x="62416" y="35320"/>
                    <a:pt x="63637" y="35456"/>
                  </a:cubicBezTo>
                  <a:cubicBezTo>
                    <a:pt x="64784" y="35582"/>
                    <a:pt x="65931" y="35669"/>
                    <a:pt x="67079" y="35669"/>
                  </a:cubicBezTo>
                  <a:cubicBezTo>
                    <a:pt x="67501" y="35669"/>
                    <a:pt x="67922" y="35657"/>
                    <a:pt x="68344" y="35631"/>
                  </a:cubicBezTo>
                  <a:cubicBezTo>
                    <a:pt x="69166" y="35581"/>
                    <a:pt x="69815" y="35063"/>
                    <a:pt x="70069" y="34303"/>
                  </a:cubicBezTo>
                  <a:cubicBezTo>
                    <a:pt x="70069" y="34302"/>
                    <a:pt x="70069" y="34302"/>
                    <a:pt x="70069" y="34302"/>
                  </a:cubicBezTo>
                  <a:lnTo>
                    <a:pt x="70069" y="34302"/>
                  </a:lnTo>
                  <a:cubicBezTo>
                    <a:pt x="70147" y="34288"/>
                    <a:pt x="70241" y="34298"/>
                    <a:pt x="70297" y="34256"/>
                  </a:cubicBezTo>
                  <a:cubicBezTo>
                    <a:pt x="70972" y="33756"/>
                    <a:pt x="71437" y="33127"/>
                    <a:pt x="71337" y="32242"/>
                  </a:cubicBezTo>
                  <a:cubicBezTo>
                    <a:pt x="71276" y="31710"/>
                    <a:pt x="71144" y="31184"/>
                    <a:pt x="71012" y="30667"/>
                  </a:cubicBezTo>
                  <a:cubicBezTo>
                    <a:pt x="70897" y="30213"/>
                    <a:pt x="70679" y="29816"/>
                    <a:pt x="70258" y="29559"/>
                  </a:cubicBezTo>
                  <a:cubicBezTo>
                    <a:pt x="70168" y="29506"/>
                    <a:pt x="70119" y="29392"/>
                    <a:pt x="70051" y="29306"/>
                  </a:cubicBezTo>
                  <a:cubicBezTo>
                    <a:pt x="70997" y="28557"/>
                    <a:pt x="70979" y="27735"/>
                    <a:pt x="70104" y="26571"/>
                  </a:cubicBezTo>
                  <a:cubicBezTo>
                    <a:pt x="70204" y="26038"/>
                    <a:pt x="70137" y="25514"/>
                    <a:pt x="69997" y="24985"/>
                  </a:cubicBezTo>
                  <a:cubicBezTo>
                    <a:pt x="69837" y="24374"/>
                    <a:pt x="69701" y="23752"/>
                    <a:pt x="69718" y="23106"/>
                  </a:cubicBezTo>
                  <a:cubicBezTo>
                    <a:pt x="69819" y="23071"/>
                    <a:pt x="69894" y="23050"/>
                    <a:pt x="69965" y="23020"/>
                  </a:cubicBezTo>
                  <a:cubicBezTo>
                    <a:pt x="70058" y="22985"/>
                    <a:pt x="70158" y="22956"/>
                    <a:pt x="70237" y="22900"/>
                  </a:cubicBezTo>
                  <a:cubicBezTo>
                    <a:pt x="70425" y="22763"/>
                    <a:pt x="70394" y="22521"/>
                    <a:pt x="70183" y="22424"/>
                  </a:cubicBezTo>
                  <a:cubicBezTo>
                    <a:pt x="70077" y="22377"/>
                    <a:pt x="69849" y="22354"/>
                    <a:pt x="69602" y="22354"/>
                  </a:cubicBezTo>
                  <a:cubicBezTo>
                    <a:pt x="69309" y="22354"/>
                    <a:pt x="68990" y="22387"/>
                    <a:pt x="68823" y="22453"/>
                  </a:cubicBezTo>
                  <a:cubicBezTo>
                    <a:pt x="68958" y="23007"/>
                    <a:pt x="69118" y="23556"/>
                    <a:pt x="69222" y="24121"/>
                  </a:cubicBezTo>
                  <a:cubicBezTo>
                    <a:pt x="69329" y="24692"/>
                    <a:pt x="69530" y="25257"/>
                    <a:pt x="69501" y="25899"/>
                  </a:cubicBezTo>
                  <a:cubicBezTo>
                    <a:pt x="69387" y="25827"/>
                    <a:pt x="69322" y="25806"/>
                    <a:pt x="69290" y="25763"/>
                  </a:cubicBezTo>
                  <a:cubicBezTo>
                    <a:pt x="68812" y="25124"/>
                    <a:pt x="68355" y="24481"/>
                    <a:pt x="68351" y="23624"/>
                  </a:cubicBezTo>
                  <a:cubicBezTo>
                    <a:pt x="68351" y="23244"/>
                    <a:pt x="68226" y="23072"/>
                    <a:pt x="67964" y="23072"/>
                  </a:cubicBezTo>
                  <a:cubicBezTo>
                    <a:pt x="67864" y="23072"/>
                    <a:pt x="67745" y="23097"/>
                    <a:pt x="67605" y="23146"/>
                  </a:cubicBezTo>
                  <a:cubicBezTo>
                    <a:pt x="67097" y="23320"/>
                    <a:pt x="66694" y="23642"/>
                    <a:pt x="66387" y="24070"/>
                  </a:cubicBezTo>
                  <a:cubicBezTo>
                    <a:pt x="66269" y="24242"/>
                    <a:pt x="66209" y="24467"/>
                    <a:pt x="66169" y="24678"/>
                  </a:cubicBezTo>
                  <a:cubicBezTo>
                    <a:pt x="66130" y="24892"/>
                    <a:pt x="66247" y="25031"/>
                    <a:pt x="66454" y="25142"/>
                  </a:cubicBezTo>
                  <a:cubicBezTo>
                    <a:pt x="66536" y="25184"/>
                    <a:pt x="66610" y="25202"/>
                    <a:pt x="66681" y="25202"/>
                  </a:cubicBezTo>
                  <a:cubicBezTo>
                    <a:pt x="66877" y="25202"/>
                    <a:pt x="67044" y="25065"/>
                    <a:pt x="67233" y="24949"/>
                  </a:cubicBezTo>
                  <a:cubicBezTo>
                    <a:pt x="67690" y="25552"/>
                    <a:pt x="68408" y="25817"/>
                    <a:pt x="68904" y="26399"/>
                  </a:cubicBezTo>
                  <a:cubicBezTo>
                    <a:pt x="68727" y="26493"/>
                    <a:pt x="68593" y="26601"/>
                    <a:pt x="68443" y="26601"/>
                  </a:cubicBezTo>
                  <a:cubicBezTo>
                    <a:pt x="68382" y="26601"/>
                    <a:pt x="68318" y="26583"/>
                    <a:pt x="68248" y="26538"/>
                  </a:cubicBezTo>
                  <a:cubicBezTo>
                    <a:pt x="67512" y="26066"/>
                    <a:pt x="66737" y="25882"/>
                    <a:pt x="65933" y="25882"/>
                  </a:cubicBezTo>
                  <a:cubicBezTo>
                    <a:pt x="65504" y="25882"/>
                    <a:pt x="65067" y="25934"/>
                    <a:pt x="64623" y="26024"/>
                  </a:cubicBezTo>
                  <a:cubicBezTo>
                    <a:pt x="63865" y="26178"/>
                    <a:pt x="63094" y="26281"/>
                    <a:pt x="62330" y="26406"/>
                  </a:cubicBezTo>
                  <a:cubicBezTo>
                    <a:pt x="61780" y="26495"/>
                    <a:pt x="61230" y="26589"/>
                    <a:pt x="60680" y="26671"/>
                  </a:cubicBezTo>
                  <a:cubicBezTo>
                    <a:pt x="59755" y="26810"/>
                    <a:pt x="58833" y="26971"/>
                    <a:pt x="57905" y="27078"/>
                  </a:cubicBezTo>
                  <a:cubicBezTo>
                    <a:pt x="56723" y="27213"/>
                    <a:pt x="55526" y="27256"/>
                    <a:pt x="54369" y="27588"/>
                  </a:cubicBezTo>
                  <a:cubicBezTo>
                    <a:pt x="54180" y="27645"/>
                    <a:pt x="53977" y="27649"/>
                    <a:pt x="53776" y="27667"/>
                  </a:cubicBezTo>
                  <a:cubicBezTo>
                    <a:pt x="53580" y="27685"/>
                    <a:pt x="53384" y="27695"/>
                    <a:pt x="53116" y="27713"/>
                  </a:cubicBezTo>
                  <a:cubicBezTo>
                    <a:pt x="55048" y="26835"/>
                    <a:pt x="56888" y="25992"/>
                    <a:pt x="58734" y="25160"/>
                  </a:cubicBezTo>
                  <a:cubicBezTo>
                    <a:pt x="59369" y="24874"/>
                    <a:pt x="60001" y="24563"/>
                    <a:pt x="60662" y="24364"/>
                  </a:cubicBezTo>
                  <a:cubicBezTo>
                    <a:pt x="62287" y="23867"/>
                    <a:pt x="63812" y="23146"/>
                    <a:pt x="65333" y="22407"/>
                  </a:cubicBezTo>
                  <a:cubicBezTo>
                    <a:pt x="66029" y="22067"/>
                    <a:pt x="66754" y="21789"/>
                    <a:pt x="67473" y="21499"/>
                  </a:cubicBezTo>
                  <a:cubicBezTo>
                    <a:pt x="68065" y="21260"/>
                    <a:pt x="68668" y="21064"/>
                    <a:pt x="69258" y="20817"/>
                  </a:cubicBezTo>
                  <a:cubicBezTo>
                    <a:pt x="70283" y="20388"/>
                    <a:pt x="71301" y="19938"/>
                    <a:pt x="72322" y="19496"/>
                  </a:cubicBezTo>
                  <a:cubicBezTo>
                    <a:pt x="72433" y="19448"/>
                    <a:pt x="72523" y="19421"/>
                    <a:pt x="72598" y="19421"/>
                  </a:cubicBezTo>
                  <a:cubicBezTo>
                    <a:pt x="72729" y="19421"/>
                    <a:pt x="72819" y="19500"/>
                    <a:pt x="72911" y="19681"/>
                  </a:cubicBezTo>
                  <a:cubicBezTo>
                    <a:pt x="73036" y="19928"/>
                    <a:pt x="73143" y="20192"/>
                    <a:pt x="73215" y="20460"/>
                  </a:cubicBezTo>
                  <a:cubicBezTo>
                    <a:pt x="73479" y="21478"/>
                    <a:pt x="73722" y="22503"/>
                    <a:pt x="73804" y="23556"/>
                  </a:cubicBezTo>
                  <a:cubicBezTo>
                    <a:pt x="73811" y="23656"/>
                    <a:pt x="73847" y="23757"/>
                    <a:pt x="73880" y="23899"/>
                  </a:cubicBezTo>
                  <a:cubicBezTo>
                    <a:pt x="74162" y="23685"/>
                    <a:pt x="74061" y="23464"/>
                    <a:pt x="74030" y="23256"/>
                  </a:cubicBezTo>
                  <a:cubicBezTo>
                    <a:pt x="73918" y="22492"/>
                    <a:pt x="73822" y="21725"/>
                    <a:pt x="73697" y="20960"/>
                  </a:cubicBezTo>
                  <a:cubicBezTo>
                    <a:pt x="73636" y="20571"/>
                    <a:pt x="73544" y="20182"/>
                    <a:pt x="73436" y="19799"/>
                  </a:cubicBezTo>
                  <a:cubicBezTo>
                    <a:pt x="73340" y="19463"/>
                    <a:pt x="73133" y="19203"/>
                    <a:pt x="72797" y="19056"/>
                  </a:cubicBezTo>
                  <a:cubicBezTo>
                    <a:pt x="72697" y="19013"/>
                    <a:pt x="72579" y="18931"/>
                    <a:pt x="72547" y="18842"/>
                  </a:cubicBezTo>
                  <a:cubicBezTo>
                    <a:pt x="72397" y="18421"/>
                    <a:pt x="72058" y="18275"/>
                    <a:pt x="71673" y="18228"/>
                  </a:cubicBezTo>
                  <a:cubicBezTo>
                    <a:pt x="71386" y="18199"/>
                    <a:pt x="71095" y="18166"/>
                    <a:pt x="70808" y="18166"/>
                  </a:cubicBezTo>
                  <a:cubicBezTo>
                    <a:pt x="70679" y="18166"/>
                    <a:pt x="70552" y="18172"/>
                    <a:pt x="70425" y="18189"/>
                  </a:cubicBezTo>
                  <a:cubicBezTo>
                    <a:pt x="68729" y="18414"/>
                    <a:pt x="67048" y="18732"/>
                    <a:pt x="65411" y="19264"/>
                  </a:cubicBezTo>
                  <a:cubicBezTo>
                    <a:pt x="65309" y="19295"/>
                    <a:pt x="65201" y="19313"/>
                    <a:pt x="64961" y="19374"/>
                  </a:cubicBezTo>
                  <a:cubicBezTo>
                    <a:pt x="65223" y="19043"/>
                    <a:pt x="65426" y="18832"/>
                    <a:pt x="65579" y="18588"/>
                  </a:cubicBezTo>
                  <a:cubicBezTo>
                    <a:pt x="65976" y="17982"/>
                    <a:pt x="66423" y="17436"/>
                    <a:pt x="67087" y="17100"/>
                  </a:cubicBezTo>
                  <a:cubicBezTo>
                    <a:pt x="67147" y="17071"/>
                    <a:pt x="67162" y="16956"/>
                    <a:pt x="67258" y="16760"/>
                  </a:cubicBezTo>
                  <a:lnTo>
                    <a:pt x="67258" y="16760"/>
                  </a:lnTo>
                  <a:cubicBezTo>
                    <a:pt x="66739" y="16941"/>
                    <a:pt x="66270" y="17121"/>
                    <a:pt x="65788" y="17121"/>
                  </a:cubicBezTo>
                  <a:cubicBezTo>
                    <a:pt x="65574" y="17121"/>
                    <a:pt x="65358" y="17086"/>
                    <a:pt x="65133" y="16999"/>
                  </a:cubicBezTo>
                  <a:cubicBezTo>
                    <a:pt x="65340" y="16867"/>
                    <a:pt x="65505" y="16764"/>
                    <a:pt x="65669" y="16656"/>
                  </a:cubicBezTo>
                  <a:cubicBezTo>
                    <a:pt x="65855" y="16539"/>
                    <a:pt x="66044" y="16424"/>
                    <a:pt x="66219" y="16296"/>
                  </a:cubicBezTo>
                  <a:cubicBezTo>
                    <a:pt x="66376" y="16178"/>
                    <a:pt x="66526" y="16046"/>
                    <a:pt x="66672" y="15910"/>
                  </a:cubicBezTo>
                  <a:cubicBezTo>
                    <a:pt x="66940" y="15660"/>
                    <a:pt x="66883" y="15064"/>
                    <a:pt x="66415" y="14957"/>
                  </a:cubicBezTo>
                  <a:cubicBezTo>
                    <a:pt x="66183" y="14903"/>
                    <a:pt x="65944" y="14853"/>
                    <a:pt x="65711" y="14850"/>
                  </a:cubicBezTo>
                  <a:cubicBezTo>
                    <a:pt x="65621" y="14848"/>
                    <a:pt x="65530" y="14847"/>
                    <a:pt x="65440" y="14847"/>
                  </a:cubicBezTo>
                  <a:cubicBezTo>
                    <a:pt x="64572" y="14847"/>
                    <a:pt x="63711" y="14930"/>
                    <a:pt x="62876" y="15196"/>
                  </a:cubicBezTo>
                  <a:cubicBezTo>
                    <a:pt x="62273" y="15389"/>
                    <a:pt x="61673" y="15600"/>
                    <a:pt x="61069" y="15799"/>
                  </a:cubicBezTo>
                  <a:cubicBezTo>
                    <a:pt x="60937" y="15842"/>
                    <a:pt x="60801" y="15875"/>
                    <a:pt x="60669" y="15910"/>
                  </a:cubicBezTo>
                  <a:cubicBezTo>
                    <a:pt x="60937" y="15606"/>
                    <a:pt x="61230" y="15371"/>
                    <a:pt x="61533" y="15150"/>
                  </a:cubicBezTo>
                  <a:cubicBezTo>
                    <a:pt x="63087" y="14007"/>
                    <a:pt x="64637" y="12860"/>
                    <a:pt x="66201" y="11739"/>
                  </a:cubicBezTo>
                  <a:cubicBezTo>
                    <a:pt x="67140" y="11067"/>
                    <a:pt x="68076" y="10386"/>
                    <a:pt x="69065" y="9807"/>
                  </a:cubicBezTo>
                  <a:cubicBezTo>
                    <a:pt x="69815" y="9368"/>
                    <a:pt x="70654" y="9082"/>
                    <a:pt x="71451" y="8725"/>
                  </a:cubicBezTo>
                  <a:cubicBezTo>
                    <a:pt x="71668" y="8624"/>
                    <a:pt x="71933" y="8553"/>
                    <a:pt x="72072" y="8382"/>
                  </a:cubicBezTo>
                  <a:cubicBezTo>
                    <a:pt x="72304" y="8097"/>
                    <a:pt x="72565" y="8043"/>
                    <a:pt x="72904" y="8043"/>
                  </a:cubicBezTo>
                  <a:cubicBezTo>
                    <a:pt x="72908" y="8043"/>
                    <a:pt x="72912" y="8043"/>
                    <a:pt x="72915" y="8043"/>
                  </a:cubicBezTo>
                  <a:cubicBezTo>
                    <a:pt x="73296" y="8043"/>
                    <a:pt x="73447" y="7864"/>
                    <a:pt x="73422" y="7479"/>
                  </a:cubicBezTo>
                  <a:cubicBezTo>
                    <a:pt x="73400" y="7182"/>
                    <a:pt x="73329" y="6889"/>
                    <a:pt x="73286" y="6593"/>
                  </a:cubicBezTo>
                  <a:cubicBezTo>
                    <a:pt x="73262" y="6417"/>
                    <a:pt x="73275" y="6229"/>
                    <a:pt x="73219" y="6064"/>
                  </a:cubicBezTo>
                  <a:cubicBezTo>
                    <a:pt x="73179" y="5954"/>
                    <a:pt x="73054" y="5832"/>
                    <a:pt x="72944" y="5800"/>
                  </a:cubicBezTo>
                  <a:cubicBezTo>
                    <a:pt x="72917" y="5792"/>
                    <a:pt x="72890" y="5789"/>
                    <a:pt x="72864" y="5789"/>
                  </a:cubicBezTo>
                  <a:cubicBezTo>
                    <a:pt x="72727" y="5789"/>
                    <a:pt x="72615" y="5896"/>
                    <a:pt x="72594" y="6043"/>
                  </a:cubicBezTo>
                  <a:cubicBezTo>
                    <a:pt x="72565" y="6275"/>
                    <a:pt x="72568" y="6514"/>
                    <a:pt x="72594" y="6750"/>
                  </a:cubicBezTo>
                  <a:cubicBezTo>
                    <a:pt x="72615" y="6961"/>
                    <a:pt x="72680" y="7164"/>
                    <a:pt x="72747" y="7464"/>
                  </a:cubicBezTo>
                  <a:cubicBezTo>
                    <a:pt x="72469" y="7389"/>
                    <a:pt x="72243" y="7378"/>
                    <a:pt x="72069" y="7279"/>
                  </a:cubicBezTo>
                  <a:cubicBezTo>
                    <a:pt x="71457" y="6923"/>
                    <a:pt x="70823" y="6758"/>
                    <a:pt x="70158" y="6758"/>
                  </a:cubicBezTo>
                  <a:cubicBezTo>
                    <a:pt x="69880" y="6758"/>
                    <a:pt x="69597" y="6787"/>
                    <a:pt x="69308" y="6843"/>
                  </a:cubicBezTo>
                  <a:cubicBezTo>
                    <a:pt x="68076" y="7075"/>
                    <a:pt x="66958" y="7582"/>
                    <a:pt x="65887" y="8200"/>
                  </a:cubicBezTo>
                  <a:cubicBezTo>
                    <a:pt x="64158" y="9193"/>
                    <a:pt x="62540" y="10350"/>
                    <a:pt x="60941" y="11532"/>
                  </a:cubicBezTo>
                  <a:cubicBezTo>
                    <a:pt x="59598" y="12524"/>
                    <a:pt x="58262" y="13521"/>
                    <a:pt x="56794" y="14332"/>
                  </a:cubicBezTo>
                  <a:cubicBezTo>
                    <a:pt x="56276" y="14614"/>
                    <a:pt x="55826" y="15025"/>
                    <a:pt x="55355" y="15385"/>
                  </a:cubicBezTo>
                  <a:cubicBezTo>
                    <a:pt x="55040" y="15628"/>
                    <a:pt x="54748" y="15900"/>
                    <a:pt x="54434" y="16142"/>
                  </a:cubicBezTo>
                  <a:cubicBezTo>
                    <a:pt x="54230" y="16299"/>
                    <a:pt x="54124" y="16379"/>
                    <a:pt x="54005" y="16379"/>
                  </a:cubicBezTo>
                  <a:cubicBezTo>
                    <a:pt x="53879" y="16379"/>
                    <a:pt x="53738" y="16288"/>
                    <a:pt x="53448" y="16103"/>
                  </a:cubicBezTo>
                  <a:cubicBezTo>
                    <a:pt x="53591" y="15953"/>
                    <a:pt x="53712" y="15796"/>
                    <a:pt x="53862" y="15671"/>
                  </a:cubicBezTo>
                  <a:cubicBezTo>
                    <a:pt x="54316" y="15288"/>
                    <a:pt x="54770" y="14899"/>
                    <a:pt x="55244" y="14539"/>
                  </a:cubicBezTo>
                  <a:cubicBezTo>
                    <a:pt x="56845" y="13325"/>
                    <a:pt x="58416" y="12085"/>
                    <a:pt x="59662" y="10472"/>
                  </a:cubicBezTo>
                  <a:cubicBezTo>
                    <a:pt x="60462" y="9432"/>
                    <a:pt x="61251" y="8389"/>
                    <a:pt x="61894" y="7236"/>
                  </a:cubicBezTo>
                  <a:cubicBezTo>
                    <a:pt x="62312" y="6493"/>
                    <a:pt x="62784" y="5779"/>
                    <a:pt x="63234" y="5050"/>
                  </a:cubicBezTo>
                  <a:cubicBezTo>
                    <a:pt x="63383" y="4803"/>
                    <a:pt x="63509" y="4532"/>
                    <a:pt x="63766" y="4314"/>
                  </a:cubicBezTo>
                  <a:cubicBezTo>
                    <a:pt x="64069" y="4536"/>
                    <a:pt x="64376" y="4721"/>
                    <a:pt x="64637" y="4957"/>
                  </a:cubicBezTo>
                  <a:cubicBezTo>
                    <a:pt x="64901" y="5200"/>
                    <a:pt x="65116" y="5489"/>
                    <a:pt x="65351" y="5761"/>
                  </a:cubicBezTo>
                  <a:cubicBezTo>
                    <a:pt x="65569" y="6010"/>
                    <a:pt x="65576" y="6414"/>
                    <a:pt x="65965" y="6657"/>
                  </a:cubicBezTo>
                  <a:cubicBezTo>
                    <a:pt x="66005" y="6061"/>
                    <a:pt x="65876" y="5600"/>
                    <a:pt x="65501" y="5232"/>
                  </a:cubicBezTo>
                  <a:cubicBezTo>
                    <a:pt x="65119" y="4857"/>
                    <a:pt x="64715" y="4504"/>
                    <a:pt x="64315" y="4143"/>
                  </a:cubicBezTo>
                  <a:cubicBezTo>
                    <a:pt x="64109" y="3961"/>
                    <a:pt x="63919" y="3814"/>
                    <a:pt x="63962" y="3457"/>
                  </a:cubicBezTo>
                  <a:cubicBezTo>
                    <a:pt x="63997" y="3171"/>
                    <a:pt x="63852" y="3000"/>
                    <a:pt x="63638" y="3000"/>
                  </a:cubicBezTo>
                  <a:cubicBezTo>
                    <a:pt x="63547" y="3000"/>
                    <a:pt x="63444" y="3030"/>
                    <a:pt x="63337" y="3096"/>
                  </a:cubicBezTo>
                  <a:cubicBezTo>
                    <a:pt x="62919" y="3353"/>
                    <a:pt x="62515" y="3658"/>
                    <a:pt x="62141" y="3979"/>
                  </a:cubicBezTo>
                  <a:cubicBezTo>
                    <a:pt x="61780" y="4289"/>
                    <a:pt x="61465" y="4650"/>
                    <a:pt x="61122" y="4986"/>
                  </a:cubicBezTo>
                  <a:cubicBezTo>
                    <a:pt x="61048" y="5057"/>
                    <a:pt x="60954" y="5107"/>
                    <a:pt x="60791" y="5222"/>
                  </a:cubicBezTo>
                  <a:cubicBezTo>
                    <a:pt x="60826" y="4971"/>
                    <a:pt x="60847" y="4815"/>
                    <a:pt x="60869" y="4660"/>
                  </a:cubicBezTo>
                  <a:cubicBezTo>
                    <a:pt x="60890" y="4504"/>
                    <a:pt x="60916" y="4347"/>
                    <a:pt x="60926" y="4186"/>
                  </a:cubicBezTo>
                  <a:cubicBezTo>
                    <a:pt x="60958" y="3767"/>
                    <a:pt x="60861" y="3564"/>
                    <a:pt x="60612" y="3564"/>
                  </a:cubicBezTo>
                  <a:cubicBezTo>
                    <a:pt x="60501" y="3564"/>
                    <a:pt x="60358" y="3605"/>
                    <a:pt x="60183" y="3686"/>
                  </a:cubicBezTo>
                  <a:cubicBezTo>
                    <a:pt x="60094" y="3729"/>
                    <a:pt x="60005" y="3775"/>
                    <a:pt x="59923" y="3832"/>
                  </a:cubicBezTo>
                  <a:cubicBezTo>
                    <a:pt x="59444" y="4150"/>
                    <a:pt x="58955" y="4461"/>
                    <a:pt x="58490" y="4800"/>
                  </a:cubicBezTo>
                  <a:cubicBezTo>
                    <a:pt x="57262" y="5693"/>
                    <a:pt x="56141" y="6693"/>
                    <a:pt x="55337" y="8014"/>
                  </a:cubicBezTo>
                  <a:cubicBezTo>
                    <a:pt x="54644" y="9157"/>
                    <a:pt x="53827" y="10207"/>
                    <a:pt x="52916" y="11186"/>
                  </a:cubicBezTo>
                  <a:cubicBezTo>
                    <a:pt x="52487" y="11642"/>
                    <a:pt x="52009" y="12014"/>
                    <a:pt x="51459" y="12310"/>
                  </a:cubicBezTo>
                  <a:cubicBezTo>
                    <a:pt x="50952" y="12585"/>
                    <a:pt x="50459" y="12882"/>
                    <a:pt x="49959" y="13171"/>
                  </a:cubicBezTo>
                  <a:cubicBezTo>
                    <a:pt x="49594" y="13381"/>
                    <a:pt x="49234" y="13600"/>
                    <a:pt x="48874" y="13818"/>
                  </a:cubicBezTo>
                  <a:cubicBezTo>
                    <a:pt x="49148" y="13453"/>
                    <a:pt x="49462" y="13150"/>
                    <a:pt x="49744" y="12814"/>
                  </a:cubicBezTo>
                  <a:cubicBezTo>
                    <a:pt x="50323" y="12135"/>
                    <a:pt x="50913" y="11457"/>
                    <a:pt x="51445" y="10739"/>
                  </a:cubicBezTo>
                  <a:cubicBezTo>
                    <a:pt x="51884" y="10154"/>
                    <a:pt x="52233" y="9500"/>
                    <a:pt x="52645" y="8889"/>
                  </a:cubicBezTo>
                  <a:cubicBezTo>
                    <a:pt x="53288" y="7943"/>
                    <a:pt x="53791" y="6939"/>
                    <a:pt x="54023" y="5807"/>
                  </a:cubicBezTo>
                  <a:cubicBezTo>
                    <a:pt x="54084" y="5500"/>
                    <a:pt x="54230" y="5207"/>
                    <a:pt x="54362" y="4917"/>
                  </a:cubicBezTo>
                  <a:cubicBezTo>
                    <a:pt x="54598" y="4393"/>
                    <a:pt x="54859" y="3879"/>
                    <a:pt x="55091" y="3353"/>
                  </a:cubicBezTo>
                  <a:cubicBezTo>
                    <a:pt x="55166" y="3186"/>
                    <a:pt x="55302" y="2989"/>
                    <a:pt x="55048" y="2768"/>
                  </a:cubicBezTo>
                  <a:cubicBezTo>
                    <a:pt x="54938" y="2847"/>
                    <a:pt x="54794" y="2911"/>
                    <a:pt x="54698" y="3018"/>
                  </a:cubicBezTo>
                  <a:cubicBezTo>
                    <a:pt x="54170" y="3610"/>
                    <a:pt x="53652" y="4215"/>
                    <a:pt x="53133" y="4815"/>
                  </a:cubicBezTo>
                  <a:cubicBezTo>
                    <a:pt x="52576" y="5461"/>
                    <a:pt x="52027" y="6114"/>
                    <a:pt x="51462" y="6757"/>
                  </a:cubicBezTo>
                  <a:cubicBezTo>
                    <a:pt x="51416" y="6811"/>
                    <a:pt x="51302" y="6807"/>
                    <a:pt x="51134" y="6850"/>
                  </a:cubicBezTo>
                  <a:cubicBezTo>
                    <a:pt x="51216" y="6707"/>
                    <a:pt x="51241" y="6639"/>
                    <a:pt x="51284" y="6582"/>
                  </a:cubicBezTo>
                  <a:cubicBezTo>
                    <a:pt x="51712" y="6036"/>
                    <a:pt x="52141" y="5489"/>
                    <a:pt x="52573" y="4943"/>
                  </a:cubicBezTo>
                  <a:cubicBezTo>
                    <a:pt x="53298" y="4018"/>
                    <a:pt x="54016" y="3093"/>
                    <a:pt x="54748" y="2175"/>
                  </a:cubicBezTo>
                  <a:cubicBezTo>
                    <a:pt x="54895" y="1996"/>
                    <a:pt x="55088" y="1858"/>
                    <a:pt x="55230" y="1732"/>
                  </a:cubicBezTo>
                  <a:cubicBezTo>
                    <a:pt x="56062" y="1929"/>
                    <a:pt x="56545" y="2486"/>
                    <a:pt x="57008" y="3061"/>
                  </a:cubicBezTo>
                  <a:cubicBezTo>
                    <a:pt x="57112" y="3186"/>
                    <a:pt x="57205" y="3315"/>
                    <a:pt x="57308" y="3436"/>
                  </a:cubicBezTo>
                  <a:cubicBezTo>
                    <a:pt x="57397" y="3543"/>
                    <a:pt x="57498" y="3646"/>
                    <a:pt x="57673" y="3836"/>
                  </a:cubicBezTo>
                  <a:cubicBezTo>
                    <a:pt x="57619" y="3218"/>
                    <a:pt x="57427" y="2804"/>
                    <a:pt x="57119" y="2425"/>
                  </a:cubicBezTo>
                  <a:cubicBezTo>
                    <a:pt x="56819" y="2057"/>
                    <a:pt x="56552" y="1657"/>
                    <a:pt x="56234" y="1304"/>
                  </a:cubicBezTo>
                  <a:cubicBezTo>
                    <a:pt x="55937" y="979"/>
                    <a:pt x="55848" y="647"/>
                    <a:pt x="56073" y="272"/>
                  </a:cubicBezTo>
                  <a:cubicBezTo>
                    <a:pt x="55780" y="151"/>
                    <a:pt x="55496" y="92"/>
                    <a:pt x="55219" y="92"/>
                  </a:cubicBezTo>
                  <a:cubicBezTo>
                    <a:pt x="54981" y="92"/>
                    <a:pt x="54747" y="136"/>
                    <a:pt x="54516" y="221"/>
                  </a:cubicBezTo>
                  <a:cubicBezTo>
                    <a:pt x="54205" y="340"/>
                    <a:pt x="53888" y="486"/>
                    <a:pt x="53616" y="679"/>
                  </a:cubicBezTo>
                  <a:cubicBezTo>
                    <a:pt x="53133" y="1022"/>
                    <a:pt x="52680" y="1411"/>
                    <a:pt x="52212" y="1786"/>
                  </a:cubicBezTo>
                  <a:cubicBezTo>
                    <a:pt x="52048" y="1918"/>
                    <a:pt x="51887" y="2057"/>
                    <a:pt x="51645" y="2257"/>
                  </a:cubicBezTo>
                  <a:cubicBezTo>
                    <a:pt x="51702" y="1436"/>
                    <a:pt x="52027" y="725"/>
                    <a:pt x="51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0"/>
            <p:cNvSpPr/>
            <p:nvPr/>
          </p:nvSpPr>
          <p:spPr>
            <a:xfrm>
              <a:off x="5513875" y="3172625"/>
              <a:ext cx="26900" cy="7975"/>
            </a:xfrm>
            <a:custGeom>
              <a:rect b="b" l="l" r="r" t="t"/>
              <a:pathLst>
                <a:path extrusionOk="0" h="319" w="1076">
                  <a:moveTo>
                    <a:pt x="983" y="0"/>
                  </a:moveTo>
                  <a:cubicBezTo>
                    <a:pt x="650" y="7"/>
                    <a:pt x="329" y="50"/>
                    <a:pt x="0" y="246"/>
                  </a:cubicBezTo>
                  <a:cubicBezTo>
                    <a:pt x="129" y="279"/>
                    <a:pt x="204" y="300"/>
                    <a:pt x="279" y="318"/>
                  </a:cubicBezTo>
                  <a:cubicBezTo>
                    <a:pt x="543" y="249"/>
                    <a:pt x="811" y="185"/>
                    <a:pt x="1075" y="121"/>
                  </a:cubicBezTo>
                  <a:cubicBezTo>
                    <a:pt x="1044" y="78"/>
                    <a:pt x="1011" y="39"/>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0"/>
            <p:cNvSpPr/>
            <p:nvPr/>
          </p:nvSpPr>
          <p:spPr>
            <a:xfrm>
              <a:off x="5538425" y="3168575"/>
              <a:ext cx="21800" cy="7075"/>
            </a:xfrm>
            <a:custGeom>
              <a:rect b="b" l="l" r="r" t="t"/>
              <a:pathLst>
                <a:path extrusionOk="0" h="283" w="872">
                  <a:moveTo>
                    <a:pt x="872" y="1"/>
                  </a:moveTo>
                  <a:lnTo>
                    <a:pt x="872" y="1"/>
                  </a:lnTo>
                  <a:cubicBezTo>
                    <a:pt x="579" y="55"/>
                    <a:pt x="290" y="108"/>
                    <a:pt x="1" y="162"/>
                  </a:cubicBezTo>
                  <a:cubicBezTo>
                    <a:pt x="29" y="201"/>
                    <a:pt x="62" y="240"/>
                    <a:pt x="93" y="283"/>
                  </a:cubicBezTo>
                  <a:cubicBezTo>
                    <a:pt x="283" y="251"/>
                    <a:pt x="476" y="219"/>
                    <a:pt x="665" y="190"/>
                  </a:cubicBezTo>
                  <a:cubicBezTo>
                    <a:pt x="736" y="126"/>
                    <a:pt x="804" y="62"/>
                    <a:pt x="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0"/>
            <p:cNvSpPr/>
            <p:nvPr/>
          </p:nvSpPr>
          <p:spPr>
            <a:xfrm>
              <a:off x="6187675" y="3024850"/>
              <a:ext cx="15825" cy="6650"/>
            </a:xfrm>
            <a:custGeom>
              <a:rect b="b" l="l" r="r" t="t"/>
              <a:pathLst>
                <a:path extrusionOk="0" h="266" w="633">
                  <a:moveTo>
                    <a:pt x="586" y="0"/>
                  </a:moveTo>
                  <a:cubicBezTo>
                    <a:pt x="397" y="18"/>
                    <a:pt x="208" y="40"/>
                    <a:pt x="22" y="58"/>
                  </a:cubicBezTo>
                  <a:cubicBezTo>
                    <a:pt x="0" y="236"/>
                    <a:pt x="90" y="259"/>
                    <a:pt x="190" y="259"/>
                  </a:cubicBezTo>
                  <a:cubicBezTo>
                    <a:pt x="223" y="259"/>
                    <a:pt x="257" y="256"/>
                    <a:pt x="289" y="256"/>
                  </a:cubicBezTo>
                  <a:cubicBezTo>
                    <a:pt x="300" y="256"/>
                    <a:pt x="312" y="257"/>
                    <a:pt x="322" y="258"/>
                  </a:cubicBezTo>
                  <a:cubicBezTo>
                    <a:pt x="361" y="260"/>
                    <a:pt x="405" y="266"/>
                    <a:pt x="448" y="266"/>
                  </a:cubicBezTo>
                  <a:cubicBezTo>
                    <a:pt x="535" y="266"/>
                    <a:pt x="615" y="240"/>
                    <a:pt x="629" y="104"/>
                  </a:cubicBezTo>
                  <a:cubicBezTo>
                    <a:pt x="633" y="72"/>
                    <a:pt x="601" y="36"/>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0"/>
            <p:cNvSpPr/>
            <p:nvPr/>
          </p:nvSpPr>
          <p:spPr>
            <a:xfrm>
              <a:off x="6184275" y="3028675"/>
              <a:ext cx="380275" cy="55050"/>
            </a:xfrm>
            <a:custGeom>
              <a:rect b="b" l="l" r="r" t="t"/>
              <a:pathLst>
                <a:path extrusionOk="0" h="2202" w="15211">
                  <a:moveTo>
                    <a:pt x="5113" y="1"/>
                  </a:moveTo>
                  <a:cubicBezTo>
                    <a:pt x="4808" y="1"/>
                    <a:pt x="4503" y="8"/>
                    <a:pt x="4197" y="22"/>
                  </a:cubicBezTo>
                  <a:cubicBezTo>
                    <a:pt x="2887" y="83"/>
                    <a:pt x="1583" y="261"/>
                    <a:pt x="276" y="393"/>
                  </a:cubicBezTo>
                  <a:cubicBezTo>
                    <a:pt x="230" y="398"/>
                    <a:pt x="183" y="433"/>
                    <a:pt x="1" y="512"/>
                  </a:cubicBezTo>
                  <a:cubicBezTo>
                    <a:pt x="159" y="516"/>
                    <a:pt x="249" y="522"/>
                    <a:pt x="318" y="522"/>
                  </a:cubicBezTo>
                  <a:cubicBezTo>
                    <a:pt x="347" y="522"/>
                    <a:pt x="372" y="521"/>
                    <a:pt x="398" y="519"/>
                  </a:cubicBezTo>
                  <a:cubicBezTo>
                    <a:pt x="1429" y="451"/>
                    <a:pt x="2461" y="415"/>
                    <a:pt x="3490" y="301"/>
                  </a:cubicBezTo>
                  <a:cubicBezTo>
                    <a:pt x="3943" y="253"/>
                    <a:pt x="4395" y="233"/>
                    <a:pt x="4846" y="233"/>
                  </a:cubicBezTo>
                  <a:cubicBezTo>
                    <a:pt x="5665" y="233"/>
                    <a:pt x="6483" y="297"/>
                    <a:pt x="7301" y="369"/>
                  </a:cubicBezTo>
                  <a:cubicBezTo>
                    <a:pt x="7736" y="408"/>
                    <a:pt x="8165" y="497"/>
                    <a:pt x="8593" y="591"/>
                  </a:cubicBezTo>
                  <a:cubicBezTo>
                    <a:pt x="9936" y="883"/>
                    <a:pt x="11236" y="1322"/>
                    <a:pt x="12536" y="1761"/>
                  </a:cubicBezTo>
                  <a:cubicBezTo>
                    <a:pt x="13371" y="2040"/>
                    <a:pt x="14233" y="2176"/>
                    <a:pt x="15211" y="2201"/>
                  </a:cubicBezTo>
                  <a:cubicBezTo>
                    <a:pt x="15090" y="2112"/>
                    <a:pt x="15064" y="2076"/>
                    <a:pt x="15033" y="2072"/>
                  </a:cubicBezTo>
                  <a:cubicBezTo>
                    <a:pt x="13536" y="1893"/>
                    <a:pt x="12136" y="1358"/>
                    <a:pt x="10726" y="891"/>
                  </a:cubicBezTo>
                  <a:cubicBezTo>
                    <a:pt x="8891" y="284"/>
                    <a:pt x="7018" y="1"/>
                    <a:pt x="5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0"/>
            <p:cNvSpPr/>
            <p:nvPr/>
          </p:nvSpPr>
          <p:spPr>
            <a:xfrm>
              <a:off x="6647475" y="3101000"/>
              <a:ext cx="73700" cy="8750"/>
            </a:xfrm>
            <a:custGeom>
              <a:rect b="b" l="l" r="r" t="t"/>
              <a:pathLst>
                <a:path extrusionOk="0" h="350" w="2948">
                  <a:moveTo>
                    <a:pt x="1" y="1"/>
                  </a:moveTo>
                  <a:lnTo>
                    <a:pt x="1" y="1"/>
                  </a:lnTo>
                  <a:cubicBezTo>
                    <a:pt x="703" y="234"/>
                    <a:pt x="1470" y="350"/>
                    <a:pt x="2075" y="350"/>
                  </a:cubicBezTo>
                  <a:cubicBezTo>
                    <a:pt x="2443" y="350"/>
                    <a:pt x="2751" y="307"/>
                    <a:pt x="2947" y="222"/>
                  </a:cubicBezTo>
                  <a:cubicBezTo>
                    <a:pt x="1947" y="147"/>
                    <a:pt x="976" y="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0"/>
            <p:cNvSpPr/>
            <p:nvPr/>
          </p:nvSpPr>
          <p:spPr>
            <a:xfrm>
              <a:off x="6015375" y="3048650"/>
              <a:ext cx="50200" cy="4475"/>
            </a:xfrm>
            <a:custGeom>
              <a:rect b="b" l="l" r="r" t="t"/>
              <a:pathLst>
                <a:path extrusionOk="0" h="179" w="2008">
                  <a:moveTo>
                    <a:pt x="1994" y="156"/>
                  </a:moveTo>
                  <a:lnTo>
                    <a:pt x="1994" y="156"/>
                  </a:lnTo>
                  <a:cubicBezTo>
                    <a:pt x="1999" y="161"/>
                    <a:pt x="2003" y="165"/>
                    <a:pt x="2007" y="170"/>
                  </a:cubicBezTo>
                  <a:lnTo>
                    <a:pt x="2007" y="156"/>
                  </a:lnTo>
                  <a:cubicBezTo>
                    <a:pt x="2003" y="156"/>
                    <a:pt x="1999" y="156"/>
                    <a:pt x="1994" y="156"/>
                  </a:cubicBezTo>
                  <a:close/>
                  <a:moveTo>
                    <a:pt x="1324" y="1"/>
                  </a:moveTo>
                  <a:cubicBezTo>
                    <a:pt x="883" y="1"/>
                    <a:pt x="442" y="46"/>
                    <a:pt x="0" y="120"/>
                  </a:cubicBezTo>
                  <a:cubicBezTo>
                    <a:pt x="144" y="165"/>
                    <a:pt x="290" y="178"/>
                    <a:pt x="437" y="178"/>
                  </a:cubicBezTo>
                  <a:cubicBezTo>
                    <a:pt x="588" y="178"/>
                    <a:pt x="741" y="164"/>
                    <a:pt x="893" y="159"/>
                  </a:cubicBezTo>
                  <a:cubicBezTo>
                    <a:pt x="1049" y="155"/>
                    <a:pt x="1204" y="153"/>
                    <a:pt x="1360" y="153"/>
                  </a:cubicBezTo>
                  <a:cubicBezTo>
                    <a:pt x="1571" y="153"/>
                    <a:pt x="1783" y="156"/>
                    <a:pt x="1994" y="156"/>
                  </a:cubicBezTo>
                  <a:lnTo>
                    <a:pt x="1994" y="156"/>
                  </a:lnTo>
                  <a:cubicBezTo>
                    <a:pt x="1948" y="104"/>
                    <a:pt x="1902" y="27"/>
                    <a:pt x="1850" y="23"/>
                  </a:cubicBezTo>
                  <a:cubicBezTo>
                    <a:pt x="1674" y="8"/>
                    <a:pt x="1499"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0"/>
            <p:cNvSpPr/>
            <p:nvPr/>
          </p:nvSpPr>
          <p:spPr>
            <a:xfrm>
              <a:off x="6401500" y="3055475"/>
              <a:ext cx="32875" cy="7700"/>
            </a:xfrm>
            <a:custGeom>
              <a:rect b="b" l="l" r="r" t="t"/>
              <a:pathLst>
                <a:path extrusionOk="0" h="308" w="1315">
                  <a:moveTo>
                    <a:pt x="1" y="7"/>
                  </a:moveTo>
                  <a:lnTo>
                    <a:pt x="1" y="25"/>
                  </a:lnTo>
                  <a:cubicBezTo>
                    <a:pt x="9" y="23"/>
                    <a:pt x="17" y="22"/>
                    <a:pt x="25" y="20"/>
                  </a:cubicBezTo>
                  <a:lnTo>
                    <a:pt x="25" y="20"/>
                  </a:lnTo>
                  <a:cubicBezTo>
                    <a:pt x="17" y="16"/>
                    <a:pt x="9" y="12"/>
                    <a:pt x="1" y="7"/>
                  </a:cubicBezTo>
                  <a:close/>
                  <a:moveTo>
                    <a:pt x="237" y="0"/>
                  </a:moveTo>
                  <a:cubicBezTo>
                    <a:pt x="168" y="0"/>
                    <a:pt x="97" y="6"/>
                    <a:pt x="25" y="20"/>
                  </a:cubicBezTo>
                  <a:lnTo>
                    <a:pt x="25" y="20"/>
                  </a:lnTo>
                  <a:cubicBezTo>
                    <a:pt x="426" y="237"/>
                    <a:pt x="877" y="252"/>
                    <a:pt x="1315" y="307"/>
                  </a:cubicBezTo>
                  <a:cubicBezTo>
                    <a:pt x="961" y="189"/>
                    <a:pt x="620" y="0"/>
                    <a:pt x="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0"/>
            <p:cNvSpPr/>
            <p:nvPr/>
          </p:nvSpPr>
          <p:spPr>
            <a:xfrm>
              <a:off x="6065550" y="3048025"/>
              <a:ext cx="27525" cy="4875"/>
            </a:xfrm>
            <a:custGeom>
              <a:rect b="b" l="l" r="r" t="t"/>
              <a:pathLst>
                <a:path extrusionOk="0" h="195" w="1101">
                  <a:moveTo>
                    <a:pt x="618" y="1"/>
                  </a:moveTo>
                  <a:cubicBezTo>
                    <a:pt x="479" y="1"/>
                    <a:pt x="341" y="12"/>
                    <a:pt x="204" y="31"/>
                  </a:cubicBezTo>
                  <a:cubicBezTo>
                    <a:pt x="139" y="37"/>
                    <a:pt x="79" y="121"/>
                    <a:pt x="18" y="179"/>
                  </a:cubicBezTo>
                  <a:lnTo>
                    <a:pt x="18" y="179"/>
                  </a:lnTo>
                  <a:cubicBezTo>
                    <a:pt x="380" y="137"/>
                    <a:pt x="738" y="94"/>
                    <a:pt x="1100" y="52"/>
                  </a:cubicBezTo>
                  <a:cubicBezTo>
                    <a:pt x="937" y="16"/>
                    <a:pt x="776" y="1"/>
                    <a:pt x="618" y="1"/>
                  </a:cubicBezTo>
                  <a:close/>
                  <a:moveTo>
                    <a:pt x="18" y="179"/>
                  </a:moveTo>
                  <a:lnTo>
                    <a:pt x="18" y="179"/>
                  </a:lnTo>
                  <a:cubicBezTo>
                    <a:pt x="12" y="179"/>
                    <a:pt x="6" y="180"/>
                    <a:pt x="0" y="181"/>
                  </a:cubicBezTo>
                  <a:lnTo>
                    <a:pt x="0" y="195"/>
                  </a:lnTo>
                  <a:cubicBezTo>
                    <a:pt x="6" y="190"/>
                    <a:pt x="12" y="184"/>
                    <a:pt x="18" y="1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0"/>
            <p:cNvSpPr/>
            <p:nvPr/>
          </p:nvSpPr>
          <p:spPr>
            <a:xfrm>
              <a:off x="6128850" y="3034650"/>
              <a:ext cx="27175" cy="4675"/>
            </a:xfrm>
            <a:custGeom>
              <a:rect b="b" l="l" r="r" t="t"/>
              <a:pathLst>
                <a:path extrusionOk="0" h="187" w="1087">
                  <a:moveTo>
                    <a:pt x="1072" y="1"/>
                  </a:moveTo>
                  <a:cubicBezTo>
                    <a:pt x="714" y="22"/>
                    <a:pt x="358" y="40"/>
                    <a:pt x="0" y="58"/>
                  </a:cubicBezTo>
                  <a:cubicBezTo>
                    <a:pt x="0" y="101"/>
                    <a:pt x="4" y="144"/>
                    <a:pt x="4" y="187"/>
                  </a:cubicBezTo>
                  <a:cubicBezTo>
                    <a:pt x="182" y="176"/>
                    <a:pt x="361" y="172"/>
                    <a:pt x="536" y="159"/>
                  </a:cubicBezTo>
                  <a:cubicBezTo>
                    <a:pt x="722" y="144"/>
                    <a:pt x="904" y="119"/>
                    <a:pt x="1086" y="101"/>
                  </a:cubicBezTo>
                  <a:cubicBezTo>
                    <a:pt x="1082" y="69"/>
                    <a:pt x="1075" y="37"/>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0"/>
            <p:cNvSpPr/>
            <p:nvPr/>
          </p:nvSpPr>
          <p:spPr>
            <a:xfrm>
              <a:off x="6593750" y="3089750"/>
              <a:ext cx="21450" cy="6225"/>
            </a:xfrm>
            <a:custGeom>
              <a:rect b="b" l="l" r="r" t="t"/>
              <a:pathLst>
                <a:path extrusionOk="0" h="249" w="858">
                  <a:moveTo>
                    <a:pt x="0" y="1"/>
                  </a:moveTo>
                  <a:lnTo>
                    <a:pt x="0" y="1"/>
                  </a:lnTo>
                  <a:cubicBezTo>
                    <a:pt x="182" y="136"/>
                    <a:pt x="371" y="248"/>
                    <a:pt x="586" y="248"/>
                  </a:cubicBezTo>
                  <a:cubicBezTo>
                    <a:pt x="672" y="248"/>
                    <a:pt x="762" y="231"/>
                    <a:pt x="857" y="190"/>
                  </a:cubicBezTo>
                  <a:cubicBezTo>
                    <a:pt x="571" y="129"/>
                    <a:pt x="285" y="6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0"/>
            <p:cNvSpPr/>
            <p:nvPr/>
          </p:nvSpPr>
          <p:spPr>
            <a:xfrm>
              <a:off x="6029300" y="3038300"/>
              <a:ext cx="19300" cy="3000"/>
            </a:xfrm>
            <a:custGeom>
              <a:rect b="b" l="l" r="r" t="t"/>
              <a:pathLst>
                <a:path extrusionOk="0" h="120" w="772">
                  <a:moveTo>
                    <a:pt x="326" y="1"/>
                  </a:moveTo>
                  <a:cubicBezTo>
                    <a:pt x="219" y="1"/>
                    <a:pt x="114" y="30"/>
                    <a:pt x="14" y="109"/>
                  </a:cubicBezTo>
                  <a:lnTo>
                    <a:pt x="772" y="109"/>
                  </a:lnTo>
                  <a:cubicBezTo>
                    <a:pt x="622" y="54"/>
                    <a:pt x="472" y="1"/>
                    <a:pt x="326" y="1"/>
                  </a:cubicBezTo>
                  <a:close/>
                  <a:moveTo>
                    <a:pt x="0" y="109"/>
                  </a:moveTo>
                  <a:lnTo>
                    <a:pt x="0" y="120"/>
                  </a:lnTo>
                  <a:cubicBezTo>
                    <a:pt x="5" y="116"/>
                    <a:pt x="9" y="112"/>
                    <a:pt x="14"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0"/>
            <p:cNvSpPr/>
            <p:nvPr/>
          </p:nvSpPr>
          <p:spPr>
            <a:xfrm>
              <a:off x="6386875" y="3052550"/>
              <a:ext cx="14650" cy="3575"/>
            </a:xfrm>
            <a:custGeom>
              <a:rect b="b" l="l" r="r" t="t"/>
              <a:pathLst>
                <a:path extrusionOk="0" h="143" w="586">
                  <a:moveTo>
                    <a:pt x="284" y="1"/>
                  </a:moveTo>
                  <a:cubicBezTo>
                    <a:pt x="195" y="1"/>
                    <a:pt x="100" y="31"/>
                    <a:pt x="1" y="89"/>
                  </a:cubicBezTo>
                  <a:cubicBezTo>
                    <a:pt x="191" y="99"/>
                    <a:pt x="377" y="113"/>
                    <a:pt x="567" y="123"/>
                  </a:cubicBezTo>
                  <a:lnTo>
                    <a:pt x="567" y="123"/>
                  </a:lnTo>
                  <a:cubicBezTo>
                    <a:pt x="480" y="40"/>
                    <a:pt x="385" y="1"/>
                    <a:pt x="284" y="1"/>
                  </a:cubicBezTo>
                  <a:close/>
                  <a:moveTo>
                    <a:pt x="567" y="123"/>
                  </a:moveTo>
                  <a:cubicBezTo>
                    <a:pt x="573" y="129"/>
                    <a:pt x="580" y="135"/>
                    <a:pt x="586" y="142"/>
                  </a:cubicBezTo>
                  <a:lnTo>
                    <a:pt x="586" y="124"/>
                  </a:lnTo>
                  <a:cubicBezTo>
                    <a:pt x="580" y="124"/>
                    <a:pt x="573" y="123"/>
                    <a:pt x="567" y="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0"/>
            <p:cNvSpPr/>
            <p:nvPr/>
          </p:nvSpPr>
          <p:spPr>
            <a:xfrm>
              <a:off x="5730925" y="3124750"/>
              <a:ext cx="56875" cy="29300"/>
            </a:xfrm>
            <a:custGeom>
              <a:rect b="b" l="l" r="r" t="t"/>
              <a:pathLst>
                <a:path extrusionOk="0" h="1172" w="2275">
                  <a:moveTo>
                    <a:pt x="2275" y="0"/>
                  </a:moveTo>
                  <a:lnTo>
                    <a:pt x="2275" y="0"/>
                  </a:lnTo>
                  <a:cubicBezTo>
                    <a:pt x="1233" y="369"/>
                    <a:pt x="290" y="854"/>
                    <a:pt x="0" y="1172"/>
                  </a:cubicBezTo>
                  <a:cubicBezTo>
                    <a:pt x="615" y="1022"/>
                    <a:pt x="1993" y="311"/>
                    <a:pt x="2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0"/>
            <p:cNvSpPr/>
            <p:nvPr/>
          </p:nvSpPr>
          <p:spPr>
            <a:xfrm>
              <a:off x="5823150" y="3096900"/>
              <a:ext cx="47700" cy="22075"/>
            </a:xfrm>
            <a:custGeom>
              <a:rect b="b" l="l" r="r" t="t"/>
              <a:pathLst>
                <a:path extrusionOk="0" h="883" w="1908">
                  <a:moveTo>
                    <a:pt x="1907" y="0"/>
                  </a:moveTo>
                  <a:cubicBezTo>
                    <a:pt x="1182" y="64"/>
                    <a:pt x="293" y="511"/>
                    <a:pt x="0" y="883"/>
                  </a:cubicBezTo>
                  <a:cubicBezTo>
                    <a:pt x="672" y="572"/>
                    <a:pt x="1289" y="286"/>
                    <a:pt x="1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0"/>
            <p:cNvSpPr/>
            <p:nvPr/>
          </p:nvSpPr>
          <p:spPr>
            <a:xfrm>
              <a:off x="5909825" y="3084750"/>
              <a:ext cx="14125" cy="7175"/>
            </a:xfrm>
            <a:custGeom>
              <a:rect b="b" l="l" r="r" t="t"/>
              <a:pathLst>
                <a:path extrusionOk="0" h="287" w="565">
                  <a:moveTo>
                    <a:pt x="543" y="1"/>
                  </a:moveTo>
                  <a:cubicBezTo>
                    <a:pt x="365" y="69"/>
                    <a:pt x="183" y="136"/>
                    <a:pt x="1" y="201"/>
                  </a:cubicBezTo>
                  <a:cubicBezTo>
                    <a:pt x="12" y="229"/>
                    <a:pt x="26" y="258"/>
                    <a:pt x="37" y="286"/>
                  </a:cubicBezTo>
                  <a:cubicBezTo>
                    <a:pt x="212" y="225"/>
                    <a:pt x="387" y="169"/>
                    <a:pt x="565" y="111"/>
                  </a:cubicBezTo>
                  <a:cubicBezTo>
                    <a:pt x="558" y="72"/>
                    <a:pt x="551" y="36"/>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0"/>
            <p:cNvSpPr/>
            <p:nvPr/>
          </p:nvSpPr>
          <p:spPr>
            <a:xfrm>
              <a:off x="5909375" y="3075175"/>
              <a:ext cx="17900" cy="7375"/>
            </a:xfrm>
            <a:custGeom>
              <a:rect b="b" l="l" r="r" t="t"/>
              <a:pathLst>
                <a:path extrusionOk="0" h="295" w="716">
                  <a:moveTo>
                    <a:pt x="484" y="0"/>
                  </a:moveTo>
                  <a:cubicBezTo>
                    <a:pt x="329" y="0"/>
                    <a:pt x="180" y="92"/>
                    <a:pt x="1" y="295"/>
                  </a:cubicBezTo>
                  <a:cubicBezTo>
                    <a:pt x="301" y="185"/>
                    <a:pt x="496" y="115"/>
                    <a:pt x="684" y="48"/>
                  </a:cubicBezTo>
                  <a:lnTo>
                    <a:pt x="684" y="48"/>
                  </a:lnTo>
                  <a:cubicBezTo>
                    <a:pt x="695" y="52"/>
                    <a:pt x="705" y="57"/>
                    <a:pt x="716" y="62"/>
                  </a:cubicBezTo>
                  <a:lnTo>
                    <a:pt x="711" y="38"/>
                  </a:lnTo>
                  <a:cubicBezTo>
                    <a:pt x="702" y="41"/>
                    <a:pt x="693" y="44"/>
                    <a:pt x="684" y="48"/>
                  </a:cubicBezTo>
                  <a:lnTo>
                    <a:pt x="684" y="48"/>
                  </a:lnTo>
                  <a:cubicBezTo>
                    <a:pt x="614" y="17"/>
                    <a:pt x="548"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0"/>
            <p:cNvSpPr/>
            <p:nvPr/>
          </p:nvSpPr>
          <p:spPr>
            <a:xfrm>
              <a:off x="5902075" y="2772250"/>
              <a:ext cx="258925" cy="98875"/>
            </a:xfrm>
            <a:custGeom>
              <a:rect b="b" l="l" r="r" t="t"/>
              <a:pathLst>
                <a:path extrusionOk="0" h="3955" w="10357">
                  <a:moveTo>
                    <a:pt x="10339" y="1"/>
                  </a:moveTo>
                  <a:cubicBezTo>
                    <a:pt x="10114" y="69"/>
                    <a:pt x="9882" y="123"/>
                    <a:pt x="9657" y="201"/>
                  </a:cubicBezTo>
                  <a:cubicBezTo>
                    <a:pt x="8814" y="501"/>
                    <a:pt x="7979" y="812"/>
                    <a:pt x="7132" y="1105"/>
                  </a:cubicBezTo>
                  <a:cubicBezTo>
                    <a:pt x="5293" y="1744"/>
                    <a:pt x="3446" y="2362"/>
                    <a:pt x="1611" y="3012"/>
                  </a:cubicBezTo>
                  <a:cubicBezTo>
                    <a:pt x="1125" y="3183"/>
                    <a:pt x="668" y="3429"/>
                    <a:pt x="204" y="3651"/>
                  </a:cubicBezTo>
                  <a:cubicBezTo>
                    <a:pt x="121" y="3691"/>
                    <a:pt x="68" y="3787"/>
                    <a:pt x="1" y="3858"/>
                  </a:cubicBezTo>
                  <a:cubicBezTo>
                    <a:pt x="22" y="3890"/>
                    <a:pt x="47" y="3922"/>
                    <a:pt x="68" y="3955"/>
                  </a:cubicBezTo>
                  <a:cubicBezTo>
                    <a:pt x="243" y="3879"/>
                    <a:pt x="421" y="3812"/>
                    <a:pt x="593" y="3729"/>
                  </a:cubicBezTo>
                  <a:cubicBezTo>
                    <a:pt x="954" y="3558"/>
                    <a:pt x="1297" y="3348"/>
                    <a:pt x="1668" y="3215"/>
                  </a:cubicBezTo>
                  <a:cubicBezTo>
                    <a:pt x="2846" y="2794"/>
                    <a:pt x="4039" y="2412"/>
                    <a:pt x="5218" y="1990"/>
                  </a:cubicBezTo>
                  <a:cubicBezTo>
                    <a:pt x="6935" y="1380"/>
                    <a:pt x="8643" y="744"/>
                    <a:pt x="10357" y="119"/>
                  </a:cubicBezTo>
                  <a:cubicBezTo>
                    <a:pt x="10350" y="80"/>
                    <a:pt x="10346" y="40"/>
                    <a:pt x="10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0"/>
            <p:cNvSpPr/>
            <p:nvPr/>
          </p:nvSpPr>
          <p:spPr>
            <a:xfrm>
              <a:off x="6221600" y="2763250"/>
              <a:ext cx="31375" cy="3975"/>
            </a:xfrm>
            <a:custGeom>
              <a:rect b="b" l="l" r="r" t="t"/>
              <a:pathLst>
                <a:path extrusionOk="0" h="159" w="1255">
                  <a:moveTo>
                    <a:pt x="1255" y="1"/>
                  </a:moveTo>
                  <a:cubicBezTo>
                    <a:pt x="794" y="29"/>
                    <a:pt x="398" y="54"/>
                    <a:pt x="1" y="79"/>
                  </a:cubicBezTo>
                  <a:cubicBezTo>
                    <a:pt x="253" y="132"/>
                    <a:pt x="439" y="159"/>
                    <a:pt x="602" y="159"/>
                  </a:cubicBezTo>
                  <a:cubicBezTo>
                    <a:pt x="826" y="159"/>
                    <a:pt x="1007" y="108"/>
                    <a:pt x="1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0"/>
            <p:cNvSpPr/>
            <p:nvPr/>
          </p:nvSpPr>
          <p:spPr>
            <a:xfrm>
              <a:off x="6180000" y="2767975"/>
              <a:ext cx="19950" cy="2900"/>
            </a:xfrm>
            <a:custGeom>
              <a:rect b="b" l="l" r="r" t="t"/>
              <a:pathLst>
                <a:path extrusionOk="0" h="116" w="798">
                  <a:moveTo>
                    <a:pt x="0" y="0"/>
                  </a:moveTo>
                  <a:lnTo>
                    <a:pt x="0" y="0"/>
                  </a:lnTo>
                  <a:cubicBezTo>
                    <a:pt x="36" y="72"/>
                    <a:pt x="51" y="115"/>
                    <a:pt x="61" y="115"/>
                  </a:cubicBezTo>
                  <a:cubicBezTo>
                    <a:pt x="283" y="108"/>
                    <a:pt x="504" y="94"/>
                    <a:pt x="797" y="76"/>
                  </a:cubicBezTo>
                  <a:cubicBezTo>
                    <a:pt x="490" y="48"/>
                    <a:pt x="257" y="2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0"/>
            <p:cNvSpPr/>
            <p:nvPr/>
          </p:nvSpPr>
          <p:spPr>
            <a:xfrm>
              <a:off x="6328925" y="2792400"/>
              <a:ext cx="12250" cy="4900"/>
            </a:xfrm>
            <a:custGeom>
              <a:rect b="b" l="l" r="r" t="t"/>
              <a:pathLst>
                <a:path extrusionOk="0" h="196" w="490">
                  <a:moveTo>
                    <a:pt x="333" y="1"/>
                  </a:moveTo>
                  <a:cubicBezTo>
                    <a:pt x="210" y="1"/>
                    <a:pt x="102" y="90"/>
                    <a:pt x="0" y="195"/>
                  </a:cubicBezTo>
                  <a:cubicBezTo>
                    <a:pt x="161" y="146"/>
                    <a:pt x="318" y="94"/>
                    <a:pt x="478" y="42"/>
                  </a:cubicBezTo>
                  <a:lnTo>
                    <a:pt x="478" y="42"/>
                  </a:lnTo>
                  <a:cubicBezTo>
                    <a:pt x="482" y="44"/>
                    <a:pt x="486" y="46"/>
                    <a:pt x="490" y="48"/>
                  </a:cubicBezTo>
                  <a:lnTo>
                    <a:pt x="490" y="38"/>
                  </a:lnTo>
                  <a:cubicBezTo>
                    <a:pt x="486" y="39"/>
                    <a:pt x="482" y="41"/>
                    <a:pt x="478" y="42"/>
                  </a:cubicBezTo>
                  <a:lnTo>
                    <a:pt x="478" y="42"/>
                  </a:lnTo>
                  <a:cubicBezTo>
                    <a:pt x="427" y="13"/>
                    <a:pt x="379"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0"/>
            <p:cNvSpPr/>
            <p:nvPr/>
          </p:nvSpPr>
          <p:spPr>
            <a:xfrm>
              <a:off x="6415600" y="2683325"/>
              <a:ext cx="232275" cy="129325"/>
            </a:xfrm>
            <a:custGeom>
              <a:rect b="b" l="l" r="r" t="t"/>
              <a:pathLst>
                <a:path extrusionOk="0" h="5173" w="9291">
                  <a:moveTo>
                    <a:pt x="9290" y="1"/>
                  </a:moveTo>
                  <a:lnTo>
                    <a:pt x="9290" y="1"/>
                  </a:lnTo>
                  <a:cubicBezTo>
                    <a:pt x="8880" y="105"/>
                    <a:pt x="8629" y="369"/>
                    <a:pt x="8358" y="587"/>
                  </a:cubicBezTo>
                  <a:cubicBezTo>
                    <a:pt x="7565" y="1226"/>
                    <a:pt x="6722" y="1772"/>
                    <a:pt x="5737" y="2079"/>
                  </a:cubicBezTo>
                  <a:cubicBezTo>
                    <a:pt x="5476" y="2165"/>
                    <a:pt x="5219" y="2287"/>
                    <a:pt x="4976" y="2415"/>
                  </a:cubicBezTo>
                  <a:cubicBezTo>
                    <a:pt x="3426" y="3226"/>
                    <a:pt x="1883" y="4040"/>
                    <a:pt x="340" y="4858"/>
                  </a:cubicBezTo>
                  <a:cubicBezTo>
                    <a:pt x="223" y="4919"/>
                    <a:pt x="116" y="4998"/>
                    <a:pt x="1" y="5069"/>
                  </a:cubicBezTo>
                  <a:cubicBezTo>
                    <a:pt x="26" y="5105"/>
                    <a:pt x="47" y="5137"/>
                    <a:pt x="73" y="5173"/>
                  </a:cubicBezTo>
                  <a:cubicBezTo>
                    <a:pt x="812" y="4794"/>
                    <a:pt x="1547" y="4411"/>
                    <a:pt x="2290" y="4034"/>
                  </a:cubicBezTo>
                  <a:cubicBezTo>
                    <a:pt x="3490" y="3419"/>
                    <a:pt x="4662" y="2730"/>
                    <a:pt x="5908" y="2219"/>
                  </a:cubicBezTo>
                  <a:cubicBezTo>
                    <a:pt x="7176" y="1701"/>
                    <a:pt x="8305" y="1034"/>
                    <a:pt x="9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0"/>
            <p:cNvSpPr/>
            <p:nvPr/>
          </p:nvSpPr>
          <p:spPr>
            <a:xfrm>
              <a:off x="6287675" y="2826550"/>
              <a:ext cx="28775" cy="15375"/>
            </a:xfrm>
            <a:custGeom>
              <a:rect b="b" l="l" r="r" t="t"/>
              <a:pathLst>
                <a:path extrusionOk="0" h="615" w="1151">
                  <a:moveTo>
                    <a:pt x="1150" y="1"/>
                  </a:moveTo>
                  <a:cubicBezTo>
                    <a:pt x="722" y="212"/>
                    <a:pt x="304" y="254"/>
                    <a:pt x="0" y="614"/>
                  </a:cubicBezTo>
                  <a:cubicBezTo>
                    <a:pt x="547" y="550"/>
                    <a:pt x="840" y="404"/>
                    <a:pt x="1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0"/>
            <p:cNvSpPr/>
            <p:nvPr/>
          </p:nvSpPr>
          <p:spPr>
            <a:xfrm>
              <a:off x="6101150" y="2913600"/>
              <a:ext cx="26125" cy="12700"/>
            </a:xfrm>
            <a:custGeom>
              <a:rect b="b" l="l" r="r" t="t"/>
              <a:pathLst>
                <a:path extrusionOk="0" h="508" w="1045">
                  <a:moveTo>
                    <a:pt x="1005" y="0"/>
                  </a:moveTo>
                  <a:cubicBezTo>
                    <a:pt x="669" y="125"/>
                    <a:pt x="334" y="251"/>
                    <a:pt x="1" y="372"/>
                  </a:cubicBezTo>
                  <a:cubicBezTo>
                    <a:pt x="19" y="419"/>
                    <a:pt x="40" y="461"/>
                    <a:pt x="58" y="508"/>
                  </a:cubicBezTo>
                  <a:cubicBezTo>
                    <a:pt x="387" y="372"/>
                    <a:pt x="716" y="233"/>
                    <a:pt x="1044" y="97"/>
                  </a:cubicBezTo>
                  <a:cubicBezTo>
                    <a:pt x="1029" y="65"/>
                    <a:pt x="1016" y="33"/>
                    <a:pt x="1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0"/>
            <p:cNvSpPr/>
            <p:nvPr/>
          </p:nvSpPr>
          <p:spPr>
            <a:xfrm>
              <a:off x="6239900" y="2858700"/>
              <a:ext cx="20375" cy="8925"/>
            </a:xfrm>
            <a:custGeom>
              <a:rect b="b" l="l" r="r" t="t"/>
              <a:pathLst>
                <a:path extrusionOk="0" h="357" w="815">
                  <a:moveTo>
                    <a:pt x="815" y="0"/>
                  </a:moveTo>
                  <a:cubicBezTo>
                    <a:pt x="530" y="86"/>
                    <a:pt x="218" y="108"/>
                    <a:pt x="1" y="357"/>
                  </a:cubicBezTo>
                  <a:cubicBezTo>
                    <a:pt x="297" y="297"/>
                    <a:pt x="587" y="222"/>
                    <a:pt x="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0"/>
            <p:cNvSpPr/>
            <p:nvPr/>
          </p:nvSpPr>
          <p:spPr>
            <a:xfrm>
              <a:off x="6224900" y="2854400"/>
              <a:ext cx="17800" cy="9925"/>
            </a:xfrm>
            <a:custGeom>
              <a:rect b="b" l="l" r="r" t="t"/>
              <a:pathLst>
                <a:path extrusionOk="0" h="397" w="712">
                  <a:moveTo>
                    <a:pt x="711" y="1"/>
                  </a:moveTo>
                  <a:cubicBezTo>
                    <a:pt x="486" y="127"/>
                    <a:pt x="260" y="254"/>
                    <a:pt x="35" y="380"/>
                  </a:cubicBezTo>
                  <a:lnTo>
                    <a:pt x="35" y="380"/>
                  </a:lnTo>
                  <a:cubicBezTo>
                    <a:pt x="23" y="380"/>
                    <a:pt x="12" y="380"/>
                    <a:pt x="1" y="379"/>
                  </a:cubicBezTo>
                  <a:lnTo>
                    <a:pt x="1" y="379"/>
                  </a:lnTo>
                  <a:lnTo>
                    <a:pt x="4" y="397"/>
                  </a:lnTo>
                  <a:cubicBezTo>
                    <a:pt x="14" y="391"/>
                    <a:pt x="24" y="386"/>
                    <a:pt x="35" y="380"/>
                  </a:cubicBezTo>
                  <a:lnTo>
                    <a:pt x="35" y="380"/>
                  </a:lnTo>
                  <a:cubicBezTo>
                    <a:pt x="37" y="380"/>
                    <a:pt x="40" y="380"/>
                    <a:pt x="42" y="380"/>
                  </a:cubicBezTo>
                  <a:cubicBezTo>
                    <a:pt x="322" y="380"/>
                    <a:pt x="541" y="239"/>
                    <a:pt x="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0"/>
            <p:cNvSpPr/>
            <p:nvPr/>
          </p:nvSpPr>
          <p:spPr>
            <a:xfrm>
              <a:off x="6213650" y="2863850"/>
              <a:ext cx="11375" cy="7450"/>
            </a:xfrm>
            <a:custGeom>
              <a:rect b="b" l="l" r="r" t="t"/>
              <a:pathLst>
                <a:path extrusionOk="0" h="298" w="455">
                  <a:moveTo>
                    <a:pt x="451" y="1"/>
                  </a:moveTo>
                  <a:cubicBezTo>
                    <a:pt x="443" y="6"/>
                    <a:pt x="435" y="11"/>
                    <a:pt x="427" y="16"/>
                  </a:cubicBezTo>
                  <a:lnTo>
                    <a:pt x="427" y="16"/>
                  </a:lnTo>
                  <a:cubicBezTo>
                    <a:pt x="417" y="16"/>
                    <a:pt x="407" y="15"/>
                    <a:pt x="397" y="15"/>
                  </a:cubicBezTo>
                  <a:cubicBezTo>
                    <a:pt x="218" y="15"/>
                    <a:pt x="92" y="123"/>
                    <a:pt x="1" y="298"/>
                  </a:cubicBezTo>
                  <a:cubicBezTo>
                    <a:pt x="143" y="203"/>
                    <a:pt x="285" y="111"/>
                    <a:pt x="427" y="16"/>
                  </a:cubicBezTo>
                  <a:lnTo>
                    <a:pt x="427" y="16"/>
                  </a:lnTo>
                  <a:cubicBezTo>
                    <a:pt x="436" y="17"/>
                    <a:pt x="445" y="18"/>
                    <a:pt x="454" y="19"/>
                  </a:cubicBezTo>
                  <a:lnTo>
                    <a:pt x="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0"/>
            <p:cNvSpPr/>
            <p:nvPr/>
          </p:nvSpPr>
          <p:spPr>
            <a:xfrm>
              <a:off x="6138200" y="2905550"/>
              <a:ext cx="8975" cy="5125"/>
            </a:xfrm>
            <a:custGeom>
              <a:rect b="b" l="l" r="r" t="t"/>
              <a:pathLst>
                <a:path extrusionOk="0" h="205" w="359">
                  <a:moveTo>
                    <a:pt x="358" y="1"/>
                  </a:moveTo>
                  <a:lnTo>
                    <a:pt x="358" y="1"/>
                  </a:lnTo>
                  <a:cubicBezTo>
                    <a:pt x="309" y="12"/>
                    <a:pt x="255" y="22"/>
                    <a:pt x="205" y="37"/>
                  </a:cubicBezTo>
                  <a:cubicBezTo>
                    <a:pt x="137" y="62"/>
                    <a:pt x="69" y="94"/>
                    <a:pt x="1" y="123"/>
                  </a:cubicBezTo>
                  <a:lnTo>
                    <a:pt x="1" y="205"/>
                  </a:lnTo>
                  <a:cubicBezTo>
                    <a:pt x="87" y="180"/>
                    <a:pt x="177" y="159"/>
                    <a:pt x="255" y="119"/>
                  </a:cubicBezTo>
                  <a:cubicBezTo>
                    <a:pt x="297" y="98"/>
                    <a:pt x="327" y="40"/>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0"/>
            <p:cNvSpPr/>
            <p:nvPr/>
          </p:nvSpPr>
          <p:spPr>
            <a:xfrm>
              <a:off x="5981000" y="2677725"/>
              <a:ext cx="171800" cy="55100"/>
            </a:xfrm>
            <a:custGeom>
              <a:rect b="b" l="l" r="r" t="t"/>
              <a:pathLst>
                <a:path extrusionOk="0" h="2204" w="6872">
                  <a:moveTo>
                    <a:pt x="6861" y="0"/>
                  </a:moveTo>
                  <a:cubicBezTo>
                    <a:pt x="6453" y="68"/>
                    <a:pt x="6046" y="143"/>
                    <a:pt x="5636" y="200"/>
                  </a:cubicBezTo>
                  <a:cubicBezTo>
                    <a:pt x="3932" y="429"/>
                    <a:pt x="2318" y="953"/>
                    <a:pt x="757" y="1665"/>
                  </a:cubicBezTo>
                  <a:cubicBezTo>
                    <a:pt x="508" y="1782"/>
                    <a:pt x="218" y="1861"/>
                    <a:pt x="0" y="2204"/>
                  </a:cubicBezTo>
                  <a:cubicBezTo>
                    <a:pt x="154" y="2128"/>
                    <a:pt x="225" y="2093"/>
                    <a:pt x="293" y="2061"/>
                  </a:cubicBezTo>
                  <a:cubicBezTo>
                    <a:pt x="1547" y="1457"/>
                    <a:pt x="2850" y="986"/>
                    <a:pt x="4215" y="704"/>
                  </a:cubicBezTo>
                  <a:cubicBezTo>
                    <a:pt x="4815" y="582"/>
                    <a:pt x="5422" y="472"/>
                    <a:pt x="6021" y="343"/>
                  </a:cubicBezTo>
                  <a:cubicBezTo>
                    <a:pt x="6307" y="286"/>
                    <a:pt x="6589" y="203"/>
                    <a:pt x="6872" y="136"/>
                  </a:cubicBezTo>
                  <a:cubicBezTo>
                    <a:pt x="6867" y="89"/>
                    <a:pt x="6864" y="43"/>
                    <a:pt x="6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0"/>
            <p:cNvSpPr/>
            <p:nvPr/>
          </p:nvSpPr>
          <p:spPr>
            <a:xfrm>
              <a:off x="5939650" y="2746300"/>
              <a:ext cx="13075" cy="9125"/>
            </a:xfrm>
            <a:custGeom>
              <a:rect b="b" l="l" r="r" t="t"/>
              <a:pathLst>
                <a:path extrusionOk="0" h="365" w="523">
                  <a:moveTo>
                    <a:pt x="479" y="0"/>
                  </a:moveTo>
                  <a:cubicBezTo>
                    <a:pt x="319" y="100"/>
                    <a:pt x="158" y="196"/>
                    <a:pt x="1" y="297"/>
                  </a:cubicBezTo>
                  <a:cubicBezTo>
                    <a:pt x="11" y="318"/>
                    <a:pt x="26" y="343"/>
                    <a:pt x="40" y="364"/>
                  </a:cubicBezTo>
                  <a:cubicBezTo>
                    <a:pt x="201" y="264"/>
                    <a:pt x="362" y="165"/>
                    <a:pt x="522" y="64"/>
                  </a:cubicBezTo>
                  <a:cubicBezTo>
                    <a:pt x="508" y="43"/>
                    <a:pt x="494" y="21"/>
                    <a:pt x="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0"/>
            <p:cNvSpPr/>
            <p:nvPr/>
          </p:nvSpPr>
          <p:spPr>
            <a:xfrm>
              <a:off x="6567750" y="2429825"/>
              <a:ext cx="217600" cy="97000"/>
            </a:xfrm>
            <a:custGeom>
              <a:rect b="b" l="l" r="r" t="t"/>
              <a:pathLst>
                <a:path extrusionOk="0" h="3880" w="8704">
                  <a:moveTo>
                    <a:pt x="8137" y="0"/>
                  </a:moveTo>
                  <a:cubicBezTo>
                    <a:pt x="6961" y="0"/>
                    <a:pt x="5845" y="270"/>
                    <a:pt x="4790" y="806"/>
                  </a:cubicBezTo>
                  <a:cubicBezTo>
                    <a:pt x="3304" y="1563"/>
                    <a:pt x="1894" y="2453"/>
                    <a:pt x="526" y="3409"/>
                  </a:cubicBezTo>
                  <a:cubicBezTo>
                    <a:pt x="336" y="3545"/>
                    <a:pt x="175" y="3717"/>
                    <a:pt x="0" y="3870"/>
                  </a:cubicBezTo>
                  <a:cubicBezTo>
                    <a:pt x="38" y="3876"/>
                    <a:pt x="73" y="3879"/>
                    <a:pt x="106" y="3879"/>
                  </a:cubicBezTo>
                  <a:cubicBezTo>
                    <a:pt x="228" y="3879"/>
                    <a:pt x="324" y="3841"/>
                    <a:pt x="411" y="3788"/>
                  </a:cubicBezTo>
                  <a:cubicBezTo>
                    <a:pt x="1697" y="2999"/>
                    <a:pt x="2987" y="2220"/>
                    <a:pt x="4264" y="1416"/>
                  </a:cubicBezTo>
                  <a:cubicBezTo>
                    <a:pt x="5100" y="892"/>
                    <a:pt x="6011" y="563"/>
                    <a:pt x="6964" y="342"/>
                  </a:cubicBezTo>
                  <a:cubicBezTo>
                    <a:pt x="7240" y="277"/>
                    <a:pt x="7539" y="302"/>
                    <a:pt x="7829" y="288"/>
                  </a:cubicBezTo>
                  <a:lnTo>
                    <a:pt x="7800" y="288"/>
                  </a:lnTo>
                  <a:cubicBezTo>
                    <a:pt x="8065" y="224"/>
                    <a:pt x="8329" y="160"/>
                    <a:pt x="8703" y="66"/>
                  </a:cubicBezTo>
                  <a:cubicBezTo>
                    <a:pt x="8529" y="27"/>
                    <a:pt x="8475" y="10"/>
                    <a:pt x="8418" y="6"/>
                  </a:cubicBezTo>
                  <a:cubicBezTo>
                    <a:pt x="8324" y="2"/>
                    <a:pt x="8230"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0"/>
            <p:cNvSpPr/>
            <p:nvPr/>
          </p:nvSpPr>
          <p:spPr>
            <a:xfrm>
              <a:off x="6383375" y="2603700"/>
              <a:ext cx="64600" cy="47550"/>
            </a:xfrm>
            <a:custGeom>
              <a:rect b="b" l="l" r="r" t="t"/>
              <a:pathLst>
                <a:path extrusionOk="0" h="1902" w="2584">
                  <a:moveTo>
                    <a:pt x="2583" y="1"/>
                  </a:moveTo>
                  <a:lnTo>
                    <a:pt x="2583" y="1"/>
                  </a:lnTo>
                  <a:cubicBezTo>
                    <a:pt x="1572" y="433"/>
                    <a:pt x="719" y="1069"/>
                    <a:pt x="1" y="1897"/>
                  </a:cubicBezTo>
                  <a:cubicBezTo>
                    <a:pt x="32" y="1900"/>
                    <a:pt x="64" y="1902"/>
                    <a:pt x="94" y="1902"/>
                  </a:cubicBezTo>
                  <a:cubicBezTo>
                    <a:pt x="198" y="1902"/>
                    <a:pt x="292" y="1881"/>
                    <a:pt x="358" y="1826"/>
                  </a:cubicBezTo>
                  <a:cubicBezTo>
                    <a:pt x="594" y="1622"/>
                    <a:pt x="797" y="1379"/>
                    <a:pt x="1041" y="1183"/>
                  </a:cubicBezTo>
                  <a:cubicBezTo>
                    <a:pt x="1547" y="779"/>
                    <a:pt x="2069" y="393"/>
                    <a:pt x="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0"/>
            <p:cNvSpPr/>
            <p:nvPr/>
          </p:nvSpPr>
          <p:spPr>
            <a:xfrm>
              <a:off x="6471600" y="2548700"/>
              <a:ext cx="66000" cy="43700"/>
            </a:xfrm>
            <a:custGeom>
              <a:rect b="b" l="l" r="r" t="t"/>
              <a:pathLst>
                <a:path extrusionOk="0" h="1748" w="2640">
                  <a:moveTo>
                    <a:pt x="2640" y="1"/>
                  </a:moveTo>
                  <a:lnTo>
                    <a:pt x="2640" y="1"/>
                  </a:lnTo>
                  <a:cubicBezTo>
                    <a:pt x="2033" y="215"/>
                    <a:pt x="265" y="1387"/>
                    <a:pt x="1" y="1747"/>
                  </a:cubicBezTo>
                  <a:cubicBezTo>
                    <a:pt x="893" y="1186"/>
                    <a:pt x="1850" y="726"/>
                    <a:pt x="2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0"/>
            <p:cNvSpPr/>
            <p:nvPr/>
          </p:nvSpPr>
          <p:spPr>
            <a:xfrm>
              <a:off x="6760950" y="2437025"/>
              <a:ext cx="12625" cy="6525"/>
            </a:xfrm>
            <a:custGeom>
              <a:rect b="b" l="l" r="r" t="t"/>
              <a:pathLst>
                <a:path extrusionOk="0" h="261" w="505">
                  <a:moveTo>
                    <a:pt x="72" y="0"/>
                  </a:moveTo>
                  <a:cubicBezTo>
                    <a:pt x="81" y="2"/>
                    <a:pt x="91" y="3"/>
                    <a:pt x="100" y="4"/>
                  </a:cubicBezTo>
                  <a:lnTo>
                    <a:pt x="100" y="4"/>
                  </a:lnTo>
                  <a:cubicBezTo>
                    <a:pt x="100" y="3"/>
                    <a:pt x="101" y="1"/>
                    <a:pt x="101" y="0"/>
                  </a:cubicBezTo>
                  <a:close/>
                  <a:moveTo>
                    <a:pt x="100" y="4"/>
                  </a:moveTo>
                  <a:cubicBezTo>
                    <a:pt x="75" y="67"/>
                    <a:pt x="50" y="131"/>
                    <a:pt x="1" y="261"/>
                  </a:cubicBezTo>
                  <a:cubicBezTo>
                    <a:pt x="204" y="204"/>
                    <a:pt x="354" y="161"/>
                    <a:pt x="504" y="118"/>
                  </a:cubicBezTo>
                  <a:cubicBezTo>
                    <a:pt x="501" y="96"/>
                    <a:pt x="494" y="72"/>
                    <a:pt x="490" y="50"/>
                  </a:cubicBezTo>
                  <a:cubicBezTo>
                    <a:pt x="360" y="33"/>
                    <a:pt x="230" y="19"/>
                    <a:pt x="100"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0"/>
            <p:cNvSpPr/>
            <p:nvPr/>
          </p:nvSpPr>
          <p:spPr>
            <a:xfrm>
              <a:off x="5838325" y="2700125"/>
              <a:ext cx="16525" cy="6725"/>
            </a:xfrm>
            <a:custGeom>
              <a:rect b="b" l="l" r="r" t="t"/>
              <a:pathLst>
                <a:path extrusionOk="0" h="269" w="661">
                  <a:moveTo>
                    <a:pt x="494" y="0"/>
                  </a:moveTo>
                  <a:cubicBezTo>
                    <a:pt x="291" y="0"/>
                    <a:pt x="113" y="60"/>
                    <a:pt x="1" y="268"/>
                  </a:cubicBezTo>
                  <a:cubicBezTo>
                    <a:pt x="222" y="183"/>
                    <a:pt x="440" y="97"/>
                    <a:pt x="661" y="11"/>
                  </a:cubicBezTo>
                  <a:cubicBezTo>
                    <a:pt x="604" y="4"/>
                    <a:pt x="548" y="0"/>
                    <a:pt x="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
            <p:cNvSpPr/>
            <p:nvPr/>
          </p:nvSpPr>
          <p:spPr>
            <a:xfrm>
              <a:off x="6419275" y="2379600"/>
              <a:ext cx="61000" cy="63950"/>
            </a:xfrm>
            <a:custGeom>
              <a:rect b="b" l="l" r="r" t="t"/>
              <a:pathLst>
                <a:path extrusionOk="0" h="2558" w="2440">
                  <a:moveTo>
                    <a:pt x="2440" y="0"/>
                  </a:moveTo>
                  <a:cubicBezTo>
                    <a:pt x="1297" y="615"/>
                    <a:pt x="133" y="1836"/>
                    <a:pt x="1" y="2558"/>
                  </a:cubicBezTo>
                  <a:cubicBezTo>
                    <a:pt x="697" y="1590"/>
                    <a:pt x="1522" y="750"/>
                    <a:pt x="24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0"/>
            <p:cNvSpPr/>
            <p:nvPr/>
          </p:nvSpPr>
          <p:spPr>
            <a:xfrm>
              <a:off x="6324625" y="2504850"/>
              <a:ext cx="43175" cy="45650"/>
            </a:xfrm>
            <a:custGeom>
              <a:rect b="b" l="l" r="r" t="t"/>
              <a:pathLst>
                <a:path extrusionOk="0" h="1826" w="1727">
                  <a:moveTo>
                    <a:pt x="1726" y="1"/>
                  </a:moveTo>
                  <a:cubicBezTo>
                    <a:pt x="1151" y="609"/>
                    <a:pt x="576" y="1219"/>
                    <a:pt x="1" y="1826"/>
                  </a:cubicBezTo>
                  <a:cubicBezTo>
                    <a:pt x="744" y="1376"/>
                    <a:pt x="1244" y="698"/>
                    <a:pt x="1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0"/>
            <p:cNvSpPr/>
            <p:nvPr/>
          </p:nvSpPr>
          <p:spPr>
            <a:xfrm>
              <a:off x="6253500" y="2575775"/>
              <a:ext cx="34725" cy="23400"/>
            </a:xfrm>
            <a:custGeom>
              <a:rect b="b" l="l" r="r" t="t"/>
              <a:pathLst>
                <a:path extrusionOk="0" h="936" w="1389">
                  <a:moveTo>
                    <a:pt x="1389" y="0"/>
                  </a:moveTo>
                  <a:lnTo>
                    <a:pt x="1389" y="0"/>
                  </a:lnTo>
                  <a:cubicBezTo>
                    <a:pt x="828" y="154"/>
                    <a:pt x="353" y="457"/>
                    <a:pt x="0" y="935"/>
                  </a:cubicBezTo>
                  <a:cubicBezTo>
                    <a:pt x="464" y="625"/>
                    <a:pt x="925" y="314"/>
                    <a:pt x="1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
            <p:cNvSpPr/>
            <p:nvPr/>
          </p:nvSpPr>
          <p:spPr>
            <a:xfrm>
              <a:off x="5378800" y="3276325"/>
              <a:ext cx="13050" cy="4325"/>
            </a:xfrm>
            <a:custGeom>
              <a:rect b="b" l="l" r="r" t="t"/>
              <a:pathLst>
                <a:path extrusionOk="0" h="173" w="522">
                  <a:moveTo>
                    <a:pt x="425" y="0"/>
                  </a:moveTo>
                  <a:cubicBezTo>
                    <a:pt x="221" y="0"/>
                    <a:pt x="197" y="19"/>
                    <a:pt x="0" y="173"/>
                  </a:cubicBezTo>
                  <a:cubicBezTo>
                    <a:pt x="218" y="102"/>
                    <a:pt x="368" y="52"/>
                    <a:pt x="521" y="1"/>
                  </a:cubicBezTo>
                  <a:cubicBezTo>
                    <a:pt x="485" y="1"/>
                    <a:pt x="453" y="0"/>
                    <a:pt x="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0"/>
            <p:cNvSpPr/>
            <p:nvPr/>
          </p:nvSpPr>
          <p:spPr>
            <a:xfrm>
              <a:off x="5472625" y="2871550"/>
              <a:ext cx="52075" cy="6325"/>
            </a:xfrm>
            <a:custGeom>
              <a:rect b="b" l="l" r="r" t="t"/>
              <a:pathLst>
                <a:path extrusionOk="0" h="253" w="2083">
                  <a:moveTo>
                    <a:pt x="2082" y="1"/>
                  </a:moveTo>
                  <a:lnTo>
                    <a:pt x="2082" y="1"/>
                  </a:lnTo>
                  <a:cubicBezTo>
                    <a:pt x="1386" y="40"/>
                    <a:pt x="693" y="79"/>
                    <a:pt x="1" y="118"/>
                  </a:cubicBezTo>
                  <a:cubicBezTo>
                    <a:pt x="1" y="158"/>
                    <a:pt x="4" y="197"/>
                    <a:pt x="7" y="233"/>
                  </a:cubicBezTo>
                  <a:cubicBezTo>
                    <a:pt x="213" y="243"/>
                    <a:pt x="419" y="252"/>
                    <a:pt x="625" y="252"/>
                  </a:cubicBezTo>
                  <a:cubicBezTo>
                    <a:pt x="1114" y="252"/>
                    <a:pt x="1602" y="202"/>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0"/>
            <p:cNvSpPr/>
            <p:nvPr/>
          </p:nvSpPr>
          <p:spPr>
            <a:xfrm>
              <a:off x="5107200" y="2863975"/>
              <a:ext cx="31975" cy="5000"/>
            </a:xfrm>
            <a:custGeom>
              <a:rect b="b" l="l" r="r" t="t"/>
              <a:pathLst>
                <a:path extrusionOk="0" h="200" w="1279">
                  <a:moveTo>
                    <a:pt x="83" y="0"/>
                  </a:moveTo>
                  <a:cubicBezTo>
                    <a:pt x="65" y="0"/>
                    <a:pt x="43" y="89"/>
                    <a:pt x="0" y="185"/>
                  </a:cubicBezTo>
                  <a:cubicBezTo>
                    <a:pt x="447" y="193"/>
                    <a:pt x="861" y="197"/>
                    <a:pt x="1272" y="200"/>
                  </a:cubicBezTo>
                  <a:cubicBezTo>
                    <a:pt x="1275" y="164"/>
                    <a:pt x="1278" y="125"/>
                    <a:pt x="1278" y="86"/>
                  </a:cubicBezTo>
                  <a:cubicBezTo>
                    <a:pt x="882" y="53"/>
                    <a:pt x="482" y="22"/>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0"/>
            <p:cNvSpPr/>
            <p:nvPr/>
          </p:nvSpPr>
          <p:spPr>
            <a:xfrm>
              <a:off x="5346200" y="2867525"/>
              <a:ext cx="28150" cy="3525"/>
            </a:xfrm>
            <a:custGeom>
              <a:rect b="b" l="l" r="r" t="t"/>
              <a:pathLst>
                <a:path extrusionOk="0" h="141" w="1126">
                  <a:moveTo>
                    <a:pt x="666" y="0"/>
                  </a:moveTo>
                  <a:cubicBezTo>
                    <a:pt x="465" y="0"/>
                    <a:pt x="302" y="41"/>
                    <a:pt x="1" y="140"/>
                  </a:cubicBezTo>
                  <a:cubicBezTo>
                    <a:pt x="461" y="101"/>
                    <a:pt x="818" y="68"/>
                    <a:pt x="1125" y="43"/>
                  </a:cubicBezTo>
                  <a:cubicBezTo>
                    <a:pt x="929" y="16"/>
                    <a:pt x="790" y="0"/>
                    <a:pt x="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0"/>
            <p:cNvSpPr/>
            <p:nvPr/>
          </p:nvSpPr>
          <p:spPr>
            <a:xfrm>
              <a:off x="5388250" y="2868050"/>
              <a:ext cx="28325" cy="4075"/>
            </a:xfrm>
            <a:custGeom>
              <a:rect b="b" l="l" r="r" t="t"/>
              <a:pathLst>
                <a:path extrusionOk="0" h="163" w="1133">
                  <a:moveTo>
                    <a:pt x="5" y="1"/>
                  </a:moveTo>
                  <a:cubicBezTo>
                    <a:pt x="5" y="44"/>
                    <a:pt x="0" y="87"/>
                    <a:pt x="0" y="133"/>
                  </a:cubicBezTo>
                  <a:cubicBezTo>
                    <a:pt x="379" y="144"/>
                    <a:pt x="758" y="154"/>
                    <a:pt x="1132" y="162"/>
                  </a:cubicBezTo>
                  <a:cubicBezTo>
                    <a:pt x="1132" y="116"/>
                    <a:pt x="1132" y="65"/>
                    <a:pt x="1129" y="16"/>
                  </a:cubicBezTo>
                  <a:cubicBezTo>
                    <a:pt x="755" y="12"/>
                    <a:pt x="379" y="4"/>
                    <a:pt x="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0"/>
            <p:cNvSpPr/>
            <p:nvPr/>
          </p:nvSpPr>
          <p:spPr>
            <a:xfrm>
              <a:off x="5157200" y="2857100"/>
              <a:ext cx="13775" cy="6450"/>
            </a:xfrm>
            <a:custGeom>
              <a:rect b="b" l="l" r="r" t="t"/>
              <a:pathLst>
                <a:path extrusionOk="0" h="258" w="551">
                  <a:moveTo>
                    <a:pt x="550" y="0"/>
                  </a:moveTo>
                  <a:lnTo>
                    <a:pt x="550" y="0"/>
                  </a:lnTo>
                  <a:cubicBezTo>
                    <a:pt x="322" y="35"/>
                    <a:pt x="161" y="61"/>
                    <a:pt x="0" y="86"/>
                  </a:cubicBezTo>
                  <a:cubicBezTo>
                    <a:pt x="7" y="129"/>
                    <a:pt x="18" y="172"/>
                    <a:pt x="25" y="214"/>
                  </a:cubicBezTo>
                  <a:cubicBezTo>
                    <a:pt x="172" y="139"/>
                    <a:pt x="376" y="257"/>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0"/>
            <p:cNvSpPr/>
            <p:nvPr/>
          </p:nvSpPr>
          <p:spPr>
            <a:xfrm>
              <a:off x="5525925" y="2988750"/>
              <a:ext cx="133950" cy="15775"/>
            </a:xfrm>
            <a:custGeom>
              <a:rect b="b" l="l" r="r" t="t"/>
              <a:pathLst>
                <a:path extrusionOk="0" h="631" w="5358">
                  <a:moveTo>
                    <a:pt x="227" y="1"/>
                  </a:moveTo>
                  <a:cubicBezTo>
                    <a:pt x="148" y="1"/>
                    <a:pt x="71" y="22"/>
                    <a:pt x="0" y="98"/>
                  </a:cubicBezTo>
                  <a:cubicBezTo>
                    <a:pt x="1578" y="396"/>
                    <a:pt x="3160" y="631"/>
                    <a:pt x="4768" y="631"/>
                  </a:cubicBezTo>
                  <a:cubicBezTo>
                    <a:pt x="4815" y="631"/>
                    <a:pt x="4863" y="631"/>
                    <a:pt x="4911" y="630"/>
                  </a:cubicBezTo>
                  <a:cubicBezTo>
                    <a:pt x="5061" y="630"/>
                    <a:pt x="5207" y="566"/>
                    <a:pt x="5357" y="530"/>
                  </a:cubicBezTo>
                  <a:cubicBezTo>
                    <a:pt x="4765" y="484"/>
                    <a:pt x="4172" y="452"/>
                    <a:pt x="3579" y="391"/>
                  </a:cubicBezTo>
                  <a:cubicBezTo>
                    <a:pt x="2554" y="284"/>
                    <a:pt x="1533" y="152"/>
                    <a:pt x="508" y="40"/>
                  </a:cubicBezTo>
                  <a:cubicBezTo>
                    <a:pt x="417" y="31"/>
                    <a:pt x="321" y="1"/>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0"/>
            <p:cNvSpPr/>
            <p:nvPr/>
          </p:nvSpPr>
          <p:spPr>
            <a:xfrm>
              <a:off x="5457625" y="2948625"/>
              <a:ext cx="49850" cy="5900"/>
            </a:xfrm>
            <a:custGeom>
              <a:rect b="b" l="l" r="r" t="t"/>
              <a:pathLst>
                <a:path extrusionOk="0" h="236" w="1994">
                  <a:moveTo>
                    <a:pt x="605" y="1"/>
                  </a:moveTo>
                  <a:cubicBezTo>
                    <a:pt x="345" y="1"/>
                    <a:pt x="125" y="30"/>
                    <a:pt x="1" y="89"/>
                  </a:cubicBezTo>
                  <a:cubicBezTo>
                    <a:pt x="665" y="139"/>
                    <a:pt x="1329" y="185"/>
                    <a:pt x="1993" y="236"/>
                  </a:cubicBezTo>
                  <a:cubicBezTo>
                    <a:pt x="1587" y="81"/>
                    <a:pt x="1040"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0"/>
            <p:cNvSpPr/>
            <p:nvPr/>
          </p:nvSpPr>
          <p:spPr>
            <a:xfrm>
              <a:off x="5356375" y="2935425"/>
              <a:ext cx="34225" cy="4525"/>
            </a:xfrm>
            <a:custGeom>
              <a:rect b="b" l="l" r="r" t="t"/>
              <a:pathLst>
                <a:path extrusionOk="0" h="181" w="1369">
                  <a:moveTo>
                    <a:pt x="627" y="1"/>
                  </a:moveTo>
                  <a:cubicBezTo>
                    <a:pt x="395" y="1"/>
                    <a:pt x="189" y="58"/>
                    <a:pt x="1" y="181"/>
                  </a:cubicBezTo>
                  <a:cubicBezTo>
                    <a:pt x="442" y="167"/>
                    <a:pt x="880" y="150"/>
                    <a:pt x="1322" y="136"/>
                  </a:cubicBezTo>
                  <a:lnTo>
                    <a:pt x="1322" y="136"/>
                  </a:lnTo>
                  <a:cubicBezTo>
                    <a:pt x="1337" y="141"/>
                    <a:pt x="1353" y="147"/>
                    <a:pt x="1369" y="152"/>
                  </a:cubicBezTo>
                  <a:lnTo>
                    <a:pt x="1369" y="134"/>
                  </a:lnTo>
                  <a:cubicBezTo>
                    <a:pt x="1353" y="135"/>
                    <a:pt x="1337" y="135"/>
                    <a:pt x="1322" y="136"/>
                  </a:cubicBezTo>
                  <a:lnTo>
                    <a:pt x="1322" y="136"/>
                  </a:lnTo>
                  <a:cubicBezTo>
                    <a:pt x="1065" y="47"/>
                    <a:pt x="835" y="1"/>
                    <a:pt x="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0"/>
            <p:cNvSpPr/>
            <p:nvPr/>
          </p:nvSpPr>
          <p:spPr>
            <a:xfrm>
              <a:off x="5661550" y="3002075"/>
              <a:ext cx="29125" cy="3700"/>
            </a:xfrm>
            <a:custGeom>
              <a:rect b="b" l="l" r="r" t="t"/>
              <a:pathLst>
                <a:path extrusionOk="0" h="148" w="1165">
                  <a:moveTo>
                    <a:pt x="1" y="0"/>
                  </a:moveTo>
                  <a:cubicBezTo>
                    <a:pt x="220" y="100"/>
                    <a:pt x="407" y="148"/>
                    <a:pt x="639" y="148"/>
                  </a:cubicBezTo>
                  <a:cubicBezTo>
                    <a:pt x="789" y="148"/>
                    <a:pt x="957" y="128"/>
                    <a:pt x="1165" y="90"/>
                  </a:cubicBezTo>
                  <a:cubicBezTo>
                    <a:pt x="779" y="61"/>
                    <a:pt x="390" y="2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0"/>
            <p:cNvSpPr/>
            <p:nvPr/>
          </p:nvSpPr>
          <p:spPr>
            <a:xfrm>
              <a:off x="5390575" y="2937800"/>
              <a:ext cx="12275" cy="4400"/>
            </a:xfrm>
            <a:custGeom>
              <a:rect b="b" l="l" r="r" t="t"/>
              <a:pathLst>
                <a:path extrusionOk="0" h="176" w="491">
                  <a:moveTo>
                    <a:pt x="168" y="1"/>
                  </a:moveTo>
                  <a:cubicBezTo>
                    <a:pt x="120" y="1"/>
                    <a:pt x="71" y="14"/>
                    <a:pt x="20" y="45"/>
                  </a:cubicBezTo>
                  <a:lnTo>
                    <a:pt x="20" y="45"/>
                  </a:lnTo>
                  <a:cubicBezTo>
                    <a:pt x="14" y="43"/>
                    <a:pt x="7" y="41"/>
                    <a:pt x="1" y="39"/>
                  </a:cubicBezTo>
                  <a:lnTo>
                    <a:pt x="1" y="57"/>
                  </a:lnTo>
                  <a:cubicBezTo>
                    <a:pt x="7" y="53"/>
                    <a:pt x="14" y="49"/>
                    <a:pt x="20" y="45"/>
                  </a:cubicBezTo>
                  <a:lnTo>
                    <a:pt x="20" y="45"/>
                  </a:lnTo>
                  <a:cubicBezTo>
                    <a:pt x="177" y="89"/>
                    <a:pt x="332" y="130"/>
                    <a:pt x="490" y="176"/>
                  </a:cubicBezTo>
                  <a:cubicBezTo>
                    <a:pt x="390" y="78"/>
                    <a:pt x="284"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0"/>
            <p:cNvSpPr/>
            <p:nvPr/>
          </p:nvSpPr>
          <p:spPr>
            <a:xfrm>
              <a:off x="5735725" y="3203675"/>
              <a:ext cx="88350" cy="30575"/>
            </a:xfrm>
            <a:custGeom>
              <a:rect b="b" l="l" r="r" t="t"/>
              <a:pathLst>
                <a:path extrusionOk="0" h="1223" w="3534">
                  <a:moveTo>
                    <a:pt x="3533" y="1"/>
                  </a:moveTo>
                  <a:cubicBezTo>
                    <a:pt x="2951" y="237"/>
                    <a:pt x="2373" y="497"/>
                    <a:pt x="1779" y="705"/>
                  </a:cubicBezTo>
                  <a:cubicBezTo>
                    <a:pt x="1197" y="904"/>
                    <a:pt x="594" y="1051"/>
                    <a:pt x="1" y="1222"/>
                  </a:cubicBezTo>
                  <a:cubicBezTo>
                    <a:pt x="1280" y="1107"/>
                    <a:pt x="2455" y="700"/>
                    <a:pt x="3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0"/>
            <p:cNvSpPr/>
            <p:nvPr/>
          </p:nvSpPr>
          <p:spPr>
            <a:xfrm>
              <a:off x="5881000" y="3155025"/>
              <a:ext cx="54475" cy="37975"/>
            </a:xfrm>
            <a:custGeom>
              <a:rect b="b" l="l" r="r" t="t"/>
              <a:pathLst>
                <a:path extrusionOk="0" h="1519" w="2179">
                  <a:moveTo>
                    <a:pt x="2179" y="0"/>
                  </a:moveTo>
                  <a:cubicBezTo>
                    <a:pt x="1493" y="468"/>
                    <a:pt x="857" y="900"/>
                    <a:pt x="226" y="1332"/>
                  </a:cubicBezTo>
                  <a:cubicBezTo>
                    <a:pt x="147" y="1390"/>
                    <a:pt x="76" y="1457"/>
                    <a:pt x="0" y="1518"/>
                  </a:cubicBezTo>
                  <a:cubicBezTo>
                    <a:pt x="839" y="1304"/>
                    <a:pt x="1922" y="525"/>
                    <a:pt x="2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0"/>
            <p:cNvSpPr/>
            <p:nvPr/>
          </p:nvSpPr>
          <p:spPr>
            <a:xfrm>
              <a:off x="5789400" y="3236625"/>
              <a:ext cx="19300" cy="8950"/>
            </a:xfrm>
            <a:custGeom>
              <a:rect b="b" l="l" r="r" t="t"/>
              <a:pathLst>
                <a:path extrusionOk="0" h="358" w="772">
                  <a:moveTo>
                    <a:pt x="750" y="0"/>
                  </a:moveTo>
                  <a:cubicBezTo>
                    <a:pt x="501" y="86"/>
                    <a:pt x="250" y="168"/>
                    <a:pt x="0" y="254"/>
                  </a:cubicBezTo>
                  <a:cubicBezTo>
                    <a:pt x="11" y="290"/>
                    <a:pt x="25" y="322"/>
                    <a:pt x="36" y="358"/>
                  </a:cubicBezTo>
                  <a:cubicBezTo>
                    <a:pt x="282" y="275"/>
                    <a:pt x="526" y="193"/>
                    <a:pt x="771" y="111"/>
                  </a:cubicBezTo>
                  <a:cubicBezTo>
                    <a:pt x="765" y="76"/>
                    <a:pt x="758" y="36"/>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0"/>
            <p:cNvSpPr/>
            <p:nvPr/>
          </p:nvSpPr>
          <p:spPr>
            <a:xfrm>
              <a:off x="5818400" y="3187700"/>
              <a:ext cx="17825" cy="10025"/>
            </a:xfrm>
            <a:custGeom>
              <a:rect b="b" l="l" r="r" t="t"/>
              <a:pathLst>
                <a:path extrusionOk="0" h="401" w="713">
                  <a:moveTo>
                    <a:pt x="712" y="0"/>
                  </a:moveTo>
                  <a:cubicBezTo>
                    <a:pt x="223" y="90"/>
                    <a:pt x="223" y="90"/>
                    <a:pt x="1" y="401"/>
                  </a:cubicBezTo>
                  <a:cubicBezTo>
                    <a:pt x="283" y="315"/>
                    <a:pt x="547" y="279"/>
                    <a:pt x="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0"/>
            <p:cNvSpPr/>
            <p:nvPr/>
          </p:nvSpPr>
          <p:spPr>
            <a:xfrm>
              <a:off x="5644300" y="3065025"/>
              <a:ext cx="45675" cy="19575"/>
            </a:xfrm>
            <a:custGeom>
              <a:rect b="b" l="l" r="r" t="t"/>
              <a:pathLst>
                <a:path extrusionOk="0" h="783" w="1827">
                  <a:moveTo>
                    <a:pt x="1812" y="0"/>
                  </a:moveTo>
                  <a:cubicBezTo>
                    <a:pt x="1096" y="0"/>
                    <a:pt x="530" y="352"/>
                    <a:pt x="1" y="782"/>
                  </a:cubicBezTo>
                  <a:cubicBezTo>
                    <a:pt x="312" y="683"/>
                    <a:pt x="594" y="529"/>
                    <a:pt x="894" y="404"/>
                  </a:cubicBezTo>
                  <a:cubicBezTo>
                    <a:pt x="1197" y="272"/>
                    <a:pt x="1515" y="168"/>
                    <a:pt x="1826" y="54"/>
                  </a:cubicBezTo>
                  <a:lnTo>
                    <a:pt x="1822" y="0"/>
                  </a:lnTo>
                  <a:cubicBezTo>
                    <a:pt x="1819" y="0"/>
                    <a:pt x="1815"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0"/>
            <p:cNvSpPr/>
            <p:nvPr/>
          </p:nvSpPr>
          <p:spPr>
            <a:xfrm>
              <a:off x="5689825" y="3061650"/>
              <a:ext cx="12725" cy="5075"/>
            </a:xfrm>
            <a:custGeom>
              <a:rect b="b" l="l" r="r" t="t"/>
              <a:pathLst>
                <a:path extrusionOk="0" h="203" w="509">
                  <a:moveTo>
                    <a:pt x="508" y="0"/>
                  </a:moveTo>
                  <a:cubicBezTo>
                    <a:pt x="340" y="46"/>
                    <a:pt x="172" y="93"/>
                    <a:pt x="1" y="135"/>
                  </a:cubicBezTo>
                  <a:lnTo>
                    <a:pt x="5" y="189"/>
                  </a:lnTo>
                  <a:cubicBezTo>
                    <a:pt x="48" y="197"/>
                    <a:pt x="90" y="202"/>
                    <a:pt x="130" y="202"/>
                  </a:cubicBezTo>
                  <a:cubicBezTo>
                    <a:pt x="273" y="202"/>
                    <a:pt x="400" y="144"/>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0"/>
            <p:cNvSpPr/>
            <p:nvPr/>
          </p:nvSpPr>
          <p:spPr>
            <a:xfrm>
              <a:off x="5325025" y="3140275"/>
              <a:ext cx="64150" cy="40475"/>
            </a:xfrm>
            <a:custGeom>
              <a:rect b="b" l="l" r="r" t="t"/>
              <a:pathLst>
                <a:path extrusionOk="0" h="1619" w="2566">
                  <a:moveTo>
                    <a:pt x="2565" y="1"/>
                  </a:moveTo>
                  <a:lnTo>
                    <a:pt x="2565" y="1"/>
                  </a:lnTo>
                  <a:cubicBezTo>
                    <a:pt x="1616" y="391"/>
                    <a:pt x="734" y="883"/>
                    <a:pt x="1" y="1619"/>
                  </a:cubicBezTo>
                  <a:cubicBezTo>
                    <a:pt x="858" y="1080"/>
                    <a:pt x="1712" y="541"/>
                    <a:pt x="2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0"/>
            <p:cNvSpPr/>
            <p:nvPr/>
          </p:nvSpPr>
          <p:spPr>
            <a:xfrm>
              <a:off x="6494350" y="2760800"/>
              <a:ext cx="161650" cy="76750"/>
            </a:xfrm>
            <a:custGeom>
              <a:rect b="b" l="l" r="r" t="t"/>
              <a:pathLst>
                <a:path extrusionOk="0" h="3070" w="6466">
                  <a:moveTo>
                    <a:pt x="6417" y="0"/>
                  </a:moveTo>
                  <a:cubicBezTo>
                    <a:pt x="6414" y="0"/>
                    <a:pt x="6411" y="1"/>
                    <a:pt x="6408" y="2"/>
                  </a:cubicBezTo>
                  <a:cubicBezTo>
                    <a:pt x="4358" y="1138"/>
                    <a:pt x="2186" y="2016"/>
                    <a:pt x="55" y="2970"/>
                  </a:cubicBezTo>
                  <a:cubicBezTo>
                    <a:pt x="40" y="2974"/>
                    <a:pt x="37" y="3002"/>
                    <a:pt x="1" y="3070"/>
                  </a:cubicBezTo>
                  <a:cubicBezTo>
                    <a:pt x="2176" y="2445"/>
                    <a:pt x="5786" y="734"/>
                    <a:pt x="6465" y="13"/>
                  </a:cubicBezTo>
                  <a:cubicBezTo>
                    <a:pt x="6451" y="10"/>
                    <a:pt x="6432" y="0"/>
                    <a:pt x="6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0"/>
            <p:cNvSpPr/>
            <p:nvPr/>
          </p:nvSpPr>
          <p:spPr>
            <a:xfrm>
              <a:off x="6697575" y="2716075"/>
              <a:ext cx="86625" cy="26500"/>
            </a:xfrm>
            <a:custGeom>
              <a:rect b="b" l="l" r="r" t="t"/>
              <a:pathLst>
                <a:path extrusionOk="0" h="1060" w="3465">
                  <a:moveTo>
                    <a:pt x="3297" y="1"/>
                  </a:moveTo>
                  <a:cubicBezTo>
                    <a:pt x="2524" y="1"/>
                    <a:pt x="677" y="580"/>
                    <a:pt x="1" y="1059"/>
                  </a:cubicBezTo>
                  <a:cubicBezTo>
                    <a:pt x="786" y="934"/>
                    <a:pt x="3057" y="248"/>
                    <a:pt x="3464" y="12"/>
                  </a:cubicBezTo>
                  <a:cubicBezTo>
                    <a:pt x="3417" y="4"/>
                    <a:pt x="3361" y="1"/>
                    <a:pt x="3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0"/>
            <p:cNvSpPr/>
            <p:nvPr/>
          </p:nvSpPr>
          <p:spPr>
            <a:xfrm>
              <a:off x="6348400" y="2889050"/>
              <a:ext cx="21250" cy="9650"/>
            </a:xfrm>
            <a:custGeom>
              <a:rect b="b" l="l" r="r" t="t"/>
              <a:pathLst>
                <a:path extrusionOk="0" h="386" w="850">
                  <a:moveTo>
                    <a:pt x="850" y="0"/>
                  </a:moveTo>
                  <a:lnTo>
                    <a:pt x="850" y="0"/>
                  </a:lnTo>
                  <a:cubicBezTo>
                    <a:pt x="597" y="129"/>
                    <a:pt x="289" y="140"/>
                    <a:pt x="0" y="386"/>
                  </a:cubicBezTo>
                  <a:cubicBezTo>
                    <a:pt x="607" y="265"/>
                    <a:pt x="607" y="265"/>
                    <a:pt x="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0"/>
            <p:cNvSpPr/>
            <p:nvPr/>
          </p:nvSpPr>
          <p:spPr>
            <a:xfrm>
              <a:off x="5244950" y="3546250"/>
              <a:ext cx="39600" cy="14100"/>
            </a:xfrm>
            <a:custGeom>
              <a:rect b="b" l="l" r="r" t="t"/>
              <a:pathLst>
                <a:path extrusionOk="0" h="564" w="1584">
                  <a:moveTo>
                    <a:pt x="1583" y="0"/>
                  </a:moveTo>
                  <a:lnTo>
                    <a:pt x="1583" y="0"/>
                  </a:lnTo>
                  <a:cubicBezTo>
                    <a:pt x="1044" y="183"/>
                    <a:pt x="522" y="358"/>
                    <a:pt x="1" y="536"/>
                  </a:cubicBezTo>
                  <a:cubicBezTo>
                    <a:pt x="97" y="555"/>
                    <a:pt x="192" y="563"/>
                    <a:pt x="284" y="563"/>
                  </a:cubicBezTo>
                  <a:cubicBezTo>
                    <a:pt x="418" y="563"/>
                    <a:pt x="549" y="546"/>
                    <a:pt x="675" y="518"/>
                  </a:cubicBezTo>
                  <a:cubicBezTo>
                    <a:pt x="904" y="468"/>
                    <a:pt x="1125" y="394"/>
                    <a:pt x="1351" y="330"/>
                  </a:cubicBezTo>
                  <a:lnTo>
                    <a:pt x="1351" y="330"/>
                  </a:lnTo>
                  <a:lnTo>
                    <a:pt x="1322" y="333"/>
                  </a:lnTo>
                  <a:cubicBezTo>
                    <a:pt x="1412" y="222"/>
                    <a:pt x="1497" y="108"/>
                    <a:pt x="15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0"/>
            <p:cNvSpPr/>
            <p:nvPr/>
          </p:nvSpPr>
          <p:spPr>
            <a:xfrm>
              <a:off x="5240575" y="3051450"/>
              <a:ext cx="27700" cy="10025"/>
            </a:xfrm>
            <a:custGeom>
              <a:rect b="b" l="l" r="r" t="t"/>
              <a:pathLst>
                <a:path extrusionOk="0" h="401" w="1108">
                  <a:moveTo>
                    <a:pt x="1107" y="1"/>
                  </a:moveTo>
                  <a:lnTo>
                    <a:pt x="1107" y="1"/>
                  </a:lnTo>
                  <a:cubicBezTo>
                    <a:pt x="397" y="58"/>
                    <a:pt x="298" y="100"/>
                    <a:pt x="1" y="400"/>
                  </a:cubicBezTo>
                  <a:cubicBezTo>
                    <a:pt x="418" y="250"/>
                    <a:pt x="761" y="125"/>
                    <a:pt x="1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0"/>
            <p:cNvSpPr/>
            <p:nvPr/>
          </p:nvSpPr>
          <p:spPr>
            <a:xfrm>
              <a:off x="5327100" y="3003325"/>
              <a:ext cx="25025" cy="13875"/>
            </a:xfrm>
            <a:custGeom>
              <a:rect b="b" l="l" r="r" t="t"/>
              <a:pathLst>
                <a:path extrusionOk="0" h="555" w="1001">
                  <a:moveTo>
                    <a:pt x="957" y="1"/>
                  </a:moveTo>
                  <a:cubicBezTo>
                    <a:pt x="639" y="143"/>
                    <a:pt x="322" y="283"/>
                    <a:pt x="0" y="422"/>
                  </a:cubicBezTo>
                  <a:cubicBezTo>
                    <a:pt x="11" y="469"/>
                    <a:pt x="22" y="512"/>
                    <a:pt x="36" y="555"/>
                  </a:cubicBezTo>
                  <a:cubicBezTo>
                    <a:pt x="358" y="400"/>
                    <a:pt x="679" y="247"/>
                    <a:pt x="1000" y="93"/>
                  </a:cubicBezTo>
                  <a:cubicBezTo>
                    <a:pt x="986" y="62"/>
                    <a:pt x="972" y="33"/>
                    <a:pt x="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0"/>
            <p:cNvSpPr/>
            <p:nvPr/>
          </p:nvSpPr>
          <p:spPr>
            <a:xfrm>
              <a:off x="5264775" y="3054850"/>
              <a:ext cx="14400" cy="7425"/>
            </a:xfrm>
            <a:custGeom>
              <a:rect b="b" l="l" r="r" t="t"/>
              <a:pathLst>
                <a:path extrusionOk="0" h="297" w="576">
                  <a:moveTo>
                    <a:pt x="547" y="0"/>
                  </a:moveTo>
                  <a:cubicBezTo>
                    <a:pt x="365" y="53"/>
                    <a:pt x="182" y="107"/>
                    <a:pt x="1" y="165"/>
                  </a:cubicBezTo>
                  <a:cubicBezTo>
                    <a:pt x="7" y="208"/>
                    <a:pt x="15" y="254"/>
                    <a:pt x="22" y="297"/>
                  </a:cubicBezTo>
                  <a:cubicBezTo>
                    <a:pt x="208" y="225"/>
                    <a:pt x="390" y="154"/>
                    <a:pt x="576" y="83"/>
                  </a:cubicBezTo>
                  <a:cubicBezTo>
                    <a:pt x="568" y="53"/>
                    <a:pt x="558" y="29"/>
                    <a:pt x="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0"/>
            <p:cNvSpPr/>
            <p:nvPr/>
          </p:nvSpPr>
          <p:spPr>
            <a:xfrm>
              <a:off x="5202025" y="3078050"/>
              <a:ext cx="13050" cy="6825"/>
            </a:xfrm>
            <a:custGeom>
              <a:rect b="b" l="l" r="r" t="t"/>
              <a:pathLst>
                <a:path extrusionOk="0" h="273" w="522">
                  <a:moveTo>
                    <a:pt x="490" y="1"/>
                  </a:moveTo>
                  <a:cubicBezTo>
                    <a:pt x="325" y="65"/>
                    <a:pt x="164" y="126"/>
                    <a:pt x="0" y="187"/>
                  </a:cubicBezTo>
                  <a:cubicBezTo>
                    <a:pt x="14" y="215"/>
                    <a:pt x="25" y="244"/>
                    <a:pt x="35" y="272"/>
                  </a:cubicBezTo>
                  <a:cubicBezTo>
                    <a:pt x="196" y="218"/>
                    <a:pt x="357" y="165"/>
                    <a:pt x="521" y="111"/>
                  </a:cubicBezTo>
                  <a:cubicBezTo>
                    <a:pt x="511" y="76"/>
                    <a:pt x="500" y="40"/>
                    <a:pt x="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0"/>
            <p:cNvSpPr/>
            <p:nvPr/>
          </p:nvSpPr>
          <p:spPr>
            <a:xfrm>
              <a:off x="5302650" y="3020825"/>
              <a:ext cx="11875" cy="6650"/>
            </a:xfrm>
            <a:custGeom>
              <a:rect b="b" l="l" r="r" t="t"/>
              <a:pathLst>
                <a:path extrusionOk="0" h="266" w="475">
                  <a:moveTo>
                    <a:pt x="475" y="0"/>
                  </a:moveTo>
                  <a:lnTo>
                    <a:pt x="475" y="0"/>
                  </a:lnTo>
                  <a:cubicBezTo>
                    <a:pt x="289" y="104"/>
                    <a:pt x="142" y="186"/>
                    <a:pt x="0" y="265"/>
                  </a:cubicBezTo>
                  <a:cubicBezTo>
                    <a:pt x="307" y="222"/>
                    <a:pt x="307" y="222"/>
                    <a:pt x="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0"/>
            <p:cNvSpPr/>
            <p:nvPr/>
          </p:nvSpPr>
          <p:spPr>
            <a:xfrm>
              <a:off x="5618050" y="2855475"/>
              <a:ext cx="54325" cy="14850"/>
            </a:xfrm>
            <a:custGeom>
              <a:rect b="b" l="l" r="r" t="t"/>
              <a:pathLst>
                <a:path extrusionOk="0" h="594" w="2173">
                  <a:moveTo>
                    <a:pt x="2173" y="1"/>
                  </a:moveTo>
                  <a:cubicBezTo>
                    <a:pt x="1393" y="105"/>
                    <a:pt x="683" y="297"/>
                    <a:pt x="1" y="593"/>
                  </a:cubicBezTo>
                  <a:cubicBezTo>
                    <a:pt x="1105" y="469"/>
                    <a:pt x="1904" y="243"/>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0"/>
            <p:cNvSpPr/>
            <p:nvPr/>
          </p:nvSpPr>
          <p:spPr>
            <a:xfrm>
              <a:off x="5321200" y="3221525"/>
              <a:ext cx="26275" cy="23250"/>
            </a:xfrm>
            <a:custGeom>
              <a:rect b="b" l="l" r="r" t="t"/>
              <a:pathLst>
                <a:path extrusionOk="0" h="930" w="1051">
                  <a:moveTo>
                    <a:pt x="1050" y="1"/>
                  </a:moveTo>
                  <a:lnTo>
                    <a:pt x="1050" y="1"/>
                  </a:lnTo>
                  <a:cubicBezTo>
                    <a:pt x="680" y="274"/>
                    <a:pt x="232" y="461"/>
                    <a:pt x="16" y="903"/>
                  </a:cubicBezTo>
                  <a:lnTo>
                    <a:pt x="16" y="903"/>
                  </a:lnTo>
                  <a:cubicBezTo>
                    <a:pt x="492" y="749"/>
                    <a:pt x="765" y="368"/>
                    <a:pt x="1050" y="1"/>
                  </a:cubicBezTo>
                  <a:close/>
                  <a:moveTo>
                    <a:pt x="16" y="903"/>
                  </a:moveTo>
                  <a:cubicBezTo>
                    <a:pt x="11" y="904"/>
                    <a:pt x="6" y="906"/>
                    <a:pt x="0" y="908"/>
                  </a:cubicBezTo>
                  <a:lnTo>
                    <a:pt x="4" y="929"/>
                  </a:lnTo>
                  <a:cubicBezTo>
                    <a:pt x="8" y="920"/>
                    <a:pt x="12" y="911"/>
                    <a:pt x="16"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0"/>
            <p:cNvSpPr/>
            <p:nvPr/>
          </p:nvSpPr>
          <p:spPr>
            <a:xfrm>
              <a:off x="5449850" y="3166975"/>
              <a:ext cx="17625" cy="8575"/>
            </a:xfrm>
            <a:custGeom>
              <a:rect b="b" l="l" r="r" t="t"/>
              <a:pathLst>
                <a:path extrusionOk="0" h="343" w="705">
                  <a:moveTo>
                    <a:pt x="704" y="1"/>
                  </a:moveTo>
                  <a:cubicBezTo>
                    <a:pt x="468" y="115"/>
                    <a:pt x="236" y="226"/>
                    <a:pt x="0" y="340"/>
                  </a:cubicBezTo>
                  <a:cubicBezTo>
                    <a:pt x="28" y="342"/>
                    <a:pt x="54" y="343"/>
                    <a:pt x="81" y="343"/>
                  </a:cubicBezTo>
                  <a:cubicBezTo>
                    <a:pt x="348" y="343"/>
                    <a:pt x="564" y="242"/>
                    <a:pt x="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0"/>
            <p:cNvSpPr/>
            <p:nvPr/>
          </p:nvSpPr>
          <p:spPr>
            <a:xfrm>
              <a:off x="5197275" y="3220300"/>
              <a:ext cx="34575" cy="6975"/>
            </a:xfrm>
            <a:custGeom>
              <a:rect b="b" l="l" r="r" t="t"/>
              <a:pathLst>
                <a:path extrusionOk="0" h="279" w="1383">
                  <a:moveTo>
                    <a:pt x="1379" y="0"/>
                  </a:moveTo>
                  <a:cubicBezTo>
                    <a:pt x="1378" y="1"/>
                    <a:pt x="1376" y="2"/>
                    <a:pt x="1375" y="3"/>
                  </a:cubicBezTo>
                  <a:lnTo>
                    <a:pt x="1375" y="3"/>
                  </a:lnTo>
                  <a:cubicBezTo>
                    <a:pt x="1377" y="3"/>
                    <a:pt x="1380" y="3"/>
                    <a:pt x="1382" y="4"/>
                  </a:cubicBezTo>
                  <a:lnTo>
                    <a:pt x="1379" y="0"/>
                  </a:lnTo>
                  <a:close/>
                  <a:moveTo>
                    <a:pt x="1336" y="3"/>
                  </a:moveTo>
                  <a:cubicBezTo>
                    <a:pt x="875" y="3"/>
                    <a:pt x="443" y="160"/>
                    <a:pt x="1" y="257"/>
                  </a:cubicBezTo>
                  <a:cubicBezTo>
                    <a:pt x="143" y="269"/>
                    <a:pt x="284" y="278"/>
                    <a:pt x="424" y="278"/>
                  </a:cubicBezTo>
                  <a:cubicBezTo>
                    <a:pt x="759" y="278"/>
                    <a:pt x="1083" y="223"/>
                    <a:pt x="1375" y="3"/>
                  </a:cubicBezTo>
                  <a:lnTo>
                    <a:pt x="1375" y="3"/>
                  </a:lnTo>
                  <a:cubicBezTo>
                    <a:pt x="1362" y="3"/>
                    <a:pt x="1349" y="3"/>
                    <a:pt x="1336"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0"/>
            <p:cNvSpPr/>
            <p:nvPr/>
          </p:nvSpPr>
          <p:spPr>
            <a:xfrm>
              <a:off x="5231725" y="3212950"/>
              <a:ext cx="15650" cy="7625"/>
            </a:xfrm>
            <a:custGeom>
              <a:rect b="b" l="l" r="r" t="t"/>
              <a:pathLst>
                <a:path extrusionOk="0" h="305" w="626">
                  <a:moveTo>
                    <a:pt x="626" y="1"/>
                  </a:moveTo>
                  <a:cubicBezTo>
                    <a:pt x="421" y="97"/>
                    <a:pt x="215" y="196"/>
                    <a:pt x="9" y="295"/>
                  </a:cubicBezTo>
                  <a:lnTo>
                    <a:pt x="9" y="295"/>
                  </a:lnTo>
                  <a:cubicBezTo>
                    <a:pt x="6" y="295"/>
                    <a:pt x="4" y="295"/>
                    <a:pt x="1" y="294"/>
                  </a:cubicBezTo>
                  <a:lnTo>
                    <a:pt x="1" y="294"/>
                  </a:lnTo>
                  <a:lnTo>
                    <a:pt x="4" y="298"/>
                  </a:lnTo>
                  <a:cubicBezTo>
                    <a:pt x="6" y="297"/>
                    <a:pt x="7" y="296"/>
                    <a:pt x="9" y="295"/>
                  </a:cubicBezTo>
                  <a:lnTo>
                    <a:pt x="9" y="295"/>
                  </a:lnTo>
                  <a:cubicBezTo>
                    <a:pt x="44" y="301"/>
                    <a:pt x="78" y="304"/>
                    <a:pt x="110" y="304"/>
                  </a:cubicBezTo>
                  <a:cubicBezTo>
                    <a:pt x="320" y="304"/>
                    <a:pt x="489" y="190"/>
                    <a:pt x="6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0"/>
            <p:cNvSpPr/>
            <p:nvPr/>
          </p:nvSpPr>
          <p:spPr>
            <a:xfrm>
              <a:off x="5227000" y="3182525"/>
              <a:ext cx="9775" cy="5550"/>
            </a:xfrm>
            <a:custGeom>
              <a:rect b="b" l="l" r="r" t="t"/>
              <a:pathLst>
                <a:path extrusionOk="0" h="222" w="391">
                  <a:moveTo>
                    <a:pt x="361" y="0"/>
                  </a:moveTo>
                  <a:cubicBezTo>
                    <a:pt x="241" y="54"/>
                    <a:pt x="122" y="104"/>
                    <a:pt x="1" y="158"/>
                  </a:cubicBezTo>
                  <a:cubicBezTo>
                    <a:pt x="12" y="179"/>
                    <a:pt x="22" y="201"/>
                    <a:pt x="30" y="222"/>
                  </a:cubicBezTo>
                  <a:cubicBezTo>
                    <a:pt x="151" y="171"/>
                    <a:pt x="272" y="122"/>
                    <a:pt x="391" y="72"/>
                  </a:cubicBezTo>
                  <a:cubicBezTo>
                    <a:pt x="383" y="46"/>
                    <a:pt x="373" y="25"/>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0"/>
            <p:cNvSpPr/>
            <p:nvPr/>
          </p:nvSpPr>
          <p:spPr>
            <a:xfrm>
              <a:off x="5260675" y="3168950"/>
              <a:ext cx="9200" cy="5100"/>
            </a:xfrm>
            <a:custGeom>
              <a:rect b="b" l="l" r="r" t="t"/>
              <a:pathLst>
                <a:path extrusionOk="0" h="204" w="368">
                  <a:moveTo>
                    <a:pt x="368" y="0"/>
                  </a:moveTo>
                  <a:cubicBezTo>
                    <a:pt x="279" y="25"/>
                    <a:pt x="186" y="43"/>
                    <a:pt x="104" y="83"/>
                  </a:cubicBezTo>
                  <a:cubicBezTo>
                    <a:pt x="61" y="104"/>
                    <a:pt x="33" y="165"/>
                    <a:pt x="0" y="204"/>
                  </a:cubicBezTo>
                  <a:cubicBezTo>
                    <a:pt x="54" y="197"/>
                    <a:pt x="107" y="193"/>
                    <a:pt x="158" y="175"/>
                  </a:cubicBezTo>
                  <a:cubicBezTo>
                    <a:pt x="229" y="150"/>
                    <a:pt x="297" y="118"/>
                    <a:pt x="368" y="90"/>
                  </a:cubicBezTo>
                  <a:lnTo>
                    <a:pt x="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0"/>
            <p:cNvSpPr/>
            <p:nvPr/>
          </p:nvSpPr>
          <p:spPr>
            <a:xfrm>
              <a:off x="5860025" y="2721650"/>
              <a:ext cx="35550" cy="20550"/>
            </a:xfrm>
            <a:custGeom>
              <a:rect b="b" l="l" r="r" t="t"/>
              <a:pathLst>
                <a:path extrusionOk="0" h="822" w="1422">
                  <a:moveTo>
                    <a:pt x="1418" y="0"/>
                  </a:moveTo>
                  <a:cubicBezTo>
                    <a:pt x="1410" y="7"/>
                    <a:pt x="1402" y="13"/>
                    <a:pt x="1394" y="19"/>
                  </a:cubicBezTo>
                  <a:lnTo>
                    <a:pt x="1394" y="19"/>
                  </a:lnTo>
                  <a:cubicBezTo>
                    <a:pt x="1403" y="18"/>
                    <a:pt x="1412" y="16"/>
                    <a:pt x="1421" y="15"/>
                  </a:cubicBezTo>
                  <a:lnTo>
                    <a:pt x="1418" y="0"/>
                  </a:lnTo>
                  <a:close/>
                  <a:moveTo>
                    <a:pt x="1394" y="19"/>
                  </a:moveTo>
                  <a:lnTo>
                    <a:pt x="1394" y="19"/>
                  </a:lnTo>
                  <a:cubicBezTo>
                    <a:pt x="843" y="114"/>
                    <a:pt x="384" y="368"/>
                    <a:pt x="25" y="795"/>
                  </a:cubicBezTo>
                  <a:lnTo>
                    <a:pt x="25" y="795"/>
                  </a:lnTo>
                  <a:cubicBezTo>
                    <a:pt x="534" y="626"/>
                    <a:pt x="979" y="348"/>
                    <a:pt x="1394" y="19"/>
                  </a:cubicBezTo>
                  <a:close/>
                  <a:moveTo>
                    <a:pt x="25" y="795"/>
                  </a:moveTo>
                  <a:lnTo>
                    <a:pt x="25" y="795"/>
                  </a:lnTo>
                  <a:cubicBezTo>
                    <a:pt x="17" y="798"/>
                    <a:pt x="9" y="801"/>
                    <a:pt x="0" y="803"/>
                  </a:cubicBezTo>
                  <a:lnTo>
                    <a:pt x="4" y="821"/>
                  </a:lnTo>
                  <a:cubicBezTo>
                    <a:pt x="11" y="813"/>
                    <a:pt x="18" y="804"/>
                    <a:pt x="25" y="7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0"/>
            <p:cNvSpPr/>
            <p:nvPr/>
          </p:nvSpPr>
          <p:spPr>
            <a:xfrm>
              <a:off x="5924675" y="2699850"/>
              <a:ext cx="22500" cy="8350"/>
            </a:xfrm>
            <a:custGeom>
              <a:rect b="b" l="l" r="r" t="t"/>
              <a:pathLst>
                <a:path extrusionOk="0" h="334" w="900">
                  <a:moveTo>
                    <a:pt x="900" y="1"/>
                  </a:moveTo>
                  <a:lnTo>
                    <a:pt x="900" y="1"/>
                  </a:lnTo>
                  <a:cubicBezTo>
                    <a:pt x="582" y="43"/>
                    <a:pt x="268" y="88"/>
                    <a:pt x="20" y="317"/>
                  </a:cubicBezTo>
                  <a:lnTo>
                    <a:pt x="20" y="317"/>
                  </a:lnTo>
                  <a:cubicBezTo>
                    <a:pt x="14" y="317"/>
                    <a:pt x="7" y="316"/>
                    <a:pt x="0" y="315"/>
                  </a:cubicBezTo>
                  <a:lnTo>
                    <a:pt x="0" y="315"/>
                  </a:lnTo>
                  <a:lnTo>
                    <a:pt x="3" y="333"/>
                  </a:lnTo>
                  <a:cubicBezTo>
                    <a:pt x="9" y="328"/>
                    <a:pt x="15" y="322"/>
                    <a:pt x="20" y="317"/>
                  </a:cubicBezTo>
                  <a:lnTo>
                    <a:pt x="20" y="317"/>
                  </a:lnTo>
                  <a:cubicBezTo>
                    <a:pt x="39" y="318"/>
                    <a:pt x="57" y="319"/>
                    <a:pt x="76" y="319"/>
                  </a:cubicBezTo>
                  <a:cubicBezTo>
                    <a:pt x="388" y="319"/>
                    <a:pt x="628" y="120"/>
                    <a:pt x="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0"/>
            <p:cNvSpPr/>
            <p:nvPr/>
          </p:nvSpPr>
          <p:spPr>
            <a:xfrm>
              <a:off x="5910125" y="2707725"/>
              <a:ext cx="14650" cy="7250"/>
            </a:xfrm>
            <a:custGeom>
              <a:rect b="b" l="l" r="r" t="t"/>
              <a:pathLst>
                <a:path extrusionOk="0" h="290" w="586">
                  <a:moveTo>
                    <a:pt x="582" y="0"/>
                  </a:moveTo>
                  <a:cubicBezTo>
                    <a:pt x="578" y="7"/>
                    <a:pt x="573" y="13"/>
                    <a:pt x="568" y="19"/>
                  </a:cubicBezTo>
                  <a:lnTo>
                    <a:pt x="568" y="19"/>
                  </a:lnTo>
                  <a:cubicBezTo>
                    <a:pt x="574" y="19"/>
                    <a:pt x="580" y="19"/>
                    <a:pt x="585" y="18"/>
                  </a:cubicBezTo>
                  <a:lnTo>
                    <a:pt x="582" y="0"/>
                  </a:lnTo>
                  <a:close/>
                  <a:moveTo>
                    <a:pt x="568" y="19"/>
                  </a:moveTo>
                  <a:cubicBezTo>
                    <a:pt x="351" y="35"/>
                    <a:pt x="152" y="92"/>
                    <a:pt x="13" y="276"/>
                  </a:cubicBezTo>
                  <a:lnTo>
                    <a:pt x="13" y="276"/>
                  </a:lnTo>
                  <a:cubicBezTo>
                    <a:pt x="9" y="276"/>
                    <a:pt x="4" y="276"/>
                    <a:pt x="0" y="275"/>
                  </a:cubicBezTo>
                  <a:lnTo>
                    <a:pt x="0" y="275"/>
                  </a:lnTo>
                  <a:lnTo>
                    <a:pt x="3" y="289"/>
                  </a:lnTo>
                  <a:cubicBezTo>
                    <a:pt x="7" y="285"/>
                    <a:pt x="10" y="280"/>
                    <a:pt x="13" y="276"/>
                  </a:cubicBezTo>
                  <a:lnTo>
                    <a:pt x="13" y="276"/>
                  </a:lnTo>
                  <a:cubicBezTo>
                    <a:pt x="22" y="276"/>
                    <a:pt x="31" y="276"/>
                    <a:pt x="40" y="276"/>
                  </a:cubicBezTo>
                  <a:cubicBezTo>
                    <a:pt x="257" y="276"/>
                    <a:pt x="437" y="198"/>
                    <a:pt x="568"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0"/>
            <p:cNvSpPr/>
            <p:nvPr/>
          </p:nvSpPr>
          <p:spPr>
            <a:xfrm>
              <a:off x="5895450" y="2714600"/>
              <a:ext cx="14775" cy="7425"/>
            </a:xfrm>
            <a:custGeom>
              <a:rect b="b" l="l" r="r" t="t"/>
              <a:pathLst>
                <a:path extrusionOk="0" h="297" w="591">
                  <a:moveTo>
                    <a:pt x="587" y="0"/>
                  </a:moveTo>
                  <a:cubicBezTo>
                    <a:pt x="584" y="5"/>
                    <a:pt x="581" y="10"/>
                    <a:pt x="577" y="15"/>
                  </a:cubicBezTo>
                  <a:lnTo>
                    <a:pt x="577" y="15"/>
                  </a:lnTo>
                  <a:cubicBezTo>
                    <a:pt x="582" y="14"/>
                    <a:pt x="586" y="14"/>
                    <a:pt x="590" y="14"/>
                  </a:cubicBezTo>
                  <a:lnTo>
                    <a:pt x="587" y="0"/>
                  </a:lnTo>
                  <a:close/>
                  <a:moveTo>
                    <a:pt x="577" y="15"/>
                  </a:moveTo>
                  <a:cubicBezTo>
                    <a:pt x="352" y="27"/>
                    <a:pt x="148" y="84"/>
                    <a:pt x="14" y="282"/>
                  </a:cubicBezTo>
                  <a:lnTo>
                    <a:pt x="14" y="282"/>
                  </a:lnTo>
                  <a:cubicBezTo>
                    <a:pt x="9" y="282"/>
                    <a:pt x="5" y="282"/>
                    <a:pt x="1" y="282"/>
                  </a:cubicBezTo>
                  <a:lnTo>
                    <a:pt x="1" y="282"/>
                  </a:lnTo>
                  <a:lnTo>
                    <a:pt x="4" y="297"/>
                  </a:lnTo>
                  <a:cubicBezTo>
                    <a:pt x="7" y="292"/>
                    <a:pt x="10" y="287"/>
                    <a:pt x="14" y="282"/>
                  </a:cubicBezTo>
                  <a:lnTo>
                    <a:pt x="14" y="282"/>
                  </a:lnTo>
                  <a:cubicBezTo>
                    <a:pt x="15" y="282"/>
                    <a:pt x="16" y="282"/>
                    <a:pt x="17" y="282"/>
                  </a:cubicBezTo>
                  <a:cubicBezTo>
                    <a:pt x="248" y="282"/>
                    <a:pt x="441" y="213"/>
                    <a:pt x="5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0"/>
            <p:cNvSpPr/>
            <p:nvPr/>
          </p:nvSpPr>
          <p:spPr>
            <a:xfrm>
              <a:off x="6489450" y="2622375"/>
              <a:ext cx="171525" cy="53775"/>
            </a:xfrm>
            <a:custGeom>
              <a:rect b="b" l="l" r="r" t="t"/>
              <a:pathLst>
                <a:path extrusionOk="0" h="2151" w="6861">
                  <a:moveTo>
                    <a:pt x="6534" y="1"/>
                  </a:moveTo>
                  <a:cubicBezTo>
                    <a:pt x="6519" y="1"/>
                    <a:pt x="6504" y="2"/>
                    <a:pt x="6490" y="4"/>
                  </a:cubicBezTo>
                  <a:cubicBezTo>
                    <a:pt x="5743" y="96"/>
                    <a:pt x="4961" y="100"/>
                    <a:pt x="4261" y="339"/>
                  </a:cubicBezTo>
                  <a:cubicBezTo>
                    <a:pt x="2911" y="800"/>
                    <a:pt x="1611" y="1393"/>
                    <a:pt x="294" y="1939"/>
                  </a:cubicBezTo>
                  <a:cubicBezTo>
                    <a:pt x="187" y="1982"/>
                    <a:pt x="97" y="2075"/>
                    <a:pt x="1" y="2147"/>
                  </a:cubicBezTo>
                  <a:cubicBezTo>
                    <a:pt x="25" y="2149"/>
                    <a:pt x="47" y="2151"/>
                    <a:pt x="69" y="2151"/>
                  </a:cubicBezTo>
                  <a:cubicBezTo>
                    <a:pt x="185" y="2151"/>
                    <a:pt x="275" y="2114"/>
                    <a:pt x="368" y="2075"/>
                  </a:cubicBezTo>
                  <a:cubicBezTo>
                    <a:pt x="1297" y="1679"/>
                    <a:pt x="2219" y="1265"/>
                    <a:pt x="3162" y="893"/>
                  </a:cubicBezTo>
                  <a:cubicBezTo>
                    <a:pt x="4065" y="540"/>
                    <a:pt x="4995" y="314"/>
                    <a:pt x="5973" y="314"/>
                  </a:cubicBezTo>
                  <a:cubicBezTo>
                    <a:pt x="6042" y="314"/>
                    <a:pt x="6112" y="315"/>
                    <a:pt x="6183" y="317"/>
                  </a:cubicBezTo>
                  <a:cubicBezTo>
                    <a:pt x="6228" y="319"/>
                    <a:pt x="6274" y="321"/>
                    <a:pt x="6321" y="321"/>
                  </a:cubicBezTo>
                  <a:cubicBezTo>
                    <a:pt x="6507" y="321"/>
                    <a:pt x="6695" y="290"/>
                    <a:pt x="6861" y="75"/>
                  </a:cubicBezTo>
                  <a:cubicBezTo>
                    <a:pt x="6751" y="50"/>
                    <a:pt x="6639" y="1"/>
                    <a:pt x="6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0"/>
            <p:cNvSpPr/>
            <p:nvPr/>
          </p:nvSpPr>
          <p:spPr>
            <a:xfrm>
              <a:off x="5193175" y="2953775"/>
              <a:ext cx="41875" cy="27175"/>
            </a:xfrm>
            <a:custGeom>
              <a:rect b="b" l="l" r="r" t="t"/>
              <a:pathLst>
                <a:path extrusionOk="0" h="1087" w="1675">
                  <a:moveTo>
                    <a:pt x="1643" y="0"/>
                  </a:moveTo>
                  <a:cubicBezTo>
                    <a:pt x="1365" y="101"/>
                    <a:pt x="1083" y="197"/>
                    <a:pt x="801" y="297"/>
                  </a:cubicBezTo>
                  <a:lnTo>
                    <a:pt x="826" y="294"/>
                  </a:lnTo>
                  <a:lnTo>
                    <a:pt x="826" y="294"/>
                  </a:lnTo>
                  <a:cubicBezTo>
                    <a:pt x="622" y="590"/>
                    <a:pt x="186" y="643"/>
                    <a:pt x="0" y="1086"/>
                  </a:cubicBezTo>
                  <a:cubicBezTo>
                    <a:pt x="608" y="719"/>
                    <a:pt x="1144" y="394"/>
                    <a:pt x="1675" y="68"/>
                  </a:cubicBezTo>
                  <a:cubicBezTo>
                    <a:pt x="1665" y="47"/>
                    <a:pt x="1654" y="22"/>
                    <a:pt x="1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0"/>
            <p:cNvSpPr/>
            <p:nvPr/>
          </p:nvSpPr>
          <p:spPr>
            <a:xfrm>
              <a:off x="5263000" y="2971975"/>
              <a:ext cx="29375" cy="8275"/>
            </a:xfrm>
            <a:custGeom>
              <a:rect b="b" l="l" r="r" t="t"/>
              <a:pathLst>
                <a:path extrusionOk="0" h="331" w="1175">
                  <a:moveTo>
                    <a:pt x="1175" y="1"/>
                  </a:moveTo>
                  <a:lnTo>
                    <a:pt x="1175" y="1"/>
                  </a:lnTo>
                  <a:cubicBezTo>
                    <a:pt x="764" y="44"/>
                    <a:pt x="372" y="151"/>
                    <a:pt x="0" y="330"/>
                  </a:cubicBezTo>
                  <a:cubicBezTo>
                    <a:pt x="411" y="287"/>
                    <a:pt x="822" y="237"/>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0"/>
            <p:cNvSpPr/>
            <p:nvPr/>
          </p:nvSpPr>
          <p:spPr>
            <a:xfrm>
              <a:off x="5179075" y="3000200"/>
              <a:ext cx="31175" cy="4300"/>
            </a:xfrm>
            <a:custGeom>
              <a:rect b="b" l="l" r="r" t="t"/>
              <a:pathLst>
                <a:path extrusionOk="0" h="172" w="1247">
                  <a:moveTo>
                    <a:pt x="1246" y="1"/>
                  </a:moveTo>
                  <a:lnTo>
                    <a:pt x="1246" y="1"/>
                  </a:lnTo>
                  <a:cubicBezTo>
                    <a:pt x="845" y="28"/>
                    <a:pt x="439" y="56"/>
                    <a:pt x="37" y="84"/>
                  </a:cubicBezTo>
                  <a:lnTo>
                    <a:pt x="37" y="84"/>
                  </a:lnTo>
                  <a:cubicBezTo>
                    <a:pt x="25" y="79"/>
                    <a:pt x="13" y="74"/>
                    <a:pt x="0" y="68"/>
                  </a:cubicBezTo>
                  <a:lnTo>
                    <a:pt x="0" y="86"/>
                  </a:lnTo>
                  <a:cubicBezTo>
                    <a:pt x="13" y="86"/>
                    <a:pt x="25" y="85"/>
                    <a:pt x="37" y="84"/>
                  </a:cubicBezTo>
                  <a:lnTo>
                    <a:pt x="37" y="84"/>
                  </a:lnTo>
                  <a:cubicBezTo>
                    <a:pt x="193" y="146"/>
                    <a:pt x="347" y="172"/>
                    <a:pt x="501" y="172"/>
                  </a:cubicBezTo>
                  <a:cubicBezTo>
                    <a:pt x="751" y="172"/>
                    <a:pt x="999" y="102"/>
                    <a:pt x="1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0"/>
            <p:cNvSpPr/>
            <p:nvPr/>
          </p:nvSpPr>
          <p:spPr>
            <a:xfrm>
              <a:off x="5774675" y="2913050"/>
              <a:ext cx="49550" cy="18700"/>
            </a:xfrm>
            <a:custGeom>
              <a:rect b="b" l="l" r="r" t="t"/>
              <a:pathLst>
                <a:path extrusionOk="0" h="748" w="1982">
                  <a:moveTo>
                    <a:pt x="1982" y="1"/>
                  </a:moveTo>
                  <a:lnTo>
                    <a:pt x="1982" y="1"/>
                  </a:lnTo>
                  <a:cubicBezTo>
                    <a:pt x="1532" y="51"/>
                    <a:pt x="589" y="405"/>
                    <a:pt x="0" y="747"/>
                  </a:cubicBezTo>
                  <a:cubicBezTo>
                    <a:pt x="3" y="747"/>
                    <a:pt x="6" y="747"/>
                    <a:pt x="9" y="747"/>
                  </a:cubicBezTo>
                  <a:cubicBezTo>
                    <a:pt x="684" y="747"/>
                    <a:pt x="1670" y="375"/>
                    <a:pt x="1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0"/>
            <p:cNvSpPr/>
            <p:nvPr/>
          </p:nvSpPr>
          <p:spPr>
            <a:xfrm>
              <a:off x="5717350" y="2944850"/>
              <a:ext cx="56000" cy="10300"/>
            </a:xfrm>
            <a:custGeom>
              <a:rect b="b" l="l" r="r" t="t"/>
              <a:pathLst>
                <a:path extrusionOk="0" h="412" w="2240">
                  <a:moveTo>
                    <a:pt x="2239" y="1"/>
                  </a:moveTo>
                  <a:lnTo>
                    <a:pt x="2239" y="1"/>
                  </a:lnTo>
                  <a:cubicBezTo>
                    <a:pt x="1497" y="122"/>
                    <a:pt x="750" y="243"/>
                    <a:pt x="1" y="365"/>
                  </a:cubicBezTo>
                  <a:cubicBezTo>
                    <a:pt x="179" y="397"/>
                    <a:pt x="369" y="411"/>
                    <a:pt x="561" y="411"/>
                  </a:cubicBezTo>
                  <a:cubicBezTo>
                    <a:pt x="1211" y="411"/>
                    <a:pt x="1886" y="243"/>
                    <a:pt x="2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0"/>
            <p:cNvSpPr/>
            <p:nvPr/>
          </p:nvSpPr>
          <p:spPr>
            <a:xfrm>
              <a:off x="5653775" y="2929050"/>
              <a:ext cx="11450" cy="6975"/>
            </a:xfrm>
            <a:custGeom>
              <a:rect b="b" l="l" r="r" t="t"/>
              <a:pathLst>
                <a:path extrusionOk="0" h="279" w="458">
                  <a:moveTo>
                    <a:pt x="419" y="0"/>
                  </a:moveTo>
                  <a:lnTo>
                    <a:pt x="0" y="193"/>
                  </a:lnTo>
                  <a:cubicBezTo>
                    <a:pt x="15" y="221"/>
                    <a:pt x="29" y="251"/>
                    <a:pt x="43" y="279"/>
                  </a:cubicBezTo>
                  <a:cubicBezTo>
                    <a:pt x="183" y="215"/>
                    <a:pt x="318" y="150"/>
                    <a:pt x="457" y="83"/>
                  </a:cubicBezTo>
                  <a:cubicBezTo>
                    <a:pt x="444" y="54"/>
                    <a:pt x="432" y="25"/>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0"/>
            <p:cNvSpPr/>
            <p:nvPr/>
          </p:nvSpPr>
          <p:spPr>
            <a:xfrm>
              <a:off x="6300450" y="2690400"/>
              <a:ext cx="37175" cy="21625"/>
            </a:xfrm>
            <a:custGeom>
              <a:rect b="b" l="l" r="r" t="t"/>
              <a:pathLst>
                <a:path extrusionOk="0" h="865" w="1487">
                  <a:moveTo>
                    <a:pt x="1486" y="1"/>
                  </a:moveTo>
                  <a:lnTo>
                    <a:pt x="1486" y="1"/>
                  </a:lnTo>
                  <a:cubicBezTo>
                    <a:pt x="954" y="222"/>
                    <a:pt x="453" y="504"/>
                    <a:pt x="0" y="865"/>
                  </a:cubicBezTo>
                  <a:cubicBezTo>
                    <a:pt x="568" y="700"/>
                    <a:pt x="1086" y="451"/>
                    <a:pt x="1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0"/>
            <p:cNvSpPr/>
            <p:nvPr/>
          </p:nvSpPr>
          <p:spPr>
            <a:xfrm>
              <a:off x="6328825" y="2676275"/>
              <a:ext cx="14775" cy="8375"/>
            </a:xfrm>
            <a:custGeom>
              <a:rect b="b" l="l" r="r" t="t"/>
              <a:pathLst>
                <a:path extrusionOk="0" h="335" w="591">
                  <a:moveTo>
                    <a:pt x="523" y="1"/>
                  </a:moveTo>
                  <a:cubicBezTo>
                    <a:pt x="373" y="90"/>
                    <a:pt x="223" y="180"/>
                    <a:pt x="1" y="312"/>
                  </a:cubicBezTo>
                  <a:cubicBezTo>
                    <a:pt x="64" y="327"/>
                    <a:pt x="119" y="334"/>
                    <a:pt x="169" y="334"/>
                  </a:cubicBezTo>
                  <a:cubicBezTo>
                    <a:pt x="381" y="334"/>
                    <a:pt x="477" y="209"/>
                    <a:pt x="590" y="119"/>
                  </a:cubicBezTo>
                  <a:cubicBezTo>
                    <a:pt x="569" y="80"/>
                    <a:pt x="544" y="40"/>
                    <a:pt x="5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8" name="Google Shape;2358;p20"/>
          <p:cNvSpPr/>
          <p:nvPr/>
        </p:nvSpPr>
        <p:spPr>
          <a:xfrm rot="-8706920">
            <a:off x="-3934169" y="1453089"/>
            <a:ext cx="5526870" cy="3013993"/>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9" name="Google Shape;2359;p20"/>
          <p:cNvGrpSpPr/>
          <p:nvPr/>
        </p:nvGrpSpPr>
        <p:grpSpPr>
          <a:xfrm rot="5400000">
            <a:off x="-647530" y="1424871"/>
            <a:ext cx="1863659" cy="1902464"/>
            <a:chOff x="5048250" y="3061775"/>
            <a:chExt cx="1331375" cy="1359000"/>
          </a:xfrm>
        </p:grpSpPr>
        <p:sp>
          <p:nvSpPr>
            <p:cNvPr id="2360" name="Google Shape;2360;p20"/>
            <p:cNvSpPr/>
            <p:nvPr/>
          </p:nvSpPr>
          <p:spPr>
            <a:xfrm>
              <a:off x="5048250" y="3061775"/>
              <a:ext cx="1331375" cy="1359000"/>
            </a:xfrm>
            <a:custGeom>
              <a:rect b="b" l="l" r="r" t="t"/>
              <a:pathLst>
                <a:path extrusionOk="0" h="54360" w="53255">
                  <a:moveTo>
                    <a:pt x="24992" y="11839"/>
                  </a:moveTo>
                  <a:lnTo>
                    <a:pt x="24981" y="11860"/>
                  </a:lnTo>
                  <a:cubicBezTo>
                    <a:pt x="24984" y="11857"/>
                    <a:pt x="24986" y="11853"/>
                    <a:pt x="24989" y="11850"/>
                  </a:cubicBezTo>
                  <a:lnTo>
                    <a:pt x="24989" y="11850"/>
                  </a:lnTo>
                  <a:cubicBezTo>
                    <a:pt x="24990" y="11846"/>
                    <a:pt x="24991" y="11842"/>
                    <a:pt x="24992" y="11839"/>
                  </a:cubicBezTo>
                  <a:close/>
                  <a:moveTo>
                    <a:pt x="30295" y="7125"/>
                  </a:moveTo>
                  <a:cubicBezTo>
                    <a:pt x="30406" y="7135"/>
                    <a:pt x="30520" y="7135"/>
                    <a:pt x="30627" y="7160"/>
                  </a:cubicBezTo>
                  <a:cubicBezTo>
                    <a:pt x="32509" y="7617"/>
                    <a:pt x="34385" y="8106"/>
                    <a:pt x="36134" y="8974"/>
                  </a:cubicBezTo>
                  <a:cubicBezTo>
                    <a:pt x="36409" y="9113"/>
                    <a:pt x="36699" y="9224"/>
                    <a:pt x="36981" y="9345"/>
                  </a:cubicBezTo>
                  <a:cubicBezTo>
                    <a:pt x="37523" y="9571"/>
                    <a:pt x="38023" y="9860"/>
                    <a:pt x="38495" y="10210"/>
                  </a:cubicBezTo>
                  <a:cubicBezTo>
                    <a:pt x="38923" y="10527"/>
                    <a:pt x="39359" y="10835"/>
                    <a:pt x="39813" y="11110"/>
                  </a:cubicBezTo>
                  <a:cubicBezTo>
                    <a:pt x="40645" y="11610"/>
                    <a:pt x="41234" y="12320"/>
                    <a:pt x="41674" y="13177"/>
                  </a:cubicBezTo>
                  <a:cubicBezTo>
                    <a:pt x="39973" y="11839"/>
                    <a:pt x="38141" y="10695"/>
                    <a:pt x="36206" y="9756"/>
                  </a:cubicBezTo>
                  <a:cubicBezTo>
                    <a:pt x="34270" y="8817"/>
                    <a:pt x="32377" y="7767"/>
                    <a:pt x="30271" y="7221"/>
                  </a:cubicBezTo>
                  <a:cubicBezTo>
                    <a:pt x="30277" y="7189"/>
                    <a:pt x="30288" y="7156"/>
                    <a:pt x="30295" y="7125"/>
                  </a:cubicBezTo>
                  <a:close/>
                  <a:moveTo>
                    <a:pt x="34434" y="11748"/>
                  </a:moveTo>
                  <a:cubicBezTo>
                    <a:pt x="36060" y="11748"/>
                    <a:pt x="37917" y="12182"/>
                    <a:pt x="39088" y="13242"/>
                  </a:cubicBezTo>
                  <a:cubicBezTo>
                    <a:pt x="38959" y="13224"/>
                    <a:pt x="38891" y="13227"/>
                    <a:pt x="38830" y="13206"/>
                  </a:cubicBezTo>
                  <a:cubicBezTo>
                    <a:pt x="38297" y="13035"/>
                    <a:pt x="37761" y="12953"/>
                    <a:pt x="37216" y="12953"/>
                  </a:cubicBezTo>
                  <a:cubicBezTo>
                    <a:pt x="36929" y="12953"/>
                    <a:pt x="36639" y="12976"/>
                    <a:pt x="36345" y="13021"/>
                  </a:cubicBezTo>
                  <a:cubicBezTo>
                    <a:pt x="36122" y="13056"/>
                    <a:pt x="35892" y="13100"/>
                    <a:pt x="35663" y="13100"/>
                  </a:cubicBezTo>
                  <a:cubicBezTo>
                    <a:pt x="35471" y="13100"/>
                    <a:pt x="35279" y="13069"/>
                    <a:pt x="35092" y="12974"/>
                  </a:cubicBezTo>
                  <a:cubicBezTo>
                    <a:pt x="34873" y="12924"/>
                    <a:pt x="34656" y="12874"/>
                    <a:pt x="34441" y="12824"/>
                  </a:cubicBezTo>
                  <a:cubicBezTo>
                    <a:pt x="33742" y="12610"/>
                    <a:pt x="33070" y="12317"/>
                    <a:pt x="32334" y="12238"/>
                  </a:cubicBezTo>
                  <a:cubicBezTo>
                    <a:pt x="32221" y="12224"/>
                    <a:pt x="32109" y="12203"/>
                    <a:pt x="31949" y="12177"/>
                  </a:cubicBezTo>
                  <a:cubicBezTo>
                    <a:pt x="32561" y="11905"/>
                    <a:pt x="33456" y="11748"/>
                    <a:pt x="34434" y="11748"/>
                  </a:cubicBezTo>
                  <a:close/>
                  <a:moveTo>
                    <a:pt x="32328" y="13710"/>
                  </a:moveTo>
                  <a:cubicBezTo>
                    <a:pt x="32324" y="13710"/>
                    <a:pt x="32320" y="13710"/>
                    <a:pt x="32317" y="13710"/>
                  </a:cubicBezTo>
                  <a:lnTo>
                    <a:pt x="32317" y="13710"/>
                  </a:lnTo>
                  <a:cubicBezTo>
                    <a:pt x="32319" y="13713"/>
                    <a:pt x="32321" y="13717"/>
                    <a:pt x="32323" y="13720"/>
                  </a:cubicBezTo>
                  <a:lnTo>
                    <a:pt x="32328" y="13710"/>
                  </a:lnTo>
                  <a:close/>
                  <a:moveTo>
                    <a:pt x="14185" y="3820"/>
                  </a:moveTo>
                  <a:cubicBezTo>
                    <a:pt x="14278" y="3838"/>
                    <a:pt x="14375" y="3846"/>
                    <a:pt x="14467" y="3874"/>
                  </a:cubicBezTo>
                  <a:cubicBezTo>
                    <a:pt x="16518" y="4506"/>
                    <a:pt x="18614" y="4942"/>
                    <a:pt x="20717" y="5349"/>
                  </a:cubicBezTo>
                  <a:cubicBezTo>
                    <a:pt x="22221" y="5638"/>
                    <a:pt x="23671" y="6117"/>
                    <a:pt x="25085" y="6685"/>
                  </a:cubicBezTo>
                  <a:cubicBezTo>
                    <a:pt x="25413" y="6817"/>
                    <a:pt x="25717" y="7031"/>
                    <a:pt x="26010" y="7239"/>
                  </a:cubicBezTo>
                  <a:cubicBezTo>
                    <a:pt x="26495" y="7588"/>
                    <a:pt x="26949" y="7985"/>
                    <a:pt x="27442" y="8328"/>
                  </a:cubicBezTo>
                  <a:cubicBezTo>
                    <a:pt x="27831" y="8599"/>
                    <a:pt x="28260" y="8824"/>
                    <a:pt x="28667" y="9074"/>
                  </a:cubicBezTo>
                  <a:cubicBezTo>
                    <a:pt x="28791" y="9151"/>
                    <a:pt x="28919" y="9184"/>
                    <a:pt x="29049" y="9184"/>
                  </a:cubicBezTo>
                  <a:cubicBezTo>
                    <a:pt x="29150" y="9184"/>
                    <a:pt x="29253" y="9164"/>
                    <a:pt x="29356" y="9128"/>
                  </a:cubicBezTo>
                  <a:cubicBezTo>
                    <a:pt x="29503" y="9078"/>
                    <a:pt x="29653" y="9032"/>
                    <a:pt x="29788" y="8960"/>
                  </a:cubicBezTo>
                  <a:cubicBezTo>
                    <a:pt x="30270" y="8707"/>
                    <a:pt x="30778" y="8585"/>
                    <a:pt x="31317" y="8585"/>
                  </a:cubicBezTo>
                  <a:cubicBezTo>
                    <a:pt x="31334" y="8585"/>
                    <a:pt x="31350" y="8585"/>
                    <a:pt x="31367" y="8585"/>
                  </a:cubicBezTo>
                  <a:cubicBezTo>
                    <a:pt x="31417" y="8585"/>
                    <a:pt x="31471" y="8570"/>
                    <a:pt x="31517" y="8560"/>
                  </a:cubicBezTo>
                  <a:cubicBezTo>
                    <a:pt x="31531" y="8556"/>
                    <a:pt x="31542" y="8534"/>
                    <a:pt x="31585" y="8496"/>
                  </a:cubicBezTo>
                  <a:cubicBezTo>
                    <a:pt x="31404" y="8471"/>
                    <a:pt x="31228" y="8458"/>
                    <a:pt x="31054" y="8458"/>
                  </a:cubicBezTo>
                  <a:cubicBezTo>
                    <a:pt x="30589" y="8458"/>
                    <a:pt x="30146" y="8549"/>
                    <a:pt x="29717" y="8732"/>
                  </a:cubicBezTo>
                  <a:cubicBezTo>
                    <a:pt x="29620" y="8770"/>
                    <a:pt x="29531" y="8828"/>
                    <a:pt x="29435" y="8860"/>
                  </a:cubicBezTo>
                  <a:cubicBezTo>
                    <a:pt x="29277" y="8916"/>
                    <a:pt x="29121" y="8950"/>
                    <a:pt x="28970" y="8950"/>
                  </a:cubicBezTo>
                  <a:cubicBezTo>
                    <a:pt x="28764" y="8950"/>
                    <a:pt x="28565" y="8885"/>
                    <a:pt x="28377" y="8720"/>
                  </a:cubicBezTo>
                  <a:cubicBezTo>
                    <a:pt x="28092" y="8470"/>
                    <a:pt x="27799" y="8234"/>
                    <a:pt x="27506" y="7999"/>
                  </a:cubicBezTo>
                  <a:cubicBezTo>
                    <a:pt x="27092" y="7667"/>
                    <a:pt x="26681" y="7331"/>
                    <a:pt x="26256" y="7010"/>
                  </a:cubicBezTo>
                  <a:cubicBezTo>
                    <a:pt x="25817" y="6675"/>
                    <a:pt x="25321" y="6449"/>
                    <a:pt x="24789" y="6289"/>
                  </a:cubicBezTo>
                  <a:cubicBezTo>
                    <a:pt x="24381" y="6164"/>
                    <a:pt x="23978" y="6021"/>
                    <a:pt x="23585" y="5810"/>
                  </a:cubicBezTo>
                  <a:lnTo>
                    <a:pt x="23585" y="5810"/>
                  </a:lnTo>
                  <a:cubicBezTo>
                    <a:pt x="23709" y="5821"/>
                    <a:pt x="23842" y="5817"/>
                    <a:pt x="23960" y="5849"/>
                  </a:cubicBezTo>
                  <a:cubicBezTo>
                    <a:pt x="25171" y="6167"/>
                    <a:pt x="26384" y="6471"/>
                    <a:pt x="27584" y="6820"/>
                  </a:cubicBezTo>
                  <a:cubicBezTo>
                    <a:pt x="28753" y="7163"/>
                    <a:pt x="29910" y="7545"/>
                    <a:pt x="31063" y="7939"/>
                  </a:cubicBezTo>
                  <a:cubicBezTo>
                    <a:pt x="31741" y="8170"/>
                    <a:pt x="32409" y="8442"/>
                    <a:pt x="33070" y="8724"/>
                  </a:cubicBezTo>
                  <a:cubicBezTo>
                    <a:pt x="35120" y="9602"/>
                    <a:pt x="37106" y="10613"/>
                    <a:pt x="39023" y="11760"/>
                  </a:cubicBezTo>
                  <a:cubicBezTo>
                    <a:pt x="39877" y="12271"/>
                    <a:pt x="40716" y="12799"/>
                    <a:pt x="41459" y="13467"/>
                  </a:cubicBezTo>
                  <a:cubicBezTo>
                    <a:pt x="41548" y="13549"/>
                    <a:pt x="41631" y="13634"/>
                    <a:pt x="41738" y="13741"/>
                  </a:cubicBezTo>
                  <a:cubicBezTo>
                    <a:pt x="41646" y="13797"/>
                    <a:pt x="41561" y="13821"/>
                    <a:pt x="41482" y="13821"/>
                  </a:cubicBezTo>
                  <a:cubicBezTo>
                    <a:pt x="41366" y="13821"/>
                    <a:pt x="41263" y="13769"/>
                    <a:pt x="41170" y="13685"/>
                  </a:cubicBezTo>
                  <a:cubicBezTo>
                    <a:pt x="40766" y="13321"/>
                    <a:pt x="40273" y="13120"/>
                    <a:pt x="39798" y="12881"/>
                  </a:cubicBezTo>
                  <a:cubicBezTo>
                    <a:pt x="38470" y="12210"/>
                    <a:pt x="37127" y="11563"/>
                    <a:pt x="35748" y="10992"/>
                  </a:cubicBezTo>
                  <a:cubicBezTo>
                    <a:pt x="34966" y="10670"/>
                    <a:pt x="34179" y="10481"/>
                    <a:pt x="33372" y="10481"/>
                  </a:cubicBezTo>
                  <a:cubicBezTo>
                    <a:pt x="32996" y="10481"/>
                    <a:pt x="32616" y="10522"/>
                    <a:pt x="32231" y="10610"/>
                  </a:cubicBezTo>
                  <a:cubicBezTo>
                    <a:pt x="32112" y="10636"/>
                    <a:pt x="31997" y="10651"/>
                    <a:pt x="31885" y="10651"/>
                  </a:cubicBezTo>
                  <a:cubicBezTo>
                    <a:pt x="31668" y="10651"/>
                    <a:pt x="31460" y="10597"/>
                    <a:pt x="31249" y="10474"/>
                  </a:cubicBezTo>
                  <a:cubicBezTo>
                    <a:pt x="30871" y="10249"/>
                    <a:pt x="30467" y="10074"/>
                    <a:pt x="30045" y="9917"/>
                  </a:cubicBezTo>
                  <a:lnTo>
                    <a:pt x="30045" y="9917"/>
                  </a:lnTo>
                  <a:cubicBezTo>
                    <a:pt x="30378" y="10278"/>
                    <a:pt x="30863" y="10424"/>
                    <a:pt x="31256" y="10778"/>
                  </a:cubicBezTo>
                  <a:cubicBezTo>
                    <a:pt x="31102" y="10817"/>
                    <a:pt x="31006" y="10842"/>
                    <a:pt x="30909" y="10860"/>
                  </a:cubicBezTo>
                  <a:cubicBezTo>
                    <a:pt x="30421" y="10956"/>
                    <a:pt x="29928" y="11028"/>
                    <a:pt x="29445" y="11145"/>
                  </a:cubicBezTo>
                  <a:cubicBezTo>
                    <a:pt x="29215" y="11200"/>
                    <a:pt x="28989" y="11232"/>
                    <a:pt x="28768" y="11232"/>
                  </a:cubicBezTo>
                  <a:cubicBezTo>
                    <a:pt x="28369" y="11232"/>
                    <a:pt x="27989" y="11127"/>
                    <a:pt x="27635" y="10863"/>
                  </a:cubicBezTo>
                  <a:cubicBezTo>
                    <a:pt x="27192" y="10538"/>
                    <a:pt x="26756" y="10206"/>
                    <a:pt x="26335" y="9860"/>
                  </a:cubicBezTo>
                  <a:cubicBezTo>
                    <a:pt x="26224" y="9767"/>
                    <a:pt x="26174" y="9602"/>
                    <a:pt x="26102" y="9470"/>
                  </a:cubicBezTo>
                  <a:cubicBezTo>
                    <a:pt x="26024" y="9320"/>
                    <a:pt x="25974" y="9149"/>
                    <a:pt x="25870" y="9020"/>
                  </a:cubicBezTo>
                  <a:cubicBezTo>
                    <a:pt x="25449" y="8503"/>
                    <a:pt x="25028" y="7977"/>
                    <a:pt x="24485" y="7581"/>
                  </a:cubicBezTo>
                  <a:cubicBezTo>
                    <a:pt x="24253" y="7410"/>
                    <a:pt x="23988" y="7281"/>
                    <a:pt x="23731" y="7149"/>
                  </a:cubicBezTo>
                  <a:cubicBezTo>
                    <a:pt x="23499" y="7028"/>
                    <a:pt x="23206" y="7021"/>
                    <a:pt x="23078" y="6713"/>
                  </a:cubicBezTo>
                  <a:cubicBezTo>
                    <a:pt x="23038" y="6621"/>
                    <a:pt x="22845" y="6592"/>
                    <a:pt x="22717" y="6542"/>
                  </a:cubicBezTo>
                  <a:cubicBezTo>
                    <a:pt x="21052" y="5842"/>
                    <a:pt x="19317" y="5367"/>
                    <a:pt x="17549" y="5007"/>
                  </a:cubicBezTo>
                  <a:cubicBezTo>
                    <a:pt x="16471" y="4789"/>
                    <a:pt x="15438" y="4425"/>
                    <a:pt x="14406" y="4049"/>
                  </a:cubicBezTo>
                  <a:cubicBezTo>
                    <a:pt x="14314" y="4018"/>
                    <a:pt x="14225" y="3975"/>
                    <a:pt x="14136" y="3935"/>
                  </a:cubicBezTo>
                  <a:cubicBezTo>
                    <a:pt x="14153" y="3896"/>
                    <a:pt x="14167" y="3860"/>
                    <a:pt x="14185" y="3820"/>
                  </a:cubicBezTo>
                  <a:close/>
                  <a:moveTo>
                    <a:pt x="23730" y="7613"/>
                  </a:moveTo>
                  <a:cubicBezTo>
                    <a:pt x="23819" y="7613"/>
                    <a:pt x="23906" y="7650"/>
                    <a:pt x="23999" y="7692"/>
                  </a:cubicBezTo>
                  <a:cubicBezTo>
                    <a:pt x="24874" y="8102"/>
                    <a:pt x="25392" y="8810"/>
                    <a:pt x="25731" y="9696"/>
                  </a:cubicBezTo>
                  <a:cubicBezTo>
                    <a:pt x="25995" y="10388"/>
                    <a:pt x="25981" y="11063"/>
                    <a:pt x="25735" y="11753"/>
                  </a:cubicBezTo>
                  <a:cubicBezTo>
                    <a:pt x="25535" y="12306"/>
                    <a:pt x="25402" y="12431"/>
                    <a:pt x="24713" y="12642"/>
                  </a:cubicBezTo>
                  <a:cubicBezTo>
                    <a:pt x="25321" y="11910"/>
                    <a:pt x="25702" y="11127"/>
                    <a:pt x="25760" y="10214"/>
                  </a:cubicBezTo>
                  <a:lnTo>
                    <a:pt x="25760" y="10214"/>
                  </a:lnTo>
                  <a:cubicBezTo>
                    <a:pt x="25617" y="10599"/>
                    <a:pt x="25485" y="10992"/>
                    <a:pt x="25321" y="11367"/>
                  </a:cubicBezTo>
                  <a:cubicBezTo>
                    <a:pt x="25244" y="11542"/>
                    <a:pt x="25102" y="11689"/>
                    <a:pt x="24989" y="11850"/>
                  </a:cubicBezTo>
                  <a:lnTo>
                    <a:pt x="24989" y="11850"/>
                  </a:lnTo>
                  <a:cubicBezTo>
                    <a:pt x="24878" y="12249"/>
                    <a:pt x="24521" y="12451"/>
                    <a:pt x="24263" y="12731"/>
                  </a:cubicBezTo>
                  <a:cubicBezTo>
                    <a:pt x="24113" y="12889"/>
                    <a:pt x="23967" y="13056"/>
                    <a:pt x="23792" y="13184"/>
                  </a:cubicBezTo>
                  <a:cubicBezTo>
                    <a:pt x="23685" y="13261"/>
                    <a:pt x="23535" y="13325"/>
                    <a:pt x="23406" y="13325"/>
                  </a:cubicBezTo>
                  <a:cubicBezTo>
                    <a:pt x="23396" y="13325"/>
                    <a:pt x="23387" y="13325"/>
                    <a:pt x="23378" y="13324"/>
                  </a:cubicBezTo>
                  <a:cubicBezTo>
                    <a:pt x="23268" y="13315"/>
                    <a:pt x="23160" y="13311"/>
                    <a:pt x="23053" y="13311"/>
                  </a:cubicBezTo>
                  <a:cubicBezTo>
                    <a:pt x="21880" y="13311"/>
                    <a:pt x="20899" y="13835"/>
                    <a:pt x="19989" y="14542"/>
                  </a:cubicBezTo>
                  <a:cubicBezTo>
                    <a:pt x="19585" y="14856"/>
                    <a:pt x="19313" y="15274"/>
                    <a:pt x="19249" y="15795"/>
                  </a:cubicBezTo>
                  <a:cubicBezTo>
                    <a:pt x="19239" y="15884"/>
                    <a:pt x="19264" y="15981"/>
                    <a:pt x="19317" y="16088"/>
                  </a:cubicBezTo>
                  <a:cubicBezTo>
                    <a:pt x="19442" y="15284"/>
                    <a:pt x="19985" y="14820"/>
                    <a:pt x="20607" y="14435"/>
                  </a:cubicBezTo>
                  <a:cubicBezTo>
                    <a:pt x="21156" y="14092"/>
                    <a:pt x="21735" y="13795"/>
                    <a:pt x="22356" y="13542"/>
                  </a:cubicBezTo>
                  <a:lnTo>
                    <a:pt x="22356" y="13542"/>
                  </a:lnTo>
                  <a:cubicBezTo>
                    <a:pt x="22328" y="13588"/>
                    <a:pt x="22306" y="13639"/>
                    <a:pt x="22274" y="13677"/>
                  </a:cubicBezTo>
                  <a:cubicBezTo>
                    <a:pt x="22242" y="13717"/>
                    <a:pt x="22196" y="13741"/>
                    <a:pt x="22160" y="13777"/>
                  </a:cubicBezTo>
                  <a:cubicBezTo>
                    <a:pt x="22099" y="13838"/>
                    <a:pt x="22028" y="13896"/>
                    <a:pt x="21988" y="13967"/>
                  </a:cubicBezTo>
                  <a:cubicBezTo>
                    <a:pt x="21682" y="14517"/>
                    <a:pt x="21364" y="15053"/>
                    <a:pt x="20899" y="15495"/>
                  </a:cubicBezTo>
                  <a:cubicBezTo>
                    <a:pt x="21189" y="15474"/>
                    <a:pt x="21267" y="15177"/>
                    <a:pt x="21542" y="15063"/>
                  </a:cubicBezTo>
                  <a:lnTo>
                    <a:pt x="21542" y="15063"/>
                  </a:lnTo>
                  <a:cubicBezTo>
                    <a:pt x="21528" y="15174"/>
                    <a:pt x="21538" y="15274"/>
                    <a:pt x="21499" y="15342"/>
                  </a:cubicBezTo>
                  <a:cubicBezTo>
                    <a:pt x="21306" y="15645"/>
                    <a:pt x="21092" y="15920"/>
                    <a:pt x="20806" y="16159"/>
                  </a:cubicBezTo>
                  <a:cubicBezTo>
                    <a:pt x="20578" y="16353"/>
                    <a:pt x="20343" y="16441"/>
                    <a:pt x="20086" y="16441"/>
                  </a:cubicBezTo>
                  <a:cubicBezTo>
                    <a:pt x="19981" y="16441"/>
                    <a:pt x="19873" y="16426"/>
                    <a:pt x="19760" y="16398"/>
                  </a:cubicBezTo>
                  <a:cubicBezTo>
                    <a:pt x="19328" y="16296"/>
                    <a:pt x="18893" y="16210"/>
                    <a:pt x="18421" y="16106"/>
                  </a:cubicBezTo>
                  <a:cubicBezTo>
                    <a:pt x="18257" y="15510"/>
                    <a:pt x="18281" y="14895"/>
                    <a:pt x="18428" y="14295"/>
                  </a:cubicBezTo>
                  <a:cubicBezTo>
                    <a:pt x="18578" y="13674"/>
                    <a:pt x="18871" y="13110"/>
                    <a:pt x="19249" y="12592"/>
                  </a:cubicBezTo>
                  <a:cubicBezTo>
                    <a:pt x="19603" y="12103"/>
                    <a:pt x="20038" y="11756"/>
                    <a:pt x="20642" y="11606"/>
                  </a:cubicBezTo>
                  <a:cubicBezTo>
                    <a:pt x="21346" y="11427"/>
                    <a:pt x="21978" y="11092"/>
                    <a:pt x="22542" y="10624"/>
                  </a:cubicBezTo>
                  <a:cubicBezTo>
                    <a:pt x="22867" y="10360"/>
                    <a:pt x="23135" y="10060"/>
                    <a:pt x="23338" y="9692"/>
                  </a:cubicBezTo>
                  <a:cubicBezTo>
                    <a:pt x="23503" y="9392"/>
                    <a:pt x="23678" y="9099"/>
                    <a:pt x="23917" y="8692"/>
                  </a:cubicBezTo>
                  <a:lnTo>
                    <a:pt x="23917" y="8692"/>
                  </a:lnTo>
                  <a:cubicBezTo>
                    <a:pt x="23757" y="8834"/>
                    <a:pt x="23671" y="8892"/>
                    <a:pt x="23610" y="8967"/>
                  </a:cubicBezTo>
                  <a:cubicBezTo>
                    <a:pt x="23531" y="9060"/>
                    <a:pt x="23460" y="9160"/>
                    <a:pt x="23409" y="9267"/>
                  </a:cubicBezTo>
                  <a:cubicBezTo>
                    <a:pt x="22899" y="10342"/>
                    <a:pt x="21949" y="10867"/>
                    <a:pt x="20902" y="11263"/>
                  </a:cubicBezTo>
                  <a:cubicBezTo>
                    <a:pt x="20667" y="11353"/>
                    <a:pt x="20414" y="11413"/>
                    <a:pt x="20139" y="11496"/>
                  </a:cubicBezTo>
                  <a:cubicBezTo>
                    <a:pt x="20170" y="11417"/>
                    <a:pt x="20192" y="11328"/>
                    <a:pt x="20238" y="11263"/>
                  </a:cubicBezTo>
                  <a:cubicBezTo>
                    <a:pt x="20492" y="10921"/>
                    <a:pt x="20610" y="10538"/>
                    <a:pt x="20642" y="10113"/>
                  </a:cubicBezTo>
                  <a:cubicBezTo>
                    <a:pt x="20688" y="9510"/>
                    <a:pt x="20810" y="8931"/>
                    <a:pt x="21199" y="8432"/>
                  </a:cubicBezTo>
                  <a:cubicBezTo>
                    <a:pt x="21367" y="8213"/>
                    <a:pt x="21535" y="8084"/>
                    <a:pt x="21832" y="8071"/>
                  </a:cubicBezTo>
                  <a:cubicBezTo>
                    <a:pt x="22428" y="8038"/>
                    <a:pt x="23028" y="7982"/>
                    <a:pt x="23564" y="7660"/>
                  </a:cubicBezTo>
                  <a:cubicBezTo>
                    <a:pt x="23622" y="7626"/>
                    <a:pt x="23676" y="7613"/>
                    <a:pt x="23730" y="7613"/>
                  </a:cubicBezTo>
                  <a:close/>
                  <a:moveTo>
                    <a:pt x="13064" y="15356"/>
                  </a:moveTo>
                  <a:lnTo>
                    <a:pt x="13064" y="15356"/>
                  </a:lnTo>
                  <a:cubicBezTo>
                    <a:pt x="12361" y="15720"/>
                    <a:pt x="11607" y="15820"/>
                    <a:pt x="11203" y="16495"/>
                  </a:cubicBezTo>
                  <a:cubicBezTo>
                    <a:pt x="11514" y="16324"/>
                    <a:pt x="11817" y="16149"/>
                    <a:pt x="12132" y="15988"/>
                  </a:cubicBezTo>
                  <a:cubicBezTo>
                    <a:pt x="12450" y="15828"/>
                    <a:pt x="12775" y="15681"/>
                    <a:pt x="13114" y="15516"/>
                  </a:cubicBezTo>
                  <a:cubicBezTo>
                    <a:pt x="13196" y="15617"/>
                    <a:pt x="13267" y="15706"/>
                    <a:pt x="13346" y="15803"/>
                  </a:cubicBezTo>
                  <a:cubicBezTo>
                    <a:pt x="13292" y="15849"/>
                    <a:pt x="13264" y="15892"/>
                    <a:pt x="13221" y="15910"/>
                  </a:cubicBezTo>
                  <a:cubicBezTo>
                    <a:pt x="12893" y="16045"/>
                    <a:pt x="12553" y="16170"/>
                    <a:pt x="12224" y="16313"/>
                  </a:cubicBezTo>
                  <a:cubicBezTo>
                    <a:pt x="12092" y="16370"/>
                    <a:pt x="11975" y="16463"/>
                    <a:pt x="11889" y="16613"/>
                  </a:cubicBezTo>
                  <a:cubicBezTo>
                    <a:pt x="12385" y="16403"/>
                    <a:pt x="12885" y="16195"/>
                    <a:pt x="13378" y="15988"/>
                  </a:cubicBezTo>
                  <a:cubicBezTo>
                    <a:pt x="13681" y="16288"/>
                    <a:pt x="13692" y="16510"/>
                    <a:pt x="13506" y="16827"/>
                  </a:cubicBezTo>
                  <a:cubicBezTo>
                    <a:pt x="13317" y="17153"/>
                    <a:pt x="13063" y="17301"/>
                    <a:pt x="12748" y="17301"/>
                  </a:cubicBezTo>
                  <a:cubicBezTo>
                    <a:pt x="12659" y="17301"/>
                    <a:pt x="12566" y="17289"/>
                    <a:pt x="12468" y="17267"/>
                  </a:cubicBezTo>
                  <a:cubicBezTo>
                    <a:pt x="12235" y="17217"/>
                    <a:pt x="11993" y="17170"/>
                    <a:pt x="11785" y="17063"/>
                  </a:cubicBezTo>
                  <a:cubicBezTo>
                    <a:pt x="11473" y="16900"/>
                    <a:pt x="11163" y="16748"/>
                    <a:pt x="10808" y="16748"/>
                  </a:cubicBezTo>
                  <a:cubicBezTo>
                    <a:pt x="10713" y="16748"/>
                    <a:pt x="10613" y="16759"/>
                    <a:pt x="10510" y="16784"/>
                  </a:cubicBezTo>
                  <a:cubicBezTo>
                    <a:pt x="10828" y="16128"/>
                    <a:pt x="11953" y="15495"/>
                    <a:pt x="13064" y="15356"/>
                  </a:cubicBezTo>
                  <a:close/>
                  <a:moveTo>
                    <a:pt x="31376" y="12317"/>
                  </a:moveTo>
                  <a:cubicBezTo>
                    <a:pt x="31475" y="12317"/>
                    <a:pt x="31578" y="12339"/>
                    <a:pt x="31677" y="12349"/>
                  </a:cubicBezTo>
                  <a:cubicBezTo>
                    <a:pt x="32574" y="12431"/>
                    <a:pt x="33420" y="12721"/>
                    <a:pt x="34266" y="12999"/>
                  </a:cubicBezTo>
                  <a:cubicBezTo>
                    <a:pt x="34815" y="13183"/>
                    <a:pt x="35367" y="13293"/>
                    <a:pt x="35937" y="13293"/>
                  </a:cubicBezTo>
                  <a:cubicBezTo>
                    <a:pt x="36086" y="13293"/>
                    <a:pt x="36236" y="13286"/>
                    <a:pt x="36388" y="13270"/>
                  </a:cubicBezTo>
                  <a:cubicBezTo>
                    <a:pt x="36620" y="13246"/>
                    <a:pt x="36851" y="13234"/>
                    <a:pt x="37081" y="13234"/>
                  </a:cubicBezTo>
                  <a:cubicBezTo>
                    <a:pt x="37843" y="13234"/>
                    <a:pt x="38593" y="13362"/>
                    <a:pt x="39330" y="13596"/>
                  </a:cubicBezTo>
                  <a:cubicBezTo>
                    <a:pt x="39627" y="13688"/>
                    <a:pt x="39844" y="13842"/>
                    <a:pt x="39988" y="14120"/>
                  </a:cubicBezTo>
                  <a:cubicBezTo>
                    <a:pt x="40180" y="14485"/>
                    <a:pt x="40406" y="14831"/>
                    <a:pt x="40588" y="15198"/>
                  </a:cubicBezTo>
                  <a:cubicBezTo>
                    <a:pt x="40891" y="15806"/>
                    <a:pt x="40706" y="16531"/>
                    <a:pt x="40116" y="16860"/>
                  </a:cubicBezTo>
                  <a:cubicBezTo>
                    <a:pt x="39341" y="17295"/>
                    <a:pt x="38580" y="17778"/>
                    <a:pt x="37702" y="17988"/>
                  </a:cubicBezTo>
                  <a:cubicBezTo>
                    <a:pt x="37385" y="18060"/>
                    <a:pt x="37063" y="18124"/>
                    <a:pt x="36742" y="18145"/>
                  </a:cubicBezTo>
                  <a:cubicBezTo>
                    <a:pt x="36406" y="18167"/>
                    <a:pt x="36095" y="18213"/>
                    <a:pt x="35834" y="18442"/>
                  </a:cubicBezTo>
                  <a:cubicBezTo>
                    <a:pt x="35666" y="18588"/>
                    <a:pt x="35470" y="18623"/>
                    <a:pt x="35265" y="18623"/>
                  </a:cubicBezTo>
                  <a:cubicBezTo>
                    <a:pt x="35230" y="18623"/>
                    <a:pt x="35195" y="18622"/>
                    <a:pt x="35160" y="18620"/>
                  </a:cubicBezTo>
                  <a:cubicBezTo>
                    <a:pt x="34817" y="18610"/>
                    <a:pt x="34474" y="18599"/>
                    <a:pt x="34131" y="18592"/>
                  </a:cubicBezTo>
                  <a:cubicBezTo>
                    <a:pt x="34023" y="18589"/>
                    <a:pt x="33916" y="18587"/>
                    <a:pt x="33809" y="18587"/>
                  </a:cubicBezTo>
                  <a:cubicBezTo>
                    <a:pt x="33144" y="18587"/>
                    <a:pt x="32488" y="18651"/>
                    <a:pt x="31845" y="18867"/>
                  </a:cubicBezTo>
                  <a:cubicBezTo>
                    <a:pt x="31685" y="18920"/>
                    <a:pt x="31509" y="18923"/>
                    <a:pt x="31338" y="18945"/>
                  </a:cubicBezTo>
                  <a:cubicBezTo>
                    <a:pt x="31244" y="18957"/>
                    <a:pt x="31151" y="18964"/>
                    <a:pt x="31061" y="18964"/>
                  </a:cubicBezTo>
                  <a:cubicBezTo>
                    <a:pt x="30766" y="18964"/>
                    <a:pt x="30494" y="18885"/>
                    <a:pt x="30271" y="18620"/>
                  </a:cubicBezTo>
                  <a:cubicBezTo>
                    <a:pt x="30198" y="18535"/>
                    <a:pt x="30113" y="18462"/>
                    <a:pt x="29999" y="18462"/>
                  </a:cubicBezTo>
                  <a:cubicBezTo>
                    <a:pt x="29949" y="18462"/>
                    <a:pt x="29893" y="18476"/>
                    <a:pt x="29831" y="18509"/>
                  </a:cubicBezTo>
                  <a:cubicBezTo>
                    <a:pt x="29816" y="18518"/>
                    <a:pt x="29798" y="18522"/>
                    <a:pt x="29779" y="18522"/>
                  </a:cubicBezTo>
                  <a:cubicBezTo>
                    <a:pt x="29698" y="18522"/>
                    <a:pt x="29584" y="18463"/>
                    <a:pt x="29495" y="18434"/>
                  </a:cubicBezTo>
                  <a:cubicBezTo>
                    <a:pt x="28359" y="18048"/>
                    <a:pt x="27217" y="17692"/>
                    <a:pt x="26028" y="17506"/>
                  </a:cubicBezTo>
                  <a:cubicBezTo>
                    <a:pt x="25756" y="17466"/>
                    <a:pt x="25481" y="17470"/>
                    <a:pt x="25206" y="17448"/>
                  </a:cubicBezTo>
                  <a:cubicBezTo>
                    <a:pt x="25046" y="17435"/>
                    <a:pt x="24881" y="17413"/>
                    <a:pt x="24717" y="17352"/>
                  </a:cubicBezTo>
                  <a:cubicBezTo>
                    <a:pt x="25231" y="17070"/>
                    <a:pt x="25799" y="17209"/>
                    <a:pt x="26342" y="17046"/>
                  </a:cubicBezTo>
                  <a:cubicBezTo>
                    <a:pt x="26181" y="17010"/>
                    <a:pt x="26020" y="16970"/>
                    <a:pt x="25860" y="16938"/>
                  </a:cubicBezTo>
                  <a:cubicBezTo>
                    <a:pt x="25648" y="16895"/>
                    <a:pt x="25441" y="16876"/>
                    <a:pt x="25238" y="16876"/>
                  </a:cubicBezTo>
                  <a:cubicBezTo>
                    <a:pt x="24481" y="16876"/>
                    <a:pt x="23779" y="17148"/>
                    <a:pt x="23092" y="17491"/>
                  </a:cubicBezTo>
                  <a:cubicBezTo>
                    <a:pt x="22979" y="17547"/>
                    <a:pt x="22876" y="17595"/>
                    <a:pt x="22772" y="17595"/>
                  </a:cubicBezTo>
                  <a:cubicBezTo>
                    <a:pt x="22676" y="17595"/>
                    <a:pt x="22579" y="17553"/>
                    <a:pt x="22474" y="17438"/>
                  </a:cubicBezTo>
                  <a:cubicBezTo>
                    <a:pt x="22696" y="17331"/>
                    <a:pt x="22888" y="17217"/>
                    <a:pt x="23096" y="17148"/>
                  </a:cubicBezTo>
                  <a:cubicBezTo>
                    <a:pt x="23739" y="16934"/>
                    <a:pt x="24309" y="16596"/>
                    <a:pt x="24838" y="16181"/>
                  </a:cubicBezTo>
                  <a:cubicBezTo>
                    <a:pt x="25720" y="15492"/>
                    <a:pt x="26660" y="14892"/>
                    <a:pt x="27674" y="14424"/>
                  </a:cubicBezTo>
                  <a:cubicBezTo>
                    <a:pt x="28629" y="13980"/>
                    <a:pt x="29622" y="13679"/>
                    <a:pt x="30678" y="13679"/>
                  </a:cubicBezTo>
                  <a:cubicBezTo>
                    <a:pt x="30870" y="13679"/>
                    <a:pt x="31064" y="13689"/>
                    <a:pt x="31260" y="13710"/>
                  </a:cubicBezTo>
                  <a:cubicBezTo>
                    <a:pt x="31381" y="13723"/>
                    <a:pt x="31505" y="13728"/>
                    <a:pt x="31628" y="13728"/>
                  </a:cubicBezTo>
                  <a:cubicBezTo>
                    <a:pt x="31857" y="13728"/>
                    <a:pt x="32087" y="13712"/>
                    <a:pt x="32317" y="13710"/>
                  </a:cubicBezTo>
                  <a:lnTo>
                    <a:pt x="32317" y="13710"/>
                  </a:lnTo>
                  <a:cubicBezTo>
                    <a:pt x="32302" y="13685"/>
                    <a:pt x="32286" y="13652"/>
                    <a:pt x="32267" y="13649"/>
                  </a:cubicBezTo>
                  <a:cubicBezTo>
                    <a:pt x="31700" y="13537"/>
                    <a:pt x="31139" y="13477"/>
                    <a:pt x="30586" y="13477"/>
                  </a:cubicBezTo>
                  <a:cubicBezTo>
                    <a:pt x="29463" y="13477"/>
                    <a:pt x="28372" y="13725"/>
                    <a:pt x="27324" y="14292"/>
                  </a:cubicBezTo>
                  <a:cubicBezTo>
                    <a:pt x="26302" y="14845"/>
                    <a:pt x="25281" y="15402"/>
                    <a:pt x="24385" y="16167"/>
                  </a:cubicBezTo>
                  <a:cubicBezTo>
                    <a:pt x="24052" y="16452"/>
                    <a:pt x="23635" y="16638"/>
                    <a:pt x="23253" y="16863"/>
                  </a:cubicBezTo>
                  <a:cubicBezTo>
                    <a:pt x="23117" y="16942"/>
                    <a:pt x="22967" y="16992"/>
                    <a:pt x="22842" y="17077"/>
                  </a:cubicBezTo>
                  <a:cubicBezTo>
                    <a:pt x="22463" y="17338"/>
                    <a:pt x="22087" y="17437"/>
                    <a:pt x="21704" y="17437"/>
                  </a:cubicBezTo>
                  <a:cubicBezTo>
                    <a:pt x="21218" y="17437"/>
                    <a:pt x="20723" y="17278"/>
                    <a:pt x="20203" y="17092"/>
                  </a:cubicBezTo>
                  <a:cubicBezTo>
                    <a:pt x="20585" y="16810"/>
                    <a:pt x="20896" y="16548"/>
                    <a:pt x="21238" y="16338"/>
                  </a:cubicBezTo>
                  <a:cubicBezTo>
                    <a:pt x="21688" y="16063"/>
                    <a:pt x="22031" y="15688"/>
                    <a:pt x="22346" y="15281"/>
                  </a:cubicBezTo>
                  <a:cubicBezTo>
                    <a:pt x="23145" y="14245"/>
                    <a:pt x="24177" y="13545"/>
                    <a:pt x="25399" y="13106"/>
                  </a:cubicBezTo>
                  <a:cubicBezTo>
                    <a:pt x="26480" y="12716"/>
                    <a:pt x="27592" y="12499"/>
                    <a:pt x="28744" y="12499"/>
                  </a:cubicBezTo>
                  <a:cubicBezTo>
                    <a:pt x="28753" y="12499"/>
                    <a:pt x="28762" y="12499"/>
                    <a:pt x="28771" y="12499"/>
                  </a:cubicBezTo>
                  <a:cubicBezTo>
                    <a:pt x="28799" y="12499"/>
                    <a:pt x="28827" y="12490"/>
                    <a:pt x="28854" y="12490"/>
                  </a:cubicBezTo>
                  <a:cubicBezTo>
                    <a:pt x="28861" y="12490"/>
                    <a:pt x="28867" y="12490"/>
                    <a:pt x="28874" y="12492"/>
                  </a:cubicBezTo>
                  <a:cubicBezTo>
                    <a:pt x="29125" y="12525"/>
                    <a:pt x="29376" y="12541"/>
                    <a:pt x="29625" y="12541"/>
                  </a:cubicBezTo>
                  <a:cubicBezTo>
                    <a:pt x="30178" y="12541"/>
                    <a:pt x="30726" y="12463"/>
                    <a:pt x="31270" y="12327"/>
                  </a:cubicBezTo>
                  <a:cubicBezTo>
                    <a:pt x="31305" y="12320"/>
                    <a:pt x="31340" y="12317"/>
                    <a:pt x="31376" y="12317"/>
                  </a:cubicBezTo>
                  <a:close/>
                  <a:moveTo>
                    <a:pt x="17826" y="17646"/>
                  </a:moveTo>
                  <a:cubicBezTo>
                    <a:pt x="17895" y="17709"/>
                    <a:pt x="17974" y="17767"/>
                    <a:pt x="18021" y="17842"/>
                  </a:cubicBezTo>
                  <a:cubicBezTo>
                    <a:pt x="18360" y="18370"/>
                    <a:pt x="18692" y="18905"/>
                    <a:pt x="19035" y="19456"/>
                  </a:cubicBezTo>
                  <a:cubicBezTo>
                    <a:pt x="18578" y="19716"/>
                    <a:pt x="18164" y="19960"/>
                    <a:pt x="17746" y="20199"/>
                  </a:cubicBezTo>
                  <a:cubicBezTo>
                    <a:pt x="18128" y="19341"/>
                    <a:pt x="18008" y="18496"/>
                    <a:pt x="17826" y="17646"/>
                  </a:cubicBezTo>
                  <a:close/>
                  <a:moveTo>
                    <a:pt x="22049" y="7089"/>
                  </a:moveTo>
                  <a:cubicBezTo>
                    <a:pt x="22535" y="7089"/>
                    <a:pt x="23002" y="7210"/>
                    <a:pt x="23485" y="7514"/>
                  </a:cubicBezTo>
                  <a:cubicBezTo>
                    <a:pt x="22956" y="7652"/>
                    <a:pt x="22492" y="7688"/>
                    <a:pt x="22024" y="7699"/>
                  </a:cubicBezTo>
                  <a:cubicBezTo>
                    <a:pt x="21942" y="7702"/>
                    <a:pt x="21860" y="7704"/>
                    <a:pt x="21779" y="7704"/>
                  </a:cubicBezTo>
                  <a:cubicBezTo>
                    <a:pt x="21485" y="7704"/>
                    <a:pt x="21195" y="7676"/>
                    <a:pt x="20910" y="7567"/>
                  </a:cubicBezTo>
                  <a:cubicBezTo>
                    <a:pt x="20796" y="7524"/>
                    <a:pt x="20728" y="7502"/>
                    <a:pt x="20665" y="7502"/>
                  </a:cubicBezTo>
                  <a:cubicBezTo>
                    <a:pt x="20576" y="7502"/>
                    <a:pt x="20496" y="7545"/>
                    <a:pt x="20310" y="7631"/>
                  </a:cubicBezTo>
                  <a:cubicBezTo>
                    <a:pt x="20620" y="7778"/>
                    <a:pt x="20907" y="7913"/>
                    <a:pt x="21192" y="8049"/>
                  </a:cubicBezTo>
                  <a:cubicBezTo>
                    <a:pt x="21164" y="8110"/>
                    <a:pt x="21156" y="8145"/>
                    <a:pt x="21135" y="8170"/>
                  </a:cubicBezTo>
                  <a:cubicBezTo>
                    <a:pt x="20650" y="8674"/>
                    <a:pt x="20414" y="9296"/>
                    <a:pt x="20374" y="9981"/>
                  </a:cubicBezTo>
                  <a:cubicBezTo>
                    <a:pt x="20338" y="10592"/>
                    <a:pt x="20088" y="11102"/>
                    <a:pt x="19728" y="11574"/>
                  </a:cubicBezTo>
                  <a:cubicBezTo>
                    <a:pt x="19496" y="11870"/>
                    <a:pt x="19253" y="12160"/>
                    <a:pt x="19038" y="12467"/>
                  </a:cubicBezTo>
                  <a:cubicBezTo>
                    <a:pt x="18792" y="12820"/>
                    <a:pt x="18542" y="13171"/>
                    <a:pt x="18357" y="13553"/>
                  </a:cubicBezTo>
                  <a:cubicBezTo>
                    <a:pt x="17971" y="14338"/>
                    <a:pt x="17924" y="14906"/>
                    <a:pt x="18071" y="16095"/>
                  </a:cubicBezTo>
                  <a:cubicBezTo>
                    <a:pt x="17688" y="16017"/>
                    <a:pt x="17471" y="15706"/>
                    <a:pt x="17185" y="15513"/>
                  </a:cubicBezTo>
                  <a:cubicBezTo>
                    <a:pt x="16892" y="15317"/>
                    <a:pt x="16628" y="15070"/>
                    <a:pt x="16343" y="14834"/>
                  </a:cubicBezTo>
                  <a:cubicBezTo>
                    <a:pt x="16056" y="14910"/>
                    <a:pt x="15971" y="15167"/>
                    <a:pt x="15882" y="15399"/>
                  </a:cubicBezTo>
                  <a:cubicBezTo>
                    <a:pt x="15857" y="15467"/>
                    <a:pt x="15914" y="15602"/>
                    <a:pt x="15974" y="15666"/>
                  </a:cubicBezTo>
                  <a:cubicBezTo>
                    <a:pt x="16221" y="15927"/>
                    <a:pt x="16488" y="16170"/>
                    <a:pt x="16745" y="16420"/>
                  </a:cubicBezTo>
                  <a:cubicBezTo>
                    <a:pt x="17039" y="16710"/>
                    <a:pt x="17335" y="16992"/>
                    <a:pt x="17617" y="17288"/>
                  </a:cubicBezTo>
                  <a:cubicBezTo>
                    <a:pt x="17706" y="17381"/>
                    <a:pt x="17749" y="17520"/>
                    <a:pt x="17813" y="17634"/>
                  </a:cubicBezTo>
                  <a:cubicBezTo>
                    <a:pt x="17815" y="17636"/>
                    <a:pt x="17817" y="17637"/>
                    <a:pt x="17818" y="17639"/>
                  </a:cubicBezTo>
                  <a:lnTo>
                    <a:pt x="17818" y="17639"/>
                  </a:lnTo>
                  <a:cubicBezTo>
                    <a:pt x="17776" y="17848"/>
                    <a:pt x="17717" y="18053"/>
                    <a:pt x="17693" y="18263"/>
                  </a:cubicBezTo>
                  <a:cubicBezTo>
                    <a:pt x="17653" y="18602"/>
                    <a:pt x="17645" y="18945"/>
                    <a:pt x="17607" y="19284"/>
                  </a:cubicBezTo>
                  <a:cubicBezTo>
                    <a:pt x="17531" y="19913"/>
                    <a:pt x="17203" y="20410"/>
                    <a:pt x="16775" y="20845"/>
                  </a:cubicBezTo>
                  <a:cubicBezTo>
                    <a:pt x="16681" y="20938"/>
                    <a:pt x="16557" y="20995"/>
                    <a:pt x="16457" y="21063"/>
                  </a:cubicBezTo>
                  <a:cubicBezTo>
                    <a:pt x="16282" y="20731"/>
                    <a:pt x="16132" y="20427"/>
                    <a:pt x="15960" y="20131"/>
                  </a:cubicBezTo>
                  <a:cubicBezTo>
                    <a:pt x="15750" y="19770"/>
                    <a:pt x="15474" y="19463"/>
                    <a:pt x="15107" y="19256"/>
                  </a:cubicBezTo>
                  <a:cubicBezTo>
                    <a:pt x="14521" y="18927"/>
                    <a:pt x="14271" y="18370"/>
                    <a:pt x="14096" y="17766"/>
                  </a:cubicBezTo>
                  <a:cubicBezTo>
                    <a:pt x="14057" y="17628"/>
                    <a:pt x="14067" y="17460"/>
                    <a:pt x="14100" y="17313"/>
                  </a:cubicBezTo>
                  <a:cubicBezTo>
                    <a:pt x="14260" y="16613"/>
                    <a:pt x="14100" y="15999"/>
                    <a:pt x="13678" y="15424"/>
                  </a:cubicBezTo>
                  <a:cubicBezTo>
                    <a:pt x="13439" y="15091"/>
                    <a:pt x="13225" y="14738"/>
                    <a:pt x="13032" y="14377"/>
                  </a:cubicBezTo>
                  <a:cubicBezTo>
                    <a:pt x="12939" y="14203"/>
                    <a:pt x="12875" y="13988"/>
                    <a:pt x="12871" y="13789"/>
                  </a:cubicBezTo>
                  <a:cubicBezTo>
                    <a:pt x="12864" y="12838"/>
                    <a:pt x="13064" y="11931"/>
                    <a:pt x="13760" y="11239"/>
                  </a:cubicBezTo>
                  <a:cubicBezTo>
                    <a:pt x="14403" y="10599"/>
                    <a:pt x="15049" y="9938"/>
                    <a:pt x="15796" y="9431"/>
                  </a:cubicBezTo>
                  <a:cubicBezTo>
                    <a:pt x="17256" y="8435"/>
                    <a:pt x="18821" y="7606"/>
                    <a:pt x="20585" y="7257"/>
                  </a:cubicBezTo>
                  <a:cubicBezTo>
                    <a:pt x="21021" y="7171"/>
                    <a:pt x="21467" y="7117"/>
                    <a:pt x="21910" y="7092"/>
                  </a:cubicBezTo>
                  <a:cubicBezTo>
                    <a:pt x="21956" y="7090"/>
                    <a:pt x="22003" y="7089"/>
                    <a:pt x="22049" y="7089"/>
                  </a:cubicBezTo>
                  <a:close/>
                  <a:moveTo>
                    <a:pt x="32167" y="21388"/>
                  </a:moveTo>
                  <a:lnTo>
                    <a:pt x="32167" y="21391"/>
                  </a:lnTo>
                  <a:cubicBezTo>
                    <a:pt x="32168" y="21391"/>
                    <a:pt x="32170" y="21391"/>
                    <a:pt x="32172" y="21392"/>
                  </a:cubicBezTo>
                  <a:lnTo>
                    <a:pt x="32172" y="21392"/>
                  </a:lnTo>
                  <a:cubicBezTo>
                    <a:pt x="32170" y="21390"/>
                    <a:pt x="32168" y="21389"/>
                    <a:pt x="32167" y="21388"/>
                  </a:cubicBezTo>
                  <a:close/>
                  <a:moveTo>
                    <a:pt x="23924" y="22234"/>
                  </a:moveTo>
                  <a:lnTo>
                    <a:pt x="23924" y="22234"/>
                  </a:lnTo>
                  <a:cubicBezTo>
                    <a:pt x="23924" y="22236"/>
                    <a:pt x="23924" y="22238"/>
                    <a:pt x="23925" y="22239"/>
                  </a:cubicBezTo>
                  <a:lnTo>
                    <a:pt x="23925" y="22239"/>
                  </a:lnTo>
                  <a:cubicBezTo>
                    <a:pt x="23930" y="22241"/>
                    <a:pt x="23936" y="22243"/>
                    <a:pt x="23942" y="22245"/>
                  </a:cubicBezTo>
                  <a:lnTo>
                    <a:pt x="23924" y="22234"/>
                  </a:lnTo>
                  <a:close/>
                  <a:moveTo>
                    <a:pt x="36587" y="20334"/>
                  </a:moveTo>
                  <a:cubicBezTo>
                    <a:pt x="36295" y="20705"/>
                    <a:pt x="36102" y="21074"/>
                    <a:pt x="35791" y="21370"/>
                  </a:cubicBezTo>
                  <a:cubicBezTo>
                    <a:pt x="35345" y="21791"/>
                    <a:pt x="34913" y="22223"/>
                    <a:pt x="34438" y="22688"/>
                  </a:cubicBezTo>
                  <a:cubicBezTo>
                    <a:pt x="34116" y="22523"/>
                    <a:pt x="33960" y="22184"/>
                    <a:pt x="33856" y="21813"/>
                  </a:cubicBezTo>
                  <a:cubicBezTo>
                    <a:pt x="34817" y="20995"/>
                    <a:pt x="35820" y="20441"/>
                    <a:pt x="36587" y="20334"/>
                  </a:cubicBezTo>
                  <a:close/>
                  <a:moveTo>
                    <a:pt x="11080" y="18189"/>
                  </a:moveTo>
                  <a:cubicBezTo>
                    <a:pt x="11263" y="18189"/>
                    <a:pt x="11445" y="18202"/>
                    <a:pt x="11621" y="18234"/>
                  </a:cubicBezTo>
                  <a:cubicBezTo>
                    <a:pt x="12003" y="18305"/>
                    <a:pt x="12374" y="18460"/>
                    <a:pt x="12743" y="18599"/>
                  </a:cubicBezTo>
                  <a:cubicBezTo>
                    <a:pt x="13107" y="18738"/>
                    <a:pt x="13467" y="18902"/>
                    <a:pt x="13828" y="19063"/>
                  </a:cubicBezTo>
                  <a:cubicBezTo>
                    <a:pt x="13935" y="19109"/>
                    <a:pt x="14042" y="19167"/>
                    <a:pt x="14136" y="19235"/>
                  </a:cubicBezTo>
                  <a:cubicBezTo>
                    <a:pt x="14385" y="19416"/>
                    <a:pt x="14614" y="19624"/>
                    <a:pt x="14871" y="19784"/>
                  </a:cubicBezTo>
                  <a:cubicBezTo>
                    <a:pt x="15071" y="19909"/>
                    <a:pt x="15160" y="20056"/>
                    <a:pt x="15174" y="20281"/>
                  </a:cubicBezTo>
                  <a:cubicBezTo>
                    <a:pt x="15192" y="20624"/>
                    <a:pt x="15228" y="20949"/>
                    <a:pt x="14910" y="21216"/>
                  </a:cubicBezTo>
                  <a:cubicBezTo>
                    <a:pt x="14767" y="21335"/>
                    <a:pt x="14685" y="21559"/>
                    <a:pt x="14635" y="21755"/>
                  </a:cubicBezTo>
                  <a:cubicBezTo>
                    <a:pt x="14556" y="22081"/>
                    <a:pt x="14371" y="22284"/>
                    <a:pt x="14082" y="22445"/>
                  </a:cubicBezTo>
                  <a:cubicBezTo>
                    <a:pt x="13814" y="22595"/>
                    <a:pt x="13546" y="22770"/>
                    <a:pt x="13335" y="22988"/>
                  </a:cubicBezTo>
                  <a:cubicBezTo>
                    <a:pt x="12829" y="23512"/>
                    <a:pt x="12196" y="23716"/>
                    <a:pt x="11443" y="23812"/>
                  </a:cubicBezTo>
                  <a:cubicBezTo>
                    <a:pt x="11214" y="22977"/>
                    <a:pt x="10729" y="22309"/>
                    <a:pt x="10343" y="21592"/>
                  </a:cubicBezTo>
                  <a:cubicBezTo>
                    <a:pt x="10032" y="21010"/>
                    <a:pt x="9885" y="20374"/>
                    <a:pt x="9811" y="19724"/>
                  </a:cubicBezTo>
                  <a:cubicBezTo>
                    <a:pt x="9789" y="19563"/>
                    <a:pt x="9854" y="19391"/>
                    <a:pt x="9889" y="19227"/>
                  </a:cubicBezTo>
                  <a:cubicBezTo>
                    <a:pt x="9925" y="19060"/>
                    <a:pt x="9982" y="18899"/>
                    <a:pt x="10017" y="18734"/>
                  </a:cubicBezTo>
                  <a:cubicBezTo>
                    <a:pt x="10093" y="18384"/>
                    <a:pt x="10193" y="18249"/>
                    <a:pt x="10553" y="18216"/>
                  </a:cubicBezTo>
                  <a:cubicBezTo>
                    <a:pt x="10727" y="18201"/>
                    <a:pt x="10904" y="18189"/>
                    <a:pt x="11080" y="18189"/>
                  </a:cubicBezTo>
                  <a:close/>
                  <a:moveTo>
                    <a:pt x="10255" y="17670"/>
                  </a:moveTo>
                  <a:cubicBezTo>
                    <a:pt x="10473" y="17670"/>
                    <a:pt x="10693" y="17706"/>
                    <a:pt x="10907" y="17784"/>
                  </a:cubicBezTo>
                  <a:cubicBezTo>
                    <a:pt x="10699" y="17817"/>
                    <a:pt x="10582" y="17838"/>
                    <a:pt x="10464" y="17852"/>
                  </a:cubicBezTo>
                  <a:cubicBezTo>
                    <a:pt x="9957" y="17916"/>
                    <a:pt x="9714" y="18181"/>
                    <a:pt x="9696" y="18702"/>
                  </a:cubicBezTo>
                  <a:cubicBezTo>
                    <a:pt x="9689" y="18803"/>
                    <a:pt x="9704" y="18910"/>
                    <a:pt x="9679" y="19006"/>
                  </a:cubicBezTo>
                  <a:cubicBezTo>
                    <a:pt x="9400" y="20027"/>
                    <a:pt x="9700" y="20970"/>
                    <a:pt x="10093" y="21892"/>
                  </a:cubicBezTo>
                  <a:cubicBezTo>
                    <a:pt x="10489" y="22820"/>
                    <a:pt x="10996" y="23705"/>
                    <a:pt x="11217" y="24699"/>
                  </a:cubicBezTo>
                  <a:cubicBezTo>
                    <a:pt x="11332" y="25213"/>
                    <a:pt x="11421" y="25741"/>
                    <a:pt x="11449" y="26270"/>
                  </a:cubicBezTo>
                  <a:cubicBezTo>
                    <a:pt x="11461" y="26474"/>
                    <a:pt x="11268" y="26688"/>
                    <a:pt x="11171" y="26898"/>
                  </a:cubicBezTo>
                  <a:cubicBezTo>
                    <a:pt x="11128" y="26895"/>
                    <a:pt x="11089" y="26891"/>
                    <a:pt x="11050" y="26884"/>
                  </a:cubicBezTo>
                  <a:cubicBezTo>
                    <a:pt x="10989" y="26563"/>
                    <a:pt x="10928" y="26238"/>
                    <a:pt x="10867" y="25912"/>
                  </a:cubicBezTo>
                  <a:cubicBezTo>
                    <a:pt x="10831" y="25905"/>
                    <a:pt x="10793" y="25899"/>
                    <a:pt x="10753" y="25891"/>
                  </a:cubicBezTo>
                  <a:cubicBezTo>
                    <a:pt x="10732" y="25988"/>
                    <a:pt x="10711" y="26084"/>
                    <a:pt x="10689" y="26195"/>
                  </a:cubicBezTo>
                  <a:cubicBezTo>
                    <a:pt x="10632" y="26148"/>
                    <a:pt x="10592" y="26127"/>
                    <a:pt x="10596" y="26113"/>
                  </a:cubicBezTo>
                  <a:cubicBezTo>
                    <a:pt x="10639" y="25724"/>
                    <a:pt x="10681" y="25334"/>
                    <a:pt x="10735" y="24948"/>
                  </a:cubicBezTo>
                  <a:cubicBezTo>
                    <a:pt x="10757" y="24788"/>
                    <a:pt x="10796" y="24631"/>
                    <a:pt x="10789" y="24463"/>
                  </a:cubicBezTo>
                  <a:lnTo>
                    <a:pt x="10789" y="24463"/>
                  </a:lnTo>
                  <a:cubicBezTo>
                    <a:pt x="10489" y="24977"/>
                    <a:pt x="10396" y="25556"/>
                    <a:pt x="10203" y="26120"/>
                  </a:cubicBezTo>
                  <a:cubicBezTo>
                    <a:pt x="10193" y="25927"/>
                    <a:pt x="10182" y="25734"/>
                    <a:pt x="10172" y="25467"/>
                  </a:cubicBezTo>
                  <a:cubicBezTo>
                    <a:pt x="10100" y="25566"/>
                    <a:pt x="10057" y="25617"/>
                    <a:pt x="10022" y="25673"/>
                  </a:cubicBezTo>
                  <a:cubicBezTo>
                    <a:pt x="9989" y="25727"/>
                    <a:pt x="9961" y="25780"/>
                    <a:pt x="9900" y="25887"/>
                  </a:cubicBezTo>
                  <a:cubicBezTo>
                    <a:pt x="9710" y="25477"/>
                    <a:pt x="9850" y="25131"/>
                    <a:pt x="9900" y="24791"/>
                  </a:cubicBezTo>
                  <a:cubicBezTo>
                    <a:pt x="9950" y="24460"/>
                    <a:pt x="10046" y="24130"/>
                    <a:pt x="10132" y="23770"/>
                  </a:cubicBezTo>
                  <a:lnTo>
                    <a:pt x="10132" y="23770"/>
                  </a:lnTo>
                  <a:cubicBezTo>
                    <a:pt x="9864" y="24048"/>
                    <a:pt x="9824" y="24109"/>
                    <a:pt x="9710" y="24506"/>
                  </a:cubicBezTo>
                  <a:cubicBezTo>
                    <a:pt x="9632" y="24784"/>
                    <a:pt x="9575" y="25066"/>
                    <a:pt x="9482" y="25437"/>
                  </a:cubicBezTo>
                  <a:cubicBezTo>
                    <a:pt x="9396" y="25291"/>
                    <a:pt x="9303" y="25205"/>
                    <a:pt x="9303" y="25120"/>
                  </a:cubicBezTo>
                  <a:cubicBezTo>
                    <a:pt x="9303" y="24952"/>
                    <a:pt x="9350" y="24784"/>
                    <a:pt x="9382" y="24616"/>
                  </a:cubicBezTo>
                  <a:cubicBezTo>
                    <a:pt x="9417" y="24438"/>
                    <a:pt x="9457" y="24262"/>
                    <a:pt x="9511" y="23998"/>
                  </a:cubicBezTo>
                  <a:lnTo>
                    <a:pt x="9511" y="23998"/>
                  </a:lnTo>
                  <a:cubicBezTo>
                    <a:pt x="9211" y="24227"/>
                    <a:pt x="9218" y="24531"/>
                    <a:pt x="9025" y="24806"/>
                  </a:cubicBezTo>
                  <a:cubicBezTo>
                    <a:pt x="8967" y="24645"/>
                    <a:pt x="8918" y="24549"/>
                    <a:pt x="8903" y="24445"/>
                  </a:cubicBezTo>
                  <a:cubicBezTo>
                    <a:pt x="8882" y="24288"/>
                    <a:pt x="8978" y="24106"/>
                    <a:pt x="8782" y="23980"/>
                  </a:cubicBezTo>
                  <a:cubicBezTo>
                    <a:pt x="8750" y="23959"/>
                    <a:pt x="8771" y="23824"/>
                    <a:pt x="8792" y="23748"/>
                  </a:cubicBezTo>
                  <a:cubicBezTo>
                    <a:pt x="8907" y="23338"/>
                    <a:pt x="9025" y="22927"/>
                    <a:pt x="9153" y="22520"/>
                  </a:cubicBezTo>
                  <a:cubicBezTo>
                    <a:pt x="9211" y="22342"/>
                    <a:pt x="9293" y="22174"/>
                    <a:pt x="9310" y="21952"/>
                  </a:cubicBezTo>
                  <a:lnTo>
                    <a:pt x="9310" y="21952"/>
                  </a:lnTo>
                  <a:cubicBezTo>
                    <a:pt x="9229" y="22038"/>
                    <a:pt x="9146" y="22124"/>
                    <a:pt x="9064" y="22210"/>
                  </a:cubicBezTo>
                  <a:cubicBezTo>
                    <a:pt x="9043" y="22192"/>
                    <a:pt x="9003" y="22167"/>
                    <a:pt x="9007" y="22152"/>
                  </a:cubicBezTo>
                  <a:cubicBezTo>
                    <a:pt x="9050" y="21934"/>
                    <a:pt x="9100" y="21720"/>
                    <a:pt x="9150" y="21503"/>
                  </a:cubicBezTo>
                  <a:cubicBezTo>
                    <a:pt x="9189" y="21341"/>
                    <a:pt x="9232" y="21185"/>
                    <a:pt x="9293" y="20952"/>
                  </a:cubicBezTo>
                  <a:lnTo>
                    <a:pt x="9293" y="20952"/>
                  </a:lnTo>
                  <a:cubicBezTo>
                    <a:pt x="8914" y="21167"/>
                    <a:pt x="8868" y="21513"/>
                    <a:pt x="8660" y="21813"/>
                  </a:cubicBezTo>
                  <a:cubicBezTo>
                    <a:pt x="8614" y="21709"/>
                    <a:pt x="8532" y="21623"/>
                    <a:pt x="8546" y="21563"/>
                  </a:cubicBezTo>
                  <a:cubicBezTo>
                    <a:pt x="8596" y="21348"/>
                    <a:pt x="8667" y="21134"/>
                    <a:pt x="8753" y="20934"/>
                  </a:cubicBezTo>
                  <a:cubicBezTo>
                    <a:pt x="8860" y="20684"/>
                    <a:pt x="8993" y="20445"/>
                    <a:pt x="9086" y="20181"/>
                  </a:cubicBezTo>
                  <a:lnTo>
                    <a:pt x="9086" y="20181"/>
                  </a:lnTo>
                  <a:cubicBezTo>
                    <a:pt x="8757" y="20352"/>
                    <a:pt x="8642" y="20710"/>
                    <a:pt x="8382" y="21020"/>
                  </a:cubicBezTo>
                  <a:cubicBezTo>
                    <a:pt x="8239" y="20413"/>
                    <a:pt x="8746" y="20099"/>
                    <a:pt x="8817" y="19624"/>
                  </a:cubicBezTo>
                  <a:lnTo>
                    <a:pt x="8817" y="19624"/>
                  </a:lnTo>
                  <a:cubicBezTo>
                    <a:pt x="8654" y="19788"/>
                    <a:pt x="8492" y="19949"/>
                    <a:pt x="8253" y="20191"/>
                  </a:cubicBezTo>
                  <a:cubicBezTo>
                    <a:pt x="8407" y="19488"/>
                    <a:pt x="8850" y="19042"/>
                    <a:pt x="9117" y="18473"/>
                  </a:cubicBezTo>
                  <a:cubicBezTo>
                    <a:pt x="9095" y="18471"/>
                    <a:pt x="9073" y="18470"/>
                    <a:pt x="9052" y="18470"/>
                  </a:cubicBezTo>
                  <a:cubicBezTo>
                    <a:pt x="8725" y="18470"/>
                    <a:pt x="8637" y="18774"/>
                    <a:pt x="8432" y="18888"/>
                  </a:cubicBezTo>
                  <a:cubicBezTo>
                    <a:pt x="8671" y="18170"/>
                    <a:pt x="9445" y="17670"/>
                    <a:pt x="10255" y="17670"/>
                  </a:cubicBezTo>
                  <a:close/>
                  <a:moveTo>
                    <a:pt x="41216" y="18400"/>
                  </a:moveTo>
                  <a:cubicBezTo>
                    <a:pt x="41163" y="18433"/>
                    <a:pt x="41096" y="18458"/>
                    <a:pt x="41056" y="18506"/>
                  </a:cubicBezTo>
                  <a:cubicBezTo>
                    <a:pt x="40098" y="19577"/>
                    <a:pt x="39330" y="20763"/>
                    <a:pt x="38848" y="22127"/>
                  </a:cubicBezTo>
                  <a:cubicBezTo>
                    <a:pt x="38598" y="22838"/>
                    <a:pt x="38306" y="23534"/>
                    <a:pt x="38031" y="24238"/>
                  </a:cubicBezTo>
                  <a:cubicBezTo>
                    <a:pt x="37970" y="24395"/>
                    <a:pt x="37916" y="24556"/>
                    <a:pt x="37830" y="24791"/>
                  </a:cubicBezTo>
                  <a:cubicBezTo>
                    <a:pt x="38059" y="24702"/>
                    <a:pt x="38084" y="24541"/>
                    <a:pt x="38152" y="24430"/>
                  </a:cubicBezTo>
                  <a:cubicBezTo>
                    <a:pt x="38231" y="24302"/>
                    <a:pt x="38291" y="24160"/>
                    <a:pt x="38395" y="23952"/>
                  </a:cubicBezTo>
                  <a:cubicBezTo>
                    <a:pt x="38441" y="24106"/>
                    <a:pt x="38473" y="24188"/>
                    <a:pt x="38488" y="24274"/>
                  </a:cubicBezTo>
                  <a:cubicBezTo>
                    <a:pt x="38570" y="24727"/>
                    <a:pt x="38644" y="25184"/>
                    <a:pt x="38723" y="25638"/>
                  </a:cubicBezTo>
                  <a:cubicBezTo>
                    <a:pt x="38802" y="26123"/>
                    <a:pt x="38730" y="26588"/>
                    <a:pt x="38584" y="27056"/>
                  </a:cubicBezTo>
                  <a:cubicBezTo>
                    <a:pt x="38195" y="28341"/>
                    <a:pt x="37680" y="29573"/>
                    <a:pt x="36988" y="30727"/>
                  </a:cubicBezTo>
                  <a:cubicBezTo>
                    <a:pt x="36849" y="30962"/>
                    <a:pt x="36724" y="31209"/>
                    <a:pt x="36609" y="31455"/>
                  </a:cubicBezTo>
                  <a:cubicBezTo>
                    <a:pt x="36556" y="31569"/>
                    <a:pt x="36545" y="31702"/>
                    <a:pt x="36599" y="31859"/>
                  </a:cubicBezTo>
                  <a:cubicBezTo>
                    <a:pt x="37052" y="31112"/>
                    <a:pt x="37505" y="30366"/>
                    <a:pt x="37980" y="29588"/>
                  </a:cubicBezTo>
                  <a:cubicBezTo>
                    <a:pt x="38095" y="30127"/>
                    <a:pt x="38092" y="31470"/>
                    <a:pt x="37985" y="32116"/>
                  </a:cubicBezTo>
                  <a:cubicBezTo>
                    <a:pt x="37757" y="32228"/>
                    <a:pt x="37520" y="32268"/>
                    <a:pt x="37281" y="32268"/>
                  </a:cubicBezTo>
                  <a:cubicBezTo>
                    <a:pt x="37099" y="32268"/>
                    <a:pt x="36916" y="32245"/>
                    <a:pt x="36734" y="32212"/>
                  </a:cubicBezTo>
                  <a:cubicBezTo>
                    <a:pt x="36213" y="32120"/>
                    <a:pt x="35770" y="31852"/>
                    <a:pt x="35384" y="31502"/>
                  </a:cubicBezTo>
                  <a:cubicBezTo>
                    <a:pt x="35095" y="31238"/>
                    <a:pt x="35077" y="31023"/>
                    <a:pt x="35288" y="30684"/>
                  </a:cubicBezTo>
                  <a:cubicBezTo>
                    <a:pt x="35674" y="30056"/>
                    <a:pt x="36056" y="29426"/>
                    <a:pt x="36455" y="28809"/>
                  </a:cubicBezTo>
                  <a:cubicBezTo>
                    <a:pt x="37016" y="27948"/>
                    <a:pt x="37177" y="27041"/>
                    <a:pt x="36831" y="26067"/>
                  </a:cubicBezTo>
                  <a:cubicBezTo>
                    <a:pt x="36995" y="25805"/>
                    <a:pt x="37152" y="25552"/>
                    <a:pt x="37313" y="25299"/>
                  </a:cubicBezTo>
                  <a:cubicBezTo>
                    <a:pt x="37288" y="25277"/>
                    <a:pt x="37266" y="25259"/>
                    <a:pt x="37241" y="25241"/>
                  </a:cubicBezTo>
                  <a:cubicBezTo>
                    <a:pt x="37159" y="25334"/>
                    <a:pt x="37073" y="25424"/>
                    <a:pt x="36995" y="25523"/>
                  </a:cubicBezTo>
                  <a:cubicBezTo>
                    <a:pt x="36920" y="25612"/>
                    <a:pt x="36856" y="25713"/>
                    <a:pt x="36767" y="25831"/>
                  </a:cubicBezTo>
                  <a:cubicBezTo>
                    <a:pt x="36406" y="25395"/>
                    <a:pt x="36059" y="24974"/>
                    <a:pt x="35709" y="24559"/>
                  </a:cubicBezTo>
                  <a:cubicBezTo>
                    <a:pt x="35563" y="24388"/>
                    <a:pt x="35423" y="24216"/>
                    <a:pt x="35267" y="24059"/>
                  </a:cubicBezTo>
                  <a:cubicBezTo>
                    <a:pt x="34995" y="23795"/>
                    <a:pt x="34856" y="23484"/>
                    <a:pt x="34802" y="23110"/>
                  </a:cubicBezTo>
                  <a:cubicBezTo>
                    <a:pt x="34777" y="22920"/>
                    <a:pt x="34806" y="22774"/>
                    <a:pt x="34924" y="22638"/>
                  </a:cubicBezTo>
                  <a:cubicBezTo>
                    <a:pt x="35117" y="22420"/>
                    <a:pt x="35292" y="22177"/>
                    <a:pt x="35513" y="21995"/>
                  </a:cubicBezTo>
                  <a:cubicBezTo>
                    <a:pt x="36052" y="21556"/>
                    <a:pt x="36463" y="21010"/>
                    <a:pt x="36838" y="20435"/>
                  </a:cubicBezTo>
                  <a:cubicBezTo>
                    <a:pt x="36991" y="20199"/>
                    <a:pt x="37177" y="20067"/>
                    <a:pt x="37441" y="20006"/>
                  </a:cubicBezTo>
                  <a:cubicBezTo>
                    <a:pt x="37795" y="19927"/>
                    <a:pt x="38148" y="19856"/>
                    <a:pt x="38491" y="19749"/>
                  </a:cubicBezTo>
                  <a:cubicBezTo>
                    <a:pt x="38816" y="19649"/>
                    <a:pt x="39142" y="19531"/>
                    <a:pt x="39442" y="19370"/>
                  </a:cubicBezTo>
                  <a:cubicBezTo>
                    <a:pt x="39923" y="19113"/>
                    <a:pt x="40380" y="18806"/>
                    <a:pt x="40852" y="18531"/>
                  </a:cubicBezTo>
                  <a:cubicBezTo>
                    <a:pt x="40962" y="18466"/>
                    <a:pt x="41095" y="18440"/>
                    <a:pt x="41216" y="18400"/>
                  </a:cubicBezTo>
                  <a:close/>
                  <a:moveTo>
                    <a:pt x="16346" y="15292"/>
                  </a:moveTo>
                  <a:lnTo>
                    <a:pt x="16346" y="15292"/>
                  </a:lnTo>
                  <a:cubicBezTo>
                    <a:pt x="16546" y="15417"/>
                    <a:pt x="16767" y="15538"/>
                    <a:pt x="16971" y="15681"/>
                  </a:cubicBezTo>
                  <a:cubicBezTo>
                    <a:pt x="17807" y="16274"/>
                    <a:pt x="18642" y="16878"/>
                    <a:pt x="19478" y="17474"/>
                  </a:cubicBezTo>
                  <a:cubicBezTo>
                    <a:pt x="20399" y="18131"/>
                    <a:pt x="21314" y="18795"/>
                    <a:pt x="22138" y="19577"/>
                  </a:cubicBezTo>
                  <a:cubicBezTo>
                    <a:pt x="22710" y="20120"/>
                    <a:pt x="23302" y="20638"/>
                    <a:pt x="23917" y="21134"/>
                  </a:cubicBezTo>
                  <a:cubicBezTo>
                    <a:pt x="24231" y="21388"/>
                    <a:pt x="24606" y="21567"/>
                    <a:pt x="24963" y="21788"/>
                  </a:cubicBezTo>
                  <a:cubicBezTo>
                    <a:pt x="24914" y="21838"/>
                    <a:pt x="24831" y="21923"/>
                    <a:pt x="24721" y="22038"/>
                  </a:cubicBezTo>
                  <a:cubicBezTo>
                    <a:pt x="24860" y="22156"/>
                    <a:pt x="24974" y="22256"/>
                    <a:pt x="25089" y="22348"/>
                  </a:cubicBezTo>
                  <a:cubicBezTo>
                    <a:pt x="25824" y="22942"/>
                    <a:pt x="26552" y="23538"/>
                    <a:pt x="27092" y="24331"/>
                  </a:cubicBezTo>
                  <a:cubicBezTo>
                    <a:pt x="27188" y="24470"/>
                    <a:pt x="27320" y="24584"/>
                    <a:pt x="27428" y="24717"/>
                  </a:cubicBezTo>
                  <a:cubicBezTo>
                    <a:pt x="27822" y="25194"/>
                    <a:pt x="28305" y="25395"/>
                    <a:pt x="28865" y="25395"/>
                  </a:cubicBezTo>
                  <a:cubicBezTo>
                    <a:pt x="28996" y="25395"/>
                    <a:pt x="29131" y="25384"/>
                    <a:pt x="29270" y="25363"/>
                  </a:cubicBezTo>
                  <a:cubicBezTo>
                    <a:pt x="29656" y="25302"/>
                    <a:pt x="30052" y="25281"/>
                    <a:pt x="30442" y="25266"/>
                  </a:cubicBezTo>
                  <a:cubicBezTo>
                    <a:pt x="30445" y="25266"/>
                    <a:pt x="30449" y="25266"/>
                    <a:pt x="30452" y="25266"/>
                  </a:cubicBezTo>
                  <a:cubicBezTo>
                    <a:pt x="30577" y="25266"/>
                    <a:pt x="30706" y="25329"/>
                    <a:pt x="30831" y="25424"/>
                  </a:cubicBezTo>
                  <a:cubicBezTo>
                    <a:pt x="30765" y="25426"/>
                    <a:pt x="30699" y="25438"/>
                    <a:pt x="30634" y="25438"/>
                  </a:cubicBezTo>
                  <a:cubicBezTo>
                    <a:pt x="30608" y="25438"/>
                    <a:pt x="30582" y="25436"/>
                    <a:pt x="30556" y="25431"/>
                  </a:cubicBezTo>
                  <a:cubicBezTo>
                    <a:pt x="30445" y="25409"/>
                    <a:pt x="30336" y="25399"/>
                    <a:pt x="30229" y="25399"/>
                  </a:cubicBezTo>
                  <a:cubicBezTo>
                    <a:pt x="29892" y="25399"/>
                    <a:pt x="29574" y="25497"/>
                    <a:pt x="29259" y="25638"/>
                  </a:cubicBezTo>
                  <a:cubicBezTo>
                    <a:pt x="29120" y="25698"/>
                    <a:pt x="28967" y="25741"/>
                    <a:pt x="28835" y="25816"/>
                  </a:cubicBezTo>
                  <a:cubicBezTo>
                    <a:pt x="28707" y="25888"/>
                    <a:pt x="28578" y="25929"/>
                    <a:pt x="28445" y="25929"/>
                  </a:cubicBezTo>
                  <a:cubicBezTo>
                    <a:pt x="28351" y="25929"/>
                    <a:pt x="28255" y="25908"/>
                    <a:pt x="28156" y="25863"/>
                  </a:cubicBezTo>
                  <a:lnTo>
                    <a:pt x="28156" y="25863"/>
                  </a:lnTo>
                  <a:cubicBezTo>
                    <a:pt x="28095" y="26067"/>
                    <a:pt x="28220" y="26156"/>
                    <a:pt x="28316" y="26234"/>
                  </a:cubicBezTo>
                  <a:cubicBezTo>
                    <a:pt x="28959" y="26759"/>
                    <a:pt x="29435" y="27430"/>
                    <a:pt x="29945" y="28077"/>
                  </a:cubicBezTo>
                  <a:cubicBezTo>
                    <a:pt x="30121" y="28302"/>
                    <a:pt x="30367" y="28467"/>
                    <a:pt x="30595" y="28670"/>
                  </a:cubicBezTo>
                  <a:cubicBezTo>
                    <a:pt x="30535" y="28766"/>
                    <a:pt x="30456" y="28891"/>
                    <a:pt x="30584" y="29037"/>
                  </a:cubicBezTo>
                  <a:cubicBezTo>
                    <a:pt x="30927" y="29420"/>
                    <a:pt x="31245" y="29827"/>
                    <a:pt x="31613" y="30181"/>
                  </a:cubicBezTo>
                  <a:cubicBezTo>
                    <a:pt x="32006" y="30562"/>
                    <a:pt x="32506" y="30752"/>
                    <a:pt x="33063" y="30752"/>
                  </a:cubicBezTo>
                  <a:cubicBezTo>
                    <a:pt x="33324" y="30748"/>
                    <a:pt x="33566" y="30691"/>
                    <a:pt x="33759" y="30430"/>
                  </a:cubicBezTo>
                  <a:cubicBezTo>
                    <a:pt x="33697" y="30419"/>
                    <a:pt x="33655" y="30401"/>
                    <a:pt x="33625" y="30401"/>
                  </a:cubicBezTo>
                  <a:cubicBezTo>
                    <a:pt x="33616" y="30401"/>
                    <a:pt x="33609" y="30402"/>
                    <a:pt x="33602" y="30405"/>
                  </a:cubicBezTo>
                  <a:cubicBezTo>
                    <a:pt x="33420" y="30477"/>
                    <a:pt x="33242" y="30510"/>
                    <a:pt x="33069" y="30510"/>
                  </a:cubicBezTo>
                  <a:cubicBezTo>
                    <a:pt x="32743" y="30510"/>
                    <a:pt x="32431" y="30395"/>
                    <a:pt x="32131" y="30216"/>
                  </a:cubicBezTo>
                  <a:cubicBezTo>
                    <a:pt x="31624" y="29916"/>
                    <a:pt x="31238" y="29495"/>
                    <a:pt x="30888" y="29006"/>
                  </a:cubicBezTo>
                  <a:cubicBezTo>
                    <a:pt x="30970" y="28963"/>
                    <a:pt x="31013" y="28927"/>
                    <a:pt x="31059" y="28920"/>
                  </a:cubicBezTo>
                  <a:cubicBezTo>
                    <a:pt x="31545" y="28841"/>
                    <a:pt x="32049" y="28816"/>
                    <a:pt x="32520" y="28684"/>
                  </a:cubicBezTo>
                  <a:cubicBezTo>
                    <a:pt x="32639" y="28650"/>
                    <a:pt x="32750" y="28635"/>
                    <a:pt x="32856" y="28635"/>
                  </a:cubicBezTo>
                  <a:cubicBezTo>
                    <a:pt x="33119" y="28635"/>
                    <a:pt x="33351" y="28731"/>
                    <a:pt x="33588" y="28874"/>
                  </a:cubicBezTo>
                  <a:cubicBezTo>
                    <a:pt x="33652" y="28912"/>
                    <a:pt x="33713" y="28959"/>
                    <a:pt x="33856" y="29062"/>
                  </a:cubicBezTo>
                  <a:cubicBezTo>
                    <a:pt x="33792" y="28706"/>
                    <a:pt x="33595" y="28617"/>
                    <a:pt x="33391" y="28552"/>
                  </a:cubicBezTo>
                  <a:cubicBezTo>
                    <a:pt x="33087" y="28455"/>
                    <a:pt x="32777" y="28400"/>
                    <a:pt x="32462" y="28400"/>
                  </a:cubicBezTo>
                  <a:cubicBezTo>
                    <a:pt x="32301" y="28400"/>
                    <a:pt x="32138" y="28415"/>
                    <a:pt x="31974" y="28445"/>
                  </a:cubicBezTo>
                  <a:cubicBezTo>
                    <a:pt x="31774" y="28484"/>
                    <a:pt x="31567" y="28495"/>
                    <a:pt x="31363" y="28505"/>
                  </a:cubicBezTo>
                  <a:cubicBezTo>
                    <a:pt x="31331" y="28507"/>
                    <a:pt x="31300" y="28508"/>
                    <a:pt x="31268" y="28508"/>
                  </a:cubicBezTo>
                  <a:cubicBezTo>
                    <a:pt x="30794" y="28508"/>
                    <a:pt x="30411" y="28302"/>
                    <a:pt x="30103" y="27931"/>
                  </a:cubicBezTo>
                  <a:cubicBezTo>
                    <a:pt x="29995" y="27798"/>
                    <a:pt x="29888" y="27666"/>
                    <a:pt x="29781" y="27534"/>
                  </a:cubicBezTo>
                  <a:cubicBezTo>
                    <a:pt x="29388" y="27063"/>
                    <a:pt x="28999" y="26591"/>
                    <a:pt x="28585" y="26095"/>
                  </a:cubicBezTo>
                  <a:cubicBezTo>
                    <a:pt x="28685" y="26041"/>
                    <a:pt x="28781" y="25977"/>
                    <a:pt x="28888" y="25938"/>
                  </a:cubicBezTo>
                  <a:cubicBezTo>
                    <a:pt x="29096" y="25863"/>
                    <a:pt x="29317" y="25816"/>
                    <a:pt x="29521" y="25727"/>
                  </a:cubicBezTo>
                  <a:cubicBezTo>
                    <a:pt x="29809" y="25599"/>
                    <a:pt x="30100" y="25544"/>
                    <a:pt x="30392" y="25544"/>
                  </a:cubicBezTo>
                  <a:cubicBezTo>
                    <a:pt x="30673" y="25544"/>
                    <a:pt x="30953" y="25595"/>
                    <a:pt x="31231" y="25681"/>
                  </a:cubicBezTo>
                  <a:cubicBezTo>
                    <a:pt x="32002" y="25912"/>
                    <a:pt x="32745" y="26223"/>
                    <a:pt x="33388" y="26734"/>
                  </a:cubicBezTo>
                  <a:cubicBezTo>
                    <a:pt x="33456" y="26784"/>
                    <a:pt x="33531" y="26823"/>
                    <a:pt x="33609" y="26859"/>
                  </a:cubicBezTo>
                  <a:cubicBezTo>
                    <a:pt x="33612" y="26861"/>
                    <a:pt x="33616" y="26862"/>
                    <a:pt x="33621" y="26862"/>
                  </a:cubicBezTo>
                  <a:cubicBezTo>
                    <a:pt x="33644" y="26862"/>
                    <a:pt x="33683" y="26841"/>
                    <a:pt x="33752" y="26820"/>
                  </a:cubicBezTo>
                  <a:cubicBezTo>
                    <a:pt x="33691" y="26748"/>
                    <a:pt x="33656" y="26680"/>
                    <a:pt x="33595" y="26641"/>
                  </a:cubicBezTo>
                  <a:cubicBezTo>
                    <a:pt x="32702" y="26062"/>
                    <a:pt x="31781" y="25534"/>
                    <a:pt x="30788" y="25145"/>
                  </a:cubicBezTo>
                  <a:cubicBezTo>
                    <a:pt x="30519" y="25040"/>
                    <a:pt x="30244" y="24999"/>
                    <a:pt x="29967" y="24999"/>
                  </a:cubicBezTo>
                  <a:cubicBezTo>
                    <a:pt x="29700" y="24999"/>
                    <a:pt x="29431" y="25037"/>
                    <a:pt x="29167" y="25091"/>
                  </a:cubicBezTo>
                  <a:cubicBezTo>
                    <a:pt x="29036" y="25118"/>
                    <a:pt x="28911" y="25132"/>
                    <a:pt x="28790" y="25132"/>
                  </a:cubicBezTo>
                  <a:cubicBezTo>
                    <a:pt x="28380" y="25132"/>
                    <a:pt x="28026" y="24974"/>
                    <a:pt x="27716" y="24648"/>
                  </a:cubicBezTo>
                  <a:cubicBezTo>
                    <a:pt x="27624" y="24552"/>
                    <a:pt x="27517" y="24463"/>
                    <a:pt x="27431" y="24356"/>
                  </a:cubicBezTo>
                  <a:cubicBezTo>
                    <a:pt x="26767" y="23542"/>
                    <a:pt x="25999" y="22838"/>
                    <a:pt x="25178" y="22188"/>
                  </a:cubicBezTo>
                  <a:cubicBezTo>
                    <a:pt x="25142" y="22159"/>
                    <a:pt x="25124" y="22109"/>
                    <a:pt x="25081" y="22038"/>
                  </a:cubicBezTo>
                  <a:cubicBezTo>
                    <a:pt x="25511" y="21981"/>
                    <a:pt x="25934" y="21931"/>
                    <a:pt x="26351" y="21931"/>
                  </a:cubicBezTo>
                  <a:cubicBezTo>
                    <a:pt x="26817" y="21931"/>
                    <a:pt x="27275" y="21993"/>
                    <a:pt x="27731" y="22174"/>
                  </a:cubicBezTo>
                  <a:cubicBezTo>
                    <a:pt x="27967" y="22266"/>
                    <a:pt x="28231" y="22320"/>
                    <a:pt x="28481" y="22327"/>
                  </a:cubicBezTo>
                  <a:cubicBezTo>
                    <a:pt x="29310" y="22348"/>
                    <a:pt x="30116" y="22502"/>
                    <a:pt x="30913" y="22716"/>
                  </a:cubicBezTo>
                  <a:cubicBezTo>
                    <a:pt x="31024" y="22746"/>
                    <a:pt x="31138" y="22767"/>
                    <a:pt x="31257" y="22767"/>
                  </a:cubicBezTo>
                  <a:cubicBezTo>
                    <a:pt x="31323" y="22767"/>
                    <a:pt x="31391" y="22761"/>
                    <a:pt x="31459" y="22745"/>
                  </a:cubicBezTo>
                  <a:cubicBezTo>
                    <a:pt x="31356" y="22702"/>
                    <a:pt x="31256" y="22648"/>
                    <a:pt x="31149" y="22617"/>
                  </a:cubicBezTo>
                  <a:cubicBezTo>
                    <a:pt x="30309" y="22355"/>
                    <a:pt x="29460" y="22167"/>
                    <a:pt x="28578" y="22152"/>
                  </a:cubicBezTo>
                  <a:cubicBezTo>
                    <a:pt x="28260" y="22145"/>
                    <a:pt x="27942" y="22034"/>
                    <a:pt x="27624" y="21970"/>
                  </a:cubicBezTo>
                  <a:cubicBezTo>
                    <a:pt x="27292" y="21902"/>
                    <a:pt x="26960" y="21820"/>
                    <a:pt x="26624" y="21770"/>
                  </a:cubicBezTo>
                  <a:cubicBezTo>
                    <a:pt x="26234" y="21709"/>
                    <a:pt x="25842" y="21684"/>
                    <a:pt x="25453" y="21631"/>
                  </a:cubicBezTo>
                  <a:cubicBezTo>
                    <a:pt x="24871" y="21552"/>
                    <a:pt x="24374" y="21295"/>
                    <a:pt x="23971" y="20873"/>
                  </a:cubicBezTo>
                  <a:cubicBezTo>
                    <a:pt x="22707" y="19548"/>
                    <a:pt x="21185" y="18549"/>
                    <a:pt x="19735" y="17456"/>
                  </a:cubicBezTo>
                  <a:cubicBezTo>
                    <a:pt x="19603" y="17356"/>
                    <a:pt x="19471" y="17260"/>
                    <a:pt x="19264" y="17110"/>
                  </a:cubicBezTo>
                  <a:lnTo>
                    <a:pt x="19264" y="17110"/>
                  </a:lnTo>
                  <a:cubicBezTo>
                    <a:pt x="19714" y="17145"/>
                    <a:pt x="20038" y="17274"/>
                    <a:pt x="20353" y="17435"/>
                  </a:cubicBezTo>
                  <a:cubicBezTo>
                    <a:pt x="20760" y="17638"/>
                    <a:pt x="21176" y="17776"/>
                    <a:pt x="21636" y="17776"/>
                  </a:cubicBezTo>
                  <a:cubicBezTo>
                    <a:pt x="21669" y="17776"/>
                    <a:pt x="21702" y="17776"/>
                    <a:pt x="21735" y="17774"/>
                  </a:cubicBezTo>
                  <a:cubicBezTo>
                    <a:pt x="21743" y="17774"/>
                    <a:pt x="21752" y="17774"/>
                    <a:pt x="21760" y="17774"/>
                  </a:cubicBezTo>
                  <a:cubicBezTo>
                    <a:pt x="21966" y="17774"/>
                    <a:pt x="22175" y="17862"/>
                    <a:pt x="22381" y="17906"/>
                  </a:cubicBezTo>
                  <a:cubicBezTo>
                    <a:pt x="22667" y="17970"/>
                    <a:pt x="22949" y="18074"/>
                    <a:pt x="23231" y="18088"/>
                  </a:cubicBezTo>
                  <a:cubicBezTo>
                    <a:pt x="23970" y="18124"/>
                    <a:pt x="24708" y="18182"/>
                    <a:pt x="25449" y="18182"/>
                  </a:cubicBezTo>
                  <a:cubicBezTo>
                    <a:pt x="25822" y="18182"/>
                    <a:pt x="26196" y="18167"/>
                    <a:pt x="26570" y="18127"/>
                  </a:cubicBezTo>
                  <a:cubicBezTo>
                    <a:pt x="26613" y="18123"/>
                    <a:pt x="26656" y="18120"/>
                    <a:pt x="26699" y="18120"/>
                  </a:cubicBezTo>
                  <a:cubicBezTo>
                    <a:pt x="26892" y="18120"/>
                    <a:pt x="27093" y="18163"/>
                    <a:pt x="27274" y="18224"/>
                  </a:cubicBezTo>
                  <a:cubicBezTo>
                    <a:pt x="28763" y="18713"/>
                    <a:pt x="30152" y="19416"/>
                    <a:pt x="31474" y="20255"/>
                  </a:cubicBezTo>
                  <a:cubicBezTo>
                    <a:pt x="31788" y="20456"/>
                    <a:pt x="32056" y="20735"/>
                    <a:pt x="32328" y="20995"/>
                  </a:cubicBezTo>
                  <a:cubicBezTo>
                    <a:pt x="32442" y="21106"/>
                    <a:pt x="32513" y="21263"/>
                    <a:pt x="32631" y="21438"/>
                  </a:cubicBezTo>
                  <a:cubicBezTo>
                    <a:pt x="32430" y="21417"/>
                    <a:pt x="32299" y="21403"/>
                    <a:pt x="32172" y="21392"/>
                  </a:cubicBezTo>
                  <a:lnTo>
                    <a:pt x="32172" y="21392"/>
                  </a:lnTo>
                  <a:cubicBezTo>
                    <a:pt x="33062" y="21991"/>
                    <a:pt x="33653" y="22840"/>
                    <a:pt x="34034" y="23817"/>
                  </a:cubicBezTo>
                  <a:cubicBezTo>
                    <a:pt x="34342" y="24598"/>
                    <a:pt x="34578" y="25406"/>
                    <a:pt x="34799" y="26217"/>
                  </a:cubicBezTo>
                  <a:cubicBezTo>
                    <a:pt x="34895" y="26573"/>
                    <a:pt x="34881" y="26959"/>
                    <a:pt x="34906" y="27334"/>
                  </a:cubicBezTo>
                  <a:cubicBezTo>
                    <a:pt x="34977" y="28409"/>
                    <a:pt x="34642" y="29434"/>
                    <a:pt x="34484" y="30476"/>
                  </a:cubicBezTo>
                  <a:cubicBezTo>
                    <a:pt x="34392" y="31091"/>
                    <a:pt x="33970" y="31516"/>
                    <a:pt x="33513" y="31884"/>
                  </a:cubicBezTo>
                  <a:cubicBezTo>
                    <a:pt x="33099" y="32212"/>
                    <a:pt x="32656" y="32509"/>
                    <a:pt x="32203" y="32787"/>
                  </a:cubicBezTo>
                  <a:cubicBezTo>
                    <a:pt x="31977" y="32927"/>
                    <a:pt x="31710" y="33037"/>
                    <a:pt x="31445" y="33080"/>
                  </a:cubicBezTo>
                  <a:cubicBezTo>
                    <a:pt x="30973" y="33155"/>
                    <a:pt x="30492" y="33169"/>
                    <a:pt x="30013" y="33209"/>
                  </a:cubicBezTo>
                  <a:cubicBezTo>
                    <a:pt x="29724" y="33230"/>
                    <a:pt x="29435" y="33248"/>
                    <a:pt x="29145" y="33262"/>
                  </a:cubicBezTo>
                  <a:cubicBezTo>
                    <a:pt x="29027" y="33267"/>
                    <a:pt x="28907" y="33278"/>
                    <a:pt x="28789" y="33278"/>
                  </a:cubicBezTo>
                  <a:cubicBezTo>
                    <a:pt x="28719" y="33278"/>
                    <a:pt x="28649" y="33274"/>
                    <a:pt x="28581" y="33262"/>
                  </a:cubicBezTo>
                  <a:cubicBezTo>
                    <a:pt x="27620" y="33087"/>
                    <a:pt x="26660" y="32916"/>
                    <a:pt x="25707" y="32713"/>
                  </a:cubicBezTo>
                  <a:cubicBezTo>
                    <a:pt x="24995" y="32563"/>
                    <a:pt x="24378" y="32227"/>
                    <a:pt x="23778" y="31795"/>
                  </a:cubicBezTo>
                  <a:cubicBezTo>
                    <a:pt x="23135" y="31338"/>
                    <a:pt x="22624" y="30784"/>
                    <a:pt x="22138" y="30188"/>
                  </a:cubicBezTo>
                  <a:cubicBezTo>
                    <a:pt x="21899" y="29894"/>
                    <a:pt x="21652" y="29609"/>
                    <a:pt x="21382" y="29345"/>
                  </a:cubicBezTo>
                  <a:cubicBezTo>
                    <a:pt x="21189" y="29156"/>
                    <a:pt x="20967" y="28976"/>
                    <a:pt x="20731" y="28856"/>
                  </a:cubicBezTo>
                  <a:cubicBezTo>
                    <a:pt x="20213" y="28584"/>
                    <a:pt x="19803" y="28209"/>
                    <a:pt x="19488" y="27730"/>
                  </a:cubicBezTo>
                  <a:cubicBezTo>
                    <a:pt x="19071" y="27099"/>
                    <a:pt x="18653" y="26452"/>
                    <a:pt x="18575" y="25684"/>
                  </a:cubicBezTo>
                  <a:cubicBezTo>
                    <a:pt x="18478" y="24745"/>
                    <a:pt x="18460" y="23799"/>
                    <a:pt x="18682" y="22870"/>
                  </a:cubicBezTo>
                  <a:cubicBezTo>
                    <a:pt x="18796" y="22395"/>
                    <a:pt x="18949" y="21952"/>
                    <a:pt x="19442" y="21712"/>
                  </a:cubicBezTo>
                  <a:cubicBezTo>
                    <a:pt x="19735" y="21570"/>
                    <a:pt x="19824" y="21295"/>
                    <a:pt x="19799" y="20974"/>
                  </a:cubicBezTo>
                  <a:cubicBezTo>
                    <a:pt x="19735" y="20242"/>
                    <a:pt x="19460" y="19577"/>
                    <a:pt x="19099" y="18948"/>
                  </a:cubicBezTo>
                  <a:cubicBezTo>
                    <a:pt x="18853" y="18524"/>
                    <a:pt x="18557" y="18127"/>
                    <a:pt x="18217" y="17624"/>
                  </a:cubicBezTo>
                  <a:lnTo>
                    <a:pt x="18217" y="17624"/>
                  </a:lnTo>
                  <a:cubicBezTo>
                    <a:pt x="18371" y="17702"/>
                    <a:pt x="18435" y="17727"/>
                    <a:pt x="18492" y="17766"/>
                  </a:cubicBezTo>
                  <a:cubicBezTo>
                    <a:pt x="19160" y="18216"/>
                    <a:pt x="19831" y="18659"/>
                    <a:pt x="20488" y="19127"/>
                  </a:cubicBezTo>
                  <a:cubicBezTo>
                    <a:pt x="20860" y="19395"/>
                    <a:pt x="21214" y="19695"/>
                    <a:pt x="21556" y="20003"/>
                  </a:cubicBezTo>
                  <a:cubicBezTo>
                    <a:pt x="21888" y="20298"/>
                    <a:pt x="22192" y="20631"/>
                    <a:pt x="22514" y="20934"/>
                  </a:cubicBezTo>
                  <a:cubicBezTo>
                    <a:pt x="22971" y="21370"/>
                    <a:pt x="23206" y="21880"/>
                    <a:pt x="23242" y="22523"/>
                  </a:cubicBezTo>
                  <a:cubicBezTo>
                    <a:pt x="23274" y="23134"/>
                    <a:pt x="23403" y="23741"/>
                    <a:pt x="23513" y="24348"/>
                  </a:cubicBezTo>
                  <a:cubicBezTo>
                    <a:pt x="23602" y="24838"/>
                    <a:pt x="23620" y="24934"/>
                    <a:pt x="23528" y="25419"/>
                  </a:cubicBezTo>
                  <a:cubicBezTo>
                    <a:pt x="23114" y="25574"/>
                    <a:pt x="22671" y="25759"/>
                    <a:pt x="22214" y="25891"/>
                  </a:cubicBezTo>
                  <a:cubicBezTo>
                    <a:pt x="22080" y="25930"/>
                    <a:pt x="21950" y="25948"/>
                    <a:pt x="21823" y="25948"/>
                  </a:cubicBezTo>
                  <a:cubicBezTo>
                    <a:pt x="21442" y="25948"/>
                    <a:pt x="21090" y="25786"/>
                    <a:pt x="20764" y="25556"/>
                  </a:cubicBezTo>
                  <a:cubicBezTo>
                    <a:pt x="20624" y="25455"/>
                    <a:pt x="20503" y="25334"/>
                    <a:pt x="20353" y="25202"/>
                  </a:cubicBezTo>
                  <a:lnTo>
                    <a:pt x="20353" y="25202"/>
                  </a:lnTo>
                  <a:cubicBezTo>
                    <a:pt x="20585" y="25724"/>
                    <a:pt x="21113" y="26077"/>
                    <a:pt x="21721" y="26177"/>
                  </a:cubicBezTo>
                  <a:cubicBezTo>
                    <a:pt x="21802" y="26190"/>
                    <a:pt x="21880" y="26196"/>
                    <a:pt x="21958" y="26196"/>
                  </a:cubicBezTo>
                  <a:cubicBezTo>
                    <a:pt x="22473" y="26196"/>
                    <a:pt x="22927" y="25933"/>
                    <a:pt x="23449" y="25731"/>
                  </a:cubicBezTo>
                  <a:lnTo>
                    <a:pt x="23449" y="25731"/>
                  </a:lnTo>
                  <a:cubicBezTo>
                    <a:pt x="23409" y="25902"/>
                    <a:pt x="23399" y="26031"/>
                    <a:pt x="23356" y="26145"/>
                  </a:cubicBezTo>
                  <a:cubicBezTo>
                    <a:pt x="23088" y="26852"/>
                    <a:pt x="23020" y="27573"/>
                    <a:pt x="23157" y="28320"/>
                  </a:cubicBezTo>
                  <a:cubicBezTo>
                    <a:pt x="23217" y="28638"/>
                    <a:pt x="23224" y="28966"/>
                    <a:pt x="23246" y="29291"/>
                  </a:cubicBezTo>
                  <a:cubicBezTo>
                    <a:pt x="23264" y="29570"/>
                    <a:pt x="23231" y="29838"/>
                    <a:pt x="23085" y="30084"/>
                  </a:cubicBezTo>
                  <a:cubicBezTo>
                    <a:pt x="23007" y="30212"/>
                    <a:pt x="22956" y="30359"/>
                    <a:pt x="22867" y="30559"/>
                  </a:cubicBezTo>
                  <a:cubicBezTo>
                    <a:pt x="23295" y="30224"/>
                    <a:pt x="23478" y="29859"/>
                    <a:pt x="23478" y="29352"/>
                  </a:cubicBezTo>
                  <a:cubicBezTo>
                    <a:pt x="23478" y="28923"/>
                    <a:pt x="23460" y="28495"/>
                    <a:pt x="23424" y="28070"/>
                  </a:cubicBezTo>
                  <a:cubicBezTo>
                    <a:pt x="23385" y="27534"/>
                    <a:pt x="23396" y="27013"/>
                    <a:pt x="23553" y="26491"/>
                  </a:cubicBezTo>
                  <a:cubicBezTo>
                    <a:pt x="23856" y="25467"/>
                    <a:pt x="23889" y="24434"/>
                    <a:pt x="23628" y="23395"/>
                  </a:cubicBezTo>
                  <a:cubicBezTo>
                    <a:pt x="23599" y="23277"/>
                    <a:pt x="23581" y="23159"/>
                    <a:pt x="23567" y="23041"/>
                  </a:cubicBezTo>
                  <a:cubicBezTo>
                    <a:pt x="23559" y="23006"/>
                    <a:pt x="23574" y="22973"/>
                    <a:pt x="23577" y="22938"/>
                  </a:cubicBezTo>
                  <a:cubicBezTo>
                    <a:pt x="24019" y="22661"/>
                    <a:pt x="24021" y="22660"/>
                    <a:pt x="23925" y="22239"/>
                  </a:cubicBezTo>
                  <a:lnTo>
                    <a:pt x="23925" y="22239"/>
                  </a:lnTo>
                  <a:cubicBezTo>
                    <a:pt x="23784" y="22195"/>
                    <a:pt x="23643" y="22150"/>
                    <a:pt x="23488" y="22098"/>
                  </a:cubicBezTo>
                  <a:cubicBezTo>
                    <a:pt x="23478" y="22088"/>
                    <a:pt x="23442" y="22063"/>
                    <a:pt x="23439" y="22034"/>
                  </a:cubicBezTo>
                  <a:cubicBezTo>
                    <a:pt x="23324" y="21399"/>
                    <a:pt x="22917" y="20970"/>
                    <a:pt x="22428" y="20598"/>
                  </a:cubicBezTo>
                  <a:cubicBezTo>
                    <a:pt x="22402" y="20577"/>
                    <a:pt x="22371" y="20560"/>
                    <a:pt x="22349" y="20534"/>
                  </a:cubicBezTo>
                  <a:cubicBezTo>
                    <a:pt x="21306" y="19424"/>
                    <a:pt x="20035" y="18610"/>
                    <a:pt x="18814" y="17724"/>
                  </a:cubicBezTo>
                  <a:cubicBezTo>
                    <a:pt x="18593" y="17563"/>
                    <a:pt x="18382" y="17388"/>
                    <a:pt x="18167" y="17213"/>
                  </a:cubicBezTo>
                  <a:cubicBezTo>
                    <a:pt x="17585" y="16738"/>
                    <a:pt x="17003" y="16260"/>
                    <a:pt x="16421" y="15781"/>
                  </a:cubicBezTo>
                  <a:cubicBezTo>
                    <a:pt x="16274" y="15660"/>
                    <a:pt x="16089" y="15549"/>
                    <a:pt x="16346" y="15292"/>
                  </a:cubicBezTo>
                  <a:close/>
                  <a:moveTo>
                    <a:pt x="45659" y="26416"/>
                  </a:moveTo>
                  <a:cubicBezTo>
                    <a:pt x="45991" y="26727"/>
                    <a:pt x="46266" y="27045"/>
                    <a:pt x="46459" y="27427"/>
                  </a:cubicBezTo>
                  <a:cubicBezTo>
                    <a:pt x="46620" y="27741"/>
                    <a:pt x="46598" y="28059"/>
                    <a:pt x="46466" y="28373"/>
                  </a:cubicBezTo>
                  <a:cubicBezTo>
                    <a:pt x="46394" y="28545"/>
                    <a:pt x="46291" y="28709"/>
                    <a:pt x="46238" y="28887"/>
                  </a:cubicBezTo>
                  <a:cubicBezTo>
                    <a:pt x="46177" y="29088"/>
                    <a:pt x="46048" y="29209"/>
                    <a:pt x="45862" y="29276"/>
                  </a:cubicBezTo>
                  <a:cubicBezTo>
                    <a:pt x="45145" y="29541"/>
                    <a:pt x="44563" y="30020"/>
                    <a:pt x="43980" y="30502"/>
                  </a:cubicBezTo>
                  <a:cubicBezTo>
                    <a:pt x="42948" y="31348"/>
                    <a:pt x="41884" y="32152"/>
                    <a:pt x="40716" y="32809"/>
                  </a:cubicBezTo>
                  <a:cubicBezTo>
                    <a:pt x="40570" y="32891"/>
                    <a:pt x="40416" y="32980"/>
                    <a:pt x="40259" y="33034"/>
                  </a:cubicBezTo>
                  <a:cubicBezTo>
                    <a:pt x="39856" y="33166"/>
                    <a:pt x="39445" y="33280"/>
                    <a:pt x="39038" y="33402"/>
                  </a:cubicBezTo>
                  <a:cubicBezTo>
                    <a:pt x="38855" y="32716"/>
                    <a:pt x="39030" y="32212"/>
                    <a:pt x="39538" y="31877"/>
                  </a:cubicBezTo>
                  <a:cubicBezTo>
                    <a:pt x="39827" y="31688"/>
                    <a:pt x="40138" y="31552"/>
                    <a:pt x="40492" y="31526"/>
                  </a:cubicBezTo>
                  <a:cubicBezTo>
                    <a:pt x="40998" y="31488"/>
                    <a:pt x="41344" y="31252"/>
                    <a:pt x="41516" y="30741"/>
                  </a:cubicBezTo>
                  <a:cubicBezTo>
                    <a:pt x="41627" y="30405"/>
                    <a:pt x="41820" y="30095"/>
                    <a:pt x="41984" y="29777"/>
                  </a:cubicBezTo>
                  <a:cubicBezTo>
                    <a:pt x="42020" y="29705"/>
                    <a:pt x="42081" y="29630"/>
                    <a:pt x="42148" y="29591"/>
                  </a:cubicBezTo>
                  <a:cubicBezTo>
                    <a:pt x="42523" y="29384"/>
                    <a:pt x="42895" y="29177"/>
                    <a:pt x="43345" y="29162"/>
                  </a:cubicBezTo>
                  <a:cubicBezTo>
                    <a:pt x="43998" y="29144"/>
                    <a:pt x="44534" y="28880"/>
                    <a:pt x="44919" y="28334"/>
                  </a:cubicBezTo>
                  <a:cubicBezTo>
                    <a:pt x="44948" y="28295"/>
                    <a:pt x="44984" y="28256"/>
                    <a:pt x="45016" y="28216"/>
                  </a:cubicBezTo>
                  <a:cubicBezTo>
                    <a:pt x="45623" y="27481"/>
                    <a:pt x="45659" y="27377"/>
                    <a:pt x="45659" y="26416"/>
                  </a:cubicBezTo>
                  <a:close/>
                  <a:moveTo>
                    <a:pt x="3971" y="38648"/>
                  </a:moveTo>
                  <a:cubicBezTo>
                    <a:pt x="4568" y="39680"/>
                    <a:pt x="5164" y="40712"/>
                    <a:pt x="5764" y="41747"/>
                  </a:cubicBezTo>
                  <a:cubicBezTo>
                    <a:pt x="4886" y="40862"/>
                    <a:pt x="4143" y="39898"/>
                    <a:pt x="3971" y="38648"/>
                  </a:cubicBezTo>
                  <a:close/>
                  <a:moveTo>
                    <a:pt x="19160" y="19810"/>
                  </a:moveTo>
                  <a:cubicBezTo>
                    <a:pt x="19260" y="20074"/>
                    <a:pt x="19346" y="20303"/>
                    <a:pt x="19450" y="20581"/>
                  </a:cubicBezTo>
                  <a:cubicBezTo>
                    <a:pt x="18610" y="20817"/>
                    <a:pt x="17999" y="21317"/>
                    <a:pt x="17381" y="21931"/>
                  </a:cubicBezTo>
                  <a:cubicBezTo>
                    <a:pt x="17564" y="21892"/>
                    <a:pt x="17678" y="21870"/>
                    <a:pt x="17795" y="21845"/>
                  </a:cubicBezTo>
                  <a:lnTo>
                    <a:pt x="17795" y="21845"/>
                  </a:lnTo>
                  <a:lnTo>
                    <a:pt x="17785" y="21859"/>
                  </a:lnTo>
                  <a:cubicBezTo>
                    <a:pt x="18235" y="21391"/>
                    <a:pt x="18814" y="21160"/>
                    <a:pt x="19407" y="20934"/>
                  </a:cubicBezTo>
                  <a:lnTo>
                    <a:pt x="19407" y="20934"/>
                  </a:lnTo>
                  <a:cubicBezTo>
                    <a:pt x="19510" y="21185"/>
                    <a:pt x="19424" y="21359"/>
                    <a:pt x="19267" y="21473"/>
                  </a:cubicBezTo>
                  <a:cubicBezTo>
                    <a:pt x="18553" y="21988"/>
                    <a:pt x="18321" y="22767"/>
                    <a:pt x="18181" y="23563"/>
                  </a:cubicBezTo>
                  <a:cubicBezTo>
                    <a:pt x="18021" y="24498"/>
                    <a:pt x="18017" y="25452"/>
                    <a:pt x="18410" y="26341"/>
                  </a:cubicBezTo>
                  <a:cubicBezTo>
                    <a:pt x="18653" y="26884"/>
                    <a:pt x="18949" y="27417"/>
                    <a:pt x="19300" y="27895"/>
                  </a:cubicBezTo>
                  <a:cubicBezTo>
                    <a:pt x="19685" y="28416"/>
                    <a:pt x="19778" y="28981"/>
                    <a:pt x="19742" y="29584"/>
                  </a:cubicBezTo>
                  <a:cubicBezTo>
                    <a:pt x="19714" y="30098"/>
                    <a:pt x="19689" y="30605"/>
                    <a:pt x="19796" y="31116"/>
                  </a:cubicBezTo>
                  <a:cubicBezTo>
                    <a:pt x="19849" y="31381"/>
                    <a:pt x="19842" y="31659"/>
                    <a:pt x="19870" y="31930"/>
                  </a:cubicBezTo>
                  <a:cubicBezTo>
                    <a:pt x="19885" y="32084"/>
                    <a:pt x="19906" y="32238"/>
                    <a:pt x="19942" y="32383"/>
                  </a:cubicBezTo>
                  <a:cubicBezTo>
                    <a:pt x="20071" y="32902"/>
                    <a:pt x="20206" y="33412"/>
                    <a:pt x="20332" y="33926"/>
                  </a:cubicBezTo>
                  <a:cubicBezTo>
                    <a:pt x="20446" y="34409"/>
                    <a:pt x="20363" y="34869"/>
                    <a:pt x="20157" y="35323"/>
                  </a:cubicBezTo>
                  <a:cubicBezTo>
                    <a:pt x="20121" y="34912"/>
                    <a:pt x="20131" y="34491"/>
                    <a:pt x="20038" y="34091"/>
                  </a:cubicBezTo>
                  <a:cubicBezTo>
                    <a:pt x="19946" y="33698"/>
                    <a:pt x="19750" y="33331"/>
                    <a:pt x="19542" y="32970"/>
                  </a:cubicBezTo>
                  <a:lnTo>
                    <a:pt x="19542" y="32970"/>
                  </a:lnTo>
                  <a:cubicBezTo>
                    <a:pt x="19585" y="33120"/>
                    <a:pt x="19617" y="33277"/>
                    <a:pt x="19678" y="33423"/>
                  </a:cubicBezTo>
                  <a:cubicBezTo>
                    <a:pt x="20035" y="34277"/>
                    <a:pt x="19928" y="35134"/>
                    <a:pt x="19707" y="35994"/>
                  </a:cubicBezTo>
                  <a:cubicBezTo>
                    <a:pt x="19649" y="36219"/>
                    <a:pt x="19506" y="36444"/>
                    <a:pt x="19728" y="36659"/>
                  </a:cubicBezTo>
                  <a:cubicBezTo>
                    <a:pt x="19732" y="37773"/>
                    <a:pt x="19774" y="38891"/>
                    <a:pt x="19235" y="39923"/>
                  </a:cubicBezTo>
                  <a:cubicBezTo>
                    <a:pt x="19025" y="40333"/>
                    <a:pt x="18713" y="40623"/>
                    <a:pt x="18293" y="40826"/>
                  </a:cubicBezTo>
                  <a:cubicBezTo>
                    <a:pt x="17907" y="41012"/>
                    <a:pt x="17531" y="41230"/>
                    <a:pt x="17195" y="41490"/>
                  </a:cubicBezTo>
                  <a:cubicBezTo>
                    <a:pt x="16671" y="41905"/>
                    <a:pt x="16056" y="42116"/>
                    <a:pt x="15453" y="42352"/>
                  </a:cubicBezTo>
                  <a:cubicBezTo>
                    <a:pt x="15209" y="42448"/>
                    <a:pt x="14931" y="42492"/>
                    <a:pt x="14645" y="42492"/>
                  </a:cubicBezTo>
                  <a:cubicBezTo>
                    <a:pt x="14200" y="42492"/>
                    <a:pt x="13737" y="42385"/>
                    <a:pt x="13360" y="42202"/>
                  </a:cubicBezTo>
                  <a:cubicBezTo>
                    <a:pt x="13332" y="42080"/>
                    <a:pt x="13343" y="41927"/>
                    <a:pt x="13271" y="41848"/>
                  </a:cubicBezTo>
                  <a:cubicBezTo>
                    <a:pt x="12907" y="41462"/>
                    <a:pt x="12714" y="40997"/>
                    <a:pt x="12600" y="40380"/>
                  </a:cubicBezTo>
                  <a:lnTo>
                    <a:pt x="12600" y="40380"/>
                  </a:lnTo>
                  <a:cubicBezTo>
                    <a:pt x="12443" y="40852"/>
                    <a:pt x="12679" y="41159"/>
                    <a:pt x="12732" y="41523"/>
                  </a:cubicBezTo>
                  <a:cubicBezTo>
                    <a:pt x="12521" y="41505"/>
                    <a:pt x="12443" y="41345"/>
                    <a:pt x="12339" y="41226"/>
                  </a:cubicBezTo>
                  <a:cubicBezTo>
                    <a:pt x="11889" y="40697"/>
                    <a:pt x="11603" y="40076"/>
                    <a:pt x="11385" y="39419"/>
                  </a:cubicBezTo>
                  <a:cubicBezTo>
                    <a:pt x="11311" y="39194"/>
                    <a:pt x="11235" y="38966"/>
                    <a:pt x="11171" y="38734"/>
                  </a:cubicBezTo>
                  <a:cubicBezTo>
                    <a:pt x="11014" y="38169"/>
                    <a:pt x="10793" y="37633"/>
                    <a:pt x="10507" y="37123"/>
                  </a:cubicBezTo>
                  <a:cubicBezTo>
                    <a:pt x="10182" y="36537"/>
                    <a:pt x="10068" y="35894"/>
                    <a:pt x="10096" y="35238"/>
                  </a:cubicBezTo>
                  <a:cubicBezTo>
                    <a:pt x="10107" y="34973"/>
                    <a:pt x="10189" y="34694"/>
                    <a:pt x="10310" y="34459"/>
                  </a:cubicBezTo>
                  <a:cubicBezTo>
                    <a:pt x="10503" y="34087"/>
                    <a:pt x="10557" y="33723"/>
                    <a:pt x="10489" y="33316"/>
                  </a:cubicBezTo>
                  <a:cubicBezTo>
                    <a:pt x="10214" y="31709"/>
                    <a:pt x="10411" y="30145"/>
                    <a:pt x="10925" y="28609"/>
                  </a:cubicBezTo>
                  <a:cubicBezTo>
                    <a:pt x="10932" y="28595"/>
                    <a:pt x="10939" y="28577"/>
                    <a:pt x="10943" y="28563"/>
                  </a:cubicBezTo>
                  <a:cubicBezTo>
                    <a:pt x="11393" y="27159"/>
                    <a:pt x="12207" y="26031"/>
                    <a:pt x="13421" y="25184"/>
                  </a:cubicBezTo>
                  <a:cubicBezTo>
                    <a:pt x="14332" y="24549"/>
                    <a:pt x="15217" y="23873"/>
                    <a:pt x="16114" y="23212"/>
                  </a:cubicBezTo>
                  <a:cubicBezTo>
                    <a:pt x="16346" y="23045"/>
                    <a:pt x="16564" y="22866"/>
                    <a:pt x="16757" y="22513"/>
                  </a:cubicBezTo>
                  <a:lnTo>
                    <a:pt x="16757" y="22513"/>
                  </a:lnTo>
                  <a:cubicBezTo>
                    <a:pt x="15357" y="23405"/>
                    <a:pt x="14053" y="24238"/>
                    <a:pt x="12685" y="25109"/>
                  </a:cubicBezTo>
                  <a:cubicBezTo>
                    <a:pt x="12582" y="25024"/>
                    <a:pt x="12435" y="24898"/>
                    <a:pt x="12275" y="24763"/>
                  </a:cubicBezTo>
                  <a:cubicBezTo>
                    <a:pt x="12349" y="24670"/>
                    <a:pt x="12379" y="24602"/>
                    <a:pt x="12428" y="24570"/>
                  </a:cubicBezTo>
                  <a:cubicBezTo>
                    <a:pt x="12900" y="24292"/>
                    <a:pt x="13378" y="24023"/>
                    <a:pt x="13849" y="23745"/>
                  </a:cubicBezTo>
                  <a:cubicBezTo>
                    <a:pt x="14039" y="23634"/>
                    <a:pt x="14246" y="23530"/>
                    <a:pt x="14410" y="23384"/>
                  </a:cubicBezTo>
                  <a:cubicBezTo>
                    <a:pt x="14693" y="23131"/>
                    <a:pt x="14985" y="22909"/>
                    <a:pt x="15346" y="22774"/>
                  </a:cubicBezTo>
                  <a:cubicBezTo>
                    <a:pt x="15510" y="22709"/>
                    <a:pt x="15646" y="22548"/>
                    <a:pt x="15774" y="22416"/>
                  </a:cubicBezTo>
                  <a:cubicBezTo>
                    <a:pt x="16028" y="22162"/>
                    <a:pt x="16253" y="21880"/>
                    <a:pt x="16518" y="21645"/>
                  </a:cubicBezTo>
                  <a:cubicBezTo>
                    <a:pt x="17221" y="21017"/>
                    <a:pt x="17963" y="20435"/>
                    <a:pt x="18796" y="19977"/>
                  </a:cubicBezTo>
                  <a:cubicBezTo>
                    <a:pt x="18896" y="19924"/>
                    <a:pt x="19007" y="19881"/>
                    <a:pt x="19160" y="19810"/>
                  </a:cubicBezTo>
                  <a:close/>
                  <a:moveTo>
                    <a:pt x="33838" y="32451"/>
                  </a:moveTo>
                  <a:cubicBezTo>
                    <a:pt x="33939" y="32451"/>
                    <a:pt x="34044" y="32462"/>
                    <a:pt x="34152" y="32484"/>
                  </a:cubicBezTo>
                  <a:cubicBezTo>
                    <a:pt x="34302" y="32512"/>
                    <a:pt x="34456" y="32533"/>
                    <a:pt x="34606" y="32573"/>
                  </a:cubicBezTo>
                  <a:cubicBezTo>
                    <a:pt x="35381" y="32780"/>
                    <a:pt x="36155" y="33009"/>
                    <a:pt x="36938" y="33202"/>
                  </a:cubicBezTo>
                  <a:cubicBezTo>
                    <a:pt x="37756" y="33402"/>
                    <a:pt x="38502" y="33773"/>
                    <a:pt x="39116" y="34316"/>
                  </a:cubicBezTo>
                  <a:cubicBezTo>
                    <a:pt x="40334" y="35391"/>
                    <a:pt x="40980" y="36720"/>
                    <a:pt x="40577" y="38394"/>
                  </a:cubicBezTo>
                  <a:cubicBezTo>
                    <a:pt x="40484" y="38777"/>
                    <a:pt x="40366" y="39155"/>
                    <a:pt x="40270" y="39537"/>
                  </a:cubicBezTo>
                  <a:cubicBezTo>
                    <a:pt x="40184" y="39866"/>
                    <a:pt x="40084" y="40198"/>
                    <a:pt x="40037" y="40534"/>
                  </a:cubicBezTo>
                  <a:cubicBezTo>
                    <a:pt x="39966" y="41045"/>
                    <a:pt x="39709" y="41419"/>
                    <a:pt x="39330" y="41747"/>
                  </a:cubicBezTo>
                  <a:cubicBezTo>
                    <a:pt x="39157" y="41900"/>
                    <a:pt x="38976" y="41953"/>
                    <a:pt x="38771" y="41953"/>
                  </a:cubicBezTo>
                  <a:cubicBezTo>
                    <a:pt x="38722" y="41953"/>
                    <a:pt x="38672" y="41950"/>
                    <a:pt x="38620" y="41945"/>
                  </a:cubicBezTo>
                  <a:cubicBezTo>
                    <a:pt x="38227" y="41902"/>
                    <a:pt x="37835" y="41877"/>
                    <a:pt x="37441" y="41877"/>
                  </a:cubicBezTo>
                  <a:cubicBezTo>
                    <a:pt x="37168" y="41877"/>
                    <a:pt x="36895" y="41889"/>
                    <a:pt x="36620" y="41915"/>
                  </a:cubicBezTo>
                  <a:cubicBezTo>
                    <a:pt x="35417" y="42030"/>
                    <a:pt x="34338" y="42494"/>
                    <a:pt x="33277" y="43026"/>
                  </a:cubicBezTo>
                  <a:cubicBezTo>
                    <a:pt x="33220" y="43059"/>
                    <a:pt x="33177" y="43115"/>
                    <a:pt x="33042" y="43237"/>
                  </a:cubicBezTo>
                  <a:cubicBezTo>
                    <a:pt x="34049" y="42880"/>
                    <a:pt x="34909" y="42430"/>
                    <a:pt x="35867" y="42255"/>
                  </a:cubicBezTo>
                  <a:cubicBezTo>
                    <a:pt x="36324" y="42169"/>
                    <a:pt x="36780" y="42128"/>
                    <a:pt x="37239" y="42128"/>
                  </a:cubicBezTo>
                  <a:cubicBezTo>
                    <a:pt x="37757" y="42128"/>
                    <a:pt x="38280" y="42181"/>
                    <a:pt x="38816" y="42283"/>
                  </a:cubicBezTo>
                  <a:cubicBezTo>
                    <a:pt x="38777" y="42395"/>
                    <a:pt x="38748" y="42502"/>
                    <a:pt x="38702" y="42601"/>
                  </a:cubicBezTo>
                  <a:cubicBezTo>
                    <a:pt x="38120" y="43837"/>
                    <a:pt x="37238" y="44780"/>
                    <a:pt x="36002" y="45390"/>
                  </a:cubicBezTo>
                  <a:cubicBezTo>
                    <a:pt x="35095" y="45837"/>
                    <a:pt x="34213" y="46329"/>
                    <a:pt x="33299" y="46758"/>
                  </a:cubicBezTo>
                  <a:cubicBezTo>
                    <a:pt x="32934" y="46926"/>
                    <a:pt x="32513" y="47030"/>
                    <a:pt x="32109" y="47048"/>
                  </a:cubicBezTo>
                  <a:cubicBezTo>
                    <a:pt x="32078" y="47049"/>
                    <a:pt x="32047" y="47050"/>
                    <a:pt x="32016" y="47050"/>
                  </a:cubicBezTo>
                  <a:cubicBezTo>
                    <a:pt x="31682" y="47050"/>
                    <a:pt x="31327" y="46964"/>
                    <a:pt x="31021" y="46837"/>
                  </a:cubicBezTo>
                  <a:cubicBezTo>
                    <a:pt x="30667" y="46687"/>
                    <a:pt x="30406" y="46316"/>
                    <a:pt x="30592" y="45772"/>
                  </a:cubicBezTo>
                  <a:cubicBezTo>
                    <a:pt x="30999" y="44587"/>
                    <a:pt x="31506" y="43444"/>
                    <a:pt x="32010" y="42301"/>
                  </a:cubicBezTo>
                  <a:cubicBezTo>
                    <a:pt x="32280" y="41694"/>
                    <a:pt x="32316" y="41037"/>
                    <a:pt x="32252" y="40384"/>
                  </a:cubicBezTo>
                  <a:cubicBezTo>
                    <a:pt x="32221" y="40041"/>
                    <a:pt x="32053" y="39733"/>
                    <a:pt x="31831" y="39462"/>
                  </a:cubicBezTo>
                  <a:cubicBezTo>
                    <a:pt x="31738" y="39344"/>
                    <a:pt x="31645" y="39227"/>
                    <a:pt x="31509" y="39055"/>
                  </a:cubicBezTo>
                  <a:cubicBezTo>
                    <a:pt x="32231" y="38705"/>
                    <a:pt x="32838" y="38223"/>
                    <a:pt x="33563" y="37969"/>
                  </a:cubicBezTo>
                  <a:cubicBezTo>
                    <a:pt x="33924" y="37840"/>
                    <a:pt x="34303" y="37787"/>
                    <a:pt x="34685" y="37787"/>
                  </a:cubicBezTo>
                  <a:cubicBezTo>
                    <a:pt x="34802" y="37787"/>
                    <a:pt x="34918" y="37792"/>
                    <a:pt x="35034" y="37801"/>
                  </a:cubicBezTo>
                  <a:cubicBezTo>
                    <a:pt x="36335" y="37895"/>
                    <a:pt x="37631" y="37994"/>
                    <a:pt x="38931" y="38091"/>
                  </a:cubicBezTo>
                  <a:cubicBezTo>
                    <a:pt x="39252" y="38112"/>
                    <a:pt x="39577" y="38137"/>
                    <a:pt x="39902" y="38141"/>
                  </a:cubicBezTo>
                  <a:cubicBezTo>
                    <a:pt x="40020" y="38141"/>
                    <a:pt x="40138" y="38076"/>
                    <a:pt x="40238" y="37955"/>
                  </a:cubicBezTo>
                  <a:cubicBezTo>
                    <a:pt x="38573" y="37819"/>
                    <a:pt x="36909" y="37694"/>
                    <a:pt x="35249" y="37544"/>
                  </a:cubicBezTo>
                  <a:cubicBezTo>
                    <a:pt x="35114" y="37532"/>
                    <a:pt x="34980" y="37525"/>
                    <a:pt x="34849" y="37525"/>
                  </a:cubicBezTo>
                  <a:cubicBezTo>
                    <a:pt x="34079" y="37525"/>
                    <a:pt x="33365" y="37737"/>
                    <a:pt x="32692" y="38134"/>
                  </a:cubicBezTo>
                  <a:cubicBezTo>
                    <a:pt x="32559" y="38212"/>
                    <a:pt x="32424" y="38276"/>
                    <a:pt x="32288" y="38345"/>
                  </a:cubicBezTo>
                  <a:cubicBezTo>
                    <a:pt x="32831" y="37580"/>
                    <a:pt x="33078" y="36769"/>
                    <a:pt x="33156" y="35902"/>
                  </a:cubicBezTo>
                  <a:cubicBezTo>
                    <a:pt x="33180" y="35598"/>
                    <a:pt x="33185" y="35276"/>
                    <a:pt x="33106" y="34987"/>
                  </a:cubicBezTo>
                  <a:cubicBezTo>
                    <a:pt x="32916" y="34277"/>
                    <a:pt x="33042" y="33666"/>
                    <a:pt x="33534" y="33127"/>
                  </a:cubicBezTo>
                  <a:cubicBezTo>
                    <a:pt x="33577" y="33077"/>
                    <a:pt x="33617" y="33019"/>
                    <a:pt x="33702" y="32902"/>
                  </a:cubicBezTo>
                  <a:lnTo>
                    <a:pt x="33702" y="32902"/>
                  </a:lnTo>
                  <a:cubicBezTo>
                    <a:pt x="33559" y="32948"/>
                    <a:pt x="33459" y="32948"/>
                    <a:pt x="33402" y="32998"/>
                  </a:cubicBezTo>
                  <a:cubicBezTo>
                    <a:pt x="32923" y="33412"/>
                    <a:pt x="32620" y="33905"/>
                    <a:pt x="32760" y="34577"/>
                  </a:cubicBezTo>
                  <a:cubicBezTo>
                    <a:pt x="32791" y="34727"/>
                    <a:pt x="32813" y="34880"/>
                    <a:pt x="32849" y="35030"/>
                  </a:cubicBezTo>
                  <a:cubicBezTo>
                    <a:pt x="33177" y="36433"/>
                    <a:pt x="32748" y="37590"/>
                    <a:pt x="31702" y="38544"/>
                  </a:cubicBezTo>
                  <a:cubicBezTo>
                    <a:pt x="31581" y="38655"/>
                    <a:pt x="31417" y="38719"/>
                    <a:pt x="31238" y="38823"/>
                  </a:cubicBezTo>
                  <a:cubicBezTo>
                    <a:pt x="30902" y="38520"/>
                    <a:pt x="30553" y="38241"/>
                    <a:pt x="30256" y="37920"/>
                  </a:cubicBezTo>
                  <a:cubicBezTo>
                    <a:pt x="30127" y="37783"/>
                    <a:pt x="30081" y="37555"/>
                    <a:pt x="30045" y="37362"/>
                  </a:cubicBezTo>
                  <a:cubicBezTo>
                    <a:pt x="29988" y="37059"/>
                    <a:pt x="29995" y="36744"/>
                    <a:pt x="29935" y="36444"/>
                  </a:cubicBezTo>
                  <a:cubicBezTo>
                    <a:pt x="29813" y="35855"/>
                    <a:pt x="29527" y="35355"/>
                    <a:pt x="29035" y="34991"/>
                  </a:cubicBezTo>
                  <a:cubicBezTo>
                    <a:pt x="28924" y="34909"/>
                    <a:pt x="28820" y="34823"/>
                    <a:pt x="28720" y="34745"/>
                  </a:cubicBezTo>
                  <a:cubicBezTo>
                    <a:pt x="28742" y="34241"/>
                    <a:pt x="28928" y="33941"/>
                    <a:pt x="29399" y="33837"/>
                  </a:cubicBezTo>
                  <a:cubicBezTo>
                    <a:pt x="29899" y="33727"/>
                    <a:pt x="30413" y="33698"/>
                    <a:pt x="30924" y="33644"/>
                  </a:cubicBezTo>
                  <a:cubicBezTo>
                    <a:pt x="30963" y="33640"/>
                    <a:pt x="31003" y="33638"/>
                    <a:pt x="31043" y="33638"/>
                  </a:cubicBezTo>
                  <a:cubicBezTo>
                    <a:pt x="31157" y="33638"/>
                    <a:pt x="31271" y="33652"/>
                    <a:pt x="31385" y="33652"/>
                  </a:cubicBezTo>
                  <a:cubicBezTo>
                    <a:pt x="31390" y="33652"/>
                    <a:pt x="31396" y="33652"/>
                    <a:pt x="31401" y="33652"/>
                  </a:cubicBezTo>
                  <a:cubicBezTo>
                    <a:pt x="31844" y="33652"/>
                    <a:pt x="32228" y="33515"/>
                    <a:pt x="32549" y="33194"/>
                  </a:cubicBezTo>
                  <a:cubicBezTo>
                    <a:pt x="32692" y="33048"/>
                    <a:pt x="32870" y="32934"/>
                    <a:pt x="33017" y="32791"/>
                  </a:cubicBezTo>
                  <a:cubicBezTo>
                    <a:pt x="33258" y="32553"/>
                    <a:pt x="33533" y="32451"/>
                    <a:pt x="33838" y="32451"/>
                  </a:cubicBezTo>
                  <a:close/>
                  <a:moveTo>
                    <a:pt x="28217" y="47623"/>
                  </a:moveTo>
                  <a:lnTo>
                    <a:pt x="28209" y="47637"/>
                  </a:lnTo>
                  <a:cubicBezTo>
                    <a:pt x="28210" y="47635"/>
                    <a:pt x="28211" y="47634"/>
                    <a:pt x="28212" y="47633"/>
                  </a:cubicBezTo>
                  <a:lnTo>
                    <a:pt x="28212" y="47633"/>
                  </a:lnTo>
                  <a:cubicBezTo>
                    <a:pt x="28214" y="47630"/>
                    <a:pt x="28215" y="47626"/>
                    <a:pt x="28217" y="47623"/>
                  </a:cubicBezTo>
                  <a:close/>
                  <a:moveTo>
                    <a:pt x="20971" y="30066"/>
                  </a:moveTo>
                  <a:cubicBezTo>
                    <a:pt x="21046" y="30130"/>
                    <a:pt x="21117" y="30184"/>
                    <a:pt x="21185" y="30245"/>
                  </a:cubicBezTo>
                  <a:cubicBezTo>
                    <a:pt x="21685" y="30687"/>
                    <a:pt x="22174" y="31145"/>
                    <a:pt x="22689" y="31566"/>
                  </a:cubicBezTo>
                  <a:cubicBezTo>
                    <a:pt x="23063" y="31874"/>
                    <a:pt x="23392" y="32198"/>
                    <a:pt x="23663" y="32609"/>
                  </a:cubicBezTo>
                  <a:cubicBezTo>
                    <a:pt x="23956" y="33048"/>
                    <a:pt x="24331" y="33433"/>
                    <a:pt x="24685" y="33827"/>
                  </a:cubicBezTo>
                  <a:cubicBezTo>
                    <a:pt x="24885" y="34048"/>
                    <a:pt x="25144" y="34135"/>
                    <a:pt x="25425" y="34135"/>
                  </a:cubicBezTo>
                  <a:cubicBezTo>
                    <a:pt x="25475" y="34135"/>
                    <a:pt x="25526" y="34132"/>
                    <a:pt x="25578" y="34127"/>
                  </a:cubicBezTo>
                  <a:cubicBezTo>
                    <a:pt x="25673" y="34116"/>
                    <a:pt x="25766" y="34111"/>
                    <a:pt x="25856" y="34111"/>
                  </a:cubicBezTo>
                  <a:cubicBezTo>
                    <a:pt x="26664" y="34111"/>
                    <a:pt x="27287" y="34529"/>
                    <a:pt x="27813" y="35134"/>
                  </a:cubicBezTo>
                  <a:cubicBezTo>
                    <a:pt x="28034" y="35388"/>
                    <a:pt x="28192" y="35701"/>
                    <a:pt x="28356" y="36001"/>
                  </a:cubicBezTo>
                  <a:cubicBezTo>
                    <a:pt x="28496" y="36262"/>
                    <a:pt x="28538" y="36552"/>
                    <a:pt x="28478" y="36852"/>
                  </a:cubicBezTo>
                  <a:cubicBezTo>
                    <a:pt x="28435" y="37069"/>
                    <a:pt x="28413" y="37290"/>
                    <a:pt x="28377" y="37509"/>
                  </a:cubicBezTo>
                  <a:cubicBezTo>
                    <a:pt x="28252" y="38302"/>
                    <a:pt x="28570" y="38880"/>
                    <a:pt x="29234" y="39283"/>
                  </a:cubicBezTo>
                  <a:cubicBezTo>
                    <a:pt x="29545" y="39469"/>
                    <a:pt x="29859" y="39647"/>
                    <a:pt x="30188" y="39791"/>
                  </a:cubicBezTo>
                  <a:cubicBezTo>
                    <a:pt x="31056" y="40169"/>
                    <a:pt x="31324" y="40937"/>
                    <a:pt x="31471" y="41765"/>
                  </a:cubicBezTo>
                  <a:cubicBezTo>
                    <a:pt x="31509" y="42005"/>
                    <a:pt x="31441" y="42287"/>
                    <a:pt x="31345" y="42515"/>
                  </a:cubicBezTo>
                  <a:cubicBezTo>
                    <a:pt x="31042" y="43240"/>
                    <a:pt x="30745" y="43980"/>
                    <a:pt x="30356" y="44662"/>
                  </a:cubicBezTo>
                  <a:cubicBezTo>
                    <a:pt x="29931" y="45398"/>
                    <a:pt x="29409" y="46080"/>
                    <a:pt x="28916" y="46776"/>
                  </a:cubicBezTo>
                  <a:cubicBezTo>
                    <a:pt x="28703" y="47075"/>
                    <a:pt x="28447" y="47349"/>
                    <a:pt x="28212" y="47633"/>
                  </a:cubicBezTo>
                  <a:lnTo>
                    <a:pt x="28212" y="47633"/>
                  </a:lnTo>
                  <a:cubicBezTo>
                    <a:pt x="27946" y="48186"/>
                    <a:pt x="27428" y="48424"/>
                    <a:pt x="26895" y="48594"/>
                  </a:cubicBezTo>
                  <a:cubicBezTo>
                    <a:pt x="26697" y="48658"/>
                    <a:pt x="26494" y="48682"/>
                    <a:pt x="26286" y="48682"/>
                  </a:cubicBezTo>
                  <a:cubicBezTo>
                    <a:pt x="26085" y="48682"/>
                    <a:pt x="25881" y="48659"/>
                    <a:pt x="25674" y="48626"/>
                  </a:cubicBezTo>
                  <a:cubicBezTo>
                    <a:pt x="25053" y="48530"/>
                    <a:pt x="24417" y="48508"/>
                    <a:pt x="23788" y="48472"/>
                  </a:cubicBezTo>
                  <a:cubicBezTo>
                    <a:pt x="23010" y="48429"/>
                    <a:pt x="22260" y="48312"/>
                    <a:pt x="21545" y="47979"/>
                  </a:cubicBezTo>
                  <a:cubicBezTo>
                    <a:pt x="20717" y="47597"/>
                    <a:pt x="20096" y="47012"/>
                    <a:pt x="19660" y="46226"/>
                  </a:cubicBezTo>
                  <a:cubicBezTo>
                    <a:pt x="19496" y="45930"/>
                    <a:pt x="19295" y="45690"/>
                    <a:pt x="18992" y="45537"/>
                  </a:cubicBezTo>
                  <a:cubicBezTo>
                    <a:pt x="18903" y="45490"/>
                    <a:pt x="18824" y="45419"/>
                    <a:pt x="18743" y="45358"/>
                  </a:cubicBezTo>
                  <a:cubicBezTo>
                    <a:pt x="18171" y="44940"/>
                    <a:pt x="18057" y="44369"/>
                    <a:pt x="18425" y="43751"/>
                  </a:cubicBezTo>
                  <a:cubicBezTo>
                    <a:pt x="18524" y="43590"/>
                    <a:pt x="18635" y="43440"/>
                    <a:pt x="18743" y="43283"/>
                  </a:cubicBezTo>
                  <a:cubicBezTo>
                    <a:pt x="18903" y="43041"/>
                    <a:pt x="18953" y="42787"/>
                    <a:pt x="18839" y="42502"/>
                  </a:cubicBezTo>
                  <a:cubicBezTo>
                    <a:pt x="18756" y="42298"/>
                    <a:pt x="18700" y="42080"/>
                    <a:pt x="18639" y="41866"/>
                  </a:cubicBezTo>
                  <a:cubicBezTo>
                    <a:pt x="18545" y="41537"/>
                    <a:pt x="18614" y="41233"/>
                    <a:pt x="18888" y="41037"/>
                  </a:cubicBezTo>
                  <a:cubicBezTo>
                    <a:pt x="19457" y="40630"/>
                    <a:pt x="19732" y="40051"/>
                    <a:pt x="19903" y="39412"/>
                  </a:cubicBezTo>
                  <a:cubicBezTo>
                    <a:pt x="20114" y="38619"/>
                    <a:pt x="20302" y="37816"/>
                    <a:pt x="20478" y="37012"/>
                  </a:cubicBezTo>
                  <a:cubicBezTo>
                    <a:pt x="20585" y="36509"/>
                    <a:pt x="20714" y="36016"/>
                    <a:pt x="20960" y="35555"/>
                  </a:cubicBezTo>
                  <a:cubicBezTo>
                    <a:pt x="21046" y="35395"/>
                    <a:pt x="21088" y="35205"/>
                    <a:pt x="21181" y="34938"/>
                  </a:cubicBezTo>
                  <a:cubicBezTo>
                    <a:pt x="21214" y="35126"/>
                    <a:pt x="21245" y="35230"/>
                    <a:pt x="21245" y="35334"/>
                  </a:cubicBezTo>
                  <a:cubicBezTo>
                    <a:pt x="21263" y="36126"/>
                    <a:pt x="21103" y="36898"/>
                    <a:pt x="20967" y="37676"/>
                  </a:cubicBezTo>
                  <a:cubicBezTo>
                    <a:pt x="20867" y="38230"/>
                    <a:pt x="20831" y="38795"/>
                    <a:pt x="20774" y="39355"/>
                  </a:cubicBezTo>
                  <a:cubicBezTo>
                    <a:pt x="20767" y="39426"/>
                    <a:pt x="20795" y="39505"/>
                    <a:pt x="20813" y="39605"/>
                  </a:cubicBezTo>
                  <a:cubicBezTo>
                    <a:pt x="20867" y="39548"/>
                    <a:pt x="20907" y="39530"/>
                    <a:pt x="20910" y="39502"/>
                  </a:cubicBezTo>
                  <a:cubicBezTo>
                    <a:pt x="21074" y="38576"/>
                    <a:pt x="21220" y="37644"/>
                    <a:pt x="21395" y="36720"/>
                  </a:cubicBezTo>
                  <a:cubicBezTo>
                    <a:pt x="21603" y="35612"/>
                    <a:pt x="21460" y="34537"/>
                    <a:pt x="21138" y="33476"/>
                  </a:cubicBezTo>
                  <a:cubicBezTo>
                    <a:pt x="20996" y="33001"/>
                    <a:pt x="20828" y="32533"/>
                    <a:pt x="20706" y="32052"/>
                  </a:cubicBezTo>
                  <a:cubicBezTo>
                    <a:pt x="20638" y="31784"/>
                    <a:pt x="20589" y="31495"/>
                    <a:pt x="20688" y="31159"/>
                  </a:cubicBezTo>
                  <a:lnTo>
                    <a:pt x="20688" y="31159"/>
                  </a:lnTo>
                  <a:cubicBezTo>
                    <a:pt x="20892" y="31320"/>
                    <a:pt x="20967" y="31513"/>
                    <a:pt x="21057" y="31688"/>
                  </a:cubicBezTo>
                  <a:cubicBezTo>
                    <a:pt x="21560" y="32659"/>
                    <a:pt x="22053" y="33644"/>
                    <a:pt x="22396" y="34687"/>
                  </a:cubicBezTo>
                  <a:cubicBezTo>
                    <a:pt x="22717" y="35666"/>
                    <a:pt x="23439" y="36219"/>
                    <a:pt x="24296" y="36666"/>
                  </a:cubicBezTo>
                  <a:cubicBezTo>
                    <a:pt x="24339" y="36690"/>
                    <a:pt x="24392" y="36695"/>
                    <a:pt x="24442" y="36705"/>
                  </a:cubicBezTo>
                  <a:cubicBezTo>
                    <a:pt x="24453" y="36705"/>
                    <a:pt x="24464" y="36684"/>
                    <a:pt x="24507" y="36644"/>
                  </a:cubicBezTo>
                  <a:cubicBezTo>
                    <a:pt x="24431" y="36583"/>
                    <a:pt x="24360" y="36527"/>
                    <a:pt x="24285" y="36476"/>
                  </a:cubicBezTo>
                  <a:cubicBezTo>
                    <a:pt x="24031" y="36301"/>
                    <a:pt x="23770" y="36138"/>
                    <a:pt x="23517" y="35962"/>
                  </a:cubicBezTo>
                  <a:cubicBezTo>
                    <a:pt x="23117" y="35680"/>
                    <a:pt x="22845" y="35334"/>
                    <a:pt x="22685" y="34841"/>
                  </a:cubicBezTo>
                  <a:cubicBezTo>
                    <a:pt x="22324" y="33716"/>
                    <a:pt x="21888" y="32612"/>
                    <a:pt x="21467" y="31509"/>
                  </a:cubicBezTo>
                  <a:cubicBezTo>
                    <a:pt x="21349" y="31205"/>
                    <a:pt x="21185" y="30923"/>
                    <a:pt x="21031" y="30638"/>
                  </a:cubicBezTo>
                  <a:cubicBezTo>
                    <a:pt x="20938" y="30463"/>
                    <a:pt x="20878" y="30291"/>
                    <a:pt x="20971" y="30066"/>
                  </a:cubicBezTo>
                  <a:close/>
                  <a:moveTo>
                    <a:pt x="25445" y="573"/>
                  </a:moveTo>
                  <a:cubicBezTo>
                    <a:pt x="30697" y="573"/>
                    <a:pt x="35495" y="2173"/>
                    <a:pt x="39866" y="5210"/>
                  </a:cubicBezTo>
                  <a:cubicBezTo>
                    <a:pt x="43869" y="7988"/>
                    <a:pt x="46905" y="11617"/>
                    <a:pt x="48955" y="16031"/>
                  </a:cubicBezTo>
                  <a:cubicBezTo>
                    <a:pt x="52148" y="22909"/>
                    <a:pt x="52687" y="29988"/>
                    <a:pt x="50245" y="37201"/>
                  </a:cubicBezTo>
                  <a:cubicBezTo>
                    <a:pt x="48591" y="42101"/>
                    <a:pt x="45651" y="46097"/>
                    <a:pt x="41459" y="49155"/>
                  </a:cubicBezTo>
                  <a:cubicBezTo>
                    <a:pt x="40823" y="49623"/>
                    <a:pt x="40091" y="49858"/>
                    <a:pt x="39384" y="50162"/>
                  </a:cubicBezTo>
                  <a:cubicBezTo>
                    <a:pt x="38237" y="50658"/>
                    <a:pt x="37085" y="51151"/>
                    <a:pt x="35920" y="51608"/>
                  </a:cubicBezTo>
                  <a:cubicBezTo>
                    <a:pt x="35138" y="51915"/>
                    <a:pt x="34345" y="52194"/>
                    <a:pt x="33538" y="52418"/>
                  </a:cubicBezTo>
                  <a:cubicBezTo>
                    <a:pt x="31899" y="52880"/>
                    <a:pt x="30231" y="53201"/>
                    <a:pt x="28535" y="53318"/>
                  </a:cubicBezTo>
                  <a:cubicBezTo>
                    <a:pt x="27978" y="53358"/>
                    <a:pt x="27419" y="53370"/>
                    <a:pt x="26860" y="53370"/>
                  </a:cubicBezTo>
                  <a:cubicBezTo>
                    <a:pt x="26407" y="53370"/>
                    <a:pt x="25954" y="53362"/>
                    <a:pt x="25503" y="53354"/>
                  </a:cubicBezTo>
                  <a:cubicBezTo>
                    <a:pt x="24888" y="53340"/>
                    <a:pt x="24267" y="53301"/>
                    <a:pt x="23663" y="53183"/>
                  </a:cubicBezTo>
                  <a:cubicBezTo>
                    <a:pt x="22707" y="52994"/>
                    <a:pt x="21746" y="52790"/>
                    <a:pt x="20821" y="52483"/>
                  </a:cubicBezTo>
                  <a:cubicBezTo>
                    <a:pt x="19913" y="52187"/>
                    <a:pt x="19031" y="51783"/>
                    <a:pt x="18167" y="51368"/>
                  </a:cubicBezTo>
                  <a:cubicBezTo>
                    <a:pt x="17071" y="50840"/>
                    <a:pt x="15974" y="50301"/>
                    <a:pt x="14928" y="49683"/>
                  </a:cubicBezTo>
                  <a:cubicBezTo>
                    <a:pt x="14017" y="49140"/>
                    <a:pt x="13164" y="48501"/>
                    <a:pt x="12310" y="47869"/>
                  </a:cubicBezTo>
                  <a:cubicBezTo>
                    <a:pt x="11746" y="47447"/>
                    <a:pt x="11239" y="46954"/>
                    <a:pt x="10693" y="46515"/>
                  </a:cubicBezTo>
                  <a:cubicBezTo>
                    <a:pt x="8921" y="45098"/>
                    <a:pt x="7485" y="43384"/>
                    <a:pt x="6246" y="41495"/>
                  </a:cubicBezTo>
                  <a:cubicBezTo>
                    <a:pt x="4335" y="38580"/>
                    <a:pt x="2975" y="35434"/>
                    <a:pt x="2193" y="32041"/>
                  </a:cubicBezTo>
                  <a:cubicBezTo>
                    <a:pt x="1446" y="28802"/>
                    <a:pt x="1275" y="25527"/>
                    <a:pt x="1729" y="22234"/>
                  </a:cubicBezTo>
                  <a:cubicBezTo>
                    <a:pt x="1850" y="21338"/>
                    <a:pt x="2104" y="20456"/>
                    <a:pt x="2336" y="19581"/>
                  </a:cubicBezTo>
                  <a:cubicBezTo>
                    <a:pt x="2686" y="18270"/>
                    <a:pt x="3032" y="16960"/>
                    <a:pt x="3625" y="15731"/>
                  </a:cubicBezTo>
                  <a:cubicBezTo>
                    <a:pt x="4228" y="14481"/>
                    <a:pt x="4857" y="13242"/>
                    <a:pt x="5486" y="12006"/>
                  </a:cubicBezTo>
                  <a:cubicBezTo>
                    <a:pt x="5607" y="11763"/>
                    <a:pt x="5775" y="11539"/>
                    <a:pt x="5939" y="11320"/>
                  </a:cubicBezTo>
                  <a:cubicBezTo>
                    <a:pt x="6803" y="10189"/>
                    <a:pt x="7724" y="9106"/>
                    <a:pt x="8814" y="8174"/>
                  </a:cubicBezTo>
                  <a:cubicBezTo>
                    <a:pt x="9257" y="7796"/>
                    <a:pt x="9664" y="7377"/>
                    <a:pt x="10057" y="6945"/>
                  </a:cubicBezTo>
                  <a:cubicBezTo>
                    <a:pt x="10753" y="6182"/>
                    <a:pt x="11521" y="5506"/>
                    <a:pt x="12392" y="4949"/>
                  </a:cubicBezTo>
                  <a:cubicBezTo>
                    <a:pt x="12824" y="4671"/>
                    <a:pt x="13239" y="4364"/>
                    <a:pt x="13681" y="4056"/>
                  </a:cubicBezTo>
                  <a:cubicBezTo>
                    <a:pt x="13842" y="4114"/>
                    <a:pt x="14003" y="4163"/>
                    <a:pt x="14160" y="4227"/>
                  </a:cubicBezTo>
                  <a:cubicBezTo>
                    <a:pt x="15435" y="4742"/>
                    <a:pt x="16742" y="5139"/>
                    <a:pt x="18103" y="5374"/>
                  </a:cubicBezTo>
                  <a:cubicBezTo>
                    <a:pt x="19528" y="5620"/>
                    <a:pt x="20892" y="6085"/>
                    <a:pt x="22242" y="6596"/>
                  </a:cubicBezTo>
                  <a:cubicBezTo>
                    <a:pt x="22270" y="6606"/>
                    <a:pt x="22295" y="6635"/>
                    <a:pt x="22378" y="6692"/>
                  </a:cubicBezTo>
                  <a:cubicBezTo>
                    <a:pt x="22270" y="6695"/>
                    <a:pt x="22186" y="6700"/>
                    <a:pt x="22110" y="6700"/>
                  </a:cubicBezTo>
                  <a:cubicBezTo>
                    <a:pt x="22075" y="6700"/>
                    <a:pt x="22042" y="6699"/>
                    <a:pt x="22010" y="6696"/>
                  </a:cubicBezTo>
                  <a:cubicBezTo>
                    <a:pt x="21723" y="6668"/>
                    <a:pt x="21438" y="6655"/>
                    <a:pt x="21155" y="6655"/>
                  </a:cubicBezTo>
                  <a:cubicBezTo>
                    <a:pt x="20171" y="6655"/>
                    <a:pt x="19202" y="6815"/>
                    <a:pt x="18245" y="7077"/>
                  </a:cubicBezTo>
                  <a:cubicBezTo>
                    <a:pt x="17578" y="7260"/>
                    <a:pt x="16960" y="7560"/>
                    <a:pt x="16381" y="7928"/>
                  </a:cubicBezTo>
                  <a:cubicBezTo>
                    <a:pt x="16124" y="8089"/>
                    <a:pt x="15910" y="8320"/>
                    <a:pt x="15700" y="8542"/>
                  </a:cubicBezTo>
                  <a:cubicBezTo>
                    <a:pt x="15535" y="8717"/>
                    <a:pt x="15407" y="8924"/>
                    <a:pt x="15260" y="9113"/>
                  </a:cubicBezTo>
                  <a:cubicBezTo>
                    <a:pt x="14953" y="9503"/>
                    <a:pt x="14635" y="9881"/>
                    <a:pt x="14217" y="10167"/>
                  </a:cubicBezTo>
                  <a:cubicBezTo>
                    <a:pt x="13968" y="10342"/>
                    <a:pt x="13757" y="10578"/>
                    <a:pt x="13524" y="10781"/>
                  </a:cubicBezTo>
                  <a:cubicBezTo>
                    <a:pt x="13282" y="10995"/>
                    <a:pt x="13046" y="11221"/>
                    <a:pt x="12781" y="11410"/>
                  </a:cubicBezTo>
                  <a:cubicBezTo>
                    <a:pt x="12221" y="11817"/>
                    <a:pt x="11911" y="12367"/>
                    <a:pt x="11807" y="13039"/>
                  </a:cubicBezTo>
                  <a:cubicBezTo>
                    <a:pt x="11771" y="13260"/>
                    <a:pt x="11757" y="13484"/>
                    <a:pt x="11707" y="13699"/>
                  </a:cubicBezTo>
                  <a:cubicBezTo>
                    <a:pt x="11664" y="13881"/>
                    <a:pt x="11624" y="14081"/>
                    <a:pt x="11521" y="14227"/>
                  </a:cubicBezTo>
                  <a:cubicBezTo>
                    <a:pt x="11179" y="14717"/>
                    <a:pt x="10807" y="15188"/>
                    <a:pt x="10446" y="15663"/>
                  </a:cubicBezTo>
                  <a:cubicBezTo>
                    <a:pt x="10411" y="15742"/>
                    <a:pt x="10378" y="15816"/>
                    <a:pt x="10343" y="15892"/>
                  </a:cubicBezTo>
                  <a:cubicBezTo>
                    <a:pt x="10154" y="16213"/>
                    <a:pt x="9957" y="16531"/>
                    <a:pt x="9775" y="16856"/>
                  </a:cubicBezTo>
                  <a:cubicBezTo>
                    <a:pt x="9572" y="17224"/>
                    <a:pt x="9339" y="17534"/>
                    <a:pt x="8924" y="17695"/>
                  </a:cubicBezTo>
                  <a:cubicBezTo>
                    <a:pt x="8618" y="17817"/>
                    <a:pt x="8389" y="18060"/>
                    <a:pt x="8192" y="18327"/>
                  </a:cubicBezTo>
                  <a:cubicBezTo>
                    <a:pt x="7982" y="18610"/>
                    <a:pt x="7843" y="18910"/>
                    <a:pt x="7864" y="19277"/>
                  </a:cubicBezTo>
                  <a:cubicBezTo>
                    <a:pt x="7892" y="19874"/>
                    <a:pt x="7892" y="20474"/>
                    <a:pt x="7943" y="21070"/>
                  </a:cubicBezTo>
                  <a:cubicBezTo>
                    <a:pt x="7975" y="21467"/>
                    <a:pt x="8118" y="21841"/>
                    <a:pt x="8407" y="22134"/>
                  </a:cubicBezTo>
                  <a:cubicBezTo>
                    <a:pt x="8650" y="22377"/>
                    <a:pt x="8664" y="22638"/>
                    <a:pt x="8514" y="22930"/>
                  </a:cubicBezTo>
                  <a:cubicBezTo>
                    <a:pt x="8453" y="23052"/>
                    <a:pt x="8407" y="23184"/>
                    <a:pt x="8372" y="23316"/>
                  </a:cubicBezTo>
                  <a:cubicBezTo>
                    <a:pt x="8225" y="23834"/>
                    <a:pt x="8268" y="24327"/>
                    <a:pt x="8539" y="24806"/>
                  </a:cubicBezTo>
                  <a:cubicBezTo>
                    <a:pt x="8878" y="25413"/>
                    <a:pt x="9328" y="25923"/>
                    <a:pt x="9857" y="26367"/>
                  </a:cubicBezTo>
                  <a:cubicBezTo>
                    <a:pt x="10160" y="26624"/>
                    <a:pt x="10403" y="26924"/>
                    <a:pt x="10621" y="27259"/>
                  </a:cubicBezTo>
                  <a:cubicBezTo>
                    <a:pt x="10782" y="27506"/>
                    <a:pt x="10793" y="27727"/>
                    <a:pt x="10693" y="27981"/>
                  </a:cubicBezTo>
                  <a:cubicBezTo>
                    <a:pt x="10396" y="28719"/>
                    <a:pt x="10232" y="29487"/>
                    <a:pt x="10118" y="30270"/>
                  </a:cubicBezTo>
                  <a:cubicBezTo>
                    <a:pt x="9971" y="31274"/>
                    <a:pt x="9896" y="32281"/>
                    <a:pt x="10039" y="33291"/>
                  </a:cubicBezTo>
                  <a:cubicBezTo>
                    <a:pt x="10089" y="33644"/>
                    <a:pt x="10053" y="33966"/>
                    <a:pt x="9839" y="34269"/>
                  </a:cubicBezTo>
                  <a:cubicBezTo>
                    <a:pt x="9646" y="34541"/>
                    <a:pt x="9572" y="34866"/>
                    <a:pt x="9575" y="35198"/>
                  </a:cubicBezTo>
                  <a:cubicBezTo>
                    <a:pt x="9585" y="35905"/>
                    <a:pt x="9657" y="36605"/>
                    <a:pt x="10057" y="37219"/>
                  </a:cubicBezTo>
                  <a:cubicBezTo>
                    <a:pt x="10514" y="37920"/>
                    <a:pt x="10778" y="38698"/>
                    <a:pt x="11032" y="39480"/>
                  </a:cubicBezTo>
                  <a:cubicBezTo>
                    <a:pt x="11271" y="40226"/>
                    <a:pt x="11635" y="40895"/>
                    <a:pt x="12096" y="41519"/>
                  </a:cubicBezTo>
                  <a:cubicBezTo>
                    <a:pt x="12321" y="41823"/>
                    <a:pt x="12542" y="42130"/>
                    <a:pt x="12771" y="42430"/>
                  </a:cubicBezTo>
                  <a:cubicBezTo>
                    <a:pt x="13171" y="42958"/>
                    <a:pt x="13678" y="43294"/>
                    <a:pt x="14364" y="43341"/>
                  </a:cubicBezTo>
                  <a:cubicBezTo>
                    <a:pt x="14503" y="43350"/>
                    <a:pt x="14642" y="43356"/>
                    <a:pt x="14780" y="43356"/>
                  </a:cubicBezTo>
                  <a:cubicBezTo>
                    <a:pt x="15277" y="43356"/>
                    <a:pt x="15761" y="43285"/>
                    <a:pt x="16228" y="43072"/>
                  </a:cubicBezTo>
                  <a:cubicBezTo>
                    <a:pt x="16335" y="43023"/>
                    <a:pt x="16453" y="42998"/>
                    <a:pt x="16564" y="42947"/>
                  </a:cubicBezTo>
                  <a:cubicBezTo>
                    <a:pt x="16758" y="42860"/>
                    <a:pt x="16950" y="42825"/>
                    <a:pt x="17138" y="42825"/>
                  </a:cubicBezTo>
                  <a:cubicBezTo>
                    <a:pt x="17409" y="42825"/>
                    <a:pt x="17672" y="42897"/>
                    <a:pt x="17921" y="42983"/>
                  </a:cubicBezTo>
                  <a:cubicBezTo>
                    <a:pt x="17764" y="43372"/>
                    <a:pt x="17603" y="43762"/>
                    <a:pt x="17457" y="44155"/>
                  </a:cubicBezTo>
                  <a:cubicBezTo>
                    <a:pt x="17378" y="44373"/>
                    <a:pt x="17446" y="44580"/>
                    <a:pt x="17507" y="44801"/>
                  </a:cubicBezTo>
                  <a:cubicBezTo>
                    <a:pt x="17710" y="45526"/>
                    <a:pt x="18275" y="45826"/>
                    <a:pt x="18910" y="46026"/>
                  </a:cubicBezTo>
                  <a:cubicBezTo>
                    <a:pt x="19135" y="46097"/>
                    <a:pt x="19257" y="46219"/>
                    <a:pt x="19353" y="46408"/>
                  </a:cubicBezTo>
                  <a:cubicBezTo>
                    <a:pt x="20071" y="47816"/>
                    <a:pt x="21317" y="48472"/>
                    <a:pt x="22796" y="48737"/>
                  </a:cubicBezTo>
                  <a:cubicBezTo>
                    <a:pt x="23431" y="48851"/>
                    <a:pt x="24092" y="48823"/>
                    <a:pt x="24742" y="48869"/>
                  </a:cubicBezTo>
                  <a:cubicBezTo>
                    <a:pt x="25064" y="48894"/>
                    <a:pt x="25389" y="48915"/>
                    <a:pt x="25707" y="48980"/>
                  </a:cubicBezTo>
                  <a:cubicBezTo>
                    <a:pt x="25933" y="49025"/>
                    <a:pt x="26151" y="49047"/>
                    <a:pt x="26361" y="49047"/>
                  </a:cubicBezTo>
                  <a:cubicBezTo>
                    <a:pt x="27204" y="49047"/>
                    <a:pt x="27922" y="48690"/>
                    <a:pt x="28517" y="48004"/>
                  </a:cubicBezTo>
                  <a:cubicBezTo>
                    <a:pt x="28676" y="47823"/>
                    <a:pt x="28825" y="47718"/>
                    <a:pt x="29043" y="47718"/>
                  </a:cubicBezTo>
                  <a:cubicBezTo>
                    <a:pt x="29069" y="47718"/>
                    <a:pt x="29096" y="47719"/>
                    <a:pt x="29124" y="47722"/>
                  </a:cubicBezTo>
                  <a:cubicBezTo>
                    <a:pt x="29259" y="47737"/>
                    <a:pt x="29399" y="47726"/>
                    <a:pt x="29534" y="47740"/>
                  </a:cubicBezTo>
                  <a:cubicBezTo>
                    <a:pt x="29824" y="47779"/>
                    <a:pt x="30113" y="47794"/>
                    <a:pt x="30402" y="47794"/>
                  </a:cubicBezTo>
                  <a:cubicBezTo>
                    <a:pt x="31054" y="47794"/>
                    <a:pt x="31704" y="47716"/>
                    <a:pt x="32352" y="47644"/>
                  </a:cubicBezTo>
                  <a:cubicBezTo>
                    <a:pt x="32970" y="47572"/>
                    <a:pt x="33552" y="47369"/>
                    <a:pt x="34098" y="47061"/>
                  </a:cubicBezTo>
                  <a:cubicBezTo>
                    <a:pt x="34845" y="46644"/>
                    <a:pt x="35595" y="46226"/>
                    <a:pt x="36348" y="45819"/>
                  </a:cubicBezTo>
                  <a:cubicBezTo>
                    <a:pt x="37667" y="45108"/>
                    <a:pt x="38598" y="44051"/>
                    <a:pt x="39234" y="42708"/>
                  </a:cubicBezTo>
                  <a:cubicBezTo>
                    <a:pt x="39363" y="42433"/>
                    <a:pt x="39544" y="42176"/>
                    <a:pt x="39742" y="41945"/>
                  </a:cubicBezTo>
                  <a:cubicBezTo>
                    <a:pt x="40095" y="41526"/>
                    <a:pt x="40345" y="41080"/>
                    <a:pt x="40402" y="40523"/>
                  </a:cubicBezTo>
                  <a:cubicBezTo>
                    <a:pt x="40431" y="40255"/>
                    <a:pt x="40513" y="39987"/>
                    <a:pt x="40588" y="39726"/>
                  </a:cubicBezTo>
                  <a:cubicBezTo>
                    <a:pt x="40759" y="39116"/>
                    <a:pt x="40937" y="38508"/>
                    <a:pt x="41123" y="37873"/>
                  </a:cubicBezTo>
                  <a:cubicBezTo>
                    <a:pt x="41168" y="37873"/>
                    <a:pt x="41219" y="37860"/>
                    <a:pt x="41265" y="37860"/>
                  </a:cubicBezTo>
                  <a:cubicBezTo>
                    <a:pt x="41345" y="37860"/>
                    <a:pt x="41413" y="37898"/>
                    <a:pt x="41427" y="38098"/>
                  </a:cubicBezTo>
                  <a:cubicBezTo>
                    <a:pt x="41727" y="37662"/>
                    <a:pt x="42056" y="37326"/>
                    <a:pt x="42595" y="37241"/>
                  </a:cubicBezTo>
                  <a:lnTo>
                    <a:pt x="42595" y="37241"/>
                  </a:lnTo>
                  <a:cubicBezTo>
                    <a:pt x="42466" y="37458"/>
                    <a:pt x="42345" y="37662"/>
                    <a:pt x="42223" y="37866"/>
                  </a:cubicBezTo>
                  <a:cubicBezTo>
                    <a:pt x="42537" y="37691"/>
                    <a:pt x="42999" y="37116"/>
                    <a:pt x="43477" y="36187"/>
                  </a:cubicBezTo>
                  <a:cubicBezTo>
                    <a:pt x="43802" y="35551"/>
                    <a:pt x="44055" y="34880"/>
                    <a:pt x="44359" y="34191"/>
                  </a:cubicBezTo>
                  <a:cubicBezTo>
                    <a:pt x="44456" y="34213"/>
                    <a:pt x="44598" y="34252"/>
                    <a:pt x="44745" y="34277"/>
                  </a:cubicBezTo>
                  <a:cubicBezTo>
                    <a:pt x="44835" y="34292"/>
                    <a:pt x="44921" y="34299"/>
                    <a:pt x="45002" y="34299"/>
                  </a:cubicBezTo>
                  <a:cubicBezTo>
                    <a:pt x="45461" y="34299"/>
                    <a:pt x="45785" y="34065"/>
                    <a:pt x="46076" y="33641"/>
                  </a:cubicBezTo>
                  <a:cubicBezTo>
                    <a:pt x="46337" y="33262"/>
                    <a:pt x="46398" y="32909"/>
                    <a:pt x="46266" y="32487"/>
                  </a:cubicBezTo>
                  <a:cubicBezTo>
                    <a:pt x="45944" y="31473"/>
                    <a:pt x="46391" y="30727"/>
                    <a:pt x="47130" y="30095"/>
                  </a:cubicBezTo>
                  <a:cubicBezTo>
                    <a:pt x="47448" y="29823"/>
                    <a:pt x="47469" y="29648"/>
                    <a:pt x="47166" y="29238"/>
                  </a:cubicBezTo>
                  <a:lnTo>
                    <a:pt x="47166" y="29238"/>
                  </a:lnTo>
                  <a:cubicBezTo>
                    <a:pt x="47169" y="29366"/>
                    <a:pt x="47177" y="29441"/>
                    <a:pt x="47169" y="29512"/>
                  </a:cubicBezTo>
                  <a:cubicBezTo>
                    <a:pt x="47162" y="29598"/>
                    <a:pt x="47141" y="29680"/>
                    <a:pt x="47130" y="29759"/>
                  </a:cubicBezTo>
                  <a:cubicBezTo>
                    <a:pt x="45080" y="30584"/>
                    <a:pt x="43330" y="31802"/>
                    <a:pt x="41995" y="33580"/>
                  </a:cubicBezTo>
                  <a:cubicBezTo>
                    <a:pt x="42084" y="33516"/>
                    <a:pt x="42188" y="33466"/>
                    <a:pt x="42262" y="33391"/>
                  </a:cubicBezTo>
                  <a:cubicBezTo>
                    <a:pt x="43251" y="32405"/>
                    <a:pt x="44402" y="31623"/>
                    <a:pt x="45548" y="30841"/>
                  </a:cubicBezTo>
                  <a:cubicBezTo>
                    <a:pt x="45702" y="30734"/>
                    <a:pt x="45873" y="30648"/>
                    <a:pt x="46037" y="30559"/>
                  </a:cubicBezTo>
                  <a:cubicBezTo>
                    <a:pt x="46112" y="30519"/>
                    <a:pt x="46195" y="30502"/>
                    <a:pt x="46358" y="30441"/>
                  </a:cubicBezTo>
                  <a:lnTo>
                    <a:pt x="46358" y="30441"/>
                  </a:lnTo>
                  <a:cubicBezTo>
                    <a:pt x="46259" y="30605"/>
                    <a:pt x="46216" y="30705"/>
                    <a:pt x="46148" y="30788"/>
                  </a:cubicBezTo>
                  <a:cubicBezTo>
                    <a:pt x="45880" y="31130"/>
                    <a:pt x="45766" y="31513"/>
                    <a:pt x="45841" y="31941"/>
                  </a:cubicBezTo>
                  <a:cubicBezTo>
                    <a:pt x="45891" y="32230"/>
                    <a:pt x="45951" y="32516"/>
                    <a:pt x="45998" y="32802"/>
                  </a:cubicBezTo>
                  <a:cubicBezTo>
                    <a:pt x="46058" y="33148"/>
                    <a:pt x="45923" y="33334"/>
                    <a:pt x="45617" y="33334"/>
                  </a:cubicBezTo>
                  <a:cubicBezTo>
                    <a:pt x="45574" y="33334"/>
                    <a:pt x="45527" y="33330"/>
                    <a:pt x="45476" y="33323"/>
                  </a:cubicBezTo>
                  <a:cubicBezTo>
                    <a:pt x="45344" y="33301"/>
                    <a:pt x="45212" y="33252"/>
                    <a:pt x="45087" y="33202"/>
                  </a:cubicBezTo>
                  <a:cubicBezTo>
                    <a:pt x="44798" y="33093"/>
                    <a:pt x="44503" y="33046"/>
                    <a:pt x="44203" y="33046"/>
                  </a:cubicBezTo>
                  <a:cubicBezTo>
                    <a:pt x="44110" y="33046"/>
                    <a:pt x="44017" y="33050"/>
                    <a:pt x="43923" y="33059"/>
                  </a:cubicBezTo>
                  <a:cubicBezTo>
                    <a:pt x="43584" y="33091"/>
                    <a:pt x="43434" y="33277"/>
                    <a:pt x="43559" y="33577"/>
                  </a:cubicBezTo>
                  <a:cubicBezTo>
                    <a:pt x="43820" y="34195"/>
                    <a:pt x="43470" y="34609"/>
                    <a:pt x="43109" y="34994"/>
                  </a:cubicBezTo>
                  <a:cubicBezTo>
                    <a:pt x="42855" y="35266"/>
                    <a:pt x="42519" y="35462"/>
                    <a:pt x="42223" y="35691"/>
                  </a:cubicBezTo>
                  <a:cubicBezTo>
                    <a:pt x="42067" y="35814"/>
                    <a:pt x="41896" y="35864"/>
                    <a:pt x="41705" y="35864"/>
                  </a:cubicBezTo>
                  <a:cubicBezTo>
                    <a:pt x="41669" y="35864"/>
                    <a:pt x="41632" y="35862"/>
                    <a:pt x="41595" y="35859"/>
                  </a:cubicBezTo>
                  <a:cubicBezTo>
                    <a:pt x="41545" y="35855"/>
                    <a:pt x="41495" y="35854"/>
                    <a:pt x="41444" y="35854"/>
                  </a:cubicBezTo>
                  <a:cubicBezTo>
                    <a:pt x="41290" y="35854"/>
                    <a:pt x="41131" y="35867"/>
                    <a:pt x="40959" y="35869"/>
                  </a:cubicBezTo>
                  <a:cubicBezTo>
                    <a:pt x="40688" y="35491"/>
                    <a:pt x="40423" y="35073"/>
                    <a:pt x="40113" y="34694"/>
                  </a:cubicBezTo>
                  <a:cubicBezTo>
                    <a:pt x="39820" y="34330"/>
                    <a:pt x="39477" y="34002"/>
                    <a:pt x="39109" y="33605"/>
                  </a:cubicBezTo>
                  <a:cubicBezTo>
                    <a:pt x="39391" y="33519"/>
                    <a:pt x="39595" y="33423"/>
                    <a:pt x="39809" y="33402"/>
                  </a:cubicBezTo>
                  <a:cubicBezTo>
                    <a:pt x="40502" y="33337"/>
                    <a:pt x="41084" y="33009"/>
                    <a:pt x="41627" y="32619"/>
                  </a:cubicBezTo>
                  <a:cubicBezTo>
                    <a:pt x="42473" y="32009"/>
                    <a:pt x="43294" y="31363"/>
                    <a:pt x="44127" y="30727"/>
                  </a:cubicBezTo>
                  <a:cubicBezTo>
                    <a:pt x="44423" y="30498"/>
                    <a:pt x="44716" y="30259"/>
                    <a:pt x="45013" y="30023"/>
                  </a:cubicBezTo>
                  <a:cubicBezTo>
                    <a:pt x="45491" y="29648"/>
                    <a:pt x="46058" y="29444"/>
                    <a:pt x="46612" y="29216"/>
                  </a:cubicBezTo>
                  <a:cubicBezTo>
                    <a:pt x="46762" y="29156"/>
                    <a:pt x="46945" y="29131"/>
                    <a:pt x="46998" y="28880"/>
                  </a:cubicBezTo>
                  <a:lnTo>
                    <a:pt x="46998" y="28880"/>
                  </a:lnTo>
                  <a:cubicBezTo>
                    <a:pt x="46830" y="28909"/>
                    <a:pt x="46691" y="28930"/>
                    <a:pt x="46491" y="28966"/>
                  </a:cubicBezTo>
                  <a:cubicBezTo>
                    <a:pt x="46584" y="28773"/>
                    <a:pt x="46648" y="28641"/>
                    <a:pt x="46712" y="28502"/>
                  </a:cubicBezTo>
                  <a:cubicBezTo>
                    <a:pt x="46952" y="27987"/>
                    <a:pt x="46980" y="27481"/>
                    <a:pt x="46641" y="26991"/>
                  </a:cubicBezTo>
                  <a:cubicBezTo>
                    <a:pt x="46466" y="26738"/>
                    <a:pt x="46316" y="26463"/>
                    <a:pt x="46127" y="26223"/>
                  </a:cubicBezTo>
                  <a:cubicBezTo>
                    <a:pt x="45816" y="25831"/>
                    <a:pt x="45730" y="25355"/>
                    <a:pt x="45605" y="24898"/>
                  </a:cubicBezTo>
                  <a:cubicBezTo>
                    <a:pt x="45584" y="24820"/>
                    <a:pt x="45598" y="24727"/>
                    <a:pt x="45616" y="24648"/>
                  </a:cubicBezTo>
                  <a:cubicBezTo>
                    <a:pt x="45755" y="24020"/>
                    <a:pt x="45634" y="23420"/>
                    <a:pt x="45434" y="22831"/>
                  </a:cubicBezTo>
                  <a:cubicBezTo>
                    <a:pt x="45155" y="22017"/>
                    <a:pt x="45080" y="21185"/>
                    <a:pt x="45291" y="20349"/>
                  </a:cubicBezTo>
                  <a:cubicBezTo>
                    <a:pt x="45541" y="19342"/>
                    <a:pt x="45501" y="18348"/>
                    <a:pt x="45266" y="17349"/>
                  </a:cubicBezTo>
                  <a:cubicBezTo>
                    <a:pt x="45109" y="16685"/>
                    <a:pt x="44852" y="16081"/>
                    <a:pt x="44391" y="15567"/>
                  </a:cubicBezTo>
                  <a:cubicBezTo>
                    <a:pt x="44134" y="15284"/>
                    <a:pt x="43959" y="14952"/>
                    <a:pt x="43869" y="14577"/>
                  </a:cubicBezTo>
                  <a:cubicBezTo>
                    <a:pt x="43823" y="14395"/>
                    <a:pt x="43777" y="14206"/>
                    <a:pt x="43534" y="14117"/>
                  </a:cubicBezTo>
                  <a:cubicBezTo>
                    <a:pt x="43491" y="14163"/>
                    <a:pt x="43398" y="14213"/>
                    <a:pt x="43388" y="14277"/>
                  </a:cubicBezTo>
                  <a:cubicBezTo>
                    <a:pt x="43341" y="14581"/>
                    <a:pt x="43149" y="14802"/>
                    <a:pt x="42987" y="15042"/>
                  </a:cubicBezTo>
                  <a:cubicBezTo>
                    <a:pt x="42598" y="15627"/>
                    <a:pt x="42219" y="16220"/>
                    <a:pt x="41845" y="16813"/>
                  </a:cubicBezTo>
                  <a:cubicBezTo>
                    <a:pt x="41748" y="16970"/>
                    <a:pt x="41691" y="17148"/>
                    <a:pt x="41641" y="17334"/>
                  </a:cubicBezTo>
                  <a:cubicBezTo>
                    <a:pt x="42016" y="16938"/>
                    <a:pt x="42255" y="16449"/>
                    <a:pt x="42562" y="16013"/>
                  </a:cubicBezTo>
                  <a:cubicBezTo>
                    <a:pt x="42877" y="15567"/>
                    <a:pt x="43180" y="15113"/>
                    <a:pt x="43498" y="14649"/>
                  </a:cubicBezTo>
                  <a:cubicBezTo>
                    <a:pt x="43823" y="15192"/>
                    <a:pt x="44173" y="15678"/>
                    <a:pt x="44423" y="16210"/>
                  </a:cubicBezTo>
                  <a:cubicBezTo>
                    <a:pt x="44884" y="17206"/>
                    <a:pt x="45066" y="18263"/>
                    <a:pt x="44937" y="19363"/>
                  </a:cubicBezTo>
                  <a:cubicBezTo>
                    <a:pt x="44934" y="19373"/>
                    <a:pt x="44912" y="19381"/>
                    <a:pt x="44876" y="19406"/>
                  </a:cubicBezTo>
                  <a:cubicBezTo>
                    <a:pt x="44680" y="19134"/>
                    <a:pt x="44494" y="18856"/>
                    <a:pt x="44284" y="18595"/>
                  </a:cubicBezTo>
                  <a:cubicBezTo>
                    <a:pt x="44077" y="18345"/>
                    <a:pt x="43823" y="18131"/>
                    <a:pt x="43627" y="17874"/>
                  </a:cubicBezTo>
                  <a:cubicBezTo>
                    <a:pt x="43491" y="17702"/>
                    <a:pt x="43419" y="17481"/>
                    <a:pt x="43312" y="17288"/>
                  </a:cubicBezTo>
                  <a:cubicBezTo>
                    <a:pt x="43166" y="17016"/>
                    <a:pt x="43020" y="16746"/>
                    <a:pt x="42855" y="16484"/>
                  </a:cubicBezTo>
                  <a:cubicBezTo>
                    <a:pt x="42801" y="16398"/>
                    <a:pt x="42699" y="16338"/>
                    <a:pt x="42531" y="16195"/>
                  </a:cubicBezTo>
                  <a:lnTo>
                    <a:pt x="42531" y="16195"/>
                  </a:lnTo>
                  <a:cubicBezTo>
                    <a:pt x="42552" y="16395"/>
                    <a:pt x="42534" y="16495"/>
                    <a:pt x="42570" y="16574"/>
                  </a:cubicBezTo>
                  <a:cubicBezTo>
                    <a:pt x="42691" y="16817"/>
                    <a:pt x="42837" y="17052"/>
                    <a:pt x="42963" y="17295"/>
                  </a:cubicBezTo>
                  <a:cubicBezTo>
                    <a:pt x="43341" y="18038"/>
                    <a:pt x="43563" y="18824"/>
                    <a:pt x="43587" y="19663"/>
                  </a:cubicBezTo>
                  <a:cubicBezTo>
                    <a:pt x="43605" y="20370"/>
                    <a:pt x="43749" y="21056"/>
                    <a:pt x="43973" y="21727"/>
                  </a:cubicBezTo>
                  <a:cubicBezTo>
                    <a:pt x="44023" y="21880"/>
                    <a:pt x="44034" y="22063"/>
                    <a:pt x="44241" y="22170"/>
                  </a:cubicBezTo>
                  <a:cubicBezTo>
                    <a:pt x="44349" y="21777"/>
                    <a:pt x="44202" y="21434"/>
                    <a:pt x="44163" y="21091"/>
                  </a:cubicBezTo>
                  <a:cubicBezTo>
                    <a:pt x="44127" y="20731"/>
                    <a:pt x="44073" y="20377"/>
                    <a:pt x="44031" y="20020"/>
                  </a:cubicBezTo>
                  <a:cubicBezTo>
                    <a:pt x="43988" y="19663"/>
                    <a:pt x="43952" y="19306"/>
                    <a:pt x="43909" y="18884"/>
                  </a:cubicBezTo>
                  <a:lnTo>
                    <a:pt x="43909" y="18884"/>
                  </a:lnTo>
                  <a:cubicBezTo>
                    <a:pt x="44319" y="19266"/>
                    <a:pt x="44552" y="19695"/>
                    <a:pt x="44759" y="20138"/>
                  </a:cubicBezTo>
                  <a:cubicBezTo>
                    <a:pt x="44802" y="20234"/>
                    <a:pt x="44777" y="20370"/>
                    <a:pt x="44763" y="20488"/>
                  </a:cubicBezTo>
                  <a:cubicBezTo>
                    <a:pt x="44652" y="21402"/>
                    <a:pt x="44684" y="22295"/>
                    <a:pt x="45016" y="23174"/>
                  </a:cubicBezTo>
                  <a:cubicBezTo>
                    <a:pt x="45141" y="23506"/>
                    <a:pt x="45194" y="23870"/>
                    <a:pt x="45244" y="24224"/>
                  </a:cubicBezTo>
                  <a:cubicBezTo>
                    <a:pt x="45284" y="24513"/>
                    <a:pt x="45266" y="24820"/>
                    <a:pt x="45077" y="25063"/>
                  </a:cubicBezTo>
                  <a:cubicBezTo>
                    <a:pt x="44848" y="25352"/>
                    <a:pt x="44894" y="25634"/>
                    <a:pt x="45044" y="25927"/>
                  </a:cubicBezTo>
                  <a:cubicBezTo>
                    <a:pt x="45066" y="25970"/>
                    <a:pt x="45094" y="26016"/>
                    <a:pt x="45116" y="26062"/>
                  </a:cubicBezTo>
                  <a:cubicBezTo>
                    <a:pt x="45409" y="26634"/>
                    <a:pt x="45313" y="27123"/>
                    <a:pt x="44784" y="27502"/>
                  </a:cubicBezTo>
                  <a:cubicBezTo>
                    <a:pt x="44451" y="27738"/>
                    <a:pt x="44080" y="27927"/>
                    <a:pt x="43719" y="28116"/>
                  </a:cubicBezTo>
                  <a:cubicBezTo>
                    <a:pt x="43034" y="28473"/>
                    <a:pt x="42341" y="28809"/>
                    <a:pt x="41656" y="29162"/>
                  </a:cubicBezTo>
                  <a:cubicBezTo>
                    <a:pt x="40838" y="29584"/>
                    <a:pt x="40141" y="30155"/>
                    <a:pt x="39534" y="30845"/>
                  </a:cubicBezTo>
                  <a:cubicBezTo>
                    <a:pt x="39227" y="31191"/>
                    <a:pt x="38891" y="31513"/>
                    <a:pt x="38559" y="31834"/>
                  </a:cubicBezTo>
                  <a:cubicBezTo>
                    <a:pt x="38466" y="31923"/>
                    <a:pt x="38338" y="31976"/>
                    <a:pt x="38159" y="32084"/>
                  </a:cubicBezTo>
                  <a:cubicBezTo>
                    <a:pt x="38387" y="31038"/>
                    <a:pt x="38273" y="30052"/>
                    <a:pt x="38345" y="29073"/>
                  </a:cubicBezTo>
                  <a:cubicBezTo>
                    <a:pt x="38356" y="28923"/>
                    <a:pt x="38399" y="28773"/>
                    <a:pt x="38448" y="28630"/>
                  </a:cubicBezTo>
                  <a:cubicBezTo>
                    <a:pt x="38616" y="28145"/>
                    <a:pt x="38784" y="27659"/>
                    <a:pt x="38970" y="27181"/>
                  </a:cubicBezTo>
                  <a:cubicBezTo>
                    <a:pt x="39252" y="26459"/>
                    <a:pt x="39177" y="25734"/>
                    <a:pt x="39048" y="25002"/>
                  </a:cubicBezTo>
                  <a:cubicBezTo>
                    <a:pt x="38970" y="24545"/>
                    <a:pt x="38884" y="24091"/>
                    <a:pt x="38837" y="23631"/>
                  </a:cubicBezTo>
                  <a:cubicBezTo>
                    <a:pt x="38794" y="23220"/>
                    <a:pt x="38852" y="22820"/>
                    <a:pt x="38995" y="22420"/>
                  </a:cubicBezTo>
                  <a:cubicBezTo>
                    <a:pt x="39287" y="21610"/>
                    <a:pt x="39659" y="20842"/>
                    <a:pt x="40106" y="20105"/>
                  </a:cubicBezTo>
                  <a:cubicBezTo>
                    <a:pt x="40195" y="19963"/>
                    <a:pt x="40299" y="19831"/>
                    <a:pt x="40409" y="19677"/>
                  </a:cubicBezTo>
                  <a:cubicBezTo>
                    <a:pt x="40809" y="20388"/>
                    <a:pt x="41191" y="21066"/>
                    <a:pt x="41573" y="21742"/>
                  </a:cubicBezTo>
                  <a:cubicBezTo>
                    <a:pt x="41987" y="22467"/>
                    <a:pt x="42148" y="23227"/>
                    <a:pt x="41998" y="24066"/>
                  </a:cubicBezTo>
                  <a:cubicBezTo>
                    <a:pt x="41781" y="25277"/>
                    <a:pt x="41941" y="26456"/>
                    <a:pt x="42430" y="27588"/>
                  </a:cubicBezTo>
                  <a:cubicBezTo>
                    <a:pt x="42455" y="27648"/>
                    <a:pt x="42495" y="27705"/>
                    <a:pt x="42534" y="27759"/>
                  </a:cubicBezTo>
                  <a:cubicBezTo>
                    <a:pt x="42552" y="27781"/>
                    <a:pt x="42595" y="27781"/>
                    <a:pt x="42684" y="27813"/>
                  </a:cubicBezTo>
                  <a:cubicBezTo>
                    <a:pt x="42320" y="26817"/>
                    <a:pt x="42034" y="25841"/>
                    <a:pt x="42441" y="24760"/>
                  </a:cubicBezTo>
                  <a:lnTo>
                    <a:pt x="42441" y="24760"/>
                  </a:lnTo>
                  <a:cubicBezTo>
                    <a:pt x="42516" y="24895"/>
                    <a:pt x="42566" y="24995"/>
                    <a:pt x="42623" y="25091"/>
                  </a:cubicBezTo>
                  <a:cubicBezTo>
                    <a:pt x="42891" y="25548"/>
                    <a:pt x="43152" y="26009"/>
                    <a:pt x="43434" y="26456"/>
                  </a:cubicBezTo>
                  <a:cubicBezTo>
                    <a:pt x="43530" y="26606"/>
                    <a:pt x="43688" y="26716"/>
                    <a:pt x="43887" y="26913"/>
                  </a:cubicBezTo>
                  <a:cubicBezTo>
                    <a:pt x="43856" y="26752"/>
                    <a:pt x="43856" y="26698"/>
                    <a:pt x="43834" y="26659"/>
                  </a:cubicBezTo>
                  <a:cubicBezTo>
                    <a:pt x="43413" y="26013"/>
                    <a:pt x="43116" y="25299"/>
                    <a:pt x="42770" y="24613"/>
                  </a:cubicBezTo>
                  <a:cubicBezTo>
                    <a:pt x="42549" y="24177"/>
                    <a:pt x="42484" y="23774"/>
                    <a:pt x="42484" y="23313"/>
                  </a:cubicBezTo>
                  <a:cubicBezTo>
                    <a:pt x="42480" y="22774"/>
                    <a:pt x="42284" y="22270"/>
                    <a:pt x="42034" y="21795"/>
                  </a:cubicBezTo>
                  <a:cubicBezTo>
                    <a:pt x="41680" y="21127"/>
                    <a:pt x="41313" y="20470"/>
                    <a:pt x="40945" y="19813"/>
                  </a:cubicBezTo>
                  <a:cubicBezTo>
                    <a:pt x="40863" y="19670"/>
                    <a:pt x="40762" y="19541"/>
                    <a:pt x="40637" y="19355"/>
                  </a:cubicBezTo>
                  <a:cubicBezTo>
                    <a:pt x="40870" y="19024"/>
                    <a:pt x="41130" y="18656"/>
                    <a:pt x="41392" y="18284"/>
                  </a:cubicBezTo>
                  <a:cubicBezTo>
                    <a:pt x="41370" y="18270"/>
                    <a:pt x="41349" y="18252"/>
                    <a:pt x="41327" y="18238"/>
                  </a:cubicBezTo>
                  <a:cubicBezTo>
                    <a:pt x="41292" y="18290"/>
                    <a:pt x="41261" y="18338"/>
                    <a:pt x="41227" y="18391"/>
                  </a:cubicBezTo>
                  <a:lnTo>
                    <a:pt x="41227" y="18391"/>
                  </a:lnTo>
                  <a:cubicBezTo>
                    <a:pt x="41171" y="18318"/>
                    <a:pt x="41107" y="18275"/>
                    <a:pt x="41031" y="18275"/>
                  </a:cubicBezTo>
                  <a:cubicBezTo>
                    <a:pt x="40995" y="18275"/>
                    <a:pt x="40957" y="18285"/>
                    <a:pt x="40916" y="18305"/>
                  </a:cubicBezTo>
                  <a:cubicBezTo>
                    <a:pt x="40734" y="18399"/>
                    <a:pt x="40545" y="18485"/>
                    <a:pt x="40373" y="18595"/>
                  </a:cubicBezTo>
                  <a:cubicBezTo>
                    <a:pt x="39834" y="18945"/>
                    <a:pt x="39270" y="19199"/>
                    <a:pt x="38616" y="19266"/>
                  </a:cubicBezTo>
                  <a:cubicBezTo>
                    <a:pt x="37545" y="19373"/>
                    <a:pt x="36541" y="19727"/>
                    <a:pt x="35598" y="20238"/>
                  </a:cubicBezTo>
                  <a:cubicBezTo>
                    <a:pt x="35227" y="20441"/>
                    <a:pt x="34884" y="20702"/>
                    <a:pt x="34538" y="20952"/>
                  </a:cubicBezTo>
                  <a:cubicBezTo>
                    <a:pt x="34302" y="21124"/>
                    <a:pt x="34088" y="21320"/>
                    <a:pt x="33852" y="21513"/>
                  </a:cubicBezTo>
                  <a:cubicBezTo>
                    <a:pt x="33523" y="21173"/>
                    <a:pt x="33202" y="20838"/>
                    <a:pt x="32892" y="20509"/>
                  </a:cubicBezTo>
                  <a:cubicBezTo>
                    <a:pt x="32963" y="20059"/>
                    <a:pt x="33202" y="19745"/>
                    <a:pt x="33485" y="19470"/>
                  </a:cubicBezTo>
                  <a:cubicBezTo>
                    <a:pt x="33609" y="19349"/>
                    <a:pt x="33810" y="19281"/>
                    <a:pt x="33984" y="19235"/>
                  </a:cubicBezTo>
                  <a:cubicBezTo>
                    <a:pt x="34452" y="19116"/>
                    <a:pt x="34924" y="19034"/>
                    <a:pt x="35388" y="18913"/>
                  </a:cubicBezTo>
                  <a:cubicBezTo>
                    <a:pt x="35616" y="18856"/>
                    <a:pt x="35827" y="18731"/>
                    <a:pt x="36048" y="18653"/>
                  </a:cubicBezTo>
                  <a:cubicBezTo>
                    <a:pt x="36256" y="18577"/>
                    <a:pt x="36467" y="18467"/>
                    <a:pt x="36677" y="18463"/>
                  </a:cubicBezTo>
                  <a:cubicBezTo>
                    <a:pt x="37667" y="18455"/>
                    <a:pt x="38559" y="18127"/>
                    <a:pt x="39412" y="17670"/>
                  </a:cubicBezTo>
                  <a:cubicBezTo>
                    <a:pt x="39595" y="17574"/>
                    <a:pt x="39763" y="17453"/>
                    <a:pt x="39948" y="17359"/>
                  </a:cubicBezTo>
                  <a:cubicBezTo>
                    <a:pt x="40588" y="17041"/>
                    <a:pt x="40977" y="16531"/>
                    <a:pt x="41120" y="15838"/>
                  </a:cubicBezTo>
                  <a:cubicBezTo>
                    <a:pt x="41499" y="15674"/>
                    <a:pt x="41870" y="15513"/>
                    <a:pt x="42237" y="15353"/>
                  </a:cubicBezTo>
                  <a:cubicBezTo>
                    <a:pt x="42227" y="15320"/>
                    <a:pt x="42213" y="15292"/>
                    <a:pt x="42201" y="15259"/>
                  </a:cubicBezTo>
                  <a:cubicBezTo>
                    <a:pt x="41855" y="15381"/>
                    <a:pt x="41506" y="15503"/>
                    <a:pt x="41156" y="15627"/>
                  </a:cubicBezTo>
                  <a:cubicBezTo>
                    <a:pt x="41013" y="15345"/>
                    <a:pt x="41009" y="15335"/>
                    <a:pt x="41242" y="15231"/>
                  </a:cubicBezTo>
                  <a:cubicBezTo>
                    <a:pt x="41459" y="15134"/>
                    <a:pt x="41687" y="15060"/>
                    <a:pt x="41916" y="14984"/>
                  </a:cubicBezTo>
                  <a:cubicBezTo>
                    <a:pt x="42270" y="14870"/>
                    <a:pt x="42562" y="14689"/>
                    <a:pt x="42705" y="14377"/>
                  </a:cubicBezTo>
                  <a:cubicBezTo>
                    <a:pt x="42345" y="13609"/>
                    <a:pt x="41998" y="12889"/>
                    <a:pt x="41670" y="12156"/>
                  </a:cubicBezTo>
                  <a:cubicBezTo>
                    <a:pt x="41416" y="11581"/>
                    <a:pt x="41002" y="11153"/>
                    <a:pt x="40462" y="10863"/>
                  </a:cubicBezTo>
                  <a:cubicBezTo>
                    <a:pt x="39795" y="10506"/>
                    <a:pt x="39166" y="10095"/>
                    <a:pt x="38563" y="9642"/>
                  </a:cubicBezTo>
                  <a:cubicBezTo>
                    <a:pt x="38163" y="9338"/>
                    <a:pt x="37698" y="9160"/>
                    <a:pt x="37230" y="8989"/>
                  </a:cubicBezTo>
                  <a:cubicBezTo>
                    <a:pt x="36070" y="8560"/>
                    <a:pt x="34916" y="8127"/>
                    <a:pt x="33774" y="7664"/>
                  </a:cubicBezTo>
                  <a:cubicBezTo>
                    <a:pt x="32738" y="7239"/>
                    <a:pt x="31692" y="6863"/>
                    <a:pt x="30584" y="6681"/>
                  </a:cubicBezTo>
                  <a:cubicBezTo>
                    <a:pt x="29892" y="6567"/>
                    <a:pt x="29199" y="6442"/>
                    <a:pt x="28502" y="6357"/>
                  </a:cubicBezTo>
                  <a:cubicBezTo>
                    <a:pt x="27438" y="6228"/>
                    <a:pt x="26435" y="5895"/>
                    <a:pt x="25417" y="5582"/>
                  </a:cubicBezTo>
                  <a:cubicBezTo>
                    <a:pt x="24370" y="5260"/>
                    <a:pt x="23299" y="5020"/>
                    <a:pt x="22228" y="4789"/>
                  </a:cubicBezTo>
                  <a:cubicBezTo>
                    <a:pt x="22056" y="4751"/>
                    <a:pt x="21878" y="4743"/>
                    <a:pt x="21698" y="4743"/>
                  </a:cubicBezTo>
                  <a:cubicBezTo>
                    <a:pt x="21551" y="4743"/>
                    <a:pt x="21403" y="4749"/>
                    <a:pt x="21257" y="4749"/>
                  </a:cubicBezTo>
                  <a:cubicBezTo>
                    <a:pt x="21205" y="4749"/>
                    <a:pt x="21154" y="4748"/>
                    <a:pt x="21103" y="4746"/>
                  </a:cubicBezTo>
                  <a:cubicBezTo>
                    <a:pt x="21070" y="4745"/>
                    <a:pt x="21037" y="4745"/>
                    <a:pt x="21004" y="4745"/>
                  </a:cubicBezTo>
                  <a:cubicBezTo>
                    <a:pt x="20930" y="4745"/>
                    <a:pt x="20855" y="4746"/>
                    <a:pt x="20781" y="4746"/>
                  </a:cubicBezTo>
                  <a:cubicBezTo>
                    <a:pt x="20646" y="4746"/>
                    <a:pt x="20513" y="4740"/>
                    <a:pt x="20388" y="4707"/>
                  </a:cubicBezTo>
                  <a:cubicBezTo>
                    <a:pt x="19282" y="4403"/>
                    <a:pt x="18178" y="4082"/>
                    <a:pt x="17081" y="3746"/>
                  </a:cubicBezTo>
                  <a:cubicBezTo>
                    <a:pt x="16631" y="3610"/>
                    <a:pt x="16271" y="3317"/>
                    <a:pt x="15906" y="2950"/>
                  </a:cubicBezTo>
                  <a:cubicBezTo>
                    <a:pt x="17307" y="2089"/>
                    <a:pt x="18839" y="1685"/>
                    <a:pt x="20417" y="1360"/>
                  </a:cubicBezTo>
                  <a:cubicBezTo>
                    <a:pt x="20392" y="1313"/>
                    <a:pt x="20371" y="1275"/>
                    <a:pt x="20350" y="1235"/>
                  </a:cubicBezTo>
                  <a:cubicBezTo>
                    <a:pt x="20335" y="1210"/>
                    <a:pt x="20324" y="1178"/>
                    <a:pt x="20302" y="1128"/>
                  </a:cubicBezTo>
                  <a:cubicBezTo>
                    <a:pt x="21478" y="863"/>
                    <a:pt x="22664" y="696"/>
                    <a:pt x="23859" y="621"/>
                  </a:cubicBezTo>
                  <a:cubicBezTo>
                    <a:pt x="24393" y="589"/>
                    <a:pt x="24921" y="573"/>
                    <a:pt x="25445" y="573"/>
                  </a:cubicBezTo>
                  <a:close/>
                  <a:moveTo>
                    <a:pt x="25582" y="0"/>
                  </a:moveTo>
                  <a:cubicBezTo>
                    <a:pt x="23723" y="0"/>
                    <a:pt x="21837" y="216"/>
                    <a:pt x="19924" y="653"/>
                  </a:cubicBezTo>
                  <a:cubicBezTo>
                    <a:pt x="18581" y="957"/>
                    <a:pt x="17271" y="1364"/>
                    <a:pt x="16021" y="1931"/>
                  </a:cubicBezTo>
                  <a:cubicBezTo>
                    <a:pt x="15257" y="2282"/>
                    <a:pt x="14507" y="2660"/>
                    <a:pt x="13760" y="3046"/>
                  </a:cubicBezTo>
                  <a:cubicBezTo>
                    <a:pt x="13577" y="3139"/>
                    <a:pt x="13402" y="3206"/>
                    <a:pt x="13211" y="3206"/>
                  </a:cubicBezTo>
                  <a:cubicBezTo>
                    <a:pt x="13137" y="3206"/>
                    <a:pt x="13062" y="3196"/>
                    <a:pt x="12982" y="3174"/>
                  </a:cubicBezTo>
                  <a:cubicBezTo>
                    <a:pt x="12653" y="3082"/>
                    <a:pt x="12314" y="3017"/>
                    <a:pt x="11978" y="2953"/>
                  </a:cubicBezTo>
                  <a:cubicBezTo>
                    <a:pt x="11957" y="2949"/>
                    <a:pt x="11936" y="2948"/>
                    <a:pt x="11914" y="2948"/>
                  </a:cubicBezTo>
                  <a:cubicBezTo>
                    <a:pt x="11831" y="2948"/>
                    <a:pt x="11740" y="2970"/>
                    <a:pt x="11639" y="2978"/>
                  </a:cubicBezTo>
                  <a:cubicBezTo>
                    <a:pt x="11736" y="3174"/>
                    <a:pt x="11807" y="3324"/>
                    <a:pt x="11875" y="3464"/>
                  </a:cubicBezTo>
                  <a:cubicBezTo>
                    <a:pt x="12100" y="3538"/>
                    <a:pt x="12307" y="3606"/>
                    <a:pt x="12582" y="3696"/>
                  </a:cubicBezTo>
                  <a:cubicBezTo>
                    <a:pt x="12410" y="3817"/>
                    <a:pt x="12293" y="3906"/>
                    <a:pt x="12168" y="3988"/>
                  </a:cubicBezTo>
                  <a:cubicBezTo>
                    <a:pt x="9232" y="5899"/>
                    <a:pt x="6964" y="8474"/>
                    <a:pt x="4929" y="11281"/>
                  </a:cubicBezTo>
                  <a:cubicBezTo>
                    <a:pt x="4210" y="12627"/>
                    <a:pt x="3447" y="13949"/>
                    <a:pt x="2779" y="15320"/>
                  </a:cubicBezTo>
                  <a:cubicBezTo>
                    <a:pt x="2072" y="16770"/>
                    <a:pt x="1629" y="18327"/>
                    <a:pt x="1215" y="19888"/>
                  </a:cubicBezTo>
                  <a:cubicBezTo>
                    <a:pt x="1060" y="20466"/>
                    <a:pt x="846" y="21027"/>
                    <a:pt x="675" y="21602"/>
                  </a:cubicBezTo>
                  <a:cubicBezTo>
                    <a:pt x="525" y="22091"/>
                    <a:pt x="347" y="22581"/>
                    <a:pt x="272" y="23088"/>
                  </a:cubicBezTo>
                  <a:cubicBezTo>
                    <a:pt x="150" y="23916"/>
                    <a:pt x="61" y="24755"/>
                    <a:pt x="36" y="25591"/>
                  </a:cubicBezTo>
                  <a:cubicBezTo>
                    <a:pt x="0" y="26688"/>
                    <a:pt x="36" y="27784"/>
                    <a:pt x="53" y="28880"/>
                  </a:cubicBezTo>
                  <a:cubicBezTo>
                    <a:pt x="58" y="29152"/>
                    <a:pt x="93" y="29426"/>
                    <a:pt x="150" y="29695"/>
                  </a:cubicBezTo>
                  <a:cubicBezTo>
                    <a:pt x="297" y="30380"/>
                    <a:pt x="465" y="31066"/>
                    <a:pt x="622" y="31748"/>
                  </a:cubicBezTo>
                  <a:cubicBezTo>
                    <a:pt x="793" y="32484"/>
                    <a:pt x="986" y="33216"/>
                    <a:pt x="1118" y="33955"/>
                  </a:cubicBezTo>
                  <a:cubicBezTo>
                    <a:pt x="1286" y="34891"/>
                    <a:pt x="1543" y="35790"/>
                    <a:pt x="1900" y="36669"/>
                  </a:cubicBezTo>
                  <a:cubicBezTo>
                    <a:pt x="2389" y="37877"/>
                    <a:pt x="2860" y="39090"/>
                    <a:pt x="3353" y="40298"/>
                  </a:cubicBezTo>
                  <a:cubicBezTo>
                    <a:pt x="3468" y="40580"/>
                    <a:pt x="3610" y="40859"/>
                    <a:pt x="3775" y="41119"/>
                  </a:cubicBezTo>
                  <a:cubicBezTo>
                    <a:pt x="4189" y="41769"/>
                    <a:pt x="4593" y="42426"/>
                    <a:pt x="5050" y="43048"/>
                  </a:cubicBezTo>
                  <a:cubicBezTo>
                    <a:pt x="6353" y="44819"/>
                    <a:pt x="7760" y="46494"/>
                    <a:pt x="9471" y="47897"/>
                  </a:cubicBezTo>
                  <a:cubicBezTo>
                    <a:pt x="10732" y="48937"/>
                    <a:pt x="12043" y="49894"/>
                    <a:pt x="13467" y="50697"/>
                  </a:cubicBezTo>
                  <a:cubicBezTo>
                    <a:pt x="15006" y="51569"/>
                    <a:pt x="16564" y="52394"/>
                    <a:pt x="18224" y="53018"/>
                  </a:cubicBezTo>
                  <a:cubicBezTo>
                    <a:pt x="18674" y="53186"/>
                    <a:pt x="19121" y="53361"/>
                    <a:pt x="19578" y="53508"/>
                  </a:cubicBezTo>
                  <a:cubicBezTo>
                    <a:pt x="19985" y="53633"/>
                    <a:pt x="20399" y="53761"/>
                    <a:pt x="20817" y="53819"/>
                  </a:cubicBezTo>
                  <a:cubicBezTo>
                    <a:pt x="21903" y="53969"/>
                    <a:pt x="22995" y="54068"/>
                    <a:pt x="24085" y="54215"/>
                  </a:cubicBezTo>
                  <a:cubicBezTo>
                    <a:pt x="24750" y="54304"/>
                    <a:pt x="25413" y="54359"/>
                    <a:pt x="26080" y="54359"/>
                  </a:cubicBezTo>
                  <a:cubicBezTo>
                    <a:pt x="26505" y="54359"/>
                    <a:pt x="26931" y="54337"/>
                    <a:pt x="27360" y="54287"/>
                  </a:cubicBezTo>
                  <a:cubicBezTo>
                    <a:pt x="29338" y="54051"/>
                    <a:pt x="31306" y="53811"/>
                    <a:pt x="33245" y="53336"/>
                  </a:cubicBezTo>
                  <a:cubicBezTo>
                    <a:pt x="35106" y="52883"/>
                    <a:pt x="36899" y="52273"/>
                    <a:pt x="38595" y="51394"/>
                  </a:cubicBezTo>
                  <a:cubicBezTo>
                    <a:pt x="39630" y="50858"/>
                    <a:pt x="40637" y="50276"/>
                    <a:pt x="41652" y="49701"/>
                  </a:cubicBezTo>
                  <a:cubicBezTo>
                    <a:pt x="41859" y="49583"/>
                    <a:pt x="42051" y="49433"/>
                    <a:pt x="42231" y="49276"/>
                  </a:cubicBezTo>
                  <a:cubicBezTo>
                    <a:pt x="42870" y="48708"/>
                    <a:pt x="43509" y="48141"/>
                    <a:pt x="44138" y="47559"/>
                  </a:cubicBezTo>
                  <a:cubicBezTo>
                    <a:pt x="45691" y="46115"/>
                    <a:pt x="47055" y="44512"/>
                    <a:pt x="48176" y="42708"/>
                  </a:cubicBezTo>
                  <a:cubicBezTo>
                    <a:pt x="52241" y="36169"/>
                    <a:pt x="53255" y="29123"/>
                    <a:pt x="51565" y="21659"/>
                  </a:cubicBezTo>
                  <a:cubicBezTo>
                    <a:pt x="51037" y="19309"/>
                    <a:pt x="50173" y="17067"/>
                    <a:pt x="49045" y="14934"/>
                  </a:cubicBezTo>
                  <a:cubicBezTo>
                    <a:pt x="46251" y="9663"/>
                    <a:pt x="42277" y="5553"/>
                    <a:pt x="36952" y="2831"/>
                  </a:cubicBezTo>
                  <a:cubicBezTo>
                    <a:pt x="33290" y="959"/>
                    <a:pt x="29497" y="0"/>
                    <a:pt x="25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0"/>
            <p:cNvSpPr/>
            <p:nvPr/>
          </p:nvSpPr>
          <p:spPr>
            <a:xfrm>
              <a:off x="5909275" y="3375900"/>
              <a:ext cx="62525" cy="10250"/>
            </a:xfrm>
            <a:custGeom>
              <a:rect b="b" l="l" r="r" t="t"/>
              <a:pathLst>
                <a:path extrusionOk="0" h="410" w="2501">
                  <a:moveTo>
                    <a:pt x="2037" y="1"/>
                  </a:moveTo>
                  <a:cubicBezTo>
                    <a:pt x="1830" y="1"/>
                    <a:pt x="1622" y="58"/>
                    <a:pt x="1418" y="116"/>
                  </a:cubicBezTo>
                  <a:cubicBezTo>
                    <a:pt x="1203" y="176"/>
                    <a:pt x="992" y="221"/>
                    <a:pt x="776" y="221"/>
                  </a:cubicBezTo>
                  <a:cubicBezTo>
                    <a:pt x="656" y="221"/>
                    <a:pt x="535" y="207"/>
                    <a:pt x="411" y="174"/>
                  </a:cubicBezTo>
                  <a:cubicBezTo>
                    <a:pt x="345" y="155"/>
                    <a:pt x="275" y="134"/>
                    <a:pt x="207" y="134"/>
                  </a:cubicBezTo>
                  <a:cubicBezTo>
                    <a:pt x="129" y="134"/>
                    <a:pt x="56" y="163"/>
                    <a:pt x="0" y="259"/>
                  </a:cubicBezTo>
                  <a:cubicBezTo>
                    <a:pt x="215" y="309"/>
                    <a:pt x="432" y="359"/>
                    <a:pt x="651" y="409"/>
                  </a:cubicBezTo>
                  <a:cubicBezTo>
                    <a:pt x="1257" y="307"/>
                    <a:pt x="1860" y="206"/>
                    <a:pt x="2467" y="104"/>
                  </a:cubicBezTo>
                  <a:lnTo>
                    <a:pt x="2467" y="104"/>
                  </a:lnTo>
                  <a:cubicBezTo>
                    <a:pt x="2474" y="108"/>
                    <a:pt x="2482" y="112"/>
                    <a:pt x="2489" y="116"/>
                  </a:cubicBezTo>
                  <a:lnTo>
                    <a:pt x="2500" y="98"/>
                  </a:lnTo>
                  <a:lnTo>
                    <a:pt x="2500" y="98"/>
                  </a:lnTo>
                  <a:cubicBezTo>
                    <a:pt x="2489" y="100"/>
                    <a:pt x="2478" y="102"/>
                    <a:pt x="2467" y="104"/>
                  </a:cubicBezTo>
                  <a:lnTo>
                    <a:pt x="2467" y="104"/>
                  </a:lnTo>
                  <a:cubicBezTo>
                    <a:pt x="2325" y="29"/>
                    <a:pt x="2181" y="1"/>
                    <a:pt x="2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0"/>
            <p:cNvSpPr/>
            <p:nvPr/>
          </p:nvSpPr>
          <p:spPr>
            <a:xfrm>
              <a:off x="5303500" y="3416650"/>
              <a:ext cx="19050" cy="42425"/>
            </a:xfrm>
            <a:custGeom>
              <a:rect b="b" l="l" r="r" t="t"/>
              <a:pathLst>
                <a:path extrusionOk="0" h="1697" w="762">
                  <a:moveTo>
                    <a:pt x="761" y="1"/>
                  </a:moveTo>
                  <a:lnTo>
                    <a:pt x="761" y="1"/>
                  </a:lnTo>
                  <a:cubicBezTo>
                    <a:pt x="386" y="476"/>
                    <a:pt x="176" y="1025"/>
                    <a:pt x="8" y="1593"/>
                  </a:cubicBezTo>
                  <a:cubicBezTo>
                    <a:pt x="0" y="1611"/>
                    <a:pt x="90" y="1661"/>
                    <a:pt x="133" y="1697"/>
                  </a:cubicBezTo>
                  <a:cubicBezTo>
                    <a:pt x="168" y="1621"/>
                    <a:pt x="201" y="1547"/>
                    <a:pt x="236" y="1468"/>
                  </a:cubicBezTo>
                  <a:cubicBezTo>
                    <a:pt x="411" y="979"/>
                    <a:pt x="586" y="489"/>
                    <a:pt x="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0"/>
            <p:cNvSpPr/>
            <p:nvPr/>
          </p:nvSpPr>
          <p:spPr>
            <a:xfrm>
              <a:off x="5105650" y="3506275"/>
              <a:ext cx="59225" cy="482600"/>
            </a:xfrm>
            <a:custGeom>
              <a:rect b="b" l="l" r="r" t="t"/>
              <a:pathLst>
                <a:path extrusionOk="0" h="19304" w="2369">
                  <a:moveTo>
                    <a:pt x="1293" y="1"/>
                  </a:moveTo>
                  <a:cubicBezTo>
                    <a:pt x="1243" y="118"/>
                    <a:pt x="1190" y="240"/>
                    <a:pt x="1147" y="362"/>
                  </a:cubicBezTo>
                  <a:cubicBezTo>
                    <a:pt x="736" y="1529"/>
                    <a:pt x="493" y="2740"/>
                    <a:pt x="333" y="3962"/>
                  </a:cubicBezTo>
                  <a:cubicBezTo>
                    <a:pt x="76" y="5954"/>
                    <a:pt x="0" y="7951"/>
                    <a:pt x="175" y="9958"/>
                  </a:cubicBezTo>
                  <a:cubicBezTo>
                    <a:pt x="318" y="11597"/>
                    <a:pt x="483" y="13232"/>
                    <a:pt x="900" y="14825"/>
                  </a:cubicBezTo>
                  <a:cubicBezTo>
                    <a:pt x="1276" y="16250"/>
                    <a:pt x="1733" y="17654"/>
                    <a:pt x="2158" y="19065"/>
                  </a:cubicBezTo>
                  <a:cubicBezTo>
                    <a:pt x="2183" y="19146"/>
                    <a:pt x="2232" y="19225"/>
                    <a:pt x="2272" y="19304"/>
                  </a:cubicBezTo>
                  <a:cubicBezTo>
                    <a:pt x="2369" y="19022"/>
                    <a:pt x="2254" y="18793"/>
                    <a:pt x="2183" y="18557"/>
                  </a:cubicBezTo>
                  <a:cubicBezTo>
                    <a:pt x="1754" y="17165"/>
                    <a:pt x="1268" y="15793"/>
                    <a:pt x="961" y="14364"/>
                  </a:cubicBezTo>
                  <a:cubicBezTo>
                    <a:pt x="518" y="12279"/>
                    <a:pt x="279" y="10172"/>
                    <a:pt x="240" y="8047"/>
                  </a:cubicBezTo>
                  <a:cubicBezTo>
                    <a:pt x="190" y="5554"/>
                    <a:pt x="468" y="3090"/>
                    <a:pt x="1179" y="687"/>
                  </a:cubicBezTo>
                  <a:cubicBezTo>
                    <a:pt x="1243" y="465"/>
                    <a:pt x="1297" y="240"/>
                    <a:pt x="1354" y="19"/>
                  </a:cubicBezTo>
                  <a:cubicBezTo>
                    <a:pt x="1336" y="11"/>
                    <a:pt x="1314" y="4"/>
                    <a:pt x="12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0"/>
            <p:cNvSpPr/>
            <p:nvPr/>
          </p:nvSpPr>
          <p:spPr>
            <a:xfrm>
              <a:off x="5623400" y="3170200"/>
              <a:ext cx="320900" cy="63700"/>
            </a:xfrm>
            <a:custGeom>
              <a:rect b="b" l="l" r="r" t="t"/>
              <a:pathLst>
                <a:path extrusionOk="0" h="2548" w="12836">
                  <a:moveTo>
                    <a:pt x="780" y="0"/>
                  </a:moveTo>
                  <a:cubicBezTo>
                    <a:pt x="655" y="0"/>
                    <a:pt x="529" y="1"/>
                    <a:pt x="403" y="2"/>
                  </a:cubicBezTo>
                  <a:cubicBezTo>
                    <a:pt x="268" y="5"/>
                    <a:pt x="133" y="19"/>
                    <a:pt x="1" y="30"/>
                  </a:cubicBezTo>
                  <a:cubicBezTo>
                    <a:pt x="2175" y="198"/>
                    <a:pt x="4332" y="419"/>
                    <a:pt x="6475" y="777"/>
                  </a:cubicBezTo>
                  <a:cubicBezTo>
                    <a:pt x="8643" y="1141"/>
                    <a:pt x="10728" y="1769"/>
                    <a:pt x="12782" y="2548"/>
                  </a:cubicBezTo>
                  <a:cubicBezTo>
                    <a:pt x="12800" y="2509"/>
                    <a:pt x="12818" y="2473"/>
                    <a:pt x="12836" y="2434"/>
                  </a:cubicBezTo>
                  <a:cubicBezTo>
                    <a:pt x="12668" y="2355"/>
                    <a:pt x="12503" y="2269"/>
                    <a:pt x="12332" y="2201"/>
                  </a:cubicBezTo>
                  <a:cubicBezTo>
                    <a:pt x="11596" y="1919"/>
                    <a:pt x="10868" y="1616"/>
                    <a:pt x="10118" y="1373"/>
                  </a:cubicBezTo>
                  <a:cubicBezTo>
                    <a:pt x="7080" y="400"/>
                    <a:pt x="3958"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0"/>
            <p:cNvSpPr/>
            <p:nvPr/>
          </p:nvSpPr>
          <p:spPr>
            <a:xfrm>
              <a:off x="5631450" y="3129800"/>
              <a:ext cx="324275" cy="61075"/>
            </a:xfrm>
            <a:custGeom>
              <a:rect b="b" l="l" r="r" t="t"/>
              <a:pathLst>
                <a:path extrusionOk="0" h="2443" w="12971">
                  <a:moveTo>
                    <a:pt x="1762" y="0"/>
                  </a:moveTo>
                  <a:cubicBezTo>
                    <a:pt x="1312" y="0"/>
                    <a:pt x="861" y="25"/>
                    <a:pt x="411" y="92"/>
                  </a:cubicBezTo>
                  <a:cubicBezTo>
                    <a:pt x="343" y="103"/>
                    <a:pt x="274" y="97"/>
                    <a:pt x="207" y="107"/>
                  </a:cubicBezTo>
                  <a:cubicBezTo>
                    <a:pt x="160" y="118"/>
                    <a:pt x="117" y="146"/>
                    <a:pt x="0" y="199"/>
                  </a:cubicBezTo>
                  <a:cubicBezTo>
                    <a:pt x="254" y="193"/>
                    <a:pt x="508" y="190"/>
                    <a:pt x="761" y="190"/>
                  </a:cubicBezTo>
                  <a:cubicBezTo>
                    <a:pt x="5006" y="190"/>
                    <a:pt x="9016" y="1081"/>
                    <a:pt x="12971" y="2442"/>
                  </a:cubicBezTo>
                  <a:cubicBezTo>
                    <a:pt x="12935" y="2414"/>
                    <a:pt x="12906" y="2371"/>
                    <a:pt x="12867" y="2357"/>
                  </a:cubicBezTo>
                  <a:cubicBezTo>
                    <a:pt x="11820" y="1971"/>
                    <a:pt x="10800" y="1503"/>
                    <a:pt x="9728" y="1221"/>
                  </a:cubicBezTo>
                  <a:cubicBezTo>
                    <a:pt x="7795" y="707"/>
                    <a:pt x="5845" y="235"/>
                    <a:pt x="3839" y="103"/>
                  </a:cubicBezTo>
                  <a:cubicBezTo>
                    <a:pt x="3146" y="58"/>
                    <a:pt x="2454" y="0"/>
                    <a:pt x="1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0"/>
            <p:cNvSpPr/>
            <p:nvPr/>
          </p:nvSpPr>
          <p:spPr>
            <a:xfrm>
              <a:off x="5188325" y="3542425"/>
              <a:ext cx="58775" cy="426550"/>
            </a:xfrm>
            <a:custGeom>
              <a:rect b="b" l="l" r="r" t="t"/>
              <a:pathLst>
                <a:path extrusionOk="0" h="17062" w="2351">
                  <a:moveTo>
                    <a:pt x="704" y="1"/>
                  </a:moveTo>
                  <a:cubicBezTo>
                    <a:pt x="493" y="327"/>
                    <a:pt x="400" y="601"/>
                    <a:pt x="361" y="879"/>
                  </a:cubicBezTo>
                  <a:cubicBezTo>
                    <a:pt x="250" y="1608"/>
                    <a:pt x="125" y="2337"/>
                    <a:pt x="86" y="3069"/>
                  </a:cubicBezTo>
                  <a:cubicBezTo>
                    <a:pt x="0" y="4762"/>
                    <a:pt x="90" y="6455"/>
                    <a:pt x="236" y="8143"/>
                  </a:cubicBezTo>
                  <a:cubicBezTo>
                    <a:pt x="429" y="10347"/>
                    <a:pt x="772" y="12529"/>
                    <a:pt x="1426" y="14651"/>
                  </a:cubicBezTo>
                  <a:cubicBezTo>
                    <a:pt x="1593" y="15190"/>
                    <a:pt x="1804" y="15715"/>
                    <a:pt x="1989" y="16247"/>
                  </a:cubicBezTo>
                  <a:cubicBezTo>
                    <a:pt x="2086" y="16518"/>
                    <a:pt x="2179" y="16790"/>
                    <a:pt x="2271" y="17062"/>
                  </a:cubicBezTo>
                  <a:cubicBezTo>
                    <a:pt x="2297" y="17050"/>
                    <a:pt x="2325" y="17044"/>
                    <a:pt x="2350" y="17036"/>
                  </a:cubicBezTo>
                  <a:cubicBezTo>
                    <a:pt x="2218" y="16594"/>
                    <a:pt x="2108" y="16147"/>
                    <a:pt x="1950" y="15715"/>
                  </a:cubicBezTo>
                  <a:cubicBezTo>
                    <a:pt x="1340" y="14033"/>
                    <a:pt x="961" y="12294"/>
                    <a:pt x="690" y="10530"/>
                  </a:cubicBezTo>
                  <a:cubicBezTo>
                    <a:pt x="347" y="8293"/>
                    <a:pt x="158" y="6043"/>
                    <a:pt x="201" y="3780"/>
                  </a:cubicBezTo>
                  <a:cubicBezTo>
                    <a:pt x="222" y="2576"/>
                    <a:pt x="329" y="1387"/>
                    <a:pt x="697" y="233"/>
                  </a:cubicBezTo>
                  <a:cubicBezTo>
                    <a:pt x="712" y="190"/>
                    <a:pt x="700" y="144"/>
                    <a:pt x="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0"/>
            <p:cNvSpPr/>
            <p:nvPr/>
          </p:nvSpPr>
          <p:spPr>
            <a:xfrm>
              <a:off x="5793400" y="3204875"/>
              <a:ext cx="218300" cy="80725"/>
            </a:xfrm>
            <a:custGeom>
              <a:rect b="b" l="l" r="r" t="t"/>
              <a:pathLst>
                <a:path extrusionOk="0" h="3229" w="8732">
                  <a:moveTo>
                    <a:pt x="0" y="0"/>
                  </a:moveTo>
                  <a:lnTo>
                    <a:pt x="0" y="0"/>
                  </a:lnTo>
                  <a:cubicBezTo>
                    <a:pt x="50" y="104"/>
                    <a:pt x="114" y="118"/>
                    <a:pt x="175" y="136"/>
                  </a:cubicBezTo>
                  <a:cubicBezTo>
                    <a:pt x="1314" y="432"/>
                    <a:pt x="2464" y="704"/>
                    <a:pt x="3596" y="1036"/>
                  </a:cubicBezTo>
                  <a:cubicBezTo>
                    <a:pt x="4382" y="1268"/>
                    <a:pt x="5161" y="1539"/>
                    <a:pt x="5914" y="1868"/>
                  </a:cubicBezTo>
                  <a:cubicBezTo>
                    <a:pt x="6775" y="2246"/>
                    <a:pt x="7600" y="2703"/>
                    <a:pt x="8439" y="3125"/>
                  </a:cubicBezTo>
                  <a:cubicBezTo>
                    <a:pt x="8528" y="3171"/>
                    <a:pt x="8629" y="3196"/>
                    <a:pt x="8721" y="3229"/>
                  </a:cubicBezTo>
                  <a:lnTo>
                    <a:pt x="8731" y="3214"/>
                  </a:lnTo>
                  <a:cubicBezTo>
                    <a:pt x="8632" y="3125"/>
                    <a:pt x="8546" y="3011"/>
                    <a:pt x="8431" y="2950"/>
                  </a:cubicBezTo>
                  <a:cubicBezTo>
                    <a:pt x="7482" y="2439"/>
                    <a:pt x="6553" y="1875"/>
                    <a:pt x="5568" y="1454"/>
                  </a:cubicBezTo>
                  <a:cubicBezTo>
                    <a:pt x="4039" y="796"/>
                    <a:pt x="2428" y="386"/>
                    <a:pt x="796" y="64"/>
                  </a:cubicBezTo>
                  <a:cubicBezTo>
                    <a:pt x="536" y="11"/>
                    <a:pt x="264" y="1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0"/>
            <p:cNvSpPr/>
            <p:nvPr/>
          </p:nvSpPr>
          <p:spPr>
            <a:xfrm>
              <a:off x="5146450" y="3530850"/>
              <a:ext cx="35650" cy="331525"/>
            </a:xfrm>
            <a:custGeom>
              <a:rect b="b" l="l" r="r" t="t"/>
              <a:pathLst>
                <a:path extrusionOk="0" h="13261" w="1426">
                  <a:moveTo>
                    <a:pt x="1133" y="0"/>
                  </a:moveTo>
                  <a:lnTo>
                    <a:pt x="1133" y="0"/>
                  </a:lnTo>
                  <a:cubicBezTo>
                    <a:pt x="76" y="3614"/>
                    <a:pt x="0" y="9350"/>
                    <a:pt x="1315" y="13261"/>
                  </a:cubicBezTo>
                  <a:cubicBezTo>
                    <a:pt x="1426" y="13060"/>
                    <a:pt x="1343" y="12878"/>
                    <a:pt x="1297" y="12707"/>
                  </a:cubicBezTo>
                  <a:cubicBezTo>
                    <a:pt x="875" y="11199"/>
                    <a:pt x="618" y="9668"/>
                    <a:pt x="529" y="8107"/>
                  </a:cubicBezTo>
                  <a:cubicBezTo>
                    <a:pt x="404" y="5911"/>
                    <a:pt x="465" y="3725"/>
                    <a:pt x="882" y="1561"/>
                  </a:cubicBezTo>
                  <a:cubicBezTo>
                    <a:pt x="983" y="1042"/>
                    <a:pt x="1047" y="521"/>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0"/>
            <p:cNvSpPr/>
            <p:nvPr/>
          </p:nvSpPr>
          <p:spPr>
            <a:xfrm>
              <a:off x="5930775" y="4099200"/>
              <a:ext cx="187175" cy="152800"/>
            </a:xfrm>
            <a:custGeom>
              <a:rect b="b" l="l" r="r" t="t"/>
              <a:pathLst>
                <a:path extrusionOk="0" h="6112" w="7487">
                  <a:moveTo>
                    <a:pt x="7487" y="1"/>
                  </a:moveTo>
                  <a:lnTo>
                    <a:pt x="7487" y="1"/>
                  </a:lnTo>
                  <a:cubicBezTo>
                    <a:pt x="7322" y="172"/>
                    <a:pt x="7233" y="265"/>
                    <a:pt x="7151" y="362"/>
                  </a:cubicBezTo>
                  <a:cubicBezTo>
                    <a:pt x="5708" y="2001"/>
                    <a:pt x="4136" y="3494"/>
                    <a:pt x="2251" y="4629"/>
                  </a:cubicBezTo>
                  <a:cubicBezTo>
                    <a:pt x="1490" y="5086"/>
                    <a:pt x="751" y="5579"/>
                    <a:pt x="1" y="6054"/>
                  </a:cubicBezTo>
                  <a:cubicBezTo>
                    <a:pt x="9" y="6072"/>
                    <a:pt x="15" y="6093"/>
                    <a:pt x="22" y="6111"/>
                  </a:cubicBezTo>
                  <a:cubicBezTo>
                    <a:pt x="87" y="6093"/>
                    <a:pt x="158" y="6086"/>
                    <a:pt x="212" y="6054"/>
                  </a:cubicBezTo>
                  <a:cubicBezTo>
                    <a:pt x="951" y="5618"/>
                    <a:pt x="1690" y="5190"/>
                    <a:pt x="2419" y="4747"/>
                  </a:cubicBezTo>
                  <a:cubicBezTo>
                    <a:pt x="4208" y="3662"/>
                    <a:pt x="5719" y="2247"/>
                    <a:pt x="7101" y="694"/>
                  </a:cubicBezTo>
                  <a:cubicBezTo>
                    <a:pt x="7254" y="522"/>
                    <a:pt x="7419" y="354"/>
                    <a:pt x="7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0"/>
            <p:cNvSpPr/>
            <p:nvPr/>
          </p:nvSpPr>
          <p:spPr>
            <a:xfrm>
              <a:off x="6058100" y="4093225"/>
              <a:ext cx="119500" cy="123050"/>
            </a:xfrm>
            <a:custGeom>
              <a:rect b="b" l="l" r="r" t="t"/>
              <a:pathLst>
                <a:path extrusionOk="0" h="4922" w="4780">
                  <a:moveTo>
                    <a:pt x="4779" y="1"/>
                  </a:moveTo>
                  <a:cubicBezTo>
                    <a:pt x="3376" y="1832"/>
                    <a:pt x="1761" y="3451"/>
                    <a:pt x="1" y="4921"/>
                  </a:cubicBezTo>
                  <a:cubicBezTo>
                    <a:pt x="1911" y="3590"/>
                    <a:pt x="3658" y="2093"/>
                    <a:pt x="4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0"/>
            <p:cNvSpPr/>
            <p:nvPr/>
          </p:nvSpPr>
          <p:spPr>
            <a:xfrm>
              <a:off x="5127975" y="3489925"/>
              <a:ext cx="35925" cy="163875"/>
            </a:xfrm>
            <a:custGeom>
              <a:rect b="b" l="l" r="r" t="t"/>
              <a:pathLst>
                <a:path extrusionOk="0" h="6555" w="1437">
                  <a:moveTo>
                    <a:pt x="1404" y="1"/>
                  </a:moveTo>
                  <a:lnTo>
                    <a:pt x="1404" y="1"/>
                  </a:lnTo>
                  <a:cubicBezTo>
                    <a:pt x="1368" y="37"/>
                    <a:pt x="1321" y="65"/>
                    <a:pt x="1300" y="108"/>
                  </a:cubicBezTo>
                  <a:cubicBezTo>
                    <a:pt x="1236" y="248"/>
                    <a:pt x="1182" y="394"/>
                    <a:pt x="1125" y="537"/>
                  </a:cubicBezTo>
                  <a:cubicBezTo>
                    <a:pt x="654" y="1705"/>
                    <a:pt x="447" y="2941"/>
                    <a:pt x="243" y="4176"/>
                  </a:cubicBezTo>
                  <a:cubicBezTo>
                    <a:pt x="136" y="4815"/>
                    <a:pt x="86" y="5465"/>
                    <a:pt x="19" y="6112"/>
                  </a:cubicBezTo>
                  <a:cubicBezTo>
                    <a:pt x="1" y="6258"/>
                    <a:pt x="22" y="6404"/>
                    <a:pt x="25" y="6551"/>
                  </a:cubicBezTo>
                  <a:cubicBezTo>
                    <a:pt x="61" y="6551"/>
                    <a:pt x="93" y="6554"/>
                    <a:pt x="126" y="6554"/>
                  </a:cubicBezTo>
                  <a:cubicBezTo>
                    <a:pt x="175" y="6119"/>
                    <a:pt x="218" y="5684"/>
                    <a:pt x="276" y="5251"/>
                  </a:cubicBezTo>
                  <a:cubicBezTo>
                    <a:pt x="336" y="4808"/>
                    <a:pt x="404" y="4369"/>
                    <a:pt x="486" y="3930"/>
                  </a:cubicBezTo>
                  <a:cubicBezTo>
                    <a:pt x="568" y="3477"/>
                    <a:pt x="661" y="3022"/>
                    <a:pt x="764" y="2572"/>
                  </a:cubicBezTo>
                  <a:cubicBezTo>
                    <a:pt x="864" y="2137"/>
                    <a:pt x="983" y="1708"/>
                    <a:pt x="1100" y="1280"/>
                  </a:cubicBezTo>
                  <a:cubicBezTo>
                    <a:pt x="1218" y="862"/>
                    <a:pt x="1436" y="472"/>
                    <a:pt x="1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0"/>
            <p:cNvSpPr/>
            <p:nvPr/>
          </p:nvSpPr>
          <p:spPr>
            <a:xfrm>
              <a:off x="5152350" y="3327825"/>
              <a:ext cx="85475" cy="131975"/>
            </a:xfrm>
            <a:custGeom>
              <a:rect b="b" l="l" r="r" t="t"/>
              <a:pathLst>
                <a:path extrusionOk="0" h="5279" w="3419">
                  <a:moveTo>
                    <a:pt x="3418" y="0"/>
                  </a:moveTo>
                  <a:lnTo>
                    <a:pt x="3418" y="0"/>
                  </a:lnTo>
                  <a:cubicBezTo>
                    <a:pt x="2372" y="543"/>
                    <a:pt x="493" y="3361"/>
                    <a:pt x="0" y="5278"/>
                  </a:cubicBezTo>
                  <a:cubicBezTo>
                    <a:pt x="501" y="4353"/>
                    <a:pt x="946" y="3393"/>
                    <a:pt x="1518" y="2511"/>
                  </a:cubicBezTo>
                  <a:cubicBezTo>
                    <a:pt x="2086" y="1632"/>
                    <a:pt x="2782" y="832"/>
                    <a:pt x="3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0"/>
            <p:cNvSpPr/>
            <p:nvPr/>
          </p:nvSpPr>
          <p:spPr>
            <a:xfrm>
              <a:off x="5121275" y="3677350"/>
              <a:ext cx="27000" cy="190275"/>
            </a:xfrm>
            <a:custGeom>
              <a:rect b="b" l="l" r="r" t="t"/>
              <a:pathLst>
                <a:path extrusionOk="0" h="7611" w="1080">
                  <a:moveTo>
                    <a:pt x="218" y="0"/>
                  </a:moveTo>
                  <a:cubicBezTo>
                    <a:pt x="0" y="961"/>
                    <a:pt x="611" y="6475"/>
                    <a:pt x="1079" y="7610"/>
                  </a:cubicBezTo>
                  <a:cubicBezTo>
                    <a:pt x="1072" y="6750"/>
                    <a:pt x="829" y="5925"/>
                    <a:pt x="729" y="5082"/>
                  </a:cubicBezTo>
                  <a:cubicBezTo>
                    <a:pt x="629" y="4251"/>
                    <a:pt x="497" y="3422"/>
                    <a:pt x="411" y="2586"/>
                  </a:cubicBezTo>
                  <a:cubicBezTo>
                    <a:pt x="329" y="1750"/>
                    <a:pt x="287" y="908"/>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0"/>
            <p:cNvSpPr/>
            <p:nvPr/>
          </p:nvSpPr>
          <p:spPr>
            <a:xfrm>
              <a:off x="5881075" y="3189150"/>
              <a:ext cx="161525" cy="69125"/>
            </a:xfrm>
            <a:custGeom>
              <a:rect b="b" l="l" r="r" t="t"/>
              <a:pathLst>
                <a:path extrusionOk="0" h="2765" w="6461">
                  <a:moveTo>
                    <a:pt x="91" y="1"/>
                  </a:moveTo>
                  <a:cubicBezTo>
                    <a:pt x="57" y="1"/>
                    <a:pt x="27" y="3"/>
                    <a:pt x="0" y="8"/>
                  </a:cubicBezTo>
                  <a:cubicBezTo>
                    <a:pt x="1103" y="415"/>
                    <a:pt x="2214" y="776"/>
                    <a:pt x="3282" y="1232"/>
                  </a:cubicBezTo>
                  <a:cubicBezTo>
                    <a:pt x="4360" y="1694"/>
                    <a:pt x="5403" y="2251"/>
                    <a:pt x="6460" y="2765"/>
                  </a:cubicBezTo>
                  <a:cubicBezTo>
                    <a:pt x="5263" y="1788"/>
                    <a:pt x="1077"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0"/>
            <p:cNvSpPr/>
            <p:nvPr/>
          </p:nvSpPr>
          <p:spPr>
            <a:xfrm>
              <a:off x="6199075" y="3431450"/>
              <a:ext cx="65200" cy="191650"/>
            </a:xfrm>
            <a:custGeom>
              <a:rect b="b" l="l" r="r" t="t"/>
              <a:pathLst>
                <a:path extrusionOk="0" h="7666" w="2608">
                  <a:moveTo>
                    <a:pt x="1" y="1"/>
                  </a:moveTo>
                  <a:lnTo>
                    <a:pt x="1" y="1"/>
                  </a:lnTo>
                  <a:cubicBezTo>
                    <a:pt x="137" y="337"/>
                    <a:pt x="322" y="647"/>
                    <a:pt x="447" y="976"/>
                  </a:cubicBezTo>
                  <a:cubicBezTo>
                    <a:pt x="833" y="2001"/>
                    <a:pt x="1215" y="3026"/>
                    <a:pt x="1565" y="4062"/>
                  </a:cubicBezTo>
                  <a:cubicBezTo>
                    <a:pt x="1962" y="5232"/>
                    <a:pt x="2307" y="6421"/>
                    <a:pt x="2546" y="7640"/>
                  </a:cubicBezTo>
                  <a:lnTo>
                    <a:pt x="2546" y="7640"/>
                  </a:lnTo>
                  <a:cubicBezTo>
                    <a:pt x="2571" y="7601"/>
                    <a:pt x="2607" y="7561"/>
                    <a:pt x="2601" y="7525"/>
                  </a:cubicBezTo>
                  <a:cubicBezTo>
                    <a:pt x="2532" y="7140"/>
                    <a:pt x="2486" y="6747"/>
                    <a:pt x="2376" y="6373"/>
                  </a:cubicBezTo>
                  <a:cubicBezTo>
                    <a:pt x="1975" y="4994"/>
                    <a:pt x="1568" y="3619"/>
                    <a:pt x="1129" y="2251"/>
                  </a:cubicBezTo>
                  <a:cubicBezTo>
                    <a:pt x="947" y="1683"/>
                    <a:pt x="690" y="1140"/>
                    <a:pt x="444" y="594"/>
                  </a:cubicBezTo>
                  <a:cubicBezTo>
                    <a:pt x="343" y="373"/>
                    <a:pt x="226" y="141"/>
                    <a:pt x="1" y="1"/>
                  </a:cubicBezTo>
                  <a:close/>
                  <a:moveTo>
                    <a:pt x="2546" y="7640"/>
                  </a:moveTo>
                  <a:lnTo>
                    <a:pt x="2546" y="7640"/>
                  </a:lnTo>
                  <a:cubicBezTo>
                    <a:pt x="2542" y="7645"/>
                    <a:pt x="2539" y="7649"/>
                    <a:pt x="2537" y="7654"/>
                  </a:cubicBezTo>
                  <a:lnTo>
                    <a:pt x="2550" y="7665"/>
                  </a:lnTo>
                  <a:cubicBezTo>
                    <a:pt x="2549" y="7657"/>
                    <a:pt x="2547" y="7648"/>
                    <a:pt x="2546" y="7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0"/>
            <p:cNvSpPr/>
            <p:nvPr/>
          </p:nvSpPr>
          <p:spPr>
            <a:xfrm>
              <a:off x="6046500" y="4180175"/>
              <a:ext cx="117975" cy="98850"/>
            </a:xfrm>
            <a:custGeom>
              <a:rect b="b" l="l" r="r" t="t"/>
              <a:pathLst>
                <a:path extrusionOk="0" h="3954" w="4719">
                  <a:moveTo>
                    <a:pt x="4658" y="1"/>
                  </a:moveTo>
                  <a:cubicBezTo>
                    <a:pt x="4358" y="273"/>
                    <a:pt x="4061" y="544"/>
                    <a:pt x="3761" y="815"/>
                  </a:cubicBezTo>
                  <a:cubicBezTo>
                    <a:pt x="3458" y="1090"/>
                    <a:pt x="3154" y="1361"/>
                    <a:pt x="2843" y="1629"/>
                  </a:cubicBezTo>
                  <a:cubicBezTo>
                    <a:pt x="2518" y="1908"/>
                    <a:pt x="2193" y="2187"/>
                    <a:pt x="1861" y="2454"/>
                  </a:cubicBezTo>
                  <a:cubicBezTo>
                    <a:pt x="1543" y="2711"/>
                    <a:pt x="1211" y="2955"/>
                    <a:pt x="893" y="3212"/>
                  </a:cubicBezTo>
                  <a:cubicBezTo>
                    <a:pt x="593" y="3458"/>
                    <a:pt x="247" y="3644"/>
                    <a:pt x="0" y="3954"/>
                  </a:cubicBezTo>
                  <a:cubicBezTo>
                    <a:pt x="1772" y="2901"/>
                    <a:pt x="3326" y="1583"/>
                    <a:pt x="4719" y="76"/>
                  </a:cubicBezTo>
                  <a:cubicBezTo>
                    <a:pt x="4697" y="51"/>
                    <a:pt x="4679" y="26"/>
                    <a:pt x="4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0"/>
            <p:cNvSpPr/>
            <p:nvPr/>
          </p:nvSpPr>
          <p:spPr>
            <a:xfrm>
              <a:off x="5182800" y="3381725"/>
              <a:ext cx="63925" cy="126025"/>
            </a:xfrm>
            <a:custGeom>
              <a:rect b="b" l="l" r="r" t="t"/>
              <a:pathLst>
                <a:path extrusionOk="0" h="5041" w="2557">
                  <a:moveTo>
                    <a:pt x="2557" y="1"/>
                  </a:moveTo>
                  <a:lnTo>
                    <a:pt x="2557" y="1"/>
                  </a:lnTo>
                  <a:cubicBezTo>
                    <a:pt x="1604" y="915"/>
                    <a:pt x="0" y="4019"/>
                    <a:pt x="82" y="5040"/>
                  </a:cubicBezTo>
                  <a:cubicBezTo>
                    <a:pt x="697" y="3211"/>
                    <a:pt x="1564" y="1573"/>
                    <a:pt x="2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0"/>
            <p:cNvSpPr/>
            <p:nvPr/>
          </p:nvSpPr>
          <p:spPr>
            <a:xfrm>
              <a:off x="6251325" y="3499500"/>
              <a:ext cx="43850" cy="179300"/>
            </a:xfrm>
            <a:custGeom>
              <a:rect b="b" l="l" r="r" t="t"/>
              <a:pathLst>
                <a:path extrusionOk="0" h="7172" w="1754">
                  <a:moveTo>
                    <a:pt x="0" y="0"/>
                  </a:moveTo>
                  <a:lnTo>
                    <a:pt x="0" y="0"/>
                  </a:lnTo>
                  <a:cubicBezTo>
                    <a:pt x="700" y="2361"/>
                    <a:pt x="1278" y="4754"/>
                    <a:pt x="1754" y="7172"/>
                  </a:cubicBezTo>
                  <a:cubicBezTo>
                    <a:pt x="1497" y="4701"/>
                    <a:pt x="861" y="232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0"/>
            <p:cNvSpPr/>
            <p:nvPr/>
          </p:nvSpPr>
          <p:spPr>
            <a:xfrm>
              <a:off x="6218100" y="3541475"/>
              <a:ext cx="34575" cy="139550"/>
            </a:xfrm>
            <a:custGeom>
              <a:rect b="b" l="l" r="r" t="t"/>
              <a:pathLst>
                <a:path extrusionOk="0" h="5582" w="1383">
                  <a:moveTo>
                    <a:pt x="1" y="0"/>
                  </a:moveTo>
                  <a:lnTo>
                    <a:pt x="1" y="0"/>
                  </a:lnTo>
                  <a:cubicBezTo>
                    <a:pt x="597" y="1822"/>
                    <a:pt x="983" y="3682"/>
                    <a:pt x="1197" y="5582"/>
                  </a:cubicBezTo>
                  <a:cubicBezTo>
                    <a:pt x="1382" y="4372"/>
                    <a:pt x="654" y="97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0"/>
            <p:cNvSpPr/>
            <p:nvPr/>
          </p:nvSpPr>
          <p:spPr>
            <a:xfrm>
              <a:off x="6145500" y="4036975"/>
              <a:ext cx="94675" cy="126100"/>
            </a:xfrm>
            <a:custGeom>
              <a:rect b="b" l="l" r="r" t="t"/>
              <a:pathLst>
                <a:path extrusionOk="0" h="5044" w="3787">
                  <a:moveTo>
                    <a:pt x="3683" y="1"/>
                  </a:moveTo>
                  <a:cubicBezTo>
                    <a:pt x="3523" y="265"/>
                    <a:pt x="3365" y="529"/>
                    <a:pt x="3201" y="786"/>
                  </a:cubicBezTo>
                  <a:cubicBezTo>
                    <a:pt x="3044" y="1033"/>
                    <a:pt x="2883" y="1275"/>
                    <a:pt x="2719" y="1518"/>
                  </a:cubicBezTo>
                  <a:cubicBezTo>
                    <a:pt x="2544" y="1772"/>
                    <a:pt x="2369" y="2025"/>
                    <a:pt x="2190" y="2276"/>
                  </a:cubicBezTo>
                  <a:cubicBezTo>
                    <a:pt x="2018" y="2515"/>
                    <a:pt x="1847" y="2751"/>
                    <a:pt x="1669" y="2979"/>
                  </a:cubicBezTo>
                  <a:cubicBezTo>
                    <a:pt x="1476" y="3222"/>
                    <a:pt x="1276" y="3458"/>
                    <a:pt x="1080" y="3693"/>
                  </a:cubicBezTo>
                  <a:cubicBezTo>
                    <a:pt x="894" y="3918"/>
                    <a:pt x="705" y="4140"/>
                    <a:pt x="519" y="4364"/>
                  </a:cubicBezTo>
                  <a:cubicBezTo>
                    <a:pt x="337" y="4582"/>
                    <a:pt x="133" y="4786"/>
                    <a:pt x="1" y="5043"/>
                  </a:cubicBezTo>
                  <a:cubicBezTo>
                    <a:pt x="1530" y="3583"/>
                    <a:pt x="2786" y="1918"/>
                    <a:pt x="3787" y="61"/>
                  </a:cubicBezTo>
                  <a:cubicBezTo>
                    <a:pt x="3751" y="44"/>
                    <a:pt x="3719" y="22"/>
                    <a:pt x="3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0"/>
            <p:cNvSpPr/>
            <p:nvPr/>
          </p:nvSpPr>
          <p:spPr>
            <a:xfrm>
              <a:off x="6201050" y="3563700"/>
              <a:ext cx="22775" cy="139650"/>
            </a:xfrm>
            <a:custGeom>
              <a:rect b="b" l="l" r="r" t="t"/>
              <a:pathLst>
                <a:path extrusionOk="0" h="5586" w="911">
                  <a:moveTo>
                    <a:pt x="0" y="0"/>
                  </a:moveTo>
                  <a:lnTo>
                    <a:pt x="0" y="0"/>
                  </a:lnTo>
                  <a:cubicBezTo>
                    <a:pt x="186" y="933"/>
                    <a:pt x="411" y="1861"/>
                    <a:pt x="546" y="2800"/>
                  </a:cubicBezTo>
                  <a:cubicBezTo>
                    <a:pt x="683" y="3722"/>
                    <a:pt x="726" y="4657"/>
                    <a:pt x="811" y="5586"/>
                  </a:cubicBezTo>
                  <a:cubicBezTo>
                    <a:pt x="911" y="3668"/>
                    <a:pt x="811" y="178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0"/>
            <p:cNvSpPr/>
            <p:nvPr/>
          </p:nvSpPr>
          <p:spPr>
            <a:xfrm>
              <a:off x="5915150" y="4196800"/>
              <a:ext cx="131550" cy="81075"/>
            </a:xfrm>
            <a:custGeom>
              <a:rect b="b" l="l" r="r" t="t"/>
              <a:pathLst>
                <a:path extrusionOk="0" h="3243" w="5262">
                  <a:moveTo>
                    <a:pt x="5262" y="0"/>
                  </a:moveTo>
                  <a:lnTo>
                    <a:pt x="5262" y="0"/>
                  </a:lnTo>
                  <a:cubicBezTo>
                    <a:pt x="4444" y="607"/>
                    <a:pt x="3640" y="1232"/>
                    <a:pt x="2744" y="1725"/>
                  </a:cubicBezTo>
                  <a:cubicBezTo>
                    <a:pt x="1837" y="2225"/>
                    <a:pt x="930" y="2728"/>
                    <a:pt x="1" y="3243"/>
                  </a:cubicBezTo>
                  <a:cubicBezTo>
                    <a:pt x="1219" y="2950"/>
                    <a:pt x="4651" y="932"/>
                    <a:pt x="5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0"/>
            <p:cNvSpPr/>
            <p:nvPr/>
          </p:nvSpPr>
          <p:spPr>
            <a:xfrm>
              <a:off x="6083900" y="3958125"/>
              <a:ext cx="76100" cy="110375"/>
            </a:xfrm>
            <a:custGeom>
              <a:rect b="b" l="l" r="r" t="t"/>
              <a:pathLst>
                <a:path extrusionOk="0" h="4415" w="3044">
                  <a:moveTo>
                    <a:pt x="3030" y="1"/>
                  </a:moveTo>
                  <a:cubicBezTo>
                    <a:pt x="3029" y="8"/>
                    <a:pt x="3028" y="16"/>
                    <a:pt x="3027" y="24"/>
                  </a:cubicBezTo>
                  <a:lnTo>
                    <a:pt x="3027" y="24"/>
                  </a:lnTo>
                  <a:cubicBezTo>
                    <a:pt x="3033" y="19"/>
                    <a:pt x="3038" y="14"/>
                    <a:pt x="3043" y="8"/>
                  </a:cubicBezTo>
                  <a:lnTo>
                    <a:pt x="3030" y="1"/>
                  </a:lnTo>
                  <a:close/>
                  <a:moveTo>
                    <a:pt x="3027" y="24"/>
                  </a:moveTo>
                  <a:cubicBezTo>
                    <a:pt x="2984" y="64"/>
                    <a:pt x="2933" y="100"/>
                    <a:pt x="2911" y="147"/>
                  </a:cubicBezTo>
                  <a:cubicBezTo>
                    <a:pt x="2280" y="1629"/>
                    <a:pt x="1347" y="2908"/>
                    <a:pt x="265" y="4087"/>
                  </a:cubicBezTo>
                  <a:cubicBezTo>
                    <a:pt x="176" y="4183"/>
                    <a:pt x="94" y="4294"/>
                    <a:pt x="1" y="4408"/>
                  </a:cubicBezTo>
                  <a:cubicBezTo>
                    <a:pt x="39" y="4408"/>
                    <a:pt x="69" y="4415"/>
                    <a:pt x="93" y="4415"/>
                  </a:cubicBezTo>
                  <a:cubicBezTo>
                    <a:pt x="104" y="4415"/>
                    <a:pt x="114" y="4413"/>
                    <a:pt x="122" y="4408"/>
                  </a:cubicBezTo>
                  <a:cubicBezTo>
                    <a:pt x="180" y="4372"/>
                    <a:pt x="233" y="4329"/>
                    <a:pt x="283" y="4283"/>
                  </a:cubicBezTo>
                  <a:cubicBezTo>
                    <a:pt x="1472" y="3147"/>
                    <a:pt x="2394" y="1826"/>
                    <a:pt x="2997" y="290"/>
                  </a:cubicBezTo>
                  <a:cubicBezTo>
                    <a:pt x="3027" y="208"/>
                    <a:pt x="3020" y="114"/>
                    <a:pt x="3027"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0"/>
            <p:cNvSpPr/>
            <p:nvPr/>
          </p:nvSpPr>
          <p:spPr>
            <a:xfrm>
              <a:off x="5880175" y="3142275"/>
              <a:ext cx="123475" cy="50300"/>
            </a:xfrm>
            <a:custGeom>
              <a:rect b="b" l="l" r="r" t="t"/>
              <a:pathLst>
                <a:path extrusionOk="0" h="2012" w="4939">
                  <a:moveTo>
                    <a:pt x="0" y="0"/>
                  </a:moveTo>
                  <a:lnTo>
                    <a:pt x="0" y="0"/>
                  </a:lnTo>
                  <a:cubicBezTo>
                    <a:pt x="836" y="297"/>
                    <a:pt x="1686" y="562"/>
                    <a:pt x="2504" y="897"/>
                  </a:cubicBezTo>
                  <a:cubicBezTo>
                    <a:pt x="3332" y="1233"/>
                    <a:pt x="4129" y="1637"/>
                    <a:pt x="4939" y="2011"/>
                  </a:cubicBezTo>
                  <a:cubicBezTo>
                    <a:pt x="3443" y="961"/>
                    <a:pt x="1797" y="27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0"/>
            <p:cNvSpPr/>
            <p:nvPr/>
          </p:nvSpPr>
          <p:spPr>
            <a:xfrm>
              <a:off x="5993275" y="3257975"/>
              <a:ext cx="102525" cy="71550"/>
            </a:xfrm>
            <a:custGeom>
              <a:rect b="b" l="l" r="r" t="t"/>
              <a:pathLst>
                <a:path extrusionOk="0" h="2862" w="4101">
                  <a:moveTo>
                    <a:pt x="1" y="1"/>
                  </a:moveTo>
                  <a:lnTo>
                    <a:pt x="1" y="1"/>
                  </a:lnTo>
                  <a:cubicBezTo>
                    <a:pt x="1415" y="890"/>
                    <a:pt x="2805" y="1812"/>
                    <a:pt x="4100" y="2862"/>
                  </a:cubicBezTo>
                  <a:cubicBezTo>
                    <a:pt x="3626" y="2140"/>
                    <a:pt x="1026" y="30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0"/>
            <p:cNvSpPr/>
            <p:nvPr/>
          </p:nvSpPr>
          <p:spPr>
            <a:xfrm>
              <a:off x="5176350" y="3375050"/>
              <a:ext cx="47550" cy="88950"/>
            </a:xfrm>
            <a:custGeom>
              <a:rect b="b" l="l" r="r" t="t"/>
              <a:pathLst>
                <a:path extrusionOk="0" h="3558" w="1902">
                  <a:moveTo>
                    <a:pt x="1840" y="0"/>
                  </a:moveTo>
                  <a:cubicBezTo>
                    <a:pt x="1105" y="958"/>
                    <a:pt x="115" y="2847"/>
                    <a:pt x="1" y="3557"/>
                  </a:cubicBezTo>
                  <a:cubicBezTo>
                    <a:pt x="651" y="2354"/>
                    <a:pt x="1276" y="1204"/>
                    <a:pt x="1898" y="53"/>
                  </a:cubicBezTo>
                  <a:cubicBezTo>
                    <a:pt x="1901" y="46"/>
                    <a:pt x="1893" y="25"/>
                    <a:pt x="1887" y="18"/>
                  </a:cubicBezTo>
                  <a:cubicBezTo>
                    <a:pt x="1872" y="7"/>
                    <a:pt x="1855" y="4"/>
                    <a:pt x="1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0"/>
            <p:cNvSpPr/>
            <p:nvPr/>
          </p:nvSpPr>
          <p:spPr>
            <a:xfrm>
              <a:off x="5222850" y="3783075"/>
              <a:ext cx="29775" cy="116525"/>
            </a:xfrm>
            <a:custGeom>
              <a:rect b="b" l="l" r="r" t="t"/>
              <a:pathLst>
                <a:path extrusionOk="0" h="4661" w="1191">
                  <a:moveTo>
                    <a:pt x="33" y="0"/>
                  </a:moveTo>
                  <a:lnTo>
                    <a:pt x="33" y="0"/>
                  </a:lnTo>
                  <a:cubicBezTo>
                    <a:pt x="37" y="13"/>
                    <a:pt x="40" y="26"/>
                    <a:pt x="43" y="38"/>
                  </a:cubicBezTo>
                  <a:lnTo>
                    <a:pt x="43" y="38"/>
                  </a:lnTo>
                  <a:cubicBezTo>
                    <a:pt x="45" y="27"/>
                    <a:pt x="47" y="15"/>
                    <a:pt x="48" y="4"/>
                  </a:cubicBezTo>
                  <a:lnTo>
                    <a:pt x="33" y="0"/>
                  </a:lnTo>
                  <a:close/>
                  <a:moveTo>
                    <a:pt x="43" y="38"/>
                  </a:moveTo>
                  <a:cubicBezTo>
                    <a:pt x="29" y="119"/>
                    <a:pt x="0" y="199"/>
                    <a:pt x="16" y="271"/>
                  </a:cubicBezTo>
                  <a:cubicBezTo>
                    <a:pt x="155" y="993"/>
                    <a:pt x="287" y="1718"/>
                    <a:pt x="462" y="2432"/>
                  </a:cubicBezTo>
                  <a:cubicBezTo>
                    <a:pt x="630" y="3129"/>
                    <a:pt x="848" y="3818"/>
                    <a:pt x="1048" y="4510"/>
                  </a:cubicBezTo>
                  <a:cubicBezTo>
                    <a:pt x="1055" y="4543"/>
                    <a:pt x="1098" y="4564"/>
                    <a:pt x="1190" y="4660"/>
                  </a:cubicBezTo>
                  <a:cubicBezTo>
                    <a:pt x="794" y="3060"/>
                    <a:pt x="419" y="1550"/>
                    <a:pt x="43"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0"/>
            <p:cNvSpPr/>
            <p:nvPr/>
          </p:nvSpPr>
          <p:spPr>
            <a:xfrm>
              <a:off x="5878025" y="3537450"/>
              <a:ext cx="67000" cy="39575"/>
            </a:xfrm>
            <a:custGeom>
              <a:rect b="b" l="l" r="r" t="t"/>
              <a:pathLst>
                <a:path extrusionOk="0" h="1583" w="2680">
                  <a:moveTo>
                    <a:pt x="2679" y="0"/>
                  </a:moveTo>
                  <a:lnTo>
                    <a:pt x="2679" y="0"/>
                  </a:lnTo>
                  <a:cubicBezTo>
                    <a:pt x="1765" y="61"/>
                    <a:pt x="354" y="879"/>
                    <a:pt x="1" y="1582"/>
                  </a:cubicBezTo>
                  <a:cubicBezTo>
                    <a:pt x="472" y="1268"/>
                    <a:pt x="879" y="971"/>
                    <a:pt x="1311" y="718"/>
                  </a:cubicBezTo>
                  <a:cubicBezTo>
                    <a:pt x="1743" y="465"/>
                    <a:pt x="2201" y="250"/>
                    <a:pt x="2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0"/>
            <p:cNvSpPr/>
            <p:nvPr/>
          </p:nvSpPr>
          <p:spPr>
            <a:xfrm>
              <a:off x="5990425" y="4232325"/>
              <a:ext cx="87800" cy="57675"/>
            </a:xfrm>
            <a:custGeom>
              <a:rect b="b" l="l" r="r" t="t"/>
              <a:pathLst>
                <a:path extrusionOk="0" h="2307" w="3512">
                  <a:moveTo>
                    <a:pt x="3501" y="0"/>
                  </a:moveTo>
                  <a:cubicBezTo>
                    <a:pt x="3497" y="7"/>
                    <a:pt x="3493" y="14"/>
                    <a:pt x="3489" y="21"/>
                  </a:cubicBezTo>
                  <a:lnTo>
                    <a:pt x="3489" y="21"/>
                  </a:lnTo>
                  <a:cubicBezTo>
                    <a:pt x="3497" y="17"/>
                    <a:pt x="3504" y="12"/>
                    <a:pt x="3512" y="8"/>
                  </a:cubicBezTo>
                  <a:lnTo>
                    <a:pt x="3501" y="0"/>
                  </a:lnTo>
                  <a:close/>
                  <a:moveTo>
                    <a:pt x="3489" y="21"/>
                  </a:moveTo>
                  <a:cubicBezTo>
                    <a:pt x="3335" y="109"/>
                    <a:pt x="3179" y="191"/>
                    <a:pt x="3029" y="290"/>
                  </a:cubicBezTo>
                  <a:cubicBezTo>
                    <a:pt x="2322" y="765"/>
                    <a:pt x="1618" y="1251"/>
                    <a:pt x="908" y="1726"/>
                  </a:cubicBezTo>
                  <a:cubicBezTo>
                    <a:pt x="611" y="1922"/>
                    <a:pt x="304" y="2097"/>
                    <a:pt x="1" y="2283"/>
                  </a:cubicBezTo>
                  <a:cubicBezTo>
                    <a:pt x="44" y="2299"/>
                    <a:pt x="83" y="2307"/>
                    <a:pt x="118" y="2307"/>
                  </a:cubicBezTo>
                  <a:cubicBezTo>
                    <a:pt x="154" y="2307"/>
                    <a:pt x="185" y="2299"/>
                    <a:pt x="212" y="2283"/>
                  </a:cubicBezTo>
                  <a:cubicBezTo>
                    <a:pt x="1318" y="1665"/>
                    <a:pt x="2397" y="1007"/>
                    <a:pt x="3375" y="197"/>
                  </a:cubicBezTo>
                  <a:cubicBezTo>
                    <a:pt x="3427" y="155"/>
                    <a:pt x="3455" y="84"/>
                    <a:pt x="3489" y="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0"/>
            <p:cNvSpPr/>
            <p:nvPr/>
          </p:nvSpPr>
          <p:spPr>
            <a:xfrm>
              <a:off x="5234825" y="3402075"/>
              <a:ext cx="43800" cy="89600"/>
            </a:xfrm>
            <a:custGeom>
              <a:rect b="b" l="l" r="r" t="t"/>
              <a:pathLst>
                <a:path extrusionOk="0" h="3584" w="1752">
                  <a:moveTo>
                    <a:pt x="1751" y="1"/>
                  </a:moveTo>
                  <a:lnTo>
                    <a:pt x="1751" y="1"/>
                  </a:lnTo>
                  <a:cubicBezTo>
                    <a:pt x="1351" y="444"/>
                    <a:pt x="637" y="1736"/>
                    <a:pt x="230" y="2786"/>
                  </a:cubicBezTo>
                  <a:cubicBezTo>
                    <a:pt x="133" y="3030"/>
                    <a:pt x="9" y="3269"/>
                    <a:pt x="1" y="3584"/>
                  </a:cubicBezTo>
                  <a:cubicBezTo>
                    <a:pt x="601" y="2354"/>
                    <a:pt x="1176" y="1176"/>
                    <a:pt x="1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0"/>
            <p:cNvSpPr/>
            <p:nvPr/>
          </p:nvSpPr>
          <p:spPr>
            <a:xfrm>
              <a:off x="5179125" y="4016725"/>
              <a:ext cx="47975" cy="87250"/>
            </a:xfrm>
            <a:custGeom>
              <a:rect b="b" l="l" r="r" t="t"/>
              <a:pathLst>
                <a:path extrusionOk="0" h="3490" w="1919">
                  <a:moveTo>
                    <a:pt x="0" y="0"/>
                  </a:moveTo>
                  <a:lnTo>
                    <a:pt x="0" y="0"/>
                  </a:lnTo>
                  <a:cubicBezTo>
                    <a:pt x="472" y="1257"/>
                    <a:pt x="1108" y="2425"/>
                    <a:pt x="1919" y="3489"/>
                  </a:cubicBezTo>
                  <a:cubicBezTo>
                    <a:pt x="1279" y="2325"/>
                    <a:pt x="640" y="116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0"/>
            <p:cNvSpPr/>
            <p:nvPr/>
          </p:nvSpPr>
          <p:spPr>
            <a:xfrm>
              <a:off x="5188675" y="3975475"/>
              <a:ext cx="43425" cy="86600"/>
            </a:xfrm>
            <a:custGeom>
              <a:rect b="b" l="l" r="r" t="t"/>
              <a:pathLst>
                <a:path extrusionOk="0" h="3464" w="1737">
                  <a:moveTo>
                    <a:pt x="1" y="0"/>
                  </a:moveTo>
                  <a:cubicBezTo>
                    <a:pt x="15" y="164"/>
                    <a:pt x="8" y="214"/>
                    <a:pt x="26" y="254"/>
                  </a:cubicBezTo>
                  <a:cubicBezTo>
                    <a:pt x="500" y="1246"/>
                    <a:pt x="922" y="2272"/>
                    <a:pt x="1522" y="3200"/>
                  </a:cubicBezTo>
                  <a:cubicBezTo>
                    <a:pt x="1577" y="3284"/>
                    <a:pt x="1650" y="3357"/>
                    <a:pt x="1716" y="3431"/>
                  </a:cubicBezTo>
                  <a:lnTo>
                    <a:pt x="1716" y="3431"/>
                  </a:lnTo>
                  <a:cubicBezTo>
                    <a:pt x="1672" y="3316"/>
                    <a:pt x="1635" y="3196"/>
                    <a:pt x="1576" y="3086"/>
                  </a:cubicBezTo>
                  <a:cubicBezTo>
                    <a:pt x="1247" y="2435"/>
                    <a:pt x="912" y="1786"/>
                    <a:pt x="579" y="1136"/>
                  </a:cubicBezTo>
                  <a:cubicBezTo>
                    <a:pt x="401" y="793"/>
                    <a:pt x="230" y="447"/>
                    <a:pt x="1" y="0"/>
                  </a:cubicBezTo>
                  <a:close/>
                  <a:moveTo>
                    <a:pt x="1716" y="3431"/>
                  </a:moveTo>
                  <a:lnTo>
                    <a:pt x="1716" y="3431"/>
                  </a:lnTo>
                  <a:cubicBezTo>
                    <a:pt x="1721" y="3442"/>
                    <a:pt x="1725" y="3453"/>
                    <a:pt x="1729" y="3464"/>
                  </a:cubicBezTo>
                  <a:lnTo>
                    <a:pt x="1736" y="3453"/>
                  </a:lnTo>
                  <a:cubicBezTo>
                    <a:pt x="1730" y="3446"/>
                    <a:pt x="1723" y="3438"/>
                    <a:pt x="1716" y="34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0"/>
            <p:cNvSpPr/>
            <p:nvPr/>
          </p:nvSpPr>
          <p:spPr>
            <a:xfrm>
              <a:off x="5764175" y="3119875"/>
              <a:ext cx="77700" cy="17600"/>
            </a:xfrm>
            <a:custGeom>
              <a:rect b="b" l="l" r="r" t="t"/>
              <a:pathLst>
                <a:path extrusionOk="0" h="704" w="3108">
                  <a:moveTo>
                    <a:pt x="1" y="1"/>
                  </a:moveTo>
                  <a:lnTo>
                    <a:pt x="1" y="1"/>
                  </a:lnTo>
                  <a:cubicBezTo>
                    <a:pt x="1037" y="232"/>
                    <a:pt x="2072" y="468"/>
                    <a:pt x="3108" y="704"/>
                  </a:cubicBezTo>
                  <a:cubicBezTo>
                    <a:pt x="2119" y="250"/>
                    <a:pt x="1072" y="6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0"/>
            <p:cNvSpPr/>
            <p:nvPr/>
          </p:nvSpPr>
          <p:spPr>
            <a:xfrm>
              <a:off x="5282950" y="3405200"/>
              <a:ext cx="31650" cy="68600"/>
            </a:xfrm>
            <a:custGeom>
              <a:rect b="b" l="l" r="r" t="t"/>
              <a:pathLst>
                <a:path extrusionOk="0" h="2744" w="1266">
                  <a:moveTo>
                    <a:pt x="1265" y="1"/>
                  </a:moveTo>
                  <a:lnTo>
                    <a:pt x="1265" y="1"/>
                  </a:lnTo>
                  <a:cubicBezTo>
                    <a:pt x="672" y="823"/>
                    <a:pt x="248" y="1719"/>
                    <a:pt x="1" y="2694"/>
                  </a:cubicBezTo>
                  <a:cubicBezTo>
                    <a:pt x="34" y="2712"/>
                    <a:pt x="62" y="2726"/>
                    <a:pt x="94" y="2744"/>
                  </a:cubicBezTo>
                  <a:cubicBezTo>
                    <a:pt x="280" y="2272"/>
                    <a:pt x="454" y="1797"/>
                    <a:pt x="651" y="1329"/>
                  </a:cubicBezTo>
                  <a:cubicBezTo>
                    <a:pt x="844" y="883"/>
                    <a:pt x="1062" y="444"/>
                    <a:pt x="1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
            <p:cNvSpPr/>
            <p:nvPr/>
          </p:nvSpPr>
          <p:spPr>
            <a:xfrm>
              <a:off x="6136925" y="3454250"/>
              <a:ext cx="27175" cy="52500"/>
            </a:xfrm>
            <a:custGeom>
              <a:rect b="b" l="l" r="r" t="t"/>
              <a:pathLst>
                <a:path extrusionOk="0" h="2100" w="1087">
                  <a:moveTo>
                    <a:pt x="1" y="0"/>
                  </a:moveTo>
                  <a:lnTo>
                    <a:pt x="1" y="0"/>
                  </a:lnTo>
                  <a:cubicBezTo>
                    <a:pt x="334" y="646"/>
                    <a:pt x="698" y="1353"/>
                    <a:pt x="1087" y="2100"/>
                  </a:cubicBezTo>
                  <a:cubicBezTo>
                    <a:pt x="1059" y="1432"/>
                    <a:pt x="426" y="27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0"/>
            <p:cNvSpPr/>
            <p:nvPr/>
          </p:nvSpPr>
          <p:spPr>
            <a:xfrm>
              <a:off x="5214225" y="3629400"/>
              <a:ext cx="5475" cy="71200"/>
            </a:xfrm>
            <a:custGeom>
              <a:rect b="b" l="l" r="r" t="t"/>
              <a:pathLst>
                <a:path extrusionOk="0" h="2848" w="219">
                  <a:moveTo>
                    <a:pt x="18" y="1"/>
                  </a:moveTo>
                  <a:cubicBezTo>
                    <a:pt x="18" y="476"/>
                    <a:pt x="0" y="951"/>
                    <a:pt x="25" y="1425"/>
                  </a:cubicBezTo>
                  <a:cubicBezTo>
                    <a:pt x="47" y="1900"/>
                    <a:pt x="4" y="2386"/>
                    <a:pt x="218" y="2847"/>
                  </a:cubicBezTo>
                  <a:cubicBezTo>
                    <a:pt x="179" y="1900"/>
                    <a:pt x="139" y="954"/>
                    <a:pt x="100" y="8"/>
                  </a:cubicBezTo>
                  <a:cubicBezTo>
                    <a:pt x="72" y="4"/>
                    <a:pt x="47"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0"/>
            <p:cNvSpPr/>
            <p:nvPr/>
          </p:nvSpPr>
          <p:spPr>
            <a:xfrm>
              <a:off x="5778300" y="3165225"/>
              <a:ext cx="52975" cy="11100"/>
            </a:xfrm>
            <a:custGeom>
              <a:rect b="b" l="l" r="r" t="t"/>
              <a:pathLst>
                <a:path extrusionOk="0" h="444" w="2119">
                  <a:moveTo>
                    <a:pt x="1" y="0"/>
                  </a:moveTo>
                  <a:cubicBezTo>
                    <a:pt x="397" y="193"/>
                    <a:pt x="1504" y="425"/>
                    <a:pt x="2119" y="443"/>
                  </a:cubicBezTo>
                  <a:cubicBezTo>
                    <a:pt x="1468" y="179"/>
                    <a:pt x="782" y="8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0"/>
            <p:cNvSpPr/>
            <p:nvPr/>
          </p:nvSpPr>
          <p:spPr>
            <a:xfrm>
              <a:off x="6152375" y="4015375"/>
              <a:ext cx="26900" cy="44475"/>
            </a:xfrm>
            <a:custGeom>
              <a:rect b="b" l="l" r="r" t="t"/>
              <a:pathLst>
                <a:path extrusionOk="0" h="1779" w="1076">
                  <a:moveTo>
                    <a:pt x="1076" y="0"/>
                  </a:moveTo>
                  <a:lnTo>
                    <a:pt x="1076" y="0"/>
                  </a:lnTo>
                  <a:cubicBezTo>
                    <a:pt x="904" y="265"/>
                    <a:pt x="779" y="443"/>
                    <a:pt x="669" y="629"/>
                  </a:cubicBezTo>
                  <a:cubicBezTo>
                    <a:pt x="441" y="1007"/>
                    <a:pt x="222" y="1389"/>
                    <a:pt x="1" y="1768"/>
                  </a:cubicBezTo>
                  <a:lnTo>
                    <a:pt x="19" y="1779"/>
                  </a:lnTo>
                  <a:cubicBezTo>
                    <a:pt x="372" y="1429"/>
                    <a:pt x="919" y="539"/>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0"/>
            <p:cNvSpPr/>
            <p:nvPr/>
          </p:nvSpPr>
          <p:spPr>
            <a:xfrm>
              <a:off x="6032675" y="4126875"/>
              <a:ext cx="29125" cy="24675"/>
            </a:xfrm>
            <a:custGeom>
              <a:rect b="b" l="l" r="r" t="t"/>
              <a:pathLst>
                <a:path extrusionOk="0" h="987" w="1165">
                  <a:moveTo>
                    <a:pt x="1164" y="1"/>
                  </a:moveTo>
                  <a:cubicBezTo>
                    <a:pt x="725" y="269"/>
                    <a:pt x="350" y="618"/>
                    <a:pt x="0" y="986"/>
                  </a:cubicBezTo>
                  <a:cubicBezTo>
                    <a:pt x="457" y="733"/>
                    <a:pt x="889" y="458"/>
                    <a:pt x="1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0"/>
            <p:cNvSpPr/>
            <p:nvPr/>
          </p:nvSpPr>
          <p:spPr>
            <a:xfrm>
              <a:off x="5258775" y="3722625"/>
              <a:ext cx="6075" cy="36700"/>
            </a:xfrm>
            <a:custGeom>
              <a:rect b="b" l="l" r="r" t="t"/>
              <a:pathLst>
                <a:path extrusionOk="0" h="1468" w="243">
                  <a:moveTo>
                    <a:pt x="79" y="0"/>
                  </a:moveTo>
                  <a:cubicBezTo>
                    <a:pt x="0" y="497"/>
                    <a:pt x="40" y="986"/>
                    <a:pt x="203" y="1468"/>
                  </a:cubicBezTo>
                  <a:cubicBezTo>
                    <a:pt x="236" y="971"/>
                    <a:pt x="243" y="479"/>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0"/>
            <p:cNvSpPr/>
            <p:nvPr/>
          </p:nvSpPr>
          <p:spPr>
            <a:xfrm>
              <a:off x="6103800" y="4049300"/>
              <a:ext cx="29900" cy="36000"/>
            </a:xfrm>
            <a:custGeom>
              <a:rect b="b" l="l" r="r" t="t"/>
              <a:pathLst>
                <a:path extrusionOk="0" h="1440" w="1196">
                  <a:moveTo>
                    <a:pt x="1179" y="1"/>
                  </a:moveTo>
                  <a:cubicBezTo>
                    <a:pt x="1181" y="5"/>
                    <a:pt x="1182" y="10"/>
                    <a:pt x="1184" y="15"/>
                  </a:cubicBezTo>
                  <a:lnTo>
                    <a:pt x="1184" y="15"/>
                  </a:lnTo>
                  <a:cubicBezTo>
                    <a:pt x="1187" y="12"/>
                    <a:pt x="1191" y="10"/>
                    <a:pt x="1194" y="8"/>
                  </a:cubicBezTo>
                  <a:lnTo>
                    <a:pt x="1179" y="1"/>
                  </a:lnTo>
                  <a:close/>
                  <a:moveTo>
                    <a:pt x="1184" y="15"/>
                  </a:moveTo>
                  <a:cubicBezTo>
                    <a:pt x="1119" y="61"/>
                    <a:pt x="1045" y="96"/>
                    <a:pt x="998" y="154"/>
                  </a:cubicBezTo>
                  <a:cubicBezTo>
                    <a:pt x="708" y="494"/>
                    <a:pt x="423" y="836"/>
                    <a:pt x="141" y="1183"/>
                  </a:cubicBezTo>
                  <a:cubicBezTo>
                    <a:pt x="89" y="1247"/>
                    <a:pt x="61" y="1335"/>
                    <a:pt x="24" y="1414"/>
                  </a:cubicBezTo>
                  <a:lnTo>
                    <a:pt x="24" y="1414"/>
                  </a:lnTo>
                  <a:cubicBezTo>
                    <a:pt x="506" y="1039"/>
                    <a:pt x="871" y="563"/>
                    <a:pt x="1191" y="50"/>
                  </a:cubicBezTo>
                  <a:cubicBezTo>
                    <a:pt x="1196" y="42"/>
                    <a:pt x="1189" y="28"/>
                    <a:pt x="1184" y="15"/>
                  </a:cubicBezTo>
                  <a:close/>
                  <a:moveTo>
                    <a:pt x="24" y="1414"/>
                  </a:moveTo>
                  <a:cubicBezTo>
                    <a:pt x="17" y="1420"/>
                    <a:pt x="9" y="1426"/>
                    <a:pt x="1" y="1432"/>
                  </a:cubicBezTo>
                  <a:lnTo>
                    <a:pt x="12" y="1440"/>
                  </a:lnTo>
                  <a:cubicBezTo>
                    <a:pt x="16" y="1431"/>
                    <a:pt x="20" y="1423"/>
                    <a:pt x="24" y="1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0"/>
            <p:cNvSpPr/>
            <p:nvPr/>
          </p:nvSpPr>
          <p:spPr>
            <a:xfrm>
              <a:off x="5244500" y="3757900"/>
              <a:ext cx="12400" cy="48925"/>
            </a:xfrm>
            <a:custGeom>
              <a:rect b="b" l="l" r="r" t="t"/>
              <a:pathLst>
                <a:path extrusionOk="0" h="1957" w="496">
                  <a:moveTo>
                    <a:pt x="64" y="0"/>
                  </a:moveTo>
                  <a:lnTo>
                    <a:pt x="64" y="0"/>
                  </a:lnTo>
                  <a:cubicBezTo>
                    <a:pt x="66" y="8"/>
                    <a:pt x="67" y="16"/>
                    <a:pt x="69" y="23"/>
                  </a:cubicBezTo>
                  <a:lnTo>
                    <a:pt x="69" y="23"/>
                  </a:lnTo>
                  <a:cubicBezTo>
                    <a:pt x="71" y="19"/>
                    <a:pt x="73" y="15"/>
                    <a:pt x="75" y="10"/>
                  </a:cubicBezTo>
                  <a:lnTo>
                    <a:pt x="64" y="0"/>
                  </a:lnTo>
                  <a:close/>
                  <a:moveTo>
                    <a:pt x="69" y="23"/>
                  </a:moveTo>
                  <a:cubicBezTo>
                    <a:pt x="43" y="77"/>
                    <a:pt x="0" y="136"/>
                    <a:pt x="7" y="182"/>
                  </a:cubicBezTo>
                  <a:cubicBezTo>
                    <a:pt x="107" y="664"/>
                    <a:pt x="214" y="1146"/>
                    <a:pt x="324" y="1629"/>
                  </a:cubicBezTo>
                  <a:cubicBezTo>
                    <a:pt x="354" y="1739"/>
                    <a:pt x="403" y="1846"/>
                    <a:pt x="443" y="1957"/>
                  </a:cubicBezTo>
                  <a:cubicBezTo>
                    <a:pt x="461" y="1950"/>
                    <a:pt x="479" y="1946"/>
                    <a:pt x="496" y="1939"/>
                  </a:cubicBezTo>
                  <a:cubicBezTo>
                    <a:pt x="355" y="1300"/>
                    <a:pt x="211" y="662"/>
                    <a:pt x="69"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0"/>
            <p:cNvSpPr/>
            <p:nvPr/>
          </p:nvSpPr>
          <p:spPr>
            <a:xfrm>
              <a:off x="5157000" y="3906450"/>
              <a:ext cx="14200" cy="47000"/>
            </a:xfrm>
            <a:custGeom>
              <a:rect b="b" l="l" r="r" t="t"/>
              <a:pathLst>
                <a:path extrusionOk="0" h="1880" w="568">
                  <a:moveTo>
                    <a:pt x="0" y="0"/>
                  </a:moveTo>
                  <a:cubicBezTo>
                    <a:pt x="111" y="650"/>
                    <a:pt x="300" y="1275"/>
                    <a:pt x="567" y="1879"/>
                  </a:cubicBezTo>
                  <a:cubicBezTo>
                    <a:pt x="435" y="1236"/>
                    <a:pt x="264" y="60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0"/>
            <p:cNvSpPr/>
            <p:nvPr/>
          </p:nvSpPr>
          <p:spPr>
            <a:xfrm>
              <a:off x="6270700" y="3702350"/>
              <a:ext cx="6700" cy="39125"/>
            </a:xfrm>
            <a:custGeom>
              <a:rect b="b" l="l" r="r" t="t"/>
              <a:pathLst>
                <a:path extrusionOk="0" h="1565" w="268">
                  <a:moveTo>
                    <a:pt x="0" y="0"/>
                  </a:moveTo>
                  <a:cubicBezTo>
                    <a:pt x="43" y="482"/>
                    <a:pt x="86" y="965"/>
                    <a:pt x="139" y="1565"/>
                  </a:cubicBezTo>
                  <a:cubicBezTo>
                    <a:pt x="267" y="965"/>
                    <a:pt x="239" y="44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0"/>
            <p:cNvSpPr/>
            <p:nvPr/>
          </p:nvSpPr>
          <p:spPr>
            <a:xfrm>
              <a:off x="5662850" y="3154025"/>
              <a:ext cx="36650" cy="4450"/>
            </a:xfrm>
            <a:custGeom>
              <a:rect b="b" l="l" r="r" t="t"/>
              <a:pathLst>
                <a:path extrusionOk="0" h="178" w="1466">
                  <a:moveTo>
                    <a:pt x="546" y="0"/>
                  </a:moveTo>
                  <a:cubicBezTo>
                    <a:pt x="366" y="0"/>
                    <a:pt x="184" y="21"/>
                    <a:pt x="1" y="66"/>
                  </a:cubicBezTo>
                  <a:cubicBezTo>
                    <a:pt x="487" y="102"/>
                    <a:pt x="976" y="142"/>
                    <a:pt x="1465" y="178"/>
                  </a:cubicBezTo>
                  <a:cubicBezTo>
                    <a:pt x="1173" y="65"/>
                    <a:pt x="864" y="0"/>
                    <a:pt x="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0"/>
            <p:cNvSpPr/>
            <p:nvPr/>
          </p:nvSpPr>
          <p:spPr>
            <a:xfrm>
              <a:off x="5252600" y="4096450"/>
              <a:ext cx="22100" cy="31175"/>
            </a:xfrm>
            <a:custGeom>
              <a:rect b="b" l="l" r="r" t="t"/>
              <a:pathLst>
                <a:path extrusionOk="0" h="1247" w="884">
                  <a:moveTo>
                    <a:pt x="8" y="0"/>
                  </a:moveTo>
                  <a:lnTo>
                    <a:pt x="0" y="14"/>
                  </a:lnTo>
                  <a:cubicBezTo>
                    <a:pt x="5" y="15"/>
                    <a:pt x="9" y="15"/>
                    <a:pt x="14" y="15"/>
                  </a:cubicBezTo>
                  <a:lnTo>
                    <a:pt x="14" y="15"/>
                  </a:lnTo>
                  <a:cubicBezTo>
                    <a:pt x="12" y="10"/>
                    <a:pt x="10" y="5"/>
                    <a:pt x="8" y="0"/>
                  </a:cubicBezTo>
                  <a:close/>
                  <a:moveTo>
                    <a:pt x="14" y="15"/>
                  </a:moveTo>
                  <a:lnTo>
                    <a:pt x="14" y="15"/>
                  </a:lnTo>
                  <a:cubicBezTo>
                    <a:pt x="215" y="490"/>
                    <a:pt x="533" y="878"/>
                    <a:pt x="883" y="1247"/>
                  </a:cubicBezTo>
                  <a:cubicBezTo>
                    <a:pt x="636" y="828"/>
                    <a:pt x="365" y="429"/>
                    <a:pt x="90" y="32"/>
                  </a:cubicBezTo>
                  <a:cubicBezTo>
                    <a:pt x="78" y="17"/>
                    <a:pt x="43" y="17"/>
                    <a:pt x="14"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0"/>
            <p:cNvSpPr/>
            <p:nvPr/>
          </p:nvSpPr>
          <p:spPr>
            <a:xfrm>
              <a:off x="6248025" y="3728425"/>
              <a:ext cx="4650" cy="27350"/>
            </a:xfrm>
            <a:custGeom>
              <a:rect b="b" l="l" r="r" t="t"/>
              <a:pathLst>
                <a:path extrusionOk="0" h="1094" w="186">
                  <a:moveTo>
                    <a:pt x="121" y="1"/>
                  </a:moveTo>
                  <a:cubicBezTo>
                    <a:pt x="78" y="1"/>
                    <a:pt x="39" y="4"/>
                    <a:pt x="0" y="7"/>
                  </a:cubicBezTo>
                  <a:cubicBezTo>
                    <a:pt x="4" y="368"/>
                    <a:pt x="4" y="729"/>
                    <a:pt x="7" y="1093"/>
                  </a:cubicBezTo>
                  <a:cubicBezTo>
                    <a:pt x="185" y="733"/>
                    <a:pt x="178" y="368"/>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0"/>
            <p:cNvSpPr/>
            <p:nvPr/>
          </p:nvSpPr>
          <p:spPr>
            <a:xfrm>
              <a:off x="5213075" y="3466375"/>
              <a:ext cx="12050" cy="26450"/>
            </a:xfrm>
            <a:custGeom>
              <a:rect b="b" l="l" r="r" t="t"/>
              <a:pathLst>
                <a:path extrusionOk="0" h="1058" w="482">
                  <a:moveTo>
                    <a:pt x="482" y="0"/>
                  </a:moveTo>
                  <a:cubicBezTo>
                    <a:pt x="100" y="407"/>
                    <a:pt x="0" y="654"/>
                    <a:pt x="10" y="1058"/>
                  </a:cubicBezTo>
                  <a:cubicBezTo>
                    <a:pt x="167" y="704"/>
                    <a:pt x="325" y="354"/>
                    <a:pt x="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0"/>
            <p:cNvSpPr/>
            <p:nvPr/>
          </p:nvSpPr>
          <p:spPr>
            <a:xfrm>
              <a:off x="5231900" y="4061800"/>
              <a:ext cx="20925" cy="35025"/>
            </a:xfrm>
            <a:custGeom>
              <a:rect b="b" l="l" r="r" t="t"/>
              <a:pathLst>
                <a:path extrusionOk="0" h="1401" w="837">
                  <a:moveTo>
                    <a:pt x="7" y="0"/>
                  </a:moveTo>
                  <a:lnTo>
                    <a:pt x="0" y="11"/>
                  </a:lnTo>
                  <a:cubicBezTo>
                    <a:pt x="6" y="18"/>
                    <a:pt x="12" y="25"/>
                    <a:pt x="18" y="32"/>
                  </a:cubicBezTo>
                  <a:lnTo>
                    <a:pt x="18" y="32"/>
                  </a:lnTo>
                  <a:cubicBezTo>
                    <a:pt x="15" y="22"/>
                    <a:pt x="11" y="11"/>
                    <a:pt x="7" y="0"/>
                  </a:cubicBezTo>
                  <a:close/>
                  <a:moveTo>
                    <a:pt x="18" y="32"/>
                  </a:moveTo>
                  <a:cubicBezTo>
                    <a:pt x="194" y="529"/>
                    <a:pt x="485" y="955"/>
                    <a:pt x="815" y="1360"/>
                  </a:cubicBezTo>
                  <a:lnTo>
                    <a:pt x="815" y="1360"/>
                  </a:lnTo>
                  <a:cubicBezTo>
                    <a:pt x="641" y="862"/>
                    <a:pt x="352" y="434"/>
                    <a:pt x="18" y="32"/>
                  </a:cubicBezTo>
                  <a:close/>
                  <a:moveTo>
                    <a:pt x="815" y="1360"/>
                  </a:moveTo>
                  <a:lnTo>
                    <a:pt x="815" y="1360"/>
                  </a:lnTo>
                  <a:cubicBezTo>
                    <a:pt x="820" y="1374"/>
                    <a:pt x="824" y="1387"/>
                    <a:pt x="828" y="1400"/>
                  </a:cubicBezTo>
                  <a:lnTo>
                    <a:pt x="836" y="1386"/>
                  </a:lnTo>
                  <a:cubicBezTo>
                    <a:pt x="829" y="1378"/>
                    <a:pt x="822" y="1369"/>
                    <a:pt x="815" y="13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0"/>
            <p:cNvSpPr/>
            <p:nvPr/>
          </p:nvSpPr>
          <p:spPr>
            <a:xfrm>
              <a:off x="5186700" y="3900275"/>
              <a:ext cx="10750" cy="36275"/>
            </a:xfrm>
            <a:custGeom>
              <a:rect b="b" l="l" r="r" t="t"/>
              <a:pathLst>
                <a:path extrusionOk="0" h="1451" w="430">
                  <a:moveTo>
                    <a:pt x="1" y="1"/>
                  </a:moveTo>
                  <a:lnTo>
                    <a:pt x="1" y="1"/>
                  </a:lnTo>
                  <a:cubicBezTo>
                    <a:pt x="83" y="544"/>
                    <a:pt x="266" y="994"/>
                    <a:pt x="429" y="1451"/>
                  </a:cubicBezTo>
                  <a:cubicBezTo>
                    <a:pt x="394" y="955"/>
                    <a:pt x="223" y="36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0"/>
            <p:cNvSpPr/>
            <p:nvPr/>
          </p:nvSpPr>
          <p:spPr>
            <a:xfrm>
              <a:off x="5215750" y="3992000"/>
              <a:ext cx="9925" cy="18850"/>
            </a:xfrm>
            <a:custGeom>
              <a:rect b="b" l="l" r="r" t="t"/>
              <a:pathLst>
                <a:path extrusionOk="0" h="754" w="397">
                  <a:moveTo>
                    <a:pt x="0" y="0"/>
                  </a:moveTo>
                  <a:lnTo>
                    <a:pt x="0" y="0"/>
                  </a:lnTo>
                  <a:cubicBezTo>
                    <a:pt x="125" y="249"/>
                    <a:pt x="250" y="503"/>
                    <a:pt x="371" y="753"/>
                  </a:cubicBezTo>
                  <a:cubicBezTo>
                    <a:pt x="396" y="432"/>
                    <a:pt x="261" y="18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0"/>
            <p:cNvSpPr/>
            <p:nvPr/>
          </p:nvSpPr>
          <p:spPr>
            <a:xfrm>
              <a:off x="5994525" y="4254475"/>
              <a:ext cx="21125" cy="11350"/>
            </a:xfrm>
            <a:custGeom>
              <a:rect b="b" l="l" r="r" t="t"/>
              <a:pathLst>
                <a:path extrusionOk="0" h="454" w="845">
                  <a:moveTo>
                    <a:pt x="793" y="1"/>
                  </a:moveTo>
                  <a:cubicBezTo>
                    <a:pt x="530" y="129"/>
                    <a:pt x="266" y="253"/>
                    <a:pt x="1" y="382"/>
                  </a:cubicBezTo>
                  <a:cubicBezTo>
                    <a:pt x="12" y="408"/>
                    <a:pt x="22" y="429"/>
                    <a:pt x="33" y="454"/>
                  </a:cubicBezTo>
                  <a:cubicBezTo>
                    <a:pt x="305" y="329"/>
                    <a:pt x="572" y="207"/>
                    <a:pt x="844" y="86"/>
                  </a:cubicBezTo>
                  <a:cubicBezTo>
                    <a:pt x="826" y="57"/>
                    <a:pt x="811" y="29"/>
                    <a:pt x="7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0"/>
            <p:cNvSpPr/>
            <p:nvPr/>
          </p:nvSpPr>
          <p:spPr>
            <a:xfrm>
              <a:off x="6139625" y="4059575"/>
              <a:ext cx="13225" cy="15475"/>
            </a:xfrm>
            <a:custGeom>
              <a:rect b="b" l="l" r="r" t="t"/>
              <a:pathLst>
                <a:path extrusionOk="0" h="619" w="529">
                  <a:moveTo>
                    <a:pt x="511" y="0"/>
                  </a:moveTo>
                  <a:cubicBezTo>
                    <a:pt x="340" y="207"/>
                    <a:pt x="172" y="411"/>
                    <a:pt x="0" y="618"/>
                  </a:cubicBezTo>
                  <a:cubicBezTo>
                    <a:pt x="272" y="490"/>
                    <a:pt x="465" y="297"/>
                    <a:pt x="529" y="11"/>
                  </a:cubicBezTo>
                  <a:lnTo>
                    <a:pt x="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0"/>
            <p:cNvSpPr/>
            <p:nvPr/>
          </p:nvSpPr>
          <p:spPr>
            <a:xfrm>
              <a:off x="5960525" y="3192550"/>
              <a:ext cx="9925" cy="5825"/>
            </a:xfrm>
            <a:custGeom>
              <a:rect b="b" l="l" r="r" t="t"/>
              <a:pathLst>
                <a:path extrusionOk="0" h="233" w="397">
                  <a:moveTo>
                    <a:pt x="54" y="0"/>
                  </a:moveTo>
                  <a:cubicBezTo>
                    <a:pt x="36" y="29"/>
                    <a:pt x="18" y="61"/>
                    <a:pt x="0" y="89"/>
                  </a:cubicBezTo>
                  <a:cubicBezTo>
                    <a:pt x="126" y="136"/>
                    <a:pt x="251" y="186"/>
                    <a:pt x="372" y="232"/>
                  </a:cubicBezTo>
                  <a:cubicBezTo>
                    <a:pt x="379" y="214"/>
                    <a:pt x="390" y="196"/>
                    <a:pt x="396" y="175"/>
                  </a:cubicBezTo>
                  <a:cubicBezTo>
                    <a:pt x="282" y="118"/>
                    <a:pt x="168" y="61"/>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0"/>
            <p:cNvSpPr/>
            <p:nvPr/>
          </p:nvSpPr>
          <p:spPr>
            <a:xfrm>
              <a:off x="6262475" y="3622800"/>
              <a:ext cx="4400" cy="15025"/>
            </a:xfrm>
            <a:custGeom>
              <a:rect b="b" l="l" r="r" t="t"/>
              <a:pathLst>
                <a:path extrusionOk="0" h="601" w="176">
                  <a:moveTo>
                    <a:pt x="1" y="0"/>
                  </a:moveTo>
                  <a:lnTo>
                    <a:pt x="1" y="0"/>
                  </a:lnTo>
                  <a:cubicBezTo>
                    <a:pt x="10" y="29"/>
                    <a:pt x="18" y="58"/>
                    <a:pt x="27" y="87"/>
                  </a:cubicBezTo>
                  <a:lnTo>
                    <a:pt x="27" y="87"/>
                  </a:lnTo>
                  <a:cubicBezTo>
                    <a:pt x="23" y="62"/>
                    <a:pt x="19" y="37"/>
                    <a:pt x="14" y="11"/>
                  </a:cubicBezTo>
                  <a:lnTo>
                    <a:pt x="1" y="0"/>
                  </a:lnTo>
                  <a:close/>
                  <a:moveTo>
                    <a:pt x="27" y="87"/>
                  </a:moveTo>
                  <a:cubicBezTo>
                    <a:pt x="56" y="258"/>
                    <a:pt x="86" y="429"/>
                    <a:pt x="115" y="600"/>
                  </a:cubicBezTo>
                  <a:cubicBezTo>
                    <a:pt x="136" y="597"/>
                    <a:pt x="158" y="590"/>
                    <a:pt x="176" y="586"/>
                  </a:cubicBezTo>
                  <a:cubicBezTo>
                    <a:pt x="127" y="419"/>
                    <a:pt x="78" y="254"/>
                    <a:pt x="27" y="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0"/>
            <p:cNvSpPr/>
            <p:nvPr/>
          </p:nvSpPr>
          <p:spPr>
            <a:xfrm>
              <a:off x="6307025" y="3685300"/>
              <a:ext cx="2250" cy="10900"/>
            </a:xfrm>
            <a:custGeom>
              <a:rect b="b" l="l" r="r" t="t"/>
              <a:pathLst>
                <a:path extrusionOk="0" h="436" w="90">
                  <a:moveTo>
                    <a:pt x="90" y="0"/>
                  </a:moveTo>
                  <a:lnTo>
                    <a:pt x="90" y="0"/>
                  </a:lnTo>
                  <a:cubicBezTo>
                    <a:pt x="57" y="4"/>
                    <a:pt x="29" y="7"/>
                    <a:pt x="1" y="7"/>
                  </a:cubicBezTo>
                  <a:cubicBezTo>
                    <a:pt x="4" y="150"/>
                    <a:pt x="4" y="293"/>
                    <a:pt x="8" y="436"/>
                  </a:cubicBezTo>
                  <a:lnTo>
                    <a:pt x="72" y="436"/>
                  </a:lnTo>
                  <a:cubicBezTo>
                    <a:pt x="79" y="290"/>
                    <a:pt x="83" y="147"/>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0"/>
            <p:cNvSpPr/>
            <p:nvPr/>
          </p:nvSpPr>
          <p:spPr>
            <a:xfrm>
              <a:off x="6169075" y="4165900"/>
              <a:ext cx="9125" cy="9125"/>
            </a:xfrm>
            <a:custGeom>
              <a:rect b="b" l="l" r="r" t="t"/>
              <a:pathLst>
                <a:path extrusionOk="0" h="365" w="365">
                  <a:moveTo>
                    <a:pt x="312" y="0"/>
                  </a:moveTo>
                  <a:cubicBezTo>
                    <a:pt x="208" y="104"/>
                    <a:pt x="104" y="208"/>
                    <a:pt x="1" y="308"/>
                  </a:cubicBezTo>
                  <a:cubicBezTo>
                    <a:pt x="19" y="329"/>
                    <a:pt x="37" y="347"/>
                    <a:pt x="58" y="365"/>
                  </a:cubicBezTo>
                  <a:cubicBezTo>
                    <a:pt x="158" y="261"/>
                    <a:pt x="261" y="158"/>
                    <a:pt x="365" y="54"/>
                  </a:cubicBezTo>
                  <a:lnTo>
                    <a:pt x="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0"/>
            <p:cNvSpPr/>
            <p:nvPr/>
          </p:nvSpPr>
          <p:spPr>
            <a:xfrm>
              <a:off x="6094700" y="4085100"/>
              <a:ext cx="9425" cy="10650"/>
            </a:xfrm>
            <a:custGeom>
              <a:rect b="b" l="l" r="r" t="t"/>
              <a:pathLst>
                <a:path extrusionOk="0" h="426" w="377">
                  <a:moveTo>
                    <a:pt x="365" y="0"/>
                  </a:moveTo>
                  <a:cubicBezTo>
                    <a:pt x="362" y="5"/>
                    <a:pt x="359" y="9"/>
                    <a:pt x="356" y="14"/>
                  </a:cubicBezTo>
                  <a:lnTo>
                    <a:pt x="356" y="14"/>
                  </a:lnTo>
                  <a:cubicBezTo>
                    <a:pt x="362" y="12"/>
                    <a:pt x="369" y="10"/>
                    <a:pt x="376" y="8"/>
                  </a:cubicBezTo>
                  <a:lnTo>
                    <a:pt x="365" y="0"/>
                  </a:lnTo>
                  <a:close/>
                  <a:moveTo>
                    <a:pt x="356" y="14"/>
                  </a:moveTo>
                  <a:cubicBezTo>
                    <a:pt x="171" y="72"/>
                    <a:pt x="97" y="224"/>
                    <a:pt x="1" y="361"/>
                  </a:cubicBezTo>
                  <a:cubicBezTo>
                    <a:pt x="30" y="382"/>
                    <a:pt x="55" y="404"/>
                    <a:pt x="79" y="425"/>
                  </a:cubicBezTo>
                  <a:cubicBezTo>
                    <a:pt x="173" y="288"/>
                    <a:pt x="263" y="149"/>
                    <a:pt x="356"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0"/>
            <p:cNvSpPr/>
            <p:nvPr/>
          </p:nvSpPr>
          <p:spPr>
            <a:xfrm>
              <a:off x="5241275" y="3743150"/>
              <a:ext cx="5125" cy="15025"/>
            </a:xfrm>
            <a:custGeom>
              <a:rect b="b" l="l" r="r" t="t"/>
              <a:pathLst>
                <a:path extrusionOk="0" h="601" w="205">
                  <a:moveTo>
                    <a:pt x="82" y="0"/>
                  </a:moveTo>
                  <a:cubicBezTo>
                    <a:pt x="54" y="7"/>
                    <a:pt x="29" y="15"/>
                    <a:pt x="0" y="25"/>
                  </a:cubicBezTo>
                  <a:cubicBezTo>
                    <a:pt x="61" y="195"/>
                    <a:pt x="122" y="368"/>
                    <a:pt x="183" y="541"/>
                  </a:cubicBezTo>
                  <a:lnTo>
                    <a:pt x="183" y="541"/>
                  </a:lnTo>
                  <a:cubicBezTo>
                    <a:pt x="148" y="360"/>
                    <a:pt x="115" y="180"/>
                    <a:pt x="82" y="0"/>
                  </a:cubicBezTo>
                  <a:close/>
                  <a:moveTo>
                    <a:pt x="183" y="541"/>
                  </a:moveTo>
                  <a:cubicBezTo>
                    <a:pt x="186" y="557"/>
                    <a:pt x="190" y="574"/>
                    <a:pt x="193" y="590"/>
                  </a:cubicBezTo>
                  <a:lnTo>
                    <a:pt x="204" y="600"/>
                  </a:lnTo>
                  <a:cubicBezTo>
                    <a:pt x="197" y="581"/>
                    <a:pt x="190" y="561"/>
                    <a:pt x="183" y="5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0"/>
            <p:cNvSpPr/>
            <p:nvPr/>
          </p:nvSpPr>
          <p:spPr>
            <a:xfrm>
              <a:off x="5219675" y="3768600"/>
              <a:ext cx="4950" cy="14575"/>
            </a:xfrm>
            <a:custGeom>
              <a:rect b="b" l="l" r="r" t="t"/>
              <a:pathLst>
                <a:path extrusionOk="0" h="583" w="198">
                  <a:moveTo>
                    <a:pt x="0" y="1"/>
                  </a:moveTo>
                  <a:lnTo>
                    <a:pt x="0" y="1"/>
                  </a:lnTo>
                  <a:cubicBezTo>
                    <a:pt x="54" y="186"/>
                    <a:pt x="111" y="368"/>
                    <a:pt x="165" y="551"/>
                  </a:cubicBezTo>
                  <a:lnTo>
                    <a:pt x="165" y="551"/>
                  </a:lnTo>
                  <a:cubicBezTo>
                    <a:pt x="197" y="344"/>
                    <a:pt x="130" y="165"/>
                    <a:pt x="0" y="1"/>
                  </a:cubicBezTo>
                  <a:close/>
                  <a:moveTo>
                    <a:pt x="165" y="551"/>
                  </a:moveTo>
                  <a:lnTo>
                    <a:pt x="165" y="551"/>
                  </a:lnTo>
                  <a:cubicBezTo>
                    <a:pt x="164" y="560"/>
                    <a:pt x="162" y="570"/>
                    <a:pt x="160" y="579"/>
                  </a:cubicBezTo>
                  <a:lnTo>
                    <a:pt x="175" y="583"/>
                  </a:lnTo>
                  <a:cubicBezTo>
                    <a:pt x="172" y="572"/>
                    <a:pt x="169" y="561"/>
                    <a:pt x="165" y="5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0"/>
            <p:cNvSpPr/>
            <p:nvPr/>
          </p:nvSpPr>
          <p:spPr>
            <a:xfrm>
              <a:off x="5269575" y="3452550"/>
              <a:ext cx="4850" cy="8600"/>
            </a:xfrm>
            <a:custGeom>
              <a:rect b="b" l="l" r="r" t="t"/>
              <a:pathLst>
                <a:path extrusionOk="0" h="344" w="194">
                  <a:moveTo>
                    <a:pt x="136" y="0"/>
                  </a:moveTo>
                  <a:cubicBezTo>
                    <a:pt x="129" y="0"/>
                    <a:pt x="111" y="14"/>
                    <a:pt x="107" y="25"/>
                  </a:cubicBezTo>
                  <a:cubicBezTo>
                    <a:pt x="71" y="125"/>
                    <a:pt x="36" y="225"/>
                    <a:pt x="0" y="325"/>
                  </a:cubicBezTo>
                  <a:cubicBezTo>
                    <a:pt x="22" y="329"/>
                    <a:pt x="43" y="335"/>
                    <a:pt x="65" y="343"/>
                  </a:cubicBezTo>
                  <a:cubicBezTo>
                    <a:pt x="111" y="239"/>
                    <a:pt x="154" y="139"/>
                    <a:pt x="193" y="43"/>
                  </a:cubicBezTo>
                  <a:cubicBezTo>
                    <a:pt x="165" y="17"/>
                    <a:pt x="150" y="4"/>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0"/>
            <p:cNvSpPr/>
            <p:nvPr/>
          </p:nvSpPr>
          <p:spPr>
            <a:xfrm>
              <a:off x="5226175" y="3362025"/>
              <a:ext cx="6100" cy="8300"/>
            </a:xfrm>
            <a:custGeom>
              <a:rect b="b" l="l" r="r" t="t"/>
              <a:pathLst>
                <a:path extrusionOk="0" h="332" w="244">
                  <a:moveTo>
                    <a:pt x="157" y="0"/>
                  </a:moveTo>
                  <a:cubicBezTo>
                    <a:pt x="104" y="99"/>
                    <a:pt x="50" y="200"/>
                    <a:pt x="1" y="300"/>
                  </a:cubicBezTo>
                  <a:lnTo>
                    <a:pt x="65" y="332"/>
                  </a:lnTo>
                  <a:cubicBezTo>
                    <a:pt x="126" y="236"/>
                    <a:pt x="187" y="139"/>
                    <a:pt x="243" y="46"/>
                  </a:cubicBezTo>
                  <a:cubicBezTo>
                    <a:pt x="215" y="32"/>
                    <a:pt x="187" y="17"/>
                    <a:pt x="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0"/>
            <p:cNvSpPr/>
            <p:nvPr/>
          </p:nvSpPr>
          <p:spPr>
            <a:xfrm>
              <a:off x="6133225" y="4039675"/>
              <a:ext cx="7925" cy="9825"/>
            </a:xfrm>
            <a:custGeom>
              <a:rect b="b" l="l" r="r" t="t"/>
              <a:pathLst>
                <a:path extrusionOk="0" h="393" w="317">
                  <a:moveTo>
                    <a:pt x="231" y="0"/>
                  </a:moveTo>
                  <a:cubicBezTo>
                    <a:pt x="163" y="128"/>
                    <a:pt x="0" y="189"/>
                    <a:pt x="15" y="373"/>
                  </a:cubicBezTo>
                  <a:lnTo>
                    <a:pt x="15" y="373"/>
                  </a:lnTo>
                  <a:cubicBezTo>
                    <a:pt x="114" y="270"/>
                    <a:pt x="214" y="167"/>
                    <a:pt x="317" y="64"/>
                  </a:cubicBezTo>
                  <a:cubicBezTo>
                    <a:pt x="289" y="43"/>
                    <a:pt x="260" y="22"/>
                    <a:pt x="231" y="0"/>
                  </a:cubicBezTo>
                  <a:close/>
                  <a:moveTo>
                    <a:pt x="15" y="373"/>
                  </a:moveTo>
                  <a:cubicBezTo>
                    <a:pt x="11" y="377"/>
                    <a:pt x="7" y="382"/>
                    <a:pt x="2" y="386"/>
                  </a:cubicBezTo>
                  <a:lnTo>
                    <a:pt x="17" y="393"/>
                  </a:lnTo>
                  <a:cubicBezTo>
                    <a:pt x="16" y="386"/>
                    <a:pt x="15" y="379"/>
                    <a:pt x="15" y="3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0"/>
            <p:cNvSpPr/>
            <p:nvPr/>
          </p:nvSpPr>
          <p:spPr>
            <a:xfrm>
              <a:off x="6159175" y="3948850"/>
              <a:ext cx="4575" cy="9500"/>
            </a:xfrm>
            <a:custGeom>
              <a:rect b="b" l="l" r="r" t="t"/>
              <a:pathLst>
                <a:path extrusionOk="0" h="380" w="183">
                  <a:moveTo>
                    <a:pt x="182" y="1"/>
                  </a:moveTo>
                  <a:lnTo>
                    <a:pt x="182" y="1"/>
                  </a:lnTo>
                  <a:cubicBezTo>
                    <a:pt x="57" y="95"/>
                    <a:pt x="0" y="212"/>
                    <a:pt x="30" y="366"/>
                  </a:cubicBezTo>
                  <a:lnTo>
                    <a:pt x="30" y="366"/>
                  </a:lnTo>
                  <a:cubicBezTo>
                    <a:pt x="178" y="287"/>
                    <a:pt x="165" y="137"/>
                    <a:pt x="182" y="1"/>
                  </a:cubicBezTo>
                  <a:close/>
                  <a:moveTo>
                    <a:pt x="30" y="366"/>
                  </a:moveTo>
                  <a:cubicBezTo>
                    <a:pt x="26" y="368"/>
                    <a:pt x="22" y="370"/>
                    <a:pt x="19" y="372"/>
                  </a:cubicBezTo>
                  <a:lnTo>
                    <a:pt x="32" y="379"/>
                  </a:lnTo>
                  <a:cubicBezTo>
                    <a:pt x="31" y="375"/>
                    <a:pt x="30" y="371"/>
                    <a:pt x="30" y="3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0"/>
            <p:cNvSpPr/>
            <p:nvPr/>
          </p:nvSpPr>
          <p:spPr>
            <a:xfrm>
              <a:off x="6011425" y="3285225"/>
              <a:ext cx="11425" cy="5675"/>
            </a:xfrm>
            <a:custGeom>
              <a:rect b="b" l="l" r="r" t="t"/>
              <a:pathLst>
                <a:path extrusionOk="0" h="227" w="457">
                  <a:moveTo>
                    <a:pt x="10" y="0"/>
                  </a:moveTo>
                  <a:lnTo>
                    <a:pt x="0" y="15"/>
                  </a:lnTo>
                  <a:cubicBezTo>
                    <a:pt x="66" y="144"/>
                    <a:pt x="161" y="226"/>
                    <a:pt x="369" y="226"/>
                  </a:cubicBezTo>
                  <a:cubicBezTo>
                    <a:pt x="397" y="226"/>
                    <a:pt x="426" y="225"/>
                    <a:pt x="457" y="222"/>
                  </a:cubicBezTo>
                  <a:cubicBezTo>
                    <a:pt x="254" y="122"/>
                    <a:pt x="132" y="61"/>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0"/>
            <p:cNvSpPr/>
            <p:nvPr/>
          </p:nvSpPr>
          <p:spPr>
            <a:xfrm>
              <a:off x="6077925" y="4222600"/>
              <a:ext cx="9300" cy="9950"/>
            </a:xfrm>
            <a:custGeom>
              <a:rect b="b" l="l" r="r" t="t"/>
              <a:pathLst>
                <a:path extrusionOk="0" h="398" w="372">
                  <a:moveTo>
                    <a:pt x="372" y="0"/>
                  </a:moveTo>
                  <a:lnTo>
                    <a:pt x="372" y="0"/>
                  </a:lnTo>
                  <a:cubicBezTo>
                    <a:pt x="206" y="184"/>
                    <a:pt x="113" y="287"/>
                    <a:pt x="21" y="387"/>
                  </a:cubicBezTo>
                  <a:lnTo>
                    <a:pt x="21" y="387"/>
                  </a:lnTo>
                  <a:cubicBezTo>
                    <a:pt x="181" y="369"/>
                    <a:pt x="297" y="285"/>
                    <a:pt x="372" y="0"/>
                  </a:cubicBezTo>
                  <a:close/>
                  <a:moveTo>
                    <a:pt x="21" y="387"/>
                  </a:moveTo>
                  <a:lnTo>
                    <a:pt x="21" y="387"/>
                  </a:lnTo>
                  <a:cubicBezTo>
                    <a:pt x="14" y="388"/>
                    <a:pt x="7" y="389"/>
                    <a:pt x="1" y="389"/>
                  </a:cubicBezTo>
                  <a:lnTo>
                    <a:pt x="12" y="397"/>
                  </a:lnTo>
                  <a:cubicBezTo>
                    <a:pt x="15" y="394"/>
                    <a:pt x="18" y="391"/>
                    <a:pt x="21" y="3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0"/>
            <p:cNvSpPr/>
            <p:nvPr/>
          </p:nvSpPr>
          <p:spPr>
            <a:xfrm>
              <a:off x="5641350" y="3608700"/>
              <a:ext cx="153750" cy="273125"/>
            </a:xfrm>
            <a:custGeom>
              <a:rect b="b" l="l" r="r" t="t"/>
              <a:pathLst>
                <a:path extrusionOk="0" h="10925" w="6150">
                  <a:moveTo>
                    <a:pt x="57" y="0"/>
                  </a:moveTo>
                  <a:cubicBezTo>
                    <a:pt x="36" y="15"/>
                    <a:pt x="18" y="28"/>
                    <a:pt x="0" y="46"/>
                  </a:cubicBezTo>
                  <a:cubicBezTo>
                    <a:pt x="71" y="153"/>
                    <a:pt x="143" y="261"/>
                    <a:pt x="218" y="368"/>
                  </a:cubicBezTo>
                  <a:lnTo>
                    <a:pt x="200" y="357"/>
                  </a:lnTo>
                  <a:lnTo>
                    <a:pt x="200" y="357"/>
                  </a:lnTo>
                  <a:cubicBezTo>
                    <a:pt x="293" y="432"/>
                    <a:pt x="393" y="496"/>
                    <a:pt x="471" y="582"/>
                  </a:cubicBezTo>
                  <a:cubicBezTo>
                    <a:pt x="829" y="954"/>
                    <a:pt x="1157" y="1350"/>
                    <a:pt x="1533" y="1700"/>
                  </a:cubicBezTo>
                  <a:cubicBezTo>
                    <a:pt x="2250" y="2379"/>
                    <a:pt x="2782" y="3200"/>
                    <a:pt x="3303" y="4022"/>
                  </a:cubicBezTo>
                  <a:cubicBezTo>
                    <a:pt x="3632" y="4532"/>
                    <a:pt x="3764" y="5121"/>
                    <a:pt x="3722" y="5743"/>
                  </a:cubicBezTo>
                  <a:cubicBezTo>
                    <a:pt x="3682" y="6371"/>
                    <a:pt x="3671" y="7007"/>
                    <a:pt x="3650" y="7639"/>
                  </a:cubicBezTo>
                  <a:cubicBezTo>
                    <a:pt x="3632" y="8068"/>
                    <a:pt x="3757" y="8454"/>
                    <a:pt x="4040" y="8779"/>
                  </a:cubicBezTo>
                  <a:cubicBezTo>
                    <a:pt x="4211" y="8971"/>
                    <a:pt x="4375" y="9168"/>
                    <a:pt x="4564" y="9339"/>
                  </a:cubicBezTo>
                  <a:cubicBezTo>
                    <a:pt x="5093" y="9825"/>
                    <a:pt x="5732" y="10189"/>
                    <a:pt x="6121" y="10925"/>
                  </a:cubicBezTo>
                  <a:cubicBezTo>
                    <a:pt x="6150" y="10557"/>
                    <a:pt x="6003" y="10364"/>
                    <a:pt x="5832" y="10196"/>
                  </a:cubicBezTo>
                  <a:cubicBezTo>
                    <a:pt x="5575" y="9946"/>
                    <a:pt x="5293" y="9721"/>
                    <a:pt x="5039" y="9464"/>
                  </a:cubicBezTo>
                  <a:cubicBezTo>
                    <a:pt x="4754" y="9171"/>
                    <a:pt x="4478" y="8864"/>
                    <a:pt x="4221" y="8546"/>
                  </a:cubicBezTo>
                  <a:cubicBezTo>
                    <a:pt x="4046" y="8329"/>
                    <a:pt x="3943" y="8053"/>
                    <a:pt x="4000" y="7775"/>
                  </a:cubicBezTo>
                  <a:cubicBezTo>
                    <a:pt x="4139" y="7075"/>
                    <a:pt x="3997" y="6375"/>
                    <a:pt x="3997" y="5675"/>
                  </a:cubicBezTo>
                  <a:cubicBezTo>
                    <a:pt x="3997" y="5489"/>
                    <a:pt x="3946" y="5304"/>
                    <a:pt x="3907" y="5118"/>
                  </a:cubicBezTo>
                  <a:cubicBezTo>
                    <a:pt x="3732" y="4310"/>
                    <a:pt x="3296" y="3636"/>
                    <a:pt x="2825" y="2979"/>
                  </a:cubicBezTo>
                  <a:cubicBezTo>
                    <a:pt x="2079" y="1929"/>
                    <a:pt x="1164" y="1025"/>
                    <a:pt x="247" y="129"/>
                  </a:cubicBezTo>
                  <a:cubicBezTo>
                    <a:pt x="193" y="75"/>
                    <a:pt x="118" y="39"/>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0"/>
            <p:cNvSpPr/>
            <p:nvPr/>
          </p:nvSpPr>
          <p:spPr>
            <a:xfrm>
              <a:off x="5748650" y="3793775"/>
              <a:ext cx="64400" cy="77875"/>
            </a:xfrm>
            <a:custGeom>
              <a:rect b="b" l="l" r="r" t="t"/>
              <a:pathLst>
                <a:path extrusionOk="0" h="3115" w="2576">
                  <a:moveTo>
                    <a:pt x="147" y="1"/>
                  </a:moveTo>
                  <a:lnTo>
                    <a:pt x="147" y="1"/>
                  </a:lnTo>
                  <a:cubicBezTo>
                    <a:pt x="0" y="258"/>
                    <a:pt x="30" y="511"/>
                    <a:pt x="155" y="776"/>
                  </a:cubicBezTo>
                  <a:cubicBezTo>
                    <a:pt x="365" y="1218"/>
                    <a:pt x="679" y="1582"/>
                    <a:pt x="1072" y="1857"/>
                  </a:cubicBezTo>
                  <a:cubicBezTo>
                    <a:pt x="1607" y="2236"/>
                    <a:pt x="2165" y="2582"/>
                    <a:pt x="2576" y="3115"/>
                  </a:cubicBezTo>
                  <a:cubicBezTo>
                    <a:pt x="2565" y="3014"/>
                    <a:pt x="2543" y="2929"/>
                    <a:pt x="2490" y="2876"/>
                  </a:cubicBezTo>
                  <a:cubicBezTo>
                    <a:pt x="2176" y="2561"/>
                    <a:pt x="1854" y="2258"/>
                    <a:pt x="1533" y="1954"/>
                  </a:cubicBezTo>
                  <a:cubicBezTo>
                    <a:pt x="1233" y="1672"/>
                    <a:pt x="915" y="1411"/>
                    <a:pt x="633" y="1118"/>
                  </a:cubicBezTo>
                  <a:cubicBezTo>
                    <a:pt x="343" y="815"/>
                    <a:pt x="140" y="46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0"/>
            <p:cNvSpPr/>
            <p:nvPr/>
          </p:nvSpPr>
          <p:spPr>
            <a:xfrm>
              <a:off x="5706525" y="3758500"/>
              <a:ext cx="11275" cy="80725"/>
            </a:xfrm>
            <a:custGeom>
              <a:rect b="b" l="l" r="r" t="t"/>
              <a:pathLst>
                <a:path extrusionOk="0" h="3229" w="451">
                  <a:moveTo>
                    <a:pt x="0" y="1"/>
                  </a:moveTo>
                  <a:cubicBezTo>
                    <a:pt x="40" y="1051"/>
                    <a:pt x="78" y="2090"/>
                    <a:pt x="121" y="3229"/>
                  </a:cubicBezTo>
                  <a:cubicBezTo>
                    <a:pt x="450" y="2490"/>
                    <a:pt x="365" y="79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0"/>
            <p:cNvSpPr/>
            <p:nvPr/>
          </p:nvSpPr>
          <p:spPr>
            <a:xfrm>
              <a:off x="5658225" y="3758675"/>
              <a:ext cx="20025" cy="85475"/>
            </a:xfrm>
            <a:custGeom>
              <a:rect b="b" l="l" r="r" t="t"/>
              <a:pathLst>
                <a:path extrusionOk="0" h="3419" w="801">
                  <a:moveTo>
                    <a:pt x="347" y="1"/>
                  </a:moveTo>
                  <a:lnTo>
                    <a:pt x="347" y="1"/>
                  </a:lnTo>
                  <a:cubicBezTo>
                    <a:pt x="418" y="1158"/>
                    <a:pt x="522" y="2318"/>
                    <a:pt x="0" y="3419"/>
                  </a:cubicBezTo>
                  <a:cubicBezTo>
                    <a:pt x="618" y="2590"/>
                    <a:pt x="800" y="787"/>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0"/>
            <p:cNvSpPr/>
            <p:nvPr/>
          </p:nvSpPr>
          <p:spPr>
            <a:xfrm>
              <a:off x="5606425" y="3725925"/>
              <a:ext cx="13350" cy="85825"/>
            </a:xfrm>
            <a:custGeom>
              <a:rect b="b" l="l" r="r" t="t"/>
              <a:pathLst>
                <a:path extrusionOk="0" h="3433" w="534">
                  <a:moveTo>
                    <a:pt x="533" y="0"/>
                  </a:moveTo>
                  <a:cubicBezTo>
                    <a:pt x="212" y="536"/>
                    <a:pt x="1" y="1090"/>
                    <a:pt x="87" y="1715"/>
                  </a:cubicBezTo>
                  <a:cubicBezTo>
                    <a:pt x="165" y="2275"/>
                    <a:pt x="308" y="2836"/>
                    <a:pt x="144" y="3432"/>
                  </a:cubicBezTo>
                  <a:cubicBezTo>
                    <a:pt x="190" y="3371"/>
                    <a:pt x="273" y="3322"/>
                    <a:pt x="279" y="3257"/>
                  </a:cubicBezTo>
                  <a:cubicBezTo>
                    <a:pt x="315" y="3022"/>
                    <a:pt x="369" y="2782"/>
                    <a:pt x="340" y="2550"/>
                  </a:cubicBezTo>
                  <a:cubicBezTo>
                    <a:pt x="251" y="1850"/>
                    <a:pt x="251" y="1161"/>
                    <a:pt x="451" y="479"/>
                  </a:cubicBezTo>
                  <a:cubicBezTo>
                    <a:pt x="497" y="325"/>
                    <a:pt x="508" y="161"/>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0"/>
            <p:cNvSpPr/>
            <p:nvPr/>
          </p:nvSpPr>
          <p:spPr>
            <a:xfrm>
              <a:off x="5690075" y="3769575"/>
              <a:ext cx="15475" cy="89225"/>
            </a:xfrm>
            <a:custGeom>
              <a:rect b="b" l="l" r="r" t="t"/>
              <a:pathLst>
                <a:path extrusionOk="0" h="3569" w="619">
                  <a:moveTo>
                    <a:pt x="237" y="0"/>
                  </a:moveTo>
                  <a:cubicBezTo>
                    <a:pt x="205" y="1193"/>
                    <a:pt x="408" y="2400"/>
                    <a:pt x="1" y="3568"/>
                  </a:cubicBezTo>
                  <a:cubicBezTo>
                    <a:pt x="619" y="2415"/>
                    <a:pt x="451" y="1211"/>
                    <a:pt x="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0"/>
            <p:cNvSpPr/>
            <p:nvPr/>
          </p:nvSpPr>
          <p:spPr>
            <a:xfrm>
              <a:off x="5756150" y="3583775"/>
              <a:ext cx="96275" cy="12800"/>
            </a:xfrm>
            <a:custGeom>
              <a:rect b="b" l="l" r="r" t="t"/>
              <a:pathLst>
                <a:path extrusionOk="0" h="512" w="3851">
                  <a:moveTo>
                    <a:pt x="234" y="0"/>
                  </a:moveTo>
                  <a:cubicBezTo>
                    <a:pt x="158" y="0"/>
                    <a:pt x="79" y="38"/>
                    <a:pt x="0" y="54"/>
                  </a:cubicBezTo>
                  <a:cubicBezTo>
                    <a:pt x="458" y="204"/>
                    <a:pt x="908" y="283"/>
                    <a:pt x="1361" y="301"/>
                  </a:cubicBezTo>
                  <a:cubicBezTo>
                    <a:pt x="2193" y="333"/>
                    <a:pt x="3027" y="329"/>
                    <a:pt x="3847" y="507"/>
                  </a:cubicBezTo>
                  <a:lnTo>
                    <a:pt x="3847" y="507"/>
                  </a:lnTo>
                  <a:cubicBezTo>
                    <a:pt x="3640" y="254"/>
                    <a:pt x="3335" y="268"/>
                    <a:pt x="3058" y="244"/>
                  </a:cubicBezTo>
                  <a:cubicBezTo>
                    <a:pt x="2126" y="151"/>
                    <a:pt x="1190" y="76"/>
                    <a:pt x="254" y="1"/>
                  </a:cubicBezTo>
                  <a:cubicBezTo>
                    <a:pt x="247" y="0"/>
                    <a:pt x="241" y="0"/>
                    <a:pt x="234" y="0"/>
                  </a:cubicBezTo>
                  <a:close/>
                  <a:moveTo>
                    <a:pt x="3847" y="507"/>
                  </a:moveTo>
                  <a:cubicBezTo>
                    <a:pt x="3848" y="508"/>
                    <a:pt x="3849" y="510"/>
                    <a:pt x="3851" y="511"/>
                  </a:cubicBezTo>
                  <a:lnTo>
                    <a:pt x="3851" y="508"/>
                  </a:lnTo>
                  <a:cubicBezTo>
                    <a:pt x="3849" y="507"/>
                    <a:pt x="3848" y="507"/>
                    <a:pt x="3847" y="5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0"/>
            <p:cNvSpPr/>
            <p:nvPr/>
          </p:nvSpPr>
          <p:spPr>
            <a:xfrm>
              <a:off x="5781700" y="3797525"/>
              <a:ext cx="66075" cy="71700"/>
            </a:xfrm>
            <a:custGeom>
              <a:rect b="b" l="l" r="r" t="t"/>
              <a:pathLst>
                <a:path extrusionOk="0" h="2868" w="2643">
                  <a:moveTo>
                    <a:pt x="0" y="1"/>
                  </a:moveTo>
                  <a:cubicBezTo>
                    <a:pt x="275" y="561"/>
                    <a:pt x="625" y="1054"/>
                    <a:pt x="1096" y="1447"/>
                  </a:cubicBezTo>
                  <a:cubicBezTo>
                    <a:pt x="1357" y="1664"/>
                    <a:pt x="1671" y="1822"/>
                    <a:pt x="1922" y="2050"/>
                  </a:cubicBezTo>
                  <a:cubicBezTo>
                    <a:pt x="2171" y="2276"/>
                    <a:pt x="2372" y="2551"/>
                    <a:pt x="2643" y="2868"/>
                  </a:cubicBezTo>
                  <a:cubicBezTo>
                    <a:pt x="2511" y="2379"/>
                    <a:pt x="2253" y="2061"/>
                    <a:pt x="1904" y="1847"/>
                  </a:cubicBezTo>
                  <a:cubicBezTo>
                    <a:pt x="1215" y="1432"/>
                    <a:pt x="682" y="868"/>
                    <a:pt x="229" y="218"/>
                  </a:cubicBezTo>
                  <a:cubicBezTo>
                    <a:pt x="168" y="133"/>
                    <a:pt x="75" y="7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
            <p:cNvSpPr/>
            <p:nvPr/>
          </p:nvSpPr>
          <p:spPr>
            <a:xfrm>
              <a:off x="5568400" y="3561825"/>
              <a:ext cx="14475" cy="81700"/>
            </a:xfrm>
            <a:custGeom>
              <a:rect b="b" l="l" r="r" t="t"/>
              <a:pathLst>
                <a:path extrusionOk="0" h="3268" w="579">
                  <a:moveTo>
                    <a:pt x="144" y="1"/>
                  </a:moveTo>
                  <a:lnTo>
                    <a:pt x="144" y="1"/>
                  </a:lnTo>
                  <a:cubicBezTo>
                    <a:pt x="179" y="365"/>
                    <a:pt x="240" y="729"/>
                    <a:pt x="251" y="1093"/>
                  </a:cubicBezTo>
                  <a:cubicBezTo>
                    <a:pt x="264" y="1468"/>
                    <a:pt x="240" y="1843"/>
                    <a:pt x="222" y="2218"/>
                  </a:cubicBezTo>
                  <a:cubicBezTo>
                    <a:pt x="208" y="2575"/>
                    <a:pt x="0" y="2904"/>
                    <a:pt x="58" y="3268"/>
                  </a:cubicBezTo>
                  <a:cubicBezTo>
                    <a:pt x="579" y="2196"/>
                    <a:pt x="525" y="1104"/>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0"/>
            <p:cNvSpPr/>
            <p:nvPr/>
          </p:nvSpPr>
          <p:spPr>
            <a:xfrm>
              <a:off x="5514825" y="3640375"/>
              <a:ext cx="15725" cy="78150"/>
            </a:xfrm>
            <a:custGeom>
              <a:rect b="b" l="l" r="r" t="t"/>
              <a:pathLst>
                <a:path extrusionOk="0" h="3126" w="629">
                  <a:moveTo>
                    <a:pt x="429" y="1"/>
                  </a:moveTo>
                  <a:lnTo>
                    <a:pt x="429" y="1"/>
                  </a:lnTo>
                  <a:cubicBezTo>
                    <a:pt x="1" y="683"/>
                    <a:pt x="68" y="2104"/>
                    <a:pt x="629" y="3126"/>
                  </a:cubicBezTo>
                  <a:cubicBezTo>
                    <a:pt x="530" y="2554"/>
                    <a:pt x="393" y="2044"/>
                    <a:pt x="362" y="1526"/>
                  </a:cubicBezTo>
                  <a:cubicBezTo>
                    <a:pt x="332" y="1008"/>
                    <a:pt x="404" y="487"/>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0"/>
            <p:cNvSpPr/>
            <p:nvPr/>
          </p:nvSpPr>
          <p:spPr>
            <a:xfrm>
              <a:off x="5718650" y="3559600"/>
              <a:ext cx="90825" cy="6000"/>
            </a:xfrm>
            <a:custGeom>
              <a:rect b="b" l="l" r="r" t="t"/>
              <a:pathLst>
                <a:path extrusionOk="0" h="240" w="3633">
                  <a:moveTo>
                    <a:pt x="1598" y="0"/>
                  </a:moveTo>
                  <a:cubicBezTo>
                    <a:pt x="946" y="0"/>
                    <a:pt x="322" y="54"/>
                    <a:pt x="0" y="168"/>
                  </a:cubicBezTo>
                  <a:cubicBezTo>
                    <a:pt x="31" y="168"/>
                    <a:pt x="62" y="168"/>
                    <a:pt x="93" y="168"/>
                  </a:cubicBezTo>
                  <a:cubicBezTo>
                    <a:pt x="600" y="168"/>
                    <a:pt x="1104" y="145"/>
                    <a:pt x="1611" y="145"/>
                  </a:cubicBezTo>
                  <a:cubicBezTo>
                    <a:pt x="1670" y="145"/>
                    <a:pt x="1728" y="145"/>
                    <a:pt x="1787" y="146"/>
                  </a:cubicBezTo>
                  <a:cubicBezTo>
                    <a:pt x="2393" y="157"/>
                    <a:pt x="3000" y="207"/>
                    <a:pt x="3633" y="240"/>
                  </a:cubicBezTo>
                  <a:cubicBezTo>
                    <a:pt x="3277" y="84"/>
                    <a:pt x="2416" y="0"/>
                    <a:pt x="1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0"/>
            <p:cNvSpPr/>
            <p:nvPr/>
          </p:nvSpPr>
          <p:spPr>
            <a:xfrm>
              <a:off x="5656500" y="3576050"/>
              <a:ext cx="62625" cy="4650"/>
            </a:xfrm>
            <a:custGeom>
              <a:rect b="b" l="l" r="r" t="t"/>
              <a:pathLst>
                <a:path extrusionOk="0" h="186" w="2505">
                  <a:moveTo>
                    <a:pt x="1037" y="1"/>
                  </a:moveTo>
                  <a:cubicBezTo>
                    <a:pt x="602" y="1"/>
                    <a:pt x="197" y="20"/>
                    <a:pt x="1" y="63"/>
                  </a:cubicBezTo>
                  <a:cubicBezTo>
                    <a:pt x="209" y="143"/>
                    <a:pt x="823" y="186"/>
                    <a:pt x="1403" y="186"/>
                  </a:cubicBezTo>
                  <a:cubicBezTo>
                    <a:pt x="1868" y="186"/>
                    <a:pt x="2311" y="158"/>
                    <a:pt x="2504" y="99"/>
                  </a:cubicBezTo>
                  <a:cubicBezTo>
                    <a:pt x="2251" y="36"/>
                    <a:pt x="1618" y="1"/>
                    <a:pt x="1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0"/>
            <p:cNvSpPr/>
            <p:nvPr/>
          </p:nvSpPr>
          <p:spPr>
            <a:xfrm>
              <a:off x="5543850" y="3562450"/>
              <a:ext cx="13775" cy="57600"/>
            </a:xfrm>
            <a:custGeom>
              <a:rect b="b" l="l" r="r" t="t"/>
              <a:pathLst>
                <a:path extrusionOk="0" h="2304" w="551">
                  <a:moveTo>
                    <a:pt x="154" y="0"/>
                  </a:moveTo>
                  <a:cubicBezTo>
                    <a:pt x="186" y="400"/>
                    <a:pt x="254" y="775"/>
                    <a:pt x="232" y="1140"/>
                  </a:cubicBezTo>
                  <a:cubicBezTo>
                    <a:pt x="208" y="1507"/>
                    <a:pt x="89" y="1868"/>
                    <a:pt x="0" y="2303"/>
                  </a:cubicBezTo>
                  <a:cubicBezTo>
                    <a:pt x="500" y="1754"/>
                    <a:pt x="550" y="836"/>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0"/>
            <p:cNvSpPr/>
            <p:nvPr/>
          </p:nvSpPr>
          <p:spPr>
            <a:xfrm>
              <a:off x="5650525" y="3641650"/>
              <a:ext cx="14850" cy="54825"/>
            </a:xfrm>
            <a:custGeom>
              <a:rect b="b" l="l" r="r" t="t"/>
              <a:pathLst>
                <a:path extrusionOk="0" h="2193" w="594">
                  <a:moveTo>
                    <a:pt x="108" y="0"/>
                  </a:moveTo>
                  <a:lnTo>
                    <a:pt x="108" y="0"/>
                  </a:lnTo>
                  <a:cubicBezTo>
                    <a:pt x="1" y="443"/>
                    <a:pt x="201" y="772"/>
                    <a:pt x="236" y="1121"/>
                  </a:cubicBezTo>
                  <a:cubicBezTo>
                    <a:pt x="276" y="1479"/>
                    <a:pt x="304" y="1835"/>
                    <a:pt x="337" y="2193"/>
                  </a:cubicBezTo>
                  <a:cubicBezTo>
                    <a:pt x="594" y="1443"/>
                    <a:pt x="337" y="761"/>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0"/>
            <p:cNvSpPr/>
            <p:nvPr/>
          </p:nvSpPr>
          <p:spPr>
            <a:xfrm>
              <a:off x="5531700" y="3667450"/>
              <a:ext cx="11900" cy="42800"/>
            </a:xfrm>
            <a:custGeom>
              <a:rect b="b" l="l" r="r" t="t"/>
              <a:pathLst>
                <a:path extrusionOk="0" h="1712" w="476">
                  <a:moveTo>
                    <a:pt x="240" y="0"/>
                  </a:moveTo>
                  <a:cubicBezTo>
                    <a:pt x="0" y="618"/>
                    <a:pt x="140" y="1407"/>
                    <a:pt x="476" y="1711"/>
                  </a:cubicBezTo>
                  <a:cubicBezTo>
                    <a:pt x="397" y="1146"/>
                    <a:pt x="318" y="575"/>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0"/>
            <p:cNvSpPr/>
            <p:nvPr/>
          </p:nvSpPr>
          <p:spPr>
            <a:xfrm>
              <a:off x="5664900" y="3652775"/>
              <a:ext cx="10750" cy="46300"/>
            </a:xfrm>
            <a:custGeom>
              <a:rect b="b" l="l" r="r" t="t"/>
              <a:pathLst>
                <a:path extrusionOk="0" h="1852" w="430">
                  <a:moveTo>
                    <a:pt x="93" y="1"/>
                  </a:moveTo>
                  <a:cubicBezTo>
                    <a:pt x="44" y="52"/>
                    <a:pt x="1" y="76"/>
                    <a:pt x="4" y="98"/>
                  </a:cubicBezTo>
                  <a:cubicBezTo>
                    <a:pt x="87" y="683"/>
                    <a:pt x="172" y="1265"/>
                    <a:pt x="258" y="1851"/>
                  </a:cubicBezTo>
                  <a:cubicBezTo>
                    <a:pt x="429" y="1230"/>
                    <a:pt x="365" y="616"/>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0"/>
            <p:cNvSpPr/>
            <p:nvPr/>
          </p:nvSpPr>
          <p:spPr>
            <a:xfrm>
              <a:off x="5679275" y="3757000"/>
              <a:ext cx="11200" cy="46975"/>
            </a:xfrm>
            <a:custGeom>
              <a:rect b="b" l="l" r="r" t="t"/>
              <a:pathLst>
                <a:path extrusionOk="0" h="1879" w="448">
                  <a:moveTo>
                    <a:pt x="1" y="0"/>
                  </a:moveTo>
                  <a:lnTo>
                    <a:pt x="1" y="0"/>
                  </a:lnTo>
                  <a:cubicBezTo>
                    <a:pt x="33" y="310"/>
                    <a:pt x="83" y="625"/>
                    <a:pt x="97" y="936"/>
                  </a:cubicBezTo>
                  <a:cubicBezTo>
                    <a:pt x="112" y="1250"/>
                    <a:pt x="90" y="1564"/>
                    <a:pt x="87" y="1879"/>
                  </a:cubicBezTo>
                  <a:cubicBezTo>
                    <a:pt x="448" y="1236"/>
                    <a:pt x="230" y="6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0"/>
            <p:cNvSpPr/>
            <p:nvPr/>
          </p:nvSpPr>
          <p:spPr>
            <a:xfrm>
              <a:off x="5583750" y="3726900"/>
              <a:ext cx="12700" cy="51725"/>
            </a:xfrm>
            <a:custGeom>
              <a:rect b="b" l="l" r="r" t="t"/>
              <a:pathLst>
                <a:path extrusionOk="0" h="2069" w="508">
                  <a:moveTo>
                    <a:pt x="508" y="1"/>
                  </a:moveTo>
                  <a:lnTo>
                    <a:pt x="508" y="1"/>
                  </a:lnTo>
                  <a:cubicBezTo>
                    <a:pt x="165" y="626"/>
                    <a:pt x="1" y="1511"/>
                    <a:pt x="108" y="2068"/>
                  </a:cubicBezTo>
                  <a:cubicBezTo>
                    <a:pt x="176" y="1715"/>
                    <a:pt x="237" y="1382"/>
                    <a:pt x="304" y="1051"/>
                  </a:cubicBezTo>
                  <a:cubicBezTo>
                    <a:pt x="369" y="729"/>
                    <a:pt x="504" y="418"/>
                    <a:pt x="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0"/>
            <p:cNvSpPr/>
            <p:nvPr/>
          </p:nvSpPr>
          <p:spPr>
            <a:xfrm>
              <a:off x="5555800" y="3586475"/>
              <a:ext cx="8800" cy="41150"/>
            </a:xfrm>
            <a:custGeom>
              <a:rect b="b" l="l" r="r" t="t"/>
              <a:pathLst>
                <a:path extrusionOk="0" h="1646" w="352">
                  <a:moveTo>
                    <a:pt x="162" y="0"/>
                  </a:moveTo>
                  <a:cubicBezTo>
                    <a:pt x="140" y="286"/>
                    <a:pt x="122" y="568"/>
                    <a:pt x="94" y="853"/>
                  </a:cubicBezTo>
                  <a:cubicBezTo>
                    <a:pt x="69" y="1118"/>
                    <a:pt x="33" y="1382"/>
                    <a:pt x="0" y="1646"/>
                  </a:cubicBezTo>
                  <a:cubicBezTo>
                    <a:pt x="283" y="1125"/>
                    <a:pt x="351" y="582"/>
                    <a:pt x="269" y="25"/>
                  </a:cubicBezTo>
                  <a:cubicBezTo>
                    <a:pt x="233" y="17"/>
                    <a:pt x="198" y="7"/>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0"/>
            <p:cNvSpPr/>
            <p:nvPr/>
          </p:nvSpPr>
          <p:spPr>
            <a:xfrm>
              <a:off x="5649825" y="3730575"/>
              <a:ext cx="7775" cy="51450"/>
            </a:xfrm>
            <a:custGeom>
              <a:rect b="b" l="l" r="r" t="t"/>
              <a:pathLst>
                <a:path extrusionOk="0" h="2058" w="311">
                  <a:moveTo>
                    <a:pt x="154" y="0"/>
                  </a:moveTo>
                  <a:lnTo>
                    <a:pt x="154" y="0"/>
                  </a:lnTo>
                  <a:cubicBezTo>
                    <a:pt x="0" y="696"/>
                    <a:pt x="172" y="1372"/>
                    <a:pt x="208" y="2057"/>
                  </a:cubicBezTo>
                  <a:cubicBezTo>
                    <a:pt x="243" y="2053"/>
                    <a:pt x="276" y="2053"/>
                    <a:pt x="311" y="2050"/>
                  </a:cubicBezTo>
                  <a:cubicBezTo>
                    <a:pt x="258" y="1364"/>
                    <a:pt x="204" y="682"/>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0"/>
            <p:cNvSpPr/>
            <p:nvPr/>
          </p:nvSpPr>
          <p:spPr>
            <a:xfrm>
              <a:off x="5640550" y="3795925"/>
              <a:ext cx="18850" cy="48225"/>
            </a:xfrm>
            <a:custGeom>
              <a:rect b="b" l="l" r="r" t="t"/>
              <a:pathLst>
                <a:path extrusionOk="0" h="1929" w="754">
                  <a:moveTo>
                    <a:pt x="614" y="0"/>
                  </a:moveTo>
                  <a:lnTo>
                    <a:pt x="614" y="0"/>
                  </a:lnTo>
                  <a:cubicBezTo>
                    <a:pt x="515" y="682"/>
                    <a:pt x="403" y="1296"/>
                    <a:pt x="0" y="1929"/>
                  </a:cubicBezTo>
                  <a:cubicBezTo>
                    <a:pt x="493" y="1532"/>
                    <a:pt x="754" y="665"/>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0"/>
            <p:cNvSpPr/>
            <p:nvPr/>
          </p:nvSpPr>
          <p:spPr>
            <a:xfrm>
              <a:off x="5753750" y="3733775"/>
              <a:ext cx="29025" cy="33325"/>
            </a:xfrm>
            <a:custGeom>
              <a:rect b="b" l="l" r="r" t="t"/>
              <a:pathLst>
                <a:path extrusionOk="0" h="1333" w="1161">
                  <a:moveTo>
                    <a:pt x="0" y="1"/>
                  </a:moveTo>
                  <a:cubicBezTo>
                    <a:pt x="294" y="501"/>
                    <a:pt x="665" y="939"/>
                    <a:pt x="1082" y="1333"/>
                  </a:cubicBezTo>
                  <a:cubicBezTo>
                    <a:pt x="1108" y="1308"/>
                    <a:pt x="1133" y="1282"/>
                    <a:pt x="1161" y="1257"/>
                  </a:cubicBezTo>
                  <a:cubicBezTo>
                    <a:pt x="775" y="840"/>
                    <a:pt x="386" y="4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0"/>
            <p:cNvSpPr/>
            <p:nvPr/>
          </p:nvSpPr>
          <p:spPr>
            <a:xfrm>
              <a:off x="5598125" y="3588250"/>
              <a:ext cx="5900" cy="40900"/>
            </a:xfrm>
            <a:custGeom>
              <a:rect b="b" l="l" r="r" t="t"/>
              <a:pathLst>
                <a:path extrusionOk="0" h="1636" w="236">
                  <a:moveTo>
                    <a:pt x="0" y="0"/>
                  </a:moveTo>
                  <a:lnTo>
                    <a:pt x="0" y="0"/>
                  </a:lnTo>
                  <a:cubicBezTo>
                    <a:pt x="22" y="554"/>
                    <a:pt x="40" y="1093"/>
                    <a:pt x="61" y="1636"/>
                  </a:cubicBezTo>
                  <a:cubicBezTo>
                    <a:pt x="236" y="1061"/>
                    <a:pt x="197" y="40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0"/>
            <p:cNvSpPr/>
            <p:nvPr/>
          </p:nvSpPr>
          <p:spPr>
            <a:xfrm>
              <a:off x="5582325" y="3607700"/>
              <a:ext cx="7450" cy="29775"/>
            </a:xfrm>
            <a:custGeom>
              <a:rect b="b" l="l" r="r" t="t"/>
              <a:pathLst>
                <a:path extrusionOk="0" h="1191" w="298">
                  <a:moveTo>
                    <a:pt x="229" y="1"/>
                  </a:moveTo>
                  <a:lnTo>
                    <a:pt x="229" y="1"/>
                  </a:lnTo>
                  <a:cubicBezTo>
                    <a:pt x="65" y="347"/>
                    <a:pt x="1" y="740"/>
                    <a:pt x="37" y="1190"/>
                  </a:cubicBezTo>
                  <a:cubicBezTo>
                    <a:pt x="243" y="801"/>
                    <a:pt x="297" y="480"/>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0"/>
            <p:cNvSpPr/>
            <p:nvPr/>
          </p:nvSpPr>
          <p:spPr>
            <a:xfrm>
              <a:off x="5720800" y="3831375"/>
              <a:ext cx="6975" cy="36450"/>
            </a:xfrm>
            <a:custGeom>
              <a:rect b="b" l="l" r="r" t="t"/>
              <a:pathLst>
                <a:path extrusionOk="0" h="1458" w="279">
                  <a:moveTo>
                    <a:pt x="201" y="0"/>
                  </a:moveTo>
                  <a:lnTo>
                    <a:pt x="201" y="0"/>
                  </a:lnTo>
                  <a:cubicBezTo>
                    <a:pt x="118" y="482"/>
                    <a:pt x="0" y="961"/>
                    <a:pt x="76" y="1457"/>
                  </a:cubicBezTo>
                  <a:cubicBezTo>
                    <a:pt x="197" y="978"/>
                    <a:pt x="279" y="496"/>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0"/>
            <p:cNvSpPr/>
            <p:nvPr/>
          </p:nvSpPr>
          <p:spPr>
            <a:xfrm>
              <a:off x="5834900" y="3834750"/>
              <a:ext cx="20575" cy="21825"/>
            </a:xfrm>
            <a:custGeom>
              <a:rect b="b" l="l" r="r" t="t"/>
              <a:pathLst>
                <a:path extrusionOk="0" h="873" w="823">
                  <a:moveTo>
                    <a:pt x="0" y="1"/>
                  </a:moveTo>
                  <a:cubicBezTo>
                    <a:pt x="204" y="307"/>
                    <a:pt x="379" y="633"/>
                    <a:pt x="822" y="872"/>
                  </a:cubicBezTo>
                  <a:cubicBezTo>
                    <a:pt x="679" y="640"/>
                    <a:pt x="593" y="500"/>
                    <a:pt x="511" y="365"/>
                  </a:cubicBezTo>
                  <a:lnTo>
                    <a:pt x="511" y="365"/>
                  </a:lnTo>
                  <a:lnTo>
                    <a:pt x="526" y="372"/>
                  </a:lnTo>
                  <a:cubicBezTo>
                    <a:pt x="351" y="251"/>
                    <a:pt x="176" y="12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0"/>
            <p:cNvSpPr/>
            <p:nvPr/>
          </p:nvSpPr>
          <p:spPr>
            <a:xfrm>
              <a:off x="5787400" y="3577850"/>
              <a:ext cx="28500" cy="4450"/>
            </a:xfrm>
            <a:custGeom>
              <a:rect b="b" l="l" r="r" t="t"/>
              <a:pathLst>
                <a:path extrusionOk="0" h="178" w="1140">
                  <a:moveTo>
                    <a:pt x="426" y="0"/>
                  </a:moveTo>
                  <a:cubicBezTo>
                    <a:pt x="273" y="0"/>
                    <a:pt x="151" y="35"/>
                    <a:pt x="1" y="102"/>
                  </a:cubicBezTo>
                  <a:cubicBezTo>
                    <a:pt x="230" y="146"/>
                    <a:pt x="446" y="177"/>
                    <a:pt x="676" y="177"/>
                  </a:cubicBezTo>
                  <a:cubicBezTo>
                    <a:pt x="823" y="177"/>
                    <a:pt x="975" y="165"/>
                    <a:pt x="1140" y="134"/>
                  </a:cubicBezTo>
                  <a:cubicBezTo>
                    <a:pt x="808" y="44"/>
                    <a:pt x="597" y="0"/>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0"/>
            <p:cNvSpPr/>
            <p:nvPr/>
          </p:nvSpPr>
          <p:spPr>
            <a:xfrm>
              <a:off x="5745875" y="3675750"/>
              <a:ext cx="23700" cy="5600"/>
            </a:xfrm>
            <a:custGeom>
              <a:rect b="b" l="l" r="r" t="t"/>
              <a:pathLst>
                <a:path extrusionOk="0" h="224" w="948">
                  <a:moveTo>
                    <a:pt x="402" y="1"/>
                  </a:moveTo>
                  <a:cubicBezTo>
                    <a:pt x="279" y="1"/>
                    <a:pt x="155" y="27"/>
                    <a:pt x="1" y="79"/>
                  </a:cubicBezTo>
                  <a:cubicBezTo>
                    <a:pt x="201" y="177"/>
                    <a:pt x="332" y="224"/>
                    <a:pt x="486" y="224"/>
                  </a:cubicBezTo>
                  <a:cubicBezTo>
                    <a:pt x="610" y="224"/>
                    <a:pt x="748" y="194"/>
                    <a:pt x="947" y="136"/>
                  </a:cubicBezTo>
                  <a:cubicBezTo>
                    <a:pt x="722" y="45"/>
                    <a:pt x="562"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0"/>
            <p:cNvSpPr/>
            <p:nvPr/>
          </p:nvSpPr>
          <p:spPr>
            <a:xfrm>
              <a:off x="5596700" y="3736800"/>
              <a:ext cx="7775" cy="30575"/>
            </a:xfrm>
            <a:custGeom>
              <a:rect b="b" l="l" r="r" t="t"/>
              <a:pathLst>
                <a:path extrusionOk="0" h="1223" w="311">
                  <a:moveTo>
                    <a:pt x="311" y="1"/>
                  </a:moveTo>
                  <a:lnTo>
                    <a:pt x="311" y="1"/>
                  </a:lnTo>
                  <a:cubicBezTo>
                    <a:pt x="72" y="383"/>
                    <a:pt x="1" y="790"/>
                    <a:pt x="111" y="1222"/>
                  </a:cubicBezTo>
                  <a:cubicBezTo>
                    <a:pt x="179" y="815"/>
                    <a:pt x="243" y="408"/>
                    <a:pt x="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0"/>
            <p:cNvSpPr/>
            <p:nvPr/>
          </p:nvSpPr>
          <p:spPr>
            <a:xfrm>
              <a:off x="5552775" y="3730925"/>
              <a:ext cx="7450" cy="20900"/>
            </a:xfrm>
            <a:custGeom>
              <a:rect b="b" l="l" r="r" t="t"/>
              <a:pathLst>
                <a:path extrusionOk="0" h="836" w="298">
                  <a:moveTo>
                    <a:pt x="297" y="0"/>
                  </a:moveTo>
                  <a:lnTo>
                    <a:pt x="297" y="0"/>
                  </a:lnTo>
                  <a:cubicBezTo>
                    <a:pt x="32" y="297"/>
                    <a:pt x="1" y="393"/>
                    <a:pt x="4" y="836"/>
                  </a:cubicBezTo>
                  <a:cubicBezTo>
                    <a:pt x="261" y="407"/>
                    <a:pt x="268" y="379"/>
                    <a:pt x="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0"/>
            <p:cNvSpPr/>
            <p:nvPr/>
          </p:nvSpPr>
          <p:spPr>
            <a:xfrm>
              <a:off x="5849900" y="3797700"/>
              <a:ext cx="20475" cy="8475"/>
            </a:xfrm>
            <a:custGeom>
              <a:rect b="b" l="l" r="r" t="t"/>
              <a:pathLst>
                <a:path extrusionOk="0" h="339" w="819">
                  <a:moveTo>
                    <a:pt x="0" y="1"/>
                  </a:moveTo>
                  <a:lnTo>
                    <a:pt x="0" y="1"/>
                  </a:lnTo>
                  <a:cubicBezTo>
                    <a:pt x="214" y="241"/>
                    <a:pt x="364" y="338"/>
                    <a:pt x="545" y="338"/>
                  </a:cubicBezTo>
                  <a:cubicBezTo>
                    <a:pt x="627" y="338"/>
                    <a:pt x="715" y="318"/>
                    <a:pt x="819" y="283"/>
                  </a:cubicBezTo>
                  <a:cubicBezTo>
                    <a:pt x="790" y="268"/>
                    <a:pt x="765" y="243"/>
                    <a:pt x="733" y="236"/>
                  </a:cubicBezTo>
                  <a:cubicBezTo>
                    <a:pt x="490" y="154"/>
                    <a:pt x="247" y="7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0"/>
            <p:cNvSpPr/>
            <p:nvPr/>
          </p:nvSpPr>
          <p:spPr>
            <a:xfrm>
              <a:off x="5562600" y="3741900"/>
              <a:ext cx="8325" cy="22625"/>
            </a:xfrm>
            <a:custGeom>
              <a:rect b="b" l="l" r="r" t="t"/>
              <a:pathLst>
                <a:path extrusionOk="0" h="905" w="333">
                  <a:moveTo>
                    <a:pt x="333" y="1"/>
                  </a:moveTo>
                  <a:lnTo>
                    <a:pt x="333" y="1"/>
                  </a:lnTo>
                  <a:cubicBezTo>
                    <a:pt x="64" y="207"/>
                    <a:pt x="0" y="404"/>
                    <a:pt x="43" y="904"/>
                  </a:cubicBezTo>
                  <a:cubicBezTo>
                    <a:pt x="147" y="586"/>
                    <a:pt x="239" y="297"/>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0"/>
            <p:cNvSpPr/>
            <p:nvPr/>
          </p:nvSpPr>
          <p:spPr>
            <a:xfrm>
              <a:off x="5786250" y="3833950"/>
              <a:ext cx="19025" cy="15575"/>
            </a:xfrm>
            <a:custGeom>
              <a:rect b="b" l="l" r="r" t="t"/>
              <a:pathLst>
                <a:path extrusionOk="0" h="623" w="761">
                  <a:moveTo>
                    <a:pt x="1" y="1"/>
                  </a:moveTo>
                  <a:lnTo>
                    <a:pt x="1" y="1"/>
                  </a:lnTo>
                  <a:cubicBezTo>
                    <a:pt x="253" y="207"/>
                    <a:pt x="507" y="415"/>
                    <a:pt x="761" y="622"/>
                  </a:cubicBezTo>
                  <a:cubicBezTo>
                    <a:pt x="515" y="197"/>
                    <a:pt x="386" y="10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0"/>
            <p:cNvSpPr/>
            <p:nvPr/>
          </p:nvSpPr>
          <p:spPr>
            <a:xfrm>
              <a:off x="5539550" y="3721175"/>
              <a:ext cx="9150" cy="17000"/>
            </a:xfrm>
            <a:custGeom>
              <a:rect b="b" l="l" r="r" t="t"/>
              <a:pathLst>
                <a:path extrusionOk="0" h="680" w="366">
                  <a:moveTo>
                    <a:pt x="365" y="1"/>
                  </a:moveTo>
                  <a:lnTo>
                    <a:pt x="365" y="1"/>
                  </a:lnTo>
                  <a:cubicBezTo>
                    <a:pt x="1" y="347"/>
                    <a:pt x="1" y="347"/>
                    <a:pt x="101" y="680"/>
                  </a:cubicBezTo>
                  <a:cubicBezTo>
                    <a:pt x="197" y="433"/>
                    <a:pt x="283" y="215"/>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0"/>
            <p:cNvSpPr/>
            <p:nvPr/>
          </p:nvSpPr>
          <p:spPr>
            <a:xfrm>
              <a:off x="5679900" y="3663875"/>
              <a:ext cx="7000" cy="24400"/>
            </a:xfrm>
            <a:custGeom>
              <a:rect b="b" l="l" r="r" t="t"/>
              <a:pathLst>
                <a:path extrusionOk="0" h="976" w="280">
                  <a:moveTo>
                    <a:pt x="51" y="0"/>
                  </a:moveTo>
                  <a:cubicBezTo>
                    <a:pt x="37" y="7"/>
                    <a:pt x="19" y="11"/>
                    <a:pt x="1" y="18"/>
                  </a:cubicBezTo>
                  <a:cubicBezTo>
                    <a:pt x="12" y="97"/>
                    <a:pt x="12" y="175"/>
                    <a:pt x="33" y="254"/>
                  </a:cubicBezTo>
                  <a:cubicBezTo>
                    <a:pt x="101" y="493"/>
                    <a:pt x="176" y="736"/>
                    <a:pt x="248" y="976"/>
                  </a:cubicBezTo>
                  <a:cubicBezTo>
                    <a:pt x="279" y="707"/>
                    <a:pt x="222" y="461"/>
                    <a:pt x="158" y="218"/>
                  </a:cubicBezTo>
                  <a:cubicBezTo>
                    <a:pt x="136" y="143"/>
                    <a:pt x="90" y="76"/>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0"/>
            <p:cNvSpPr/>
            <p:nvPr/>
          </p:nvSpPr>
          <p:spPr>
            <a:xfrm>
              <a:off x="5701875" y="3848425"/>
              <a:ext cx="6000" cy="14200"/>
            </a:xfrm>
            <a:custGeom>
              <a:rect b="b" l="l" r="r" t="t"/>
              <a:pathLst>
                <a:path extrusionOk="0" h="568" w="240">
                  <a:moveTo>
                    <a:pt x="150" y="0"/>
                  </a:moveTo>
                  <a:cubicBezTo>
                    <a:pt x="101" y="179"/>
                    <a:pt x="50" y="357"/>
                    <a:pt x="0" y="536"/>
                  </a:cubicBezTo>
                  <a:cubicBezTo>
                    <a:pt x="40" y="546"/>
                    <a:pt x="79" y="558"/>
                    <a:pt x="119" y="568"/>
                  </a:cubicBezTo>
                  <a:cubicBezTo>
                    <a:pt x="211" y="396"/>
                    <a:pt x="239" y="210"/>
                    <a:pt x="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0"/>
            <p:cNvSpPr/>
            <p:nvPr/>
          </p:nvSpPr>
          <p:spPr>
            <a:xfrm>
              <a:off x="5736075" y="3853950"/>
              <a:ext cx="4400" cy="18075"/>
            </a:xfrm>
            <a:custGeom>
              <a:rect b="b" l="l" r="r" t="t"/>
              <a:pathLst>
                <a:path extrusionOk="0" h="723" w="176">
                  <a:moveTo>
                    <a:pt x="25" y="1"/>
                  </a:moveTo>
                  <a:cubicBezTo>
                    <a:pt x="18" y="243"/>
                    <a:pt x="7" y="482"/>
                    <a:pt x="0" y="722"/>
                  </a:cubicBezTo>
                  <a:cubicBezTo>
                    <a:pt x="175" y="393"/>
                    <a:pt x="175" y="390"/>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0"/>
            <p:cNvSpPr/>
            <p:nvPr/>
          </p:nvSpPr>
          <p:spPr>
            <a:xfrm>
              <a:off x="5710000" y="3701825"/>
              <a:ext cx="3675" cy="16350"/>
            </a:xfrm>
            <a:custGeom>
              <a:rect b="b" l="l" r="r" t="t"/>
              <a:pathLst>
                <a:path extrusionOk="0" h="654" w="147">
                  <a:moveTo>
                    <a:pt x="68" y="0"/>
                  </a:moveTo>
                  <a:cubicBezTo>
                    <a:pt x="46" y="3"/>
                    <a:pt x="22" y="7"/>
                    <a:pt x="0" y="7"/>
                  </a:cubicBezTo>
                  <a:cubicBezTo>
                    <a:pt x="22" y="221"/>
                    <a:pt x="43" y="432"/>
                    <a:pt x="64" y="643"/>
                  </a:cubicBezTo>
                  <a:cubicBezTo>
                    <a:pt x="94" y="646"/>
                    <a:pt x="122" y="650"/>
                    <a:pt x="147" y="653"/>
                  </a:cubicBezTo>
                  <a:cubicBezTo>
                    <a:pt x="122" y="435"/>
                    <a:pt x="94" y="218"/>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0"/>
            <p:cNvSpPr/>
            <p:nvPr/>
          </p:nvSpPr>
          <p:spPr>
            <a:xfrm>
              <a:off x="5731950" y="3664025"/>
              <a:ext cx="18325" cy="3900"/>
            </a:xfrm>
            <a:custGeom>
              <a:rect b="b" l="l" r="r" t="t"/>
              <a:pathLst>
                <a:path extrusionOk="0" h="156" w="733">
                  <a:moveTo>
                    <a:pt x="1" y="1"/>
                  </a:moveTo>
                  <a:lnTo>
                    <a:pt x="1" y="1"/>
                  </a:lnTo>
                  <a:cubicBezTo>
                    <a:pt x="204" y="107"/>
                    <a:pt x="298" y="156"/>
                    <a:pt x="397" y="156"/>
                  </a:cubicBezTo>
                  <a:cubicBezTo>
                    <a:pt x="481" y="156"/>
                    <a:pt x="569" y="119"/>
                    <a:pt x="733" y="52"/>
                  </a:cubicBezTo>
                  <a:cubicBezTo>
                    <a:pt x="523" y="37"/>
                    <a:pt x="312" y="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0"/>
            <p:cNvSpPr/>
            <p:nvPr/>
          </p:nvSpPr>
          <p:spPr>
            <a:xfrm>
              <a:off x="5632950" y="3819050"/>
              <a:ext cx="7625" cy="13850"/>
            </a:xfrm>
            <a:custGeom>
              <a:rect b="b" l="l" r="r" t="t"/>
              <a:pathLst>
                <a:path extrusionOk="0" h="554" w="305">
                  <a:moveTo>
                    <a:pt x="286" y="0"/>
                  </a:moveTo>
                  <a:cubicBezTo>
                    <a:pt x="286" y="7"/>
                    <a:pt x="286" y="13"/>
                    <a:pt x="285" y="19"/>
                  </a:cubicBezTo>
                  <a:lnTo>
                    <a:pt x="285" y="19"/>
                  </a:lnTo>
                  <a:cubicBezTo>
                    <a:pt x="291" y="16"/>
                    <a:pt x="298" y="13"/>
                    <a:pt x="304" y="11"/>
                  </a:cubicBezTo>
                  <a:lnTo>
                    <a:pt x="286" y="0"/>
                  </a:lnTo>
                  <a:close/>
                  <a:moveTo>
                    <a:pt x="285" y="19"/>
                  </a:moveTo>
                  <a:cubicBezTo>
                    <a:pt x="57" y="123"/>
                    <a:pt x="53" y="352"/>
                    <a:pt x="0" y="554"/>
                  </a:cubicBezTo>
                  <a:cubicBezTo>
                    <a:pt x="153" y="408"/>
                    <a:pt x="269" y="238"/>
                    <a:pt x="285"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0"/>
            <p:cNvSpPr/>
            <p:nvPr/>
          </p:nvSpPr>
          <p:spPr>
            <a:xfrm>
              <a:off x="5847675" y="3841175"/>
              <a:ext cx="14300" cy="9575"/>
            </a:xfrm>
            <a:custGeom>
              <a:rect b="b" l="l" r="r" t="t"/>
              <a:pathLst>
                <a:path extrusionOk="0" h="383" w="572">
                  <a:moveTo>
                    <a:pt x="146" y="0"/>
                  </a:moveTo>
                  <a:cubicBezTo>
                    <a:pt x="111" y="0"/>
                    <a:pt x="59" y="78"/>
                    <a:pt x="15" y="115"/>
                  </a:cubicBezTo>
                  <a:lnTo>
                    <a:pt x="0" y="108"/>
                  </a:lnTo>
                  <a:lnTo>
                    <a:pt x="0" y="108"/>
                  </a:lnTo>
                  <a:cubicBezTo>
                    <a:pt x="154" y="183"/>
                    <a:pt x="311" y="258"/>
                    <a:pt x="572" y="383"/>
                  </a:cubicBezTo>
                  <a:cubicBezTo>
                    <a:pt x="436" y="129"/>
                    <a:pt x="311" y="33"/>
                    <a:pt x="150" y="1"/>
                  </a:cubicBezTo>
                  <a:cubicBezTo>
                    <a:pt x="149" y="0"/>
                    <a:pt x="147"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0"/>
            <p:cNvSpPr/>
            <p:nvPr/>
          </p:nvSpPr>
          <p:spPr>
            <a:xfrm>
              <a:off x="5818025" y="3861375"/>
              <a:ext cx="8975" cy="9375"/>
            </a:xfrm>
            <a:custGeom>
              <a:rect b="b" l="l" r="r" t="t"/>
              <a:pathLst>
                <a:path extrusionOk="0" h="375" w="359">
                  <a:moveTo>
                    <a:pt x="65" y="0"/>
                  </a:moveTo>
                  <a:cubicBezTo>
                    <a:pt x="44" y="18"/>
                    <a:pt x="22" y="32"/>
                    <a:pt x="1" y="50"/>
                  </a:cubicBezTo>
                  <a:cubicBezTo>
                    <a:pt x="32" y="93"/>
                    <a:pt x="65" y="139"/>
                    <a:pt x="101" y="182"/>
                  </a:cubicBezTo>
                  <a:cubicBezTo>
                    <a:pt x="133" y="218"/>
                    <a:pt x="172" y="254"/>
                    <a:pt x="208" y="289"/>
                  </a:cubicBezTo>
                  <a:cubicBezTo>
                    <a:pt x="240" y="321"/>
                    <a:pt x="276" y="346"/>
                    <a:pt x="311" y="375"/>
                  </a:cubicBezTo>
                  <a:cubicBezTo>
                    <a:pt x="326" y="357"/>
                    <a:pt x="340" y="335"/>
                    <a:pt x="358" y="318"/>
                  </a:cubicBezTo>
                  <a:cubicBezTo>
                    <a:pt x="258" y="211"/>
                    <a:pt x="161" y="107"/>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0"/>
            <p:cNvSpPr/>
            <p:nvPr/>
          </p:nvSpPr>
          <p:spPr>
            <a:xfrm>
              <a:off x="5640900" y="3784675"/>
              <a:ext cx="6700" cy="16275"/>
            </a:xfrm>
            <a:custGeom>
              <a:rect b="b" l="l" r="r" t="t"/>
              <a:pathLst>
                <a:path extrusionOk="0" h="651" w="268">
                  <a:moveTo>
                    <a:pt x="64" y="0"/>
                  </a:moveTo>
                  <a:cubicBezTo>
                    <a:pt x="43" y="253"/>
                    <a:pt x="30" y="446"/>
                    <a:pt x="12" y="639"/>
                  </a:cubicBezTo>
                  <a:lnTo>
                    <a:pt x="12" y="639"/>
                  </a:lnTo>
                  <a:cubicBezTo>
                    <a:pt x="268" y="466"/>
                    <a:pt x="135" y="260"/>
                    <a:pt x="64" y="0"/>
                  </a:cubicBezTo>
                  <a:close/>
                  <a:moveTo>
                    <a:pt x="12" y="639"/>
                  </a:moveTo>
                  <a:cubicBezTo>
                    <a:pt x="8" y="641"/>
                    <a:pt x="4" y="644"/>
                    <a:pt x="0" y="647"/>
                  </a:cubicBezTo>
                  <a:lnTo>
                    <a:pt x="11" y="650"/>
                  </a:lnTo>
                  <a:cubicBezTo>
                    <a:pt x="12" y="646"/>
                    <a:pt x="12" y="643"/>
                    <a:pt x="12" y="6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0"/>
            <p:cNvSpPr/>
            <p:nvPr/>
          </p:nvSpPr>
          <p:spPr>
            <a:xfrm>
              <a:off x="5548950" y="3674500"/>
              <a:ext cx="7150" cy="11625"/>
            </a:xfrm>
            <a:custGeom>
              <a:rect b="b" l="l" r="r" t="t"/>
              <a:pathLst>
                <a:path extrusionOk="0" h="465" w="286">
                  <a:moveTo>
                    <a:pt x="124" y="0"/>
                  </a:moveTo>
                  <a:lnTo>
                    <a:pt x="124" y="0"/>
                  </a:lnTo>
                  <a:cubicBezTo>
                    <a:pt x="0" y="161"/>
                    <a:pt x="4" y="293"/>
                    <a:pt x="154" y="465"/>
                  </a:cubicBezTo>
                  <a:cubicBezTo>
                    <a:pt x="207" y="293"/>
                    <a:pt x="286" y="161"/>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0"/>
            <p:cNvSpPr/>
            <p:nvPr/>
          </p:nvSpPr>
          <p:spPr>
            <a:xfrm>
              <a:off x="5640800" y="3757150"/>
              <a:ext cx="2250" cy="12450"/>
            </a:xfrm>
            <a:custGeom>
              <a:rect b="b" l="l" r="r" t="t"/>
              <a:pathLst>
                <a:path extrusionOk="0" h="498" w="90">
                  <a:moveTo>
                    <a:pt x="68" y="1"/>
                  </a:moveTo>
                  <a:cubicBezTo>
                    <a:pt x="43" y="4"/>
                    <a:pt x="22" y="4"/>
                    <a:pt x="1" y="9"/>
                  </a:cubicBezTo>
                  <a:lnTo>
                    <a:pt x="1" y="497"/>
                  </a:lnTo>
                  <a:cubicBezTo>
                    <a:pt x="29" y="497"/>
                    <a:pt x="61" y="494"/>
                    <a:pt x="90" y="494"/>
                  </a:cubicBezTo>
                  <a:cubicBezTo>
                    <a:pt x="83" y="330"/>
                    <a:pt x="76" y="166"/>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0"/>
            <p:cNvSpPr/>
            <p:nvPr/>
          </p:nvSpPr>
          <p:spPr>
            <a:xfrm>
              <a:off x="5559125" y="3564400"/>
              <a:ext cx="4300" cy="9950"/>
            </a:xfrm>
            <a:custGeom>
              <a:rect b="b" l="l" r="r" t="t"/>
              <a:pathLst>
                <a:path extrusionOk="0" h="398" w="172">
                  <a:moveTo>
                    <a:pt x="0" y="0"/>
                  </a:moveTo>
                  <a:cubicBezTo>
                    <a:pt x="14" y="294"/>
                    <a:pt x="14" y="294"/>
                    <a:pt x="172" y="397"/>
                  </a:cubicBezTo>
                  <a:cubicBezTo>
                    <a:pt x="154" y="176"/>
                    <a:pt x="154" y="17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0"/>
            <p:cNvSpPr/>
            <p:nvPr/>
          </p:nvSpPr>
          <p:spPr>
            <a:xfrm>
              <a:off x="5673575" y="3829400"/>
              <a:ext cx="4225" cy="12625"/>
            </a:xfrm>
            <a:custGeom>
              <a:rect b="b" l="l" r="r" t="t"/>
              <a:pathLst>
                <a:path extrusionOk="0" h="505" w="169">
                  <a:moveTo>
                    <a:pt x="97" y="0"/>
                  </a:moveTo>
                  <a:cubicBezTo>
                    <a:pt x="64" y="165"/>
                    <a:pt x="33" y="325"/>
                    <a:pt x="0" y="490"/>
                  </a:cubicBezTo>
                  <a:cubicBezTo>
                    <a:pt x="25" y="493"/>
                    <a:pt x="54" y="500"/>
                    <a:pt x="82" y="504"/>
                  </a:cubicBezTo>
                  <a:cubicBezTo>
                    <a:pt x="111" y="340"/>
                    <a:pt x="140" y="175"/>
                    <a:pt x="168" y="15"/>
                  </a:cubicBezTo>
                  <a:cubicBezTo>
                    <a:pt x="143" y="7"/>
                    <a:pt x="118" y="4"/>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0"/>
            <p:cNvSpPr/>
            <p:nvPr/>
          </p:nvSpPr>
          <p:spPr>
            <a:xfrm>
              <a:off x="5639750" y="3800825"/>
              <a:ext cx="5900" cy="18500"/>
            </a:xfrm>
            <a:custGeom>
              <a:rect b="b" l="l" r="r" t="t"/>
              <a:pathLst>
                <a:path extrusionOk="0" h="740" w="236">
                  <a:moveTo>
                    <a:pt x="46" y="1"/>
                  </a:moveTo>
                  <a:cubicBezTo>
                    <a:pt x="50" y="5"/>
                    <a:pt x="53" y="9"/>
                    <a:pt x="56" y="14"/>
                  </a:cubicBezTo>
                  <a:lnTo>
                    <a:pt x="56" y="14"/>
                  </a:lnTo>
                  <a:cubicBezTo>
                    <a:pt x="56" y="11"/>
                    <a:pt x="57" y="7"/>
                    <a:pt x="57" y="4"/>
                  </a:cubicBezTo>
                  <a:lnTo>
                    <a:pt x="46" y="1"/>
                  </a:lnTo>
                  <a:close/>
                  <a:moveTo>
                    <a:pt x="56" y="14"/>
                  </a:moveTo>
                  <a:cubicBezTo>
                    <a:pt x="38" y="178"/>
                    <a:pt x="14" y="339"/>
                    <a:pt x="7" y="504"/>
                  </a:cubicBezTo>
                  <a:cubicBezTo>
                    <a:pt x="1" y="570"/>
                    <a:pt x="15" y="637"/>
                    <a:pt x="26" y="702"/>
                  </a:cubicBezTo>
                  <a:lnTo>
                    <a:pt x="26" y="702"/>
                  </a:lnTo>
                  <a:cubicBezTo>
                    <a:pt x="128" y="476"/>
                    <a:pt x="235" y="249"/>
                    <a:pt x="56" y="14"/>
                  </a:cubicBezTo>
                  <a:close/>
                  <a:moveTo>
                    <a:pt x="26" y="702"/>
                  </a:moveTo>
                  <a:cubicBezTo>
                    <a:pt x="22" y="711"/>
                    <a:pt x="18" y="720"/>
                    <a:pt x="14" y="729"/>
                  </a:cubicBezTo>
                  <a:lnTo>
                    <a:pt x="32" y="740"/>
                  </a:lnTo>
                  <a:cubicBezTo>
                    <a:pt x="31" y="727"/>
                    <a:pt x="29" y="715"/>
                    <a:pt x="26" y="70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0"/>
            <p:cNvSpPr/>
            <p:nvPr/>
          </p:nvSpPr>
          <p:spPr>
            <a:xfrm>
              <a:off x="5577050" y="3743050"/>
              <a:ext cx="5125" cy="10125"/>
            </a:xfrm>
            <a:custGeom>
              <a:rect b="b" l="l" r="r" t="t"/>
              <a:pathLst>
                <a:path extrusionOk="0" h="405" w="205">
                  <a:moveTo>
                    <a:pt x="101" y="1"/>
                  </a:moveTo>
                  <a:cubicBezTo>
                    <a:pt x="68" y="130"/>
                    <a:pt x="37" y="258"/>
                    <a:pt x="1" y="387"/>
                  </a:cubicBezTo>
                  <a:cubicBezTo>
                    <a:pt x="26" y="394"/>
                    <a:pt x="47" y="397"/>
                    <a:pt x="72" y="405"/>
                  </a:cubicBezTo>
                  <a:cubicBezTo>
                    <a:pt x="115" y="283"/>
                    <a:pt x="158" y="166"/>
                    <a:pt x="205" y="47"/>
                  </a:cubicBezTo>
                  <a:cubicBezTo>
                    <a:pt x="169" y="29"/>
                    <a:pt x="136" y="16"/>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0"/>
            <p:cNvSpPr/>
            <p:nvPr/>
          </p:nvSpPr>
          <p:spPr>
            <a:xfrm>
              <a:off x="5573750" y="3724775"/>
              <a:ext cx="6725" cy="8500"/>
            </a:xfrm>
            <a:custGeom>
              <a:rect b="b" l="l" r="r" t="t"/>
              <a:pathLst>
                <a:path extrusionOk="0" h="340" w="269">
                  <a:moveTo>
                    <a:pt x="182" y="0"/>
                  </a:moveTo>
                  <a:cubicBezTo>
                    <a:pt x="122" y="99"/>
                    <a:pt x="62" y="200"/>
                    <a:pt x="1" y="297"/>
                  </a:cubicBezTo>
                  <a:cubicBezTo>
                    <a:pt x="19" y="310"/>
                    <a:pt x="40" y="325"/>
                    <a:pt x="62" y="339"/>
                  </a:cubicBezTo>
                  <a:cubicBezTo>
                    <a:pt x="129" y="246"/>
                    <a:pt x="197" y="153"/>
                    <a:pt x="268" y="61"/>
                  </a:cubicBezTo>
                  <a:cubicBezTo>
                    <a:pt x="240" y="39"/>
                    <a:pt x="212" y="21"/>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0"/>
            <p:cNvSpPr/>
            <p:nvPr/>
          </p:nvSpPr>
          <p:spPr>
            <a:xfrm>
              <a:off x="5412975" y="3606550"/>
              <a:ext cx="117125" cy="422850"/>
            </a:xfrm>
            <a:custGeom>
              <a:rect b="b" l="l" r="r" t="t"/>
              <a:pathLst>
                <a:path extrusionOk="0" h="16914" w="4685">
                  <a:moveTo>
                    <a:pt x="3005" y="12561"/>
                  </a:moveTo>
                  <a:cubicBezTo>
                    <a:pt x="3134" y="12882"/>
                    <a:pt x="3263" y="13205"/>
                    <a:pt x="3392" y="13525"/>
                  </a:cubicBezTo>
                  <a:cubicBezTo>
                    <a:pt x="3364" y="13536"/>
                    <a:pt x="3332" y="13546"/>
                    <a:pt x="3303" y="13557"/>
                  </a:cubicBezTo>
                  <a:cubicBezTo>
                    <a:pt x="3204" y="13223"/>
                    <a:pt x="3105" y="12892"/>
                    <a:pt x="3005" y="12561"/>
                  </a:cubicBezTo>
                  <a:close/>
                  <a:moveTo>
                    <a:pt x="3425" y="0"/>
                  </a:moveTo>
                  <a:cubicBezTo>
                    <a:pt x="3311" y="35"/>
                    <a:pt x="3253" y="53"/>
                    <a:pt x="3201" y="67"/>
                  </a:cubicBezTo>
                  <a:lnTo>
                    <a:pt x="3201" y="67"/>
                  </a:lnTo>
                  <a:cubicBezTo>
                    <a:pt x="3203" y="63"/>
                    <a:pt x="3205" y="58"/>
                    <a:pt x="3206" y="54"/>
                  </a:cubicBezTo>
                  <a:lnTo>
                    <a:pt x="3206" y="54"/>
                  </a:lnTo>
                  <a:lnTo>
                    <a:pt x="3196" y="68"/>
                  </a:lnTo>
                  <a:cubicBezTo>
                    <a:pt x="3198" y="68"/>
                    <a:pt x="3200" y="67"/>
                    <a:pt x="3201" y="67"/>
                  </a:cubicBezTo>
                  <a:lnTo>
                    <a:pt x="3201" y="67"/>
                  </a:lnTo>
                  <a:cubicBezTo>
                    <a:pt x="2899" y="808"/>
                    <a:pt x="2573" y="1540"/>
                    <a:pt x="2306" y="2293"/>
                  </a:cubicBezTo>
                  <a:cubicBezTo>
                    <a:pt x="2018" y="3114"/>
                    <a:pt x="1711" y="3943"/>
                    <a:pt x="1546" y="4793"/>
                  </a:cubicBezTo>
                  <a:cubicBezTo>
                    <a:pt x="1239" y="6358"/>
                    <a:pt x="750" y="7875"/>
                    <a:pt x="350" y="9414"/>
                  </a:cubicBezTo>
                  <a:cubicBezTo>
                    <a:pt x="157" y="10164"/>
                    <a:pt x="39" y="10918"/>
                    <a:pt x="18" y="11690"/>
                  </a:cubicBezTo>
                  <a:cubicBezTo>
                    <a:pt x="0" y="12410"/>
                    <a:pt x="171" y="13078"/>
                    <a:pt x="478" y="13721"/>
                  </a:cubicBezTo>
                  <a:cubicBezTo>
                    <a:pt x="621" y="14014"/>
                    <a:pt x="764" y="14307"/>
                    <a:pt x="885" y="14607"/>
                  </a:cubicBezTo>
                  <a:cubicBezTo>
                    <a:pt x="1121" y="15186"/>
                    <a:pt x="1239" y="15782"/>
                    <a:pt x="1111" y="16414"/>
                  </a:cubicBezTo>
                  <a:cubicBezTo>
                    <a:pt x="1076" y="16569"/>
                    <a:pt x="1081" y="16734"/>
                    <a:pt x="1072" y="16895"/>
                  </a:cubicBezTo>
                  <a:lnTo>
                    <a:pt x="1072" y="16895"/>
                  </a:lnTo>
                  <a:cubicBezTo>
                    <a:pt x="1328" y="16457"/>
                    <a:pt x="1296" y="15965"/>
                    <a:pt x="1289" y="15486"/>
                  </a:cubicBezTo>
                  <a:cubicBezTo>
                    <a:pt x="1275" y="14800"/>
                    <a:pt x="993" y="14182"/>
                    <a:pt x="686" y="13597"/>
                  </a:cubicBezTo>
                  <a:cubicBezTo>
                    <a:pt x="267" y="12800"/>
                    <a:pt x="196" y="11978"/>
                    <a:pt x="285" y="11111"/>
                  </a:cubicBezTo>
                  <a:cubicBezTo>
                    <a:pt x="396" y="9997"/>
                    <a:pt x="732" y="8936"/>
                    <a:pt x="1032" y="7868"/>
                  </a:cubicBezTo>
                  <a:cubicBezTo>
                    <a:pt x="1039" y="7850"/>
                    <a:pt x="1082" y="7843"/>
                    <a:pt x="1146" y="7807"/>
                  </a:cubicBezTo>
                  <a:lnTo>
                    <a:pt x="1146" y="7807"/>
                  </a:lnTo>
                  <a:cubicBezTo>
                    <a:pt x="1078" y="8146"/>
                    <a:pt x="1357" y="8475"/>
                    <a:pt x="1071" y="8789"/>
                  </a:cubicBezTo>
                  <a:cubicBezTo>
                    <a:pt x="1035" y="8829"/>
                    <a:pt x="1082" y="8954"/>
                    <a:pt x="1107" y="9028"/>
                  </a:cubicBezTo>
                  <a:cubicBezTo>
                    <a:pt x="1329" y="9643"/>
                    <a:pt x="1685" y="10185"/>
                    <a:pt x="2049" y="10718"/>
                  </a:cubicBezTo>
                  <a:cubicBezTo>
                    <a:pt x="2174" y="10904"/>
                    <a:pt x="2303" y="11100"/>
                    <a:pt x="2582" y="11150"/>
                  </a:cubicBezTo>
                  <a:cubicBezTo>
                    <a:pt x="2799" y="11186"/>
                    <a:pt x="3121" y="11936"/>
                    <a:pt x="2982" y="12110"/>
                  </a:cubicBezTo>
                  <a:cubicBezTo>
                    <a:pt x="2850" y="12272"/>
                    <a:pt x="2982" y="12350"/>
                    <a:pt x="2964" y="12461"/>
                  </a:cubicBezTo>
                  <a:cubicBezTo>
                    <a:pt x="2966" y="12465"/>
                    <a:pt x="2967" y="12469"/>
                    <a:pt x="2969" y="12473"/>
                  </a:cubicBezTo>
                  <a:lnTo>
                    <a:pt x="2969" y="12473"/>
                  </a:lnTo>
                  <a:cubicBezTo>
                    <a:pt x="2926" y="13071"/>
                    <a:pt x="3125" y="13616"/>
                    <a:pt x="3471" y="14075"/>
                  </a:cubicBezTo>
                  <a:cubicBezTo>
                    <a:pt x="3796" y="14507"/>
                    <a:pt x="4218" y="14868"/>
                    <a:pt x="4592" y="15260"/>
                  </a:cubicBezTo>
                  <a:cubicBezTo>
                    <a:pt x="4607" y="15153"/>
                    <a:pt x="4578" y="15075"/>
                    <a:pt x="4535" y="15011"/>
                  </a:cubicBezTo>
                  <a:cubicBezTo>
                    <a:pt x="4335" y="14732"/>
                    <a:pt x="4121" y="14464"/>
                    <a:pt x="3932" y="14182"/>
                  </a:cubicBezTo>
                  <a:cubicBezTo>
                    <a:pt x="3578" y="13646"/>
                    <a:pt x="3328" y="13078"/>
                    <a:pt x="3228" y="12432"/>
                  </a:cubicBezTo>
                  <a:cubicBezTo>
                    <a:pt x="3128" y="11775"/>
                    <a:pt x="2914" y="11182"/>
                    <a:pt x="2432" y="10646"/>
                  </a:cubicBezTo>
                  <a:cubicBezTo>
                    <a:pt x="1593" y="9711"/>
                    <a:pt x="1192" y="8583"/>
                    <a:pt x="1342" y="7282"/>
                  </a:cubicBezTo>
                  <a:cubicBezTo>
                    <a:pt x="1461" y="6257"/>
                    <a:pt x="1650" y="5250"/>
                    <a:pt x="1861" y="4246"/>
                  </a:cubicBezTo>
                  <a:cubicBezTo>
                    <a:pt x="1950" y="3829"/>
                    <a:pt x="2082" y="3418"/>
                    <a:pt x="2199" y="3007"/>
                  </a:cubicBezTo>
                  <a:cubicBezTo>
                    <a:pt x="2232" y="2904"/>
                    <a:pt x="2293" y="2807"/>
                    <a:pt x="2339" y="2707"/>
                  </a:cubicBezTo>
                  <a:cubicBezTo>
                    <a:pt x="2539" y="3175"/>
                    <a:pt x="2718" y="3615"/>
                    <a:pt x="2921" y="4040"/>
                  </a:cubicBezTo>
                  <a:cubicBezTo>
                    <a:pt x="3056" y="4314"/>
                    <a:pt x="3214" y="4586"/>
                    <a:pt x="3392" y="4836"/>
                  </a:cubicBezTo>
                  <a:cubicBezTo>
                    <a:pt x="3725" y="5304"/>
                    <a:pt x="3832" y="5811"/>
                    <a:pt x="3811" y="6382"/>
                  </a:cubicBezTo>
                  <a:cubicBezTo>
                    <a:pt x="3800" y="6765"/>
                    <a:pt x="3854" y="7179"/>
                    <a:pt x="3989" y="7536"/>
                  </a:cubicBezTo>
                  <a:cubicBezTo>
                    <a:pt x="4154" y="7975"/>
                    <a:pt x="4436" y="8375"/>
                    <a:pt x="4668" y="8789"/>
                  </a:cubicBezTo>
                  <a:cubicBezTo>
                    <a:pt x="4685" y="8650"/>
                    <a:pt x="4635" y="8543"/>
                    <a:pt x="4574" y="8443"/>
                  </a:cubicBezTo>
                  <a:cubicBezTo>
                    <a:pt x="4128" y="7693"/>
                    <a:pt x="3842" y="6900"/>
                    <a:pt x="3939" y="6007"/>
                  </a:cubicBezTo>
                  <a:cubicBezTo>
                    <a:pt x="3974" y="5668"/>
                    <a:pt x="3871" y="5361"/>
                    <a:pt x="3707" y="5075"/>
                  </a:cubicBezTo>
                  <a:cubicBezTo>
                    <a:pt x="3471" y="4657"/>
                    <a:pt x="3218" y="4250"/>
                    <a:pt x="2996" y="3826"/>
                  </a:cubicBezTo>
                  <a:cubicBezTo>
                    <a:pt x="2585" y="3036"/>
                    <a:pt x="2421" y="2225"/>
                    <a:pt x="2842" y="1379"/>
                  </a:cubicBezTo>
                  <a:cubicBezTo>
                    <a:pt x="2996" y="1072"/>
                    <a:pt x="3125" y="754"/>
                    <a:pt x="3260" y="440"/>
                  </a:cubicBezTo>
                  <a:cubicBezTo>
                    <a:pt x="3314" y="318"/>
                    <a:pt x="3356" y="190"/>
                    <a:pt x="3425" y="0"/>
                  </a:cubicBezTo>
                  <a:close/>
                  <a:moveTo>
                    <a:pt x="1072" y="16895"/>
                  </a:moveTo>
                  <a:cubicBezTo>
                    <a:pt x="1070" y="16900"/>
                    <a:pt x="1067" y="16905"/>
                    <a:pt x="1064" y="16910"/>
                  </a:cubicBezTo>
                  <a:lnTo>
                    <a:pt x="1071" y="16914"/>
                  </a:lnTo>
                  <a:cubicBezTo>
                    <a:pt x="1072" y="16908"/>
                    <a:pt x="1072" y="16901"/>
                    <a:pt x="1072" y="168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0"/>
            <p:cNvSpPr/>
            <p:nvPr/>
          </p:nvSpPr>
          <p:spPr>
            <a:xfrm>
              <a:off x="5339500" y="3683975"/>
              <a:ext cx="107575" cy="168475"/>
            </a:xfrm>
            <a:custGeom>
              <a:rect b="b" l="l" r="r" t="t"/>
              <a:pathLst>
                <a:path extrusionOk="0" h="6739" w="4303">
                  <a:moveTo>
                    <a:pt x="4203" y="0"/>
                  </a:moveTo>
                  <a:cubicBezTo>
                    <a:pt x="4118" y="100"/>
                    <a:pt x="4035" y="203"/>
                    <a:pt x="3946" y="300"/>
                  </a:cubicBezTo>
                  <a:cubicBezTo>
                    <a:pt x="3578" y="707"/>
                    <a:pt x="3242" y="1143"/>
                    <a:pt x="2839" y="1507"/>
                  </a:cubicBezTo>
                  <a:cubicBezTo>
                    <a:pt x="1339" y="2853"/>
                    <a:pt x="321" y="4464"/>
                    <a:pt x="10" y="6482"/>
                  </a:cubicBezTo>
                  <a:cubicBezTo>
                    <a:pt x="0" y="6564"/>
                    <a:pt x="17" y="6653"/>
                    <a:pt x="21" y="6739"/>
                  </a:cubicBezTo>
                  <a:cubicBezTo>
                    <a:pt x="185" y="6453"/>
                    <a:pt x="271" y="6164"/>
                    <a:pt x="350" y="5871"/>
                  </a:cubicBezTo>
                  <a:cubicBezTo>
                    <a:pt x="807" y="4192"/>
                    <a:pt x="1731" y="2839"/>
                    <a:pt x="3121" y="1792"/>
                  </a:cubicBezTo>
                  <a:cubicBezTo>
                    <a:pt x="3707" y="1350"/>
                    <a:pt x="4078" y="750"/>
                    <a:pt x="4303" y="60"/>
                  </a:cubicBezTo>
                  <a:cubicBezTo>
                    <a:pt x="4271" y="43"/>
                    <a:pt x="4235" y="22"/>
                    <a:pt x="4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0"/>
            <p:cNvSpPr/>
            <p:nvPr/>
          </p:nvSpPr>
          <p:spPr>
            <a:xfrm>
              <a:off x="5438400" y="3973250"/>
              <a:ext cx="27525" cy="118650"/>
            </a:xfrm>
            <a:custGeom>
              <a:rect b="b" l="l" r="r" t="t"/>
              <a:pathLst>
                <a:path extrusionOk="0" h="4746" w="1101">
                  <a:moveTo>
                    <a:pt x="679" y="0"/>
                  </a:moveTo>
                  <a:lnTo>
                    <a:pt x="679" y="0"/>
                  </a:lnTo>
                  <a:cubicBezTo>
                    <a:pt x="719" y="267"/>
                    <a:pt x="737" y="471"/>
                    <a:pt x="775" y="668"/>
                  </a:cubicBezTo>
                  <a:cubicBezTo>
                    <a:pt x="983" y="1678"/>
                    <a:pt x="854" y="2639"/>
                    <a:pt x="383" y="3560"/>
                  </a:cubicBezTo>
                  <a:cubicBezTo>
                    <a:pt x="244" y="3831"/>
                    <a:pt x="137" y="4121"/>
                    <a:pt x="36" y="4410"/>
                  </a:cubicBezTo>
                  <a:cubicBezTo>
                    <a:pt x="0" y="4507"/>
                    <a:pt x="40" y="4628"/>
                    <a:pt x="43" y="4739"/>
                  </a:cubicBezTo>
                  <a:cubicBezTo>
                    <a:pt x="65" y="4742"/>
                    <a:pt x="90" y="4742"/>
                    <a:pt x="111" y="4746"/>
                  </a:cubicBezTo>
                  <a:cubicBezTo>
                    <a:pt x="144" y="4671"/>
                    <a:pt x="180" y="4599"/>
                    <a:pt x="208" y="4525"/>
                  </a:cubicBezTo>
                  <a:cubicBezTo>
                    <a:pt x="322" y="4221"/>
                    <a:pt x="415" y="3907"/>
                    <a:pt x="554" y="3617"/>
                  </a:cubicBezTo>
                  <a:cubicBezTo>
                    <a:pt x="869" y="2971"/>
                    <a:pt x="1011" y="2293"/>
                    <a:pt x="1065" y="1586"/>
                  </a:cubicBezTo>
                  <a:cubicBezTo>
                    <a:pt x="1101" y="1057"/>
                    <a:pt x="965" y="489"/>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0"/>
            <p:cNvSpPr/>
            <p:nvPr/>
          </p:nvSpPr>
          <p:spPr>
            <a:xfrm>
              <a:off x="5382600" y="3736725"/>
              <a:ext cx="47325" cy="120100"/>
            </a:xfrm>
            <a:custGeom>
              <a:rect b="b" l="l" r="r" t="t"/>
              <a:pathLst>
                <a:path extrusionOk="0" h="4804" w="1893">
                  <a:moveTo>
                    <a:pt x="1879" y="0"/>
                  </a:moveTo>
                  <a:cubicBezTo>
                    <a:pt x="1878" y="11"/>
                    <a:pt x="1876" y="21"/>
                    <a:pt x="1875" y="32"/>
                  </a:cubicBezTo>
                  <a:lnTo>
                    <a:pt x="1875" y="32"/>
                  </a:lnTo>
                  <a:cubicBezTo>
                    <a:pt x="1881" y="24"/>
                    <a:pt x="1887" y="16"/>
                    <a:pt x="1893" y="7"/>
                  </a:cubicBezTo>
                  <a:lnTo>
                    <a:pt x="1879" y="0"/>
                  </a:lnTo>
                  <a:close/>
                  <a:moveTo>
                    <a:pt x="1875" y="32"/>
                  </a:moveTo>
                  <a:cubicBezTo>
                    <a:pt x="1803" y="130"/>
                    <a:pt x="1715" y="220"/>
                    <a:pt x="1672" y="325"/>
                  </a:cubicBezTo>
                  <a:cubicBezTo>
                    <a:pt x="1497" y="754"/>
                    <a:pt x="1319" y="1179"/>
                    <a:pt x="1182" y="1619"/>
                  </a:cubicBezTo>
                  <a:cubicBezTo>
                    <a:pt x="869" y="2632"/>
                    <a:pt x="508" y="3625"/>
                    <a:pt x="65" y="4586"/>
                  </a:cubicBezTo>
                  <a:cubicBezTo>
                    <a:pt x="33" y="4654"/>
                    <a:pt x="22" y="4732"/>
                    <a:pt x="1" y="4804"/>
                  </a:cubicBezTo>
                  <a:cubicBezTo>
                    <a:pt x="157" y="4700"/>
                    <a:pt x="254" y="4568"/>
                    <a:pt x="312" y="4421"/>
                  </a:cubicBezTo>
                  <a:cubicBezTo>
                    <a:pt x="564" y="3804"/>
                    <a:pt x="822" y="3190"/>
                    <a:pt x="1050" y="2568"/>
                  </a:cubicBezTo>
                  <a:cubicBezTo>
                    <a:pt x="1326" y="1815"/>
                    <a:pt x="1579" y="1050"/>
                    <a:pt x="1836" y="293"/>
                  </a:cubicBezTo>
                  <a:cubicBezTo>
                    <a:pt x="1862" y="210"/>
                    <a:pt x="1864" y="122"/>
                    <a:pt x="1875" y="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0"/>
            <p:cNvSpPr/>
            <p:nvPr/>
          </p:nvSpPr>
          <p:spPr>
            <a:xfrm>
              <a:off x="5319225" y="3733600"/>
              <a:ext cx="51625" cy="92975"/>
            </a:xfrm>
            <a:custGeom>
              <a:rect b="b" l="l" r="r" t="t"/>
              <a:pathLst>
                <a:path extrusionOk="0" h="3719" w="2065">
                  <a:moveTo>
                    <a:pt x="2064" y="0"/>
                  </a:moveTo>
                  <a:lnTo>
                    <a:pt x="2064" y="0"/>
                  </a:lnTo>
                  <a:cubicBezTo>
                    <a:pt x="1926" y="39"/>
                    <a:pt x="1865" y="61"/>
                    <a:pt x="1801" y="79"/>
                  </a:cubicBezTo>
                  <a:lnTo>
                    <a:pt x="1801" y="79"/>
                  </a:lnTo>
                  <a:cubicBezTo>
                    <a:pt x="1806" y="70"/>
                    <a:pt x="1810" y="62"/>
                    <a:pt x="1814" y="54"/>
                  </a:cubicBezTo>
                  <a:lnTo>
                    <a:pt x="1814" y="54"/>
                  </a:lnTo>
                  <a:lnTo>
                    <a:pt x="1800" y="79"/>
                  </a:lnTo>
                  <a:cubicBezTo>
                    <a:pt x="1801" y="79"/>
                    <a:pt x="1801" y="79"/>
                    <a:pt x="1801" y="79"/>
                  </a:cubicBezTo>
                  <a:lnTo>
                    <a:pt x="1801" y="79"/>
                  </a:lnTo>
                  <a:cubicBezTo>
                    <a:pt x="1753" y="175"/>
                    <a:pt x="1710" y="273"/>
                    <a:pt x="1654" y="361"/>
                  </a:cubicBezTo>
                  <a:cubicBezTo>
                    <a:pt x="1268" y="989"/>
                    <a:pt x="864" y="1604"/>
                    <a:pt x="493" y="2240"/>
                  </a:cubicBezTo>
                  <a:cubicBezTo>
                    <a:pt x="325" y="2532"/>
                    <a:pt x="207" y="2861"/>
                    <a:pt x="93" y="3183"/>
                  </a:cubicBezTo>
                  <a:cubicBezTo>
                    <a:pt x="0" y="3440"/>
                    <a:pt x="18" y="3447"/>
                    <a:pt x="114" y="3718"/>
                  </a:cubicBezTo>
                  <a:cubicBezTo>
                    <a:pt x="532" y="2382"/>
                    <a:pt x="1307" y="1236"/>
                    <a:pt x="2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0"/>
            <p:cNvSpPr/>
            <p:nvPr/>
          </p:nvSpPr>
          <p:spPr>
            <a:xfrm>
              <a:off x="5368575" y="3914400"/>
              <a:ext cx="18500" cy="102350"/>
            </a:xfrm>
            <a:custGeom>
              <a:rect b="b" l="l" r="r" t="t"/>
              <a:pathLst>
                <a:path extrusionOk="0" h="4094" w="740">
                  <a:moveTo>
                    <a:pt x="1" y="0"/>
                  </a:moveTo>
                  <a:lnTo>
                    <a:pt x="1" y="0"/>
                  </a:lnTo>
                  <a:cubicBezTo>
                    <a:pt x="123" y="668"/>
                    <a:pt x="290" y="1332"/>
                    <a:pt x="347" y="2007"/>
                  </a:cubicBezTo>
                  <a:cubicBezTo>
                    <a:pt x="408" y="2700"/>
                    <a:pt x="358" y="3396"/>
                    <a:pt x="358" y="4093"/>
                  </a:cubicBezTo>
                  <a:cubicBezTo>
                    <a:pt x="740" y="2686"/>
                    <a:pt x="590" y="132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0"/>
            <p:cNvSpPr/>
            <p:nvPr/>
          </p:nvSpPr>
          <p:spPr>
            <a:xfrm>
              <a:off x="5335300" y="3983225"/>
              <a:ext cx="13500" cy="85825"/>
            </a:xfrm>
            <a:custGeom>
              <a:rect b="b" l="l" r="r" t="t"/>
              <a:pathLst>
                <a:path extrusionOk="0" h="3433" w="540">
                  <a:moveTo>
                    <a:pt x="421" y="0"/>
                  </a:moveTo>
                  <a:lnTo>
                    <a:pt x="421" y="0"/>
                  </a:lnTo>
                  <a:cubicBezTo>
                    <a:pt x="214" y="1147"/>
                    <a:pt x="0" y="2297"/>
                    <a:pt x="539" y="3432"/>
                  </a:cubicBezTo>
                  <a:cubicBezTo>
                    <a:pt x="514" y="3054"/>
                    <a:pt x="417" y="2682"/>
                    <a:pt x="393" y="2304"/>
                  </a:cubicBezTo>
                  <a:cubicBezTo>
                    <a:pt x="364" y="1932"/>
                    <a:pt x="396" y="1554"/>
                    <a:pt x="421" y="1182"/>
                  </a:cubicBezTo>
                  <a:cubicBezTo>
                    <a:pt x="447" y="797"/>
                    <a:pt x="493" y="411"/>
                    <a:pt x="532" y="25"/>
                  </a:cubicBezTo>
                  <a:cubicBezTo>
                    <a:pt x="496" y="15"/>
                    <a:pt x="457" y="8"/>
                    <a:pt x="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0"/>
            <p:cNvSpPr/>
            <p:nvPr/>
          </p:nvSpPr>
          <p:spPr>
            <a:xfrm>
              <a:off x="5417950" y="3971350"/>
              <a:ext cx="14675" cy="84950"/>
            </a:xfrm>
            <a:custGeom>
              <a:rect b="b" l="l" r="r" t="t"/>
              <a:pathLst>
                <a:path extrusionOk="0" h="3398" w="587">
                  <a:moveTo>
                    <a:pt x="93" y="1"/>
                  </a:moveTo>
                  <a:cubicBezTo>
                    <a:pt x="129" y="279"/>
                    <a:pt x="169" y="561"/>
                    <a:pt x="190" y="843"/>
                  </a:cubicBezTo>
                  <a:cubicBezTo>
                    <a:pt x="215" y="1129"/>
                    <a:pt x="230" y="1418"/>
                    <a:pt x="226" y="1708"/>
                  </a:cubicBezTo>
                  <a:cubicBezTo>
                    <a:pt x="226" y="1997"/>
                    <a:pt x="212" y="2287"/>
                    <a:pt x="172" y="2575"/>
                  </a:cubicBezTo>
                  <a:cubicBezTo>
                    <a:pt x="133" y="2847"/>
                    <a:pt x="58" y="3119"/>
                    <a:pt x="1" y="3390"/>
                  </a:cubicBezTo>
                  <a:cubicBezTo>
                    <a:pt x="33" y="3393"/>
                    <a:pt x="68" y="3393"/>
                    <a:pt x="104" y="3397"/>
                  </a:cubicBezTo>
                  <a:cubicBezTo>
                    <a:pt x="586" y="2275"/>
                    <a:pt x="415" y="1136"/>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0"/>
            <p:cNvSpPr/>
            <p:nvPr/>
          </p:nvSpPr>
          <p:spPr>
            <a:xfrm>
              <a:off x="5482600" y="3623425"/>
              <a:ext cx="17950" cy="66800"/>
            </a:xfrm>
            <a:custGeom>
              <a:rect b="b" l="l" r="r" t="t"/>
              <a:pathLst>
                <a:path extrusionOk="0" h="2672" w="718">
                  <a:moveTo>
                    <a:pt x="718" y="1"/>
                  </a:moveTo>
                  <a:lnTo>
                    <a:pt x="718" y="1"/>
                  </a:lnTo>
                  <a:cubicBezTo>
                    <a:pt x="172" y="968"/>
                    <a:pt x="1" y="2093"/>
                    <a:pt x="500" y="2672"/>
                  </a:cubicBezTo>
                  <a:cubicBezTo>
                    <a:pt x="486" y="2208"/>
                    <a:pt x="436" y="1772"/>
                    <a:pt x="472" y="1343"/>
                  </a:cubicBezTo>
                  <a:cubicBezTo>
                    <a:pt x="511" y="890"/>
                    <a:pt x="632" y="446"/>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0"/>
            <p:cNvSpPr/>
            <p:nvPr/>
          </p:nvSpPr>
          <p:spPr>
            <a:xfrm>
              <a:off x="5419300" y="3729400"/>
              <a:ext cx="24300" cy="75650"/>
            </a:xfrm>
            <a:custGeom>
              <a:rect b="b" l="l" r="r" t="t"/>
              <a:pathLst>
                <a:path extrusionOk="0" h="3026" w="972">
                  <a:moveTo>
                    <a:pt x="911" y="0"/>
                  </a:moveTo>
                  <a:cubicBezTo>
                    <a:pt x="743" y="508"/>
                    <a:pt x="601" y="1018"/>
                    <a:pt x="464" y="1533"/>
                  </a:cubicBezTo>
                  <a:cubicBezTo>
                    <a:pt x="332" y="2036"/>
                    <a:pt x="44" y="2490"/>
                    <a:pt x="1" y="3026"/>
                  </a:cubicBezTo>
                  <a:cubicBezTo>
                    <a:pt x="222" y="2747"/>
                    <a:pt x="314" y="2408"/>
                    <a:pt x="433" y="2086"/>
                  </a:cubicBezTo>
                  <a:cubicBezTo>
                    <a:pt x="558" y="1732"/>
                    <a:pt x="672" y="1368"/>
                    <a:pt x="758" y="1004"/>
                  </a:cubicBezTo>
                  <a:cubicBezTo>
                    <a:pt x="836" y="676"/>
                    <a:pt x="972" y="351"/>
                    <a:pt x="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0"/>
            <p:cNvSpPr/>
            <p:nvPr/>
          </p:nvSpPr>
          <p:spPr>
            <a:xfrm>
              <a:off x="5386725" y="3928250"/>
              <a:ext cx="14400" cy="82775"/>
            </a:xfrm>
            <a:custGeom>
              <a:rect b="b" l="l" r="r" t="t"/>
              <a:pathLst>
                <a:path extrusionOk="0" h="3311" w="576">
                  <a:moveTo>
                    <a:pt x="0" y="0"/>
                  </a:moveTo>
                  <a:lnTo>
                    <a:pt x="0" y="0"/>
                  </a:lnTo>
                  <a:cubicBezTo>
                    <a:pt x="104" y="546"/>
                    <a:pt x="239" y="1089"/>
                    <a:pt x="303" y="1639"/>
                  </a:cubicBezTo>
                  <a:cubicBezTo>
                    <a:pt x="371" y="2193"/>
                    <a:pt x="375" y="2753"/>
                    <a:pt x="404" y="3310"/>
                  </a:cubicBezTo>
                  <a:cubicBezTo>
                    <a:pt x="468" y="3249"/>
                    <a:pt x="496" y="3185"/>
                    <a:pt x="503" y="3121"/>
                  </a:cubicBezTo>
                  <a:cubicBezTo>
                    <a:pt x="575" y="2349"/>
                    <a:pt x="546" y="1581"/>
                    <a:pt x="310" y="836"/>
                  </a:cubicBezTo>
                  <a:cubicBezTo>
                    <a:pt x="225" y="561"/>
                    <a:pt x="147" y="286"/>
                    <a:pt x="64" y="10"/>
                  </a:cubicBezTo>
                  <a:cubicBezTo>
                    <a:pt x="43" y="7"/>
                    <a:pt x="21" y="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0"/>
            <p:cNvSpPr/>
            <p:nvPr/>
          </p:nvSpPr>
          <p:spPr>
            <a:xfrm>
              <a:off x="5326800" y="3883125"/>
              <a:ext cx="21550" cy="66750"/>
            </a:xfrm>
            <a:custGeom>
              <a:rect b="b" l="l" r="r" t="t"/>
              <a:pathLst>
                <a:path extrusionOk="0" h="2670" w="862">
                  <a:moveTo>
                    <a:pt x="115" y="1"/>
                  </a:moveTo>
                  <a:cubicBezTo>
                    <a:pt x="1" y="1029"/>
                    <a:pt x="401" y="1844"/>
                    <a:pt x="765" y="2669"/>
                  </a:cubicBezTo>
                  <a:cubicBezTo>
                    <a:pt x="797" y="2662"/>
                    <a:pt x="829" y="2651"/>
                    <a:pt x="861" y="2644"/>
                  </a:cubicBezTo>
                  <a:cubicBezTo>
                    <a:pt x="787" y="2387"/>
                    <a:pt x="704" y="2133"/>
                    <a:pt x="632" y="1873"/>
                  </a:cubicBezTo>
                  <a:cubicBezTo>
                    <a:pt x="490" y="1347"/>
                    <a:pt x="354" y="823"/>
                    <a:pt x="218" y="297"/>
                  </a:cubicBezTo>
                  <a:cubicBezTo>
                    <a:pt x="204" y="248"/>
                    <a:pt x="215" y="194"/>
                    <a:pt x="204" y="144"/>
                  </a:cubicBezTo>
                  <a:cubicBezTo>
                    <a:pt x="197" y="112"/>
                    <a:pt x="169" y="87"/>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0"/>
            <p:cNvSpPr/>
            <p:nvPr/>
          </p:nvSpPr>
          <p:spPr>
            <a:xfrm>
              <a:off x="5416825" y="4029300"/>
              <a:ext cx="22950" cy="82425"/>
            </a:xfrm>
            <a:custGeom>
              <a:rect b="b" l="l" r="r" t="t"/>
              <a:pathLst>
                <a:path extrusionOk="0" h="3297" w="918">
                  <a:moveTo>
                    <a:pt x="910" y="0"/>
                  </a:moveTo>
                  <a:cubicBezTo>
                    <a:pt x="909" y="7"/>
                    <a:pt x="908" y="14"/>
                    <a:pt x="907" y="21"/>
                  </a:cubicBezTo>
                  <a:lnTo>
                    <a:pt x="907" y="21"/>
                  </a:lnTo>
                  <a:cubicBezTo>
                    <a:pt x="911" y="15"/>
                    <a:pt x="914" y="9"/>
                    <a:pt x="917" y="4"/>
                  </a:cubicBezTo>
                  <a:lnTo>
                    <a:pt x="910" y="0"/>
                  </a:lnTo>
                  <a:close/>
                  <a:moveTo>
                    <a:pt x="907" y="21"/>
                  </a:moveTo>
                  <a:lnTo>
                    <a:pt x="907" y="21"/>
                  </a:lnTo>
                  <a:cubicBezTo>
                    <a:pt x="324" y="988"/>
                    <a:pt x="1" y="2711"/>
                    <a:pt x="232" y="3297"/>
                  </a:cubicBezTo>
                  <a:cubicBezTo>
                    <a:pt x="293" y="2865"/>
                    <a:pt x="331" y="2336"/>
                    <a:pt x="443" y="1822"/>
                  </a:cubicBezTo>
                  <a:cubicBezTo>
                    <a:pt x="542" y="1336"/>
                    <a:pt x="717" y="868"/>
                    <a:pt x="853" y="389"/>
                  </a:cubicBezTo>
                  <a:cubicBezTo>
                    <a:pt x="886" y="272"/>
                    <a:pt x="892" y="143"/>
                    <a:pt x="907" y="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0"/>
            <p:cNvSpPr/>
            <p:nvPr/>
          </p:nvSpPr>
          <p:spPr>
            <a:xfrm>
              <a:off x="5465275" y="3999125"/>
              <a:ext cx="15200" cy="69125"/>
            </a:xfrm>
            <a:custGeom>
              <a:rect b="b" l="l" r="r" t="t"/>
              <a:pathLst>
                <a:path extrusionOk="0" h="2765" w="608">
                  <a:moveTo>
                    <a:pt x="376" y="0"/>
                  </a:moveTo>
                  <a:cubicBezTo>
                    <a:pt x="376" y="322"/>
                    <a:pt x="394" y="647"/>
                    <a:pt x="372" y="968"/>
                  </a:cubicBezTo>
                  <a:cubicBezTo>
                    <a:pt x="354" y="1272"/>
                    <a:pt x="318" y="1579"/>
                    <a:pt x="254" y="1879"/>
                  </a:cubicBezTo>
                  <a:cubicBezTo>
                    <a:pt x="193" y="2179"/>
                    <a:pt x="86" y="2468"/>
                    <a:pt x="0" y="2765"/>
                  </a:cubicBezTo>
                  <a:cubicBezTo>
                    <a:pt x="554" y="1889"/>
                    <a:pt x="608" y="95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0"/>
            <p:cNvSpPr/>
            <p:nvPr/>
          </p:nvSpPr>
          <p:spPr>
            <a:xfrm>
              <a:off x="5348775" y="3904225"/>
              <a:ext cx="18400" cy="73225"/>
            </a:xfrm>
            <a:custGeom>
              <a:rect b="b" l="l" r="r" t="t"/>
              <a:pathLst>
                <a:path extrusionOk="0" h="2929" w="736">
                  <a:moveTo>
                    <a:pt x="64" y="0"/>
                  </a:moveTo>
                  <a:cubicBezTo>
                    <a:pt x="0" y="335"/>
                    <a:pt x="89" y="635"/>
                    <a:pt x="200" y="943"/>
                  </a:cubicBezTo>
                  <a:cubicBezTo>
                    <a:pt x="325" y="1296"/>
                    <a:pt x="425" y="1661"/>
                    <a:pt x="496" y="2025"/>
                  </a:cubicBezTo>
                  <a:cubicBezTo>
                    <a:pt x="550" y="2321"/>
                    <a:pt x="543" y="2625"/>
                    <a:pt x="561" y="2928"/>
                  </a:cubicBezTo>
                  <a:cubicBezTo>
                    <a:pt x="711" y="2514"/>
                    <a:pt x="736" y="2100"/>
                    <a:pt x="610" y="1690"/>
                  </a:cubicBezTo>
                  <a:cubicBezTo>
                    <a:pt x="439" y="1121"/>
                    <a:pt x="250" y="564"/>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0"/>
            <p:cNvSpPr/>
            <p:nvPr/>
          </p:nvSpPr>
          <p:spPr>
            <a:xfrm>
              <a:off x="5474300" y="3727450"/>
              <a:ext cx="17350" cy="72950"/>
            </a:xfrm>
            <a:custGeom>
              <a:rect b="b" l="l" r="r" t="t"/>
              <a:pathLst>
                <a:path extrusionOk="0" h="2918" w="694">
                  <a:moveTo>
                    <a:pt x="318" y="0"/>
                  </a:moveTo>
                  <a:cubicBezTo>
                    <a:pt x="440" y="482"/>
                    <a:pt x="465" y="982"/>
                    <a:pt x="382" y="1468"/>
                  </a:cubicBezTo>
                  <a:cubicBezTo>
                    <a:pt x="300" y="1960"/>
                    <a:pt x="132" y="2435"/>
                    <a:pt x="0" y="2918"/>
                  </a:cubicBezTo>
                  <a:cubicBezTo>
                    <a:pt x="639" y="2000"/>
                    <a:pt x="693" y="1021"/>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0"/>
            <p:cNvSpPr/>
            <p:nvPr/>
          </p:nvSpPr>
          <p:spPr>
            <a:xfrm>
              <a:off x="5391000" y="3671100"/>
              <a:ext cx="39925" cy="46275"/>
            </a:xfrm>
            <a:custGeom>
              <a:rect b="b" l="l" r="r" t="t"/>
              <a:pathLst>
                <a:path extrusionOk="0" h="1851" w="1597">
                  <a:moveTo>
                    <a:pt x="1596" y="1"/>
                  </a:moveTo>
                  <a:cubicBezTo>
                    <a:pt x="1168" y="740"/>
                    <a:pt x="582" y="1297"/>
                    <a:pt x="0" y="1850"/>
                  </a:cubicBezTo>
                  <a:cubicBezTo>
                    <a:pt x="693" y="1622"/>
                    <a:pt x="1554" y="626"/>
                    <a:pt x="1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0"/>
            <p:cNvSpPr/>
            <p:nvPr/>
          </p:nvSpPr>
          <p:spPr>
            <a:xfrm>
              <a:off x="5330375" y="3727075"/>
              <a:ext cx="35100" cy="47000"/>
            </a:xfrm>
            <a:custGeom>
              <a:rect b="b" l="l" r="r" t="t"/>
              <a:pathLst>
                <a:path extrusionOk="0" h="1880" w="1404">
                  <a:moveTo>
                    <a:pt x="1404" y="1"/>
                  </a:moveTo>
                  <a:cubicBezTo>
                    <a:pt x="1064" y="365"/>
                    <a:pt x="800" y="629"/>
                    <a:pt x="558" y="912"/>
                  </a:cubicBezTo>
                  <a:cubicBezTo>
                    <a:pt x="314" y="1197"/>
                    <a:pt x="36" y="1469"/>
                    <a:pt x="1" y="1879"/>
                  </a:cubicBezTo>
                  <a:cubicBezTo>
                    <a:pt x="133" y="1794"/>
                    <a:pt x="222" y="1675"/>
                    <a:pt x="314" y="1565"/>
                  </a:cubicBezTo>
                  <a:cubicBezTo>
                    <a:pt x="661" y="1152"/>
                    <a:pt x="1007" y="742"/>
                    <a:pt x="1356" y="330"/>
                  </a:cubicBezTo>
                  <a:lnTo>
                    <a:pt x="1356" y="330"/>
                  </a:lnTo>
                  <a:cubicBezTo>
                    <a:pt x="1355" y="333"/>
                    <a:pt x="1355" y="337"/>
                    <a:pt x="1354" y="340"/>
                  </a:cubicBezTo>
                  <a:lnTo>
                    <a:pt x="1368" y="315"/>
                  </a:lnTo>
                  <a:lnTo>
                    <a:pt x="1368" y="315"/>
                  </a:lnTo>
                  <a:cubicBezTo>
                    <a:pt x="1364" y="320"/>
                    <a:pt x="1360" y="325"/>
                    <a:pt x="1356" y="330"/>
                  </a:cubicBezTo>
                  <a:lnTo>
                    <a:pt x="1356" y="330"/>
                  </a:lnTo>
                  <a:cubicBezTo>
                    <a:pt x="1366" y="262"/>
                    <a:pt x="1377" y="191"/>
                    <a:pt x="1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0"/>
            <p:cNvSpPr/>
            <p:nvPr/>
          </p:nvSpPr>
          <p:spPr>
            <a:xfrm>
              <a:off x="5376075" y="3681450"/>
              <a:ext cx="32550" cy="33425"/>
            </a:xfrm>
            <a:custGeom>
              <a:rect b="b" l="l" r="r" t="t"/>
              <a:pathLst>
                <a:path extrusionOk="0" h="1337" w="1302">
                  <a:moveTo>
                    <a:pt x="1301" y="1"/>
                  </a:moveTo>
                  <a:cubicBezTo>
                    <a:pt x="765" y="290"/>
                    <a:pt x="151" y="919"/>
                    <a:pt x="1" y="1336"/>
                  </a:cubicBezTo>
                  <a:cubicBezTo>
                    <a:pt x="555" y="947"/>
                    <a:pt x="975" y="518"/>
                    <a:pt x="1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0"/>
            <p:cNvSpPr/>
            <p:nvPr/>
          </p:nvSpPr>
          <p:spPr>
            <a:xfrm>
              <a:off x="5402425" y="3945375"/>
              <a:ext cx="14575" cy="70100"/>
            </a:xfrm>
            <a:custGeom>
              <a:rect b="b" l="l" r="r" t="t"/>
              <a:pathLst>
                <a:path extrusionOk="0" h="2804" w="583">
                  <a:moveTo>
                    <a:pt x="0" y="1"/>
                  </a:moveTo>
                  <a:lnTo>
                    <a:pt x="0" y="1"/>
                  </a:lnTo>
                  <a:cubicBezTo>
                    <a:pt x="275" y="918"/>
                    <a:pt x="393" y="1847"/>
                    <a:pt x="293" y="2804"/>
                  </a:cubicBezTo>
                  <a:cubicBezTo>
                    <a:pt x="582" y="1826"/>
                    <a:pt x="411" y="89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0"/>
            <p:cNvSpPr/>
            <p:nvPr/>
          </p:nvSpPr>
          <p:spPr>
            <a:xfrm>
              <a:off x="5398850" y="3736800"/>
              <a:ext cx="21550" cy="44150"/>
            </a:xfrm>
            <a:custGeom>
              <a:rect b="b" l="l" r="r" t="t"/>
              <a:pathLst>
                <a:path extrusionOk="0" h="1766" w="862">
                  <a:moveTo>
                    <a:pt x="862" y="1"/>
                  </a:moveTo>
                  <a:lnTo>
                    <a:pt x="862" y="1"/>
                  </a:lnTo>
                  <a:cubicBezTo>
                    <a:pt x="326" y="744"/>
                    <a:pt x="0" y="1454"/>
                    <a:pt x="22" y="1765"/>
                  </a:cubicBezTo>
                  <a:cubicBezTo>
                    <a:pt x="397" y="1194"/>
                    <a:pt x="676" y="619"/>
                    <a:pt x="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0"/>
            <p:cNvSpPr/>
            <p:nvPr/>
          </p:nvSpPr>
          <p:spPr>
            <a:xfrm>
              <a:off x="5502325" y="3821725"/>
              <a:ext cx="18250" cy="41450"/>
            </a:xfrm>
            <a:custGeom>
              <a:rect b="b" l="l" r="r" t="t"/>
              <a:pathLst>
                <a:path extrusionOk="0" h="1658" w="730">
                  <a:moveTo>
                    <a:pt x="104" y="0"/>
                  </a:moveTo>
                  <a:cubicBezTo>
                    <a:pt x="69" y="14"/>
                    <a:pt x="36" y="29"/>
                    <a:pt x="1" y="43"/>
                  </a:cubicBezTo>
                  <a:cubicBezTo>
                    <a:pt x="108" y="640"/>
                    <a:pt x="347" y="1179"/>
                    <a:pt x="730" y="1657"/>
                  </a:cubicBezTo>
                  <a:cubicBezTo>
                    <a:pt x="575" y="1164"/>
                    <a:pt x="390" y="686"/>
                    <a:pt x="201" y="211"/>
                  </a:cubicBezTo>
                  <a:cubicBezTo>
                    <a:pt x="176" y="139"/>
                    <a:pt x="136" y="72"/>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0"/>
            <p:cNvSpPr/>
            <p:nvPr/>
          </p:nvSpPr>
          <p:spPr>
            <a:xfrm>
              <a:off x="5522775" y="3884025"/>
              <a:ext cx="17800" cy="50925"/>
            </a:xfrm>
            <a:custGeom>
              <a:rect b="b" l="l" r="r" t="t"/>
              <a:pathLst>
                <a:path extrusionOk="0" h="2037" w="712">
                  <a:moveTo>
                    <a:pt x="1" y="1"/>
                  </a:moveTo>
                  <a:lnTo>
                    <a:pt x="1" y="1"/>
                  </a:lnTo>
                  <a:cubicBezTo>
                    <a:pt x="126" y="419"/>
                    <a:pt x="229" y="733"/>
                    <a:pt x="311" y="1051"/>
                  </a:cubicBezTo>
                  <a:cubicBezTo>
                    <a:pt x="393" y="1376"/>
                    <a:pt x="454" y="1708"/>
                    <a:pt x="525" y="2037"/>
                  </a:cubicBezTo>
                  <a:cubicBezTo>
                    <a:pt x="711" y="1508"/>
                    <a:pt x="586" y="98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0"/>
            <p:cNvSpPr/>
            <p:nvPr/>
          </p:nvSpPr>
          <p:spPr>
            <a:xfrm>
              <a:off x="5318675" y="3944200"/>
              <a:ext cx="9925" cy="44950"/>
            </a:xfrm>
            <a:custGeom>
              <a:rect b="b" l="l" r="r" t="t"/>
              <a:pathLst>
                <a:path extrusionOk="0" h="1798" w="397">
                  <a:moveTo>
                    <a:pt x="311" y="1"/>
                  </a:moveTo>
                  <a:cubicBezTo>
                    <a:pt x="100" y="554"/>
                    <a:pt x="1" y="1101"/>
                    <a:pt x="62" y="1797"/>
                  </a:cubicBezTo>
                  <a:cubicBezTo>
                    <a:pt x="261" y="1286"/>
                    <a:pt x="397" y="262"/>
                    <a:pt x="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0"/>
            <p:cNvSpPr/>
            <p:nvPr/>
          </p:nvSpPr>
          <p:spPr>
            <a:xfrm>
              <a:off x="5401275" y="3840100"/>
              <a:ext cx="11100" cy="39300"/>
            </a:xfrm>
            <a:custGeom>
              <a:rect b="b" l="l" r="r" t="t"/>
              <a:pathLst>
                <a:path extrusionOk="0" h="1572" w="444">
                  <a:moveTo>
                    <a:pt x="443" y="1"/>
                  </a:moveTo>
                  <a:cubicBezTo>
                    <a:pt x="165" y="494"/>
                    <a:pt x="0" y="1008"/>
                    <a:pt x="125" y="1572"/>
                  </a:cubicBezTo>
                  <a:cubicBezTo>
                    <a:pt x="229" y="1047"/>
                    <a:pt x="336" y="526"/>
                    <a:pt x="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0"/>
            <p:cNvSpPr/>
            <p:nvPr/>
          </p:nvSpPr>
          <p:spPr>
            <a:xfrm>
              <a:off x="5313675" y="3876450"/>
              <a:ext cx="9125" cy="35625"/>
            </a:xfrm>
            <a:custGeom>
              <a:rect b="b" l="l" r="r" t="t"/>
              <a:pathLst>
                <a:path extrusionOk="0" h="1425" w="365">
                  <a:moveTo>
                    <a:pt x="136" y="0"/>
                  </a:moveTo>
                  <a:cubicBezTo>
                    <a:pt x="0" y="525"/>
                    <a:pt x="129" y="975"/>
                    <a:pt x="262" y="1425"/>
                  </a:cubicBezTo>
                  <a:cubicBezTo>
                    <a:pt x="297" y="1422"/>
                    <a:pt x="333" y="1415"/>
                    <a:pt x="364" y="1411"/>
                  </a:cubicBezTo>
                  <a:cubicBezTo>
                    <a:pt x="351" y="1250"/>
                    <a:pt x="333" y="1086"/>
                    <a:pt x="311" y="925"/>
                  </a:cubicBezTo>
                  <a:cubicBezTo>
                    <a:pt x="293" y="775"/>
                    <a:pt x="272" y="622"/>
                    <a:pt x="247" y="472"/>
                  </a:cubicBezTo>
                  <a:cubicBezTo>
                    <a:pt x="222" y="329"/>
                    <a:pt x="283" y="161"/>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0"/>
            <p:cNvSpPr/>
            <p:nvPr/>
          </p:nvSpPr>
          <p:spPr>
            <a:xfrm>
              <a:off x="5497400" y="4017500"/>
              <a:ext cx="7275" cy="43500"/>
            </a:xfrm>
            <a:custGeom>
              <a:rect b="b" l="l" r="r" t="t"/>
              <a:pathLst>
                <a:path extrusionOk="0" h="1740" w="291">
                  <a:moveTo>
                    <a:pt x="1" y="1"/>
                  </a:moveTo>
                  <a:lnTo>
                    <a:pt x="1" y="1"/>
                  </a:lnTo>
                  <a:cubicBezTo>
                    <a:pt x="22" y="594"/>
                    <a:pt x="48" y="1166"/>
                    <a:pt x="69" y="1740"/>
                  </a:cubicBezTo>
                  <a:cubicBezTo>
                    <a:pt x="241" y="1158"/>
                    <a:pt x="291" y="57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0"/>
            <p:cNvSpPr/>
            <p:nvPr/>
          </p:nvSpPr>
          <p:spPr>
            <a:xfrm>
              <a:off x="5486075" y="4014825"/>
              <a:ext cx="7725" cy="32800"/>
            </a:xfrm>
            <a:custGeom>
              <a:rect b="b" l="l" r="r" t="t"/>
              <a:pathLst>
                <a:path extrusionOk="0" h="1312" w="309">
                  <a:moveTo>
                    <a:pt x="58" y="1"/>
                  </a:moveTo>
                  <a:lnTo>
                    <a:pt x="58" y="1"/>
                  </a:lnTo>
                  <a:cubicBezTo>
                    <a:pt x="97" y="437"/>
                    <a:pt x="0" y="879"/>
                    <a:pt x="115" y="1311"/>
                  </a:cubicBezTo>
                  <a:cubicBezTo>
                    <a:pt x="183" y="872"/>
                    <a:pt x="308" y="429"/>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0"/>
            <p:cNvSpPr/>
            <p:nvPr/>
          </p:nvSpPr>
          <p:spPr>
            <a:xfrm>
              <a:off x="5438300" y="3652075"/>
              <a:ext cx="10675" cy="24675"/>
            </a:xfrm>
            <a:custGeom>
              <a:rect b="b" l="l" r="r" t="t"/>
              <a:pathLst>
                <a:path extrusionOk="0" h="987" w="427">
                  <a:moveTo>
                    <a:pt x="369" y="1"/>
                  </a:moveTo>
                  <a:lnTo>
                    <a:pt x="369" y="1"/>
                  </a:lnTo>
                  <a:cubicBezTo>
                    <a:pt x="108" y="333"/>
                    <a:pt x="4" y="640"/>
                    <a:pt x="1" y="986"/>
                  </a:cubicBezTo>
                  <a:cubicBezTo>
                    <a:pt x="244" y="733"/>
                    <a:pt x="426" y="451"/>
                    <a:pt x="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
            <p:cNvSpPr/>
            <p:nvPr/>
          </p:nvSpPr>
          <p:spPr>
            <a:xfrm>
              <a:off x="5453600" y="3644125"/>
              <a:ext cx="11600" cy="27725"/>
            </a:xfrm>
            <a:custGeom>
              <a:rect b="b" l="l" r="r" t="t"/>
              <a:pathLst>
                <a:path extrusionOk="0" h="1109" w="464">
                  <a:moveTo>
                    <a:pt x="421" y="1"/>
                  </a:moveTo>
                  <a:lnTo>
                    <a:pt x="421" y="1"/>
                  </a:lnTo>
                  <a:cubicBezTo>
                    <a:pt x="332" y="108"/>
                    <a:pt x="271" y="226"/>
                    <a:pt x="228" y="351"/>
                  </a:cubicBezTo>
                  <a:cubicBezTo>
                    <a:pt x="146" y="587"/>
                    <a:pt x="75" y="830"/>
                    <a:pt x="0" y="1069"/>
                  </a:cubicBezTo>
                  <a:cubicBezTo>
                    <a:pt x="35" y="1083"/>
                    <a:pt x="68" y="1097"/>
                    <a:pt x="100" y="1108"/>
                  </a:cubicBezTo>
                  <a:cubicBezTo>
                    <a:pt x="268" y="758"/>
                    <a:pt x="464" y="419"/>
                    <a:pt x="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
            <p:cNvSpPr/>
            <p:nvPr/>
          </p:nvSpPr>
          <p:spPr>
            <a:xfrm>
              <a:off x="5527225" y="3848050"/>
              <a:ext cx="17000" cy="33600"/>
            </a:xfrm>
            <a:custGeom>
              <a:rect b="b" l="l" r="r" t="t"/>
              <a:pathLst>
                <a:path extrusionOk="0" h="1344" w="680">
                  <a:moveTo>
                    <a:pt x="1" y="1"/>
                  </a:moveTo>
                  <a:lnTo>
                    <a:pt x="1" y="1"/>
                  </a:lnTo>
                  <a:cubicBezTo>
                    <a:pt x="108" y="225"/>
                    <a:pt x="212" y="451"/>
                    <a:pt x="326" y="672"/>
                  </a:cubicBezTo>
                  <a:cubicBezTo>
                    <a:pt x="441" y="897"/>
                    <a:pt x="561" y="1118"/>
                    <a:pt x="680" y="1344"/>
                  </a:cubicBezTo>
                  <a:cubicBezTo>
                    <a:pt x="612" y="818"/>
                    <a:pt x="294" y="41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
            <p:cNvSpPr/>
            <p:nvPr/>
          </p:nvSpPr>
          <p:spPr>
            <a:xfrm>
              <a:off x="5507700" y="4023675"/>
              <a:ext cx="6000" cy="32525"/>
            </a:xfrm>
            <a:custGeom>
              <a:rect b="b" l="l" r="r" t="t"/>
              <a:pathLst>
                <a:path extrusionOk="0" h="1301" w="240">
                  <a:moveTo>
                    <a:pt x="86" y="1"/>
                  </a:moveTo>
                  <a:lnTo>
                    <a:pt x="86" y="1"/>
                  </a:lnTo>
                  <a:cubicBezTo>
                    <a:pt x="0" y="576"/>
                    <a:pt x="25" y="1004"/>
                    <a:pt x="139" y="1300"/>
                  </a:cubicBezTo>
                  <a:cubicBezTo>
                    <a:pt x="221" y="829"/>
                    <a:pt x="239" y="41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
            <p:cNvSpPr/>
            <p:nvPr/>
          </p:nvSpPr>
          <p:spPr>
            <a:xfrm>
              <a:off x="5354200" y="4024475"/>
              <a:ext cx="6000" cy="30925"/>
            </a:xfrm>
            <a:custGeom>
              <a:rect b="b" l="l" r="r" t="t"/>
              <a:pathLst>
                <a:path extrusionOk="0" h="1237" w="240">
                  <a:moveTo>
                    <a:pt x="98" y="0"/>
                  </a:moveTo>
                  <a:cubicBezTo>
                    <a:pt x="26" y="415"/>
                    <a:pt x="1" y="829"/>
                    <a:pt x="126" y="1236"/>
                  </a:cubicBezTo>
                  <a:cubicBezTo>
                    <a:pt x="240" y="822"/>
                    <a:pt x="162" y="411"/>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
            <p:cNvSpPr/>
            <p:nvPr/>
          </p:nvSpPr>
          <p:spPr>
            <a:xfrm>
              <a:off x="5330725" y="3969650"/>
              <a:ext cx="7725" cy="35550"/>
            </a:xfrm>
            <a:custGeom>
              <a:rect b="b" l="l" r="r" t="t"/>
              <a:pathLst>
                <a:path extrusionOk="0" h="1422" w="309">
                  <a:moveTo>
                    <a:pt x="308" y="1"/>
                  </a:moveTo>
                  <a:cubicBezTo>
                    <a:pt x="83" y="458"/>
                    <a:pt x="0" y="933"/>
                    <a:pt x="150" y="1422"/>
                  </a:cubicBezTo>
                  <a:cubicBezTo>
                    <a:pt x="201" y="947"/>
                    <a:pt x="254" y="476"/>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
            <p:cNvSpPr/>
            <p:nvPr/>
          </p:nvSpPr>
          <p:spPr>
            <a:xfrm>
              <a:off x="5307600" y="3938225"/>
              <a:ext cx="11200" cy="31300"/>
            </a:xfrm>
            <a:custGeom>
              <a:rect b="b" l="l" r="r" t="t"/>
              <a:pathLst>
                <a:path extrusionOk="0" h="1252" w="448">
                  <a:moveTo>
                    <a:pt x="447" y="1"/>
                  </a:moveTo>
                  <a:cubicBezTo>
                    <a:pt x="165" y="337"/>
                    <a:pt x="1" y="711"/>
                    <a:pt x="147" y="1251"/>
                  </a:cubicBezTo>
                  <a:cubicBezTo>
                    <a:pt x="261" y="772"/>
                    <a:pt x="355" y="38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0"/>
            <p:cNvSpPr/>
            <p:nvPr/>
          </p:nvSpPr>
          <p:spPr>
            <a:xfrm>
              <a:off x="5493775" y="3876275"/>
              <a:ext cx="9125" cy="23325"/>
            </a:xfrm>
            <a:custGeom>
              <a:rect b="b" l="l" r="r" t="t"/>
              <a:pathLst>
                <a:path extrusionOk="0" h="933" w="365">
                  <a:moveTo>
                    <a:pt x="0" y="1"/>
                  </a:moveTo>
                  <a:cubicBezTo>
                    <a:pt x="82" y="271"/>
                    <a:pt x="160" y="547"/>
                    <a:pt x="246" y="815"/>
                  </a:cubicBezTo>
                  <a:cubicBezTo>
                    <a:pt x="257" y="853"/>
                    <a:pt x="296" y="883"/>
                    <a:pt x="335" y="932"/>
                  </a:cubicBezTo>
                  <a:cubicBezTo>
                    <a:pt x="364" y="589"/>
                    <a:pt x="364" y="58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0"/>
            <p:cNvSpPr/>
            <p:nvPr/>
          </p:nvSpPr>
          <p:spPr>
            <a:xfrm>
              <a:off x="5509375" y="3876625"/>
              <a:ext cx="9400" cy="24950"/>
            </a:xfrm>
            <a:custGeom>
              <a:rect b="b" l="l" r="r" t="t"/>
              <a:pathLst>
                <a:path extrusionOk="0" h="998" w="376">
                  <a:moveTo>
                    <a:pt x="1" y="0"/>
                  </a:moveTo>
                  <a:lnTo>
                    <a:pt x="1" y="0"/>
                  </a:lnTo>
                  <a:cubicBezTo>
                    <a:pt x="105" y="347"/>
                    <a:pt x="201" y="672"/>
                    <a:pt x="301" y="997"/>
                  </a:cubicBezTo>
                  <a:cubicBezTo>
                    <a:pt x="376" y="490"/>
                    <a:pt x="315" y="3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0"/>
            <p:cNvSpPr/>
            <p:nvPr/>
          </p:nvSpPr>
          <p:spPr>
            <a:xfrm>
              <a:off x="5364125" y="3733150"/>
              <a:ext cx="16800" cy="21550"/>
            </a:xfrm>
            <a:custGeom>
              <a:rect b="b" l="l" r="r" t="t"/>
              <a:pathLst>
                <a:path extrusionOk="0" h="862" w="672">
                  <a:moveTo>
                    <a:pt x="672" y="0"/>
                  </a:moveTo>
                  <a:lnTo>
                    <a:pt x="672" y="0"/>
                  </a:lnTo>
                  <a:cubicBezTo>
                    <a:pt x="458" y="257"/>
                    <a:pt x="194" y="476"/>
                    <a:pt x="1" y="862"/>
                  </a:cubicBezTo>
                  <a:cubicBezTo>
                    <a:pt x="411" y="547"/>
                    <a:pt x="543" y="376"/>
                    <a:pt x="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0"/>
            <p:cNvSpPr/>
            <p:nvPr/>
          </p:nvSpPr>
          <p:spPr>
            <a:xfrm>
              <a:off x="5520900" y="4026525"/>
              <a:ext cx="5200" cy="22800"/>
            </a:xfrm>
            <a:custGeom>
              <a:rect b="b" l="l" r="r" t="t"/>
              <a:pathLst>
                <a:path extrusionOk="0" h="912" w="208">
                  <a:moveTo>
                    <a:pt x="15" y="1"/>
                  </a:moveTo>
                  <a:lnTo>
                    <a:pt x="15" y="1"/>
                  </a:lnTo>
                  <a:cubicBezTo>
                    <a:pt x="8" y="390"/>
                    <a:pt x="4" y="650"/>
                    <a:pt x="0" y="912"/>
                  </a:cubicBezTo>
                  <a:cubicBezTo>
                    <a:pt x="161" y="640"/>
                    <a:pt x="208" y="372"/>
                    <a:pt x="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0"/>
            <p:cNvSpPr/>
            <p:nvPr/>
          </p:nvSpPr>
          <p:spPr>
            <a:xfrm>
              <a:off x="5429575" y="3727000"/>
              <a:ext cx="4200" cy="9925"/>
            </a:xfrm>
            <a:custGeom>
              <a:rect b="b" l="l" r="r" t="t"/>
              <a:pathLst>
                <a:path extrusionOk="0" h="397" w="168">
                  <a:moveTo>
                    <a:pt x="100" y="0"/>
                  </a:moveTo>
                  <a:lnTo>
                    <a:pt x="100" y="0"/>
                  </a:lnTo>
                  <a:cubicBezTo>
                    <a:pt x="73" y="127"/>
                    <a:pt x="45" y="254"/>
                    <a:pt x="17" y="381"/>
                  </a:cubicBezTo>
                  <a:lnTo>
                    <a:pt x="17" y="381"/>
                  </a:lnTo>
                  <a:cubicBezTo>
                    <a:pt x="168" y="300"/>
                    <a:pt x="162" y="155"/>
                    <a:pt x="100" y="0"/>
                  </a:cubicBezTo>
                  <a:close/>
                  <a:moveTo>
                    <a:pt x="17" y="381"/>
                  </a:moveTo>
                  <a:cubicBezTo>
                    <a:pt x="12" y="384"/>
                    <a:pt x="6" y="387"/>
                    <a:pt x="0" y="389"/>
                  </a:cubicBezTo>
                  <a:lnTo>
                    <a:pt x="14" y="396"/>
                  </a:lnTo>
                  <a:cubicBezTo>
                    <a:pt x="15" y="391"/>
                    <a:pt x="16" y="386"/>
                    <a:pt x="17" y="3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0"/>
            <p:cNvSpPr/>
            <p:nvPr/>
          </p:nvSpPr>
          <p:spPr>
            <a:xfrm>
              <a:off x="5349925" y="3775900"/>
              <a:ext cx="6275" cy="9050"/>
            </a:xfrm>
            <a:custGeom>
              <a:rect b="b" l="l" r="r" t="t"/>
              <a:pathLst>
                <a:path extrusionOk="0" h="362" w="251">
                  <a:moveTo>
                    <a:pt x="165" y="1"/>
                  </a:moveTo>
                  <a:cubicBezTo>
                    <a:pt x="111" y="101"/>
                    <a:pt x="54" y="201"/>
                    <a:pt x="0" y="301"/>
                  </a:cubicBezTo>
                  <a:cubicBezTo>
                    <a:pt x="36" y="322"/>
                    <a:pt x="68" y="340"/>
                    <a:pt x="104" y="362"/>
                  </a:cubicBezTo>
                  <a:cubicBezTo>
                    <a:pt x="154" y="251"/>
                    <a:pt x="204" y="144"/>
                    <a:pt x="251" y="37"/>
                  </a:cubicBezTo>
                  <a:cubicBezTo>
                    <a:pt x="222" y="26"/>
                    <a:pt x="193" y="12"/>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0"/>
            <p:cNvSpPr/>
            <p:nvPr/>
          </p:nvSpPr>
          <p:spPr>
            <a:xfrm>
              <a:off x="5614375" y="3955825"/>
              <a:ext cx="181625" cy="164750"/>
            </a:xfrm>
            <a:custGeom>
              <a:rect b="b" l="l" r="r" t="t"/>
              <a:pathLst>
                <a:path extrusionOk="0" h="6590" w="7265">
                  <a:moveTo>
                    <a:pt x="22" y="0"/>
                  </a:moveTo>
                  <a:lnTo>
                    <a:pt x="22" y="0"/>
                  </a:lnTo>
                  <a:cubicBezTo>
                    <a:pt x="1" y="436"/>
                    <a:pt x="176" y="757"/>
                    <a:pt x="283" y="1096"/>
                  </a:cubicBezTo>
                  <a:cubicBezTo>
                    <a:pt x="515" y="1828"/>
                    <a:pt x="754" y="2565"/>
                    <a:pt x="954" y="3311"/>
                  </a:cubicBezTo>
                  <a:cubicBezTo>
                    <a:pt x="1090" y="3807"/>
                    <a:pt x="1376" y="4164"/>
                    <a:pt x="1801" y="4425"/>
                  </a:cubicBezTo>
                  <a:cubicBezTo>
                    <a:pt x="1929" y="4507"/>
                    <a:pt x="2065" y="4582"/>
                    <a:pt x="2204" y="4650"/>
                  </a:cubicBezTo>
                  <a:cubicBezTo>
                    <a:pt x="2840" y="4950"/>
                    <a:pt x="3475" y="5250"/>
                    <a:pt x="4111" y="5550"/>
                  </a:cubicBezTo>
                  <a:cubicBezTo>
                    <a:pt x="4550" y="5761"/>
                    <a:pt x="5004" y="5889"/>
                    <a:pt x="5497" y="5896"/>
                  </a:cubicBezTo>
                  <a:cubicBezTo>
                    <a:pt x="5986" y="5907"/>
                    <a:pt x="6436" y="6068"/>
                    <a:pt x="6846" y="6339"/>
                  </a:cubicBezTo>
                  <a:cubicBezTo>
                    <a:pt x="6983" y="6429"/>
                    <a:pt x="7125" y="6507"/>
                    <a:pt x="7265" y="6590"/>
                  </a:cubicBezTo>
                  <a:cubicBezTo>
                    <a:pt x="7243" y="6447"/>
                    <a:pt x="7186" y="6346"/>
                    <a:pt x="7100" y="6275"/>
                  </a:cubicBezTo>
                  <a:cubicBezTo>
                    <a:pt x="6625" y="5875"/>
                    <a:pt x="6075" y="5668"/>
                    <a:pt x="5457" y="5614"/>
                  </a:cubicBezTo>
                  <a:cubicBezTo>
                    <a:pt x="5218" y="5593"/>
                    <a:pt x="4972" y="5578"/>
                    <a:pt x="4750" y="5504"/>
                  </a:cubicBezTo>
                  <a:cubicBezTo>
                    <a:pt x="4214" y="5325"/>
                    <a:pt x="3675" y="5136"/>
                    <a:pt x="3164" y="4904"/>
                  </a:cubicBezTo>
                  <a:cubicBezTo>
                    <a:pt x="2683" y="4683"/>
                    <a:pt x="2229" y="4400"/>
                    <a:pt x="1768" y="4139"/>
                  </a:cubicBezTo>
                  <a:cubicBezTo>
                    <a:pt x="1454" y="3957"/>
                    <a:pt x="1290" y="3679"/>
                    <a:pt x="1201" y="3322"/>
                  </a:cubicBezTo>
                  <a:cubicBezTo>
                    <a:pt x="1011" y="2557"/>
                    <a:pt x="790" y="1800"/>
                    <a:pt x="550" y="1050"/>
                  </a:cubicBezTo>
                  <a:cubicBezTo>
                    <a:pt x="440" y="697"/>
                    <a:pt x="322" y="333"/>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0"/>
            <p:cNvSpPr/>
            <p:nvPr/>
          </p:nvSpPr>
          <p:spPr>
            <a:xfrm>
              <a:off x="5600800" y="3868775"/>
              <a:ext cx="136075" cy="98150"/>
            </a:xfrm>
            <a:custGeom>
              <a:rect b="b" l="l" r="r" t="t"/>
              <a:pathLst>
                <a:path extrusionOk="0" h="3926" w="5443">
                  <a:moveTo>
                    <a:pt x="90" y="1"/>
                  </a:moveTo>
                  <a:cubicBezTo>
                    <a:pt x="61" y="25"/>
                    <a:pt x="30" y="50"/>
                    <a:pt x="0" y="79"/>
                  </a:cubicBezTo>
                  <a:cubicBezTo>
                    <a:pt x="351" y="893"/>
                    <a:pt x="883" y="1586"/>
                    <a:pt x="1633" y="2053"/>
                  </a:cubicBezTo>
                  <a:cubicBezTo>
                    <a:pt x="2426" y="2551"/>
                    <a:pt x="3244" y="3032"/>
                    <a:pt x="4162" y="3286"/>
                  </a:cubicBezTo>
                  <a:cubicBezTo>
                    <a:pt x="4511" y="3379"/>
                    <a:pt x="4836" y="3528"/>
                    <a:pt x="5126" y="3750"/>
                  </a:cubicBezTo>
                  <a:cubicBezTo>
                    <a:pt x="5218" y="3825"/>
                    <a:pt x="5336" y="3868"/>
                    <a:pt x="5443" y="3925"/>
                  </a:cubicBezTo>
                  <a:cubicBezTo>
                    <a:pt x="5215" y="3522"/>
                    <a:pt x="4879" y="3271"/>
                    <a:pt x="4465" y="3154"/>
                  </a:cubicBezTo>
                  <a:cubicBezTo>
                    <a:pt x="3801" y="2965"/>
                    <a:pt x="3204" y="2636"/>
                    <a:pt x="2586" y="2340"/>
                  </a:cubicBezTo>
                  <a:cubicBezTo>
                    <a:pt x="1672" y="1903"/>
                    <a:pt x="983" y="1250"/>
                    <a:pt x="426" y="429"/>
                  </a:cubicBezTo>
                  <a:cubicBezTo>
                    <a:pt x="322" y="279"/>
                    <a:pt x="201" y="143"/>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
            <p:cNvSpPr/>
            <p:nvPr/>
          </p:nvSpPr>
          <p:spPr>
            <a:xfrm>
              <a:off x="5646325" y="4069225"/>
              <a:ext cx="31375" cy="111075"/>
            </a:xfrm>
            <a:custGeom>
              <a:rect b="b" l="l" r="r" t="t"/>
              <a:pathLst>
                <a:path extrusionOk="0" h="4443" w="1255">
                  <a:moveTo>
                    <a:pt x="144" y="0"/>
                  </a:moveTo>
                  <a:cubicBezTo>
                    <a:pt x="1" y="843"/>
                    <a:pt x="544" y="2982"/>
                    <a:pt x="1255" y="4442"/>
                  </a:cubicBezTo>
                  <a:cubicBezTo>
                    <a:pt x="905" y="2982"/>
                    <a:pt x="712" y="1485"/>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
            <p:cNvSpPr/>
            <p:nvPr/>
          </p:nvSpPr>
          <p:spPr>
            <a:xfrm>
              <a:off x="5639100" y="3981800"/>
              <a:ext cx="97350" cy="75125"/>
            </a:xfrm>
            <a:custGeom>
              <a:rect b="b" l="l" r="r" t="t"/>
              <a:pathLst>
                <a:path extrusionOk="0" h="3005" w="3894">
                  <a:moveTo>
                    <a:pt x="1" y="1"/>
                  </a:moveTo>
                  <a:lnTo>
                    <a:pt x="1" y="1"/>
                  </a:lnTo>
                  <a:cubicBezTo>
                    <a:pt x="4" y="140"/>
                    <a:pt x="47" y="247"/>
                    <a:pt x="115" y="336"/>
                  </a:cubicBezTo>
                  <a:cubicBezTo>
                    <a:pt x="644" y="1015"/>
                    <a:pt x="1344" y="1468"/>
                    <a:pt x="2108" y="1822"/>
                  </a:cubicBezTo>
                  <a:cubicBezTo>
                    <a:pt x="2501" y="2004"/>
                    <a:pt x="2865" y="2218"/>
                    <a:pt x="3194" y="2497"/>
                  </a:cubicBezTo>
                  <a:cubicBezTo>
                    <a:pt x="3397" y="2668"/>
                    <a:pt x="3611" y="2836"/>
                    <a:pt x="3822" y="3004"/>
                  </a:cubicBezTo>
                  <a:cubicBezTo>
                    <a:pt x="3843" y="2972"/>
                    <a:pt x="3868" y="2943"/>
                    <a:pt x="3894" y="2911"/>
                  </a:cubicBezTo>
                  <a:cubicBezTo>
                    <a:pt x="3401" y="2444"/>
                    <a:pt x="2940" y="1936"/>
                    <a:pt x="2290" y="1665"/>
                  </a:cubicBezTo>
                  <a:cubicBezTo>
                    <a:pt x="1508" y="1336"/>
                    <a:pt x="855" y="811"/>
                    <a:pt x="243" y="232"/>
                  </a:cubicBezTo>
                  <a:cubicBezTo>
                    <a:pt x="161" y="158"/>
                    <a:pt x="80" y="7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
            <p:cNvSpPr/>
            <p:nvPr/>
          </p:nvSpPr>
          <p:spPr>
            <a:xfrm>
              <a:off x="5531425" y="4065625"/>
              <a:ext cx="33425" cy="75750"/>
            </a:xfrm>
            <a:custGeom>
              <a:rect b="b" l="l" r="r" t="t"/>
              <a:pathLst>
                <a:path extrusionOk="0" h="3030" w="1337">
                  <a:moveTo>
                    <a:pt x="1336" y="1"/>
                  </a:moveTo>
                  <a:lnTo>
                    <a:pt x="1336" y="1"/>
                  </a:lnTo>
                  <a:cubicBezTo>
                    <a:pt x="975" y="1008"/>
                    <a:pt x="723" y="2065"/>
                    <a:pt x="1" y="3029"/>
                  </a:cubicBezTo>
                  <a:cubicBezTo>
                    <a:pt x="690" y="2554"/>
                    <a:pt x="1293" y="1151"/>
                    <a:pt x="1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0"/>
            <p:cNvSpPr/>
            <p:nvPr/>
          </p:nvSpPr>
          <p:spPr>
            <a:xfrm>
              <a:off x="5798825" y="4068850"/>
              <a:ext cx="33075" cy="67525"/>
            </a:xfrm>
            <a:custGeom>
              <a:rect b="b" l="l" r="r" t="t"/>
              <a:pathLst>
                <a:path extrusionOk="0" h="2701" w="1323">
                  <a:moveTo>
                    <a:pt x="1" y="0"/>
                  </a:moveTo>
                  <a:cubicBezTo>
                    <a:pt x="233" y="422"/>
                    <a:pt x="469" y="829"/>
                    <a:pt x="683" y="1247"/>
                  </a:cubicBezTo>
                  <a:cubicBezTo>
                    <a:pt x="912" y="1693"/>
                    <a:pt x="744" y="2179"/>
                    <a:pt x="762" y="2700"/>
                  </a:cubicBezTo>
                  <a:cubicBezTo>
                    <a:pt x="1322" y="1843"/>
                    <a:pt x="800" y="60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0"/>
            <p:cNvSpPr/>
            <p:nvPr/>
          </p:nvSpPr>
          <p:spPr>
            <a:xfrm>
              <a:off x="5740075" y="4108850"/>
              <a:ext cx="39400" cy="64575"/>
            </a:xfrm>
            <a:custGeom>
              <a:rect b="b" l="l" r="r" t="t"/>
              <a:pathLst>
                <a:path extrusionOk="0" h="2583" w="1576">
                  <a:moveTo>
                    <a:pt x="1" y="1"/>
                  </a:moveTo>
                  <a:lnTo>
                    <a:pt x="1" y="1"/>
                  </a:lnTo>
                  <a:cubicBezTo>
                    <a:pt x="294" y="411"/>
                    <a:pt x="612" y="804"/>
                    <a:pt x="872" y="1236"/>
                  </a:cubicBezTo>
                  <a:cubicBezTo>
                    <a:pt x="1136" y="1669"/>
                    <a:pt x="1344" y="2132"/>
                    <a:pt x="1576" y="2582"/>
                  </a:cubicBezTo>
                  <a:cubicBezTo>
                    <a:pt x="1322" y="1561"/>
                    <a:pt x="876" y="65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0"/>
            <p:cNvSpPr/>
            <p:nvPr/>
          </p:nvSpPr>
          <p:spPr>
            <a:xfrm>
              <a:off x="5663825" y="3975950"/>
              <a:ext cx="76200" cy="10800"/>
            </a:xfrm>
            <a:custGeom>
              <a:rect b="b" l="l" r="r" t="t"/>
              <a:pathLst>
                <a:path extrusionOk="0" h="432" w="3048">
                  <a:moveTo>
                    <a:pt x="1436" y="1"/>
                  </a:moveTo>
                  <a:cubicBezTo>
                    <a:pt x="944" y="1"/>
                    <a:pt x="435" y="80"/>
                    <a:pt x="1" y="245"/>
                  </a:cubicBezTo>
                  <a:cubicBezTo>
                    <a:pt x="133" y="267"/>
                    <a:pt x="227" y="296"/>
                    <a:pt x="312" y="296"/>
                  </a:cubicBezTo>
                  <a:cubicBezTo>
                    <a:pt x="321" y="296"/>
                    <a:pt x="331" y="296"/>
                    <a:pt x="340" y="295"/>
                  </a:cubicBezTo>
                  <a:cubicBezTo>
                    <a:pt x="576" y="273"/>
                    <a:pt x="812" y="231"/>
                    <a:pt x="1051" y="206"/>
                  </a:cubicBezTo>
                  <a:cubicBezTo>
                    <a:pt x="1298" y="179"/>
                    <a:pt x="1545" y="157"/>
                    <a:pt x="1790" y="157"/>
                  </a:cubicBezTo>
                  <a:cubicBezTo>
                    <a:pt x="2203" y="157"/>
                    <a:pt x="2611" y="220"/>
                    <a:pt x="3001" y="431"/>
                  </a:cubicBezTo>
                  <a:cubicBezTo>
                    <a:pt x="3004" y="431"/>
                    <a:pt x="3033" y="392"/>
                    <a:pt x="3047" y="370"/>
                  </a:cubicBezTo>
                  <a:cubicBezTo>
                    <a:pt x="2660" y="129"/>
                    <a:pt x="2061" y="1"/>
                    <a:pt x="1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0"/>
            <p:cNvSpPr/>
            <p:nvPr/>
          </p:nvSpPr>
          <p:spPr>
            <a:xfrm>
              <a:off x="5713125" y="4192150"/>
              <a:ext cx="27075" cy="67075"/>
            </a:xfrm>
            <a:custGeom>
              <a:rect b="b" l="l" r="r" t="t"/>
              <a:pathLst>
                <a:path extrusionOk="0" h="2683" w="1083">
                  <a:moveTo>
                    <a:pt x="0" y="0"/>
                  </a:moveTo>
                  <a:cubicBezTo>
                    <a:pt x="361" y="893"/>
                    <a:pt x="722" y="1790"/>
                    <a:pt x="1083" y="2682"/>
                  </a:cubicBezTo>
                  <a:cubicBezTo>
                    <a:pt x="907" y="1711"/>
                    <a:pt x="582" y="80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0"/>
            <p:cNvSpPr/>
            <p:nvPr/>
          </p:nvSpPr>
          <p:spPr>
            <a:xfrm>
              <a:off x="5651975" y="4206075"/>
              <a:ext cx="19375" cy="63600"/>
            </a:xfrm>
            <a:custGeom>
              <a:rect b="b" l="l" r="r" t="t"/>
              <a:pathLst>
                <a:path extrusionOk="0" h="2544" w="775">
                  <a:moveTo>
                    <a:pt x="186" y="0"/>
                  </a:moveTo>
                  <a:cubicBezTo>
                    <a:pt x="0" y="822"/>
                    <a:pt x="221" y="2061"/>
                    <a:pt x="775" y="2543"/>
                  </a:cubicBezTo>
                  <a:cubicBezTo>
                    <a:pt x="628" y="2118"/>
                    <a:pt x="457" y="1729"/>
                    <a:pt x="361" y="1319"/>
                  </a:cubicBezTo>
                  <a:cubicBezTo>
                    <a:pt x="264" y="915"/>
                    <a:pt x="246" y="493"/>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0"/>
            <p:cNvSpPr/>
            <p:nvPr/>
          </p:nvSpPr>
          <p:spPr>
            <a:xfrm>
              <a:off x="5645450" y="4004125"/>
              <a:ext cx="41275" cy="30925"/>
            </a:xfrm>
            <a:custGeom>
              <a:rect b="b" l="l" r="r" t="t"/>
              <a:pathLst>
                <a:path extrusionOk="0" h="1237" w="1651">
                  <a:moveTo>
                    <a:pt x="1" y="0"/>
                  </a:moveTo>
                  <a:cubicBezTo>
                    <a:pt x="347" y="779"/>
                    <a:pt x="932" y="1215"/>
                    <a:pt x="1651" y="1236"/>
                  </a:cubicBezTo>
                  <a:cubicBezTo>
                    <a:pt x="1390" y="1086"/>
                    <a:pt x="1183" y="989"/>
                    <a:pt x="993" y="857"/>
                  </a:cubicBezTo>
                  <a:cubicBezTo>
                    <a:pt x="811" y="736"/>
                    <a:pt x="650" y="579"/>
                    <a:pt x="482" y="436"/>
                  </a:cubicBezTo>
                  <a:cubicBezTo>
                    <a:pt x="322" y="293"/>
                    <a:pt x="161" y="14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0"/>
            <p:cNvSpPr/>
            <p:nvPr/>
          </p:nvSpPr>
          <p:spPr>
            <a:xfrm>
              <a:off x="5678825" y="4216000"/>
              <a:ext cx="21025" cy="54125"/>
            </a:xfrm>
            <a:custGeom>
              <a:rect b="b" l="l" r="r" t="t"/>
              <a:pathLst>
                <a:path extrusionOk="0" h="2165" w="841">
                  <a:moveTo>
                    <a:pt x="190" y="0"/>
                  </a:moveTo>
                  <a:lnTo>
                    <a:pt x="190" y="0"/>
                  </a:lnTo>
                  <a:cubicBezTo>
                    <a:pt x="1" y="922"/>
                    <a:pt x="322" y="1571"/>
                    <a:pt x="840" y="2164"/>
                  </a:cubicBezTo>
                  <a:cubicBezTo>
                    <a:pt x="805" y="1797"/>
                    <a:pt x="522" y="1528"/>
                    <a:pt x="433" y="1182"/>
                  </a:cubicBezTo>
                  <a:cubicBezTo>
                    <a:pt x="347" y="828"/>
                    <a:pt x="286" y="464"/>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0"/>
            <p:cNvSpPr/>
            <p:nvPr/>
          </p:nvSpPr>
          <p:spPr>
            <a:xfrm>
              <a:off x="5700800" y="4202850"/>
              <a:ext cx="19050" cy="61175"/>
            </a:xfrm>
            <a:custGeom>
              <a:rect b="b" l="l" r="r" t="t"/>
              <a:pathLst>
                <a:path extrusionOk="0" h="2447" w="762">
                  <a:moveTo>
                    <a:pt x="0" y="1"/>
                  </a:moveTo>
                  <a:lnTo>
                    <a:pt x="0" y="1"/>
                  </a:lnTo>
                  <a:cubicBezTo>
                    <a:pt x="86" y="830"/>
                    <a:pt x="411" y="1590"/>
                    <a:pt x="683" y="2447"/>
                  </a:cubicBezTo>
                  <a:cubicBezTo>
                    <a:pt x="722" y="2323"/>
                    <a:pt x="762" y="2269"/>
                    <a:pt x="750" y="2233"/>
                  </a:cubicBezTo>
                  <a:cubicBezTo>
                    <a:pt x="504" y="1490"/>
                    <a:pt x="251" y="74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0"/>
            <p:cNvSpPr/>
            <p:nvPr/>
          </p:nvSpPr>
          <p:spPr>
            <a:xfrm>
              <a:off x="5734300" y="4026800"/>
              <a:ext cx="49725" cy="36800"/>
            </a:xfrm>
            <a:custGeom>
              <a:rect b="b" l="l" r="r" t="t"/>
              <a:pathLst>
                <a:path extrusionOk="0" h="1472" w="1989">
                  <a:moveTo>
                    <a:pt x="7" y="1"/>
                  </a:moveTo>
                  <a:lnTo>
                    <a:pt x="0" y="11"/>
                  </a:lnTo>
                  <a:cubicBezTo>
                    <a:pt x="7" y="15"/>
                    <a:pt x="15" y="19"/>
                    <a:pt x="22" y="22"/>
                  </a:cubicBezTo>
                  <a:lnTo>
                    <a:pt x="22" y="22"/>
                  </a:lnTo>
                  <a:cubicBezTo>
                    <a:pt x="17" y="15"/>
                    <a:pt x="12" y="8"/>
                    <a:pt x="7" y="1"/>
                  </a:cubicBezTo>
                  <a:close/>
                  <a:moveTo>
                    <a:pt x="22" y="22"/>
                  </a:moveTo>
                  <a:cubicBezTo>
                    <a:pt x="687" y="954"/>
                    <a:pt x="1244" y="1376"/>
                    <a:pt x="1989" y="1472"/>
                  </a:cubicBezTo>
                  <a:cubicBezTo>
                    <a:pt x="1850" y="1379"/>
                    <a:pt x="1757" y="1308"/>
                    <a:pt x="1654" y="1254"/>
                  </a:cubicBezTo>
                  <a:cubicBezTo>
                    <a:pt x="1114" y="975"/>
                    <a:pt x="628" y="636"/>
                    <a:pt x="250" y="151"/>
                  </a:cubicBezTo>
                  <a:cubicBezTo>
                    <a:pt x="201" y="85"/>
                    <a:pt x="104" y="61"/>
                    <a:pt x="22" y="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0"/>
            <p:cNvSpPr/>
            <p:nvPr/>
          </p:nvSpPr>
          <p:spPr>
            <a:xfrm>
              <a:off x="5632225" y="4210900"/>
              <a:ext cx="13875" cy="58850"/>
            </a:xfrm>
            <a:custGeom>
              <a:rect b="b" l="l" r="r" t="t"/>
              <a:pathLst>
                <a:path extrusionOk="0" h="2354" w="555">
                  <a:moveTo>
                    <a:pt x="230" y="0"/>
                  </a:moveTo>
                  <a:lnTo>
                    <a:pt x="230" y="0"/>
                  </a:lnTo>
                  <a:cubicBezTo>
                    <a:pt x="93" y="814"/>
                    <a:pt x="1" y="1629"/>
                    <a:pt x="554" y="2354"/>
                  </a:cubicBezTo>
                  <a:cubicBezTo>
                    <a:pt x="258" y="1597"/>
                    <a:pt x="251" y="801"/>
                    <a:pt x="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0"/>
            <p:cNvSpPr/>
            <p:nvPr/>
          </p:nvSpPr>
          <p:spPr>
            <a:xfrm>
              <a:off x="5594475" y="4193400"/>
              <a:ext cx="7950" cy="48950"/>
            </a:xfrm>
            <a:custGeom>
              <a:rect b="b" l="l" r="r" t="t"/>
              <a:pathLst>
                <a:path extrusionOk="0" h="1958" w="318">
                  <a:moveTo>
                    <a:pt x="222" y="1"/>
                  </a:moveTo>
                  <a:lnTo>
                    <a:pt x="222" y="1"/>
                  </a:lnTo>
                  <a:cubicBezTo>
                    <a:pt x="36" y="558"/>
                    <a:pt x="1" y="1129"/>
                    <a:pt x="151" y="1704"/>
                  </a:cubicBezTo>
                  <a:cubicBezTo>
                    <a:pt x="172" y="1796"/>
                    <a:pt x="261" y="1872"/>
                    <a:pt x="318" y="1958"/>
                  </a:cubicBezTo>
                  <a:cubicBezTo>
                    <a:pt x="175" y="1297"/>
                    <a:pt x="182" y="654"/>
                    <a:pt x="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0"/>
            <p:cNvSpPr/>
            <p:nvPr/>
          </p:nvSpPr>
          <p:spPr>
            <a:xfrm>
              <a:off x="5616150" y="3906700"/>
              <a:ext cx="37275" cy="32900"/>
            </a:xfrm>
            <a:custGeom>
              <a:rect b="b" l="l" r="r" t="t"/>
              <a:pathLst>
                <a:path extrusionOk="0" h="1316" w="1491">
                  <a:moveTo>
                    <a:pt x="1" y="1"/>
                  </a:moveTo>
                  <a:lnTo>
                    <a:pt x="1" y="1"/>
                  </a:lnTo>
                  <a:cubicBezTo>
                    <a:pt x="365" y="587"/>
                    <a:pt x="808" y="1087"/>
                    <a:pt x="1491" y="1316"/>
                  </a:cubicBezTo>
                  <a:cubicBezTo>
                    <a:pt x="993" y="876"/>
                    <a:pt x="497" y="44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0"/>
            <p:cNvSpPr/>
            <p:nvPr/>
          </p:nvSpPr>
          <p:spPr>
            <a:xfrm>
              <a:off x="5619200" y="3925725"/>
              <a:ext cx="30900" cy="29950"/>
            </a:xfrm>
            <a:custGeom>
              <a:rect b="b" l="l" r="r" t="t"/>
              <a:pathLst>
                <a:path extrusionOk="0" h="1198" w="1236">
                  <a:moveTo>
                    <a:pt x="1" y="1"/>
                  </a:moveTo>
                  <a:lnTo>
                    <a:pt x="1" y="1"/>
                  </a:lnTo>
                  <a:cubicBezTo>
                    <a:pt x="143" y="583"/>
                    <a:pt x="668" y="1094"/>
                    <a:pt x="1236" y="1197"/>
                  </a:cubicBezTo>
                  <a:cubicBezTo>
                    <a:pt x="811" y="783"/>
                    <a:pt x="411" y="39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0"/>
            <p:cNvSpPr/>
            <p:nvPr/>
          </p:nvSpPr>
          <p:spPr>
            <a:xfrm>
              <a:off x="5608400" y="4180175"/>
              <a:ext cx="8775" cy="47625"/>
            </a:xfrm>
            <a:custGeom>
              <a:rect b="b" l="l" r="r" t="t"/>
              <a:pathLst>
                <a:path extrusionOk="0" h="1905" w="351">
                  <a:moveTo>
                    <a:pt x="286" y="1"/>
                  </a:moveTo>
                  <a:lnTo>
                    <a:pt x="286" y="1"/>
                  </a:lnTo>
                  <a:cubicBezTo>
                    <a:pt x="179" y="633"/>
                    <a:pt x="1" y="1258"/>
                    <a:pt x="186" y="1905"/>
                  </a:cubicBezTo>
                  <a:cubicBezTo>
                    <a:pt x="265" y="1272"/>
                    <a:pt x="350" y="640"/>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0"/>
            <p:cNvSpPr/>
            <p:nvPr/>
          </p:nvSpPr>
          <p:spPr>
            <a:xfrm>
              <a:off x="5680075" y="3991450"/>
              <a:ext cx="44150" cy="27775"/>
            </a:xfrm>
            <a:custGeom>
              <a:rect b="b" l="l" r="r" t="t"/>
              <a:pathLst>
                <a:path extrusionOk="0" h="1111" w="1766">
                  <a:moveTo>
                    <a:pt x="1" y="1"/>
                  </a:moveTo>
                  <a:lnTo>
                    <a:pt x="1" y="1"/>
                  </a:lnTo>
                  <a:cubicBezTo>
                    <a:pt x="73" y="79"/>
                    <a:pt x="104" y="133"/>
                    <a:pt x="151" y="164"/>
                  </a:cubicBezTo>
                  <a:cubicBezTo>
                    <a:pt x="612" y="457"/>
                    <a:pt x="1072" y="751"/>
                    <a:pt x="1537" y="1036"/>
                  </a:cubicBezTo>
                  <a:cubicBezTo>
                    <a:pt x="1598" y="1071"/>
                    <a:pt x="1673" y="1078"/>
                    <a:pt x="1743" y="1094"/>
                  </a:cubicBezTo>
                  <a:lnTo>
                    <a:pt x="1743" y="1094"/>
                  </a:lnTo>
                  <a:cubicBezTo>
                    <a:pt x="1326" y="655"/>
                    <a:pt x="481" y="106"/>
                    <a:pt x="1" y="1"/>
                  </a:cubicBezTo>
                  <a:close/>
                  <a:moveTo>
                    <a:pt x="1743" y="1094"/>
                  </a:moveTo>
                  <a:cubicBezTo>
                    <a:pt x="1748" y="1100"/>
                    <a:pt x="1753" y="1105"/>
                    <a:pt x="1758" y="1111"/>
                  </a:cubicBezTo>
                  <a:lnTo>
                    <a:pt x="1765" y="1100"/>
                  </a:lnTo>
                  <a:cubicBezTo>
                    <a:pt x="1758" y="1098"/>
                    <a:pt x="1750" y="1096"/>
                    <a:pt x="1743" y="10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0"/>
            <p:cNvSpPr/>
            <p:nvPr/>
          </p:nvSpPr>
          <p:spPr>
            <a:xfrm>
              <a:off x="5734625" y="4198850"/>
              <a:ext cx="19050" cy="53850"/>
            </a:xfrm>
            <a:custGeom>
              <a:rect b="b" l="l" r="r" t="t"/>
              <a:pathLst>
                <a:path extrusionOk="0" h="2154" w="762">
                  <a:moveTo>
                    <a:pt x="12" y="1"/>
                  </a:moveTo>
                  <a:lnTo>
                    <a:pt x="1" y="19"/>
                  </a:lnTo>
                  <a:cubicBezTo>
                    <a:pt x="7" y="23"/>
                    <a:pt x="14" y="28"/>
                    <a:pt x="21" y="32"/>
                  </a:cubicBezTo>
                  <a:lnTo>
                    <a:pt x="21" y="32"/>
                  </a:lnTo>
                  <a:cubicBezTo>
                    <a:pt x="18" y="22"/>
                    <a:pt x="15" y="11"/>
                    <a:pt x="12" y="1"/>
                  </a:cubicBezTo>
                  <a:close/>
                  <a:moveTo>
                    <a:pt x="21" y="32"/>
                  </a:moveTo>
                  <a:lnTo>
                    <a:pt x="21" y="32"/>
                  </a:lnTo>
                  <a:cubicBezTo>
                    <a:pt x="214" y="675"/>
                    <a:pt x="404" y="1322"/>
                    <a:pt x="604" y="1964"/>
                  </a:cubicBezTo>
                  <a:cubicBezTo>
                    <a:pt x="625" y="2029"/>
                    <a:pt x="699" y="2077"/>
                    <a:pt x="753" y="2131"/>
                  </a:cubicBezTo>
                  <a:lnTo>
                    <a:pt x="753" y="2131"/>
                  </a:lnTo>
                  <a:cubicBezTo>
                    <a:pt x="716" y="1415"/>
                    <a:pt x="423" y="775"/>
                    <a:pt x="141" y="133"/>
                  </a:cubicBezTo>
                  <a:cubicBezTo>
                    <a:pt x="122" y="89"/>
                    <a:pt x="68" y="62"/>
                    <a:pt x="21" y="32"/>
                  </a:cubicBezTo>
                  <a:close/>
                  <a:moveTo>
                    <a:pt x="753" y="2131"/>
                  </a:moveTo>
                  <a:cubicBezTo>
                    <a:pt x="754" y="2138"/>
                    <a:pt x="754" y="2146"/>
                    <a:pt x="754" y="2154"/>
                  </a:cubicBezTo>
                  <a:lnTo>
                    <a:pt x="762" y="2140"/>
                  </a:lnTo>
                  <a:cubicBezTo>
                    <a:pt x="759" y="2137"/>
                    <a:pt x="756" y="2134"/>
                    <a:pt x="753" y="21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0"/>
            <p:cNvSpPr/>
            <p:nvPr/>
          </p:nvSpPr>
          <p:spPr>
            <a:xfrm>
              <a:off x="5627325" y="4059200"/>
              <a:ext cx="10825" cy="45850"/>
            </a:xfrm>
            <a:custGeom>
              <a:rect b="b" l="l" r="r" t="t"/>
              <a:pathLst>
                <a:path extrusionOk="0" h="1834" w="433">
                  <a:moveTo>
                    <a:pt x="0" y="1"/>
                  </a:moveTo>
                  <a:cubicBezTo>
                    <a:pt x="111" y="665"/>
                    <a:pt x="204" y="1229"/>
                    <a:pt x="304" y="1794"/>
                  </a:cubicBezTo>
                  <a:cubicBezTo>
                    <a:pt x="307" y="1808"/>
                    <a:pt x="361" y="1815"/>
                    <a:pt x="414" y="1833"/>
                  </a:cubicBezTo>
                  <a:cubicBezTo>
                    <a:pt x="432" y="1215"/>
                    <a:pt x="332" y="6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0"/>
            <p:cNvSpPr/>
            <p:nvPr/>
          </p:nvSpPr>
          <p:spPr>
            <a:xfrm>
              <a:off x="5580625" y="4208675"/>
              <a:ext cx="8700" cy="30375"/>
            </a:xfrm>
            <a:custGeom>
              <a:rect b="b" l="l" r="r" t="t"/>
              <a:pathLst>
                <a:path extrusionOk="0" h="1215" w="348">
                  <a:moveTo>
                    <a:pt x="268" y="0"/>
                  </a:moveTo>
                  <a:cubicBezTo>
                    <a:pt x="197" y="22"/>
                    <a:pt x="169" y="33"/>
                    <a:pt x="136" y="40"/>
                  </a:cubicBezTo>
                  <a:cubicBezTo>
                    <a:pt x="93" y="50"/>
                    <a:pt x="47" y="61"/>
                    <a:pt x="1" y="71"/>
                  </a:cubicBezTo>
                  <a:cubicBezTo>
                    <a:pt x="79" y="465"/>
                    <a:pt x="154" y="839"/>
                    <a:pt x="229" y="1215"/>
                  </a:cubicBezTo>
                  <a:cubicBezTo>
                    <a:pt x="268" y="1203"/>
                    <a:pt x="308" y="1197"/>
                    <a:pt x="347" y="1185"/>
                  </a:cubicBezTo>
                  <a:cubicBezTo>
                    <a:pt x="322" y="796"/>
                    <a:pt x="293" y="404"/>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0"/>
            <p:cNvSpPr/>
            <p:nvPr/>
          </p:nvSpPr>
          <p:spPr>
            <a:xfrm>
              <a:off x="5529925" y="4082075"/>
              <a:ext cx="12875" cy="38850"/>
            </a:xfrm>
            <a:custGeom>
              <a:rect b="b" l="l" r="r" t="t"/>
              <a:pathLst>
                <a:path extrusionOk="0" h="1554" w="515">
                  <a:moveTo>
                    <a:pt x="440" y="0"/>
                  </a:moveTo>
                  <a:cubicBezTo>
                    <a:pt x="286" y="543"/>
                    <a:pt x="147" y="1032"/>
                    <a:pt x="0" y="1553"/>
                  </a:cubicBezTo>
                  <a:cubicBezTo>
                    <a:pt x="336" y="1161"/>
                    <a:pt x="514" y="546"/>
                    <a:pt x="4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0"/>
            <p:cNvSpPr/>
            <p:nvPr/>
          </p:nvSpPr>
          <p:spPr>
            <a:xfrm>
              <a:off x="5766850" y="4179475"/>
              <a:ext cx="12475" cy="29225"/>
            </a:xfrm>
            <a:custGeom>
              <a:rect b="b" l="l" r="r" t="t"/>
              <a:pathLst>
                <a:path extrusionOk="0" h="1169" w="499">
                  <a:moveTo>
                    <a:pt x="1" y="1"/>
                  </a:moveTo>
                  <a:lnTo>
                    <a:pt x="1" y="1"/>
                  </a:lnTo>
                  <a:cubicBezTo>
                    <a:pt x="112" y="375"/>
                    <a:pt x="220" y="729"/>
                    <a:pt x="352" y="1168"/>
                  </a:cubicBezTo>
                  <a:cubicBezTo>
                    <a:pt x="498" y="639"/>
                    <a:pt x="376" y="26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0"/>
            <p:cNvSpPr/>
            <p:nvPr/>
          </p:nvSpPr>
          <p:spPr>
            <a:xfrm>
              <a:off x="5751775" y="4171250"/>
              <a:ext cx="14400" cy="40400"/>
            </a:xfrm>
            <a:custGeom>
              <a:rect b="b" l="l" r="r" t="t"/>
              <a:pathLst>
                <a:path extrusionOk="0" h="1616" w="576">
                  <a:moveTo>
                    <a:pt x="1" y="1"/>
                  </a:moveTo>
                  <a:lnTo>
                    <a:pt x="1" y="1"/>
                  </a:lnTo>
                  <a:cubicBezTo>
                    <a:pt x="208" y="579"/>
                    <a:pt x="394" y="1097"/>
                    <a:pt x="576" y="1615"/>
                  </a:cubicBezTo>
                  <a:cubicBezTo>
                    <a:pt x="540" y="1051"/>
                    <a:pt x="390" y="51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0"/>
            <p:cNvSpPr/>
            <p:nvPr/>
          </p:nvSpPr>
          <p:spPr>
            <a:xfrm>
              <a:off x="5669725" y="4237775"/>
              <a:ext cx="16375" cy="29675"/>
            </a:xfrm>
            <a:custGeom>
              <a:rect b="b" l="l" r="r" t="t"/>
              <a:pathLst>
                <a:path extrusionOk="0" h="1187" w="655">
                  <a:moveTo>
                    <a:pt x="1" y="0"/>
                  </a:moveTo>
                  <a:cubicBezTo>
                    <a:pt x="108" y="547"/>
                    <a:pt x="236" y="954"/>
                    <a:pt x="655" y="1186"/>
                  </a:cubicBezTo>
                  <a:cubicBezTo>
                    <a:pt x="454" y="825"/>
                    <a:pt x="254" y="4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0"/>
            <p:cNvSpPr/>
            <p:nvPr/>
          </p:nvSpPr>
          <p:spPr>
            <a:xfrm>
              <a:off x="5652500" y="4025375"/>
              <a:ext cx="23675" cy="20750"/>
            </a:xfrm>
            <a:custGeom>
              <a:rect b="b" l="l" r="r" t="t"/>
              <a:pathLst>
                <a:path extrusionOk="0" h="830" w="947">
                  <a:moveTo>
                    <a:pt x="1" y="0"/>
                  </a:moveTo>
                  <a:cubicBezTo>
                    <a:pt x="304" y="504"/>
                    <a:pt x="533" y="686"/>
                    <a:pt x="947" y="829"/>
                  </a:cubicBezTo>
                  <a:cubicBezTo>
                    <a:pt x="601" y="525"/>
                    <a:pt x="301" y="2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0"/>
            <p:cNvSpPr/>
            <p:nvPr/>
          </p:nvSpPr>
          <p:spPr>
            <a:xfrm>
              <a:off x="5750700" y="4205275"/>
              <a:ext cx="10575" cy="21100"/>
            </a:xfrm>
            <a:custGeom>
              <a:rect b="b" l="l" r="r" t="t"/>
              <a:pathLst>
                <a:path extrusionOk="0" h="844" w="423">
                  <a:moveTo>
                    <a:pt x="1" y="1"/>
                  </a:moveTo>
                  <a:cubicBezTo>
                    <a:pt x="44" y="136"/>
                    <a:pt x="83" y="276"/>
                    <a:pt x="126" y="411"/>
                  </a:cubicBezTo>
                  <a:cubicBezTo>
                    <a:pt x="176" y="558"/>
                    <a:pt x="230" y="700"/>
                    <a:pt x="279" y="843"/>
                  </a:cubicBezTo>
                  <a:cubicBezTo>
                    <a:pt x="422" y="475"/>
                    <a:pt x="147" y="2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0"/>
            <p:cNvSpPr/>
            <p:nvPr/>
          </p:nvSpPr>
          <p:spPr>
            <a:xfrm>
              <a:off x="5616000" y="4055450"/>
              <a:ext cx="6775" cy="27875"/>
            </a:xfrm>
            <a:custGeom>
              <a:rect b="b" l="l" r="r" t="t"/>
              <a:pathLst>
                <a:path extrusionOk="0" h="1115" w="271">
                  <a:moveTo>
                    <a:pt x="4" y="1"/>
                  </a:moveTo>
                  <a:lnTo>
                    <a:pt x="4" y="1"/>
                  </a:lnTo>
                  <a:cubicBezTo>
                    <a:pt x="0" y="494"/>
                    <a:pt x="64" y="779"/>
                    <a:pt x="271" y="1115"/>
                  </a:cubicBezTo>
                  <a:cubicBezTo>
                    <a:pt x="267" y="676"/>
                    <a:pt x="182" y="350"/>
                    <a:pt x="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0"/>
            <p:cNvSpPr/>
            <p:nvPr/>
          </p:nvSpPr>
          <p:spPr>
            <a:xfrm>
              <a:off x="5620525" y="4230550"/>
              <a:ext cx="8525" cy="27425"/>
            </a:xfrm>
            <a:custGeom>
              <a:rect b="b" l="l" r="r" t="t"/>
              <a:pathLst>
                <a:path extrusionOk="0" h="1097" w="341">
                  <a:moveTo>
                    <a:pt x="104" y="0"/>
                  </a:moveTo>
                  <a:cubicBezTo>
                    <a:pt x="1" y="475"/>
                    <a:pt x="119" y="808"/>
                    <a:pt x="340" y="1096"/>
                  </a:cubicBezTo>
                  <a:cubicBezTo>
                    <a:pt x="269" y="760"/>
                    <a:pt x="197" y="425"/>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0"/>
            <p:cNvSpPr/>
            <p:nvPr/>
          </p:nvSpPr>
          <p:spPr>
            <a:xfrm>
              <a:off x="5658300" y="4045550"/>
              <a:ext cx="15825" cy="14050"/>
            </a:xfrm>
            <a:custGeom>
              <a:rect b="b" l="l" r="r" t="t"/>
              <a:pathLst>
                <a:path extrusionOk="0" h="562" w="633">
                  <a:moveTo>
                    <a:pt x="1" y="1"/>
                  </a:moveTo>
                  <a:lnTo>
                    <a:pt x="1" y="1"/>
                  </a:lnTo>
                  <a:cubicBezTo>
                    <a:pt x="79" y="314"/>
                    <a:pt x="322" y="440"/>
                    <a:pt x="565" y="561"/>
                  </a:cubicBezTo>
                  <a:cubicBezTo>
                    <a:pt x="590" y="529"/>
                    <a:pt x="611" y="497"/>
                    <a:pt x="633" y="461"/>
                  </a:cubicBezTo>
                  <a:cubicBezTo>
                    <a:pt x="422" y="308"/>
                    <a:pt x="212" y="1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0"/>
            <p:cNvSpPr/>
            <p:nvPr/>
          </p:nvSpPr>
          <p:spPr>
            <a:xfrm>
              <a:off x="5723050" y="4182150"/>
              <a:ext cx="11875" cy="17175"/>
            </a:xfrm>
            <a:custGeom>
              <a:rect b="b" l="l" r="r" t="t"/>
              <a:pathLst>
                <a:path extrusionOk="0" h="687" w="475">
                  <a:moveTo>
                    <a:pt x="0" y="1"/>
                  </a:moveTo>
                  <a:lnTo>
                    <a:pt x="0" y="1"/>
                  </a:lnTo>
                  <a:cubicBezTo>
                    <a:pt x="71" y="225"/>
                    <a:pt x="172" y="436"/>
                    <a:pt x="289" y="636"/>
                  </a:cubicBezTo>
                  <a:cubicBezTo>
                    <a:pt x="309" y="666"/>
                    <a:pt x="393" y="659"/>
                    <a:pt x="457" y="666"/>
                  </a:cubicBezTo>
                  <a:lnTo>
                    <a:pt x="457" y="666"/>
                  </a:lnTo>
                  <a:cubicBezTo>
                    <a:pt x="367" y="403"/>
                    <a:pt x="219" y="181"/>
                    <a:pt x="0" y="1"/>
                  </a:cubicBezTo>
                  <a:close/>
                  <a:moveTo>
                    <a:pt x="457" y="666"/>
                  </a:moveTo>
                  <a:cubicBezTo>
                    <a:pt x="459" y="673"/>
                    <a:pt x="462" y="680"/>
                    <a:pt x="464" y="687"/>
                  </a:cubicBezTo>
                  <a:lnTo>
                    <a:pt x="475" y="669"/>
                  </a:lnTo>
                  <a:cubicBezTo>
                    <a:pt x="469" y="668"/>
                    <a:pt x="463" y="667"/>
                    <a:pt x="457" y="6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0"/>
            <p:cNvSpPr/>
            <p:nvPr/>
          </p:nvSpPr>
          <p:spPr>
            <a:xfrm>
              <a:off x="5520175" y="4087775"/>
              <a:ext cx="8875" cy="22350"/>
            </a:xfrm>
            <a:custGeom>
              <a:rect b="b" l="l" r="r" t="t"/>
              <a:pathLst>
                <a:path extrusionOk="0" h="894" w="355">
                  <a:moveTo>
                    <a:pt x="251" y="0"/>
                  </a:moveTo>
                  <a:cubicBezTo>
                    <a:pt x="148" y="361"/>
                    <a:pt x="72" y="611"/>
                    <a:pt x="1" y="865"/>
                  </a:cubicBezTo>
                  <a:cubicBezTo>
                    <a:pt x="44" y="875"/>
                    <a:pt x="90" y="887"/>
                    <a:pt x="133" y="893"/>
                  </a:cubicBezTo>
                  <a:cubicBezTo>
                    <a:pt x="183" y="636"/>
                    <a:pt x="354" y="404"/>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0"/>
            <p:cNvSpPr/>
            <p:nvPr/>
          </p:nvSpPr>
          <p:spPr>
            <a:xfrm>
              <a:off x="5648475" y="4240550"/>
              <a:ext cx="5575" cy="16975"/>
            </a:xfrm>
            <a:custGeom>
              <a:rect b="b" l="l" r="r" t="t"/>
              <a:pathLst>
                <a:path extrusionOk="0" h="679" w="223">
                  <a:moveTo>
                    <a:pt x="58" y="0"/>
                  </a:moveTo>
                  <a:cubicBezTo>
                    <a:pt x="12" y="304"/>
                    <a:pt x="0" y="515"/>
                    <a:pt x="204" y="678"/>
                  </a:cubicBezTo>
                  <a:cubicBezTo>
                    <a:pt x="222" y="464"/>
                    <a:pt x="204" y="258"/>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0"/>
            <p:cNvSpPr/>
            <p:nvPr/>
          </p:nvSpPr>
          <p:spPr>
            <a:xfrm>
              <a:off x="5603125" y="4053400"/>
              <a:ext cx="8325" cy="23250"/>
            </a:xfrm>
            <a:custGeom>
              <a:rect b="b" l="l" r="r" t="t"/>
              <a:pathLst>
                <a:path extrusionOk="0" h="930" w="333">
                  <a:moveTo>
                    <a:pt x="111" y="0"/>
                  </a:moveTo>
                  <a:cubicBezTo>
                    <a:pt x="75" y="12"/>
                    <a:pt x="36" y="18"/>
                    <a:pt x="1" y="30"/>
                  </a:cubicBezTo>
                  <a:cubicBezTo>
                    <a:pt x="105" y="330"/>
                    <a:pt x="108" y="665"/>
                    <a:pt x="333" y="930"/>
                  </a:cubicBezTo>
                  <a:cubicBezTo>
                    <a:pt x="333" y="790"/>
                    <a:pt x="308" y="658"/>
                    <a:pt x="272" y="529"/>
                  </a:cubicBezTo>
                  <a:cubicBezTo>
                    <a:pt x="222" y="354"/>
                    <a:pt x="165" y="180"/>
                    <a:pt x="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0"/>
            <p:cNvSpPr/>
            <p:nvPr/>
          </p:nvSpPr>
          <p:spPr>
            <a:xfrm>
              <a:off x="5666250" y="4204650"/>
              <a:ext cx="5650" cy="20475"/>
            </a:xfrm>
            <a:custGeom>
              <a:rect b="b" l="l" r="r" t="t"/>
              <a:pathLst>
                <a:path extrusionOk="0" h="819" w="226">
                  <a:moveTo>
                    <a:pt x="225" y="1"/>
                  </a:moveTo>
                  <a:cubicBezTo>
                    <a:pt x="183" y="1"/>
                    <a:pt x="136" y="4"/>
                    <a:pt x="93" y="8"/>
                  </a:cubicBezTo>
                  <a:cubicBezTo>
                    <a:pt x="122" y="243"/>
                    <a:pt x="1" y="482"/>
                    <a:pt x="225" y="818"/>
                  </a:cubicBez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0"/>
            <p:cNvSpPr/>
            <p:nvPr/>
          </p:nvSpPr>
          <p:spPr>
            <a:xfrm>
              <a:off x="5592050" y="4050800"/>
              <a:ext cx="4925" cy="15475"/>
            </a:xfrm>
            <a:custGeom>
              <a:rect b="b" l="l" r="r" t="t"/>
              <a:pathLst>
                <a:path extrusionOk="0" h="619" w="197">
                  <a:moveTo>
                    <a:pt x="1" y="1"/>
                  </a:moveTo>
                  <a:lnTo>
                    <a:pt x="1" y="1"/>
                  </a:lnTo>
                  <a:cubicBezTo>
                    <a:pt x="4" y="140"/>
                    <a:pt x="29" y="269"/>
                    <a:pt x="68" y="398"/>
                  </a:cubicBezTo>
                  <a:cubicBezTo>
                    <a:pt x="93" y="472"/>
                    <a:pt x="136" y="544"/>
                    <a:pt x="172" y="619"/>
                  </a:cubicBezTo>
                  <a:cubicBezTo>
                    <a:pt x="190" y="386"/>
                    <a:pt x="197" y="16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0"/>
            <p:cNvSpPr/>
            <p:nvPr/>
          </p:nvSpPr>
          <p:spPr>
            <a:xfrm>
              <a:off x="5724000" y="4018950"/>
              <a:ext cx="10475" cy="8150"/>
            </a:xfrm>
            <a:custGeom>
              <a:rect b="b" l="l" r="r" t="t"/>
              <a:pathLst>
                <a:path extrusionOk="0" h="326" w="419">
                  <a:moveTo>
                    <a:pt x="8" y="0"/>
                  </a:moveTo>
                  <a:lnTo>
                    <a:pt x="1" y="11"/>
                  </a:lnTo>
                  <a:cubicBezTo>
                    <a:pt x="5" y="11"/>
                    <a:pt x="9" y="12"/>
                    <a:pt x="13" y="13"/>
                  </a:cubicBezTo>
                  <a:lnTo>
                    <a:pt x="13" y="13"/>
                  </a:lnTo>
                  <a:cubicBezTo>
                    <a:pt x="12" y="9"/>
                    <a:pt x="10" y="5"/>
                    <a:pt x="8" y="0"/>
                  </a:cubicBezTo>
                  <a:close/>
                  <a:moveTo>
                    <a:pt x="13" y="13"/>
                  </a:moveTo>
                  <a:cubicBezTo>
                    <a:pt x="85" y="193"/>
                    <a:pt x="224" y="279"/>
                    <a:pt x="407" y="313"/>
                  </a:cubicBezTo>
                  <a:lnTo>
                    <a:pt x="407" y="313"/>
                  </a:lnTo>
                  <a:cubicBezTo>
                    <a:pt x="332" y="143"/>
                    <a:pt x="192" y="50"/>
                    <a:pt x="13" y="13"/>
                  </a:cubicBezTo>
                  <a:close/>
                  <a:moveTo>
                    <a:pt x="407" y="313"/>
                  </a:moveTo>
                  <a:cubicBezTo>
                    <a:pt x="409" y="317"/>
                    <a:pt x="410" y="321"/>
                    <a:pt x="412" y="325"/>
                  </a:cubicBezTo>
                  <a:lnTo>
                    <a:pt x="419" y="315"/>
                  </a:lnTo>
                  <a:cubicBezTo>
                    <a:pt x="415" y="314"/>
                    <a:pt x="411" y="313"/>
                    <a:pt x="407" y="3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0"/>
            <p:cNvSpPr/>
            <p:nvPr/>
          </p:nvSpPr>
          <p:spPr>
            <a:xfrm>
              <a:off x="5912150" y="4019975"/>
              <a:ext cx="105350" cy="9000"/>
            </a:xfrm>
            <a:custGeom>
              <a:rect b="b" l="l" r="r" t="t"/>
              <a:pathLst>
                <a:path extrusionOk="0" h="360" w="4214">
                  <a:moveTo>
                    <a:pt x="1474" y="0"/>
                  </a:moveTo>
                  <a:cubicBezTo>
                    <a:pt x="1117" y="0"/>
                    <a:pt x="765" y="30"/>
                    <a:pt x="411" y="102"/>
                  </a:cubicBezTo>
                  <a:cubicBezTo>
                    <a:pt x="271" y="131"/>
                    <a:pt x="139" y="195"/>
                    <a:pt x="0" y="245"/>
                  </a:cubicBezTo>
                  <a:cubicBezTo>
                    <a:pt x="7" y="281"/>
                    <a:pt x="14" y="320"/>
                    <a:pt x="22" y="360"/>
                  </a:cubicBezTo>
                  <a:cubicBezTo>
                    <a:pt x="450" y="240"/>
                    <a:pt x="882" y="203"/>
                    <a:pt x="1316" y="203"/>
                  </a:cubicBezTo>
                  <a:cubicBezTo>
                    <a:pt x="1544" y="203"/>
                    <a:pt x="1773" y="213"/>
                    <a:pt x="2003" y="227"/>
                  </a:cubicBezTo>
                  <a:cubicBezTo>
                    <a:pt x="2318" y="247"/>
                    <a:pt x="2634" y="259"/>
                    <a:pt x="2950" y="259"/>
                  </a:cubicBezTo>
                  <a:cubicBezTo>
                    <a:pt x="3043" y="259"/>
                    <a:pt x="3135" y="258"/>
                    <a:pt x="3228" y="256"/>
                  </a:cubicBezTo>
                  <a:cubicBezTo>
                    <a:pt x="3557" y="245"/>
                    <a:pt x="3885" y="188"/>
                    <a:pt x="4214" y="149"/>
                  </a:cubicBezTo>
                  <a:cubicBezTo>
                    <a:pt x="4210" y="116"/>
                    <a:pt x="4207" y="81"/>
                    <a:pt x="4207" y="48"/>
                  </a:cubicBezTo>
                  <a:lnTo>
                    <a:pt x="3978" y="48"/>
                  </a:lnTo>
                  <a:cubicBezTo>
                    <a:pt x="3282" y="38"/>
                    <a:pt x="2582" y="52"/>
                    <a:pt x="1886" y="12"/>
                  </a:cubicBezTo>
                  <a:cubicBezTo>
                    <a:pt x="1748" y="5"/>
                    <a:pt x="1611" y="0"/>
                    <a:pt x="1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0"/>
            <p:cNvSpPr/>
            <p:nvPr/>
          </p:nvSpPr>
          <p:spPr>
            <a:xfrm>
              <a:off x="5923475" y="4088400"/>
              <a:ext cx="94925" cy="16825"/>
            </a:xfrm>
            <a:custGeom>
              <a:rect b="b" l="l" r="r" t="t"/>
              <a:pathLst>
                <a:path extrusionOk="0" h="673" w="3797">
                  <a:moveTo>
                    <a:pt x="3797" y="1"/>
                  </a:moveTo>
                  <a:cubicBezTo>
                    <a:pt x="2504" y="36"/>
                    <a:pt x="1232" y="237"/>
                    <a:pt x="1" y="672"/>
                  </a:cubicBezTo>
                  <a:cubicBezTo>
                    <a:pt x="1265" y="486"/>
                    <a:pt x="2532" y="304"/>
                    <a:pt x="3797" y="122"/>
                  </a:cubicBezTo>
                  <a:lnTo>
                    <a:pt x="37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0"/>
            <p:cNvSpPr/>
            <p:nvPr/>
          </p:nvSpPr>
          <p:spPr>
            <a:xfrm>
              <a:off x="5918825" y="3928575"/>
              <a:ext cx="73500" cy="48900"/>
            </a:xfrm>
            <a:custGeom>
              <a:rect b="b" l="l" r="r" t="t"/>
              <a:pathLst>
                <a:path extrusionOk="0" h="1956" w="2940">
                  <a:moveTo>
                    <a:pt x="2940" y="1"/>
                  </a:moveTo>
                  <a:cubicBezTo>
                    <a:pt x="2136" y="919"/>
                    <a:pt x="1304" y="1694"/>
                    <a:pt x="1" y="1929"/>
                  </a:cubicBezTo>
                  <a:cubicBezTo>
                    <a:pt x="104" y="1947"/>
                    <a:pt x="205" y="1956"/>
                    <a:pt x="305" y="1956"/>
                  </a:cubicBezTo>
                  <a:cubicBezTo>
                    <a:pt x="738" y="1956"/>
                    <a:pt x="1155" y="1791"/>
                    <a:pt x="1668" y="1458"/>
                  </a:cubicBezTo>
                  <a:cubicBezTo>
                    <a:pt x="2376" y="1001"/>
                    <a:pt x="2808" y="519"/>
                    <a:pt x="29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0"/>
            <p:cNvSpPr/>
            <p:nvPr/>
          </p:nvSpPr>
          <p:spPr>
            <a:xfrm>
              <a:off x="5840700" y="4184925"/>
              <a:ext cx="94050" cy="39525"/>
            </a:xfrm>
            <a:custGeom>
              <a:rect b="b" l="l" r="r" t="t"/>
              <a:pathLst>
                <a:path extrusionOk="0" h="1581" w="3762">
                  <a:moveTo>
                    <a:pt x="3761" y="0"/>
                  </a:moveTo>
                  <a:lnTo>
                    <a:pt x="3761" y="0"/>
                  </a:lnTo>
                  <a:cubicBezTo>
                    <a:pt x="3612" y="57"/>
                    <a:pt x="3561" y="68"/>
                    <a:pt x="3522" y="93"/>
                  </a:cubicBezTo>
                  <a:cubicBezTo>
                    <a:pt x="2615" y="693"/>
                    <a:pt x="1654" y="1158"/>
                    <a:pt x="587" y="1382"/>
                  </a:cubicBezTo>
                  <a:cubicBezTo>
                    <a:pt x="422" y="1415"/>
                    <a:pt x="269" y="1486"/>
                    <a:pt x="1" y="1578"/>
                  </a:cubicBezTo>
                  <a:cubicBezTo>
                    <a:pt x="29" y="1580"/>
                    <a:pt x="58" y="1581"/>
                    <a:pt x="88" y="1581"/>
                  </a:cubicBezTo>
                  <a:cubicBezTo>
                    <a:pt x="1035" y="1581"/>
                    <a:pt x="2899" y="775"/>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0"/>
            <p:cNvSpPr/>
            <p:nvPr/>
          </p:nvSpPr>
          <p:spPr>
            <a:xfrm>
              <a:off x="5848575" y="3915800"/>
              <a:ext cx="8425" cy="73950"/>
            </a:xfrm>
            <a:custGeom>
              <a:rect b="b" l="l" r="r" t="t"/>
              <a:pathLst>
                <a:path extrusionOk="0" h="2958" w="337">
                  <a:moveTo>
                    <a:pt x="318" y="1"/>
                  </a:moveTo>
                  <a:cubicBezTo>
                    <a:pt x="40" y="490"/>
                    <a:pt x="7" y="1012"/>
                    <a:pt x="4" y="1540"/>
                  </a:cubicBezTo>
                  <a:cubicBezTo>
                    <a:pt x="0" y="2012"/>
                    <a:pt x="7" y="2483"/>
                    <a:pt x="7" y="2951"/>
                  </a:cubicBezTo>
                  <a:cubicBezTo>
                    <a:pt x="36" y="2955"/>
                    <a:pt x="61" y="2955"/>
                    <a:pt x="89" y="2958"/>
                  </a:cubicBezTo>
                  <a:cubicBezTo>
                    <a:pt x="129" y="2658"/>
                    <a:pt x="182" y="2358"/>
                    <a:pt x="208" y="2058"/>
                  </a:cubicBezTo>
                  <a:cubicBezTo>
                    <a:pt x="257" y="1466"/>
                    <a:pt x="293" y="869"/>
                    <a:pt x="328" y="273"/>
                  </a:cubicBezTo>
                  <a:cubicBezTo>
                    <a:pt x="336" y="184"/>
                    <a:pt x="321" y="94"/>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0"/>
            <p:cNvSpPr/>
            <p:nvPr/>
          </p:nvSpPr>
          <p:spPr>
            <a:xfrm>
              <a:off x="5973750" y="4026825"/>
              <a:ext cx="81525" cy="10025"/>
            </a:xfrm>
            <a:custGeom>
              <a:rect b="b" l="l" r="r" t="t"/>
              <a:pathLst>
                <a:path extrusionOk="0" h="401" w="3261">
                  <a:moveTo>
                    <a:pt x="2872" y="1"/>
                  </a:moveTo>
                  <a:cubicBezTo>
                    <a:pt x="2722" y="1"/>
                    <a:pt x="2586" y="31"/>
                    <a:pt x="2450" y="50"/>
                  </a:cubicBezTo>
                  <a:cubicBezTo>
                    <a:pt x="1757" y="135"/>
                    <a:pt x="1064" y="221"/>
                    <a:pt x="371" y="307"/>
                  </a:cubicBezTo>
                  <a:cubicBezTo>
                    <a:pt x="246" y="321"/>
                    <a:pt x="125" y="343"/>
                    <a:pt x="0" y="360"/>
                  </a:cubicBezTo>
                  <a:cubicBezTo>
                    <a:pt x="249" y="388"/>
                    <a:pt x="497" y="400"/>
                    <a:pt x="744" y="400"/>
                  </a:cubicBezTo>
                  <a:cubicBezTo>
                    <a:pt x="1570" y="400"/>
                    <a:pt x="2392" y="259"/>
                    <a:pt x="3261" y="78"/>
                  </a:cubicBezTo>
                  <a:cubicBezTo>
                    <a:pt x="3118" y="20"/>
                    <a:pt x="2991" y="1"/>
                    <a:pt x="2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0"/>
            <p:cNvSpPr/>
            <p:nvPr/>
          </p:nvSpPr>
          <p:spPr>
            <a:xfrm>
              <a:off x="5930600" y="3896800"/>
              <a:ext cx="42350" cy="56200"/>
            </a:xfrm>
            <a:custGeom>
              <a:rect b="b" l="l" r="r" t="t"/>
              <a:pathLst>
                <a:path extrusionOk="0" h="2248" w="1694">
                  <a:moveTo>
                    <a:pt x="1651" y="1"/>
                  </a:moveTo>
                  <a:cubicBezTo>
                    <a:pt x="1405" y="433"/>
                    <a:pt x="1208" y="854"/>
                    <a:pt x="940" y="1219"/>
                  </a:cubicBezTo>
                  <a:cubicBezTo>
                    <a:pt x="672" y="1586"/>
                    <a:pt x="326" y="1897"/>
                    <a:pt x="1" y="2247"/>
                  </a:cubicBezTo>
                  <a:cubicBezTo>
                    <a:pt x="886" y="1854"/>
                    <a:pt x="1694" y="769"/>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0"/>
            <p:cNvSpPr/>
            <p:nvPr/>
          </p:nvSpPr>
          <p:spPr>
            <a:xfrm>
              <a:off x="5912575" y="4131450"/>
              <a:ext cx="74400" cy="49300"/>
            </a:xfrm>
            <a:custGeom>
              <a:rect b="b" l="l" r="r" t="t"/>
              <a:pathLst>
                <a:path extrusionOk="0" h="1972" w="2976">
                  <a:moveTo>
                    <a:pt x="2975" y="0"/>
                  </a:moveTo>
                  <a:lnTo>
                    <a:pt x="2975" y="0"/>
                  </a:lnTo>
                  <a:cubicBezTo>
                    <a:pt x="2611" y="25"/>
                    <a:pt x="2329" y="261"/>
                    <a:pt x="2050" y="478"/>
                  </a:cubicBezTo>
                  <a:cubicBezTo>
                    <a:pt x="1401" y="982"/>
                    <a:pt x="772" y="1510"/>
                    <a:pt x="29" y="1879"/>
                  </a:cubicBezTo>
                  <a:cubicBezTo>
                    <a:pt x="16" y="1888"/>
                    <a:pt x="18" y="1929"/>
                    <a:pt x="13" y="1961"/>
                  </a:cubicBezTo>
                  <a:lnTo>
                    <a:pt x="13" y="1961"/>
                  </a:lnTo>
                  <a:cubicBezTo>
                    <a:pt x="458" y="1831"/>
                    <a:pt x="840" y="1572"/>
                    <a:pt x="1208" y="1304"/>
                  </a:cubicBezTo>
                  <a:cubicBezTo>
                    <a:pt x="1804" y="872"/>
                    <a:pt x="2393" y="429"/>
                    <a:pt x="2975" y="0"/>
                  </a:cubicBezTo>
                  <a:close/>
                  <a:moveTo>
                    <a:pt x="13" y="1961"/>
                  </a:moveTo>
                  <a:cubicBezTo>
                    <a:pt x="9" y="1962"/>
                    <a:pt x="5" y="1963"/>
                    <a:pt x="0" y="1965"/>
                  </a:cubicBezTo>
                  <a:lnTo>
                    <a:pt x="11" y="1971"/>
                  </a:lnTo>
                  <a:cubicBezTo>
                    <a:pt x="12" y="1968"/>
                    <a:pt x="13" y="1964"/>
                    <a:pt x="13" y="19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0"/>
            <p:cNvSpPr/>
            <p:nvPr/>
          </p:nvSpPr>
          <p:spPr>
            <a:xfrm>
              <a:off x="5971150" y="4052850"/>
              <a:ext cx="76100" cy="14325"/>
            </a:xfrm>
            <a:custGeom>
              <a:rect b="b" l="l" r="r" t="t"/>
              <a:pathLst>
                <a:path extrusionOk="0" h="573" w="3044">
                  <a:moveTo>
                    <a:pt x="2363" y="0"/>
                  </a:moveTo>
                  <a:cubicBezTo>
                    <a:pt x="1542" y="0"/>
                    <a:pt x="767" y="272"/>
                    <a:pt x="1" y="573"/>
                  </a:cubicBezTo>
                  <a:cubicBezTo>
                    <a:pt x="997" y="276"/>
                    <a:pt x="2018" y="166"/>
                    <a:pt x="3043" y="65"/>
                  </a:cubicBezTo>
                  <a:cubicBezTo>
                    <a:pt x="2813" y="20"/>
                    <a:pt x="2586"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0"/>
            <p:cNvSpPr/>
            <p:nvPr/>
          </p:nvSpPr>
          <p:spPr>
            <a:xfrm>
              <a:off x="5897225" y="3892075"/>
              <a:ext cx="30725" cy="50450"/>
            </a:xfrm>
            <a:custGeom>
              <a:rect b="b" l="l" r="r" t="t"/>
              <a:pathLst>
                <a:path extrusionOk="0" h="2018" w="1229">
                  <a:moveTo>
                    <a:pt x="1229" y="0"/>
                  </a:moveTo>
                  <a:lnTo>
                    <a:pt x="1229" y="0"/>
                  </a:lnTo>
                  <a:cubicBezTo>
                    <a:pt x="804" y="697"/>
                    <a:pt x="397" y="1368"/>
                    <a:pt x="1" y="2018"/>
                  </a:cubicBezTo>
                  <a:cubicBezTo>
                    <a:pt x="583" y="1640"/>
                    <a:pt x="1214" y="629"/>
                    <a:pt x="1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0"/>
            <p:cNvSpPr/>
            <p:nvPr/>
          </p:nvSpPr>
          <p:spPr>
            <a:xfrm>
              <a:off x="5939625" y="3913325"/>
              <a:ext cx="41000" cy="44825"/>
            </a:xfrm>
            <a:custGeom>
              <a:rect b="b" l="l" r="r" t="t"/>
              <a:pathLst>
                <a:path extrusionOk="0" h="1793" w="1640">
                  <a:moveTo>
                    <a:pt x="1640" y="1"/>
                  </a:moveTo>
                  <a:lnTo>
                    <a:pt x="1640" y="1"/>
                  </a:lnTo>
                  <a:cubicBezTo>
                    <a:pt x="1451" y="293"/>
                    <a:pt x="1322" y="536"/>
                    <a:pt x="1154" y="747"/>
                  </a:cubicBezTo>
                  <a:cubicBezTo>
                    <a:pt x="983" y="957"/>
                    <a:pt x="772" y="1136"/>
                    <a:pt x="572" y="1326"/>
                  </a:cubicBezTo>
                  <a:cubicBezTo>
                    <a:pt x="393" y="1493"/>
                    <a:pt x="136" y="1572"/>
                    <a:pt x="1" y="1793"/>
                  </a:cubicBezTo>
                  <a:cubicBezTo>
                    <a:pt x="1118" y="1225"/>
                    <a:pt x="1586" y="721"/>
                    <a:pt x="1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
            <p:cNvSpPr/>
            <p:nvPr/>
          </p:nvSpPr>
          <p:spPr>
            <a:xfrm>
              <a:off x="5824175" y="3910825"/>
              <a:ext cx="12875" cy="56975"/>
            </a:xfrm>
            <a:custGeom>
              <a:rect b="b" l="l" r="r" t="t"/>
              <a:pathLst>
                <a:path extrusionOk="0" h="2279" w="515">
                  <a:moveTo>
                    <a:pt x="422" y="0"/>
                  </a:moveTo>
                  <a:lnTo>
                    <a:pt x="422" y="0"/>
                  </a:lnTo>
                  <a:cubicBezTo>
                    <a:pt x="1" y="761"/>
                    <a:pt x="15" y="1504"/>
                    <a:pt x="65" y="2278"/>
                  </a:cubicBezTo>
                  <a:cubicBezTo>
                    <a:pt x="91" y="2093"/>
                    <a:pt x="116" y="1907"/>
                    <a:pt x="137" y="1726"/>
                  </a:cubicBezTo>
                  <a:cubicBezTo>
                    <a:pt x="162" y="1540"/>
                    <a:pt x="172" y="1350"/>
                    <a:pt x="208" y="1169"/>
                  </a:cubicBezTo>
                  <a:cubicBezTo>
                    <a:pt x="248" y="968"/>
                    <a:pt x="308" y="772"/>
                    <a:pt x="355" y="575"/>
                  </a:cubicBezTo>
                  <a:cubicBezTo>
                    <a:pt x="394" y="414"/>
                    <a:pt x="515" y="264"/>
                    <a:pt x="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0"/>
            <p:cNvSpPr/>
            <p:nvPr/>
          </p:nvSpPr>
          <p:spPr>
            <a:xfrm>
              <a:off x="5808300" y="3913950"/>
              <a:ext cx="11525" cy="43325"/>
            </a:xfrm>
            <a:custGeom>
              <a:rect b="b" l="l" r="r" t="t"/>
              <a:pathLst>
                <a:path extrusionOk="0" h="1733" w="461">
                  <a:moveTo>
                    <a:pt x="368" y="0"/>
                  </a:moveTo>
                  <a:lnTo>
                    <a:pt x="368" y="0"/>
                  </a:lnTo>
                  <a:cubicBezTo>
                    <a:pt x="43" y="615"/>
                    <a:pt x="1" y="1168"/>
                    <a:pt x="133" y="1733"/>
                  </a:cubicBezTo>
                  <a:cubicBezTo>
                    <a:pt x="157" y="1547"/>
                    <a:pt x="172" y="1361"/>
                    <a:pt x="204" y="1179"/>
                  </a:cubicBezTo>
                  <a:cubicBezTo>
                    <a:pt x="236" y="993"/>
                    <a:pt x="279" y="811"/>
                    <a:pt x="319" y="625"/>
                  </a:cubicBezTo>
                  <a:cubicBezTo>
                    <a:pt x="350" y="454"/>
                    <a:pt x="461" y="294"/>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0"/>
            <p:cNvSpPr/>
            <p:nvPr/>
          </p:nvSpPr>
          <p:spPr>
            <a:xfrm>
              <a:off x="5988825" y="4078875"/>
              <a:ext cx="42075" cy="6075"/>
            </a:xfrm>
            <a:custGeom>
              <a:rect b="b" l="l" r="r" t="t"/>
              <a:pathLst>
                <a:path extrusionOk="0" h="243" w="1683">
                  <a:moveTo>
                    <a:pt x="1148" y="0"/>
                  </a:moveTo>
                  <a:cubicBezTo>
                    <a:pt x="758" y="0"/>
                    <a:pt x="380" y="126"/>
                    <a:pt x="1" y="242"/>
                  </a:cubicBezTo>
                  <a:cubicBezTo>
                    <a:pt x="561" y="189"/>
                    <a:pt x="1122" y="139"/>
                    <a:pt x="1682" y="89"/>
                  </a:cubicBezTo>
                  <a:cubicBezTo>
                    <a:pt x="1501" y="26"/>
                    <a:pt x="1323" y="0"/>
                    <a:pt x="1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0"/>
            <p:cNvSpPr/>
            <p:nvPr/>
          </p:nvSpPr>
          <p:spPr>
            <a:xfrm>
              <a:off x="5939725" y="4129775"/>
              <a:ext cx="36350" cy="17150"/>
            </a:xfrm>
            <a:custGeom>
              <a:rect b="b" l="l" r="r" t="t"/>
              <a:pathLst>
                <a:path extrusionOk="0" h="686" w="1454">
                  <a:moveTo>
                    <a:pt x="1334" y="1"/>
                  </a:moveTo>
                  <a:cubicBezTo>
                    <a:pt x="933" y="1"/>
                    <a:pt x="372" y="271"/>
                    <a:pt x="0" y="685"/>
                  </a:cubicBezTo>
                  <a:cubicBezTo>
                    <a:pt x="532" y="438"/>
                    <a:pt x="1000" y="220"/>
                    <a:pt x="1454" y="10"/>
                  </a:cubicBezTo>
                  <a:cubicBezTo>
                    <a:pt x="1416" y="4"/>
                    <a:pt x="1376"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0"/>
            <p:cNvSpPr/>
            <p:nvPr/>
          </p:nvSpPr>
          <p:spPr>
            <a:xfrm>
              <a:off x="5815975" y="4201325"/>
              <a:ext cx="46275" cy="12775"/>
            </a:xfrm>
            <a:custGeom>
              <a:rect b="b" l="l" r="r" t="t"/>
              <a:pathLst>
                <a:path extrusionOk="0" h="511" w="1851">
                  <a:moveTo>
                    <a:pt x="1850" y="1"/>
                  </a:moveTo>
                  <a:cubicBezTo>
                    <a:pt x="1207" y="172"/>
                    <a:pt x="629" y="322"/>
                    <a:pt x="0" y="490"/>
                  </a:cubicBezTo>
                  <a:cubicBezTo>
                    <a:pt x="65" y="504"/>
                    <a:pt x="139" y="510"/>
                    <a:pt x="219" y="510"/>
                  </a:cubicBezTo>
                  <a:cubicBezTo>
                    <a:pt x="669" y="510"/>
                    <a:pt x="1329" y="307"/>
                    <a:pt x="1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0"/>
            <p:cNvSpPr/>
            <p:nvPr/>
          </p:nvSpPr>
          <p:spPr>
            <a:xfrm>
              <a:off x="5847400" y="4190375"/>
              <a:ext cx="24400" cy="8950"/>
            </a:xfrm>
            <a:custGeom>
              <a:rect b="b" l="l" r="r" t="t"/>
              <a:pathLst>
                <a:path extrusionOk="0" h="358" w="976">
                  <a:moveTo>
                    <a:pt x="944" y="0"/>
                  </a:moveTo>
                  <a:cubicBezTo>
                    <a:pt x="782" y="46"/>
                    <a:pt x="619" y="93"/>
                    <a:pt x="458" y="147"/>
                  </a:cubicBezTo>
                  <a:cubicBezTo>
                    <a:pt x="319" y="193"/>
                    <a:pt x="140" y="154"/>
                    <a:pt x="1" y="358"/>
                  </a:cubicBezTo>
                  <a:cubicBezTo>
                    <a:pt x="383" y="336"/>
                    <a:pt x="708" y="332"/>
                    <a:pt x="975" y="104"/>
                  </a:cubicBezTo>
                  <a:cubicBezTo>
                    <a:pt x="965" y="68"/>
                    <a:pt x="954" y="32"/>
                    <a:pt x="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0"/>
            <p:cNvSpPr/>
            <p:nvPr/>
          </p:nvSpPr>
          <p:spPr>
            <a:xfrm>
              <a:off x="5898100" y="3892150"/>
              <a:ext cx="11650" cy="17450"/>
            </a:xfrm>
            <a:custGeom>
              <a:rect b="b" l="l" r="r" t="t"/>
              <a:pathLst>
                <a:path extrusionOk="0" h="698" w="466">
                  <a:moveTo>
                    <a:pt x="391" y="1"/>
                  </a:moveTo>
                  <a:cubicBezTo>
                    <a:pt x="155" y="176"/>
                    <a:pt x="83" y="426"/>
                    <a:pt x="1" y="698"/>
                  </a:cubicBezTo>
                  <a:cubicBezTo>
                    <a:pt x="394" y="508"/>
                    <a:pt x="465" y="376"/>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0"/>
            <p:cNvSpPr/>
            <p:nvPr/>
          </p:nvSpPr>
          <p:spPr>
            <a:xfrm>
              <a:off x="5837475" y="3927875"/>
              <a:ext cx="7450" cy="25900"/>
            </a:xfrm>
            <a:custGeom>
              <a:rect b="b" l="l" r="r" t="t"/>
              <a:pathLst>
                <a:path extrusionOk="0" h="1036" w="298">
                  <a:moveTo>
                    <a:pt x="180" y="1"/>
                  </a:moveTo>
                  <a:cubicBezTo>
                    <a:pt x="94" y="340"/>
                    <a:pt x="1" y="675"/>
                    <a:pt x="141" y="1036"/>
                  </a:cubicBezTo>
                  <a:cubicBezTo>
                    <a:pt x="194" y="697"/>
                    <a:pt x="244" y="354"/>
                    <a:pt x="298" y="11"/>
                  </a:cubicBezTo>
                  <a:cubicBezTo>
                    <a:pt x="258" y="7"/>
                    <a:pt x="219" y="4"/>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0"/>
            <p:cNvSpPr/>
            <p:nvPr/>
          </p:nvSpPr>
          <p:spPr>
            <a:xfrm>
              <a:off x="5969450" y="4154400"/>
              <a:ext cx="13775" cy="11425"/>
            </a:xfrm>
            <a:custGeom>
              <a:rect b="b" l="l" r="r" t="t"/>
              <a:pathLst>
                <a:path extrusionOk="0" h="457" w="551">
                  <a:moveTo>
                    <a:pt x="494" y="0"/>
                  </a:moveTo>
                  <a:cubicBezTo>
                    <a:pt x="433" y="46"/>
                    <a:pt x="365" y="86"/>
                    <a:pt x="311" y="135"/>
                  </a:cubicBezTo>
                  <a:cubicBezTo>
                    <a:pt x="219" y="227"/>
                    <a:pt x="133" y="325"/>
                    <a:pt x="45" y="420"/>
                  </a:cubicBezTo>
                  <a:lnTo>
                    <a:pt x="45" y="420"/>
                  </a:lnTo>
                  <a:cubicBezTo>
                    <a:pt x="213" y="308"/>
                    <a:pt x="383" y="193"/>
                    <a:pt x="550" y="82"/>
                  </a:cubicBezTo>
                  <a:cubicBezTo>
                    <a:pt x="532" y="53"/>
                    <a:pt x="511" y="28"/>
                    <a:pt x="494" y="0"/>
                  </a:cubicBezTo>
                  <a:close/>
                  <a:moveTo>
                    <a:pt x="45" y="420"/>
                  </a:moveTo>
                  <a:lnTo>
                    <a:pt x="45" y="420"/>
                  </a:lnTo>
                  <a:cubicBezTo>
                    <a:pt x="30" y="430"/>
                    <a:pt x="16" y="440"/>
                    <a:pt x="1" y="450"/>
                  </a:cubicBezTo>
                  <a:lnTo>
                    <a:pt x="11" y="457"/>
                  </a:lnTo>
                  <a:cubicBezTo>
                    <a:pt x="22" y="445"/>
                    <a:pt x="34" y="433"/>
                    <a:pt x="45" y="4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0"/>
            <p:cNvSpPr/>
            <p:nvPr/>
          </p:nvSpPr>
          <p:spPr>
            <a:xfrm>
              <a:off x="5794900" y="3920000"/>
              <a:ext cx="6025" cy="12350"/>
            </a:xfrm>
            <a:custGeom>
              <a:rect b="b" l="l" r="r" t="t"/>
              <a:pathLst>
                <a:path extrusionOk="0" h="494" w="241">
                  <a:moveTo>
                    <a:pt x="240" y="1"/>
                  </a:moveTo>
                  <a:lnTo>
                    <a:pt x="240" y="1"/>
                  </a:lnTo>
                  <a:cubicBezTo>
                    <a:pt x="19" y="105"/>
                    <a:pt x="11" y="276"/>
                    <a:pt x="1" y="451"/>
                  </a:cubicBezTo>
                  <a:cubicBezTo>
                    <a:pt x="36" y="466"/>
                    <a:pt x="72" y="480"/>
                    <a:pt x="108" y="494"/>
                  </a:cubicBezTo>
                  <a:cubicBezTo>
                    <a:pt x="151" y="330"/>
                    <a:pt x="197" y="166"/>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0"/>
            <p:cNvSpPr/>
            <p:nvPr/>
          </p:nvSpPr>
          <p:spPr>
            <a:xfrm>
              <a:off x="6026675" y="4042025"/>
              <a:ext cx="15675" cy="3100"/>
            </a:xfrm>
            <a:custGeom>
              <a:rect b="b" l="l" r="r" t="t"/>
              <a:pathLst>
                <a:path extrusionOk="0" h="124" w="627">
                  <a:moveTo>
                    <a:pt x="373" y="0"/>
                  </a:moveTo>
                  <a:cubicBezTo>
                    <a:pt x="257" y="0"/>
                    <a:pt x="136" y="29"/>
                    <a:pt x="0" y="124"/>
                  </a:cubicBezTo>
                  <a:cubicBezTo>
                    <a:pt x="240" y="116"/>
                    <a:pt x="415" y="109"/>
                    <a:pt x="583" y="106"/>
                  </a:cubicBezTo>
                  <a:cubicBezTo>
                    <a:pt x="605" y="81"/>
                    <a:pt x="618" y="70"/>
                    <a:pt x="626" y="56"/>
                  </a:cubicBezTo>
                  <a:cubicBezTo>
                    <a:pt x="626" y="48"/>
                    <a:pt x="611" y="30"/>
                    <a:pt x="600" y="27"/>
                  </a:cubicBezTo>
                  <a:cubicBezTo>
                    <a:pt x="525" y="13"/>
                    <a:pt x="450" y="0"/>
                    <a:pt x="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0"/>
            <p:cNvSpPr/>
            <p:nvPr/>
          </p:nvSpPr>
          <p:spPr>
            <a:xfrm>
              <a:off x="5895525" y="4180550"/>
              <a:ext cx="17350" cy="5375"/>
            </a:xfrm>
            <a:custGeom>
              <a:rect b="b" l="l" r="r" t="t"/>
              <a:pathLst>
                <a:path extrusionOk="0" h="215" w="694">
                  <a:moveTo>
                    <a:pt x="682" y="1"/>
                  </a:moveTo>
                  <a:cubicBezTo>
                    <a:pt x="677" y="5"/>
                    <a:pt x="673" y="10"/>
                    <a:pt x="668" y="15"/>
                  </a:cubicBezTo>
                  <a:lnTo>
                    <a:pt x="668" y="15"/>
                  </a:lnTo>
                  <a:cubicBezTo>
                    <a:pt x="676" y="12"/>
                    <a:pt x="685" y="10"/>
                    <a:pt x="693" y="7"/>
                  </a:cubicBezTo>
                  <a:lnTo>
                    <a:pt x="682" y="1"/>
                  </a:lnTo>
                  <a:close/>
                  <a:moveTo>
                    <a:pt x="668" y="15"/>
                  </a:moveTo>
                  <a:cubicBezTo>
                    <a:pt x="444" y="80"/>
                    <a:pt x="224" y="145"/>
                    <a:pt x="1" y="215"/>
                  </a:cubicBezTo>
                  <a:cubicBezTo>
                    <a:pt x="244" y="207"/>
                    <a:pt x="484" y="190"/>
                    <a:pt x="668"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0"/>
            <p:cNvSpPr/>
            <p:nvPr/>
          </p:nvSpPr>
          <p:spPr>
            <a:xfrm>
              <a:off x="5902675" y="3951525"/>
              <a:ext cx="10825" cy="11275"/>
            </a:xfrm>
            <a:custGeom>
              <a:rect b="b" l="l" r="r" t="t"/>
              <a:pathLst>
                <a:path extrusionOk="0" h="451" w="433">
                  <a:moveTo>
                    <a:pt x="418" y="1"/>
                  </a:moveTo>
                  <a:cubicBezTo>
                    <a:pt x="414" y="5"/>
                    <a:pt x="411" y="9"/>
                    <a:pt x="408" y="14"/>
                  </a:cubicBezTo>
                  <a:lnTo>
                    <a:pt x="408" y="14"/>
                  </a:lnTo>
                  <a:cubicBezTo>
                    <a:pt x="416" y="12"/>
                    <a:pt x="424" y="10"/>
                    <a:pt x="432" y="8"/>
                  </a:cubicBezTo>
                  <a:lnTo>
                    <a:pt x="418" y="1"/>
                  </a:lnTo>
                  <a:close/>
                  <a:moveTo>
                    <a:pt x="408" y="14"/>
                  </a:moveTo>
                  <a:lnTo>
                    <a:pt x="408" y="14"/>
                  </a:lnTo>
                  <a:cubicBezTo>
                    <a:pt x="205" y="71"/>
                    <a:pt x="121" y="242"/>
                    <a:pt x="0" y="376"/>
                  </a:cubicBezTo>
                  <a:cubicBezTo>
                    <a:pt x="29" y="401"/>
                    <a:pt x="58" y="426"/>
                    <a:pt x="86" y="451"/>
                  </a:cubicBezTo>
                  <a:cubicBezTo>
                    <a:pt x="193" y="305"/>
                    <a:pt x="301" y="159"/>
                    <a:pt x="408"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0"/>
            <p:cNvSpPr/>
            <p:nvPr/>
          </p:nvSpPr>
          <p:spPr>
            <a:xfrm>
              <a:off x="5781975" y="3919400"/>
              <a:ext cx="7250" cy="11275"/>
            </a:xfrm>
            <a:custGeom>
              <a:rect b="b" l="l" r="r" t="t"/>
              <a:pathLst>
                <a:path extrusionOk="0" h="451" w="290">
                  <a:moveTo>
                    <a:pt x="146" y="0"/>
                  </a:moveTo>
                  <a:lnTo>
                    <a:pt x="146" y="0"/>
                  </a:lnTo>
                  <a:cubicBezTo>
                    <a:pt x="100" y="140"/>
                    <a:pt x="50" y="279"/>
                    <a:pt x="0" y="414"/>
                  </a:cubicBezTo>
                  <a:cubicBezTo>
                    <a:pt x="43" y="429"/>
                    <a:pt x="86" y="440"/>
                    <a:pt x="129" y="450"/>
                  </a:cubicBezTo>
                  <a:cubicBezTo>
                    <a:pt x="200" y="318"/>
                    <a:pt x="289" y="19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0"/>
            <p:cNvSpPr/>
            <p:nvPr/>
          </p:nvSpPr>
          <p:spPr>
            <a:xfrm>
              <a:off x="5944100" y="3899400"/>
              <a:ext cx="7525" cy="10000"/>
            </a:xfrm>
            <a:custGeom>
              <a:rect b="b" l="l" r="r" t="t"/>
              <a:pathLst>
                <a:path extrusionOk="0" h="400" w="301">
                  <a:moveTo>
                    <a:pt x="183" y="0"/>
                  </a:moveTo>
                  <a:cubicBezTo>
                    <a:pt x="122" y="118"/>
                    <a:pt x="61" y="236"/>
                    <a:pt x="0" y="354"/>
                  </a:cubicBezTo>
                  <a:cubicBezTo>
                    <a:pt x="29" y="368"/>
                    <a:pt x="61" y="386"/>
                    <a:pt x="89" y="400"/>
                  </a:cubicBezTo>
                  <a:cubicBezTo>
                    <a:pt x="158" y="289"/>
                    <a:pt x="229" y="175"/>
                    <a:pt x="300" y="65"/>
                  </a:cubicBezTo>
                  <a:cubicBezTo>
                    <a:pt x="261" y="43"/>
                    <a:pt x="222" y="22"/>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0"/>
            <p:cNvSpPr/>
            <p:nvPr/>
          </p:nvSpPr>
          <p:spPr>
            <a:xfrm>
              <a:off x="5913100" y="3940275"/>
              <a:ext cx="10575" cy="11450"/>
            </a:xfrm>
            <a:custGeom>
              <a:rect b="b" l="l" r="r" t="t"/>
              <a:pathLst>
                <a:path extrusionOk="0" h="458" w="423">
                  <a:moveTo>
                    <a:pt x="401" y="1"/>
                  </a:moveTo>
                  <a:cubicBezTo>
                    <a:pt x="222" y="106"/>
                    <a:pt x="67" y="232"/>
                    <a:pt x="18" y="446"/>
                  </a:cubicBezTo>
                  <a:lnTo>
                    <a:pt x="18" y="446"/>
                  </a:lnTo>
                  <a:cubicBezTo>
                    <a:pt x="239" y="382"/>
                    <a:pt x="356" y="224"/>
                    <a:pt x="422" y="15"/>
                  </a:cubicBezTo>
                  <a:lnTo>
                    <a:pt x="401" y="1"/>
                  </a:lnTo>
                  <a:close/>
                  <a:moveTo>
                    <a:pt x="18" y="446"/>
                  </a:moveTo>
                  <a:cubicBezTo>
                    <a:pt x="12" y="448"/>
                    <a:pt x="6" y="449"/>
                    <a:pt x="1" y="451"/>
                  </a:cubicBezTo>
                  <a:lnTo>
                    <a:pt x="15" y="458"/>
                  </a:lnTo>
                  <a:cubicBezTo>
                    <a:pt x="16" y="454"/>
                    <a:pt x="17" y="450"/>
                    <a:pt x="18" y="4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0"/>
            <p:cNvSpPr/>
            <p:nvPr/>
          </p:nvSpPr>
          <p:spPr>
            <a:xfrm>
              <a:off x="5958475" y="4165650"/>
              <a:ext cx="11275" cy="6900"/>
            </a:xfrm>
            <a:custGeom>
              <a:rect b="b" l="l" r="r" t="t"/>
              <a:pathLst>
                <a:path extrusionOk="0" h="276" w="451">
                  <a:moveTo>
                    <a:pt x="440" y="0"/>
                  </a:moveTo>
                  <a:cubicBezTo>
                    <a:pt x="439" y="5"/>
                    <a:pt x="437" y="10"/>
                    <a:pt x="436" y="15"/>
                  </a:cubicBezTo>
                  <a:lnTo>
                    <a:pt x="436" y="15"/>
                  </a:lnTo>
                  <a:cubicBezTo>
                    <a:pt x="441" y="13"/>
                    <a:pt x="445" y="10"/>
                    <a:pt x="450" y="7"/>
                  </a:cubicBezTo>
                  <a:lnTo>
                    <a:pt x="440" y="0"/>
                  </a:lnTo>
                  <a:close/>
                  <a:moveTo>
                    <a:pt x="436" y="15"/>
                  </a:moveTo>
                  <a:lnTo>
                    <a:pt x="436" y="15"/>
                  </a:lnTo>
                  <a:cubicBezTo>
                    <a:pt x="291" y="102"/>
                    <a:pt x="145" y="188"/>
                    <a:pt x="0" y="275"/>
                  </a:cubicBezTo>
                  <a:cubicBezTo>
                    <a:pt x="203" y="268"/>
                    <a:pt x="377" y="223"/>
                    <a:pt x="436"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0"/>
            <p:cNvSpPr/>
            <p:nvPr/>
          </p:nvSpPr>
          <p:spPr>
            <a:xfrm>
              <a:off x="6026050" y="4066625"/>
              <a:ext cx="9575" cy="3950"/>
            </a:xfrm>
            <a:custGeom>
              <a:rect b="b" l="l" r="r" t="t"/>
              <a:pathLst>
                <a:path extrusionOk="0" h="158" w="383">
                  <a:moveTo>
                    <a:pt x="383" y="0"/>
                  </a:moveTo>
                  <a:cubicBezTo>
                    <a:pt x="261" y="22"/>
                    <a:pt x="140" y="40"/>
                    <a:pt x="22" y="65"/>
                  </a:cubicBezTo>
                  <a:cubicBezTo>
                    <a:pt x="12" y="65"/>
                    <a:pt x="12" y="107"/>
                    <a:pt x="0" y="157"/>
                  </a:cubicBezTo>
                  <a:cubicBezTo>
                    <a:pt x="137" y="143"/>
                    <a:pt x="258" y="129"/>
                    <a:pt x="383" y="118"/>
                  </a:cubicBezTo>
                  <a:lnTo>
                    <a:pt x="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0"/>
            <p:cNvSpPr/>
            <p:nvPr/>
          </p:nvSpPr>
          <p:spPr>
            <a:xfrm>
              <a:off x="5923100" y="3932525"/>
              <a:ext cx="8350" cy="8150"/>
            </a:xfrm>
            <a:custGeom>
              <a:rect b="b" l="l" r="r" t="t"/>
              <a:pathLst>
                <a:path extrusionOk="0" h="326" w="334">
                  <a:moveTo>
                    <a:pt x="334" y="1"/>
                  </a:moveTo>
                  <a:lnTo>
                    <a:pt x="334" y="1"/>
                  </a:lnTo>
                  <a:cubicBezTo>
                    <a:pt x="136" y="32"/>
                    <a:pt x="34" y="143"/>
                    <a:pt x="1" y="311"/>
                  </a:cubicBezTo>
                  <a:lnTo>
                    <a:pt x="22" y="325"/>
                  </a:lnTo>
                  <a:cubicBezTo>
                    <a:pt x="126" y="218"/>
                    <a:pt x="230" y="108"/>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0"/>
            <p:cNvSpPr/>
            <p:nvPr/>
          </p:nvSpPr>
          <p:spPr>
            <a:xfrm>
              <a:off x="5757225" y="3438300"/>
              <a:ext cx="164675" cy="79175"/>
            </a:xfrm>
            <a:custGeom>
              <a:rect b="b" l="l" r="r" t="t"/>
              <a:pathLst>
                <a:path extrusionOk="0" h="3167" w="6587">
                  <a:moveTo>
                    <a:pt x="441" y="1"/>
                  </a:moveTo>
                  <a:cubicBezTo>
                    <a:pt x="279" y="1"/>
                    <a:pt x="131" y="26"/>
                    <a:pt x="0" y="70"/>
                  </a:cubicBezTo>
                  <a:cubicBezTo>
                    <a:pt x="429" y="195"/>
                    <a:pt x="879" y="292"/>
                    <a:pt x="1304" y="459"/>
                  </a:cubicBezTo>
                  <a:cubicBezTo>
                    <a:pt x="2032" y="752"/>
                    <a:pt x="2740" y="1109"/>
                    <a:pt x="3468" y="1398"/>
                  </a:cubicBezTo>
                  <a:cubicBezTo>
                    <a:pt x="4479" y="1799"/>
                    <a:pt x="5447" y="2255"/>
                    <a:pt x="6232" y="3035"/>
                  </a:cubicBezTo>
                  <a:cubicBezTo>
                    <a:pt x="6243" y="3045"/>
                    <a:pt x="6257" y="3056"/>
                    <a:pt x="6275" y="3063"/>
                  </a:cubicBezTo>
                  <a:cubicBezTo>
                    <a:pt x="6351" y="3099"/>
                    <a:pt x="6429" y="3131"/>
                    <a:pt x="6507" y="3166"/>
                  </a:cubicBezTo>
                  <a:cubicBezTo>
                    <a:pt x="6519" y="3145"/>
                    <a:pt x="6532" y="3124"/>
                    <a:pt x="6543" y="3102"/>
                  </a:cubicBezTo>
                  <a:cubicBezTo>
                    <a:pt x="6183" y="2770"/>
                    <a:pt x="5825" y="2438"/>
                    <a:pt x="5386" y="2031"/>
                  </a:cubicBezTo>
                  <a:lnTo>
                    <a:pt x="5386" y="2031"/>
                  </a:lnTo>
                  <a:cubicBezTo>
                    <a:pt x="5854" y="2034"/>
                    <a:pt x="6222" y="2034"/>
                    <a:pt x="6586" y="2038"/>
                  </a:cubicBezTo>
                  <a:lnTo>
                    <a:pt x="6586" y="1963"/>
                  </a:lnTo>
                  <a:cubicBezTo>
                    <a:pt x="6504" y="1945"/>
                    <a:pt x="6422" y="1924"/>
                    <a:pt x="6336" y="1916"/>
                  </a:cubicBezTo>
                  <a:cubicBezTo>
                    <a:pt x="5690" y="1859"/>
                    <a:pt x="5032" y="1838"/>
                    <a:pt x="4454" y="1481"/>
                  </a:cubicBezTo>
                  <a:cubicBezTo>
                    <a:pt x="4414" y="1456"/>
                    <a:pt x="4358" y="1449"/>
                    <a:pt x="4311" y="1434"/>
                  </a:cubicBezTo>
                  <a:cubicBezTo>
                    <a:pt x="4036" y="1342"/>
                    <a:pt x="3758" y="1266"/>
                    <a:pt x="3493" y="1156"/>
                  </a:cubicBezTo>
                  <a:cubicBezTo>
                    <a:pt x="3161" y="1016"/>
                    <a:pt x="2847" y="838"/>
                    <a:pt x="2515" y="695"/>
                  </a:cubicBezTo>
                  <a:cubicBezTo>
                    <a:pt x="2029" y="488"/>
                    <a:pt x="1536" y="284"/>
                    <a:pt x="1036" y="109"/>
                  </a:cubicBezTo>
                  <a:cubicBezTo>
                    <a:pt x="824" y="33"/>
                    <a:pt x="624" y="1"/>
                    <a:pt x="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0"/>
            <p:cNvSpPr/>
            <p:nvPr/>
          </p:nvSpPr>
          <p:spPr>
            <a:xfrm>
              <a:off x="5908275" y="3398975"/>
              <a:ext cx="144500" cy="42075"/>
            </a:xfrm>
            <a:custGeom>
              <a:rect b="b" l="l" r="r" t="t"/>
              <a:pathLst>
                <a:path extrusionOk="0" h="1683" w="5780">
                  <a:moveTo>
                    <a:pt x="1" y="1"/>
                  </a:moveTo>
                  <a:lnTo>
                    <a:pt x="1" y="1"/>
                  </a:lnTo>
                  <a:cubicBezTo>
                    <a:pt x="76" y="136"/>
                    <a:pt x="87" y="182"/>
                    <a:pt x="108" y="189"/>
                  </a:cubicBezTo>
                  <a:cubicBezTo>
                    <a:pt x="816" y="500"/>
                    <a:pt x="1549" y="650"/>
                    <a:pt x="2295" y="650"/>
                  </a:cubicBezTo>
                  <a:cubicBezTo>
                    <a:pt x="2569" y="650"/>
                    <a:pt x="2845" y="630"/>
                    <a:pt x="3122" y="589"/>
                  </a:cubicBezTo>
                  <a:cubicBezTo>
                    <a:pt x="3274" y="567"/>
                    <a:pt x="3419" y="554"/>
                    <a:pt x="3559" y="554"/>
                  </a:cubicBezTo>
                  <a:cubicBezTo>
                    <a:pt x="3889" y="554"/>
                    <a:pt x="4191" y="626"/>
                    <a:pt x="4487" y="822"/>
                  </a:cubicBezTo>
                  <a:cubicBezTo>
                    <a:pt x="4908" y="1104"/>
                    <a:pt x="5329" y="1382"/>
                    <a:pt x="5779" y="1682"/>
                  </a:cubicBezTo>
                  <a:cubicBezTo>
                    <a:pt x="5669" y="1272"/>
                    <a:pt x="5451" y="965"/>
                    <a:pt x="5094" y="768"/>
                  </a:cubicBezTo>
                  <a:cubicBezTo>
                    <a:pt x="4837" y="625"/>
                    <a:pt x="4576" y="500"/>
                    <a:pt x="4312" y="375"/>
                  </a:cubicBezTo>
                  <a:cubicBezTo>
                    <a:pt x="4118" y="286"/>
                    <a:pt x="3919" y="244"/>
                    <a:pt x="3712" y="244"/>
                  </a:cubicBezTo>
                  <a:cubicBezTo>
                    <a:pt x="3614" y="244"/>
                    <a:pt x="3514" y="253"/>
                    <a:pt x="3412" y="271"/>
                  </a:cubicBezTo>
                  <a:cubicBezTo>
                    <a:pt x="3031" y="338"/>
                    <a:pt x="2650" y="373"/>
                    <a:pt x="2272" y="373"/>
                  </a:cubicBezTo>
                  <a:cubicBezTo>
                    <a:pt x="1700" y="373"/>
                    <a:pt x="1132" y="294"/>
                    <a:pt x="569" y="129"/>
                  </a:cubicBezTo>
                  <a:cubicBezTo>
                    <a:pt x="412" y="82"/>
                    <a:pt x="251" y="5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0"/>
            <p:cNvSpPr/>
            <p:nvPr/>
          </p:nvSpPr>
          <p:spPr>
            <a:xfrm>
              <a:off x="5697050" y="3480575"/>
              <a:ext cx="77525" cy="24575"/>
            </a:xfrm>
            <a:custGeom>
              <a:rect b="b" l="l" r="r" t="t"/>
              <a:pathLst>
                <a:path extrusionOk="0" h="983" w="3101">
                  <a:moveTo>
                    <a:pt x="217" y="0"/>
                  </a:moveTo>
                  <a:cubicBezTo>
                    <a:pt x="143" y="0"/>
                    <a:pt x="70" y="2"/>
                    <a:pt x="1" y="7"/>
                  </a:cubicBezTo>
                  <a:cubicBezTo>
                    <a:pt x="1036" y="236"/>
                    <a:pt x="2072" y="439"/>
                    <a:pt x="3101" y="983"/>
                  </a:cubicBezTo>
                  <a:cubicBezTo>
                    <a:pt x="2565" y="437"/>
                    <a:pt x="1221"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0"/>
            <p:cNvSpPr/>
            <p:nvPr/>
          </p:nvSpPr>
          <p:spPr>
            <a:xfrm>
              <a:off x="5723675" y="3495800"/>
              <a:ext cx="43500" cy="13550"/>
            </a:xfrm>
            <a:custGeom>
              <a:rect b="b" l="l" r="r" t="t"/>
              <a:pathLst>
                <a:path extrusionOk="0" h="542" w="1740">
                  <a:moveTo>
                    <a:pt x="178" y="1"/>
                  </a:moveTo>
                  <a:cubicBezTo>
                    <a:pt x="111" y="1"/>
                    <a:pt x="51" y="7"/>
                    <a:pt x="0" y="20"/>
                  </a:cubicBezTo>
                  <a:cubicBezTo>
                    <a:pt x="570" y="189"/>
                    <a:pt x="1140" y="357"/>
                    <a:pt x="1713" y="526"/>
                  </a:cubicBezTo>
                  <a:lnTo>
                    <a:pt x="1713" y="526"/>
                  </a:lnTo>
                  <a:cubicBezTo>
                    <a:pt x="1275" y="229"/>
                    <a:pt x="592" y="1"/>
                    <a:pt x="178" y="1"/>
                  </a:cubicBezTo>
                  <a:close/>
                  <a:moveTo>
                    <a:pt x="1713" y="526"/>
                  </a:moveTo>
                  <a:cubicBezTo>
                    <a:pt x="1721" y="531"/>
                    <a:pt x="1728" y="537"/>
                    <a:pt x="1736" y="542"/>
                  </a:cubicBezTo>
                  <a:lnTo>
                    <a:pt x="1739" y="534"/>
                  </a:lnTo>
                  <a:cubicBezTo>
                    <a:pt x="1731" y="531"/>
                    <a:pt x="1722" y="529"/>
                    <a:pt x="1713" y="5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0"/>
            <p:cNvSpPr/>
            <p:nvPr/>
          </p:nvSpPr>
          <p:spPr>
            <a:xfrm>
              <a:off x="5714900" y="3470950"/>
              <a:ext cx="36725" cy="10725"/>
            </a:xfrm>
            <a:custGeom>
              <a:rect b="b" l="l" r="r" t="t"/>
              <a:pathLst>
                <a:path extrusionOk="0" h="429" w="1469">
                  <a:moveTo>
                    <a:pt x="112" y="1"/>
                  </a:moveTo>
                  <a:cubicBezTo>
                    <a:pt x="75" y="1"/>
                    <a:pt x="38" y="2"/>
                    <a:pt x="0" y="3"/>
                  </a:cubicBezTo>
                  <a:cubicBezTo>
                    <a:pt x="490" y="146"/>
                    <a:pt x="979" y="289"/>
                    <a:pt x="1469" y="428"/>
                  </a:cubicBezTo>
                  <a:cubicBezTo>
                    <a:pt x="1066" y="138"/>
                    <a:pt x="617" y="1"/>
                    <a:pt x="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0"/>
            <p:cNvSpPr/>
            <p:nvPr/>
          </p:nvSpPr>
          <p:spPr>
            <a:xfrm>
              <a:off x="5782050" y="3485650"/>
              <a:ext cx="23675" cy="13150"/>
            </a:xfrm>
            <a:custGeom>
              <a:rect b="b" l="l" r="r" t="t"/>
              <a:pathLst>
                <a:path extrusionOk="0" h="526" w="947">
                  <a:moveTo>
                    <a:pt x="57" y="1"/>
                  </a:moveTo>
                  <a:cubicBezTo>
                    <a:pt x="36" y="43"/>
                    <a:pt x="19" y="86"/>
                    <a:pt x="1" y="133"/>
                  </a:cubicBezTo>
                  <a:cubicBezTo>
                    <a:pt x="268" y="337"/>
                    <a:pt x="558" y="490"/>
                    <a:pt x="901" y="526"/>
                  </a:cubicBezTo>
                  <a:cubicBezTo>
                    <a:pt x="914" y="493"/>
                    <a:pt x="932" y="462"/>
                    <a:pt x="947" y="429"/>
                  </a:cubicBezTo>
                  <a:cubicBezTo>
                    <a:pt x="650" y="287"/>
                    <a:pt x="354" y="144"/>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0"/>
            <p:cNvSpPr/>
            <p:nvPr/>
          </p:nvSpPr>
          <p:spPr>
            <a:xfrm>
              <a:off x="5789350" y="3508675"/>
              <a:ext cx="17700" cy="8075"/>
            </a:xfrm>
            <a:custGeom>
              <a:rect b="b" l="l" r="r" t="t"/>
              <a:pathLst>
                <a:path extrusionOk="0" h="323" w="708">
                  <a:moveTo>
                    <a:pt x="1" y="1"/>
                  </a:moveTo>
                  <a:lnTo>
                    <a:pt x="1" y="1"/>
                  </a:lnTo>
                  <a:cubicBezTo>
                    <a:pt x="198" y="180"/>
                    <a:pt x="419" y="298"/>
                    <a:pt x="683" y="322"/>
                  </a:cubicBezTo>
                  <a:cubicBezTo>
                    <a:pt x="691" y="309"/>
                    <a:pt x="701" y="291"/>
                    <a:pt x="708" y="273"/>
                  </a:cubicBezTo>
                  <a:cubicBezTo>
                    <a:pt x="501" y="108"/>
                    <a:pt x="262" y="3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0"/>
            <p:cNvSpPr/>
            <p:nvPr/>
          </p:nvSpPr>
          <p:spPr>
            <a:xfrm>
              <a:off x="5856325" y="3403475"/>
              <a:ext cx="14400" cy="3275"/>
            </a:xfrm>
            <a:custGeom>
              <a:rect b="b" l="l" r="r" t="t"/>
              <a:pathLst>
                <a:path extrusionOk="0" h="131" w="576">
                  <a:moveTo>
                    <a:pt x="185" y="0"/>
                  </a:moveTo>
                  <a:cubicBezTo>
                    <a:pt x="129" y="0"/>
                    <a:pt x="71" y="13"/>
                    <a:pt x="12" y="45"/>
                  </a:cubicBezTo>
                  <a:lnTo>
                    <a:pt x="12" y="45"/>
                  </a:lnTo>
                  <a:cubicBezTo>
                    <a:pt x="10" y="44"/>
                    <a:pt x="7" y="43"/>
                    <a:pt x="5" y="42"/>
                  </a:cubicBezTo>
                  <a:lnTo>
                    <a:pt x="0" y="52"/>
                  </a:lnTo>
                  <a:cubicBezTo>
                    <a:pt x="4" y="50"/>
                    <a:pt x="8" y="47"/>
                    <a:pt x="12" y="45"/>
                  </a:cubicBezTo>
                  <a:lnTo>
                    <a:pt x="12" y="45"/>
                  </a:lnTo>
                  <a:cubicBezTo>
                    <a:pt x="136" y="104"/>
                    <a:pt x="262" y="130"/>
                    <a:pt x="391" y="130"/>
                  </a:cubicBezTo>
                  <a:cubicBezTo>
                    <a:pt x="452" y="130"/>
                    <a:pt x="513" y="124"/>
                    <a:pt x="575" y="113"/>
                  </a:cubicBezTo>
                  <a:cubicBezTo>
                    <a:pt x="448" y="71"/>
                    <a:pt x="320" y="0"/>
                    <a:pt x="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0"/>
            <p:cNvSpPr/>
            <p:nvPr/>
          </p:nvSpPr>
          <p:spPr>
            <a:xfrm>
              <a:off x="5767050" y="3509125"/>
              <a:ext cx="11275" cy="3675"/>
            </a:xfrm>
            <a:custGeom>
              <a:rect b="b" l="l" r="r" t="t"/>
              <a:pathLst>
                <a:path extrusionOk="0" h="147" w="451">
                  <a:moveTo>
                    <a:pt x="4" y="1"/>
                  </a:moveTo>
                  <a:lnTo>
                    <a:pt x="1" y="9"/>
                  </a:lnTo>
                  <a:cubicBezTo>
                    <a:pt x="4" y="9"/>
                    <a:pt x="7" y="10"/>
                    <a:pt x="11" y="10"/>
                  </a:cubicBezTo>
                  <a:lnTo>
                    <a:pt x="11" y="10"/>
                  </a:lnTo>
                  <a:cubicBezTo>
                    <a:pt x="8" y="7"/>
                    <a:pt x="6" y="4"/>
                    <a:pt x="4" y="1"/>
                  </a:cubicBezTo>
                  <a:close/>
                  <a:moveTo>
                    <a:pt x="11" y="10"/>
                  </a:moveTo>
                  <a:cubicBezTo>
                    <a:pt x="66" y="90"/>
                    <a:pt x="131" y="146"/>
                    <a:pt x="239" y="146"/>
                  </a:cubicBezTo>
                  <a:cubicBezTo>
                    <a:pt x="296" y="146"/>
                    <a:pt x="365" y="131"/>
                    <a:pt x="451" y="94"/>
                  </a:cubicBezTo>
                  <a:cubicBezTo>
                    <a:pt x="249" y="56"/>
                    <a:pt x="128" y="31"/>
                    <a:pt x="1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0"/>
            <p:cNvSpPr/>
            <p:nvPr/>
          </p:nvSpPr>
          <p:spPr>
            <a:xfrm>
              <a:off x="5806425" y="3515475"/>
              <a:ext cx="11625" cy="4250"/>
            </a:xfrm>
            <a:custGeom>
              <a:rect b="b" l="l" r="r" t="t"/>
              <a:pathLst>
                <a:path extrusionOk="0" h="170" w="465">
                  <a:moveTo>
                    <a:pt x="25" y="1"/>
                  </a:moveTo>
                  <a:cubicBezTo>
                    <a:pt x="18" y="19"/>
                    <a:pt x="8" y="37"/>
                    <a:pt x="0" y="50"/>
                  </a:cubicBezTo>
                  <a:cubicBezTo>
                    <a:pt x="82" y="126"/>
                    <a:pt x="172" y="169"/>
                    <a:pt x="275" y="169"/>
                  </a:cubicBezTo>
                  <a:cubicBezTo>
                    <a:pt x="334" y="169"/>
                    <a:pt x="396" y="155"/>
                    <a:pt x="465" y="126"/>
                  </a:cubicBezTo>
                  <a:cubicBezTo>
                    <a:pt x="318" y="86"/>
                    <a:pt x="172" y="44"/>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0"/>
            <p:cNvSpPr/>
            <p:nvPr/>
          </p:nvSpPr>
          <p:spPr>
            <a:xfrm>
              <a:off x="5466250" y="3287900"/>
              <a:ext cx="27350" cy="119225"/>
            </a:xfrm>
            <a:custGeom>
              <a:rect b="b" l="l" r="r" t="t"/>
              <a:pathLst>
                <a:path extrusionOk="0" h="4769" w="1094">
                  <a:moveTo>
                    <a:pt x="1093" y="0"/>
                  </a:moveTo>
                  <a:cubicBezTo>
                    <a:pt x="572" y="311"/>
                    <a:pt x="290" y="608"/>
                    <a:pt x="187" y="1086"/>
                  </a:cubicBezTo>
                  <a:cubicBezTo>
                    <a:pt x="90" y="1518"/>
                    <a:pt x="1" y="1975"/>
                    <a:pt x="47" y="2404"/>
                  </a:cubicBezTo>
                  <a:cubicBezTo>
                    <a:pt x="137" y="3196"/>
                    <a:pt x="330" y="3979"/>
                    <a:pt x="475" y="4768"/>
                  </a:cubicBezTo>
                  <a:cubicBezTo>
                    <a:pt x="508" y="4757"/>
                    <a:pt x="540" y="4750"/>
                    <a:pt x="572" y="4739"/>
                  </a:cubicBezTo>
                  <a:cubicBezTo>
                    <a:pt x="565" y="4558"/>
                    <a:pt x="565" y="4368"/>
                    <a:pt x="544" y="4186"/>
                  </a:cubicBezTo>
                  <a:cubicBezTo>
                    <a:pt x="475" y="3643"/>
                    <a:pt x="383" y="3104"/>
                    <a:pt x="330" y="2558"/>
                  </a:cubicBezTo>
                  <a:cubicBezTo>
                    <a:pt x="251" y="1747"/>
                    <a:pt x="433" y="994"/>
                    <a:pt x="915" y="322"/>
                  </a:cubicBezTo>
                  <a:cubicBezTo>
                    <a:pt x="973" y="244"/>
                    <a:pt x="1011" y="150"/>
                    <a:pt x="1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0"/>
            <p:cNvSpPr/>
            <p:nvPr/>
          </p:nvSpPr>
          <p:spPr>
            <a:xfrm>
              <a:off x="5505550" y="3269775"/>
              <a:ext cx="53950" cy="102175"/>
            </a:xfrm>
            <a:custGeom>
              <a:rect b="b" l="l" r="r" t="t"/>
              <a:pathLst>
                <a:path extrusionOk="0" h="4087" w="2158">
                  <a:moveTo>
                    <a:pt x="2157" y="0"/>
                  </a:moveTo>
                  <a:lnTo>
                    <a:pt x="2157" y="0"/>
                  </a:lnTo>
                  <a:cubicBezTo>
                    <a:pt x="1697" y="369"/>
                    <a:pt x="1572" y="872"/>
                    <a:pt x="1547" y="1408"/>
                  </a:cubicBezTo>
                  <a:cubicBezTo>
                    <a:pt x="1514" y="2143"/>
                    <a:pt x="1232" y="2754"/>
                    <a:pt x="682" y="3254"/>
                  </a:cubicBezTo>
                  <a:cubicBezTo>
                    <a:pt x="433" y="3483"/>
                    <a:pt x="225" y="3758"/>
                    <a:pt x="1" y="4011"/>
                  </a:cubicBezTo>
                  <a:cubicBezTo>
                    <a:pt x="29" y="4036"/>
                    <a:pt x="57" y="4061"/>
                    <a:pt x="82" y="4086"/>
                  </a:cubicBezTo>
                  <a:cubicBezTo>
                    <a:pt x="343" y="3825"/>
                    <a:pt x="593" y="3550"/>
                    <a:pt x="865" y="3304"/>
                  </a:cubicBezTo>
                  <a:cubicBezTo>
                    <a:pt x="1418" y="2807"/>
                    <a:pt x="1689" y="2190"/>
                    <a:pt x="1715" y="1450"/>
                  </a:cubicBezTo>
                  <a:cubicBezTo>
                    <a:pt x="1728" y="986"/>
                    <a:pt x="1818" y="536"/>
                    <a:pt x="2089" y="140"/>
                  </a:cubicBezTo>
                  <a:cubicBezTo>
                    <a:pt x="2118" y="97"/>
                    <a:pt x="2136" y="47"/>
                    <a:pt x="2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0"/>
            <p:cNvSpPr/>
            <p:nvPr/>
          </p:nvSpPr>
          <p:spPr>
            <a:xfrm>
              <a:off x="5503300" y="3266025"/>
              <a:ext cx="19850" cy="56275"/>
            </a:xfrm>
            <a:custGeom>
              <a:rect b="b" l="l" r="r" t="t"/>
              <a:pathLst>
                <a:path extrusionOk="0" h="2251" w="794">
                  <a:moveTo>
                    <a:pt x="793" y="0"/>
                  </a:moveTo>
                  <a:lnTo>
                    <a:pt x="793" y="0"/>
                  </a:lnTo>
                  <a:cubicBezTo>
                    <a:pt x="301" y="501"/>
                    <a:pt x="1" y="1475"/>
                    <a:pt x="119" y="2250"/>
                  </a:cubicBezTo>
                  <a:cubicBezTo>
                    <a:pt x="348" y="1483"/>
                    <a:pt x="572" y="740"/>
                    <a:pt x="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0"/>
            <p:cNvSpPr/>
            <p:nvPr/>
          </p:nvSpPr>
          <p:spPr>
            <a:xfrm>
              <a:off x="5463775" y="3511650"/>
              <a:ext cx="18325" cy="32075"/>
            </a:xfrm>
            <a:custGeom>
              <a:rect b="b" l="l" r="r" t="t"/>
              <a:pathLst>
                <a:path extrusionOk="0" h="1283" w="733">
                  <a:moveTo>
                    <a:pt x="0" y="0"/>
                  </a:moveTo>
                  <a:lnTo>
                    <a:pt x="0" y="0"/>
                  </a:lnTo>
                  <a:cubicBezTo>
                    <a:pt x="103" y="508"/>
                    <a:pt x="464" y="857"/>
                    <a:pt x="686" y="1282"/>
                  </a:cubicBezTo>
                  <a:cubicBezTo>
                    <a:pt x="732" y="893"/>
                    <a:pt x="439" y="37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0"/>
            <p:cNvSpPr/>
            <p:nvPr/>
          </p:nvSpPr>
          <p:spPr>
            <a:xfrm>
              <a:off x="5531975" y="3270400"/>
              <a:ext cx="15275" cy="48875"/>
            </a:xfrm>
            <a:custGeom>
              <a:rect b="b" l="l" r="r" t="t"/>
              <a:pathLst>
                <a:path extrusionOk="0" h="1955" w="611">
                  <a:moveTo>
                    <a:pt x="611" y="1"/>
                  </a:moveTo>
                  <a:lnTo>
                    <a:pt x="611" y="1"/>
                  </a:lnTo>
                  <a:cubicBezTo>
                    <a:pt x="96" y="639"/>
                    <a:pt x="0" y="1287"/>
                    <a:pt x="40" y="1954"/>
                  </a:cubicBezTo>
                  <a:cubicBezTo>
                    <a:pt x="118" y="1643"/>
                    <a:pt x="182" y="1333"/>
                    <a:pt x="272" y="1025"/>
                  </a:cubicBezTo>
                  <a:cubicBezTo>
                    <a:pt x="361" y="715"/>
                    <a:pt x="472" y="415"/>
                    <a:pt x="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0"/>
            <p:cNvSpPr/>
            <p:nvPr/>
          </p:nvSpPr>
          <p:spPr>
            <a:xfrm>
              <a:off x="5482150" y="3302275"/>
              <a:ext cx="14650" cy="44650"/>
            </a:xfrm>
            <a:custGeom>
              <a:rect b="b" l="l" r="r" t="t"/>
              <a:pathLst>
                <a:path extrusionOk="0" h="1786" w="586">
                  <a:moveTo>
                    <a:pt x="586" y="0"/>
                  </a:moveTo>
                  <a:cubicBezTo>
                    <a:pt x="187" y="569"/>
                    <a:pt x="1" y="1308"/>
                    <a:pt x="101" y="1786"/>
                  </a:cubicBezTo>
                  <a:cubicBezTo>
                    <a:pt x="258" y="1215"/>
                    <a:pt x="408" y="658"/>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0"/>
            <p:cNvSpPr/>
            <p:nvPr/>
          </p:nvSpPr>
          <p:spPr>
            <a:xfrm>
              <a:off x="5458300" y="3526275"/>
              <a:ext cx="19050" cy="35050"/>
            </a:xfrm>
            <a:custGeom>
              <a:rect b="b" l="l" r="r" t="t"/>
              <a:pathLst>
                <a:path extrusionOk="0" h="1402" w="762">
                  <a:moveTo>
                    <a:pt x="1" y="1"/>
                  </a:moveTo>
                  <a:lnTo>
                    <a:pt x="1" y="1"/>
                  </a:lnTo>
                  <a:cubicBezTo>
                    <a:pt x="254" y="469"/>
                    <a:pt x="508" y="937"/>
                    <a:pt x="762" y="1401"/>
                  </a:cubicBezTo>
                  <a:cubicBezTo>
                    <a:pt x="733" y="811"/>
                    <a:pt x="465" y="35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0"/>
            <p:cNvSpPr/>
            <p:nvPr/>
          </p:nvSpPr>
          <p:spPr>
            <a:xfrm>
              <a:off x="5455275" y="3538975"/>
              <a:ext cx="15475" cy="34825"/>
            </a:xfrm>
            <a:custGeom>
              <a:rect b="b" l="l" r="r" t="t"/>
              <a:pathLst>
                <a:path extrusionOk="0" h="1393" w="619">
                  <a:moveTo>
                    <a:pt x="1" y="0"/>
                  </a:moveTo>
                  <a:cubicBezTo>
                    <a:pt x="169" y="439"/>
                    <a:pt x="332" y="882"/>
                    <a:pt x="525" y="1393"/>
                  </a:cubicBezTo>
                  <a:cubicBezTo>
                    <a:pt x="619" y="782"/>
                    <a:pt x="301" y="40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0"/>
            <p:cNvSpPr/>
            <p:nvPr/>
          </p:nvSpPr>
          <p:spPr>
            <a:xfrm>
              <a:off x="5460350" y="3499775"/>
              <a:ext cx="18525" cy="14300"/>
            </a:xfrm>
            <a:custGeom>
              <a:rect b="b" l="l" r="r" t="t"/>
              <a:pathLst>
                <a:path extrusionOk="0" h="572" w="741">
                  <a:moveTo>
                    <a:pt x="1" y="0"/>
                  </a:moveTo>
                  <a:lnTo>
                    <a:pt x="1" y="0"/>
                  </a:lnTo>
                  <a:cubicBezTo>
                    <a:pt x="108" y="108"/>
                    <a:pt x="215" y="218"/>
                    <a:pt x="322" y="325"/>
                  </a:cubicBezTo>
                  <a:cubicBezTo>
                    <a:pt x="469" y="468"/>
                    <a:pt x="469" y="468"/>
                    <a:pt x="741" y="571"/>
                  </a:cubicBezTo>
                  <a:cubicBezTo>
                    <a:pt x="576" y="243"/>
                    <a:pt x="312" y="7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0"/>
            <p:cNvSpPr/>
            <p:nvPr/>
          </p:nvSpPr>
          <p:spPr>
            <a:xfrm>
              <a:off x="5532225" y="3263450"/>
              <a:ext cx="7450" cy="14200"/>
            </a:xfrm>
            <a:custGeom>
              <a:rect b="b" l="l" r="r" t="t"/>
              <a:pathLst>
                <a:path extrusionOk="0" h="568" w="298">
                  <a:moveTo>
                    <a:pt x="254" y="0"/>
                  </a:moveTo>
                  <a:lnTo>
                    <a:pt x="254" y="0"/>
                  </a:lnTo>
                  <a:cubicBezTo>
                    <a:pt x="65" y="200"/>
                    <a:pt x="1" y="365"/>
                    <a:pt x="33" y="568"/>
                  </a:cubicBezTo>
                  <a:cubicBezTo>
                    <a:pt x="162" y="436"/>
                    <a:pt x="297" y="307"/>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0"/>
            <p:cNvSpPr/>
            <p:nvPr/>
          </p:nvSpPr>
          <p:spPr>
            <a:xfrm>
              <a:off x="5523700" y="3290125"/>
              <a:ext cx="3400" cy="10025"/>
            </a:xfrm>
            <a:custGeom>
              <a:rect b="b" l="l" r="r" t="t"/>
              <a:pathLst>
                <a:path extrusionOk="0" h="401" w="136">
                  <a:moveTo>
                    <a:pt x="135" y="0"/>
                  </a:moveTo>
                  <a:cubicBezTo>
                    <a:pt x="78" y="79"/>
                    <a:pt x="35" y="168"/>
                    <a:pt x="10" y="262"/>
                  </a:cubicBezTo>
                  <a:cubicBezTo>
                    <a:pt x="1" y="298"/>
                    <a:pt x="17" y="338"/>
                    <a:pt x="27" y="377"/>
                  </a:cubicBezTo>
                  <a:lnTo>
                    <a:pt x="27" y="377"/>
                  </a:lnTo>
                  <a:cubicBezTo>
                    <a:pt x="132" y="201"/>
                    <a:pt x="132" y="195"/>
                    <a:pt x="135" y="0"/>
                  </a:cubicBezTo>
                  <a:close/>
                  <a:moveTo>
                    <a:pt x="27" y="377"/>
                  </a:moveTo>
                  <a:cubicBezTo>
                    <a:pt x="23" y="383"/>
                    <a:pt x="20" y="388"/>
                    <a:pt x="17" y="394"/>
                  </a:cubicBezTo>
                  <a:lnTo>
                    <a:pt x="31" y="401"/>
                  </a:lnTo>
                  <a:cubicBezTo>
                    <a:pt x="30" y="393"/>
                    <a:pt x="29" y="385"/>
                    <a:pt x="27" y="3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0"/>
            <p:cNvSpPr/>
            <p:nvPr/>
          </p:nvSpPr>
          <p:spPr>
            <a:xfrm>
              <a:off x="5520275" y="3299950"/>
              <a:ext cx="4225" cy="16650"/>
            </a:xfrm>
            <a:custGeom>
              <a:rect b="b" l="l" r="r" t="t"/>
              <a:pathLst>
                <a:path extrusionOk="0" h="666" w="169">
                  <a:moveTo>
                    <a:pt x="154" y="1"/>
                  </a:moveTo>
                  <a:cubicBezTo>
                    <a:pt x="153" y="13"/>
                    <a:pt x="152" y="25"/>
                    <a:pt x="151" y="37"/>
                  </a:cubicBezTo>
                  <a:lnTo>
                    <a:pt x="151" y="37"/>
                  </a:lnTo>
                  <a:cubicBezTo>
                    <a:pt x="157" y="27"/>
                    <a:pt x="162" y="18"/>
                    <a:pt x="168" y="8"/>
                  </a:cubicBezTo>
                  <a:lnTo>
                    <a:pt x="154" y="1"/>
                  </a:lnTo>
                  <a:close/>
                  <a:moveTo>
                    <a:pt x="151" y="37"/>
                  </a:moveTo>
                  <a:cubicBezTo>
                    <a:pt x="1" y="290"/>
                    <a:pt x="4" y="303"/>
                    <a:pt x="108" y="665"/>
                  </a:cubicBezTo>
                  <a:cubicBezTo>
                    <a:pt x="128" y="385"/>
                    <a:pt x="139" y="207"/>
                    <a:pt x="151" y="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0"/>
            <p:cNvSpPr/>
            <p:nvPr/>
          </p:nvSpPr>
          <p:spPr>
            <a:xfrm>
              <a:off x="5546800" y="3428250"/>
              <a:ext cx="26350" cy="33325"/>
            </a:xfrm>
            <a:custGeom>
              <a:rect b="b" l="l" r="r" t="t"/>
              <a:pathLst>
                <a:path extrusionOk="0" h="1333" w="1054">
                  <a:moveTo>
                    <a:pt x="1054" y="0"/>
                  </a:moveTo>
                  <a:lnTo>
                    <a:pt x="1054" y="0"/>
                  </a:lnTo>
                  <a:cubicBezTo>
                    <a:pt x="558" y="272"/>
                    <a:pt x="111" y="815"/>
                    <a:pt x="0" y="1332"/>
                  </a:cubicBezTo>
                  <a:cubicBezTo>
                    <a:pt x="339" y="904"/>
                    <a:pt x="678" y="475"/>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0"/>
            <p:cNvSpPr/>
            <p:nvPr/>
          </p:nvSpPr>
          <p:spPr>
            <a:xfrm>
              <a:off x="5666425" y="3320650"/>
              <a:ext cx="15925" cy="39500"/>
            </a:xfrm>
            <a:custGeom>
              <a:rect b="b" l="l" r="r" t="t"/>
              <a:pathLst>
                <a:path extrusionOk="0" h="1580" w="637">
                  <a:moveTo>
                    <a:pt x="558" y="1"/>
                  </a:moveTo>
                  <a:lnTo>
                    <a:pt x="558" y="1"/>
                  </a:lnTo>
                  <a:cubicBezTo>
                    <a:pt x="469" y="262"/>
                    <a:pt x="433" y="537"/>
                    <a:pt x="347" y="790"/>
                  </a:cubicBezTo>
                  <a:cubicBezTo>
                    <a:pt x="258" y="1058"/>
                    <a:pt x="122" y="1312"/>
                    <a:pt x="1" y="1580"/>
                  </a:cubicBezTo>
                  <a:cubicBezTo>
                    <a:pt x="93" y="1548"/>
                    <a:pt x="178" y="1516"/>
                    <a:pt x="263" y="1484"/>
                  </a:cubicBezTo>
                  <a:lnTo>
                    <a:pt x="263" y="1484"/>
                  </a:lnTo>
                  <a:cubicBezTo>
                    <a:pt x="260" y="1491"/>
                    <a:pt x="257" y="1498"/>
                    <a:pt x="254" y="1505"/>
                  </a:cubicBezTo>
                  <a:lnTo>
                    <a:pt x="265" y="1484"/>
                  </a:lnTo>
                  <a:lnTo>
                    <a:pt x="265" y="1484"/>
                  </a:lnTo>
                  <a:cubicBezTo>
                    <a:pt x="264" y="1484"/>
                    <a:pt x="263" y="1484"/>
                    <a:pt x="263" y="1484"/>
                  </a:cubicBezTo>
                  <a:lnTo>
                    <a:pt x="263" y="1484"/>
                  </a:lnTo>
                  <a:cubicBezTo>
                    <a:pt x="317" y="1349"/>
                    <a:pt x="374" y="1219"/>
                    <a:pt x="422" y="1080"/>
                  </a:cubicBezTo>
                  <a:cubicBezTo>
                    <a:pt x="543" y="729"/>
                    <a:pt x="637" y="376"/>
                    <a:pt x="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0"/>
            <p:cNvSpPr/>
            <p:nvPr/>
          </p:nvSpPr>
          <p:spPr>
            <a:xfrm>
              <a:off x="5327875" y="3553975"/>
              <a:ext cx="67975" cy="50200"/>
            </a:xfrm>
            <a:custGeom>
              <a:rect b="b" l="l" r="r" t="t"/>
              <a:pathLst>
                <a:path extrusionOk="0" h="2008" w="2719">
                  <a:moveTo>
                    <a:pt x="2603" y="0"/>
                  </a:moveTo>
                  <a:cubicBezTo>
                    <a:pt x="2033" y="689"/>
                    <a:pt x="1336" y="1378"/>
                    <a:pt x="0" y="2007"/>
                  </a:cubicBezTo>
                  <a:cubicBezTo>
                    <a:pt x="111" y="1993"/>
                    <a:pt x="225" y="1993"/>
                    <a:pt x="329" y="1953"/>
                  </a:cubicBezTo>
                  <a:cubicBezTo>
                    <a:pt x="536" y="1879"/>
                    <a:pt x="744" y="1797"/>
                    <a:pt x="943" y="1696"/>
                  </a:cubicBezTo>
                  <a:cubicBezTo>
                    <a:pt x="1583" y="1382"/>
                    <a:pt x="2125" y="943"/>
                    <a:pt x="2550" y="368"/>
                  </a:cubicBezTo>
                  <a:cubicBezTo>
                    <a:pt x="2629" y="261"/>
                    <a:pt x="2718" y="147"/>
                    <a:pt x="2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0"/>
            <p:cNvSpPr/>
            <p:nvPr/>
          </p:nvSpPr>
          <p:spPr>
            <a:xfrm>
              <a:off x="5340200" y="3596825"/>
              <a:ext cx="66900" cy="48850"/>
            </a:xfrm>
            <a:custGeom>
              <a:rect b="b" l="l" r="r" t="t"/>
              <a:pathLst>
                <a:path extrusionOk="0" h="1954" w="2676">
                  <a:moveTo>
                    <a:pt x="2675" y="0"/>
                  </a:moveTo>
                  <a:cubicBezTo>
                    <a:pt x="2243" y="393"/>
                    <a:pt x="1871" y="790"/>
                    <a:pt x="1439" y="1103"/>
                  </a:cubicBezTo>
                  <a:cubicBezTo>
                    <a:pt x="1007" y="1418"/>
                    <a:pt x="518" y="1650"/>
                    <a:pt x="0" y="1954"/>
                  </a:cubicBezTo>
                  <a:cubicBezTo>
                    <a:pt x="943" y="1922"/>
                    <a:pt x="2239" y="971"/>
                    <a:pt x="2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0"/>
            <p:cNvSpPr/>
            <p:nvPr/>
          </p:nvSpPr>
          <p:spPr>
            <a:xfrm>
              <a:off x="5341000" y="3592700"/>
              <a:ext cx="52075" cy="37175"/>
            </a:xfrm>
            <a:custGeom>
              <a:rect b="b" l="l" r="r" t="t"/>
              <a:pathLst>
                <a:path extrusionOk="0" h="1487" w="2083">
                  <a:moveTo>
                    <a:pt x="2083" y="1"/>
                  </a:moveTo>
                  <a:lnTo>
                    <a:pt x="2083" y="1"/>
                  </a:lnTo>
                  <a:cubicBezTo>
                    <a:pt x="1440" y="569"/>
                    <a:pt x="793" y="1129"/>
                    <a:pt x="0" y="1487"/>
                  </a:cubicBezTo>
                  <a:cubicBezTo>
                    <a:pt x="715" y="1454"/>
                    <a:pt x="1714" y="744"/>
                    <a:pt x="2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0"/>
            <p:cNvSpPr/>
            <p:nvPr/>
          </p:nvSpPr>
          <p:spPr>
            <a:xfrm>
              <a:off x="5335375" y="3552900"/>
              <a:ext cx="35475" cy="29300"/>
            </a:xfrm>
            <a:custGeom>
              <a:rect b="b" l="l" r="r" t="t"/>
              <a:pathLst>
                <a:path extrusionOk="0" h="1172" w="1419">
                  <a:moveTo>
                    <a:pt x="1418" y="0"/>
                  </a:moveTo>
                  <a:lnTo>
                    <a:pt x="1418" y="0"/>
                  </a:lnTo>
                  <a:cubicBezTo>
                    <a:pt x="900" y="393"/>
                    <a:pt x="450" y="732"/>
                    <a:pt x="0" y="1072"/>
                  </a:cubicBezTo>
                  <a:cubicBezTo>
                    <a:pt x="29" y="1108"/>
                    <a:pt x="54" y="1139"/>
                    <a:pt x="79" y="1172"/>
                  </a:cubicBezTo>
                  <a:cubicBezTo>
                    <a:pt x="554" y="982"/>
                    <a:pt x="965" y="689"/>
                    <a:pt x="1311" y="310"/>
                  </a:cubicBezTo>
                  <a:cubicBezTo>
                    <a:pt x="1365" y="250"/>
                    <a:pt x="1368" y="150"/>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0"/>
            <p:cNvSpPr/>
            <p:nvPr/>
          </p:nvSpPr>
          <p:spPr>
            <a:xfrm>
              <a:off x="5325900" y="3548075"/>
              <a:ext cx="31000" cy="24300"/>
            </a:xfrm>
            <a:custGeom>
              <a:rect b="b" l="l" r="r" t="t"/>
              <a:pathLst>
                <a:path extrusionOk="0" h="972" w="1240">
                  <a:moveTo>
                    <a:pt x="1154" y="0"/>
                  </a:moveTo>
                  <a:cubicBezTo>
                    <a:pt x="968" y="139"/>
                    <a:pt x="780" y="272"/>
                    <a:pt x="601" y="422"/>
                  </a:cubicBezTo>
                  <a:cubicBezTo>
                    <a:pt x="422" y="575"/>
                    <a:pt x="175" y="653"/>
                    <a:pt x="1" y="971"/>
                  </a:cubicBezTo>
                  <a:cubicBezTo>
                    <a:pt x="526" y="701"/>
                    <a:pt x="955" y="490"/>
                    <a:pt x="1240" y="83"/>
                  </a:cubicBezTo>
                  <a:cubicBezTo>
                    <a:pt x="1212" y="53"/>
                    <a:pt x="1183" y="25"/>
                    <a:pt x="1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0"/>
            <p:cNvSpPr/>
            <p:nvPr/>
          </p:nvSpPr>
          <p:spPr>
            <a:xfrm>
              <a:off x="5336000" y="3599750"/>
              <a:ext cx="26275" cy="15125"/>
            </a:xfrm>
            <a:custGeom>
              <a:rect b="b" l="l" r="r" t="t"/>
              <a:pathLst>
                <a:path extrusionOk="0" h="605" w="1051">
                  <a:moveTo>
                    <a:pt x="1050" y="1"/>
                  </a:moveTo>
                  <a:lnTo>
                    <a:pt x="1050" y="1"/>
                  </a:lnTo>
                  <a:cubicBezTo>
                    <a:pt x="701" y="172"/>
                    <a:pt x="350" y="343"/>
                    <a:pt x="0" y="515"/>
                  </a:cubicBezTo>
                  <a:cubicBezTo>
                    <a:pt x="68" y="576"/>
                    <a:pt x="133" y="605"/>
                    <a:pt x="187" y="605"/>
                  </a:cubicBezTo>
                  <a:cubicBezTo>
                    <a:pt x="206" y="605"/>
                    <a:pt x="223" y="601"/>
                    <a:pt x="239" y="594"/>
                  </a:cubicBezTo>
                  <a:cubicBezTo>
                    <a:pt x="536" y="451"/>
                    <a:pt x="869" y="355"/>
                    <a:pt x="1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0"/>
            <p:cNvSpPr/>
            <p:nvPr/>
          </p:nvSpPr>
          <p:spPr>
            <a:xfrm>
              <a:off x="5324050" y="3544675"/>
              <a:ext cx="15550" cy="17075"/>
            </a:xfrm>
            <a:custGeom>
              <a:rect b="b" l="l" r="r" t="t"/>
              <a:pathLst>
                <a:path extrusionOk="0" h="683" w="622">
                  <a:moveTo>
                    <a:pt x="621" y="1"/>
                  </a:moveTo>
                  <a:lnTo>
                    <a:pt x="621" y="1"/>
                  </a:lnTo>
                  <a:cubicBezTo>
                    <a:pt x="310" y="104"/>
                    <a:pt x="61" y="261"/>
                    <a:pt x="0" y="682"/>
                  </a:cubicBezTo>
                  <a:cubicBezTo>
                    <a:pt x="343" y="522"/>
                    <a:pt x="475" y="254"/>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0"/>
            <p:cNvSpPr/>
            <p:nvPr/>
          </p:nvSpPr>
          <p:spPr>
            <a:xfrm>
              <a:off x="5397775" y="3566825"/>
              <a:ext cx="13250" cy="15725"/>
            </a:xfrm>
            <a:custGeom>
              <a:rect b="b" l="l" r="r" t="t"/>
              <a:pathLst>
                <a:path extrusionOk="0" h="629" w="530">
                  <a:moveTo>
                    <a:pt x="529" y="0"/>
                  </a:moveTo>
                  <a:lnTo>
                    <a:pt x="529" y="0"/>
                  </a:lnTo>
                  <a:cubicBezTo>
                    <a:pt x="308" y="125"/>
                    <a:pt x="101" y="268"/>
                    <a:pt x="0" y="629"/>
                  </a:cubicBezTo>
                  <a:cubicBezTo>
                    <a:pt x="311" y="454"/>
                    <a:pt x="479" y="279"/>
                    <a:pt x="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0"/>
            <p:cNvSpPr/>
            <p:nvPr/>
          </p:nvSpPr>
          <p:spPr>
            <a:xfrm>
              <a:off x="5900450" y="3364950"/>
              <a:ext cx="72050" cy="9525"/>
            </a:xfrm>
            <a:custGeom>
              <a:rect b="b" l="l" r="r" t="t"/>
              <a:pathLst>
                <a:path extrusionOk="0" h="381" w="2882">
                  <a:moveTo>
                    <a:pt x="2851" y="316"/>
                  </a:moveTo>
                  <a:cubicBezTo>
                    <a:pt x="2858" y="325"/>
                    <a:pt x="2865" y="335"/>
                    <a:pt x="2871" y="343"/>
                  </a:cubicBezTo>
                  <a:lnTo>
                    <a:pt x="2882" y="325"/>
                  </a:lnTo>
                  <a:cubicBezTo>
                    <a:pt x="2872" y="322"/>
                    <a:pt x="2861" y="319"/>
                    <a:pt x="2851" y="316"/>
                  </a:cubicBezTo>
                  <a:close/>
                  <a:moveTo>
                    <a:pt x="0" y="0"/>
                  </a:moveTo>
                  <a:lnTo>
                    <a:pt x="0" y="0"/>
                  </a:lnTo>
                  <a:cubicBezTo>
                    <a:pt x="356" y="267"/>
                    <a:pt x="740" y="380"/>
                    <a:pt x="1141" y="380"/>
                  </a:cubicBezTo>
                  <a:cubicBezTo>
                    <a:pt x="1316" y="380"/>
                    <a:pt x="1495" y="359"/>
                    <a:pt x="1675" y="318"/>
                  </a:cubicBezTo>
                  <a:cubicBezTo>
                    <a:pt x="1889" y="270"/>
                    <a:pt x="2099" y="239"/>
                    <a:pt x="2310" y="239"/>
                  </a:cubicBezTo>
                  <a:cubicBezTo>
                    <a:pt x="2490" y="239"/>
                    <a:pt x="2670" y="262"/>
                    <a:pt x="2851" y="316"/>
                  </a:cubicBezTo>
                  <a:lnTo>
                    <a:pt x="2851" y="316"/>
                  </a:lnTo>
                  <a:cubicBezTo>
                    <a:pt x="2813" y="261"/>
                    <a:pt x="2777" y="194"/>
                    <a:pt x="2728" y="179"/>
                  </a:cubicBezTo>
                  <a:cubicBezTo>
                    <a:pt x="2532" y="115"/>
                    <a:pt x="2332" y="82"/>
                    <a:pt x="2132" y="82"/>
                  </a:cubicBezTo>
                  <a:cubicBezTo>
                    <a:pt x="1962" y="82"/>
                    <a:pt x="1791" y="106"/>
                    <a:pt x="1621" y="157"/>
                  </a:cubicBezTo>
                  <a:cubicBezTo>
                    <a:pt x="1447" y="209"/>
                    <a:pt x="1274" y="231"/>
                    <a:pt x="1101" y="231"/>
                  </a:cubicBezTo>
                  <a:cubicBezTo>
                    <a:pt x="854" y="231"/>
                    <a:pt x="608" y="185"/>
                    <a:pt x="364" y="111"/>
                  </a:cubicBezTo>
                  <a:cubicBezTo>
                    <a:pt x="243" y="76"/>
                    <a:pt x="121" y="4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0"/>
            <p:cNvSpPr/>
            <p:nvPr/>
          </p:nvSpPr>
          <p:spPr>
            <a:xfrm>
              <a:off x="5971500" y="3372175"/>
              <a:ext cx="16000" cy="7550"/>
            </a:xfrm>
            <a:custGeom>
              <a:rect b="b" l="l" r="r" t="t"/>
              <a:pathLst>
                <a:path extrusionOk="0" h="302" w="640">
                  <a:moveTo>
                    <a:pt x="1" y="264"/>
                  </a:moveTo>
                  <a:cubicBezTo>
                    <a:pt x="1" y="265"/>
                    <a:pt x="0" y="265"/>
                    <a:pt x="0" y="265"/>
                  </a:cubicBezTo>
                  <a:lnTo>
                    <a:pt x="1" y="264"/>
                  </a:lnTo>
                  <a:close/>
                  <a:moveTo>
                    <a:pt x="200" y="0"/>
                  </a:moveTo>
                  <a:cubicBezTo>
                    <a:pt x="155" y="0"/>
                    <a:pt x="107" y="13"/>
                    <a:pt x="52" y="42"/>
                  </a:cubicBezTo>
                  <a:lnTo>
                    <a:pt x="52" y="42"/>
                  </a:lnTo>
                  <a:cubicBezTo>
                    <a:pt x="48" y="40"/>
                    <a:pt x="44" y="38"/>
                    <a:pt x="40" y="36"/>
                  </a:cubicBezTo>
                  <a:lnTo>
                    <a:pt x="40" y="36"/>
                  </a:lnTo>
                  <a:lnTo>
                    <a:pt x="29" y="54"/>
                  </a:lnTo>
                  <a:cubicBezTo>
                    <a:pt x="37" y="50"/>
                    <a:pt x="45" y="46"/>
                    <a:pt x="52" y="42"/>
                  </a:cubicBezTo>
                  <a:lnTo>
                    <a:pt x="52" y="42"/>
                  </a:lnTo>
                  <a:cubicBezTo>
                    <a:pt x="298" y="155"/>
                    <a:pt x="87" y="189"/>
                    <a:pt x="16" y="248"/>
                  </a:cubicBezTo>
                  <a:lnTo>
                    <a:pt x="16" y="248"/>
                  </a:lnTo>
                  <a:cubicBezTo>
                    <a:pt x="15" y="247"/>
                    <a:pt x="13" y="247"/>
                    <a:pt x="11" y="247"/>
                  </a:cubicBezTo>
                  <a:lnTo>
                    <a:pt x="1" y="264"/>
                  </a:lnTo>
                  <a:lnTo>
                    <a:pt x="1" y="264"/>
                  </a:lnTo>
                  <a:cubicBezTo>
                    <a:pt x="5" y="258"/>
                    <a:pt x="10" y="253"/>
                    <a:pt x="16" y="248"/>
                  </a:cubicBezTo>
                  <a:lnTo>
                    <a:pt x="16" y="248"/>
                  </a:lnTo>
                  <a:cubicBezTo>
                    <a:pt x="186" y="262"/>
                    <a:pt x="357" y="276"/>
                    <a:pt x="640" y="301"/>
                  </a:cubicBezTo>
                  <a:cubicBezTo>
                    <a:pt x="462" y="139"/>
                    <a:pt x="349"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0"/>
            <p:cNvSpPr/>
            <p:nvPr/>
          </p:nvSpPr>
          <p:spPr>
            <a:xfrm>
              <a:off x="5923200" y="3361025"/>
              <a:ext cx="13875" cy="3050"/>
            </a:xfrm>
            <a:custGeom>
              <a:rect b="b" l="l" r="r" t="t"/>
              <a:pathLst>
                <a:path extrusionOk="0" h="122" w="555">
                  <a:moveTo>
                    <a:pt x="269" y="1"/>
                  </a:moveTo>
                  <a:cubicBezTo>
                    <a:pt x="205" y="1"/>
                    <a:pt x="133" y="29"/>
                    <a:pt x="0" y="83"/>
                  </a:cubicBezTo>
                  <a:cubicBezTo>
                    <a:pt x="229" y="100"/>
                    <a:pt x="390" y="111"/>
                    <a:pt x="554" y="121"/>
                  </a:cubicBezTo>
                  <a:cubicBezTo>
                    <a:pt x="411" y="40"/>
                    <a:pt x="345"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0"/>
            <p:cNvSpPr/>
            <p:nvPr/>
          </p:nvSpPr>
          <p:spPr>
            <a:xfrm>
              <a:off x="5358400" y="3474050"/>
              <a:ext cx="24050" cy="10300"/>
            </a:xfrm>
            <a:custGeom>
              <a:rect b="b" l="l" r="r" t="t"/>
              <a:pathLst>
                <a:path extrusionOk="0" h="412" w="962">
                  <a:moveTo>
                    <a:pt x="914" y="0"/>
                  </a:moveTo>
                  <a:cubicBezTo>
                    <a:pt x="479" y="0"/>
                    <a:pt x="235" y="105"/>
                    <a:pt x="1" y="411"/>
                  </a:cubicBezTo>
                  <a:cubicBezTo>
                    <a:pt x="322" y="272"/>
                    <a:pt x="644" y="136"/>
                    <a:pt x="962" y="1"/>
                  </a:cubicBezTo>
                  <a:cubicBezTo>
                    <a:pt x="945" y="1"/>
                    <a:pt x="929"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3" name="Google Shape;2623;p20"/>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9" name="Shape 1069"/>
        <p:cNvGrpSpPr/>
        <p:nvPr/>
      </p:nvGrpSpPr>
      <p:grpSpPr>
        <a:xfrm>
          <a:off x="0" y="0"/>
          <a:ext cx="0" cy="0"/>
          <a:chOff x="0" y="0"/>
          <a:chExt cx="0" cy="0"/>
        </a:xfrm>
      </p:grpSpPr>
      <p:sp>
        <p:nvSpPr>
          <p:cNvPr id="1070" name="Google Shape;1070;p3"/>
          <p:cNvSpPr txBox="1"/>
          <p:nvPr>
            <p:ph type="title"/>
          </p:nvPr>
        </p:nvSpPr>
        <p:spPr>
          <a:xfrm>
            <a:off x="3541650" y="2644750"/>
            <a:ext cx="4559400" cy="456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3000"/>
              <a:buFont typeface="Krona One"/>
              <a:buNone/>
              <a:defRPr sz="3000">
                <a:latin typeface="Krona One"/>
                <a:ea typeface="Krona One"/>
                <a:cs typeface="Krona One"/>
                <a:sym typeface="Krona One"/>
              </a:defRPr>
            </a:lvl2pPr>
            <a:lvl3pPr lvl="2" rtl="0">
              <a:lnSpc>
                <a:spcPct val="100000"/>
              </a:lnSpc>
              <a:spcBef>
                <a:spcPts val="0"/>
              </a:spcBef>
              <a:spcAft>
                <a:spcPts val="0"/>
              </a:spcAft>
              <a:buSzPts val="3000"/>
              <a:buFont typeface="Krona One"/>
              <a:buNone/>
              <a:defRPr sz="3000">
                <a:latin typeface="Krona One"/>
                <a:ea typeface="Krona One"/>
                <a:cs typeface="Krona One"/>
                <a:sym typeface="Krona One"/>
              </a:defRPr>
            </a:lvl3pPr>
            <a:lvl4pPr lvl="3" rtl="0">
              <a:lnSpc>
                <a:spcPct val="100000"/>
              </a:lnSpc>
              <a:spcBef>
                <a:spcPts val="0"/>
              </a:spcBef>
              <a:spcAft>
                <a:spcPts val="0"/>
              </a:spcAft>
              <a:buSzPts val="3000"/>
              <a:buFont typeface="Krona One"/>
              <a:buNone/>
              <a:defRPr sz="3000">
                <a:latin typeface="Krona One"/>
                <a:ea typeface="Krona One"/>
                <a:cs typeface="Krona One"/>
                <a:sym typeface="Krona One"/>
              </a:defRPr>
            </a:lvl4pPr>
            <a:lvl5pPr lvl="4" rtl="0">
              <a:lnSpc>
                <a:spcPct val="100000"/>
              </a:lnSpc>
              <a:spcBef>
                <a:spcPts val="0"/>
              </a:spcBef>
              <a:spcAft>
                <a:spcPts val="0"/>
              </a:spcAft>
              <a:buSzPts val="3000"/>
              <a:buFont typeface="Krona One"/>
              <a:buNone/>
              <a:defRPr sz="3000">
                <a:latin typeface="Krona One"/>
                <a:ea typeface="Krona One"/>
                <a:cs typeface="Krona One"/>
                <a:sym typeface="Krona One"/>
              </a:defRPr>
            </a:lvl5pPr>
            <a:lvl6pPr lvl="5" rtl="0">
              <a:lnSpc>
                <a:spcPct val="100000"/>
              </a:lnSpc>
              <a:spcBef>
                <a:spcPts val="0"/>
              </a:spcBef>
              <a:spcAft>
                <a:spcPts val="0"/>
              </a:spcAft>
              <a:buSzPts val="3000"/>
              <a:buFont typeface="Krona One"/>
              <a:buNone/>
              <a:defRPr sz="3000">
                <a:latin typeface="Krona One"/>
                <a:ea typeface="Krona One"/>
                <a:cs typeface="Krona One"/>
                <a:sym typeface="Krona One"/>
              </a:defRPr>
            </a:lvl6pPr>
            <a:lvl7pPr lvl="6" rtl="0">
              <a:lnSpc>
                <a:spcPct val="100000"/>
              </a:lnSpc>
              <a:spcBef>
                <a:spcPts val="0"/>
              </a:spcBef>
              <a:spcAft>
                <a:spcPts val="0"/>
              </a:spcAft>
              <a:buSzPts val="3000"/>
              <a:buFont typeface="Krona One"/>
              <a:buNone/>
              <a:defRPr sz="3000">
                <a:latin typeface="Krona One"/>
                <a:ea typeface="Krona One"/>
                <a:cs typeface="Krona One"/>
                <a:sym typeface="Krona One"/>
              </a:defRPr>
            </a:lvl7pPr>
            <a:lvl8pPr lvl="7" rtl="0">
              <a:lnSpc>
                <a:spcPct val="100000"/>
              </a:lnSpc>
              <a:spcBef>
                <a:spcPts val="0"/>
              </a:spcBef>
              <a:spcAft>
                <a:spcPts val="0"/>
              </a:spcAft>
              <a:buSzPts val="3000"/>
              <a:buFont typeface="Krona One"/>
              <a:buNone/>
              <a:defRPr sz="3000">
                <a:latin typeface="Krona One"/>
                <a:ea typeface="Krona One"/>
                <a:cs typeface="Krona One"/>
                <a:sym typeface="Krona One"/>
              </a:defRPr>
            </a:lvl8pPr>
            <a:lvl9pPr lvl="8" rtl="0">
              <a:lnSpc>
                <a:spcPct val="100000"/>
              </a:lnSpc>
              <a:spcBef>
                <a:spcPts val="0"/>
              </a:spcBef>
              <a:spcAft>
                <a:spcPts val="0"/>
              </a:spcAft>
              <a:buSzPts val="3000"/>
              <a:buFont typeface="Krona One"/>
              <a:buNone/>
              <a:defRPr sz="3000">
                <a:latin typeface="Krona One"/>
                <a:ea typeface="Krona One"/>
                <a:cs typeface="Krona One"/>
                <a:sym typeface="Krona One"/>
              </a:defRPr>
            </a:lvl9pPr>
          </a:lstStyle>
          <a:p/>
        </p:txBody>
      </p:sp>
      <p:sp>
        <p:nvSpPr>
          <p:cNvPr id="1071" name="Google Shape;107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72" name="Google Shape;1072;p3"/>
          <p:cNvSpPr txBox="1"/>
          <p:nvPr>
            <p:ph idx="1" type="subTitle"/>
          </p:nvPr>
        </p:nvSpPr>
        <p:spPr>
          <a:xfrm>
            <a:off x="3541650" y="3266151"/>
            <a:ext cx="2590500" cy="6699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2000"/>
              <a:buNone/>
              <a:defRPr sz="2000">
                <a:latin typeface="Barlow"/>
                <a:ea typeface="Barlow"/>
                <a:cs typeface="Barlow"/>
                <a:sym typeface="Barlow"/>
              </a:defRPr>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73" name="Google Shape;1073;p3"/>
          <p:cNvSpPr txBox="1"/>
          <p:nvPr>
            <p:ph hasCustomPrompt="1" idx="2" type="title"/>
          </p:nvPr>
        </p:nvSpPr>
        <p:spPr>
          <a:xfrm>
            <a:off x="3541650" y="1517750"/>
            <a:ext cx="2590500" cy="871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8000"/>
              <a:buNone/>
              <a:defRPr sz="8000">
                <a:solidFill>
                  <a:schemeClr val="accent3"/>
                </a:solidFill>
              </a:defRPr>
            </a:lvl1pPr>
            <a:lvl2pPr lvl="1" rtl="0">
              <a:lnSpc>
                <a:spcPct val="100000"/>
              </a:lnSpc>
              <a:spcBef>
                <a:spcPts val="0"/>
              </a:spcBef>
              <a:spcAft>
                <a:spcPts val="0"/>
              </a:spcAft>
              <a:buSzPts val="8000"/>
              <a:buFont typeface="Krona One"/>
              <a:buNone/>
              <a:defRPr sz="8000">
                <a:latin typeface="Krona One"/>
                <a:ea typeface="Krona One"/>
                <a:cs typeface="Krona One"/>
                <a:sym typeface="Krona One"/>
              </a:defRPr>
            </a:lvl2pPr>
            <a:lvl3pPr lvl="2" rtl="0">
              <a:lnSpc>
                <a:spcPct val="100000"/>
              </a:lnSpc>
              <a:spcBef>
                <a:spcPts val="0"/>
              </a:spcBef>
              <a:spcAft>
                <a:spcPts val="0"/>
              </a:spcAft>
              <a:buSzPts val="8000"/>
              <a:buFont typeface="Krona One"/>
              <a:buNone/>
              <a:defRPr sz="8000">
                <a:latin typeface="Krona One"/>
                <a:ea typeface="Krona One"/>
                <a:cs typeface="Krona One"/>
                <a:sym typeface="Krona One"/>
              </a:defRPr>
            </a:lvl3pPr>
            <a:lvl4pPr lvl="3" rtl="0">
              <a:lnSpc>
                <a:spcPct val="100000"/>
              </a:lnSpc>
              <a:spcBef>
                <a:spcPts val="0"/>
              </a:spcBef>
              <a:spcAft>
                <a:spcPts val="0"/>
              </a:spcAft>
              <a:buSzPts val="8000"/>
              <a:buFont typeface="Krona One"/>
              <a:buNone/>
              <a:defRPr sz="8000">
                <a:latin typeface="Krona One"/>
                <a:ea typeface="Krona One"/>
                <a:cs typeface="Krona One"/>
                <a:sym typeface="Krona One"/>
              </a:defRPr>
            </a:lvl4pPr>
            <a:lvl5pPr lvl="4" rtl="0">
              <a:lnSpc>
                <a:spcPct val="100000"/>
              </a:lnSpc>
              <a:spcBef>
                <a:spcPts val="0"/>
              </a:spcBef>
              <a:spcAft>
                <a:spcPts val="0"/>
              </a:spcAft>
              <a:buSzPts val="8000"/>
              <a:buFont typeface="Krona One"/>
              <a:buNone/>
              <a:defRPr sz="8000">
                <a:latin typeface="Krona One"/>
                <a:ea typeface="Krona One"/>
                <a:cs typeface="Krona One"/>
                <a:sym typeface="Krona One"/>
              </a:defRPr>
            </a:lvl5pPr>
            <a:lvl6pPr lvl="5" rtl="0">
              <a:lnSpc>
                <a:spcPct val="100000"/>
              </a:lnSpc>
              <a:spcBef>
                <a:spcPts val="0"/>
              </a:spcBef>
              <a:spcAft>
                <a:spcPts val="0"/>
              </a:spcAft>
              <a:buSzPts val="8000"/>
              <a:buFont typeface="Krona One"/>
              <a:buNone/>
              <a:defRPr sz="8000">
                <a:latin typeface="Krona One"/>
                <a:ea typeface="Krona One"/>
                <a:cs typeface="Krona One"/>
                <a:sym typeface="Krona One"/>
              </a:defRPr>
            </a:lvl6pPr>
            <a:lvl7pPr lvl="6" rtl="0">
              <a:lnSpc>
                <a:spcPct val="100000"/>
              </a:lnSpc>
              <a:spcBef>
                <a:spcPts val="0"/>
              </a:spcBef>
              <a:spcAft>
                <a:spcPts val="0"/>
              </a:spcAft>
              <a:buSzPts val="8000"/>
              <a:buFont typeface="Krona One"/>
              <a:buNone/>
              <a:defRPr sz="8000">
                <a:latin typeface="Krona One"/>
                <a:ea typeface="Krona One"/>
                <a:cs typeface="Krona One"/>
                <a:sym typeface="Krona One"/>
              </a:defRPr>
            </a:lvl7pPr>
            <a:lvl8pPr lvl="7" rtl="0">
              <a:lnSpc>
                <a:spcPct val="100000"/>
              </a:lnSpc>
              <a:spcBef>
                <a:spcPts val="0"/>
              </a:spcBef>
              <a:spcAft>
                <a:spcPts val="0"/>
              </a:spcAft>
              <a:buSzPts val="8000"/>
              <a:buFont typeface="Krona One"/>
              <a:buNone/>
              <a:defRPr sz="8000">
                <a:latin typeface="Krona One"/>
                <a:ea typeface="Krona One"/>
                <a:cs typeface="Krona One"/>
                <a:sym typeface="Krona One"/>
              </a:defRPr>
            </a:lvl8pPr>
            <a:lvl9pPr lvl="8" rtl="0">
              <a:lnSpc>
                <a:spcPct val="100000"/>
              </a:lnSpc>
              <a:spcBef>
                <a:spcPts val="0"/>
              </a:spcBef>
              <a:spcAft>
                <a:spcPts val="0"/>
              </a:spcAft>
              <a:buSzPts val="8000"/>
              <a:buFont typeface="Krona One"/>
              <a:buNone/>
              <a:defRPr sz="8000">
                <a:latin typeface="Krona One"/>
                <a:ea typeface="Krona One"/>
                <a:cs typeface="Krona One"/>
                <a:sym typeface="Krona One"/>
              </a:defRPr>
            </a:lvl9pPr>
          </a:lstStyle>
          <a:p>
            <a:r>
              <a:t>xx%</a:t>
            </a:r>
          </a:p>
        </p:txBody>
      </p:sp>
      <p:sp>
        <p:nvSpPr>
          <p:cNvPr id="1074" name="Google Shape;1074;p3"/>
          <p:cNvSpPr/>
          <p:nvPr/>
        </p:nvSpPr>
        <p:spPr>
          <a:xfrm rot="1153140">
            <a:off x="3703684" y="-2358050"/>
            <a:ext cx="5841036" cy="3414268"/>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CD8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
          <p:cNvSpPr/>
          <p:nvPr/>
        </p:nvSpPr>
        <p:spPr>
          <a:xfrm rot="2024980">
            <a:off x="6327109" y="1847517"/>
            <a:ext cx="3498441" cy="5511978"/>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
          <p:cNvSpPr/>
          <p:nvPr/>
        </p:nvSpPr>
        <p:spPr>
          <a:xfrm rot="4359696">
            <a:off x="-913820" y="3769537"/>
            <a:ext cx="3315478" cy="2988094"/>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
          <p:cNvSpPr/>
          <p:nvPr/>
        </p:nvSpPr>
        <p:spPr>
          <a:xfrm>
            <a:off x="-691275" y="-1214953"/>
            <a:ext cx="2622409" cy="308628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_1_1_1_1">
    <p:spTree>
      <p:nvGrpSpPr>
        <p:cNvPr id="2624" name="Shape 2624"/>
        <p:cNvGrpSpPr/>
        <p:nvPr/>
      </p:nvGrpSpPr>
      <p:grpSpPr>
        <a:xfrm>
          <a:off x="0" y="0"/>
          <a:ext cx="0" cy="0"/>
          <a:chOff x="0" y="0"/>
          <a:chExt cx="0" cy="0"/>
        </a:xfrm>
      </p:grpSpPr>
      <p:sp>
        <p:nvSpPr>
          <p:cNvPr id="2625" name="Google Shape;2625;p21"/>
          <p:cNvSpPr/>
          <p:nvPr/>
        </p:nvSpPr>
        <p:spPr>
          <a:xfrm rot="4359723">
            <a:off x="-1936027" y="2542769"/>
            <a:ext cx="5312061" cy="4787536"/>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21"/>
          <p:cNvGrpSpPr/>
          <p:nvPr/>
        </p:nvGrpSpPr>
        <p:grpSpPr>
          <a:xfrm rot="-998755">
            <a:off x="720034" y="3236550"/>
            <a:ext cx="2236617" cy="1712105"/>
            <a:chOff x="2807075" y="2155088"/>
            <a:chExt cx="1150050" cy="880350"/>
          </a:xfrm>
        </p:grpSpPr>
        <p:sp>
          <p:nvSpPr>
            <p:cNvPr id="2627" name="Google Shape;2627;p21"/>
            <p:cNvSpPr/>
            <p:nvPr/>
          </p:nvSpPr>
          <p:spPr>
            <a:xfrm>
              <a:off x="2807075" y="2202488"/>
              <a:ext cx="666600" cy="640400"/>
            </a:xfrm>
            <a:custGeom>
              <a:rect b="b" l="l" r="r" t="t"/>
              <a:pathLst>
                <a:path extrusionOk="0" h="25616" w="26664">
                  <a:moveTo>
                    <a:pt x="10856" y="1"/>
                  </a:moveTo>
                  <a:cubicBezTo>
                    <a:pt x="9007" y="4"/>
                    <a:pt x="7431" y="772"/>
                    <a:pt x="6017" y="1929"/>
                  </a:cubicBezTo>
                  <a:cubicBezTo>
                    <a:pt x="4393" y="3261"/>
                    <a:pt x="2603" y="4997"/>
                    <a:pt x="1646" y="6894"/>
                  </a:cubicBezTo>
                  <a:cubicBezTo>
                    <a:pt x="0" y="10158"/>
                    <a:pt x="971" y="14550"/>
                    <a:pt x="2578" y="17632"/>
                  </a:cubicBezTo>
                  <a:cubicBezTo>
                    <a:pt x="4489" y="21307"/>
                    <a:pt x="7757" y="24432"/>
                    <a:pt x="11888" y="25335"/>
                  </a:cubicBezTo>
                  <a:cubicBezTo>
                    <a:pt x="12744" y="25522"/>
                    <a:pt x="13612" y="25616"/>
                    <a:pt x="14471" y="25616"/>
                  </a:cubicBezTo>
                  <a:cubicBezTo>
                    <a:pt x="17461" y="25616"/>
                    <a:pt x="20361" y="24479"/>
                    <a:pt x="22388" y="22147"/>
                  </a:cubicBezTo>
                  <a:cubicBezTo>
                    <a:pt x="25495" y="18572"/>
                    <a:pt x="26663" y="13522"/>
                    <a:pt x="25724" y="8929"/>
                  </a:cubicBezTo>
                  <a:cubicBezTo>
                    <a:pt x="25698" y="8803"/>
                    <a:pt x="25606" y="8747"/>
                    <a:pt x="25509" y="8747"/>
                  </a:cubicBezTo>
                  <a:cubicBezTo>
                    <a:pt x="25375" y="8747"/>
                    <a:pt x="25233" y="8856"/>
                    <a:pt x="25256" y="9033"/>
                  </a:cubicBezTo>
                  <a:cubicBezTo>
                    <a:pt x="25906" y="13793"/>
                    <a:pt x="24674" y="19218"/>
                    <a:pt x="20963" y="22515"/>
                  </a:cubicBezTo>
                  <a:cubicBezTo>
                    <a:pt x="19093" y="24176"/>
                    <a:pt x="16735" y="24935"/>
                    <a:pt x="14350" y="24935"/>
                  </a:cubicBezTo>
                  <a:cubicBezTo>
                    <a:pt x="12059" y="24935"/>
                    <a:pt x="9743" y="24235"/>
                    <a:pt x="7810" y="22961"/>
                  </a:cubicBezTo>
                  <a:cubicBezTo>
                    <a:pt x="3950" y="20418"/>
                    <a:pt x="850" y="15354"/>
                    <a:pt x="1182" y="10611"/>
                  </a:cubicBezTo>
                  <a:cubicBezTo>
                    <a:pt x="1357" y="8158"/>
                    <a:pt x="2796" y="6162"/>
                    <a:pt x="4436" y="4436"/>
                  </a:cubicBezTo>
                  <a:cubicBezTo>
                    <a:pt x="6178" y="2605"/>
                    <a:pt x="8178" y="736"/>
                    <a:pt x="10825" y="543"/>
                  </a:cubicBezTo>
                  <a:cubicBezTo>
                    <a:pt x="11164" y="519"/>
                    <a:pt x="11214" y="1"/>
                    <a:pt x="10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
            <p:cNvSpPr/>
            <p:nvPr/>
          </p:nvSpPr>
          <p:spPr>
            <a:xfrm>
              <a:off x="3118675" y="2211413"/>
              <a:ext cx="287850" cy="152225"/>
            </a:xfrm>
            <a:custGeom>
              <a:rect b="b" l="l" r="r" t="t"/>
              <a:pathLst>
                <a:path extrusionOk="0" h="6089" w="11514">
                  <a:moveTo>
                    <a:pt x="1797" y="0"/>
                  </a:moveTo>
                  <a:cubicBezTo>
                    <a:pt x="1268" y="0"/>
                    <a:pt x="734" y="37"/>
                    <a:pt x="196" y="112"/>
                  </a:cubicBezTo>
                  <a:cubicBezTo>
                    <a:pt x="1" y="139"/>
                    <a:pt x="68" y="416"/>
                    <a:pt x="246" y="416"/>
                  </a:cubicBezTo>
                  <a:cubicBezTo>
                    <a:pt x="251" y="416"/>
                    <a:pt x="255" y="416"/>
                    <a:pt x="260" y="415"/>
                  </a:cubicBezTo>
                  <a:cubicBezTo>
                    <a:pt x="541" y="391"/>
                    <a:pt x="825" y="379"/>
                    <a:pt x="1111" y="379"/>
                  </a:cubicBezTo>
                  <a:cubicBezTo>
                    <a:pt x="5000" y="379"/>
                    <a:pt x="9273" y="2576"/>
                    <a:pt x="11053" y="5976"/>
                  </a:cubicBezTo>
                  <a:cubicBezTo>
                    <a:pt x="11093" y="6053"/>
                    <a:pt x="11169" y="6089"/>
                    <a:pt x="11245" y="6089"/>
                  </a:cubicBezTo>
                  <a:cubicBezTo>
                    <a:pt x="11353" y="6089"/>
                    <a:pt x="11459" y="6018"/>
                    <a:pt x="11463" y="5891"/>
                  </a:cubicBezTo>
                  <a:cubicBezTo>
                    <a:pt x="11514" y="3687"/>
                    <a:pt x="9281" y="2244"/>
                    <a:pt x="7521" y="1394"/>
                  </a:cubicBezTo>
                  <a:cubicBezTo>
                    <a:pt x="5693" y="512"/>
                    <a:pt x="3781" y="0"/>
                    <a:pt x="1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
            <p:cNvSpPr/>
            <p:nvPr/>
          </p:nvSpPr>
          <p:spPr>
            <a:xfrm>
              <a:off x="2976850" y="2727838"/>
              <a:ext cx="110375" cy="72675"/>
            </a:xfrm>
            <a:custGeom>
              <a:rect b="b" l="l" r="r" t="t"/>
              <a:pathLst>
                <a:path extrusionOk="0" h="2907" w="4415">
                  <a:moveTo>
                    <a:pt x="18" y="1"/>
                  </a:moveTo>
                  <a:cubicBezTo>
                    <a:pt x="8" y="1"/>
                    <a:pt x="0" y="17"/>
                    <a:pt x="12" y="29"/>
                  </a:cubicBezTo>
                  <a:cubicBezTo>
                    <a:pt x="1316" y="1122"/>
                    <a:pt x="2733" y="2275"/>
                    <a:pt x="4337" y="2904"/>
                  </a:cubicBezTo>
                  <a:cubicBezTo>
                    <a:pt x="4343" y="2906"/>
                    <a:pt x="4348" y="2907"/>
                    <a:pt x="4353" y="2907"/>
                  </a:cubicBezTo>
                  <a:cubicBezTo>
                    <a:pt x="4393" y="2907"/>
                    <a:pt x="4415" y="2847"/>
                    <a:pt x="4376" y="2821"/>
                  </a:cubicBezTo>
                  <a:cubicBezTo>
                    <a:pt x="2955" y="1836"/>
                    <a:pt x="1416" y="1051"/>
                    <a:pt x="27" y="4"/>
                  </a:cubicBezTo>
                  <a:cubicBezTo>
                    <a:pt x="24" y="2"/>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1"/>
            <p:cNvSpPr/>
            <p:nvPr/>
          </p:nvSpPr>
          <p:spPr>
            <a:xfrm>
              <a:off x="2984825" y="2721188"/>
              <a:ext cx="81775" cy="51725"/>
            </a:xfrm>
            <a:custGeom>
              <a:rect b="b" l="l" r="r" t="t"/>
              <a:pathLst>
                <a:path extrusionOk="0" h="2069" w="3271">
                  <a:moveTo>
                    <a:pt x="121" y="0"/>
                  </a:moveTo>
                  <a:cubicBezTo>
                    <a:pt x="58" y="0"/>
                    <a:pt x="1" y="73"/>
                    <a:pt x="57" y="123"/>
                  </a:cubicBezTo>
                  <a:cubicBezTo>
                    <a:pt x="947" y="909"/>
                    <a:pt x="2032" y="1641"/>
                    <a:pt x="3146" y="2063"/>
                  </a:cubicBezTo>
                  <a:cubicBezTo>
                    <a:pt x="3156" y="2067"/>
                    <a:pt x="3165" y="2068"/>
                    <a:pt x="3174" y="2068"/>
                  </a:cubicBezTo>
                  <a:cubicBezTo>
                    <a:pt x="3239" y="2068"/>
                    <a:pt x="3271" y="1972"/>
                    <a:pt x="3211" y="1927"/>
                  </a:cubicBezTo>
                  <a:cubicBezTo>
                    <a:pt x="2250" y="1234"/>
                    <a:pt x="1178" y="609"/>
                    <a:pt x="158" y="9"/>
                  </a:cubicBezTo>
                  <a:cubicBezTo>
                    <a:pt x="146" y="3"/>
                    <a:pt x="133" y="0"/>
                    <a:pt x="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1"/>
            <p:cNvSpPr/>
            <p:nvPr/>
          </p:nvSpPr>
          <p:spPr>
            <a:xfrm>
              <a:off x="2884850" y="2648238"/>
              <a:ext cx="52675" cy="60525"/>
            </a:xfrm>
            <a:custGeom>
              <a:rect b="b" l="l" r="r" t="t"/>
              <a:pathLst>
                <a:path extrusionOk="0" h="2421" w="2107">
                  <a:moveTo>
                    <a:pt x="137" y="0"/>
                  </a:moveTo>
                  <a:cubicBezTo>
                    <a:pt x="68" y="0"/>
                    <a:pt x="1" y="93"/>
                    <a:pt x="56" y="170"/>
                  </a:cubicBezTo>
                  <a:cubicBezTo>
                    <a:pt x="613" y="953"/>
                    <a:pt x="1221" y="1835"/>
                    <a:pt x="1999" y="2410"/>
                  </a:cubicBezTo>
                  <a:cubicBezTo>
                    <a:pt x="2008" y="2417"/>
                    <a:pt x="2018" y="2420"/>
                    <a:pt x="2029" y="2420"/>
                  </a:cubicBezTo>
                  <a:cubicBezTo>
                    <a:pt x="2067" y="2420"/>
                    <a:pt x="2107" y="2374"/>
                    <a:pt x="2082" y="2338"/>
                  </a:cubicBezTo>
                  <a:cubicBezTo>
                    <a:pt x="1531" y="1527"/>
                    <a:pt x="799" y="820"/>
                    <a:pt x="206" y="38"/>
                  </a:cubicBezTo>
                  <a:cubicBezTo>
                    <a:pt x="186" y="12"/>
                    <a:pt x="162" y="0"/>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
            <p:cNvSpPr/>
            <p:nvPr/>
          </p:nvSpPr>
          <p:spPr>
            <a:xfrm>
              <a:off x="2974050" y="2704413"/>
              <a:ext cx="416675" cy="114750"/>
            </a:xfrm>
            <a:custGeom>
              <a:rect b="b" l="l" r="r" t="t"/>
              <a:pathLst>
                <a:path extrusionOk="0" h="4590" w="16667">
                  <a:moveTo>
                    <a:pt x="16523" y="0"/>
                  </a:moveTo>
                  <a:cubicBezTo>
                    <a:pt x="16500" y="0"/>
                    <a:pt x="16475" y="9"/>
                    <a:pt x="16452" y="30"/>
                  </a:cubicBezTo>
                  <a:cubicBezTo>
                    <a:pt x="14113" y="2156"/>
                    <a:pt x="11895" y="3987"/>
                    <a:pt x="8624" y="4387"/>
                  </a:cubicBezTo>
                  <a:cubicBezTo>
                    <a:pt x="8235" y="4435"/>
                    <a:pt x="7847" y="4458"/>
                    <a:pt x="7461" y="4458"/>
                  </a:cubicBezTo>
                  <a:cubicBezTo>
                    <a:pt x="4766" y="4458"/>
                    <a:pt x="2164" y="3340"/>
                    <a:pt x="128" y="1584"/>
                  </a:cubicBezTo>
                  <a:cubicBezTo>
                    <a:pt x="116" y="1574"/>
                    <a:pt x="103" y="1569"/>
                    <a:pt x="91" y="1569"/>
                  </a:cubicBezTo>
                  <a:cubicBezTo>
                    <a:pt x="40" y="1569"/>
                    <a:pt x="1" y="1652"/>
                    <a:pt x="53" y="1698"/>
                  </a:cubicBezTo>
                  <a:cubicBezTo>
                    <a:pt x="2227" y="3572"/>
                    <a:pt x="4989" y="4589"/>
                    <a:pt x="7842" y="4589"/>
                  </a:cubicBezTo>
                  <a:cubicBezTo>
                    <a:pt x="8110" y="4589"/>
                    <a:pt x="8379" y="4580"/>
                    <a:pt x="8649" y="4562"/>
                  </a:cubicBezTo>
                  <a:cubicBezTo>
                    <a:pt x="11620" y="4366"/>
                    <a:pt x="15087" y="2863"/>
                    <a:pt x="16620" y="173"/>
                  </a:cubicBezTo>
                  <a:cubicBezTo>
                    <a:pt x="16666" y="94"/>
                    <a:pt x="16600" y="0"/>
                    <a:pt x="16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1"/>
            <p:cNvSpPr/>
            <p:nvPr/>
          </p:nvSpPr>
          <p:spPr>
            <a:xfrm>
              <a:off x="3402275" y="2402263"/>
              <a:ext cx="59700" cy="249100"/>
            </a:xfrm>
            <a:custGeom>
              <a:rect b="b" l="l" r="r" t="t"/>
              <a:pathLst>
                <a:path extrusionOk="0" h="9964" w="2388">
                  <a:moveTo>
                    <a:pt x="508" y="0"/>
                  </a:moveTo>
                  <a:cubicBezTo>
                    <a:pt x="481" y="0"/>
                    <a:pt x="455" y="21"/>
                    <a:pt x="465" y="56"/>
                  </a:cubicBezTo>
                  <a:cubicBezTo>
                    <a:pt x="909" y="1624"/>
                    <a:pt x="1223" y="3099"/>
                    <a:pt x="1108" y="4749"/>
                  </a:cubicBezTo>
                  <a:cubicBezTo>
                    <a:pt x="987" y="6523"/>
                    <a:pt x="405" y="8173"/>
                    <a:pt x="12" y="9887"/>
                  </a:cubicBezTo>
                  <a:cubicBezTo>
                    <a:pt x="1" y="9933"/>
                    <a:pt x="36" y="9963"/>
                    <a:pt x="70" y="9963"/>
                  </a:cubicBezTo>
                  <a:cubicBezTo>
                    <a:pt x="90" y="9963"/>
                    <a:pt x="110" y="9952"/>
                    <a:pt x="119" y="9927"/>
                  </a:cubicBezTo>
                  <a:cubicBezTo>
                    <a:pt x="1223" y="7049"/>
                    <a:pt x="2387" y="2842"/>
                    <a:pt x="551" y="24"/>
                  </a:cubicBezTo>
                  <a:cubicBezTo>
                    <a:pt x="542" y="8"/>
                    <a:pt x="525" y="0"/>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1"/>
            <p:cNvSpPr/>
            <p:nvPr/>
          </p:nvSpPr>
          <p:spPr>
            <a:xfrm>
              <a:off x="3406350" y="2433738"/>
              <a:ext cx="17050" cy="146325"/>
            </a:xfrm>
            <a:custGeom>
              <a:rect b="b" l="l" r="r" t="t"/>
              <a:pathLst>
                <a:path extrusionOk="0" h="5853" w="682">
                  <a:moveTo>
                    <a:pt x="103" y="1"/>
                  </a:moveTo>
                  <a:cubicBezTo>
                    <a:pt x="52" y="1"/>
                    <a:pt x="0" y="43"/>
                    <a:pt x="7" y="111"/>
                  </a:cubicBezTo>
                  <a:cubicBezTo>
                    <a:pt x="188" y="2040"/>
                    <a:pt x="363" y="3843"/>
                    <a:pt x="56" y="5775"/>
                  </a:cubicBezTo>
                  <a:cubicBezTo>
                    <a:pt x="49" y="5827"/>
                    <a:pt x="87" y="5853"/>
                    <a:pt x="128" y="5853"/>
                  </a:cubicBezTo>
                  <a:cubicBezTo>
                    <a:pt x="166" y="5853"/>
                    <a:pt x="207" y="5829"/>
                    <a:pt x="213" y="5783"/>
                  </a:cubicBezTo>
                  <a:cubicBezTo>
                    <a:pt x="538" y="3950"/>
                    <a:pt x="681" y="1890"/>
                    <a:pt x="188" y="72"/>
                  </a:cubicBezTo>
                  <a:cubicBezTo>
                    <a:pt x="175" y="23"/>
                    <a:pt x="139" y="1"/>
                    <a:pt x="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1"/>
            <p:cNvSpPr/>
            <p:nvPr/>
          </p:nvSpPr>
          <p:spPr>
            <a:xfrm>
              <a:off x="3382650" y="2466963"/>
              <a:ext cx="14250" cy="53250"/>
            </a:xfrm>
            <a:custGeom>
              <a:rect b="b" l="l" r="r" t="t"/>
              <a:pathLst>
                <a:path extrusionOk="0" h="2130" w="570">
                  <a:moveTo>
                    <a:pt x="126" y="1"/>
                  </a:moveTo>
                  <a:cubicBezTo>
                    <a:pt x="61" y="1"/>
                    <a:pt x="0" y="40"/>
                    <a:pt x="4" y="121"/>
                  </a:cubicBezTo>
                  <a:cubicBezTo>
                    <a:pt x="15" y="411"/>
                    <a:pt x="119" y="704"/>
                    <a:pt x="158" y="993"/>
                  </a:cubicBezTo>
                  <a:cubicBezTo>
                    <a:pt x="200" y="1332"/>
                    <a:pt x="197" y="1668"/>
                    <a:pt x="162" y="2007"/>
                  </a:cubicBezTo>
                  <a:cubicBezTo>
                    <a:pt x="154" y="2088"/>
                    <a:pt x="213" y="2130"/>
                    <a:pt x="275" y="2130"/>
                  </a:cubicBezTo>
                  <a:cubicBezTo>
                    <a:pt x="332" y="2130"/>
                    <a:pt x="392" y="2094"/>
                    <a:pt x="404" y="2021"/>
                  </a:cubicBezTo>
                  <a:cubicBezTo>
                    <a:pt x="497" y="1443"/>
                    <a:pt x="569" y="593"/>
                    <a:pt x="254" y="68"/>
                  </a:cubicBezTo>
                  <a:cubicBezTo>
                    <a:pt x="227" y="23"/>
                    <a:pt x="175" y="1"/>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1"/>
            <p:cNvSpPr/>
            <p:nvPr/>
          </p:nvSpPr>
          <p:spPr>
            <a:xfrm>
              <a:off x="3141300" y="2237913"/>
              <a:ext cx="234075" cy="97525"/>
            </a:xfrm>
            <a:custGeom>
              <a:rect b="b" l="l" r="r" t="t"/>
              <a:pathLst>
                <a:path extrusionOk="0" h="3901" w="9363">
                  <a:moveTo>
                    <a:pt x="1448" y="0"/>
                  </a:moveTo>
                  <a:cubicBezTo>
                    <a:pt x="1017" y="0"/>
                    <a:pt x="583" y="51"/>
                    <a:pt x="148" y="170"/>
                  </a:cubicBezTo>
                  <a:cubicBezTo>
                    <a:pt x="1" y="210"/>
                    <a:pt x="35" y="423"/>
                    <a:pt x="176" y="423"/>
                  </a:cubicBezTo>
                  <a:cubicBezTo>
                    <a:pt x="185" y="423"/>
                    <a:pt x="195" y="422"/>
                    <a:pt x="205" y="420"/>
                  </a:cubicBezTo>
                  <a:cubicBezTo>
                    <a:pt x="572" y="352"/>
                    <a:pt x="953" y="320"/>
                    <a:pt x="1342" y="320"/>
                  </a:cubicBezTo>
                  <a:cubicBezTo>
                    <a:pt x="4157" y="320"/>
                    <a:pt x="7410" y="1999"/>
                    <a:pt x="9180" y="3873"/>
                  </a:cubicBezTo>
                  <a:cubicBezTo>
                    <a:pt x="9198" y="3892"/>
                    <a:pt x="9221" y="3901"/>
                    <a:pt x="9244" y="3901"/>
                  </a:cubicBezTo>
                  <a:cubicBezTo>
                    <a:pt x="9304" y="3901"/>
                    <a:pt x="9363" y="3841"/>
                    <a:pt x="9327" y="3773"/>
                  </a:cubicBezTo>
                  <a:cubicBezTo>
                    <a:pt x="8448" y="2195"/>
                    <a:pt x="6734" y="1427"/>
                    <a:pt x="5098" y="841"/>
                  </a:cubicBezTo>
                  <a:cubicBezTo>
                    <a:pt x="3911" y="420"/>
                    <a:pt x="2690" y="0"/>
                    <a:pt x="1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1"/>
            <p:cNvSpPr/>
            <p:nvPr/>
          </p:nvSpPr>
          <p:spPr>
            <a:xfrm>
              <a:off x="3247075" y="2278388"/>
              <a:ext cx="131825" cy="81875"/>
            </a:xfrm>
            <a:custGeom>
              <a:rect b="b" l="l" r="r" t="t"/>
              <a:pathLst>
                <a:path extrusionOk="0" h="3275" w="5273">
                  <a:moveTo>
                    <a:pt x="32" y="1"/>
                  </a:moveTo>
                  <a:cubicBezTo>
                    <a:pt x="6" y="1"/>
                    <a:pt x="0" y="44"/>
                    <a:pt x="24" y="50"/>
                  </a:cubicBezTo>
                  <a:cubicBezTo>
                    <a:pt x="2160" y="632"/>
                    <a:pt x="3470" y="1797"/>
                    <a:pt x="5063" y="3247"/>
                  </a:cubicBezTo>
                  <a:cubicBezTo>
                    <a:pt x="5084" y="3266"/>
                    <a:pt x="5110" y="3274"/>
                    <a:pt x="5136" y="3274"/>
                  </a:cubicBezTo>
                  <a:cubicBezTo>
                    <a:pt x="5205" y="3274"/>
                    <a:pt x="5272" y="3211"/>
                    <a:pt x="5228" y="3133"/>
                  </a:cubicBezTo>
                  <a:cubicBezTo>
                    <a:pt x="4220" y="1333"/>
                    <a:pt x="1999" y="297"/>
                    <a:pt x="35" y="1"/>
                  </a:cubicBezTo>
                  <a:cubicBezTo>
                    <a:pt x="34" y="1"/>
                    <a:pt x="33"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
            <p:cNvSpPr/>
            <p:nvPr/>
          </p:nvSpPr>
          <p:spPr>
            <a:xfrm>
              <a:off x="3295800" y="2318638"/>
              <a:ext cx="61275" cy="47150"/>
            </a:xfrm>
            <a:custGeom>
              <a:rect b="b" l="l" r="r" t="t"/>
              <a:pathLst>
                <a:path extrusionOk="0" h="1886" w="2451">
                  <a:moveTo>
                    <a:pt x="106" y="1"/>
                  </a:moveTo>
                  <a:cubicBezTo>
                    <a:pt x="27" y="1"/>
                    <a:pt x="0" y="132"/>
                    <a:pt x="86" y="173"/>
                  </a:cubicBezTo>
                  <a:cubicBezTo>
                    <a:pt x="953" y="590"/>
                    <a:pt x="1557" y="1205"/>
                    <a:pt x="2243" y="1859"/>
                  </a:cubicBezTo>
                  <a:cubicBezTo>
                    <a:pt x="2263" y="1878"/>
                    <a:pt x="2288" y="1886"/>
                    <a:pt x="2313" y="1886"/>
                  </a:cubicBezTo>
                  <a:cubicBezTo>
                    <a:pt x="2382" y="1886"/>
                    <a:pt x="2451" y="1822"/>
                    <a:pt x="2403" y="1744"/>
                  </a:cubicBezTo>
                  <a:cubicBezTo>
                    <a:pt x="1911" y="926"/>
                    <a:pt x="1004" y="366"/>
                    <a:pt x="139" y="8"/>
                  </a:cubicBezTo>
                  <a:cubicBezTo>
                    <a:pt x="127" y="3"/>
                    <a:pt x="116" y="1"/>
                    <a:pt x="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
            <p:cNvSpPr/>
            <p:nvPr/>
          </p:nvSpPr>
          <p:spPr>
            <a:xfrm>
              <a:off x="3147725" y="2278863"/>
              <a:ext cx="95475" cy="23975"/>
            </a:xfrm>
            <a:custGeom>
              <a:rect b="b" l="l" r="r" t="t"/>
              <a:pathLst>
                <a:path extrusionOk="0" h="959" w="3819">
                  <a:moveTo>
                    <a:pt x="1040" y="0"/>
                  </a:moveTo>
                  <a:cubicBezTo>
                    <a:pt x="728" y="0"/>
                    <a:pt x="425" y="19"/>
                    <a:pt x="144" y="49"/>
                  </a:cubicBezTo>
                  <a:cubicBezTo>
                    <a:pt x="0" y="67"/>
                    <a:pt x="15" y="314"/>
                    <a:pt x="159" y="314"/>
                  </a:cubicBezTo>
                  <a:cubicBezTo>
                    <a:pt x="161" y="314"/>
                    <a:pt x="164" y="314"/>
                    <a:pt x="166" y="313"/>
                  </a:cubicBezTo>
                  <a:cubicBezTo>
                    <a:pt x="312" y="305"/>
                    <a:pt x="458" y="301"/>
                    <a:pt x="603" y="301"/>
                  </a:cubicBezTo>
                  <a:cubicBezTo>
                    <a:pt x="1065" y="301"/>
                    <a:pt x="1523" y="345"/>
                    <a:pt x="1977" y="445"/>
                  </a:cubicBezTo>
                  <a:cubicBezTo>
                    <a:pt x="2534" y="567"/>
                    <a:pt x="3041" y="814"/>
                    <a:pt x="3587" y="953"/>
                  </a:cubicBezTo>
                  <a:cubicBezTo>
                    <a:pt x="3602" y="957"/>
                    <a:pt x="3615" y="958"/>
                    <a:pt x="3628" y="958"/>
                  </a:cubicBezTo>
                  <a:cubicBezTo>
                    <a:pt x="3753" y="958"/>
                    <a:pt x="3818" y="797"/>
                    <a:pt x="3705" y="710"/>
                  </a:cubicBezTo>
                  <a:cubicBezTo>
                    <a:pt x="3000" y="171"/>
                    <a:pt x="1981"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1"/>
            <p:cNvSpPr/>
            <p:nvPr/>
          </p:nvSpPr>
          <p:spPr>
            <a:xfrm>
              <a:off x="2846875" y="2209888"/>
              <a:ext cx="205250" cy="291250"/>
            </a:xfrm>
            <a:custGeom>
              <a:rect b="b" l="l" r="r" t="t"/>
              <a:pathLst>
                <a:path extrusionOk="0" h="11650" w="8210">
                  <a:moveTo>
                    <a:pt x="8115" y="1"/>
                  </a:moveTo>
                  <a:cubicBezTo>
                    <a:pt x="8106" y="1"/>
                    <a:pt x="8096" y="3"/>
                    <a:pt x="8086" y="8"/>
                  </a:cubicBezTo>
                  <a:cubicBezTo>
                    <a:pt x="3722" y="2151"/>
                    <a:pt x="1" y="6526"/>
                    <a:pt x="311" y="11566"/>
                  </a:cubicBezTo>
                  <a:cubicBezTo>
                    <a:pt x="315" y="11622"/>
                    <a:pt x="357" y="11650"/>
                    <a:pt x="398" y="11650"/>
                  </a:cubicBezTo>
                  <a:cubicBezTo>
                    <a:pt x="445" y="11650"/>
                    <a:pt x="490" y="11615"/>
                    <a:pt x="479" y="11551"/>
                  </a:cubicBezTo>
                  <a:cubicBezTo>
                    <a:pt x="111" y="9187"/>
                    <a:pt x="1087" y="6869"/>
                    <a:pt x="2536" y="5047"/>
                  </a:cubicBezTo>
                  <a:cubicBezTo>
                    <a:pt x="4143" y="3030"/>
                    <a:pt x="6279" y="1812"/>
                    <a:pt x="8161" y="119"/>
                  </a:cubicBezTo>
                  <a:cubicBezTo>
                    <a:pt x="8209" y="77"/>
                    <a:pt x="8170" y="1"/>
                    <a:pt x="8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1"/>
            <p:cNvSpPr/>
            <p:nvPr/>
          </p:nvSpPr>
          <p:spPr>
            <a:xfrm>
              <a:off x="2936225" y="2243163"/>
              <a:ext cx="121400" cy="103700"/>
            </a:xfrm>
            <a:custGeom>
              <a:rect b="b" l="l" r="r" t="t"/>
              <a:pathLst>
                <a:path extrusionOk="0" h="4148" w="4856">
                  <a:moveTo>
                    <a:pt x="4667" y="0"/>
                  </a:moveTo>
                  <a:cubicBezTo>
                    <a:pt x="4652" y="0"/>
                    <a:pt x="4636" y="3"/>
                    <a:pt x="4619" y="9"/>
                  </a:cubicBezTo>
                  <a:cubicBezTo>
                    <a:pt x="2655" y="764"/>
                    <a:pt x="1184" y="2263"/>
                    <a:pt x="51" y="3991"/>
                  </a:cubicBezTo>
                  <a:cubicBezTo>
                    <a:pt x="1" y="4068"/>
                    <a:pt x="73" y="4148"/>
                    <a:pt x="143" y="4148"/>
                  </a:cubicBezTo>
                  <a:cubicBezTo>
                    <a:pt x="172" y="4148"/>
                    <a:pt x="200" y="4134"/>
                    <a:pt x="219" y="4102"/>
                  </a:cubicBezTo>
                  <a:cubicBezTo>
                    <a:pt x="1316" y="2306"/>
                    <a:pt x="2887" y="1174"/>
                    <a:pt x="4730" y="228"/>
                  </a:cubicBezTo>
                  <a:cubicBezTo>
                    <a:pt x="4856" y="161"/>
                    <a:pt x="4784" y="0"/>
                    <a:pt x="4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1"/>
            <p:cNvSpPr/>
            <p:nvPr/>
          </p:nvSpPr>
          <p:spPr>
            <a:xfrm>
              <a:off x="2990450" y="2273638"/>
              <a:ext cx="58150" cy="55575"/>
            </a:xfrm>
            <a:custGeom>
              <a:rect b="b" l="l" r="r" t="t"/>
              <a:pathLst>
                <a:path extrusionOk="0" h="2223" w="2326">
                  <a:moveTo>
                    <a:pt x="2183" y="1"/>
                  </a:moveTo>
                  <a:cubicBezTo>
                    <a:pt x="2168" y="1"/>
                    <a:pt x="2154" y="4"/>
                    <a:pt x="2140" y="12"/>
                  </a:cubicBezTo>
                  <a:cubicBezTo>
                    <a:pt x="1343" y="440"/>
                    <a:pt x="665" y="1348"/>
                    <a:pt x="75" y="2019"/>
                  </a:cubicBezTo>
                  <a:cubicBezTo>
                    <a:pt x="1" y="2102"/>
                    <a:pt x="75" y="2223"/>
                    <a:pt x="158" y="2223"/>
                  </a:cubicBezTo>
                  <a:cubicBezTo>
                    <a:pt x="182" y="2223"/>
                    <a:pt x="207" y="2212"/>
                    <a:pt x="229" y="2187"/>
                  </a:cubicBezTo>
                  <a:cubicBezTo>
                    <a:pt x="568" y="1801"/>
                    <a:pt x="918" y="1434"/>
                    <a:pt x="1293" y="1083"/>
                  </a:cubicBezTo>
                  <a:cubicBezTo>
                    <a:pt x="1622" y="776"/>
                    <a:pt x="2000" y="516"/>
                    <a:pt x="2272" y="162"/>
                  </a:cubicBezTo>
                  <a:cubicBezTo>
                    <a:pt x="2325" y="90"/>
                    <a:pt x="2257" y="1"/>
                    <a:pt x="2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1"/>
            <p:cNvSpPr/>
            <p:nvPr/>
          </p:nvSpPr>
          <p:spPr>
            <a:xfrm>
              <a:off x="3032125" y="2312563"/>
              <a:ext cx="24625" cy="20400"/>
            </a:xfrm>
            <a:custGeom>
              <a:rect b="b" l="l" r="r" t="t"/>
              <a:pathLst>
                <a:path extrusionOk="0" h="816" w="985">
                  <a:moveTo>
                    <a:pt x="811" y="1"/>
                  </a:moveTo>
                  <a:cubicBezTo>
                    <a:pt x="793" y="1"/>
                    <a:pt x="775" y="5"/>
                    <a:pt x="758" y="15"/>
                  </a:cubicBezTo>
                  <a:cubicBezTo>
                    <a:pt x="486" y="173"/>
                    <a:pt x="287" y="444"/>
                    <a:pt x="66" y="662"/>
                  </a:cubicBezTo>
                  <a:cubicBezTo>
                    <a:pt x="0" y="724"/>
                    <a:pt x="56" y="816"/>
                    <a:pt x="127" y="816"/>
                  </a:cubicBezTo>
                  <a:cubicBezTo>
                    <a:pt x="145" y="816"/>
                    <a:pt x="164" y="809"/>
                    <a:pt x="183" y="795"/>
                  </a:cubicBezTo>
                  <a:cubicBezTo>
                    <a:pt x="430" y="602"/>
                    <a:pt x="726" y="444"/>
                    <a:pt x="919" y="195"/>
                  </a:cubicBezTo>
                  <a:cubicBezTo>
                    <a:pt x="984" y="114"/>
                    <a:pt x="901" y="1"/>
                    <a:pt x="8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1"/>
            <p:cNvSpPr/>
            <p:nvPr/>
          </p:nvSpPr>
          <p:spPr>
            <a:xfrm>
              <a:off x="3264200" y="2664188"/>
              <a:ext cx="129975" cy="119275"/>
            </a:xfrm>
            <a:custGeom>
              <a:rect b="b" l="l" r="r" t="t"/>
              <a:pathLst>
                <a:path extrusionOk="0" h="4771" w="5199">
                  <a:moveTo>
                    <a:pt x="5124" y="1"/>
                  </a:moveTo>
                  <a:cubicBezTo>
                    <a:pt x="5107" y="1"/>
                    <a:pt x="5090" y="8"/>
                    <a:pt x="5078" y="25"/>
                  </a:cubicBezTo>
                  <a:cubicBezTo>
                    <a:pt x="3814" y="2029"/>
                    <a:pt x="1975" y="3379"/>
                    <a:pt x="39" y="4689"/>
                  </a:cubicBezTo>
                  <a:cubicBezTo>
                    <a:pt x="1" y="4716"/>
                    <a:pt x="19" y="4771"/>
                    <a:pt x="56" y="4771"/>
                  </a:cubicBezTo>
                  <a:cubicBezTo>
                    <a:pt x="63" y="4771"/>
                    <a:pt x="70" y="4769"/>
                    <a:pt x="79" y="4764"/>
                  </a:cubicBezTo>
                  <a:cubicBezTo>
                    <a:pt x="2114" y="3593"/>
                    <a:pt x="4203" y="2318"/>
                    <a:pt x="5182" y="75"/>
                  </a:cubicBezTo>
                  <a:cubicBezTo>
                    <a:pt x="5199" y="34"/>
                    <a:pt x="5161" y="1"/>
                    <a:pt x="5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1"/>
            <p:cNvSpPr/>
            <p:nvPr/>
          </p:nvSpPr>
          <p:spPr>
            <a:xfrm>
              <a:off x="3339475" y="2654338"/>
              <a:ext cx="43925" cy="58300"/>
            </a:xfrm>
            <a:custGeom>
              <a:rect b="b" l="l" r="r" t="t"/>
              <a:pathLst>
                <a:path extrusionOk="0" h="2332" w="1757">
                  <a:moveTo>
                    <a:pt x="1702" y="0"/>
                  </a:moveTo>
                  <a:cubicBezTo>
                    <a:pt x="1684" y="0"/>
                    <a:pt x="1666" y="9"/>
                    <a:pt x="1657" y="30"/>
                  </a:cubicBezTo>
                  <a:cubicBezTo>
                    <a:pt x="1253" y="902"/>
                    <a:pt x="753" y="1655"/>
                    <a:pt x="20" y="2290"/>
                  </a:cubicBezTo>
                  <a:cubicBezTo>
                    <a:pt x="1" y="2307"/>
                    <a:pt x="17" y="2331"/>
                    <a:pt x="37" y="2331"/>
                  </a:cubicBezTo>
                  <a:cubicBezTo>
                    <a:pt x="43" y="2331"/>
                    <a:pt x="48" y="2330"/>
                    <a:pt x="53" y="2326"/>
                  </a:cubicBezTo>
                  <a:cubicBezTo>
                    <a:pt x="835" y="1759"/>
                    <a:pt x="1453" y="991"/>
                    <a:pt x="1746" y="58"/>
                  </a:cubicBezTo>
                  <a:cubicBezTo>
                    <a:pt x="1757" y="23"/>
                    <a:pt x="1730" y="0"/>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1"/>
            <p:cNvSpPr/>
            <p:nvPr/>
          </p:nvSpPr>
          <p:spPr>
            <a:xfrm>
              <a:off x="3336600" y="2653113"/>
              <a:ext cx="32475" cy="37350"/>
            </a:xfrm>
            <a:custGeom>
              <a:rect b="b" l="l" r="r" t="t"/>
              <a:pathLst>
                <a:path extrusionOk="0" h="1494" w="1299">
                  <a:moveTo>
                    <a:pt x="1240" y="1"/>
                  </a:moveTo>
                  <a:cubicBezTo>
                    <a:pt x="1223" y="1"/>
                    <a:pt x="1207" y="8"/>
                    <a:pt x="1197" y="25"/>
                  </a:cubicBezTo>
                  <a:cubicBezTo>
                    <a:pt x="882" y="550"/>
                    <a:pt x="650" y="1000"/>
                    <a:pt x="89" y="1318"/>
                  </a:cubicBezTo>
                  <a:cubicBezTo>
                    <a:pt x="0" y="1367"/>
                    <a:pt x="50" y="1494"/>
                    <a:pt x="131" y="1494"/>
                  </a:cubicBezTo>
                  <a:cubicBezTo>
                    <a:pt x="145" y="1494"/>
                    <a:pt x="160" y="1490"/>
                    <a:pt x="175" y="1482"/>
                  </a:cubicBezTo>
                  <a:cubicBezTo>
                    <a:pt x="689" y="1193"/>
                    <a:pt x="1233" y="675"/>
                    <a:pt x="1297" y="57"/>
                  </a:cubicBezTo>
                  <a:cubicBezTo>
                    <a:pt x="1299" y="23"/>
                    <a:pt x="1269" y="1"/>
                    <a:pt x="1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1"/>
            <p:cNvSpPr/>
            <p:nvPr/>
          </p:nvSpPr>
          <p:spPr>
            <a:xfrm>
              <a:off x="3330350" y="2644913"/>
              <a:ext cx="26400" cy="24275"/>
            </a:xfrm>
            <a:custGeom>
              <a:rect b="b" l="l" r="r" t="t"/>
              <a:pathLst>
                <a:path extrusionOk="0" h="971" w="1056">
                  <a:moveTo>
                    <a:pt x="970" y="0"/>
                  </a:moveTo>
                  <a:cubicBezTo>
                    <a:pt x="959" y="0"/>
                    <a:pt x="947" y="2"/>
                    <a:pt x="936" y="7"/>
                  </a:cubicBezTo>
                  <a:cubicBezTo>
                    <a:pt x="764" y="82"/>
                    <a:pt x="661" y="235"/>
                    <a:pt x="535" y="367"/>
                  </a:cubicBezTo>
                  <a:cubicBezTo>
                    <a:pt x="393" y="514"/>
                    <a:pt x="247" y="649"/>
                    <a:pt x="85" y="775"/>
                  </a:cubicBezTo>
                  <a:cubicBezTo>
                    <a:pt x="1" y="842"/>
                    <a:pt x="71" y="970"/>
                    <a:pt x="161" y="970"/>
                  </a:cubicBezTo>
                  <a:cubicBezTo>
                    <a:pt x="177" y="970"/>
                    <a:pt x="194" y="966"/>
                    <a:pt x="211" y="957"/>
                  </a:cubicBezTo>
                  <a:cubicBezTo>
                    <a:pt x="525" y="781"/>
                    <a:pt x="1018" y="478"/>
                    <a:pt x="1050" y="82"/>
                  </a:cubicBezTo>
                  <a:cubicBezTo>
                    <a:pt x="1056" y="31"/>
                    <a:pt x="1015" y="0"/>
                    <a:pt x="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1"/>
            <p:cNvSpPr/>
            <p:nvPr/>
          </p:nvSpPr>
          <p:spPr>
            <a:xfrm>
              <a:off x="3329875" y="2628313"/>
              <a:ext cx="13875" cy="17925"/>
            </a:xfrm>
            <a:custGeom>
              <a:rect b="b" l="l" r="r" t="t"/>
              <a:pathLst>
                <a:path extrusionOk="0" h="717" w="555">
                  <a:moveTo>
                    <a:pt x="436" y="1"/>
                  </a:moveTo>
                  <a:cubicBezTo>
                    <a:pt x="394" y="1"/>
                    <a:pt x="353" y="24"/>
                    <a:pt x="330" y="74"/>
                  </a:cubicBezTo>
                  <a:cubicBezTo>
                    <a:pt x="262" y="228"/>
                    <a:pt x="216" y="374"/>
                    <a:pt x="91" y="496"/>
                  </a:cubicBezTo>
                  <a:cubicBezTo>
                    <a:pt x="1" y="585"/>
                    <a:pt x="80" y="716"/>
                    <a:pt x="177" y="716"/>
                  </a:cubicBezTo>
                  <a:cubicBezTo>
                    <a:pt x="204" y="716"/>
                    <a:pt x="232" y="706"/>
                    <a:pt x="259" y="682"/>
                  </a:cubicBezTo>
                  <a:cubicBezTo>
                    <a:pt x="416" y="539"/>
                    <a:pt x="554" y="335"/>
                    <a:pt x="548" y="113"/>
                  </a:cubicBezTo>
                  <a:cubicBezTo>
                    <a:pt x="544" y="42"/>
                    <a:pt x="490"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1"/>
            <p:cNvSpPr/>
            <p:nvPr/>
          </p:nvSpPr>
          <p:spPr>
            <a:xfrm>
              <a:off x="2997000" y="2699288"/>
              <a:ext cx="72575" cy="48450"/>
            </a:xfrm>
            <a:custGeom>
              <a:rect b="b" l="l" r="r" t="t"/>
              <a:pathLst>
                <a:path extrusionOk="0" h="1938" w="2903">
                  <a:moveTo>
                    <a:pt x="137" y="0"/>
                  </a:moveTo>
                  <a:cubicBezTo>
                    <a:pt x="65" y="0"/>
                    <a:pt x="1" y="85"/>
                    <a:pt x="63" y="154"/>
                  </a:cubicBezTo>
                  <a:cubicBezTo>
                    <a:pt x="774" y="932"/>
                    <a:pt x="1685" y="1689"/>
                    <a:pt x="2731" y="1935"/>
                  </a:cubicBezTo>
                  <a:cubicBezTo>
                    <a:pt x="2738" y="1937"/>
                    <a:pt x="2745" y="1938"/>
                    <a:pt x="2752" y="1938"/>
                  </a:cubicBezTo>
                  <a:cubicBezTo>
                    <a:pt x="2839" y="1938"/>
                    <a:pt x="2902" y="1821"/>
                    <a:pt x="2813" y="1767"/>
                  </a:cubicBezTo>
                  <a:cubicBezTo>
                    <a:pt x="1881" y="1228"/>
                    <a:pt x="991" y="789"/>
                    <a:pt x="203" y="28"/>
                  </a:cubicBezTo>
                  <a:cubicBezTo>
                    <a:pt x="182" y="9"/>
                    <a:pt x="159" y="0"/>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1"/>
            <p:cNvSpPr/>
            <p:nvPr/>
          </p:nvSpPr>
          <p:spPr>
            <a:xfrm>
              <a:off x="3032825" y="2708163"/>
              <a:ext cx="41200" cy="18975"/>
            </a:xfrm>
            <a:custGeom>
              <a:rect b="b" l="l" r="r" t="t"/>
              <a:pathLst>
                <a:path extrusionOk="0" h="759" w="1648">
                  <a:moveTo>
                    <a:pt x="125" y="0"/>
                  </a:moveTo>
                  <a:cubicBezTo>
                    <a:pt x="36" y="0"/>
                    <a:pt x="0" y="150"/>
                    <a:pt x="102" y="191"/>
                  </a:cubicBezTo>
                  <a:cubicBezTo>
                    <a:pt x="577" y="391"/>
                    <a:pt x="1084" y="669"/>
                    <a:pt x="1594" y="758"/>
                  </a:cubicBezTo>
                  <a:cubicBezTo>
                    <a:pt x="1596" y="759"/>
                    <a:pt x="1597" y="759"/>
                    <a:pt x="1599" y="759"/>
                  </a:cubicBezTo>
                  <a:cubicBezTo>
                    <a:pt x="1638" y="759"/>
                    <a:pt x="1647" y="705"/>
                    <a:pt x="1620" y="684"/>
                  </a:cubicBezTo>
                  <a:cubicBezTo>
                    <a:pt x="1198" y="377"/>
                    <a:pt x="638" y="209"/>
                    <a:pt x="163" y="9"/>
                  </a:cubicBezTo>
                  <a:cubicBezTo>
                    <a:pt x="149" y="3"/>
                    <a:pt x="137" y="0"/>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1"/>
            <p:cNvSpPr/>
            <p:nvPr/>
          </p:nvSpPr>
          <p:spPr>
            <a:xfrm>
              <a:off x="3054700" y="2702888"/>
              <a:ext cx="20175" cy="8925"/>
            </a:xfrm>
            <a:custGeom>
              <a:rect b="b" l="l" r="r" t="t"/>
              <a:pathLst>
                <a:path extrusionOk="0" h="357" w="807">
                  <a:moveTo>
                    <a:pt x="133" y="1"/>
                  </a:moveTo>
                  <a:cubicBezTo>
                    <a:pt x="39" y="1"/>
                    <a:pt x="1" y="148"/>
                    <a:pt x="102" y="184"/>
                  </a:cubicBezTo>
                  <a:cubicBezTo>
                    <a:pt x="295" y="245"/>
                    <a:pt x="491" y="327"/>
                    <a:pt x="691" y="356"/>
                  </a:cubicBezTo>
                  <a:cubicBezTo>
                    <a:pt x="694" y="356"/>
                    <a:pt x="697" y="356"/>
                    <a:pt x="700" y="356"/>
                  </a:cubicBezTo>
                  <a:cubicBezTo>
                    <a:pt x="773" y="356"/>
                    <a:pt x="806" y="247"/>
                    <a:pt x="740" y="213"/>
                  </a:cubicBezTo>
                  <a:cubicBezTo>
                    <a:pt x="562" y="117"/>
                    <a:pt x="355" y="70"/>
                    <a:pt x="162" y="5"/>
                  </a:cubicBezTo>
                  <a:cubicBezTo>
                    <a:pt x="152" y="2"/>
                    <a:pt x="142"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1"/>
            <p:cNvSpPr/>
            <p:nvPr/>
          </p:nvSpPr>
          <p:spPr>
            <a:xfrm>
              <a:off x="3125700" y="2793988"/>
              <a:ext cx="78675" cy="8900"/>
            </a:xfrm>
            <a:custGeom>
              <a:rect b="b" l="l" r="r" t="t"/>
              <a:pathLst>
                <a:path extrusionOk="0" h="356" w="3147">
                  <a:moveTo>
                    <a:pt x="69" y="0"/>
                  </a:moveTo>
                  <a:cubicBezTo>
                    <a:pt x="0" y="0"/>
                    <a:pt x="2" y="105"/>
                    <a:pt x="69" y="115"/>
                  </a:cubicBezTo>
                  <a:cubicBezTo>
                    <a:pt x="919" y="259"/>
                    <a:pt x="1780" y="355"/>
                    <a:pt x="2642" y="355"/>
                  </a:cubicBezTo>
                  <a:cubicBezTo>
                    <a:pt x="2787" y="355"/>
                    <a:pt x="2931" y="352"/>
                    <a:pt x="3076" y="347"/>
                  </a:cubicBezTo>
                  <a:cubicBezTo>
                    <a:pt x="3140" y="347"/>
                    <a:pt x="3147" y="254"/>
                    <a:pt x="3083" y="247"/>
                  </a:cubicBezTo>
                  <a:cubicBezTo>
                    <a:pt x="2083" y="154"/>
                    <a:pt x="1079" y="101"/>
                    <a:pt x="76" y="1"/>
                  </a:cubicBezTo>
                  <a:cubicBezTo>
                    <a:pt x="74" y="0"/>
                    <a:pt x="71"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1"/>
            <p:cNvSpPr/>
            <p:nvPr/>
          </p:nvSpPr>
          <p:spPr>
            <a:xfrm>
              <a:off x="2872725" y="2578063"/>
              <a:ext cx="38550" cy="74825"/>
            </a:xfrm>
            <a:custGeom>
              <a:rect b="b" l="l" r="r" t="t"/>
              <a:pathLst>
                <a:path extrusionOk="0" h="2993" w="1542">
                  <a:moveTo>
                    <a:pt x="49" y="1"/>
                  </a:moveTo>
                  <a:cubicBezTo>
                    <a:pt x="24" y="1"/>
                    <a:pt x="0" y="29"/>
                    <a:pt x="10" y="60"/>
                  </a:cubicBezTo>
                  <a:cubicBezTo>
                    <a:pt x="366" y="1045"/>
                    <a:pt x="717" y="2102"/>
                    <a:pt x="1342" y="2952"/>
                  </a:cubicBezTo>
                  <a:cubicBezTo>
                    <a:pt x="1363" y="2981"/>
                    <a:pt x="1389" y="2992"/>
                    <a:pt x="1413" y="2992"/>
                  </a:cubicBezTo>
                  <a:cubicBezTo>
                    <a:pt x="1480" y="2992"/>
                    <a:pt x="1542" y="2909"/>
                    <a:pt x="1513" y="2834"/>
                  </a:cubicBezTo>
                  <a:cubicBezTo>
                    <a:pt x="1138" y="1859"/>
                    <a:pt x="541" y="960"/>
                    <a:pt x="81" y="24"/>
                  </a:cubicBezTo>
                  <a:cubicBezTo>
                    <a:pt x="73" y="7"/>
                    <a:pt x="61"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1"/>
            <p:cNvSpPr/>
            <p:nvPr/>
          </p:nvSpPr>
          <p:spPr>
            <a:xfrm>
              <a:off x="3168275" y="2307738"/>
              <a:ext cx="156575" cy="60350"/>
            </a:xfrm>
            <a:custGeom>
              <a:rect b="b" l="l" r="r" t="t"/>
              <a:pathLst>
                <a:path extrusionOk="0" h="2414" w="6263">
                  <a:moveTo>
                    <a:pt x="1294" y="0"/>
                  </a:moveTo>
                  <a:cubicBezTo>
                    <a:pt x="854" y="0"/>
                    <a:pt x="437" y="79"/>
                    <a:pt x="66" y="259"/>
                  </a:cubicBezTo>
                  <a:cubicBezTo>
                    <a:pt x="0" y="291"/>
                    <a:pt x="31" y="394"/>
                    <a:pt x="97" y="394"/>
                  </a:cubicBezTo>
                  <a:cubicBezTo>
                    <a:pt x="103" y="394"/>
                    <a:pt x="109" y="393"/>
                    <a:pt x="115" y="391"/>
                  </a:cubicBezTo>
                  <a:cubicBezTo>
                    <a:pt x="411" y="313"/>
                    <a:pt x="709" y="277"/>
                    <a:pt x="1006" y="277"/>
                  </a:cubicBezTo>
                  <a:cubicBezTo>
                    <a:pt x="2820" y="277"/>
                    <a:pt x="4638" y="1589"/>
                    <a:pt x="6126" y="2405"/>
                  </a:cubicBezTo>
                  <a:cubicBezTo>
                    <a:pt x="6137" y="2411"/>
                    <a:pt x="6149" y="2414"/>
                    <a:pt x="6160" y="2414"/>
                  </a:cubicBezTo>
                  <a:cubicBezTo>
                    <a:pt x="6215" y="2414"/>
                    <a:pt x="6262" y="2352"/>
                    <a:pt x="6212" y="2305"/>
                  </a:cubicBezTo>
                  <a:cubicBezTo>
                    <a:pt x="5177" y="1257"/>
                    <a:pt x="3053" y="0"/>
                    <a:pt x="1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1"/>
            <p:cNvSpPr/>
            <p:nvPr/>
          </p:nvSpPr>
          <p:spPr>
            <a:xfrm>
              <a:off x="3245150" y="2347563"/>
              <a:ext cx="57200" cy="27800"/>
            </a:xfrm>
            <a:custGeom>
              <a:rect b="b" l="l" r="r" t="t"/>
              <a:pathLst>
                <a:path extrusionOk="0" h="1112" w="2288">
                  <a:moveTo>
                    <a:pt x="60" y="0"/>
                  </a:moveTo>
                  <a:cubicBezTo>
                    <a:pt x="19" y="0"/>
                    <a:pt x="0" y="66"/>
                    <a:pt x="44" y="76"/>
                  </a:cubicBezTo>
                  <a:cubicBezTo>
                    <a:pt x="866" y="244"/>
                    <a:pt x="1601" y="598"/>
                    <a:pt x="2262" y="1109"/>
                  </a:cubicBezTo>
                  <a:cubicBezTo>
                    <a:pt x="2264" y="1111"/>
                    <a:pt x="2267" y="1111"/>
                    <a:pt x="2270" y="1111"/>
                  </a:cubicBezTo>
                  <a:cubicBezTo>
                    <a:pt x="2281" y="1111"/>
                    <a:pt x="2288" y="1096"/>
                    <a:pt x="2276" y="1087"/>
                  </a:cubicBezTo>
                  <a:cubicBezTo>
                    <a:pt x="1640" y="534"/>
                    <a:pt x="894" y="180"/>
                    <a:pt x="69" y="1"/>
                  </a:cubicBezTo>
                  <a:cubicBezTo>
                    <a:pt x="66" y="1"/>
                    <a:pt x="6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1"/>
            <p:cNvSpPr/>
            <p:nvPr/>
          </p:nvSpPr>
          <p:spPr>
            <a:xfrm>
              <a:off x="3237950" y="2367963"/>
              <a:ext cx="28575" cy="11900"/>
            </a:xfrm>
            <a:custGeom>
              <a:rect b="b" l="l" r="r" t="t"/>
              <a:pathLst>
                <a:path extrusionOk="0" h="476" w="1143">
                  <a:moveTo>
                    <a:pt x="134" y="0"/>
                  </a:moveTo>
                  <a:cubicBezTo>
                    <a:pt x="39" y="0"/>
                    <a:pt x="1" y="154"/>
                    <a:pt x="107" y="189"/>
                  </a:cubicBezTo>
                  <a:cubicBezTo>
                    <a:pt x="414" y="288"/>
                    <a:pt x="725" y="417"/>
                    <a:pt x="1043" y="474"/>
                  </a:cubicBezTo>
                  <a:cubicBezTo>
                    <a:pt x="1047" y="475"/>
                    <a:pt x="1051" y="476"/>
                    <a:pt x="1055" y="476"/>
                  </a:cubicBezTo>
                  <a:cubicBezTo>
                    <a:pt x="1115" y="476"/>
                    <a:pt x="1142" y="372"/>
                    <a:pt x="1086" y="342"/>
                  </a:cubicBezTo>
                  <a:cubicBezTo>
                    <a:pt x="796" y="196"/>
                    <a:pt x="475" y="110"/>
                    <a:pt x="168" y="6"/>
                  </a:cubicBezTo>
                  <a:cubicBezTo>
                    <a:pt x="156" y="2"/>
                    <a:pt x="144" y="0"/>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1"/>
            <p:cNvSpPr/>
            <p:nvPr/>
          </p:nvSpPr>
          <p:spPr>
            <a:xfrm>
              <a:off x="3172575" y="2334588"/>
              <a:ext cx="46475" cy="9400"/>
            </a:xfrm>
            <a:custGeom>
              <a:rect b="b" l="l" r="r" t="t"/>
              <a:pathLst>
                <a:path extrusionOk="0" h="376" w="1859">
                  <a:moveTo>
                    <a:pt x="399" y="1"/>
                  </a:moveTo>
                  <a:cubicBezTo>
                    <a:pt x="295" y="1"/>
                    <a:pt x="191" y="8"/>
                    <a:pt x="90" y="28"/>
                  </a:cubicBezTo>
                  <a:cubicBezTo>
                    <a:pt x="1" y="46"/>
                    <a:pt x="4" y="163"/>
                    <a:pt x="80" y="192"/>
                  </a:cubicBezTo>
                  <a:cubicBezTo>
                    <a:pt x="344" y="299"/>
                    <a:pt x="644" y="313"/>
                    <a:pt x="922" y="346"/>
                  </a:cubicBezTo>
                  <a:cubicBezTo>
                    <a:pt x="1084" y="362"/>
                    <a:pt x="1253" y="375"/>
                    <a:pt x="1422" y="375"/>
                  </a:cubicBezTo>
                  <a:cubicBezTo>
                    <a:pt x="1541" y="375"/>
                    <a:pt x="1659" y="369"/>
                    <a:pt x="1772" y="352"/>
                  </a:cubicBezTo>
                  <a:cubicBezTo>
                    <a:pt x="1858" y="342"/>
                    <a:pt x="1858" y="214"/>
                    <a:pt x="1783" y="188"/>
                  </a:cubicBezTo>
                  <a:cubicBezTo>
                    <a:pt x="1519" y="99"/>
                    <a:pt x="1215" y="59"/>
                    <a:pt x="940" y="38"/>
                  </a:cubicBezTo>
                  <a:cubicBezTo>
                    <a:pt x="764" y="22"/>
                    <a:pt x="580"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1"/>
            <p:cNvSpPr/>
            <p:nvPr/>
          </p:nvSpPr>
          <p:spPr>
            <a:xfrm>
              <a:off x="3055025" y="2191538"/>
              <a:ext cx="427475" cy="383600"/>
            </a:xfrm>
            <a:custGeom>
              <a:rect b="b" l="l" r="r" t="t"/>
              <a:pathLst>
                <a:path extrusionOk="0" h="15344" w="17099">
                  <a:moveTo>
                    <a:pt x="3799" y="1"/>
                  </a:moveTo>
                  <a:cubicBezTo>
                    <a:pt x="2560" y="1"/>
                    <a:pt x="1356" y="182"/>
                    <a:pt x="274" y="567"/>
                  </a:cubicBezTo>
                  <a:cubicBezTo>
                    <a:pt x="40" y="651"/>
                    <a:pt x="1" y="1068"/>
                    <a:pt x="295" y="1068"/>
                  </a:cubicBezTo>
                  <a:cubicBezTo>
                    <a:pt x="301" y="1068"/>
                    <a:pt x="307" y="1068"/>
                    <a:pt x="314" y="1067"/>
                  </a:cubicBezTo>
                  <a:cubicBezTo>
                    <a:pt x="1163" y="1027"/>
                    <a:pt x="2023" y="994"/>
                    <a:pt x="2883" y="994"/>
                  </a:cubicBezTo>
                  <a:cubicBezTo>
                    <a:pt x="6030" y="994"/>
                    <a:pt x="9164" y="1435"/>
                    <a:pt x="11677" y="3567"/>
                  </a:cubicBezTo>
                  <a:cubicBezTo>
                    <a:pt x="14949" y="6343"/>
                    <a:pt x="15549" y="11060"/>
                    <a:pt x="15135" y="15081"/>
                  </a:cubicBezTo>
                  <a:cubicBezTo>
                    <a:pt x="15116" y="15250"/>
                    <a:pt x="15249" y="15344"/>
                    <a:pt x="15385" y="15344"/>
                  </a:cubicBezTo>
                  <a:cubicBezTo>
                    <a:pt x="15487" y="15344"/>
                    <a:pt x="15591" y="15291"/>
                    <a:pt x="15634" y="15178"/>
                  </a:cubicBezTo>
                  <a:cubicBezTo>
                    <a:pt x="17098" y="11296"/>
                    <a:pt x="15741" y="6017"/>
                    <a:pt x="12681" y="3228"/>
                  </a:cubicBezTo>
                  <a:cubicBezTo>
                    <a:pt x="10481" y="1222"/>
                    <a:pt x="7020" y="1"/>
                    <a:pt x="3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1"/>
            <p:cNvSpPr/>
            <p:nvPr/>
          </p:nvSpPr>
          <p:spPr>
            <a:xfrm>
              <a:off x="2919650" y="2666188"/>
              <a:ext cx="47700" cy="46125"/>
            </a:xfrm>
            <a:custGeom>
              <a:rect b="b" l="l" r="r" t="t"/>
              <a:pathLst>
                <a:path extrusionOk="0" h="1845" w="1908">
                  <a:moveTo>
                    <a:pt x="30" y="1"/>
                  </a:moveTo>
                  <a:cubicBezTo>
                    <a:pt x="16" y="1"/>
                    <a:pt x="1" y="15"/>
                    <a:pt x="11" y="31"/>
                  </a:cubicBezTo>
                  <a:cubicBezTo>
                    <a:pt x="464" y="809"/>
                    <a:pt x="1047" y="1381"/>
                    <a:pt x="1825" y="1837"/>
                  </a:cubicBezTo>
                  <a:cubicBezTo>
                    <a:pt x="1834" y="1842"/>
                    <a:pt x="1842" y="1845"/>
                    <a:pt x="1849" y="1845"/>
                  </a:cubicBezTo>
                  <a:cubicBezTo>
                    <a:pt x="1886" y="1845"/>
                    <a:pt x="1908" y="1793"/>
                    <a:pt x="1875" y="1766"/>
                  </a:cubicBezTo>
                  <a:cubicBezTo>
                    <a:pt x="1236" y="1220"/>
                    <a:pt x="622" y="620"/>
                    <a:pt x="43" y="6"/>
                  </a:cubicBezTo>
                  <a:cubicBezTo>
                    <a:pt x="40" y="2"/>
                    <a:pt x="35"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1"/>
            <p:cNvSpPr/>
            <p:nvPr/>
          </p:nvSpPr>
          <p:spPr>
            <a:xfrm>
              <a:off x="3107225" y="2244563"/>
              <a:ext cx="15200" cy="3125"/>
            </a:xfrm>
            <a:custGeom>
              <a:rect b="b" l="l" r="r" t="t"/>
              <a:pathLst>
                <a:path extrusionOk="0" h="125" w="608">
                  <a:moveTo>
                    <a:pt x="597" y="0"/>
                  </a:moveTo>
                  <a:cubicBezTo>
                    <a:pt x="404" y="36"/>
                    <a:pt x="208" y="68"/>
                    <a:pt x="15" y="103"/>
                  </a:cubicBezTo>
                  <a:cubicBezTo>
                    <a:pt x="1" y="103"/>
                    <a:pt x="4" y="125"/>
                    <a:pt x="19" y="125"/>
                  </a:cubicBezTo>
                  <a:cubicBezTo>
                    <a:pt x="211" y="86"/>
                    <a:pt x="408" y="50"/>
                    <a:pt x="601" y="14"/>
                  </a:cubicBezTo>
                  <a:cubicBezTo>
                    <a:pt x="607" y="14"/>
                    <a:pt x="607" y="0"/>
                    <a:pt x="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1"/>
            <p:cNvSpPr/>
            <p:nvPr/>
          </p:nvSpPr>
          <p:spPr>
            <a:xfrm>
              <a:off x="3088650" y="2263863"/>
              <a:ext cx="48225" cy="6450"/>
            </a:xfrm>
            <a:custGeom>
              <a:rect b="b" l="l" r="r" t="t"/>
              <a:pathLst>
                <a:path extrusionOk="0" h="258" w="1929">
                  <a:moveTo>
                    <a:pt x="1220" y="0"/>
                  </a:moveTo>
                  <a:cubicBezTo>
                    <a:pt x="846" y="0"/>
                    <a:pt x="464" y="49"/>
                    <a:pt x="108" y="89"/>
                  </a:cubicBezTo>
                  <a:cubicBezTo>
                    <a:pt x="0" y="99"/>
                    <a:pt x="34" y="257"/>
                    <a:pt x="134" y="257"/>
                  </a:cubicBezTo>
                  <a:cubicBezTo>
                    <a:pt x="137" y="257"/>
                    <a:pt x="140" y="257"/>
                    <a:pt x="144" y="257"/>
                  </a:cubicBezTo>
                  <a:cubicBezTo>
                    <a:pt x="719" y="200"/>
                    <a:pt x="1304" y="253"/>
                    <a:pt x="1868" y="175"/>
                  </a:cubicBezTo>
                  <a:cubicBezTo>
                    <a:pt x="1926" y="167"/>
                    <a:pt x="1929" y="78"/>
                    <a:pt x="1876" y="64"/>
                  </a:cubicBezTo>
                  <a:cubicBezTo>
                    <a:pt x="1665" y="17"/>
                    <a:pt x="1444" y="0"/>
                    <a:pt x="1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
            <p:cNvSpPr/>
            <p:nvPr/>
          </p:nvSpPr>
          <p:spPr>
            <a:xfrm>
              <a:off x="3118725" y="2279988"/>
              <a:ext cx="21575" cy="5975"/>
            </a:xfrm>
            <a:custGeom>
              <a:rect b="b" l="l" r="r" t="t"/>
              <a:pathLst>
                <a:path extrusionOk="0" h="239" w="863">
                  <a:moveTo>
                    <a:pt x="754" y="0"/>
                  </a:moveTo>
                  <a:cubicBezTo>
                    <a:pt x="749" y="0"/>
                    <a:pt x="745" y="1"/>
                    <a:pt x="741" y="1"/>
                  </a:cubicBezTo>
                  <a:cubicBezTo>
                    <a:pt x="648" y="15"/>
                    <a:pt x="558" y="51"/>
                    <a:pt x="465" y="62"/>
                  </a:cubicBezTo>
                  <a:cubicBezTo>
                    <a:pt x="431" y="66"/>
                    <a:pt x="396" y="68"/>
                    <a:pt x="362" y="68"/>
                  </a:cubicBezTo>
                  <a:cubicBezTo>
                    <a:pt x="284" y="68"/>
                    <a:pt x="207" y="58"/>
                    <a:pt x="129" y="40"/>
                  </a:cubicBezTo>
                  <a:cubicBezTo>
                    <a:pt x="123" y="39"/>
                    <a:pt x="116" y="38"/>
                    <a:pt x="110" y="38"/>
                  </a:cubicBezTo>
                  <a:cubicBezTo>
                    <a:pt x="34" y="38"/>
                    <a:pt x="1" y="150"/>
                    <a:pt x="83" y="176"/>
                  </a:cubicBezTo>
                  <a:cubicBezTo>
                    <a:pt x="192" y="211"/>
                    <a:pt x="327" y="238"/>
                    <a:pt x="459" y="238"/>
                  </a:cubicBezTo>
                  <a:cubicBezTo>
                    <a:pt x="581" y="238"/>
                    <a:pt x="701" y="215"/>
                    <a:pt x="794" y="151"/>
                  </a:cubicBezTo>
                  <a:cubicBezTo>
                    <a:pt x="862" y="100"/>
                    <a:pt x="836"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1"/>
            <p:cNvSpPr/>
            <p:nvPr/>
          </p:nvSpPr>
          <p:spPr>
            <a:xfrm>
              <a:off x="3362200" y="2471163"/>
              <a:ext cx="18700" cy="94275"/>
            </a:xfrm>
            <a:custGeom>
              <a:rect b="b" l="l" r="r" t="t"/>
              <a:pathLst>
                <a:path extrusionOk="0" h="3771" w="748">
                  <a:moveTo>
                    <a:pt x="58" y="0"/>
                  </a:moveTo>
                  <a:cubicBezTo>
                    <a:pt x="29" y="0"/>
                    <a:pt x="0" y="26"/>
                    <a:pt x="5" y="65"/>
                  </a:cubicBezTo>
                  <a:cubicBezTo>
                    <a:pt x="76" y="650"/>
                    <a:pt x="244" y="1211"/>
                    <a:pt x="287" y="1804"/>
                  </a:cubicBezTo>
                  <a:cubicBezTo>
                    <a:pt x="333" y="2439"/>
                    <a:pt x="298" y="3096"/>
                    <a:pt x="161" y="3721"/>
                  </a:cubicBezTo>
                  <a:cubicBezTo>
                    <a:pt x="155" y="3750"/>
                    <a:pt x="180" y="3771"/>
                    <a:pt x="204" y="3771"/>
                  </a:cubicBezTo>
                  <a:cubicBezTo>
                    <a:pt x="218" y="3771"/>
                    <a:pt x="231" y="3763"/>
                    <a:pt x="237" y="3746"/>
                  </a:cubicBezTo>
                  <a:cubicBezTo>
                    <a:pt x="580" y="2596"/>
                    <a:pt x="748" y="1110"/>
                    <a:pt x="105" y="29"/>
                  </a:cubicBezTo>
                  <a:cubicBezTo>
                    <a:pt x="93" y="9"/>
                    <a:pt x="75"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
            <p:cNvSpPr/>
            <p:nvPr/>
          </p:nvSpPr>
          <p:spPr>
            <a:xfrm>
              <a:off x="3347800" y="2475388"/>
              <a:ext cx="8100" cy="70750"/>
            </a:xfrm>
            <a:custGeom>
              <a:rect b="b" l="l" r="r" t="t"/>
              <a:pathLst>
                <a:path extrusionOk="0" h="2830" w="324">
                  <a:moveTo>
                    <a:pt x="36" y="1"/>
                  </a:moveTo>
                  <a:cubicBezTo>
                    <a:pt x="17" y="1"/>
                    <a:pt x="0" y="11"/>
                    <a:pt x="2" y="34"/>
                  </a:cubicBezTo>
                  <a:cubicBezTo>
                    <a:pt x="63" y="963"/>
                    <a:pt x="206" y="1863"/>
                    <a:pt x="173" y="2799"/>
                  </a:cubicBezTo>
                  <a:cubicBezTo>
                    <a:pt x="173" y="2819"/>
                    <a:pt x="190" y="2830"/>
                    <a:pt x="206" y="2830"/>
                  </a:cubicBezTo>
                  <a:cubicBezTo>
                    <a:pt x="221" y="2830"/>
                    <a:pt x="236" y="2821"/>
                    <a:pt x="238" y="2802"/>
                  </a:cubicBezTo>
                  <a:cubicBezTo>
                    <a:pt x="295" y="1902"/>
                    <a:pt x="323" y="906"/>
                    <a:pt x="81" y="31"/>
                  </a:cubicBezTo>
                  <a:cubicBezTo>
                    <a:pt x="75" y="11"/>
                    <a:pt x="55"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
            <p:cNvSpPr/>
            <p:nvPr/>
          </p:nvSpPr>
          <p:spPr>
            <a:xfrm>
              <a:off x="3333300" y="2485088"/>
              <a:ext cx="6350" cy="32450"/>
            </a:xfrm>
            <a:custGeom>
              <a:rect b="b" l="l" r="r" t="t"/>
              <a:pathLst>
                <a:path extrusionOk="0" h="1298" w="254">
                  <a:moveTo>
                    <a:pt x="102" y="1"/>
                  </a:moveTo>
                  <a:cubicBezTo>
                    <a:pt x="73" y="1"/>
                    <a:pt x="43" y="21"/>
                    <a:pt x="39" y="57"/>
                  </a:cubicBezTo>
                  <a:cubicBezTo>
                    <a:pt x="0" y="432"/>
                    <a:pt x="64" y="836"/>
                    <a:pt x="89" y="1214"/>
                  </a:cubicBezTo>
                  <a:cubicBezTo>
                    <a:pt x="91" y="1268"/>
                    <a:pt x="137" y="1297"/>
                    <a:pt x="179" y="1297"/>
                  </a:cubicBezTo>
                  <a:cubicBezTo>
                    <a:pt x="218" y="1297"/>
                    <a:pt x="254" y="1273"/>
                    <a:pt x="250" y="1222"/>
                  </a:cubicBezTo>
                  <a:cubicBezTo>
                    <a:pt x="229" y="840"/>
                    <a:pt x="246" y="425"/>
                    <a:pt x="160" y="47"/>
                  </a:cubicBezTo>
                  <a:cubicBezTo>
                    <a:pt x="152" y="15"/>
                    <a:pt x="127" y="1"/>
                    <a:pt x="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1"/>
            <p:cNvSpPr/>
            <p:nvPr/>
          </p:nvSpPr>
          <p:spPr>
            <a:xfrm>
              <a:off x="3316750" y="2498988"/>
              <a:ext cx="3050" cy="6950"/>
            </a:xfrm>
            <a:custGeom>
              <a:rect b="b" l="l" r="r" t="t"/>
              <a:pathLst>
                <a:path extrusionOk="0" h="278" w="122">
                  <a:moveTo>
                    <a:pt x="28" y="1"/>
                  </a:moveTo>
                  <a:cubicBezTo>
                    <a:pt x="14" y="1"/>
                    <a:pt x="1" y="11"/>
                    <a:pt x="5" y="30"/>
                  </a:cubicBezTo>
                  <a:cubicBezTo>
                    <a:pt x="19" y="104"/>
                    <a:pt x="37" y="180"/>
                    <a:pt x="51" y="251"/>
                  </a:cubicBezTo>
                  <a:cubicBezTo>
                    <a:pt x="56" y="269"/>
                    <a:pt x="70" y="277"/>
                    <a:pt x="84" y="277"/>
                  </a:cubicBezTo>
                  <a:cubicBezTo>
                    <a:pt x="103" y="277"/>
                    <a:pt x="122" y="262"/>
                    <a:pt x="115" y="237"/>
                  </a:cubicBezTo>
                  <a:cubicBezTo>
                    <a:pt x="94" y="165"/>
                    <a:pt x="72" y="94"/>
                    <a:pt x="51" y="19"/>
                  </a:cubicBezTo>
                  <a:cubicBezTo>
                    <a:pt x="48" y="7"/>
                    <a:pt x="38"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
            <p:cNvSpPr/>
            <p:nvPr/>
          </p:nvSpPr>
          <p:spPr>
            <a:xfrm>
              <a:off x="3321425" y="2593938"/>
              <a:ext cx="11450" cy="20400"/>
            </a:xfrm>
            <a:custGeom>
              <a:rect b="b" l="l" r="r" t="t"/>
              <a:pathLst>
                <a:path extrusionOk="0" h="816" w="458">
                  <a:moveTo>
                    <a:pt x="355" y="0"/>
                  </a:moveTo>
                  <a:cubicBezTo>
                    <a:pt x="334" y="0"/>
                    <a:pt x="313" y="7"/>
                    <a:pt x="297" y="21"/>
                  </a:cubicBezTo>
                  <a:cubicBezTo>
                    <a:pt x="207" y="96"/>
                    <a:pt x="190" y="211"/>
                    <a:pt x="154" y="313"/>
                  </a:cubicBezTo>
                  <a:cubicBezTo>
                    <a:pt x="111" y="442"/>
                    <a:pt x="68" y="567"/>
                    <a:pt x="25" y="692"/>
                  </a:cubicBezTo>
                  <a:cubicBezTo>
                    <a:pt x="1" y="766"/>
                    <a:pt x="58" y="815"/>
                    <a:pt x="117" y="815"/>
                  </a:cubicBezTo>
                  <a:cubicBezTo>
                    <a:pt x="153" y="815"/>
                    <a:pt x="189" y="796"/>
                    <a:pt x="207" y="753"/>
                  </a:cubicBezTo>
                  <a:cubicBezTo>
                    <a:pt x="257" y="631"/>
                    <a:pt x="307" y="506"/>
                    <a:pt x="357" y="385"/>
                  </a:cubicBezTo>
                  <a:cubicBezTo>
                    <a:pt x="400" y="278"/>
                    <a:pt x="457" y="181"/>
                    <a:pt x="436" y="64"/>
                  </a:cubicBezTo>
                  <a:cubicBezTo>
                    <a:pt x="429" y="23"/>
                    <a:pt x="392" y="0"/>
                    <a:pt x="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1"/>
            <p:cNvSpPr/>
            <p:nvPr/>
          </p:nvSpPr>
          <p:spPr>
            <a:xfrm>
              <a:off x="3306325" y="2595863"/>
              <a:ext cx="1100" cy="775"/>
            </a:xfrm>
            <a:custGeom>
              <a:rect b="b" l="l" r="r" t="t"/>
              <a:pathLst>
                <a:path extrusionOk="0" h="31" w="44">
                  <a:moveTo>
                    <a:pt x="25" y="0"/>
                  </a:moveTo>
                  <a:cubicBezTo>
                    <a:pt x="22" y="0"/>
                    <a:pt x="18" y="2"/>
                    <a:pt x="15" y="5"/>
                  </a:cubicBezTo>
                  <a:cubicBezTo>
                    <a:pt x="0" y="13"/>
                    <a:pt x="11" y="30"/>
                    <a:pt x="23" y="30"/>
                  </a:cubicBezTo>
                  <a:cubicBezTo>
                    <a:pt x="26" y="30"/>
                    <a:pt x="29" y="29"/>
                    <a:pt x="32" y="26"/>
                  </a:cubicBezTo>
                  <a:cubicBezTo>
                    <a:pt x="44" y="15"/>
                    <a:pt x="36"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1"/>
            <p:cNvSpPr/>
            <p:nvPr/>
          </p:nvSpPr>
          <p:spPr>
            <a:xfrm>
              <a:off x="3201775" y="2377388"/>
              <a:ext cx="54575" cy="24325"/>
            </a:xfrm>
            <a:custGeom>
              <a:rect b="b" l="l" r="r" t="t"/>
              <a:pathLst>
                <a:path extrusionOk="0" h="973" w="2183">
                  <a:moveTo>
                    <a:pt x="201" y="0"/>
                  </a:moveTo>
                  <a:cubicBezTo>
                    <a:pt x="176" y="0"/>
                    <a:pt x="152" y="1"/>
                    <a:pt x="129" y="1"/>
                  </a:cubicBezTo>
                  <a:cubicBezTo>
                    <a:pt x="11" y="5"/>
                    <a:pt x="0" y="183"/>
                    <a:pt x="118" y="187"/>
                  </a:cubicBezTo>
                  <a:cubicBezTo>
                    <a:pt x="476" y="190"/>
                    <a:pt x="826" y="251"/>
                    <a:pt x="1154" y="397"/>
                  </a:cubicBezTo>
                  <a:cubicBezTo>
                    <a:pt x="1483" y="541"/>
                    <a:pt x="1722" y="808"/>
                    <a:pt x="2040" y="961"/>
                  </a:cubicBezTo>
                  <a:cubicBezTo>
                    <a:pt x="2054" y="969"/>
                    <a:pt x="2069" y="972"/>
                    <a:pt x="2083" y="972"/>
                  </a:cubicBezTo>
                  <a:cubicBezTo>
                    <a:pt x="2137" y="972"/>
                    <a:pt x="2182" y="924"/>
                    <a:pt x="2154" y="862"/>
                  </a:cubicBezTo>
                  <a:cubicBezTo>
                    <a:pt x="1848" y="235"/>
                    <a:pt x="855"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1"/>
            <p:cNvSpPr/>
            <p:nvPr/>
          </p:nvSpPr>
          <p:spPr>
            <a:xfrm>
              <a:off x="3228275" y="2403088"/>
              <a:ext cx="23675" cy="9350"/>
            </a:xfrm>
            <a:custGeom>
              <a:rect b="b" l="l" r="r" t="t"/>
              <a:pathLst>
                <a:path extrusionOk="0" h="374" w="947">
                  <a:moveTo>
                    <a:pt x="143" y="1"/>
                  </a:moveTo>
                  <a:cubicBezTo>
                    <a:pt x="45" y="1"/>
                    <a:pt x="1" y="158"/>
                    <a:pt x="112" y="187"/>
                  </a:cubicBezTo>
                  <a:cubicBezTo>
                    <a:pt x="237" y="223"/>
                    <a:pt x="365" y="259"/>
                    <a:pt x="491" y="294"/>
                  </a:cubicBezTo>
                  <a:cubicBezTo>
                    <a:pt x="605" y="327"/>
                    <a:pt x="723" y="373"/>
                    <a:pt x="840" y="373"/>
                  </a:cubicBezTo>
                  <a:cubicBezTo>
                    <a:pt x="842" y="373"/>
                    <a:pt x="843" y="373"/>
                    <a:pt x="844" y="373"/>
                  </a:cubicBezTo>
                  <a:cubicBezTo>
                    <a:pt x="909" y="373"/>
                    <a:pt x="946" y="280"/>
                    <a:pt x="883" y="245"/>
                  </a:cubicBezTo>
                  <a:cubicBezTo>
                    <a:pt x="683" y="119"/>
                    <a:pt x="397" y="77"/>
                    <a:pt x="173" y="5"/>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1"/>
            <p:cNvSpPr/>
            <p:nvPr/>
          </p:nvSpPr>
          <p:spPr>
            <a:xfrm>
              <a:off x="3352425" y="2373838"/>
              <a:ext cx="33725" cy="56525"/>
            </a:xfrm>
            <a:custGeom>
              <a:rect b="b" l="l" r="r" t="t"/>
              <a:pathLst>
                <a:path extrusionOk="0" h="2261" w="1349">
                  <a:moveTo>
                    <a:pt x="103" y="0"/>
                  </a:moveTo>
                  <a:cubicBezTo>
                    <a:pt x="51" y="0"/>
                    <a:pt x="1" y="65"/>
                    <a:pt x="24" y="122"/>
                  </a:cubicBezTo>
                  <a:cubicBezTo>
                    <a:pt x="321" y="854"/>
                    <a:pt x="724" y="1604"/>
                    <a:pt x="1200" y="2232"/>
                  </a:cubicBezTo>
                  <a:cubicBezTo>
                    <a:pt x="1215" y="2252"/>
                    <a:pt x="1233" y="2261"/>
                    <a:pt x="1251" y="2261"/>
                  </a:cubicBezTo>
                  <a:cubicBezTo>
                    <a:pt x="1300" y="2261"/>
                    <a:pt x="1349" y="2198"/>
                    <a:pt x="1328" y="2143"/>
                  </a:cubicBezTo>
                  <a:cubicBezTo>
                    <a:pt x="1045" y="1408"/>
                    <a:pt x="621" y="668"/>
                    <a:pt x="160" y="32"/>
                  </a:cubicBezTo>
                  <a:cubicBezTo>
                    <a:pt x="143" y="10"/>
                    <a:pt x="123"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1"/>
            <p:cNvSpPr/>
            <p:nvPr/>
          </p:nvSpPr>
          <p:spPr>
            <a:xfrm>
              <a:off x="3375775" y="2373238"/>
              <a:ext cx="22175" cy="55125"/>
            </a:xfrm>
            <a:custGeom>
              <a:rect b="b" l="l" r="r" t="t"/>
              <a:pathLst>
                <a:path extrusionOk="0" h="2205" w="887">
                  <a:moveTo>
                    <a:pt x="115" y="0"/>
                  </a:moveTo>
                  <a:cubicBezTo>
                    <a:pt x="57" y="0"/>
                    <a:pt x="0" y="52"/>
                    <a:pt x="12" y="125"/>
                  </a:cubicBezTo>
                  <a:cubicBezTo>
                    <a:pt x="58" y="496"/>
                    <a:pt x="205" y="845"/>
                    <a:pt x="322" y="1199"/>
                  </a:cubicBezTo>
                  <a:cubicBezTo>
                    <a:pt x="429" y="1513"/>
                    <a:pt x="518" y="1846"/>
                    <a:pt x="665" y="2146"/>
                  </a:cubicBezTo>
                  <a:cubicBezTo>
                    <a:pt x="684" y="2187"/>
                    <a:pt x="719" y="2204"/>
                    <a:pt x="755" y="2204"/>
                  </a:cubicBezTo>
                  <a:cubicBezTo>
                    <a:pt x="819" y="2204"/>
                    <a:pt x="886" y="2148"/>
                    <a:pt x="872" y="2070"/>
                  </a:cubicBezTo>
                  <a:cubicBezTo>
                    <a:pt x="805" y="1706"/>
                    <a:pt x="665" y="1349"/>
                    <a:pt x="551" y="995"/>
                  </a:cubicBezTo>
                  <a:cubicBezTo>
                    <a:pt x="451" y="677"/>
                    <a:pt x="365" y="349"/>
                    <a:pt x="205" y="56"/>
                  </a:cubicBezTo>
                  <a:cubicBezTo>
                    <a:pt x="183" y="17"/>
                    <a:pt x="149"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1"/>
            <p:cNvSpPr/>
            <p:nvPr/>
          </p:nvSpPr>
          <p:spPr>
            <a:xfrm>
              <a:off x="3395075" y="2830313"/>
              <a:ext cx="52250" cy="81250"/>
            </a:xfrm>
            <a:custGeom>
              <a:rect b="b" l="l" r="r" t="t"/>
              <a:pathLst>
                <a:path extrusionOk="0" h="3250" w="2090">
                  <a:moveTo>
                    <a:pt x="146" y="0"/>
                  </a:moveTo>
                  <a:cubicBezTo>
                    <a:pt x="76" y="0"/>
                    <a:pt x="0" y="59"/>
                    <a:pt x="25" y="137"/>
                  </a:cubicBezTo>
                  <a:cubicBezTo>
                    <a:pt x="400" y="1333"/>
                    <a:pt x="1025" y="2404"/>
                    <a:pt x="1975" y="3233"/>
                  </a:cubicBezTo>
                  <a:cubicBezTo>
                    <a:pt x="1988" y="3245"/>
                    <a:pt x="2003" y="3250"/>
                    <a:pt x="2016" y="3250"/>
                  </a:cubicBezTo>
                  <a:cubicBezTo>
                    <a:pt x="2057" y="3250"/>
                    <a:pt x="2089" y="3205"/>
                    <a:pt x="2057" y="3162"/>
                  </a:cubicBezTo>
                  <a:cubicBezTo>
                    <a:pt x="1315" y="2201"/>
                    <a:pt x="682" y="1198"/>
                    <a:pt x="239" y="62"/>
                  </a:cubicBezTo>
                  <a:cubicBezTo>
                    <a:pt x="223" y="18"/>
                    <a:pt x="186"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1"/>
            <p:cNvSpPr/>
            <p:nvPr/>
          </p:nvSpPr>
          <p:spPr>
            <a:xfrm>
              <a:off x="3504675" y="2956363"/>
              <a:ext cx="104150" cy="24025"/>
            </a:xfrm>
            <a:custGeom>
              <a:rect b="b" l="l" r="r" t="t"/>
              <a:pathLst>
                <a:path extrusionOk="0" h="961" w="4166">
                  <a:moveTo>
                    <a:pt x="14" y="0"/>
                  </a:moveTo>
                  <a:cubicBezTo>
                    <a:pt x="4" y="0"/>
                    <a:pt x="0" y="17"/>
                    <a:pt x="12" y="23"/>
                  </a:cubicBezTo>
                  <a:cubicBezTo>
                    <a:pt x="1112" y="555"/>
                    <a:pt x="2342" y="961"/>
                    <a:pt x="3580" y="961"/>
                  </a:cubicBezTo>
                  <a:cubicBezTo>
                    <a:pt x="3749" y="961"/>
                    <a:pt x="3919" y="953"/>
                    <a:pt x="4088" y="937"/>
                  </a:cubicBezTo>
                  <a:cubicBezTo>
                    <a:pt x="4166" y="931"/>
                    <a:pt x="4152" y="809"/>
                    <a:pt x="4077" y="802"/>
                  </a:cubicBezTo>
                  <a:cubicBezTo>
                    <a:pt x="2680" y="673"/>
                    <a:pt x="1334" y="534"/>
                    <a:pt x="20" y="2"/>
                  </a:cubicBezTo>
                  <a:cubicBezTo>
                    <a:pt x="18" y="1"/>
                    <a:pt x="16" y="0"/>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1"/>
            <p:cNvSpPr/>
            <p:nvPr/>
          </p:nvSpPr>
          <p:spPr>
            <a:xfrm>
              <a:off x="3470175" y="2917063"/>
              <a:ext cx="112225" cy="45525"/>
            </a:xfrm>
            <a:custGeom>
              <a:rect b="b" l="l" r="r" t="t"/>
              <a:pathLst>
                <a:path extrusionOk="0" h="1821" w="4489">
                  <a:moveTo>
                    <a:pt x="54" y="1"/>
                  </a:moveTo>
                  <a:cubicBezTo>
                    <a:pt x="22" y="1"/>
                    <a:pt x="1" y="48"/>
                    <a:pt x="35" y="74"/>
                  </a:cubicBezTo>
                  <a:cubicBezTo>
                    <a:pt x="1275" y="995"/>
                    <a:pt x="2842" y="1792"/>
                    <a:pt x="4418" y="1820"/>
                  </a:cubicBezTo>
                  <a:cubicBezTo>
                    <a:pt x="4467" y="1820"/>
                    <a:pt x="4489" y="1742"/>
                    <a:pt x="4435" y="1731"/>
                  </a:cubicBezTo>
                  <a:cubicBezTo>
                    <a:pt x="2846" y="1349"/>
                    <a:pt x="1435" y="974"/>
                    <a:pt x="78" y="9"/>
                  </a:cubicBezTo>
                  <a:cubicBezTo>
                    <a:pt x="70" y="3"/>
                    <a:pt x="62"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
            <p:cNvSpPr/>
            <p:nvPr/>
          </p:nvSpPr>
          <p:spPr>
            <a:xfrm>
              <a:off x="3606975" y="2930038"/>
              <a:ext cx="221800" cy="76475"/>
            </a:xfrm>
            <a:custGeom>
              <a:rect b="b" l="l" r="r" t="t"/>
              <a:pathLst>
                <a:path extrusionOk="0" h="3059" w="8872">
                  <a:moveTo>
                    <a:pt x="8752" y="0"/>
                  </a:moveTo>
                  <a:cubicBezTo>
                    <a:pt x="8736" y="0"/>
                    <a:pt x="8720" y="5"/>
                    <a:pt x="8702" y="16"/>
                  </a:cubicBezTo>
                  <a:cubicBezTo>
                    <a:pt x="7438" y="794"/>
                    <a:pt x="6274" y="2223"/>
                    <a:pt x="4770" y="2469"/>
                  </a:cubicBezTo>
                  <a:cubicBezTo>
                    <a:pt x="4443" y="2522"/>
                    <a:pt x="4113" y="2543"/>
                    <a:pt x="3782" y="2543"/>
                  </a:cubicBezTo>
                  <a:cubicBezTo>
                    <a:pt x="2559" y="2543"/>
                    <a:pt x="1311" y="2255"/>
                    <a:pt x="106" y="2226"/>
                  </a:cubicBezTo>
                  <a:cubicBezTo>
                    <a:pt x="105" y="2226"/>
                    <a:pt x="104" y="2226"/>
                    <a:pt x="103" y="2226"/>
                  </a:cubicBezTo>
                  <a:cubicBezTo>
                    <a:pt x="20" y="2226"/>
                    <a:pt x="0" y="2341"/>
                    <a:pt x="77" y="2373"/>
                  </a:cubicBezTo>
                  <a:cubicBezTo>
                    <a:pt x="1147" y="2793"/>
                    <a:pt x="2517" y="3059"/>
                    <a:pt x="3768" y="3059"/>
                  </a:cubicBezTo>
                  <a:cubicBezTo>
                    <a:pt x="4154" y="3059"/>
                    <a:pt x="4530" y="3034"/>
                    <a:pt x="4881" y="2980"/>
                  </a:cubicBezTo>
                  <a:cubicBezTo>
                    <a:pt x="6463" y="2734"/>
                    <a:pt x="7795" y="1308"/>
                    <a:pt x="8813" y="180"/>
                  </a:cubicBezTo>
                  <a:cubicBezTo>
                    <a:pt x="8872" y="115"/>
                    <a:pt x="8828" y="0"/>
                    <a:pt x="8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1"/>
            <p:cNvSpPr/>
            <p:nvPr/>
          </p:nvSpPr>
          <p:spPr>
            <a:xfrm>
              <a:off x="3714600" y="2926763"/>
              <a:ext cx="70950" cy="47550"/>
            </a:xfrm>
            <a:custGeom>
              <a:rect b="b" l="l" r="r" t="t"/>
              <a:pathLst>
                <a:path extrusionOk="0" h="1902" w="2838">
                  <a:moveTo>
                    <a:pt x="2702" y="0"/>
                  </a:moveTo>
                  <a:cubicBezTo>
                    <a:pt x="2688" y="0"/>
                    <a:pt x="2675" y="3"/>
                    <a:pt x="2661" y="11"/>
                  </a:cubicBezTo>
                  <a:cubicBezTo>
                    <a:pt x="1772" y="529"/>
                    <a:pt x="1000" y="1233"/>
                    <a:pt x="90" y="1732"/>
                  </a:cubicBezTo>
                  <a:cubicBezTo>
                    <a:pt x="0" y="1782"/>
                    <a:pt x="48" y="1902"/>
                    <a:pt x="132" y="1902"/>
                  </a:cubicBezTo>
                  <a:cubicBezTo>
                    <a:pt x="145" y="1902"/>
                    <a:pt x="158" y="1899"/>
                    <a:pt x="172" y="1893"/>
                  </a:cubicBezTo>
                  <a:cubicBezTo>
                    <a:pt x="1076" y="1472"/>
                    <a:pt x="2140" y="936"/>
                    <a:pt x="2787" y="150"/>
                  </a:cubicBezTo>
                  <a:cubicBezTo>
                    <a:pt x="2837" y="88"/>
                    <a:pt x="2771" y="0"/>
                    <a:pt x="2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1"/>
            <p:cNvSpPr/>
            <p:nvPr/>
          </p:nvSpPr>
          <p:spPr>
            <a:xfrm>
              <a:off x="3597025" y="2452063"/>
              <a:ext cx="167450" cy="35850"/>
            </a:xfrm>
            <a:custGeom>
              <a:rect b="b" l="l" r="r" t="t"/>
              <a:pathLst>
                <a:path extrusionOk="0" h="1434" w="6698">
                  <a:moveTo>
                    <a:pt x="2481" y="1"/>
                  </a:moveTo>
                  <a:cubicBezTo>
                    <a:pt x="1686" y="1"/>
                    <a:pt x="891" y="115"/>
                    <a:pt x="140" y="325"/>
                  </a:cubicBezTo>
                  <a:cubicBezTo>
                    <a:pt x="1" y="361"/>
                    <a:pt x="31" y="564"/>
                    <a:pt x="161" y="564"/>
                  </a:cubicBezTo>
                  <a:cubicBezTo>
                    <a:pt x="171" y="564"/>
                    <a:pt x="182" y="563"/>
                    <a:pt x="193" y="560"/>
                  </a:cubicBezTo>
                  <a:cubicBezTo>
                    <a:pt x="822" y="421"/>
                    <a:pt x="1436" y="358"/>
                    <a:pt x="2040" y="358"/>
                  </a:cubicBezTo>
                  <a:cubicBezTo>
                    <a:pt x="3605" y="358"/>
                    <a:pt x="5100" y="784"/>
                    <a:pt x="6600" y="1429"/>
                  </a:cubicBezTo>
                  <a:cubicBezTo>
                    <a:pt x="6608" y="1432"/>
                    <a:pt x="6615" y="1434"/>
                    <a:pt x="6622" y="1434"/>
                  </a:cubicBezTo>
                  <a:cubicBezTo>
                    <a:pt x="6672" y="1434"/>
                    <a:pt x="6697" y="1352"/>
                    <a:pt x="6651" y="1317"/>
                  </a:cubicBezTo>
                  <a:cubicBezTo>
                    <a:pt x="5458" y="400"/>
                    <a:pt x="3970" y="1"/>
                    <a:pt x="2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1"/>
            <p:cNvSpPr/>
            <p:nvPr/>
          </p:nvSpPr>
          <p:spPr>
            <a:xfrm>
              <a:off x="3637725" y="2469363"/>
              <a:ext cx="170475" cy="72025"/>
            </a:xfrm>
            <a:custGeom>
              <a:rect b="b" l="l" r="r" t="t"/>
              <a:pathLst>
                <a:path extrusionOk="0" h="2881" w="6819">
                  <a:moveTo>
                    <a:pt x="999" y="1"/>
                  </a:moveTo>
                  <a:cubicBezTo>
                    <a:pt x="703" y="1"/>
                    <a:pt x="411" y="23"/>
                    <a:pt x="126" y="68"/>
                  </a:cubicBezTo>
                  <a:cubicBezTo>
                    <a:pt x="1" y="89"/>
                    <a:pt x="33" y="257"/>
                    <a:pt x="140" y="272"/>
                  </a:cubicBezTo>
                  <a:cubicBezTo>
                    <a:pt x="1344" y="440"/>
                    <a:pt x="2497" y="529"/>
                    <a:pt x="3640" y="997"/>
                  </a:cubicBezTo>
                  <a:cubicBezTo>
                    <a:pt x="4754" y="1454"/>
                    <a:pt x="5725" y="2133"/>
                    <a:pt x="6672" y="2865"/>
                  </a:cubicBezTo>
                  <a:cubicBezTo>
                    <a:pt x="6687" y="2876"/>
                    <a:pt x="6702" y="2881"/>
                    <a:pt x="6716" y="2881"/>
                  </a:cubicBezTo>
                  <a:cubicBezTo>
                    <a:pt x="6774" y="2881"/>
                    <a:pt x="6819" y="2798"/>
                    <a:pt x="6775" y="2746"/>
                  </a:cubicBezTo>
                  <a:cubicBezTo>
                    <a:pt x="5470" y="1149"/>
                    <a:pt x="3145"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1"/>
            <p:cNvSpPr/>
            <p:nvPr/>
          </p:nvSpPr>
          <p:spPr>
            <a:xfrm>
              <a:off x="3809775" y="2545213"/>
              <a:ext cx="82850" cy="132625"/>
            </a:xfrm>
            <a:custGeom>
              <a:rect b="b" l="l" r="r" t="t"/>
              <a:pathLst>
                <a:path extrusionOk="0" h="5305" w="3314">
                  <a:moveTo>
                    <a:pt x="100" y="0"/>
                  </a:moveTo>
                  <a:cubicBezTo>
                    <a:pt x="41" y="0"/>
                    <a:pt x="1" y="92"/>
                    <a:pt x="61" y="141"/>
                  </a:cubicBezTo>
                  <a:cubicBezTo>
                    <a:pt x="1658" y="1463"/>
                    <a:pt x="2747" y="3241"/>
                    <a:pt x="3193" y="5259"/>
                  </a:cubicBezTo>
                  <a:cubicBezTo>
                    <a:pt x="3201" y="5291"/>
                    <a:pt x="3224" y="5305"/>
                    <a:pt x="3248" y="5305"/>
                  </a:cubicBezTo>
                  <a:cubicBezTo>
                    <a:pt x="3281" y="5305"/>
                    <a:pt x="3314" y="5279"/>
                    <a:pt x="3308" y="5237"/>
                  </a:cubicBezTo>
                  <a:cubicBezTo>
                    <a:pt x="2915" y="3106"/>
                    <a:pt x="1851" y="1345"/>
                    <a:pt x="144" y="17"/>
                  </a:cubicBezTo>
                  <a:cubicBezTo>
                    <a:pt x="129" y="5"/>
                    <a:pt x="114"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1"/>
            <p:cNvSpPr/>
            <p:nvPr/>
          </p:nvSpPr>
          <p:spPr>
            <a:xfrm>
              <a:off x="3834950" y="2600263"/>
              <a:ext cx="26750" cy="40575"/>
            </a:xfrm>
            <a:custGeom>
              <a:rect b="b" l="l" r="r" t="t"/>
              <a:pathLst>
                <a:path extrusionOk="0" h="1623" w="1070">
                  <a:moveTo>
                    <a:pt x="116" y="0"/>
                  </a:moveTo>
                  <a:cubicBezTo>
                    <a:pt x="54" y="0"/>
                    <a:pt x="1" y="70"/>
                    <a:pt x="55" y="132"/>
                  </a:cubicBezTo>
                  <a:cubicBezTo>
                    <a:pt x="429" y="564"/>
                    <a:pt x="626" y="1043"/>
                    <a:pt x="847" y="1560"/>
                  </a:cubicBezTo>
                  <a:cubicBezTo>
                    <a:pt x="866" y="1604"/>
                    <a:pt x="900" y="1623"/>
                    <a:pt x="935" y="1623"/>
                  </a:cubicBezTo>
                  <a:cubicBezTo>
                    <a:pt x="1000" y="1623"/>
                    <a:pt x="1070" y="1561"/>
                    <a:pt x="1058" y="1482"/>
                  </a:cubicBezTo>
                  <a:cubicBezTo>
                    <a:pt x="976" y="904"/>
                    <a:pt x="605" y="400"/>
                    <a:pt x="176" y="25"/>
                  </a:cubicBezTo>
                  <a:cubicBezTo>
                    <a:pt x="158" y="8"/>
                    <a:pt x="137" y="0"/>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1"/>
            <p:cNvSpPr/>
            <p:nvPr/>
          </p:nvSpPr>
          <p:spPr>
            <a:xfrm>
              <a:off x="3822325" y="2603688"/>
              <a:ext cx="22025" cy="42800"/>
            </a:xfrm>
            <a:custGeom>
              <a:rect b="b" l="l" r="r" t="t"/>
              <a:pathLst>
                <a:path extrusionOk="0" h="1712" w="881">
                  <a:moveTo>
                    <a:pt x="129" y="1"/>
                  </a:moveTo>
                  <a:cubicBezTo>
                    <a:pt x="66" y="1"/>
                    <a:pt x="1" y="68"/>
                    <a:pt x="13" y="138"/>
                  </a:cubicBezTo>
                  <a:cubicBezTo>
                    <a:pt x="56" y="391"/>
                    <a:pt x="170" y="638"/>
                    <a:pt x="270" y="874"/>
                  </a:cubicBezTo>
                  <a:cubicBezTo>
                    <a:pt x="381" y="1134"/>
                    <a:pt x="474" y="1416"/>
                    <a:pt x="634" y="1652"/>
                  </a:cubicBezTo>
                  <a:cubicBezTo>
                    <a:pt x="663" y="1693"/>
                    <a:pt x="707" y="1712"/>
                    <a:pt x="749" y="1712"/>
                  </a:cubicBezTo>
                  <a:cubicBezTo>
                    <a:pt x="817" y="1712"/>
                    <a:pt x="881" y="1661"/>
                    <a:pt x="863" y="1570"/>
                  </a:cubicBezTo>
                  <a:cubicBezTo>
                    <a:pt x="810" y="1299"/>
                    <a:pt x="677" y="1042"/>
                    <a:pt x="570" y="785"/>
                  </a:cubicBezTo>
                  <a:cubicBezTo>
                    <a:pt x="467" y="531"/>
                    <a:pt x="367" y="263"/>
                    <a:pt x="202" y="42"/>
                  </a:cubicBezTo>
                  <a:cubicBezTo>
                    <a:pt x="182" y="13"/>
                    <a:pt x="156"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1"/>
            <p:cNvSpPr/>
            <p:nvPr/>
          </p:nvSpPr>
          <p:spPr>
            <a:xfrm>
              <a:off x="3814400" y="2614338"/>
              <a:ext cx="14925" cy="23275"/>
            </a:xfrm>
            <a:custGeom>
              <a:rect b="b" l="l" r="r" t="t"/>
              <a:pathLst>
                <a:path extrusionOk="0" h="931" w="597">
                  <a:moveTo>
                    <a:pt x="131" y="0"/>
                  </a:moveTo>
                  <a:cubicBezTo>
                    <a:pt x="68" y="0"/>
                    <a:pt x="1" y="65"/>
                    <a:pt x="37" y="140"/>
                  </a:cubicBezTo>
                  <a:cubicBezTo>
                    <a:pt x="158" y="390"/>
                    <a:pt x="270" y="654"/>
                    <a:pt x="420" y="887"/>
                  </a:cubicBezTo>
                  <a:cubicBezTo>
                    <a:pt x="440" y="918"/>
                    <a:pt x="467" y="931"/>
                    <a:pt x="494" y="931"/>
                  </a:cubicBezTo>
                  <a:cubicBezTo>
                    <a:pt x="547" y="931"/>
                    <a:pt x="597" y="877"/>
                    <a:pt x="573" y="809"/>
                  </a:cubicBezTo>
                  <a:cubicBezTo>
                    <a:pt x="476" y="547"/>
                    <a:pt x="334" y="301"/>
                    <a:pt x="209" y="51"/>
                  </a:cubicBezTo>
                  <a:cubicBezTo>
                    <a:pt x="191" y="15"/>
                    <a:pt x="162" y="0"/>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1"/>
            <p:cNvSpPr/>
            <p:nvPr/>
          </p:nvSpPr>
          <p:spPr>
            <a:xfrm>
              <a:off x="3835050" y="2751813"/>
              <a:ext cx="70825" cy="158750"/>
            </a:xfrm>
            <a:custGeom>
              <a:rect b="b" l="l" r="r" t="t"/>
              <a:pathLst>
                <a:path extrusionOk="0" h="6350" w="2833">
                  <a:moveTo>
                    <a:pt x="2632" y="1"/>
                  </a:moveTo>
                  <a:cubicBezTo>
                    <a:pt x="2619" y="1"/>
                    <a:pt x="2607" y="9"/>
                    <a:pt x="2607" y="27"/>
                  </a:cubicBezTo>
                  <a:cubicBezTo>
                    <a:pt x="2497" y="2377"/>
                    <a:pt x="1454" y="4477"/>
                    <a:pt x="15" y="6306"/>
                  </a:cubicBezTo>
                  <a:cubicBezTo>
                    <a:pt x="1" y="6324"/>
                    <a:pt x="20" y="6350"/>
                    <a:pt x="40" y="6350"/>
                  </a:cubicBezTo>
                  <a:cubicBezTo>
                    <a:pt x="46" y="6350"/>
                    <a:pt x="52" y="6347"/>
                    <a:pt x="57" y="6341"/>
                  </a:cubicBezTo>
                  <a:cubicBezTo>
                    <a:pt x="1622" y="4674"/>
                    <a:pt x="2833" y="2377"/>
                    <a:pt x="2665" y="31"/>
                  </a:cubicBezTo>
                  <a:cubicBezTo>
                    <a:pt x="2663" y="11"/>
                    <a:pt x="2647" y="1"/>
                    <a:pt x="2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1"/>
            <p:cNvSpPr/>
            <p:nvPr/>
          </p:nvSpPr>
          <p:spPr>
            <a:xfrm>
              <a:off x="3848425" y="2707738"/>
              <a:ext cx="45225" cy="136350"/>
            </a:xfrm>
            <a:custGeom>
              <a:rect b="b" l="l" r="r" t="t"/>
              <a:pathLst>
                <a:path extrusionOk="0" h="5454" w="1809">
                  <a:moveTo>
                    <a:pt x="1415" y="0"/>
                  </a:moveTo>
                  <a:cubicBezTo>
                    <a:pt x="1370" y="0"/>
                    <a:pt x="1324" y="29"/>
                    <a:pt x="1322" y="83"/>
                  </a:cubicBezTo>
                  <a:cubicBezTo>
                    <a:pt x="1233" y="1962"/>
                    <a:pt x="961" y="3636"/>
                    <a:pt x="40" y="5301"/>
                  </a:cubicBezTo>
                  <a:cubicBezTo>
                    <a:pt x="0" y="5379"/>
                    <a:pt x="63" y="5453"/>
                    <a:pt x="127" y="5453"/>
                  </a:cubicBezTo>
                  <a:cubicBezTo>
                    <a:pt x="154" y="5453"/>
                    <a:pt x="181" y="5440"/>
                    <a:pt x="201" y="5408"/>
                  </a:cubicBezTo>
                  <a:cubicBezTo>
                    <a:pt x="1201" y="3872"/>
                    <a:pt x="1808" y="1904"/>
                    <a:pt x="1497" y="68"/>
                  </a:cubicBezTo>
                  <a:cubicBezTo>
                    <a:pt x="1491" y="22"/>
                    <a:pt x="1453" y="0"/>
                    <a:pt x="1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1"/>
            <p:cNvSpPr/>
            <p:nvPr/>
          </p:nvSpPr>
          <p:spPr>
            <a:xfrm>
              <a:off x="3834625" y="2690438"/>
              <a:ext cx="38225" cy="109900"/>
            </a:xfrm>
            <a:custGeom>
              <a:rect b="b" l="l" r="r" t="t"/>
              <a:pathLst>
                <a:path extrusionOk="0" h="4396" w="1529">
                  <a:moveTo>
                    <a:pt x="887" y="1"/>
                  </a:moveTo>
                  <a:cubicBezTo>
                    <a:pt x="818" y="1"/>
                    <a:pt x="747" y="45"/>
                    <a:pt x="753" y="122"/>
                  </a:cubicBezTo>
                  <a:cubicBezTo>
                    <a:pt x="864" y="1579"/>
                    <a:pt x="821" y="2882"/>
                    <a:pt x="61" y="4185"/>
                  </a:cubicBezTo>
                  <a:cubicBezTo>
                    <a:pt x="0" y="4292"/>
                    <a:pt x="90" y="4396"/>
                    <a:pt x="182" y="4396"/>
                  </a:cubicBezTo>
                  <a:cubicBezTo>
                    <a:pt x="221" y="4396"/>
                    <a:pt x="260" y="4378"/>
                    <a:pt x="289" y="4335"/>
                  </a:cubicBezTo>
                  <a:cubicBezTo>
                    <a:pt x="1093" y="3132"/>
                    <a:pt x="1528" y="1467"/>
                    <a:pt x="996" y="68"/>
                  </a:cubicBezTo>
                  <a:cubicBezTo>
                    <a:pt x="978" y="22"/>
                    <a:pt x="933" y="1"/>
                    <a:pt x="8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1"/>
            <p:cNvSpPr/>
            <p:nvPr/>
          </p:nvSpPr>
          <p:spPr>
            <a:xfrm>
              <a:off x="3841175" y="2690963"/>
              <a:ext cx="8500" cy="31750"/>
            </a:xfrm>
            <a:custGeom>
              <a:rect b="b" l="l" r="r" t="t"/>
              <a:pathLst>
                <a:path extrusionOk="0" h="1270" w="340">
                  <a:moveTo>
                    <a:pt x="60" y="1"/>
                  </a:moveTo>
                  <a:cubicBezTo>
                    <a:pt x="29" y="1"/>
                    <a:pt x="0" y="20"/>
                    <a:pt x="2" y="61"/>
                  </a:cubicBezTo>
                  <a:cubicBezTo>
                    <a:pt x="5" y="439"/>
                    <a:pt x="45" y="800"/>
                    <a:pt x="99" y="1179"/>
                  </a:cubicBezTo>
                  <a:cubicBezTo>
                    <a:pt x="108" y="1242"/>
                    <a:pt x="153" y="1270"/>
                    <a:pt x="201" y="1270"/>
                  </a:cubicBezTo>
                  <a:cubicBezTo>
                    <a:pt x="267" y="1270"/>
                    <a:pt x="339" y="1216"/>
                    <a:pt x="327" y="1129"/>
                  </a:cubicBezTo>
                  <a:cubicBezTo>
                    <a:pt x="280" y="757"/>
                    <a:pt x="220" y="411"/>
                    <a:pt x="127" y="50"/>
                  </a:cubicBezTo>
                  <a:cubicBezTo>
                    <a:pt x="118" y="18"/>
                    <a:pt x="88"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1"/>
            <p:cNvSpPr/>
            <p:nvPr/>
          </p:nvSpPr>
          <p:spPr>
            <a:xfrm>
              <a:off x="3533175" y="2474088"/>
              <a:ext cx="61000" cy="25325"/>
            </a:xfrm>
            <a:custGeom>
              <a:rect b="b" l="l" r="r" t="t"/>
              <a:pathLst>
                <a:path extrusionOk="0" h="1013" w="2440">
                  <a:moveTo>
                    <a:pt x="2280" y="0"/>
                  </a:moveTo>
                  <a:cubicBezTo>
                    <a:pt x="2276" y="0"/>
                    <a:pt x="2272" y="0"/>
                    <a:pt x="2269" y="1"/>
                  </a:cubicBezTo>
                  <a:cubicBezTo>
                    <a:pt x="1533" y="86"/>
                    <a:pt x="765" y="490"/>
                    <a:pt x="101" y="800"/>
                  </a:cubicBezTo>
                  <a:cubicBezTo>
                    <a:pt x="0" y="850"/>
                    <a:pt x="45" y="1012"/>
                    <a:pt x="146" y="1012"/>
                  </a:cubicBezTo>
                  <a:cubicBezTo>
                    <a:pt x="155" y="1012"/>
                    <a:pt x="165" y="1011"/>
                    <a:pt x="176" y="1008"/>
                  </a:cubicBezTo>
                  <a:cubicBezTo>
                    <a:pt x="894" y="800"/>
                    <a:pt x="1733" y="597"/>
                    <a:pt x="2355" y="169"/>
                  </a:cubicBezTo>
                  <a:cubicBezTo>
                    <a:pt x="2440" y="110"/>
                    <a:pt x="2362" y="0"/>
                    <a:pt x="2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1"/>
            <p:cNvSpPr/>
            <p:nvPr/>
          </p:nvSpPr>
          <p:spPr>
            <a:xfrm>
              <a:off x="3552725" y="2496463"/>
              <a:ext cx="39250" cy="16375"/>
            </a:xfrm>
            <a:custGeom>
              <a:rect b="b" l="l" r="r" t="t"/>
              <a:pathLst>
                <a:path extrusionOk="0" h="655" w="1570">
                  <a:moveTo>
                    <a:pt x="1283" y="0"/>
                  </a:moveTo>
                  <a:cubicBezTo>
                    <a:pt x="877" y="0"/>
                    <a:pt x="482" y="175"/>
                    <a:pt x="140" y="373"/>
                  </a:cubicBezTo>
                  <a:cubicBezTo>
                    <a:pt x="1" y="453"/>
                    <a:pt x="75" y="655"/>
                    <a:pt x="201" y="655"/>
                  </a:cubicBezTo>
                  <a:cubicBezTo>
                    <a:pt x="224" y="655"/>
                    <a:pt x="248" y="649"/>
                    <a:pt x="272" y="634"/>
                  </a:cubicBezTo>
                  <a:cubicBezTo>
                    <a:pt x="658" y="406"/>
                    <a:pt x="1080" y="309"/>
                    <a:pt x="1494" y="156"/>
                  </a:cubicBezTo>
                  <a:cubicBezTo>
                    <a:pt x="1569" y="127"/>
                    <a:pt x="1530" y="20"/>
                    <a:pt x="1465" y="13"/>
                  </a:cubicBezTo>
                  <a:cubicBezTo>
                    <a:pt x="1404" y="4"/>
                    <a:pt x="1343"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1"/>
            <p:cNvSpPr/>
            <p:nvPr/>
          </p:nvSpPr>
          <p:spPr>
            <a:xfrm>
              <a:off x="3064550" y="2155088"/>
              <a:ext cx="892575" cy="880350"/>
            </a:xfrm>
            <a:custGeom>
              <a:rect b="b" l="l" r="r" t="t"/>
              <a:pathLst>
                <a:path extrusionOk="0" h="35214" w="35703">
                  <a:moveTo>
                    <a:pt x="8703" y="11218"/>
                  </a:moveTo>
                  <a:cubicBezTo>
                    <a:pt x="8039" y="11611"/>
                    <a:pt x="7422" y="12093"/>
                    <a:pt x="6868" y="12629"/>
                  </a:cubicBezTo>
                  <a:cubicBezTo>
                    <a:pt x="6700" y="12711"/>
                    <a:pt x="6532" y="12789"/>
                    <a:pt x="6361" y="12864"/>
                  </a:cubicBezTo>
                  <a:cubicBezTo>
                    <a:pt x="6364" y="12825"/>
                    <a:pt x="6372" y="12786"/>
                    <a:pt x="6372" y="12746"/>
                  </a:cubicBezTo>
                  <a:cubicBezTo>
                    <a:pt x="7061" y="12093"/>
                    <a:pt x="7829" y="11582"/>
                    <a:pt x="8703" y="11218"/>
                  </a:cubicBezTo>
                  <a:close/>
                  <a:moveTo>
                    <a:pt x="5858" y="12446"/>
                  </a:moveTo>
                  <a:cubicBezTo>
                    <a:pt x="5896" y="12522"/>
                    <a:pt x="5972" y="12561"/>
                    <a:pt x="6051" y="12561"/>
                  </a:cubicBezTo>
                  <a:cubicBezTo>
                    <a:pt x="6054" y="12575"/>
                    <a:pt x="6061" y="12589"/>
                    <a:pt x="6064" y="12604"/>
                  </a:cubicBezTo>
                  <a:cubicBezTo>
                    <a:pt x="6046" y="12622"/>
                    <a:pt x="6029" y="12636"/>
                    <a:pt x="6015" y="12654"/>
                  </a:cubicBezTo>
                  <a:cubicBezTo>
                    <a:pt x="5925" y="12754"/>
                    <a:pt x="5986" y="12889"/>
                    <a:pt x="6079" y="12925"/>
                  </a:cubicBezTo>
                  <a:cubicBezTo>
                    <a:pt x="6075" y="12947"/>
                    <a:pt x="6075" y="12972"/>
                    <a:pt x="6072" y="12996"/>
                  </a:cubicBezTo>
                  <a:cubicBezTo>
                    <a:pt x="5939" y="13054"/>
                    <a:pt x="5811" y="13110"/>
                    <a:pt x="5679" y="13164"/>
                  </a:cubicBezTo>
                  <a:cubicBezTo>
                    <a:pt x="5625" y="13153"/>
                    <a:pt x="5571" y="13140"/>
                    <a:pt x="5518" y="13128"/>
                  </a:cubicBezTo>
                  <a:cubicBezTo>
                    <a:pt x="5504" y="13122"/>
                    <a:pt x="5493" y="13118"/>
                    <a:pt x="5479" y="13110"/>
                  </a:cubicBezTo>
                  <a:cubicBezTo>
                    <a:pt x="5540" y="13107"/>
                    <a:pt x="5601" y="13104"/>
                    <a:pt x="5657" y="13097"/>
                  </a:cubicBezTo>
                  <a:cubicBezTo>
                    <a:pt x="5782" y="13079"/>
                    <a:pt x="5822" y="12882"/>
                    <a:pt x="5708" y="12825"/>
                  </a:cubicBezTo>
                  <a:cubicBezTo>
                    <a:pt x="5654" y="12793"/>
                    <a:pt x="5593" y="12768"/>
                    <a:pt x="5532" y="12743"/>
                  </a:cubicBezTo>
                  <a:cubicBezTo>
                    <a:pt x="5647" y="12654"/>
                    <a:pt x="5757" y="12558"/>
                    <a:pt x="5853" y="12450"/>
                  </a:cubicBezTo>
                  <a:cubicBezTo>
                    <a:pt x="5858" y="12450"/>
                    <a:pt x="5858" y="12446"/>
                    <a:pt x="5858" y="12446"/>
                  </a:cubicBezTo>
                  <a:close/>
                  <a:moveTo>
                    <a:pt x="6639" y="13482"/>
                  </a:moveTo>
                  <a:cubicBezTo>
                    <a:pt x="6786" y="13664"/>
                    <a:pt x="6957" y="13857"/>
                    <a:pt x="7143" y="14040"/>
                  </a:cubicBezTo>
                  <a:cubicBezTo>
                    <a:pt x="7082" y="14022"/>
                    <a:pt x="7022" y="14000"/>
                    <a:pt x="6964" y="13982"/>
                  </a:cubicBezTo>
                  <a:cubicBezTo>
                    <a:pt x="6944" y="13976"/>
                    <a:pt x="6926" y="13973"/>
                    <a:pt x="6908" y="13973"/>
                  </a:cubicBezTo>
                  <a:cubicBezTo>
                    <a:pt x="6751" y="13973"/>
                    <a:pt x="6703" y="14201"/>
                    <a:pt x="6865" y="14279"/>
                  </a:cubicBezTo>
                  <a:cubicBezTo>
                    <a:pt x="7160" y="14425"/>
                    <a:pt x="7443" y="14575"/>
                    <a:pt x="7718" y="14732"/>
                  </a:cubicBezTo>
                  <a:cubicBezTo>
                    <a:pt x="7315" y="14610"/>
                    <a:pt x="6914" y="14518"/>
                    <a:pt x="6532" y="14454"/>
                  </a:cubicBezTo>
                  <a:cubicBezTo>
                    <a:pt x="6531" y="14452"/>
                    <a:pt x="6530" y="14452"/>
                    <a:pt x="6529" y="14452"/>
                  </a:cubicBezTo>
                  <a:cubicBezTo>
                    <a:pt x="6527" y="14452"/>
                    <a:pt x="6524" y="14454"/>
                    <a:pt x="6522" y="14454"/>
                  </a:cubicBezTo>
                  <a:cubicBezTo>
                    <a:pt x="6560" y="14336"/>
                    <a:pt x="6596" y="14218"/>
                    <a:pt x="6621" y="14096"/>
                  </a:cubicBezTo>
                  <a:cubicBezTo>
                    <a:pt x="6664" y="13896"/>
                    <a:pt x="6522" y="13746"/>
                    <a:pt x="6361" y="13740"/>
                  </a:cubicBezTo>
                  <a:cubicBezTo>
                    <a:pt x="6453" y="13650"/>
                    <a:pt x="6547" y="13568"/>
                    <a:pt x="6639" y="13482"/>
                  </a:cubicBezTo>
                  <a:close/>
                  <a:moveTo>
                    <a:pt x="5804" y="13664"/>
                  </a:moveTo>
                  <a:cubicBezTo>
                    <a:pt x="5815" y="13731"/>
                    <a:pt x="5866" y="13793"/>
                    <a:pt x="5933" y="13793"/>
                  </a:cubicBezTo>
                  <a:cubicBezTo>
                    <a:pt x="5955" y="13793"/>
                    <a:pt x="5979" y="13786"/>
                    <a:pt x="6003" y="13771"/>
                  </a:cubicBezTo>
                  <a:cubicBezTo>
                    <a:pt x="6018" y="13764"/>
                    <a:pt x="6036" y="13753"/>
                    <a:pt x="6051" y="13746"/>
                  </a:cubicBezTo>
                  <a:cubicBezTo>
                    <a:pt x="6082" y="13782"/>
                    <a:pt x="6125" y="13811"/>
                    <a:pt x="6171" y="13822"/>
                  </a:cubicBezTo>
                  <a:cubicBezTo>
                    <a:pt x="6158" y="13832"/>
                    <a:pt x="6143" y="13843"/>
                    <a:pt x="6132" y="13857"/>
                  </a:cubicBezTo>
                  <a:cubicBezTo>
                    <a:pt x="5868" y="14208"/>
                    <a:pt x="5697" y="14636"/>
                    <a:pt x="5553" y="15072"/>
                  </a:cubicBezTo>
                  <a:cubicBezTo>
                    <a:pt x="5543" y="14964"/>
                    <a:pt x="5532" y="14854"/>
                    <a:pt x="5518" y="14747"/>
                  </a:cubicBezTo>
                  <a:cubicBezTo>
                    <a:pt x="5515" y="14722"/>
                    <a:pt x="5497" y="14711"/>
                    <a:pt x="5479" y="14711"/>
                  </a:cubicBezTo>
                  <a:cubicBezTo>
                    <a:pt x="5553" y="14429"/>
                    <a:pt x="5643" y="14150"/>
                    <a:pt x="5761" y="13875"/>
                  </a:cubicBezTo>
                  <a:cubicBezTo>
                    <a:pt x="5793" y="13793"/>
                    <a:pt x="5779" y="13728"/>
                    <a:pt x="5743" y="13679"/>
                  </a:cubicBezTo>
                  <a:cubicBezTo>
                    <a:pt x="5764" y="13675"/>
                    <a:pt x="5782" y="13672"/>
                    <a:pt x="5804" y="13664"/>
                  </a:cubicBezTo>
                  <a:close/>
                  <a:moveTo>
                    <a:pt x="6072" y="15497"/>
                  </a:moveTo>
                  <a:cubicBezTo>
                    <a:pt x="6054" y="15564"/>
                    <a:pt x="6039" y="15629"/>
                    <a:pt x="6018" y="15686"/>
                  </a:cubicBezTo>
                  <a:cubicBezTo>
                    <a:pt x="5936" y="15914"/>
                    <a:pt x="5836" y="16121"/>
                    <a:pt x="5708" y="16325"/>
                  </a:cubicBezTo>
                  <a:cubicBezTo>
                    <a:pt x="5736" y="16253"/>
                    <a:pt x="5761" y="16186"/>
                    <a:pt x="5789" y="16115"/>
                  </a:cubicBezTo>
                  <a:cubicBezTo>
                    <a:pt x="5871" y="15911"/>
                    <a:pt x="5972" y="15703"/>
                    <a:pt x="6072" y="15497"/>
                  </a:cubicBezTo>
                  <a:close/>
                  <a:moveTo>
                    <a:pt x="16842" y="15161"/>
                  </a:moveTo>
                  <a:cubicBezTo>
                    <a:pt x="17196" y="15521"/>
                    <a:pt x="17589" y="15779"/>
                    <a:pt x="18103" y="15929"/>
                  </a:cubicBezTo>
                  <a:cubicBezTo>
                    <a:pt x="19260" y="17768"/>
                    <a:pt x="20828" y="19346"/>
                    <a:pt x="22642" y="20564"/>
                  </a:cubicBezTo>
                  <a:cubicBezTo>
                    <a:pt x="22617" y="20593"/>
                    <a:pt x="22593" y="20625"/>
                    <a:pt x="22571" y="20657"/>
                  </a:cubicBezTo>
                  <a:cubicBezTo>
                    <a:pt x="22563" y="20646"/>
                    <a:pt x="22557" y="20632"/>
                    <a:pt x="22545" y="20621"/>
                  </a:cubicBezTo>
                  <a:cubicBezTo>
                    <a:pt x="22514" y="20550"/>
                    <a:pt x="22456" y="20493"/>
                    <a:pt x="22382" y="20475"/>
                  </a:cubicBezTo>
                  <a:cubicBezTo>
                    <a:pt x="21116" y="19366"/>
                    <a:pt x="19189" y="18681"/>
                    <a:pt x="17405" y="18681"/>
                  </a:cubicBezTo>
                  <a:cubicBezTo>
                    <a:pt x="16908" y="18681"/>
                    <a:pt x="16421" y="18734"/>
                    <a:pt x="15964" y="18846"/>
                  </a:cubicBezTo>
                  <a:cubicBezTo>
                    <a:pt x="16117" y="18086"/>
                    <a:pt x="16207" y="17285"/>
                    <a:pt x="16199" y="16553"/>
                  </a:cubicBezTo>
                  <a:cubicBezTo>
                    <a:pt x="16314" y="16150"/>
                    <a:pt x="16457" y="15757"/>
                    <a:pt x="16625" y="15386"/>
                  </a:cubicBezTo>
                  <a:cubicBezTo>
                    <a:pt x="16692" y="15304"/>
                    <a:pt x="16764" y="15228"/>
                    <a:pt x="16842" y="15161"/>
                  </a:cubicBezTo>
                  <a:close/>
                  <a:moveTo>
                    <a:pt x="22042" y="21386"/>
                  </a:moveTo>
                  <a:lnTo>
                    <a:pt x="22042" y="21386"/>
                  </a:lnTo>
                  <a:cubicBezTo>
                    <a:pt x="21878" y="21689"/>
                    <a:pt x="21757" y="22032"/>
                    <a:pt x="21639" y="22357"/>
                  </a:cubicBezTo>
                  <a:lnTo>
                    <a:pt x="21543" y="22550"/>
                  </a:lnTo>
                  <a:cubicBezTo>
                    <a:pt x="21653" y="22136"/>
                    <a:pt x="21792" y="21739"/>
                    <a:pt x="22042" y="21386"/>
                  </a:cubicBezTo>
                  <a:close/>
                  <a:moveTo>
                    <a:pt x="22294" y="11711"/>
                  </a:moveTo>
                  <a:cubicBezTo>
                    <a:pt x="22859" y="11711"/>
                    <a:pt x="23430" y="11749"/>
                    <a:pt x="23981" y="11782"/>
                  </a:cubicBezTo>
                  <a:cubicBezTo>
                    <a:pt x="24264" y="11800"/>
                    <a:pt x="24543" y="11829"/>
                    <a:pt x="24817" y="11861"/>
                  </a:cubicBezTo>
                  <a:cubicBezTo>
                    <a:pt x="25224" y="11953"/>
                    <a:pt x="25628" y="12068"/>
                    <a:pt x="26013" y="12193"/>
                  </a:cubicBezTo>
                  <a:cubicBezTo>
                    <a:pt x="27385" y="12629"/>
                    <a:pt x="28703" y="13260"/>
                    <a:pt x="29852" y="14129"/>
                  </a:cubicBezTo>
                  <a:cubicBezTo>
                    <a:pt x="30470" y="14593"/>
                    <a:pt x="31039" y="15125"/>
                    <a:pt x="31531" y="15718"/>
                  </a:cubicBezTo>
                  <a:cubicBezTo>
                    <a:pt x="31820" y="16061"/>
                    <a:pt x="32081" y="16425"/>
                    <a:pt x="32313" y="16811"/>
                  </a:cubicBezTo>
                  <a:cubicBezTo>
                    <a:pt x="32402" y="17064"/>
                    <a:pt x="32549" y="17264"/>
                    <a:pt x="32745" y="17411"/>
                  </a:cubicBezTo>
                  <a:cubicBezTo>
                    <a:pt x="32599" y="17493"/>
                    <a:pt x="32492" y="17650"/>
                    <a:pt x="32542" y="17829"/>
                  </a:cubicBezTo>
                  <a:cubicBezTo>
                    <a:pt x="32552" y="17872"/>
                    <a:pt x="32567" y="17918"/>
                    <a:pt x="32578" y="17961"/>
                  </a:cubicBezTo>
                  <a:cubicBezTo>
                    <a:pt x="32606" y="18057"/>
                    <a:pt x="32681" y="18161"/>
                    <a:pt x="32778" y="18218"/>
                  </a:cubicBezTo>
                  <a:cubicBezTo>
                    <a:pt x="34710" y="21039"/>
                    <a:pt x="35038" y="24628"/>
                    <a:pt x="33674" y="27785"/>
                  </a:cubicBezTo>
                  <a:cubicBezTo>
                    <a:pt x="32331" y="30899"/>
                    <a:pt x="29065" y="34454"/>
                    <a:pt x="25424" y="34454"/>
                  </a:cubicBezTo>
                  <a:cubicBezTo>
                    <a:pt x="25348" y="34454"/>
                    <a:pt x="25272" y="34452"/>
                    <a:pt x="25196" y="34449"/>
                  </a:cubicBezTo>
                  <a:cubicBezTo>
                    <a:pt x="22132" y="34324"/>
                    <a:pt x="18500" y="33456"/>
                    <a:pt x="16089" y="31495"/>
                  </a:cubicBezTo>
                  <a:cubicBezTo>
                    <a:pt x="14000" y="29792"/>
                    <a:pt x="12896" y="27557"/>
                    <a:pt x="12329" y="25075"/>
                  </a:cubicBezTo>
                  <a:cubicBezTo>
                    <a:pt x="12367" y="24957"/>
                    <a:pt x="12415" y="24839"/>
                    <a:pt x="12464" y="24729"/>
                  </a:cubicBezTo>
                  <a:cubicBezTo>
                    <a:pt x="12550" y="25317"/>
                    <a:pt x="12825" y="25917"/>
                    <a:pt x="13168" y="26339"/>
                  </a:cubicBezTo>
                  <a:cubicBezTo>
                    <a:pt x="13187" y="26362"/>
                    <a:pt x="13209" y="26372"/>
                    <a:pt x="13231" y="26372"/>
                  </a:cubicBezTo>
                  <a:cubicBezTo>
                    <a:pt x="13291" y="26372"/>
                    <a:pt x="13348" y="26300"/>
                    <a:pt x="13321" y="26232"/>
                  </a:cubicBezTo>
                  <a:cubicBezTo>
                    <a:pt x="13171" y="25860"/>
                    <a:pt x="13025" y="25485"/>
                    <a:pt x="12924" y="25096"/>
                  </a:cubicBezTo>
                  <a:cubicBezTo>
                    <a:pt x="12850" y="24796"/>
                    <a:pt x="12832" y="24485"/>
                    <a:pt x="12782" y="24185"/>
                  </a:cubicBezTo>
                  <a:cubicBezTo>
                    <a:pt x="13542" y="23092"/>
                    <a:pt x="14807" y="22357"/>
                    <a:pt x="15354" y="20971"/>
                  </a:cubicBezTo>
                  <a:cubicBezTo>
                    <a:pt x="15553" y="20468"/>
                    <a:pt x="15743" y="19850"/>
                    <a:pt x="15889" y="19189"/>
                  </a:cubicBezTo>
                  <a:cubicBezTo>
                    <a:pt x="15896" y="19189"/>
                    <a:pt x="15903" y="19189"/>
                    <a:pt x="15911" y="19186"/>
                  </a:cubicBezTo>
                  <a:lnTo>
                    <a:pt x="15911" y="19186"/>
                  </a:lnTo>
                  <a:cubicBezTo>
                    <a:pt x="15893" y="19275"/>
                    <a:pt x="15954" y="19367"/>
                    <a:pt x="16049" y="19372"/>
                  </a:cubicBezTo>
                  <a:cubicBezTo>
                    <a:pt x="16065" y="19390"/>
                    <a:pt x="16087" y="19402"/>
                    <a:pt x="16113" y="19402"/>
                  </a:cubicBezTo>
                  <a:cubicBezTo>
                    <a:pt x="16127" y="19402"/>
                    <a:pt x="16143" y="19398"/>
                    <a:pt x="16160" y="19389"/>
                  </a:cubicBezTo>
                  <a:cubicBezTo>
                    <a:pt x="16282" y="19318"/>
                    <a:pt x="16417" y="19271"/>
                    <a:pt x="16564" y="19239"/>
                  </a:cubicBezTo>
                  <a:cubicBezTo>
                    <a:pt x="16655" y="19227"/>
                    <a:pt x="16748" y="19221"/>
                    <a:pt x="16843" y="19221"/>
                  </a:cubicBezTo>
                  <a:cubicBezTo>
                    <a:pt x="17662" y="19221"/>
                    <a:pt x="18606" y="19629"/>
                    <a:pt x="19271" y="19882"/>
                  </a:cubicBezTo>
                  <a:cubicBezTo>
                    <a:pt x="20035" y="20171"/>
                    <a:pt x="20753" y="20560"/>
                    <a:pt x="21500" y="20896"/>
                  </a:cubicBezTo>
                  <a:cubicBezTo>
                    <a:pt x="20632" y="21711"/>
                    <a:pt x="20632" y="23328"/>
                    <a:pt x="20196" y="24371"/>
                  </a:cubicBezTo>
                  <a:cubicBezTo>
                    <a:pt x="20079" y="24657"/>
                    <a:pt x="20323" y="24858"/>
                    <a:pt x="20571" y="24858"/>
                  </a:cubicBezTo>
                  <a:cubicBezTo>
                    <a:pt x="20658" y="24858"/>
                    <a:pt x="20745" y="24833"/>
                    <a:pt x="20818" y="24778"/>
                  </a:cubicBezTo>
                  <a:cubicBezTo>
                    <a:pt x="21503" y="24261"/>
                    <a:pt x="21874" y="23524"/>
                    <a:pt x="22271" y="22779"/>
                  </a:cubicBezTo>
                  <a:cubicBezTo>
                    <a:pt x="22553" y="22250"/>
                    <a:pt x="22939" y="21693"/>
                    <a:pt x="23089" y="21096"/>
                  </a:cubicBezTo>
                  <a:cubicBezTo>
                    <a:pt x="23943" y="22107"/>
                    <a:pt x="25131" y="22942"/>
                    <a:pt x="26371" y="23321"/>
                  </a:cubicBezTo>
                  <a:cubicBezTo>
                    <a:pt x="26680" y="23414"/>
                    <a:pt x="26972" y="23457"/>
                    <a:pt x="27250" y="23457"/>
                  </a:cubicBezTo>
                  <a:cubicBezTo>
                    <a:pt x="28015" y="23457"/>
                    <a:pt x="28677" y="23135"/>
                    <a:pt x="29292" y="22653"/>
                  </a:cubicBezTo>
                  <a:cubicBezTo>
                    <a:pt x="29649" y="22485"/>
                    <a:pt x="29942" y="22246"/>
                    <a:pt x="30081" y="21914"/>
                  </a:cubicBezTo>
                  <a:cubicBezTo>
                    <a:pt x="30136" y="21790"/>
                    <a:pt x="30013" y="21649"/>
                    <a:pt x="29889" y="21649"/>
                  </a:cubicBezTo>
                  <a:cubicBezTo>
                    <a:pt x="29859" y="21649"/>
                    <a:pt x="29830" y="21657"/>
                    <a:pt x="29803" y="21675"/>
                  </a:cubicBezTo>
                  <a:cubicBezTo>
                    <a:pt x="29349" y="21957"/>
                    <a:pt x="28906" y="22207"/>
                    <a:pt x="28453" y="22367"/>
                  </a:cubicBezTo>
                  <a:cubicBezTo>
                    <a:pt x="28169" y="22409"/>
                    <a:pt x="27889" y="22424"/>
                    <a:pt x="27677" y="22424"/>
                  </a:cubicBezTo>
                  <a:cubicBezTo>
                    <a:pt x="27596" y="22424"/>
                    <a:pt x="27524" y="22422"/>
                    <a:pt x="27467" y="22418"/>
                  </a:cubicBezTo>
                  <a:cubicBezTo>
                    <a:pt x="26582" y="22346"/>
                    <a:pt x="25960" y="21778"/>
                    <a:pt x="25317" y="21239"/>
                  </a:cubicBezTo>
                  <a:cubicBezTo>
                    <a:pt x="25174" y="21121"/>
                    <a:pt x="25031" y="21007"/>
                    <a:pt x="24889" y="20900"/>
                  </a:cubicBezTo>
                  <a:cubicBezTo>
                    <a:pt x="25664" y="20700"/>
                    <a:pt x="26385" y="20182"/>
                    <a:pt x="26767" y="19496"/>
                  </a:cubicBezTo>
                  <a:cubicBezTo>
                    <a:pt x="27506" y="18179"/>
                    <a:pt x="26867" y="16128"/>
                    <a:pt x="25364" y="15635"/>
                  </a:cubicBezTo>
                  <a:cubicBezTo>
                    <a:pt x="25351" y="15632"/>
                    <a:pt x="25339" y="15630"/>
                    <a:pt x="25328" y="15630"/>
                  </a:cubicBezTo>
                  <a:cubicBezTo>
                    <a:pt x="25232" y="15630"/>
                    <a:pt x="25168" y="15749"/>
                    <a:pt x="25239" y="15828"/>
                  </a:cubicBezTo>
                  <a:cubicBezTo>
                    <a:pt x="26006" y="16707"/>
                    <a:pt x="26396" y="17818"/>
                    <a:pt x="25789" y="18935"/>
                  </a:cubicBezTo>
                  <a:cubicBezTo>
                    <a:pt x="25417" y="19618"/>
                    <a:pt x="24795" y="19918"/>
                    <a:pt x="24114" y="20032"/>
                  </a:cubicBezTo>
                  <a:lnTo>
                    <a:pt x="24114" y="20032"/>
                  </a:lnTo>
                  <a:cubicBezTo>
                    <a:pt x="24321" y="19725"/>
                    <a:pt x="24446" y="19342"/>
                    <a:pt x="24489" y="19007"/>
                  </a:cubicBezTo>
                  <a:cubicBezTo>
                    <a:pt x="24585" y="18203"/>
                    <a:pt x="24221" y="17382"/>
                    <a:pt x="23635" y="16835"/>
                  </a:cubicBezTo>
                  <a:cubicBezTo>
                    <a:pt x="23524" y="16731"/>
                    <a:pt x="23386" y="16684"/>
                    <a:pt x="23252" y="16684"/>
                  </a:cubicBezTo>
                  <a:cubicBezTo>
                    <a:pt x="22953" y="16684"/>
                    <a:pt x="22672" y="16918"/>
                    <a:pt x="22753" y="17285"/>
                  </a:cubicBezTo>
                  <a:cubicBezTo>
                    <a:pt x="22910" y="18022"/>
                    <a:pt x="22971" y="18757"/>
                    <a:pt x="22978" y="19507"/>
                  </a:cubicBezTo>
                  <a:cubicBezTo>
                    <a:pt x="22982" y="19535"/>
                    <a:pt x="22978" y="19589"/>
                    <a:pt x="22974" y="19657"/>
                  </a:cubicBezTo>
                  <a:cubicBezTo>
                    <a:pt x="20971" y="18282"/>
                    <a:pt x="19428" y="16428"/>
                    <a:pt x="18418" y="14282"/>
                  </a:cubicBezTo>
                  <a:cubicBezTo>
                    <a:pt x="18436" y="14093"/>
                    <a:pt x="18446" y="13900"/>
                    <a:pt x="18492" y="13736"/>
                  </a:cubicBezTo>
                  <a:cubicBezTo>
                    <a:pt x="18593" y="13393"/>
                    <a:pt x="18771" y="13086"/>
                    <a:pt x="19010" y="12825"/>
                  </a:cubicBezTo>
                  <a:cubicBezTo>
                    <a:pt x="19703" y="12350"/>
                    <a:pt x="20307" y="11875"/>
                    <a:pt x="21232" y="11768"/>
                  </a:cubicBezTo>
                  <a:cubicBezTo>
                    <a:pt x="21579" y="11727"/>
                    <a:pt x="21936" y="11711"/>
                    <a:pt x="22294" y="11711"/>
                  </a:cubicBezTo>
                  <a:close/>
                  <a:moveTo>
                    <a:pt x="13936" y="1"/>
                  </a:moveTo>
                  <a:cubicBezTo>
                    <a:pt x="13882" y="658"/>
                    <a:pt x="14028" y="1379"/>
                    <a:pt x="14136" y="1961"/>
                  </a:cubicBezTo>
                  <a:cubicBezTo>
                    <a:pt x="14274" y="2736"/>
                    <a:pt x="14493" y="3507"/>
                    <a:pt x="14839" y="4211"/>
                  </a:cubicBezTo>
                  <a:cubicBezTo>
                    <a:pt x="15132" y="6326"/>
                    <a:pt x="15003" y="8511"/>
                    <a:pt x="13650" y="10300"/>
                  </a:cubicBezTo>
                  <a:cubicBezTo>
                    <a:pt x="12800" y="11429"/>
                    <a:pt x="11568" y="12246"/>
                    <a:pt x="10232" y="12675"/>
                  </a:cubicBezTo>
                  <a:cubicBezTo>
                    <a:pt x="9829" y="12807"/>
                    <a:pt x="9393" y="12843"/>
                    <a:pt x="8960" y="12879"/>
                  </a:cubicBezTo>
                  <a:cubicBezTo>
                    <a:pt x="8996" y="12757"/>
                    <a:pt x="9036" y="12632"/>
                    <a:pt x="9068" y="12500"/>
                  </a:cubicBezTo>
                  <a:cubicBezTo>
                    <a:pt x="9697" y="12232"/>
                    <a:pt x="10289" y="11915"/>
                    <a:pt x="10814" y="11521"/>
                  </a:cubicBezTo>
                  <a:cubicBezTo>
                    <a:pt x="10975" y="11396"/>
                    <a:pt x="10925" y="11161"/>
                    <a:pt x="10789" y="11043"/>
                  </a:cubicBezTo>
                  <a:cubicBezTo>
                    <a:pt x="10879" y="11011"/>
                    <a:pt x="10961" y="10979"/>
                    <a:pt x="11050" y="10946"/>
                  </a:cubicBezTo>
                  <a:cubicBezTo>
                    <a:pt x="11197" y="10893"/>
                    <a:pt x="11268" y="10775"/>
                    <a:pt x="11282" y="10654"/>
                  </a:cubicBezTo>
                  <a:cubicBezTo>
                    <a:pt x="11485" y="10625"/>
                    <a:pt x="11689" y="10600"/>
                    <a:pt x="11896" y="10568"/>
                  </a:cubicBezTo>
                  <a:cubicBezTo>
                    <a:pt x="12139" y="10529"/>
                    <a:pt x="12067" y="10211"/>
                    <a:pt x="11864" y="10171"/>
                  </a:cubicBezTo>
                  <a:cubicBezTo>
                    <a:pt x="11612" y="10125"/>
                    <a:pt x="11357" y="10104"/>
                    <a:pt x="11102" y="10104"/>
                  </a:cubicBezTo>
                  <a:cubicBezTo>
                    <a:pt x="9357" y="10104"/>
                    <a:pt x="7581" y="11118"/>
                    <a:pt x="6354" y="12311"/>
                  </a:cubicBezTo>
                  <a:cubicBezTo>
                    <a:pt x="6329" y="12146"/>
                    <a:pt x="6286" y="11986"/>
                    <a:pt x="6232" y="11829"/>
                  </a:cubicBezTo>
                  <a:cubicBezTo>
                    <a:pt x="6079" y="10672"/>
                    <a:pt x="5350" y="9772"/>
                    <a:pt x="4579" y="8861"/>
                  </a:cubicBezTo>
                  <a:cubicBezTo>
                    <a:pt x="3422" y="7493"/>
                    <a:pt x="2100" y="5833"/>
                    <a:pt x="496" y="4976"/>
                  </a:cubicBezTo>
                  <a:cubicBezTo>
                    <a:pt x="473" y="4963"/>
                    <a:pt x="447" y="4957"/>
                    <a:pt x="420" y="4957"/>
                  </a:cubicBezTo>
                  <a:cubicBezTo>
                    <a:pt x="304" y="4957"/>
                    <a:pt x="180" y="5065"/>
                    <a:pt x="261" y="5190"/>
                  </a:cubicBezTo>
                  <a:cubicBezTo>
                    <a:pt x="1086" y="6440"/>
                    <a:pt x="2372" y="7501"/>
                    <a:pt x="3507" y="8647"/>
                  </a:cubicBezTo>
                  <a:cubicBezTo>
                    <a:pt x="3214" y="8425"/>
                    <a:pt x="2929" y="8225"/>
                    <a:pt x="2675" y="8054"/>
                  </a:cubicBezTo>
                  <a:cubicBezTo>
                    <a:pt x="2640" y="8030"/>
                    <a:pt x="2604" y="8019"/>
                    <a:pt x="2568" y="8019"/>
                  </a:cubicBezTo>
                  <a:cubicBezTo>
                    <a:pt x="2411" y="8019"/>
                    <a:pt x="2277" y="8221"/>
                    <a:pt x="2411" y="8358"/>
                  </a:cubicBezTo>
                  <a:cubicBezTo>
                    <a:pt x="3082" y="9054"/>
                    <a:pt x="3789" y="9715"/>
                    <a:pt x="4461" y="10411"/>
                  </a:cubicBezTo>
                  <a:cubicBezTo>
                    <a:pt x="4757" y="10722"/>
                    <a:pt x="5157" y="11086"/>
                    <a:pt x="5486" y="11490"/>
                  </a:cubicBezTo>
                  <a:cubicBezTo>
                    <a:pt x="5408" y="11493"/>
                    <a:pt x="5329" y="11515"/>
                    <a:pt x="5243" y="11564"/>
                  </a:cubicBezTo>
                  <a:cubicBezTo>
                    <a:pt x="4693" y="11875"/>
                    <a:pt x="4239" y="12186"/>
                    <a:pt x="3611" y="12304"/>
                  </a:cubicBezTo>
                  <a:cubicBezTo>
                    <a:pt x="3501" y="12282"/>
                    <a:pt x="3389" y="12264"/>
                    <a:pt x="3279" y="12243"/>
                  </a:cubicBezTo>
                  <a:cubicBezTo>
                    <a:pt x="2461" y="12082"/>
                    <a:pt x="1625" y="11882"/>
                    <a:pt x="793" y="11808"/>
                  </a:cubicBezTo>
                  <a:cubicBezTo>
                    <a:pt x="790" y="11806"/>
                    <a:pt x="787" y="11806"/>
                    <a:pt x="784" y="11806"/>
                  </a:cubicBezTo>
                  <a:cubicBezTo>
                    <a:pt x="776" y="11806"/>
                    <a:pt x="769" y="11809"/>
                    <a:pt x="761" y="11811"/>
                  </a:cubicBezTo>
                  <a:cubicBezTo>
                    <a:pt x="725" y="11772"/>
                    <a:pt x="689" y="11739"/>
                    <a:pt x="658" y="11701"/>
                  </a:cubicBezTo>
                  <a:cubicBezTo>
                    <a:pt x="642" y="11681"/>
                    <a:pt x="622" y="11673"/>
                    <a:pt x="602" y="11673"/>
                  </a:cubicBezTo>
                  <a:cubicBezTo>
                    <a:pt x="569" y="11673"/>
                    <a:pt x="537" y="11694"/>
                    <a:pt x="526" y="11725"/>
                  </a:cubicBezTo>
                  <a:cubicBezTo>
                    <a:pt x="0" y="13137"/>
                    <a:pt x="3268" y="13728"/>
                    <a:pt x="5019" y="13728"/>
                  </a:cubicBezTo>
                  <a:cubicBezTo>
                    <a:pt x="5125" y="13728"/>
                    <a:pt x="5224" y="13726"/>
                    <a:pt x="5318" y="13722"/>
                  </a:cubicBezTo>
                  <a:lnTo>
                    <a:pt x="5318" y="13722"/>
                  </a:lnTo>
                  <a:cubicBezTo>
                    <a:pt x="4300" y="14989"/>
                    <a:pt x="4386" y="16504"/>
                    <a:pt x="4251" y="18057"/>
                  </a:cubicBezTo>
                  <a:cubicBezTo>
                    <a:pt x="4032" y="20596"/>
                    <a:pt x="3064" y="23524"/>
                    <a:pt x="646" y="24757"/>
                  </a:cubicBezTo>
                  <a:cubicBezTo>
                    <a:pt x="353" y="24906"/>
                    <a:pt x="515" y="25312"/>
                    <a:pt x="787" y="25312"/>
                  </a:cubicBezTo>
                  <a:cubicBezTo>
                    <a:pt x="829" y="25312"/>
                    <a:pt x="873" y="25303"/>
                    <a:pt x="918" y="25281"/>
                  </a:cubicBezTo>
                  <a:cubicBezTo>
                    <a:pt x="4297" y="23674"/>
                    <a:pt x="5636" y="20071"/>
                    <a:pt x="5632" y="16529"/>
                  </a:cubicBezTo>
                  <a:cubicBezTo>
                    <a:pt x="5632" y="16525"/>
                    <a:pt x="5636" y="16517"/>
                    <a:pt x="5636" y="16514"/>
                  </a:cubicBezTo>
                  <a:cubicBezTo>
                    <a:pt x="5636" y="16647"/>
                    <a:pt x="5759" y="16749"/>
                    <a:pt x="5888" y="16749"/>
                  </a:cubicBezTo>
                  <a:cubicBezTo>
                    <a:pt x="5957" y="16749"/>
                    <a:pt x="6028" y="16720"/>
                    <a:pt x="6082" y="16650"/>
                  </a:cubicBezTo>
                  <a:cubicBezTo>
                    <a:pt x="6268" y="16410"/>
                    <a:pt x="6429" y="16146"/>
                    <a:pt x="6529" y="15857"/>
                  </a:cubicBezTo>
                  <a:cubicBezTo>
                    <a:pt x="6618" y="15607"/>
                    <a:pt x="6718" y="15289"/>
                    <a:pt x="6618" y="15032"/>
                  </a:cubicBezTo>
                  <a:lnTo>
                    <a:pt x="6618" y="15032"/>
                  </a:lnTo>
                  <a:cubicBezTo>
                    <a:pt x="7575" y="15371"/>
                    <a:pt x="8497" y="15750"/>
                    <a:pt x="9368" y="16278"/>
                  </a:cubicBezTo>
                  <a:cubicBezTo>
                    <a:pt x="10203" y="16786"/>
                    <a:pt x="10893" y="17486"/>
                    <a:pt x="11725" y="17986"/>
                  </a:cubicBezTo>
                  <a:cubicBezTo>
                    <a:pt x="11763" y="18007"/>
                    <a:pt x="11803" y="18017"/>
                    <a:pt x="11843" y="18017"/>
                  </a:cubicBezTo>
                  <a:cubicBezTo>
                    <a:pt x="11856" y="18017"/>
                    <a:pt x="11869" y="18016"/>
                    <a:pt x="11882" y="18014"/>
                  </a:cubicBezTo>
                  <a:lnTo>
                    <a:pt x="12107" y="18239"/>
                  </a:lnTo>
                  <a:cubicBezTo>
                    <a:pt x="12143" y="18276"/>
                    <a:pt x="12188" y="18291"/>
                    <a:pt x="12233" y="18291"/>
                  </a:cubicBezTo>
                  <a:cubicBezTo>
                    <a:pt x="12355" y="18291"/>
                    <a:pt x="12473" y="18174"/>
                    <a:pt x="12397" y="18043"/>
                  </a:cubicBezTo>
                  <a:cubicBezTo>
                    <a:pt x="11821" y="17061"/>
                    <a:pt x="10971" y="16189"/>
                    <a:pt x="9997" y="15485"/>
                  </a:cubicBezTo>
                  <a:cubicBezTo>
                    <a:pt x="9982" y="15436"/>
                    <a:pt x="9961" y="15389"/>
                    <a:pt x="9918" y="15343"/>
                  </a:cubicBezTo>
                  <a:cubicBezTo>
                    <a:pt x="9629" y="15036"/>
                    <a:pt x="9321" y="14718"/>
                    <a:pt x="9100" y="14353"/>
                  </a:cubicBezTo>
                  <a:cubicBezTo>
                    <a:pt x="9757" y="14289"/>
                    <a:pt x="10422" y="14096"/>
                    <a:pt x="10943" y="13918"/>
                  </a:cubicBezTo>
                  <a:cubicBezTo>
                    <a:pt x="12415" y="13415"/>
                    <a:pt x="13725" y="12464"/>
                    <a:pt x="14678" y="11239"/>
                  </a:cubicBezTo>
                  <a:cubicBezTo>
                    <a:pt x="15200" y="10568"/>
                    <a:pt x="15600" y="9800"/>
                    <a:pt x="15875" y="8993"/>
                  </a:cubicBezTo>
                  <a:cubicBezTo>
                    <a:pt x="16021" y="10186"/>
                    <a:pt x="16217" y="11375"/>
                    <a:pt x="16560" y="12536"/>
                  </a:cubicBezTo>
                  <a:cubicBezTo>
                    <a:pt x="16631" y="12779"/>
                    <a:pt x="16710" y="13014"/>
                    <a:pt x="16796" y="13250"/>
                  </a:cubicBezTo>
                  <a:cubicBezTo>
                    <a:pt x="16768" y="13268"/>
                    <a:pt x="16739" y="13290"/>
                    <a:pt x="16714" y="13311"/>
                  </a:cubicBezTo>
                  <a:cubicBezTo>
                    <a:pt x="16679" y="13321"/>
                    <a:pt x="16643" y="13336"/>
                    <a:pt x="16607" y="13364"/>
                  </a:cubicBezTo>
                  <a:cubicBezTo>
                    <a:pt x="15822" y="14007"/>
                    <a:pt x="15311" y="14854"/>
                    <a:pt x="14978" y="15803"/>
                  </a:cubicBezTo>
                  <a:cubicBezTo>
                    <a:pt x="14946" y="15893"/>
                    <a:pt x="14982" y="15960"/>
                    <a:pt x="15042" y="16000"/>
                  </a:cubicBezTo>
                  <a:cubicBezTo>
                    <a:pt x="14810" y="16732"/>
                    <a:pt x="14739" y="17525"/>
                    <a:pt x="14628" y="18289"/>
                  </a:cubicBezTo>
                  <a:cubicBezTo>
                    <a:pt x="14389" y="19886"/>
                    <a:pt x="14050" y="20936"/>
                    <a:pt x="12967" y="22174"/>
                  </a:cubicBezTo>
                  <a:cubicBezTo>
                    <a:pt x="12672" y="22514"/>
                    <a:pt x="12321" y="22989"/>
                    <a:pt x="12039" y="23507"/>
                  </a:cubicBezTo>
                  <a:cubicBezTo>
                    <a:pt x="12021" y="23367"/>
                    <a:pt x="12000" y="23232"/>
                    <a:pt x="11982" y="23092"/>
                  </a:cubicBezTo>
                  <a:cubicBezTo>
                    <a:pt x="11966" y="22954"/>
                    <a:pt x="11863" y="22892"/>
                    <a:pt x="11753" y="22892"/>
                  </a:cubicBezTo>
                  <a:cubicBezTo>
                    <a:pt x="11622" y="22892"/>
                    <a:pt x="11481" y="22980"/>
                    <a:pt x="11467" y="23132"/>
                  </a:cubicBezTo>
                  <a:cubicBezTo>
                    <a:pt x="11139" y="26532"/>
                    <a:pt x="13089" y="30031"/>
                    <a:pt x="15693" y="32100"/>
                  </a:cubicBezTo>
                  <a:cubicBezTo>
                    <a:pt x="17253" y="33342"/>
                    <a:pt x="19110" y="34050"/>
                    <a:pt x="21042" y="34500"/>
                  </a:cubicBezTo>
                  <a:cubicBezTo>
                    <a:pt x="22421" y="34819"/>
                    <a:pt x="23959" y="35214"/>
                    <a:pt x="25426" y="35214"/>
                  </a:cubicBezTo>
                  <a:cubicBezTo>
                    <a:pt x="25794" y="35214"/>
                    <a:pt x="26158" y="35189"/>
                    <a:pt x="26514" y="35131"/>
                  </a:cubicBezTo>
                  <a:cubicBezTo>
                    <a:pt x="30088" y="34556"/>
                    <a:pt x="33170" y="30989"/>
                    <a:pt x="34431" y="27778"/>
                  </a:cubicBezTo>
                  <a:cubicBezTo>
                    <a:pt x="35702" y="24543"/>
                    <a:pt x="35388" y="20829"/>
                    <a:pt x="33495" y="17921"/>
                  </a:cubicBezTo>
                  <a:cubicBezTo>
                    <a:pt x="33684" y="16761"/>
                    <a:pt x="32160" y="15246"/>
                    <a:pt x="31421" y="14529"/>
                  </a:cubicBezTo>
                  <a:cubicBezTo>
                    <a:pt x="30824" y="13950"/>
                    <a:pt x="30160" y="13440"/>
                    <a:pt x="29456" y="12993"/>
                  </a:cubicBezTo>
                  <a:cubicBezTo>
                    <a:pt x="29509" y="12943"/>
                    <a:pt x="29531" y="12858"/>
                    <a:pt x="29467" y="12804"/>
                  </a:cubicBezTo>
                  <a:cubicBezTo>
                    <a:pt x="29407" y="12750"/>
                    <a:pt x="29342" y="12700"/>
                    <a:pt x="29278" y="12647"/>
                  </a:cubicBezTo>
                  <a:cubicBezTo>
                    <a:pt x="28035" y="11989"/>
                    <a:pt x="26699" y="11401"/>
                    <a:pt x="25339" y="11122"/>
                  </a:cubicBezTo>
                  <a:cubicBezTo>
                    <a:pt x="24803" y="11013"/>
                    <a:pt x="24272" y="10966"/>
                    <a:pt x="23744" y="10966"/>
                  </a:cubicBezTo>
                  <a:cubicBezTo>
                    <a:pt x="22107" y="10966"/>
                    <a:pt x="20505" y="11419"/>
                    <a:pt x="18917" y="11889"/>
                  </a:cubicBezTo>
                  <a:cubicBezTo>
                    <a:pt x="18829" y="11916"/>
                    <a:pt x="18741" y="11928"/>
                    <a:pt x="18655" y="11928"/>
                  </a:cubicBezTo>
                  <a:cubicBezTo>
                    <a:pt x="18429" y="11928"/>
                    <a:pt x="18218" y="11843"/>
                    <a:pt x="18050" y="11711"/>
                  </a:cubicBezTo>
                  <a:cubicBezTo>
                    <a:pt x="17889" y="11808"/>
                    <a:pt x="17729" y="11904"/>
                    <a:pt x="17574" y="12014"/>
                  </a:cubicBezTo>
                  <a:cubicBezTo>
                    <a:pt x="17429" y="11486"/>
                    <a:pt x="17307" y="10946"/>
                    <a:pt x="17218" y="10397"/>
                  </a:cubicBezTo>
                  <a:cubicBezTo>
                    <a:pt x="16753" y="7508"/>
                    <a:pt x="16953" y="4343"/>
                    <a:pt x="15257" y="1839"/>
                  </a:cubicBezTo>
                  <a:cubicBezTo>
                    <a:pt x="15196" y="1432"/>
                    <a:pt x="15210" y="947"/>
                    <a:pt x="15196" y="472"/>
                  </a:cubicBezTo>
                  <a:cubicBezTo>
                    <a:pt x="14778" y="361"/>
                    <a:pt x="14353" y="197"/>
                    <a:pt x="13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
            <p:cNvSpPr/>
            <p:nvPr/>
          </p:nvSpPr>
          <p:spPr>
            <a:xfrm>
              <a:off x="3538800" y="2779238"/>
              <a:ext cx="66750" cy="34600"/>
            </a:xfrm>
            <a:custGeom>
              <a:rect b="b" l="l" r="r" t="t"/>
              <a:pathLst>
                <a:path extrusionOk="0" h="1384" w="2670">
                  <a:moveTo>
                    <a:pt x="70" y="0"/>
                  </a:moveTo>
                  <a:cubicBezTo>
                    <a:pt x="33" y="0"/>
                    <a:pt x="1" y="51"/>
                    <a:pt x="33" y="80"/>
                  </a:cubicBezTo>
                  <a:cubicBezTo>
                    <a:pt x="730" y="734"/>
                    <a:pt x="1622" y="1287"/>
                    <a:pt x="2590" y="1383"/>
                  </a:cubicBezTo>
                  <a:cubicBezTo>
                    <a:pt x="2592" y="1384"/>
                    <a:pt x="2595" y="1384"/>
                    <a:pt x="2597" y="1384"/>
                  </a:cubicBezTo>
                  <a:cubicBezTo>
                    <a:pt x="2659" y="1384"/>
                    <a:pt x="2670" y="1293"/>
                    <a:pt x="2611" y="1273"/>
                  </a:cubicBezTo>
                  <a:cubicBezTo>
                    <a:pt x="1680" y="969"/>
                    <a:pt x="851" y="655"/>
                    <a:pt x="94" y="9"/>
                  </a:cubicBezTo>
                  <a:cubicBezTo>
                    <a:pt x="86" y="3"/>
                    <a:pt x="78"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
            <p:cNvSpPr/>
            <p:nvPr/>
          </p:nvSpPr>
          <p:spPr>
            <a:xfrm>
              <a:off x="3520850" y="2781388"/>
              <a:ext cx="82075" cy="41625"/>
            </a:xfrm>
            <a:custGeom>
              <a:rect b="b" l="l" r="r" t="t"/>
              <a:pathLst>
                <a:path extrusionOk="0" h="1665" w="3283">
                  <a:moveTo>
                    <a:pt x="67" y="0"/>
                  </a:moveTo>
                  <a:cubicBezTo>
                    <a:pt x="32" y="0"/>
                    <a:pt x="0" y="41"/>
                    <a:pt x="29" y="76"/>
                  </a:cubicBezTo>
                  <a:cubicBezTo>
                    <a:pt x="733" y="914"/>
                    <a:pt x="1866" y="1664"/>
                    <a:pt x="3004" y="1664"/>
                  </a:cubicBezTo>
                  <a:cubicBezTo>
                    <a:pt x="3078" y="1664"/>
                    <a:pt x="3152" y="1661"/>
                    <a:pt x="3226" y="1655"/>
                  </a:cubicBezTo>
                  <a:cubicBezTo>
                    <a:pt x="3283" y="1651"/>
                    <a:pt x="3283" y="1562"/>
                    <a:pt x="3230" y="1548"/>
                  </a:cubicBezTo>
                  <a:cubicBezTo>
                    <a:pt x="2722" y="1398"/>
                    <a:pt x="2205" y="1326"/>
                    <a:pt x="1715" y="1116"/>
                  </a:cubicBezTo>
                  <a:cubicBezTo>
                    <a:pt x="1105" y="858"/>
                    <a:pt x="573" y="476"/>
                    <a:pt x="101" y="15"/>
                  </a:cubicBezTo>
                  <a:cubicBezTo>
                    <a:pt x="91" y="4"/>
                    <a:pt x="79"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1"/>
            <p:cNvSpPr/>
            <p:nvPr/>
          </p:nvSpPr>
          <p:spPr>
            <a:xfrm>
              <a:off x="3527725" y="2806438"/>
              <a:ext cx="52625" cy="26250"/>
            </a:xfrm>
            <a:custGeom>
              <a:rect b="b" l="l" r="r" t="t"/>
              <a:pathLst>
                <a:path extrusionOk="0" h="1050" w="2105">
                  <a:moveTo>
                    <a:pt x="39" y="1"/>
                  </a:moveTo>
                  <a:cubicBezTo>
                    <a:pt x="17" y="1"/>
                    <a:pt x="0" y="35"/>
                    <a:pt x="26" y="53"/>
                  </a:cubicBezTo>
                  <a:cubicBezTo>
                    <a:pt x="623" y="503"/>
                    <a:pt x="1287" y="885"/>
                    <a:pt x="2026" y="1049"/>
                  </a:cubicBezTo>
                  <a:cubicBezTo>
                    <a:pt x="2030" y="1050"/>
                    <a:pt x="2033" y="1050"/>
                    <a:pt x="2037" y="1050"/>
                  </a:cubicBezTo>
                  <a:cubicBezTo>
                    <a:pt x="2083" y="1050"/>
                    <a:pt x="2104" y="987"/>
                    <a:pt x="2055" y="967"/>
                  </a:cubicBezTo>
                  <a:cubicBezTo>
                    <a:pt x="1358" y="692"/>
                    <a:pt x="683" y="417"/>
                    <a:pt x="54" y="6"/>
                  </a:cubicBezTo>
                  <a:cubicBezTo>
                    <a:pt x="49" y="3"/>
                    <a:pt x="44" y="1"/>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1"/>
            <p:cNvSpPr/>
            <p:nvPr/>
          </p:nvSpPr>
          <p:spPr>
            <a:xfrm>
              <a:off x="3524425" y="2828738"/>
              <a:ext cx="57775" cy="21875"/>
            </a:xfrm>
            <a:custGeom>
              <a:rect b="b" l="l" r="r" t="t"/>
              <a:pathLst>
                <a:path extrusionOk="0" h="875" w="2311">
                  <a:moveTo>
                    <a:pt x="82" y="0"/>
                  </a:moveTo>
                  <a:cubicBezTo>
                    <a:pt x="24" y="0"/>
                    <a:pt x="0" y="91"/>
                    <a:pt x="66" y="114"/>
                  </a:cubicBezTo>
                  <a:cubicBezTo>
                    <a:pt x="751" y="368"/>
                    <a:pt x="1451" y="697"/>
                    <a:pt x="2165" y="872"/>
                  </a:cubicBezTo>
                  <a:cubicBezTo>
                    <a:pt x="2174" y="874"/>
                    <a:pt x="2182" y="874"/>
                    <a:pt x="2190" y="874"/>
                  </a:cubicBezTo>
                  <a:cubicBezTo>
                    <a:pt x="2279" y="874"/>
                    <a:pt x="2311" y="750"/>
                    <a:pt x="2219" y="707"/>
                  </a:cubicBezTo>
                  <a:cubicBezTo>
                    <a:pt x="1551" y="404"/>
                    <a:pt x="797" y="229"/>
                    <a:pt x="101" y="3"/>
                  </a:cubicBezTo>
                  <a:cubicBezTo>
                    <a:pt x="94" y="1"/>
                    <a:pt x="88"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1"/>
            <p:cNvSpPr/>
            <p:nvPr/>
          </p:nvSpPr>
          <p:spPr>
            <a:xfrm>
              <a:off x="3538250" y="2848363"/>
              <a:ext cx="28250" cy="10475"/>
            </a:xfrm>
            <a:custGeom>
              <a:rect b="b" l="l" r="r" t="t"/>
              <a:pathLst>
                <a:path extrusionOk="0" h="419" w="1130">
                  <a:moveTo>
                    <a:pt x="128" y="0"/>
                  </a:moveTo>
                  <a:cubicBezTo>
                    <a:pt x="37" y="0"/>
                    <a:pt x="0" y="143"/>
                    <a:pt x="98" y="172"/>
                  </a:cubicBezTo>
                  <a:cubicBezTo>
                    <a:pt x="409" y="265"/>
                    <a:pt x="719" y="397"/>
                    <a:pt x="1044" y="418"/>
                  </a:cubicBezTo>
                  <a:cubicBezTo>
                    <a:pt x="1098" y="418"/>
                    <a:pt x="1130" y="340"/>
                    <a:pt x="1080" y="311"/>
                  </a:cubicBezTo>
                  <a:cubicBezTo>
                    <a:pt x="798" y="151"/>
                    <a:pt x="466" y="90"/>
                    <a:pt x="155" y="4"/>
                  </a:cubicBezTo>
                  <a:cubicBezTo>
                    <a:pt x="146" y="1"/>
                    <a:pt x="136"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1"/>
            <p:cNvSpPr/>
            <p:nvPr/>
          </p:nvSpPr>
          <p:spPr>
            <a:xfrm>
              <a:off x="3559600" y="2867288"/>
              <a:ext cx="1125" cy="750"/>
            </a:xfrm>
            <a:custGeom>
              <a:rect b="b" l="l" r="r" t="t"/>
              <a:pathLst>
                <a:path extrusionOk="0" h="30" w="45">
                  <a:moveTo>
                    <a:pt x="21" y="0"/>
                  </a:moveTo>
                  <a:cubicBezTo>
                    <a:pt x="18" y="0"/>
                    <a:pt x="15" y="1"/>
                    <a:pt x="12" y="4"/>
                  </a:cubicBezTo>
                  <a:cubicBezTo>
                    <a:pt x="0" y="13"/>
                    <a:pt x="11" y="30"/>
                    <a:pt x="23" y="30"/>
                  </a:cubicBezTo>
                  <a:cubicBezTo>
                    <a:pt x="27" y="30"/>
                    <a:pt x="30" y="29"/>
                    <a:pt x="33" y="26"/>
                  </a:cubicBezTo>
                  <a:cubicBezTo>
                    <a:pt x="45" y="17"/>
                    <a:pt x="34"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1"/>
            <p:cNvSpPr/>
            <p:nvPr/>
          </p:nvSpPr>
          <p:spPr>
            <a:xfrm>
              <a:off x="3627900" y="2770913"/>
              <a:ext cx="71100" cy="46925"/>
            </a:xfrm>
            <a:custGeom>
              <a:rect b="b" l="l" r="r" t="t"/>
              <a:pathLst>
                <a:path extrusionOk="0" h="1877" w="2844">
                  <a:moveTo>
                    <a:pt x="2744" y="0"/>
                  </a:moveTo>
                  <a:cubicBezTo>
                    <a:pt x="2733" y="0"/>
                    <a:pt x="2722" y="3"/>
                    <a:pt x="2711" y="10"/>
                  </a:cubicBezTo>
                  <a:cubicBezTo>
                    <a:pt x="1851" y="574"/>
                    <a:pt x="1037" y="1184"/>
                    <a:pt x="119" y="1660"/>
                  </a:cubicBezTo>
                  <a:cubicBezTo>
                    <a:pt x="0" y="1719"/>
                    <a:pt x="65" y="1877"/>
                    <a:pt x="176" y="1877"/>
                  </a:cubicBezTo>
                  <a:cubicBezTo>
                    <a:pt x="192" y="1877"/>
                    <a:pt x="208" y="1873"/>
                    <a:pt x="226" y="1866"/>
                  </a:cubicBezTo>
                  <a:cubicBezTo>
                    <a:pt x="1198" y="1463"/>
                    <a:pt x="2126" y="927"/>
                    <a:pt x="2805" y="113"/>
                  </a:cubicBezTo>
                  <a:cubicBezTo>
                    <a:pt x="2843" y="69"/>
                    <a:pt x="2796" y="0"/>
                    <a:pt x="2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1"/>
            <p:cNvSpPr/>
            <p:nvPr/>
          </p:nvSpPr>
          <p:spPr>
            <a:xfrm>
              <a:off x="3642475" y="2774713"/>
              <a:ext cx="76500" cy="51500"/>
            </a:xfrm>
            <a:custGeom>
              <a:rect b="b" l="l" r="r" t="t"/>
              <a:pathLst>
                <a:path extrusionOk="0" h="2060" w="3060">
                  <a:moveTo>
                    <a:pt x="2978" y="0"/>
                  </a:moveTo>
                  <a:cubicBezTo>
                    <a:pt x="2959" y="0"/>
                    <a:pt x="2940" y="9"/>
                    <a:pt x="2925" y="29"/>
                  </a:cubicBezTo>
                  <a:cubicBezTo>
                    <a:pt x="2204" y="968"/>
                    <a:pt x="1304" y="1629"/>
                    <a:pt x="125" y="1854"/>
                  </a:cubicBezTo>
                  <a:cubicBezTo>
                    <a:pt x="1" y="1877"/>
                    <a:pt x="35" y="2059"/>
                    <a:pt x="147" y="2059"/>
                  </a:cubicBezTo>
                  <a:cubicBezTo>
                    <a:pt x="154" y="2059"/>
                    <a:pt x="161" y="2059"/>
                    <a:pt x="168" y="2057"/>
                  </a:cubicBezTo>
                  <a:cubicBezTo>
                    <a:pt x="1365" y="1836"/>
                    <a:pt x="2439" y="1175"/>
                    <a:pt x="3033" y="100"/>
                  </a:cubicBezTo>
                  <a:cubicBezTo>
                    <a:pt x="3060" y="48"/>
                    <a:pt x="3021" y="0"/>
                    <a:pt x="2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1"/>
            <p:cNvSpPr/>
            <p:nvPr/>
          </p:nvSpPr>
          <p:spPr>
            <a:xfrm>
              <a:off x="3665250" y="2771463"/>
              <a:ext cx="82325" cy="75425"/>
            </a:xfrm>
            <a:custGeom>
              <a:rect b="b" l="l" r="r" t="t"/>
              <a:pathLst>
                <a:path extrusionOk="0" h="3017" w="3293">
                  <a:moveTo>
                    <a:pt x="3166" y="1"/>
                  </a:moveTo>
                  <a:cubicBezTo>
                    <a:pt x="3137" y="1"/>
                    <a:pt x="3109" y="14"/>
                    <a:pt x="3089" y="44"/>
                  </a:cubicBezTo>
                  <a:cubicBezTo>
                    <a:pt x="2332" y="1287"/>
                    <a:pt x="1468" y="2305"/>
                    <a:pt x="78" y="2863"/>
                  </a:cubicBezTo>
                  <a:cubicBezTo>
                    <a:pt x="1" y="2891"/>
                    <a:pt x="35" y="3017"/>
                    <a:pt x="108" y="3017"/>
                  </a:cubicBezTo>
                  <a:cubicBezTo>
                    <a:pt x="116" y="3017"/>
                    <a:pt x="124" y="3016"/>
                    <a:pt x="132" y="3013"/>
                  </a:cubicBezTo>
                  <a:cubicBezTo>
                    <a:pt x="1525" y="2551"/>
                    <a:pt x="2807" y="1580"/>
                    <a:pt x="3268" y="134"/>
                  </a:cubicBezTo>
                  <a:cubicBezTo>
                    <a:pt x="3292" y="60"/>
                    <a:pt x="3229" y="1"/>
                    <a:pt x="3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1"/>
            <p:cNvSpPr/>
            <p:nvPr/>
          </p:nvSpPr>
          <p:spPr>
            <a:xfrm>
              <a:off x="3715325" y="2780288"/>
              <a:ext cx="52925" cy="62625"/>
            </a:xfrm>
            <a:custGeom>
              <a:rect b="b" l="l" r="r" t="t"/>
              <a:pathLst>
                <a:path extrusionOk="0" h="2505" w="2117">
                  <a:moveTo>
                    <a:pt x="2005" y="1"/>
                  </a:moveTo>
                  <a:cubicBezTo>
                    <a:pt x="1979" y="1"/>
                    <a:pt x="1952" y="13"/>
                    <a:pt x="1932" y="42"/>
                  </a:cubicBezTo>
                  <a:cubicBezTo>
                    <a:pt x="1368" y="878"/>
                    <a:pt x="907" y="1730"/>
                    <a:pt x="76" y="2352"/>
                  </a:cubicBezTo>
                  <a:cubicBezTo>
                    <a:pt x="1" y="2407"/>
                    <a:pt x="64" y="2505"/>
                    <a:pt x="138" y="2505"/>
                  </a:cubicBezTo>
                  <a:cubicBezTo>
                    <a:pt x="157" y="2505"/>
                    <a:pt x="176" y="2499"/>
                    <a:pt x="193" y="2485"/>
                  </a:cubicBezTo>
                  <a:cubicBezTo>
                    <a:pt x="986" y="1863"/>
                    <a:pt x="1807" y="1127"/>
                    <a:pt x="2097" y="123"/>
                  </a:cubicBezTo>
                  <a:cubicBezTo>
                    <a:pt x="2116" y="56"/>
                    <a:pt x="2061" y="1"/>
                    <a:pt x="2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1"/>
            <p:cNvSpPr/>
            <p:nvPr/>
          </p:nvSpPr>
          <p:spPr>
            <a:xfrm>
              <a:off x="3562975" y="2532338"/>
              <a:ext cx="94850" cy="16775"/>
            </a:xfrm>
            <a:custGeom>
              <a:rect b="b" l="l" r="r" t="t"/>
              <a:pathLst>
                <a:path extrusionOk="0" h="671" w="3794">
                  <a:moveTo>
                    <a:pt x="2271" y="1"/>
                  </a:moveTo>
                  <a:cubicBezTo>
                    <a:pt x="1516" y="1"/>
                    <a:pt x="741" y="203"/>
                    <a:pt x="101" y="492"/>
                  </a:cubicBezTo>
                  <a:cubicBezTo>
                    <a:pt x="0" y="536"/>
                    <a:pt x="59" y="671"/>
                    <a:pt x="154" y="671"/>
                  </a:cubicBezTo>
                  <a:cubicBezTo>
                    <a:pt x="166" y="671"/>
                    <a:pt x="178" y="669"/>
                    <a:pt x="191" y="664"/>
                  </a:cubicBezTo>
                  <a:cubicBezTo>
                    <a:pt x="787" y="431"/>
                    <a:pt x="1416" y="310"/>
                    <a:pt x="2056" y="299"/>
                  </a:cubicBezTo>
                  <a:cubicBezTo>
                    <a:pt x="2071" y="299"/>
                    <a:pt x="2086" y="299"/>
                    <a:pt x="2101" y="299"/>
                  </a:cubicBezTo>
                  <a:cubicBezTo>
                    <a:pt x="2637" y="299"/>
                    <a:pt x="3138" y="430"/>
                    <a:pt x="3666" y="503"/>
                  </a:cubicBezTo>
                  <a:cubicBezTo>
                    <a:pt x="3672" y="504"/>
                    <a:pt x="3678" y="504"/>
                    <a:pt x="3684" y="504"/>
                  </a:cubicBezTo>
                  <a:cubicBezTo>
                    <a:pt x="3792" y="504"/>
                    <a:pt x="3794" y="347"/>
                    <a:pt x="3706" y="303"/>
                  </a:cubicBezTo>
                  <a:cubicBezTo>
                    <a:pt x="3267" y="90"/>
                    <a:pt x="2773" y="1"/>
                    <a:pt x="2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1"/>
            <p:cNvSpPr/>
            <p:nvPr/>
          </p:nvSpPr>
          <p:spPr>
            <a:xfrm>
              <a:off x="3581525" y="2511138"/>
              <a:ext cx="90650" cy="19875"/>
            </a:xfrm>
            <a:custGeom>
              <a:rect b="b" l="l" r="r" t="t"/>
              <a:pathLst>
                <a:path extrusionOk="0" h="795" w="3626">
                  <a:moveTo>
                    <a:pt x="1712" y="1"/>
                  </a:moveTo>
                  <a:cubicBezTo>
                    <a:pt x="1142" y="1"/>
                    <a:pt x="568" y="115"/>
                    <a:pt x="106" y="290"/>
                  </a:cubicBezTo>
                  <a:cubicBezTo>
                    <a:pt x="1" y="330"/>
                    <a:pt x="50" y="501"/>
                    <a:pt x="155" y="501"/>
                  </a:cubicBezTo>
                  <a:cubicBezTo>
                    <a:pt x="163" y="501"/>
                    <a:pt x="172" y="499"/>
                    <a:pt x="181" y="497"/>
                  </a:cubicBezTo>
                  <a:cubicBezTo>
                    <a:pt x="587" y="387"/>
                    <a:pt x="1007" y="329"/>
                    <a:pt x="1427" y="329"/>
                  </a:cubicBezTo>
                  <a:cubicBezTo>
                    <a:pt x="1562" y="329"/>
                    <a:pt x="1697" y="335"/>
                    <a:pt x="1831" y="347"/>
                  </a:cubicBezTo>
                  <a:cubicBezTo>
                    <a:pt x="2402" y="398"/>
                    <a:pt x="2878" y="640"/>
                    <a:pt x="3420" y="790"/>
                  </a:cubicBezTo>
                  <a:cubicBezTo>
                    <a:pt x="3434" y="793"/>
                    <a:pt x="3446" y="795"/>
                    <a:pt x="3458" y="795"/>
                  </a:cubicBezTo>
                  <a:cubicBezTo>
                    <a:pt x="3575" y="795"/>
                    <a:pt x="3625" y="646"/>
                    <a:pt x="3531" y="566"/>
                  </a:cubicBezTo>
                  <a:cubicBezTo>
                    <a:pt x="3054" y="160"/>
                    <a:pt x="2385" y="1"/>
                    <a:pt x="1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1"/>
            <p:cNvSpPr/>
            <p:nvPr/>
          </p:nvSpPr>
          <p:spPr>
            <a:xfrm>
              <a:off x="3634700" y="2499513"/>
              <a:ext cx="34950" cy="13025"/>
            </a:xfrm>
            <a:custGeom>
              <a:rect b="b" l="l" r="r" t="t"/>
              <a:pathLst>
                <a:path extrusionOk="0" h="521" w="1398">
                  <a:moveTo>
                    <a:pt x="271" y="1"/>
                  </a:moveTo>
                  <a:cubicBezTo>
                    <a:pt x="87" y="1"/>
                    <a:pt x="1" y="287"/>
                    <a:pt x="204" y="334"/>
                  </a:cubicBezTo>
                  <a:cubicBezTo>
                    <a:pt x="496" y="399"/>
                    <a:pt x="825" y="521"/>
                    <a:pt x="1136" y="521"/>
                  </a:cubicBezTo>
                  <a:cubicBezTo>
                    <a:pt x="1183" y="521"/>
                    <a:pt x="1229" y="518"/>
                    <a:pt x="1275" y="512"/>
                  </a:cubicBezTo>
                  <a:cubicBezTo>
                    <a:pt x="1383" y="498"/>
                    <a:pt x="1397" y="345"/>
                    <a:pt x="1315" y="291"/>
                  </a:cubicBezTo>
                  <a:cubicBezTo>
                    <a:pt x="1033" y="105"/>
                    <a:pt x="636" y="77"/>
                    <a:pt x="311" y="5"/>
                  </a:cubicBezTo>
                  <a:cubicBezTo>
                    <a:pt x="297" y="2"/>
                    <a:pt x="284"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1"/>
            <p:cNvSpPr/>
            <p:nvPr/>
          </p:nvSpPr>
          <p:spPr>
            <a:xfrm>
              <a:off x="3454875" y="2664138"/>
              <a:ext cx="64475" cy="104325"/>
            </a:xfrm>
            <a:custGeom>
              <a:rect b="b" l="l" r="r" t="t"/>
              <a:pathLst>
                <a:path extrusionOk="0" h="4173" w="2579">
                  <a:moveTo>
                    <a:pt x="199" y="0"/>
                  </a:moveTo>
                  <a:cubicBezTo>
                    <a:pt x="101" y="0"/>
                    <a:pt x="0" y="76"/>
                    <a:pt x="29" y="198"/>
                  </a:cubicBezTo>
                  <a:cubicBezTo>
                    <a:pt x="383" y="1713"/>
                    <a:pt x="1151" y="3256"/>
                    <a:pt x="2454" y="4163"/>
                  </a:cubicBezTo>
                  <a:cubicBezTo>
                    <a:pt x="2465" y="4170"/>
                    <a:pt x="2477" y="4173"/>
                    <a:pt x="2488" y="4173"/>
                  </a:cubicBezTo>
                  <a:cubicBezTo>
                    <a:pt x="2537" y="4173"/>
                    <a:pt x="2578" y="4109"/>
                    <a:pt x="2540" y="4062"/>
                  </a:cubicBezTo>
                  <a:cubicBezTo>
                    <a:pt x="1516" y="2849"/>
                    <a:pt x="705" y="1710"/>
                    <a:pt x="358" y="127"/>
                  </a:cubicBezTo>
                  <a:cubicBezTo>
                    <a:pt x="339" y="39"/>
                    <a:pt x="269"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1"/>
            <p:cNvSpPr/>
            <p:nvPr/>
          </p:nvSpPr>
          <p:spPr>
            <a:xfrm>
              <a:off x="3473625" y="2682538"/>
              <a:ext cx="50575" cy="65125"/>
            </a:xfrm>
            <a:custGeom>
              <a:rect b="b" l="l" r="r" t="t"/>
              <a:pathLst>
                <a:path extrusionOk="0" h="2605" w="2023">
                  <a:moveTo>
                    <a:pt x="110" y="1"/>
                  </a:moveTo>
                  <a:cubicBezTo>
                    <a:pt x="55" y="1"/>
                    <a:pt x="0" y="58"/>
                    <a:pt x="37" y="112"/>
                  </a:cubicBezTo>
                  <a:cubicBezTo>
                    <a:pt x="598" y="966"/>
                    <a:pt x="1183" y="1841"/>
                    <a:pt x="1883" y="2584"/>
                  </a:cubicBezTo>
                  <a:cubicBezTo>
                    <a:pt x="1896" y="2598"/>
                    <a:pt x="1913" y="2604"/>
                    <a:pt x="1930" y="2604"/>
                  </a:cubicBezTo>
                  <a:cubicBezTo>
                    <a:pt x="1976" y="2604"/>
                    <a:pt x="2023" y="2557"/>
                    <a:pt x="1994" y="2505"/>
                  </a:cubicBezTo>
                  <a:cubicBezTo>
                    <a:pt x="1483" y="1620"/>
                    <a:pt x="815" y="809"/>
                    <a:pt x="166" y="26"/>
                  </a:cubicBezTo>
                  <a:cubicBezTo>
                    <a:pt x="150" y="8"/>
                    <a:pt x="130"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1"/>
            <p:cNvSpPr/>
            <p:nvPr/>
          </p:nvSpPr>
          <p:spPr>
            <a:xfrm>
              <a:off x="3501825" y="2698088"/>
              <a:ext cx="30975" cy="43850"/>
            </a:xfrm>
            <a:custGeom>
              <a:rect b="b" l="l" r="r" t="t"/>
              <a:pathLst>
                <a:path extrusionOk="0" h="1754" w="1239">
                  <a:moveTo>
                    <a:pt x="203" y="1"/>
                  </a:moveTo>
                  <a:cubicBezTo>
                    <a:pt x="104" y="1"/>
                    <a:pt x="1" y="104"/>
                    <a:pt x="52" y="226"/>
                  </a:cubicBezTo>
                  <a:cubicBezTo>
                    <a:pt x="280" y="762"/>
                    <a:pt x="584" y="1329"/>
                    <a:pt x="1023" y="1726"/>
                  </a:cubicBezTo>
                  <a:cubicBezTo>
                    <a:pt x="1044" y="1745"/>
                    <a:pt x="1071" y="1753"/>
                    <a:pt x="1097" y="1753"/>
                  </a:cubicBezTo>
                  <a:cubicBezTo>
                    <a:pt x="1170" y="1753"/>
                    <a:pt x="1239" y="1689"/>
                    <a:pt x="1194" y="1608"/>
                  </a:cubicBezTo>
                  <a:cubicBezTo>
                    <a:pt x="916" y="1094"/>
                    <a:pt x="580" y="615"/>
                    <a:pt x="327" y="83"/>
                  </a:cubicBezTo>
                  <a:cubicBezTo>
                    <a:pt x="299" y="25"/>
                    <a:pt x="251"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1"/>
            <p:cNvSpPr/>
            <p:nvPr/>
          </p:nvSpPr>
          <p:spPr>
            <a:xfrm>
              <a:off x="3451150" y="2715913"/>
              <a:ext cx="63550" cy="80275"/>
            </a:xfrm>
            <a:custGeom>
              <a:rect b="b" l="l" r="r" t="t"/>
              <a:pathLst>
                <a:path extrusionOk="0" h="3211" w="2542">
                  <a:moveTo>
                    <a:pt x="107" y="1"/>
                  </a:moveTo>
                  <a:cubicBezTo>
                    <a:pt x="54" y="1"/>
                    <a:pt x="0" y="53"/>
                    <a:pt x="32" y="113"/>
                  </a:cubicBezTo>
                  <a:cubicBezTo>
                    <a:pt x="639" y="1277"/>
                    <a:pt x="1403" y="2363"/>
                    <a:pt x="2425" y="3199"/>
                  </a:cubicBezTo>
                  <a:cubicBezTo>
                    <a:pt x="2435" y="3207"/>
                    <a:pt x="2446" y="3211"/>
                    <a:pt x="2456" y="3211"/>
                  </a:cubicBezTo>
                  <a:cubicBezTo>
                    <a:pt x="2502" y="3211"/>
                    <a:pt x="2541" y="3146"/>
                    <a:pt x="2504" y="3106"/>
                  </a:cubicBezTo>
                  <a:cubicBezTo>
                    <a:pt x="1607" y="2159"/>
                    <a:pt x="796" y="1195"/>
                    <a:pt x="172" y="41"/>
                  </a:cubicBezTo>
                  <a:cubicBezTo>
                    <a:pt x="157" y="13"/>
                    <a:pt x="132"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1"/>
            <p:cNvSpPr/>
            <p:nvPr/>
          </p:nvSpPr>
          <p:spPr>
            <a:xfrm>
              <a:off x="3474475" y="2894838"/>
              <a:ext cx="106625" cy="50800"/>
            </a:xfrm>
            <a:custGeom>
              <a:rect b="b" l="l" r="r" t="t"/>
              <a:pathLst>
                <a:path extrusionOk="0" h="2032" w="4265">
                  <a:moveTo>
                    <a:pt x="93" y="0"/>
                  </a:moveTo>
                  <a:cubicBezTo>
                    <a:pt x="37" y="0"/>
                    <a:pt x="0" y="83"/>
                    <a:pt x="56" y="127"/>
                  </a:cubicBezTo>
                  <a:cubicBezTo>
                    <a:pt x="1267" y="1113"/>
                    <a:pt x="2688" y="1717"/>
                    <a:pt x="4213" y="2031"/>
                  </a:cubicBezTo>
                  <a:cubicBezTo>
                    <a:pt x="4215" y="2031"/>
                    <a:pt x="4218" y="2031"/>
                    <a:pt x="4220" y="2031"/>
                  </a:cubicBezTo>
                  <a:cubicBezTo>
                    <a:pt x="4248" y="2031"/>
                    <a:pt x="4265" y="1987"/>
                    <a:pt x="4231" y="1977"/>
                  </a:cubicBezTo>
                  <a:cubicBezTo>
                    <a:pt x="2749" y="1549"/>
                    <a:pt x="1413" y="863"/>
                    <a:pt x="132" y="13"/>
                  </a:cubicBezTo>
                  <a:cubicBezTo>
                    <a:pt x="118" y="4"/>
                    <a:pt x="105" y="0"/>
                    <a:pt x="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1"/>
            <p:cNvSpPr/>
            <p:nvPr/>
          </p:nvSpPr>
          <p:spPr>
            <a:xfrm>
              <a:off x="3536325" y="2915238"/>
              <a:ext cx="52775" cy="16000"/>
            </a:xfrm>
            <a:custGeom>
              <a:rect b="b" l="l" r="r" t="t"/>
              <a:pathLst>
                <a:path extrusionOk="0" h="640" w="2111">
                  <a:moveTo>
                    <a:pt x="172" y="1"/>
                  </a:moveTo>
                  <a:cubicBezTo>
                    <a:pt x="10" y="1"/>
                    <a:pt x="0" y="232"/>
                    <a:pt x="157" y="250"/>
                  </a:cubicBezTo>
                  <a:cubicBezTo>
                    <a:pt x="511" y="297"/>
                    <a:pt x="864" y="365"/>
                    <a:pt x="1207" y="458"/>
                  </a:cubicBezTo>
                  <a:cubicBezTo>
                    <a:pt x="1437" y="518"/>
                    <a:pt x="1685" y="639"/>
                    <a:pt x="1929" y="639"/>
                  </a:cubicBezTo>
                  <a:cubicBezTo>
                    <a:pt x="1961" y="639"/>
                    <a:pt x="1993" y="637"/>
                    <a:pt x="2025" y="633"/>
                  </a:cubicBezTo>
                  <a:cubicBezTo>
                    <a:pt x="2097" y="626"/>
                    <a:pt x="2110" y="540"/>
                    <a:pt x="2072" y="494"/>
                  </a:cubicBezTo>
                  <a:cubicBezTo>
                    <a:pt x="1882" y="250"/>
                    <a:pt x="1493" y="186"/>
                    <a:pt x="1207" y="118"/>
                  </a:cubicBezTo>
                  <a:cubicBezTo>
                    <a:pt x="864" y="39"/>
                    <a:pt x="525" y="4"/>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1"/>
            <p:cNvSpPr/>
            <p:nvPr/>
          </p:nvSpPr>
          <p:spPr>
            <a:xfrm>
              <a:off x="3614850" y="2953163"/>
              <a:ext cx="108700" cy="27550"/>
            </a:xfrm>
            <a:custGeom>
              <a:rect b="b" l="l" r="r" t="t"/>
              <a:pathLst>
                <a:path extrusionOk="0" h="1102" w="4348">
                  <a:moveTo>
                    <a:pt x="121" y="1"/>
                  </a:moveTo>
                  <a:cubicBezTo>
                    <a:pt x="51" y="1"/>
                    <a:pt x="1" y="99"/>
                    <a:pt x="73" y="144"/>
                  </a:cubicBezTo>
                  <a:cubicBezTo>
                    <a:pt x="1032" y="727"/>
                    <a:pt x="2148" y="1102"/>
                    <a:pt x="3271" y="1102"/>
                  </a:cubicBezTo>
                  <a:cubicBezTo>
                    <a:pt x="3615" y="1102"/>
                    <a:pt x="3960" y="1066"/>
                    <a:pt x="4301" y="991"/>
                  </a:cubicBezTo>
                  <a:cubicBezTo>
                    <a:pt x="4347" y="980"/>
                    <a:pt x="4348" y="901"/>
                    <a:pt x="4294" y="901"/>
                  </a:cubicBezTo>
                  <a:cubicBezTo>
                    <a:pt x="4293" y="901"/>
                    <a:pt x="4292" y="901"/>
                    <a:pt x="4291" y="901"/>
                  </a:cubicBezTo>
                  <a:cubicBezTo>
                    <a:pt x="4139" y="907"/>
                    <a:pt x="3987" y="910"/>
                    <a:pt x="3837" y="910"/>
                  </a:cubicBezTo>
                  <a:cubicBezTo>
                    <a:pt x="2538" y="910"/>
                    <a:pt x="1315" y="687"/>
                    <a:pt x="162" y="12"/>
                  </a:cubicBezTo>
                  <a:cubicBezTo>
                    <a:pt x="148" y="4"/>
                    <a:pt x="134" y="1"/>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1"/>
            <p:cNvSpPr/>
            <p:nvPr/>
          </p:nvSpPr>
          <p:spPr>
            <a:xfrm>
              <a:off x="3655000" y="2954138"/>
              <a:ext cx="77850" cy="10350"/>
            </a:xfrm>
            <a:custGeom>
              <a:rect b="b" l="l" r="r" t="t"/>
              <a:pathLst>
                <a:path extrusionOk="0" h="414" w="3114">
                  <a:moveTo>
                    <a:pt x="129" y="0"/>
                  </a:moveTo>
                  <a:cubicBezTo>
                    <a:pt x="3" y="0"/>
                    <a:pt x="1" y="203"/>
                    <a:pt x="135" y="223"/>
                  </a:cubicBezTo>
                  <a:cubicBezTo>
                    <a:pt x="749" y="309"/>
                    <a:pt x="1423" y="414"/>
                    <a:pt x="2077" y="414"/>
                  </a:cubicBezTo>
                  <a:cubicBezTo>
                    <a:pt x="2405" y="414"/>
                    <a:pt x="2727" y="387"/>
                    <a:pt x="3035" y="319"/>
                  </a:cubicBezTo>
                  <a:cubicBezTo>
                    <a:pt x="3114" y="301"/>
                    <a:pt x="3096" y="198"/>
                    <a:pt x="3024" y="187"/>
                  </a:cubicBezTo>
                  <a:cubicBezTo>
                    <a:pt x="2545" y="116"/>
                    <a:pt x="2064" y="148"/>
                    <a:pt x="1581" y="127"/>
                  </a:cubicBezTo>
                  <a:cubicBezTo>
                    <a:pt x="1103" y="105"/>
                    <a:pt x="625" y="62"/>
                    <a:pt x="145" y="1"/>
                  </a:cubicBezTo>
                  <a:cubicBezTo>
                    <a:pt x="140" y="1"/>
                    <a:pt x="134"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1"/>
            <p:cNvSpPr/>
            <p:nvPr/>
          </p:nvSpPr>
          <p:spPr>
            <a:xfrm>
              <a:off x="3745775" y="2841763"/>
              <a:ext cx="85050" cy="78075"/>
            </a:xfrm>
            <a:custGeom>
              <a:rect b="b" l="l" r="r" t="t"/>
              <a:pathLst>
                <a:path extrusionOk="0" h="3123" w="3402">
                  <a:moveTo>
                    <a:pt x="3326" y="0"/>
                  </a:moveTo>
                  <a:cubicBezTo>
                    <a:pt x="3307" y="0"/>
                    <a:pt x="3288" y="8"/>
                    <a:pt x="3275" y="26"/>
                  </a:cubicBezTo>
                  <a:cubicBezTo>
                    <a:pt x="2357" y="1247"/>
                    <a:pt x="1443" y="2264"/>
                    <a:pt x="71" y="2986"/>
                  </a:cubicBezTo>
                  <a:cubicBezTo>
                    <a:pt x="0" y="3023"/>
                    <a:pt x="39" y="3122"/>
                    <a:pt x="104" y="3122"/>
                  </a:cubicBezTo>
                  <a:cubicBezTo>
                    <a:pt x="114" y="3122"/>
                    <a:pt x="125" y="3120"/>
                    <a:pt x="136" y="3115"/>
                  </a:cubicBezTo>
                  <a:cubicBezTo>
                    <a:pt x="1504" y="2475"/>
                    <a:pt x="2750" y="1475"/>
                    <a:pt x="3382" y="75"/>
                  </a:cubicBezTo>
                  <a:cubicBezTo>
                    <a:pt x="3401" y="32"/>
                    <a:pt x="3364"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1"/>
            <p:cNvSpPr/>
            <p:nvPr/>
          </p:nvSpPr>
          <p:spPr>
            <a:xfrm>
              <a:off x="3767125" y="2791788"/>
              <a:ext cx="66950" cy="87375"/>
            </a:xfrm>
            <a:custGeom>
              <a:rect b="b" l="l" r="r" t="t"/>
              <a:pathLst>
                <a:path extrusionOk="0" h="3495" w="2678">
                  <a:moveTo>
                    <a:pt x="2536" y="0"/>
                  </a:moveTo>
                  <a:cubicBezTo>
                    <a:pt x="2501" y="0"/>
                    <a:pt x="2467" y="16"/>
                    <a:pt x="2443" y="53"/>
                  </a:cubicBezTo>
                  <a:cubicBezTo>
                    <a:pt x="2089" y="585"/>
                    <a:pt x="1843" y="1174"/>
                    <a:pt x="1482" y="1703"/>
                  </a:cubicBezTo>
                  <a:cubicBezTo>
                    <a:pt x="1071" y="2303"/>
                    <a:pt x="592" y="2839"/>
                    <a:pt x="68" y="3335"/>
                  </a:cubicBezTo>
                  <a:cubicBezTo>
                    <a:pt x="0" y="3400"/>
                    <a:pt x="58" y="3495"/>
                    <a:pt x="131" y="3495"/>
                  </a:cubicBezTo>
                  <a:cubicBezTo>
                    <a:pt x="151" y="3495"/>
                    <a:pt x="173" y="3488"/>
                    <a:pt x="193" y="3471"/>
                  </a:cubicBezTo>
                  <a:cubicBezTo>
                    <a:pt x="1185" y="2610"/>
                    <a:pt x="2289" y="1450"/>
                    <a:pt x="2654" y="153"/>
                  </a:cubicBezTo>
                  <a:cubicBezTo>
                    <a:pt x="2677" y="68"/>
                    <a:pt x="2607" y="0"/>
                    <a:pt x="2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1"/>
            <p:cNvSpPr/>
            <p:nvPr/>
          </p:nvSpPr>
          <p:spPr>
            <a:xfrm>
              <a:off x="3777900" y="2769288"/>
              <a:ext cx="41525" cy="53425"/>
            </a:xfrm>
            <a:custGeom>
              <a:rect b="b" l="l" r="r" t="t"/>
              <a:pathLst>
                <a:path extrusionOk="0" h="2137" w="1661">
                  <a:moveTo>
                    <a:pt x="1543" y="0"/>
                  </a:moveTo>
                  <a:cubicBezTo>
                    <a:pt x="1515" y="0"/>
                    <a:pt x="1488" y="14"/>
                    <a:pt x="1468" y="46"/>
                  </a:cubicBezTo>
                  <a:cubicBezTo>
                    <a:pt x="1061" y="739"/>
                    <a:pt x="683" y="1403"/>
                    <a:pt x="80" y="1956"/>
                  </a:cubicBezTo>
                  <a:cubicBezTo>
                    <a:pt x="0" y="2027"/>
                    <a:pt x="69" y="2136"/>
                    <a:pt x="150" y="2136"/>
                  </a:cubicBezTo>
                  <a:cubicBezTo>
                    <a:pt x="172" y="2136"/>
                    <a:pt x="194" y="2128"/>
                    <a:pt x="215" y="2110"/>
                  </a:cubicBezTo>
                  <a:cubicBezTo>
                    <a:pt x="851" y="1582"/>
                    <a:pt x="1419" y="935"/>
                    <a:pt x="1644" y="128"/>
                  </a:cubicBezTo>
                  <a:cubicBezTo>
                    <a:pt x="1661" y="60"/>
                    <a:pt x="1602"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1"/>
            <p:cNvSpPr/>
            <p:nvPr/>
          </p:nvSpPr>
          <p:spPr>
            <a:xfrm>
              <a:off x="3745575" y="2633888"/>
              <a:ext cx="23425" cy="63200"/>
            </a:xfrm>
            <a:custGeom>
              <a:rect b="b" l="l" r="r" t="t"/>
              <a:pathLst>
                <a:path extrusionOk="0" h="2528" w="937">
                  <a:moveTo>
                    <a:pt x="259" y="1"/>
                  </a:moveTo>
                  <a:cubicBezTo>
                    <a:pt x="195" y="1"/>
                    <a:pt x="130" y="50"/>
                    <a:pt x="155" y="123"/>
                  </a:cubicBezTo>
                  <a:cubicBezTo>
                    <a:pt x="283" y="487"/>
                    <a:pt x="422" y="815"/>
                    <a:pt x="415" y="1212"/>
                  </a:cubicBezTo>
                  <a:cubicBezTo>
                    <a:pt x="404" y="1623"/>
                    <a:pt x="294" y="2002"/>
                    <a:pt x="61" y="2341"/>
                  </a:cubicBezTo>
                  <a:cubicBezTo>
                    <a:pt x="0" y="2435"/>
                    <a:pt x="83" y="2527"/>
                    <a:pt x="169" y="2527"/>
                  </a:cubicBezTo>
                  <a:cubicBezTo>
                    <a:pt x="204" y="2527"/>
                    <a:pt x="239" y="2512"/>
                    <a:pt x="265" y="2476"/>
                  </a:cubicBezTo>
                  <a:cubicBezTo>
                    <a:pt x="758" y="1819"/>
                    <a:pt x="937" y="691"/>
                    <a:pt x="333" y="30"/>
                  </a:cubicBezTo>
                  <a:cubicBezTo>
                    <a:pt x="314" y="10"/>
                    <a:pt x="287"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1"/>
            <p:cNvSpPr/>
            <p:nvPr/>
          </p:nvSpPr>
          <p:spPr>
            <a:xfrm>
              <a:off x="3754875" y="2582113"/>
              <a:ext cx="31550" cy="94975"/>
            </a:xfrm>
            <a:custGeom>
              <a:rect b="b" l="l" r="r" t="t"/>
              <a:pathLst>
                <a:path extrusionOk="0" h="3799" w="1262">
                  <a:moveTo>
                    <a:pt x="116" y="0"/>
                  </a:moveTo>
                  <a:cubicBezTo>
                    <a:pt x="58" y="0"/>
                    <a:pt x="0" y="41"/>
                    <a:pt x="25" y="108"/>
                  </a:cubicBezTo>
                  <a:cubicBezTo>
                    <a:pt x="461" y="1319"/>
                    <a:pt x="861" y="2337"/>
                    <a:pt x="715" y="3658"/>
                  </a:cubicBezTo>
                  <a:cubicBezTo>
                    <a:pt x="707" y="3745"/>
                    <a:pt x="785" y="3799"/>
                    <a:pt x="860" y="3799"/>
                  </a:cubicBezTo>
                  <a:cubicBezTo>
                    <a:pt x="913" y="3799"/>
                    <a:pt x="964" y="3771"/>
                    <a:pt x="979" y="3708"/>
                  </a:cubicBezTo>
                  <a:cubicBezTo>
                    <a:pt x="1261" y="2505"/>
                    <a:pt x="1129" y="930"/>
                    <a:pt x="187" y="26"/>
                  </a:cubicBezTo>
                  <a:cubicBezTo>
                    <a:pt x="168" y="8"/>
                    <a:pt x="142" y="0"/>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1"/>
            <p:cNvSpPr/>
            <p:nvPr/>
          </p:nvSpPr>
          <p:spPr>
            <a:xfrm>
              <a:off x="3766300" y="2576113"/>
              <a:ext cx="57625" cy="90350"/>
            </a:xfrm>
            <a:custGeom>
              <a:rect b="b" l="l" r="r" t="t"/>
              <a:pathLst>
                <a:path extrusionOk="0" h="3614" w="2305">
                  <a:moveTo>
                    <a:pt x="197" y="0"/>
                  </a:moveTo>
                  <a:cubicBezTo>
                    <a:pt x="97" y="0"/>
                    <a:pt x="0" y="86"/>
                    <a:pt x="68" y="198"/>
                  </a:cubicBezTo>
                  <a:cubicBezTo>
                    <a:pt x="611" y="1077"/>
                    <a:pt x="1811" y="2402"/>
                    <a:pt x="1225" y="3523"/>
                  </a:cubicBezTo>
                  <a:cubicBezTo>
                    <a:pt x="1204" y="3564"/>
                    <a:pt x="1236" y="3613"/>
                    <a:pt x="1275" y="3613"/>
                  </a:cubicBezTo>
                  <a:cubicBezTo>
                    <a:pt x="1287" y="3613"/>
                    <a:pt x="1299" y="3609"/>
                    <a:pt x="1311" y="3598"/>
                  </a:cubicBezTo>
                  <a:cubicBezTo>
                    <a:pt x="2304" y="2633"/>
                    <a:pt x="1101" y="731"/>
                    <a:pt x="300" y="37"/>
                  </a:cubicBezTo>
                  <a:cubicBezTo>
                    <a:pt x="271" y="12"/>
                    <a:pt x="234" y="0"/>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
            <p:cNvSpPr/>
            <p:nvPr/>
          </p:nvSpPr>
          <p:spPr>
            <a:xfrm>
              <a:off x="3689425" y="2506513"/>
              <a:ext cx="55775" cy="37150"/>
            </a:xfrm>
            <a:custGeom>
              <a:rect b="b" l="l" r="r" t="t"/>
              <a:pathLst>
                <a:path extrusionOk="0" h="1486" w="2231">
                  <a:moveTo>
                    <a:pt x="149" y="1"/>
                  </a:moveTo>
                  <a:cubicBezTo>
                    <a:pt x="62" y="1"/>
                    <a:pt x="1" y="127"/>
                    <a:pt x="90" y="189"/>
                  </a:cubicBezTo>
                  <a:cubicBezTo>
                    <a:pt x="718" y="622"/>
                    <a:pt x="1340" y="1132"/>
                    <a:pt x="2022" y="1471"/>
                  </a:cubicBezTo>
                  <a:cubicBezTo>
                    <a:pt x="2042" y="1481"/>
                    <a:pt x="2062" y="1485"/>
                    <a:pt x="2080" y="1485"/>
                  </a:cubicBezTo>
                  <a:cubicBezTo>
                    <a:pt x="2174" y="1485"/>
                    <a:pt x="2230" y="1368"/>
                    <a:pt x="2140" y="1293"/>
                  </a:cubicBezTo>
                  <a:cubicBezTo>
                    <a:pt x="1565" y="793"/>
                    <a:pt x="847" y="425"/>
                    <a:pt x="204" y="18"/>
                  </a:cubicBezTo>
                  <a:cubicBezTo>
                    <a:pt x="185" y="6"/>
                    <a:pt x="167" y="1"/>
                    <a:pt x="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
            <p:cNvSpPr/>
            <p:nvPr/>
          </p:nvSpPr>
          <p:spPr>
            <a:xfrm>
              <a:off x="2908300" y="2595663"/>
              <a:ext cx="4725" cy="6975"/>
            </a:xfrm>
            <a:custGeom>
              <a:rect b="b" l="l" r="r" t="t"/>
              <a:pathLst>
                <a:path extrusionOk="0" h="279" w="189">
                  <a:moveTo>
                    <a:pt x="91" y="1"/>
                  </a:moveTo>
                  <a:cubicBezTo>
                    <a:pt x="46" y="1"/>
                    <a:pt x="1" y="33"/>
                    <a:pt x="8" y="102"/>
                  </a:cubicBezTo>
                  <a:cubicBezTo>
                    <a:pt x="11" y="148"/>
                    <a:pt x="15" y="191"/>
                    <a:pt x="29" y="238"/>
                  </a:cubicBezTo>
                  <a:cubicBezTo>
                    <a:pt x="37" y="265"/>
                    <a:pt x="58" y="278"/>
                    <a:pt x="80" y="278"/>
                  </a:cubicBezTo>
                  <a:cubicBezTo>
                    <a:pt x="101" y="278"/>
                    <a:pt x="123" y="266"/>
                    <a:pt x="133" y="241"/>
                  </a:cubicBezTo>
                  <a:cubicBezTo>
                    <a:pt x="151" y="198"/>
                    <a:pt x="161" y="155"/>
                    <a:pt x="173" y="109"/>
                  </a:cubicBezTo>
                  <a:cubicBezTo>
                    <a:pt x="189" y="39"/>
                    <a:pt x="140"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
            <p:cNvSpPr/>
            <p:nvPr/>
          </p:nvSpPr>
          <p:spPr>
            <a:xfrm>
              <a:off x="2891975" y="2520288"/>
              <a:ext cx="83350" cy="151800"/>
            </a:xfrm>
            <a:custGeom>
              <a:rect b="b" l="l" r="r" t="t"/>
              <a:pathLst>
                <a:path extrusionOk="0" h="6072" w="3334">
                  <a:moveTo>
                    <a:pt x="129" y="0"/>
                  </a:moveTo>
                  <a:cubicBezTo>
                    <a:pt x="65" y="0"/>
                    <a:pt x="0" y="50"/>
                    <a:pt x="15" y="135"/>
                  </a:cubicBezTo>
                  <a:cubicBezTo>
                    <a:pt x="429" y="2338"/>
                    <a:pt x="1536" y="4563"/>
                    <a:pt x="3232" y="6056"/>
                  </a:cubicBezTo>
                  <a:cubicBezTo>
                    <a:pt x="3244" y="6067"/>
                    <a:pt x="3256" y="6071"/>
                    <a:pt x="3268" y="6071"/>
                  </a:cubicBezTo>
                  <a:cubicBezTo>
                    <a:pt x="3304" y="6071"/>
                    <a:pt x="3333" y="6029"/>
                    <a:pt x="3303" y="5988"/>
                  </a:cubicBezTo>
                  <a:cubicBezTo>
                    <a:pt x="1907" y="4110"/>
                    <a:pt x="890" y="2346"/>
                    <a:pt x="239" y="85"/>
                  </a:cubicBezTo>
                  <a:cubicBezTo>
                    <a:pt x="223" y="26"/>
                    <a:pt x="176"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
            <p:cNvSpPr/>
            <p:nvPr/>
          </p:nvSpPr>
          <p:spPr>
            <a:xfrm>
              <a:off x="2925300" y="2638513"/>
              <a:ext cx="57775" cy="62050"/>
            </a:xfrm>
            <a:custGeom>
              <a:rect b="b" l="l" r="r" t="t"/>
              <a:pathLst>
                <a:path extrusionOk="0" h="2482" w="2311">
                  <a:moveTo>
                    <a:pt x="92" y="0"/>
                  </a:moveTo>
                  <a:cubicBezTo>
                    <a:pt x="44" y="0"/>
                    <a:pt x="1" y="42"/>
                    <a:pt x="32" y="99"/>
                  </a:cubicBezTo>
                  <a:cubicBezTo>
                    <a:pt x="506" y="1013"/>
                    <a:pt x="1364" y="1835"/>
                    <a:pt x="2171" y="2466"/>
                  </a:cubicBezTo>
                  <a:cubicBezTo>
                    <a:pt x="2184" y="2477"/>
                    <a:pt x="2198" y="2481"/>
                    <a:pt x="2211" y="2481"/>
                  </a:cubicBezTo>
                  <a:cubicBezTo>
                    <a:pt x="2266" y="2481"/>
                    <a:pt x="2310" y="2404"/>
                    <a:pt x="2267" y="2352"/>
                  </a:cubicBezTo>
                  <a:cubicBezTo>
                    <a:pt x="1610" y="1566"/>
                    <a:pt x="924" y="691"/>
                    <a:pt x="146" y="20"/>
                  </a:cubicBezTo>
                  <a:cubicBezTo>
                    <a:pt x="130" y="6"/>
                    <a:pt x="111"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
            <p:cNvSpPr/>
            <p:nvPr/>
          </p:nvSpPr>
          <p:spPr>
            <a:xfrm>
              <a:off x="3155925" y="2736638"/>
              <a:ext cx="119350" cy="41975"/>
            </a:xfrm>
            <a:custGeom>
              <a:rect b="b" l="l" r="r" t="t"/>
              <a:pathLst>
                <a:path extrusionOk="0" h="1679" w="4774">
                  <a:moveTo>
                    <a:pt x="4671" y="1"/>
                  </a:moveTo>
                  <a:cubicBezTo>
                    <a:pt x="4659" y="1"/>
                    <a:pt x="4647" y="5"/>
                    <a:pt x="4634" y="13"/>
                  </a:cubicBezTo>
                  <a:cubicBezTo>
                    <a:pt x="3256" y="951"/>
                    <a:pt x="1944" y="1572"/>
                    <a:pt x="264" y="1572"/>
                  </a:cubicBezTo>
                  <a:cubicBezTo>
                    <a:pt x="199" y="1572"/>
                    <a:pt x="133" y="1571"/>
                    <a:pt x="67" y="1569"/>
                  </a:cubicBezTo>
                  <a:cubicBezTo>
                    <a:pt x="66" y="1569"/>
                    <a:pt x="65" y="1569"/>
                    <a:pt x="64" y="1569"/>
                  </a:cubicBezTo>
                  <a:cubicBezTo>
                    <a:pt x="2" y="1569"/>
                    <a:pt x="0" y="1666"/>
                    <a:pt x="63" y="1670"/>
                  </a:cubicBezTo>
                  <a:cubicBezTo>
                    <a:pt x="186" y="1676"/>
                    <a:pt x="310" y="1679"/>
                    <a:pt x="434" y="1679"/>
                  </a:cubicBezTo>
                  <a:cubicBezTo>
                    <a:pt x="1970" y="1679"/>
                    <a:pt x="3600" y="1221"/>
                    <a:pt x="4720" y="141"/>
                  </a:cubicBezTo>
                  <a:cubicBezTo>
                    <a:pt x="4774" y="94"/>
                    <a:pt x="4731" y="1"/>
                    <a:pt x="4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
            <p:cNvSpPr/>
            <p:nvPr/>
          </p:nvSpPr>
          <p:spPr>
            <a:xfrm>
              <a:off x="3194200" y="2703913"/>
              <a:ext cx="108700" cy="60775"/>
            </a:xfrm>
            <a:custGeom>
              <a:rect b="b" l="l" r="r" t="t"/>
              <a:pathLst>
                <a:path extrusionOk="0" h="2431" w="4348">
                  <a:moveTo>
                    <a:pt x="4262" y="1"/>
                  </a:moveTo>
                  <a:cubicBezTo>
                    <a:pt x="4249" y="1"/>
                    <a:pt x="4236" y="5"/>
                    <a:pt x="4224" y="15"/>
                  </a:cubicBezTo>
                  <a:cubicBezTo>
                    <a:pt x="3011" y="1075"/>
                    <a:pt x="1743" y="1886"/>
                    <a:pt x="139" y="2204"/>
                  </a:cubicBezTo>
                  <a:cubicBezTo>
                    <a:pt x="1" y="2231"/>
                    <a:pt x="38" y="2430"/>
                    <a:pt x="163" y="2430"/>
                  </a:cubicBezTo>
                  <a:cubicBezTo>
                    <a:pt x="170" y="2430"/>
                    <a:pt x="178" y="2430"/>
                    <a:pt x="186" y="2428"/>
                  </a:cubicBezTo>
                  <a:cubicBezTo>
                    <a:pt x="1789" y="2136"/>
                    <a:pt x="3314" y="1404"/>
                    <a:pt x="4314" y="93"/>
                  </a:cubicBezTo>
                  <a:cubicBezTo>
                    <a:pt x="4347" y="49"/>
                    <a:pt x="4306" y="1"/>
                    <a:pt x="4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
            <p:cNvSpPr/>
            <p:nvPr/>
          </p:nvSpPr>
          <p:spPr>
            <a:xfrm>
              <a:off x="3314150" y="2694988"/>
              <a:ext cx="19875" cy="18550"/>
            </a:xfrm>
            <a:custGeom>
              <a:rect b="b" l="l" r="r" t="t"/>
              <a:pathLst>
                <a:path extrusionOk="0" h="742" w="795">
                  <a:moveTo>
                    <a:pt x="684" y="1"/>
                  </a:moveTo>
                  <a:cubicBezTo>
                    <a:pt x="661" y="1"/>
                    <a:pt x="637" y="8"/>
                    <a:pt x="619" y="21"/>
                  </a:cubicBezTo>
                  <a:cubicBezTo>
                    <a:pt x="527" y="86"/>
                    <a:pt x="481" y="179"/>
                    <a:pt x="409" y="265"/>
                  </a:cubicBezTo>
                  <a:cubicBezTo>
                    <a:pt x="331" y="361"/>
                    <a:pt x="234" y="436"/>
                    <a:pt x="123" y="497"/>
                  </a:cubicBezTo>
                  <a:cubicBezTo>
                    <a:pt x="1" y="567"/>
                    <a:pt x="67" y="741"/>
                    <a:pt x="180" y="741"/>
                  </a:cubicBezTo>
                  <a:cubicBezTo>
                    <a:pt x="199" y="741"/>
                    <a:pt x="219" y="736"/>
                    <a:pt x="241" y="725"/>
                  </a:cubicBezTo>
                  <a:cubicBezTo>
                    <a:pt x="484" y="604"/>
                    <a:pt x="794" y="368"/>
                    <a:pt x="766" y="68"/>
                  </a:cubicBezTo>
                  <a:cubicBezTo>
                    <a:pt x="762" y="21"/>
                    <a:pt x="724" y="1"/>
                    <a:pt x="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1"/>
            <p:cNvSpPr/>
            <p:nvPr/>
          </p:nvSpPr>
          <p:spPr>
            <a:xfrm>
              <a:off x="3279450" y="2680713"/>
              <a:ext cx="20475" cy="19275"/>
            </a:xfrm>
            <a:custGeom>
              <a:rect b="b" l="l" r="r" t="t"/>
              <a:pathLst>
                <a:path extrusionOk="0" h="771" w="819">
                  <a:moveTo>
                    <a:pt x="650" y="0"/>
                  </a:moveTo>
                  <a:cubicBezTo>
                    <a:pt x="620" y="0"/>
                    <a:pt x="589" y="9"/>
                    <a:pt x="565" y="28"/>
                  </a:cubicBezTo>
                  <a:cubicBezTo>
                    <a:pt x="412" y="150"/>
                    <a:pt x="340" y="332"/>
                    <a:pt x="165" y="435"/>
                  </a:cubicBezTo>
                  <a:cubicBezTo>
                    <a:pt x="0" y="532"/>
                    <a:pt x="90" y="770"/>
                    <a:pt x="242" y="770"/>
                  </a:cubicBezTo>
                  <a:cubicBezTo>
                    <a:pt x="268" y="770"/>
                    <a:pt x="297" y="763"/>
                    <a:pt x="326" y="747"/>
                  </a:cubicBezTo>
                  <a:cubicBezTo>
                    <a:pt x="547" y="621"/>
                    <a:pt x="819" y="378"/>
                    <a:pt x="772" y="96"/>
                  </a:cubicBezTo>
                  <a:cubicBezTo>
                    <a:pt x="760" y="32"/>
                    <a:pt x="706"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
            <p:cNvSpPr/>
            <p:nvPr/>
          </p:nvSpPr>
          <p:spPr>
            <a:xfrm>
              <a:off x="3054575" y="2226863"/>
              <a:ext cx="74725" cy="13650"/>
            </a:xfrm>
            <a:custGeom>
              <a:rect b="b" l="l" r="r" t="t"/>
              <a:pathLst>
                <a:path extrusionOk="0" h="546" w="2989">
                  <a:moveTo>
                    <a:pt x="1531" y="1"/>
                  </a:moveTo>
                  <a:cubicBezTo>
                    <a:pt x="1089" y="1"/>
                    <a:pt x="653" y="64"/>
                    <a:pt x="224" y="165"/>
                  </a:cubicBezTo>
                  <a:cubicBezTo>
                    <a:pt x="1" y="219"/>
                    <a:pt x="57" y="540"/>
                    <a:pt x="270" y="540"/>
                  </a:cubicBezTo>
                  <a:cubicBezTo>
                    <a:pt x="282" y="540"/>
                    <a:pt x="294" y="539"/>
                    <a:pt x="307" y="537"/>
                  </a:cubicBezTo>
                  <a:cubicBezTo>
                    <a:pt x="666" y="478"/>
                    <a:pt x="1032" y="451"/>
                    <a:pt x="1399" y="451"/>
                  </a:cubicBezTo>
                  <a:cubicBezTo>
                    <a:pt x="1480" y="451"/>
                    <a:pt x="1561" y="452"/>
                    <a:pt x="1642" y="455"/>
                  </a:cubicBezTo>
                  <a:cubicBezTo>
                    <a:pt x="1965" y="466"/>
                    <a:pt x="2298" y="545"/>
                    <a:pt x="2622" y="545"/>
                  </a:cubicBezTo>
                  <a:cubicBezTo>
                    <a:pt x="2692" y="545"/>
                    <a:pt x="2762" y="542"/>
                    <a:pt x="2832" y="533"/>
                  </a:cubicBezTo>
                  <a:cubicBezTo>
                    <a:pt x="2967" y="516"/>
                    <a:pt x="2989" y="323"/>
                    <a:pt x="2881" y="254"/>
                  </a:cubicBezTo>
                  <a:cubicBezTo>
                    <a:pt x="2524" y="23"/>
                    <a:pt x="2021" y="12"/>
                    <a:pt x="1607" y="1"/>
                  </a:cubicBezTo>
                  <a:cubicBezTo>
                    <a:pt x="1582" y="1"/>
                    <a:pt x="1556" y="1"/>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1"/>
            <p:cNvSpPr/>
            <p:nvPr/>
          </p:nvSpPr>
          <p:spPr>
            <a:xfrm>
              <a:off x="3484425" y="2706713"/>
              <a:ext cx="111250" cy="152425"/>
            </a:xfrm>
            <a:custGeom>
              <a:rect b="b" l="l" r="r" t="t"/>
              <a:pathLst>
                <a:path extrusionOk="0" h="6097" w="4450">
                  <a:moveTo>
                    <a:pt x="4367" y="0"/>
                  </a:moveTo>
                  <a:cubicBezTo>
                    <a:pt x="4362" y="0"/>
                    <a:pt x="4356" y="1"/>
                    <a:pt x="4351" y="2"/>
                  </a:cubicBezTo>
                  <a:cubicBezTo>
                    <a:pt x="1587" y="720"/>
                    <a:pt x="662" y="3631"/>
                    <a:pt x="4" y="6081"/>
                  </a:cubicBezTo>
                  <a:cubicBezTo>
                    <a:pt x="0" y="6091"/>
                    <a:pt x="8" y="6097"/>
                    <a:pt x="17" y="6097"/>
                  </a:cubicBezTo>
                  <a:cubicBezTo>
                    <a:pt x="23" y="6097"/>
                    <a:pt x="30" y="6094"/>
                    <a:pt x="34" y="6088"/>
                  </a:cubicBezTo>
                  <a:cubicBezTo>
                    <a:pt x="790" y="3623"/>
                    <a:pt x="1791" y="1088"/>
                    <a:pt x="4387" y="106"/>
                  </a:cubicBezTo>
                  <a:cubicBezTo>
                    <a:pt x="4449" y="83"/>
                    <a:pt x="4424" y="0"/>
                    <a:pt x="4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1"/>
            <p:cNvSpPr/>
            <p:nvPr/>
          </p:nvSpPr>
          <p:spPr>
            <a:xfrm>
              <a:off x="3458275" y="2715938"/>
              <a:ext cx="85125" cy="160975"/>
            </a:xfrm>
            <a:custGeom>
              <a:rect b="b" l="l" r="r" t="t"/>
              <a:pathLst>
                <a:path extrusionOk="0" h="6439" w="3405">
                  <a:moveTo>
                    <a:pt x="3349" y="1"/>
                  </a:moveTo>
                  <a:cubicBezTo>
                    <a:pt x="3342" y="1"/>
                    <a:pt x="3336" y="3"/>
                    <a:pt x="3330" y="9"/>
                  </a:cubicBezTo>
                  <a:cubicBezTo>
                    <a:pt x="1469" y="1533"/>
                    <a:pt x="4" y="3919"/>
                    <a:pt x="1" y="6387"/>
                  </a:cubicBezTo>
                  <a:cubicBezTo>
                    <a:pt x="1" y="6422"/>
                    <a:pt x="28" y="6439"/>
                    <a:pt x="56" y="6439"/>
                  </a:cubicBezTo>
                  <a:cubicBezTo>
                    <a:pt x="83" y="6439"/>
                    <a:pt x="112" y="6424"/>
                    <a:pt x="119" y="6394"/>
                  </a:cubicBezTo>
                  <a:cubicBezTo>
                    <a:pt x="618" y="3908"/>
                    <a:pt x="1465" y="1812"/>
                    <a:pt x="3379" y="66"/>
                  </a:cubicBezTo>
                  <a:cubicBezTo>
                    <a:pt x="3405" y="42"/>
                    <a:pt x="3377" y="1"/>
                    <a:pt x="33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1"/>
            <p:cNvSpPr/>
            <p:nvPr/>
          </p:nvSpPr>
          <p:spPr>
            <a:xfrm>
              <a:off x="3438725" y="2705388"/>
              <a:ext cx="88800" cy="153050"/>
            </a:xfrm>
            <a:custGeom>
              <a:rect b="b" l="l" r="r" t="t"/>
              <a:pathLst>
                <a:path extrusionOk="0" h="6122" w="3552">
                  <a:moveTo>
                    <a:pt x="3504" y="0"/>
                  </a:moveTo>
                  <a:cubicBezTo>
                    <a:pt x="3498" y="0"/>
                    <a:pt x="3492" y="2"/>
                    <a:pt x="3486" y="6"/>
                  </a:cubicBezTo>
                  <a:cubicBezTo>
                    <a:pt x="1372" y="1166"/>
                    <a:pt x="219" y="3716"/>
                    <a:pt x="4" y="6048"/>
                  </a:cubicBezTo>
                  <a:cubicBezTo>
                    <a:pt x="0" y="6095"/>
                    <a:pt x="34" y="6122"/>
                    <a:pt x="68" y="6122"/>
                  </a:cubicBezTo>
                  <a:cubicBezTo>
                    <a:pt x="94" y="6122"/>
                    <a:pt x="120" y="6105"/>
                    <a:pt x="129" y="6070"/>
                  </a:cubicBezTo>
                  <a:cubicBezTo>
                    <a:pt x="783" y="3727"/>
                    <a:pt x="1369" y="1491"/>
                    <a:pt x="3522" y="60"/>
                  </a:cubicBezTo>
                  <a:cubicBezTo>
                    <a:pt x="3552" y="38"/>
                    <a:pt x="3532" y="0"/>
                    <a:pt x="3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1"/>
            <p:cNvSpPr/>
            <p:nvPr/>
          </p:nvSpPr>
          <p:spPr>
            <a:xfrm>
              <a:off x="3424925" y="2685463"/>
              <a:ext cx="79525" cy="147425"/>
            </a:xfrm>
            <a:custGeom>
              <a:rect b="b" l="l" r="r" t="t"/>
              <a:pathLst>
                <a:path extrusionOk="0" h="5897" w="3181">
                  <a:moveTo>
                    <a:pt x="3124" y="1"/>
                  </a:moveTo>
                  <a:cubicBezTo>
                    <a:pt x="3114" y="1"/>
                    <a:pt x="3104" y="4"/>
                    <a:pt x="3095" y="13"/>
                  </a:cubicBezTo>
                  <a:cubicBezTo>
                    <a:pt x="1574" y="1546"/>
                    <a:pt x="267" y="3631"/>
                    <a:pt x="6" y="5817"/>
                  </a:cubicBezTo>
                  <a:cubicBezTo>
                    <a:pt x="0" y="5868"/>
                    <a:pt x="36" y="5897"/>
                    <a:pt x="73" y="5897"/>
                  </a:cubicBezTo>
                  <a:cubicBezTo>
                    <a:pt x="102" y="5897"/>
                    <a:pt x="133" y="5879"/>
                    <a:pt x="146" y="5841"/>
                  </a:cubicBezTo>
                  <a:cubicBezTo>
                    <a:pt x="845" y="3677"/>
                    <a:pt x="1624" y="1795"/>
                    <a:pt x="3156" y="64"/>
                  </a:cubicBezTo>
                  <a:cubicBezTo>
                    <a:pt x="3180" y="34"/>
                    <a:pt x="3154" y="1"/>
                    <a:pt x="3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1"/>
            <p:cNvSpPr/>
            <p:nvPr/>
          </p:nvSpPr>
          <p:spPr>
            <a:xfrm>
              <a:off x="3414650" y="2684913"/>
              <a:ext cx="54825" cy="113900"/>
            </a:xfrm>
            <a:custGeom>
              <a:rect b="b" l="l" r="r" t="t"/>
              <a:pathLst>
                <a:path extrusionOk="0" h="4556" w="2193">
                  <a:moveTo>
                    <a:pt x="2117" y="0"/>
                  </a:moveTo>
                  <a:cubicBezTo>
                    <a:pt x="2103" y="0"/>
                    <a:pt x="2089" y="6"/>
                    <a:pt x="2078" y="21"/>
                  </a:cubicBezTo>
                  <a:cubicBezTo>
                    <a:pt x="1121" y="1256"/>
                    <a:pt x="128" y="2882"/>
                    <a:pt x="3" y="4478"/>
                  </a:cubicBezTo>
                  <a:cubicBezTo>
                    <a:pt x="1" y="4521"/>
                    <a:pt x="39" y="4556"/>
                    <a:pt x="75" y="4556"/>
                  </a:cubicBezTo>
                  <a:cubicBezTo>
                    <a:pt x="96" y="4556"/>
                    <a:pt x="116" y="4544"/>
                    <a:pt x="128" y="4517"/>
                  </a:cubicBezTo>
                  <a:cubicBezTo>
                    <a:pt x="414" y="3803"/>
                    <a:pt x="575" y="3046"/>
                    <a:pt x="882" y="2336"/>
                  </a:cubicBezTo>
                  <a:cubicBezTo>
                    <a:pt x="1224" y="1543"/>
                    <a:pt x="1663" y="800"/>
                    <a:pt x="2164" y="96"/>
                  </a:cubicBezTo>
                  <a:cubicBezTo>
                    <a:pt x="2193" y="51"/>
                    <a:pt x="2155" y="0"/>
                    <a:pt x="2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
            <p:cNvSpPr/>
            <p:nvPr/>
          </p:nvSpPr>
          <p:spPr>
            <a:xfrm>
              <a:off x="3516325" y="2796213"/>
              <a:ext cx="35900" cy="126575"/>
            </a:xfrm>
            <a:custGeom>
              <a:rect b="b" l="l" r="r" t="t"/>
              <a:pathLst>
                <a:path extrusionOk="0" h="5063" w="1436">
                  <a:moveTo>
                    <a:pt x="1225" y="0"/>
                  </a:moveTo>
                  <a:cubicBezTo>
                    <a:pt x="1174" y="0"/>
                    <a:pt x="1124" y="26"/>
                    <a:pt x="1097" y="86"/>
                  </a:cubicBezTo>
                  <a:cubicBezTo>
                    <a:pt x="421" y="1597"/>
                    <a:pt x="0" y="3308"/>
                    <a:pt x="210" y="4968"/>
                  </a:cubicBezTo>
                  <a:cubicBezTo>
                    <a:pt x="219" y="5032"/>
                    <a:pt x="264" y="5062"/>
                    <a:pt x="310" y="5062"/>
                  </a:cubicBezTo>
                  <a:cubicBezTo>
                    <a:pt x="363" y="5062"/>
                    <a:pt x="418" y="5023"/>
                    <a:pt x="421" y="4950"/>
                  </a:cubicBezTo>
                  <a:cubicBezTo>
                    <a:pt x="489" y="3276"/>
                    <a:pt x="682" y="1769"/>
                    <a:pt x="1379" y="226"/>
                  </a:cubicBezTo>
                  <a:cubicBezTo>
                    <a:pt x="1436" y="102"/>
                    <a:pt x="1328" y="0"/>
                    <a:pt x="1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
            <p:cNvSpPr/>
            <p:nvPr/>
          </p:nvSpPr>
          <p:spPr>
            <a:xfrm>
              <a:off x="3548475" y="2842938"/>
              <a:ext cx="24000" cy="64650"/>
            </a:xfrm>
            <a:custGeom>
              <a:rect b="b" l="l" r="r" t="t"/>
              <a:pathLst>
                <a:path extrusionOk="0" h="2586" w="960">
                  <a:moveTo>
                    <a:pt x="890" y="1"/>
                  </a:moveTo>
                  <a:cubicBezTo>
                    <a:pt x="877" y="1"/>
                    <a:pt x="864" y="6"/>
                    <a:pt x="853" y="17"/>
                  </a:cubicBezTo>
                  <a:cubicBezTo>
                    <a:pt x="264" y="675"/>
                    <a:pt x="0" y="1678"/>
                    <a:pt x="189" y="2539"/>
                  </a:cubicBezTo>
                  <a:cubicBezTo>
                    <a:pt x="196" y="2572"/>
                    <a:pt x="220" y="2586"/>
                    <a:pt x="247" y="2586"/>
                  </a:cubicBezTo>
                  <a:cubicBezTo>
                    <a:pt x="287" y="2586"/>
                    <a:pt x="330" y="2555"/>
                    <a:pt x="328" y="2511"/>
                  </a:cubicBezTo>
                  <a:cubicBezTo>
                    <a:pt x="307" y="1586"/>
                    <a:pt x="482" y="874"/>
                    <a:pt x="939" y="75"/>
                  </a:cubicBezTo>
                  <a:cubicBezTo>
                    <a:pt x="960" y="36"/>
                    <a:pt x="926"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1"/>
            <p:cNvSpPr/>
            <p:nvPr/>
          </p:nvSpPr>
          <p:spPr>
            <a:xfrm>
              <a:off x="3486200" y="2607263"/>
              <a:ext cx="114325" cy="35250"/>
            </a:xfrm>
            <a:custGeom>
              <a:rect b="b" l="l" r="r" t="t"/>
              <a:pathLst>
                <a:path extrusionOk="0" h="1410" w="4573">
                  <a:moveTo>
                    <a:pt x="1386" y="1"/>
                  </a:moveTo>
                  <a:cubicBezTo>
                    <a:pt x="941" y="1"/>
                    <a:pt x="498" y="77"/>
                    <a:pt x="77" y="245"/>
                  </a:cubicBezTo>
                  <a:cubicBezTo>
                    <a:pt x="1" y="276"/>
                    <a:pt x="14" y="399"/>
                    <a:pt x="97" y="399"/>
                  </a:cubicBezTo>
                  <a:cubicBezTo>
                    <a:pt x="101" y="399"/>
                    <a:pt x="105" y="399"/>
                    <a:pt x="108" y="398"/>
                  </a:cubicBezTo>
                  <a:cubicBezTo>
                    <a:pt x="502" y="345"/>
                    <a:pt x="883" y="315"/>
                    <a:pt x="1253" y="315"/>
                  </a:cubicBezTo>
                  <a:cubicBezTo>
                    <a:pt x="2379" y="315"/>
                    <a:pt x="3406" y="597"/>
                    <a:pt x="4377" y="1387"/>
                  </a:cubicBezTo>
                  <a:cubicBezTo>
                    <a:pt x="4395" y="1403"/>
                    <a:pt x="4415" y="1409"/>
                    <a:pt x="4434" y="1409"/>
                  </a:cubicBezTo>
                  <a:cubicBezTo>
                    <a:pt x="4510" y="1409"/>
                    <a:pt x="4573" y="1307"/>
                    <a:pt x="4501" y="1242"/>
                  </a:cubicBezTo>
                  <a:cubicBezTo>
                    <a:pt x="3669" y="499"/>
                    <a:pt x="2522"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1"/>
            <p:cNvSpPr/>
            <p:nvPr/>
          </p:nvSpPr>
          <p:spPr>
            <a:xfrm>
              <a:off x="3489550" y="2587213"/>
              <a:ext cx="56350" cy="10575"/>
            </a:xfrm>
            <a:custGeom>
              <a:rect b="b" l="l" r="r" t="t"/>
              <a:pathLst>
                <a:path extrusionOk="0" h="423" w="2254">
                  <a:moveTo>
                    <a:pt x="260" y="1"/>
                  </a:moveTo>
                  <a:cubicBezTo>
                    <a:pt x="211" y="1"/>
                    <a:pt x="162" y="2"/>
                    <a:pt x="114" y="4"/>
                  </a:cubicBezTo>
                  <a:cubicBezTo>
                    <a:pt x="0" y="12"/>
                    <a:pt x="7" y="162"/>
                    <a:pt x="103" y="190"/>
                  </a:cubicBezTo>
                  <a:cubicBezTo>
                    <a:pt x="732" y="376"/>
                    <a:pt x="1461" y="372"/>
                    <a:pt x="2114" y="422"/>
                  </a:cubicBezTo>
                  <a:cubicBezTo>
                    <a:pt x="2117" y="422"/>
                    <a:pt x="2120" y="423"/>
                    <a:pt x="2123" y="423"/>
                  </a:cubicBezTo>
                  <a:cubicBezTo>
                    <a:pt x="2223" y="423"/>
                    <a:pt x="2253" y="272"/>
                    <a:pt x="2146" y="254"/>
                  </a:cubicBezTo>
                  <a:cubicBezTo>
                    <a:pt x="1540" y="158"/>
                    <a:pt x="88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1"/>
            <p:cNvSpPr/>
            <p:nvPr/>
          </p:nvSpPr>
          <p:spPr>
            <a:xfrm>
              <a:off x="3826750" y="2598988"/>
              <a:ext cx="94675" cy="282550"/>
            </a:xfrm>
            <a:custGeom>
              <a:rect b="b" l="l" r="r" t="t"/>
              <a:pathLst>
                <a:path extrusionOk="0" h="11302" w="3787">
                  <a:moveTo>
                    <a:pt x="62" y="1"/>
                  </a:moveTo>
                  <a:cubicBezTo>
                    <a:pt x="24" y="1"/>
                    <a:pt x="0" y="58"/>
                    <a:pt x="33" y="90"/>
                  </a:cubicBezTo>
                  <a:cubicBezTo>
                    <a:pt x="3340" y="3187"/>
                    <a:pt x="2725" y="7083"/>
                    <a:pt x="2236" y="11179"/>
                  </a:cubicBezTo>
                  <a:cubicBezTo>
                    <a:pt x="2226" y="11256"/>
                    <a:pt x="2285" y="11301"/>
                    <a:pt x="2343" y="11301"/>
                  </a:cubicBezTo>
                  <a:cubicBezTo>
                    <a:pt x="2387" y="11301"/>
                    <a:pt x="2431" y="11276"/>
                    <a:pt x="2443" y="11219"/>
                  </a:cubicBezTo>
                  <a:cubicBezTo>
                    <a:pt x="3243" y="7697"/>
                    <a:pt x="3786" y="2201"/>
                    <a:pt x="86" y="9"/>
                  </a:cubicBezTo>
                  <a:cubicBezTo>
                    <a:pt x="78" y="3"/>
                    <a:pt x="69"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1"/>
            <p:cNvSpPr/>
            <p:nvPr/>
          </p:nvSpPr>
          <p:spPr>
            <a:xfrm>
              <a:off x="3839025" y="2686538"/>
              <a:ext cx="35250" cy="224900"/>
            </a:xfrm>
            <a:custGeom>
              <a:rect b="b" l="l" r="r" t="t"/>
              <a:pathLst>
                <a:path extrusionOk="0" h="8996" w="1410">
                  <a:moveTo>
                    <a:pt x="48" y="0"/>
                  </a:moveTo>
                  <a:cubicBezTo>
                    <a:pt x="24" y="0"/>
                    <a:pt x="0" y="22"/>
                    <a:pt x="9" y="52"/>
                  </a:cubicBezTo>
                  <a:cubicBezTo>
                    <a:pt x="866" y="3027"/>
                    <a:pt x="1045" y="5870"/>
                    <a:pt x="559" y="8935"/>
                  </a:cubicBezTo>
                  <a:cubicBezTo>
                    <a:pt x="553" y="8973"/>
                    <a:pt x="582" y="8996"/>
                    <a:pt x="612" y="8996"/>
                  </a:cubicBezTo>
                  <a:cubicBezTo>
                    <a:pt x="633" y="8996"/>
                    <a:pt x="655" y="8983"/>
                    <a:pt x="663" y="8956"/>
                  </a:cubicBezTo>
                  <a:cubicBezTo>
                    <a:pt x="1409" y="6038"/>
                    <a:pt x="1202" y="2823"/>
                    <a:pt x="84" y="28"/>
                  </a:cubicBezTo>
                  <a:cubicBezTo>
                    <a:pt x="78" y="9"/>
                    <a:pt x="63"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1"/>
            <p:cNvSpPr/>
            <p:nvPr/>
          </p:nvSpPr>
          <p:spPr>
            <a:xfrm>
              <a:off x="3825725" y="2767113"/>
              <a:ext cx="18550" cy="162250"/>
            </a:xfrm>
            <a:custGeom>
              <a:rect b="b" l="l" r="r" t="t"/>
              <a:pathLst>
                <a:path extrusionOk="0" h="6490" w="742">
                  <a:moveTo>
                    <a:pt x="68" y="0"/>
                  </a:moveTo>
                  <a:cubicBezTo>
                    <a:pt x="36" y="0"/>
                    <a:pt x="0" y="30"/>
                    <a:pt x="10" y="72"/>
                  </a:cubicBezTo>
                  <a:cubicBezTo>
                    <a:pt x="455" y="2222"/>
                    <a:pt x="352" y="4247"/>
                    <a:pt x="27" y="6408"/>
                  </a:cubicBezTo>
                  <a:cubicBezTo>
                    <a:pt x="19" y="6460"/>
                    <a:pt x="57" y="6489"/>
                    <a:pt x="97" y="6489"/>
                  </a:cubicBezTo>
                  <a:cubicBezTo>
                    <a:pt x="128" y="6489"/>
                    <a:pt x="159" y="6471"/>
                    <a:pt x="170" y="6432"/>
                  </a:cubicBezTo>
                  <a:cubicBezTo>
                    <a:pt x="742" y="4357"/>
                    <a:pt x="620" y="2112"/>
                    <a:pt x="112" y="37"/>
                  </a:cubicBezTo>
                  <a:cubicBezTo>
                    <a:pt x="106" y="11"/>
                    <a:pt x="88"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
            <p:cNvSpPr/>
            <p:nvPr/>
          </p:nvSpPr>
          <p:spPr>
            <a:xfrm>
              <a:off x="3801000" y="2823813"/>
              <a:ext cx="17275" cy="118725"/>
            </a:xfrm>
            <a:custGeom>
              <a:rect b="b" l="l" r="r" t="t"/>
              <a:pathLst>
                <a:path extrusionOk="0" h="4749" w="691">
                  <a:moveTo>
                    <a:pt x="430" y="0"/>
                  </a:moveTo>
                  <a:cubicBezTo>
                    <a:pt x="393" y="0"/>
                    <a:pt x="357" y="26"/>
                    <a:pt x="363" y="75"/>
                  </a:cubicBezTo>
                  <a:cubicBezTo>
                    <a:pt x="544" y="1669"/>
                    <a:pt x="330" y="3139"/>
                    <a:pt x="5" y="4697"/>
                  </a:cubicBezTo>
                  <a:cubicBezTo>
                    <a:pt x="1" y="4726"/>
                    <a:pt x="30" y="4749"/>
                    <a:pt x="55" y="4749"/>
                  </a:cubicBezTo>
                  <a:cubicBezTo>
                    <a:pt x="69" y="4749"/>
                    <a:pt x="82" y="4742"/>
                    <a:pt x="87" y="4725"/>
                  </a:cubicBezTo>
                  <a:cubicBezTo>
                    <a:pt x="645" y="3254"/>
                    <a:pt x="691" y="1611"/>
                    <a:pt x="501" y="65"/>
                  </a:cubicBezTo>
                  <a:cubicBezTo>
                    <a:pt x="497" y="21"/>
                    <a:pt x="463"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1"/>
            <p:cNvSpPr/>
            <p:nvPr/>
          </p:nvSpPr>
          <p:spPr>
            <a:xfrm>
              <a:off x="3777950" y="2872963"/>
              <a:ext cx="14900" cy="82900"/>
            </a:xfrm>
            <a:custGeom>
              <a:rect b="b" l="l" r="r" t="t"/>
              <a:pathLst>
                <a:path extrusionOk="0" h="3316" w="596">
                  <a:moveTo>
                    <a:pt x="483" y="0"/>
                  </a:moveTo>
                  <a:cubicBezTo>
                    <a:pt x="451" y="0"/>
                    <a:pt x="418" y="22"/>
                    <a:pt x="421" y="63"/>
                  </a:cubicBezTo>
                  <a:cubicBezTo>
                    <a:pt x="477" y="1173"/>
                    <a:pt x="295" y="2202"/>
                    <a:pt x="9" y="3270"/>
                  </a:cubicBezTo>
                  <a:cubicBezTo>
                    <a:pt x="1" y="3297"/>
                    <a:pt x="26" y="3315"/>
                    <a:pt x="50" y="3315"/>
                  </a:cubicBezTo>
                  <a:cubicBezTo>
                    <a:pt x="64" y="3315"/>
                    <a:pt x="78" y="3309"/>
                    <a:pt x="85" y="3295"/>
                  </a:cubicBezTo>
                  <a:cubicBezTo>
                    <a:pt x="485" y="2266"/>
                    <a:pt x="595" y="1148"/>
                    <a:pt x="541" y="52"/>
                  </a:cubicBezTo>
                  <a:cubicBezTo>
                    <a:pt x="540" y="17"/>
                    <a:pt x="512" y="0"/>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1"/>
            <p:cNvSpPr/>
            <p:nvPr/>
          </p:nvSpPr>
          <p:spPr>
            <a:xfrm>
              <a:off x="3763525" y="2901538"/>
              <a:ext cx="7100" cy="49575"/>
            </a:xfrm>
            <a:custGeom>
              <a:rect b="b" l="l" r="r" t="t"/>
              <a:pathLst>
                <a:path extrusionOk="0" h="1983" w="284">
                  <a:moveTo>
                    <a:pt x="227" y="0"/>
                  </a:moveTo>
                  <a:cubicBezTo>
                    <a:pt x="207" y="0"/>
                    <a:pt x="188" y="12"/>
                    <a:pt x="187" y="38"/>
                  </a:cubicBezTo>
                  <a:cubicBezTo>
                    <a:pt x="123" y="673"/>
                    <a:pt x="33" y="1313"/>
                    <a:pt x="1" y="1949"/>
                  </a:cubicBezTo>
                  <a:cubicBezTo>
                    <a:pt x="1" y="1971"/>
                    <a:pt x="20" y="1982"/>
                    <a:pt x="40" y="1982"/>
                  </a:cubicBezTo>
                  <a:cubicBezTo>
                    <a:pt x="58" y="1982"/>
                    <a:pt x="76" y="1973"/>
                    <a:pt x="80" y="1952"/>
                  </a:cubicBezTo>
                  <a:cubicBezTo>
                    <a:pt x="172" y="1327"/>
                    <a:pt x="215" y="688"/>
                    <a:pt x="279" y="56"/>
                  </a:cubicBezTo>
                  <a:cubicBezTo>
                    <a:pt x="283" y="21"/>
                    <a:pt x="254"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
            <p:cNvSpPr/>
            <p:nvPr/>
          </p:nvSpPr>
          <p:spPr>
            <a:xfrm>
              <a:off x="3743200" y="2941213"/>
              <a:ext cx="9600" cy="20250"/>
            </a:xfrm>
            <a:custGeom>
              <a:rect b="b" l="l" r="r" t="t"/>
              <a:pathLst>
                <a:path extrusionOk="0" h="810" w="384">
                  <a:moveTo>
                    <a:pt x="321" y="0"/>
                  </a:moveTo>
                  <a:cubicBezTo>
                    <a:pt x="306" y="0"/>
                    <a:pt x="292" y="8"/>
                    <a:pt x="285" y="26"/>
                  </a:cubicBezTo>
                  <a:cubicBezTo>
                    <a:pt x="192" y="269"/>
                    <a:pt x="67" y="518"/>
                    <a:pt x="6" y="772"/>
                  </a:cubicBezTo>
                  <a:cubicBezTo>
                    <a:pt x="0" y="796"/>
                    <a:pt x="18" y="810"/>
                    <a:pt x="37" y="810"/>
                  </a:cubicBezTo>
                  <a:cubicBezTo>
                    <a:pt x="48" y="810"/>
                    <a:pt x="60" y="804"/>
                    <a:pt x="67" y="794"/>
                  </a:cubicBezTo>
                  <a:cubicBezTo>
                    <a:pt x="192" y="569"/>
                    <a:pt x="271" y="304"/>
                    <a:pt x="367" y="68"/>
                  </a:cubicBezTo>
                  <a:cubicBezTo>
                    <a:pt x="384" y="31"/>
                    <a:pt x="351"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1"/>
            <p:cNvSpPr/>
            <p:nvPr/>
          </p:nvSpPr>
          <p:spPr>
            <a:xfrm>
              <a:off x="3730325" y="2936188"/>
              <a:ext cx="7950" cy="18050"/>
            </a:xfrm>
            <a:custGeom>
              <a:rect b="b" l="l" r="r" t="t"/>
              <a:pathLst>
                <a:path extrusionOk="0" h="722" w="318">
                  <a:moveTo>
                    <a:pt x="242" y="1"/>
                  </a:moveTo>
                  <a:cubicBezTo>
                    <a:pt x="213" y="1"/>
                    <a:pt x="182" y="16"/>
                    <a:pt x="172" y="52"/>
                  </a:cubicBezTo>
                  <a:cubicBezTo>
                    <a:pt x="114" y="248"/>
                    <a:pt x="43" y="452"/>
                    <a:pt x="7" y="659"/>
                  </a:cubicBezTo>
                  <a:cubicBezTo>
                    <a:pt x="1" y="695"/>
                    <a:pt x="32" y="721"/>
                    <a:pt x="63" y="721"/>
                  </a:cubicBezTo>
                  <a:cubicBezTo>
                    <a:pt x="81" y="721"/>
                    <a:pt x="98" y="712"/>
                    <a:pt x="107" y="691"/>
                  </a:cubicBezTo>
                  <a:cubicBezTo>
                    <a:pt x="193" y="495"/>
                    <a:pt x="239" y="281"/>
                    <a:pt x="304" y="73"/>
                  </a:cubicBezTo>
                  <a:cubicBezTo>
                    <a:pt x="318" y="28"/>
                    <a:pt x="281" y="1"/>
                    <a:pt x="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1"/>
            <p:cNvSpPr/>
            <p:nvPr/>
          </p:nvSpPr>
          <p:spPr>
            <a:xfrm>
              <a:off x="3210400" y="2584163"/>
              <a:ext cx="41325" cy="178675"/>
            </a:xfrm>
            <a:custGeom>
              <a:rect b="b" l="l" r="r" t="t"/>
              <a:pathLst>
                <a:path extrusionOk="0" h="7147" w="1653">
                  <a:moveTo>
                    <a:pt x="826" y="0"/>
                  </a:moveTo>
                  <a:cubicBezTo>
                    <a:pt x="797" y="0"/>
                    <a:pt x="765" y="23"/>
                    <a:pt x="769" y="58"/>
                  </a:cubicBezTo>
                  <a:cubicBezTo>
                    <a:pt x="962" y="2530"/>
                    <a:pt x="1359" y="4812"/>
                    <a:pt x="27" y="7062"/>
                  </a:cubicBezTo>
                  <a:cubicBezTo>
                    <a:pt x="1" y="7103"/>
                    <a:pt x="43" y="7147"/>
                    <a:pt x="84" y="7147"/>
                  </a:cubicBezTo>
                  <a:cubicBezTo>
                    <a:pt x="99" y="7147"/>
                    <a:pt x="115" y="7141"/>
                    <a:pt x="127" y="7126"/>
                  </a:cubicBezTo>
                  <a:cubicBezTo>
                    <a:pt x="1652" y="5126"/>
                    <a:pt x="1423" y="2347"/>
                    <a:pt x="873" y="37"/>
                  </a:cubicBezTo>
                  <a:cubicBezTo>
                    <a:pt x="867" y="11"/>
                    <a:pt x="847" y="0"/>
                    <a:pt x="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
            <p:cNvSpPr/>
            <p:nvPr/>
          </p:nvSpPr>
          <p:spPr>
            <a:xfrm>
              <a:off x="3239725" y="2583213"/>
              <a:ext cx="36100" cy="203225"/>
            </a:xfrm>
            <a:custGeom>
              <a:rect b="b" l="l" r="r" t="t"/>
              <a:pathLst>
                <a:path extrusionOk="0" h="8129" w="1444">
                  <a:moveTo>
                    <a:pt x="465" y="0"/>
                  </a:moveTo>
                  <a:cubicBezTo>
                    <a:pt x="439" y="0"/>
                    <a:pt x="416" y="21"/>
                    <a:pt x="425" y="53"/>
                  </a:cubicBezTo>
                  <a:cubicBezTo>
                    <a:pt x="793" y="1293"/>
                    <a:pt x="1086" y="2521"/>
                    <a:pt x="1093" y="3821"/>
                  </a:cubicBezTo>
                  <a:cubicBezTo>
                    <a:pt x="1096" y="4807"/>
                    <a:pt x="1029" y="7454"/>
                    <a:pt x="39" y="8046"/>
                  </a:cubicBezTo>
                  <a:cubicBezTo>
                    <a:pt x="0" y="8071"/>
                    <a:pt x="25" y="8128"/>
                    <a:pt x="68" y="8128"/>
                  </a:cubicBezTo>
                  <a:cubicBezTo>
                    <a:pt x="1058" y="8100"/>
                    <a:pt x="1208" y="5707"/>
                    <a:pt x="1272" y="5054"/>
                  </a:cubicBezTo>
                  <a:cubicBezTo>
                    <a:pt x="1443" y="3361"/>
                    <a:pt x="1225" y="1582"/>
                    <a:pt x="507" y="28"/>
                  </a:cubicBezTo>
                  <a:cubicBezTo>
                    <a:pt x="498" y="9"/>
                    <a:pt x="481"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1"/>
            <p:cNvSpPr/>
            <p:nvPr/>
          </p:nvSpPr>
          <p:spPr>
            <a:xfrm>
              <a:off x="3259825" y="2565813"/>
              <a:ext cx="54750" cy="206125"/>
            </a:xfrm>
            <a:custGeom>
              <a:rect b="b" l="l" r="r" t="t"/>
              <a:pathLst>
                <a:path extrusionOk="0" h="8245" w="2190">
                  <a:moveTo>
                    <a:pt x="28" y="0"/>
                  </a:moveTo>
                  <a:cubicBezTo>
                    <a:pt x="13" y="0"/>
                    <a:pt x="1" y="17"/>
                    <a:pt x="10" y="32"/>
                  </a:cubicBezTo>
                  <a:cubicBezTo>
                    <a:pt x="1457" y="2721"/>
                    <a:pt x="1614" y="5257"/>
                    <a:pt x="818" y="8171"/>
                  </a:cubicBezTo>
                  <a:cubicBezTo>
                    <a:pt x="804" y="8215"/>
                    <a:pt x="844" y="8244"/>
                    <a:pt x="883" y="8244"/>
                  </a:cubicBezTo>
                  <a:cubicBezTo>
                    <a:pt x="907" y="8244"/>
                    <a:pt x="931" y="8234"/>
                    <a:pt x="943" y="8210"/>
                  </a:cubicBezTo>
                  <a:cubicBezTo>
                    <a:pt x="2189" y="5681"/>
                    <a:pt x="1728" y="2231"/>
                    <a:pt x="46" y="10"/>
                  </a:cubicBezTo>
                  <a:cubicBezTo>
                    <a:pt x="41" y="3"/>
                    <a:pt x="34"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1"/>
            <p:cNvSpPr/>
            <p:nvPr/>
          </p:nvSpPr>
          <p:spPr>
            <a:xfrm>
              <a:off x="3277775" y="2581938"/>
              <a:ext cx="63825" cy="157750"/>
            </a:xfrm>
            <a:custGeom>
              <a:rect b="b" l="l" r="r" t="t"/>
              <a:pathLst>
                <a:path extrusionOk="0" h="6310" w="2553">
                  <a:moveTo>
                    <a:pt x="56" y="1"/>
                  </a:moveTo>
                  <a:cubicBezTo>
                    <a:pt x="25" y="1"/>
                    <a:pt x="0" y="44"/>
                    <a:pt x="29" y="73"/>
                  </a:cubicBezTo>
                  <a:cubicBezTo>
                    <a:pt x="1760" y="1854"/>
                    <a:pt x="1799" y="4001"/>
                    <a:pt x="1164" y="6254"/>
                  </a:cubicBezTo>
                  <a:cubicBezTo>
                    <a:pt x="1155" y="6291"/>
                    <a:pt x="1182" y="6310"/>
                    <a:pt x="1210" y="6310"/>
                  </a:cubicBezTo>
                  <a:cubicBezTo>
                    <a:pt x="1229" y="6310"/>
                    <a:pt x="1247" y="6302"/>
                    <a:pt x="1257" y="6287"/>
                  </a:cubicBezTo>
                  <a:cubicBezTo>
                    <a:pt x="2553" y="4315"/>
                    <a:pt x="1692" y="1512"/>
                    <a:pt x="82" y="12"/>
                  </a:cubicBezTo>
                  <a:cubicBezTo>
                    <a:pt x="73" y="4"/>
                    <a:pt x="6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
            <p:cNvSpPr/>
            <p:nvPr/>
          </p:nvSpPr>
          <p:spPr>
            <a:xfrm>
              <a:off x="3284975" y="2546388"/>
              <a:ext cx="67250" cy="151450"/>
            </a:xfrm>
            <a:custGeom>
              <a:rect b="b" l="l" r="r" t="t"/>
              <a:pathLst>
                <a:path extrusionOk="0" h="6058" w="2690">
                  <a:moveTo>
                    <a:pt x="71" y="0"/>
                  </a:moveTo>
                  <a:cubicBezTo>
                    <a:pt x="30" y="0"/>
                    <a:pt x="0" y="65"/>
                    <a:pt x="36" y="94"/>
                  </a:cubicBezTo>
                  <a:cubicBezTo>
                    <a:pt x="761" y="720"/>
                    <a:pt x="1086" y="1744"/>
                    <a:pt x="1419" y="2616"/>
                  </a:cubicBezTo>
                  <a:cubicBezTo>
                    <a:pt x="1768" y="3519"/>
                    <a:pt x="2355" y="5009"/>
                    <a:pt x="1772" y="5948"/>
                  </a:cubicBezTo>
                  <a:cubicBezTo>
                    <a:pt x="1741" y="5996"/>
                    <a:pt x="1794" y="6058"/>
                    <a:pt x="1845" y="6058"/>
                  </a:cubicBezTo>
                  <a:cubicBezTo>
                    <a:pt x="1858" y="6058"/>
                    <a:pt x="1872" y="6054"/>
                    <a:pt x="1883" y="6044"/>
                  </a:cubicBezTo>
                  <a:cubicBezTo>
                    <a:pt x="2690" y="5370"/>
                    <a:pt x="2162" y="3944"/>
                    <a:pt x="1872" y="3108"/>
                  </a:cubicBezTo>
                  <a:cubicBezTo>
                    <a:pt x="1519" y="2091"/>
                    <a:pt x="1048" y="626"/>
                    <a:pt x="97" y="8"/>
                  </a:cubicBezTo>
                  <a:cubicBezTo>
                    <a:pt x="88" y="3"/>
                    <a:pt x="80"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
            <p:cNvSpPr/>
            <p:nvPr/>
          </p:nvSpPr>
          <p:spPr>
            <a:xfrm>
              <a:off x="3316825" y="2583363"/>
              <a:ext cx="47200" cy="97325"/>
            </a:xfrm>
            <a:custGeom>
              <a:rect b="b" l="l" r="r" t="t"/>
              <a:pathLst>
                <a:path extrusionOk="0" h="3893" w="1888">
                  <a:moveTo>
                    <a:pt x="68" y="1"/>
                  </a:moveTo>
                  <a:cubicBezTo>
                    <a:pt x="32" y="1"/>
                    <a:pt x="1" y="54"/>
                    <a:pt x="34" y="90"/>
                  </a:cubicBezTo>
                  <a:cubicBezTo>
                    <a:pt x="527" y="626"/>
                    <a:pt x="891" y="1240"/>
                    <a:pt x="1119" y="1933"/>
                  </a:cubicBezTo>
                  <a:cubicBezTo>
                    <a:pt x="1330" y="2565"/>
                    <a:pt x="1316" y="3179"/>
                    <a:pt x="1416" y="3826"/>
                  </a:cubicBezTo>
                  <a:cubicBezTo>
                    <a:pt x="1424" y="3869"/>
                    <a:pt x="1458" y="3893"/>
                    <a:pt x="1492" y="3893"/>
                  </a:cubicBezTo>
                  <a:cubicBezTo>
                    <a:pt x="1522" y="3893"/>
                    <a:pt x="1552" y="3874"/>
                    <a:pt x="1562" y="3833"/>
                  </a:cubicBezTo>
                  <a:cubicBezTo>
                    <a:pt x="1887" y="2469"/>
                    <a:pt x="1027" y="951"/>
                    <a:pt x="98" y="16"/>
                  </a:cubicBezTo>
                  <a:cubicBezTo>
                    <a:pt x="89" y="5"/>
                    <a:pt x="78"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
            <p:cNvSpPr/>
            <p:nvPr/>
          </p:nvSpPr>
          <p:spPr>
            <a:xfrm>
              <a:off x="2859025" y="2338188"/>
              <a:ext cx="114850" cy="170425"/>
            </a:xfrm>
            <a:custGeom>
              <a:rect b="b" l="l" r="r" t="t"/>
              <a:pathLst>
                <a:path extrusionOk="0" h="6817" w="4594">
                  <a:moveTo>
                    <a:pt x="4512" y="0"/>
                  </a:moveTo>
                  <a:cubicBezTo>
                    <a:pt x="4510" y="0"/>
                    <a:pt x="4507" y="1"/>
                    <a:pt x="4504" y="1"/>
                  </a:cubicBezTo>
                  <a:cubicBezTo>
                    <a:pt x="1697" y="437"/>
                    <a:pt x="1" y="4222"/>
                    <a:pt x="554" y="6780"/>
                  </a:cubicBezTo>
                  <a:cubicBezTo>
                    <a:pt x="558" y="6805"/>
                    <a:pt x="577" y="6816"/>
                    <a:pt x="598" y="6816"/>
                  </a:cubicBezTo>
                  <a:cubicBezTo>
                    <a:pt x="627" y="6816"/>
                    <a:pt x="659" y="6794"/>
                    <a:pt x="657" y="6758"/>
                  </a:cubicBezTo>
                  <a:cubicBezTo>
                    <a:pt x="461" y="4255"/>
                    <a:pt x="1768" y="712"/>
                    <a:pt x="4525" y="123"/>
                  </a:cubicBezTo>
                  <a:cubicBezTo>
                    <a:pt x="4593" y="105"/>
                    <a:pt x="4574" y="0"/>
                    <a:pt x="4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
            <p:cNvSpPr/>
            <p:nvPr/>
          </p:nvSpPr>
          <p:spPr>
            <a:xfrm>
              <a:off x="2886350" y="2398138"/>
              <a:ext cx="51375" cy="133550"/>
            </a:xfrm>
            <a:custGeom>
              <a:rect b="b" l="l" r="r" t="t"/>
              <a:pathLst>
                <a:path extrusionOk="0" h="5342" w="2055">
                  <a:moveTo>
                    <a:pt x="1981" y="0"/>
                  </a:moveTo>
                  <a:cubicBezTo>
                    <a:pt x="1967" y="0"/>
                    <a:pt x="1954" y="6"/>
                    <a:pt x="1943" y="21"/>
                  </a:cubicBezTo>
                  <a:cubicBezTo>
                    <a:pt x="865" y="1493"/>
                    <a:pt x="1" y="3393"/>
                    <a:pt x="54" y="5257"/>
                  </a:cubicBezTo>
                  <a:cubicBezTo>
                    <a:pt x="54" y="5313"/>
                    <a:pt x="99" y="5341"/>
                    <a:pt x="145" y="5341"/>
                  </a:cubicBezTo>
                  <a:cubicBezTo>
                    <a:pt x="187" y="5341"/>
                    <a:pt x="229" y="5317"/>
                    <a:pt x="236" y="5267"/>
                  </a:cubicBezTo>
                  <a:cubicBezTo>
                    <a:pt x="547" y="3364"/>
                    <a:pt x="922" y="1717"/>
                    <a:pt x="2025" y="93"/>
                  </a:cubicBezTo>
                  <a:cubicBezTo>
                    <a:pt x="2054" y="50"/>
                    <a:pt x="2018" y="0"/>
                    <a:pt x="1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2" name="Google Shape;2752;p21"/>
          <p:cNvSpPr/>
          <p:nvPr/>
        </p:nvSpPr>
        <p:spPr>
          <a:xfrm flipH="1" rot="8463939">
            <a:off x="7341795" y="-1932812"/>
            <a:ext cx="3171995" cy="2858794"/>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9_1_1_1_1_1">
    <p:spTree>
      <p:nvGrpSpPr>
        <p:cNvPr id="2754" name="Shape 2754"/>
        <p:cNvGrpSpPr/>
        <p:nvPr/>
      </p:nvGrpSpPr>
      <p:grpSpPr>
        <a:xfrm>
          <a:off x="0" y="0"/>
          <a:ext cx="0" cy="0"/>
          <a:chOff x="0" y="0"/>
          <a:chExt cx="0" cy="0"/>
        </a:xfrm>
      </p:grpSpPr>
      <p:sp>
        <p:nvSpPr>
          <p:cNvPr id="2755" name="Google Shape;2755;p22"/>
          <p:cNvSpPr/>
          <p:nvPr/>
        </p:nvSpPr>
        <p:spPr>
          <a:xfrm rot="4020980">
            <a:off x="7455351" y="-1423660"/>
            <a:ext cx="3734727" cy="301400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6" name="Google Shape;2756;p22"/>
          <p:cNvGrpSpPr/>
          <p:nvPr/>
        </p:nvGrpSpPr>
        <p:grpSpPr>
          <a:xfrm>
            <a:off x="7884464" y="3854991"/>
            <a:ext cx="557357" cy="748935"/>
            <a:chOff x="3086000" y="2918900"/>
            <a:chExt cx="304750" cy="409500"/>
          </a:xfrm>
        </p:grpSpPr>
        <p:sp>
          <p:nvSpPr>
            <p:cNvPr id="2757" name="Google Shape;2757;p22"/>
            <p:cNvSpPr/>
            <p:nvPr/>
          </p:nvSpPr>
          <p:spPr>
            <a:xfrm>
              <a:off x="3172475" y="2989800"/>
              <a:ext cx="89850" cy="155450"/>
            </a:xfrm>
            <a:custGeom>
              <a:rect b="b" l="l" r="r" t="t"/>
              <a:pathLst>
                <a:path extrusionOk="0" h="6218" w="3594">
                  <a:moveTo>
                    <a:pt x="61" y="1"/>
                  </a:moveTo>
                  <a:cubicBezTo>
                    <a:pt x="31" y="1"/>
                    <a:pt x="1" y="36"/>
                    <a:pt x="13" y="71"/>
                  </a:cubicBezTo>
                  <a:cubicBezTo>
                    <a:pt x="427" y="1192"/>
                    <a:pt x="1078" y="2257"/>
                    <a:pt x="1678" y="3286"/>
                  </a:cubicBezTo>
                  <a:cubicBezTo>
                    <a:pt x="2249" y="4278"/>
                    <a:pt x="2838" y="5285"/>
                    <a:pt x="3524" y="6207"/>
                  </a:cubicBezTo>
                  <a:cubicBezTo>
                    <a:pt x="3530" y="6215"/>
                    <a:pt x="3538" y="6218"/>
                    <a:pt x="3547" y="6218"/>
                  </a:cubicBezTo>
                  <a:cubicBezTo>
                    <a:pt x="3569" y="6218"/>
                    <a:pt x="3594" y="6194"/>
                    <a:pt x="3581" y="6171"/>
                  </a:cubicBezTo>
                  <a:cubicBezTo>
                    <a:pt x="2992" y="5118"/>
                    <a:pt x="2342" y="4100"/>
                    <a:pt x="1756" y="3050"/>
                  </a:cubicBezTo>
                  <a:cubicBezTo>
                    <a:pt x="1195" y="2050"/>
                    <a:pt x="709" y="989"/>
                    <a:pt x="96" y="22"/>
                  </a:cubicBezTo>
                  <a:cubicBezTo>
                    <a:pt x="86" y="7"/>
                    <a:pt x="73"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2"/>
            <p:cNvSpPr/>
            <p:nvPr/>
          </p:nvSpPr>
          <p:spPr>
            <a:xfrm>
              <a:off x="3196475" y="2993750"/>
              <a:ext cx="166425" cy="195900"/>
            </a:xfrm>
            <a:custGeom>
              <a:rect b="b" l="l" r="r" t="t"/>
              <a:pathLst>
                <a:path extrusionOk="0" h="7836" w="6657">
                  <a:moveTo>
                    <a:pt x="45" y="0"/>
                  </a:moveTo>
                  <a:cubicBezTo>
                    <a:pt x="23" y="0"/>
                    <a:pt x="1" y="32"/>
                    <a:pt x="21" y="53"/>
                  </a:cubicBezTo>
                  <a:cubicBezTo>
                    <a:pt x="2381" y="2510"/>
                    <a:pt x="4642" y="5010"/>
                    <a:pt x="6581" y="7820"/>
                  </a:cubicBezTo>
                  <a:cubicBezTo>
                    <a:pt x="6588" y="7831"/>
                    <a:pt x="6597" y="7835"/>
                    <a:pt x="6606" y="7835"/>
                  </a:cubicBezTo>
                  <a:cubicBezTo>
                    <a:pt x="6631" y="7835"/>
                    <a:pt x="6657" y="7803"/>
                    <a:pt x="6639" y="7774"/>
                  </a:cubicBezTo>
                  <a:cubicBezTo>
                    <a:pt x="4738" y="4981"/>
                    <a:pt x="2585" y="2267"/>
                    <a:pt x="60" y="6"/>
                  </a:cubicBezTo>
                  <a:cubicBezTo>
                    <a:pt x="56" y="2"/>
                    <a:pt x="50"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2"/>
            <p:cNvSpPr/>
            <p:nvPr/>
          </p:nvSpPr>
          <p:spPr>
            <a:xfrm>
              <a:off x="3312725" y="3206275"/>
              <a:ext cx="58550" cy="78350"/>
            </a:xfrm>
            <a:custGeom>
              <a:rect b="b" l="l" r="r" t="t"/>
              <a:pathLst>
                <a:path extrusionOk="0" h="3134" w="2342">
                  <a:moveTo>
                    <a:pt x="34" y="1"/>
                  </a:moveTo>
                  <a:cubicBezTo>
                    <a:pt x="17" y="1"/>
                    <a:pt x="0" y="22"/>
                    <a:pt x="14" y="41"/>
                  </a:cubicBezTo>
                  <a:cubicBezTo>
                    <a:pt x="728" y="1083"/>
                    <a:pt x="1449" y="2144"/>
                    <a:pt x="2256" y="3119"/>
                  </a:cubicBezTo>
                  <a:cubicBezTo>
                    <a:pt x="2264" y="3129"/>
                    <a:pt x="2275" y="3133"/>
                    <a:pt x="2285" y="3133"/>
                  </a:cubicBezTo>
                  <a:cubicBezTo>
                    <a:pt x="2314" y="3133"/>
                    <a:pt x="2341" y="3098"/>
                    <a:pt x="2317" y="3069"/>
                  </a:cubicBezTo>
                  <a:cubicBezTo>
                    <a:pt x="2271" y="3005"/>
                    <a:pt x="2224" y="2937"/>
                    <a:pt x="2178" y="2869"/>
                  </a:cubicBezTo>
                  <a:cubicBezTo>
                    <a:pt x="2174" y="2865"/>
                    <a:pt x="2168" y="2863"/>
                    <a:pt x="2163" y="2863"/>
                  </a:cubicBezTo>
                  <a:cubicBezTo>
                    <a:pt x="2160" y="2863"/>
                    <a:pt x="2156" y="2864"/>
                    <a:pt x="2153" y="2866"/>
                  </a:cubicBezTo>
                  <a:cubicBezTo>
                    <a:pt x="2132" y="2823"/>
                    <a:pt x="2110" y="2776"/>
                    <a:pt x="2099" y="2759"/>
                  </a:cubicBezTo>
                  <a:cubicBezTo>
                    <a:pt x="2020" y="2622"/>
                    <a:pt x="1910" y="2497"/>
                    <a:pt x="1817" y="2373"/>
                  </a:cubicBezTo>
                  <a:cubicBezTo>
                    <a:pt x="1628" y="2119"/>
                    <a:pt x="1438" y="1862"/>
                    <a:pt x="1249" y="1609"/>
                  </a:cubicBezTo>
                  <a:cubicBezTo>
                    <a:pt x="853" y="1073"/>
                    <a:pt x="449" y="541"/>
                    <a:pt x="49" y="8"/>
                  </a:cubicBezTo>
                  <a:cubicBezTo>
                    <a:pt x="45" y="3"/>
                    <a:pt x="39"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2"/>
            <p:cNvSpPr/>
            <p:nvPr/>
          </p:nvSpPr>
          <p:spPr>
            <a:xfrm>
              <a:off x="3179050" y="3214150"/>
              <a:ext cx="182200" cy="90750"/>
            </a:xfrm>
            <a:custGeom>
              <a:rect b="b" l="l" r="r" t="t"/>
              <a:pathLst>
                <a:path extrusionOk="0" h="3630" w="7288">
                  <a:moveTo>
                    <a:pt x="64" y="1"/>
                  </a:moveTo>
                  <a:cubicBezTo>
                    <a:pt x="31" y="1"/>
                    <a:pt x="0" y="48"/>
                    <a:pt x="29" y="79"/>
                  </a:cubicBezTo>
                  <a:cubicBezTo>
                    <a:pt x="929" y="1140"/>
                    <a:pt x="2154" y="1989"/>
                    <a:pt x="3375" y="2637"/>
                  </a:cubicBezTo>
                  <a:cubicBezTo>
                    <a:pt x="4154" y="3048"/>
                    <a:pt x="5254" y="3629"/>
                    <a:pt x="6249" y="3629"/>
                  </a:cubicBezTo>
                  <a:cubicBezTo>
                    <a:pt x="6609" y="3629"/>
                    <a:pt x="6956" y="3553"/>
                    <a:pt x="7268" y="3365"/>
                  </a:cubicBezTo>
                  <a:cubicBezTo>
                    <a:pt x="7287" y="3355"/>
                    <a:pt x="7277" y="3332"/>
                    <a:pt x="7260" y="3332"/>
                  </a:cubicBezTo>
                  <a:cubicBezTo>
                    <a:pt x="7258" y="3332"/>
                    <a:pt x="7256" y="3332"/>
                    <a:pt x="7253" y="3333"/>
                  </a:cubicBezTo>
                  <a:cubicBezTo>
                    <a:pt x="6952" y="3427"/>
                    <a:pt x="6648" y="3468"/>
                    <a:pt x="6346" y="3468"/>
                  </a:cubicBezTo>
                  <a:cubicBezTo>
                    <a:pt x="5202" y="3468"/>
                    <a:pt x="4070" y="2877"/>
                    <a:pt x="3090" y="2315"/>
                  </a:cubicBezTo>
                  <a:cubicBezTo>
                    <a:pt x="1975" y="1672"/>
                    <a:pt x="1039" y="865"/>
                    <a:pt x="90" y="11"/>
                  </a:cubicBezTo>
                  <a:cubicBezTo>
                    <a:pt x="82" y="4"/>
                    <a:pt x="73"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2"/>
            <p:cNvSpPr/>
            <p:nvPr/>
          </p:nvSpPr>
          <p:spPr>
            <a:xfrm>
              <a:off x="3144200" y="3130650"/>
              <a:ext cx="89350" cy="138850"/>
            </a:xfrm>
            <a:custGeom>
              <a:rect b="b" l="l" r="r" t="t"/>
              <a:pathLst>
                <a:path extrusionOk="0" h="5554" w="3574">
                  <a:moveTo>
                    <a:pt x="35" y="1"/>
                  </a:moveTo>
                  <a:cubicBezTo>
                    <a:pt x="18" y="1"/>
                    <a:pt x="1" y="13"/>
                    <a:pt x="5" y="37"/>
                  </a:cubicBezTo>
                  <a:cubicBezTo>
                    <a:pt x="212" y="1263"/>
                    <a:pt x="555" y="2537"/>
                    <a:pt x="1223" y="3598"/>
                  </a:cubicBezTo>
                  <a:cubicBezTo>
                    <a:pt x="1776" y="4477"/>
                    <a:pt x="2601" y="5115"/>
                    <a:pt x="3537" y="5551"/>
                  </a:cubicBezTo>
                  <a:cubicBezTo>
                    <a:pt x="3540" y="5553"/>
                    <a:pt x="3543" y="5553"/>
                    <a:pt x="3546" y="5553"/>
                  </a:cubicBezTo>
                  <a:cubicBezTo>
                    <a:pt x="3565" y="5553"/>
                    <a:pt x="3574" y="5525"/>
                    <a:pt x="3559" y="5515"/>
                  </a:cubicBezTo>
                  <a:cubicBezTo>
                    <a:pt x="3169" y="5205"/>
                    <a:pt x="2726" y="4980"/>
                    <a:pt x="2333" y="4680"/>
                  </a:cubicBezTo>
                  <a:cubicBezTo>
                    <a:pt x="1883" y="4334"/>
                    <a:pt x="1519" y="3894"/>
                    <a:pt x="1230" y="3409"/>
                  </a:cubicBezTo>
                  <a:cubicBezTo>
                    <a:pt x="602" y="2366"/>
                    <a:pt x="387" y="1184"/>
                    <a:pt x="69" y="27"/>
                  </a:cubicBezTo>
                  <a:cubicBezTo>
                    <a:pt x="64" y="9"/>
                    <a:pt x="49"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2"/>
            <p:cNvSpPr/>
            <p:nvPr/>
          </p:nvSpPr>
          <p:spPr>
            <a:xfrm>
              <a:off x="3144500" y="3080050"/>
              <a:ext cx="32575" cy="120825"/>
            </a:xfrm>
            <a:custGeom>
              <a:rect b="b" l="l" r="r" t="t"/>
              <a:pathLst>
                <a:path extrusionOk="0" h="4833" w="1303">
                  <a:moveTo>
                    <a:pt x="84" y="1"/>
                  </a:moveTo>
                  <a:cubicBezTo>
                    <a:pt x="71" y="1"/>
                    <a:pt x="59" y="9"/>
                    <a:pt x="57" y="25"/>
                  </a:cubicBezTo>
                  <a:cubicBezTo>
                    <a:pt x="0" y="854"/>
                    <a:pt x="168" y="1787"/>
                    <a:pt x="346" y="2597"/>
                  </a:cubicBezTo>
                  <a:cubicBezTo>
                    <a:pt x="518" y="3386"/>
                    <a:pt x="793" y="4136"/>
                    <a:pt x="1225" y="4818"/>
                  </a:cubicBezTo>
                  <a:cubicBezTo>
                    <a:pt x="1231" y="4828"/>
                    <a:pt x="1240" y="4832"/>
                    <a:pt x="1249" y="4832"/>
                  </a:cubicBezTo>
                  <a:cubicBezTo>
                    <a:pt x="1274" y="4832"/>
                    <a:pt x="1302" y="4805"/>
                    <a:pt x="1289" y="4779"/>
                  </a:cubicBezTo>
                  <a:cubicBezTo>
                    <a:pt x="875" y="4032"/>
                    <a:pt x="615" y="3236"/>
                    <a:pt x="450" y="2400"/>
                  </a:cubicBezTo>
                  <a:cubicBezTo>
                    <a:pt x="297" y="1619"/>
                    <a:pt x="300" y="790"/>
                    <a:pt x="111" y="22"/>
                  </a:cubicBezTo>
                  <a:cubicBezTo>
                    <a:pt x="107" y="8"/>
                    <a:pt x="95"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2"/>
            <p:cNvSpPr/>
            <p:nvPr/>
          </p:nvSpPr>
          <p:spPr>
            <a:xfrm>
              <a:off x="3156225" y="3079425"/>
              <a:ext cx="12200" cy="44725"/>
            </a:xfrm>
            <a:custGeom>
              <a:rect b="b" l="l" r="r" t="t"/>
              <a:pathLst>
                <a:path extrusionOk="0" h="1789" w="488">
                  <a:moveTo>
                    <a:pt x="38" y="1"/>
                  </a:moveTo>
                  <a:cubicBezTo>
                    <a:pt x="19" y="1"/>
                    <a:pt x="0" y="12"/>
                    <a:pt x="2" y="36"/>
                  </a:cubicBezTo>
                  <a:cubicBezTo>
                    <a:pt x="20" y="597"/>
                    <a:pt x="253" y="1240"/>
                    <a:pt x="428" y="1772"/>
                  </a:cubicBezTo>
                  <a:cubicBezTo>
                    <a:pt x="431" y="1784"/>
                    <a:pt x="441" y="1789"/>
                    <a:pt x="451" y="1789"/>
                  </a:cubicBezTo>
                  <a:cubicBezTo>
                    <a:pt x="468" y="1789"/>
                    <a:pt x="487" y="1775"/>
                    <a:pt x="485" y="1758"/>
                  </a:cubicBezTo>
                  <a:cubicBezTo>
                    <a:pt x="399" y="1204"/>
                    <a:pt x="317" y="529"/>
                    <a:pt x="78" y="22"/>
                  </a:cubicBezTo>
                  <a:cubicBezTo>
                    <a:pt x="70" y="8"/>
                    <a:pt x="54" y="1"/>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2"/>
            <p:cNvSpPr/>
            <p:nvPr/>
          </p:nvSpPr>
          <p:spPr>
            <a:xfrm>
              <a:off x="3208600" y="3222700"/>
              <a:ext cx="74775" cy="57125"/>
            </a:xfrm>
            <a:custGeom>
              <a:rect b="b" l="l" r="r" t="t"/>
              <a:pathLst>
                <a:path extrusionOk="0" h="2285" w="2991">
                  <a:moveTo>
                    <a:pt x="27" y="0"/>
                  </a:moveTo>
                  <a:cubicBezTo>
                    <a:pt x="13" y="0"/>
                    <a:pt x="1" y="18"/>
                    <a:pt x="11" y="34"/>
                  </a:cubicBezTo>
                  <a:cubicBezTo>
                    <a:pt x="764" y="983"/>
                    <a:pt x="1829" y="1823"/>
                    <a:pt x="2954" y="2283"/>
                  </a:cubicBezTo>
                  <a:cubicBezTo>
                    <a:pt x="2956" y="2284"/>
                    <a:pt x="2958" y="2284"/>
                    <a:pt x="2960" y="2284"/>
                  </a:cubicBezTo>
                  <a:cubicBezTo>
                    <a:pt x="2978" y="2284"/>
                    <a:pt x="2991" y="2258"/>
                    <a:pt x="2971" y="2247"/>
                  </a:cubicBezTo>
                  <a:cubicBezTo>
                    <a:pt x="1872" y="1609"/>
                    <a:pt x="940" y="919"/>
                    <a:pt x="43" y="9"/>
                  </a:cubicBezTo>
                  <a:cubicBezTo>
                    <a:pt x="38" y="3"/>
                    <a:pt x="33"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2"/>
            <p:cNvSpPr/>
            <p:nvPr/>
          </p:nvSpPr>
          <p:spPr>
            <a:xfrm>
              <a:off x="3172850" y="3160625"/>
              <a:ext cx="24925" cy="43200"/>
            </a:xfrm>
            <a:custGeom>
              <a:rect b="b" l="l" r="r" t="t"/>
              <a:pathLst>
                <a:path extrusionOk="0" h="1728" w="997">
                  <a:moveTo>
                    <a:pt x="22" y="1"/>
                  </a:moveTo>
                  <a:cubicBezTo>
                    <a:pt x="11" y="1"/>
                    <a:pt x="1" y="10"/>
                    <a:pt x="5" y="24"/>
                  </a:cubicBezTo>
                  <a:cubicBezTo>
                    <a:pt x="237" y="627"/>
                    <a:pt x="562" y="1188"/>
                    <a:pt x="938" y="1717"/>
                  </a:cubicBezTo>
                  <a:cubicBezTo>
                    <a:pt x="943" y="1724"/>
                    <a:pt x="950" y="1727"/>
                    <a:pt x="957" y="1727"/>
                  </a:cubicBezTo>
                  <a:cubicBezTo>
                    <a:pt x="977" y="1727"/>
                    <a:pt x="996" y="1701"/>
                    <a:pt x="980" y="1677"/>
                  </a:cubicBezTo>
                  <a:cubicBezTo>
                    <a:pt x="608" y="1152"/>
                    <a:pt x="313" y="591"/>
                    <a:pt x="38" y="10"/>
                  </a:cubicBezTo>
                  <a:cubicBezTo>
                    <a:pt x="34" y="3"/>
                    <a:pt x="28"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2"/>
            <p:cNvSpPr/>
            <p:nvPr/>
          </p:nvSpPr>
          <p:spPr>
            <a:xfrm>
              <a:off x="3284700" y="3185575"/>
              <a:ext cx="58400" cy="78100"/>
            </a:xfrm>
            <a:custGeom>
              <a:rect b="b" l="l" r="r" t="t"/>
              <a:pathLst>
                <a:path extrusionOk="0" h="3124" w="2336">
                  <a:moveTo>
                    <a:pt x="29" y="0"/>
                  </a:moveTo>
                  <a:cubicBezTo>
                    <a:pt x="14" y="0"/>
                    <a:pt x="0" y="18"/>
                    <a:pt x="13" y="33"/>
                  </a:cubicBezTo>
                  <a:cubicBezTo>
                    <a:pt x="767" y="1062"/>
                    <a:pt x="1545" y="2069"/>
                    <a:pt x="2277" y="3111"/>
                  </a:cubicBezTo>
                  <a:cubicBezTo>
                    <a:pt x="2283" y="3120"/>
                    <a:pt x="2291" y="3124"/>
                    <a:pt x="2299" y="3124"/>
                  </a:cubicBezTo>
                  <a:cubicBezTo>
                    <a:pt x="2318" y="3124"/>
                    <a:pt x="2336" y="3100"/>
                    <a:pt x="2320" y="3079"/>
                  </a:cubicBezTo>
                  <a:cubicBezTo>
                    <a:pt x="1595" y="2033"/>
                    <a:pt x="856" y="986"/>
                    <a:pt x="45" y="8"/>
                  </a:cubicBezTo>
                  <a:cubicBezTo>
                    <a:pt x="41" y="3"/>
                    <a:pt x="35"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2"/>
            <p:cNvSpPr/>
            <p:nvPr/>
          </p:nvSpPr>
          <p:spPr>
            <a:xfrm>
              <a:off x="3311650" y="3247625"/>
              <a:ext cx="24475" cy="29775"/>
            </a:xfrm>
            <a:custGeom>
              <a:rect b="b" l="l" r="r" t="t"/>
              <a:pathLst>
                <a:path extrusionOk="0" h="1191" w="979">
                  <a:moveTo>
                    <a:pt x="32" y="0"/>
                  </a:moveTo>
                  <a:cubicBezTo>
                    <a:pt x="15" y="0"/>
                    <a:pt x="0" y="21"/>
                    <a:pt x="14" y="40"/>
                  </a:cubicBezTo>
                  <a:cubicBezTo>
                    <a:pt x="299" y="426"/>
                    <a:pt x="611" y="800"/>
                    <a:pt x="911" y="1179"/>
                  </a:cubicBezTo>
                  <a:cubicBezTo>
                    <a:pt x="917" y="1188"/>
                    <a:pt x="925" y="1191"/>
                    <a:pt x="932" y="1191"/>
                  </a:cubicBezTo>
                  <a:cubicBezTo>
                    <a:pt x="956" y="1191"/>
                    <a:pt x="979" y="1161"/>
                    <a:pt x="960" y="1136"/>
                  </a:cubicBezTo>
                  <a:cubicBezTo>
                    <a:pt x="657" y="762"/>
                    <a:pt x="364" y="376"/>
                    <a:pt x="49" y="8"/>
                  </a:cubicBezTo>
                  <a:cubicBezTo>
                    <a:pt x="44" y="2"/>
                    <a:pt x="38"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2"/>
            <p:cNvSpPr/>
            <p:nvPr/>
          </p:nvSpPr>
          <p:spPr>
            <a:xfrm>
              <a:off x="3322750" y="3270075"/>
              <a:ext cx="13625" cy="21850"/>
            </a:xfrm>
            <a:custGeom>
              <a:rect b="b" l="l" r="r" t="t"/>
              <a:pathLst>
                <a:path extrusionOk="0" h="874" w="545">
                  <a:moveTo>
                    <a:pt x="51" y="1"/>
                  </a:moveTo>
                  <a:cubicBezTo>
                    <a:pt x="25" y="1"/>
                    <a:pt x="0" y="29"/>
                    <a:pt x="12" y="57"/>
                  </a:cubicBezTo>
                  <a:cubicBezTo>
                    <a:pt x="134" y="339"/>
                    <a:pt x="327" y="610"/>
                    <a:pt x="495" y="863"/>
                  </a:cubicBezTo>
                  <a:cubicBezTo>
                    <a:pt x="499" y="871"/>
                    <a:pt x="505" y="874"/>
                    <a:pt x="512" y="874"/>
                  </a:cubicBezTo>
                  <a:cubicBezTo>
                    <a:pt x="528" y="874"/>
                    <a:pt x="545" y="856"/>
                    <a:pt x="538" y="838"/>
                  </a:cubicBezTo>
                  <a:cubicBezTo>
                    <a:pt x="402" y="563"/>
                    <a:pt x="266" y="260"/>
                    <a:pt x="81" y="17"/>
                  </a:cubicBezTo>
                  <a:cubicBezTo>
                    <a:pt x="72" y="6"/>
                    <a:pt x="61"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2"/>
            <p:cNvSpPr/>
            <p:nvPr/>
          </p:nvSpPr>
          <p:spPr>
            <a:xfrm>
              <a:off x="3086000" y="2918900"/>
              <a:ext cx="304750" cy="409500"/>
            </a:xfrm>
            <a:custGeom>
              <a:rect b="b" l="l" r="r" t="t"/>
              <a:pathLst>
                <a:path extrusionOk="0" h="16380" w="12190">
                  <a:moveTo>
                    <a:pt x="2608" y="1297"/>
                  </a:moveTo>
                  <a:lnTo>
                    <a:pt x="2608" y="1297"/>
                  </a:lnTo>
                  <a:cubicBezTo>
                    <a:pt x="2625" y="1333"/>
                    <a:pt x="2643" y="1365"/>
                    <a:pt x="2658" y="1401"/>
                  </a:cubicBezTo>
                  <a:cubicBezTo>
                    <a:pt x="2640" y="1479"/>
                    <a:pt x="2619" y="1561"/>
                    <a:pt x="2590" y="1643"/>
                  </a:cubicBezTo>
                  <a:cubicBezTo>
                    <a:pt x="2604" y="1529"/>
                    <a:pt x="2612" y="1411"/>
                    <a:pt x="2608" y="1297"/>
                  </a:cubicBezTo>
                  <a:close/>
                  <a:moveTo>
                    <a:pt x="4733" y="3789"/>
                  </a:moveTo>
                  <a:lnTo>
                    <a:pt x="4733" y="3789"/>
                  </a:lnTo>
                  <a:cubicBezTo>
                    <a:pt x="4815" y="3886"/>
                    <a:pt x="4901" y="3986"/>
                    <a:pt x="4987" y="4082"/>
                  </a:cubicBezTo>
                  <a:cubicBezTo>
                    <a:pt x="5076" y="4221"/>
                    <a:pt x="5165" y="4361"/>
                    <a:pt x="5254" y="4496"/>
                  </a:cubicBezTo>
                  <a:cubicBezTo>
                    <a:pt x="5083" y="4261"/>
                    <a:pt x="4908" y="4025"/>
                    <a:pt x="4733" y="3789"/>
                  </a:cubicBezTo>
                  <a:close/>
                  <a:moveTo>
                    <a:pt x="2205" y="3482"/>
                  </a:moveTo>
                  <a:cubicBezTo>
                    <a:pt x="2169" y="3621"/>
                    <a:pt x="2129" y="3764"/>
                    <a:pt x="2094" y="3904"/>
                  </a:cubicBezTo>
                  <a:cubicBezTo>
                    <a:pt x="1994" y="4165"/>
                    <a:pt x="1880" y="4418"/>
                    <a:pt x="1751" y="4671"/>
                  </a:cubicBezTo>
                  <a:cubicBezTo>
                    <a:pt x="1743" y="4686"/>
                    <a:pt x="1737" y="4704"/>
                    <a:pt x="1730" y="4718"/>
                  </a:cubicBezTo>
                  <a:cubicBezTo>
                    <a:pt x="1854" y="4293"/>
                    <a:pt x="2015" y="3886"/>
                    <a:pt x="2205" y="3482"/>
                  </a:cubicBezTo>
                  <a:close/>
                  <a:moveTo>
                    <a:pt x="2215" y="4611"/>
                  </a:moveTo>
                  <a:lnTo>
                    <a:pt x="2215" y="4611"/>
                  </a:lnTo>
                  <a:cubicBezTo>
                    <a:pt x="2144" y="4778"/>
                    <a:pt x="2068" y="4946"/>
                    <a:pt x="1997" y="5114"/>
                  </a:cubicBezTo>
                  <a:cubicBezTo>
                    <a:pt x="1933" y="5261"/>
                    <a:pt x="1872" y="5411"/>
                    <a:pt x="1811" y="5568"/>
                  </a:cubicBezTo>
                  <a:cubicBezTo>
                    <a:pt x="1801" y="5268"/>
                    <a:pt x="1947" y="4954"/>
                    <a:pt x="2111" y="4650"/>
                  </a:cubicBezTo>
                  <a:cubicBezTo>
                    <a:pt x="2151" y="4650"/>
                    <a:pt x="2187" y="4640"/>
                    <a:pt x="2215" y="4611"/>
                  </a:cubicBezTo>
                  <a:close/>
                  <a:moveTo>
                    <a:pt x="1522" y="5564"/>
                  </a:moveTo>
                  <a:cubicBezTo>
                    <a:pt x="1540" y="5693"/>
                    <a:pt x="1590" y="5822"/>
                    <a:pt x="1676" y="5947"/>
                  </a:cubicBezTo>
                  <a:cubicBezTo>
                    <a:pt x="1511" y="6446"/>
                    <a:pt x="1394" y="6975"/>
                    <a:pt x="1404" y="7486"/>
                  </a:cubicBezTo>
                  <a:cubicBezTo>
                    <a:pt x="1383" y="6997"/>
                    <a:pt x="1394" y="6511"/>
                    <a:pt x="1455" y="6029"/>
                  </a:cubicBezTo>
                  <a:cubicBezTo>
                    <a:pt x="1473" y="5871"/>
                    <a:pt x="1497" y="5714"/>
                    <a:pt x="1522" y="5564"/>
                  </a:cubicBezTo>
                  <a:close/>
                  <a:moveTo>
                    <a:pt x="1415" y="7664"/>
                  </a:moveTo>
                  <a:cubicBezTo>
                    <a:pt x="1430" y="7839"/>
                    <a:pt x="1461" y="8007"/>
                    <a:pt x="1511" y="8175"/>
                  </a:cubicBezTo>
                  <a:cubicBezTo>
                    <a:pt x="1522" y="8375"/>
                    <a:pt x="1540" y="8579"/>
                    <a:pt x="1565" y="8779"/>
                  </a:cubicBezTo>
                  <a:cubicBezTo>
                    <a:pt x="1494" y="8411"/>
                    <a:pt x="1440" y="8040"/>
                    <a:pt x="1415" y="7664"/>
                  </a:cubicBezTo>
                  <a:close/>
                  <a:moveTo>
                    <a:pt x="3322" y="1732"/>
                  </a:moveTo>
                  <a:lnTo>
                    <a:pt x="3322" y="1732"/>
                  </a:lnTo>
                  <a:cubicBezTo>
                    <a:pt x="3711" y="2186"/>
                    <a:pt x="4293" y="2547"/>
                    <a:pt x="4751" y="2911"/>
                  </a:cubicBezTo>
                  <a:cubicBezTo>
                    <a:pt x="5312" y="3357"/>
                    <a:pt x="5865" y="3818"/>
                    <a:pt x="6415" y="4275"/>
                  </a:cubicBezTo>
                  <a:cubicBezTo>
                    <a:pt x="7176" y="4907"/>
                    <a:pt x="7944" y="5540"/>
                    <a:pt x="8704" y="6168"/>
                  </a:cubicBezTo>
                  <a:cubicBezTo>
                    <a:pt x="9072" y="6532"/>
                    <a:pt x="9418" y="6918"/>
                    <a:pt x="9718" y="7343"/>
                  </a:cubicBezTo>
                  <a:cubicBezTo>
                    <a:pt x="10111" y="7897"/>
                    <a:pt x="10433" y="8493"/>
                    <a:pt x="10697" y="9115"/>
                  </a:cubicBezTo>
                  <a:cubicBezTo>
                    <a:pt x="9879" y="7989"/>
                    <a:pt x="8918" y="6936"/>
                    <a:pt x="7947" y="5947"/>
                  </a:cubicBezTo>
                  <a:cubicBezTo>
                    <a:pt x="6937" y="4911"/>
                    <a:pt x="5872" y="3847"/>
                    <a:pt x="4679" y="3018"/>
                  </a:cubicBezTo>
                  <a:cubicBezTo>
                    <a:pt x="4673" y="3014"/>
                    <a:pt x="4666" y="3012"/>
                    <a:pt x="4660" y="3012"/>
                  </a:cubicBezTo>
                  <a:cubicBezTo>
                    <a:pt x="4630" y="3012"/>
                    <a:pt x="4602" y="3049"/>
                    <a:pt x="4626" y="3075"/>
                  </a:cubicBezTo>
                  <a:cubicBezTo>
                    <a:pt x="5704" y="4100"/>
                    <a:pt x="6851" y="5036"/>
                    <a:pt x="7893" y="6100"/>
                  </a:cubicBezTo>
                  <a:cubicBezTo>
                    <a:pt x="8922" y="7153"/>
                    <a:pt x="9847" y="8275"/>
                    <a:pt x="10804" y="9385"/>
                  </a:cubicBezTo>
                  <a:cubicBezTo>
                    <a:pt x="10997" y="9868"/>
                    <a:pt x="11154" y="10364"/>
                    <a:pt x="11286" y="10864"/>
                  </a:cubicBezTo>
                  <a:cubicBezTo>
                    <a:pt x="11450" y="11490"/>
                    <a:pt x="11550" y="12121"/>
                    <a:pt x="11646" y="12754"/>
                  </a:cubicBezTo>
                  <a:cubicBezTo>
                    <a:pt x="9775" y="9728"/>
                    <a:pt x="7644" y="6822"/>
                    <a:pt x="5226" y="4200"/>
                  </a:cubicBezTo>
                  <a:cubicBezTo>
                    <a:pt x="5122" y="4054"/>
                    <a:pt x="5018" y="3904"/>
                    <a:pt x="4911" y="3758"/>
                  </a:cubicBezTo>
                  <a:cubicBezTo>
                    <a:pt x="4899" y="3741"/>
                    <a:pt x="4884" y="3734"/>
                    <a:pt x="4870" y="3734"/>
                  </a:cubicBezTo>
                  <a:cubicBezTo>
                    <a:pt x="4850" y="3734"/>
                    <a:pt x="4831" y="3746"/>
                    <a:pt x="4819" y="3764"/>
                  </a:cubicBezTo>
                  <a:cubicBezTo>
                    <a:pt x="4669" y="3608"/>
                    <a:pt x="4519" y="3446"/>
                    <a:pt x="4365" y="3290"/>
                  </a:cubicBezTo>
                  <a:cubicBezTo>
                    <a:pt x="4361" y="3286"/>
                    <a:pt x="4358" y="3286"/>
                    <a:pt x="4354" y="3286"/>
                  </a:cubicBezTo>
                  <a:cubicBezTo>
                    <a:pt x="4340" y="3268"/>
                    <a:pt x="4326" y="3247"/>
                    <a:pt x="4311" y="3229"/>
                  </a:cubicBezTo>
                  <a:cubicBezTo>
                    <a:pt x="4001" y="2815"/>
                    <a:pt x="3697" y="2361"/>
                    <a:pt x="3344" y="1979"/>
                  </a:cubicBezTo>
                  <a:cubicBezTo>
                    <a:pt x="3337" y="1897"/>
                    <a:pt x="3329" y="1815"/>
                    <a:pt x="3322" y="1732"/>
                  </a:cubicBezTo>
                  <a:close/>
                  <a:moveTo>
                    <a:pt x="2704" y="0"/>
                  </a:moveTo>
                  <a:cubicBezTo>
                    <a:pt x="2590" y="64"/>
                    <a:pt x="2475" y="129"/>
                    <a:pt x="2361" y="197"/>
                  </a:cubicBezTo>
                  <a:cubicBezTo>
                    <a:pt x="2368" y="207"/>
                    <a:pt x="2376" y="219"/>
                    <a:pt x="2383" y="225"/>
                  </a:cubicBezTo>
                  <a:cubicBezTo>
                    <a:pt x="2386" y="254"/>
                    <a:pt x="2386" y="279"/>
                    <a:pt x="2390" y="304"/>
                  </a:cubicBezTo>
                  <a:cubicBezTo>
                    <a:pt x="2376" y="272"/>
                    <a:pt x="2355" y="240"/>
                    <a:pt x="2340" y="211"/>
                  </a:cubicBezTo>
                  <a:cubicBezTo>
                    <a:pt x="2304" y="229"/>
                    <a:pt x="2269" y="250"/>
                    <a:pt x="2236" y="272"/>
                  </a:cubicBezTo>
                  <a:cubicBezTo>
                    <a:pt x="2483" y="1654"/>
                    <a:pt x="2661" y="3054"/>
                    <a:pt x="1633" y="4200"/>
                  </a:cubicBezTo>
                  <a:cubicBezTo>
                    <a:pt x="1515" y="4333"/>
                    <a:pt x="1397" y="4457"/>
                    <a:pt x="1275" y="4579"/>
                  </a:cubicBezTo>
                  <a:cubicBezTo>
                    <a:pt x="1058" y="5347"/>
                    <a:pt x="944" y="6143"/>
                    <a:pt x="951" y="6939"/>
                  </a:cubicBezTo>
                  <a:cubicBezTo>
                    <a:pt x="958" y="8579"/>
                    <a:pt x="1430" y="10518"/>
                    <a:pt x="2523" y="11836"/>
                  </a:cubicBezTo>
                  <a:cubicBezTo>
                    <a:pt x="2640" y="12072"/>
                    <a:pt x="2772" y="12296"/>
                    <a:pt x="2922" y="12507"/>
                  </a:cubicBezTo>
                  <a:cubicBezTo>
                    <a:pt x="2887" y="12475"/>
                    <a:pt x="2854" y="12443"/>
                    <a:pt x="2823" y="12411"/>
                  </a:cubicBezTo>
                  <a:cubicBezTo>
                    <a:pt x="1633" y="11218"/>
                    <a:pt x="940" y="9614"/>
                    <a:pt x="683" y="7961"/>
                  </a:cubicBezTo>
                  <a:cubicBezTo>
                    <a:pt x="551" y="7114"/>
                    <a:pt x="533" y="6240"/>
                    <a:pt x="843" y="5429"/>
                  </a:cubicBezTo>
                  <a:cubicBezTo>
                    <a:pt x="947" y="5147"/>
                    <a:pt x="1087" y="4882"/>
                    <a:pt x="1237" y="4622"/>
                  </a:cubicBezTo>
                  <a:lnTo>
                    <a:pt x="1237" y="4622"/>
                  </a:lnTo>
                  <a:cubicBezTo>
                    <a:pt x="783" y="5093"/>
                    <a:pt x="362" y="5543"/>
                    <a:pt x="194" y="6207"/>
                  </a:cubicBezTo>
                  <a:cubicBezTo>
                    <a:pt x="1" y="7529"/>
                    <a:pt x="344" y="8983"/>
                    <a:pt x="837" y="10168"/>
                  </a:cubicBezTo>
                  <a:cubicBezTo>
                    <a:pt x="1473" y="11704"/>
                    <a:pt x="2558" y="12950"/>
                    <a:pt x="3944" y="13860"/>
                  </a:cubicBezTo>
                  <a:cubicBezTo>
                    <a:pt x="4897" y="14489"/>
                    <a:pt x="5961" y="15017"/>
                    <a:pt x="7047" y="15439"/>
                  </a:cubicBezTo>
                  <a:cubicBezTo>
                    <a:pt x="7725" y="15797"/>
                    <a:pt x="8432" y="16097"/>
                    <a:pt x="9151" y="16247"/>
                  </a:cubicBezTo>
                  <a:cubicBezTo>
                    <a:pt x="9498" y="16333"/>
                    <a:pt x="9845" y="16379"/>
                    <a:pt x="10178" y="16379"/>
                  </a:cubicBezTo>
                  <a:cubicBezTo>
                    <a:pt x="10201" y="16379"/>
                    <a:pt x="10224" y="16379"/>
                    <a:pt x="10247" y="16379"/>
                  </a:cubicBezTo>
                  <a:cubicBezTo>
                    <a:pt x="10939" y="16357"/>
                    <a:pt x="11979" y="15904"/>
                    <a:pt x="12018" y="15107"/>
                  </a:cubicBezTo>
                  <a:cubicBezTo>
                    <a:pt x="12047" y="15032"/>
                    <a:pt x="12072" y="14953"/>
                    <a:pt x="12093" y="14867"/>
                  </a:cubicBezTo>
                  <a:cubicBezTo>
                    <a:pt x="12109" y="14795"/>
                    <a:pt x="12035" y="14740"/>
                    <a:pt x="11966" y="14740"/>
                  </a:cubicBezTo>
                  <a:cubicBezTo>
                    <a:pt x="11930" y="14740"/>
                    <a:pt x="11895" y="14755"/>
                    <a:pt x="11875" y="14789"/>
                  </a:cubicBezTo>
                  <a:cubicBezTo>
                    <a:pt x="11857" y="14825"/>
                    <a:pt x="11836" y="14857"/>
                    <a:pt x="11814" y="14892"/>
                  </a:cubicBezTo>
                  <a:cubicBezTo>
                    <a:pt x="11802" y="14886"/>
                    <a:pt x="11788" y="14883"/>
                    <a:pt x="11775" y="14883"/>
                  </a:cubicBezTo>
                  <a:cubicBezTo>
                    <a:pt x="11750" y="14883"/>
                    <a:pt x="11725" y="14894"/>
                    <a:pt x="11704" y="14921"/>
                  </a:cubicBezTo>
                  <a:cubicBezTo>
                    <a:pt x="11237" y="15558"/>
                    <a:pt x="10606" y="15782"/>
                    <a:pt x="9923" y="15782"/>
                  </a:cubicBezTo>
                  <a:cubicBezTo>
                    <a:pt x="9544" y="15782"/>
                    <a:pt x="9149" y="15713"/>
                    <a:pt x="8758" y="15607"/>
                  </a:cubicBezTo>
                  <a:cubicBezTo>
                    <a:pt x="8432" y="15500"/>
                    <a:pt x="8111" y="15368"/>
                    <a:pt x="7811" y="15232"/>
                  </a:cubicBezTo>
                  <a:cubicBezTo>
                    <a:pt x="7644" y="15149"/>
                    <a:pt x="7476" y="15064"/>
                    <a:pt x="7308" y="14982"/>
                  </a:cubicBezTo>
                  <a:cubicBezTo>
                    <a:pt x="7293" y="14978"/>
                    <a:pt x="7279" y="14975"/>
                    <a:pt x="7268" y="14975"/>
                  </a:cubicBezTo>
                  <a:cubicBezTo>
                    <a:pt x="6436" y="14571"/>
                    <a:pt x="5615" y="14150"/>
                    <a:pt x="4811" y="13685"/>
                  </a:cubicBezTo>
                  <a:cubicBezTo>
                    <a:pt x="4061" y="13250"/>
                    <a:pt x="3418" y="12786"/>
                    <a:pt x="2965" y="12072"/>
                  </a:cubicBezTo>
                  <a:cubicBezTo>
                    <a:pt x="2919" y="11989"/>
                    <a:pt x="2872" y="11907"/>
                    <a:pt x="2823" y="11825"/>
                  </a:cubicBezTo>
                  <a:cubicBezTo>
                    <a:pt x="2805" y="11790"/>
                    <a:pt x="2787" y="11754"/>
                    <a:pt x="2765" y="11718"/>
                  </a:cubicBezTo>
                  <a:cubicBezTo>
                    <a:pt x="2347" y="10868"/>
                    <a:pt x="2047" y="9907"/>
                    <a:pt x="1929" y="8932"/>
                  </a:cubicBezTo>
                  <a:lnTo>
                    <a:pt x="1929" y="8932"/>
                  </a:lnTo>
                  <a:cubicBezTo>
                    <a:pt x="1931" y="8932"/>
                    <a:pt x="1932" y="8932"/>
                    <a:pt x="1934" y="8932"/>
                  </a:cubicBezTo>
                  <a:cubicBezTo>
                    <a:pt x="1957" y="8932"/>
                    <a:pt x="1979" y="8906"/>
                    <a:pt x="1969" y="8879"/>
                  </a:cubicBezTo>
                  <a:cubicBezTo>
                    <a:pt x="1940" y="8797"/>
                    <a:pt x="1918" y="8718"/>
                    <a:pt x="1897" y="8640"/>
                  </a:cubicBezTo>
                  <a:cubicBezTo>
                    <a:pt x="1837" y="7915"/>
                    <a:pt x="1875" y="7183"/>
                    <a:pt x="2051" y="6493"/>
                  </a:cubicBezTo>
                  <a:cubicBezTo>
                    <a:pt x="2175" y="6004"/>
                    <a:pt x="2411" y="5490"/>
                    <a:pt x="2647" y="4964"/>
                  </a:cubicBezTo>
                  <a:cubicBezTo>
                    <a:pt x="2655" y="5104"/>
                    <a:pt x="2690" y="5246"/>
                    <a:pt x="2715" y="5386"/>
                  </a:cubicBezTo>
                  <a:cubicBezTo>
                    <a:pt x="2718" y="5405"/>
                    <a:pt x="2733" y="5413"/>
                    <a:pt x="2748" y="5413"/>
                  </a:cubicBezTo>
                  <a:cubicBezTo>
                    <a:pt x="2767" y="5413"/>
                    <a:pt x="2787" y="5399"/>
                    <a:pt x="2783" y="5375"/>
                  </a:cubicBezTo>
                  <a:cubicBezTo>
                    <a:pt x="2754" y="5228"/>
                    <a:pt x="2740" y="5075"/>
                    <a:pt x="2694" y="4933"/>
                  </a:cubicBezTo>
                  <a:cubicBezTo>
                    <a:pt x="2691" y="4922"/>
                    <a:pt x="2684" y="4917"/>
                    <a:pt x="2674" y="4917"/>
                  </a:cubicBezTo>
                  <a:cubicBezTo>
                    <a:pt x="2671" y="4917"/>
                    <a:pt x="2668" y="4917"/>
                    <a:pt x="2665" y="4918"/>
                  </a:cubicBezTo>
                  <a:cubicBezTo>
                    <a:pt x="2729" y="4778"/>
                    <a:pt x="2790" y="4640"/>
                    <a:pt x="2851" y="4496"/>
                  </a:cubicBezTo>
                  <a:cubicBezTo>
                    <a:pt x="3008" y="5457"/>
                    <a:pt x="3390" y="6407"/>
                    <a:pt x="3861" y="7229"/>
                  </a:cubicBezTo>
                  <a:cubicBezTo>
                    <a:pt x="3869" y="7244"/>
                    <a:pt x="3882" y="7250"/>
                    <a:pt x="3895" y="7250"/>
                  </a:cubicBezTo>
                  <a:cubicBezTo>
                    <a:pt x="3919" y="7250"/>
                    <a:pt x="3943" y="7228"/>
                    <a:pt x="3929" y="7200"/>
                  </a:cubicBezTo>
                  <a:cubicBezTo>
                    <a:pt x="3483" y="6218"/>
                    <a:pt x="3219" y="5228"/>
                    <a:pt x="2976" y="4196"/>
                  </a:cubicBezTo>
                  <a:cubicBezTo>
                    <a:pt x="3040" y="4025"/>
                    <a:pt x="3105" y="3854"/>
                    <a:pt x="3154" y="3679"/>
                  </a:cubicBezTo>
                  <a:cubicBezTo>
                    <a:pt x="3294" y="4261"/>
                    <a:pt x="3519" y="4843"/>
                    <a:pt x="3726" y="5375"/>
                  </a:cubicBezTo>
                  <a:cubicBezTo>
                    <a:pt x="4047" y="6204"/>
                    <a:pt x="4458" y="6990"/>
                    <a:pt x="4908" y="7757"/>
                  </a:cubicBezTo>
                  <a:cubicBezTo>
                    <a:pt x="4916" y="7771"/>
                    <a:pt x="4929" y="7777"/>
                    <a:pt x="4942" y="7777"/>
                  </a:cubicBezTo>
                  <a:cubicBezTo>
                    <a:pt x="4968" y="7777"/>
                    <a:pt x="4993" y="7754"/>
                    <a:pt x="4979" y="7725"/>
                  </a:cubicBezTo>
                  <a:cubicBezTo>
                    <a:pt x="4568" y="6972"/>
                    <a:pt x="4219" y="6189"/>
                    <a:pt x="3915" y="5390"/>
                  </a:cubicBezTo>
                  <a:cubicBezTo>
                    <a:pt x="3654" y="4697"/>
                    <a:pt x="3494" y="3964"/>
                    <a:pt x="3258" y="3265"/>
                  </a:cubicBezTo>
                  <a:cubicBezTo>
                    <a:pt x="3268" y="3211"/>
                    <a:pt x="3279" y="3154"/>
                    <a:pt x="3290" y="3097"/>
                  </a:cubicBezTo>
                  <a:cubicBezTo>
                    <a:pt x="3579" y="4033"/>
                    <a:pt x="4058" y="4928"/>
                    <a:pt x="4501" y="5793"/>
                  </a:cubicBezTo>
                  <a:cubicBezTo>
                    <a:pt x="4969" y="6703"/>
                    <a:pt x="5475" y="7585"/>
                    <a:pt x="6015" y="8454"/>
                  </a:cubicBezTo>
                  <a:cubicBezTo>
                    <a:pt x="6022" y="8464"/>
                    <a:pt x="6032" y="8468"/>
                    <a:pt x="6042" y="8468"/>
                  </a:cubicBezTo>
                  <a:cubicBezTo>
                    <a:pt x="6069" y="8468"/>
                    <a:pt x="6098" y="8439"/>
                    <a:pt x="6083" y="8411"/>
                  </a:cubicBezTo>
                  <a:cubicBezTo>
                    <a:pt x="5582" y="7529"/>
                    <a:pt x="5111" y="6632"/>
                    <a:pt x="4665" y="5721"/>
                  </a:cubicBezTo>
                  <a:cubicBezTo>
                    <a:pt x="4219" y="4814"/>
                    <a:pt x="3861" y="3850"/>
                    <a:pt x="3372" y="2965"/>
                  </a:cubicBezTo>
                  <a:cubicBezTo>
                    <a:pt x="3362" y="2940"/>
                    <a:pt x="3333" y="2932"/>
                    <a:pt x="3308" y="2932"/>
                  </a:cubicBezTo>
                  <a:cubicBezTo>
                    <a:pt x="3319" y="2822"/>
                    <a:pt x="3322" y="2715"/>
                    <a:pt x="3322" y="2604"/>
                  </a:cubicBezTo>
                  <a:cubicBezTo>
                    <a:pt x="3329" y="2533"/>
                    <a:pt x="3337" y="2457"/>
                    <a:pt x="3340" y="2386"/>
                  </a:cubicBezTo>
                  <a:cubicBezTo>
                    <a:pt x="3447" y="2550"/>
                    <a:pt x="3561" y="2715"/>
                    <a:pt x="3675" y="2871"/>
                  </a:cubicBezTo>
                  <a:cubicBezTo>
                    <a:pt x="3983" y="3608"/>
                    <a:pt x="4465" y="4290"/>
                    <a:pt x="4883" y="4968"/>
                  </a:cubicBezTo>
                  <a:cubicBezTo>
                    <a:pt x="5279" y="5618"/>
                    <a:pt x="5683" y="6265"/>
                    <a:pt x="6093" y="6907"/>
                  </a:cubicBezTo>
                  <a:cubicBezTo>
                    <a:pt x="6968" y="8289"/>
                    <a:pt x="7875" y="9650"/>
                    <a:pt x="8833" y="10979"/>
                  </a:cubicBezTo>
                  <a:cubicBezTo>
                    <a:pt x="8837" y="10985"/>
                    <a:pt x="8841" y="10987"/>
                    <a:pt x="8846" y="10987"/>
                  </a:cubicBezTo>
                  <a:cubicBezTo>
                    <a:pt x="8858" y="10987"/>
                    <a:pt x="8869" y="10970"/>
                    <a:pt x="8861" y="10957"/>
                  </a:cubicBezTo>
                  <a:cubicBezTo>
                    <a:pt x="7993" y="9600"/>
                    <a:pt x="7122" y="8250"/>
                    <a:pt x="6261" y="6893"/>
                  </a:cubicBezTo>
                  <a:cubicBezTo>
                    <a:pt x="5811" y="6179"/>
                    <a:pt x="5365" y="5464"/>
                    <a:pt x="4926" y="4743"/>
                  </a:cubicBezTo>
                  <a:cubicBezTo>
                    <a:pt x="4829" y="4586"/>
                    <a:pt x="4736" y="4425"/>
                    <a:pt x="4644" y="4264"/>
                  </a:cubicBezTo>
                  <a:lnTo>
                    <a:pt x="4644" y="4264"/>
                  </a:lnTo>
                  <a:cubicBezTo>
                    <a:pt x="4822" y="4529"/>
                    <a:pt x="5004" y="4793"/>
                    <a:pt x="5183" y="5057"/>
                  </a:cubicBezTo>
                  <a:cubicBezTo>
                    <a:pt x="5904" y="6122"/>
                    <a:pt x="6619" y="7189"/>
                    <a:pt x="7336" y="8257"/>
                  </a:cubicBezTo>
                  <a:cubicBezTo>
                    <a:pt x="8072" y="9347"/>
                    <a:pt x="8793" y="10446"/>
                    <a:pt x="9504" y="11554"/>
                  </a:cubicBezTo>
                  <a:cubicBezTo>
                    <a:pt x="9858" y="12107"/>
                    <a:pt x="10207" y="12660"/>
                    <a:pt x="10561" y="13214"/>
                  </a:cubicBezTo>
                  <a:cubicBezTo>
                    <a:pt x="10858" y="13679"/>
                    <a:pt x="11143" y="14343"/>
                    <a:pt x="11600" y="14657"/>
                  </a:cubicBezTo>
                  <a:cubicBezTo>
                    <a:pt x="11605" y="14661"/>
                    <a:pt x="11611" y="14662"/>
                    <a:pt x="11616" y="14662"/>
                  </a:cubicBezTo>
                  <a:cubicBezTo>
                    <a:pt x="11628" y="14662"/>
                    <a:pt x="11640" y="14651"/>
                    <a:pt x="11640" y="14635"/>
                  </a:cubicBezTo>
                  <a:cubicBezTo>
                    <a:pt x="11572" y="14053"/>
                    <a:pt x="11089" y="13457"/>
                    <a:pt x="10797" y="12960"/>
                  </a:cubicBezTo>
                  <a:cubicBezTo>
                    <a:pt x="10476" y="12414"/>
                    <a:pt x="10143" y="11875"/>
                    <a:pt x="9811" y="11332"/>
                  </a:cubicBezTo>
                  <a:cubicBezTo>
                    <a:pt x="9615" y="11014"/>
                    <a:pt x="9415" y="10692"/>
                    <a:pt x="9215" y="10375"/>
                  </a:cubicBezTo>
                  <a:lnTo>
                    <a:pt x="9215" y="10375"/>
                  </a:lnTo>
                  <a:cubicBezTo>
                    <a:pt x="9947" y="11436"/>
                    <a:pt x="10682" y="12492"/>
                    <a:pt x="11418" y="13550"/>
                  </a:cubicBezTo>
                  <a:cubicBezTo>
                    <a:pt x="11429" y="13565"/>
                    <a:pt x="11442" y="13571"/>
                    <a:pt x="11455" y="13571"/>
                  </a:cubicBezTo>
                  <a:cubicBezTo>
                    <a:pt x="11491" y="13571"/>
                    <a:pt x="11527" y="13524"/>
                    <a:pt x="11501" y="13482"/>
                  </a:cubicBezTo>
                  <a:cubicBezTo>
                    <a:pt x="9672" y="10718"/>
                    <a:pt x="7843" y="7943"/>
                    <a:pt x="5943" y="5222"/>
                  </a:cubicBezTo>
                  <a:lnTo>
                    <a:pt x="5943" y="5222"/>
                  </a:lnTo>
                  <a:cubicBezTo>
                    <a:pt x="8004" y="7697"/>
                    <a:pt x="9932" y="10260"/>
                    <a:pt x="11679" y="12978"/>
                  </a:cubicBezTo>
                  <a:cubicBezTo>
                    <a:pt x="11754" y="13486"/>
                    <a:pt x="11829" y="13992"/>
                    <a:pt x="11925" y="14496"/>
                  </a:cubicBezTo>
                  <a:cubicBezTo>
                    <a:pt x="11939" y="14565"/>
                    <a:pt x="12003" y="14601"/>
                    <a:pt x="12064" y="14601"/>
                  </a:cubicBezTo>
                  <a:cubicBezTo>
                    <a:pt x="12127" y="14601"/>
                    <a:pt x="12186" y="14563"/>
                    <a:pt x="12186" y="14485"/>
                  </a:cubicBezTo>
                  <a:cubicBezTo>
                    <a:pt x="12190" y="13211"/>
                    <a:pt x="11922" y="11871"/>
                    <a:pt x="11586" y="10646"/>
                  </a:cubicBezTo>
                  <a:cubicBezTo>
                    <a:pt x="11275" y="9500"/>
                    <a:pt x="10829" y="8389"/>
                    <a:pt x="10176" y="7393"/>
                  </a:cubicBezTo>
                  <a:cubicBezTo>
                    <a:pt x="9447" y="6283"/>
                    <a:pt x="8447" y="5421"/>
                    <a:pt x="7425" y="4590"/>
                  </a:cubicBezTo>
                  <a:cubicBezTo>
                    <a:pt x="6858" y="4129"/>
                    <a:pt x="6290" y="3672"/>
                    <a:pt x="5726" y="3211"/>
                  </a:cubicBezTo>
                  <a:cubicBezTo>
                    <a:pt x="5140" y="2736"/>
                    <a:pt x="4565" y="2193"/>
                    <a:pt x="3904" y="1826"/>
                  </a:cubicBezTo>
                  <a:cubicBezTo>
                    <a:pt x="3901" y="1821"/>
                    <a:pt x="3897" y="1821"/>
                    <a:pt x="3894" y="1821"/>
                  </a:cubicBezTo>
                  <a:cubicBezTo>
                    <a:pt x="3812" y="1757"/>
                    <a:pt x="3733" y="1693"/>
                    <a:pt x="3647" y="1633"/>
                  </a:cubicBezTo>
                  <a:cubicBezTo>
                    <a:pt x="3440" y="1254"/>
                    <a:pt x="3215" y="879"/>
                    <a:pt x="2973" y="514"/>
                  </a:cubicBezTo>
                  <a:cubicBezTo>
                    <a:pt x="2912" y="354"/>
                    <a:pt x="2823" y="165"/>
                    <a:pt x="2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0" name="Google Shape;2770;p22"/>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9_1_1_1_1_1_1">
    <p:spTree>
      <p:nvGrpSpPr>
        <p:cNvPr id="2771" name="Shape 2771"/>
        <p:cNvGrpSpPr/>
        <p:nvPr/>
      </p:nvGrpSpPr>
      <p:grpSpPr>
        <a:xfrm>
          <a:off x="0" y="0"/>
          <a:ext cx="0" cy="0"/>
          <a:chOff x="0" y="0"/>
          <a:chExt cx="0" cy="0"/>
        </a:xfrm>
      </p:grpSpPr>
      <p:sp>
        <p:nvSpPr>
          <p:cNvPr id="2772" name="Google Shape;2772;p23"/>
          <p:cNvSpPr txBox="1"/>
          <p:nvPr>
            <p:ph type="title"/>
          </p:nvPr>
        </p:nvSpPr>
        <p:spPr>
          <a:xfrm>
            <a:off x="720000" y="540000"/>
            <a:ext cx="4548600" cy="553800"/>
          </a:xfrm>
          <a:prstGeom prst="rect">
            <a:avLst/>
          </a:prstGeom>
        </p:spPr>
        <p:txBody>
          <a:bodyPr anchorCtr="0" anchor="t" bIns="0" lIns="0" spcFirstLastPara="1" rIns="0" wrap="square" tIns="0">
            <a:noAutofit/>
          </a:bodyPr>
          <a:lstStyle>
            <a:lvl1pPr lvl="0" rtl="0">
              <a:spcBef>
                <a:spcPts val="0"/>
              </a:spcBef>
              <a:spcAft>
                <a:spcPts val="0"/>
              </a:spcAft>
              <a:buSzPts val="29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2773" name="Shape 2773"/>
        <p:cNvGrpSpPr/>
        <p:nvPr/>
      </p:nvGrpSpPr>
      <p:grpSpPr>
        <a:xfrm>
          <a:off x="0" y="0"/>
          <a:ext cx="0" cy="0"/>
          <a:chOff x="0" y="0"/>
          <a:chExt cx="0" cy="0"/>
        </a:xfrm>
      </p:grpSpPr>
      <p:sp>
        <p:nvSpPr>
          <p:cNvPr id="2774" name="Google Shape;2774;p24"/>
          <p:cNvSpPr txBox="1"/>
          <p:nvPr>
            <p:ph type="title"/>
          </p:nvPr>
        </p:nvSpPr>
        <p:spPr>
          <a:xfrm>
            <a:off x="1502550" y="1495650"/>
            <a:ext cx="6138900" cy="1408200"/>
          </a:xfrm>
          <a:prstGeom prst="rect">
            <a:avLst/>
          </a:prstGeom>
        </p:spPr>
        <p:txBody>
          <a:bodyPr anchorCtr="0" anchor="ctr" bIns="0" lIns="0" spcFirstLastPara="1" rIns="0" wrap="square" tIns="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p:txBody>
      </p:sp>
      <p:sp>
        <p:nvSpPr>
          <p:cNvPr id="2775" name="Google Shape;2775;p24"/>
          <p:cNvSpPr txBox="1"/>
          <p:nvPr>
            <p:ph idx="1" type="subTitle"/>
          </p:nvPr>
        </p:nvSpPr>
        <p:spPr>
          <a:xfrm>
            <a:off x="1502550" y="2903850"/>
            <a:ext cx="6138900" cy="7440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000"/>
              <a:buNone/>
              <a:defRPr sz="2000">
                <a:latin typeface="Barlow"/>
                <a:ea typeface="Barlow"/>
                <a:cs typeface="Barlow"/>
                <a:sym typeface="Barlow"/>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2776" name="Google Shape;2776;p24"/>
          <p:cNvSpPr/>
          <p:nvPr/>
        </p:nvSpPr>
        <p:spPr>
          <a:xfrm rot="5956290">
            <a:off x="-500988" y="1847470"/>
            <a:ext cx="3498483" cy="5512045"/>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7" name="Google Shape;2777;p24"/>
          <p:cNvGrpSpPr/>
          <p:nvPr/>
        </p:nvGrpSpPr>
        <p:grpSpPr>
          <a:xfrm flipH="1" rot="-8701172">
            <a:off x="7533463" y="2999296"/>
            <a:ext cx="1001320" cy="2120923"/>
            <a:chOff x="5778100" y="1814000"/>
            <a:chExt cx="547500" cy="1159675"/>
          </a:xfrm>
        </p:grpSpPr>
        <p:sp>
          <p:nvSpPr>
            <p:cNvPr id="2778" name="Google Shape;2778;p24"/>
            <p:cNvSpPr/>
            <p:nvPr/>
          </p:nvSpPr>
          <p:spPr>
            <a:xfrm>
              <a:off x="5797200" y="1814000"/>
              <a:ext cx="528400" cy="1159675"/>
            </a:xfrm>
            <a:custGeom>
              <a:rect b="b" l="l" r="r" t="t"/>
              <a:pathLst>
                <a:path extrusionOk="0" h="46387" w="21136">
                  <a:moveTo>
                    <a:pt x="9604" y="33654"/>
                  </a:moveTo>
                  <a:lnTo>
                    <a:pt x="9604" y="33654"/>
                  </a:lnTo>
                  <a:cubicBezTo>
                    <a:pt x="9697" y="33703"/>
                    <a:pt x="9790" y="33756"/>
                    <a:pt x="9883" y="33810"/>
                  </a:cubicBezTo>
                  <a:cubicBezTo>
                    <a:pt x="9861" y="33936"/>
                    <a:pt x="9843" y="34074"/>
                    <a:pt x="9822" y="34221"/>
                  </a:cubicBezTo>
                  <a:cubicBezTo>
                    <a:pt x="9739" y="34039"/>
                    <a:pt x="9665" y="33850"/>
                    <a:pt x="9604" y="33654"/>
                  </a:cubicBezTo>
                  <a:close/>
                  <a:moveTo>
                    <a:pt x="636" y="251"/>
                  </a:moveTo>
                  <a:cubicBezTo>
                    <a:pt x="736" y="308"/>
                    <a:pt x="833" y="372"/>
                    <a:pt x="929" y="429"/>
                  </a:cubicBezTo>
                  <a:cubicBezTo>
                    <a:pt x="1046" y="363"/>
                    <a:pt x="1175" y="326"/>
                    <a:pt x="1307" y="326"/>
                  </a:cubicBezTo>
                  <a:cubicBezTo>
                    <a:pt x="1380" y="326"/>
                    <a:pt x="1455" y="338"/>
                    <a:pt x="1529" y="362"/>
                  </a:cubicBezTo>
                  <a:cubicBezTo>
                    <a:pt x="2383" y="655"/>
                    <a:pt x="2912" y="1394"/>
                    <a:pt x="3512" y="2065"/>
                  </a:cubicBezTo>
                  <a:cubicBezTo>
                    <a:pt x="3561" y="2119"/>
                    <a:pt x="3611" y="2172"/>
                    <a:pt x="3662" y="2226"/>
                  </a:cubicBezTo>
                  <a:cubicBezTo>
                    <a:pt x="3957" y="2440"/>
                    <a:pt x="4254" y="2661"/>
                    <a:pt x="4550" y="2879"/>
                  </a:cubicBezTo>
                  <a:cubicBezTo>
                    <a:pt x="5854" y="4808"/>
                    <a:pt x="9182" y="5083"/>
                    <a:pt x="11018" y="5737"/>
                  </a:cubicBezTo>
                  <a:cubicBezTo>
                    <a:pt x="12775" y="6362"/>
                    <a:pt x="14689" y="7062"/>
                    <a:pt x="16179" y="8257"/>
                  </a:cubicBezTo>
                  <a:cubicBezTo>
                    <a:pt x="17621" y="9419"/>
                    <a:pt x="18589" y="11201"/>
                    <a:pt x="19282" y="13001"/>
                  </a:cubicBezTo>
                  <a:cubicBezTo>
                    <a:pt x="20811" y="16950"/>
                    <a:pt x="20375" y="21386"/>
                    <a:pt x="18828" y="25478"/>
                  </a:cubicBezTo>
                  <a:cubicBezTo>
                    <a:pt x="18125" y="27350"/>
                    <a:pt x="17218" y="29132"/>
                    <a:pt x="16222" y="30850"/>
                  </a:cubicBezTo>
                  <a:cubicBezTo>
                    <a:pt x="15307" y="32428"/>
                    <a:pt x="14147" y="33932"/>
                    <a:pt x="13290" y="35561"/>
                  </a:cubicBezTo>
                  <a:cubicBezTo>
                    <a:pt x="12432" y="34661"/>
                    <a:pt x="11500" y="33875"/>
                    <a:pt x="10497" y="33192"/>
                  </a:cubicBezTo>
                  <a:cubicBezTo>
                    <a:pt x="10486" y="33174"/>
                    <a:pt x="10476" y="33153"/>
                    <a:pt x="10468" y="33132"/>
                  </a:cubicBezTo>
                  <a:cubicBezTo>
                    <a:pt x="10425" y="33114"/>
                    <a:pt x="10386" y="33096"/>
                    <a:pt x="10347" y="33082"/>
                  </a:cubicBezTo>
                  <a:cubicBezTo>
                    <a:pt x="10321" y="33071"/>
                    <a:pt x="10300" y="33057"/>
                    <a:pt x="10279" y="33046"/>
                  </a:cubicBezTo>
                  <a:lnTo>
                    <a:pt x="10279" y="33049"/>
                  </a:lnTo>
                  <a:cubicBezTo>
                    <a:pt x="10272" y="33042"/>
                    <a:pt x="10265" y="33039"/>
                    <a:pt x="10257" y="33032"/>
                  </a:cubicBezTo>
                  <a:cubicBezTo>
                    <a:pt x="10229" y="33018"/>
                    <a:pt x="10201" y="33000"/>
                    <a:pt x="10171" y="32978"/>
                  </a:cubicBezTo>
                  <a:cubicBezTo>
                    <a:pt x="9879" y="32792"/>
                    <a:pt x="9583" y="32610"/>
                    <a:pt x="9279" y="32439"/>
                  </a:cubicBezTo>
                  <a:cubicBezTo>
                    <a:pt x="9276" y="32436"/>
                    <a:pt x="9268" y="32436"/>
                    <a:pt x="9265" y="32432"/>
                  </a:cubicBezTo>
                  <a:cubicBezTo>
                    <a:pt x="9475" y="31857"/>
                    <a:pt x="9733" y="31310"/>
                    <a:pt x="10011" y="30775"/>
                  </a:cubicBezTo>
                  <a:cubicBezTo>
                    <a:pt x="10015" y="30789"/>
                    <a:pt x="10021" y="30804"/>
                    <a:pt x="10026" y="30817"/>
                  </a:cubicBezTo>
                  <a:cubicBezTo>
                    <a:pt x="10047" y="30768"/>
                    <a:pt x="10064" y="30714"/>
                    <a:pt x="10086" y="30661"/>
                  </a:cubicBezTo>
                  <a:cubicBezTo>
                    <a:pt x="10082" y="30657"/>
                    <a:pt x="10082" y="30649"/>
                    <a:pt x="10079" y="30643"/>
                  </a:cubicBezTo>
                  <a:cubicBezTo>
                    <a:pt x="10100" y="30603"/>
                    <a:pt x="10122" y="30564"/>
                    <a:pt x="10143" y="30525"/>
                  </a:cubicBezTo>
                  <a:cubicBezTo>
                    <a:pt x="11264" y="27839"/>
                    <a:pt x="12975" y="25328"/>
                    <a:pt x="13350" y="22418"/>
                  </a:cubicBezTo>
                  <a:cubicBezTo>
                    <a:pt x="13728" y="19504"/>
                    <a:pt x="12543" y="16825"/>
                    <a:pt x="11429" y="14369"/>
                  </a:cubicBezTo>
                  <a:cubicBezTo>
                    <a:pt x="10140" y="11522"/>
                    <a:pt x="8154" y="9940"/>
                    <a:pt x="5786" y="8272"/>
                  </a:cubicBezTo>
                  <a:cubicBezTo>
                    <a:pt x="5472" y="8051"/>
                    <a:pt x="5179" y="7807"/>
                    <a:pt x="4897" y="7555"/>
                  </a:cubicBezTo>
                  <a:cubicBezTo>
                    <a:pt x="4879" y="7543"/>
                    <a:pt x="4862" y="7533"/>
                    <a:pt x="4847" y="7522"/>
                  </a:cubicBezTo>
                  <a:cubicBezTo>
                    <a:pt x="4797" y="7483"/>
                    <a:pt x="4750" y="7443"/>
                    <a:pt x="4700" y="7408"/>
                  </a:cubicBezTo>
                  <a:cubicBezTo>
                    <a:pt x="3411" y="6883"/>
                    <a:pt x="2211" y="6012"/>
                    <a:pt x="1412" y="4804"/>
                  </a:cubicBezTo>
                  <a:cubicBezTo>
                    <a:pt x="754" y="3808"/>
                    <a:pt x="1" y="2262"/>
                    <a:pt x="494" y="955"/>
                  </a:cubicBezTo>
                  <a:cubicBezTo>
                    <a:pt x="537" y="843"/>
                    <a:pt x="593" y="741"/>
                    <a:pt x="665" y="655"/>
                  </a:cubicBezTo>
                  <a:cubicBezTo>
                    <a:pt x="654" y="522"/>
                    <a:pt x="644" y="387"/>
                    <a:pt x="636" y="251"/>
                  </a:cubicBezTo>
                  <a:close/>
                  <a:moveTo>
                    <a:pt x="10443" y="34153"/>
                  </a:moveTo>
                  <a:cubicBezTo>
                    <a:pt x="10669" y="34300"/>
                    <a:pt x="10890" y="34453"/>
                    <a:pt x="11111" y="34610"/>
                  </a:cubicBezTo>
                  <a:cubicBezTo>
                    <a:pt x="10822" y="34907"/>
                    <a:pt x="10647" y="35342"/>
                    <a:pt x="10497" y="35753"/>
                  </a:cubicBezTo>
                  <a:cubicBezTo>
                    <a:pt x="10343" y="35393"/>
                    <a:pt x="10415" y="34704"/>
                    <a:pt x="10443" y="34153"/>
                  </a:cubicBezTo>
                  <a:close/>
                  <a:moveTo>
                    <a:pt x="11393" y="34818"/>
                  </a:moveTo>
                  <a:cubicBezTo>
                    <a:pt x="11850" y="35160"/>
                    <a:pt x="12293" y="35528"/>
                    <a:pt x="12718" y="35925"/>
                  </a:cubicBezTo>
                  <a:cubicBezTo>
                    <a:pt x="12307" y="36024"/>
                    <a:pt x="11796" y="36121"/>
                    <a:pt x="11364" y="36121"/>
                  </a:cubicBezTo>
                  <a:cubicBezTo>
                    <a:pt x="11436" y="36075"/>
                    <a:pt x="11500" y="36017"/>
                    <a:pt x="11557" y="35939"/>
                  </a:cubicBezTo>
                  <a:cubicBezTo>
                    <a:pt x="11646" y="35825"/>
                    <a:pt x="11772" y="35585"/>
                    <a:pt x="11664" y="35453"/>
                  </a:cubicBezTo>
                  <a:cubicBezTo>
                    <a:pt x="11636" y="35416"/>
                    <a:pt x="11601" y="35393"/>
                    <a:pt x="11560" y="35393"/>
                  </a:cubicBezTo>
                  <a:cubicBezTo>
                    <a:pt x="11544" y="35393"/>
                    <a:pt x="11528" y="35396"/>
                    <a:pt x="11511" y="35403"/>
                  </a:cubicBezTo>
                  <a:cubicBezTo>
                    <a:pt x="11397" y="35442"/>
                    <a:pt x="11350" y="35596"/>
                    <a:pt x="11286" y="35696"/>
                  </a:cubicBezTo>
                  <a:cubicBezTo>
                    <a:pt x="11226" y="35792"/>
                    <a:pt x="11143" y="35885"/>
                    <a:pt x="11058" y="35950"/>
                  </a:cubicBezTo>
                  <a:cubicBezTo>
                    <a:pt x="11007" y="35989"/>
                    <a:pt x="10990" y="36039"/>
                    <a:pt x="10993" y="36089"/>
                  </a:cubicBezTo>
                  <a:cubicBezTo>
                    <a:pt x="10872" y="36064"/>
                    <a:pt x="10761" y="36028"/>
                    <a:pt x="10675" y="35971"/>
                  </a:cubicBezTo>
                  <a:cubicBezTo>
                    <a:pt x="10779" y="35764"/>
                    <a:pt x="10904" y="35567"/>
                    <a:pt x="11028" y="35375"/>
                  </a:cubicBezTo>
                  <a:cubicBezTo>
                    <a:pt x="11147" y="35192"/>
                    <a:pt x="11290" y="35014"/>
                    <a:pt x="11393" y="34818"/>
                  </a:cubicBezTo>
                  <a:close/>
                  <a:moveTo>
                    <a:pt x="304" y="1"/>
                  </a:moveTo>
                  <a:cubicBezTo>
                    <a:pt x="183" y="790"/>
                    <a:pt x="58" y="1590"/>
                    <a:pt x="154" y="2358"/>
                  </a:cubicBezTo>
                  <a:cubicBezTo>
                    <a:pt x="290" y="3429"/>
                    <a:pt x="901" y="4379"/>
                    <a:pt x="1458" y="5208"/>
                  </a:cubicBezTo>
                  <a:cubicBezTo>
                    <a:pt x="2558" y="6840"/>
                    <a:pt x="4026" y="7865"/>
                    <a:pt x="5633" y="8829"/>
                  </a:cubicBezTo>
                  <a:cubicBezTo>
                    <a:pt x="6972" y="9637"/>
                    <a:pt x="8386" y="10365"/>
                    <a:pt x="9472" y="11562"/>
                  </a:cubicBezTo>
                  <a:cubicBezTo>
                    <a:pt x="10290" y="12465"/>
                    <a:pt x="10890" y="13561"/>
                    <a:pt x="11382" y="14718"/>
                  </a:cubicBezTo>
                  <a:cubicBezTo>
                    <a:pt x="11765" y="15465"/>
                    <a:pt x="12072" y="16261"/>
                    <a:pt x="12297" y="17093"/>
                  </a:cubicBezTo>
                  <a:cubicBezTo>
                    <a:pt x="12736" y="18232"/>
                    <a:pt x="13154" y="19408"/>
                    <a:pt x="13075" y="20690"/>
                  </a:cubicBezTo>
                  <a:cubicBezTo>
                    <a:pt x="12993" y="22032"/>
                    <a:pt x="12564" y="23382"/>
                    <a:pt x="12061" y="24679"/>
                  </a:cubicBezTo>
                  <a:cubicBezTo>
                    <a:pt x="11808" y="25454"/>
                    <a:pt x="11493" y="26204"/>
                    <a:pt x="11122" y="26936"/>
                  </a:cubicBezTo>
                  <a:cubicBezTo>
                    <a:pt x="10471" y="28442"/>
                    <a:pt x="9729" y="29868"/>
                    <a:pt x="9172" y="31421"/>
                  </a:cubicBezTo>
                  <a:cubicBezTo>
                    <a:pt x="9019" y="31849"/>
                    <a:pt x="8847" y="32360"/>
                    <a:pt x="8615" y="32814"/>
                  </a:cubicBezTo>
                  <a:cubicBezTo>
                    <a:pt x="8633" y="32832"/>
                    <a:pt x="8654" y="32850"/>
                    <a:pt x="8676" y="32864"/>
                  </a:cubicBezTo>
                  <a:cubicBezTo>
                    <a:pt x="8629" y="33439"/>
                    <a:pt x="8654" y="33964"/>
                    <a:pt x="8843" y="34500"/>
                  </a:cubicBezTo>
                  <a:cubicBezTo>
                    <a:pt x="9118" y="35271"/>
                    <a:pt x="9415" y="35553"/>
                    <a:pt x="8929" y="36403"/>
                  </a:cubicBezTo>
                  <a:cubicBezTo>
                    <a:pt x="8200" y="37664"/>
                    <a:pt x="7750" y="39096"/>
                    <a:pt x="7604" y="40542"/>
                  </a:cubicBezTo>
                  <a:cubicBezTo>
                    <a:pt x="7397" y="42578"/>
                    <a:pt x="7682" y="46199"/>
                    <a:pt x="10029" y="46385"/>
                  </a:cubicBezTo>
                  <a:cubicBezTo>
                    <a:pt x="10039" y="46386"/>
                    <a:pt x="10050" y="46386"/>
                    <a:pt x="10060" y="46386"/>
                  </a:cubicBezTo>
                  <a:cubicBezTo>
                    <a:pt x="10434" y="46386"/>
                    <a:pt x="10537" y="45822"/>
                    <a:pt x="10168" y="45710"/>
                  </a:cubicBezTo>
                  <a:cubicBezTo>
                    <a:pt x="7704" y="44981"/>
                    <a:pt x="8340" y="40196"/>
                    <a:pt x="9100" y="38207"/>
                  </a:cubicBezTo>
                  <a:cubicBezTo>
                    <a:pt x="9319" y="37643"/>
                    <a:pt x="9769" y="37039"/>
                    <a:pt x="10026" y="36425"/>
                  </a:cubicBezTo>
                  <a:cubicBezTo>
                    <a:pt x="10075" y="36489"/>
                    <a:pt x="10133" y="36550"/>
                    <a:pt x="10201" y="36596"/>
                  </a:cubicBezTo>
                  <a:cubicBezTo>
                    <a:pt x="10443" y="36763"/>
                    <a:pt x="10773" y="36825"/>
                    <a:pt x="11137" y="36825"/>
                  </a:cubicBezTo>
                  <a:cubicBezTo>
                    <a:pt x="11708" y="36825"/>
                    <a:pt x="12365" y="36672"/>
                    <a:pt x="12904" y="36532"/>
                  </a:cubicBezTo>
                  <a:cubicBezTo>
                    <a:pt x="12922" y="36575"/>
                    <a:pt x="12954" y="36606"/>
                    <a:pt x="12990" y="36632"/>
                  </a:cubicBezTo>
                  <a:cubicBezTo>
                    <a:pt x="14879" y="34018"/>
                    <a:pt x="16425" y="31125"/>
                    <a:pt x="18022" y="28307"/>
                  </a:cubicBezTo>
                  <a:cubicBezTo>
                    <a:pt x="19111" y="26378"/>
                    <a:pt x="19907" y="24350"/>
                    <a:pt x="20461" y="22246"/>
                  </a:cubicBezTo>
                  <a:cubicBezTo>
                    <a:pt x="20553" y="21229"/>
                    <a:pt x="20750" y="20222"/>
                    <a:pt x="20885" y="19190"/>
                  </a:cubicBezTo>
                  <a:cubicBezTo>
                    <a:pt x="21135" y="17279"/>
                    <a:pt x="20728" y="15600"/>
                    <a:pt x="20214" y="13843"/>
                  </a:cubicBezTo>
                  <a:cubicBezTo>
                    <a:pt x="19314" y="10776"/>
                    <a:pt x="17771" y="8240"/>
                    <a:pt x="15164" y="6690"/>
                  </a:cubicBezTo>
                  <a:cubicBezTo>
                    <a:pt x="14207" y="6122"/>
                    <a:pt x="13164" y="5669"/>
                    <a:pt x="12104" y="5300"/>
                  </a:cubicBezTo>
                  <a:cubicBezTo>
                    <a:pt x="9818" y="5018"/>
                    <a:pt x="7336" y="5094"/>
                    <a:pt x="5504" y="3522"/>
                  </a:cubicBezTo>
                  <a:cubicBezTo>
                    <a:pt x="4011" y="2247"/>
                    <a:pt x="2393" y="65"/>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4"/>
            <p:cNvSpPr/>
            <p:nvPr/>
          </p:nvSpPr>
          <p:spPr>
            <a:xfrm>
              <a:off x="6119050" y="1996875"/>
              <a:ext cx="146450" cy="149175"/>
            </a:xfrm>
            <a:custGeom>
              <a:rect b="b" l="l" r="r" t="t"/>
              <a:pathLst>
                <a:path extrusionOk="0" h="5967" w="5858">
                  <a:moveTo>
                    <a:pt x="113" y="1"/>
                  </a:moveTo>
                  <a:cubicBezTo>
                    <a:pt x="42" y="1"/>
                    <a:pt x="1" y="117"/>
                    <a:pt x="76" y="164"/>
                  </a:cubicBezTo>
                  <a:cubicBezTo>
                    <a:pt x="2405" y="1621"/>
                    <a:pt x="4594" y="3103"/>
                    <a:pt x="5697" y="5918"/>
                  </a:cubicBezTo>
                  <a:cubicBezTo>
                    <a:pt x="5710" y="5952"/>
                    <a:pt x="5737" y="5967"/>
                    <a:pt x="5764" y="5967"/>
                  </a:cubicBezTo>
                  <a:cubicBezTo>
                    <a:pt x="5811" y="5967"/>
                    <a:pt x="5858" y="5924"/>
                    <a:pt x="5840" y="5861"/>
                  </a:cubicBezTo>
                  <a:cubicBezTo>
                    <a:pt x="4986" y="2968"/>
                    <a:pt x="2619" y="1107"/>
                    <a:pt x="144" y="7"/>
                  </a:cubicBezTo>
                  <a:cubicBezTo>
                    <a:pt x="133" y="3"/>
                    <a:pt x="123" y="1"/>
                    <a:pt x="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4"/>
            <p:cNvSpPr/>
            <p:nvPr/>
          </p:nvSpPr>
          <p:spPr>
            <a:xfrm>
              <a:off x="6138550" y="2030800"/>
              <a:ext cx="59550" cy="40575"/>
            </a:xfrm>
            <a:custGeom>
              <a:rect b="b" l="l" r="r" t="t"/>
              <a:pathLst>
                <a:path extrusionOk="0" h="1623" w="2382">
                  <a:moveTo>
                    <a:pt x="50" y="0"/>
                  </a:moveTo>
                  <a:cubicBezTo>
                    <a:pt x="19" y="0"/>
                    <a:pt x="1" y="49"/>
                    <a:pt x="32" y="68"/>
                  </a:cubicBezTo>
                  <a:cubicBezTo>
                    <a:pt x="814" y="543"/>
                    <a:pt x="1582" y="1025"/>
                    <a:pt x="2296" y="1614"/>
                  </a:cubicBezTo>
                  <a:cubicBezTo>
                    <a:pt x="2303" y="1620"/>
                    <a:pt x="2311" y="1623"/>
                    <a:pt x="2318" y="1623"/>
                  </a:cubicBezTo>
                  <a:cubicBezTo>
                    <a:pt x="2352" y="1623"/>
                    <a:pt x="2381" y="1572"/>
                    <a:pt x="2350" y="1543"/>
                  </a:cubicBezTo>
                  <a:cubicBezTo>
                    <a:pt x="1643" y="943"/>
                    <a:pt x="893" y="396"/>
                    <a:pt x="64" y="4"/>
                  </a:cubicBezTo>
                  <a:cubicBezTo>
                    <a:pt x="59" y="1"/>
                    <a:pt x="54"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4"/>
            <p:cNvSpPr/>
            <p:nvPr/>
          </p:nvSpPr>
          <p:spPr>
            <a:xfrm>
              <a:off x="5998200" y="1940075"/>
              <a:ext cx="69325" cy="32375"/>
            </a:xfrm>
            <a:custGeom>
              <a:rect b="b" l="l" r="r" t="t"/>
              <a:pathLst>
                <a:path extrusionOk="0" h="1295" w="2773">
                  <a:moveTo>
                    <a:pt x="93" y="1"/>
                  </a:moveTo>
                  <a:cubicBezTo>
                    <a:pt x="36" y="1"/>
                    <a:pt x="0" y="90"/>
                    <a:pt x="61" y="122"/>
                  </a:cubicBezTo>
                  <a:cubicBezTo>
                    <a:pt x="921" y="579"/>
                    <a:pt x="1849" y="908"/>
                    <a:pt x="2742" y="1294"/>
                  </a:cubicBezTo>
                  <a:cubicBezTo>
                    <a:pt x="2744" y="1294"/>
                    <a:pt x="2746" y="1295"/>
                    <a:pt x="2748" y="1295"/>
                  </a:cubicBezTo>
                  <a:cubicBezTo>
                    <a:pt x="2763" y="1295"/>
                    <a:pt x="2772" y="1271"/>
                    <a:pt x="2757" y="1265"/>
                  </a:cubicBezTo>
                  <a:cubicBezTo>
                    <a:pt x="1879" y="844"/>
                    <a:pt x="1021" y="354"/>
                    <a:pt x="114" y="5"/>
                  </a:cubicBezTo>
                  <a:cubicBezTo>
                    <a:pt x="107" y="2"/>
                    <a:pt x="100"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4"/>
            <p:cNvSpPr/>
            <p:nvPr/>
          </p:nvSpPr>
          <p:spPr>
            <a:xfrm>
              <a:off x="6128350" y="2598200"/>
              <a:ext cx="39450" cy="65300"/>
            </a:xfrm>
            <a:custGeom>
              <a:rect b="b" l="l" r="r" t="t"/>
              <a:pathLst>
                <a:path extrusionOk="0" h="2612" w="1578">
                  <a:moveTo>
                    <a:pt x="1535" y="1"/>
                  </a:moveTo>
                  <a:cubicBezTo>
                    <a:pt x="1526" y="1"/>
                    <a:pt x="1516" y="5"/>
                    <a:pt x="1507" y="14"/>
                  </a:cubicBezTo>
                  <a:cubicBezTo>
                    <a:pt x="919" y="760"/>
                    <a:pt x="440" y="1643"/>
                    <a:pt x="26" y="2510"/>
                  </a:cubicBezTo>
                  <a:cubicBezTo>
                    <a:pt x="0" y="2560"/>
                    <a:pt x="41" y="2611"/>
                    <a:pt x="82" y="2611"/>
                  </a:cubicBezTo>
                  <a:cubicBezTo>
                    <a:pt x="99" y="2611"/>
                    <a:pt x="117" y="2602"/>
                    <a:pt x="129" y="2581"/>
                  </a:cubicBezTo>
                  <a:cubicBezTo>
                    <a:pt x="644" y="1771"/>
                    <a:pt x="1165" y="931"/>
                    <a:pt x="1565" y="53"/>
                  </a:cubicBezTo>
                  <a:cubicBezTo>
                    <a:pt x="1578" y="25"/>
                    <a:pt x="1558"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4"/>
            <p:cNvSpPr/>
            <p:nvPr/>
          </p:nvSpPr>
          <p:spPr>
            <a:xfrm>
              <a:off x="6188375" y="2453550"/>
              <a:ext cx="46500" cy="99025"/>
            </a:xfrm>
            <a:custGeom>
              <a:rect b="b" l="l" r="r" t="t"/>
              <a:pathLst>
                <a:path extrusionOk="0" h="3961" w="1860">
                  <a:moveTo>
                    <a:pt x="1846" y="0"/>
                  </a:moveTo>
                  <a:cubicBezTo>
                    <a:pt x="1843" y="0"/>
                    <a:pt x="1840" y="2"/>
                    <a:pt x="1839" y="7"/>
                  </a:cubicBezTo>
                  <a:cubicBezTo>
                    <a:pt x="1274" y="1347"/>
                    <a:pt x="653" y="2657"/>
                    <a:pt x="3" y="3953"/>
                  </a:cubicBezTo>
                  <a:cubicBezTo>
                    <a:pt x="1" y="3956"/>
                    <a:pt x="3" y="3960"/>
                    <a:pt x="6" y="3960"/>
                  </a:cubicBezTo>
                  <a:cubicBezTo>
                    <a:pt x="7" y="3960"/>
                    <a:pt x="9" y="3960"/>
                    <a:pt x="10" y="3957"/>
                  </a:cubicBezTo>
                  <a:cubicBezTo>
                    <a:pt x="717" y="2685"/>
                    <a:pt x="1321" y="1375"/>
                    <a:pt x="1857" y="15"/>
                  </a:cubicBezTo>
                  <a:cubicBezTo>
                    <a:pt x="1859" y="7"/>
                    <a:pt x="1852"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4"/>
            <p:cNvSpPr/>
            <p:nvPr/>
          </p:nvSpPr>
          <p:spPr>
            <a:xfrm>
              <a:off x="6259800" y="2236300"/>
              <a:ext cx="24925" cy="135600"/>
            </a:xfrm>
            <a:custGeom>
              <a:rect b="b" l="l" r="r" t="t"/>
              <a:pathLst>
                <a:path extrusionOk="0" h="5424" w="997">
                  <a:moveTo>
                    <a:pt x="204" y="0"/>
                  </a:moveTo>
                  <a:cubicBezTo>
                    <a:pt x="178" y="0"/>
                    <a:pt x="149" y="29"/>
                    <a:pt x="157" y="62"/>
                  </a:cubicBezTo>
                  <a:cubicBezTo>
                    <a:pt x="688" y="1858"/>
                    <a:pt x="439" y="3551"/>
                    <a:pt x="3" y="5408"/>
                  </a:cubicBezTo>
                  <a:cubicBezTo>
                    <a:pt x="1" y="5418"/>
                    <a:pt x="7" y="5424"/>
                    <a:pt x="14" y="5424"/>
                  </a:cubicBezTo>
                  <a:cubicBezTo>
                    <a:pt x="20" y="5424"/>
                    <a:pt x="26" y="5420"/>
                    <a:pt x="28" y="5412"/>
                  </a:cubicBezTo>
                  <a:cubicBezTo>
                    <a:pt x="510" y="3615"/>
                    <a:pt x="996" y="1715"/>
                    <a:pt x="232" y="19"/>
                  </a:cubicBezTo>
                  <a:cubicBezTo>
                    <a:pt x="225" y="6"/>
                    <a:pt x="215"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4"/>
            <p:cNvSpPr/>
            <p:nvPr/>
          </p:nvSpPr>
          <p:spPr>
            <a:xfrm>
              <a:off x="6246875" y="2266650"/>
              <a:ext cx="48725" cy="189025"/>
            </a:xfrm>
            <a:custGeom>
              <a:rect b="b" l="l" r="r" t="t"/>
              <a:pathLst>
                <a:path extrusionOk="0" h="7561" w="1949">
                  <a:moveTo>
                    <a:pt x="1797" y="1"/>
                  </a:moveTo>
                  <a:cubicBezTo>
                    <a:pt x="1790" y="1"/>
                    <a:pt x="1784" y="6"/>
                    <a:pt x="1784" y="16"/>
                  </a:cubicBezTo>
                  <a:cubicBezTo>
                    <a:pt x="1752" y="2594"/>
                    <a:pt x="1205" y="5172"/>
                    <a:pt x="17" y="7501"/>
                  </a:cubicBezTo>
                  <a:cubicBezTo>
                    <a:pt x="0" y="7534"/>
                    <a:pt x="24" y="7561"/>
                    <a:pt x="51" y="7561"/>
                  </a:cubicBezTo>
                  <a:cubicBezTo>
                    <a:pt x="64" y="7561"/>
                    <a:pt x="78" y="7554"/>
                    <a:pt x="88" y="7537"/>
                  </a:cubicBezTo>
                  <a:cubicBezTo>
                    <a:pt x="1309" y="5169"/>
                    <a:pt x="1949" y="2658"/>
                    <a:pt x="1810" y="12"/>
                  </a:cubicBezTo>
                  <a:cubicBezTo>
                    <a:pt x="1808" y="4"/>
                    <a:pt x="1802" y="1"/>
                    <a:pt x="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4"/>
            <p:cNvSpPr/>
            <p:nvPr/>
          </p:nvSpPr>
          <p:spPr>
            <a:xfrm>
              <a:off x="6267275" y="2176775"/>
              <a:ext cx="10925" cy="25825"/>
            </a:xfrm>
            <a:custGeom>
              <a:rect b="b" l="l" r="r" t="t"/>
              <a:pathLst>
                <a:path extrusionOk="0" h="1033" w="437">
                  <a:moveTo>
                    <a:pt x="109" y="0"/>
                  </a:moveTo>
                  <a:cubicBezTo>
                    <a:pt x="84" y="0"/>
                    <a:pt x="59" y="17"/>
                    <a:pt x="54" y="54"/>
                  </a:cubicBezTo>
                  <a:cubicBezTo>
                    <a:pt x="0" y="389"/>
                    <a:pt x="119" y="736"/>
                    <a:pt x="279" y="1000"/>
                  </a:cubicBezTo>
                  <a:cubicBezTo>
                    <a:pt x="293" y="1023"/>
                    <a:pt x="312" y="1032"/>
                    <a:pt x="331" y="1032"/>
                  </a:cubicBezTo>
                  <a:cubicBezTo>
                    <a:pt x="383" y="1032"/>
                    <a:pt x="437" y="967"/>
                    <a:pt x="401" y="908"/>
                  </a:cubicBezTo>
                  <a:cubicBezTo>
                    <a:pt x="239" y="643"/>
                    <a:pt x="204" y="372"/>
                    <a:pt x="172" y="57"/>
                  </a:cubicBezTo>
                  <a:cubicBezTo>
                    <a:pt x="168" y="21"/>
                    <a:pt x="138"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4"/>
            <p:cNvSpPr/>
            <p:nvPr/>
          </p:nvSpPr>
          <p:spPr>
            <a:xfrm>
              <a:off x="6128575" y="2614525"/>
              <a:ext cx="38850" cy="67625"/>
            </a:xfrm>
            <a:custGeom>
              <a:rect b="b" l="l" r="r" t="t"/>
              <a:pathLst>
                <a:path extrusionOk="0" h="2705" w="1554">
                  <a:moveTo>
                    <a:pt x="1512" y="1"/>
                  </a:moveTo>
                  <a:cubicBezTo>
                    <a:pt x="1499" y="1"/>
                    <a:pt x="1484" y="8"/>
                    <a:pt x="1477" y="25"/>
                  </a:cubicBezTo>
                  <a:cubicBezTo>
                    <a:pt x="1045" y="943"/>
                    <a:pt x="545" y="1775"/>
                    <a:pt x="23" y="2632"/>
                  </a:cubicBezTo>
                  <a:cubicBezTo>
                    <a:pt x="0" y="2669"/>
                    <a:pt x="21" y="2704"/>
                    <a:pt x="49" y="2704"/>
                  </a:cubicBezTo>
                  <a:cubicBezTo>
                    <a:pt x="59" y="2704"/>
                    <a:pt x="70" y="2700"/>
                    <a:pt x="81" y="2689"/>
                  </a:cubicBezTo>
                  <a:cubicBezTo>
                    <a:pt x="760" y="1971"/>
                    <a:pt x="1256" y="1007"/>
                    <a:pt x="1545" y="47"/>
                  </a:cubicBezTo>
                  <a:cubicBezTo>
                    <a:pt x="1554" y="18"/>
                    <a:pt x="1534" y="1"/>
                    <a:pt x="1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4"/>
            <p:cNvSpPr/>
            <p:nvPr/>
          </p:nvSpPr>
          <p:spPr>
            <a:xfrm>
              <a:off x="6278125" y="2205750"/>
              <a:ext cx="11500" cy="60975"/>
            </a:xfrm>
            <a:custGeom>
              <a:rect b="b" l="l" r="r" t="t"/>
              <a:pathLst>
                <a:path extrusionOk="0" h="2439" w="460">
                  <a:moveTo>
                    <a:pt x="66" y="1"/>
                  </a:moveTo>
                  <a:cubicBezTo>
                    <a:pt x="36" y="1"/>
                    <a:pt x="1" y="27"/>
                    <a:pt x="6" y="62"/>
                  </a:cubicBezTo>
                  <a:cubicBezTo>
                    <a:pt x="120" y="834"/>
                    <a:pt x="260" y="1549"/>
                    <a:pt x="195" y="2348"/>
                  </a:cubicBezTo>
                  <a:cubicBezTo>
                    <a:pt x="190" y="2408"/>
                    <a:pt x="235" y="2438"/>
                    <a:pt x="282" y="2438"/>
                  </a:cubicBezTo>
                  <a:cubicBezTo>
                    <a:pt x="328" y="2438"/>
                    <a:pt x="375" y="2410"/>
                    <a:pt x="381" y="2352"/>
                  </a:cubicBezTo>
                  <a:cubicBezTo>
                    <a:pt x="459" y="1562"/>
                    <a:pt x="438" y="716"/>
                    <a:pt x="102" y="23"/>
                  </a:cubicBezTo>
                  <a:cubicBezTo>
                    <a:pt x="95" y="7"/>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4"/>
            <p:cNvSpPr/>
            <p:nvPr/>
          </p:nvSpPr>
          <p:spPr>
            <a:xfrm>
              <a:off x="6070600" y="1965975"/>
              <a:ext cx="129075" cy="67675"/>
            </a:xfrm>
            <a:custGeom>
              <a:rect b="b" l="l" r="r" t="t"/>
              <a:pathLst>
                <a:path extrusionOk="0" h="2707" w="5163">
                  <a:moveTo>
                    <a:pt x="54" y="0"/>
                  </a:moveTo>
                  <a:cubicBezTo>
                    <a:pt x="11" y="0"/>
                    <a:pt x="1" y="68"/>
                    <a:pt x="43" y="79"/>
                  </a:cubicBezTo>
                  <a:cubicBezTo>
                    <a:pt x="1932" y="558"/>
                    <a:pt x="3596" y="1415"/>
                    <a:pt x="5103" y="2700"/>
                  </a:cubicBezTo>
                  <a:cubicBezTo>
                    <a:pt x="5109" y="2704"/>
                    <a:pt x="5114" y="2706"/>
                    <a:pt x="5120" y="2706"/>
                  </a:cubicBezTo>
                  <a:cubicBezTo>
                    <a:pt x="5143" y="2706"/>
                    <a:pt x="5163" y="2674"/>
                    <a:pt x="5143" y="2650"/>
                  </a:cubicBezTo>
                  <a:cubicBezTo>
                    <a:pt x="3735" y="1211"/>
                    <a:pt x="2007" y="307"/>
                    <a:pt x="57" y="1"/>
                  </a:cubicBezTo>
                  <a:cubicBezTo>
                    <a:pt x="56" y="0"/>
                    <a:pt x="55"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4"/>
            <p:cNvSpPr/>
            <p:nvPr/>
          </p:nvSpPr>
          <p:spPr>
            <a:xfrm>
              <a:off x="6243475" y="2142525"/>
              <a:ext cx="2875" cy="3175"/>
            </a:xfrm>
            <a:custGeom>
              <a:rect b="b" l="l" r="r" t="t"/>
              <a:pathLst>
                <a:path extrusionOk="0" h="127" w="115">
                  <a:moveTo>
                    <a:pt x="35" y="0"/>
                  </a:moveTo>
                  <a:cubicBezTo>
                    <a:pt x="18" y="0"/>
                    <a:pt x="0" y="21"/>
                    <a:pt x="13" y="41"/>
                  </a:cubicBezTo>
                  <a:cubicBezTo>
                    <a:pt x="24" y="66"/>
                    <a:pt x="34" y="88"/>
                    <a:pt x="49" y="113"/>
                  </a:cubicBezTo>
                  <a:cubicBezTo>
                    <a:pt x="54" y="123"/>
                    <a:pt x="61" y="127"/>
                    <a:pt x="69" y="127"/>
                  </a:cubicBezTo>
                  <a:cubicBezTo>
                    <a:pt x="90" y="127"/>
                    <a:pt x="114" y="97"/>
                    <a:pt x="99" y="74"/>
                  </a:cubicBezTo>
                  <a:cubicBezTo>
                    <a:pt x="85" y="53"/>
                    <a:pt x="70" y="31"/>
                    <a:pt x="52" y="10"/>
                  </a:cubicBezTo>
                  <a:cubicBezTo>
                    <a:pt x="47" y="3"/>
                    <a:pt x="41"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4"/>
            <p:cNvSpPr/>
            <p:nvPr/>
          </p:nvSpPr>
          <p:spPr>
            <a:xfrm>
              <a:off x="6176175" y="2493800"/>
              <a:ext cx="64775" cy="104575"/>
            </a:xfrm>
            <a:custGeom>
              <a:rect b="b" l="l" r="r" t="t"/>
              <a:pathLst>
                <a:path extrusionOk="0" h="4183" w="2591">
                  <a:moveTo>
                    <a:pt x="2491" y="0"/>
                  </a:moveTo>
                  <a:cubicBezTo>
                    <a:pt x="2471" y="0"/>
                    <a:pt x="2450" y="10"/>
                    <a:pt x="2434" y="33"/>
                  </a:cubicBezTo>
                  <a:cubicBezTo>
                    <a:pt x="1566" y="1322"/>
                    <a:pt x="862" y="2750"/>
                    <a:pt x="34" y="4069"/>
                  </a:cubicBezTo>
                  <a:cubicBezTo>
                    <a:pt x="0" y="4123"/>
                    <a:pt x="37" y="4183"/>
                    <a:pt x="79" y="4183"/>
                  </a:cubicBezTo>
                  <a:cubicBezTo>
                    <a:pt x="95" y="4183"/>
                    <a:pt x="112" y="4175"/>
                    <a:pt x="127" y="4154"/>
                  </a:cubicBezTo>
                  <a:cubicBezTo>
                    <a:pt x="1005" y="2893"/>
                    <a:pt x="1959" y="1565"/>
                    <a:pt x="2563" y="126"/>
                  </a:cubicBezTo>
                  <a:cubicBezTo>
                    <a:pt x="2591" y="62"/>
                    <a:pt x="2542" y="0"/>
                    <a:pt x="24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4"/>
            <p:cNvSpPr/>
            <p:nvPr/>
          </p:nvSpPr>
          <p:spPr>
            <a:xfrm>
              <a:off x="5778100" y="1815950"/>
              <a:ext cx="361450" cy="581425"/>
            </a:xfrm>
            <a:custGeom>
              <a:rect b="b" l="l" r="r" t="t"/>
              <a:pathLst>
                <a:path extrusionOk="0" h="23257" w="14458">
                  <a:moveTo>
                    <a:pt x="1158" y="1"/>
                  </a:moveTo>
                  <a:cubicBezTo>
                    <a:pt x="1072" y="1"/>
                    <a:pt x="981" y="60"/>
                    <a:pt x="958" y="183"/>
                  </a:cubicBezTo>
                  <a:cubicBezTo>
                    <a:pt x="0" y="5248"/>
                    <a:pt x="4619" y="7741"/>
                    <a:pt x="7833" y="9733"/>
                  </a:cubicBezTo>
                  <a:cubicBezTo>
                    <a:pt x="8900" y="10398"/>
                    <a:pt x="10100" y="11080"/>
                    <a:pt x="10904" y="12108"/>
                  </a:cubicBezTo>
                  <a:cubicBezTo>
                    <a:pt x="11632" y="13048"/>
                    <a:pt x="12007" y="14351"/>
                    <a:pt x="12418" y="15501"/>
                  </a:cubicBezTo>
                  <a:cubicBezTo>
                    <a:pt x="13318" y="18011"/>
                    <a:pt x="13782" y="20372"/>
                    <a:pt x="13693" y="23144"/>
                  </a:cubicBezTo>
                  <a:cubicBezTo>
                    <a:pt x="13691" y="23209"/>
                    <a:pt x="13745" y="23256"/>
                    <a:pt x="13796" y="23256"/>
                  </a:cubicBezTo>
                  <a:cubicBezTo>
                    <a:pt x="13829" y="23256"/>
                    <a:pt x="13861" y="23236"/>
                    <a:pt x="13875" y="23187"/>
                  </a:cubicBezTo>
                  <a:cubicBezTo>
                    <a:pt x="14457" y="21072"/>
                    <a:pt x="13993" y="18808"/>
                    <a:pt x="13414" y="16836"/>
                  </a:cubicBezTo>
                  <a:cubicBezTo>
                    <a:pt x="12829" y="14833"/>
                    <a:pt x="12175" y="12458"/>
                    <a:pt x="10693" y="11083"/>
                  </a:cubicBezTo>
                  <a:cubicBezTo>
                    <a:pt x="7454" y="8083"/>
                    <a:pt x="633" y="6580"/>
                    <a:pt x="1301" y="487"/>
                  </a:cubicBezTo>
                  <a:lnTo>
                    <a:pt x="1301" y="487"/>
                  </a:lnTo>
                  <a:cubicBezTo>
                    <a:pt x="1329" y="505"/>
                    <a:pt x="1357" y="516"/>
                    <a:pt x="1397" y="516"/>
                  </a:cubicBezTo>
                  <a:cubicBezTo>
                    <a:pt x="1448" y="512"/>
                    <a:pt x="1498" y="510"/>
                    <a:pt x="1547" y="510"/>
                  </a:cubicBezTo>
                  <a:cubicBezTo>
                    <a:pt x="2744" y="510"/>
                    <a:pt x="3491" y="1687"/>
                    <a:pt x="4311" y="2448"/>
                  </a:cubicBezTo>
                  <a:cubicBezTo>
                    <a:pt x="5036" y="3119"/>
                    <a:pt x="5868" y="3648"/>
                    <a:pt x="6747" y="4058"/>
                  </a:cubicBezTo>
                  <a:cubicBezTo>
                    <a:pt x="8611" y="4934"/>
                    <a:pt x="10739" y="5390"/>
                    <a:pt x="12786" y="5598"/>
                  </a:cubicBezTo>
                  <a:cubicBezTo>
                    <a:pt x="12789" y="5598"/>
                    <a:pt x="12792" y="5598"/>
                    <a:pt x="12794" y="5598"/>
                  </a:cubicBezTo>
                  <a:cubicBezTo>
                    <a:pt x="12902" y="5598"/>
                    <a:pt x="12951" y="5408"/>
                    <a:pt x="12842" y="5380"/>
                  </a:cubicBezTo>
                  <a:cubicBezTo>
                    <a:pt x="10675" y="4851"/>
                    <a:pt x="8468" y="4551"/>
                    <a:pt x="6468" y="3501"/>
                  </a:cubicBezTo>
                  <a:cubicBezTo>
                    <a:pt x="5379" y="2930"/>
                    <a:pt x="4525" y="2141"/>
                    <a:pt x="3661" y="1245"/>
                  </a:cubicBezTo>
                  <a:cubicBezTo>
                    <a:pt x="3067" y="630"/>
                    <a:pt x="2401" y="140"/>
                    <a:pt x="1557" y="140"/>
                  </a:cubicBezTo>
                  <a:cubicBezTo>
                    <a:pt x="1493" y="140"/>
                    <a:pt x="1428" y="143"/>
                    <a:pt x="1362" y="148"/>
                  </a:cubicBezTo>
                  <a:cubicBezTo>
                    <a:pt x="1350" y="148"/>
                    <a:pt x="1340" y="155"/>
                    <a:pt x="1329" y="159"/>
                  </a:cubicBezTo>
                  <a:cubicBezTo>
                    <a:pt x="1318" y="55"/>
                    <a:pt x="1240"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4"/>
            <p:cNvSpPr/>
            <p:nvPr/>
          </p:nvSpPr>
          <p:spPr>
            <a:xfrm>
              <a:off x="6071775" y="2097800"/>
              <a:ext cx="74775" cy="203400"/>
            </a:xfrm>
            <a:custGeom>
              <a:rect b="b" l="l" r="r" t="t"/>
              <a:pathLst>
                <a:path extrusionOk="0" h="8136" w="2991">
                  <a:moveTo>
                    <a:pt x="65" y="0"/>
                  </a:moveTo>
                  <a:cubicBezTo>
                    <a:pt x="33" y="0"/>
                    <a:pt x="1" y="47"/>
                    <a:pt x="24" y="84"/>
                  </a:cubicBezTo>
                  <a:cubicBezTo>
                    <a:pt x="739" y="1338"/>
                    <a:pt x="1378" y="2623"/>
                    <a:pt x="1875" y="4013"/>
                  </a:cubicBezTo>
                  <a:cubicBezTo>
                    <a:pt x="2349" y="5348"/>
                    <a:pt x="2621" y="6734"/>
                    <a:pt x="2956" y="8127"/>
                  </a:cubicBezTo>
                  <a:cubicBezTo>
                    <a:pt x="2959" y="8133"/>
                    <a:pt x="2964" y="8136"/>
                    <a:pt x="2970" y="8136"/>
                  </a:cubicBezTo>
                  <a:cubicBezTo>
                    <a:pt x="2980" y="8136"/>
                    <a:pt x="2991" y="8127"/>
                    <a:pt x="2989" y="8116"/>
                  </a:cubicBezTo>
                  <a:cubicBezTo>
                    <a:pt x="2853" y="6663"/>
                    <a:pt x="2407" y="5209"/>
                    <a:pt x="1928" y="3881"/>
                  </a:cubicBezTo>
                  <a:cubicBezTo>
                    <a:pt x="1438" y="2531"/>
                    <a:pt x="835" y="1217"/>
                    <a:pt x="96" y="20"/>
                  </a:cubicBezTo>
                  <a:cubicBezTo>
                    <a:pt x="88" y="6"/>
                    <a:pt x="76"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4"/>
            <p:cNvSpPr/>
            <p:nvPr/>
          </p:nvSpPr>
          <p:spPr>
            <a:xfrm>
              <a:off x="6082125" y="2088150"/>
              <a:ext cx="61200" cy="132675"/>
            </a:xfrm>
            <a:custGeom>
              <a:rect b="b" l="l" r="r" t="t"/>
              <a:pathLst>
                <a:path extrusionOk="0" h="5307" w="2448">
                  <a:moveTo>
                    <a:pt x="38" y="1"/>
                  </a:moveTo>
                  <a:cubicBezTo>
                    <a:pt x="19" y="1"/>
                    <a:pt x="0" y="24"/>
                    <a:pt x="14" y="45"/>
                  </a:cubicBezTo>
                  <a:cubicBezTo>
                    <a:pt x="1035" y="1702"/>
                    <a:pt x="1921" y="3302"/>
                    <a:pt x="2385" y="5288"/>
                  </a:cubicBezTo>
                  <a:cubicBezTo>
                    <a:pt x="2388" y="5301"/>
                    <a:pt x="2397" y="5306"/>
                    <a:pt x="2407" y="5306"/>
                  </a:cubicBezTo>
                  <a:cubicBezTo>
                    <a:pt x="2425" y="5306"/>
                    <a:pt x="2447" y="5289"/>
                    <a:pt x="2443" y="5267"/>
                  </a:cubicBezTo>
                  <a:cubicBezTo>
                    <a:pt x="2043" y="3370"/>
                    <a:pt x="1296" y="1388"/>
                    <a:pt x="57" y="9"/>
                  </a:cubicBezTo>
                  <a:cubicBezTo>
                    <a:pt x="51" y="3"/>
                    <a:pt x="45" y="1"/>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4"/>
            <p:cNvSpPr/>
            <p:nvPr/>
          </p:nvSpPr>
          <p:spPr>
            <a:xfrm>
              <a:off x="6095875" y="2096000"/>
              <a:ext cx="44300" cy="76350"/>
            </a:xfrm>
            <a:custGeom>
              <a:rect b="b" l="l" r="r" t="t"/>
              <a:pathLst>
                <a:path extrusionOk="0" h="3054" w="1772">
                  <a:moveTo>
                    <a:pt x="51" y="1"/>
                  </a:moveTo>
                  <a:cubicBezTo>
                    <a:pt x="26" y="1"/>
                    <a:pt x="0" y="36"/>
                    <a:pt x="21" y="60"/>
                  </a:cubicBezTo>
                  <a:cubicBezTo>
                    <a:pt x="796" y="917"/>
                    <a:pt x="1410" y="1835"/>
                    <a:pt x="1710" y="3035"/>
                  </a:cubicBezTo>
                  <a:cubicBezTo>
                    <a:pt x="1714" y="3048"/>
                    <a:pt x="1724" y="3053"/>
                    <a:pt x="1735" y="3053"/>
                  </a:cubicBezTo>
                  <a:cubicBezTo>
                    <a:pt x="1752" y="3053"/>
                    <a:pt x="1772" y="3037"/>
                    <a:pt x="1768" y="3017"/>
                  </a:cubicBezTo>
                  <a:cubicBezTo>
                    <a:pt x="1514" y="1835"/>
                    <a:pt x="967" y="702"/>
                    <a:pt x="67" y="6"/>
                  </a:cubicBezTo>
                  <a:cubicBezTo>
                    <a:pt x="62" y="3"/>
                    <a:pt x="57"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4"/>
            <p:cNvSpPr/>
            <p:nvPr/>
          </p:nvSpPr>
          <p:spPr>
            <a:xfrm>
              <a:off x="5809525" y="1846000"/>
              <a:ext cx="263950" cy="245525"/>
            </a:xfrm>
            <a:custGeom>
              <a:rect b="b" l="l" r="r" t="t"/>
              <a:pathLst>
                <a:path extrusionOk="0" h="9821" w="10558">
                  <a:moveTo>
                    <a:pt x="84" y="1"/>
                  </a:moveTo>
                  <a:cubicBezTo>
                    <a:pt x="49" y="1"/>
                    <a:pt x="11" y="31"/>
                    <a:pt x="11" y="82"/>
                  </a:cubicBezTo>
                  <a:cubicBezTo>
                    <a:pt x="11" y="163"/>
                    <a:pt x="19" y="246"/>
                    <a:pt x="22" y="325"/>
                  </a:cubicBezTo>
                  <a:cubicBezTo>
                    <a:pt x="8" y="339"/>
                    <a:pt x="1" y="353"/>
                    <a:pt x="1" y="371"/>
                  </a:cubicBezTo>
                  <a:cubicBezTo>
                    <a:pt x="8" y="421"/>
                    <a:pt x="19" y="471"/>
                    <a:pt x="29" y="521"/>
                  </a:cubicBezTo>
                  <a:cubicBezTo>
                    <a:pt x="204" y="2810"/>
                    <a:pt x="1786" y="4599"/>
                    <a:pt x="3429" y="5774"/>
                  </a:cubicBezTo>
                  <a:cubicBezTo>
                    <a:pt x="4486" y="6527"/>
                    <a:pt x="5633" y="7139"/>
                    <a:pt x="6754" y="7770"/>
                  </a:cubicBezTo>
                  <a:cubicBezTo>
                    <a:pt x="7993" y="8464"/>
                    <a:pt x="9218" y="9192"/>
                    <a:pt x="10489" y="9817"/>
                  </a:cubicBezTo>
                  <a:cubicBezTo>
                    <a:pt x="10493" y="9819"/>
                    <a:pt x="10498" y="9820"/>
                    <a:pt x="10502" y="9820"/>
                  </a:cubicBezTo>
                  <a:cubicBezTo>
                    <a:pt x="10533" y="9820"/>
                    <a:pt x="10557" y="9765"/>
                    <a:pt x="10525" y="9746"/>
                  </a:cubicBezTo>
                  <a:cubicBezTo>
                    <a:pt x="9190" y="8874"/>
                    <a:pt x="7786" y="8124"/>
                    <a:pt x="6400" y="7338"/>
                  </a:cubicBezTo>
                  <a:lnTo>
                    <a:pt x="6400" y="7338"/>
                  </a:lnTo>
                  <a:cubicBezTo>
                    <a:pt x="7214" y="7714"/>
                    <a:pt x="8050" y="8045"/>
                    <a:pt x="8879" y="8378"/>
                  </a:cubicBezTo>
                  <a:cubicBezTo>
                    <a:pt x="8884" y="8380"/>
                    <a:pt x="8890" y="8381"/>
                    <a:pt x="8895" y="8381"/>
                  </a:cubicBezTo>
                  <a:cubicBezTo>
                    <a:pt x="8939" y="8381"/>
                    <a:pt x="8959" y="8308"/>
                    <a:pt x="8915" y="8289"/>
                  </a:cubicBezTo>
                  <a:cubicBezTo>
                    <a:pt x="6940" y="7449"/>
                    <a:pt x="4908" y="6596"/>
                    <a:pt x="3218" y="5199"/>
                  </a:cubicBezTo>
                  <a:cubicBezTo>
                    <a:pt x="1804" y="4028"/>
                    <a:pt x="829" y="2563"/>
                    <a:pt x="233" y="750"/>
                  </a:cubicBezTo>
                  <a:cubicBezTo>
                    <a:pt x="190" y="524"/>
                    <a:pt x="154" y="296"/>
                    <a:pt x="136" y="56"/>
                  </a:cubicBezTo>
                  <a:cubicBezTo>
                    <a:pt x="133" y="18"/>
                    <a:pt x="11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4"/>
            <p:cNvSpPr/>
            <p:nvPr/>
          </p:nvSpPr>
          <p:spPr>
            <a:xfrm>
              <a:off x="5817175" y="1861325"/>
              <a:ext cx="106375" cy="122500"/>
            </a:xfrm>
            <a:custGeom>
              <a:rect b="b" l="l" r="r" t="t"/>
              <a:pathLst>
                <a:path extrusionOk="0" h="4900" w="4255">
                  <a:moveTo>
                    <a:pt x="64" y="0"/>
                  </a:moveTo>
                  <a:cubicBezTo>
                    <a:pt x="34" y="0"/>
                    <a:pt x="1" y="36"/>
                    <a:pt x="13" y="76"/>
                  </a:cubicBezTo>
                  <a:cubicBezTo>
                    <a:pt x="541" y="2258"/>
                    <a:pt x="2216" y="4258"/>
                    <a:pt x="4198" y="4897"/>
                  </a:cubicBezTo>
                  <a:cubicBezTo>
                    <a:pt x="4202" y="4899"/>
                    <a:pt x="4207" y="4899"/>
                    <a:pt x="4210" y="4899"/>
                  </a:cubicBezTo>
                  <a:cubicBezTo>
                    <a:pt x="4242" y="4899"/>
                    <a:pt x="4255" y="4852"/>
                    <a:pt x="4223" y="4833"/>
                  </a:cubicBezTo>
                  <a:cubicBezTo>
                    <a:pt x="3252" y="4319"/>
                    <a:pt x="2373" y="3740"/>
                    <a:pt x="1641" y="2865"/>
                  </a:cubicBezTo>
                  <a:cubicBezTo>
                    <a:pt x="948" y="2044"/>
                    <a:pt x="473" y="1080"/>
                    <a:pt x="102" y="33"/>
                  </a:cubicBezTo>
                  <a:cubicBezTo>
                    <a:pt x="95" y="10"/>
                    <a:pt x="80"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4"/>
            <p:cNvSpPr/>
            <p:nvPr/>
          </p:nvSpPr>
          <p:spPr>
            <a:xfrm>
              <a:off x="5835500" y="1874625"/>
              <a:ext cx="24950" cy="38400"/>
            </a:xfrm>
            <a:custGeom>
              <a:rect b="b" l="l" r="r" t="t"/>
              <a:pathLst>
                <a:path extrusionOk="0" h="1536" w="998">
                  <a:moveTo>
                    <a:pt x="76" y="0"/>
                  </a:moveTo>
                  <a:cubicBezTo>
                    <a:pt x="41" y="0"/>
                    <a:pt x="1" y="34"/>
                    <a:pt x="8" y="76"/>
                  </a:cubicBezTo>
                  <a:cubicBezTo>
                    <a:pt x="115" y="640"/>
                    <a:pt x="551" y="1158"/>
                    <a:pt x="915" y="1525"/>
                  </a:cubicBezTo>
                  <a:cubicBezTo>
                    <a:pt x="922" y="1533"/>
                    <a:pt x="929" y="1536"/>
                    <a:pt x="936" y="1536"/>
                  </a:cubicBezTo>
                  <a:cubicBezTo>
                    <a:pt x="966" y="1536"/>
                    <a:pt x="998" y="1487"/>
                    <a:pt x="973" y="1461"/>
                  </a:cubicBezTo>
                  <a:cubicBezTo>
                    <a:pt x="790" y="1255"/>
                    <a:pt x="625" y="1029"/>
                    <a:pt x="487" y="787"/>
                  </a:cubicBezTo>
                  <a:cubicBezTo>
                    <a:pt x="343" y="544"/>
                    <a:pt x="258" y="261"/>
                    <a:pt x="115" y="22"/>
                  </a:cubicBezTo>
                  <a:cubicBezTo>
                    <a:pt x="107" y="7"/>
                    <a:pt x="92"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4"/>
            <p:cNvSpPr/>
            <p:nvPr/>
          </p:nvSpPr>
          <p:spPr>
            <a:xfrm>
              <a:off x="6097550" y="2089800"/>
              <a:ext cx="76225" cy="95250"/>
            </a:xfrm>
            <a:custGeom>
              <a:rect b="b" l="l" r="r" t="t"/>
              <a:pathLst>
                <a:path extrusionOk="0" h="3810" w="3049">
                  <a:moveTo>
                    <a:pt x="60" y="1"/>
                  </a:moveTo>
                  <a:cubicBezTo>
                    <a:pt x="23" y="1"/>
                    <a:pt x="1" y="65"/>
                    <a:pt x="33" y="93"/>
                  </a:cubicBezTo>
                  <a:cubicBezTo>
                    <a:pt x="633" y="640"/>
                    <a:pt x="1218" y="1158"/>
                    <a:pt x="1719" y="1829"/>
                  </a:cubicBezTo>
                  <a:cubicBezTo>
                    <a:pt x="2182" y="2450"/>
                    <a:pt x="2586" y="3118"/>
                    <a:pt x="2983" y="3797"/>
                  </a:cubicBezTo>
                  <a:cubicBezTo>
                    <a:pt x="2988" y="3806"/>
                    <a:pt x="2996" y="3810"/>
                    <a:pt x="3003" y="3810"/>
                  </a:cubicBezTo>
                  <a:cubicBezTo>
                    <a:pt x="3025" y="3810"/>
                    <a:pt x="3049" y="3777"/>
                    <a:pt x="3033" y="3751"/>
                  </a:cubicBezTo>
                  <a:cubicBezTo>
                    <a:pt x="2283" y="2394"/>
                    <a:pt x="1465" y="680"/>
                    <a:pt x="76" y="4"/>
                  </a:cubicBezTo>
                  <a:cubicBezTo>
                    <a:pt x="70" y="2"/>
                    <a:pt x="6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4"/>
            <p:cNvSpPr/>
            <p:nvPr/>
          </p:nvSpPr>
          <p:spPr>
            <a:xfrm>
              <a:off x="6106225" y="2089650"/>
              <a:ext cx="70650" cy="67250"/>
            </a:xfrm>
            <a:custGeom>
              <a:rect b="b" l="l" r="r" t="t"/>
              <a:pathLst>
                <a:path extrusionOk="0" h="2690" w="2826">
                  <a:moveTo>
                    <a:pt x="58" y="0"/>
                  </a:moveTo>
                  <a:cubicBezTo>
                    <a:pt x="25" y="0"/>
                    <a:pt x="0" y="56"/>
                    <a:pt x="32" y="78"/>
                  </a:cubicBezTo>
                  <a:cubicBezTo>
                    <a:pt x="1125" y="742"/>
                    <a:pt x="2036" y="1543"/>
                    <a:pt x="2750" y="2674"/>
                  </a:cubicBezTo>
                  <a:cubicBezTo>
                    <a:pt x="2756" y="2685"/>
                    <a:pt x="2765" y="2690"/>
                    <a:pt x="2774" y="2690"/>
                  </a:cubicBezTo>
                  <a:cubicBezTo>
                    <a:pt x="2799" y="2690"/>
                    <a:pt x="2826" y="2653"/>
                    <a:pt x="2807" y="2621"/>
                  </a:cubicBezTo>
                  <a:cubicBezTo>
                    <a:pt x="2178" y="1467"/>
                    <a:pt x="1229" y="493"/>
                    <a:pt x="71" y="3"/>
                  </a:cubicBezTo>
                  <a:cubicBezTo>
                    <a:pt x="67" y="1"/>
                    <a:pt x="62"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4"/>
            <p:cNvSpPr/>
            <p:nvPr/>
          </p:nvSpPr>
          <p:spPr>
            <a:xfrm>
              <a:off x="5936850" y="1998650"/>
              <a:ext cx="159425" cy="85300"/>
            </a:xfrm>
            <a:custGeom>
              <a:rect b="b" l="l" r="r" t="t"/>
              <a:pathLst>
                <a:path extrusionOk="0" h="3412" w="6377">
                  <a:moveTo>
                    <a:pt x="54" y="1"/>
                  </a:moveTo>
                  <a:cubicBezTo>
                    <a:pt x="20" y="1"/>
                    <a:pt x="0" y="54"/>
                    <a:pt x="29" y="79"/>
                  </a:cubicBezTo>
                  <a:cubicBezTo>
                    <a:pt x="868" y="833"/>
                    <a:pt x="2057" y="1179"/>
                    <a:pt x="3068" y="1597"/>
                  </a:cubicBezTo>
                  <a:cubicBezTo>
                    <a:pt x="4211" y="2068"/>
                    <a:pt x="5346" y="2586"/>
                    <a:pt x="6307" y="3404"/>
                  </a:cubicBezTo>
                  <a:cubicBezTo>
                    <a:pt x="6314" y="3409"/>
                    <a:pt x="6320" y="3412"/>
                    <a:pt x="6326" y="3412"/>
                  </a:cubicBezTo>
                  <a:cubicBezTo>
                    <a:pt x="6354" y="3412"/>
                    <a:pt x="6376" y="3366"/>
                    <a:pt x="6350" y="3340"/>
                  </a:cubicBezTo>
                  <a:cubicBezTo>
                    <a:pt x="5485" y="2518"/>
                    <a:pt x="4465" y="1993"/>
                    <a:pt x="3397" y="1532"/>
                  </a:cubicBezTo>
                  <a:cubicBezTo>
                    <a:pt x="2846" y="1297"/>
                    <a:pt x="2293" y="1075"/>
                    <a:pt x="1747" y="833"/>
                  </a:cubicBezTo>
                  <a:cubicBezTo>
                    <a:pt x="1178" y="579"/>
                    <a:pt x="639" y="247"/>
                    <a:pt x="68" y="4"/>
                  </a:cubicBezTo>
                  <a:cubicBezTo>
                    <a:pt x="63" y="2"/>
                    <a:pt x="58"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4"/>
            <p:cNvSpPr/>
            <p:nvPr/>
          </p:nvSpPr>
          <p:spPr>
            <a:xfrm>
              <a:off x="5973725" y="2008250"/>
              <a:ext cx="76025" cy="33025"/>
            </a:xfrm>
            <a:custGeom>
              <a:rect b="b" l="l" r="r" t="t"/>
              <a:pathLst>
                <a:path extrusionOk="0" h="1321" w="3041">
                  <a:moveTo>
                    <a:pt x="80" y="1"/>
                  </a:moveTo>
                  <a:cubicBezTo>
                    <a:pt x="28" y="1"/>
                    <a:pt x="1" y="79"/>
                    <a:pt x="54" y="102"/>
                  </a:cubicBezTo>
                  <a:cubicBezTo>
                    <a:pt x="1015" y="530"/>
                    <a:pt x="2004" y="873"/>
                    <a:pt x="2960" y="1316"/>
                  </a:cubicBezTo>
                  <a:cubicBezTo>
                    <a:pt x="2967" y="1319"/>
                    <a:pt x="2973" y="1320"/>
                    <a:pt x="2978" y="1320"/>
                  </a:cubicBezTo>
                  <a:cubicBezTo>
                    <a:pt x="3021" y="1320"/>
                    <a:pt x="3040" y="1246"/>
                    <a:pt x="2996" y="1224"/>
                  </a:cubicBezTo>
                  <a:cubicBezTo>
                    <a:pt x="2075" y="745"/>
                    <a:pt x="1096" y="266"/>
                    <a:pt x="93" y="2"/>
                  </a:cubicBezTo>
                  <a:cubicBezTo>
                    <a:pt x="89" y="1"/>
                    <a:pt x="84"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4"/>
            <p:cNvSpPr/>
            <p:nvPr/>
          </p:nvSpPr>
          <p:spPr>
            <a:xfrm>
              <a:off x="6001100" y="1968550"/>
              <a:ext cx="94800" cy="29875"/>
            </a:xfrm>
            <a:custGeom>
              <a:rect b="b" l="l" r="r" t="t"/>
              <a:pathLst>
                <a:path extrusionOk="0" h="1195" w="3792">
                  <a:moveTo>
                    <a:pt x="68" y="0"/>
                  </a:moveTo>
                  <a:cubicBezTo>
                    <a:pt x="17" y="0"/>
                    <a:pt x="0" y="88"/>
                    <a:pt x="48" y="108"/>
                  </a:cubicBezTo>
                  <a:cubicBezTo>
                    <a:pt x="1205" y="597"/>
                    <a:pt x="2513" y="918"/>
                    <a:pt x="3737" y="1193"/>
                  </a:cubicBezTo>
                  <a:cubicBezTo>
                    <a:pt x="3740" y="1194"/>
                    <a:pt x="3743" y="1195"/>
                    <a:pt x="3745" y="1195"/>
                  </a:cubicBezTo>
                  <a:cubicBezTo>
                    <a:pt x="3779" y="1195"/>
                    <a:pt x="3791" y="1128"/>
                    <a:pt x="3755" y="1115"/>
                  </a:cubicBezTo>
                  <a:cubicBezTo>
                    <a:pt x="2602" y="640"/>
                    <a:pt x="1316" y="190"/>
                    <a:pt x="77" y="1"/>
                  </a:cubicBezTo>
                  <a:cubicBezTo>
                    <a:pt x="74" y="1"/>
                    <a:pt x="71"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4"/>
            <p:cNvSpPr/>
            <p:nvPr/>
          </p:nvSpPr>
          <p:spPr>
            <a:xfrm>
              <a:off x="6049575" y="2306250"/>
              <a:ext cx="103175" cy="297925"/>
            </a:xfrm>
            <a:custGeom>
              <a:rect b="b" l="l" r="r" t="t"/>
              <a:pathLst>
                <a:path extrusionOk="0" h="11917" w="4127">
                  <a:moveTo>
                    <a:pt x="3592" y="0"/>
                  </a:moveTo>
                  <a:cubicBezTo>
                    <a:pt x="3550" y="0"/>
                    <a:pt x="3502" y="38"/>
                    <a:pt x="3509" y="92"/>
                  </a:cubicBezTo>
                  <a:cubicBezTo>
                    <a:pt x="4126" y="4445"/>
                    <a:pt x="981" y="7799"/>
                    <a:pt x="9" y="11864"/>
                  </a:cubicBezTo>
                  <a:cubicBezTo>
                    <a:pt x="1" y="11897"/>
                    <a:pt x="25" y="11917"/>
                    <a:pt x="51" y="11917"/>
                  </a:cubicBezTo>
                  <a:cubicBezTo>
                    <a:pt x="69" y="11917"/>
                    <a:pt x="87" y="11907"/>
                    <a:pt x="94" y="11885"/>
                  </a:cubicBezTo>
                  <a:cubicBezTo>
                    <a:pt x="752" y="9614"/>
                    <a:pt x="2026" y="7624"/>
                    <a:pt x="2909" y="5452"/>
                  </a:cubicBezTo>
                  <a:cubicBezTo>
                    <a:pt x="3587" y="3774"/>
                    <a:pt x="4116" y="1793"/>
                    <a:pt x="3648" y="46"/>
                  </a:cubicBezTo>
                  <a:cubicBezTo>
                    <a:pt x="3640" y="14"/>
                    <a:pt x="3617" y="0"/>
                    <a:pt x="3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4"/>
            <p:cNvSpPr/>
            <p:nvPr/>
          </p:nvSpPr>
          <p:spPr>
            <a:xfrm>
              <a:off x="6151200" y="2214375"/>
              <a:ext cx="35575" cy="199500"/>
            </a:xfrm>
            <a:custGeom>
              <a:rect b="b" l="l" r="r" t="t"/>
              <a:pathLst>
                <a:path extrusionOk="0" h="7980" w="1423">
                  <a:moveTo>
                    <a:pt x="399" y="1"/>
                  </a:moveTo>
                  <a:cubicBezTo>
                    <a:pt x="368" y="1"/>
                    <a:pt x="336" y="36"/>
                    <a:pt x="347" y="78"/>
                  </a:cubicBezTo>
                  <a:cubicBezTo>
                    <a:pt x="687" y="1389"/>
                    <a:pt x="926" y="2667"/>
                    <a:pt x="854" y="4071"/>
                  </a:cubicBezTo>
                  <a:cubicBezTo>
                    <a:pt x="786" y="5414"/>
                    <a:pt x="419" y="6650"/>
                    <a:pt x="8" y="7928"/>
                  </a:cubicBezTo>
                  <a:cubicBezTo>
                    <a:pt x="0" y="7955"/>
                    <a:pt x="21" y="7979"/>
                    <a:pt x="41" y="7979"/>
                  </a:cubicBezTo>
                  <a:cubicBezTo>
                    <a:pt x="50" y="7979"/>
                    <a:pt x="59" y="7974"/>
                    <a:pt x="65" y="7964"/>
                  </a:cubicBezTo>
                  <a:cubicBezTo>
                    <a:pt x="1308" y="5671"/>
                    <a:pt x="1422" y="2296"/>
                    <a:pt x="440" y="32"/>
                  </a:cubicBezTo>
                  <a:cubicBezTo>
                    <a:pt x="430" y="10"/>
                    <a:pt x="415"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4"/>
            <p:cNvSpPr/>
            <p:nvPr/>
          </p:nvSpPr>
          <p:spPr>
            <a:xfrm>
              <a:off x="6165650" y="2191325"/>
              <a:ext cx="22650" cy="104350"/>
            </a:xfrm>
            <a:custGeom>
              <a:rect b="b" l="l" r="r" t="t"/>
              <a:pathLst>
                <a:path extrusionOk="0" h="4174" w="906">
                  <a:moveTo>
                    <a:pt x="57" y="0"/>
                  </a:moveTo>
                  <a:cubicBezTo>
                    <a:pt x="28" y="0"/>
                    <a:pt x="0" y="30"/>
                    <a:pt x="12" y="72"/>
                  </a:cubicBezTo>
                  <a:cubicBezTo>
                    <a:pt x="376" y="1422"/>
                    <a:pt x="747" y="2678"/>
                    <a:pt x="795" y="4125"/>
                  </a:cubicBezTo>
                  <a:cubicBezTo>
                    <a:pt x="796" y="4159"/>
                    <a:pt x="816" y="4173"/>
                    <a:pt x="839" y="4173"/>
                  </a:cubicBezTo>
                  <a:cubicBezTo>
                    <a:pt x="870" y="4173"/>
                    <a:pt x="905" y="4147"/>
                    <a:pt x="905" y="4104"/>
                  </a:cubicBezTo>
                  <a:cubicBezTo>
                    <a:pt x="897" y="2732"/>
                    <a:pt x="716" y="1196"/>
                    <a:pt x="98" y="29"/>
                  </a:cubicBezTo>
                  <a:cubicBezTo>
                    <a:pt x="88" y="9"/>
                    <a:pt x="72"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4"/>
            <p:cNvSpPr/>
            <p:nvPr/>
          </p:nvSpPr>
          <p:spPr>
            <a:xfrm>
              <a:off x="6182475" y="2193975"/>
              <a:ext cx="13275" cy="41525"/>
            </a:xfrm>
            <a:custGeom>
              <a:rect b="b" l="l" r="r" t="t"/>
              <a:pathLst>
                <a:path extrusionOk="0" h="1661" w="531">
                  <a:moveTo>
                    <a:pt x="77" y="1"/>
                  </a:moveTo>
                  <a:cubicBezTo>
                    <a:pt x="39" y="1"/>
                    <a:pt x="1" y="31"/>
                    <a:pt x="10" y="80"/>
                  </a:cubicBezTo>
                  <a:cubicBezTo>
                    <a:pt x="57" y="316"/>
                    <a:pt x="171" y="533"/>
                    <a:pt x="239" y="762"/>
                  </a:cubicBezTo>
                  <a:cubicBezTo>
                    <a:pt x="321" y="1034"/>
                    <a:pt x="374" y="1316"/>
                    <a:pt x="404" y="1605"/>
                  </a:cubicBezTo>
                  <a:cubicBezTo>
                    <a:pt x="407" y="1643"/>
                    <a:pt x="431" y="1660"/>
                    <a:pt x="457" y="1660"/>
                  </a:cubicBezTo>
                  <a:cubicBezTo>
                    <a:pt x="492" y="1660"/>
                    <a:pt x="531" y="1630"/>
                    <a:pt x="529" y="1580"/>
                  </a:cubicBezTo>
                  <a:cubicBezTo>
                    <a:pt x="500" y="1080"/>
                    <a:pt x="428" y="398"/>
                    <a:pt x="125" y="22"/>
                  </a:cubicBezTo>
                  <a:cubicBezTo>
                    <a:pt x="112" y="8"/>
                    <a:pt x="95"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4"/>
            <p:cNvSpPr/>
            <p:nvPr/>
          </p:nvSpPr>
          <p:spPr>
            <a:xfrm>
              <a:off x="6045625" y="2613800"/>
              <a:ext cx="19775" cy="33850"/>
            </a:xfrm>
            <a:custGeom>
              <a:rect b="b" l="l" r="r" t="t"/>
              <a:pathLst>
                <a:path extrusionOk="0" h="1354" w="791">
                  <a:moveTo>
                    <a:pt x="55" y="1"/>
                  </a:moveTo>
                  <a:cubicBezTo>
                    <a:pt x="29" y="1"/>
                    <a:pt x="0" y="30"/>
                    <a:pt x="13" y="61"/>
                  </a:cubicBezTo>
                  <a:cubicBezTo>
                    <a:pt x="203" y="504"/>
                    <a:pt x="463" y="915"/>
                    <a:pt x="692" y="1332"/>
                  </a:cubicBezTo>
                  <a:cubicBezTo>
                    <a:pt x="699" y="1347"/>
                    <a:pt x="710" y="1354"/>
                    <a:pt x="722" y="1354"/>
                  </a:cubicBezTo>
                  <a:cubicBezTo>
                    <a:pt x="754" y="1354"/>
                    <a:pt x="791" y="1304"/>
                    <a:pt x="767" y="1261"/>
                  </a:cubicBezTo>
                  <a:cubicBezTo>
                    <a:pt x="546" y="847"/>
                    <a:pt x="342" y="401"/>
                    <a:pt x="81" y="15"/>
                  </a:cubicBezTo>
                  <a:cubicBezTo>
                    <a:pt x="74" y="5"/>
                    <a:pt x="65" y="1"/>
                    <a:pt x="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4"/>
            <p:cNvSpPr/>
            <p:nvPr/>
          </p:nvSpPr>
          <p:spPr>
            <a:xfrm>
              <a:off x="6049450" y="2598350"/>
              <a:ext cx="30575" cy="55200"/>
            </a:xfrm>
            <a:custGeom>
              <a:rect b="b" l="l" r="r" t="t"/>
              <a:pathLst>
                <a:path extrusionOk="0" h="2208" w="1223">
                  <a:moveTo>
                    <a:pt x="57" y="0"/>
                  </a:moveTo>
                  <a:cubicBezTo>
                    <a:pt x="30" y="0"/>
                    <a:pt x="1" y="35"/>
                    <a:pt x="14" y="68"/>
                  </a:cubicBezTo>
                  <a:cubicBezTo>
                    <a:pt x="279" y="818"/>
                    <a:pt x="714" y="1561"/>
                    <a:pt x="1153" y="2194"/>
                  </a:cubicBezTo>
                  <a:cubicBezTo>
                    <a:pt x="1159" y="2204"/>
                    <a:pt x="1167" y="2208"/>
                    <a:pt x="1176" y="2208"/>
                  </a:cubicBezTo>
                  <a:cubicBezTo>
                    <a:pt x="1199" y="2208"/>
                    <a:pt x="1223" y="2173"/>
                    <a:pt x="1207" y="2143"/>
                  </a:cubicBezTo>
                  <a:cubicBezTo>
                    <a:pt x="828" y="1440"/>
                    <a:pt x="482" y="708"/>
                    <a:pt x="86" y="19"/>
                  </a:cubicBezTo>
                  <a:cubicBezTo>
                    <a:pt x="78" y="5"/>
                    <a:pt x="68"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4"/>
            <p:cNvSpPr/>
            <p:nvPr/>
          </p:nvSpPr>
          <p:spPr>
            <a:xfrm>
              <a:off x="6053375" y="2578700"/>
              <a:ext cx="39425" cy="72800"/>
            </a:xfrm>
            <a:custGeom>
              <a:rect b="b" l="l" r="r" t="t"/>
              <a:pathLst>
                <a:path extrusionOk="0" h="2912" w="1577">
                  <a:moveTo>
                    <a:pt x="57" y="0"/>
                  </a:moveTo>
                  <a:cubicBezTo>
                    <a:pt x="30" y="0"/>
                    <a:pt x="0" y="34"/>
                    <a:pt x="10" y="66"/>
                  </a:cubicBezTo>
                  <a:cubicBezTo>
                    <a:pt x="386" y="1055"/>
                    <a:pt x="946" y="2026"/>
                    <a:pt x="1507" y="2898"/>
                  </a:cubicBezTo>
                  <a:cubicBezTo>
                    <a:pt x="1513" y="2908"/>
                    <a:pt x="1521" y="2912"/>
                    <a:pt x="1529" y="2912"/>
                  </a:cubicBezTo>
                  <a:cubicBezTo>
                    <a:pt x="1553" y="2912"/>
                    <a:pt x="1577" y="2876"/>
                    <a:pt x="1561" y="2847"/>
                  </a:cubicBezTo>
                  <a:cubicBezTo>
                    <a:pt x="1053" y="1915"/>
                    <a:pt x="596" y="944"/>
                    <a:pt x="82" y="15"/>
                  </a:cubicBezTo>
                  <a:cubicBezTo>
                    <a:pt x="76" y="5"/>
                    <a:pt x="66"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4"/>
            <p:cNvSpPr/>
            <p:nvPr/>
          </p:nvSpPr>
          <p:spPr>
            <a:xfrm>
              <a:off x="6061400" y="2559600"/>
              <a:ext cx="38150" cy="71450"/>
            </a:xfrm>
            <a:custGeom>
              <a:rect b="b" l="l" r="r" t="t"/>
              <a:pathLst>
                <a:path extrusionOk="0" h="2858" w="1526">
                  <a:moveTo>
                    <a:pt x="29" y="1"/>
                  </a:moveTo>
                  <a:cubicBezTo>
                    <a:pt x="15" y="1"/>
                    <a:pt x="0" y="16"/>
                    <a:pt x="7" y="37"/>
                  </a:cubicBezTo>
                  <a:cubicBezTo>
                    <a:pt x="343" y="1044"/>
                    <a:pt x="897" y="1979"/>
                    <a:pt x="1454" y="2844"/>
                  </a:cubicBezTo>
                  <a:cubicBezTo>
                    <a:pt x="1460" y="2854"/>
                    <a:pt x="1468" y="2858"/>
                    <a:pt x="1477" y="2858"/>
                  </a:cubicBezTo>
                  <a:cubicBezTo>
                    <a:pt x="1501" y="2858"/>
                    <a:pt x="1525" y="2824"/>
                    <a:pt x="1507" y="2797"/>
                  </a:cubicBezTo>
                  <a:cubicBezTo>
                    <a:pt x="961" y="1904"/>
                    <a:pt x="532" y="951"/>
                    <a:pt x="50" y="15"/>
                  </a:cubicBezTo>
                  <a:cubicBezTo>
                    <a:pt x="45" y="5"/>
                    <a:pt x="37"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4"/>
            <p:cNvSpPr/>
            <p:nvPr/>
          </p:nvSpPr>
          <p:spPr>
            <a:xfrm>
              <a:off x="6072475" y="2544550"/>
              <a:ext cx="22900" cy="47500"/>
            </a:xfrm>
            <a:custGeom>
              <a:rect b="b" l="l" r="r" t="t"/>
              <a:pathLst>
                <a:path extrusionOk="0" h="1900" w="916">
                  <a:moveTo>
                    <a:pt x="42" y="0"/>
                  </a:moveTo>
                  <a:cubicBezTo>
                    <a:pt x="22" y="0"/>
                    <a:pt x="1" y="21"/>
                    <a:pt x="11" y="49"/>
                  </a:cubicBezTo>
                  <a:cubicBezTo>
                    <a:pt x="261" y="674"/>
                    <a:pt x="564" y="1274"/>
                    <a:pt x="843" y="1882"/>
                  </a:cubicBezTo>
                  <a:cubicBezTo>
                    <a:pt x="849" y="1894"/>
                    <a:pt x="859" y="1899"/>
                    <a:pt x="869" y="1899"/>
                  </a:cubicBezTo>
                  <a:cubicBezTo>
                    <a:pt x="892" y="1899"/>
                    <a:pt x="916" y="1876"/>
                    <a:pt x="904" y="1849"/>
                  </a:cubicBezTo>
                  <a:cubicBezTo>
                    <a:pt x="629" y="1242"/>
                    <a:pt x="375" y="610"/>
                    <a:pt x="68" y="17"/>
                  </a:cubicBezTo>
                  <a:cubicBezTo>
                    <a:pt x="62" y="5"/>
                    <a:pt x="52"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4"/>
            <p:cNvSpPr/>
            <p:nvPr/>
          </p:nvSpPr>
          <p:spPr>
            <a:xfrm>
              <a:off x="6080725" y="2529850"/>
              <a:ext cx="28450" cy="55275"/>
            </a:xfrm>
            <a:custGeom>
              <a:rect b="b" l="l" r="r" t="t"/>
              <a:pathLst>
                <a:path extrusionOk="0" h="2211" w="1138">
                  <a:moveTo>
                    <a:pt x="53" y="0"/>
                  </a:moveTo>
                  <a:cubicBezTo>
                    <a:pt x="28" y="0"/>
                    <a:pt x="0" y="31"/>
                    <a:pt x="13" y="62"/>
                  </a:cubicBezTo>
                  <a:cubicBezTo>
                    <a:pt x="320" y="791"/>
                    <a:pt x="702" y="1484"/>
                    <a:pt x="1049" y="2187"/>
                  </a:cubicBezTo>
                  <a:cubicBezTo>
                    <a:pt x="1057" y="2204"/>
                    <a:pt x="1070" y="2210"/>
                    <a:pt x="1084" y="2210"/>
                  </a:cubicBezTo>
                  <a:cubicBezTo>
                    <a:pt x="1110" y="2210"/>
                    <a:pt x="1137" y="2183"/>
                    <a:pt x="1123" y="2152"/>
                  </a:cubicBezTo>
                  <a:cubicBezTo>
                    <a:pt x="777" y="1441"/>
                    <a:pt x="459" y="701"/>
                    <a:pt x="77" y="16"/>
                  </a:cubicBezTo>
                  <a:cubicBezTo>
                    <a:pt x="72" y="5"/>
                    <a:pt x="62"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4"/>
            <p:cNvSpPr/>
            <p:nvPr/>
          </p:nvSpPr>
          <p:spPr>
            <a:xfrm>
              <a:off x="6087875" y="2509825"/>
              <a:ext cx="28425" cy="56975"/>
            </a:xfrm>
            <a:custGeom>
              <a:rect b="b" l="l" r="r" t="t"/>
              <a:pathLst>
                <a:path extrusionOk="0" h="2279" w="1137">
                  <a:moveTo>
                    <a:pt x="40" y="1"/>
                  </a:moveTo>
                  <a:cubicBezTo>
                    <a:pt x="21" y="1"/>
                    <a:pt x="0" y="26"/>
                    <a:pt x="6" y="49"/>
                  </a:cubicBezTo>
                  <a:cubicBezTo>
                    <a:pt x="245" y="831"/>
                    <a:pt x="684" y="1563"/>
                    <a:pt x="1059" y="2264"/>
                  </a:cubicBezTo>
                  <a:cubicBezTo>
                    <a:pt x="1065" y="2274"/>
                    <a:pt x="1074" y="2279"/>
                    <a:pt x="1084" y="2279"/>
                  </a:cubicBezTo>
                  <a:cubicBezTo>
                    <a:pt x="1108" y="2279"/>
                    <a:pt x="1136" y="2249"/>
                    <a:pt x="1123" y="2221"/>
                  </a:cubicBezTo>
                  <a:cubicBezTo>
                    <a:pt x="756" y="1499"/>
                    <a:pt x="466" y="703"/>
                    <a:pt x="59" y="14"/>
                  </a:cubicBezTo>
                  <a:cubicBezTo>
                    <a:pt x="54" y="5"/>
                    <a:pt x="47"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4"/>
            <p:cNvSpPr/>
            <p:nvPr/>
          </p:nvSpPr>
          <p:spPr>
            <a:xfrm>
              <a:off x="6091325" y="2492275"/>
              <a:ext cx="32275" cy="56775"/>
            </a:xfrm>
            <a:custGeom>
              <a:rect b="b" l="l" r="r" t="t"/>
              <a:pathLst>
                <a:path extrusionOk="0" h="2271" w="1291">
                  <a:moveTo>
                    <a:pt x="45" y="1"/>
                  </a:moveTo>
                  <a:cubicBezTo>
                    <a:pt x="23" y="1"/>
                    <a:pt x="0" y="28"/>
                    <a:pt x="10" y="58"/>
                  </a:cubicBezTo>
                  <a:cubicBezTo>
                    <a:pt x="296" y="833"/>
                    <a:pt x="796" y="1540"/>
                    <a:pt x="1189" y="2247"/>
                  </a:cubicBezTo>
                  <a:cubicBezTo>
                    <a:pt x="1197" y="2264"/>
                    <a:pt x="1210" y="2271"/>
                    <a:pt x="1222" y="2271"/>
                  </a:cubicBezTo>
                  <a:cubicBezTo>
                    <a:pt x="1255" y="2271"/>
                    <a:pt x="1291" y="2221"/>
                    <a:pt x="1267" y="2180"/>
                  </a:cubicBezTo>
                  <a:cubicBezTo>
                    <a:pt x="885" y="1469"/>
                    <a:pt x="549" y="644"/>
                    <a:pt x="71" y="15"/>
                  </a:cubicBezTo>
                  <a:cubicBezTo>
                    <a:pt x="64" y="5"/>
                    <a:pt x="55"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4"/>
            <p:cNvSpPr/>
            <p:nvPr/>
          </p:nvSpPr>
          <p:spPr>
            <a:xfrm>
              <a:off x="6100800" y="2482675"/>
              <a:ext cx="27350" cy="46025"/>
            </a:xfrm>
            <a:custGeom>
              <a:rect b="b" l="l" r="r" t="t"/>
              <a:pathLst>
                <a:path extrusionOk="0" h="1841" w="1094">
                  <a:moveTo>
                    <a:pt x="51" y="1"/>
                  </a:moveTo>
                  <a:cubicBezTo>
                    <a:pt x="25" y="1"/>
                    <a:pt x="1" y="35"/>
                    <a:pt x="17" y="67"/>
                  </a:cubicBezTo>
                  <a:cubicBezTo>
                    <a:pt x="346" y="650"/>
                    <a:pt x="702" y="1199"/>
                    <a:pt x="989" y="1814"/>
                  </a:cubicBezTo>
                  <a:cubicBezTo>
                    <a:pt x="997" y="1833"/>
                    <a:pt x="1012" y="1841"/>
                    <a:pt x="1028" y="1841"/>
                  </a:cubicBezTo>
                  <a:cubicBezTo>
                    <a:pt x="1060" y="1841"/>
                    <a:pt x="1093" y="1809"/>
                    <a:pt x="1074" y="1771"/>
                  </a:cubicBezTo>
                  <a:cubicBezTo>
                    <a:pt x="796" y="1160"/>
                    <a:pt x="488" y="525"/>
                    <a:pt x="78" y="14"/>
                  </a:cubicBezTo>
                  <a:cubicBezTo>
                    <a:pt x="70" y="5"/>
                    <a:pt x="60"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4"/>
            <p:cNvSpPr/>
            <p:nvPr/>
          </p:nvSpPr>
          <p:spPr>
            <a:xfrm>
              <a:off x="6113100" y="2471925"/>
              <a:ext cx="27525" cy="39875"/>
            </a:xfrm>
            <a:custGeom>
              <a:rect b="b" l="l" r="r" t="t"/>
              <a:pathLst>
                <a:path extrusionOk="0" h="1595" w="1101">
                  <a:moveTo>
                    <a:pt x="49" y="1"/>
                  </a:moveTo>
                  <a:cubicBezTo>
                    <a:pt x="25" y="1"/>
                    <a:pt x="0" y="29"/>
                    <a:pt x="11" y="55"/>
                  </a:cubicBezTo>
                  <a:cubicBezTo>
                    <a:pt x="204" y="501"/>
                    <a:pt x="464" y="922"/>
                    <a:pt x="700" y="1337"/>
                  </a:cubicBezTo>
                  <a:cubicBezTo>
                    <a:pt x="754" y="1429"/>
                    <a:pt x="854" y="1595"/>
                    <a:pt x="959" y="1595"/>
                  </a:cubicBezTo>
                  <a:cubicBezTo>
                    <a:pt x="991" y="1595"/>
                    <a:pt x="1022" y="1580"/>
                    <a:pt x="1054" y="1544"/>
                  </a:cubicBezTo>
                  <a:lnTo>
                    <a:pt x="1054" y="1544"/>
                  </a:lnTo>
                  <a:cubicBezTo>
                    <a:pt x="1052" y="1553"/>
                    <a:pt x="1057" y="1559"/>
                    <a:pt x="1064" y="1559"/>
                  </a:cubicBezTo>
                  <a:cubicBezTo>
                    <a:pt x="1068" y="1559"/>
                    <a:pt x="1072" y="1556"/>
                    <a:pt x="1075" y="1551"/>
                  </a:cubicBezTo>
                  <a:cubicBezTo>
                    <a:pt x="1082" y="1533"/>
                    <a:pt x="1089" y="1515"/>
                    <a:pt x="1097" y="1497"/>
                  </a:cubicBezTo>
                  <a:cubicBezTo>
                    <a:pt x="1100" y="1487"/>
                    <a:pt x="1097" y="1479"/>
                    <a:pt x="1089" y="1479"/>
                  </a:cubicBezTo>
                  <a:cubicBezTo>
                    <a:pt x="1087" y="1463"/>
                    <a:pt x="1073" y="1450"/>
                    <a:pt x="1059" y="1450"/>
                  </a:cubicBezTo>
                  <a:cubicBezTo>
                    <a:pt x="1051" y="1450"/>
                    <a:pt x="1042" y="1455"/>
                    <a:pt x="1036" y="1465"/>
                  </a:cubicBezTo>
                  <a:cubicBezTo>
                    <a:pt x="1026" y="1480"/>
                    <a:pt x="1014" y="1487"/>
                    <a:pt x="1000" y="1487"/>
                  </a:cubicBezTo>
                  <a:cubicBezTo>
                    <a:pt x="859" y="1487"/>
                    <a:pt x="514" y="816"/>
                    <a:pt x="479" y="747"/>
                  </a:cubicBezTo>
                  <a:cubicBezTo>
                    <a:pt x="350" y="501"/>
                    <a:pt x="225" y="244"/>
                    <a:pt x="75" y="15"/>
                  </a:cubicBezTo>
                  <a:cubicBezTo>
                    <a:pt x="68" y="5"/>
                    <a:pt x="59"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4"/>
            <p:cNvSpPr/>
            <p:nvPr/>
          </p:nvSpPr>
          <p:spPr>
            <a:xfrm>
              <a:off x="6118375" y="2454450"/>
              <a:ext cx="25775" cy="39325"/>
            </a:xfrm>
            <a:custGeom>
              <a:rect b="b" l="l" r="r" t="t"/>
              <a:pathLst>
                <a:path extrusionOk="0" h="1573" w="1031">
                  <a:moveTo>
                    <a:pt x="55" y="0"/>
                  </a:moveTo>
                  <a:cubicBezTo>
                    <a:pt x="29" y="0"/>
                    <a:pt x="1" y="28"/>
                    <a:pt x="14" y="57"/>
                  </a:cubicBezTo>
                  <a:cubicBezTo>
                    <a:pt x="275" y="582"/>
                    <a:pt x="617" y="1060"/>
                    <a:pt x="924" y="1553"/>
                  </a:cubicBezTo>
                  <a:cubicBezTo>
                    <a:pt x="933" y="1567"/>
                    <a:pt x="945" y="1572"/>
                    <a:pt x="957" y="1572"/>
                  </a:cubicBezTo>
                  <a:cubicBezTo>
                    <a:pt x="992" y="1572"/>
                    <a:pt x="1030" y="1522"/>
                    <a:pt x="1003" y="1482"/>
                  </a:cubicBezTo>
                  <a:cubicBezTo>
                    <a:pt x="703" y="989"/>
                    <a:pt x="428" y="464"/>
                    <a:pt x="82" y="14"/>
                  </a:cubicBezTo>
                  <a:cubicBezTo>
                    <a:pt x="75" y="4"/>
                    <a:pt x="65"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4"/>
            <p:cNvSpPr/>
            <p:nvPr/>
          </p:nvSpPr>
          <p:spPr>
            <a:xfrm>
              <a:off x="6123900" y="2431425"/>
              <a:ext cx="24750" cy="40775"/>
            </a:xfrm>
            <a:custGeom>
              <a:rect b="b" l="l" r="r" t="t"/>
              <a:pathLst>
                <a:path extrusionOk="0" h="1631" w="990">
                  <a:moveTo>
                    <a:pt x="60" y="1"/>
                  </a:moveTo>
                  <a:cubicBezTo>
                    <a:pt x="33" y="1"/>
                    <a:pt x="1" y="32"/>
                    <a:pt x="14" y="64"/>
                  </a:cubicBezTo>
                  <a:cubicBezTo>
                    <a:pt x="268" y="607"/>
                    <a:pt x="604" y="1103"/>
                    <a:pt x="904" y="1614"/>
                  </a:cubicBezTo>
                  <a:cubicBezTo>
                    <a:pt x="911" y="1625"/>
                    <a:pt x="920" y="1630"/>
                    <a:pt x="930" y="1630"/>
                  </a:cubicBezTo>
                  <a:cubicBezTo>
                    <a:pt x="959" y="1630"/>
                    <a:pt x="989" y="1587"/>
                    <a:pt x="968" y="1553"/>
                  </a:cubicBezTo>
                  <a:cubicBezTo>
                    <a:pt x="682" y="1042"/>
                    <a:pt x="421" y="493"/>
                    <a:pt x="86" y="13"/>
                  </a:cubicBezTo>
                  <a:cubicBezTo>
                    <a:pt x="79" y="4"/>
                    <a:pt x="70"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4"/>
            <p:cNvSpPr/>
            <p:nvPr/>
          </p:nvSpPr>
          <p:spPr>
            <a:xfrm>
              <a:off x="6128100" y="2410950"/>
              <a:ext cx="32325" cy="52675"/>
            </a:xfrm>
            <a:custGeom>
              <a:rect b="b" l="l" r="r" t="t"/>
              <a:pathLst>
                <a:path extrusionOk="0" h="2107" w="1293">
                  <a:moveTo>
                    <a:pt x="35" y="1"/>
                  </a:moveTo>
                  <a:cubicBezTo>
                    <a:pt x="17" y="1"/>
                    <a:pt x="1" y="25"/>
                    <a:pt x="14" y="43"/>
                  </a:cubicBezTo>
                  <a:cubicBezTo>
                    <a:pt x="418" y="722"/>
                    <a:pt x="835" y="1379"/>
                    <a:pt x="1199" y="2083"/>
                  </a:cubicBezTo>
                  <a:cubicBezTo>
                    <a:pt x="1208" y="2099"/>
                    <a:pt x="1222" y="2106"/>
                    <a:pt x="1236" y="2106"/>
                  </a:cubicBezTo>
                  <a:cubicBezTo>
                    <a:pt x="1264" y="2106"/>
                    <a:pt x="1293" y="2078"/>
                    <a:pt x="1278" y="2047"/>
                  </a:cubicBezTo>
                  <a:cubicBezTo>
                    <a:pt x="917" y="1333"/>
                    <a:pt x="532" y="629"/>
                    <a:pt x="54" y="11"/>
                  </a:cubicBezTo>
                  <a:cubicBezTo>
                    <a:pt x="48" y="4"/>
                    <a:pt x="41"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4"/>
            <p:cNvSpPr/>
            <p:nvPr/>
          </p:nvSpPr>
          <p:spPr>
            <a:xfrm>
              <a:off x="6131650" y="2390350"/>
              <a:ext cx="26225" cy="47650"/>
            </a:xfrm>
            <a:custGeom>
              <a:rect b="b" l="l" r="r" t="t"/>
              <a:pathLst>
                <a:path extrusionOk="0" h="1906" w="1049">
                  <a:moveTo>
                    <a:pt x="31" y="0"/>
                  </a:moveTo>
                  <a:cubicBezTo>
                    <a:pt x="16" y="0"/>
                    <a:pt x="1" y="16"/>
                    <a:pt x="8" y="36"/>
                  </a:cubicBezTo>
                  <a:cubicBezTo>
                    <a:pt x="251" y="700"/>
                    <a:pt x="612" y="1317"/>
                    <a:pt x="983" y="1892"/>
                  </a:cubicBezTo>
                  <a:cubicBezTo>
                    <a:pt x="989" y="1902"/>
                    <a:pt x="996" y="1906"/>
                    <a:pt x="1004" y="1906"/>
                  </a:cubicBezTo>
                  <a:cubicBezTo>
                    <a:pt x="1026" y="1906"/>
                    <a:pt x="1048" y="1876"/>
                    <a:pt x="1033" y="1849"/>
                  </a:cubicBezTo>
                  <a:cubicBezTo>
                    <a:pt x="658" y="1267"/>
                    <a:pt x="362" y="639"/>
                    <a:pt x="50" y="14"/>
                  </a:cubicBezTo>
                  <a:cubicBezTo>
                    <a:pt x="46" y="4"/>
                    <a:pt x="38"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4"/>
            <p:cNvSpPr/>
            <p:nvPr/>
          </p:nvSpPr>
          <p:spPr>
            <a:xfrm>
              <a:off x="6129800" y="2364200"/>
              <a:ext cx="39300" cy="62450"/>
            </a:xfrm>
            <a:custGeom>
              <a:rect b="b" l="l" r="r" t="t"/>
              <a:pathLst>
                <a:path extrusionOk="0" h="2498" w="1572">
                  <a:moveTo>
                    <a:pt x="42" y="0"/>
                  </a:moveTo>
                  <a:cubicBezTo>
                    <a:pt x="20" y="0"/>
                    <a:pt x="1" y="30"/>
                    <a:pt x="14" y="57"/>
                  </a:cubicBezTo>
                  <a:cubicBezTo>
                    <a:pt x="472" y="892"/>
                    <a:pt x="1003" y="1682"/>
                    <a:pt x="1503" y="2485"/>
                  </a:cubicBezTo>
                  <a:cubicBezTo>
                    <a:pt x="1509" y="2494"/>
                    <a:pt x="1516" y="2498"/>
                    <a:pt x="1524" y="2498"/>
                  </a:cubicBezTo>
                  <a:cubicBezTo>
                    <a:pt x="1547" y="2498"/>
                    <a:pt x="1572" y="2465"/>
                    <a:pt x="1553" y="2439"/>
                  </a:cubicBezTo>
                  <a:cubicBezTo>
                    <a:pt x="1064" y="1628"/>
                    <a:pt x="596" y="789"/>
                    <a:pt x="64" y="14"/>
                  </a:cubicBezTo>
                  <a:cubicBezTo>
                    <a:pt x="58" y="4"/>
                    <a:pt x="49"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4"/>
            <p:cNvSpPr/>
            <p:nvPr/>
          </p:nvSpPr>
          <p:spPr>
            <a:xfrm>
              <a:off x="6132650" y="2347825"/>
              <a:ext cx="42275" cy="60075"/>
            </a:xfrm>
            <a:custGeom>
              <a:rect b="b" l="l" r="r" t="t"/>
              <a:pathLst>
                <a:path extrusionOk="0" h="2403" w="1691">
                  <a:moveTo>
                    <a:pt x="56" y="1"/>
                  </a:moveTo>
                  <a:cubicBezTo>
                    <a:pt x="27" y="1"/>
                    <a:pt x="0" y="37"/>
                    <a:pt x="22" y="69"/>
                  </a:cubicBezTo>
                  <a:cubicBezTo>
                    <a:pt x="575" y="832"/>
                    <a:pt x="1132" y="1572"/>
                    <a:pt x="1625" y="2390"/>
                  </a:cubicBezTo>
                  <a:cubicBezTo>
                    <a:pt x="1631" y="2399"/>
                    <a:pt x="1638" y="2403"/>
                    <a:pt x="1645" y="2403"/>
                  </a:cubicBezTo>
                  <a:cubicBezTo>
                    <a:pt x="1667" y="2403"/>
                    <a:pt x="1691" y="2370"/>
                    <a:pt x="1675" y="2344"/>
                  </a:cubicBezTo>
                  <a:cubicBezTo>
                    <a:pt x="1200" y="1526"/>
                    <a:pt x="693" y="715"/>
                    <a:pt x="86" y="15"/>
                  </a:cubicBezTo>
                  <a:cubicBezTo>
                    <a:pt x="77" y="5"/>
                    <a:pt x="66"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4"/>
            <p:cNvSpPr/>
            <p:nvPr/>
          </p:nvSpPr>
          <p:spPr>
            <a:xfrm>
              <a:off x="6127200" y="2321900"/>
              <a:ext cx="53125" cy="69050"/>
            </a:xfrm>
            <a:custGeom>
              <a:rect b="b" l="l" r="r" t="t"/>
              <a:pathLst>
                <a:path extrusionOk="0" h="2762" w="2125">
                  <a:moveTo>
                    <a:pt x="73" y="1"/>
                  </a:moveTo>
                  <a:cubicBezTo>
                    <a:pt x="31" y="1"/>
                    <a:pt x="1" y="64"/>
                    <a:pt x="40" y="102"/>
                  </a:cubicBezTo>
                  <a:cubicBezTo>
                    <a:pt x="825" y="909"/>
                    <a:pt x="1522" y="1673"/>
                    <a:pt x="2033" y="2738"/>
                  </a:cubicBezTo>
                  <a:cubicBezTo>
                    <a:pt x="2041" y="2754"/>
                    <a:pt x="2055" y="2762"/>
                    <a:pt x="2069" y="2762"/>
                  </a:cubicBezTo>
                  <a:cubicBezTo>
                    <a:pt x="2097" y="2762"/>
                    <a:pt x="2125" y="2734"/>
                    <a:pt x="2111" y="2698"/>
                  </a:cubicBezTo>
                  <a:cubicBezTo>
                    <a:pt x="1654" y="1666"/>
                    <a:pt x="989" y="631"/>
                    <a:pt x="100" y="10"/>
                  </a:cubicBezTo>
                  <a:cubicBezTo>
                    <a:pt x="91" y="3"/>
                    <a:pt x="82"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4"/>
            <p:cNvSpPr/>
            <p:nvPr/>
          </p:nvSpPr>
          <p:spPr>
            <a:xfrm>
              <a:off x="6115675" y="2292450"/>
              <a:ext cx="63325" cy="56675"/>
            </a:xfrm>
            <a:custGeom>
              <a:rect b="b" l="l" r="r" t="t"/>
              <a:pathLst>
                <a:path extrusionOk="0" h="2267" w="2533">
                  <a:moveTo>
                    <a:pt x="34" y="0"/>
                  </a:moveTo>
                  <a:cubicBezTo>
                    <a:pt x="14" y="0"/>
                    <a:pt x="1" y="29"/>
                    <a:pt x="18" y="44"/>
                  </a:cubicBezTo>
                  <a:cubicBezTo>
                    <a:pt x="854" y="762"/>
                    <a:pt x="1686" y="1440"/>
                    <a:pt x="2446" y="2255"/>
                  </a:cubicBezTo>
                  <a:cubicBezTo>
                    <a:pt x="2455" y="2263"/>
                    <a:pt x="2465" y="2267"/>
                    <a:pt x="2474" y="2267"/>
                  </a:cubicBezTo>
                  <a:cubicBezTo>
                    <a:pt x="2504" y="2267"/>
                    <a:pt x="2532" y="2229"/>
                    <a:pt x="2507" y="2201"/>
                  </a:cubicBezTo>
                  <a:cubicBezTo>
                    <a:pt x="1754" y="1398"/>
                    <a:pt x="951" y="601"/>
                    <a:pt x="47" y="5"/>
                  </a:cubicBezTo>
                  <a:cubicBezTo>
                    <a:pt x="42" y="2"/>
                    <a:pt x="38"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4"/>
            <p:cNvSpPr/>
            <p:nvPr/>
          </p:nvSpPr>
          <p:spPr>
            <a:xfrm>
              <a:off x="6106275" y="2263025"/>
              <a:ext cx="84100" cy="72725"/>
            </a:xfrm>
            <a:custGeom>
              <a:rect b="b" l="l" r="r" t="t"/>
              <a:pathLst>
                <a:path extrusionOk="0" h="2909" w="3364">
                  <a:moveTo>
                    <a:pt x="58" y="0"/>
                  </a:moveTo>
                  <a:cubicBezTo>
                    <a:pt x="25" y="0"/>
                    <a:pt x="0" y="52"/>
                    <a:pt x="30" y="82"/>
                  </a:cubicBezTo>
                  <a:cubicBezTo>
                    <a:pt x="1091" y="1050"/>
                    <a:pt x="2216" y="1953"/>
                    <a:pt x="3294" y="2900"/>
                  </a:cubicBezTo>
                  <a:cubicBezTo>
                    <a:pt x="3301" y="2906"/>
                    <a:pt x="3308" y="2909"/>
                    <a:pt x="3314" y="2909"/>
                  </a:cubicBezTo>
                  <a:cubicBezTo>
                    <a:pt x="3342" y="2909"/>
                    <a:pt x="3363" y="2862"/>
                    <a:pt x="3337" y="2836"/>
                  </a:cubicBezTo>
                  <a:cubicBezTo>
                    <a:pt x="2344" y="1818"/>
                    <a:pt x="1245" y="793"/>
                    <a:pt x="80" y="7"/>
                  </a:cubicBezTo>
                  <a:cubicBezTo>
                    <a:pt x="72" y="3"/>
                    <a:pt x="65"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4"/>
            <p:cNvSpPr/>
            <p:nvPr/>
          </p:nvSpPr>
          <p:spPr>
            <a:xfrm>
              <a:off x="6105800" y="2248825"/>
              <a:ext cx="82125" cy="66100"/>
            </a:xfrm>
            <a:custGeom>
              <a:rect b="b" l="l" r="r" t="t"/>
              <a:pathLst>
                <a:path extrusionOk="0" h="2644" w="3285">
                  <a:moveTo>
                    <a:pt x="65" y="0"/>
                  </a:moveTo>
                  <a:cubicBezTo>
                    <a:pt x="26" y="0"/>
                    <a:pt x="0" y="65"/>
                    <a:pt x="34" y="90"/>
                  </a:cubicBezTo>
                  <a:cubicBezTo>
                    <a:pt x="1174" y="861"/>
                    <a:pt x="2217" y="1618"/>
                    <a:pt x="3189" y="2633"/>
                  </a:cubicBezTo>
                  <a:cubicBezTo>
                    <a:pt x="3196" y="2640"/>
                    <a:pt x="3205" y="2643"/>
                    <a:pt x="3213" y="2643"/>
                  </a:cubicBezTo>
                  <a:cubicBezTo>
                    <a:pt x="3248" y="2643"/>
                    <a:pt x="3285" y="2588"/>
                    <a:pt x="3256" y="2554"/>
                  </a:cubicBezTo>
                  <a:cubicBezTo>
                    <a:pt x="2391" y="1518"/>
                    <a:pt x="1282" y="546"/>
                    <a:pt x="82" y="4"/>
                  </a:cubicBezTo>
                  <a:cubicBezTo>
                    <a:pt x="76" y="1"/>
                    <a:pt x="71"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4"/>
            <p:cNvSpPr/>
            <p:nvPr/>
          </p:nvSpPr>
          <p:spPr>
            <a:xfrm>
              <a:off x="6105525" y="2223350"/>
              <a:ext cx="91575" cy="72400"/>
            </a:xfrm>
            <a:custGeom>
              <a:rect b="b" l="l" r="r" t="t"/>
              <a:pathLst>
                <a:path extrusionOk="0" h="2896" w="3663">
                  <a:moveTo>
                    <a:pt x="60" y="1"/>
                  </a:moveTo>
                  <a:cubicBezTo>
                    <a:pt x="26" y="1"/>
                    <a:pt x="1" y="58"/>
                    <a:pt x="35" y="80"/>
                  </a:cubicBezTo>
                  <a:cubicBezTo>
                    <a:pt x="1306" y="916"/>
                    <a:pt x="2595" y="1626"/>
                    <a:pt x="3574" y="2880"/>
                  </a:cubicBezTo>
                  <a:cubicBezTo>
                    <a:pt x="3582" y="2891"/>
                    <a:pt x="3592" y="2895"/>
                    <a:pt x="3602" y="2895"/>
                  </a:cubicBezTo>
                  <a:cubicBezTo>
                    <a:pt x="3633" y="2895"/>
                    <a:pt x="3663" y="2855"/>
                    <a:pt x="3638" y="2823"/>
                  </a:cubicBezTo>
                  <a:cubicBezTo>
                    <a:pt x="2710" y="1576"/>
                    <a:pt x="1392" y="701"/>
                    <a:pt x="75" y="5"/>
                  </a:cubicBezTo>
                  <a:cubicBezTo>
                    <a:pt x="70" y="2"/>
                    <a:pt x="6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4"/>
            <p:cNvSpPr/>
            <p:nvPr/>
          </p:nvSpPr>
          <p:spPr>
            <a:xfrm>
              <a:off x="6101500" y="2201150"/>
              <a:ext cx="85750" cy="60900"/>
            </a:xfrm>
            <a:custGeom>
              <a:rect b="b" l="l" r="r" t="t"/>
              <a:pathLst>
                <a:path extrusionOk="0" h="2436" w="3430">
                  <a:moveTo>
                    <a:pt x="51" y="1"/>
                  </a:moveTo>
                  <a:cubicBezTo>
                    <a:pt x="21" y="1"/>
                    <a:pt x="0" y="53"/>
                    <a:pt x="28" y="71"/>
                  </a:cubicBezTo>
                  <a:cubicBezTo>
                    <a:pt x="1160" y="839"/>
                    <a:pt x="2303" y="1547"/>
                    <a:pt x="3364" y="2428"/>
                  </a:cubicBezTo>
                  <a:cubicBezTo>
                    <a:pt x="3370" y="2434"/>
                    <a:pt x="3376" y="2436"/>
                    <a:pt x="3382" y="2436"/>
                  </a:cubicBezTo>
                  <a:cubicBezTo>
                    <a:pt x="3408" y="2436"/>
                    <a:pt x="3429" y="2391"/>
                    <a:pt x="3403" y="2368"/>
                  </a:cubicBezTo>
                  <a:cubicBezTo>
                    <a:pt x="2375" y="1486"/>
                    <a:pt x="1264" y="604"/>
                    <a:pt x="64" y="4"/>
                  </a:cubicBezTo>
                  <a:cubicBezTo>
                    <a:pt x="60" y="2"/>
                    <a:pt x="56"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4"/>
            <p:cNvSpPr/>
            <p:nvPr/>
          </p:nvSpPr>
          <p:spPr>
            <a:xfrm>
              <a:off x="6090300" y="2183250"/>
              <a:ext cx="100275" cy="70275"/>
            </a:xfrm>
            <a:custGeom>
              <a:rect b="b" l="l" r="r" t="t"/>
              <a:pathLst>
                <a:path extrusionOk="0" h="2811" w="4011">
                  <a:moveTo>
                    <a:pt x="82" y="1"/>
                  </a:moveTo>
                  <a:cubicBezTo>
                    <a:pt x="36" y="1"/>
                    <a:pt x="1" y="84"/>
                    <a:pt x="48" y="113"/>
                  </a:cubicBezTo>
                  <a:cubicBezTo>
                    <a:pt x="1376" y="931"/>
                    <a:pt x="2912" y="1484"/>
                    <a:pt x="3916" y="2795"/>
                  </a:cubicBezTo>
                  <a:cubicBezTo>
                    <a:pt x="3924" y="2806"/>
                    <a:pt x="3935" y="2811"/>
                    <a:pt x="3945" y="2811"/>
                  </a:cubicBezTo>
                  <a:cubicBezTo>
                    <a:pt x="3978" y="2811"/>
                    <a:pt x="4011" y="2766"/>
                    <a:pt x="3987" y="2731"/>
                  </a:cubicBezTo>
                  <a:cubicBezTo>
                    <a:pt x="3029" y="1434"/>
                    <a:pt x="1473" y="684"/>
                    <a:pt x="102" y="6"/>
                  </a:cubicBezTo>
                  <a:cubicBezTo>
                    <a:pt x="95" y="2"/>
                    <a:pt x="89"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4"/>
            <p:cNvSpPr/>
            <p:nvPr/>
          </p:nvSpPr>
          <p:spPr>
            <a:xfrm>
              <a:off x="6105875" y="2181425"/>
              <a:ext cx="83450" cy="43325"/>
            </a:xfrm>
            <a:custGeom>
              <a:rect b="b" l="l" r="r" t="t"/>
              <a:pathLst>
                <a:path extrusionOk="0" h="1733" w="3338">
                  <a:moveTo>
                    <a:pt x="57" y="1"/>
                  </a:moveTo>
                  <a:cubicBezTo>
                    <a:pt x="20" y="1"/>
                    <a:pt x="1" y="66"/>
                    <a:pt x="39" y="86"/>
                  </a:cubicBezTo>
                  <a:cubicBezTo>
                    <a:pt x="1103" y="628"/>
                    <a:pt x="2185" y="1118"/>
                    <a:pt x="3221" y="1724"/>
                  </a:cubicBezTo>
                  <a:cubicBezTo>
                    <a:pt x="3230" y="1730"/>
                    <a:pt x="3239" y="1732"/>
                    <a:pt x="3247" y="1732"/>
                  </a:cubicBezTo>
                  <a:cubicBezTo>
                    <a:pt x="3296" y="1732"/>
                    <a:pt x="3337" y="1658"/>
                    <a:pt x="3288" y="1625"/>
                  </a:cubicBezTo>
                  <a:cubicBezTo>
                    <a:pt x="2260" y="1007"/>
                    <a:pt x="1200" y="400"/>
                    <a:pt x="71" y="3"/>
                  </a:cubicBezTo>
                  <a:cubicBezTo>
                    <a:pt x="66" y="2"/>
                    <a:pt x="62"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4"/>
            <p:cNvSpPr/>
            <p:nvPr/>
          </p:nvSpPr>
          <p:spPr>
            <a:xfrm>
              <a:off x="6086025" y="2667175"/>
              <a:ext cx="28950" cy="17500"/>
            </a:xfrm>
            <a:custGeom>
              <a:rect b="b" l="l" r="r" t="t"/>
              <a:pathLst>
                <a:path extrusionOk="0" h="700" w="1158">
                  <a:moveTo>
                    <a:pt x="46" y="1"/>
                  </a:moveTo>
                  <a:cubicBezTo>
                    <a:pt x="20" y="1"/>
                    <a:pt x="0" y="42"/>
                    <a:pt x="26" y="66"/>
                  </a:cubicBezTo>
                  <a:cubicBezTo>
                    <a:pt x="329" y="355"/>
                    <a:pt x="701" y="555"/>
                    <a:pt x="1083" y="697"/>
                  </a:cubicBezTo>
                  <a:cubicBezTo>
                    <a:pt x="1087" y="699"/>
                    <a:pt x="1091" y="700"/>
                    <a:pt x="1095" y="700"/>
                  </a:cubicBezTo>
                  <a:cubicBezTo>
                    <a:pt x="1135" y="700"/>
                    <a:pt x="1157" y="628"/>
                    <a:pt x="1115" y="612"/>
                  </a:cubicBezTo>
                  <a:cubicBezTo>
                    <a:pt x="729" y="469"/>
                    <a:pt x="397" y="255"/>
                    <a:pt x="65" y="8"/>
                  </a:cubicBezTo>
                  <a:cubicBezTo>
                    <a:pt x="59" y="3"/>
                    <a:pt x="53"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4"/>
            <p:cNvSpPr/>
            <p:nvPr/>
          </p:nvSpPr>
          <p:spPr>
            <a:xfrm>
              <a:off x="6059475" y="2633175"/>
              <a:ext cx="74075" cy="49200"/>
            </a:xfrm>
            <a:custGeom>
              <a:rect b="b" l="l" r="r" t="t"/>
              <a:pathLst>
                <a:path extrusionOk="0" h="1968" w="2963">
                  <a:moveTo>
                    <a:pt x="47" y="0"/>
                  </a:moveTo>
                  <a:cubicBezTo>
                    <a:pt x="20" y="0"/>
                    <a:pt x="0" y="46"/>
                    <a:pt x="23" y="72"/>
                  </a:cubicBezTo>
                  <a:cubicBezTo>
                    <a:pt x="845" y="900"/>
                    <a:pt x="1852" y="1533"/>
                    <a:pt x="2906" y="1965"/>
                  </a:cubicBezTo>
                  <a:cubicBezTo>
                    <a:pt x="2909" y="1966"/>
                    <a:pt x="2913" y="1967"/>
                    <a:pt x="2917" y="1967"/>
                  </a:cubicBezTo>
                  <a:cubicBezTo>
                    <a:pt x="2946" y="1967"/>
                    <a:pt x="2963" y="1917"/>
                    <a:pt x="2931" y="1901"/>
                  </a:cubicBezTo>
                  <a:cubicBezTo>
                    <a:pt x="1881" y="1408"/>
                    <a:pt x="959" y="768"/>
                    <a:pt x="66" y="8"/>
                  </a:cubicBezTo>
                  <a:cubicBezTo>
                    <a:pt x="60" y="3"/>
                    <a:pt x="53"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4"/>
            <p:cNvSpPr/>
            <p:nvPr/>
          </p:nvSpPr>
          <p:spPr>
            <a:xfrm>
              <a:off x="6098100" y="2172600"/>
              <a:ext cx="87400" cy="21950"/>
            </a:xfrm>
            <a:custGeom>
              <a:rect b="b" l="l" r="r" t="t"/>
              <a:pathLst>
                <a:path extrusionOk="0" h="878" w="3496">
                  <a:moveTo>
                    <a:pt x="54" y="0"/>
                  </a:moveTo>
                  <a:cubicBezTo>
                    <a:pt x="20" y="0"/>
                    <a:pt x="1" y="58"/>
                    <a:pt x="39" y="74"/>
                  </a:cubicBezTo>
                  <a:cubicBezTo>
                    <a:pt x="1086" y="592"/>
                    <a:pt x="2279" y="806"/>
                    <a:pt x="3443" y="877"/>
                  </a:cubicBezTo>
                  <a:cubicBezTo>
                    <a:pt x="3444" y="878"/>
                    <a:pt x="3445" y="878"/>
                    <a:pt x="3446" y="878"/>
                  </a:cubicBezTo>
                  <a:cubicBezTo>
                    <a:pt x="3486" y="878"/>
                    <a:pt x="3495" y="806"/>
                    <a:pt x="3454" y="803"/>
                  </a:cubicBezTo>
                  <a:cubicBezTo>
                    <a:pt x="2271" y="710"/>
                    <a:pt x="1178" y="385"/>
                    <a:pt x="68" y="3"/>
                  </a:cubicBezTo>
                  <a:cubicBezTo>
                    <a:pt x="63" y="1"/>
                    <a:pt x="59"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4"/>
            <p:cNvSpPr/>
            <p:nvPr/>
          </p:nvSpPr>
          <p:spPr>
            <a:xfrm>
              <a:off x="6088625" y="2153525"/>
              <a:ext cx="109575" cy="25400"/>
            </a:xfrm>
            <a:custGeom>
              <a:rect b="b" l="l" r="r" t="t"/>
              <a:pathLst>
                <a:path extrusionOk="0" h="1016" w="4383">
                  <a:moveTo>
                    <a:pt x="47" y="0"/>
                  </a:moveTo>
                  <a:cubicBezTo>
                    <a:pt x="15" y="0"/>
                    <a:pt x="0" y="46"/>
                    <a:pt x="32" y="63"/>
                  </a:cubicBezTo>
                  <a:cubicBezTo>
                    <a:pt x="1333" y="702"/>
                    <a:pt x="2893" y="933"/>
                    <a:pt x="4332" y="1016"/>
                  </a:cubicBezTo>
                  <a:cubicBezTo>
                    <a:pt x="4375" y="1016"/>
                    <a:pt x="4382" y="948"/>
                    <a:pt x="4343" y="944"/>
                  </a:cubicBezTo>
                  <a:cubicBezTo>
                    <a:pt x="2850" y="816"/>
                    <a:pt x="1483" y="402"/>
                    <a:pt x="57" y="2"/>
                  </a:cubicBezTo>
                  <a:cubicBezTo>
                    <a:pt x="54" y="1"/>
                    <a:pt x="50"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4"/>
            <p:cNvSpPr/>
            <p:nvPr/>
          </p:nvSpPr>
          <p:spPr>
            <a:xfrm>
              <a:off x="6086050" y="2136725"/>
              <a:ext cx="104825" cy="21500"/>
            </a:xfrm>
            <a:custGeom>
              <a:rect b="b" l="l" r="r" t="t"/>
              <a:pathLst>
                <a:path extrusionOk="0" h="860" w="4193">
                  <a:moveTo>
                    <a:pt x="61" y="1"/>
                  </a:moveTo>
                  <a:cubicBezTo>
                    <a:pt x="20" y="1"/>
                    <a:pt x="1" y="61"/>
                    <a:pt x="43" y="81"/>
                  </a:cubicBezTo>
                  <a:cubicBezTo>
                    <a:pt x="1271" y="688"/>
                    <a:pt x="2774" y="842"/>
                    <a:pt x="4139" y="860"/>
                  </a:cubicBezTo>
                  <a:cubicBezTo>
                    <a:pt x="4182" y="860"/>
                    <a:pt x="4193" y="788"/>
                    <a:pt x="4150" y="784"/>
                  </a:cubicBezTo>
                  <a:cubicBezTo>
                    <a:pt x="2721" y="735"/>
                    <a:pt x="1436" y="352"/>
                    <a:pt x="74" y="3"/>
                  </a:cubicBezTo>
                  <a:cubicBezTo>
                    <a:pt x="70" y="1"/>
                    <a:pt x="66"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4"/>
            <p:cNvSpPr/>
            <p:nvPr/>
          </p:nvSpPr>
          <p:spPr>
            <a:xfrm>
              <a:off x="6079050" y="2121925"/>
              <a:ext cx="103150" cy="18525"/>
            </a:xfrm>
            <a:custGeom>
              <a:rect b="b" l="l" r="r" t="t"/>
              <a:pathLst>
                <a:path extrusionOk="0" h="741" w="4126">
                  <a:moveTo>
                    <a:pt x="50" y="0"/>
                  </a:moveTo>
                  <a:cubicBezTo>
                    <a:pt x="10" y="0"/>
                    <a:pt x="0" y="74"/>
                    <a:pt x="37" y="91"/>
                  </a:cubicBezTo>
                  <a:cubicBezTo>
                    <a:pt x="1269" y="616"/>
                    <a:pt x="2708" y="740"/>
                    <a:pt x="4048" y="740"/>
                  </a:cubicBezTo>
                  <a:cubicBezTo>
                    <a:pt x="4109" y="740"/>
                    <a:pt x="4126" y="630"/>
                    <a:pt x="4061" y="630"/>
                  </a:cubicBezTo>
                  <a:cubicBezTo>
                    <a:pt x="2669" y="619"/>
                    <a:pt x="1398" y="308"/>
                    <a:pt x="59" y="1"/>
                  </a:cubicBezTo>
                  <a:cubicBezTo>
                    <a:pt x="56" y="1"/>
                    <a:pt x="53"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4"/>
            <p:cNvSpPr/>
            <p:nvPr/>
          </p:nvSpPr>
          <p:spPr>
            <a:xfrm>
              <a:off x="6063275" y="2105425"/>
              <a:ext cx="99900" cy="15475"/>
            </a:xfrm>
            <a:custGeom>
              <a:rect b="b" l="l" r="r" t="t"/>
              <a:pathLst>
                <a:path extrusionOk="0" h="619" w="3996">
                  <a:moveTo>
                    <a:pt x="44" y="0"/>
                  </a:moveTo>
                  <a:cubicBezTo>
                    <a:pt x="14" y="0"/>
                    <a:pt x="1" y="51"/>
                    <a:pt x="32" y="61"/>
                  </a:cubicBezTo>
                  <a:cubicBezTo>
                    <a:pt x="1243" y="490"/>
                    <a:pt x="2622" y="572"/>
                    <a:pt x="3911" y="619"/>
                  </a:cubicBezTo>
                  <a:cubicBezTo>
                    <a:pt x="3912" y="619"/>
                    <a:pt x="3913" y="619"/>
                    <a:pt x="3914" y="619"/>
                  </a:cubicBezTo>
                  <a:cubicBezTo>
                    <a:pt x="3979" y="619"/>
                    <a:pt x="3995" y="505"/>
                    <a:pt x="3925" y="500"/>
                  </a:cubicBezTo>
                  <a:cubicBezTo>
                    <a:pt x="2604" y="444"/>
                    <a:pt x="1346" y="162"/>
                    <a:pt x="47" y="1"/>
                  </a:cubicBezTo>
                  <a:cubicBezTo>
                    <a:pt x="46" y="0"/>
                    <a:pt x="45"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4"/>
            <p:cNvSpPr/>
            <p:nvPr/>
          </p:nvSpPr>
          <p:spPr>
            <a:xfrm>
              <a:off x="6057125" y="2090175"/>
              <a:ext cx="92050" cy="10525"/>
            </a:xfrm>
            <a:custGeom>
              <a:rect b="b" l="l" r="r" t="t"/>
              <a:pathLst>
                <a:path extrusionOk="0" h="421" w="3682">
                  <a:moveTo>
                    <a:pt x="64" y="0"/>
                  </a:moveTo>
                  <a:cubicBezTo>
                    <a:pt x="20" y="0"/>
                    <a:pt x="1" y="79"/>
                    <a:pt x="46" y="89"/>
                  </a:cubicBezTo>
                  <a:cubicBezTo>
                    <a:pt x="888" y="350"/>
                    <a:pt x="1813" y="420"/>
                    <a:pt x="2721" y="420"/>
                  </a:cubicBezTo>
                  <a:cubicBezTo>
                    <a:pt x="3007" y="420"/>
                    <a:pt x="3292" y="413"/>
                    <a:pt x="3571" y="403"/>
                  </a:cubicBezTo>
                  <a:cubicBezTo>
                    <a:pt x="3659" y="400"/>
                    <a:pt x="3681" y="253"/>
                    <a:pt x="3596" y="253"/>
                  </a:cubicBezTo>
                  <a:cubicBezTo>
                    <a:pt x="3595" y="253"/>
                    <a:pt x="3594" y="253"/>
                    <a:pt x="3593" y="253"/>
                  </a:cubicBezTo>
                  <a:cubicBezTo>
                    <a:pt x="3451" y="259"/>
                    <a:pt x="3311" y="262"/>
                    <a:pt x="3171" y="262"/>
                  </a:cubicBezTo>
                  <a:cubicBezTo>
                    <a:pt x="2119" y="262"/>
                    <a:pt x="1114" y="107"/>
                    <a:pt x="68" y="0"/>
                  </a:cubicBezTo>
                  <a:cubicBezTo>
                    <a:pt x="66" y="0"/>
                    <a:pt x="65"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4"/>
            <p:cNvSpPr/>
            <p:nvPr/>
          </p:nvSpPr>
          <p:spPr>
            <a:xfrm>
              <a:off x="6035425" y="2074350"/>
              <a:ext cx="92150" cy="10600"/>
            </a:xfrm>
            <a:custGeom>
              <a:rect b="b" l="l" r="r" t="t"/>
              <a:pathLst>
                <a:path extrusionOk="0" h="424" w="3686">
                  <a:moveTo>
                    <a:pt x="44" y="1"/>
                  </a:moveTo>
                  <a:cubicBezTo>
                    <a:pt x="13" y="1"/>
                    <a:pt x="0" y="55"/>
                    <a:pt x="32" y="65"/>
                  </a:cubicBezTo>
                  <a:cubicBezTo>
                    <a:pt x="940" y="323"/>
                    <a:pt x="1915" y="424"/>
                    <a:pt x="2881" y="424"/>
                  </a:cubicBezTo>
                  <a:cubicBezTo>
                    <a:pt x="3131" y="424"/>
                    <a:pt x="3381" y="417"/>
                    <a:pt x="3629" y="404"/>
                  </a:cubicBezTo>
                  <a:cubicBezTo>
                    <a:pt x="3685" y="401"/>
                    <a:pt x="3685" y="294"/>
                    <a:pt x="3629" y="294"/>
                  </a:cubicBezTo>
                  <a:cubicBezTo>
                    <a:pt x="2414" y="286"/>
                    <a:pt x="1247" y="144"/>
                    <a:pt x="47" y="1"/>
                  </a:cubicBezTo>
                  <a:cubicBezTo>
                    <a:pt x="46" y="1"/>
                    <a:pt x="45"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4"/>
            <p:cNvSpPr/>
            <p:nvPr/>
          </p:nvSpPr>
          <p:spPr>
            <a:xfrm>
              <a:off x="6016275" y="2059350"/>
              <a:ext cx="92350" cy="10025"/>
            </a:xfrm>
            <a:custGeom>
              <a:rect b="b" l="l" r="r" t="t"/>
              <a:pathLst>
                <a:path extrusionOk="0" h="401" w="3694">
                  <a:moveTo>
                    <a:pt x="72" y="0"/>
                  </a:moveTo>
                  <a:cubicBezTo>
                    <a:pt x="21" y="0"/>
                    <a:pt x="1" y="94"/>
                    <a:pt x="52" y="111"/>
                  </a:cubicBezTo>
                  <a:cubicBezTo>
                    <a:pt x="699" y="317"/>
                    <a:pt x="1388" y="401"/>
                    <a:pt x="2081" y="401"/>
                  </a:cubicBezTo>
                  <a:cubicBezTo>
                    <a:pt x="2592" y="401"/>
                    <a:pt x="3107" y="355"/>
                    <a:pt x="3609" y="279"/>
                  </a:cubicBezTo>
                  <a:cubicBezTo>
                    <a:pt x="3694" y="270"/>
                    <a:pt x="3685" y="128"/>
                    <a:pt x="3606" y="128"/>
                  </a:cubicBezTo>
                  <a:cubicBezTo>
                    <a:pt x="3602" y="128"/>
                    <a:pt x="3598" y="129"/>
                    <a:pt x="3594" y="129"/>
                  </a:cubicBezTo>
                  <a:cubicBezTo>
                    <a:pt x="3164" y="195"/>
                    <a:pt x="2746" y="223"/>
                    <a:pt x="2333" y="223"/>
                  </a:cubicBezTo>
                  <a:cubicBezTo>
                    <a:pt x="1579" y="223"/>
                    <a:pt x="841" y="130"/>
                    <a:pt x="80" y="1"/>
                  </a:cubicBezTo>
                  <a:cubicBezTo>
                    <a:pt x="77" y="0"/>
                    <a:pt x="75"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4"/>
            <p:cNvSpPr/>
            <p:nvPr/>
          </p:nvSpPr>
          <p:spPr>
            <a:xfrm>
              <a:off x="5995000" y="2043025"/>
              <a:ext cx="79725" cy="9700"/>
            </a:xfrm>
            <a:custGeom>
              <a:rect b="b" l="l" r="r" t="t"/>
              <a:pathLst>
                <a:path extrusionOk="0" h="388" w="3189">
                  <a:moveTo>
                    <a:pt x="53" y="1"/>
                  </a:moveTo>
                  <a:cubicBezTo>
                    <a:pt x="19" y="1"/>
                    <a:pt x="0" y="65"/>
                    <a:pt x="39" y="75"/>
                  </a:cubicBezTo>
                  <a:cubicBezTo>
                    <a:pt x="972" y="313"/>
                    <a:pt x="1952" y="387"/>
                    <a:pt x="2927" y="387"/>
                  </a:cubicBezTo>
                  <a:cubicBezTo>
                    <a:pt x="2993" y="387"/>
                    <a:pt x="3059" y="387"/>
                    <a:pt x="3124" y="386"/>
                  </a:cubicBezTo>
                  <a:cubicBezTo>
                    <a:pt x="3177" y="386"/>
                    <a:pt x="3188" y="293"/>
                    <a:pt x="3134" y="293"/>
                  </a:cubicBezTo>
                  <a:cubicBezTo>
                    <a:pt x="3122" y="293"/>
                    <a:pt x="3109" y="293"/>
                    <a:pt x="3096" y="293"/>
                  </a:cubicBezTo>
                  <a:cubicBezTo>
                    <a:pt x="2064" y="293"/>
                    <a:pt x="1068" y="156"/>
                    <a:pt x="57" y="1"/>
                  </a:cubicBezTo>
                  <a:cubicBezTo>
                    <a:pt x="56" y="1"/>
                    <a:pt x="54"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4"/>
            <p:cNvSpPr/>
            <p:nvPr/>
          </p:nvSpPr>
          <p:spPr>
            <a:xfrm>
              <a:off x="5954925" y="2023000"/>
              <a:ext cx="101475" cy="10475"/>
            </a:xfrm>
            <a:custGeom>
              <a:rect b="b" l="l" r="r" t="t"/>
              <a:pathLst>
                <a:path extrusionOk="0" h="419" w="4059">
                  <a:moveTo>
                    <a:pt x="58" y="1"/>
                  </a:moveTo>
                  <a:cubicBezTo>
                    <a:pt x="18" y="1"/>
                    <a:pt x="0" y="74"/>
                    <a:pt x="41" y="83"/>
                  </a:cubicBezTo>
                  <a:cubicBezTo>
                    <a:pt x="909" y="332"/>
                    <a:pt x="1832" y="418"/>
                    <a:pt x="2754" y="418"/>
                  </a:cubicBezTo>
                  <a:cubicBezTo>
                    <a:pt x="3168" y="418"/>
                    <a:pt x="3582" y="401"/>
                    <a:pt x="3991" y="373"/>
                  </a:cubicBezTo>
                  <a:cubicBezTo>
                    <a:pt x="4059" y="366"/>
                    <a:pt x="4045" y="255"/>
                    <a:pt x="3983" y="255"/>
                  </a:cubicBezTo>
                  <a:cubicBezTo>
                    <a:pt x="3983" y="255"/>
                    <a:pt x="3982" y="255"/>
                    <a:pt x="3981" y="255"/>
                  </a:cubicBezTo>
                  <a:cubicBezTo>
                    <a:pt x="3762" y="266"/>
                    <a:pt x="3546" y="272"/>
                    <a:pt x="3330" y="272"/>
                  </a:cubicBezTo>
                  <a:cubicBezTo>
                    <a:pt x="2226" y="272"/>
                    <a:pt x="1160" y="133"/>
                    <a:pt x="63" y="1"/>
                  </a:cubicBezTo>
                  <a:cubicBezTo>
                    <a:pt x="61" y="1"/>
                    <a:pt x="59"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4"/>
            <p:cNvSpPr/>
            <p:nvPr/>
          </p:nvSpPr>
          <p:spPr>
            <a:xfrm>
              <a:off x="5936375" y="2003450"/>
              <a:ext cx="104400" cy="9700"/>
            </a:xfrm>
            <a:custGeom>
              <a:rect b="b" l="l" r="r" t="t"/>
              <a:pathLst>
                <a:path extrusionOk="0" h="388" w="4176">
                  <a:moveTo>
                    <a:pt x="68" y="1"/>
                  </a:moveTo>
                  <a:cubicBezTo>
                    <a:pt x="17" y="1"/>
                    <a:pt x="0" y="92"/>
                    <a:pt x="48" y="112"/>
                  </a:cubicBezTo>
                  <a:cubicBezTo>
                    <a:pt x="612" y="369"/>
                    <a:pt x="1266" y="384"/>
                    <a:pt x="1883" y="387"/>
                  </a:cubicBezTo>
                  <a:cubicBezTo>
                    <a:pt x="1976" y="388"/>
                    <a:pt x="2070" y="388"/>
                    <a:pt x="2163" y="388"/>
                  </a:cubicBezTo>
                  <a:cubicBezTo>
                    <a:pt x="2809" y="388"/>
                    <a:pt x="3455" y="378"/>
                    <a:pt x="4101" y="369"/>
                  </a:cubicBezTo>
                  <a:cubicBezTo>
                    <a:pt x="4162" y="369"/>
                    <a:pt x="4176" y="269"/>
                    <a:pt x="4116" y="265"/>
                  </a:cubicBezTo>
                  <a:cubicBezTo>
                    <a:pt x="2751" y="251"/>
                    <a:pt x="1401" y="301"/>
                    <a:pt x="76" y="1"/>
                  </a:cubicBezTo>
                  <a:cubicBezTo>
                    <a:pt x="73" y="1"/>
                    <a:pt x="70"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4"/>
            <p:cNvSpPr/>
            <p:nvPr/>
          </p:nvSpPr>
          <p:spPr>
            <a:xfrm>
              <a:off x="5906875" y="1986775"/>
              <a:ext cx="118800" cy="16150"/>
            </a:xfrm>
            <a:custGeom>
              <a:rect b="b" l="l" r="r" t="t"/>
              <a:pathLst>
                <a:path extrusionOk="0" h="646" w="4752">
                  <a:moveTo>
                    <a:pt x="50" y="0"/>
                  </a:moveTo>
                  <a:cubicBezTo>
                    <a:pt x="12" y="0"/>
                    <a:pt x="1" y="66"/>
                    <a:pt x="35" y="79"/>
                  </a:cubicBezTo>
                  <a:cubicBezTo>
                    <a:pt x="1126" y="515"/>
                    <a:pt x="2370" y="646"/>
                    <a:pt x="3582" y="646"/>
                  </a:cubicBezTo>
                  <a:cubicBezTo>
                    <a:pt x="3950" y="646"/>
                    <a:pt x="4314" y="634"/>
                    <a:pt x="4670" y="614"/>
                  </a:cubicBezTo>
                  <a:cubicBezTo>
                    <a:pt x="4751" y="608"/>
                    <a:pt x="4739" y="472"/>
                    <a:pt x="4660" y="472"/>
                  </a:cubicBezTo>
                  <a:cubicBezTo>
                    <a:pt x="4659" y="472"/>
                    <a:pt x="4658" y="472"/>
                    <a:pt x="4656" y="472"/>
                  </a:cubicBezTo>
                  <a:cubicBezTo>
                    <a:pt x="4463" y="483"/>
                    <a:pt x="4272" y="487"/>
                    <a:pt x="4083" y="487"/>
                  </a:cubicBezTo>
                  <a:cubicBezTo>
                    <a:pt x="2706" y="487"/>
                    <a:pt x="1415" y="233"/>
                    <a:pt x="56" y="1"/>
                  </a:cubicBezTo>
                  <a:cubicBezTo>
                    <a:pt x="54" y="0"/>
                    <a:pt x="52"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4"/>
            <p:cNvSpPr/>
            <p:nvPr/>
          </p:nvSpPr>
          <p:spPr>
            <a:xfrm>
              <a:off x="5862775" y="1962925"/>
              <a:ext cx="120875" cy="24300"/>
            </a:xfrm>
            <a:custGeom>
              <a:rect b="b" l="l" r="r" t="t"/>
              <a:pathLst>
                <a:path extrusionOk="0" h="972" w="4835">
                  <a:moveTo>
                    <a:pt x="39" y="0"/>
                  </a:moveTo>
                  <a:cubicBezTo>
                    <a:pt x="5" y="0"/>
                    <a:pt x="1" y="56"/>
                    <a:pt x="27" y="72"/>
                  </a:cubicBezTo>
                  <a:cubicBezTo>
                    <a:pt x="314" y="222"/>
                    <a:pt x="620" y="329"/>
                    <a:pt x="942" y="411"/>
                  </a:cubicBezTo>
                  <a:cubicBezTo>
                    <a:pt x="942" y="426"/>
                    <a:pt x="945" y="436"/>
                    <a:pt x="956" y="441"/>
                  </a:cubicBezTo>
                  <a:cubicBezTo>
                    <a:pt x="2160" y="826"/>
                    <a:pt x="3467" y="937"/>
                    <a:pt x="4735" y="972"/>
                  </a:cubicBezTo>
                  <a:cubicBezTo>
                    <a:pt x="4813" y="972"/>
                    <a:pt x="4835" y="837"/>
                    <a:pt x="4753" y="833"/>
                  </a:cubicBezTo>
                  <a:cubicBezTo>
                    <a:pt x="4095" y="815"/>
                    <a:pt x="3449" y="747"/>
                    <a:pt x="2809" y="658"/>
                  </a:cubicBezTo>
                  <a:lnTo>
                    <a:pt x="2809" y="658"/>
                  </a:lnTo>
                  <a:cubicBezTo>
                    <a:pt x="2967" y="665"/>
                    <a:pt x="3127" y="669"/>
                    <a:pt x="3281" y="672"/>
                  </a:cubicBezTo>
                  <a:cubicBezTo>
                    <a:pt x="3282" y="672"/>
                    <a:pt x="3283" y="672"/>
                    <a:pt x="3284" y="672"/>
                  </a:cubicBezTo>
                  <a:cubicBezTo>
                    <a:pt x="3328" y="672"/>
                    <a:pt x="3337" y="597"/>
                    <a:pt x="3292" y="594"/>
                  </a:cubicBezTo>
                  <a:cubicBezTo>
                    <a:pt x="2160" y="561"/>
                    <a:pt x="1138" y="222"/>
                    <a:pt x="45" y="1"/>
                  </a:cubicBezTo>
                  <a:cubicBezTo>
                    <a:pt x="43" y="0"/>
                    <a:pt x="41"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4"/>
            <p:cNvSpPr/>
            <p:nvPr/>
          </p:nvSpPr>
          <p:spPr>
            <a:xfrm>
              <a:off x="5847425" y="1949525"/>
              <a:ext cx="93125" cy="17100"/>
            </a:xfrm>
            <a:custGeom>
              <a:rect b="b" l="l" r="r" t="t"/>
              <a:pathLst>
                <a:path extrusionOk="0" h="684" w="3725">
                  <a:moveTo>
                    <a:pt x="72" y="1"/>
                  </a:moveTo>
                  <a:cubicBezTo>
                    <a:pt x="22" y="1"/>
                    <a:pt x="0" y="87"/>
                    <a:pt x="49" y="101"/>
                  </a:cubicBezTo>
                  <a:cubicBezTo>
                    <a:pt x="1185" y="476"/>
                    <a:pt x="2452" y="576"/>
                    <a:pt x="3645" y="683"/>
                  </a:cubicBezTo>
                  <a:cubicBezTo>
                    <a:pt x="3647" y="684"/>
                    <a:pt x="3649" y="684"/>
                    <a:pt x="3651" y="684"/>
                  </a:cubicBezTo>
                  <a:cubicBezTo>
                    <a:pt x="3714" y="684"/>
                    <a:pt x="3725" y="576"/>
                    <a:pt x="3663" y="569"/>
                  </a:cubicBezTo>
                  <a:cubicBezTo>
                    <a:pt x="2452" y="448"/>
                    <a:pt x="1277" y="155"/>
                    <a:pt x="77" y="1"/>
                  </a:cubicBezTo>
                  <a:cubicBezTo>
                    <a:pt x="75" y="1"/>
                    <a:pt x="74"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4"/>
            <p:cNvSpPr/>
            <p:nvPr/>
          </p:nvSpPr>
          <p:spPr>
            <a:xfrm>
              <a:off x="5838725" y="1931125"/>
              <a:ext cx="82000" cy="19150"/>
            </a:xfrm>
            <a:custGeom>
              <a:rect b="b" l="l" r="r" t="t"/>
              <a:pathLst>
                <a:path extrusionOk="0" h="766" w="3280">
                  <a:moveTo>
                    <a:pt x="64" y="0"/>
                  </a:moveTo>
                  <a:cubicBezTo>
                    <a:pt x="13" y="0"/>
                    <a:pt x="0" y="92"/>
                    <a:pt x="46" y="112"/>
                  </a:cubicBezTo>
                  <a:cubicBezTo>
                    <a:pt x="1000" y="548"/>
                    <a:pt x="2140" y="698"/>
                    <a:pt x="3183" y="765"/>
                  </a:cubicBezTo>
                  <a:cubicBezTo>
                    <a:pt x="3185" y="766"/>
                    <a:pt x="3187" y="766"/>
                    <a:pt x="3189" y="766"/>
                  </a:cubicBezTo>
                  <a:cubicBezTo>
                    <a:pt x="3266" y="766"/>
                    <a:pt x="3280" y="633"/>
                    <a:pt x="3201" y="627"/>
                  </a:cubicBezTo>
                  <a:cubicBezTo>
                    <a:pt x="2122" y="523"/>
                    <a:pt x="1122" y="234"/>
                    <a:pt x="76" y="2"/>
                  </a:cubicBezTo>
                  <a:cubicBezTo>
                    <a:pt x="72" y="1"/>
                    <a:pt x="68"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4"/>
            <p:cNvSpPr/>
            <p:nvPr/>
          </p:nvSpPr>
          <p:spPr>
            <a:xfrm>
              <a:off x="5830375" y="1913925"/>
              <a:ext cx="73850" cy="20400"/>
            </a:xfrm>
            <a:custGeom>
              <a:rect b="b" l="l" r="r" t="t"/>
              <a:pathLst>
                <a:path extrusionOk="0" h="816" w="2954">
                  <a:moveTo>
                    <a:pt x="46" y="0"/>
                  </a:moveTo>
                  <a:cubicBezTo>
                    <a:pt x="8" y="0"/>
                    <a:pt x="1" y="62"/>
                    <a:pt x="31" y="79"/>
                  </a:cubicBezTo>
                  <a:cubicBezTo>
                    <a:pt x="884" y="518"/>
                    <a:pt x="1913" y="686"/>
                    <a:pt x="2856" y="815"/>
                  </a:cubicBezTo>
                  <a:cubicBezTo>
                    <a:pt x="2859" y="815"/>
                    <a:pt x="2861" y="815"/>
                    <a:pt x="2864" y="815"/>
                  </a:cubicBezTo>
                  <a:cubicBezTo>
                    <a:pt x="2939" y="815"/>
                    <a:pt x="2953" y="682"/>
                    <a:pt x="2874" y="672"/>
                  </a:cubicBezTo>
                  <a:cubicBezTo>
                    <a:pt x="1902" y="540"/>
                    <a:pt x="1002" y="225"/>
                    <a:pt x="52" y="1"/>
                  </a:cubicBezTo>
                  <a:cubicBezTo>
                    <a:pt x="50" y="0"/>
                    <a:pt x="48"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4"/>
            <p:cNvSpPr/>
            <p:nvPr/>
          </p:nvSpPr>
          <p:spPr>
            <a:xfrm>
              <a:off x="5821075" y="1895475"/>
              <a:ext cx="81700" cy="23750"/>
            </a:xfrm>
            <a:custGeom>
              <a:rect b="b" l="l" r="r" t="t"/>
              <a:pathLst>
                <a:path extrusionOk="0" h="950" w="3268">
                  <a:moveTo>
                    <a:pt x="77" y="0"/>
                  </a:moveTo>
                  <a:cubicBezTo>
                    <a:pt x="26" y="0"/>
                    <a:pt x="1" y="80"/>
                    <a:pt x="53" y="106"/>
                  </a:cubicBezTo>
                  <a:cubicBezTo>
                    <a:pt x="985" y="606"/>
                    <a:pt x="2128" y="803"/>
                    <a:pt x="3167" y="949"/>
                  </a:cubicBezTo>
                  <a:cubicBezTo>
                    <a:pt x="3170" y="949"/>
                    <a:pt x="3173" y="949"/>
                    <a:pt x="3176" y="949"/>
                  </a:cubicBezTo>
                  <a:cubicBezTo>
                    <a:pt x="3251" y="949"/>
                    <a:pt x="3268" y="820"/>
                    <a:pt x="3188" y="806"/>
                  </a:cubicBezTo>
                  <a:cubicBezTo>
                    <a:pt x="2110" y="649"/>
                    <a:pt x="1131" y="278"/>
                    <a:pt x="93" y="2"/>
                  </a:cubicBezTo>
                  <a:cubicBezTo>
                    <a:pt x="87" y="1"/>
                    <a:pt x="8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4"/>
            <p:cNvSpPr/>
            <p:nvPr/>
          </p:nvSpPr>
          <p:spPr>
            <a:xfrm>
              <a:off x="5810675" y="1878975"/>
              <a:ext cx="80175" cy="23450"/>
            </a:xfrm>
            <a:custGeom>
              <a:rect b="b" l="l" r="r" t="t"/>
              <a:pathLst>
                <a:path extrusionOk="0" h="938" w="3207">
                  <a:moveTo>
                    <a:pt x="71" y="0"/>
                  </a:moveTo>
                  <a:cubicBezTo>
                    <a:pt x="34" y="0"/>
                    <a:pt x="1" y="54"/>
                    <a:pt x="41" y="80"/>
                  </a:cubicBezTo>
                  <a:cubicBezTo>
                    <a:pt x="908" y="644"/>
                    <a:pt x="2098" y="824"/>
                    <a:pt x="3108" y="938"/>
                  </a:cubicBezTo>
                  <a:cubicBezTo>
                    <a:pt x="3110" y="938"/>
                    <a:pt x="3112" y="938"/>
                    <a:pt x="3114" y="938"/>
                  </a:cubicBezTo>
                  <a:cubicBezTo>
                    <a:pt x="3191" y="938"/>
                    <a:pt x="3206" y="805"/>
                    <a:pt x="3130" y="794"/>
                  </a:cubicBezTo>
                  <a:cubicBezTo>
                    <a:pt x="2572" y="730"/>
                    <a:pt x="2026" y="627"/>
                    <a:pt x="1490" y="477"/>
                  </a:cubicBezTo>
                  <a:cubicBezTo>
                    <a:pt x="1012" y="338"/>
                    <a:pt x="558" y="123"/>
                    <a:pt x="80" y="2"/>
                  </a:cubicBezTo>
                  <a:cubicBezTo>
                    <a:pt x="77" y="1"/>
                    <a:pt x="74"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4"/>
            <p:cNvSpPr/>
            <p:nvPr/>
          </p:nvSpPr>
          <p:spPr>
            <a:xfrm>
              <a:off x="5808000" y="1856075"/>
              <a:ext cx="66900" cy="29425"/>
            </a:xfrm>
            <a:custGeom>
              <a:rect b="b" l="l" r="r" t="t"/>
              <a:pathLst>
                <a:path extrusionOk="0" h="1177" w="2676">
                  <a:moveTo>
                    <a:pt x="65" y="1"/>
                  </a:moveTo>
                  <a:cubicBezTo>
                    <a:pt x="43" y="1"/>
                    <a:pt x="21" y="16"/>
                    <a:pt x="19" y="47"/>
                  </a:cubicBezTo>
                  <a:cubicBezTo>
                    <a:pt x="1" y="429"/>
                    <a:pt x="444" y="497"/>
                    <a:pt x="708" y="604"/>
                  </a:cubicBezTo>
                  <a:cubicBezTo>
                    <a:pt x="1315" y="843"/>
                    <a:pt x="1936" y="1021"/>
                    <a:pt x="2572" y="1175"/>
                  </a:cubicBezTo>
                  <a:cubicBezTo>
                    <a:pt x="2576" y="1176"/>
                    <a:pt x="2581" y="1176"/>
                    <a:pt x="2585" y="1176"/>
                  </a:cubicBezTo>
                  <a:cubicBezTo>
                    <a:pt x="2647" y="1176"/>
                    <a:pt x="2675" y="1049"/>
                    <a:pt x="2608" y="1032"/>
                  </a:cubicBezTo>
                  <a:cubicBezTo>
                    <a:pt x="2180" y="925"/>
                    <a:pt x="1758" y="797"/>
                    <a:pt x="1344" y="650"/>
                  </a:cubicBezTo>
                  <a:cubicBezTo>
                    <a:pt x="1058" y="550"/>
                    <a:pt x="237" y="375"/>
                    <a:pt x="105" y="29"/>
                  </a:cubicBezTo>
                  <a:cubicBezTo>
                    <a:pt x="98" y="10"/>
                    <a:pt x="82"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4"/>
            <p:cNvSpPr/>
            <p:nvPr/>
          </p:nvSpPr>
          <p:spPr>
            <a:xfrm>
              <a:off x="5797925" y="1838425"/>
              <a:ext cx="68425" cy="29700"/>
            </a:xfrm>
            <a:custGeom>
              <a:rect b="b" l="l" r="r" t="t"/>
              <a:pathLst>
                <a:path extrusionOk="0" h="1188" w="2737">
                  <a:moveTo>
                    <a:pt x="228" y="0"/>
                  </a:moveTo>
                  <a:cubicBezTo>
                    <a:pt x="208" y="0"/>
                    <a:pt x="188" y="9"/>
                    <a:pt x="172" y="31"/>
                  </a:cubicBezTo>
                  <a:cubicBezTo>
                    <a:pt x="0" y="267"/>
                    <a:pt x="393" y="377"/>
                    <a:pt x="515" y="431"/>
                  </a:cubicBezTo>
                  <a:cubicBezTo>
                    <a:pt x="1193" y="728"/>
                    <a:pt x="1893" y="970"/>
                    <a:pt x="2600" y="1185"/>
                  </a:cubicBezTo>
                  <a:cubicBezTo>
                    <a:pt x="2607" y="1187"/>
                    <a:pt x="2613" y="1188"/>
                    <a:pt x="2620" y="1188"/>
                  </a:cubicBezTo>
                  <a:cubicBezTo>
                    <a:pt x="2694" y="1188"/>
                    <a:pt x="2736" y="1064"/>
                    <a:pt x="2657" y="1038"/>
                  </a:cubicBezTo>
                  <a:cubicBezTo>
                    <a:pt x="2446" y="970"/>
                    <a:pt x="247" y="209"/>
                    <a:pt x="286" y="95"/>
                  </a:cubicBezTo>
                  <a:cubicBezTo>
                    <a:pt x="305" y="42"/>
                    <a:pt x="269"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4"/>
            <p:cNvSpPr/>
            <p:nvPr/>
          </p:nvSpPr>
          <p:spPr>
            <a:xfrm>
              <a:off x="5815200" y="1825875"/>
              <a:ext cx="26050" cy="16550"/>
            </a:xfrm>
            <a:custGeom>
              <a:rect b="b" l="l" r="r" t="t"/>
              <a:pathLst>
                <a:path extrusionOk="0" h="662" w="1042">
                  <a:moveTo>
                    <a:pt x="103" y="0"/>
                  </a:moveTo>
                  <a:cubicBezTo>
                    <a:pt x="49" y="0"/>
                    <a:pt x="0" y="79"/>
                    <a:pt x="41" y="126"/>
                  </a:cubicBezTo>
                  <a:cubicBezTo>
                    <a:pt x="245" y="376"/>
                    <a:pt x="610" y="526"/>
                    <a:pt x="891" y="655"/>
                  </a:cubicBezTo>
                  <a:cubicBezTo>
                    <a:pt x="902" y="659"/>
                    <a:pt x="912" y="662"/>
                    <a:pt x="922" y="662"/>
                  </a:cubicBezTo>
                  <a:cubicBezTo>
                    <a:pt x="1000" y="662"/>
                    <a:pt x="1041" y="521"/>
                    <a:pt x="956" y="483"/>
                  </a:cubicBezTo>
                  <a:cubicBezTo>
                    <a:pt x="799" y="408"/>
                    <a:pt x="641" y="322"/>
                    <a:pt x="491" y="230"/>
                  </a:cubicBezTo>
                  <a:cubicBezTo>
                    <a:pt x="370" y="154"/>
                    <a:pt x="256" y="58"/>
                    <a:pt x="124" y="4"/>
                  </a:cubicBezTo>
                  <a:cubicBezTo>
                    <a:pt x="117" y="1"/>
                    <a:pt x="110"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4"/>
            <p:cNvSpPr/>
            <p:nvPr/>
          </p:nvSpPr>
          <p:spPr>
            <a:xfrm>
              <a:off x="5816400" y="1816750"/>
              <a:ext cx="24400" cy="18550"/>
            </a:xfrm>
            <a:custGeom>
              <a:rect b="b" l="l" r="r" t="t"/>
              <a:pathLst>
                <a:path extrusionOk="0" h="742" w="976">
                  <a:moveTo>
                    <a:pt x="114" y="0"/>
                  </a:moveTo>
                  <a:cubicBezTo>
                    <a:pt x="100" y="0"/>
                    <a:pt x="86" y="1"/>
                    <a:pt x="72" y="2"/>
                  </a:cubicBezTo>
                  <a:cubicBezTo>
                    <a:pt x="1" y="5"/>
                    <a:pt x="1" y="112"/>
                    <a:pt x="51" y="138"/>
                  </a:cubicBezTo>
                  <a:cubicBezTo>
                    <a:pt x="208" y="209"/>
                    <a:pt x="369" y="252"/>
                    <a:pt x="511" y="352"/>
                  </a:cubicBezTo>
                  <a:cubicBezTo>
                    <a:pt x="654" y="448"/>
                    <a:pt x="776" y="577"/>
                    <a:pt x="879" y="723"/>
                  </a:cubicBezTo>
                  <a:cubicBezTo>
                    <a:pt x="887" y="736"/>
                    <a:pt x="899" y="742"/>
                    <a:pt x="911" y="742"/>
                  </a:cubicBezTo>
                  <a:cubicBezTo>
                    <a:pt x="942" y="742"/>
                    <a:pt x="975" y="706"/>
                    <a:pt x="957" y="669"/>
                  </a:cubicBezTo>
                  <a:cubicBezTo>
                    <a:pt x="809" y="322"/>
                    <a:pt x="488" y="0"/>
                    <a:pt x="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6" name="Google Shape;2856;p24"/>
          <p:cNvSpPr/>
          <p:nvPr/>
        </p:nvSpPr>
        <p:spPr>
          <a:xfrm rot="3360790">
            <a:off x="6698678" y="-1116775"/>
            <a:ext cx="3734649" cy="3013982"/>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2">
    <p:spTree>
      <p:nvGrpSpPr>
        <p:cNvPr id="2857" name="Shape 2857"/>
        <p:cNvGrpSpPr/>
        <p:nvPr/>
      </p:nvGrpSpPr>
      <p:grpSpPr>
        <a:xfrm>
          <a:off x="0" y="0"/>
          <a:ext cx="0" cy="0"/>
          <a:chOff x="0" y="0"/>
          <a:chExt cx="0" cy="0"/>
        </a:xfrm>
      </p:grpSpPr>
      <p:sp>
        <p:nvSpPr>
          <p:cNvPr id="2858" name="Google Shape;2858;p25"/>
          <p:cNvSpPr/>
          <p:nvPr/>
        </p:nvSpPr>
        <p:spPr>
          <a:xfrm rot="-8099814">
            <a:off x="5671859" y="457755"/>
            <a:ext cx="3738322" cy="3602912"/>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5"/>
          <p:cNvSpPr/>
          <p:nvPr/>
        </p:nvSpPr>
        <p:spPr>
          <a:xfrm>
            <a:off x="-480225" y="2305522"/>
            <a:ext cx="3644355" cy="4289001"/>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CD8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0" name="Google Shape;2860;p25"/>
          <p:cNvGrpSpPr/>
          <p:nvPr/>
        </p:nvGrpSpPr>
        <p:grpSpPr>
          <a:xfrm flipH="1">
            <a:off x="7237862" y="1404802"/>
            <a:ext cx="1462086" cy="1439252"/>
            <a:chOff x="4145875" y="2543850"/>
            <a:chExt cx="606700" cy="597200"/>
          </a:xfrm>
        </p:grpSpPr>
        <p:sp>
          <p:nvSpPr>
            <p:cNvPr id="2861" name="Google Shape;2861;p25"/>
            <p:cNvSpPr/>
            <p:nvPr/>
          </p:nvSpPr>
          <p:spPr>
            <a:xfrm>
              <a:off x="4145875" y="2543850"/>
              <a:ext cx="606700" cy="597200"/>
            </a:xfrm>
            <a:custGeom>
              <a:rect b="b" l="l" r="r" t="t"/>
              <a:pathLst>
                <a:path extrusionOk="0" h="23888" w="24268">
                  <a:moveTo>
                    <a:pt x="13534" y="728"/>
                  </a:moveTo>
                  <a:cubicBezTo>
                    <a:pt x="14223" y="728"/>
                    <a:pt x="14896" y="860"/>
                    <a:pt x="15539" y="1171"/>
                  </a:cubicBezTo>
                  <a:cubicBezTo>
                    <a:pt x="16003" y="1392"/>
                    <a:pt x="16471" y="1617"/>
                    <a:pt x="16914" y="1881"/>
                  </a:cubicBezTo>
                  <a:cubicBezTo>
                    <a:pt x="17989" y="2524"/>
                    <a:pt x="19057" y="3182"/>
                    <a:pt x="20117" y="3849"/>
                  </a:cubicBezTo>
                  <a:cubicBezTo>
                    <a:pt x="21453" y="4685"/>
                    <a:pt x="22353" y="5839"/>
                    <a:pt x="22749" y="7392"/>
                  </a:cubicBezTo>
                  <a:cubicBezTo>
                    <a:pt x="23107" y="8781"/>
                    <a:pt x="23453" y="10167"/>
                    <a:pt x="23403" y="11870"/>
                  </a:cubicBezTo>
                  <a:cubicBezTo>
                    <a:pt x="23324" y="13185"/>
                    <a:pt x="23228" y="14756"/>
                    <a:pt x="22667" y="16249"/>
                  </a:cubicBezTo>
                  <a:cubicBezTo>
                    <a:pt x="22210" y="17471"/>
                    <a:pt x="21620" y="18606"/>
                    <a:pt x="20600" y="19474"/>
                  </a:cubicBezTo>
                  <a:cubicBezTo>
                    <a:pt x="20235" y="19780"/>
                    <a:pt x="19906" y="20141"/>
                    <a:pt x="19621" y="20517"/>
                  </a:cubicBezTo>
                  <a:cubicBezTo>
                    <a:pt x="18610" y="21849"/>
                    <a:pt x="17182" y="22359"/>
                    <a:pt x="15621" y="22659"/>
                  </a:cubicBezTo>
                  <a:cubicBezTo>
                    <a:pt x="15196" y="22741"/>
                    <a:pt x="14774" y="22777"/>
                    <a:pt x="14354" y="22777"/>
                  </a:cubicBezTo>
                  <a:cubicBezTo>
                    <a:pt x="13768" y="22777"/>
                    <a:pt x="13186" y="22708"/>
                    <a:pt x="12599" y="22602"/>
                  </a:cubicBezTo>
                  <a:cubicBezTo>
                    <a:pt x="11857" y="22470"/>
                    <a:pt x="11104" y="22399"/>
                    <a:pt x="10364" y="22249"/>
                  </a:cubicBezTo>
                  <a:cubicBezTo>
                    <a:pt x="9393" y="22052"/>
                    <a:pt x="8425" y="21824"/>
                    <a:pt x="7465" y="21580"/>
                  </a:cubicBezTo>
                  <a:cubicBezTo>
                    <a:pt x="6661" y="21374"/>
                    <a:pt x="5993" y="20891"/>
                    <a:pt x="5336" y="20406"/>
                  </a:cubicBezTo>
                  <a:cubicBezTo>
                    <a:pt x="4354" y="19678"/>
                    <a:pt x="3482" y="18842"/>
                    <a:pt x="2793" y="17827"/>
                  </a:cubicBezTo>
                  <a:cubicBezTo>
                    <a:pt x="2350" y="17174"/>
                    <a:pt x="2050" y="16474"/>
                    <a:pt x="1986" y="15674"/>
                  </a:cubicBezTo>
                  <a:cubicBezTo>
                    <a:pt x="1929" y="14967"/>
                    <a:pt x="1689" y="14321"/>
                    <a:pt x="1261" y="13746"/>
                  </a:cubicBezTo>
                  <a:cubicBezTo>
                    <a:pt x="575" y="12828"/>
                    <a:pt x="343" y="11784"/>
                    <a:pt x="429" y="10649"/>
                  </a:cubicBezTo>
                  <a:cubicBezTo>
                    <a:pt x="557" y="8995"/>
                    <a:pt x="993" y="7449"/>
                    <a:pt x="1940" y="6060"/>
                  </a:cubicBezTo>
                  <a:cubicBezTo>
                    <a:pt x="2322" y="5503"/>
                    <a:pt x="2665" y="4921"/>
                    <a:pt x="3008" y="4339"/>
                  </a:cubicBezTo>
                  <a:cubicBezTo>
                    <a:pt x="3275" y="3885"/>
                    <a:pt x="3583" y="3492"/>
                    <a:pt x="4054" y="3225"/>
                  </a:cubicBezTo>
                  <a:cubicBezTo>
                    <a:pt x="4572" y="2935"/>
                    <a:pt x="5072" y="2607"/>
                    <a:pt x="5571" y="2278"/>
                  </a:cubicBezTo>
                  <a:cubicBezTo>
                    <a:pt x="6354" y="1764"/>
                    <a:pt x="7225" y="1528"/>
                    <a:pt x="8143" y="1403"/>
                  </a:cubicBezTo>
                  <a:cubicBezTo>
                    <a:pt x="9675" y="1199"/>
                    <a:pt x="11211" y="985"/>
                    <a:pt x="12746" y="782"/>
                  </a:cubicBezTo>
                  <a:cubicBezTo>
                    <a:pt x="13010" y="747"/>
                    <a:pt x="13273" y="728"/>
                    <a:pt x="13534" y="728"/>
                  </a:cubicBezTo>
                  <a:close/>
                  <a:moveTo>
                    <a:pt x="11221" y="23045"/>
                  </a:moveTo>
                  <a:cubicBezTo>
                    <a:pt x="12064" y="23199"/>
                    <a:pt x="12904" y="23349"/>
                    <a:pt x="13746" y="23502"/>
                  </a:cubicBezTo>
                  <a:cubicBezTo>
                    <a:pt x="13500" y="23556"/>
                    <a:pt x="13259" y="23583"/>
                    <a:pt x="13022" y="23583"/>
                  </a:cubicBezTo>
                  <a:cubicBezTo>
                    <a:pt x="12389" y="23583"/>
                    <a:pt x="11791" y="23393"/>
                    <a:pt x="11221" y="23045"/>
                  </a:cubicBezTo>
                  <a:close/>
                  <a:moveTo>
                    <a:pt x="13996" y="0"/>
                  </a:moveTo>
                  <a:cubicBezTo>
                    <a:pt x="13887" y="0"/>
                    <a:pt x="13777" y="6"/>
                    <a:pt x="13667" y="17"/>
                  </a:cubicBezTo>
                  <a:cubicBezTo>
                    <a:pt x="12207" y="174"/>
                    <a:pt x="10750" y="357"/>
                    <a:pt x="9293" y="553"/>
                  </a:cubicBezTo>
                  <a:cubicBezTo>
                    <a:pt x="8468" y="663"/>
                    <a:pt x="7650" y="885"/>
                    <a:pt x="6822" y="942"/>
                  </a:cubicBezTo>
                  <a:cubicBezTo>
                    <a:pt x="6154" y="988"/>
                    <a:pt x="5536" y="1181"/>
                    <a:pt x="5065" y="1581"/>
                  </a:cubicBezTo>
                  <a:cubicBezTo>
                    <a:pt x="4236" y="2285"/>
                    <a:pt x="3458" y="3063"/>
                    <a:pt x="2736" y="3878"/>
                  </a:cubicBezTo>
                  <a:cubicBezTo>
                    <a:pt x="2182" y="4502"/>
                    <a:pt x="1757" y="5235"/>
                    <a:pt x="1269" y="5910"/>
                  </a:cubicBezTo>
                  <a:cubicBezTo>
                    <a:pt x="450" y="7046"/>
                    <a:pt x="36" y="8303"/>
                    <a:pt x="18" y="9703"/>
                  </a:cubicBezTo>
                  <a:cubicBezTo>
                    <a:pt x="0" y="11260"/>
                    <a:pt x="186" y="12760"/>
                    <a:pt x="1040" y="14110"/>
                  </a:cubicBezTo>
                  <a:cubicBezTo>
                    <a:pt x="1340" y="14581"/>
                    <a:pt x="1407" y="15113"/>
                    <a:pt x="1368" y="15659"/>
                  </a:cubicBezTo>
                  <a:cubicBezTo>
                    <a:pt x="1297" y="16631"/>
                    <a:pt x="1575" y="17506"/>
                    <a:pt x="2097" y="18316"/>
                  </a:cubicBezTo>
                  <a:cubicBezTo>
                    <a:pt x="2564" y="19042"/>
                    <a:pt x="3128" y="19681"/>
                    <a:pt x="3811" y="20209"/>
                  </a:cubicBezTo>
                  <a:cubicBezTo>
                    <a:pt x="5454" y="21484"/>
                    <a:pt x="7268" y="22388"/>
                    <a:pt x="9325" y="22780"/>
                  </a:cubicBezTo>
                  <a:cubicBezTo>
                    <a:pt x="9786" y="22870"/>
                    <a:pt x="10232" y="23052"/>
                    <a:pt x="10675" y="23217"/>
                  </a:cubicBezTo>
                  <a:cubicBezTo>
                    <a:pt x="11448" y="23501"/>
                    <a:pt x="12204" y="23887"/>
                    <a:pt x="13038" y="23887"/>
                  </a:cubicBezTo>
                  <a:cubicBezTo>
                    <a:pt x="13186" y="23887"/>
                    <a:pt x="13336" y="23875"/>
                    <a:pt x="13489" y="23848"/>
                  </a:cubicBezTo>
                  <a:cubicBezTo>
                    <a:pt x="14778" y="23620"/>
                    <a:pt x="16078" y="23409"/>
                    <a:pt x="17307" y="22920"/>
                  </a:cubicBezTo>
                  <a:cubicBezTo>
                    <a:pt x="18106" y="22602"/>
                    <a:pt x="18885" y="22209"/>
                    <a:pt x="19407" y="21499"/>
                  </a:cubicBezTo>
                  <a:cubicBezTo>
                    <a:pt x="19989" y="20702"/>
                    <a:pt x="20714" y="20056"/>
                    <a:pt x="21421" y="19388"/>
                  </a:cubicBezTo>
                  <a:cubicBezTo>
                    <a:pt x="22682" y="18202"/>
                    <a:pt x="23588" y="16817"/>
                    <a:pt x="24050" y="15135"/>
                  </a:cubicBezTo>
                  <a:cubicBezTo>
                    <a:pt x="24231" y="14484"/>
                    <a:pt x="24267" y="13853"/>
                    <a:pt x="24164" y="13192"/>
                  </a:cubicBezTo>
                  <a:cubicBezTo>
                    <a:pt x="24056" y="12531"/>
                    <a:pt x="23985" y="11863"/>
                    <a:pt x="23900" y="11199"/>
                  </a:cubicBezTo>
                  <a:cubicBezTo>
                    <a:pt x="23996" y="9864"/>
                    <a:pt x="23720" y="8588"/>
                    <a:pt x="23410" y="7306"/>
                  </a:cubicBezTo>
                  <a:cubicBezTo>
                    <a:pt x="22996" y="5570"/>
                    <a:pt x="21999" y="4310"/>
                    <a:pt x="20535" y="3363"/>
                  </a:cubicBezTo>
                  <a:cubicBezTo>
                    <a:pt x="19700" y="2824"/>
                    <a:pt x="18882" y="2257"/>
                    <a:pt x="18032" y="1743"/>
                  </a:cubicBezTo>
                  <a:cubicBezTo>
                    <a:pt x="17249" y="1267"/>
                    <a:pt x="16453" y="817"/>
                    <a:pt x="15639" y="410"/>
                  </a:cubicBezTo>
                  <a:cubicBezTo>
                    <a:pt x="15126" y="152"/>
                    <a:pt x="14568" y="0"/>
                    <a:pt x="1399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2" name="Google Shape;2862;p25"/>
            <p:cNvSpPr/>
            <p:nvPr/>
          </p:nvSpPr>
          <p:spPr>
            <a:xfrm>
              <a:off x="4250325" y="2790850"/>
              <a:ext cx="468125" cy="302950"/>
            </a:xfrm>
            <a:custGeom>
              <a:rect b="b" l="l" r="r" t="t"/>
              <a:pathLst>
                <a:path extrusionOk="0" h="12118" w="18725">
                  <a:moveTo>
                    <a:pt x="15657" y="516"/>
                  </a:moveTo>
                  <a:lnTo>
                    <a:pt x="15657" y="516"/>
                  </a:lnTo>
                  <a:cubicBezTo>
                    <a:pt x="15648" y="517"/>
                    <a:pt x="15640" y="518"/>
                    <a:pt x="15632" y="519"/>
                  </a:cubicBezTo>
                  <a:lnTo>
                    <a:pt x="15643" y="530"/>
                  </a:lnTo>
                  <a:cubicBezTo>
                    <a:pt x="15647" y="525"/>
                    <a:pt x="15652" y="521"/>
                    <a:pt x="15657" y="516"/>
                  </a:cubicBezTo>
                  <a:close/>
                  <a:moveTo>
                    <a:pt x="11062" y="2713"/>
                  </a:moveTo>
                  <a:cubicBezTo>
                    <a:pt x="12034" y="2713"/>
                    <a:pt x="14224" y="3816"/>
                    <a:pt x="14957" y="4741"/>
                  </a:cubicBezTo>
                  <a:cubicBezTo>
                    <a:pt x="14819" y="4754"/>
                    <a:pt x="14679" y="4761"/>
                    <a:pt x="14538" y="4761"/>
                  </a:cubicBezTo>
                  <a:cubicBezTo>
                    <a:pt x="12767" y="4761"/>
                    <a:pt x="10860" y="3725"/>
                    <a:pt x="10897" y="2726"/>
                  </a:cubicBezTo>
                  <a:cubicBezTo>
                    <a:pt x="10947" y="2718"/>
                    <a:pt x="11002" y="2713"/>
                    <a:pt x="11062" y="2713"/>
                  </a:cubicBezTo>
                  <a:close/>
                  <a:moveTo>
                    <a:pt x="9379" y="3394"/>
                  </a:moveTo>
                  <a:lnTo>
                    <a:pt x="9379" y="3394"/>
                  </a:lnTo>
                  <a:cubicBezTo>
                    <a:pt x="9975" y="4933"/>
                    <a:pt x="10000" y="6447"/>
                    <a:pt x="9207" y="7965"/>
                  </a:cubicBezTo>
                  <a:cubicBezTo>
                    <a:pt x="9201" y="7669"/>
                    <a:pt x="9176" y="7369"/>
                    <a:pt x="9186" y="7072"/>
                  </a:cubicBezTo>
                  <a:cubicBezTo>
                    <a:pt x="9207" y="6487"/>
                    <a:pt x="9090" y="5933"/>
                    <a:pt x="8911" y="5379"/>
                  </a:cubicBezTo>
                  <a:cubicBezTo>
                    <a:pt x="8790" y="5005"/>
                    <a:pt x="8704" y="4612"/>
                    <a:pt x="8679" y="4222"/>
                  </a:cubicBezTo>
                  <a:cubicBezTo>
                    <a:pt x="8640" y="3683"/>
                    <a:pt x="8751" y="3584"/>
                    <a:pt x="9379" y="3394"/>
                  </a:cubicBezTo>
                  <a:close/>
                  <a:moveTo>
                    <a:pt x="1612" y="7187"/>
                  </a:moveTo>
                  <a:lnTo>
                    <a:pt x="1612" y="7187"/>
                  </a:lnTo>
                  <a:cubicBezTo>
                    <a:pt x="1294" y="7622"/>
                    <a:pt x="1015" y="8011"/>
                    <a:pt x="715" y="8426"/>
                  </a:cubicBezTo>
                  <a:cubicBezTo>
                    <a:pt x="450" y="7912"/>
                    <a:pt x="483" y="7779"/>
                    <a:pt x="965" y="7512"/>
                  </a:cubicBezTo>
                  <a:cubicBezTo>
                    <a:pt x="1165" y="7405"/>
                    <a:pt x="1372" y="7304"/>
                    <a:pt x="1612" y="7187"/>
                  </a:cubicBezTo>
                  <a:close/>
                  <a:moveTo>
                    <a:pt x="16686" y="0"/>
                  </a:moveTo>
                  <a:cubicBezTo>
                    <a:pt x="16350" y="0"/>
                    <a:pt x="16018" y="172"/>
                    <a:pt x="15657" y="516"/>
                  </a:cubicBezTo>
                  <a:lnTo>
                    <a:pt x="15657" y="516"/>
                  </a:lnTo>
                  <a:cubicBezTo>
                    <a:pt x="15689" y="514"/>
                    <a:pt x="15722" y="516"/>
                    <a:pt x="15750" y="501"/>
                  </a:cubicBezTo>
                  <a:cubicBezTo>
                    <a:pt x="16122" y="308"/>
                    <a:pt x="16369" y="217"/>
                    <a:pt x="16564" y="217"/>
                  </a:cubicBezTo>
                  <a:cubicBezTo>
                    <a:pt x="16896" y="217"/>
                    <a:pt x="17080" y="481"/>
                    <a:pt x="17485" y="951"/>
                  </a:cubicBezTo>
                  <a:cubicBezTo>
                    <a:pt x="17500" y="965"/>
                    <a:pt x="17511" y="983"/>
                    <a:pt x="17521" y="998"/>
                  </a:cubicBezTo>
                  <a:cubicBezTo>
                    <a:pt x="17946" y="1548"/>
                    <a:pt x="18118" y="2094"/>
                    <a:pt x="17546" y="2776"/>
                  </a:cubicBezTo>
                  <a:cubicBezTo>
                    <a:pt x="17211" y="3176"/>
                    <a:pt x="16975" y="3622"/>
                    <a:pt x="16818" y="4126"/>
                  </a:cubicBezTo>
                  <a:cubicBezTo>
                    <a:pt x="16680" y="4566"/>
                    <a:pt x="16457" y="4785"/>
                    <a:pt x="16184" y="4785"/>
                  </a:cubicBezTo>
                  <a:cubicBezTo>
                    <a:pt x="15988" y="4785"/>
                    <a:pt x="15767" y="4674"/>
                    <a:pt x="15532" y="4451"/>
                  </a:cubicBezTo>
                  <a:cubicBezTo>
                    <a:pt x="15504" y="4423"/>
                    <a:pt x="15475" y="4398"/>
                    <a:pt x="15450" y="4365"/>
                  </a:cubicBezTo>
                  <a:cubicBezTo>
                    <a:pt x="14461" y="3180"/>
                    <a:pt x="13061" y="2687"/>
                    <a:pt x="11693" y="2155"/>
                  </a:cubicBezTo>
                  <a:cubicBezTo>
                    <a:pt x="11506" y="2081"/>
                    <a:pt x="11293" y="2066"/>
                    <a:pt x="11078" y="2066"/>
                  </a:cubicBezTo>
                  <a:cubicBezTo>
                    <a:pt x="10969" y="2066"/>
                    <a:pt x="10860" y="2070"/>
                    <a:pt x="10754" y="2072"/>
                  </a:cubicBezTo>
                  <a:cubicBezTo>
                    <a:pt x="10518" y="2079"/>
                    <a:pt x="10329" y="2255"/>
                    <a:pt x="10311" y="2486"/>
                  </a:cubicBezTo>
                  <a:cubicBezTo>
                    <a:pt x="10300" y="2636"/>
                    <a:pt x="10419" y="2798"/>
                    <a:pt x="10497" y="2944"/>
                  </a:cubicBezTo>
                  <a:cubicBezTo>
                    <a:pt x="10569" y="3076"/>
                    <a:pt x="10668" y="3190"/>
                    <a:pt x="10743" y="3319"/>
                  </a:cubicBezTo>
                  <a:cubicBezTo>
                    <a:pt x="10864" y="3523"/>
                    <a:pt x="10950" y="3755"/>
                    <a:pt x="11100" y="3933"/>
                  </a:cubicBezTo>
                  <a:cubicBezTo>
                    <a:pt x="11811" y="4787"/>
                    <a:pt x="12704" y="5351"/>
                    <a:pt x="13814" y="5533"/>
                  </a:cubicBezTo>
                  <a:cubicBezTo>
                    <a:pt x="14383" y="5626"/>
                    <a:pt x="14953" y="5694"/>
                    <a:pt x="15529" y="5748"/>
                  </a:cubicBezTo>
                  <a:cubicBezTo>
                    <a:pt x="15975" y="5794"/>
                    <a:pt x="16189" y="6076"/>
                    <a:pt x="16318" y="6455"/>
                  </a:cubicBezTo>
                  <a:cubicBezTo>
                    <a:pt x="16493" y="6973"/>
                    <a:pt x="16457" y="7483"/>
                    <a:pt x="16153" y="7944"/>
                  </a:cubicBezTo>
                  <a:cubicBezTo>
                    <a:pt x="15957" y="8237"/>
                    <a:pt x="15707" y="8497"/>
                    <a:pt x="15471" y="8765"/>
                  </a:cubicBezTo>
                  <a:cubicBezTo>
                    <a:pt x="15357" y="8901"/>
                    <a:pt x="15193" y="9005"/>
                    <a:pt x="15107" y="9155"/>
                  </a:cubicBezTo>
                  <a:cubicBezTo>
                    <a:pt x="14729" y="9811"/>
                    <a:pt x="14154" y="10187"/>
                    <a:pt x="13465" y="10462"/>
                  </a:cubicBezTo>
                  <a:cubicBezTo>
                    <a:pt x="12947" y="10668"/>
                    <a:pt x="12332" y="10765"/>
                    <a:pt x="12075" y="11387"/>
                  </a:cubicBezTo>
                  <a:cubicBezTo>
                    <a:pt x="12057" y="11430"/>
                    <a:pt x="11978" y="11454"/>
                    <a:pt x="11925" y="11479"/>
                  </a:cubicBezTo>
                  <a:cubicBezTo>
                    <a:pt x="11534" y="11670"/>
                    <a:pt x="11168" y="11769"/>
                    <a:pt x="10843" y="11769"/>
                  </a:cubicBezTo>
                  <a:cubicBezTo>
                    <a:pt x="10123" y="11769"/>
                    <a:pt x="9604" y="11286"/>
                    <a:pt x="9454" y="10258"/>
                  </a:cubicBezTo>
                  <a:cubicBezTo>
                    <a:pt x="9436" y="10119"/>
                    <a:pt x="9447" y="9979"/>
                    <a:pt x="9443" y="9840"/>
                  </a:cubicBezTo>
                  <a:cubicBezTo>
                    <a:pt x="9425" y="8951"/>
                    <a:pt x="9643" y="8090"/>
                    <a:pt x="9933" y="7273"/>
                  </a:cubicBezTo>
                  <a:cubicBezTo>
                    <a:pt x="10376" y="6015"/>
                    <a:pt x="10065" y="4837"/>
                    <a:pt x="9711" y="3655"/>
                  </a:cubicBezTo>
                  <a:cubicBezTo>
                    <a:pt x="9623" y="3356"/>
                    <a:pt x="9462" y="3216"/>
                    <a:pt x="9248" y="3216"/>
                  </a:cubicBezTo>
                  <a:cubicBezTo>
                    <a:pt x="9124" y="3216"/>
                    <a:pt x="8982" y="3262"/>
                    <a:pt x="8825" y="3351"/>
                  </a:cubicBezTo>
                  <a:cubicBezTo>
                    <a:pt x="8565" y="3494"/>
                    <a:pt x="8451" y="3726"/>
                    <a:pt x="8469" y="3994"/>
                  </a:cubicBezTo>
                  <a:cubicBezTo>
                    <a:pt x="8493" y="4365"/>
                    <a:pt x="8571" y="4736"/>
                    <a:pt x="8636" y="5105"/>
                  </a:cubicBezTo>
                  <a:cubicBezTo>
                    <a:pt x="8718" y="5551"/>
                    <a:pt x="8919" y="6005"/>
                    <a:pt x="8883" y="6440"/>
                  </a:cubicBezTo>
                  <a:cubicBezTo>
                    <a:pt x="8790" y="7629"/>
                    <a:pt x="8611" y="8812"/>
                    <a:pt x="8439" y="9994"/>
                  </a:cubicBezTo>
                  <a:cubicBezTo>
                    <a:pt x="8345" y="10614"/>
                    <a:pt x="8065" y="10898"/>
                    <a:pt x="7516" y="10898"/>
                  </a:cubicBezTo>
                  <a:cubicBezTo>
                    <a:pt x="7442" y="10898"/>
                    <a:pt x="7363" y="10893"/>
                    <a:pt x="7279" y="10883"/>
                  </a:cubicBezTo>
                  <a:cubicBezTo>
                    <a:pt x="6679" y="10812"/>
                    <a:pt x="6082" y="10665"/>
                    <a:pt x="5397" y="10533"/>
                  </a:cubicBezTo>
                  <a:cubicBezTo>
                    <a:pt x="5776" y="10258"/>
                    <a:pt x="6112" y="10068"/>
                    <a:pt x="6222" y="9565"/>
                  </a:cubicBezTo>
                  <a:lnTo>
                    <a:pt x="6222" y="9565"/>
                  </a:lnTo>
                  <a:cubicBezTo>
                    <a:pt x="6000" y="9750"/>
                    <a:pt x="5868" y="9894"/>
                    <a:pt x="5711" y="9986"/>
                  </a:cubicBezTo>
                  <a:cubicBezTo>
                    <a:pt x="5610" y="10046"/>
                    <a:pt x="5472" y="10107"/>
                    <a:pt x="5363" y="10107"/>
                  </a:cubicBezTo>
                  <a:cubicBezTo>
                    <a:pt x="5334" y="10107"/>
                    <a:pt x="5307" y="10103"/>
                    <a:pt x="5283" y="10093"/>
                  </a:cubicBezTo>
                  <a:cubicBezTo>
                    <a:pt x="5068" y="10012"/>
                    <a:pt x="5140" y="9790"/>
                    <a:pt x="5204" y="9626"/>
                  </a:cubicBezTo>
                  <a:cubicBezTo>
                    <a:pt x="5336" y="9300"/>
                    <a:pt x="5486" y="8983"/>
                    <a:pt x="5629" y="8665"/>
                  </a:cubicBezTo>
                  <a:lnTo>
                    <a:pt x="5629" y="8665"/>
                  </a:lnTo>
                  <a:cubicBezTo>
                    <a:pt x="5362" y="8876"/>
                    <a:pt x="5118" y="9119"/>
                    <a:pt x="5008" y="9412"/>
                  </a:cubicBezTo>
                  <a:cubicBezTo>
                    <a:pt x="4890" y="9715"/>
                    <a:pt x="4897" y="10068"/>
                    <a:pt x="4843" y="10472"/>
                  </a:cubicBezTo>
                  <a:cubicBezTo>
                    <a:pt x="4426" y="10329"/>
                    <a:pt x="3958" y="10226"/>
                    <a:pt x="3540" y="10012"/>
                  </a:cubicBezTo>
                  <a:cubicBezTo>
                    <a:pt x="3040" y="9758"/>
                    <a:pt x="2547" y="9533"/>
                    <a:pt x="1979" y="9468"/>
                  </a:cubicBezTo>
                  <a:cubicBezTo>
                    <a:pt x="1633" y="9426"/>
                    <a:pt x="1326" y="9254"/>
                    <a:pt x="1140" y="8940"/>
                  </a:cubicBezTo>
                  <a:cubicBezTo>
                    <a:pt x="1444" y="8886"/>
                    <a:pt x="1719" y="8833"/>
                    <a:pt x="1993" y="8783"/>
                  </a:cubicBezTo>
                  <a:cubicBezTo>
                    <a:pt x="1522" y="8740"/>
                    <a:pt x="1522" y="8740"/>
                    <a:pt x="1133" y="8522"/>
                  </a:cubicBezTo>
                  <a:cubicBezTo>
                    <a:pt x="1258" y="7530"/>
                    <a:pt x="2233" y="7333"/>
                    <a:pt x="2843" y="6787"/>
                  </a:cubicBezTo>
                  <a:cubicBezTo>
                    <a:pt x="2740" y="6726"/>
                    <a:pt x="2675" y="6686"/>
                    <a:pt x="2586" y="6637"/>
                  </a:cubicBezTo>
                  <a:cubicBezTo>
                    <a:pt x="2904" y="6415"/>
                    <a:pt x="3193" y="6211"/>
                    <a:pt x="3497" y="6001"/>
                  </a:cubicBezTo>
                  <a:lnTo>
                    <a:pt x="3497" y="6001"/>
                  </a:lnTo>
                  <a:cubicBezTo>
                    <a:pt x="3658" y="6244"/>
                    <a:pt x="3437" y="6619"/>
                    <a:pt x="3887" y="6733"/>
                  </a:cubicBezTo>
                  <a:cubicBezTo>
                    <a:pt x="3768" y="6219"/>
                    <a:pt x="3990" y="5844"/>
                    <a:pt x="4361" y="5547"/>
                  </a:cubicBezTo>
                  <a:cubicBezTo>
                    <a:pt x="4487" y="5451"/>
                    <a:pt x="4629" y="5376"/>
                    <a:pt x="4757" y="5283"/>
                  </a:cubicBezTo>
                  <a:cubicBezTo>
                    <a:pt x="5225" y="4951"/>
                    <a:pt x="5622" y="4555"/>
                    <a:pt x="5840" y="4008"/>
                  </a:cubicBezTo>
                  <a:lnTo>
                    <a:pt x="5840" y="4008"/>
                  </a:lnTo>
                  <a:cubicBezTo>
                    <a:pt x="5684" y="4079"/>
                    <a:pt x="5535" y="4281"/>
                    <a:pt x="5432" y="4281"/>
                  </a:cubicBezTo>
                  <a:cubicBezTo>
                    <a:pt x="5426" y="4281"/>
                    <a:pt x="5420" y="4281"/>
                    <a:pt x="5415" y="4280"/>
                  </a:cubicBezTo>
                  <a:cubicBezTo>
                    <a:pt x="5364" y="4269"/>
                    <a:pt x="5317" y="4264"/>
                    <a:pt x="5273" y="4264"/>
                  </a:cubicBezTo>
                  <a:cubicBezTo>
                    <a:pt x="4891" y="4264"/>
                    <a:pt x="4722" y="4621"/>
                    <a:pt x="4451" y="4794"/>
                  </a:cubicBezTo>
                  <a:cubicBezTo>
                    <a:pt x="4115" y="5005"/>
                    <a:pt x="3822" y="5280"/>
                    <a:pt x="3497" y="5512"/>
                  </a:cubicBezTo>
                  <a:cubicBezTo>
                    <a:pt x="2636" y="6119"/>
                    <a:pt x="1733" y="6648"/>
                    <a:pt x="733" y="7008"/>
                  </a:cubicBezTo>
                  <a:cubicBezTo>
                    <a:pt x="183" y="7205"/>
                    <a:pt x="0" y="7533"/>
                    <a:pt x="119" y="8122"/>
                  </a:cubicBezTo>
                  <a:cubicBezTo>
                    <a:pt x="279" y="8904"/>
                    <a:pt x="1279" y="9811"/>
                    <a:pt x="2072" y="9948"/>
                  </a:cubicBezTo>
                  <a:cubicBezTo>
                    <a:pt x="2436" y="10008"/>
                    <a:pt x="2786" y="10162"/>
                    <a:pt x="3140" y="10279"/>
                  </a:cubicBezTo>
                  <a:cubicBezTo>
                    <a:pt x="3551" y="10415"/>
                    <a:pt x="3951" y="10594"/>
                    <a:pt x="4372" y="10690"/>
                  </a:cubicBezTo>
                  <a:cubicBezTo>
                    <a:pt x="5164" y="10865"/>
                    <a:pt x="5972" y="10998"/>
                    <a:pt x="6772" y="11143"/>
                  </a:cubicBezTo>
                  <a:cubicBezTo>
                    <a:pt x="7004" y="11186"/>
                    <a:pt x="7240" y="11233"/>
                    <a:pt x="7475" y="11255"/>
                  </a:cubicBezTo>
                  <a:cubicBezTo>
                    <a:pt x="7527" y="11259"/>
                    <a:pt x="7577" y="11261"/>
                    <a:pt x="7626" y="11261"/>
                  </a:cubicBezTo>
                  <a:cubicBezTo>
                    <a:pt x="8151" y="11261"/>
                    <a:pt x="8534" y="11001"/>
                    <a:pt x="8772" y="10505"/>
                  </a:cubicBezTo>
                  <a:cubicBezTo>
                    <a:pt x="8840" y="10365"/>
                    <a:pt x="8901" y="10226"/>
                    <a:pt x="8983" y="10044"/>
                  </a:cubicBezTo>
                  <a:cubicBezTo>
                    <a:pt x="9086" y="10429"/>
                    <a:pt x="9143" y="10765"/>
                    <a:pt x="9265" y="11072"/>
                  </a:cubicBezTo>
                  <a:cubicBezTo>
                    <a:pt x="9539" y="11757"/>
                    <a:pt x="10048" y="12117"/>
                    <a:pt x="10674" y="12117"/>
                  </a:cubicBezTo>
                  <a:cubicBezTo>
                    <a:pt x="10887" y="12117"/>
                    <a:pt x="11114" y="12076"/>
                    <a:pt x="11350" y="11990"/>
                  </a:cubicBezTo>
                  <a:cubicBezTo>
                    <a:pt x="11461" y="11947"/>
                    <a:pt x="11571" y="11901"/>
                    <a:pt x="11678" y="11850"/>
                  </a:cubicBezTo>
                  <a:cubicBezTo>
                    <a:pt x="12097" y="11669"/>
                    <a:pt x="12511" y="11486"/>
                    <a:pt x="12926" y="11304"/>
                  </a:cubicBezTo>
                  <a:cubicBezTo>
                    <a:pt x="13340" y="11118"/>
                    <a:pt x="13768" y="10955"/>
                    <a:pt x="14172" y="10740"/>
                  </a:cubicBezTo>
                  <a:cubicBezTo>
                    <a:pt x="14650" y="10483"/>
                    <a:pt x="15047" y="10129"/>
                    <a:pt x="15268" y="9605"/>
                  </a:cubicBezTo>
                  <a:cubicBezTo>
                    <a:pt x="15336" y="9450"/>
                    <a:pt x="15446" y="9287"/>
                    <a:pt x="15586" y="9193"/>
                  </a:cubicBezTo>
                  <a:cubicBezTo>
                    <a:pt x="16093" y="8862"/>
                    <a:pt x="16618" y="8558"/>
                    <a:pt x="17050" y="8298"/>
                  </a:cubicBezTo>
                  <a:cubicBezTo>
                    <a:pt x="17050" y="8044"/>
                    <a:pt x="17035" y="7869"/>
                    <a:pt x="17053" y="7701"/>
                  </a:cubicBezTo>
                  <a:cubicBezTo>
                    <a:pt x="17083" y="7465"/>
                    <a:pt x="17154" y="7233"/>
                    <a:pt x="17172" y="6997"/>
                  </a:cubicBezTo>
                  <a:cubicBezTo>
                    <a:pt x="17221" y="6401"/>
                    <a:pt x="17025" y="5865"/>
                    <a:pt x="16725" y="5415"/>
                  </a:cubicBezTo>
                  <a:cubicBezTo>
                    <a:pt x="16954" y="5119"/>
                    <a:pt x="17246" y="4883"/>
                    <a:pt x="17343" y="4583"/>
                  </a:cubicBezTo>
                  <a:cubicBezTo>
                    <a:pt x="17543" y="3958"/>
                    <a:pt x="17900" y="3447"/>
                    <a:pt x="18257" y="2923"/>
                  </a:cubicBezTo>
                  <a:cubicBezTo>
                    <a:pt x="18725" y="2229"/>
                    <a:pt x="18685" y="1598"/>
                    <a:pt x="18161" y="944"/>
                  </a:cubicBezTo>
                  <a:cubicBezTo>
                    <a:pt x="17989" y="729"/>
                    <a:pt x="17782" y="537"/>
                    <a:pt x="17564" y="365"/>
                  </a:cubicBezTo>
                  <a:cubicBezTo>
                    <a:pt x="17255" y="122"/>
                    <a:pt x="16969" y="0"/>
                    <a:pt x="16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3" name="Google Shape;2863;p25"/>
            <p:cNvSpPr/>
            <p:nvPr/>
          </p:nvSpPr>
          <p:spPr>
            <a:xfrm>
              <a:off x="4473175" y="2611800"/>
              <a:ext cx="211075" cy="223975"/>
            </a:xfrm>
            <a:custGeom>
              <a:rect b="b" l="l" r="r" t="t"/>
              <a:pathLst>
                <a:path extrusionOk="0" h="8959" w="8443">
                  <a:moveTo>
                    <a:pt x="6718" y="7681"/>
                  </a:moveTo>
                  <a:cubicBezTo>
                    <a:pt x="6709" y="7689"/>
                    <a:pt x="6699" y="7697"/>
                    <a:pt x="6690" y="7705"/>
                  </a:cubicBezTo>
                  <a:lnTo>
                    <a:pt x="6690" y="7705"/>
                  </a:lnTo>
                  <a:cubicBezTo>
                    <a:pt x="6703" y="7701"/>
                    <a:pt x="6716" y="7696"/>
                    <a:pt x="6729" y="7692"/>
                  </a:cubicBezTo>
                  <a:lnTo>
                    <a:pt x="6718" y="7681"/>
                  </a:lnTo>
                  <a:close/>
                  <a:moveTo>
                    <a:pt x="3541" y="0"/>
                  </a:moveTo>
                  <a:cubicBezTo>
                    <a:pt x="2660" y="0"/>
                    <a:pt x="2167" y="469"/>
                    <a:pt x="1918" y="1489"/>
                  </a:cubicBezTo>
                  <a:cubicBezTo>
                    <a:pt x="1904" y="1545"/>
                    <a:pt x="1894" y="1606"/>
                    <a:pt x="1872" y="1660"/>
                  </a:cubicBezTo>
                  <a:cubicBezTo>
                    <a:pt x="1701" y="2145"/>
                    <a:pt x="1536" y="2631"/>
                    <a:pt x="1343" y="3110"/>
                  </a:cubicBezTo>
                  <a:cubicBezTo>
                    <a:pt x="1169" y="3553"/>
                    <a:pt x="947" y="3978"/>
                    <a:pt x="776" y="4424"/>
                  </a:cubicBezTo>
                  <a:cubicBezTo>
                    <a:pt x="605" y="4874"/>
                    <a:pt x="483" y="5346"/>
                    <a:pt x="0" y="5624"/>
                  </a:cubicBezTo>
                  <a:cubicBezTo>
                    <a:pt x="121" y="5721"/>
                    <a:pt x="230" y="5762"/>
                    <a:pt x="327" y="5762"/>
                  </a:cubicBezTo>
                  <a:cubicBezTo>
                    <a:pt x="448" y="5762"/>
                    <a:pt x="550" y="5699"/>
                    <a:pt x="633" y="5606"/>
                  </a:cubicBezTo>
                  <a:cubicBezTo>
                    <a:pt x="815" y="5399"/>
                    <a:pt x="997" y="5174"/>
                    <a:pt x="1093" y="4921"/>
                  </a:cubicBezTo>
                  <a:cubicBezTo>
                    <a:pt x="1543" y="3777"/>
                    <a:pt x="2118" y="2674"/>
                    <a:pt x="2304" y="1438"/>
                  </a:cubicBezTo>
                  <a:cubicBezTo>
                    <a:pt x="2322" y="1321"/>
                    <a:pt x="2372" y="1210"/>
                    <a:pt x="2415" y="1095"/>
                  </a:cubicBezTo>
                  <a:cubicBezTo>
                    <a:pt x="2606" y="600"/>
                    <a:pt x="3103" y="331"/>
                    <a:pt x="3610" y="331"/>
                  </a:cubicBezTo>
                  <a:cubicBezTo>
                    <a:pt x="3994" y="331"/>
                    <a:pt x="4384" y="486"/>
                    <a:pt x="4650" y="813"/>
                  </a:cubicBezTo>
                  <a:cubicBezTo>
                    <a:pt x="4197" y="910"/>
                    <a:pt x="4625" y="1046"/>
                    <a:pt x="4640" y="1160"/>
                  </a:cubicBezTo>
                  <a:cubicBezTo>
                    <a:pt x="4661" y="1334"/>
                    <a:pt x="4729" y="1502"/>
                    <a:pt x="4775" y="1674"/>
                  </a:cubicBezTo>
                  <a:cubicBezTo>
                    <a:pt x="4808" y="1667"/>
                    <a:pt x="4840" y="1660"/>
                    <a:pt x="4869" y="1656"/>
                  </a:cubicBezTo>
                  <a:cubicBezTo>
                    <a:pt x="4904" y="1478"/>
                    <a:pt x="4940" y="1299"/>
                    <a:pt x="4993" y="1013"/>
                  </a:cubicBezTo>
                  <a:cubicBezTo>
                    <a:pt x="5236" y="1342"/>
                    <a:pt x="5451" y="1578"/>
                    <a:pt x="5597" y="1853"/>
                  </a:cubicBezTo>
                  <a:cubicBezTo>
                    <a:pt x="5825" y="2270"/>
                    <a:pt x="6118" y="2592"/>
                    <a:pt x="6572" y="2767"/>
                  </a:cubicBezTo>
                  <a:cubicBezTo>
                    <a:pt x="6736" y="2831"/>
                    <a:pt x="6886" y="2938"/>
                    <a:pt x="7029" y="3045"/>
                  </a:cubicBezTo>
                  <a:cubicBezTo>
                    <a:pt x="7815" y="3624"/>
                    <a:pt x="8022" y="5227"/>
                    <a:pt x="7068" y="5788"/>
                  </a:cubicBezTo>
                  <a:cubicBezTo>
                    <a:pt x="7036" y="5806"/>
                    <a:pt x="6993" y="5813"/>
                    <a:pt x="6904" y="5842"/>
                  </a:cubicBezTo>
                  <a:cubicBezTo>
                    <a:pt x="6868" y="5785"/>
                    <a:pt x="6814" y="5706"/>
                    <a:pt x="6754" y="5613"/>
                  </a:cubicBezTo>
                  <a:cubicBezTo>
                    <a:pt x="6590" y="5713"/>
                    <a:pt x="6440" y="5803"/>
                    <a:pt x="6272" y="5906"/>
                  </a:cubicBezTo>
                  <a:cubicBezTo>
                    <a:pt x="6379" y="5971"/>
                    <a:pt x="6454" y="6017"/>
                    <a:pt x="6586" y="6099"/>
                  </a:cubicBezTo>
                  <a:cubicBezTo>
                    <a:pt x="5721" y="6381"/>
                    <a:pt x="4900" y="6538"/>
                    <a:pt x="4047" y="6595"/>
                  </a:cubicBezTo>
                  <a:cubicBezTo>
                    <a:pt x="3497" y="6635"/>
                    <a:pt x="2929" y="6691"/>
                    <a:pt x="2408" y="6859"/>
                  </a:cubicBezTo>
                  <a:cubicBezTo>
                    <a:pt x="2032" y="6981"/>
                    <a:pt x="1661" y="7245"/>
                    <a:pt x="1390" y="7538"/>
                  </a:cubicBezTo>
                  <a:cubicBezTo>
                    <a:pt x="1007" y="7949"/>
                    <a:pt x="1183" y="8534"/>
                    <a:pt x="1697" y="8763"/>
                  </a:cubicBezTo>
                  <a:cubicBezTo>
                    <a:pt x="1840" y="8827"/>
                    <a:pt x="2001" y="8860"/>
                    <a:pt x="2154" y="8895"/>
                  </a:cubicBezTo>
                  <a:cubicBezTo>
                    <a:pt x="2349" y="8940"/>
                    <a:pt x="2543" y="8959"/>
                    <a:pt x="2735" y="8959"/>
                  </a:cubicBezTo>
                  <a:cubicBezTo>
                    <a:pt x="3197" y="8959"/>
                    <a:pt x="3651" y="8851"/>
                    <a:pt x="4101" y="8745"/>
                  </a:cubicBezTo>
                  <a:cubicBezTo>
                    <a:pt x="5014" y="8533"/>
                    <a:pt x="5938" y="8322"/>
                    <a:pt x="6690" y="7705"/>
                  </a:cubicBezTo>
                  <a:lnTo>
                    <a:pt x="6690" y="7705"/>
                  </a:lnTo>
                  <a:cubicBezTo>
                    <a:pt x="6520" y="7763"/>
                    <a:pt x="6345" y="7808"/>
                    <a:pt x="6186" y="7885"/>
                  </a:cubicBezTo>
                  <a:cubicBezTo>
                    <a:pt x="5143" y="8377"/>
                    <a:pt x="4047" y="8634"/>
                    <a:pt x="2901" y="8646"/>
                  </a:cubicBezTo>
                  <a:cubicBezTo>
                    <a:pt x="2892" y="8646"/>
                    <a:pt x="2884" y="8646"/>
                    <a:pt x="2876" y="8646"/>
                  </a:cubicBezTo>
                  <a:cubicBezTo>
                    <a:pt x="2572" y="8646"/>
                    <a:pt x="2253" y="8585"/>
                    <a:pt x="1968" y="8481"/>
                  </a:cubicBezTo>
                  <a:cubicBezTo>
                    <a:pt x="1590" y="8346"/>
                    <a:pt x="1543" y="7985"/>
                    <a:pt x="1883" y="7753"/>
                  </a:cubicBezTo>
                  <a:cubicBezTo>
                    <a:pt x="2154" y="7567"/>
                    <a:pt x="2476" y="7417"/>
                    <a:pt x="2797" y="7349"/>
                  </a:cubicBezTo>
                  <a:cubicBezTo>
                    <a:pt x="3240" y="7256"/>
                    <a:pt x="3704" y="7231"/>
                    <a:pt x="4157" y="7224"/>
                  </a:cubicBezTo>
                  <a:cubicBezTo>
                    <a:pt x="5026" y="7213"/>
                    <a:pt x="5865" y="7056"/>
                    <a:pt x="6672" y="6770"/>
                  </a:cubicBezTo>
                  <a:cubicBezTo>
                    <a:pt x="7875" y="6345"/>
                    <a:pt x="8443" y="5406"/>
                    <a:pt x="8261" y="4232"/>
                  </a:cubicBezTo>
                  <a:cubicBezTo>
                    <a:pt x="8126" y="3353"/>
                    <a:pt x="7629" y="2727"/>
                    <a:pt x="6793" y="2427"/>
                  </a:cubicBezTo>
                  <a:cubicBezTo>
                    <a:pt x="6351" y="2270"/>
                    <a:pt x="6086" y="1982"/>
                    <a:pt x="5825" y="1606"/>
                  </a:cubicBezTo>
                  <a:cubicBezTo>
                    <a:pt x="5515" y="1153"/>
                    <a:pt x="5126" y="746"/>
                    <a:pt x="4732" y="357"/>
                  </a:cubicBezTo>
                  <a:cubicBezTo>
                    <a:pt x="4572" y="203"/>
                    <a:pt x="4325" y="92"/>
                    <a:pt x="4101" y="53"/>
                  </a:cubicBezTo>
                  <a:cubicBezTo>
                    <a:pt x="3899" y="18"/>
                    <a:pt x="3713" y="0"/>
                    <a:pt x="354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4" name="Google Shape;2864;p25"/>
            <p:cNvSpPr/>
            <p:nvPr/>
          </p:nvSpPr>
          <p:spPr>
            <a:xfrm>
              <a:off x="4169125" y="2777525"/>
              <a:ext cx="223825" cy="184375"/>
            </a:xfrm>
            <a:custGeom>
              <a:rect b="b" l="l" r="r" t="t"/>
              <a:pathLst>
                <a:path extrusionOk="0" h="7375" w="8953">
                  <a:moveTo>
                    <a:pt x="1482" y="1"/>
                  </a:moveTo>
                  <a:cubicBezTo>
                    <a:pt x="648" y="1"/>
                    <a:pt x="0" y="1015"/>
                    <a:pt x="388" y="1763"/>
                  </a:cubicBezTo>
                  <a:cubicBezTo>
                    <a:pt x="513" y="2005"/>
                    <a:pt x="688" y="2234"/>
                    <a:pt x="867" y="2445"/>
                  </a:cubicBezTo>
                  <a:cubicBezTo>
                    <a:pt x="1206" y="2845"/>
                    <a:pt x="1349" y="3288"/>
                    <a:pt x="1320" y="3820"/>
                  </a:cubicBezTo>
                  <a:cubicBezTo>
                    <a:pt x="1285" y="4491"/>
                    <a:pt x="1306" y="5170"/>
                    <a:pt x="1310" y="5844"/>
                  </a:cubicBezTo>
                  <a:cubicBezTo>
                    <a:pt x="1313" y="6319"/>
                    <a:pt x="1542" y="6680"/>
                    <a:pt x="1916" y="6952"/>
                  </a:cubicBezTo>
                  <a:cubicBezTo>
                    <a:pt x="2281" y="7216"/>
                    <a:pt x="2682" y="7374"/>
                    <a:pt x="3102" y="7374"/>
                  </a:cubicBezTo>
                  <a:cubicBezTo>
                    <a:pt x="3250" y="7374"/>
                    <a:pt x="3401" y="7355"/>
                    <a:pt x="3553" y="7313"/>
                  </a:cubicBezTo>
                  <a:cubicBezTo>
                    <a:pt x="4160" y="7145"/>
                    <a:pt x="4759" y="6916"/>
                    <a:pt x="5323" y="6634"/>
                  </a:cubicBezTo>
                  <a:cubicBezTo>
                    <a:pt x="6431" y="6077"/>
                    <a:pt x="7374" y="5274"/>
                    <a:pt x="8310" y="4470"/>
                  </a:cubicBezTo>
                  <a:cubicBezTo>
                    <a:pt x="8545" y="4270"/>
                    <a:pt x="8738" y="4027"/>
                    <a:pt x="8952" y="3802"/>
                  </a:cubicBezTo>
                  <a:cubicBezTo>
                    <a:pt x="8920" y="3769"/>
                    <a:pt x="8884" y="3738"/>
                    <a:pt x="8852" y="3705"/>
                  </a:cubicBezTo>
                  <a:cubicBezTo>
                    <a:pt x="8120" y="4316"/>
                    <a:pt x="7413" y="4963"/>
                    <a:pt x="6652" y="5534"/>
                  </a:cubicBezTo>
                  <a:cubicBezTo>
                    <a:pt x="6116" y="5934"/>
                    <a:pt x="5527" y="6281"/>
                    <a:pt x="4924" y="6566"/>
                  </a:cubicBezTo>
                  <a:cubicBezTo>
                    <a:pt x="4540" y="6748"/>
                    <a:pt x="4135" y="6855"/>
                    <a:pt x="3723" y="6855"/>
                  </a:cubicBezTo>
                  <a:cubicBezTo>
                    <a:pt x="3449" y="6855"/>
                    <a:pt x="3172" y="6808"/>
                    <a:pt x="2895" y="6705"/>
                  </a:cubicBezTo>
                  <a:cubicBezTo>
                    <a:pt x="2396" y="6516"/>
                    <a:pt x="2042" y="6205"/>
                    <a:pt x="2006" y="5623"/>
                  </a:cubicBezTo>
                  <a:cubicBezTo>
                    <a:pt x="1981" y="5188"/>
                    <a:pt x="1892" y="4752"/>
                    <a:pt x="1895" y="4320"/>
                  </a:cubicBezTo>
                  <a:cubicBezTo>
                    <a:pt x="1903" y="3362"/>
                    <a:pt x="1681" y="2509"/>
                    <a:pt x="949" y="1837"/>
                  </a:cubicBezTo>
                  <a:cubicBezTo>
                    <a:pt x="891" y="1784"/>
                    <a:pt x="842" y="1720"/>
                    <a:pt x="795" y="1656"/>
                  </a:cubicBezTo>
                  <a:cubicBezTo>
                    <a:pt x="538" y="1292"/>
                    <a:pt x="531" y="1013"/>
                    <a:pt x="867" y="705"/>
                  </a:cubicBezTo>
                  <a:cubicBezTo>
                    <a:pt x="1120" y="474"/>
                    <a:pt x="1442" y="313"/>
                    <a:pt x="1745" y="113"/>
                  </a:cubicBezTo>
                  <a:cubicBezTo>
                    <a:pt x="1699" y="88"/>
                    <a:pt x="1620" y="6"/>
                    <a:pt x="1538" y="2"/>
                  </a:cubicBezTo>
                  <a:cubicBezTo>
                    <a:pt x="1520" y="1"/>
                    <a:pt x="1501" y="1"/>
                    <a:pt x="14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5" name="Google Shape;2865;p25"/>
            <p:cNvSpPr/>
            <p:nvPr/>
          </p:nvSpPr>
          <p:spPr>
            <a:xfrm>
              <a:off x="4300425" y="2568650"/>
              <a:ext cx="218400" cy="154125"/>
            </a:xfrm>
            <a:custGeom>
              <a:rect b="b" l="l" r="r" t="t"/>
              <a:pathLst>
                <a:path extrusionOk="0" h="6165" w="8736">
                  <a:moveTo>
                    <a:pt x="6502" y="0"/>
                  </a:moveTo>
                  <a:cubicBezTo>
                    <a:pt x="6494" y="0"/>
                    <a:pt x="6486" y="1"/>
                    <a:pt x="6478" y="1"/>
                  </a:cubicBezTo>
                  <a:cubicBezTo>
                    <a:pt x="5243" y="11"/>
                    <a:pt x="4057" y="207"/>
                    <a:pt x="3208" y="1257"/>
                  </a:cubicBezTo>
                  <a:cubicBezTo>
                    <a:pt x="2989" y="1529"/>
                    <a:pt x="2710" y="1715"/>
                    <a:pt x="2346" y="1729"/>
                  </a:cubicBezTo>
                  <a:cubicBezTo>
                    <a:pt x="2008" y="1743"/>
                    <a:pt x="1672" y="1771"/>
                    <a:pt x="1332" y="1775"/>
                  </a:cubicBezTo>
                  <a:cubicBezTo>
                    <a:pt x="1258" y="1775"/>
                    <a:pt x="1182" y="1704"/>
                    <a:pt x="1103" y="1675"/>
                  </a:cubicBezTo>
                  <a:cubicBezTo>
                    <a:pt x="1014" y="1643"/>
                    <a:pt x="918" y="1621"/>
                    <a:pt x="825" y="1600"/>
                  </a:cubicBezTo>
                  <a:lnTo>
                    <a:pt x="825" y="1600"/>
                  </a:lnTo>
                  <a:cubicBezTo>
                    <a:pt x="833" y="1722"/>
                    <a:pt x="839" y="1843"/>
                    <a:pt x="843" y="1972"/>
                  </a:cubicBezTo>
                  <a:cubicBezTo>
                    <a:pt x="93" y="2482"/>
                    <a:pt x="0" y="2622"/>
                    <a:pt x="71" y="3072"/>
                  </a:cubicBezTo>
                  <a:cubicBezTo>
                    <a:pt x="239" y="2915"/>
                    <a:pt x="418" y="2747"/>
                    <a:pt x="597" y="2579"/>
                  </a:cubicBezTo>
                  <a:lnTo>
                    <a:pt x="597" y="2579"/>
                  </a:lnTo>
                  <a:lnTo>
                    <a:pt x="575" y="2597"/>
                  </a:lnTo>
                  <a:cubicBezTo>
                    <a:pt x="929" y="2172"/>
                    <a:pt x="1400" y="2000"/>
                    <a:pt x="1932" y="1979"/>
                  </a:cubicBezTo>
                  <a:cubicBezTo>
                    <a:pt x="2447" y="1961"/>
                    <a:pt x="2914" y="1847"/>
                    <a:pt x="3275" y="1447"/>
                  </a:cubicBezTo>
                  <a:cubicBezTo>
                    <a:pt x="4034" y="614"/>
                    <a:pt x="5007" y="387"/>
                    <a:pt x="6059" y="387"/>
                  </a:cubicBezTo>
                  <a:cubicBezTo>
                    <a:pt x="6126" y="387"/>
                    <a:pt x="6193" y="388"/>
                    <a:pt x="6261" y="390"/>
                  </a:cubicBezTo>
                  <a:cubicBezTo>
                    <a:pt x="6989" y="411"/>
                    <a:pt x="7454" y="789"/>
                    <a:pt x="7696" y="1450"/>
                  </a:cubicBezTo>
                  <a:cubicBezTo>
                    <a:pt x="7935" y="2111"/>
                    <a:pt x="8082" y="2793"/>
                    <a:pt x="7900" y="3493"/>
                  </a:cubicBezTo>
                  <a:cubicBezTo>
                    <a:pt x="7700" y="4260"/>
                    <a:pt x="7472" y="5022"/>
                    <a:pt x="7261" y="5786"/>
                  </a:cubicBezTo>
                  <a:cubicBezTo>
                    <a:pt x="7225" y="5910"/>
                    <a:pt x="7203" y="6036"/>
                    <a:pt x="7175" y="6164"/>
                  </a:cubicBezTo>
                  <a:cubicBezTo>
                    <a:pt x="7596" y="5600"/>
                    <a:pt x="7943" y="5018"/>
                    <a:pt x="8214" y="4404"/>
                  </a:cubicBezTo>
                  <a:cubicBezTo>
                    <a:pt x="8736" y="3225"/>
                    <a:pt x="8732" y="2053"/>
                    <a:pt x="8054" y="922"/>
                  </a:cubicBezTo>
                  <a:cubicBezTo>
                    <a:pt x="7700" y="329"/>
                    <a:pt x="7169" y="0"/>
                    <a:pt x="650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6" name="Google Shape;2866;p25"/>
            <p:cNvSpPr/>
            <p:nvPr/>
          </p:nvSpPr>
          <p:spPr>
            <a:xfrm>
              <a:off x="4187300" y="2645825"/>
              <a:ext cx="104400" cy="130375"/>
            </a:xfrm>
            <a:custGeom>
              <a:rect b="b" l="l" r="r" t="t"/>
              <a:pathLst>
                <a:path extrusionOk="0" h="5215" w="4176">
                  <a:moveTo>
                    <a:pt x="3223" y="0"/>
                  </a:moveTo>
                  <a:cubicBezTo>
                    <a:pt x="3020" y="0"/>
                    <a:pt x="2810" y="55"/>
                    <a:pt x="2590" y="166"/>
                  </a:cubicBezTo>
                  <a:cubicBezTo>
                    <a:pt x="1872" y="531"/>
                    <a:pt x="1272" y="1045"/>
                    <a:pt x="790" y="1692"/>
                  </a:cubicBezTo>
                  <a:cubicBezTo>
                    <a:pt x="482" y="2103"/>
                    <a:pt x="319" y="2556"/>
                    <a:pt x="301" y="3074"/>
                  </a:cubicBezTo>
                  <a:cubicBezTo>
                    <a:pt x="290" y="3345"/>
                    <a:pt x="225" y="3620"/>
                    <a:pt x="158" y="3888"/>
                  </a:cubicBezTo>
                  <a:cubicBezTo>
                    <a:pt x="1" y="4524"/>
                    <a:pt x="161" y="4806"/>
                    <a:pt x="772" y="5017"/>
                  </a:cubicBezTo>
                  <a:cubicBezTo>
                    <a:pt x="1200" y="5165"/>
                    <a:pt x="1634" y="5214"/>
                    <a:pt x="2072" y="5214"/>
                  </a:cubicBezTo>
                  <a:cubicBezTo>
                    <a:pt x="2305" y="5214"/>
                    <a:pt x="2539" y="5200"/>
                    <a:pt x="2775" y="5180"/>
                  </a:cubicBezTo>
                  <a:lnTo>
                    <a:pt x="2768" y="5180"/>
                  </a:lnTo>
                  <a:cubicBezTo>
                    <a:pt x="2736" y="5029"/>
                    <a:pt x="2652" y="4995"/>
                    <a:pt x="2558" y="4995"/>
                  </a:cubicBezTo>
                  <a:cubicBezTo>
                    <a:pt x="2482" y="4995"/>
                    <a:pt x="2400" y="5017"/>
                    <a:pt x="2333" y="5017"/>
                  </a:cubicBezTo>
                  <a:cubicBezTo>
                    <a:pt x="1825" y="5013"/>
                    <a:pt x="1351" y="4898"/>
                    <a:pt x="901" y="4674"/>
                  </a:cubicBezTo>
                  <a:cubicBezTo>
                    <a:pt x="568" y="4506"/>
                    <a:pt x="533" y="4406"/>
                    <a:pt x="614" y="4059"/>
                  </a:cubicBezTo>
                  <a:cubicBezTo>
                    <a:pt x="700" y="3695"/>
                    <a:pt x="758" y="3324"/>
                    <a:pt x="847" y="2963"/>
                  </a:cubicBezTo>
                  <a:cubicBezTo>
                    <a:pt x="911" y="2713"/>
                    <a:pt x="968" y="2456"/>
                    <a:pt x="1086" y="2235"/>
                  </a:cubicBezTo>
                  <a:cubicBezTo>
                    <a:pt x="1489" y="1499"/>
                    <a:pt x="2101" y="959"/>
                    <a:pt x="2833" y="573"/>
                  </a:cubicBezTo>
                  <a:cubicBezTo>
                    <a:pt x="3043" y="463"/>
                    <a:pt x="3325" y="484"/>
                    <a:pt x="3579" y="463"/>
                  </a:cubicBezTo>
                  <a:cubicBezTo>
                    <a:pt x="3648" y="456"/>
                    <a:pt x="3718" y="454"/>
                    <a:pt x="3791" y="454"/>
                  </a:cubicBezTo>
                  <a:cubicBezTo>
                    <a:pt x="3909" y="454"/>
                    <a:pt x="4034" y="459"/>
                    <a:pt x="4176" y="459"/>
                  </a:cubicBezTo>
                  <a:cubicBezTo>
                    <a:pt x="3876" y="154"/>
                    <a:pt x="3560" y="0"/>
                    <a:pt x="3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7" name="Google Shape;2867;p25"/>
            <p:cNvSpPr/>
            <p:nvPr/>
          </p:nvSpPr>
          <p:spPr>
            <a:xfrm>
              <a:off x="4400850" y="2694875"/>
              <a:ext cx="47975" cy="96825"/>
            </a:xfrm>
            <a:custGeom>
              <a:rect b="b" l="l" r="r" t="t"/>
              <a:pathLst>
                <a:path extrusionOk="0" h="3873" w="1919">
                  <a:moveTo>
                    <a:pt x="459" y="0"/>
                  </a:moveTo>
                  <a:cubicBezTo>
                    <a:pt x="400" y="0"/>
                    <a:pt x="337" y="13"/>
                    <a:pt x="272" y="40"/>
                  </a:cubicBezTo>
                  <a:cubicBezTo>
                    <a:pt x="51" y="129"/>
                    <a:pt x="33" y="333"/>
                    <a:pt x="26" y="537"/>
                  </a:cubicBezTo>
                  <a:cubicBezTo>
                    <a:pt x="1" y="1097"/>
                    <a:pt x="223" y="1583"/>
                    <a:pt x="498" y="2048"/>
                  </a:cubicBezTo>
                  <a:cubicBezTo>
                    <a:pt x="862" y="2661"/>
                    <a:pt x="1233" y="3269"/>
                    <a:pt x="1601" y="3872"/>
                  </a:cubicBezTo>
                  <a:cubicBezTo>
                    <a:pt x="1733" y="3626"/>
                    <a:pt x="1751" y="3619"/>
                    <a:pt x="1672" y="3454"/>
                  </a:cubicBezTo>
                  <a:cubicBezTo>
                    <a:pt x="1522" y="3154"/>
                    <a:pt x="1347" y="2865"/>
                    <a:pt x="1183" y="2572"/>
                  </a:cubicBezTo>
                  <a:cubicBezTo>
                    <a:pt x="940" y="2140"/>
                    <a:pt x="669" y="1723"/>
                    <a:pt x="469" y="1273"/>
                  </a:cubicBezTo>
                  <a:cubicBezTo>
                    <a:pt x="340" y="983"/>
                    <a:pt x="229" y="644"/>
                    <a:pt x="480" y="276"/>
                  </a:cubicBezTo>
                  <a:cubicBezTo>
                    <a:pt x="1344" y="1105"/>
                    <a:pt x="1579" y="2190"/>
                    <a:pt x="1919" y="3230"/>
                  </a:cubicBezTo>
                  <a:cubicBezTo>
                    <a:pt x="1919" y="2522"/>
                    <a:pt x="1836" y="1837"/>
                    <a:pt x="1501" y="1212"/>
                  </a:cubicBezTo>
                  <a:cubicBezTo>
                    <a:pt x="1315" y="866"/>
                    <a:pt x="1083" y="540"/>
                    <a:pt x="851" y="223"/>
                  </a:cubicBezTo>
                  <a:cubicBezTo>
                    <a:pt x="753" y="88"/>
                    <a:pt x="617" y="0"/>
                    <a:pt x="45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8" name="Google Shape;2868;p25"/>
            <p:cNvSpPr/>
            <p:nvPr/>
          </p:nvSpPr>
          <p:spPr>
            <a:xfrm>
              <a:off x="4322025" y="2677925"/>
              <a:ext cx="101100" cy="105900"/>
            </a:xfrm>
            <a:custGeom>
              <a:rect b="b" l="l" r="r" t="t"/>
              <a:pathLst>
                <a:path extrusionOk="0" h="4236" w="4044">
                  <a:moveTo>
                    <a:pt x="0" y="1"/>
                  </a:moveTo>
                  <a:lnTo>
                    <a:pt x="0" y="1"/>
                  </a:lnTo>
                  <a:cubicBezTo>
                    <a:pt x="172" y="129"/>
                    <a:pt x="343" y="265"/>
                    <a:pt x="518" y="390"/>
                  </a:cubicBezTo>
                  <a:cubicBezTo>
                    <a:pt x="1508" y="1094"/>
                    <a:pt x="2472" y="1822"/>
                    <a:pt x="3082" y="2915"/>
                  </a:cubicBezTo>
                  <a:cubicBezTo>
                    <a:pt x="3218" y="3158"/>
                    <a:pt x="3372" y="3393"/>
                    <a:pt x="3536" y="3618"/>
                  </a:cubicBezTo>
                  <a:cubicBezTo>
                    <a:pt x="3689" y="3832"/>
                    <a:pt x="3872" y="4033"/>
                    <a:pt x="4043" y="4236"/>
                  </a:cubicBezTo>
                  <a:cubicBezTo>
                    <a:pt x="3436" y="2129"/>
                    <a:pt x="2143" y="6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9" name="Google Shape;2869;p25"/>
            <p:cNvSpPr/>
            <p:nvPr/>
          </p:nvSpPr>
          <p:spPr>
            <a:xfrm>
              <a:off x="4541300" y="2716100"/>
              <a:ext cx="117250" cy="50500"/>
            </a:xfrm>
            <a:custGeom>
              <a:rect b="b" l="l" r="r" t="t"/>
              <a:pathLst>
                <a:path extrusionOk="0" h="2020" w="4690">
                  <a:moveTo>
                    <a:pt x="3922" y="0"/>
                  </a:moveTo>
                  <a:cubicBezTo>
                    <a:pt x="3687" y="0"/>
                    <a:pt x="3461" y="54"/>
                    <a:pt x="3265" y="227"/>
                  </a:cubicBezTo>
                  <a:cubicBezTo>
                    <a:pt x="3273" y="227"/>
                    <a:pt x="3281" y="227"/>
                    <a:pt x="3290" y="227"/>
                  </a:cubicBezTo>
                  <a:cubicBezTo>
                    <a:pt x="3474" y="227"/>
                    <a:pt x="3652" y="183"/>
                    <a:pt x="3836" y="170"/>
                  </a:cubicBezTo>
                  <a:cubicBezTo>
                    <a:pt x="3900" y="165"/>
                    <a:pt x="3973" y="156"/>
                    <a:pt x="4042" y="156"/>
                  </a:cubicBezTo>
                  <a:cubicBezTo>
                    <a:pt x="4177" y="156"/>
                    <a:pt x="4301" y="190"/>
                    <a:pt x="4329" y="355"/>
                  </a:cubicBezTo>
                  <a:cubicBezTo>
                    <a:pt x="4351" y="474"/>
                    <a:pt x="4193" y="670"/>
                    <a:pt x="4064" y="759"/>
                  </a:cubicBezTo>
                  <a:cubicBezTo>
                    <a:pt x="3604" y="1080"/>
                    <a:pt x="3075" y="1241"/>
                    <a:pt x="2493" y="1345"/>
                  </a:cubicBezTo>
                  <a:cubicBezTo>
                    <a:pt x="2409" y="960"/>
                    <a:pt x="2165" y="873"/>
                    <a:pt x="1881" y="873"/>
                  </a:cubicBezTo>
                  <a:cubicBezTo>
                    <a:pt x="1806" y="873"/>
                    <a:pt x="1729" y="879"/>
                    <a:pt x="1651" y="887"/>
                  </a:cubicBezTo>
                  <a:cubicBezTo>
                    <a:pt x="975" y="955"/>
                    <a:pt x="472" y="1345"/>
                    <a:pt x="1" y="1802"/>
                  </a:cubicBezTo>
                  <a:cubicBezTo>
                    <a:pt x="587" y="1603"/>
                    <a:pt x="1091" y="1112"/>
                    <a:pt x="1741" y="1112"/>
                  </a:cubicBezTo>
                  <a:cubicBezTo>
                    <a:pt x="1883" y="1112"/>
                    <a:pt x="2032" y="1136"/>
                    <a:pt x="2190" y="1191"/>
                  </a:cubicBezTo>
                  <a:cubicBezTo>
                    <a:pt x="2175" y="1281"/>
                    <a:pt x="2182" y="1373"/>
                    <a:pt x="2157" y="1384"/>
                  </a:cubicBezTo>
                  <a:cubicBezTo>
                    <a:pt x="1654" y="1598"/>
                    <a:pt x="1150" y="1805"/>
                    <a:pt x="647" y="2013"/>
                  </a:cubicBezTo>
                  <a:cubicBezTo>
                    <a:pt x="722" y="2017"/>
                    <a:pt x="798" y="2019"/>
                    <a:pt x="874" y="2019"/>
                  </a:cubicBezTo>
                  <a:cubicBezTo>
                    <a:pt x="1306" y="2019"/>
                    <a:pt x="1742" y="1945"/>
                    <a:pt x="2118" y="1723"/>
                  </a:cubicBezTo>
                  <a:cubicBezTo>
                    <a:pt x="2436" y="1534"/>
                    <a:pt x="2761" y="1441"/>
                    <a:pt x="3104" y="1355"/>
                  </a:cubicBezTo>
                  <a:cubicBezTo>
                    <a:pt x="3375" y="1291"/>
                    <a:pt x="3647" y="1220"/>
                    <a:pt x="3893" y="1098"/>
                  </a:cubicBezTo>
                  <a:cubicBezTo>
                    <a:pt x="4104" y="998"/>
                    <a:pt x="4308" y="848"/>
                    <a:pt x="4454" y="673"/>
                  </a:cubicBezTo>
                  <a:cubicBezTo>
                    <a:pt x="4689" y="388"/>
                    <a:pt x="4557" y="70"/>
                    <a:pt x="4193" y="20"/>
                  </a:cubicBezTo>
                  <a:cubicBezTo>
                    <a:pt x="4102" y="8"/>
                    <a:pt x="4011" y="0"/>
                    <a:pt x="39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0" name="Google Shape;2870;p25"/>
            <p:cNvSpPr/>
            <p:nvPr/>
          </p:nvSpPr>
          <p:spPr>
            <a:xfrm>
              <a:off x="4292475" y="2829050"/>
              <a:ext cx="105625" cy="40050"/>
            </a:xfrm>
            <a:custGeom>
              <a:rect b="b" l="l" r="r" t="t"/>
              <a:pathLst>
                <a:path extrusionOk="0" h="1602" w="4225">
                  <a:moveTo>
                    <a:pt x="1504" y="0"/>
                  </a:moveTo>
                  <a:cubicBezTo>
                    <a:pt x="1321" y="0"/>
                    <a:pt x="1138" y="16"/>
                    <a:pt x="965" y="58"/>
                  </a:cubicBezTo>
                  <a:cubicBezTo>
                    <a:pt x="743" y="112"/>
                    <a:pt x="529" y="244"/>
                    <a:pt x="347" y="391"/>
                  </a:cubicBezTo>
                  <a:cubicBezTo>
                    <a:pt x="119" y="569"/>
                    <a:pt x="0" y="834"/>
                    <a:pt x="76" y="1130"/>
                  </a:cubicBezTo>
                  <a:cubicBezTo>
                    <a:pt x="154" y="1456"/>
                    <a:pt x="436" y="1537"/>
                    <a:pt x="714" y="1580"/>
                  </a:cubicBezTo>
                  <a:cubicBezTo>
                    <a:pt x="805" y="1595"/>
                    <a:pt x="895" y="1602"/>
                    <a:pt x="984" y="1602"/>
                  </a:cubicBezTo>
                  <a:cubicBezTo>
                    <a:pt x="1368" y="1602"/>
                    <a:pt x="1731" y="1470"/>
                    <a:pt x="2079" y="1273"/>
                  </a:cubicBezTo>
                  <a:lnTo>
                    <a:pt x="2079" y="1273"/>
                  </a:lnTo>
                  <a:cubicBezTo>
                    <a:pt x="1965" y="1284"/>
                    <a:pt x="1850" y="1309"/>
                    <a:pt x="1739" y="1309"/>
                  </a:cubicBezTo>
                  <a:cubicBezTo>
                    <a:pt x="1515" y="1313"/>
                    <a:pt x="1288" y="1333"/>
                    <a:pt x="1065" y="1333"/>
                  </a:cubicBezTo>
                  <a:cubicBezTo>
                    <a:pt x="935" y="1333"/>
                    <a:pt x="806" y="1326"/>
                    <a:pt x="679" y="1306"/>
                  </a:cubicBezTo>
                  <a:cubicBezTo>
                    <a:pt x="311" y="1245"/>
                    <a:pt x="239" y="988"/>
                    <a:pt x="457" y="691"/>
                  </a:cubicBezTo>
                  <a:cubicBezTo>
                    <a:pt x="639" y="443"/>
                    <a:pt x="889" y="294"/>
                    <a:pt x="1197" y="294"/>
                  </a:cubicBezTo>
                  <a:cubicBezTo>
                    <a:pt x="1204" y="294"/>
                    <a:pt x="1211" y="294"/>
                    <a:pt x="1218" y="294"/>
                  </a:cubicBezTo>
                  <a:cubicBezTo>
                    <a:pt x="1576" y="302"/>
                    <a:pt x="1929" y="334"/>
                    <a:pt x="2286" y="352"/>
                  </a:cubicBezTo>
                  <a:cubicBezTo>
                    <a:pt x="2761" y="373"/>
                    <a:pt x="3236" y="406"/>
                    <a:pt x="3711" y="406"/>
                  </a:cubicBezTo>
                  <a:cubicBezTo>
                    <a:pt x="3864" y="406"/>
                    <a:pt x="4018" y="323"/>
                    <a:pt x="4225" y="262"/>
                  </a:cubicBezTo>
                  <a:cubicBezTo>
                    <a:pt x="3358" y="173"/>
                    <a:pt x="2575" y="80"/>
                    <a:pt x="1790" y="12"/>
                  </a:cubicBezTo>
                  <a:cubicBezTo>
                    <a:pt x="1696" y="5"/>
                    <a:pt x="1600" y="0"/>
                    <a:pt x="1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1" name="Google Shape;2871;p25"/>
            <p:cNvSpPr/>
            <p:nvPr/>
          </p:nvSpPr>
          <p:spPr>
            <a:xfrm>
              <a:off x="4351225" y="2901850"/>
              <a:ext cx="69300" cy="109950"/>
            </a:xfrm>
            <a:custGeom>
              <a:rect b="b" l="l" r="r" t="t"/>
              <a:pathLst>
                <a:path extrusionOk="0" h="4398" w="2772">
                  <a:moveTo>
                    <a:pt x="2668" y="1"/>
                  </a:moveTo>
                  <a:cubicBezTo>
                    <a:pt x="2268" y="408"/>
                    <a:pt x="1847" y="847"/>
                    <a:pt x="1418" y="1282"/>
                  </a:cubicBezTo>
                  <a:cubicBezTo>
                    <a:pt x="1115" y="1593"/>
                    <a:pt x="782" y="1882"/>
                    <a:pt x="504" y="2218"/>
                  </a:cubicBezTo>
                  <a:cubicBezTo>
                    <a:pt x="164" y="2625"/>
                    <a:pt x="1" y="3118"/>
                    <a:pt x="1" y="3654"/>
                  </a:cubicBezTo>
                  <a:cubicBezTo>
                    <a:pt x="1" y="4011"/>
                    <a:pt x="172" y="4278"/>
                    <a:pt x="436" y="4368"/>
                  </a:cubicBezTo>
                  <a:cubicBezTo>
                    <a:pt x="497" y="4389"/>
                    <a:pt x="554" y="4398"/>
                    <a:pt x="608" y="4398"/>
                  </a:cubicBezTo>
                  <a:cubicBezTo>
                    <a:pt x="812" y="4398"/>
                    <a:pt x="967" y="4262"/>
                    <a:pt x="1111" y="4107"/>
                  </a:cubicBezTo>
                  <a:cubicBezTo>
                    <a:pt x="1171" y="4036"/>
                    <a:pt x="1225" y="3957"/>
                    <a:pt x="1283" y="3882"/>
                  </a:cubicBezTo>
                  <a:cubicBezTo>
                    <a:pt x="1257" y="3864"/>
                    <a:pt x="1232" y="3846"/>
                    <a:pt x="1204" y="3828"/>
                  </a:cubicBezTo>
                  <a:cubicBezTo>
                    <a:pt x="1143" y="3875"/>
                    <a:pt x="1086" y="3932"/>
                    <a:pt x="1018" y="3975"/>
                  </a:cubicBezTo>
                  <a:cubicBezTo>
                    <a:pt x="859" y="4080"/>
                    <a:pt x="722" y="4132"/>
                    <a:pt x="608" y="4132"/>
                  </a:cubicBezTo>
                  <a:cubicBezTo>
                    <a:pt x="394" y="4132"/>
                    <a:pt x="264" y="3948"/>
                    <a:pt x="236" y="3586"/>
                  </a:cubicBezTo>
                  <a:cubicBezTo>
                    <a:pt x="204" y="3193"/>
                    <a:pt x="286" y="2818"/>
                    <a:pt x="528" y="2518"/>
                  </a:cubicBezTo>
                  <a:cubicBezTo>
                    <a:pt x="779" y="2215"/>
                    <a:pt x="1075" y="1946"/>
                    <a:pt x="1364" y="1675"/>
                  </a:cubicBezTo>
                  <a:cubicBezTo>
                    <a:pt x="1743" y="1321"/>
                    <a:pt x="2147" y="1000"/>
                    <a:pt x="2508" y="632"/>
                  </a:cubicBezTo>
                  <a:cubicBezTo>
                    <a:pt x="2772" y="357"/>
                    <a:pt x="2750" y="311"/>
                    <a:pt x="26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2" name="Google Shape;2872;p25"/>
            <p:cNvSpPr/>
            <p:nvPr/>
          </p:nvSpPr>
          <p:spPr>
            <a:xfrm>
              <a:off x="4263475" y="2781525"/>
              <a:ext cx="104550" cy="36950"/>
            </a:xfrm>
            <a:custGeom>
              <a:rect b="b" l="l" r="r" t="t"/>
              <a:pathLst>
                <a:path extrusionOk="0" h="1478" w="4182">
                  <a:moveTo>
                    <a:pt x="505" y="1227"/>
                  </a:moveTo>
                  <a:cubicBezTo>
                    <a:pt x="509" y="1235"/>
                    <a:pt x="513" y="1242"/>
                    <a:pt x="518" y="1249"/>
                  </a:cubicBezTo>
                  <a:lnTo>
                    <a:pt x="529" y="1239"/>
                  </a:lnTo>
                  <a:cubicBezTo>
                    <a:pt x="521" y="1235"/>
                    <a:pt x="513" y="1231"/>
                    <a:pt x="505" y="1227"/>
                  </a:cubicBezTo>
                  <a:close/>
                  <a:moveTo>
                    <a:pt x="1248" y="0"/>
                  </a:moveTo>
                  <a:cubicBezTo>
                    <a:pt x="1029" y="0"/>
                    <a:pt x="806" y="44"/>
                    <a:pt x="582" y="95"/>
                  </a:cubicBezTo>
                  <a:cubicBezTo>
                    <a:pt x="325" y="156"/>
                    <a:pt x="89" y="245"/>
                    <a:pt x="43" y="560"/>
                  </a:cubicBezTo>
                  <a:cubicBezTo>
                    <a:pt x="1" y="861"/>
                    <a:pt x="120" y="1042"/>
                    <a:pt x="505" y="1227"/>
                  </a:cubicBezTo>
                  <a:lnTo>
                    <a:pt x="505" y="1227"/>
                  </a:lnTo>
                  <a:cubicBezTo>
                    <a:pt x="471" y="1171"/>
                    <a:pt x="429" y="1116"/>
                    <a:pt x="410" y="1056"/>
                  </a:cubicBezTo>
                  <a:cubicBezTo>
                    <a:pt x="357" y="878"/>
                    <a:pt x="232" y="649"/>
                    <a:pt x="296" y="532"/>
                  </a:cubicBezTo>
                  <a:cubicBezTo>
                    <a:pt x="359" y="425"/>
                    <a:pt x="573" y="340"/>
                    <a:pt x="733" y="340"/>
                  </a:cubicBezTo>
                  <a:cubicBezTo>
                    <a:pt x="755" y="340"/>
                    <a:pt x="776" y="342"/>
                    <a:pt x="796" y="346"/>
                  </a:cubicBezTo>
                  <a:cubicBezTo>
                    <a:pt x="1243" y="421"/>
                    <a:pt x="1686" y="538"/>
                    <a:pt x="2110" y="692"/>
                  </a:cubicBezTo>
                  <a:cubicBezTo>
                    <a:pt x="2553" y="853"/>
                    <a:pt x="2975" y="1081"/>
                    <a:pt x="3414" y="1260"/>
                  </a:cubicBezTo>
                  <a:cubicBezTo>
                    <a:pt x="3649" y="1356"/>
                    <a:pt x="3907" y="1407"/>
                    <a:pt x="4157" y="1478"/>
                  </a:cubicBezTo>
                  <a:cubicBezTo>
                    <a:pt x="4164" y="1449"/>
                    <a:pt x="4175" y="1417"/>
                    <a:pt x="4182" y="1385"/>
                  </a:cubicBezTo>
                  <a:cubicBezTo>
                    <a:pt x="3517" y="1060"/>
                    <a:pt x="2850" y="731"/>
                    <a:pt x="2182" y="403"/>
                  </a:cubicBezTo>
                  <a:cubicBezTo>
                    <a:pt x="2107" y="339"/>
                    <a:pt x="2032" y="274"/>
                    <a:pt x="1960" y="214"/>
                  </a:cubicBezTo>
                  <a:cubicBezTo>
                    <a:pt x="1730" y="54"/>
                    <a:pt x="1491" y="0"/>
                    <a:pt x="12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3" name="Google Shape;2873;p25"/>
            <p:cNvSpPr/>
            <p:nvPr/>
          </p:nvSpPr>
          <p:spPr>
            <a:xfrm>
              <a:off x="4215250" y="2813350"/>
              <a:ext cx="64750" cy="34600"/>
            </a:xfrm>
            <a:custGeom>
              <a:rect b="b" l="l" r="r" t="t"/>
              <a:pathLst>
                <a:path extrusionOk="0" h="1384" w="2590">
                  <a:moveTo>
                    <a:pt x="717" y="0"/>
                  </a:moveTo>
                  <a:cubicBezTo>
                    <a:pt x="396" y="0"/>
                    <a:pt x="136" y="204"/>
                    <a:pt x="71" y="447"/>
                  </a:cubicBezTo>
                  <a:cubicBezTo>
                    <a:pt x="0" y="722"/>
                    <a:pt x="132" y="955"/>
                    <a:pt x="486" y="1158"/>
                  </a:cubicBezTo>
                  <a:cubicBezTo>
                    <a:pt x="742" y="1305"/>
                    <a:pt x="1110" y="1384"/>
                    <a:pt x="1493" y="1384"/>
                  </a:cubicBezTo>
                  <a:cubicBezTo>
                    <a:pt x="1874" y="1384"/>
                    <a:pt x="2271" y="1306"/>
                    <a:pt x="2590" y="1141"/>
                  </a:cubicBezTo>
                  <a:cubicBezTo>
                    <a:pt x="2293" y="1141"/>
                    <a:pt x="2033" y="1151"/>
                    <a:pt x="1790" y="1151"/>
                  </a:cubicBezTo>
                  <a:cubicBezTo>
                    <a:pt x="1620" y="1151"/>
                    <a:pt x="1458" y="1146"/>
                    <a:pt x="1296" y="1130"/>
                  </a:cubicBezTo>
                  <a:cubicBezTo>
                    <a:pt x="1032" y="1101"/>
                    <a:pt x="750" y="1016"/>
                    <a:pt x="521" y="879"/>
                  </a:cubicBezTo>
                  <a:cubicBezTo>
                    <a:pt x="268" y="726"/>
                    <a:pt x="340" y="437"/>
                    <a:pt x="629" y="351"/>
                  </a:cubicBezTo>
                  <a:cubicBezTo>
                    <a:pt x="710" y="327"/>
                    <a:pt x="798" y="319"/>
                    <a:pt x="887" y="319"/>
                  </a:cubicBezTo>
                  <a:cubicBezTo>
                    <a:pt x="919" y="319"/>
                    <a:pt x="951" y="320"/>
                    <a:pt x="983" y="322"/>
                  </a:cubicBezTo>
                  <a:cubicBezTo>
                    <a:pt x="1375" y="348"/>
                    <a:pt x="1768" y="383"/>
                    <a:pt x="2158" y="412"/>
                  </a:cubicBezTo>
                  <a:cubicBezTo>
                    <a:pt x="2175" y="376"/>
                    <a:pt x="2189" y="340"/>
                    <a:pt x="2207" y="308"/>
                  </a:cubicBezTo>
                  <a:cubicBezTo>
                    <a:pt x="1746" y="205"/>
                    <a:pt x="1293" y="73"/>
                    <a:pt x="829" y="9"/>
                  </a:cubicBezTo>
                  <a:cubicBezTo>
                    <a:pt x="791" y="3"/>
                    <a:pt x="754" y="0"/>
                    <a:pt x="7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4" name="Google Shape;2874;p25"/>
            <p:cNvSpPr/>
            <p:nvPr/>
          </p:nvSpPr>
          <p:spPr>
            <a:xfrm>
              <a:off x="4271500" y="2869600"/>
              <a:ext cx="76525" cy="47725"/>
            </a:xfrm>
            <a:custGeom>
              <a:rect b="b" l="l" r="r" t="t"/>
              <a:pathLst>
                <a:path extrusionOk="0" h="1909" w="3061">
                  <a:moveTo>
                    <a:pt x="3061" y="1"/>
                  </a:moveTo>
                  <a:lnTo>
                    <a:pt x="3061" y="1"/>
                  </a:lnTo>
                  <a:cubicBezTo>
                    <a:pt x="2364" y="122"/>
                    <a:pt x="1668" y="258"/>
                    <a:pt x="996" y="465"/>
                  </a:cubicBezTo>
                  <a:cubicBezTo>
                    <a:pt x="729" y="548"/>
                    <a:pt x="482" y="758"/>
                    <a:pt x="272" y="958"/>
                  </a:cubicBezTo>
                  <a:cubicBezTo>
                    <a:pt x="101" y="1126"/>
                    <a:pt x="0" y="1401"/>
                    <a:pt x="165" y="1612"/>
                  </a:cubicBezTo>
                  <a:cubicBezTo>
                    <a:pt x="282" y="1758"/>
                    <a:pt x="511" y="1837"/>
                    <a:pt x="707" y="1894"/>
                  </a:cubicBezTo>
                  <a:cubicBezTo>
                    <a:pt x="740" y="1904"/>
                    <a:pt x="774" y="1908"/>
                    <a:pt x="810" y="1908"/>
                  </a:cubicBezTo>
                  <a:cubicBezTo>
                    <a:pt x="914" y="1908"/>
                    <a:pt x="1035" y="1876"/>
                    <a:pt x="1175" y="1865"/>
                  </a:cubicBezTo>
                  <a:cubicBezTo>
                    <a:pt x="868" y="1762"/>
                    <a:pt x="618" y="1680"/>
                    <a:pt x="343" y="1591"/>
                  </a:cubicBezTo>
                  <a:cubicBezTo>
                    <a:pt x="418" y="1034"/>
                    <a:pt x="757" y="844"/>
                    <a:pt x="1114" y="716"/>
                  </a:cubicBezTo>
                  <a:cubicBezTo>
                    <a:pt x="1446" y="594"/>
                    <a:pt x="1804" y="551"/>
                    <a:pt x="2150" y="462"/>
                  </a:cubicBezTo>
                  <a:cubicBezTo>
                    <a:pt x="2482" y="376"/>
                    <a:pt x="2832" y="322"/>
                    <a:pt x="30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5" name="Google Shape;2875;p25"/>
            <p:cNvSpPr/>
            <p:nvPr/>
          </p:nvSpPr>
          <p:spPr>
            <a:xfrm>
              <a:off x="4541850" y="2649400"/>
              <a:ext cx="48125" cy="48100"/>
            </a:xfrm>
            <a:custGeom>
              <a:rect b="b" l="l" r="r" t="t"/>
              <a:pathLst>
                <a:path extrusionOk="0" h="1924" w="1925">
                  <a:moveTo>
                    <a:pt x="32" y="525"/>
                  </a:moveTo>
                  <a:cubicBezTo>
                    <a:pt x="21" y="529"/>
                    <a:pt x="11" y="532"/>
                    <a:pt x="0" y="534"/>
                  </a:cubicBezTo>
                  <a:lnTo>
                    <a:pt x="14" y="545"/>
                  </a:lnTo>
                  <a:cubicBezTo>
                    <a:pt x="20" y="539"/>
                    <a:pt x="26" y="532"/>
                    <a:pt x="32" y="525"/>
                  </a:cubicBezTo>
                  <a:close/>
                  <a:moveTo>
                    <a:pt x="748" y="1"/>
                  </a:moveTo>
                  <a:cubicBezTo>
                    <a:pt x="647" y="1"/>
                    <a:pt x="519" y="37"/>
                    <a:pt x="446" y="88"/>
                  </a:cubicBezTo>
                  <a:cubicBezTo>
                    <a:pt x="282" y="198"/>
                    <a:pt x="164" y="372"/>
                    <a:pt x="32" y="525"/>
                  </a:cubicBezTo>
                  <a:lnTo>
                    <a:pt x="32" y="525"/>
                  </a:lnTo>
                  <a:cubicBezTo>
                    <a:pt x="264" y="447"/>
                    <a:pt x="395" y="134"/>
                    <a:pt x="693" y="134"/>
                  </a:cubicBezTo>
                  <a:cubicBezTo>
                    <a:pt x="756" y="134"/>
                    <a:pt x="827" y="148"/>
                    <a:pt x="907" y="181"/>
                  </a:cubicBezTo>
                  <a:cubicBezTo>
                    <a:pt x="861" y="388"/>
                    <a:pt x="836" y="595"/>
                    <a:pt x="757" y="784"/>
                  </a:cubicBezTo>
                  <a:cubicBezTo>
                    <a:pt x="668" y="1006"/>
                    <a:pt x="553" y="1216"/>
                    <a:pt x="414" y="1409"/>
                  </a:cubicBezTo>
                  <a:cubicBezTo>
                    <a:pt x="271" y="1602"/>
                    <a:pt x="293" y="1759"/>
                    <a:pt x="443" y="1924"/>
                  </a:cubicBezTo>
                  <a:cubicBezTo>
                    <a:pt x="1088" y="1140"/>
                    <a:pt x="1246" y="949"/>
                    <a:pt x="1497" y="949"/>
                  </a:cubicBezTo>
                  <a:cubicBezTo>
                    <a:pt x="1578" y="949"/>
                    <a:pt x="1669" y="969"/>
                    <a:pt x="1789" y="995"/>
                  </a:cubicBezTo>
                  <a:cubicBezTo>
                    <a:pt x="1707" y="1202"/>
                    <a:pt x="1629" y="1406"/>
                    <a:pt x="1550" y="1609"/>
                  </a:cubicBezTo>
                  <a:cubicBezTo>
                    <a:pt x="1707" y="1492"/>
                    <a:pt x="1832" y="1356"/>
                    <a:pt x="1886" y="1195"/>
                  </a:cubicBezTo>
                  <a:cubicBezTo>
                    <a:pt x="1925" y="1081"/>
                    <a:pt x="1921" y="877"/>
                    <a:pt x="1847" y="816"/>
                  </a:cubicBezTo>
                  <a:cubicBezTo>
                    <a:pt x="1777" y="760"/>
                    <a:pt x="1659" y="733"/>
                    <a:pt x="1548" y="733"/>
                  </a:cubicBezTo>
                  <a:cubicBezTo>
                    <a:pt x="1505" y="733"/>
                    <a:pt x="1463" y="737"/>
                    <a:pt x="1425" y="745"/>
                  </a:cubicBezTo>
                  <a:cubicBezTo>
                    <a:pt x="1250" y="781"/>
                    <a:pt x="1085" y="892"/>
                    <a:pt x="864" y="995"/>
                  </a:cubicBezTo>
                  <a:cubicBezTo>
                    <a:pt x="932" y="784"/>
                    <a:pt x="1014" y="638"/>
                    <a:pt x="1014" y="491"/>
                  </a:cubicBezTo>
                  <a:cubicBezTo>
                    <a:pt x="1011" y="334"/>
                    <a:pt x="975" y="127"/>
                    <a:pt x="871" y="34"/>
                  </a:cubicBezTo>
                  <a:cubicBezTo>
                    <a:pt x="846" y="11"/>
                    <a:pt x="801" y="1"/>
                    <a:pt x="7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6" name="Google Shape;2876;p25"/>
            <p:cNvSpPr/>
            <p:nvPr/>
          </p:nvSpPr>
          <p:spPr>
            <a:xfrm>
              <a:off x="4436925" y="2664600"/>
              <a:ext cx="29750" cy="67550"/>
            </a:xfrm>
            <a:custGeom>
              <a:rect b="b" l="l" r="r" t="t"/>
              <a:pathLst>
                <a:path extrusionOk="0" h="2702" w="1190">
                  <a:moveTo>
                    <a:pt x="352" y="0"/>
                  </a:moveTo>
                  <a:cubicBezTo>
                    <a:pt x="313" y="0"/>
                    <a:pt x="277" y="6"/>
                    <a:pt x="247" y="20"/>
                  </a:cubicBezTo>
                  <a:cubicBezTo>
                    <a:pt x="140" y="66"/>
                    <a:pt x="40" y="259"/>
                    <a:pt x="33" y="391"/>
                  </a:cubicBezTo>
                  <a:cubicBezTo>
                    <a:pt x="1" y="1212"/>
                    <a:pt x="276" y="1965"/>
                    <a:pt x="622" y="2701"/>
                  </a:cubicBezTo>
                  <a:cubicBezTo>
                    <a:pt x="679" y="1869"/>
                    <a:pt x="97" y="1112"/>
                    <a:pt x="326" y="223"/>
                  </a:cubicBezTo>
                  <a:lnTo>
                    <a:pt x="326" y="223"/>
                  </a:lnTo>
                  <a:cubicBezTo>
                    <a:pt x="890" y="344"/>
                    <a:pt x="929" y="862"/>
                    <a:pt x="1190" y="1223"/>
                  </a:cubicBezTo>
                  <a:cubicBezTo>
                    <a:pt x="1083" y="594"/>
                    <a:pt x="947" y="259"/>
                    <a:pt x="679" y="98"/>
                  </a:cubicBezTo>
                  <a:cubicBezTo>
                    <a:pt x="590" y="45"/>
                    <a:pt x="460" y="0"/>
                    <a:pt x="35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7" name="Google Shape;2877;p25"/>
            <p:cNvSpPr/>
            <p:nvPr/>
          </p:nvSpPr>
          <p:spPr>
            <a:xfrm>
              <a:off x="4487750" y="2718750"/>
              <a:ext cx="59350" cy="52675"/>
            </a:xfrm>
            <a:custGeom>
              <a:rect b="b" l="l" r="r" t="t"/>
              <a:pathLst>
                <a:path extrusionOk="0" h="2107" w="2374">
                  <a:moveTo>
                    <a:pt x="2012" y="1"/>
                  </a:moveTo>
                  <a:cubicBezTo>
                    <a:pt x="1953" y="1"/>
                    <a:pt x="1887" y="12"/>
                    <a:pt x="1814" y="35"/>
                  </a:cubicBezTo>
                  <a:cubicBezTo>
                    <a:pt x="1560" y="117"/>
                    <a:pt x="1278" y="254"/>
                    <a:pt x="1118" y="450"/>
                  </a:cubicBezTo>
                  <a:cubicBezTo>
                    <a:pt x="711" y="943"/>
                    <a:pt x="368" y="1482"/>
                    <a:pt x="0" y="2003"/>
                  </a:cubicBezTo>
                  <a:cubicBezTo>
                    <a:pt x="39" y="2039"/>
                    <a:pt x="75" y="2075"/>
                    <a:pt x="114" y="2107"/>
                  </a:cubicBezTo>
                  <a:cubicBezTo>
                    <a:pt x="261" y="1971"/>
                    <a:pt x="432" y="1849"/>
                    <a:pt x="546" y="1693"/>
                  </a:cubicBezTo>
                  <a:cubicBezTo>
                    <a:pt x="729" y="1435"/>
                    <a:pt x="864" y="1142"/>
                    <a:pt x="1039" y="878"/>
                  </a:cubicBezTo>
                  <a:cubicBezTo>
                    <a:pt x="1271" y="524"/>
                    <a:pt x="1560" y="249"/>
                    <a:pt x="2121" y="211"/>
                  </a:cubicBezTo>
                  <a:lnTo>
                    <a:pt x="2121" y="211"/>
                  </a:lnTo>
                  <a:cubicBezTo>
                    <a:pt x="2039" y="521"/>
                    <a:pt x="1975" y="771"/>
                    <a:pt x="1911" y="1021"/>
                  </a:cubicBezTo>
                  <a:cubicBezTo>
                    <a:pt x="1932" y="1035"/>
                    <a:pt x="1953" y="1053"/>
                    <a:pt x="1975" y="1071"/>
                  </a:cubicBezTo>
                  <a:cubicBezTo>
                    <a:pt x="2082" y="885"/>
                    <a:pt x="2224" y="714"/>
                    <a:pt x="2282" y="514"/>
                  </a:cubicBezTo>
                  <a:cubicBezTo>
                    <a:pt x="2374" y="199"/>
                    <a:pt x="2261" y="1"/>
                    <a:pt x="20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8" name="Google Shape;2878;p25"/>
            <p:cNvSpPr/>
            <p:nvPr/>
          </p:nvSpPr>
          <p:spPr>
            <a:xfrm>
              <a:off x="4558000" y="2695925"/>
              <a:ext cx="58100" cy="45050"/>
            </a:xfrm>
            <a:custGeom>
              <a:rect b="b" l="l" r="r" t="t"/>
              <a:pathLst>
                <a:path extrusionOk="0" h="1802" w="2324">
                  <a:moveTo>
                    <a:pt x="1776" y="1"/>
                  </a:moveTo>
                  <a:cubicBezTo>
                    <a:pt x="1764" y="1"/>
                    <a:pt x="1752" y="1"/>
                    <a:pt x="1740" y="2"/>
                  </a:cubicBezTo>
                  <a:cubicBezTo>
                    <a:pt x="1361" y="20"/>
                    <a:pt x="1033" y="173"/>
                    <a:pt x="743" y="434"/>
                  </a:cubicBezTo>
                  <a:cubicBezTo>
                    <a:pt x="1051" y="380"/>
                    <a:pt x="1338" y="174"/>
                    <a:pt x="1659" y="174"/>
                  </a:cubicBezTo>
                  <a:cubicBezTo>
                    <a:pt x="1761" y="174"/>
                    <a:pt x="1867" y="195"/>
                    <a:pt x="1979" y="249"/>
                  </a:cubicBezTo>
                  <a:cubicBezTo>
                    <a:pt x="2025" y="573"/>
                    <a:pt x="1840" y="752"/>
                    <a:pt x="1615" y="884"/>
                  </a:cubicBezTo>
                  <a:cubicBezTo>
                    <a:pt x="1411" y="1005"/>
                    <a:pt x="1183" y="1081"/>
                    <a:pt x="968" y="1184"/>
                  </a:cubicBezTo>
                  <a:cubicBezTo>
                    <a:pt x="643" y="1345"/>
                    <a:pt x="322" y="1509"/>
                    <a:pt x="1" y="1670"/>
                  </a:cubicBezTo>
                  <a:cubicBezTo>
                    <a:pt x="22" y="1716"/>
                    <a:pt x="40" y="1759"/>
                    <a:pt x="61" y="1802"/>
                  </a:cubicBezTo>
                  <a:cubicBezTo>
                    <a:pt x="593" y="1595"/>
                    <a:pt x="1140" y="1424"/>
                    <a:pt x="1647" y="1170"/>
                  </a:cubicBezTo>
                  <a:cubicBezTo>
                    <a:pt x="1872" y="1059"/>
                    <a:pt x="2071" y="806"/>
                    <a:pt x="2178" y="567"/>
                  </a:cubicBezTo>
                  <a:cubicBezTo>
                    <a:pt x="2323" y="248"/>
                    <a:pt x="2122" y="1"/>
                    <a:pt x="17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9" name="Google Shape;2879;p25"/>
            <p:cNvSpPr/>
            <p:nvPr/>
          </p:nvSpPr>
          <p:spPr>
            <a:xfrm>
              <a:off x="4334800" y="2704625"/>
              <a:ext cx="59925" cy="61800"/>
            </a:xfrm>
            <a:custGeom>
              <a:rect b="b" l="l" r="r" t="t"/>
              <a:pathLst>
                <a:path extrusionOk="0" h="2472" w="2397">
                  <a:moveTo>
                    <a:pt x="402" y="1"/>
                  </a:moveTo>
                  <a:cubicBezTo>
                    <a:pt x="285" y="1"/>
                    <a:pt x="152" y="26"/>
                    <a:pt x="0" y="82"/>
                  </a:cubicBezTo>
                  <a:cubicBezTo>
                    <a:pt x="783" y="329"/>
                    <a:pt x="1190" y="811"/>
                    <a:pt x="1511" y="1397"/>
                  </a:cubicBezTo>
                  <a:cubicBezTo>
                    <a:pt x="1732" y="1800"/>
                    <a:pt x="1986" y="2186"/>
                    <a:pt x="2397" y="2472"/>
                  </a:cubicBezTo>
                  <a:cubicBezTo>
                    <a:pt x="2125" y="1976"/>
                    <a:pt x="1889" y="1500"/>
                    <a:pt x="1611" y="1054"/>
                  </a:cubicBezTo>
                  <a:cubicBezTo>
                    <a:pt x="1425" y="758"/>
                    <a:pt x="1197" y="483"/>
                    <a:pt x="946" y="236"/>
                  </a:cubicBezTo>
                  <a:cubicBezTo>
                    <a:pt x="804" y="97"/>
                    <a:pt x="633" y="1"/>
                    <a:pt x="40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0" name="Google Shape;2880;p25"/>
            <p:cNvSpPr/>
            <p:nvPr/>
          </p:nvSpPr>
          <p:spPr>
            <a:xfrm>
              <a:off x="4343000" y="2621675"/>
              <a:ext cx="38950" cy="73425"/>
            </a:xfrm>
            <a:custGeom>
              <a:rect b="b" l="l" r="r" t="t"/>
              <a:pathLst>
                <a:path extrusionOk="0" h="2937" w="1558">
                  <a:moveTo>
                    <a:pt x="387" y="1"/>
                  </a:moveTo>
                  <a:cubicBezTo>
                    <a:pt x="332" y="1"/>
                    <a:pt x="284" y="18"/>
                    <a:pt x="236" y="51"/>
                  </a:cubicBezTo>
                  <a:cubicBezTo>
                    <a:pt x="0" y="211"/>
                    <a:pt x="33" y="454"/>
                    <a:pt x="61" y="697"/>
                  </a:cubicBezTo>
                  <a:cubicBezTo>
                    <a:pt x="129" y="1308"/>
                    <a:pt x="372" y="1844"/>
                    <a:pt x="776" y="2304"/>
                  </a:cubicBezTo>
                  <a:cubicBezTo>
                    <a:pt x="997" y="2561"/>
                    <a:pt x="1233" y="2808"/>
                    <a:pt x="1558" y="2937"/>
                  </a:cubicBezTo>
                  <a:cubicBezTo>
                    <a:pt x="1355" y="2654"/>
                    <a:pt x="1115" y="2418"/>
                    <a:pt x="900" y="2161"/>
                  </a:cubicBezTo>
                  <a:cubicBezTo>
                    <a:pt x="533" y="1725"/>
                    <a:pt x="308" y="1218"/>
                    <a:pt x="265" y="647"/>
                  </a:cubicBezTo>
                  <a:cubicBezTo>
                    <a:pt x="254" y="508"/>
                    <a:pt x="315" y="361"/>
                    <a:pt x="348" y="194"/>
                  </a:cubicBezTo>
                  <a:cubicBezTo>
                    <a:pt x="562" y="244"/>
                    <a:pt x="708" y="280"/>
                    <a:pt x="969" y="340"/>
                  </a:cubicBezTo>
                  <a:cubicBezTo>
                    <a:pt x="683" y="102"/>
                    <a:pt x="517" y="1"/>
                    <a:pt x="3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1" name="Google Shape;2881;p25"/>
            <p:cNvSpPr/>
            <p:nvPr/>
          </p:nvSpPr>
          <p:spPr>
            <a:xfrm>
              <a:off x="4418175" y="2583175"/>
              <a:ext cx="28425" cy="54150"/>
            </a:xfrm>
            <a:custGeom>
              <a:rect b="b" l="l" r="r" t="t"/>
              <a:pathLst>
                <a:path extrusionOk="0" h="2166" w="1137">
                  <a:moveTo>
                    <a:pt x="504" y="0"/>
                  </a:moveTo>
                  <a:cubicBezTo>
                    <a:pt x="462" y="0"/>
                    <a:pt x="419" y="6"/>
                    <a:pt x="372" y="20"/>
                  </a:cubicBezTo>
                  <a:cubicBezTo>
                    <a:pt x="105" y="94"/>
                    <a:pt x="1" y="323"/>
                    <a:pt x="15" y="577"/>
                  </a:cubicBezTo>
                  <a:cubicBezTo>
                    <a:pt x="47" y="1112"/>
                    <a:pt x="154" y="1630"/>
                    <a:pt x="550" y="2166"/>
                  </a:cubicBezTo>
                  <a:cubicBezTo>
                    <a:pt x="465" y="1494"/>
                    <a:pt x="122" y="944"/>
                    <a:pt x="362" y="333"/>
                  </a:cubicBezTo>
                  <a:cubicBezTo>
                    <a:pt x="388" y="331"/>
                    <a:pt x="413" y="330"/>
                    <a:pt x="436" y="330"/>
                  </a:cubicBezTo>
                  <a:cubicBezTo>
                    <a:pt x="924" y="330"/>
                    <a:pt x="881" y="837"/>
                    <a:pt x="1137" y="1062"/>
                  </a:cubicBezTo>
                  <a:cubicBezTo>
                    <a:pt x="1097" y="812"/>
                    <a:pt x="1047" y="562"/>
                    <a:pt x="944" y="337"/>
                  </a:cubicBezTo>
                  <a:cubicBezTo>
                    <a:pt x="855" y="152"/>
                    <a:pt x="711" y="0"/>
                    <a:pt x="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2" name="Google Shape;2882;p25"/>
            <p:cNvSpPr/>
            <p:nvPr/>
          </p:nvSpPr>
          <p:spPr>
            <a:xfrm>
              <a:off x="4321325" y="2726850"/>
              <a:ext cx="68400" cy="61450"/>
            </a:xfrm>
            <a:custGeom>
              <a:rect b="b" l="l" r="r" t="t"/>
              <a:pathLst>
                <a:path extrusionOk="0" h="2458" w="2736">
                  <a:moveTo>
                    <a:pt x="371" y="1"/>
                  </a:moveTo>
                  <a:cubicBezTo>
                    <a:pt x="253" y="1"/>
                    <a:pt x="129" y="20"/>
                    <a:pt x="0" y="62"/>
                  </a:cubicBezTo>
                  <a:cubicBezTo>
                    <a:pt x="757" y="144"/>
                    <a:pt x="1279" y="561"/>
                    <a:pt x="1678" y="1158"/>
                  </a:cubicBezTo>
                  <a:cubicBezTo>
                    <a:pt x="1821" y="1372"/>
                    <a:pt x="1939" y="1604"/>
                    <a:pt x="2096" y="1804"/>
                  </a:cubicBezTo>
                  <a:cubicBezTo>
                    <a:pt x="2271" y="2036"/>
                    <a:pt x="2479" y="2244"/>
                    <a:pt x="2672" y="2458"/>
                  </a:cubicBezTo>
                  <a:cubicBezTo>
                    <a:pt x="2693" y="2440"/>
                    <a:pt x="2714" y="2422"/>
                    <a:pt x="2736" y="2404"/>
                  </a:cubicBezTo>
                  <a:cubicBezTo>
                    <a:pt x="2457" y="1982"/>
                    <a:pt x="2192" y="1547"/>
                    <a:pt x="1892" y="1140"/>
                  </a:cubicBezTo>
                  <a:cubicBezTo>
                    <a:pt x="1671" y="843"/>
                    <a:pt x="1429" y="551"/>
                    <a:pt x="1146" y="311"/>
                  </a:cubicBezTo>
                  <a:cubicBezTo>
                    <a:pt x="923" y="118"/>
                    <a:pt x="663" y="1"/>
                    <a:pt x="37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3" name="Google Shape;2883;p25"/>
            <p:cNvSpPr/>
            <p:nvPr/>
          </p:nvSpPr>
          <p:spPr>
            <a:xfrm>
              <a:off x="4490025" y="3028375"/>
              <a:ext cx="30500" cy="46300"/>
            </a:xfrm>
            <a:custGeom>
              <a:rect b="b" l="l" r="r" t="t"/>
              <a:pathLst>
                <a:path extrusionOk="0" h="1852" w="1220">
                  <a:moveTo>
                    <a:pt x="191" y="0"/>
                  </a:moveTo>
                  <a:lnTo>
                    <a:pt x="191" y="0"/>
                  </a:lnTo>
                  <a:cubicBezTo>
                    <a:pt x="0" y="1247"/>
                    <a:pt x="286" y="1852"/>
                    <a:pt x="986" y="1852"/>
                  </a:cubicBezTo>
                  <a:cubicBezTo>
                    <a:pt x="1059" y="1852"/>
                    <a:pt x="1137" y="1845"/>
                    <a:pt x="1220" y="1832"/>
                  </a:cubicBezTo>
                  <a:cubicBezTo>
                    <a:pt x="959" y="1546"/>
                    <a:pt x="663" y="1311"/>
                    <a:pt x="491" y="1004"/>
                  </a:cubicBezTo>
                  <a:cubicBezTo>
                    <a:pt x="323" y="707"/>
                    <a:pt x="287" y="339"/>
                    <a:pt x="19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4" name="Google Shape;2884;p25"/>
            <p:cNvSpPr/>
            <p:nvPr/>
          </p:nvSpPr>
          <p:spPr>
            <a:xfrm>
              <a:off x="4266225" y="2676850"/>
              <a:ext cx="53425" cy="29750"/>
            </a:xfrm>
            <a:custGeom>
              <a:rect b="b" l="l" r="r" t="t"/>
              <a:pathLst>
                <a:path extrusionOk="0" h="1190" w="2137">
                  <a:moveTo>
                    <a:pt x="632" y="0"/>
                  </a:moveTo>
                  <a:cubicBezTo>
                    <a:pt x="591" y="0"/>
                    <a:pt x="549" y="2"/>
                    <a:pt x="508" y="4"/>
                  </a:cubicBezTo>
                  <a:cubicBezTo>
                    <a:pt x="126" y="29"/>
                    <a:pt x="36" y="151"/>
                    <a:pt x="0" y="618"/>
                  </a:cubicBezTo>
                  <a:cubicBezTo>
                    <a:pt x="195" y="362"/>
                    <a:pt x="347" y="238"/>
                    <a:pt x="555" y="238"/>
                  </a:cubicBezTo>
                  <a:cubicBezTo>
                    <a:pt x="661" y="238"/>
                    <a:pt x="781" y="270"/>
                    <a:pt x="929" y="333"/>
                  </a:cubicBezTo>
                  <a:cubicBezTo>
                    <a:pt x="1193" y="447"/>
                    <a:pt x="1415" y="661"/>
                    <a:pt x="1647" y="840"/>
                  </a:cubicBezTo>
                  <a:cubicBezTo>
                    <a:pt x="1786" y="944"/>
                    <a:pt x="1904" y="1072"/>
                    <a:pt x="2029" y="1190"/>
                  </a:cubicBezTo>
                  <a:cubicBezTo>
                    <a:pt x="2064" y="1150"/>
                    <a:pt x="2100" y="1115"/>
                    <a:pt x="2136" y="1076"/>
                  </a:cubicBezTo>
                  <a:cubicBezTo>
                    <a:pt x="1925" y="826"/>
                    <a:pt x="1729" y="558"/>
                    <a:pt x="1497" y="329"/>
                  </a:cubicBezTo>
                  <a:cubicBezTo>
                    <a:pt x="1259" y="91"/>
                    <a:pt x="956" y="0"/>
                    <a:pt x="6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5" name="Google Shape;2885;p25"/>
            <p:cNvSpPr/>
            <p:nvPr/>
          </p:nvSpPr>
          <p:spPr>
            <a:xfrm>
              <a:off x="4487200" y="2854275"/>
              <a:ext cx="27600" cy="47250"/>
            </a:xfrm>
            <a:custGeom>
              <a:rect b="b" l="l" r="r" t="t"/>
              <a:pathLst>
                <a:path extrusionOk="0" h="1890" w="1104">
                  <a:moveTo>
                    <a:pt x="1" y="0"/>
                  </a:moveTo>
                  <a:lnTo>
                    <a:pt x="1" y="0"/>
                  </a:lnTo>
                  <a:cubicBezTo>
                    <a:pt x="232" y="485"/>
                    <a:pt x="429" y="946"/>
                    <a:pt x="665" y="1385"/>
                  </a:cubicBezTo>
                  <a:cubicBezTo>
                    <a:pt x="768" y="1578"/>
                    <a:pt x="954" y="1721"/>
                    <a:pt x="1104" y="1889"/>
                  </a:cubicBezTo>
                  <a:cubicBezTo>
                    <a:pt x="1011" y="1414"/>
                    <a:pt x="868" y="989"/>
                    <a:pt x="686" y="582"/>
                  </a:cubicBezTo>
                  <a:cubicBezTo>
                    <a:pt x="554" y="297"/>
                    <a:pt x="336" y="82"/>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6" name="Google Shape;2886;p25"/>
            <p:cNvSpPr/>
            <p:nvPr/>
          </p:nvSpPr>
          <p:spPr>
            <a:xfrm>
              <a:off x="4562625" y="2972825"/>
              <a:ext cx="34850" cy="59650"/>
            </a:xfrm>
            <a:custGeom>
              <a:rect b="b" l="l" r="r" t="t"/>
              <a:pathLst>
                <a:path extrusionOk="0" h="2386" w="1394">
                  <a:moveTo>
                    <a:pt x="126" y="0"/>
                  </a:moveTo>
                  <a:lnTo>
                    <a:pt x="126" y="0"/>
                  </a:lnTo>
                  <a:cubicBezTo>
                    <a:pt x="1" y="1561"/>
                    <a:pt x="426" y="2333"/>
                    <a:pt x="1394" y="2386"/>
                  </a:cubicBezTo>
                  <a:cubicBezTo>
                    <a:pt x="1044" y="2329"/>
                    <a:pt x="780" y="2111"/>
                    <a:pt x="630" y="1800"/>
                  </a:cubicBezTo>
                  <a:cubicBezTo>
                    <a:pt x="469" y="1469"/>
                    <a:pt x="365" y="1104"/>
                    <a:pt x="266" y="747"/>
                  </a:cubicBezTo>
                  <a:cubicBezTo>
                    <a:pt x="194" y="504"/>
                    <a:pt x="172" y="251"/>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7" name="Google Shape;2887;p25"/>
            <p:cNvSpPr/>
            <p:nvPr/>
          </p:nvSpPr>
          <p:spPr>
            <a:xfrm>
              <a:off x="4312475" y="2786850"/>
              <a:ext cx="72450" cy="15625"/>
            </a:xfrm>
            <a:custGeom>
              <a:rect b="b" l="l" r="r" t="t"/>
              <a:pathLst>
                <a:path extrusionOk="0" h="625" w="2898">
                  <a:moveTo>
                    <a:pt x="0" y="1"/>
                  </a:moveTo>
                  <a:lnTo>
                    <a:pt x="0" y="1"/>
                  </a:lnTo>
                  <a:cubicBezTo>
                    <a:pt x="72" y="61"/>
                    <a:pt x="147" y="126"/>
                    <a:pt x="222" y="190"/>
                  </a:cubicBezTo>
                  <a:cubicBezTo>
                    <a:pt x="397" y="218"/>
                    <a:pt x="572" y="236"/>
                    <a:pt x="743" y="272"/>
                  </a:cubicBezTo>
                  <a:cubicBezTo>
                    <a:pt x="1247" y="375"/>
                    <a:pt x="1750" y="497"/>
                    <a:pt x="2258" y="589"/>
                  </a:cubicBezTo>
                  <a:cubicBezTo>
                    <a:pt x="2345" y="606"/>
                    <a:pt x="2436" y="625"/>
                    <a:pt x="2532" y="625"/>
                  </a:cubicBezTo>
                  <a:cubicBezTo>
                    <a:pt x="2649" y="625"/>
                    <a:pt x="2771" y="596"/>
                    <a:pt x="2897" y="500"/>
                  </a:cubicBezTo>
                  <a:cubicBezTo>
                    <a:pt x="2218" y="368"/>
                    <a:pt x="1604" y="240"/>
                    <a:pt x="982" y="129"/>
                  </a:cubicBezTo>
                  <a:cubicBezTo>
                    <a:pt x="657" y="72"/>
                    <a:pt x="329" y="43"/>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8" name="Google Shape;2888;p25"/>
            <p:cNvSpPr/>
            <p:nvPr/>
          </p:nvSpPr>
          <p:spPr>
            <a:xfrm>
              <a:off x="4585675" y="2843700"/>
              <a:ext cx="51600" cy="16600"/>
            </a:xfrm>
            <a:custGeom>
              <a:rect b="b" l="l" r="r" t="t"/>
              <a:pathLst>
                <a:path extrusionOk="0" h="664" w="2064">
                  <a:moveTo>
                    <a:pt x="1777" y="0"/>
                  </a:moveTo>
                  <a:cubicBezTo>
                    <a:pt x="1765" y="0"/>
                    <a:pt x="1752" y="1"/>
                    <a:pt x="1740" y="1"/>
                  </a:cubicBezTo>
                  <a:cubicBezTo>
                    <a:pt x="1929" y="98"/>
                    <a:pt x="1900" y="234"/>
                    <a:pt x="1740" y="291"/>
                  </a:cubicBezTo>
                  <a:cubicBezTo>
                    <a:pt x="1521" y="369"/>
                    <a:pt x="1282" y="412"/>
                    <a:pt x="1047" y="426"/>
                  </a:cubicBezTo>
                  <a:cubicBezTo>
                    <a:pt x="900" y="436"/>
                    <a:pt x="753" y="438"/>
                    <a:pt x="605" y="438"/>
                  </a:cubicBezTo>
                  <a:cubicBezTo>
                    <a:pt x="404" y="438"/>
                    <a:pt x="202" y="433"/>
                    <a:pt x="0" y="433"/>
                  </a:cubicBezTo>
                  <a:cubicBezTo>
                    <a:pt x="330" y="591"/>
                    <a:pt x="663" y="663"/>
                    <a:pt x="996" y="663"/>
                  </a:cubicBezTo>
                  <a:cubicBezTo>
                    <a:pt x="1269" y="663"/>
                    <a:pt x="1543" y="614"/>
                    <a:pt x="1815" y="522"/>
                  </a:cubicBezTo>
                  <a:cubicBezTo>
                    <a:pt x="1918" y="487"/>
                    <a:pt x="2036" y="337"/>
                    <a:pt x="2047" y="230"/>
                  </a:cubicBezTo>
                  <a:cubicBezTo>
                    <a:pt x="2064" y="61"/>
                    <a:pt x="1930" y="0"/>
                    <a:pt x="177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9" name="Google Shape;2889;p25"/>
            <p:cNvSpPr/>
            <p:nvPr/>
          </p:nvSpPr>
          <p:spPr>
            <a:xfrm>
              <a:off x="4672725" y="2675975"/>
              <a:ext cx="32625" cy="61800"/>
            </a:xfrm>
            <a:custGeom>
              <a:rect b="b" l="l" r="r" t="t"/>
              <a:pathLst>
                <a:path extrusionOk="0" h="2472" w="1305">
                  <a:moveTo>
                    <a:pt x="1" y="0"/>
                  </a:moveTo>
                  <a:lnTo>
                    <a:pt x="1" y="0"/>
                  </a:lnTo>
                  <a:cubicBezTo>
                    <a:pt x="286" y="339"/>
                    <a:pt x="518" y="554"/>
                    <a:pt x="679" y="814"/>
                  </a:cubicBezTo>
                  <a:cubicBezTo>
                    <a:pt x="829" y="1060"/>
                    <a:pt x="925" y="1350"/>
                    <a:pt x="1014" y="1629"/>
                  </a:cubicBezTo>
                  <a:cubicBezTo>
                    <a:pt x="1104" y="1904"/>
                    <a:pt x="1151" y="2189"/>
                    <a:pt x="1215" y="2471"/>
                  </a:cubicBezTo>
                  <a:cubicBezTo>
                    <a:pt x="1304" y="1457"/>
                    <a:pt x="968" y="6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0" name="Google Shape;2890;p25"/>
            <p:cNvSpPr/>
            <p:nvPr/>
          </p:nvSpPr>
          <p:spPr>
            <a:xfrm>
              <a:off x="4547200" y="3025075"/>
              <a:ext cx="25200" cy="30950"/>
            </a:xfrm>
            <a:custGeom>
              <a:rect b="b" l="l" r="r" t="t"/>
              <a:pathLst>
                <a:path extrusionOk="0" h="1238" w="1008">
                  <a:moveTo>
                    <a:pt x="654" y="0"/>
                  </a:moveTo>
                  <a:lnTo>
                    <a:pt x="654" y="0"/>
                  </a:lnTo>
                  <a:cubicBezTo>
                    <a:pt x="636" y="346"/>
                    <a:pt x="918" y="681"/>
                    <a:pt x="558" y="1046"/>
                  </a:cubicBezTo>
                  <a:cubicBezTo>
                    <a:pt x="361" y="874"/>
                    <a:pt x="182" y="717"/>
                    <a:pt x="1" y="561"/>
                  </a:cubicBezTo>
                  <a:lnTo>
                    <a:pt x="1" y="561"/>
                  </a:lnTo>
                  <a:cubicBezTo>
                    <a:pt x="79" y="796"/>
                    <a:pt x="193" y="1007"/>
                    <a:pt x="368" y="1143"/>
                  </a:cubicBezTo>
                  <a:cubicBezTo>
                    <a:pt x="450" y="1207"/>
                    <a:pt x="533" y="1237"/>
                    <a:pt x="608" y="1237"/>
                  </a:cubicBezTo>
                  <a:cubicBezTo>
                    <a:pt x="762" y="1237"/>
                    <a:pt x="889" y="1113"/>
                    <a:pt x="932" y="900"/>
                  </a:cubicBezTo>
                  <a:cubicBezTo>
                    <a:pt x="1008" y="549"/>
                    <a:pt x="914" y="246"/>
                    <a:pt x="6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1" name="Google Shape;2891;p25"/>
            <p:cNvSpPr/>
            <p:nvPr/>
          </p:nvSpPr>
          <p:spPr>
            <a:xfrm>
              <a:off x="4221600" y="2859950"/>
              <a:ext cx="45550" cy="27625"/>
            </a:xfrm>
            <a:custGeom>
              <a:rect b="b" l="l" r="r" t="t"/>
              <a:pathLst>
                <a:path extrusionOk="0" h="1105" w="1822">
                  <a:moveTo>
                    <a:pt x="959" y="33"/>
                  </a:moveTo>
                  <a:cubicBezTo>
                    <a:pt x="794" y="33"/>
                    <a:pt x="630" y="41"/>
                    <a:pt x="468" y="62"/>
                  </a:cubicBezTo>
                  <a:cubicBezTo>
                    <a:pt x="297" y="83"/>
                    <a:pt x="53" y="301"/>
                    <a:pt x="28" y="462"/>
                  </a:cubicBezTo>
                  <a:cubicBezTo>
                    <a:pt x="0" y="619"/>
                    <a:pt x="185" y="833"/>
                    <a:pt x="318" y="987"/>
                  </a:cubicBezTo>
                  <a:cubicBezTo>
                    <a:pt x="374" y="1057"/>
                    <a:pt x="513" y="1062"/>
                    <a:pt x="619" y="1088"/>
                  </a:cubicBezTo>
                  <a:lnTo>
                    <a:pt x="619" y="1088"/>
                  </a:lnTo>
                  <a:cubicBezTo>
                    <a:pt x="466" y="890"/>
                    <a:pt x="314" y="689"/>
                    <a:pt x="157" y="484"/>
                  </a:cubicBezTo>
                  <a:cubicBezTo>
                    <a:pt x="675" y="1"/>
                    <a:pt x="1293" y="248"/>
                    <a:pt x="1821" y="80"/>
                  </a:cubicBezTo>
                  <a:cubicBezTo>
                    <a:pt x="1534" y="57"/>
                    <a:pt x="1245" y="33"/>
                    <a:pt x="959" y="33"/>
                  </a:cubicBezTo>
                  <a:close/>
                  <a:moveTo>
                    <a:pt x="619" y="1088"/>
                  </a:moveTo>
                  <a:lnTo>
                    <a:pt x="619" y="1088"/>
                  </a:lnTo>
                  <a:cubicBezTo>
                    <a:pt x="623" y="1094"/>
                    <a:pt x="627" y="1099"/>
                    <a:pt x="632" y="1105"/>
                  </a:cubicBezTo>
                  <a:lnTo>
                    <a:pt x="639" y="1094"/>
                  </a:lnTo>
                  <a:cubicBezTo>
                    <a:pt x="633" y="1092"/>
                    <a:pt x="626" y="1090"/>
                    <a:pt x="619" y="108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2" name="Google Shape;2892;p25"/>
            <p:cNvSpPr/>
            <p:nvPr/>
          </p:nvSpPr>
          <p:spPr>
            <a:xfrm>
              <a:off x="4529325" y="2812025"/>
              <a:ext cx="49675" cy="10225"/>
            </a:xfrm>
            <a:custGeom>
              <a:rect b="b" l="l" r="r" t="t"/>
              <a:pathLst>
                <a:path extrusionOk="0" h="409" w="1987">
                  <a:moveTo>
                    <a:pt x="1987" y="1"/>
                  </a:moveTo>
                  <a:cubicBezTo>
                    <a:pt x="1380" y="68"/>
                    <a:pt x="680" y="147"/>
                    <a:pt x="1" y="225"/>
                  </a:cubicBezTo>
                  <a:cubicBezTo>
                    <a:pt x="261" y="349"/>
                    <a:pt x="547" y="408"/>
                    <a:pt x="827" y="408"/>
                  </a:cubicBezTo>
                  <a:cubicBezTo>
                    <a:pt x="1265" y="408"/>
                    <a:pt x="1690" y="264"/>
                    <a:pt x="19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3" name="Google Shape;2893;p25"/>
            <p:cNvSpPr/>
            <p:nvPr/>
          </p:nvSpPr>
          <p:spPr>
            <a:xfrm>
              <a:off x="4311675" y="2986225"/>
              <a:ext cx="21900" cy="37650"/>
            </a:xfrm>
            <a:custGeom>
              <a:rect b="b" l="l" r="r" t="t"/>
              <a:pathLst>
                <a:path extrusionOk="0" h="1506" w="876">
                  <a:moveTo>
                    <a:pt x="875" y="0"/>
                  </a:moveTo>
                  <a:lnTo>
                    <a:pt x="875" y="0"/>
                  </a:lnTo>
                  <a:cubicBezTo>
                    <a:pt x="268" y="250"/>
                    <a:pt x="0" y="646"/>
                    <a:pt x="22" y="1221"/>
                  </a:cubicBezTo>
                  <a:cubicBezTo>
                    <a:pt x="28" y="1405"/>
                    <a:pt x="123" y="1505"/>
                    <a:pt x="319" y="1505"/>
                  </a:cubicBezTo>
                  <a:cubicBezTo>
                    <a:pt x="352" y="1505"/>
                    <a:pt x="387" y="1502"/>
                    <a:pt x="425" y="1497"/>
                  </a:cubicBezTo>
                  <a:cubicBezTo>
                    <a:pt x="89" y="879"/>
                    <a:pt x="693" y="550"/>
                    <a:pt x="8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4" name="Google Shape;2894;p25"/>
            <p:cNvSpPr/>
            <p:nvPr/>
          </p:nvSpPr>
          <p:spPr>
            <a:xfrm>
              <a:off x="4510850" y="3019525"/>
              <a:ext cx="28675" cy="34650"/>
            </a:xfrm>
            <a:custGeom>
              <a:rect b="b" l="l" r="r" t="t"/>
              <a:pathLst>
                <a:path extrusionOk="0" h="1386" w="1147">
                  <a:moveTo>
                    <a:pt x="1036" y="0"/>
                  </a:moveTo>
                  <a:cubicBezTo>
                    <a:pt x="993" y="3"/>
                    <a:pt x="951" y="3"/>
                    <a:pt x="908" y="8"/>
                  </a:cubicBezTo>
                  <a:cubicBezTo>
                    <a:pt x="915" y="143"/>
                    <a:pt x="929" y="282"/>
                    <a:pt x="926" y="418"/>
                  </a:cubicBezTo>
                  <a:cubicBezTo>
                    <a:pt x="922" y="693"/>
                    <a:pt x="983" y="1043"/>
                    <a:pt x="672" y="1143"/>
                  </a:cubicBezTo>
                  <a:cubicBezTo>
                    <a:pt x="643" y="1153"/>
                    <a:pt x="612" y="1157"/>
                    <a:pt x="580" y="1157"/>
                  </a:cubicBezTo>
                  <a:cubicBezTo>
                    <a:pt x="404" y="1157"/>
                    <a:pt x="188" y="1034"/>
                    <a:pt x="1" y="982"/>
                  </a:cubicBezTo>
                  <a:lnTo>
                    <a:pt x="1" y="982"/>
                  </a:lnTo>
                  <a:cubicBezTo>
                    <a:pt x="135" y="1184"/>
                    <a:pt x="305" y="1386"/>
                    <a:pt x="560" y="1386"/>
                  </a:cubicBezTo>
                  <a:cubicBezTo>
                    <a:pt x="617" y="1386"/>
                    <a:pt x="678" y="1376"/>
                    <a:pt x="743" y="1353"/>
                  </a:cubicBezTo>
                  <a:cubicBezTo>
                    <a:pt x="1069" y="1243"/>
                    <a:pt x="1147" y="933"/>
                    <a:pt x="1133" y="618"/>
                  </a:cubicBezTo>
                  <a:cubicBezTo>
                    <a:pt x="1122" y="411"/>
                    <a:pt x="1069" y="207"/>
                    <a:pt x="10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5" name="Google Shape;2895;p25"/>
            <p:cNvSpPr/>
            <p:nvPr/>
          </p:nvSpPr>
          <p:spPr>
            <a:xfrm>
              <a:off x="4629175" y="2814800"/>
              <a:ext cx="45800" cy="28950"/>
            </a:xfrm>
            <a:custGeom>
              <a:rect b="b" l="l" r="r" t="t"/>
              <a:pathLst>
                <a:path extrusionOk="0" h="1158" w="1832">
                  <a:moveTo>
                    <a:pt x="1832" y="0"/>
                  </a:moveTo>
                  <a:cubicBezTo>
                    <a:pt x="1599" y="193"/>
                    <a:pt x="1436" y="393"/>
                    <a:pt x="1225" y="496"/>
                  </a:cubicBezTo>
                  <a:cubicBezTo>
                    <a:pt x="874" y="668"/>
                    <a:pt x="496" y="768"/>
                    <a:pt x="139" y="918"/>
                  </a:cubicBezTo>
                  <a:cubicBezTo>
                    <a:pt x="71" y="946"/>
                    <a:pt x="46" y="1075"/>
                    <a:pt x="0" y="1157"/>
                  </a:cubicBezTo>
                  <a:cubicBezTo>
                    <a:pt x="210" y="1072"/>
                    <a:pt x="417" y="982"/>
                    <a:pt x="632" y="900"/>
                  </a:cubicBezTo>
                  <a:cubicBezTo>
                    <a:pt x="946" y="778"/>
                    <a:pt x="1264" y="668"/>
                    <a:pt x="1581" y="550"/>
                  </a:cubicBezTo>
                  <a:lnTo>
                    <a:pt x="1578" y="547"/>
                  </a:lnTo>
                  <a:cubicBezTo>
                    <a:pt x="1660" y="371"/>
                    <a:pt x="1743" y="193"/>
                    <a:pt x="18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6" name="Google Shape;2896;p25"/>
            <p:cNvSpPr/>
            <p:nvPr/>
          </p:nvSpPr>
          <p:spPr>
            <a:xfrm>
              <a:off x="4445225" y="2956050"/>
              <a:ext cx="13950" cy="42500"/>
            </a:xfrm>
            <a:custGeom>
              <a:rect b="b" l="l" r="r" t="t"/>
              <a:pathLst>
                <a:path extrusionOk="0" h="1700" w="558">
                  <a:moveTo>
                    <a:pt x="223" y="0"/>
                  </a:moveTo>
                  <a:lnTo>
                    <a:pt x="223" y="0"/>
                  </a:lnTo>
                  <a:cubicBezTo>
                    <a:pt x="151" y="557"/>
                    <a:pt x="76" y="1133"/>
                    <a:pt x="1" y="1700"/>
                  </a:cubicBezTo>
                  <a:cubicBezTo>
                    <a:pt x="480" y="1182"/>
                    <a:pt x="558" y="557"/>
                    <a:pt x="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7" name="Google Shape;2897;p25"/>
            <p:cNvSpPr/>
            <p:nvPr/>
          </p:nvSpPr>
          <p:spPr>
            <a:xfrm>
              <a:off x="4397825" y="2650175"/>
              <a:ext cx="27700" cy="42775"/>
            </a:xfrm>
            <a:custGeom>
              <a:rect b="b" l="l" r="r" t="t"/>
              <a:pathLst>
                <a:path extrusionOk="0" h="1711" w="1108">
                  <a:moveTo>
                    <a:pt x="1" y="0"/>
                  </a:moveTo>
                  <a:lnTo>
                    <a:pt x="1" y="0"/>
                  </a:lnTo>
                  <a:cubicBezTo>
                    <a:pt x="158" y="757"/>
                    <a:pt x="619" y="1443"/>
                    <a:pt x="1107" y="1711"/>
                  </a:cubicBezTo>
                  <a:cubicBezTo>
                    <a:pt x="729" y="1125"/>
                    <a:pt x="365" y="561"/>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8" name="Google Shape;2898;p25"/>
            <p:cNvSpPr/>
            <p:nvPr/>
          </p:nvSpPr>
          <p:spPr>
            <a:xfrm>
              <a:off x="4652625" y="2826675"/>
              <a:ext cx="41275" cy="23450"/>
            </a:xfrm>
            <a:custGeom>
              <a:rect b="b" l="l" r="r" t="t"/>
              <a:pathLst>
                <a:path extrusionOk="0" h="938" w="1651">
                  <a:moveTo>
                    <a:pt x="1132" y="54"/>
                  </a:moveTo>
                  <a:cubicBezTo>
                    <a:pt x="1126" y="54"/>
                    <a:pt x="1120" y="54"/>
                    <a:pt x="1115" y="54"/>
                  </a:cubicBezTo>
                  <a:cubicBezTo>
                    <a:pt x="958" y="57"/>
                    <a:pt x="798" y="68"/>
                    <a:pt x="640" y="72"/>
                  </a:cubicBezTo>
                  <a:lnTo>
                    <a:pt x="643" y="75"/>
                  </a:lnTo>
                  <a:cubicBezTo>
                    <a:pt x="908" y="183"/>
                    <a:pt x="1297" y="0"/>
                    <a:pt x="1458" y="483"/>
                  </a:cubicBezTo>
                  <a:cubicBezTo>
                    <a:pt x="1212" y="586"/>
                    <a:pt x="986" y="700"/>
                    <a:pt x="747" y="775"/>
                  </a:cubicBezTo>
                  <a:cubicBezTo>
                    <a:pt x="505" y="847"/>
                    <a:pt x="251" y="879"/>
                    <a:pt x="1" y="933"/>
                  </a:cubicBezTo>
                  <a:cubicBezTo>
                    <a:pt x="66" y="936"/>
                    <a:pt x="130" y="937"/>
                    <a:pt x="195" y="937"/>
                  </a:cubicBezTo>
                  <a:cubicBezTo>
                    <a:pt x="551" y="937"/>
                    <a:pt x="897" y="889"/>
                    <a:pt x="1233" y="807"/>
                  </a:cubicBezTo>
                  <a:cubicBezTo>
                    <a:pt x="1447" y="758"/>
                    <a:pt x="1650" y="615"/>
                    <a:pt x="1579" y="336"/>
                  </a:cubicBezTo>
                  <a:cubicBezTo>
                    <a:pt x="1523" y="117"/>
                    <a:pt x="1339" y="54"/>
                    <a:pt x="1132" y="5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9" name="Google Shape;2899;p25"/>
            <p:cNvSpPr/>
            <p:nvPr/>
          </p:nvSpPr>
          <p:spPr>
            <a:xfrm>
              <a:off x="4428825" y="3011400"/>
              <a:ext cx="14200" cy="25725"/>
            </a:xfrm>
            <a:custGeom>
              <a:rect b="b" l="l" r="r" t="t"/>
              <a:pathLst>
                <a:path extrusionOk="0" h="1029" w="568">
                  <a:moveTo>
                    <a:pt x="393" y="0"/>
                  </a:moveTo>
                  <a:cubicBezTo>
                    <a:pt x="121" y="165"/>
                    <a:pt x="0" y="521"/>
                    <a:pt x="121" y="808"/>
                  </a:cubicBezTo>
                  <a:cubicBezTo>
                    <a:pt x="179" y="946"/>
                    <a:pt x="255" y="1028"/>
                    <a:pt x="356" y="1028"/>
                  </a:cubicBezTo>
                  <a:cubicBezTo>
                    <a:pt x="417" y="1028"/>
                    <a:pt x="487" y="998"/>
                    <a:pt x="567" y="933"/>
                  </a:cubicBezTo>
                  <a:cubicBezTo>
                    <a:pt x="507" y="615"/>
                    <a:pt x="450" y="307"/>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0" name="Google Shape;2900;p25"/>
            <p:cNvSpPr/>
            <p:nvPr/>
          </p:nvSpPr>
          <p:spPr>
            <a:xfrm>
              <a:off x="4451125" y="2614325"/>
              <a:ext cx="18850" cy="32575"/>
            </a:xfrm>
            <a:custGeom>
              <a:rect b="b" l="l" r="r" t="t"/>
              <a:pathLst>
                <a:path extrusionOk="0" h="1303" w="754">
                  <a:moveTo>
                    <a:pt x="393" y="0"/>
                  </a:moveTo>
                  <a:cubicBezTo>
                    <a:pt x="275" y="0"/>
                    <a:pt x="193" y="88"/>
                    <a:pt x="129" y="262"/>
                  </a:cubicBezTo>
                  <a:cubicBezTo>
                    <a:pt x="0" y="605"/>
                    <a:pt x="22" y="959"/>
                    <a:pt x="165" y="1302"/>
                  </a:cubicBezTo>
                  <a:cubicBezTo>
                    <a:pt x="244" y="1041"/>
                    <a:pt x="247" y="780"/>
                    <a:pt x="269" y="520"/>
                  </a:cubicBezTo>
                  <a:cubicBezTo>
                    <a:pt x="286" y="295"/>
                    <a:pt x="366" y="138"/>
                    <a:pt x="572" y="138"/>
                  </a:cubicBezTo>
                  <a:cubicBezTo>
                    <a:pt x="624" y="138"/>
                    <a:pt x="684" y="148"/>
                    <a:pt x="754" y="170"/>
                  </a:cubicBezTo>
                  <a:cubicBezTo>
                    <a:pt x="604" y="57"/>
                    <a:pt x="487" y="0"/>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1" name="Google Shape;2901;p25"/>
            <p:cNvSpPr/>
            <p:nvPr/>
          </p:nvSpPr>
          <p:spPr>
            <a:xfrm>
              <a:off x="4594975" y="2965075"/>
              <a:ext cx="36450" cy="22925"/>
            </a:xfrm>
            <a:custGeom>
              <a:rect b="b" l="l" r="r" t="t"/>
              <a:pathLst>
                <a:path extrusionOk="0" h="917" w="1458">
                  <a:moveTo>
                    <a:pt x="0" y="0"/>
                  </a:moveTo>
                  <a:cubicBezTo>
                    <a:pt x="295" y="624"/>
                    <a:pt x="590" y="917"/>
                    <a:pt x="995" y="917"/>
                  </a:cubicBezTo>
                  <a:cubicBezTo>
                    <a:pt x="1135" y="917"/>
                    <a:pt x="1287" y="882"/>
                    <a:pt x="1457" y="814"/>
                  </a:cubicBezTo>
                  <a:cubicBezTo>
                    <a:pt x="764" y="789"/>
                    <a:pt x="368" y="421"/>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2" name="Google Shape;2902;p25"/>
            <p:cNvSpPr/>
            <p:nvPr/>
          </p:nvSpPr>
          <p:spPr>
            <a:xfrm>
              <a:off x="4405425" y="2836500"/>
              <a:ext cx="31350" cy="22425"/>
            </a:xfrm>
            <a:custGeom>
              <a:rect b="b" l="l" r="r" t="t"/>
              <a:pathLst>
                <a:path extrusionOk="0" h="897" w="1254">
                  <a:moveTo>
                    <a:pt x="1253" y="0"/>
                  </a:moveTo>
                  <a:cubicBezTo>
                    <a:pt x="1060" y="143"/>
                    <a:pt x="868" y="286"/>
                    <a:pt x="671" y="425"/>
                  </a:cubicBezTo>
                  <a:cubicBezTo>
                    <a:pt x="475" y="564"/>
                    <a:pt x="282" y="700"/>
                    <a:pt x="0" y="896"/>
                  </a:cubicBezTo>
                  <a:cubicBezTo>
                    <a:pt x="653" y="775"/>
                    <a:pt x="790" y="682"/>
                    <a:pt x="12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3" name="Google Shape;2903;p25"/>
            <p:cNvSpPr/>
            <p:nvPr/>
          </p:nvSpPr>
          <p:spPr>
            <a:xfrm>
              <a:off x="4407550" y="2795025"/>
              <a:ext cx="19850" cy="13150"/>
            </a:xfrm>
            <a:custGeom>
              <a:rect b="b" l="l" r="r" t="t"/>
              <a:pathLst>
                <a:path extrusionOk="0" h="526" w="794">
                  <a:moveTo>
                    <a:pt x="614" y="1"/>
                  </a:moveTo>
                  <a:cubicBezTo>
                    <a:pt x="559" y="1"/>
                    <a:pt x="495" y="15"/>
                    <a:pt x="454" y="38"/>
                  </a:cubicBezTo>
                  <a:cubicBezTo>
                    <a:pt x="319" y="109"/>
                    <a:pt x="201" y="213"/>
                    <a:pt x="1" y="359"/>
                  </a:cubicBezTo>
                  <a:cubicBezTo>
                    <a:pt x="225" y="471"/>
                    <a:pt x="389" y="525"/>
                    <a:pt x="509" y="525"/>
                  </a:cubicBezTo>
                  <a:cubicBezTo>
                    <a:pt x="656" y="525"/>
                    <a:pt x="735" y="444"/>
                    <a:pt x="772" y="288"/>
                  </a:cubicBezTo>
                  <a:cubicBezTo>
                    <a:pt x="794" y="206"/>
                    <a:pt x="769" y="74"/>
                    <a:pt x="711" y="27"/>
                  </a:cubicBezTo>
                  <a:cubicBezTo>
                    <a:pt x="692" y="8"/>
                    <a:pt x="655" y="1"/>
                    <a:pt x="61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4" name="Google Shape;2904;p25"/>
            <p:cNvSpPr/>
            <p:nvPr/>
          </p:nvSpPr>
          <p:spPr>
            <a:xfrm>
              <a:off x="4608075" y="2997625"/>
              <a:ext cx="21375" cy="15150"/>
            </a:xfrm>
            <a:custGeom>
              <a:rect b="b" l="l" r="r" t="t"/>
              <a:pathLst>
                <a:path extrusionOk="0" h="606" w="855">
                  <a:moveTo>
                    <a:pt x="8" y="1"/>
                  </a:moveTo>
                  <a:cubicBezTo>
                    <a:pt x="1" y="319"/>
                    <a:pt x="162" y="501"/>
                    <a:pt x="419" y="579"/>
                  </a:cubicBezTo>
                  <a:cubicBezTo>
                    <a:pt x="475" y="596"/>
                    <a:pt x="531" y="606"/>
                    <a:pt x="584" y="606"/>
                  </a:cubicBezTo>
                  <a:cubicBezTo>
                    <a:pt x="704" y="606"/>
                    <a:pt x="807" y="556"/>
                    <a:pt x="854" y="423"/>
                  </a:cubicBezTo>
                  <a:cubicBezTo>
                    <a:pt x="561" y="276"/>
                    <a:pt x="308" y="151"/>
                    <a:pt x="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5" name="Google Shape;2905;p25"/>
            <p:cNvSpPr/>
            <p:nvPr/>
          </p:nvSpPr>
          <p:spPr>
            <a:xfrm>
              <a:off x="4499775" y="2988000"/>
              <a:ext cx="8975" cy="39775"/>
            </a:xfrm>
            <a:custGeom>
              <a:rect b="b" l="l" r="r" t="t"/>
              <a:pathLst>
                <a:path extrusionOk="0" h="1591" w="359">
                  <a:moveTo>
                    <a:pt x="358" y="0"/>
                  </a:moveTo>
                  <a:cubicBezTo>
                    <a:pt x="162" y="526"/>
                    <a:pt x="1" y="1047"/>
                    <a:pt x="187" y="1590"/>
                  </a:cubicBezTo>
                  <a:cubicBezTo>
                    <a:pt x="248" y="1050"/>
                    <a:pt x="301" y="526"/>
                    <a:pt x="35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6" name="Google Shape;2906;p25"/>
            <p:cNvSpPr/>
            <p:nvPr/>
          </p:nvSpPr>
          <p:spPr>
            <a:xfrm>
              <a:off x="4619075" y="3035675"/>
              <a:ext cx="21625" cy="26900"/>
            </a:xfrm>
            <a:custGeom>
              <a:rect b="b" l="l" r="r" t="t"/>
              <a:pathLst>
                <a:path extrusionOk="0" h="1076" w="865">
                  <a:moveTo>
                    <a:pt x="861" y="0"/>
                  </a:moveTo>
                  <a:lnTo>
                    <a:pt x="861" y="0"/>
                  </a:lnTo>
                  <a:cubicBezTo>
                    <a:pt x="589" y="376"/>
                    <a:pt x="78" y="562"/>
                    <a:pt x="0" y="1076"/>
                  </a:cubicBezTo>
                  <a:cubicBezTo>
                    <a:pt x="239" y="676"/>
                    <a:pt x="864" y="593"/>
                    <a:pt x="8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7" name="Google Shape;2907;p25"/>
            <p:cNvSpPr/>
            <p:nvPr/>
          </p:nvSpPr>
          <p:spPr>
            <a:xfrm>
              <a:off x="4613100" y="2941050"/>
              <a:ext cx="24925" cy="30650"/>
            </a:xfrm>
            <a:custGeom>
              <a:rect b="b" l="l" r="r" t="t"/>
              <a:pathLst>
                <a:path extrusionOk="0" h="1226" w="997">
                  <a:moveTo>
                    <a:pt x="0" y="0"/>
                  </a:moveTo>
                  <a:lnTo>
                    <a:pt x="0" y="0"/>
                  </a:lnTo>
                  <a:cubicBezTo>
                    <a:pt x="357" y="439"/>
                    <a:pt x="657" y="807"/>
                    <a:pt x="996" y="1225"/>
                  </a:cubicBezTo>
                  <a:cubicBezTo>
                    <a:pt x="882" y="640"/>
                    <a:pt x="564" y="28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8" name="Google Shape;2908;p25"/>
            <p:cNvSpPr/>
            <p:nvPr/>
          </p:nvSpPr>
          <p:spPr>
            <a:xfrm>
              <a:off x="4405950" y="2981850"/>
              <a:ext cx="29650" cy="13400"/>
            </a:xfrm>
            <a:custGeom>
              <a:rect b="b" l="l" r="r" t="t"/>
              <a:pathLst>
                <a:path extrusionOk="0" h="536" w="1186">
                  <a:moveTo>
                    <a:pt x="1" y="0"/>
                  </a:moveTo>
                  <a:cubicBezTo>
                    <a:pt x="126" y="432"/>
                    <a:pt x="187" y="500"/>
                    <a:pt x="447" y="529"/>
                  </a:cubicBezTo>
                  <a:cubicBezTo>
                    <a:pt x="484" y="533"/>
                    <a:pt x="519" y="535"/>
                    <a:pt x="552" y="535"/>
                  </a:cubicBezTo>
                  <a:cubicBezTo>
                    <a:pt x="809" y="535"/>
                    <a:pt x="971" y="408"/>
                    <a:pt x="1186" y="50"/>
                  </a:cubicBezTo>
                  <a:lnTo>
                    <a:pt x="1186" y="50"/>
                  </a:lnTo>
                  <a:cubicBezTo>
                    <a:pt x="864" y="299"/>
                    <a:pt x="669" y="425"/>
                    <a:pt x="507" y="425"/>
                  </a:cubicBezTo>
                  <a:cubicBezTo>
                    <a:pt x="337" y="425"/>
                    <a:pt x="204" y="28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9" name="Google Shape;2909;p25"/>
            <p:cNvSpPr/>
            <p:nvPr/>
          </p:nvSpPr>
          <p:spPr>
            <a:xfrm>
              <a:off x="4429525" y="2885950"/>
              <a:ext cx="10025" cy="29750"/>
            </a:xfrm>
            <a:custGeom>
              <a:rect b="b" l="l" r="r" t="t"/>
              <a:pathLst>
                <a:path extrusionOk="0" h="1190" w="401">
                  <a:moveTo>
                    <a:pt x="204" y="1"/>
                  </a:moveTo>
                  <a:cubicBezTo>
                    <a:pt x="139" y="362"/>
                    <a:pt x="68" y="790"/>
                    <a:pt x="0" y="1189"/>
                  </a:cubicBezTo>
                  <a:cubicBezTo>
                    <a:pt x="372" y="622"/>
                    <a:pt x="401" y="411"/>
                    <a:pt x="2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0" name="Google Shape;2910;p25"/>
            <p:cNvSpPr/>
            <p:nvPr/>
          </p:nvSpPr>
          <p:spPr>
            <a:xfrm>
              <a:off x="4562375" y="2933275"/>
              <a:ext cx="20625" cy="28675"/>
            </a:xfrm>
            <a:custGeom>
              <a:rect b="b" l="l" r="r" t="t"/>
              <a:pathLst>
                <a:path extrusionOk="0" h="1147" w="825">
                  <a:moveTo>
                    <a:pt x="0" y="0"/>
                  </a:moveTo>
                  <a:cubicBezTo>
                    <a:pt x="122" y="561"/>
                    <a:pt x="240" y="711"/>
                    <a:pt x="825" y="1147"/>
                  </a:cubicBezTo>
                  <a:cubicBezTo>
                    <a:pt x="493" y="689"/>
                    <a:pt x="246" y="34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1" name="Google Shape;2911;p25"/>
            <p:cNvSpPr/>
            <p:nvPr/>
          </p:nvSpPr>
          <p:spPr>
            <a:xfrm>
              <a:off x="4415325" y="3012025"/>
              <a:ext cx="9575" cy="27325"/>
            </a:xfrm>
            <a:custGeom>
              <a:rect b="b" l="l" r="r" t="t"/>
              <a:pathLst>
                <a:path extrusionOk="0" h="1093" w="383">
                  <a:moveTo>
                    <a:pt x="382" y="0"/>
                  </a:moveTo>
                  <a:cubicBezTo>
                    <a:pt x="136" y="333"/>
                    <a:pt x="0" y="686"/>
                    <a:pt x="229" y="1093"/>
                  </a:cubicBezTo>
                  <a:cubicBezTo>
                    <a:pt x="283" y="729"/>
                    <a:pt x="333" y="364"/>
                    <a:pt x="3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2" name="Google Shape;2912;p25"/>
            <p:cNvSpPr/>
            <p:nvPr/>
          </p:nvSpPr>
          <p:spPr>
            <a:xfrm>
              <a:off x="4232750" y="2732925"/>
              <a:ext cx="25900" cy="13225"/>
            </a:xfrm>
            <a:custGeom>
              <a:rect b="b" l="l" r="r" t="t"/>
              <a:pathLst>
                <a:path extrusionOk="0" h="529" w="1036">
                  <a:moveTo>
                    <a:pt x="1" y="0"/>
                  </a:moveTo>
                  <a:cubicBezTo>
                    <a:pt x="171" y="398"/>
                    <a:pt x="336" y="528"/>
                    <a:pt x="759" y="528"/>
                  </a:cubicBezTo>
                  <a:cubicBezTo>
                    <a:pt x="841" y="528"/>
                    <a:pt x="933" y="523"/>
                    <a:pt x="1036" y="514"/>
                  </a:cubicBezTo>
                  <a:cubicBezTo>
                    <a:pt x="725" y="361"/>
                    <a:pt x="379" y="19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3" name="Google Shape;2913;p25"/>
            <p:cNvSpPr/>
            <p:nvPr/>
          </p:nvSpPr>
          <p:spPr>
            <a:xfrm>
              <a:off x="4250975" y="2757750"/>
              <a:ext cx="27225" cy="11225"/>
            </a:xfrm>
            <a:custGeom>
              <a:rect b="b" l="l" r="r" t="t"/>
              <a:pathLst>
                <a:path extrusionOk="0" h="449" w="1089">
                  <a:moveTo>
                    <a:pt x="0" y="1"/>
                  </a:moveTo>
                  <a:cubicBezTo>
                    <a:pt x="158" y="316"/>
                    <a:pt x="316" y="448"/>
                    <a:pt x="600" y="448"/>
                  </a:cubicBezTo>
                  <a:cubicBezTo>
                    <a:pt x="732" y="448"/>
                    <a:pt x="890" y="420"/>
                    <a:pt x="1089" y="368"/>
                  </a:cubicBezTo>
                  <a:cubicBezTo>
                    <a:pt x="767" y="258"/>
                    <a:pt x="371" y="12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4" name="Google Shape;2914;p25"/>
            <p:cNvSpPr/>
            <p:nvPr/>
          </p:nvSpPr>
          <p:spPr>
            <a:xfrm>
              <a:off x="4315675" y="2755075"/>
              <a:ext cx="27350" cy="16175"/>
            </a:xfrm>
            <a:custGeom>
              <a:rect b="b" l="l" r="r" t="t"/>
              <a:pathLst>
                <a:path extrusionOk="0" h="647" w="1094">
                  <a:moveTo>
                    <a:pt x="65" y="0"/>
                  </a:moveTo>
                  <a:lnTo>
                    <a:pt x="1" y="129"/>
                  </a:lnTo>
                  <a:cubicBezTo>
                    <a:pt x="290" y="403"/>
                    <a:pt x="615" y="611"/>
                    <a:pt x="1029" y="647"/>
                  </a:cubicBezTo>
                  <a:cubicBezTo>
                    <a:pt x="1051" y="604"/>
                    <a:pt x="1072" y="564"/>
                    <a:pt x="1093" y="522"/>
                  </a:cubicBezTo>
                  <a:cubicBezTo>
                    <a:pt x="751" y="347"/>
                    <a:pt x="408" y="175"/>
                    <a:pt x="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5" name="Google Shape;2915;p25"/>
            <p:cNvSpPr/>
            <p:nvPr/>
          </p:nvSpPr>
          <p:spPr>
            <a:xfrm>
              <a:off x="4276400" y="2812475"/>
              <a:ext cx="37350" cy="6425"/>
            </a:xfrm>
            <a:custGeom>
              <a:rect b="b" l="l" r="r" t="t"/>
              <a:pathLst>
                <a:path extrusionOk="0" h="257" w="1494">
                  <a:moveTo>
                    <a:pt x="12" y="1"/>
                  </a:moveTo>
                  <a:lnTo>
                    <a:pt x="1" y="11"/>
                  </a:lnTo>
                  <a:cubicBezTo>
                    <a:pt x="9" y="12"/>
                    <a:pt x="18" y="13"/>
                    <a:pt x="27" y="14"/>
                  </a:cubicBezTo>
                  <a:lnTo>
                    <a:pt x="27" y="14"/>
                  </a:lnTo>
                  <a:cubicBezTo>
                    <a:pt x="22" y="10"/>
                    <a:pt x="17" y="5"/>
                    <a:pt x="12" y="1"/>
                  </a:cubicBezTo>
                  <a:close/>
                  <a:moveTo>
                    <a:pt x="27" y="14"/>
                  </a:moveTo>
                  <a:cubicBezTo>
                    <a:pt x="244" y="205"/>
                    <a:pt x="480" y="256"/>
                    <a:pt x="723" y="256"/>
                  </a:cubicBezTo>
                  <a:cubicBezTo>
                    <a:pt x="977" y="256"/>
                    <a:pt x="1238" y="201"/>
                    <a:pt x="1494" y="190"/>
                  </a:cubicBezTo>
                  <a:cubicBezTo>
                    <a:pt x="1006" y="134"/>
                    <a:pt x="514" y="74"/>
                    <a:pt x="27"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6" name="Google Shape;2916;p25"/>
            <p:cNvSpPr/>
            <p:nvPr/>
          </p:nvSpPr>
          <p:spPr>
            <a:xfrm>
              <a:off x="4509175" y="2914700"/>
              <a:ext cx="6250" cy="29400"/>
            </a:xfrm>
            <a:custGeom>
              <a:rect b="b" l="l" r="r" t="t"/>
              <a:pathLst>
                <a:path extrusionOk="0" h="1176" w="250">
                  <a:moveTo>
                    <a:pt x="0" y="1"/>
                  </a:moveTo>
                  <a:cubicBezTo>
                    <a:pt x="60" y="393"/>
                    <a:pt x="121" y="783"/>
                    <a:pt x="182" y="1175"/>
                  </a:cubicBezTo>
                  <a:cubicBezTo>
                    <a:pt x="207" y="1172"/>
                    <a:pt x="228" y="1172"/>
                    <a:pt x="250" y="1168"/>
                  </a:cubicBezTo>
                  <a:cubicBezTo>
                    <a:pt x="210" y="783"/>
                    <a:pt x="167" y="393"/>
                    <a:pt x="125" y="8"/>
                  </a:cubicBezTo>
                  <a:cubicBezTo>
                    <a:pt x="86" y="4"/>
                    <a:pt x="43" y="1"/>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7" name="Google Shape;2917;p25"/>
            <p:cNvSpPr/>
            <p:nvPr/>
          </p:nvSpPr>
          <p:spPr>
            <a:xfrm>
              <a:off x="4236150" y="2705050"/>
              <a:ext cx="30375" cy="7825"/>
            </a:xfrm>
            <a:custGeom>
              <a:rect b="b" l="l" r="r" t="t"/>
              <a:pathLst>
                <a:path extrusionOk="0" h="313" w="1215">
                  <a:moveTo>
                    <a:pt x="357" y="0"/>
                  </a:moveTo>
                  <a:cubicBezTo>
                    <a:pt x="244" y="0"/>
                    <a:pt x="126" y="15"/>
                    <a:pt x="0" y="47"/>
                  </a:cubicBezTo>
                  <a:cubicBezTo>
                    <a:pt x="443" y="144"/>
                    <a:pt x="829" y="226"/>
                    <a:pt x="1215" y="312"/>
                  </a:cubicBezTo>
                  <a:cubicBezTo>
                    <a:pt x="968" y="130"/>
                    <a:pt x="690" y="0"/>
                    <a:pt x="3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8" name="Google Shape;2918;p25"/>
            <p:cNvSpPr/>
            <p:nvPr/>
          </p:nvSpPr>
          <p:spPr>
            <a:xfrm>
              <a:off x="4312125" y="2633100"/>
              <a:ext cx="12800" cy="22075"/>
            </a:xfrm>
            <a:custGeom>
              <a:rect b="b" l="l" r="r" t="t"/>
              <a:pathLst>
                <a:path extrusionOk="0" h="883" w="512">
                  <a:moveTo>
                    <a:pt x="129" y="1"/>
                  </a:moveTo>
                  <a:lnTo>
                    <a:pt x="107" y="19"/>
                  </a:lnTo>
                  <a:lnTo>
                    <a:pt x="131" y="19"/>
                  </a:lnTo>
                  <a:cubicBezTo>
                    <a:pt x="130" y="13"/>
                    <a:pt x="130" y="7"/>
                    <a:pt x="129" y="1"/>
                  </a:cubicBezTo>
                  <a:close/>
                  <a:moveTo>
                    <a:pt x="131" y="19"/>
                  </a:moveTo>
                  <a:cubicBezTo>
                    <a:pt x="166" y="321"/>
                    <a:pt x="103" y="655"/>
                    <a:pt x="421" y="883"/>
                  </a:cubicBezTo>
                  <a:cubicBezTo>
                    <a:pt x="472" y="594"/>
                    <a:pt x="0" y="304"/>
                    <a:pt x="511" y="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9" name="Google Shape;2919;p25"/>
            <p:cNvSpPr/>
            <p:nvPr/>
          </p:nvSpPr>
          <p:spPr>
            <a:xfrm>
              <a:off x="4447025" y="2911850"/>
              <a:ext cx="8500" cy="18775"/>
            </a:xfrm>
            <a:custGeom>
              <a:rect b="b" l="l" r="r" t="t"/>
              <a:pathLst>
                <a:path extrusionOk="0" h="751" w="340">
                  <a:moveTo>
                    <a:pt x="1" y="0"/>
                  </a:moveTo>
                  <a:lnTo>
                    <a:pt x="1" y="0"/>
                  </a:lnTo>
                  <a:cubicBezTo>
                    <a:pt x="68" y="250"/>
                    <a:pt x="136" y="501"/>
                    <a:pt x="204" y="750"/>
                  </a:cubicBezTo>
                  <a:cubicBezTo>
                    <a:pt x="250" y="740"/>
                    <a:pt x="296" y="729"/>
                    <a:pt x="339" y="718"/>
                  </a:cubicBezTo>
                  <a:cubicBezTo>
                    <a:pt x="301" y="458"/>
                    <a:pt x="289" y="18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0" name="Google Shape;2920;p25"/>
            <p:cNvSpPr/>
            <p:nvPr/>
          </p:nvSpPr>
          <p:spPr>
            <a:xfrm>
              <a:off x="4532550" y="2662750"/>
              <a:ext cx="9675" cy="25025"/>
            </a:xfrm>
            <a:custGeom>
              <a:rect b="b" l="l" r="r" t="t"/>
              <a:pathLst>
                <a:path extrusionOk="0" h="1001" w="387">
                  <a:moveTo>
                    <a:pt x="372" y="0"/>
                  </a:moveTo>
                  <a:cubicBezTo>
                    <a:pt x="368" y="13"/>
                    <a:pt x="363" y="25"/>
                    <a:pt x="359" y="38"/>
                  </a:cubicBezTo>
                  <a:lnTo>
                    <a:pt x="359" y="38"/>
                  </a:lnTo>
                  <a:cubicBezTo>
                    <a:pt x="368" y="29"/>
                    <a:pt x="377" y="20"/>
                    <a:pt x="386" y="11"/>
                  </a:cubicBezTo>
                  <a:lnTo>
                    <a:pt x="372" y="0"/>
                  </a:lnTo>
                  <a:close/>
                  <a:moveTo>
                    <a:pt x="359" y="38"/>
                  </a:moveTo>
                  <a:lnTo>
                    <a:pt x="359" y="38"/>
                  </a:lnTo>
                  <a:cubicBezTo>
                    <a:pt x="101" y="298"/>
                    <a:pt x="1" y="627"/>
                    <a:pt x="15" y="1000"/>
                  </a:cubicBezTo>
                  <a:cubicBezTo>
                    <a:pt x="128" y="680"/>
                    <a:pt x="245" y="358"/>
                    <a:pt x="359" y="3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1" name="Google Shape;2921;p25"/>
            <p:cNvSpPr/>
            <p:nvPr/>
          </p:nvSpPr>
          <p:spPr>
            <a:xfrm>
              <a:off x="4544775" y="2977475"/>
              <a:ext cx="9425" cy="20625"/>
            </a:xfrm>
            <a:custGeom>
              <a:rect b="b" l="l" r="r" t="t"/>
              <a:pathLst>
                <a:path extrusionOk="0" h="825" w="377">
                  <a:moveTo>
                    <a:pt x="329" y="0"/>
                  </a:moveTo>
                  <a:lnTo>
                    <a:pt x="329" y="0"/>
                  </a:lnTo>
                  <a:cubicBezTo>
                    <a:pt x="218" y="276"/>
                    <a:pt x="129" y="504"/>
                    <a:pt x="1" y="825"/>
                  </a:cubicBezTo>
                  <a:cubicBezTo>
                    <a:pt x="319" y="575"/>
                    <a:pt x="376" y="332"/>
                    <a:pt x="3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2" name="Google Shape;2922;p25"/>
            <p:cNvSpPr/>
            <p:nvPr/>
          </p:nvSpPr>
          <p:spPr>
            <a:xfrm>
              <a:off x="4370150" y="2863375"/>
              <a:ext cx="16625" cy="12600"/>
            </a:xfrm>
            <a:custGeom>
              <a:rect b="b" l="l" r="r" t="t"/>
              <a:pathLst>
                <a:path extrusionOk="0" h="504" w="665">
                  <a:moveTo>
                    <a:pt x="597" y="0"/>
                  </a:moveTo>
                  <a:cubicBezTo>
                    <a:pt x="361" y="100"/>
                    <a:pt x="143" y="233"/>
                    <a:pt x="0" y="503"/>
                  </a:cubicBezTo>
                  <a:cubicBezTo>
                    <a:pt x="221" y="375"/>
                    <a:pt x="443" y="246"/>
                    <a:pt x="665" y="118"/>
                  </a:cubicBezTo>
                  <a:cubicBezTo>
                    <a:pt x="643" y="78"/>
                    <a:pt x="622" y="40"/>
                    <a:pt x="5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3" name="Google Shape;2923;p25"/>
            <p:cNvSpPr/>
            <p:nvPr/>
          </p:nvSpPr>
          <p:spPr>
            <a:xfrm>
              <a:off x="4459900" y="3092975"/>
              <a:ext cx="9375" cy="9875"/>
            </a:xfrm>
            <a:custGeom>
              <a:rect b="b" l="l" r="r" t="t"/>
              <a:pathLst>
                <a:path extrusionOk="0" h="395" w="375">
                  <a:moveTo>
                    <a:pt x="140" y="1"/>
                  </a:moveTo>
                  <a:cubicBezTo>
                    <a:pt x="93" y="1"/>
                    <a:pt x="0" y="120"/>
                    <a:pt x="14" y="155"/>
                  </a:cubicBezTo>
                  <a:cubicBezTo>
                    <a:pt x="43" y="230"/>
                    <a:pt x="124" y="287"/>
                    <a:pt x="221" y="394"/>
                  </a:cubicBezTo>
                  <a:cubicBezTo>
                    <a:pt x="292" y="266"/>
                    <a:pt x="332" y="187"/>
                    <a:pt x="374" y="108"/>
                  </a:cubicBezTo>
                  <a:cubicBezTo>
                    <a:pt x="296" y="70"/>
                    <a:pt x="221" y="5"/>
                    <a:pt x="142" y="1"/>
                  </a:cubicBezTo>
                  <a:cubicBezTo>
                    <a:pt x="142" y="1"/>
                    <a:pt x="141" y="1"/>
                    <a:pt x="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4" name="Google Shape;2924;p25"/>
            <p:cNvSpPr/>
            <p:nvPr/>
          </p:nvSpPr>
          <p:spPr>
            <a:xfrm>
              <a:off x="4645225" y="2854175"/>
              <a:ext cx="19850" cy="5100"/>
            </a:xfrm>
            <a:custGeom>
              <a:rect b="b" l="l" r="r" t="t"/>
              <a:pathLst>
                <a:path extrusionOk="0" h="204" w="794">
                  <a:moveTo>
                    <a:pt x="11" y="1"/>
                  </a:moveTo>
                  <a:cubicBezTo>
                    <a:pt x="8" y="29"/>
                    <a:pt x="4" y="61"/>
                    <a:pt x="1" y="93"/>
                  </a:cubicBezTo>
                  <a:cubicBezTo>
                    <a:pt x="261" y="129"/>
                    <a:pt x="522" y="164"/>
                    <a:pt x="783" y="204"/>
                  </a:cubicBezTo>
                  <a:cubicBezTo>
                    <a:pt x="786" y="172"/>
                    <a:pt x="789" y="143"/>
                    <a:pt x="794" y="115"/>
                  </a:cubicBezTo>
                  <a:cubicBezTo>
                    <a:pt x="532" y="75"/>
                    <a:pt x="272" y="36"/>
                    <a:pt x="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5" name="Google Shape;2925;p25"/>
            <p:cNvSpPr/>
            <p:nvPr/>
          </p:nvSpPr>
          <p:spPr>
            <a:xfrm>
              <a:off x="4637375" y="2939075"/>
              <a:ext cx="11000" cy="18225"/>
            </a:xfrm>
            <a:custGeom>
              <a:rect b="b" l="l" r="r" t="t"/>
              <a:pathLst>
                <a:path extrusionOk="0" h="729" w="440">
                  <a:moveTo>
                    <a:pt x="0" y="0"/>
                  </a:moveTo>
                  <a:cubicBezTo>
                    <a:pt x="168" y="279"/>
                    <a:pt x="297" y="490"/>
                    <a:pt x="439" y="729"/>
                  </a:cubicBezTo>
                  <a:cubicBezTo>
                    <a:pt x="386" y="294"/>
                    <a:pt x="386" y="29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6" name="Google Shape;2926;p25"/>
            <p:cNvSpPr/>
            <p:nvPr/>
          </p:nvSpPr>
          <p:spPr>
            <a:xfrm>
              <a:off x="4366675" y="3069775"/>
              <a:ext cx="8475" cy="9500"/>
            </a:xfrm>
            <a:custGeom>
              <a:rect b="b" l="l" r="r" t="t"/>
              <a:pathLst>
                <a:path extrusionOk="0" h="380" w="339">
                  <a:moveTo>
                    <a:pt x="143" y="1"/>
                  </a:moveTo>
                  <a:cubicBezTo>
                    <a:pt x="78" y="105"/>
                    <a:pt x="0" y="187"/>
                    <a:pt x="18" y="215"/>
                  </a:cubicBezTo>
                  <a:cubicBezTo>
                    <a:pt x="57" y="286"/>
                    <a:pt x="136" y="340"/>
                    <a:pt x="210" y="380"/>
                  </a:cubicBezTo>
                  <a:cubicBezTo>
                    <a:pt x="211" y="380"/>
                    <a:pt x="211" y="380"/>
                    <a:pt x="212" y="380"/>
                  </a:cubicBezTo>
                  <a:cubicBezTo>
                    <a:pt x="231" y="380"/>
                    <a:pt x="339" y="268"/>
                    <a:pt x="329" y="237"/>
                  </a:cubicBezTo>
                  <a:cubicBezTo>
                    <a:pt x="304" y="162"/>
                    <a:pt x="228" y="105"/>
                    <a:pt x="1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7" name="Google Shape;2927;p25"/>
            <p:cNvSpPr/>
            <p:nvPr/>
          </p:nvSpPr>
          <p:spPr>
            <a:xfrm>
              <a:off x="4457375" y="3070150"/>
              <a:ext cx="13425" cy="8775"/>
            </a:xfrm>
            <a:custGeom>
              <a:rect b="b" l="l" r="r" t="t"/>
              <a:pathLst>
                <a:path extrusionOk="0" h="351" w="537">
                  <a:moveTo>
                    <a:pt x="482" y="0"/>
                  </a:moveTo>
                  <a:cubicBezTo>
                    <a:pt x="322" y="65"/>
                    <a:pt x="161" y="132"/>
                    <a:pt x="1" y="197"/>
                  </a:cubicBezTo>
                  <a:cubicBezTo>
                    <a:pt x="15" y="246"/>
                    <a:pt x="25" y="297"/>
                    <a:pt x="40" y="350"/>
                  </a:cubicBezTo>
                  <a:cubicBezTo>
                    <a:pt x="204" y="276"/>
                    <a:pt x="372" y="204"/>
                    <a:pt x="536" y="129"/>
                  </a:cubicBezTo>
                  <a:cubicBezTo>
                    <a:pt x="518" y="86"/>
                    <a:pt x="500" y="43"/>
                    <a:pt x="4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8" name="Google Shape;2928;p25"/>
            <p:cNvSpPr/>
            <p:nvPr/>
          </p:nvSpPr>
          <p:spPr>
            <a:xfrm>
              <a:off x="4528000" y="2579900"/>
              <a:ext cx="11625" cy="7525"/>
            </a:xfrm>
            <a:custGeom>
              <a:rect b="b" l="l" r="r" t="t"/>
              <a:pathLst>
                <a:path extrusionOk="0" h="301" w="465">
                  <a:moveTo>
                    <a:pt x="36" y="1"/>
                  </a:moveTo>
                  <a:cubicBezTo>
                    <a:pt x="25" y="22"/>
                    <a:pt x="11" y="43"/>
                    <a:pt x="1" y="65"/>
                  </a:cubicBezTo>
                  <a:cubicBezTo>
                    <a:pt x="139" y="143"/>
                    <a:pt x="279" y="222"/>
                    <a:pt x="418" y="301"/>
                  </a:cubicBezTo>
                  <a:cubicBezTo>
                    <a:pt x="433" y="275"/>
                    <a:pt x="447" y="247"/>
                    <a:pt x="464" y="218"/>
                  </a:cubicBezTo>
                  <a:cubicBezTo>
                    <a:pt x="322" y="146"/>
                    <a:pt x="179" y="75"/>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9" name="Google Shape;2929;p25"/>
            <p:cNvSpPr/>
            <p:nvPr/>
          </p:nvSpPr>
          <p:spPr>
            <a:xfrm>
              <a:off x="4551300" y="2625600"/>
              <a:ext cx="10275" cy="8425"/>
            </a:xfrm>
            <a:custGeom>
              <a:rect b="b" l="l" r="r" t="t"/>
              <a:pathLst>
                <a:path extrusionOk="0" h="337" w="411">
                  <a:moveTo>
                    <a:pt x="336" y="1"/>
                  </a:moveTo>
                  <a:cubicBezTo>
                    <a:pt x="222" y="80"/>
                    <a:pt x="111" y="158"/>
                    <a:pt x="0" y="240"/>
                  </a:cubicBezTo>
                  <a:lnTo>
                    <a:pt x="65" y="337"/>
                  </a:lnTo>
                  <a:cubicBezTo>
                    <a:pt x="183" y="261"/>
                    <a:pt x="297" y="187"/>
                    <a:pt x="411" y="111"/>
                  </a:cubicBezTo>
                  <a:cubicBezTo>
                    <a:pt x="386" y="75"/>
                    <a:pt x="361" y="37"/>
                    <a:pt x="3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0" name="Google Shape;2930;p25"/>
            <p:cNvSpPr/>
            <p:nvPr/>
          </p:nvSpPr>
          <p:spPr>
            <a:xfrm>
              <a:off x="4563900" y="3087100"/>
              <a:ext cx="15275" cy="7525"/>
            </a:xfrm>
            <a:custGeom>
              <a:rect b="b" l="l" r="r" t="t"/>
              <a:pathLst>
                <a:path extrusionOk="0" h="301" w="611">
                  <a:moveTo>
                    <a:pt x="579" y="0"/>
                  </a:moveTo>
                  <a:lnTo>
                    <a:pt x="0" y="161"/>
                  </a:lnTo>
                  <a:cubicBezTo>
                    <a:pt x="14" y="208"/>
                    <a:pt x="25" y="254"/>
                    <a:pt x="40" y="300"/>
                  </a:cubicBezTo>
                  <a:cubicBezTo>
                    <a:pt x="228" y="236"/>
                    <a:pt x="421" y="172"/>
                    <a:pt x="611" y="107"/>
                  </a:cubicBezTo>
                  <a:cubicBezTo>
                    <a:pt x="600" y="72"/>
                    <a:pt x="589" y="36"/>
                    <a:pt x="5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1" name="Google Shape;2931;p25"/>
            <p:cNvSpPr/>
            <p:nvPr/>
          </p:nvSpPr>
          <p:spPr>
            <a:xfrm>
              <a:off x="4390875" y="2625325"/>
              <a:ext cx="1175" cy="8425"/>
            </a:xfrm>
            <a:custGeom>
              <a:rect b="b" l="l" r="r" t="t"/>
              <a:pathLst>
                <a:path extrusionOk="0" h="337" w="47">
                  <a:moveTo>
                    <a:pt x="46" y="1"/>
                  </a:moveTo>
                  <a:cubicBezTo>
                    <a:pt x="32" y="5"/>
                    <a:pt x="14" y="8"/>
                    <a:pt x="0" y="12"/>
                  </a:cubicBezTo>
                  <a:cubicBezTo>
                    <a:pt x="7" y="119"/>
                    <a:pt x="14" y="230"/>
                    <a:pt x="22" y="337"/>
                  </a:cubicBezTo>
                  <a:lnTo>
                    <a:pt x="46" y="337"/>
                  </a:lnTo>
                  <a:lnTo>
                    <a:pt x="46"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2" name="Google Shape;2932;p25"/>
            <p:cNvSpPr/>
            <p:nvPr/>
          </p:nvSpPr>
          <p:spPr>
            <a:xfrm>
              <a:off x="4264450" y="2620775"/>
              <a:ext cx="7250" cy="9050"/>
            </a:xfrm>
            <a:custGeom>
              <a:rect b="b" l="l" r="r" t="t"/>
              <a:pathLst>
                <a:path extrusionOk="0" h="362" w="290">
                  <a:moveTo>
                    <a:pt x="161" y="1"/>
                  </a:moveTo>
                  <a:cubicBezTo>
                    <a:pt x="107" y="97"/>
                    <a:pt x="53" y="197"/>
                    <a:pt x="0" y="294"/>
                  </a:cubicBezTo>
                  <a:cubicBezTo>
                    <a:pt x="40" y="316"/>
                    <a:pt x="78" y="337"/>
                    <a:pt x="118" y="362"/>
                  </a:cubicBezTo>
                  <a:cubicBezTo>
                    <a:pt x="175" y="265"/>
                    <a:pt x="233" y="169"/>
                    <a:pt x="289" y="76"/>
                  </a:cubicBezTo>
                  <a:cubicBezTo>
                    <a:pt x="246" y="51"/>
                    <a:pt x="203" y="26"/>
                    <a:pt x="1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3" name="Google Shape;2933;p25"/>
            <p:cNvSpPr/>
            <p:nvPr/>
          </p:nvSpPr>
          <p:spPr>
            <a:xfrm>
              <a:off x="4479525" y="2654075"/>
              <a:ext cx="7250" cy="7900"/>
            </a:xfrm>
            <a:custGeom>
              <a:rect b="b" l="l" r="r" t="t"/>
              <a:pathLst>
                <a:path extrusionOk="0" h="316" w="290">
                  <a:moveTo>
                    <a:pt x="125" y="1"/>
                  </a:moveTo>
                  <a:cubicBezTo>
                    <a:pt x="68" y="76"/>
                    <a:pt x="33" y="119"/>
                    <a:pt x="0" y="162"/>
                  </a:cubicBezTo>
                  <a:cubicBezTo>
                    <a:pt x="72" y="212"/>
                    <a:pt x="143" y="261"/>
                    <a:pt x="214" y="315"/>
                  </a:cubicBezTo>
                  <a:cubicBezTo>
                    <a:pt x="239" y="269"/>
                    <a:pt x="290" y="208"/>
                    <a:pt x="279" y="176"/>
                  </a:cubicBezTo>
                  <a:cubicBezTo>
                    <a:pt x="254" y="115"/>
                    <a:pt x="189" y="72"/>
                    <a:pt x="1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4" name="Google Shape;2934;p25"/>
            <p:cNvSpPr/>
            <p:nvPr/>
          </p:nvSpPr>
          <p:spPr>
            <a:xfrm>
              <a:off x="4237375" y="2887275"/>
              <a:ext cx="16175" cy="3150"/>
            </a:xfrm>
            <a:custGeom>
              <a:rect b="b" l="l" r="r" t="t"/>
              <a:pathLst>
                <a:path extrusionOk="0" h="126" w="647">
                  <a:moveTo>
                    <a:pt x="8" y="1"/>
                  </a:moveTo>
                  <a:lnTo>
                    <a:pt x="1" y="12"/>
                  </a:lnTo>
                  <a:lnTo>
                    <a:pt x="63" y="12"/>
                  </a:lnTo>
                  <a:cubicBezTo>
                    <a:pt x="45" y="8"/>
                    <a:pt x="27" y="5"/>
                    <a:pt x="8" y="1"/>
                  </a:cubicBezTo>
                  <a:close/>
                  <a:moveTo>
                    <a:pt x="63" y="12"/>
                  </a:moveTo>
                  <a:cubicBezTo>
                    <a:pt x="255" y="51"/>
                    <a:pt x="444" y="87"/>
                    <a:pt x="637" y="126"/>
                  </a:cubicBezTo>
                  <a:cubicBezTo>
                    <a:pt x="640" y="87"/>
                    <a:pt x="644" y="51"/>
                    <a:pt x="647" y="1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5" name="Google Shape;2935;p25"/>
            <p:cNvSpPr/>
            <p:nvPr/>
          </p:nvSpPr>
          <p:spPr>
            <a:xfrm>
              <a:off x="4239600" y="2899250"/>
              <a:ext cx="9250" cy="5200"/>
            </a:xfrm>
            <a:custGeom>
              <a:rect b="b" l="l" r="r" t="t"/>
              <a:pathLst>
                <a:path extrusionOk="0" h="208" w="370">
                  <a:moveTo>
                    <a:pt x="348" y="1"/>
                  </a:moveTo>
                  <a:cubicBezTo>
                    <a:pt x="230" y="47"/>
                    <a:pt x="116" y="94"/>
                    <a:pt x="1" y="140"/>
                  </a:cubicBezTo>
                  <a:cubicBezTo>
                    <a:pt x="9" y="161"/>
                    <a:pt x="19" y="183"/>
                    <a:pt x="27" y="207"/>
                  </a:cubicBezTo>
                  <a:cubicBezTo>
                    <a:pt x="141" y="158"/>
                    <a:pt x="255" y="108"/>
                    <a:pt x="369" y="58"/>
                  </a:cubicBezTo>
                  <a:cubicBezTo>
                    <a:pt x="362" y="40"/>
                    <a:pt x="355" y="19"/>
                    <a:pt x="3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6" name="Google Shape;2936;p25"/>
            <p:cNvSpPr/>
            <p:nvPr/>
          </p:nvSpPr>
          <p:spPr>
            <a:xfrm>
              <a:off x="4256500" y="2773725"/>
              <a:ext cx="14300" cy="2275"/>
            </a:xfrm>
            <a:custGeom>
              <a:rect b="b" l="l" r="r" t="t"/>
              <a:pathLst>
                <a:path extrusionOk="0" h="91" w="572">
                  <a:moveTo>
                    <a:pt x="568" y="0"/>
                  </a:moveTo>
                  <a:cubicBezTo>
                    <a:pt x="379" y="22"/>
                    <a:pt x="190" y="43"/>
                    <a:pt x="0" y="64"/>
                  </a:cubicBezTo>
                  <a:lnTo>
                    <a:pt x="7" y="64"/>
                  </a:lnTo>
                  <a:cubicBezTo>
                    <a:pt x="197" y="72"/>
                    <a:pt x="386" y="79"/>
                    <a:pt x="572" y="90"/>
                  </a:cubicBezTo>
                  <a:cubicBezTo>
                    <a:pt x="568" y="61"/>
                    <a:pt x="568" y="33"/>
                    <a:pt x="5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7" name="Google Shape;2937;p25"/>
            <p:cNvSpPr/>
            <p:nvPr/>
          </p:nvSpPr>
          <p:spPr>
            <a:xfrm>
              <a:off x="4339075" y="3002275"/>
              <a:ext cx="5825" cy="8775"/>
            </a:xfrm>
            <a:custGeom>
              <a:rect b="b" l="l" r="r" t="t"/>
              <a:pathLst>
                <a:path extrusionOk="0" h="351" w="233">
                  <a:moveTo>
                    <a:pt x="154" y="1"/>
                  </a:moveTo>
                  <a:cubicBezTo>
                    <a:pt x="104" y="90"/>
                    <a:pt x="50" y="179"/>
                    <a:pt x="1" y="269"/>
                  </a:cubicBezTo>
                  <a:cubicBezTo>
                    <a:pt x="37" y="294"/>
                    <a:pt x="72" y="322"/>
                    <a:pt x="111" y="351"/>
                  </a:cubicBezTo>
                  <a:cubicBezTo>
                    <a:pt x="151" y="243"/>
                    <a:pt x="193" y="141"/>
                    <a:pt x="233" y="37"/>
                  </a:cubicBezTo>
                  <a:cubicBezTo>
                    <a:pt x="208" y="26"/>
                    <a:pt x="183" y="12"/>
                    <a:pt x="1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8" name="Google Shape;2938;p25"/>
            <p:cNvSpPr/>
            <p:nvPr/>
          </p:nvSpPr>
          <p:spPr>
            <a:xfrm>
              <a:off x="4252475" y="2922300"/>
              <a:ext cx="9575" cy="7975"/>
            </a:xfrm>
            <a:custGeom>
              <a:rect b="b" l="l" r="r" t="t"/>
              <a:pathLst>
                <a:path extrusionOk="0" h="319" w="383">
                  <a:moveTo>
                    <a:pt x="322" y="0"/>
                  </a:moveTo>
                  <a:cubicBezTo>
                    <a:pt x="214" y="78"/>
                    <a:pt x="107" y="154"/>
                    <a:pt x="0" y="233"/>
                  </a:cubicBezTo>
                  <a:cubicBezTo>
                    <a:pt x="22" y="261"/>
                    <a:pt x="43" y="289"/>
                    <a:pt x="64" y="318"/>
                  </a:cubicBezTo>
                  <a:cubicBezTo>
                    <a:pt x="168" y="239"/>
                    <a:pt x="275" y="161"/>
                    <a:pt x="382" y="83"/>
                  </a:cubicBezTo>
                  <a:cubicBezTo>
                    <a:pt x="361" y="53"/>
                    <a:pt x="343" y="29"/>
                    <a:pt x="3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9" name="Google Shape;2939;p25"/>
            <p:cNvSpPr/>
            <p:nvPr/>
          </p:nvSpPr>
          <p:spPr>
            <a:xfrm>
              <a:off x="4557200" y="2882875"/>
              <a:ext cx="19050" cy="10250"/>
            </a:xfrm>
            <a:custGeom>
              <a:rect b="b" l="l" r="r" t="t"/>
              <a:pathLst>
                <a:path extrusionOk="0" h="410" w="762">
                  <a:moveTo>
                    <a:pt x="225" y="0"/>
                  </a:moveTo>
                  <a:cubicBezTo>
                    <a:pt x="166" y="0"/>
                    <a:pt x="94" y="7"/>
                    <a:pt x="0" y="17"/>
                  </a:cubicBezTo>
                  <a:cubicBezTo>
                    <a:pt x="247" y="145"/>
                    <a:pt x="443" y="245"/>
                    <a:pt x="761" y="409"/>
                  </a:cubicBezTo>
                  <a:cubicBezTo>
                    <a:pt x="487" y="77"/>
                    <a:pt x="423" y="0"/>
                    <a:pt x="2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940" name="Google Shape;2940;p25"/>
          <p:cNvSpPr txBox="1"/>
          <p:nvPr>
            <p:ph idx="1" type="subTitle"/>
          </p:nvPr>
        </p:nvSpPr>
        <p:spPr>
          <a:xfrm>
            <a:off x="6058600" y="3259775"/>
            <a:ext cx="2194800" cy="890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sz="1400">
                <a:solidFill>
                  <a:schemeClr val="dk1"/>
                </a:solidFill>
                <a:latin typeface="Barlow"/>
                <a:ea typeface="Barlow"/>
                <a:cs typeface="Barlow"/>
                <a:sym typeface="Barlow"/>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941" name="Google Shape;2941;p25"/>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2_1">
    <p:spTree>
      <p:nvGrpSpPr>
        <p:cNvPr id="2942" name="Shape 2942"/>
        <p:cNvGrpSpPr/>
        <p:nvPr/>
      </p:nvGrpSpPr>
      <p:grpSpPr>
        <a:xfrm>
          <a:off x="0" y="0"/>
          <a:ext cx="0" cy="0"/>
          <a:chOff x="0" y="0"/>
          <a:chExt cx="0" cy="0"/>
        </a:xfrm>
      </p:grpSpPr>
      <p:sp>
        <p:nvSpPr>
          <p:cNvPr id="2943" name="Google Shape;2943;p26"/>
          <p:cNvSpPr/>
          <p:nvPr/>
        </p:nvSpPr>
        <p:spPr>
          <a:xfrm rot="-4487064">
            <a:off x="6474280" y="-1065149"/>
            <a:ext cx="2618398" cy="4125424"/>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CD8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6"/>
          <p:cNvSpPr/>
          <p:nvPr/>
        </p:nvSpPr>
        <p:spPr>
          <a:xfrm rot="-8999977">
            <a:off x="-1273017" y="-1856212"/>
            <a:ext cx="4149748" cy="3716279"/>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E6C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6"/>
          <p:cNvSpPr/>
          <p:nvPr/>
        </p:nvSpPr>
        <p:spPr>
          <a:xfrm rot="1773494">
            <a:off x="-814567" y="2263797"/>
            <a:ext cx="4149758" cy="371628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6" name="Google Shape;2946;p26"/>
          <p:cNvGrpSpPr/>
          <p:nvPr/>
        </p:nvGrpSpPr>
        <p:grpSpPr>
          <a:xfrm flipH="1">
            <a:off x="-427282" y="-3"/>
            <a:ext cx="3216962" cy="2334143"/>
            <a:chOff x="5009700" y="2236850"/>
            <a:chExt cx="1854050" cy="1345250"/>
          </a:xfrm>
        </p:grpSpPr>
        <p:sp>
          <p:nvSpPr>
            <p:cNvPr id="2947" name="Google Shape;2947;p26"/>
            <p:cNvSpPr/>
            <p:nvPr/>
          </p:nvSpPr>
          <p:spPr>
            <a:xfrm>
              <a:off x="5009700" y="2236850"/>
              <a:ext cx="1854050" cy="1345250"/>
            </a:xfrm>
            <a:custGeom>
              <a:rect b="b" l="l" r="r" t="t"/>
              <a:pathLst>
                <a:path extrusionOk="0" h="53810" w="74162">
                  <a:moveTo>
                    <a:pt x="55355" y="882"/>
                  </a:moveTo>
                  <a:lnTo>
                    <a:pt x="55355" y="882"/>
                  </a:lnTo>
                  <a:cubicBezTo>
                    <a:pt x="55216" y="1061"/>
                    <a:pt x="55169" y="1139"/>
                    <a:pt x="55105" y="1200"/>
                  </a:cubicBezTo>
                  <a:cubicBezTo>
                    <a:pt x="53809" y="2422"/>
                    <a:pt x="52780" y="3854"/>
                    <a:pt x="51770" y="5303"/>
                  </a:cubicBezTo>
                  <a:cubicBezTo>
                    <a:pt x="51498" y="5697"/>
                    <a:pt x="51195" y="6061"/>
                    <a:pt x="50909" y="6443"/>
                  </a:cubicBezTo>
                  <a:cubicBezTo>
                    <a:pt x="50580" y="6879"/>
                    <a:pt x="50173" y="7207"/>
                    <a:pt x="49598" y="7403"/>
                  </a:cubicBezTo>
                  <a:cubicBezTo>
                    <a:pt x="49630" y="7296"/>
                    <a:pt x="49637" y="7207"/>
                    <a:pt x="49680" y="7146"/>
                  </a:cubicBezTo>
                  <a:cubicBezTo>
                    <a:pt x="50356" y="6143"/>
                    <a:pt x="51033" y="5143"/>
                    <a:pt x="51716" y="4146"/>
                  </a:cubicBezTo>
                  <a:cubicBezTo>
                    <a:pt x="52401" y="3139"/>
                    <a:pt x="53227" y="2260"/>
                    <a:pt x="54155" y="1475"/>
                  </a:cubicBezTo>
                  <a:cubicBezTo>
                    <a:pt x="54470" y="1211"/>
                    <a:pt x="54826" y="1018"/>
                    <a:pt x="55355" y="882"/>
                  </a:cubicBezTo>
                  <a:close/>
                  <a:moveTo>
                    <a:pt x="54005" y="1065"/>
                  </a:moveTo>
                  <a:lnTo>
                    <a:pt x="54005" y="1065"/>
                  </a:lnTo>
                  <a:cubicBezTo>
                    <a:pt x="53613" y="1479"/>
                    <a:pt x="53223" y="1900"/>
                    <a:pt x="52827" y="2311"/>
                  </a:cubicBezTo>
                  <a:cubicBezTo>
                    <a:pt x="52088" y="3068"/>
                    <a:pt x="51495" y="3932"/>
                    <a:pt x="50923" y="4818"/>
                  </a:cubicBezTo>
                  <a:cubicBezTo>
                    <a:pt x="50262" y="5832"/>
                    <a:pt x="49555" y="6814"/>
                    <a:pt x="48852" y="7797"/>
                  </a:cubicBezTo>
                  <a:cubicBezTo>
                    <a:pt x="48562" y="8204"/>
                    <a:pt x="48191" y="8528"/>
                    <a:pt x="47588" y="8779"/>
                  </a:cubicBezTo>
                  <a:cubicBezTo>
                    <a:pt x="47827" y="8525"/>
                    <a:pt x="47980" y="8378"/>
                    <a:pt x="48119" y="8214"/>
                  </a:cubicBezTo>
                  <a:cubicBezTo>
                    <a:pt x="48488" y="7775"/>
                    <a:pt x="48887" y="7353"/>
                    <a:pt x="49209" y="6882"/>
                  </a:cubicBezTo>
                  <a:cubicBezTo>
                    <a:pt x="49777" y="6043"/>
                    <a:pt x="50305" y="5179"/>
                    <a:pt x="50827" y="4314"/>
                  </a:cubicBezTo>
                  <a:cubicBezTo>
                    <a:pt x="51002" y="4029"/>
                    <a:pt x="51102" y="3700"/>
                    <a:pt x="51248" y="3396"/>
                  </a:cubicBezTo>
                  <a:cubicBezTo>
                    <a:pt x="51330" y="3221"/>
                    <a:pt x="51409" y="3025"/>
                    <a:pt x="51541" y="2893"/>
                  </a:cubicBezTo>
                  <a:cubicBezTo>
                    <a:pt x="52266" y="2161"/>
                    <a:pt x="53123" y="1596"/>
                    <a:pt x="54005" y="1065"/>
                  </a:cubicBezTo>
                  <a:close/>
                  <a:moveTo>
                    <a:pt x="51427" y="1500"/>
                  </a:moveTo>
                  <a:lnTo>
                    <a:pt x="51427" y="1500"/>
                  </a:lnTo>
                  <a:cubicBezTo>
                    <a:pt x="51398" y="1708"/>
                    <a:pt x="51394" y="1846"/>
                    <a:pt x="51359" y="1978"/>
                  </a:cubicBezTo>
                  <a:cubicBezTo>
                    <a:pt x="51066" y="3129"/>
                    <a:pt x="50512" y="4157"/>
                    <a:pt x="49859" y="5139"/>
                  </a:cubicBezTo>
                  <a:cubicBezTo>
                    <a:pt x="49584" y="5553"/>
                    <a:pt x="49298" y="5961"/>
                    <a:pt x="49027" y="6379"/>
                  </a:cubicBezTo>
                  <a:cubicBezTo>
                    <a:pt x="48291" y="7507"/>
                    <a:pt x="47323" y="8421"/>
                    <a:pt x="46341" y="9325"/>
                  </a:cubicBezTo>
                  <a:cubicBezTo>
                    <a:pt x="46181" y="9471"/>
                    <a:pt x="46006" y="9603"/>
                    <a:pt x="45852" y="9760"/>
                  </a:cubicBezTo>
                  <a:cubicBezTo>
                    <a:pt x="44952" y="10686"/>
                    <a:pt x="43759" y="11075"/>
                    <a:pt x="42599" y="11522"/>
                  </a:cubicBezTo>
                  <a:cubicBezTo>
                    <a:pt x="43252" y="10803"/>
                    <a:pt x="43998" y="10210"/>
                    <a:pt x="44791" y="9686"/>
                  </a:cubicBezTo>
                  <a:cubicBezTo>
                    <a:pt x="45767" y="9036"/>
                    <a:pt x="46463" y="8157"/>
                    <a:pt x="46937" y="7107"/>
                  </a:cubicBezTo>
                  <a:cubicBezTo>
                    <a:pt x="47237" y="6453"/>
                    <a:pt x="47562" y="5822"/>
                    <a:pt x="48030" y="5271"/>
                  </a:cubicBezTo>
                  <a:cubicBezTo>
                    <a:pt x="48213" y="5061"/>
                    <a:pt x="48398" y="4853"/>
                    <a:pt x="48595" y="4657"/>
                  </a:cubicBezTo>
                  <a:cubicBezTo>
                    <a:pt x="49216" y="4043"/>
                    <a:pt x="49866" y="3457"/>
                    <a:pt x="50463" y="2818"/>
                  </a:cubicBezTo>
                  <a:cubicBezTo>
                    <a:pt x="50809" y="2443"/>
                    <a:pt x="51073" y="1993"/>
                    <a:pt x="51427" y="1500"/>
                  </a:cubicBezTo>
                  <a:close/>
                  <a:moveTo>
                    <a:pt x="50087" y="2843"/>
                  </a:moveTo>
                  <a:lnTo>
                    <a:pt x="50087" y="2843"/>
                  </a:lnTo>
                  <a:cubicBezTo>
                    <a:pt x="49726" y="3182"/>
                    <a:pt x="49373" y="3529"/>
                    <a:pt x="49006" y="3864"/>
                  </a:cubicBezTo>
                  <a:cubicBezTo>
                    <a:pt x="48166" y="4636"/>
                    <a:pt x="47391" y="5464"/>
                    <a:pt x="46949" y="6536"/>
                  </a:cubicBezTo>
                  <a:cubicBezTo>
                    <a:pt x="46427" y="7807"/>
                    <a:pt x="45584" y="8804"/>
                    <a:pt x="44473" y="9603"/>
                  </a:cubicBezTo>
                  <a:cubicBezTo>
                    <a:pt x="43313" y="10442"/>
                    <a:pt x="42227" y="11372"/>
                    <a:pt x="41234" y="12410"/>
                  </a:cubicBezTo>
                  <a:cubicBezTo>
                    <a:pt x="40670" y="13000"/>
                    <a:pt x="39985" y="13439"/>
                    <a:pt x="39256" y="13853"/>
                  </a:cubicBezTo>
                  <a:cubicBezTo>
                    <a:pt x="39302" y="13789"/>
                    <a:pt x="39349" y="13721"/>
                    <a:pt x="39395" y="13660"/>
                  </a:cubicBezTo>
                  <a:cubicBezTo>
                    <a:pt x="40395" y="12403"/>
                    <a:pt x="41613" y="11385"/>
                    <a:pt x="42856" y="10386"/>
                  </a:cubicBezTo>
                  <a:cubicBezTo>
                    <a:pt x="43584" y="9800"/>
                    <a:pt x="44313" y="9203"/>
                    <a:pt x="44963" y="8535"/>
                  </a:cubicBezTo>
                  <a:cubicBezTo>
                    <a:pt x="45445" y="8046"/>
                    <a:pt x="45841" y="7457"/>
                    <a:pt x="46202" y="6867"/>
                  </a:cubicBezTo>
                  <a:cubicBezTo>
                    <a:pt x="46781" y="5914"/>
                    <a:pt x="47320" y="4943"/>
                    <a:pt x="48137" y="4161"/>
                  </a:cubicBezTo>
                  <a:cubicBezTo>
                    <a:pt x="48712" y="3610"/>
                    <a:pt x="49373" y="3193"/>
                    <a:pt x="50087" y="2843"/>
                  </a:cubicBezTo>
                  <a:close/>
                  <a:moveTo>
                    <a:pt x="63369" y="4022"/>
                  </a:moveTo>
                  <a:lnTo>
                    <a:pt x="63369" y="4022"/>
                  </a:lnTo>
                  <a:cubicBezTo>
                    <a:pt x="63216" y="4339"/>
                    <a:pt x="63144" y="4593"/>
                    <a:pt x="62998" y="4785"/>
                  </a:cubicBezTo>
                  <a:cubicBezTo>
                    <a:pt x="62194" y="5853"/>
                    <a:pt x="61548" y="7014"/>
                    <a:pt x="60847" y="8150"/>
                  </a:cubicBezTo>
                  <a:cubicBezTo>
                    <a:pt x="60476" y="8757"/>
                    <a:pt x="60026" y="9318"/>
                    <a:pt x="59605" y="9893"/>
                  </a:cubicBezTo>
                  <a:cubicBezTo>
                    <a:pt x="58002" y="12096"/>
                    <a:pt x="55976" y="13828"/>
                    <a:pt x="53648" y="15217"/>
                  </a:cubicBezTo>
                  <a:cubicBezTo>
                    <a:pt x="53348" y="15396"/>
                    <a:pt x="52991" y="15478"/>
                    <a:pt x="52655" y="15588"/>
                  </a:cubicBezTo>
                  <a:cubicBezTo>
                    <a:pt x="52644" y="15592"/>
                    <a:pt x="52633" y="15593"/>
                    <a:pt x="52621" y="15593"/>
                  </a:cubicBezTo>
                  <a:cubicBezTo>
                    <a:pt x="52549" y="15593"/>
                    <a:pt x="52454" y="15544"/>
                    <a:pt x="52316" y="15510"/>
                  </a:cubicBezTo>
                  <a:cubicBezTo>
                    <a:pt x="52548" y="15089"/>
                    <a:pt x="52848" y="14860"/>
                    <a:pt x="53145" y="14635"/>
                  </a:cubicBezTo>
                  <a:cubicBezTo>
                    <a:pt x="54269" y="13782"/>
                    <a:pt x="55412" y="12957"/>
                    <a:pt x="56519" y="12085"/>
                  </a:cubicBezTo>
                  <a:cubicBezTo>
                    <a:pt x="57409" y="11385"/>
                    <a:pt x="58259" y="10632"/>
                    <a:pt x="59126" y="9907"/>
                  </a:cubicBezTo>
                  <a:cubicBezTo>
                    <a:pt x="59855" y="9296"/>
                    <a:pt x="60183" y="8432"/>
                    <a:pt x="60583" y="7611"/>
                  </a:cubicBezTo>
                  <a:cubicBezTo>
                    <a:pt x="60659" y="7450"/>
                    <a:pt x="60733" y="7286"/>
                    <a:pt x="60791" y="7118"/>
                  </a:cubicBezTo>
                  <a:cubicBezTo>
                    <a:pt x="61219" y="5860"/>
                    <a:pt x="62133" y="4986"/>
                    <a:pt x="63112" y="4161"/>
                  </a:cubicBezTo>
                  <a:cubicBezTo>
                    <a:pt x="63151" y="4125"/>
                    <a:pt x="63209" y="4108"/>
                    <a:pt x="63369" y="4022"/>
                  </a:cubicBezTo>
                  <a:close/>
                  <a:moveTo>
                    <a:pt x="60583" y="3900"/>
                  </a:moveTo>
                  <a:lnTo>
                    <a:pt x="60583" y="3900"/>
                  </a:lnTo>
                  <a:cubicBezTo>
                    <a:pt x="60412" y="4736"/>
                    <a:pt x="60234" y="5407"/>
                    <a:pt x="60148" y="6096"/>
                  </a:cubicBezTo>
                  <a:cubicBezTo>
                    <a:pt x="59969" y="7472"/>
                    <a:pt x="59305" y="8603"/>
                    <a:pt x="58483" y="9668"/>
                  </a:cubicBezTo>
                  <a:cubicBezTo>
                    <a:pt x="58337" y="9854"/>
                    <a:pt x="58162" y="10022"/>
                    <a:pt x="57987" y="10182"/>
                  </a:cubicBezTo>
                  <a:cubicBezTo>
                    <a:pt x="56430" y="11600"/>
                    <a:pt x="54783" y="12914"/>
                    <a:pt x="53091" y="14171"/>
                  </a:cubicBezTo>
                  <a:cubicBezTo>
                    <a:pt x="52419" y="14671"/>
                    <a:pt x="51727" y="15132"/>
                    <a:pt x="51009" y="15553"/>
                  </a:cubicBezTo>
                  <a:cubicBezTo>
                    <a:pt x="50437" y="15886"/>
                    <a:pt x="49821" y="16003"/>
                    <a:pt x="49187" y="16003"/>
                  </a:cubicBezTo>
                  <a:cubicBezTo>
                    <a:pt x="49025" y="16003"/>
                    <a:pt x="48862" y="15996"/>
                    <a:pt x="48698" y="15982"/>
                  </a:cubicBezTo>
                  <a:cubicBezTo>
                    <a:pt x="48106" y="15931"/>
                    <a:pt x="47920" y="15499"/>
                    <a:pt x="48309" y="15031"/>
                  </a:cubicBezTo>
                  <a:cubicBezTo>
                    <a:pt x="48663" y="14607"/>
                    <a:pt x="49059" y="14196"/>
                    <a:pt x="49502" y="13874"/>
                  </a:cubicBezTo>
                  <a:cubicBezTo>
                    <a:pt x="50077" y="13453"/>
                    <a:pt x="50705" y="13103"/>
                    <a:pt x="51338" y="12768"/>
                  </a:cubicBezTo>
                  <a:cubicBezTo>
                    <a:pt x="52230" y="12293"/>
                    <a:pt x="52948" y="11646"/>
                    <a:pt x="53598" y="10864"/>
                  </a:cubicBezTo>
                  <a:cubicBezTo>
                    <a:pt x="54412" y="9885"/>
                    <a:pt x="55144" y="8846"/>
                    <a:pt x="55909" y="7832"/>
                  </a:cubicBezTo>
                  <a:cubicBezTo>
                    <a:pt x="56523" y="7014"/>
                    <a:pt x="57290" y="6350"/>
                    <a:pt x="58083" y="5715"/>
                  </a:cubicBezTo>
                  <a:cubicBezTo>
                    <a:pt x="58673" y="5243"/>
                    <a:pt x="59266" y="4775"/>
                    <a:pt x="59866" y="4318"/>
                  </a:cubicBezTo>
                  <a:cubicBezTo>
                    <a:pt x="60048" y="4179"/>
                    <a:pt x="60265" y="4082"/>
                    <a:pt x="60583" y="3900"/>
                  </a:cubicBezTo>
                  <a:close/>
                  <a:moveTo>
                    <a:pt x="54398" y="4172"/>
                  </a:moveTo>
                  <a:lnTo>
                    <a:pt x="54398" y="4172"/>
                  </a:lnTo>
                  <a:cubicBezTo>
                    <a:pt x="54376" y="4264"/>
                    <a:pt x="54376" y="4372"/>
                    <a:pt x="54330" y="4450"/>
                  </a:cubicBezTo>
                  <a:cubicBezTo>
                    <a:pt x="53763" y="5350"/>
                    <a:pt x="53448" y="6353"/>
                    <a:pt x="53109" y="7353"/>
                  </a:cubicBezTo>
                  <a:cubicBezTo>
                    <a:pt x="52795" y="8289"/>
                    <a:pt x="52202" y="9068"/>
                    <a:pt x="51645" y="9867"/>
                  </a:cubicBezTo>
                  <a:cubicBezTo>
                    <a:pt x="50459" y="11568"/>
                    <a:pt x="49120" y="13139"/>
                    <a:pt x="47602" y="14557"/>
                  </a:cubicBezTo>
                  <a:cubicBezTo>
                    <a:pt x="47105" y="15018"/>
                    <a:pt x="46619" y="15486"/>
                    <a:pt x="46109" y="15928"/>
                  </a:cubicBezTo>
                  <a:cubicBezTo>
                    <a:pt x="45905" y="16107"/>
                    <a:pt x="45659" y="16257"/>
                    <a:pt x="45409" y="16360"/>
                  </a:cubicBezTo>
                  <a:cubicBezTo>
                    <a:pt x="44772" y="16626"/>
                    <a:pt x="44136" y="16893"/>
                    <a:pt x="43405" y="16893"/>
                  </a:cubicBezTo>
                  <a:cubicBezTo>
                    <a:pt x="43381" y="16893"/>
                    <a:pt x="43358" y="16893"/>
                    <a:pt x="43334" y="16892"/>
                  </a:cubicBezTo>
                  <a:cubicBezTo>
                    <a:pt x="43620" y="16689"/>
                    <a:pt x="43920" y="16496"/>
                    <a:pt x="44188" y="16271"/>
                  </a:cubicBezTo>
                  <a:cubicBezTo>
                    <a:pt x="44348" y="16132"/>
                    <a:pt x="44488" y="15953"/>
                    <a:pt x="44595" y="15768"/>
                  </a:cubicBezTo>
                  <a:cubicBezTo>
                    <a:pt x="44699" y="15588"/>
                    <a:pt x="44577" y="15410"/>
                    <a:pt x="44370" y="15382"/>
                  </a:cubicBezTo>
                  <a:cubicBezTo>
                    <a:pt x="44220" y="15360"/>
                    <a:pt x="44066" y="15357"/>
                    <a:pt x="43913" y="15331"/>
                  </a:cubicBezTo>
                  <a:cubicBezTo>
                    <a:pt x="43891" y="15328"/>
                    <a:pt x="43877" y="15267"/>
                    <a:pt x="43842" y="15203"/>
                  </a:cubicBezTo>
                  <a:cubicBezTo>
                    <a:pt x="44112" y="14828"/>
                    <a:pt x="44452" y="14500"/>
                    <a:pt x="44834" y="14225"/>
                  </a:cubicBezTo>
                  <a:cubicBezTo>
                    <a:pt x="45627" y="13660"/>
                    <a:pt x="46423" y="13099"/>
                    <a:pt x="47237" y="12571"/>
                  </a:cubicBezTo>
                  <a:cubicBezTo>
                    <a:pt x="47895" y="12146"/>
                    <a:pt x="48484" y="11664"/>
                    <a:pt x="49027" y="11096"/>
                  </a:cubicBezTo>
                  <a:cubicBezTo>
                    <a:pt x="49491" y="10614"/>
                    <a:pt x="50038" y="10207"/>
                    <a:pt x="50559" y="9778"/>
                  </a:cubicBezTo>
                  <a:cubicBezTo>
                    <a:pt x="50877" y="9511"/>
                    <a:pt x="51213" y="9264"/>
                    <a:pt x="51541" y="9007"/>
                  </a:cubicBezTo>
                  <a:cubicBezTo>
                    <a:pt x="52002" y="8646"/>
                    <a:pt x="52212" y="8153"/>
                    <a:pt x="52152" y="7589"/>
                  </a:cubicBezTo>
                  <a:cubicBezTo>
                    <a:pt x="52109" y="7182"/>
                    <a:pt x="52238" y="6907"/>
                    <a:pt x="52530" y="6653"/>
                  </a:cubicBezTo>
                  <a:cubicBezTo>
                    <a:pt x="53084" y="6178"/>
                    <a:pt x="53377" y="5507"/>
                    <a:pt x="53794" y="4929"/>
                  </a:cubicBezTo>
                  <a:cubicBezTo>
                    <a:pt x="53977" y="4672"/>
                    <a:pt x="54152" y="4408"/>
                    <a:pt x="54398" y="4172"/>
                  </a:cubicBezTo>
                  <a:close/>
                  <a:moveTo>
                    <a:pt x="30407" y="17262"/>
                  </a:moveTo>
                  <a:cubicBezTo>
                    <a:pt x="31050" y="17262"/>
                    <a:pt x="31537" y="17569"/>
                    <a:pt x="31824" y="18232"/>
                  </a:cubicBezTo>
                  <a:cubicBezTo>
                    <a:pt x="31335" y="17782"/>
                    <a:pt x="30796" y="17424"/>
                    <a:pt x="30120" y="17281"/>
                  </a:cubicBezTo>
                  <a:cubicBezTo>
                    <a:pt x="30219" y="17269"/>
                    <a:pt x="30314" y="17262"/>
                    <a:pt x="30407" y="17262"/>
                  </a:cubicBezTo>
                  <a:close/>
                  <a:moveTo>
                    <a:pt x="70247" y="7231"/>
                  </a:moveTo>
                  <a:cubicBezTo>
                    <a:pt x="70791" y="7231"/>
                    <a:pt x="71293" y="7424"/>
                    <a:pt x="71790" y="7660"/>
                  </a:cubicBezTo>
                  <a:cubicBezTo>
                    <a:pt x="71833" y="7682"/>
                    <a:pt x="71854" y="7754"/>
                    <a:pt x="71887" y="7800"/>
                  </a:cubicBezTo>
                  <a:cubicBezTo>
                    <a:pt x="71887" y="8003"/>
                    <a:pt x="71751" y="8082"/>
                    <a:pt x="71601" y="8146"/>
                  </a:cubicBezTo>
                  <a:cubicBezTo>
                    <a:pt x="71325" y="8265"/>
                    <a:pt x="71055" y="8385"/>
                    <a:pt x="70773" y="8486"/>
                  </a:cubicBezTo>
                  <a:cubicBezTo>
                    <a:pt x="68955" y="9157"/>
                    <a:pt x="67376" y="10214"/>
                    <a:pt x="65933" y="11486"/>
                  </a:cubicBezTo>
                  <a:cubicBezTo>
                    <a:pt x="64391" y="12835"/>
                    <a:pt x="62726" y="14024"/>
                    <a:pt x="61040" y="15189"/>
                  </a:cubicBezTo>
                  <a:cubicBezTo>
                    <a:pt x="60730" y="15403"/>
                    <a:pt x="60433" y="15636"/>
                    <a:pt x="60119" y="15850"/>
                  </a:cubicBezTo>
                  <a:cubicBezTo>
                    <a:pt x="58987" y="16617"/>
                    <a:pt x="57847" y="17382"/>
                    <a:pt x="56712" y="18150"/>
                  </a:cubicBezTo>
                  <a:cubicBezTo>
                    <a:pt x="56662" y="18181"/>
                    <a:pt x="56612" y="18214"/>
                    <a:pt x="56558" y="18242"/>
                  </a:cubicBezTo>
                  <a:cubicBezTo>
                    <a:pt x="56285" y="18394"/>
                    <a:pt x="56081" y="18475"/>
                    <a:pt x="55910" y="18475"/>
                  </a:cubicBezTo>
                  <a:cubicBezTo>
                    <a:pt x="55647" y="18475"/>
                    <a:pt x="55465" y="18281"/>
                    <a:pt x="55233" y="17850"/>
                  </a:cubicBezTo>
                  <a:cubicBezTo>
                    <a:pt x="55080" y="17564"/>
                    <a:pt x="54902" y="17314"/>
                    <a:pt x="54633" y="17124"/>
                  </a:cubicBezTo>
                  <a:cubicBezTo>
                    <a:pt x="54498" y="17028"/>
                    <a:pt x="54405" y="16871"/>
                    <a:pt x="54237" y="16681"/>
                  </a:cubicBezTo>
                  <a:cubicBezTo>
                    <a:pt x="55220" y="15960"/>
                    <a:pt x="55980" y="15121"/>
                    <a:pt x="56990" y="14639"/>
                  </a:cubicBezTo>
                  <a:cubicBezTo>
                    <a:pt x="58441" y="13946"/>
                    <a:pt x="59701" y="12985"/>
                    <a:pt x="60966" y="12014"/>
                  </a:cubicBezTo>
                  <a:cubicBezTo>
                    <a:pt x="62701" y="10678"/>
                    <a:pt x="64526" y="9475"/>
                    <a:pt x="66479" y="8482"/>
                  </a:cubicBezTo>
                  <a:cubicBezTo>
                    <a:pt x="67511" y="7957"/>
                    <a:pt x="68594" y="7564"/>
                    <a:pt x="69723" y="7293"/>
                  </a:cubicBezTo>
                  <a:cubicBezTo>
                    <a:pt x="69902" y="7250"/>
                    <a:pt x="70077" y="7231"/>
                    <a:pt x="70247" y="7231"/>
                  </a:cubicBezTo>
                  <a:close/>
                  <a:moveTo>
                    <a:pt x="65610" y="15138"/>
                  </a:moveTo>
                  <a:cubicBezTo>
                    <a:pt x="65631" y="15138"/>
                    <a:pt x="65652" y="15138"/>
                    <a:pt x="65673" y="15139"/>
                  </a:cubicBezTo>
                  <a:cubicBezTo>
                    <a:pt x="66137" y="15143"/>
                    <a:pt x="66166" y="15164"/>
                    <a:pt x="66568" y="15478"/>
                  </a:cubicBezTo>
                  <a:cubicBezTo>
                    <a:pt x="66408" y="15649"/>
                    <a:pt x="66294" y="15810"/>
                    <a:pt x="66144" y="15924"/>
                  </a:cubicBezTo>
                  <a:cubicBezTo>
                    <a:pt x="65744" y="16214"/>
                    <a:pt x="65330" y="16493"/>
                    <a:pt x="64912" y="16760"/>
                  </a:cubicBezTo>
                  <a:cubicBezTo>
                    <a:pt x="64559" y="16989"/>
                    <a:pt x="64173" y="17118"/>
                    <a:pt x="63737" y="17131"/>
                  </a:cubicBezTo>
                  <a:cubicBezTo>
                    <a:pt x="62969" y="17157"/>
                    <a:pt x="62258" y="17403"/>
                    <a:pt x="61584" y="17767"/>
                  </a:cubicBezTo>
                  <a:cubicBezTo>
                    <a:pt x="60858" y="18156"/>
                    <a:pt x="60097" y="18438"/>
                    <a:pt x="59269" y="18517"/>
                  </a:cubicBezTo>
                  <a:cubicBezTo>
                    <a:pt x="59181" y="18527"/>
                    <a:pt x="59089" y="18540"/>
                    <a:pt x="59001" y="18540"/>
                  </a:cubicBezTo>
                  <a:cubicBezTo>
                    <a:pt x="58855" y="18540"/>
                    <a:pt x="58719" y="18502"/>
                    <a:pt x="58630" y="18339"/>
                  </a:cubicBezTo>
                  <a:cubicBezTo>
                    <a:pt x="58501" y="18092"/>
                    <a:pt x="58640" y="17864"/>
                    <a:pt x="58777" y="17675"/>
                  </a:cubicBezTo>
                  <a:cubicBezTo>
                    <a:pt x="58897" y="17496"/>
                    <a:pt x="59062" y="17346"/>
                    <a:pt x="59230" y="17207"/>
                  </a:cubicBezTo>
                  <a:cubicBezTo>
                    <a:pt x="59701" y="16828"/>
                    <a:pt x="60247" y="16589"/>
                    <a:pt x="60809" y="16381"/>
                  </a:cubicBezTo>
                  <a:cubicBezTo>
                    <a:pt x="61198" y="16236"/>
                    <a:pt x="61597" y="16099"/>
                    <a:pt x="61969" y="15918"/>
                  </a:cubicBezTo>
                  <a:cubicBezTo>
                    <a:pt x="63118" y="15345"/>
                    <a:pt x="64343" y="15138"/>
                    <a:pt x="65610" y="15138"/>
                  </a:cubicBezTo>
                  <a:close/>
                  <a:moveTo>
                    <a:pt x="51141" y="7257"/>
                  </a:moveTo>
                  <a:lnTo>
                    <a:pt x="51141" y="7257"/>
                  </a:lnTo>
                  <a:cubicBezTo>
                    <a:pt x="51333" y="7957"/>
                    <a:pt x="51069" y="8400"/>
                    <a:pt x="50648" y="8782"/>
                  </a:cubicBezTo>
                  <a:cubicBezTo>
                    <a:pt x="50562" y="8860"/>
                    <a:pt x="50466" y="8932"/>
                    <a:pt x="50377" y="9014"/>
                  </a:cubicBezTo>
                  <a:cubicBezTo>
                    <a:pt x="49816" y="9514"/>
                    <a:pt x="49252" y="10004"/>
                    <a:pt x="48784" y="10614"/>
                  </a:cubicBezTo>
                  <a:cubicBezTo>
                    <a:pt x="48137" y="11457"/>
                    <a:pt x="47219" y="12010"/>
                    <a:pt x="46373" y="12639"/>
                  </a:cubicBezTo>
                  <a:cubicBezTo>
                    <a:pt x="45467" y="13314"/>
                    <a:pt x="44559" y="13989"/>
                    <a:pt x="43667" y="14682"/>
                  </a:cubicBezTo>
                  <a:cubicBezTo>
                    <a:pt x="43209" y="15036"/>
                    <a:pt x="42731" y="15336"/>
                    <a:pt x="42210" y="15593"/>
                  </a:cubicBezTo>
                  <a:cubicBezTo>
                    <a:pt x="40285" y="16549"/>
                    <a:pt x="38259" y="17271"/>
                    <a:pt x="36306" y="18153"/>
                  </a:cubicBezTo>
                  <a:cubicBezTo>
                    <a:pt x="35402" y="18564"/>
                    <a:pt x="34506" y="18989"/>
                    <a:pt x="33588" y="19417"/>
                  </a:cubicBezTo>
                  <a:cubicBezTo>
                    <a:pt x="33195" y="19228"/>
                    <a:pt x="33149" y="19185"/>
                    <a:pt x="32739" y="18606"/>
                  </a:cubicBezTo>
                  <a:cubicBezTo>
                    <a:pt x="32892" y="18524"/>
                    <a:pt x="33034" y="18435"/>
                    <a:pt x="33189" y="18367"/>
                  </a:cubicBezTo>
                  <a:cubicBezTo>
                    <a:pt x="34727" y="17664"/>
                    <a:pt x="36217" y="16867"/>
                    <a:pt x="37577" y="15857"/>
                  </a:cubicBezTo>
                  <a:cubicBezTo>
                    <a:pt x="38834" y="14917"/>
                    <a:pt x="40074" y="13950"/>
                    <a:pt x="41310" y="12985"/>
                  </a:cubicBezTo>
                  <a:cubicBezTo>
                    <a:pt x="41984" y="12457"/>
                    <a:pt x="42706" y="12014"/>
                    <a:pt x="43491" y="11660"/>
                  </a:cubicBezTo>
                  <a:cubicBezTo>
                    <a:pt x="45602" y="10714"/>
                    <a:pt x="47567" y="9514"/>
                    <a:pt x="49391" y="8089"/>
                  </a:cubicBezTo>
                  <a:cubicBezTo>
                    <a:pt x="49731" y="7825"/>
                    <a:pt x="50127" y="7625"/>
                    <a:pt x="50512" y="7425"/>
                  </a:cubicBezTo>
                  <a:cubicBezTo>
                    <a:pt x="50698" y="7332"/>
                    <a:pt x="50919" y="7314"/>
                    <a:pt x="51141" y="7257"/>
                  </a:cubicBezTo>
                  <a:close/>
                  <a:moveTo>
                    <a:pt x="50098" y="18460"/>
                  </a:moveTo>
                  <a:cubicBezTo>
                    <a:pt x="49548" y="18893"/>
                    <a:pt x="49066" y="19135"/>
                    <a:pt x="48526" y="19292"/>
                  </a:cubicBezTo>
                  <a:cubicBezTo>
                    <a:pt x="48073" y="19424"/>
                    <a:pt x="47634" y="19610"/>
                    <a:pt x="47191" y="19771"/>
                  </a:cubicBezTo>
                  <a:cubicBezTo>
                    <a:pt x="46993" y="19843"/>
                    <a:pt x="46871" y="19881"/>
                    <a:pt x="46750" y="19881"/>
                  </a:cubicBezTo>
                  <a:cubicBezTo>
                    <a:pt x="46614" y="19881"/>
                    <a:pt x="46479" y="19832"/>
                    <a:pt x="46238" y="19728"/>
                  </a:cubicBezTo>
                  <a:cubicBezTo>
                    <a:pt x="46584" y="19567"/>
                    <a:pt x="46870" y="19392"/>
                    <a:pt x="47181" y="19300"/>
                  </a:cubicBezTo>
                  <a:cubicBezTo>
                    <a:pt x="48106" y="19017"/>
                    <a:pt x="49037" y="18764"/>
                    <a:pt x="50098" y="18460"/>
                  </a:cubicBezTo>
                  <a:close/>
                  <a:moveTo>
                    <a:pt x="53415" y="17337"/>
                  </a:moveTo>
                  <a:cubicBezTo>
                    <a:pt x="53663" y="17337"/>
                    <a:pt x="53915" y="17390"/>
                    <a:pt x="54170" y="17485"/>
                  </a:cubicBezTo>
                  <a:cubicBezTo>
                    <a:pt x="54577" y="17635"/>
                    <a:pt x="54684" y="17988"/>
                    <a:pt x="54805" y="18360"/>
                  </a:cubicBezTo>
                  <a:cubicBezTo>
                    <a:pt x="53373" y="18649"/>
                    <a:pt x="52055" y="19210"/>
                    <a:pt x="50695" y="19635"/>
                  </a:cubicBezTo>
                  <a:cubicBezTo>
                    <a:pt x="50352" y="19742"/>
                    <a:pt x="50005" y="19824"/>
                    <a:pt x="49659" y="19903"/>
                  </a:cubicBezTo>
                  <a:cubicBezTo>
                    <a:pt x="49646" y="19906"/>
                    <a:pt x="49633" y="19907"/>
                    <a:pt x="49619" y="19907"/>
                  </a:cubicBezTo>
                  <a:cubicBezTo>
                    <a:pt x="49548" y="19907"/>
                    <a:pt x="49455" y="19872"/>
                    <a:pt x="49288" y="19839"/>
                  </a:cubicBezTo>
                  <a:cubicBezTo>
                    <a:pt x="50377" y="19289"/>
                    <a:pt x="51398" y="18871"/>
                    <a:pt x="52266" y="18168"/>
                  </a:cubicBezTo>
                  <a:lnTo>
                    <a:pt x="52266" y="18168"/>
                  </a:lnTo>
                  <a:cubicBezTo>
                    <a:pt x="51938" y="18171"/>
                    <a:pt x="51698" y="18392"/>
                    <a:pt x="51427" y="18532"/>
                  </a:cubicBezTo>
                  <a:cubicBezTo>
                    <a:pt x="51145" y="18678"/>
                    <a:pt x="50873" y="18839"/>
                    <a:pt x="50591" y="18982"/>
                  </a:cubicBezTo>
                  <a:cubicBezTo>
                    <a:pt x="50295" y="19135"/>
                    <a:pt x="49991" y="19278"/>
                    <a:pt x="49670" y="19381"/>
                  </a:cubicBezTo>
                  <a:cubicBezTo>
                    <a:pt x="50506" y="18821"/>
                    <a:pt x="51223" y="18089"/>
                    <a:pt x="52198" y="17749"/>
                  </a:cubicBezTo>
                  <a:cubicBezTo>
                    <a:pt x="52330" y="17706"/>
                    <a:pt x="52452" y="17635"/>
                    <a:pt x="52573" y="17568"/>
                  </a:cubicBezTo>
                  <a:cubicBezTo>
                    <a:pt x="52849" y="17407"/>
                    <a:pt x="53130" y="17337"/>
                    <a:pt x="53415" y="17337"/>
                  </a:cubicBezTo>
                  <a:close/>
                  <a:moveTo>
                    <a:pt x="34013" y="20195"/>
                  </a:moveTo>
                  <a:cubicBezTo>
                    <a:pt x="34014" y="20201"/>
                    <a:pt x="34015" y="20207"/>
                    <a:pt x="34016" y="20213"/>
                  </a:cubicBezTo>
                  <a:lnTo>
                    <a:pt x="34016" y="20213"/>
                  </a:lnTo>
                  <a:cubicBezTo>
                    <a:pt x="34017" y="20213"/>
                    <a:pt x="34017" y="20213"/>
                    <a:pt x="34017" y="20213"/>
                  </a:cubicBezTo>
                  <a:lnTo>
                    <a:pt x="34013" y="20195"/>
                  </a:lnTo>
                  <a:close/>
                  <a:moveTo>
                    <a:pt x="31277" y="19307"/>
                  </a:moveTo>
                  <a:cubicBezTo>
                    <a:pt x="31628" y="19535"/>
                    <a:pt x="31831" y="19835"/>
                    <a:pt x="32002" y="20243"/>
                  </a:cubicBezTo>
                  <a:cubicBezTo>
                    <a:pt x="31738" y="20367"/>
                    <a:pt x="31499" y="20489"/>
                    <a:pt x="31252" y="20596"/>
                  </a:cubicBezTo>
                  <a:cubicBezTo>
                    <a:pt x="31121" y="20654"/>
                    <a:pt x="31009" y="20683"/>
                    <a:pt x="30909" y="20683"/>
                  </a:cubicBezTo>
                  <a:cubicBezTo>
                    <a:pt x="30729" y="20683"/>
                    <a:pt x="30586" y="20589"/>
                    <a:pt x="30435" y="20393"/>
                  </a:cubicBezTo>
                  <a:cubicBezTo>
                    <a:pt x="30374" y="20317"/>
                    <a:pt x="30328" y="20228"/>
                    <a:pt x="30288" y="20139"/>
                  </a:cubicBezTo>
                  <a:cubicBezTo>
                    <a:pt x="30256" y="20071"/>
                    <a:pt x="30242" y="19996"/>
                    <a:pt x="30220" y="19917"/>
                  </a:cubicBezTo>
                  <a:cubicBezTo>
                    <a:pt x="30720" y="19900"/>
                    <a:pt x="30763" y="19867"/>
                    <a:pt x="30713" y="19567"/>
                  </a:cubicBezTo>
                  <a:cubicBezTo>
                    <a:pt x="30899" y="19481"/>
                    <a:pt x="31092" y="19392"/>
                    <a:pt x="31277" y="19307"/>
                  </a:cubicBezTo>
                  <a:close/>
                  <a:moveTo>
                    <a:pt x="28856" y="19667"/>
                  </a:moveTo>
                  <a:cubicBezTo>
                    <a:pt x="29242" y="20106"/>
                    <a:pt x="29632" y="20546"/>
                    <a:pt x="30017" y="20985"/>
                  </a:cubicBezTo>
                  <a:cubicBezTo>
                    <a:pt x="29985" y="21017"/>
                    <a:pt x="29956" y="21049"/>
                    <a:pt x="29924" y="21082"/>
                  </a:cubicBezTo>
                  <a:cubicBezTo>
                    <a:pt x="29531" y="20753"/>
                    <a:pt x="29128" y="20435"/>
                    <a:pt x="28749" y="20088"/>
                  </a:cubicBezTo>
                  <a:cubicBezTo>
                    <a:pt x="28681" y="20028"/>
                    <a:pt x="28721" y="19849"/>
                    <a:pt x="28710" y="19724"/>
                  </a:cubicBezTo>
                  <a:cubicBezTo>
                    <a:pt x="28760" y="19703"/>
                    <a:pt x="28806" y="19685"/>
                    <a:pt x="28856" y="19667"/>
                  </a:cubicBezTo>
                  <a:close/>
                  <a:moveTo>
                    <a:pt x="28715" y="17519"/>
                  </a:moveTo>
                  <a:cubicBezTo>
                    <a:pt x="29201" y="17519"/>
                    <a:pt x="29621" y="17804"/>
                    <a:pt x="30013" y="18071"/>
                  </a:cubicBezTo>
                  <a:cubicBezTo>
                    <a:pt x="30321" y="18278"/>
                    <a:pt x="30563" y="18575"/>
                    <a:pt x="30867" y="18860"/>
                  </a:cubicBezTo>
                  <a:cubicBezTo>
                    <a:pt x="30652" y="19110"/>
                    <a:pt x="30352" y="19160"/>
                    <a:pt x="30092" y="19274"/>
                  </a:cubicBezTo>
                  <a:cubicBezTo>
                    <a:pt x="29910" y="19353"/>
                    <a:pt x="29737" y="19415"/>
                    <a:pt x="29544" y="19415"/>
                  </a:cubicBezTo>
                  <a:cubicBezTo>
                    <a:pt x="29448" y="19415"/>
                    <a:pt x="29347" y="19400"/>
                    <a:pt x="29238" y="19364"/>
                  </a:cubicBezTo>
                  <a:cubicBezTo>
                    <a:pt x="29090" y="19314"/>
                    <a:pt x="28980" y="19286"/>
                    <a:pt x="28890" y="19286"/>
                  </a:cubicBezTo>
                  <a:cubicBezTo>
                    <a:pt x="28688" y="19286"/>
                    <a:pt x="28586" y="19427"/>
                    <a:pt x="28374" y="19778"/>
                  </a:cubicBezTo>
                  <a:cubicBezTo>
                    <a:pt x="28252" y="19773"/>
                    <a:pt x="28145" y="19757"/>
                    <a:pt x="28045" y="19757"/>
                  </a:cubicBezTo>
                  <a:cubicBezTo>
                    <a:pt x="28005" y="19757"/>
                    <a:pt x="27966" y="19760"/>
                    <a:pt x="27928" y="19767"/>
                  </a:cubicBezTo>
                  <a:cubicBezTo>
                    <a:pt x="27738" y="19806"/>
                    <a:pt x="27467" y="19835"/>
                    <a:pt x="27385" y="19967"/>
                  </a:cubicBezTo>
                  <a:cubicBezTo>
                    <a:pt x="27046" y="20492"/>
                    <a:pt x="26471" y="20549"/>
                    <a:pt x="25971" y="20753"/>
                  </a:cubicBezTo>
                  <a:cubicBezTo>
                    <a:pt x="25663" y="20881"/>
                    <a:pt x="25338" y="20971"/>
                    <a:pt x="24996" y="21085"/>
                  </a:cubicBezTo>
                  <a:cubicBezTo>
                    <a:pt x="24618" y="20571"/>
                    <a:pt x="24478" y="20035"/>
                    <a:pt x="24649" y="19445"/>
                  </a:cubicBezTo>
                  <a:cubicBezTo>
                    <a:pt x="24771" y="19021"/>
                    <a:pt x="25121" y="18756"/>
                    <a:pt x="25449" y="18514"/>
                  </a:cubicBezTo>
                  <a:cubicBezTo>
                    <a:pt x="26378" y="17832"/>
                    <a:pt x="27481" y="17632"/>
                    <a:pt x="28592" y="17525"/>
                  </a:cubicBezTo>
                  <a:cubicBezTo>
                    <a:pt x="28634" y="17521"/>
                    <a:pt x="28675" y="17519"/>
                    <a:pt x="28715" y="17519"/>
                  </a:cubicBezTo>
                  <a:close/>
                  <a:moveTo>
                    <a:pt x="43909" y="15939"/>
                  </a:moveTo>
                  <a:cubicBezTo>
                    <a:pt x="43756" y="16099"/>
                    <a:pt x="43688" y="16206"/>
                    <a:pt x="43591" y="16271"/>
                  </a:cubicBezTo>
                  <a:cubicBezTo>
                    <a:pt x="42391" y="17042"/>
                    <a:pt x="41209" y="17838"/>
                    <a:pt x="39902" y="18438"/>
                  </a:cubicBezTo>
                  <a:cubicBezTo>
                    <a:pt x="38605" y="19031"/>
                    <a:pt x="37277" y="19571"/>
                    <a:pt x="36070" y="20345"/>
                  </a:cubicBezTo>
                  <a:cubicBezTo>
                    <a:pt x="35620" y="20635"/>
                    <a:pt x="35167" y="20917"/>
                    <a:pt x="34706" y="21207"/>
                  </a:cubicBezTo>
                  <a:cubicBezTo>
                    <a:pt x="34304" y="20963"/>
                    <a:pt x="34098" y="20633"/>
                    <a:pt x="34016" y="20213"/>
                  </a:cubicBezTo>
                  <a:lnTo>
                    <a:pt x="34016" y="20213"/>
                  </a:lnTo>
                  <a:cubicBezTo>
                    <a:pt x="33974" y="20128"/>
                    <a:pt x="33931" y="20042"/>
                    <a:pt x="33874" y="19931"/>
                  </a:cubicBezTo>
                  <a:cubicBezTo>
                    <a:pt x="33981" y="19849"/>
                    <a:pt x="34059" y="19760"/>
                    <a:pt x="34160" y="19710"/>
                  </a:cubicBezTo>
                  <a:cubicBezTo>
                    <a:pt x="34692" y="19442"/>
                    <a:pt x="35213" y="19150"/>
                    <a:pt x="35763" y="18928"/>
                  </a:cubicBezTo>
                  <a:cubicBezTo>
                    <a:pt x="37677" y="18160"/>
                    <a:pt x="39599" y="17400"/>
                    <a:pt x="41531" y="16671"/>
                  </a:cubicBezTo>
                  <a:cubicBezTo>
                    <a:pt x="42266" y="16392"/>
                    <a:pt x="43038" y="16203"/>
                    <a:pt x="43909" y="15939"/>
                  </a:cubicBezTo>
                  <a:close/>
                  <a:moveTo>
                    <a:pt x="27482" y="20731"/>
                  </a:moveTo>
                  <a:cubicBezTo>
                    <a:pt x="27845" y="20731"/>
                    <a:pt x="28096" y="20985"/>
                    <a:pt x="28671" y="21635"/>
                  </a:cubicBezTo>
                  <a:cubicBezTo>
                    <a:pt x="28206" y="21746"/>
                    <a:pt x="27824" y="21853"/>
                    <a:pt x="27438" y="21928"/>
                  </a:cubicBezTo>
                  <a:cubicBezTo>
                    <a:pt x="27378" y="21939"/>
                    <a:pt x="27321" y="21944"/>
                    <a:pt x="27266" y="21944"/>
                  </a:cubicBezTo>
                  <a:cubicBezTo>
                    <a:pt x="26952" y="21944"/>
                    <a:pt x="26727" y="21763"/>
                    <a:pt x="26617" y="21431"/>
                  </a:cubicBezTo>
                  <a:cubicBezTo>
                    <a:pt x="26574" y="21306"/>
                    <a:pt x="26549" y="21178"/>
                    <a:pt x="26513" y="21046"/>
                  </a:cubicBezTo>
                  <a:cubicBezTo>
                    <a:pt x="26542" y="21024"/>
                    <a:pt x="26567" y="20988"/>
                    <a:pt x="26603" y="20978"/>
                  </a:cubicBezTo>
                  <a:cubicBezTo>
                    <a:pt x="27001" y="20823"/>
                    <a:pt x="27262" y="20731"/>
                    <a:pt x="27482" y="20731"/>
                  </a:cubicBezTo>
                  <a:close/>
                  <a:moveTo>
                    <a:pt x="28328" y="22160"/>
                  </a:moveTo>
                  <a:lnTo>
                    <a:pt x="28328" y="22160"/>
                  </a:lnTo>
                  <a:cubicBezTo>
                    <a:pt x="28212" y="22327"/>
                    <a:pt x="28104" y="22399"/>
                    <a:pt x="27958" y="22399"/>
                  </a:cubicBezTo>
                  <a:cubicBezTo>
                    <a:pt x="27889" y="22399"/>
                    <a:pt x="27811" y="22383"/>
                    <a:pt x="27720" y="22353"/>
                  </a:cubicBezTo>
                  <a:cubicBezTo>
                    <a:pt x="27832" y="22278"/>
                    <a:pt x="27870" y="22231"/>
                    <a:pt x="27917" y="22221"/>
                  </a:cubicBezTo>
                  <a:cubicBezTo>
                    <a:pt x="28028" y="22196"/>
                    <a:pt x="28145" y="22188"/>
                    <a:pt x="28328" y="22160"/>
                  </a:cubicBezTo>
                  <a:close/>
                  <a:moveTo>
                    <a:pt x="32199" y="20696"/>
                  </a:moveTo>
                  <a:cubicBezTo>
                    <a:pt x="32510" y="21242"/>
                    <a:pt x="32667" y="21817"/>
                    <a:pt x="32799" y="22428"/>
                  </a:cubicBezTo>
                  <a:cubicBezTo>
                    <a:pt x="32259" y="22303"/>
                    <a:pt x="31941" y="22000"/>
                    <a:pt x="31371" y="21089"/>
                  </a:cubicBezTo>
                  <a:cubicBezTo>
                    <a:pt x="31499" y="21017"/>
                    <a:pt x="31628" y="20939"/>
                    <a:pt x="31763" y="20874"/>
                  </a:cubicBezTo>
                  <a:cubicBezTo>
                    <a:pt x="31885" y="20813"/>
                    <a:pt x="32017" y="20771"/>
                    <a:pt x="32199" y="20696"/>
                  </a:cubicBezTo>
                  <a:close/>
                  <a:moveTo>
                    <a:pt x="24060" y="22128"/>
                  </a:moveTo>
                  <a:cubicBezTo>
                    <a:pt x="24321" y="22235"/>
                    <a:pt x="24324" y="22231"/>
                    <a:pt x="24532" y="22624"/>
                  </a:cubicBezTo>
                  <a:cubicBezTo>
                    <a:pt x="24199" y="22656"/>
                    <a:pt x="23885" y="22689"/>
                    <a:pt x="23496" y="22724"/>
                  </a:cubicBezTo>
                  <a:cubicBezTo>
                    <a:pt x="23721" y="22488"/>
                    <a:pt x="23889" y="22310"/>
                    <a:pt x="24060" y="22128"/>
                  </a:cubicBezTo>
                  <a:close/>
                  <a:moveTo>
                    <a:pt x="26644" y="22503"/>
                  </a:moveTo>
                  <a:cubicBezTo>
                    <a:pt x="26644" y="22503"/>
                    <a:pt x="26645" y="22503"/>
                    <a:pt x="26645" y="22503"/>
                  </a:cubicBezTo>
                  <a:cubicBezTo>
                    <a:pt x="26767" y="22524"/>
                    <a:pt x="26889" y="22567"/>
                    <a:pt x="27006" y="22600"/>
                  </a:cubicBezTo>
                  <a:cubicBezTo>
                    <a:pt x="26999" y="22646"/>
                    <a:pt x="26992" y="22696"/>
                    <a:pt x="26985" y="22742"/>
                  </a:cubicBezTo>
                  <a:cubicBezTo>
                    <a:pt x="26846" y="22717"/>
                    <a:pt x="26703" y="22692"/>
                    <a:pt x="26517" y="22660"/>
                  </a:cubicBezTo>
                  <a:cubicBezTo>
                    <a:pt x="26583" y="22576"/>
                    <a:pt x="26619" y="22503"/>
                    <a:pt x="26644" y="22503"/>
                  </a:cubicBezTo>
                  <a:close/>
                  <a:moveTo>
                    <a:pt x="51488" y="16312"/>
                  </a:moveTo>
                  <a:cubicBezTo>
                    <a:pt x="52130" y="16312"/>
                    <a:pt x="52766" y="16410"/>
                    <a:pt x="53395" y="16567"/>
                  </a:cubicBezTo>
                  <a:cubicBezTo>
                    <a:pt x="53487" y="16592"/>
                    <a:pt x="53573" y="16638"/>
                    <a:pt x="53673" y="16678"/>
                  </a:cubicBezTo>
                  <a:cubicBezTo>
                    <a:pt x="53644" y="16960"/>
                    <a:pt x="53463" y="17075"/>
                    <a:pt x="53248" y="17131"/>
                  </a:cubicBezTo>
                  <a:cubicBezTo>
                    <a:pt x="52919" y="17217"/>
                    <a:pt x="52591" y="17289"/>
                    <a:pt x="52259" y="17346"/>
                  </a:cubicBezTo>
                  <a:cubicBezTo>
                    <a:pt x="51491" y="17478"/>
                    <a:pt x="50751" y="17685"/>
                    <a:pt x="50038" y="18010"/>
                  </a:cubicBezTo>
                  <a:cubicBezTo>
                    <a:pt x="49223" y="18378"/>
                    <a:pt x="48381" y="18667"/>
                    <a:pt x="47498" y="18845"/>
                  </a:cubicBezTo>
                  <a:cubicBezTo>
                    <a:pt x="46998" y="18946"/>
                    <a:pt x="46487" y="19114"/>
                    <a:pt x="46045" y="19360"/>
                  </a:cubicBezTo>
                  <a:cubicBezTo>
                    <a:pt x="44945" y="19974"/>
                    <a:pt x="43759" y="20371"/>
                    <a:pt x="42599" y="20831"/>
                  </a:cubicBezTo>
                  <a:cubicBezTo>
                    <a:pt x="41066" y="21443"/>
                    <a:pt x="39553" y="22096"/>
                    <a:pt x="38027" y="22720"/>
                  </a:cubicBezTo>
                  <a:cubicBezTo>
                    <a:pt x="37145" y="23081"/>
                    <a:pt x="36260" y="23421"/>
                    <a:pt x="35331" y="23788"/>
                  </a:cubicBezTo>
                  <a:cubicBezTo>
                    <a:pt x="34928" y="23392"/>
                    <a:pt x="34749" y="22949"/>
                    <a:pt x="34724" y="22414"/>
                  </a:cubicBezTo>
                  <a:cubicBezTo>
                    <a:pt x="35074" y="22206"/>
                    <a:pt x="35470" y="22056"/>
                    <a:pt x="35767" y="21596"/>
                  </a:cubicBezTo>
                  <a:lnTo>
                    <a:pt x="35767" y="21596"/>
                  </a:lnTo>
                  <a:cubicBezTo>
                    <a:pt x="35366" y="21832"/>
                    <a:pt x="35066" y="22007"/>
                    <a:pt x="34742" y="22199"/>
                  </a:cubicBezTo>
                  <a:cubicBezTo>
                    <a:pt x="34689" y="21764"/>
                    <a:pt x="34842" y="21517"/>
                    <a:pt x="35174" y="21328"/>
                  </a:cubicBezTo>
                  <a:cubicBezTo>
                    <a:pt x="35606" y="21082"/>
                    <a:pt x="36024" y="20813"/>
                    <a:pt x="36428" y="20525"/>
                  </a:cubicBezTo>
                  <a:cubicBezTo>
                    <a:pt x="37359" y="19860"/>
                    <a:pt x="38442" y="19496"/>
                    <a:pt x="39470" y="19031"/>
                  </a:cubicBezTo>
                  <a:cubicBezTo>
                    <a:pt x="40763" y="18453"/>
                    <a:pt x="42116" y="18060"/>
                    <a:pt x="43509" y="17796"/>
                  </a:cubicBezTo>
                  <a:cubicBezTo>
                    <a:pt x="43662" y="17764"/>
                    <a:pt x="43817" y="17721"/>
                    <a:pt x="43967" y="17671"/>
                  </a:cubicBezTo>
                  <a:cubicBezTo>
                    <a:pt x="46281" y="16889"/>
                    <a:pt x="48663" y="16475"/>
                    <a:pt x="51091" y="16325"/>
                  </a:cubicBezTo>
                  <a:cubicBezTo>
                    <a:pt x="51223" y="16316"/>
                    <a:pt x="51356" y="16312"/>
                    <a:pt x="51488" y="16312"/>
                  </a:cubicBezTo>
                  <a:close/>
                  <a:moveTo>
                    <a:pt x="27572" y="22944"/>
                  </a:moveTo>
                  <a:cubicBezTo>
                    <a:pt x="27640" y="22944"/>
                    <a:pt x="27709" y="22975"/>
                    <a:pt x="27778" y="23053"/>
                  </a:cubicBezTo>
                  <a:cubicBezTo>
                    <a:pt x="27995" y="23302"/>
                    <a:pt x="28206" y="23560"/>
                    <a:pt x="28467" y="23871"/>
                  </a:cubicBezTo>
                  <a:cubicBezTo>
                    <a:pt x="27685" y="23656"/>
                    <a:pt x="27549" y="23553"/>
                    <a:pt x="27324" y="23045"/>
                  </a:cubicBezTo>
                  <a:cubicBezTo>
                    <a:pt x="27408" y="22987"/>
                    <a:pt x="27490" y="22944"/>
                    <a:pt x="27572" y="22944"/>
                  </a:cubicBezTo>
                  <a:close/>
                  <a:moveTo>
                    <a:pt x="10486" y="23790"/>
                  </a:moveTo>
                  <a:cubicBezTo>
                    <a:pt x="11976" y="23790"/>
                    <a:pt x="13464" y="23915"/>
                    <a:pt x="14949" y="24171"/>
                  </a:cubicBezTo>
                  <a:cubicBezTo>
                    <a:pt x="12328" y="24113"/>
                    <a:pt x="9704" y="24060"/>
                    <a:pt x="7079" y="24006"/>
                  </a:cubicBezTo>
                  <a:cubicBezTo>
                    <a:pt x="8215" y="23863"/>
                    <a:pt x="9351" y="23790"/>
                    <a:pt x="10486" y="23790"/>
                  </a:cubicBezTo>
                  <a:close/>
                  <a:moveTo>
                    <a:pt x="29381" y="22420"/>
                  </a:moveTo>
                  <a:cubicBezTo>
                    <a:pt x="29871" y="22942"/>
                    <a:pt x="30360" y="23457"/>
                    <a:pt x="30931" y="24064"/>
                  </a:cubicBezTo>
                  <a:cubicBezTo>
                    <a:pt x="30652" y="24146"/>
                    <a:pt x="30481" y="24196"/>
                    <a:pt x="30306" y="24250"/>
                  </a:cubicBezTo>
                  <a:cubicBezTo>
                    <a:pt x="30288" y="24220"/>
                    <a:pt x="30270" y="24192"/>
                    <a:pt x="30256" y="24164"/>
                  </a:cubicBezTo>
                  <a:cubicBezTo>
                    <a:pt x="30346" y="24067"/>
                    <a:pt x="30438" y="23971"/>
                    <a:pt x="30549" y="23853"/>
                  </a:cubicBezTo>
                  <a:cubicBezTo>
                    <a:pt x="30463" y="23743"/>
                    <a:pt x="30365" y="23711"/>
                    <a:pt x="30263" y="23711"/>
                  </a:cubicBezTo>
                  <a:cubicBezTo>
                    <a:pt x="30118" y="23711"/>
                    <a:pt x="29963" y="23775"/>
                    <a:pt x="29821" y="23775"/>
                  </a:cubicBezTo>
                  <a:cubicBezTo>
                    <a:pt x="29727" y="23775"/>
                    <a:pt x="29639" y="23747"/>
                    <a:pt x="29563" y="23653"/>
                  </a:cubicBezTo>
                  <a:cubicBezTo>
                    <a:pt x="29599" y="23596"/>
                    <a:pt x="29645" y="23531"/>
                    <a:pt x="29699" y="23449"/>
                  </a:cubicBezTo>
                  <a:lnTo>
                    <a:pt x="29699" y="23449"/>
                  </a:lnTo>
                  <a:cubicBezTo>
                    <a:pt x="29551" y="23466"/>
                    <a:pt x="29421" y="23475"/>
                    <a:pt x="29306" y="23475"/>
                  </a:cubicBezTo>
                  <a:cubicBezTo>
                    <a:pt x="28798" y="23475"/>
                    <a:pt x="28578" y="23296"/>
                    <a:pt x="28299" y="22778"/>
                  </a:cubicBezTo>
                  <a:cubicBezTo>
                    <a:pt x="28346" y="22750"/>
                    <a:pt x="28385" y="22702"/>
                    <a:pt x="28439" y="22689"/>
                  </a:cubicBezTo>
                  <a:cubicBezTo>
                    <a:pt x="28739" y="22600"/>
                    <a:pt x="29045" y="22517"/>
                    <a:pt x="29381" y="22420"/>
                  </a:cubicBezTo>
                  <a:close/>
                  <a:moveTo>
                    <a:pt x="24647" y="22909"/>
                  </a:moveTo>
                  <a:cubicBezTo>
                    <a:pt x="24863" y="22909"/>
                    <a:pt x="25002" y="23034"/>
                    <a:pt x="25089" y="23335"/>
                  </a:cubicBezTo>
                  <a:cubicBezTo>
                    <a:pt x="24128" y="23513"/>
                    <a:pt x="23185" y="23660"/>
                    <a:pt x="22253" y="23864"/>
                  </a:cubicBezTo>
                  <a:cubicBezTo>
                    <a:pt x="21024" y="24133"/>
                    <a:pt x="19789" y="24279"/>
                    <a:pt x="18541" y="24279"/>
                  </a:cubicBezTo>
                  <a:cubicBezTo>
                    <a:pt x="18182" y="24279"/>
                    <a:pt x="17822" y="24267"/>
                    <a:pt x="17461" y="24242"/>
                  </a:cubicBezTo>
                  <a:cubicBezTo>
                    <a:pt x="16749" y="24196"/>
                    <a:pt x="16035" y="24214"/>
                    <a:pt x="15310" y="24113"/>
                  </a:cubicBezTo>
                  <a:cubicBezTo>
                    <a:pt x="15404" y="24103"/>
                    <a:pt x="15496" y="24085"/>
                    <a:pt x="15585" y="24085"/>
                  </a:cubicBezTo>
                  <a:cubicBezTo>
                    <a:pt x="15669" y="24086"/>
                    <a:pt x="15752" y="24086"/>
                    <a:pt x="15835" y="24086"/>
                  </a:cubicBezTo>
                  <a:cubicBezTo>
                    <a:pt x="17664" y="24086"/>
                    <a:pt x="19475" y="23865"/>
                    <a:pt x="21278" y="23589"/>
                  </a:cubicBezTo>
                  <a:cubicBezTo>
                    <a:pt x="22025" y="23478"/>
                    <a:pt x="22749" y="23249"/>
                    <a:pt x="23485" y="23092"/>
                  </a:cubicBezTo>
                  <a:cubicBezTo>
                    <a:pt x="23814" y="23020"/>
                    <a:pt x="24153" y="22996"/>
                    <a:pt x="24485" y="22928"/>
                  </a:cubicBezTo>
                  <a:cubicBezTo>
                    <a:pt x="24543" y="22915"/>
                    <a:pt x="24597" y="22909"/>
                    <a:pt x="24647" y="22909"/>
                  </a:cubicBezTo>
                  <a:close/>
                  <a:moveTo>
                    <a:pt x="29546" y="24344"/>
                  </a:moveTo>
                  <a:cubicBezTo>
                    <a:pt x="29658" y="24344"/>
                    <a:pt x="29674" y="24403"/>
                    <a:pt x="29734" y="24635"/>
                  </a:cubicBezTo>
                  <a:cubicBezTo>
                    <a:pt x="29606" y="24532"/>
                    <a:pt x="29510" y="24453"/>
                    <a:pt x="29392" y="24360"/>
                  </a:cubicBezTo>
                  <a:cubicBezTo>
                    <a:pt x="29458" y="24351"/>
                    <a:pt x="29507" y="24344"/>
                    <a:pt x="29546" y="24344"/>
                  </a:cubicBezTo>
                  <a:close/>
                  <a:moveTo>
                    <a:pt x="30974" y="24185"/>
                  </a:moveTo>
                  <a:cubicBezTo>
                    <a:pt x="31156" y="24382"/>
                    <a:pt x="31331" y="24574"/>
                    <a:pt x="31595" y="24856"/>
                  </a:cubicBezTo>
                  <a:cubicBezTo>
                    <a:pt x="31124" y="24814"/>
                    <a:pt x="30878" y="24617"/>
                    <a:pt x="30532" y="24410"/>
                  </a:cubicBezTo>
                  <a:cubicBezTo>
                    <a:pt x="30717" y="24317"/>
                    <a:pt x="30827" y="24260"/>
                    <a:pt x="30974" y="24185"/>
                  </a:cubicBezTo>
                  <a:close/>
                  <a:moveTo>
                    <a:pt x="29199" y="21624"/>
                  </a:moveTo>
                  <a:lnTo>
                    <a:pt x="29199" y="21624"/>
                  </a:lnTo>
                  <a:cubicBezTo>
                    <a:pt x="30367" y="22389"/>
                    <a:pt x="32192" y="24413"/>
                    <a:pt x="32767" y="25585"/>
                  </a:cubicBezTo>
                  <a:cubicBezTo>
                    <a:pt x="32378" y="25252"/>
                    <a:pt x="29452" y="22007"/>
                    <a:pt x="29199" y="21624"/>
                  </a:cubicBezTo>
                  <a:close/>
                  <a:moveTo>
                    <a:pt x="30480" y="17779"/>
                  </a:moveTo>
                  <a:cubicBezTo>
                    <a:pt x="30675" y="17779"/>
                    <a:pt x="30804" y="17865"/>
                    <a:pt x="30939" y="17935"/>
                  </a:cubicBezTo>
                  <a:cubicBezTo>
                    <a:pt x="31524" y="18239"/>
                    <a:pt x="31888" y="18764"/>
                    <a:pt x="32274" y="19271"/>
                  </a:cubicBezTo>
                  <a:cubicBezTo>
                    <a:pt x="32595" y="19692"/>
                    <a:pt x="32799" y="20195"/>
                    <a:pt x="33220" y="20549"/>
                  </a:cubicBezTo>
                  <a:cubicBezTo>
                    <a:pt x="33331" y="20642"/>
                    <a:pt x="33363" y="20828"/>
                    <a:pt x="33413" y="20932"/>
                  </a:cubicBezTo>
                  <a:cubicBezTo>
                    <a:pt x="33324" y="21024"/>
                    <a:pt x="33192" y="21121"/>
                    <a:pt x="33206" y="21156"/>
                  </a:cubicBezTo>
                  <a:cubicBezTo>
                    <a:pt x="33634" y="22210"/>
                    <a:pt x="33663" y="23374"/>
                    <a:pt x="34142" y="24413"/>
                  </a:cubicBezTo>
                  <a:cubicBezTo>
                    <a:pt x="34320" y="24802"/>
                    <a:pt x="34402" y="25242"/>
                    <a:pt x="34527" y="25660"/>
                  </a:cubicBezTo>
                  <a:cubicBezTo>
                    <a:pt x="34174" y="25450"/>
                    <a:pt x="34099" y="25392"/>
                    <a:pt x="33992" y="25067"/>
                  </a:cubicBezTo>
                  <a:cubicBezTo>
                    <a:pt x="33763" y="24370"/>
                    <a:pt x="33524" y="23674"/>
                    <a:pt x="33345" y="22964"/>
                  </a:cubicBezTo>
                  <a:cubicBezTo>
                    <a:pt x="33092" y="21957"/>
                    <a:pt x="32739" y="20988"/>
                    <a:pt x="32292" y="20057"/>
                  </a:cubicBezTo>
                  <a:cubicBezTo>
                    <a:pt x="31999" y="19450"/>
                    <a:pt x="31449" y="19056"/>
                    <a:pt x="31031" y="18560"/>
                  </a:cubicBezTo>
                  <a:cubicBezTo>
                    <a:pt x="30820" y="18310"/>
                    <a:pt x="30581" y="18085"/>
                    <a:pt x="30306" y="17800"/>
                  </a:cubicBezTo>
                  <a:cubicBezTo>
                    <a:pt x="30370" y="17785"/>
                    <a:pt x="30427" y="17779"/>
                    <a:pt x="30480" y="17779"/>
                  </a:cubicBezTo>
                  <a:close/>
                  <a:moveTo>
                    <a:pt x="25150" y="23547"/>
                  </a:moveTo>
                  <a:cubicBezTo>
                    <a:pt x="25434" y="23547"/>
                    <a:pt x="25670" y="23654"/>
                    <a:pt x="25892" y="23881"/>
                  </a:cubicBezTo>
                  <a:cubicBezTo>
                    <a:pt x="25960" y="23953"/>
                    <a:pt x="26032" y="24017"/>
                    <a:pt x="26142" y="24121"/>
                  </a:cubicBezTo>
                  <a:cubicBezTo>
                    <a:pt x="25974" y="24174"/>
                    <a:pt x="25849" y="24228"/>
                    <a:pt x="25721" y="24253"/>
                  </a:cubicBezTo>
                  <a:cubicBezTo>
                    <a:pt x="24235" y="24553"/>
                    <a:pt x="22785" y="24967"/>
                    <a:pt x="21399" y="25592"/>
                  </a:cubicBezTo>
                  <a:cubicBezTo>
                    <a:pt x="21189" y="25692"/>
                    <a:pt x="20949" y="25771"/>
                    <a:pt x="20718" y="25785"/>
                  </a:cubicBezTo>
                  <a:cubicBezTo>
                    <a:pt x="20143" y="25822"/>
                    <a:pt x="19564" y="25864"/>
                    <a:pt x="18988" y="25864"/>
                  </a:cubicBezTo>
                  <a:cubicBezTo>
                    <a:pt x="18852" y="25864"/>
                    <a:pt x="18715" y="25862"/>
                    <a:pt x="18578" y="25857"/>
                  </a:cubicBezTo>
                  <a:cubicBezTo>
                    <a:pt x="17082" y="25796"/>
                    <a:pt x="15588" y="25660"/>
                    <a:pt x="14090" y="25660"/>
                  </a:cubicBezTo>
                  <a:cubicBezTo>
                    <a:pt x="13718" y="25660"/>
                    <a:pt x="13347" y="25669"/>
                    <a:pt x="12975" y="25689"/>
                  </a:cubicBezTo>
                  <a:cubicBezTo>
                    <a:pt x="12239" y="25728"/>
                    <a:pt x="11504" y="25767"/>
                    <a:pt x="10768" y="25785"/>
                  </a:cubicBezTo>
                  <a:cubicBezTo>
                    <a:pt x="10747" y="25785"/>
                    <a:pt x="10726" y="25785"/>
                    <a:pt x="10706" y="25785"/>
                  </a:cubicBezTo>
                  <a:cubicBezTo>
                    <a:pt x="10413" y="25785"/>
                    <a:pt x="10119" y="25737"/>
                    <a:pt x="9825" y="25714"/>
                  </a:cubicBezTo>
                  <a:cubicBezTo>
                    <a:pt x="9753" y="25709"/>
                    <a:pt x="9680" y="25696"/>
                    <a:pt x="9610" y="25696"/>
                  </a:cubicBezTo>
                  <a:cubicBezTo>
                    <a:pt x="9584" y="25696"/>
                    <a:pt x="9558" y="25698"/>
                    <a:pt x="9533" y="25702"/>
                  </a:cubicBezTo>
                  <a:cubicBezTo>
                    <a:pt x="8905" y="25829"/>
                    <a:pt x="8276" y="25871"/>
                    <a:pt x="7646" y="25871"/>
                  </a:cubicBezTo>
                  <a:cubicBezTo>
                    <a:pt x="7010" y="25871"/>
                    <a:pt x="6373" y="25828"/>
                    <a:pt x="5736" y="25785"/>
                  </a:cubicBezTo>
                  <a:cubicBezTo>
                    <a:pt x="5261" y="25756"/>
                    <a:pt x="4789" y="25671"/>
                    <a:pt x="4318" y="25592"/>
                  </a:cubicBezTo>
                  <a:cubicBezTo>
                    <a:pt x="4029" y="25546"/>
                    <a:pt x="3747" y="25460"/>
                    <a:pt x="3397" y="25378"/>
                  </a:cubicBezTo>
                  <a:cubicBezTo>
                    <a:pt x="3518" y="25246"/>
                    <a:pt x="3576" y="25142"/>
                    <a:pt x="3665" y="25099"/>
                  </a:cubicBezTo>
                  <a:cubicBezTo>
                    <a:pt x="4565" y="24646"/>
                    <a:pt x="5536" y="24431"/>
                    <a:pt x="6528" y="24321"/>
                  </a:cubicBezTo>
                  <a:cubicBezTo>
                    <a:pt x="6986" y="24270"/>
                    <a:pt x="7451" y="24247"/>
                    <a:pt x="7915" y="24247"/>
                  </a:cubicBezTo>
                  <a:cubicBezTo>
                    <a:pt x="8009" y="24247"/>
                    <a:pt x="8103" y="24248"/>
                    <a:pt x="8196" y="24250"/>
                  </a:cubicBezTo>
                  <a:cubicBezTo>
                    <a:pt x="9864" y="24285"/>
                    <a:pt x="11532" y="24364"/>
                    <a:pt x="13200" y="24392"/>
                  </a:cubicBezTo>
                  <a:cubicBezTo>
                    <a:pt x="15228" y="24428"/>
                    <a:pt x="17257" y="24446"/>
                    <a:pt x="19286" y="24446"/>
                  </a:cubicBezTo>
                  <a:cubicBezTo>
                    <a:pt x="20139" y="24446"/>
                    <a:pt x="20989" y="24357"/>
                    <a:pt x="21832" y="24171"/>
                  </a:cubicBezTo>
                  <a:cubicBezTo>
                    <a:pt x="22821" y="23953"/>
                    <a:pt x="23828" y="23813"/>
                    <a:pt x="24817" y="23589"/>
                  </a:cubicBezTo>
                  <a:cubicBezTo>
                    <a:pt x="24936" y="23561"/>
                    <a:pt x="25046" y="23547"/>
                    <a:pt x="25150" y="23547"/>
                  </a:cubicBezTo>
                  <a:close/>
                  <a:moveTo>
                    <a:pt x="28000" y="20066"/>
                  </a:moveTo>
                  <a:cubicBezTo>
                    <a:pt x="28200" y="20066"/>
                    <a:pt x="28362" y="20149"/>
                    <a:pt x="28517" y="20278"/>
                  </a:cubicBezTo>
                  <a:cubicBezTo>
                    <a:pt x="28992" y="20671"/>
                    <a:pt x="29474" y="21057"/>
                    <a:pt x="29935" y="21464"/>
                  </a:cubicBezTo>
                  <a:cubicBezTo>
                    <a:pt x="31178" y="22560"/>
                    <a:pt x="32238" y="23821"/>
                    <a:pt x="33270" y="25110"/>
                  </a:cubicBezTo>
                  <a:cubicBezTo>
                    <a:pt x="33502" y="25402"/>
                    <a:pt x="33781" y="25660"/>
                    <a:pt x="34010" y="25906"/>
                  </a:cubicBezTo>
                  <a:cubicBezTo>
                    <a:pt x="33977" y="25908"/>
                    <a:pt x="33946" y="25909"/>
                    <a:pt x="33915" y="25909"/>
                  </a:cubicBezTo>
                  <a:cubicBezTo>
                    <a:pt x="33608" y="25909"/>
                    <a:pt x="33386" y="25805"/>
                    <a:pt x="33110" y="25467"/>
                  </a:cubicBezTo>
                  <a:cubicBezTo>
                    <a:pt x="32774" y="25053"/>
                    <a:pt x="32456" y="24621"/>
                    <a:pt x="32142" y="24185"/>
                  </a:cubicBezTo>
                  <a:cubicBezTo>
                    <a:pt x="31552" y="23374"/>
                    <a:pt x="30796" y="22724"/>
                    <a:pt x="30074" y="22043"/>
                  </a:cubicBezTo>
                  <a:cubicBezTo>
                    <a:pt x="29528" y="21528"/>
                    <a:pt x="28931" y="21060"/>
                    <a:pt x="28342" y="20589"/>
                  </a:cubicBezTo>
                  <a:cubicBezTo>
                    <a:pt x="28149" y="20428"/>
                    <a:pt x="27917" y="20317"/>
                    <a:pt x="27635" y="20146"/>
                  </a:cubicBezTo>
                  <a:cubicBezTo>
                    <a:pt x="27771" y="20090"/>
                    <a:pt x="27891" y="20066"/>
                    <a:pt x="28000" y="20066"/>
                  </a:cubicBezTo>
                  <a:close/>
                  <a:moveTo>
                    <a:pt x="33141" y="25942"/>
                  </a:moveTo>
                  <a:lnTo>
                    <a:pt x="33141" y="25942"/>
                  </a:lnTo>
                  <a:cubicBezTo>
                    <a:pt x="33377" y="26099"/>
                    <a:pt x="33556" y="26213"/>
                    <a:pt x="33806" y="26381"/>
                  </a:cubicBezTo>
                  <a:cubicBezTo>
                    <a:pt x="33260" y="26356"/>
                    <a:pt x="33249" y="26353"/>
                    <a:pt x="33141" y="25942"/>
                  </a:cubicBezTo>
                  <a:close/>
                  <a:moveTo>
                    <a:pt x="69102" y="26694"/>
                  </a:moveTo>
                  <a:cubicBezTo>
                    <a:pt x="69140" y="26694"/>
                    <a:pt x="69184" y="26695"/>
                    <a:pt x="69237" y="26696"/>
                  </a:cubicBezTo>
                  <a:cubicBezTo>
                    <a:pt x="69090" y="26888"/>
                    <a:pt x="68920" y="26916"/>
                    <a:pt x="68745" y="26916"/>
                  </a:cubicBezTo>
                  <a:cubicBezTo>
                    <a:pt x="68703" y="26916"/>
                    <a:pt x="68661" y="26915"/>
                    <a:pt x="68619" y="26913"/>
                  </a:cubicBezTo>
                  <a:cubicBezTo>
                    <a:pt x="68857" y="26723"/>
                    <a:pt x="68894" y="26694"/>
                    <a:pt x="69102" y="26694"/>
                  </a:cubicBezTo>
                  <a:close/>
                  <a:moveTo>
                    <a:pt x="70851" y="18559"/>
                  </a:moveTo>
                  <a:cubicBezTo>
                    <a:pt x="71198" y="18559"/>
                    <a:pt x="71542" y="18612"/>
                    <a:pt x="71883" y="18721"/>
                  </a:cubicBezTo>
                  <a:cubicBezTo>
                    <a:pt x="71990" y="18753"/>
                    <a:pt x="72097" y="18893"/>
                    <a:pt x="72133" y="19007"/>
                  </a:cubicBezTo>
                  <a:cubicBezTo>
                    <a:pt x="72151" y="19064"/>
                    <a:pt x="72019" y="19203"/>
                    <a:pt x="71930" y="19246"/>
                  </a:cubicBezTo>
                  <a:cubicBezTo>
                    <a:pt x="71608" y="19403"/>
                    <a:pt x="71287" y="19578"/>
                    <a:pt x="70944" y="19671"/>
                  </a:cubicBezTo>
                  <a:cubicBezTo>
                    <a:pt x="69586" y="20028"/>
                    <a:pt x="68351" y="20681"/>
                    <a:pt x="67083" y="21250"/>
                  </a:cubicBezTo>
                  <a:cubicBezTo>
                    <a:pt x="65904" y="21778"/>
                    <a:pt x="64758" y="22378"/>
                    <a:pt x="63576" y="22900"/>
                  </a:cubicBezTo>
                  <a:cubicBezTo>
                    <a:pt x="62815" y="23235"/>
                    <a:pt x="62012" y="23485"/>
                    <a:pt x="61233" y="23782"/>
                  </a:cubicBezTo>
                  <a:cubicBezTo>
                    <a:pt x="60326" y="24131"/>
                    <a:pt x="59412" y="24474"/>
                    <a:pt x="58516" y="24853"/>
                  </a:cubicBezTo>
                  <a:cubicBezTo>
                    <a:pt x="56962" y="25514"/>
                    <a:pt x="55419" y="26206"/>
                    <a:pt x="53866" y="26877"/>
                  </a:cubicBezTo>
                  <a:cubicBezTo>
                    <a:pt x="53577" y="27003"/>
                    <a:pt x="53273" y="27103"/>
                    <a:pt x="52973" y="27202"/>
                  </a:cubicBezTo>
                  <a:cubicBezTo>
                    <a:pt x="52885" y="27232"/>
                    <a:pt x="52795" y="27256"/>
                    <a:pt x="52701" y="27256"/>
                  </a:cubicBezTo>
                  <a:cubicBezTo>
                    <a:pt x="52570" y="27256"/>
                    <a:pt x="52431" y="27211"/>
                    <a:pt x="52273" y="27074"/>
                  </a:cubicBezTo>
                  <a:cubicBezTo>
                    <a:pt x="52630" y="26917"/>
                    <a:pt x="52927" y="26788"/>
                    <a:pt x="53219" y="26660"/>
                  </a:cubicBezTo>
                  <a:cubicBezTo>
                    <a:pt x="53202" y="26659"/>
                    <a:pt x="53186" y="26658"/>
                    <a:pt x="53170" y="26658"/>
                  </a:cubicBezTo>
                  <a:cubicBezTo>
                    <a:pt x="52798" y="26658"/>
                    <a:pt x="52496" y="26914"/>
                    <a:pt x="52112" y="26914"/>
                  </a:cubicBezTo>
                  <a:cubicBezTo>
                    <a:pt x="52108" y="26914"/>
                    <a:pt x="52103" y="26914"/>
                    <a:pt x="52098" y="26913"/>
                  </a:cubicBezTo>
                  <a:cubicBezTo>
                    <a:pt x="52113" y="26678"/>
                    <a:pt x="52284" y="26649"/>
                    <a:pt x="52419" y="26595"/>
                  </a:cubicBezTo>
                  <a:cubicBezTo>
                    <a:pt x="53309" y="26249"/>
                    <a:pt x="54191" y="25888"/>
                    <a:pt x="55091" y="25570"/>
                  </a:cubicBezTo>
                  <a:cubicBezTo>
                    <a:pt x="56080" y="25217"/>
                    <a:pt x="57084" y="24914"/>
                    <a:pt x="58076" y="24578"/>
                  </a:cubicBezTo>
                  <a:cubicBezTo>
                    <a:pt x="58297" y="24507"/>
                    <a:pt x="58508" y="24403"/>
                    <a:pt x="58694" y="24224"/>
                  </a:cubicBezTo>
                  <a:lnTo>
                    <a:pt x="58694" y="24224"/>
                  </a:lnTo>
                  <a:cubicBezTo>
                    <a:pt x="58248" y="24367"/>
                    <a:pt x="57801" y="24514"/>
                    <a:pt x="57355" y="24660"/>
                  </a:cubicBezTo>
                  <a:cubicBezTo>
                    <a:pt x="57348" y="24642"/>
                    <a:pt x="57337" y="24624"/>
                    <a:pt x="57326" y="24603"/>
                  </a:cubicBezTo>
                  <a:cubicBezTo>
                    <a:pt x="57466" y="24520"/>
                    <a:pt x="57605" y="24431"/>
                    <a:pt x="57751" y="24360"/>
                  </a:cubicBezTo>
                  <a:cubicBezTo>
                    <a:pt x="58701" y="23907"/>
                    <a:pt x="59680" y="23503"/>
                    <a:pt x="60601" y="22996"/>
                  </a:cubicBezTo>
                  <a:cubicBezTo>
                    <a:pt x="61872" y="22295"/>
                    <a:pt x="63112" y="21539"/>
                    <a:pt x="64340" y="20767"/>
                  </a:cubicBezTo>
                  <a:cubicBezTo>
                    <a:pt x="65394" y="20110"/>
                    <a:pt x="66519" y="19617"/>
                    <a:pt x="67687" y="19210"/>
                  </a:cubicBezTo>
                  <a:cubicBezTo>
                    <a:pt x="68001" y="19099"/>
                    <a:pt x="68340" y="19053"/>
                    <a:pt x="68668" y="18978"/>
                  </a:cubicBezTo>
                  <a:cubicBezTo>
                    <a:pt x="69133" y="18867"/>
                    <a:pt x="69594" y="18756"/>
                    <a:pt x="70058" y="18649"/>
                  </a:cubicBezTo>
                  <a:cubicBezTo>
                    <a:pt x="70323" y="18589"/>
                    <a:pt x="70588" y="18559"/>
                    <a:pt x="70851" y="18559"/>
                  </a:cubicBezTo>
                  <a:close/>
                  <a:moveTo>
                    <a:pt x="56005" y="19103"/>
                  </a:moveTo>
                  <a:cubicBezTo>
                    <a:pt x="56744" y="19203"/>
                    <a:pt x="57494" y="19092"/>
                    <a:pt x="58147" y="19571"/>
                  </a:cubicBezTo>
                  <a:cubicBezTo>
                    <a:pt x="58216" y="19753"/>
                    <a:pt x="58212" y="19925"/>
                    <a:pt x="58094" y="20114"/>
                  </a:cubicBezTo>
                  <a:cubicBezTo>
                    <a:pt x="57626" y="20846"/>
                    <a:pt x="57059" y="21471"/>
                    <a:pt x="56312" y="21928"/>
                  </a:cubicBezTo>
                  <a:cubicBezTo>
                    <a:pt x="55937" y="22157"/>
                    <a:pt x="55548" y="22364"/>
                    <a:pt x="55105" y="22420"/>
                  </a:cubicBezTo>
                  <a:cubicBezTo>
                    <a:pt x="54416" y="22506"/>
                    <a:pt x="53727" y="22635"/>
                    <a:pt x="53037" y="22646"/>
                  </a:cubicBezTo>
                  <a:cubicBezTo>
                    <a:pt x="52005" y="22664"/>
                    <a:pt x="51030" y="22900"/>
                    <a:pt x="50056" y="23178"/>
                  </a:cubicBezTo>
                  <a:cubicBezTo>
                    <a:pt x="49484" y="23342"/>
                    <a:pt x="48898" y="23474"/>
                    <a:pt x="48312" y="23567"/>
                  </a:cubicBezTo>
                  <a:cubicBezTo>
                    <a:pt x="46931" y="23782"/>
                    <a:pt x="45581" y="24100"/>
                    <a:pt x="44274" y="24596"/>
                  </a:cubicBezTo>
                  <a:cubicBezTo>
                    <a:pt x="43659" y="24828"/>
                    <a:pt x="43013" y="24967"/>
                    <a:pt x="42398" y="25199"/>
                  </a:cubicBezTo>
                  <a:cubicBezTo>
                    <a:pt x="40674" y="25857"/>
                    <a:pt x="38956" y="26542"/>
                    <a:pt x="37234" y="27213"/>
                  </a:cubicBezTo>
                  <a:cubicBezTo>
                    <a:pt x="37178" y="27235"/>
                    <a:pt x="37120" y="27249"/>
                    <a:pt x="37038" y="27278"/>
                  </a:cubicBezTo>
                  <a:cubicBezTo>
                    <a:pt x="36938" y="27207"/>
                    <a:pt x="36827" y="27124"/>
                    <a:pt x="36713" y="27052"/>
                  </a:cubicBezTo>
                  <a:cubicBezTo>
                    <a:pt x="36599" y="26981"/>
                    <a:pt x="36481" y="26917"/>
                    <a:pt x="36278" y="26795"/>
                  </a:cubicBezTo>
                  <a:cubicBezTo>
                    <a:pt x="37438" y="26363"/>
                    <a:pt x="38503" y="25953"/>
                    <a:pt x="39577" y="25570"/>
                  </a:cubicBezTo>
                  <a:cubicBezTo>
                    <a:pt x="40534" y="25235"/>
                    <a:pt x="41509" y="24946"/>
                    <a:pt x="42467" y="24610"/>
                  </a:cubicBezTo>
                  <a:cubicBezTo>
                    <a:pt x="43667" y="24185"/>
                    <a:pt x="44888" y="23835"/>
                    <a:pt x="46145" y="23599"/>
                  </a:cubicBezTo>
                  <a:cubicBezTo>
                    <a:pt x="47549" y="23338"/>
                    <a:pt x="48945" y="23017"/>
                    <a:pt x="50344" y="22717"/>
                  </a:cubicBezTo>
                  <a:cubicBezTo>
                    <a:pt x="50548" y="22671"/>
                    <a:pt x="50769" y="22642"/>
                    <a:pt x="51002" y="22392"/>
                  </a:cubicBezTo>
                  <a:lnTo>
                    <a:pt x="51002" y="22392"/>
                  </a:lnTo>
                  <a:cubicBezTo>
                    <a:pt x="50634" y="22463"/>
                    <a:pt x="50374" y="22517"/>
                    <a:pt x="50105" y="22564"/>
                  </a:cubicBezTo>
                  <a:cubicBezTo>
                    <a:pt x="48459" y="22839"/>
                    <a:pt x="46802" y="23078"/>
                    <a:pt x="45184" y="23506"/>
                  </a:cubicBezTo>
                  <a:cubicBezTo>
                    <a:pt x="44112" y="23795"/>
                    <a:pt x="43052" y="24146"/>
                    <a:pt x="41995" y="24485"/>
                  </a:cubicBezTo>
                  <a:cubicBezTo>
                    <a:pt x="41160" y="24753"/>
                    <a:pt x="40334" y="25046"/>
                    <a:pt x="39510" y="25338"/>
                  </a:cubicBezTo>
                  <a:cubicBezTo>
                    <a:pt x="38648" y="25642"/>
                    <a:pt x="37791" y="25964"/>
                    <a:pt x="36934" y="26277"/>
                  </a:cubicBezTo>
                  <a:cubicBezTo>
                    <a:pt x="36620" y="26396"/>
                    <a:pt x="36309" y="26524"/>
                    <a:pt x="35966" y="26656"/>
                  </a:cubicBezTo>
                  <a:cubicBezTo>
                    <a:pt x="35534" y="26174"/>
                    <a:pt x="35409" y="25628"/>
                    <a:pt x="35506" y="25042"/>
                  </a:cubicBezTo>
                  <a:cubicBezTo>
                    <a:pt x="35556" y="24735"/>
                    <a:pt x="35785" y="24517"/>
                    <a:pt x="36092" y="24417"/>
                  </a:cubicBezTo>
                  <a:cubicBezTo>
                    <a:pt x="36506" y="24281"/>
                    <a:pt x="36920" y="24131"/>
                    <a:pt x="37341" y="24024"/>
                  </a:cubicBezTo>
                  <a:cubicBezTo>
                    <a:pt x="39467" y="23482"/>
                    <a:pt x="41545" y="22799"/>
                    <a:pt x="43555" y="21928"/>
                  </a:cubicBezTo>
                  <a:cubicBezTo>
                    <a:pt x="45202" y="21217"/>
                    <a:pt x="46916" y="20831"/>
                    <a:pt x="48702" y="20739"/>
                  </a:cubicBezTo>
                  <a:cubicBezTo>
                    <a:pt x="50188" y="20663"/>
                    <a:pt x="51620" y="20385"/>
                    <a:pt x="52980" y="19757"/>
                  </a:cubicBezTo>
                  <a:cubicBezTo>
                    <a:pt x="53720" y="19410"/>
                    <a:pt x="54512" y="19214"/>
                    <a:pt x="55352" y="19128"/>
                  </a:cubicBezTo>
                  <a:cubicBezTo>
                    <a:pt x="55394" y="19228"/>
                    <a:pt x="55434" y="19313"/>
                    <a:pt x="55473" y="19403"/>
                  </a:cubicBezTo>
                  <a:cubicBezTo>
                    <a:pt x="55541" y="19549"/>
                    <a:pt x="55309" y="19692"/>
                    <a:pt x="55508" y="19871"/>
                  </a:cubicBezTo>
                  <a:cubicBezTo>
                    <a:pt x="55598" y="19949"/>
                    <a:pt x="55523" y="20210"/>
                    <a:pt x="55530" y="20388"/>
                  </a:cubicBezTo>
                  <a:cubicBezTo>
                    <a:pt x="55544" y="20688"/>
                    <a:pt x="55569" y="20985"/>
                    <a:pt x="55905" y="21207"/>
                  </a:cubicBezTo>
                  <a:cubicBezTo>
                    <a:pt x="55223" y="21550"/>
                    <a:pt x="54555" y="21835"/>
                    <a:pt x="53852" y="22038"/>
                  </a:cubicBezTo>
                  <a:cubicBezTo>
                    <a:pt x="53653" y="22094"/>
                    <a:pt x="53466" y="22187"/>
                    <a:pt x="53275" y="22264"/>
                  </a:cubicBezTo>
                  <a:lnTo>
                    <a:pt x="53275" y="22264"/>
                  </a:lnTo>
                  <a:cubicBezTo>
                    <a:pt x="53270" y="22263"/>
                    <a:pt x="53264" y="22261"/>
                    <a:pt x="53259" y="22260"/>
                  </a:cubicBezTo>
                  <a:lnTo>
                    <a:pt x="53259" y="22270"/>
                  </a:lnTo>
                  <a:cubicBezTo>
                    <a:pt x="53264" y="22268"/>
                    <a:pt x="53270" y="22266"/>
                    <a:pt x="53275" y="22264"/>
                  </a:cubicBezTo>
                  <a:lnTo>
                    <a:pt x="53275" y="22264"/>
                  </a:lnTo>
                  <a:cubicBezTo>
                    <a:pt x="53346" y="22278"/>
                    <a:pt x="53415" y="22285"/>
                    <a:pt x="53483" y="22285"/>
                  </a:cubicBezTo>
                  <a:cubicBezTo>
                    <a:pt x="53806" y="22285"/>
                    <a:pt x="54105" y="22142"/>
                    <a:pt x="54402" y="22046"/>
                  </a:cubicBezTo>
                  <a:cubicBezTo>
                    <a:pt x="54930" y="21875"/>
                    <a:pt x="55444" y="21646"/>
                    <a:pt x="55958" y="21435"/>
                  </a:cubicBezTo>
                  <a:cubicBezTo>
                    <a:pt x="56616" y="21167"/>
                    <a:pt x="57130" y="20696"/>
                    <a:pt x="57630" y="20210"/>
                  </a:cubicBezTo>
                  <a:cubicBezTo>
                    <a:pt x="57697" y="20142"/>
                    <a:pt x="57751" y="20057"/>
                    <a:pt x="57798" y="19971"/>
                  </a:cubicBezTo>
                  <a:cubicBezTo>
                    <a:pt x="57812" y="19949"/>
                    <a:pt x="57787" y="19903"/>
                    <a:pt x="57769" y="19824"/>
                  </a:cubicBezTo>
                  <a:cubicBezTo>
                    <a:pt x="57201" y="20217"/>
                    <a:pt x="56776" y="20778"/>
                    <a:pt x="56112" y="21089"/>
                  </a:cubicBezTo>
                  <a:cubicBezTo>
                    <a:pt x="56077" y="20417"/>
                    <a:pt x="56041" y="19793"/>
                    <a:pt x="56005" y="19103"/>
                  </a:cubicBezTo>
                  <a:close/>
                  <a:moveTo>
                    <a:pt x="15012" y="26060"/>
                  </a:moveTo>
                  <a:cubicBezTo>
                    <a:pt x="16435" y="26060"/>
                    <a:pt x="17976" y="26129"/>
                    <a:pt x="19261" y="26271"/>
                  </a:cubicBezTo>
                  <a:cubicBezTo>
                    <a:pt x="19075" y="26356"/>
                    <a:pt x="18964" y="26435"/>
                    <a:pt x="18846" y="26460"/>
                  </a:cubicBezTo>
                  <a:cubicBezTo>
                    <a:pt x="17875" y="26674"/>
                    <a:pt x="16904" y="26877"/>
                    <a:pt x="15935" y="27085"/>
                  </a:cubicBezTo>
                  <a:cubicBezTo>
                    <a:pt x="15585" y="27156"/>
                    <a:pt x="15239" y="27228"/>
                    <a:pt x="14889" y="27296"/>
                  </a:cubicBezTo>
                  <a:cubicBezTo>
                    <a:pt x="14838" y="27305"/>
                    <a:pt x="14783" y="27318"/>
                    <a:pt x="14731" y="27318"/>
                  </a:cubicBezTo>
                  <a:cubicBezTo>
                    <a:pt x="14725" y="27318"/>
                    <a:pt x="14720" y="27317"/>
                    <a:pt x="14714" y="27317"/>
                  </a:cubicBezTo>
                  <a:cubicBezTo>
                    <a:pt x="14450" y="27291"/>
                    <a:pt x="14186" y="27277"/>
                    <a:pt x="13923" y="27277"/>
                  </a:cubicBezTo>
                  <a:cubicBezTo>
                    <a:pt x="13498" y="27277"/>
                    <a:pt x="13074" y="27314"/>
                    <a:pt x="12653" y="27395"/>
                  </a:cubicBezTo>
                  <a:cubicBezTo>
                    <a:pt x="12460" y="27431"/>
                    <a:pt x="12268" y="27471"/>
                    <a:pt x="12000" y="27524"/>
                  </a:cubicBezTo>
                  <a:cubicBezTo>
                    <a:pt x="11675" y="27177"/>
                    <a:pt x="11314" y="26792"/>
                    <a:pt x="10929" y="26385"/>
                  </a:cubicBezTo>
                  <a:cubicBezTo>
                    <a:pt x="11592" y="26171"/>
                    <a:pt x="13207" y="26060"/>
                    <a:pt x="15012" y="26060"/>
                  </a:cubicBezTo>
                  <a:close/>
                  <a:moveTo>
                    <a:pt x="26556" y="24514"/>
                  </a:moveTo>
                  <a:cubicBezTo>
                    <a:pt x="26656" y="24514"/>
                    <a:pt x="26756" y="24537"/>
                    <a:pt x="26860" y="24610"/>
                  </a:cubicBezTo>
                  <a:cubicBezTo>
                    <a:pt x="27603" y="25128"/>
                    <a:pt x="28432" y="25456"/>
                    <a:pt x="29306" y="25667"/>
                  </a:cubicBezTo>
                  <a:cubicBezTo>
                    <a:pt x="29378" y="25685"/>
                    <a:pt x="29439" y="25728"/>
                    <a:pt x="29578" y="25792"/>
                  </a:cubicBezTo>
                  <a:cubicBezTo>
                    <a:pt x="29434" y="25852"/>
                    <a:pt x="29370" y="25888"/>
                    <a:pt x="29302" y="25906"/>
                  </a:cubicBezTo>
                  <a:cubicBezTo>
                    <a:pt x="28175" y="26157"/>
                    <a:pt x="27053" y="26424"/>
                    <a:pt x="25889" y="26452"/>
                  </a:cubicBezTo>
                  <a:cubicBezTo>
                    <a:pt x="25510" y="26460"/>
                    <a:pt x="25132" y="26492"/>
                    <a:pt x="24756" y="26524"/>
                  </a:cubicBezTo>
                  <a:cubicBezTo>
                    <a:pt x="24578" y="26542"/>
                    <a:pt x="24399" y="26571"/>
                    <a:pt x="24228" y="26620"/>
                  </a:cubicBezTo>
                  <a:cubicBezTo>
                    <a:pt x="23721" y="26770"/>
                    <a:pt x="23214" y="26935"/>
                    <a:pt x="22782" y="27067"/>
                  </a:cubicBezTo>
                  <a:cubicBezTo>
                    <a:pt x="22925" y="27110"/>
                    <a:pt x="23094" y="27141"/>
                    <a:pt x="23268" y="27141"/>
                  </a:cubicBezTo>
                  <a:cubicBezTo>
                    <a:pt x="23429" y="27141"/>
                    <a:pt x="23593" y="27114"/>
                    <a:pt x="23742" y="27045"/>
                  </a:cubicBezTo>
                  <a:cubicBezTo>
                    <a:pt x="24173" y="26852"/>
                    <a:pt x="24621" y="26814"/>
                    <a:pt x="25079" y="26814"/>
                  </a:cubicBezTo>
                  <a:cubicBezTo>
                    <a:pt x="25305" y="26814"/>
                    <a:pt x="25533" y="26823"/>
                    <a:pt x="25763" y="26828"/>
                  </a:cubicBezTo>
                  <a:cubicBezTo>
                    <a:pt x="25521" y="26920"/>
                    <a:pt x="25274" y="27009"/>
                    <a:pt x="25032" y="27103"/>
                  </a:cubicBezTo>
                  <a:cubicBezTo>
                    <a:pt x="24792" y="27195"/>
                    <a:pt x="24557" y="27306"/>
                    <a:pt x="24310" y="27388"/>
                  </a:cubicBezTo>
                  <a:cubicBezTo>
                    <a:pt x="23477" y="27667"/>
                    <a:pt x="22634" y="27794"/>
                    <a:pt x="21783" y="27794"/>
                  </a:cubicBezTo>
                  <a:cubicBezTo>
                    <a:pt x="21215" y="27794"/>
                    <a:pt x="20642" y="27737"/>
                    <a:pt x="20067" y="27631"/>
                  </a:cubicBezTo>
                  <a:cubicBezTo>
                    <a:pt x="19892" y="27599"/>
                    <a:pt x="19717" y="27553"/>
                    <a:pt x="19556" y="27477"/>
                  </a:cubicBezTo>
                  <a:cubicBezTo>
                    <a:pt x="19235" y="27335"/>
                    <a:pt x="19207" y="27088"/>
                    <a:pt x="19496" y="26899"/>
                  </a:cubicBezTo>
                  <a:cubicBezTo>
                    <a:pt x="19711" y="26760"/>
                    <a:pt x="19953" y="26663"/>
                    <a:pt x="20192" y="26564"/>
                  </a:cubicBezTo>
                  <a:cubicBezTo>
                    <a:pt x="20649" y="26371"/>
                    <a:pt x="21125" y="26221"/>
                    <a:pt x="21571" y="26002"/>
                  </a:cubicBezTo>
                  <a:cubicBezTo>
                    <a:pt x="23067" y="25264"/>
                    <a:pt x="24671" y="24878"/>
                    <a:pt x="26289" y="24550"/>
                  </a:cubicBezTo>
                  <a:cubicBezTo>
                    <a:pt x="26380" y="24531"/>
                    <a:pt x="26468" y="24514"/>
                    <a:pt x="26556" y="24514"/>
                  </a:cubicBezTo>
                  <a:close/>
                  <a:moveTo>
                    <a:pt x="48223" y="24103"/>
                  </a:moveTo>
                  <a:lnTo>
                    <a:pt x="48223" y="24103"/>
                  </a:lnTo>
                  <a:cubicBezTo>
                    <a:pt x="48063" y="24232"/>
                    <a:pt x="47987" y="24303"/>
                    <a:pt x="47902" y="24352"/>
                  </a:cubicBezTo>
                  <a:cubicBezTo>
                    <a:pt x="47273" y="24731"/>
                    <a:pt x="46645" y="25114"/>
                    <a:pt x="46009" y="25478"/>
                  </a:cubicBezTo>
                  <a:cubicBezTo>
                    <a:pt x="44567" y="26299"/>
                    <a:pt x="43031" y="26889"/>
                    <a:pt x="41409" y="27249"/>
                  </a:cubicBezTo>
                  <a:cubicBezTo>
                    <a:pt x="40227" y="27517"/>
                    <a:pt x="39049" y="27795"/>
                    <a:pt x="37870" y="28067"/>
                  </a:cubicBezTo>
                  <a:cubicBezTo>
                    <a:pt x="37774" y="28089"/>
                    <a:pt x="37677" y="28102"/>
                    <a:pt x="37506" y="28131"/>
                  </a:cubicBezTo>
                  <a:cubicBezTo>
                    <a:pt x="37395" y="27927"/>
                    <a:pt x="37306" y="27759"/>
                    <a:pt x="37191" y="27542"/>
                  </a:cubicBezTo>
                  <a:cubicBezTo>
                    <a:pt x="37641" y="27360"/>
                    <a:pt x="38038" y="27189"/>
                    <a:pt x="38445" y="27035"/>
                  </a:cubicBezTo>
                  <a:cubicBezTo>
                    <a:pt x="39431" y="26663"/>
                    <a:pt x="40413" y="26289"/>
                    <a:pt x="41406" y="25938"/>
                  </a:cubicBezTo>
                  <a:cubicBezTo>
                    <a:pt x="41988" y="25735"/>
                    <a:pt x="42581" y="25574"/>
                    <a:pt x="43170" y="25396"/>
                  </a:cubicBezTo>
                  <a:cubicBezTo>
                    <a:pt x="43606" y="25260"/>
                    <a:pt x="44045" y="25132"/>
                    <a:pt x="44473" y="24982"/>
                  </a:cubicBezTo>
                  <a:cubicBezTo>
                    <a:pt x="45584" y="24588"/>
                    <a:pt x="46713" y="24281"/>
                    <a:pt x="47880" y="24128"/>
                  </a:cubicBezTo>
                  <a:cubicBezTo>
                    <a:pt x="47956" y="24117"/>
                    <a:pt x="48034" y="24117"/>
                    <a:pt x="48223" y="24103"/>
                  </a:cubicBezTo>
                  <a:close/>
                  <a:moveTo>
                    <a:pt x="8309" y="27463"/>
                  </a:moveTo>
                  <a:cubicBezTo>
                    <a:pt x="8643" y="27463"/>
                    <a:pt x="8976" y="27476"/>
                    <a:pt x="9311" y="27492"/>
                  </a:cubicBezTo>
                  <a:cubicBezTo>
                    <a:pt x="10004" y="27531"/>
                    <a:pt x="10700" y="27578"/>
                    <a:pt x="11392" y="27639"/>
                  </a:cubicBezTo>
                  <a:cubicBezTo>
                    <a:pt x="11518" y="27649"/>
                    <a:pt x="11664" y="27713"/>
                    <a:pt x="11743" y="27807"/>
                  </a:cubicBezTo>
                  <a:cubicBezTo>
                    <a:pt x="11800" y="27874"/>
                    <a:pt x="11764" y="28021"/>
                    <a:pt x="11775" y="28196"/>
                  </a:cubicBezTo>
                  <a:cubicBezTo>
                    <a:pt x="10632" y="28167"/>
                    <a:pt x="9525" y="28156"/>
                    <a:pt x="8418" y="28110"/>
                  </a:cubicBezTo>
                  <a:cubicBezTo>
                    <a:pt x="8050" y="28092"/>
                    <a:pt x="7675" y="28024"/>
                    <a:pt x="7332" y="27802"/>
                  </a:cubicBezTo>
                  <a:cubicBezTo>
                    <a:pt x="7475" y="27489"/>
                    <a:pt x="7750" y="27474"/>
                    <a:pt x="7997" y="27467"/>
                  </a:cubicBezTo>
                  <a:cubicBezTo>
                    <a:pt x="8101" y="27464"/>
                    <a:pt x="8205" y="27463"/>
                    <a:pt x="8309" y="27463"/>
                  </a:cubicBezTo>
                  <a:close/>
                  <a:moveTo>
                    <a:pt x="65183" y="17500"/>
                  </a:moveTo>
                  <a:cubicBezTo>
                    <a:pt x="65429" y="17500"/>
                    <a:pt x="65684" y="17519"/>
                    <a:pt x="65987" y="17528"/>
                  </a:cubicBezTo>
                  <a:cubicBezTo>
                    <a:pt x="65812" y="17910"/>
                    <a:pt x="65576" y="18192"/>
                    <a:pt x="65347" y="18478"/>
                  </a:cubicBezTo>
                  <a:cubicBezTo>
                    <a:pt x="64397" y="19674"/>
                    <a:pt x="63262" y="20657"/>
                    <a:pt x="61933" y="21417"/>
                  </a:cubicBezTo>
                  <a:cubicBezTo>
                    <a:pt x="60176" y="22428"/>
                    <a:pt x="58477" y="23542"/>
                    <a:pt x="56583" y="24299"/>
                  </a:cubicBezTo>
                  <a:cubicBezTo>
                    <a:pt x="56159" y="24471"/>
                    <a:pt x="55741" y="24660"/>
                    <a:pt x="55305" y="24796"/>
                  </a:cubicBezTo>
                  <a:cubicBezTo>
                    <a:pt x="53859" y="25246"/>
                    <a:pt x="52466" y="25831"/>
                    <a:pt x="51087" y="26449"/>
                  </a:cubicBezTo>
                  <a:cubicBezTo>
                    <a:pt x="50580" y="26674"/>
                    <a:pt x="50059" y="26889"/>
                    <a:pt x="49527" y="27045"/>
                  </a:cubicBezTo>
                  <a:cubicBezTo>
                    <a:pt x="48998" y="27207"/>
                    <a:pt x="48448" y="27303"/>
                    <a:pt x="47902" y="27406"/>
                  </a:cubicBezTo>
                  <a:cubicBezTo>
                    <a:pt x="47141" y="27549"/>
                    <a:pt x="46370" y="27652"/>
                    <a:pt x="45612" y="27813"/>
                  </a:cubicBezTo>
                  <a:cubicBezTo>
                    <a:pt x="44402" y="28067"/>
                    <a:pt x="43181" y="28227"/>
                    <a:pt x="41948" y="28303"/>
                  </a:cubicBezTo>
                  <a:cubicBezTo>
                    <a:pt x="41913" y="28305"/>
                    <a:pt x="41879" y="28306"/>
                    <a:pt x="41845" y="28306"/>
                  </a:cubicBezTo>
                  <a:cubicBezTo>
                    <a:pt x="41493" y="28306"/>
                    <a:pt x="41185" y="28189"/>
                    <a:pt x="40898" y="27981"/>
                  </a:cubicBezTo>
                  <a:cubicBezTo>
                    <a:pt x="41033" y="27776"/>
                    <a:pt x="41103" y="27690"/>
                    <a:pt x="41207" y="27690"/>
                  </a:cubicBezTo>
                  <a:cubicBezTo>
                    <a:pt x="41276" y="27690"/>
                    <a:pt x="41361" y="27728"/>
                    <a:pt x="41491" y="27795"/>
                  </a:cubicBezTo>
                  <a:cubicBezTo>
                    <a:pt x="41547" y="27824"/>
                    <a:pt x="41620" y="27837"/>
                    <a:pt x="41699" y="27837"/>
                  </a:cubicBezTo>
                  <a:cubicBezTo>
                    <a:pt x="41888" y="27837"/>
                    <a:pt x="42110" y="27762"/>
                    <a:pt x="42213" y="27639"/>
                  </a:cubicBezTo>
                  <a:cubicBezTo>
                    <a:pt x="42223" y="27627"/>
                    <a:pt x="42180" y="27574"/>
                    <a:pt x="42145" y="27502"/>
                  </a:cubicBezTo>
                  <a:cubicBezTo>
                    <a:pt x="44052" y="26999"/>
                    <a:pt x="45762" y="26157"/>
                    <a:pt x="47377" y="25124"/>
                  </a:cubicBezTo>
                  <a:cubicBezTo>
                    <a:pt x="48484" y="24413"/>
                    <a:pt x="49691" y="23981"/>
                    <a:pt x="50969" y="23724"/>
                  </a:cubicBezTo>
                  <a:cubicBezTo>
                    <a:pt x="51884" y="23538"/>
                    <a:pt x="52809" y="23388"/>
                    <a:pt x="53723" y="23200"/>
                  </a:cubicBezTo>
                  <a:cubicBezTo>
                    <a:pt x="54287" y="23085"/>
                    <a:pt x="54859" y="22971"/>
                    <a:pt x="55401" y="22785"/>
                  </a:cubicBezTo>
                  <a:cubicBezTo>
                    <a:pt x="56494" y="22407"/>
                    <a:pt x="57440" y="21807"/>
                    <a:pt x="58101" y="20817"/>
                  </a:cubicBezTo>
                  <a:cubicBezTo>
                    <a:pt x="58333" y="20471"/>
                    <a:pt x="58576" y="20135"/>
                    <a:pt x="58830" y="19803"/>
                  </a:cubicBezTo>
                  <a:cubicBezTo>
                    <a:pt x="58923" y="19681"/>
                    <a:pt x="59044" y="19567"/>
                    <a:pt x="59176" y="19499"/>
                  </a:cubicBezTo>
                  <a:cubicBezTo>
                    <a:pt x="60094" y="19025"/>
                    <a:pt x="61015" y="18553"/>
                    <a:pt x="61944" y="18100"/>
                  </a:cubicBezTo>
                  <a:cubicBezTo>
                    <a:pt x="62916" y="17621"/>
                    <a:pt x="63969" y="17538"/>
                    <a:pt x="65026" y="17503"/>
                  </a:cubicBezTo>
                  <a:cubicBezTo>
                    <a:pt x="65078" y="17501"/>
                    <a:pt x="65130" y="17500"/>
                    <a:pt x="65183" y="17500"/>
                  </a:cubicBezTo>
                  <a:close/>
                  <a:moveTo>
                    <a:pt x="12514" y="27899"/>
                  </a:moveTo>
                  <a:cubicBezTo>
                    <a:pt x="12411" y="28120"/>
                    <a:pt x="12346" y="28263"/>
                    <a:pt x="12279" y="28402"/>
                  </a:cubicBezTo>
                  <a:cubicBezTo>
                    <a:pt x="12142" y="28153"/>
                    <a:pt x="12196" y="27999"/>
                    <a:pt x="12514" y="27899"/>
                  </a:cubicBezTo>
                  <a:close/>
                  <a:moveTo>
                    <a:pt x="29871" y="26142"/>
                  </a:moveTo>
                  <a:cubicBezTo>
                    <a:pt x="29878" y="26185"/>
                    <a:pt x="29889" y="26228"/>
                    <a:pt x="29896" y="26271"/>
                  </a:cubicBezTo>
                  <a:cubicBezTo>
                    <a:pt x="29685" y="26442"/>
                    <a:pt x="29488" y="26645"/>
                    <a:pt x="29253" y="26774"/>
                  </a:cubicBezTo>
                  <a:cubicBezTo>
                    <a:pt x="28256" y="27306"/>
                    <a:pt x="27260" y="27849"/>
                    <a:pt x="26238" y="28331"/>
                  </a:cubicBezTo>
                  <a:cubicBezTo>
                    <a:pt x="25706" y="28582"/>
                    <a:pt x="25171" y="28701"/>
                    <a:pt x="24627" y="28701"/>
                  </a:cubicBezTo>
                  <a:cubicBezTo>
                    <a:pt x="23978" y="28701"/>
                    <a:pt x="23316" y="28532"/>
                    <a:pt x="22628" y="28217"/>
                  </a:cubicBezTo>
                  <a:cubicBezTo>
                    <a:pt x="22796" y="28163"/>
                    <a:pt x="22867" y="28128"/>
                    <a:pt x="22946" y="28113"/>
                  </a:cubicBezTo>
                  <a:cubicBezTo>
                    <a:pt x="23756" y="27992"/>
                    <a:pt x="24528" y="27738"/>
                    <a:pt x="25299" y="27477"/>
                  </a:cubicBezTo>
                  <a:cubicBezTo>
                    <a:pt x="26392" y="27113"/>
                    <a:pt x="27506" y="26817"/>
                    <a:pt x="28610" y="26495"/>
                  </a:cubicBezTo>
                  <a:cubicBezTo>
                    <a:pt x="28953" y="26399"/>
                    <a:pt x="29302" y="26313"/>
                    <a:pt x="29645" y="26221"/>
                  </a:cubicBezTo>
                  <a:cubicBezTo>
                    <a:pt x="29721" y="26203"/>
                    <a:pt x="29795" y="26170"/>
                    <a:pt x="29871" y="26142"/>
                  </a:cubicBezTo>
                  <a:close/>
                  <a:moveTo>
                    <a:pt x="33703" y="27903"/>
                  </a:moveTo>
                  <a:cubicBezTo>
                    <a:pt x="33885" y="28095"/>
                    <a:pt x="34089" y="28303"/>
                    <a:pt x="34324" y="28549"/>
                  </a:cubicBezTo>
                  <a:cubicBezTo>
                    <a:pt x="33870" y="28809"/>
                    <a:pt x="33406" y="28742"/>
                    <a:pt x="32970" y="28788"/>
                  </a:cubicBezTo>
                  <a:cubicBezTo>
                    <a:pt x="32680" y="28817"/>
                    <a:pt x="32388" y="28890"/>
                    <a:pt x="32087" y="28890"/>
                  </a:cubicBezTo>
                  <a:cubicBezTo>
                    <a:pt x="31951" y="28890"/>
                    <a:pt x="31814" y="28875"/>
                    <a:pt x="31674" y="28835"/>
                  </a:cubicBezTo>
                  <a:cubicBezTo>
                    <a:pt x="31981" y="28509"/>
                    <a:pt x="32770" y="28149"/>
                    <a:pt x="33703" y="27903"/>
                  </a:cubicBezTo>
                  <a:close/>
                  <a:moveTo>
                    <a:pt x="32014" y="26285"/>
                  </a:moveTo>
                  <a:cubicBezTo>
                    <a:pt x="32281" y="26285"/>
                    <a:pt x="32506" y="26404"/>
                    <a:pt x="32667" y="26660"/>
                  </a:cubicBezTo>
                  <a:cubicBezTo>
                    <a:pt x="32792" y="26856"/>
                    <a:pt x="32931" y="27042"/>
                    <a:pt x="33081" y="27260"/>
                  </a:cubicBezTo>
                  <a:cubicBezTo>
                    <a:pt x="32810" y="27388"/>
                    <a:pt x="32563" y="27507"/>
                    <a:pt x="32299" y="27631"/>
                  </a:cubicBezTo>
                  <a:cubicBezTo>
                    <a:pt x="32395" y="27647"/>
                    <a:pt x="32458" y="27660"/>
                    <a:pt x="32520" y="27660"/>
                  </a:cubicBezTo>
                  <a:cubicBezTo>
                    <a:pt x="32634" y="27660"/>
                    <a:pt x="32741" y="27617"/>
                    <a:pt x="33039" y="27477"/>
                  </a:cubicBezTo>
                  <a:cubicBezTo>
                    <a:pt x="33105" y="27445"/>
                    <a:pt x="33161" y="27429"/>
                    <a:pt x="33209" y="27429"/>
                  </a:cubicBezTo>
                  <a:cubicBezTo>
                    <a:pt x="33323" y="27429"/>
                    <a:pt x="33396" y="27518"/>
                    <a:pt x="33463" y="27706"/>
                  </a:cubicBezTo>
                  <a:cubicBezTo>
                    <a:pt x="33156" y="27824"/>
                    <a:pt x="32849" y="27942"/>
                    <a:pt x="32546" y="28056"/>
                  </a:cubicBezTo>
                  <a:cubicBezTo>
                    <a:pt x="32228" y="28174"/>
                    <a:pt x="31913" y="28295"/>
                    <a:pt x="31595" y="28402"/>
                  </a:cubicBezTo>
                  <a:cubicBezTo>
                    <a:pt x="31049" y="28581"/>
                    <a:pt x="30502" y="28763"/>
                    <a:pt x="29949" y="28917"/>
                  </a:cubicBezTo>
                  <a:cubicBezTo>
                    <a:pt x="29649" y="28999"/>
                    <a:pt x="29332" y="29053"/>
                    <a:pt x="29020" y="29056"/>
                  </a:cubicBezTo>
                  <a:cubicBezTo>
                    <a:pt x="28925" y="29058"/>
                    <a:pt x="28829" y="29058"/>
                    <a:pt x="28733" y="29058"/>
                  </a:cubicBezTo>
                  <a:cubicBezTo>
                    <a:pt x="28115" y="29058"/>
                    <a:pt x="27500" y="29032"/>
                    <a:pt x="26881" y="29017"/>
                  </a:cubicBezTo>
                  <a:cubicBezTo>
                    <a:pt x="26789" y="29013"/>
                    <a:pt x="26696" y="28977"/>
                    <a:pt x="26525" y="28938"/>
                  </a:cubicBezTo>
                  <a:cubicBezTo>
                    <a:pt x="26645" y="28799"/>
                    <a:pt x="26706" y="28674"/>
                    <a:pt x="26810" y="28621"/>
                  </a:cubicBezTo>
                  <a:cubicBezTo>
                    <a:pt x="28135" y="27914"/>
                    <a:pt x="29385" y="27057"/>
                    <a:pt x="30810" y="26538"/>
                  </a:cubicBezTo>
                  <a:cubicBezTo>
                    <a:pt x="31142" y="26417"/>
                    <a:pt x="31499" y="26360"/>
                    <a:pt x="31849" y="26299"/>
                  </a:cubicBezTo>
                  <a:cubicBezTo>
                    <a:pt x="31906" y="26289"/>
                    <a:pt x="31961" y="26285"/>
                    <a:pt x="32014" y="26285"/>
                  </a:cubicBezTo>
                  <a:close/>
                  <a:moveTo>
                    <a:pt x="70354" y="28067"/>
                  </a:moveTo>
                  <a:cubicBezTo>
                    <a:pt x="70443" y="28367"/>
                    <a:pt x="70433" y="28552"/>
                    <a:pt x="70197" y="28760"/>
                  </a:cubicBezTo>
                  <a:cubicBezTo>
                    <a:pt x="70061" y="28881"/>
                    <a:pt x="69937" y="29078"/>
                    <a:pt x="69732" y="29078"/>
                  </a:cubicBezTo>
                  <a:cubicBezTo>
                    <a:pt x="69684" y="29078"/>
                    <a:pt x="69631" y="29067"/>
                    <a:pt x="69573" y="29042"/>
                  </a:cubicBezTo>
                  <a:cubicBezTo>
                    <a:pt x="69851" y="28695"/>
                    <a:pt x="70115" y="28371"/>
                    <a:pt x="70354" y="28067"/>
                  </a:cubicBezTo>
                  <a:close/>
                  <a:moveTo>
                    <a:pt x="65048" y="26520"/>
                  </a:moveTo>
                  <a:cubicBezTo>
                    <a:pt x="65104" y="26520"/>
                    <a:pt x="65161" y="26529"/>
                    <a:pt x="65215" y="26531"/>
                  </a:cubicBezTo>
                  <a:cubicBezTo>
                    <a:pt x="62922" y="27456"/>
                    <a:pt x="60587" y="28071"/>
                    <a:pt x="58162" y="28346"/>
                  </a:cubicBezTo>
                  <a:cubicBezTo>
                    <a:pt x="57391" y="28435"/>
                    <a:pt x="56626" y="28578"/>
                    <a:pt x="55866" y="28724"/>
                  </a:cubicBezTo>
                  <a:cubicBezTo>
                    <a:pt x="53631" y="29152"/>
                    <a:pt x="51376" y="29345"/>
                    <a:pt x="49102" y="29345"/>
                  </a:cubicBezTo>
                  <a:cubicBezTo>
                    <a:pt x="47130" y="29345"/>
                    <a:pt x="45167" y="29463"/>
                    <a:pt x="43212" y="29774"/>
                  </a:cubicBezTo>
                  <a:cubicBezTo>
                    <a:pt x="41850" y="29991"/>
                    <a:pt x="40472" y="30078"/>
                    <a:pt x="39089" y="30078"/>
                  </a:cubicBezTo>
                  <a:cubicBezTo>
                    <a:pt x="39037" y="30078"/>
                    <a:pt x="38984" y="30078"/>
                    <a:pt x="38931" y="30078"/>
                  </a:cubicBezTo>
                  <a:cubicBezTo>
                    <a:pt x="38781" y="30078"/>
                    <a:pt x="38627" y="30049"/>
                    <a:pt x="38481" y="30031"/>
                  </a:cubicBezTo>
                  <a:cubicBezTo>
                    <a:pt x="38388" y="29567"/>
                    <a:pt x="38581" y="29270"/>
                    <a:pt x="38953" y="29142"/>
                  </a:cubicBezTo>
                  <a:cubicBezTo>
                    <a:pt x="39302" y="29024"/>
                    <a:pt x="39685" y="28942"/>
                    <a:pt x="40052" y="28942"/>
                  </a:cubicBezTo>
                  <a:cubicBezTo>
                    <a:pt x="40081" y="28942"/>
                    <a:pt x="40110" y="28942"/>
                    <a:pt x="40139" y="28942"/>
                  </a:cubicBezTo>
                  <a:cubicBezTo>
                    <a:pt x="41727" y="28942"/>
                    <a:pt x="43298" y="28758"/>
                    <a:pt x="44852" y="28456"/>
                  </a:cubicBezTo>
                  <a:cubicBezTo>
                    <a:pt x="46048" y="28221"/>
                    <a:pt x="47249" y="28097"/>
                    <a:pt x="48459" y="28097"/>
                  </a:cubicBezTo>
                  <a:cubicBezTo>
                    <a:pt x="48760" y="28097"/>
                    <a:pt x="49061" y="28105"/>
                    <a:pt x="49362" y="28120"/>
                  </a:cubicBezTo>
                  <a:cubicBezTo>
                    <a:pt x="50161" y="28161"/>
                    <a:pt x="50960" y="28200"/>
                    <a:pt x="51758" y="28200"/>
                  </a:cubicBezTo>
                  <a:cubicBezTo>
                    <a:pt x="52509" y="28200"/>
                    <a:pt x="53259" y="28165"/>
                    <a:pt x="54008" y="28064"/>
                  </a:cubicBezTo>
                  <a:cubicBezTo>
                    <a:pt x="54205" y="28038"/>
                    <a:pt x="54409" y="28021"/>
                    <a:pt x="54598" y="27963"/>
                  </a:cubicBezTo>
                  <a:cubicBezTo>
                    <a:pt x="55533" y="27667"/>
                    <a:pt x="56509" y="27609"/>
                    <a:pt x="57476" y="27499"/>
                  </a:cubicBezTo>
                  <a:cubicBezTo>
                    <a:pt x="58426" y="27388"/>
                    <a:pt x="59369" y="27238"/>
                    <a:pt x="60316" y="27117"/>
                  </a:cubicBezTo>
                  <a:cubicBezTo>
                    <a:pt x="61872" y="26913"/>
                    <a:pt x="63430" y="26717"/>
                    <a:pt x="64987" y="26524"/>
                  </a:cubicBezTo>
                  <a:cubicBezTo>
                    <a:pt x="65007" y="26521"/>
                    <a:pt x="65027" y="26520"/>
                    <a:pt x="65048" y="26520"/>
                  </a:cubicBezTo>
                  <a:close/>
                  <a:moveTo>
                    <a:pt x="11339" y="28433"/>
                  </a:moveTo>
                  <a:cubicBezTo>
                    <a:pt x="11668" y="28433"/>
                    <a:pt x="11919" y="28583"/>
                    <a:pt x="12061" y="28867"/>
                  </a:cubicBezTo>
                  <a:cubicBezTo>
                    <a:pt x="12168" y="29071"/>
                    <a:pt x="12482" y="29195"/>
                    <a:pt x="12328" y="29538"/>
                  </a:cubicBezTo>
                  <a:cubicBezTo>
                    <a:pt x="12459" y="29485"/>
                    <a:pt x="12585" y="29454"/>
                    <a:pt x="12705" y="29454"/>
                  </a:cubicBezTo>
                  <a:cubicBezTo>
                    <a:pt x="12865" y="29454"/>
                    <a:pt x="13014" y="29510"/>
                    <a:pt x="13149" y="29645"/>
                  </a:cubicBezTo>
                  <a:cubicBezTo>
                    <a:pt x="13139" y="29678"/>
                    <a:pt x="13136" y="29735"/>
                    <a:pt x="13114" y="29742"/>
                  </a:cubicBezTo>
                  <a:cubicBezTo>
                    <a:pt x="11928" y="30074"/>
                    <a:pt x="10743" y="30403"/>
                    <a:pt x="9557" y="30731"/>
                  </a:cubicBezTo>
                  <a:cubicBezTo>
                    <a:pt x="8765" y="30949"/>
                    <a:pt x="7950" y="31003"/>
                    <a:pt x="7133" y="31013"/>
                  </a:cubicBezTo>
                  <a:cubicBezTo>
                    <a:pt x="7099" y="31014"/>
                    <a:pt x="7064" y="31014"/>
                    <a:pt x="7029" y="31014"/>
                  </a:cubicBezTo>
                  <a:cubicBezTo>
                    <a:pt x="6832" y="31014"/>
                    <a:pt x="6633" y="30990"/>
                    <a:pt x="6518" y="30752"/>
                  </a:cubicBezTo>
                  <a:cubicBezTo>
                    <a:pt x="6610" y="30697"/>
                    <a:pt x="6686" y="30653"/>
                    <a:pt x="6765" y="30608"/>
                  </a:cubicBezTo>
                  <a:lnTo>
                    <a:pt x="6765" y="30608"/>
                  </a:lnTo>
                  <a:cubicBezTo>
                    <a:pt x="6768" y="30612"/>
                    <a:pt x="6772" y="30616"/>
                    <a:pt x="6775" y="30620"/>
                  </a:cubicBezTo>
                  <a:lnTo>
                    <a:pt x="6775" y="30602"/>
                  </a:lnTo>
                  <a:cubicBezTo>
                    <a:pt x="6772" y="30604"/>
                    <a:pt x="6768" y="30606"/>
                    <a:pt x="6765" y="30608"/>
                  </a:cubicBezTo>
                  <a:lnTo>
                    <a:pt x="6765" y="30608"/>
                  </a:lnTo>
                  <a:cubicBezTo>
                    <a:pt x="6707" y="30541"/>
                    <a:pt x="6645" y="30468"/>
                    <a:pt x="6568" y="30374"/>
                  </a:cubicBezTo>
                  <a:cubicBezTo>
                    <a:pt x="7004" y="29785"/>
                    <a:pt x="7475" y="29259"/>
                    <a:pt x="8165" y="28971"/>
                  </a:cubicBezTo>
                  <a:lnTo>
                    <a:pt x="8165" y="28971"/>
                  </a:lnTo>
                  <a:lnTo>
                    <a:pt x="8140" y="28974"/>
                  </a:lnTo>
                  <a:cubicBezTo>
                    <a:pt x="8486" y="28651"/>
                    <a:pt x="8878" y="28483"/>
                    <a:pt x="9358" y="28483"/>
                  </a:cubicBezTo>
                  <a:cubicBezTo>
                    <a:pt x="9383" y="28483"/>
                    <a:pt x="9407" y="28484"/>
                    <a:pt x="9432" y="28485"/>
                  </a:cubicBezTo>
                  <a:cubicBezTo>
                    <a:pt x="9540" y="28488"/>
                    <a:pt x="9647" y="28489"/>
                    <a:pt x="9755" y="28489"/>
                  </a:cubicBezTo>
                  <a:cubicBezTo>
                    <a:pt x="10263" y="28489"/>
                    <a:pt x="10772" y="28458"/>
                    <a:pt x="11282" y="28435"/>
                  </a:cubicBezTo>
                  <a:cubicBezTo>
                    <a:pt x="11301" y="28434"/>
                    <a:pt x="11320" y="28433"/>
                    <a:pt x="11339" y="28433"/>
                  </a:cubicBezTo>
                  <a:close/>
                  <a:moveTo>
                    <a:pt x="67116" y="26695"/>
                  </a:moveTo>
                  <a:cubicBezTo>
                    <a:pt x="67391" y="26695"/>
                    <a:pt x="67643" y="26807"/>
                    <a:pt x="67890" y="26931"/>
                  </a:cubicBezTo>
                  <a:cubicBezTo>
                    <a:pt x="68119" y="27049"/>
                    <a:pt x="68176" y="27281"/>
                    <a:pt x="68019" y="27485"/>
                  </a:cubicBezTo>
                  <a:cubicBezTo>
                    <a:pt x="67876" y="27674"/>
                    <a:pt x="67697" y="27842"/>
                    <a:pt x="67511" y="27985"/>
                  </a:cubicBezTo>
                  <a:cubicBezTo>
                    <a:pt x="66855" y="28499"/>
                    <a:pt x="66087" y="28763"/>
                    <a:pt x="65291" y="28964"/>
                  </a:cubicBezTo>
                  <a:cubicBezTo>
                    <a:pt x="65019" y="29031"/>
                    <a:pt x="64744" y="29081"/>
                    <a:pt x="64480" y="29167"/>
                  </a:cubicBezTo>
                  <a:cubicBezTo>
                    <a:pt x="61376" y="30177"/>
                    <a:pt x="58159" y="30563"/>
                    <a:pt x="54926" y="30874"/>
                  </a:cubicBezTo>
                  <a:cubicBezTo>
                    <a:pt x="54785" y="30889"/>
                    <a:pt x="54642" y="30898"/>
                    <a:pt x="54498" y="30898"/>
                  </a:cubicBezTo>
                  <a:cubicBezTo>
                    <a:pt x="54362" y="30898"/>
                    <a:pt x="54227" y="30890"/>
                    <a:pt x="54094" y="30871"/>
                  </a:cubicBezTo>
                  <a:cubicBezTo>
                    <a:pt x="53238" y="30748"/>
                    <a:pt x="52379" y="30722"/>
                    <a:pt x="51520" y="30722"/>
                  </a:cubicBezTo>
                  <a:cubicBezTo>
                    <a:pt x="51027" y="30722"/>
                    <a:pt x="50534" y="30731"/>
                    <a:pt x="50041" y="30734"/>
                  </a:cubicBezTo>
                  <a:cubicBezTo>
                    <a:pt x="48209" y="30749"/>
                    <a:pt x="46384" y="30828"/>
                    <a:pt x="44562" y="31052"/>
                  </a:cubicBezTo>
                  <a:cubicBezTo>
                    <a:pt x="44231" y="31092"/>
                    <a:pt x="43891" y="31077"/>
                    <a:pt x="43552" y="31099"/>
                  </a:cubicBezTo>
                  <a:cubicBezTo>
                    <a:pt x="42960" y="31135"/>
                    <a:pt x="42363" y="31156"/>
                    <a:pt x="41770" y="31220"/>
                  </a:cubicBezTo>
                  <a:cubicBezTo>
                    <a:pt x="41614" y="31237"/>
                    <a:pt x="41461" y="31246"/>
                    <a:pt x="41310" y="31246"/>
                  </a:cubicBezTo>
                  <a:cubicBezTo>
                    <a:pt x="40600" y="31246"/>
                    <a:pt x="39936" y="31061"/>
                    <a:pt x="39306" y="30699"/>
                  </a:cubicBezTo>
                  <a:cubicBezTo>
                    <a:pt x="39170" y="30624"/>
                    <a:pt x="39055" y="30510"/>
                    <a:pt x="38831" y="30331"/>
                  </a:cubicBezTo>
                  <a:cubicBezTo>
                    <a:pt x="39677" y="30288"/>
                    <a:pt x="40374" y="30281"/>
                    <a:pt x="41063" y="30213"/>
                  </a:cubicBezTo>
                  <a:cubicBezTo>
                    <a:pt x="42327" y="30092"/>
                    <a:pt x="43591" y="29931"/>
                    <a:pt x="44855" y="29799"/>
                  </a:cubicBezTo>
                  <a:cubicBezTo>
                    <a:pt x="46264" y="29652"/>
                    <a:pt x="47673" y="29585"/>
                    <a:pt x="49086" y="29585"/>
                  </a:cubicBezTo>
                  <a:cubicBezTo>
                    <a:pt x="49285" y="29585"/>
                    <a:pt x="49484" y="29586"/>
                    <a:pt x="49684" y="29588"/>
                  </a:cubicBezTo>
                  <a:cubicBezTo>
                    <a:pt x="49844" y="29591"/>
                    <a:pt x="50005" y="29592"/>
                    <a:pt x="50165" y="29592"/>
                  </a:cubicBezTo>
                  <a:cubicBezTo>
                    <a:pt x="52299" y="29592"/>
                    <a:pt x="54413" y="29397"/>
                    <a:pt x="56516" y="29035"/>
                  </a:cubicBezTo>
                  <a:cubicBezTo>
                    <a:pt x="57595" y="28849"/>
                    <a:pt x="58673" y="28667"/>
                    <a:pt x="59755" y="28509"/>
                  </a:cubicBezTo>
                  <a:cubicBezTo>
                    <a:pt x="61615" y="28245"/>
                    <a:pt x="63419" y="27781"/>
                    <a:pt x="65190" y="27164"/>
                  </a:cubicBezTo>
                  <a:cubicBezTo>
                    <a:pt x="65733" y="26974"/>
                    <a:pt x="66305" y="26877"/>
                    <a:pt x="66862" y="26727"/>
                  </a:cubicBezTo>
                  <a:cubicBezTo>
                    <a:pt x="66949" y="26705"/>
                    <a:pt x="67033" y="26695"/>
                    <a:pt x="67116" y="26695"/>
                  </a:cubicBezTo>
                  <a:close/>
                  <a:moveTo>
                    <a:pt x="69530" y="27045"/>
                  </a:moveTo>
                  <a:cubicBezTo>
                    <a:pt x="70219" y="27781"/>
                    <a:pt x="70040" y="28588"/>
                    <a:pt x="69244" y="28778"/>
                  </a:cubicBezTo>
                  <a:cubicBezTo>
                    <a:pt x="69094" y="28671"/>
                    <a:pt x="68947" y="28539"/>
                    <a:pt x="68776" y="28456"/>
                  </a:cubicBezTo>
                  <a:cubicBezTo>
                    <a:pt x="68750" y="28445"/>
                    <a:pt x="68721" y="28441"/>
                    <a:pt x="68691" y="28441"/>
                  </a:cubicBezTo>
                  <a:cubicBezTo>
                    <a:pt x="68610" y="28441"/>
                    <a:pt x="68516" y="28470"/>
                    <a:pt x="68433" y="28478"/>
                  </a:cubicBezTo>
                  <a:cubicBezTo>
                    <a:pt x="68408" y="28839"/>
                    <a:pt x="68408" y="28839"/>
                    <a:pt x="68686" y="29306"/>
                  </a:cubicBezTo>
                  <a:cubicBezTo>
                    <a:pt x="68444" y="29470"/>
                    <a:pt x="68244" y="29631"/>
                    <a:pt x="68019" y="29749"/>
                  </a:cubicBezTo>
                  <a:cubicBezTo>
                    <a:pt x="67119" y="30206"/>
                    <a:pt x="66219" y="30674"/>
                    <a:pt x="65301" y="31099"/>
                  </a:cubicBezTo>
                  <a:cubicBezTo>
                    <a:pt x="64693" y="31382"/>
                    <a:pt x="64068" y="31530"/>
                    <a:pt x="63419" y="31530"/>
                  </a:cubicBezTo>
                  <a:cubicBezTo>
                    <a:pt x="63103" y="31530"/>
                    <a:pt x="62782" y="31495"/>
                    <a:pt x="62454" y="31424"/>
                  </a:cubicBezTo>
                  <a:cubicBezTo>
                    <a:pt x="61644" y="31249"/>
                    <a:pt x="60809" y="31166"/>
                    <a:pt x="59983" y="31042"/>
                  </a:cubicBezTo>
                  <a:cubicBezTo>
                    <a:pt x="59773" y="31010"/>
                    <a:pt x="59558" y="30974"/>
                    <a:pt x="59326" y="30863"/>
                  </a:cubicBezTo>
                  <a:cubicBezTo>
                    <a:pt x="59423" y="30831"/>
                    <a:pt x="59512" y="30785"/>
                    <a:pt x="59609" y="30770"/>
                  </a:cubicBezTo>
                  <a:cubicBezTo>
                    <a:pt x="61244" y="30549"/>
                    <a:pt x="62855" y="30199"/>
                    <a:pt x="64433" y="29714"/>
                  </a:cubicBezTo>
                  <a:cubicBezTo>
                    <a:pt x="64733" y="29620"/>
                    <a:pt x="65051" y="29574"/>
                    <a:pt x="65362" y="29503"/>
                  </a:cubicBezTo>
                  <a:cubicBezTo>
                    <a:pt x="66265" y="29299"/>
                    <a:pt x="67104" y="28956"/>
                    <a:pt x="67829" y="28374"/>
                  </a:cubicBezTo>
                  <a:cubicBezTo>
                    <a:pt x="68044" y="28199"/>
                    <a:pt x="68304" y="28021"/>
                    <a:pt x="68411" y="27785"/>
                  </a:cubicBezTo>
                  <a:cubicBezTo>
                    <a:pt x="68644" y="27278"/>
                    <a:pt x="69080" y="27167"/>
                    <a:pt x="69530" y="27045"/>
                  </a:cubicBezTo>
                  <a:close/>
                  <a:moveTo>
                    <a:pt x="14506" y="27690"/>
                  </a:moveTo>
                  <a:cubicBezTo>
                    <a:pt x="14622" y="27690"/>
                    <a:pt x="14739" y="27697"/>
                    <a:pt x="14857" y="27710"/>
                  </a:cubicBezTo>
                  <a:cubicBezTo>
                    <a:pt x="15864" y="27828"/>
                    <a:pt x="16874" y="27914"/>
                    <a:pt x="17882" y="28010"/>
                  </a:cubicBezTo>
                  <a:cubicBezTo>
                    <a:pt x="18032" y="28023"/>
                    <a:pt x="18180" y="28046"/>
                    <a:pt x="18327" y="28046"/>
                  </a:cubicBezTo>
                  <a:cubicBezTo>
                    <a:pt x="18337" y="28046"/>
                    <a:pt x="18346" y="28046"/>
                    <a:pt x="18356" y="28046"/>
                  </a:cubicBezTo>
                  <a:cubicBezTo>
                    <a:pt x="18438" y="28043"/>
                    <a:pt x="18519" y="28042"/>
                    <a:pt x="18601" y="28042"/>
                  </a:cubicBezTo>
                  <a:cubicBezTo>
                    <a:pt x="20150" y="28042"/>
                    <a:pt x="21622" y="28453"/>
                    <a:pt x="23082" y="28931"/>
                  </a:cubicBezTo>
                  <a:cubicBezTo>
                    <a:pt x="23538" y="29081"/>
                    <a:pt x="24003" y="29145"/>
                    <a:pt x="24481" y="29192"/>
                  </a:cubicBezTo>
                  <a:cubicBezTo>
                    <a:pt x="24971" y="29238"/>
                    <a:pt x="25453" y="29371"/>
                    <a:pt x="25942" y="29452"/>
                  </a:cubicBezTo>
                  <a:cubicBezTo>
                    <a:pt x="26192" y="29492"/>
                    <a:pt x="26446" y="29513"/>
                    <a:pt x="26699" y="29516"/>
                  </a:cubicBezTo>
                  <a:cubicBezTo>
                    <a:pt x="26747" y="29518"/>
                    <a:pt x="26794" y="29518"/>
                    <a:pt x="26842" y="29518"/>
                  </a:cubicBezTo>
                  <a:cubicBezTo>
                    <a:pt x="27089" y="29518"/>
                    <a:pt x="27338" y="29503"/>
                    <a:pt x="27585" y="29503"/>
                  </a:cubicBezTo>
                  <a:cubicBezTo>
                    <a:pt x="27686" y="29503"/>
                    <a:pt x="27787" y="29506"/>
                    <a:pt x="27888" y="29513"/>
                  </a:cubicBezTo>
                  <a:cubicBezTo>
                    <a:pt x="28616" y="29568"/>
                    <a:pt x="29343" y="29613"/>
                    <a:pt x="30068" y="29613"/>
                  </a:cubicBezTo>
                  <a:cubicBezTo>
                    <a:pt x="30749" y="29613"/>
                    <a:pt x="31429" y="29574"/>
                    <a:pt x="32109" y="29467"/>
                  </a:cubicBezTo>
                  <a:cubicBezTo>
                    <a:pt x="32579" y="29391"/>
                    <a:pt x="33058" y="29365"/>
                    <a:pt x="33535" y="29365"/>
                  </a:cubicBezTo>
                  <a:cubicBezTo>
                    <a:pt x="33595" y="29365"/>
                    <a:pt x="33656" y="29366"/>
                    <a:pt x="33717" y="29366"/>
                  </a:cubicBezTo>
                  <a:cubicBezTo>
                    <a:pt x="34256" y="29378"/>
                    <a:pt x="34681" y="29674"/>
                    <a:pt x="35081" y="30067"/>
                  </a:cubicBezTo>
                  <a:cubicBezTo>
                    <a:pt x="33513" y="30559"/>
                    <a:pt x="31957" y="30950"/>
                    <a:pt x="30361" y="30950"/>
                  </a:cubicBezTo>
                  <a:cubicBezTo>
                    <a:pt x="29804" y="30950"/>
                    <a:pt x="29243" y="30902"/>
                    <a:pt x="28674" y="30795"/>
                  </a:cubicBezTo>
                  <a:cubicBezTo>
                    <a:pt x="28336" y="30732"/>
                    <a:pt x="27993" y="30648"/>
                    <a:pt x="27646" y="30648"/>
                  </a:cubicBezTo>
                  <a:cubicBezTo>
                    <a:pt x="27501" y="30648"/>
                    <a:pt x="27356" y="30663"/>
                    <a:pt x="27210" y="30699"/>
                  </a:cubicBezTo>
                  <a:cubicBezTo>
                    <a:pt x="27260" y="30728"/>
                    <a:pt x="27303" y="30777"/>
                    <a:pt x="27356" y="30788"/>
                  </a:cubicBezTo>
                  <a:cubicBezTo>
                    <a:pt x="28391" y="30994"/>
                    <a:pt x="29424" y="31111"/>
                    <a:pt x="30454" y="31111"/>
                  </a:cubicBezTo>
                  <a:cubicBezTo>
                    <a:pt x="31571" y="31111"/>
                    <a:pt x="32686" y="30974"/>
                    <a:pt x="33799" y="30663"/>
                  </a:cubicBezTo>
                  <a:cubicBezTo>
                    <a:pt x="34181" y="30560"/>
                    <a:pt x="34577" y="30492"/>
                    <a:pt x="34967" y="30416"/>
                  </a:cubicBezTo>
                  <a:cubicBezTo>
                    <a:pt x="35081" y="30395"/>
                    <a:pt x="35198" y="30395"/>
                    <a:pt x="35335" y="30385"/>
                  </a:cubicBezTo>
                  <a:cubicBezTo>
                    <a:pt x="35434" y="30592"/>
                    <a:pt x="35541" y="30781"/>
                    <a:pt x="35624" y="30981"/>
                  </a:cubicBezTo>
                  <a:cubicBezTo>
                    <a:pt x="35813" y="31442"/>
                    <a:pt x="35567" y="31874"/>
                    <a:pt x="35070" y="31934"/>
                  </a:cubicBezTo>
                  <a:cubicBezTo>
                    <a:pt x="34906" y="31956"/>
                    <a:pt x="34738" y="31970"/>
                    <a:pt x="34571" y="31970"/>
                  </a:cubicBezTo>
                  <a:cubicBezTo>
                    <a:pt x="34459" y="31970"/>
                    <a:pt x="34348" y="31963"/>
                    <a:pt x="34239" y="31949"/>
                  </a:cubicBezTo>
                  <a:cubicBezTo>
                    <a:pt x="33871" y="31897"/>
                    <a:pt x="33505" y="31876"/>
                    <a:pt x="33140" y="31876"/>
                  </a:cubicBezTo>
                  <a:cubicBezTo>
                    <a:pt x="32513" y="31876"/>
                    <a:pt x="31888" y="31939"/>
                    <a:pt x="31264" y="32020"/>
                  </a:cubicBezTo>
                  <a:cubicBezTo>
                    <a:pt x="30556" y="32114"/>
                    <a:pt x="29842" y="32178"/>
                    <a:pt x="29128" y="32238"/>
                  </a:cubicBezTo>
                  <a:cubicBezTo>
                    <a:pt x="29011" y="32248"/>
                    <a:pt x="28895" y="32252"/>
                    <a:pt x="28780" y="32252"/>
                  </a:cubicBezTo>
                  <a:cubicBezTo>
                    <a:pt x="28301" y="32252"/>
                    <a:pt x="27829" y="32171"/>
                    <a:pt x="27360" y="32042"/>
                  </a:cubicBezTo>
                  <a:cubicBezTo>
                    <a:pt x="26610" y="31838"/>
                    <a:pt x="25849" y="31710"/>
                    <a:pt x="25074" y="31628"/>
                  </a:cubicBezTo>
                  <a:cubicBezTo>
                    <a:pt x="23156" y="31431"/>
                    <a:pt x="21224" y="31306"/>
                    <a:pt x="19332" y="30906"/>
                  </a:cubicBezTo>
                  <a:cubicBezTo>
                    <a:pt x="18089" y="30638"/>
                    <a:pt x="16853" y="30331"/>
                    <a:pt x="15621" y="30014"/>
                  </a:cubicBezTo>
                  <a:cubicBezTo>
                    <a:pt x="14811" y="29803"/>
                    <a:pt x="14057" y="29427"/>
                    <a:pt x="13332" y="29013"/>
                  </a:cubicBezTo>
                  <a:cubicBezTo>
                    <a:pt x="13214" y="28949"/>
                    <a:pt x="13121" y="28842"/>
                    <a:pt x="12986" y="28728"/>
                  </a:cubicBezTo>
                  <a:cubicBezTo>
                    <a:pt x="13065" y="28719"/>
                    <a:pt x="13121" y="28705"/>
                    <a:pt x="13165" y="28705"/>
                  </a:cubicBezTo>
                  <a:cubicBezTo>
                    <a:pt x="13179" y="28705"/>
                    <a:pt x="13192" y="28706"/>
                    <a:pt x="13203" y="28710"/>
                  </a:cubicBezTo>
                  <a:cubicBezTo>
                    <a:pt x="14542" y="29142"/>
                    <a:pt x="15939" y="29210"/>
                    <a:pt x="17321" y="29349"/>
                  </a:cubicBezTo>
                  <a:cubicBezTo>
                    <a:pt x="17942" y="29409"/>
                    <a:pt x="18532" y="29546"/>
                    <a:pt x="19114" y="29770"/>
                  </a:cubicBezTo>
                  <a:cubicBezTo>
                    <a:pt x="19492" y="29917"/>
                    <a:pt x="19907" y="29971"/>
                    <a:pt x="20306" y="30067"/>
                  </a:cubicBezTo>
                  <a:cubicBezTo>
                    <a:pt x="19335" y="29681"/>
                    <a:pt x="18386" y="29249"/>
                    <a:pt x="17311" y="29152"/>
                  </a:cubicBezTo>
                  <a:cubicBezTo>
                    <a:pt x="16225" y="29056"/>
                    <a:pt x="15147" y="28857"/>
                    <a:pt x="14071" y="28671"/>
                  </a:cubicBezTo>
                  <a:cubicBezTo>
                    <a:pt x="13703" y="28606"/>
                    <a:pt x="13353" y="28456"/>
                    <a:pt x="12986" y="28342"/>
                  </a:cubicBezTo>
                  <a:cubicBezTo>
                    <a:pt x="13042" y="28031"/>
                    <a:pt x="13250" y="27952"/>
                    <a:pt x="13449" y="27881"/>
                  </a:cubicBezTo>
                  <a:cubicBezTo>
                    <a:pt x="13794" y="27754"/>
                    <a:pt x="14144" y="27690"/>
                    <a:pt x="14506" y="27690"/>
                  </a:cubicBezTo>
                  <a:close/>
                  <a:moveTo>
                    <a:pt x="69061" y="29541"/>
                  </a:moveTo>
                  <a:cubicBezTo>
                    <a:pt x="69125" y="29541"/>
                    <a:pt x="69194" y="29551"/>
                    <a:pt x="69268" y="29574"/>
                  </a:cubicBezTo>
                  <a:cubicBezTo>
                    <a:pt x="69208" y="29631"/>
                    <a:pt x="69158" y="29702"/>
                    <a:pt x="69087" y="29738"/>
                  </a:cubicBezTo>
                  <a:cubicBezTo>
                    <a:pt x="67522" y="30560"/>
                    <a:pt x="65955" y="31374"/>
                    <a:pt x="64387" y="32192"/>
                  </a:cubicBezTo>
                  <a:cubicBezTo>
                    <a:pt x="64245" y="32268"/>
                    <a:pt x="64106" y="32306"/>
                    <a:pt x="63947" y="32306"/>
                  </a:cubicBezTo>
                  <a:cubicBezTo>
                    <a:pt x="63906" y="32306"/>
                    <a:pt x="63863" y="32304"/>
                    <a:pt x="63819" y="32299"/>
                  </a:cubicBezTo>
                  <a:cubicBezTo>
                    <a:pt x="62026" y="32084"/>
                    <a:pt x="60234" y="31842"/>
                    <a:pt x="58469" y="31438"/>
                  </a:cubicBezTo>
                  <a:cubicBezTo>
                    <a:pt x="58340" y="31410"/>
                    <a:pt x="58212" y="31370"/>
                    <a:pt x="58080" y="31334"/>
                  </a:cubicBezTo>
                  <a:cubicBezTo>
                    <a:pt x="58128" y="31138"/>
                    <a:pt x="58237" y="31071"/>
                    <a:pt x="58386" y="31071"/>
                  </a:cubicBezTo>
                  <a:cubicBezTo>
                    <a:pt x="58405" y="31071"/>
                    <a:pt x="58424" y="31072"/>
                    <a:pt x="58444" y="31074"/>
                  </a:cubicBezTo>
                  <a:cubicBezTo>
                    <a:pt x="58701" y="31102"/>
                    <a:pt x="58962" y="31120"/>
                    <a:pt x="59215" y="31163"/>
                  </a:cubicBezTo>
                  <a:cubicBezTo>
                    <a:pt x="60273" y="31334"/>
                    <a:pt x="61337" y="31488"/>
                    <a:pt x="62387" y="31706"/>
                  </a:cubicBezTo>
                  <a:cubicBezTo>
                    <a:pt x="62724" y="31777"/>
                    <a:pt x="63058" y="31813"/>
                    <a:pt x="63388" y="31813"/>
                  </a:cubicBezTo>
                  <a:cubicBezTo>
                    <a:pt x="63943" y="31813"/>
                    <a:pt x="64486" y="31709"/>
                    <a:pt x="65015" y="31484"/>
                  </a:cubicBezTo>
                  <a:cubicBezTo>
                    <a:pt x="65765" y="31166"/>
                    <a:pt x="66487" y="30788"/>
                    <a:pt x="67211" y="30428"/>
                  </a:cubicBezTo>
                  <a:cubicBezTo>
                    <a:pt x="67747" y="30159"/>
                    <a:pt x="68266" y="29870"/>
                    <a:pt x="68797" y="29606"/>
                  </a:cubicBezTo>
                  <a:cubicBezTo>
                    <a:pt x="68877" y="29565"/>
                    <a:pt x="68964" y="29541"/>
                    <a:pt x="69061" y="29541"/>
                  </a:cubicBezTo>
                  <a:close/>
                  <a:moveTo>
                    <a:pt x="69519" y="29781"/>
                  </a:moveTo>
                  <a:cubicBezTo>
                    <a:pt x="70087" y="30103"/>
                    <a:pt x="70447" y="30588"/>
                    <a:pt x="70562" y="31220"/>
                  </a:cubicBezTo>
                  <a:cubicBezTo>
                    <a:pt x="70640" y="31649"/>
                    <a:pt x="70644" y="32088"/>
                    <a:pt x="70658" y="32524"/>
                  </a:cubicBezTo>
                  <a:cubicBezTo>
                    <a:pt x="70669" y="32902"/>
                    <a:pt x="70494" y="33213"/>
                    <a:pt x="70269" y="33502"/>
                  </a:cubicBezTo>
                  <a:cubicBezTo>
                    <a:pt x="70033" y="33802"/>
                    <a:pt x="69751" y="33935"/>
                    <a:pt x="69351" y="33949"/>
                  </a:cubicBezTo>
                  <a:cubicBezTo>
                    <a:pt x="69268" y="33951"/>
                    <a:pt x="69185" y="33952"/>
                    <a:pt x="69103" y="33952"/>
                  </a:cubicBezTo>
                  <a:cubicBezTo>
                    <a:pt x="68265" y="33952"/>
                    <a:pt x="67448" y="33822"/>
                    <a:pt x="66626" y="33663"/>
                  </a:cubicBezTo>
                  <a:cubicBezTo>
                    <a:pt x="65808" y="33502"/>
                    <a:pt x="64983" y="33373"/>
                    <a:pt x="64158" y="33235"/>
                  </a:cubicBezTo>
                  <a:cubicBezTo>
                    <a:pt x="62433" y="32938"/>
                    <a:pt x="60730" y="32538"/>
                    <a:pt x="59047" y="32049"/>
                  </a:cubicBezTo>
                  <a:cubicBezTo>
                    <a:pt x="58915" y="32013"/>
                    <a:pt x="58787" y="31956"/>
                    <a:pt x="58658" y="31906"/>
                  </a:cubicBezTo>
                  <a:cubicBezTo>
                    <a:pt x="58651" y="31903"/>
                    <a:pt x="58651" y="31867"/>
                    <a:pt x="58640" y="31814"/>
                  </a:cubicBezTo>
                  <a:lnTo>
                    <a:pt x="58640" y="31814"/>
                  </a:lnTo>
                  <a:cubicBezTo>
                    <a:pt x="59652" y="31959"/>
                    <a:pt x="60651" y="32114"/>
                    <a:pt x="61651" y="32249"/>
                  </a:cubicBezTo>
                  <a:cubicBezTo>
                    <a:pt x="62398" y="32353"/>
                    <a:pt x="63151" y="32438"/>
                    <a:pt x="63901" y="32506"/>
                  </a:cubicBezTo>
                  <a:cubicBezTo>
                    <a:pt x="63923" y="32508"/>
                    <a:pt x="63945" y="32510"/>
                    <a:pt x="63967" y="32510"/>
                  </a:cubicBezTo>
                  <a:cubicBezTo>
                    <a:pt x="64115" y="32510"/>
                    <a:pt x="64274" y="32460"/>
                    <a:pt x="64404" y="32396"/>
                  </a:cubicBezTo>
                  <a:cubicBezTo>
                    <a:pt x="65969" y="31610"/>
                    <a:pt x="67526" y="30817"/>
                    <a:pt x="69083" y="30024"/>
                  </a:cubicBezTo>
                  <a:cubicBezTo>
                    <a:pt x="69226" y="29953"/>
                    <a:pt x="69362" y="29870"/>
                    <a:pt x="69519" y="29781"/>
                  </a:cubicBezTo>
                  <a:close/>
                  <a:moveTo>
                    <a:pt x="24884" y="32603"/>
                  </a:moveTo>
                  <a:cubicBezTo>
                    <a:pt x="24945" y="32603"/>
                    <a:pt x="25009" y="32610"/>
                    <a:pt x="25078" y="32628"/>
                  </a:cubicBezTo>
                  <a:cubicBezTo>
                    <a:pt x="24185" y="33145"/>
                    <a:pt x="23289" y="33663"/>
                    <a:pt x="22393" y="34181"/>
                  </a:cubicBezTo>
                  <a:cubicBezTo>
                    <a:pt x="22406" y="33917"/>
                    <a:pt x="22546" y="33767"/>
                    <a:pt x="22764" y="33627"/>
                  </a:cubicBezTo>
                  <a:cubicBezTo>
                    <a:pt x="23349" y="33256"/>
                    <a:pt x="23928" y="32874"/>
                    <a:pt x="24592" y="32656"/>
                  </a:cubicBezTo>
                  <a:cubicBezTo>
                    <a:pt x="24684" y="32625"/>
                    <a:pt x="24779" y="32603"/>
                    <a:pt x="24884" y="32603"/>
                  </a:cubicBezTo>
                  <a:close/>
                  <a:moveTo>
                    <a:pt x="71037" y="32221"/>
                  </a:moveTo>
                  <a:cubicBezTo>
                    <a:pt x="71208" y="32481"/>
                    <a:pt x="71151" y="32752"/>
                    <a:pt x="71058" y="33017"/>
                  </a:cubicBezTo>
                  <a:cubicBezTo>
                    <a:pt x="70873" y="33553"/>
                    <a:pt x="70520" y="33961"/>
                    <a:pt x="70074" y="34296"/>
                  </a:cubicBezTo>
                  <a:lnTo>
                    <a:pt x="70074" y="34296"/>
                  </a:lnTo>
                  <a:cubicBezTo>
                    <a:pt x="70244" y="34084"/>
                    <a:pt x="70427" y="33882"/>
                    <a:pt x="70583" y="33660"/>
                  </a:cubicBezTo>
                  <a:cubicBezTo>
                    <a:pt x="70883" y="33231"/>
                    <a:pt x="70990" y="32738"/>
                    <a:pt x="71037" y="32221"/>
                  </a:cubicBezTo>
                  <a:close/>
                  <a:moveTo>
                    <a:pt x="13990" y="30266"/>
                  </a:moveTo>
                  <a:cubicBezTo>
                    <a:pt x="14328" y="30266"/>
                    <a:pt x="14660" y="30334"/>
                    <a:pt x="14982" y="30446"/>
                  </a:cubicBezTo>
                  <a:cubicBezTo>
                    <a:pt x="15173" y="30511"/>
                    <a:pt x="15346" y="30572"/>
                    <a:pt x="15529" y="30572"/>
                  </a:cubicBezTo>
                  <a:cubicBezTo>
                    <a:pt x="15613" y="30572"/>
                    <a:pt x="15699" y="30559"/>
                    <a:pt x="15789" y="30528"/>
                  </a:cubicBezTo>
                  <a:cubicBezTo>
                    <a:pt x="15799" y="30524"/>
                    <a:pt x="15810" y="30523"/>
                    <a:pt x="15821" y="30523"/>
                  </a:cubicBezTo>
                  <a:cubicBezTo>
                    <a:pt x="15880" y="30523"/>
                    <a:pt x="15965" y="30564"/>
                    <a:pt x="16118" y="30602"/>
                  </a:cubicBezTo>
                  <a:cubicBezTo>
                    <a:pt x="15871" y="30728"/>
                    <a:pt x="15711" y="30810"/>
                    <a:pt x="15549" y="30892"/>
                  </a:cubicBezTo>
                  <a:cubicBezTo>
                    <a:pt x="15554" y="30917"/>
                    <a:pt x="15557" y="30942"/>
                    <a:pt x="15561" y="30967"/>
                  </a:cubicBezTo>
                  <a:cubicBezTo>
                    <a:pt x="15671" y="30942"/>
                    <a:pt x="15789" y="30927"/>
                    <a:pt x="15897" y="30888"/>
                  </a:cubicBezTo>
                  <a:cubicBezTo>
                    <a:pt x="16029" y="30845"/>
                    <a:pt x="16149" y="30767"/>
                    <a:pt x="16282" y="30738"/>
                  </a:cubicBezTo>
                  <a:cubicBezTo>
                    <a:pt x="16327" y="30729"/>
                    <a:pt x="16372" y="30726"/>
                    <a:pt x="16422" y="30726"/>
                  </a:cubicBezTo>
                  <a:cubicBezTo>
                    <a:pt x="16511" y="30726"/>
                    <a:pt x="16613" y="30736"/>
                    <a:pt x="16739" y="30738"/>
                  </a:cubicBezTo>
                  <a:cubicBezTo>
                    <a:pt x="16553" y="31059"/>
                    <a:pt x="16307" y="31163"/>
                    <a:pt x="16053" y="31249"/>
                  </a:cubicBezTo>
                  <a:cubicBezTo>
                    <a:pt x="15353" y="31474"/>
                    <a:pt x="14646" y="31674"/>
                    <a:pt x="13953" y="31924"/>
                  </a:cubicBezTo>
                  <a:cubicBezTo>
                    <a:pt x="13342" y="32145"/>
                    <a:pt x="12750" y="32424"/>
                    <a:pt x="12142" y="32666"/>
                  </a:cubicBezTo>
                  <a:cubicBezTo>
                    <a:pt x="11089" y="33081"/>
                    <a:pt x="10050" y="33535"/>
                    <a:pt x="8975" y="33881"/>
                  </a:cubicBezTo>
                  <a:cubicBezTo>
                    <a:pt x="7750" y="34273"/>
                    <a:pt x="6490" y="34567"/>
                    <a:pt x="5239" y="34895"/>
                  </a:cubicBezTo>
                  <a:cubicBezTo>
                    <a:pt x="5091" y="34936"/>
                    <a:pt x="4939" y="34987"/>
                    <a:pt x="4790" y="34987"/>
                  </a:cubicBezTo>
                  <a:cubicBezTo>
                    <a:pt x="4640" y="34987"/>
                    <a:pt x="4494" y="34935"/>
                    <a:pt x="4361" y="34771"/>
                  </a:cubicBezTo>
                  <a:cubicBezTo>
                    <a:pt x="4504" y="34285"/>
                    <a:pt x="4857" y="33952"/>
                    <a:pt x="5254" y="33699"/>
                  </a:cubicBezTo>
                  <a:cubicBezTo>
                    <a:pt x="5821" y="33335"/>
                    <a:pt x="6426" y="33031"/>
                    <a:pt x="7025" y="32727"/>
                  </a:cubicBezTo>
                  <a:cubicBezTo>
                    <a:pt x="7553" y="32456"/>
                    <a:pt x="8097" y="32210"/>
                    <a:pt x="8636" y="31964"/>
                  </a:cubicBezTo>
                  <a:cubicBezTo>
                    <a:pt x="8961" y="31814"/>
                    <a:pt x="9293" y="31677"/>
                    <a:pt x="9622" y="31538"/>
                  </a:cubicBezTo>
                  <a:cubicBezTo>
                    <a:pt x="10004" y="31377"/>
                    <a:pt x="10385" y="31217"/>
                    <a:pt x="10771" y="31056"/>
                  </a:cubicBezTo>
                  <a:cubicBezTo>
                    <a:pt x="10878" y="31010"/>
                    <a:pt x="10985" y="30945"/>
                    <a:pt x="11097" y="30917"/>
                  </a:cubicBezTo>
                  <a:cubicBezTo>
                    <a:pt x="11847" y="30724"/>
                    <a:pt x="12600" y="30556"/>
                    <a:pt x="13342" y="30352"/>
                  </a:cubicBezTo>
                  <a:cubicBezTo>
                    <a:pt x="13561" y="30293"/>
                    <a:pt x="13777" y="30266"/>
                    <a:pt x="13990" y="30266"/>
                  </a:cubicBezTo>
                  <a:close/>
                  <a:moveTo>
                    <a:pt x="53809" y="31320"/>
                  </a:moveTo>
                  <a:cubicBezTo>
                    <a:pt x="54499" y="31320"/>
                    <a:pt x="55177" y="31395"/>
                    <a:pt x="55844" y="31560"/>
                  </a:cubicBezTo>
                  <a:cubicBezTo>
                    <a:pt x="56484" y="31717"/>
                    <a:pt x="57127" y="31860"/>
                    <a:pt x="57740" y="32088"/>
                  </a:cubicBezTo>
                  <a:cubicBezTo>
                    <a:pt x="59365" y="32692"/>
                    <a:pt x="61037" y="33131"/>
                    <a:pt x="62726" y="33506"/>
                  </a:cubicBezTo>
                  <a:cubicBezTo>
                    <a:pt x="64198" y="33831"/>
                    <a:pt x="65680" y="34117"/>
                    <a:pt x="67162" y="34406"/>
                  </a:cubicBezTo>
                  <a:cubicBezTo>
                    <a:pt x="67551" y="34481"/>
                    <a:pt x="67943" y="34518"/>
                    <a:pt x="68335" y="34518"/>
                  </a:cubicBezTo>
                  <a:cubicBezTo>
                    <a:pt x="68637" y="34518"/>
                    <a:pt x="68939" y="34496"/>
                    <a:pt x="69240" y="34453"/>
                  </a:cubicBezTo>
                  <a:cubicBezTo>
                    <a:pt x="69314" y="34442"/>
                    <a:pt x="69385" y="34408"/>
                    <a:pt x="69462" y="34408"/>
                  </a:cubicBezTo>
                  <a:cubicBezTo>
                    <a:pt x="69486" y="34408"/>
                    <a:pt x="69511" y="34412"/>
                    <a:pt x="69537" y="34420"/>
                  </a:cubicBezTo>
                  <a:cubicBezTo>
                    <a:pt x="69280" y="35010"/>
                    <a:pt x="68848" y="35317"/>
                    <a:pt x="68290" y="35413"/>
                  </a:cubicBezTo>
                  <a:cubicBezTo>
                    <a:pt x="68069" y="35451"/>
                    <a:pt x="67840" y="35468"/>
                    <a:pt x="67612" y="35468"/>
                  </a:cubicBezTo>
                  <a:cubicBezTo>
                    <a:pt x="67480" y="35468"/>
                    <a:pt x="67349" y="35463"/>
                    <a:pt x="67219" y="35452"/>
                  </a:cubicBezTo>
                  <a:cubicBezTo>
                    <a:pt x="65912" y="35356"/>
                    <a:pt x="64608" y="35242"/>
                    <a:pt x="63319" y="34949"/>
                  </a:cubicBezTo>
                  <a:cubicBezTo>
                    <a:pt x="62208" y="34695"/>
                    <a:pt x="61069" y="34738"/>
                    <a:pt x="59934" y="34706"/>
                  </a:cubicBezTo>
                  <a:cubicBezTo>
                    <a:pt x="59223" y="34685"/>
                    <a:pt x="58505" y="34638"/>
                    <a:pt x="57794" y="34563"/>
                  </a:cubicBezTo>
                  <a:cubicBezTo>
                    <a:pt x="56355" y="34406"/>
                    <a:pt x="54920" y="34171"/>
                    <a:pt x="53473" y="34059"/>
                  </a:cubicBezTo>
                  <a:cubicBezTo>
                    <a:pt x="53147" y="34035"/>
                    <a:pt x="52821" y="34027"/>
                    <a:pt x="52493" y="34027"/>
                  </a:cubicBezTo>
                  <a:cubicBezTo>
                    <a:pt x="51808" y="34027"/>
                    <a:pt x="51120" y="34064"/>
                    <a:pt x="50434" y="34074"/>
                  </a:cubicBezTo>
                  <a:cubicBezTo>
                    <a:pt x="49973" y="34085"/>
                    <a:pt x="49510" y="34135"/>
                    <a:pt x="49050" y="34135"/>
                  </a:cubicBezTo>
                  <a:cubicBezTo>
                    <a:pt x="49035" y="34135"/>
                    <a:pt x="49020" y="34135"/>
                    <a:pt x="49006" y="34135"/>
                  </a:cubicBezTo>
                  <a:cubicBezTo>
                    <a:pt x="48910" y="34134"/>
                    <a:pt x="48814" y="34133"/>
                    <a:pt x="48718" y="34133"/>
                  </a:cubicBezTo>
                  <a:cubicBezTo>
                    <a:pt x="46341" y="34133"/>
                    <a:pt x="43990" y="34386"/>
                    <a:pt x="41648" y="34784"/>
                  </a:cubicBezTo>
                  <a:cubicBezTo>
                    <a:pt x="41513" y="34809"/>
                    <a:pt x="41374" y="34820"/>
                    <a:pt x="41234" y="34838"/>
                  </a:cubicBezTo>
                  <a:cubicBezTo>
                    <a:pt x="41183" y="34845"/>
                    <a:pt x="41134" y="34848"/>
                    <a:pt x="41086" y="34848"/>
                  </a:cubicBezTo>
                  <a:cubicBezTo>
                    <a:pt x="40742" y="34848"/>
                    <a:pt x="40492" y="34680"/>
                    <a:pt x="40285" y="34367"/>
                  </a:cubicBezTo>
                  <a:cubicBezTo>
                    <a:pt x="39891" y="33774"/>
                    <a:pt x="39677" y="33124"/>
                    <a:pt x="39581" y="32363"/>
                  </a:cubicBezTo>
                  <a:cubicBezTo>
                    <a:pt x="39799" y="32338"/>
                    <a:pt x="40009" y="32324"/>
                    <a:pt x="40220" y="32288"/>
                  </a:cubicBezTo>
                  <a:cubicBezTo>
                    <a:pt x="40398" y="32261"/>
                    <a:pt x="40571" y="32216"/>
                    <a:pt x="40748" y="32175"/>
                  </a:cubicBezTo>
                  <a:lnTo>
                    <a:pt x="40748" y="32175"/>
                  </a:lnTo>
                  <a:cubicBezTo>
                    <a:pt x="40760" y="32176"/>
                    <a:pt x="40772" y="32177"/>
                    <a:pt x="40784" y="32178"/>
                  </a:cubicBezTo>
                  <a:lnTo>
                    <a:pt x="40784" y="32167"/>
                  </a:lnTo>
                  <a:cubicBezTo>
                    <a:pt x="40772" y="32169"/>
                    <a:pt x="40760" y="32172"/>
                    <a:pt x="40748" y="32175"/>
                  </a:cubicBezTo>
                  <a:lnTo>
                    <a:pt x="40748" y="32175"/>
                  </a:lnTo>
                  <a:cubicBezTo>
                    <a:pt x="40531" y="32157"/>
                    <a:pt x="40315" y="32135"/>
                    <a:pt x="40099" y="32127"/>
                  </a:cubicBezTo>
                  <a:cubicBezTo>
                    <a:pt x="39891" y="32120"/>
                    <a:pt x="39685" y="32131"/>
                    <a:pt x="39470" y="32024"/>
                  </a:cubicBezTo>
                  <a:cubicBezTo>
                    <a:pt x="39731" y="31988"/>
                    <a:pt x="39991" y="31938"/>
                    <a:pt x="40255" y="31921"/>
                  </a:cubicBezTo>
                  <a:cubicBezTo>
                    <a:pt x="42474" y="31788"/>
                    <a:pt x="44691" y="31664"/>
                    <a:pt x="46909" y="31538"/>
                  </a:cubicBezTo>
                  <a:cubicBezTo>
                    <a:pt x="46913" y="31538"/>
                    <a:pt x="46918" y="31538"/>
                    <a:pt x="46922" y="31538"/>
                  </a:cubicBezTo>
                  <a:cubicBezTo>
                    <a:pt x="46993" y="31538"/>
                    <a:pt x="47067" y="31564"/>
                    <a:pt x="47141" y="31578"/>
                  </a:cubicBezTo>
                  <a:cubicBezTo>
                    <a:pt x="47327" y="31560"/>
                    <a:pt x="47516" y="31538"/>
                    <a:pt x="47705" y="31520"/>
                  </a:cubicBezTo>
                  <a:cubicBezTo>
                    <a:pt x="48220" y="31478"/>
                    <a:pt x="48730" y="31413"/>
                    <a:pt x="49245" y="31402"/>
                  </a:cubicBezTo>
                  <a:cubicBezTo>
                    <a:pt x="50638" y="31367"/>
                    <a:pt x="52030" y="31374"/>
                    <a:pt x="53420" y="31328"/>
                  </a:cubicBezTo>
                  <a:cubicBezTo>
                    <a:pt x="53550" y="31322"/>
                    <a:pt x="53679" y="31320"/>
                    <a:pt x="53809" y="31320"/>
                  </a:cubicBezTo>
                  <a:close/>
                  <a:moveTo>
                    <a:pt x="21872" y="34991"/>
                  </a:moveTo>
                  <a:cubicBezTo>
                    <a:pt x="21877" y="34991"/>
                    <a:pt x="21883" y="34991"/>
                    <a:pt x="21889" y="34992"/>
                  </a:cubicBezTo>
                  <a:cubicBezTo>
                    <a:pt x="21978" y="34995"/>
                    <a:pt x="22106" y="35092"/>
                    <a:pt x="22139" y="35178"/>
                  </a:cubicBezTo>
                  <a:cubicBezTo>
                    <a:pt x="22228" y="35402"/>
                    <a:pt x="22192" y="35635"/>
                    <a:pt x="21974" y="35906"/>
                  </a:cubicBezTo>
                  <a:cubicBezTo>
                    <a:pt x="21864" y="35663"/>
                    <a:pt x="21757" y="35481"/>
                    <a:pt x="21699" y="35285"/>
                  </a:cubicBezTo>
                  <a:cubicBezTo>
                    <a:pt x="21668" y="35160"/>
                    <a:pt x="21701" y="34991"/>
                    <a:pt x="21872" y="34991"/>
                  </a:cubicBezTo>
                  <a:close/>
                  <a:moveTo>
                    <a:pt x="21239" y="35377"/>
                  </a:moveTo>
                  <a:lnTo>
                    <a:pt x="21239" y="35377"/>
                  </a:lnTo>
                  <a:cubicBezTo>
                    <a:pt x="21382" y="35585"/>
                    <a:pt x="21596" y="35702"/>
                    <a:pt x="21571" y="35977"/>
                  </a:cubicBezTo>
                  <a:cubicBezTo>
                    <a:pt x="21139" y="35910"/>
                    <a:pt x="21128" y="35892"/>
                    <a:pt x="21239" y="35377"/>
                  </a:cubicBezTo>
                  <a:close/>
                  <a:moveTo>
                    <a:pt x="21768" y="34177"/>
                  </a:moveTo>
                  <a:cubicBezTo>
                    <a:pt x="21621" y="34435"/>
                    <a:pt x="21503" y="34663"/>
                    <a:pt x="21364" y="34873"/>
                  </a:cubicBezTo>
                  <a:cubicBezTo>
                    <a:pt x="21303" y="34967"/>
                    <a:pt x="21206" y="35045"/>
                    <a:pt x="21110" y="35102"/>
                  </a:cubicBezTo>
                  <a:cubicBezTo>
                    <a:pt x="20478" y="35467"/>
                    <a:pt x="19835" y="35821"/>
                    <a:pt x="19203" y="36185"/>
                  </a:cubicBezTo>
                  <a:cubicBezTo>
                    <a:pt x="19055" y="36271"/>
                    <a:pt x="18926" y="36317"/>
                    <a:pt x="18789" y="36317"/>
                  </a:cubicBezTo>
                  <a:cubicBezTo>
                    <a:pt x="18577" y="36317"/>
                    <a:pt x="18344" y="36207"/>
                    <a:pt x="17989" y="35963"/>
                  </a:cubicBezTo>
                  <a:cubicBezTo>
                    <a:pt x="19250" y="35366"/>
                    <a:pt x="20489" y="34781"/>
                    <a:pt x="21768" y="34177"/>
                  </a:cubicBezTo>
                  <a:close/>
                  <a:moveTo>
                    <a:pt x="28093" y="17119"/>
                  </a:moveTo>
                  <a:cubicBezTo>
                    <a:pt x="28147" y="17119"/>
                    <a:pt x="28202" y="17119"/>
                    <a:pt x="28256" y="17121"/>
                  </a:cubicBezTo>
                  <a:cubicBezTo>
                    <a:pt x="28535" y="17128"/>
                    <a:pt x="28813" y="17131"/>
                    <a:pt x="29099" y="17192"/>
                  </a:cubicBezTo>
                  <a:cubicBezTo>
                    <a:pt x="28831" y="17225"/>
                    <a:pt x="28564" y="17253"/>
                    <a:pt x="28295" y="17289"/>
                  </a:cubicBezTo>
                  <a:cubicBezTo>
                    <a:pt x="27999" y="17328"/>
                    <a:pt x="27703" y="17371"/>
                    <a:pt x="27410" y="17421"/>
                  </a:cubicBezTo>
                  <a:cubicBezTo>
                    <a:pt x="26424" y="17586"/>
                    <a:pt x="25560" y="17985"/>
                    <a:pt x="24828" y="18678"/>
                  </a:cubicBezTo>
                  <a:cubicBezTo>
                    <a:pt x="24264" y="19210"/>
                    <a:pt x="24192" y="19849"/>
                    <a:pt x="24396" y="20538"/>
                  </a:cubicBezTo>
                  <a:cubicBezTo>
                    <a:pt x="24639" y="21357"/>
                    <a:pt x="25110" y="22053"/>
                    <a:pt x="25703" y="22646"/>
                  </a:cubicBezTo>
                  <a:cubicBezTo>
                    <a:pt x="26195" y="23139"/>
                    <a:pt x="26739" y="23578"/>
                    <a:pt x="27275" y="24021"/>
                  </a:cubicBezTo>
                  <a:cubicBezTo>
                    <a:pt x="27425" y="24142"/>
                    <a:pt x="27621" y="24210"/>
                    <a:pt x="27803" y="24288"/>
                  </a:cubicBezTo>
                  <a:cubicBezTo>
                    <a:pt x="29289" y="24917"/>
                    <a:pt x="30814" y="25417"/>
                    <a:pt x="32381" y="25803"/>
                  </a:cubicBezTo>
                  <a:cubicBezTo>
                    <a:pt x="32649" y="25867"/>
                    <a:pt x="32867" y="25959"/>
                    <a:pt x="33027" y="26253"/>
                  </a:cubicBezTo>
                  <a:cubicBezTo>
                    <a:pt x="33213" y="26599"/>
                    <a:pt x="33549" y="26853"/>
                    <a:pt x="33981" y="26892"/>
                  </a:cubicBezTo>
                  <a:cubicBezTo>
                    <a:pt x="33990" y="26893"/>
                    <a:pt x="33999" y="26894"/>
                    <a:pt x="34008" y="26894"/>
                  </a:cubicBezTo>
                  <a:cubicBezTo>
                    <a:pt x="34086" y="26894"/>
                    <a:pt x="34175" y="26856"/>
                    <a:pt x="34341" y="26824"/>
                  </a:cubicBezTo>
                  <a:cubicBezTo>
                    <a:pt x="34163" y="26703"/>
                    <a:pt x="34063" y="26638"/>
                    <a:pt x="33963" y="26574"/>
                  </a:cubicBezTo>
                  <a:cubicBezTo>
                    <a:pt x="34059" y="26446"/>
                    <a:pt x="34112" y="26376"/>
                    <a:pt x="34177" y="26376"/>
                  </a:cubicBezTo>
                  <a:cubicBezTo>
                    <a:pt x="34256" y="26376"/>
                    <a:pt x="34353" y="26483"/>
                    <a:pt x="34570" y="26724"/>
                  </a:cubicBezTo>
                  <a:cubicBezTo>
                    <a:pt x="34656" y="26608"/>
                    <a:pt x="34751" y="26568"/>
                    <a:pt x="34851" y="26568"/>
                  </a:cubicBezTo>
                  <a:cubicBezTo>
                    <a:pt x="34960" y="26568"/>
                    <a:pt x="35075" y="26615"/>
                    <a:pt x="35188" y="26663"/>
                  </a:cubicBezTo>
                  <a:cubicBezTo>
                    <a:pt x="35724" y="26892"/>
                    <a:pt x="36202" y="27210"/>
                    <a:pt x="36624" y="27606"/>
                  </a:cubicBezTo>
                  <a:cubicBezTo>
                    <a:pt x="36924" y="27892"/>
                    <a:pt x="37067" y="28260"/>
                    <a:pt x="37148" y="28659"/>
                  </a:cubicBezTo>
                  <a:cubicBezTo>
                    <a:pt x="37206" y="28949"/>
                    <a:pt x="37274" y="29238"/>
                    <a:pt x="37352" y="29524"/>
                  </a:cubicBezTo>
                  <a:cubicBezTo>
                    <a:pt x="37595" y="30406"/>
                    <a:pt x="37842" y="31285"/>
                    <a:pt x="38091" y="32163"/>
                  </a:cubicBezTo>
                  <a:cubicBezTo>
                    <a:pt x="38188" y="32506"/>
                    <a:pt x="38299" y="32849"/>
                    <a:pt x="38409" y="33188"/>
                  </a:cubicBezTo>
                  <a:cubicBezTo>
                    <a:pt x="38645" y="33902"/>
                    <a:pt x="38892" y="34616"/>
                    <a:pt x="39120" y="35335"/>
                  </a:cubicBezTo>
                  <a:cubicBezTo>
                    <a:pt x="39167" y="35478"/>
                    <a:pt x="39159" y="35638"/>
                    <a:pt x="39177" y="35788"/>
                  </a:cubicBezTo>
                  <a:cubicBezTo>
                    <a:pt x="38506" y="34931"/>
                    <a:pt x="38027" y="34024"/>
                    <a:pt x="37748" y="33020"/>
                  </a:cubicBezTo>
                  <a:cubicBezTo>
                    <a:pt x="37506" y="32138"/>
                    <a:pt x="37256" y="31260"/>
                    <a:pt x="37028" y="30374"/>
                  </a:cubicBezTo>
                  <a:cubicBezTo>
                    <a:pt x="36896" y="29849"/>
                    <a:pt x="36617" y="29424"/>
                    <a:pt x="36210" y="29088"/>
                  </a:cubicBezTo>
                  <a:cubicBezTo>
                    <a:pt x="35663" y="28646"/>
                    <a:pt x="35224" y="28113"/>
                    <a:pt x="34842" y="27528"/>
                  </a:cubicBezTo>
                  <a:cubicBezTo>
                    <a:pt x="34738" y="27374"/>
                    <a:pt x="34692" y="27159"/>
                    <a:pt x="34427" y="27113"/>
                  </a:cubicBezTo>
                  <a:lnTo>
                    <a:pt x="34427" y="27113"/>
                  </a:lnTo>
                  <a:cubicBezTo>
                    <a:pt x="34392" y="27357"/>
                    <a:pt x="34531" y="27510"/>
                    <a:pt x="34641" y="27660"/>
                  </a:cubicBezTo>
                  <a:cubicBezTo>
                    <a:pt x="35091" y="28267"/>
                    <a:pt x="35546" y="28867"/>
                    <a:pt x="35999" y="29470"/>
                  </a:cubicBezTo>
                  <a:cubicBezTo>
                    <a:pt x="36070" y="29564"/>
                    <a:pt x="36128" y="29666"/>
                    <a:pt x="36199" y="29763"/>
                  </a:cubicBezTo>
                  <a:cubicBezTo>
                    <a:pt x="36291" y="29888"/>
                    <a:pt x="36217" y="29945"/>
                    <a:pt x="36116" y="30002"/>
                  </a:cubicBezTo>
                  <a:cubicBezTo>
                    <a:pt x="36113" y="30006"/>
                    <a:pt x="36146" y="30067"/>
                    <a:pt x="36159" y="30106"/>
                  </a:cubicBezTo>
                  <a:cubicBezTo>
                    <a:pt x="36638" y="31474"/>
                    <a:pt x="37113" y="32842"/>
                    <a:pt x="37595" y="34209"/>
                  </a:cubicBezTo>
                  <a:cubicBezTo>
                    <a:pt x="37681" y="34453"/>
                    <a:pt x="37788" y="34688"/>
                    <a:pt x="37913" y="34913"/>
                  </a:cubicBezTo>
                  <a:cubicBezTo>
                    <a:pt x="37964" y="35002"/>
                    <a:pt x="37985" y="35189"/>
                    <a:pt x="38110" y="35189"/>
                  </a:cubicBezTo>
                  <a:cubicBezTo>
                    <a:pt x="38152" y="35189"/>
                    <a:pt x="38204" y="35168"/>
                    <a:pt x="38274" y="35117"/>
                  </a:cubicBezTo>
                  <a:cubicBezTo>
                    <a:pt x="38275" y="35116"/>
                    <a:pt x="38276" y="35116"/>
                    <a:pt x="38278" y="35116"/>
                  </a:cubicBezTo>
                  <a:cubicBezTo>
                    <a:pt x="38298" y="35116"/>
                    <a:pt x="38376" y="35174"/>
                    <a:pt x="38399" y="35216"/>
                  </a:cubicBezTo>
                  <a:cubicBezTo>
                    <a:pt x="38638" y="35645"/>
                    <a:pt x="38874" y="36081"/>
                    <a:pt x="39145" y="36577"/>
                  </a:cubicBezTo>
                  <a:cubicBezTo>
                    <a:pt x="38338" y="35999"/>
                    <a:pt x="37756" y="35353"/>
                    <a:pt x="37460" y="34466"/>
                  </a:cubicBezTo>
                  <a:cubicBezTo>
                    <a:pt x="37142" y="33528"/>
                    <a:pt x="36795" y="32595"/>
                    <a:pt x="36434" y="31667"/>
                  </a:cubicBezTo>
                  <a:cubicBezTo>
                    <a:pt x="36184" y="31016"/>
                    <a:pt x="35924" y="30370"/>
                    <a:pt x="35617" y="29749"/>
                  </a:cubicBezTo>
                  <a:cubicBezTo>
                    <a:pt x="35188" y="28885"/>
                    <a:pt x="34539" y="28178"/>
                    <a:pt x="33878" y="27489"/>
                  </a:cubicBezTo>
                  <a:cubicBezTo>
                    <a:pt x="33495" y="27085"/>
                    <a:pt x="33120" y="26674"/>
                    <a:pt x="32752" y="26264"/>
                  </a:cubicBezTo>
                  <a:cubicBezTo>
                    <a:pt x="32503" y="25985"/>
                    <a:pt x="32163" y="25964"/>
                    <a:pt x="31831" y="25903"/>
                  </a:cubicBezTo>
                  <a:cubicBezTo>
                    <a:pt x="31106" y="25778"/>
                    <a:pt x="30382" y="25667"/>
                    <a:pt x="29660" y="25524"/>
                  </a:cubicBezTo>
                  <a:cubicBezTo>
                    <a:pt x="28735" y="25338"/>
                    <a:pt x="27870" y="24982"/>
                    <a:pt x="27107" y="24421"/>
                  </a:cubicBezTo>
                  <a:cubicBezTo>
                    <a:pt x="26256" y="23800"/>
                    <a:pt x="25371" y="23210"/>
                    <a:pt x="24768" y="22317"/>
                  </a:cubicBezTo>
                  <a:cubicBezTo>
                    <a:pt x="24503" y="21924"/>
                    <a:pt x="24214" y="21532"/>
                    <a:pt x="24039" y="21095"/>
                  </a:cubicBezTo>
                  <a:cubicBezTo>
                    <a:pt x="23642" y="20106"/>
                    <a:pt x="23835" y="19163"/>
                    <a:pt x="24485" y="18349"/>
                  </a:cubicBezTo>
                  <a:cubicBezTo>
                    <a:pt x="24707" y="18074"/>
                    <a:pt x="25096" y="17910"/>
                    <a:pt x="25432" y="17749"/>
                  </a:cubicBezTo>
                  <a:cubicBezTo>
                    <a:pt x="26272" y="17347"/>
                    <a:pt x="27160" y="17119"/>
                    <a:pt x="28093" y="17119"/>
                  </a:cubicBezTo>
                  <a:close/>
                  <a:moveTo>
                    <a:pt x="32969" y="32404"/>
                  </a:moveTo>
                  <a:cubicBezTo>
                    <a:pt x="33510" y="32404"/>
                    <a:pt x="34051" y="32482"/>
                    <a:pt x="34617" y="32706"/>
                  </a:cubicBezTo>
                  <a:cubicBezTo>
                    <a:pt x="34499" y="32813"/>
                    <a:pt x="34427" y="32892"/>
                    <a:pt x="34346" y="32956"/>
                  </a:cubicBezTo>
                  <a:cubicBezTo>
                    <a:pt x="34281" y="33002"/>
                    <a:pt x="34209" y="33045"/>
                    <a:pt x="34138" y="33070"/>
                  </a:cubicBezTo>
                  <a:cubicBezTo>
                    <a:pt x="32703" y="33592"/>
                    <a:pt x="31349" y="34327"/>
                    <a:pt x="29838" y="34634"/>
                  </a:cubicBezTo>
                  <a:cubicBezTo>
                    <a:pt x="29099" y="34788"/>
                    <a:pt x="28371" y="34985"/>
                    <a:pt x="27639" y="35163"/>
                  </a:cubicBezTo>
                  <a:cubicBezTo>
                    <a:pt x="27599" y="35170"/>
                    <a:pt x="27560" y="35185"/>
                    <a:pt x="27521" y="35185"/>
                  </a:cubicBezTo>
                  <a:cubicBezTo>
                    <a:pt x="26103" y="35199"/>
                    <a:pt x="24821" y="35791"/>
                    <a:pt x="23482" y="36134"/>
                  </a:cubicBezTo>
                  <a:cubicBezTo>
                    <a:pt x="22596" y="36363"/>
                    <a:pt x="21707" y="36577"/>
                    <a:pt x="20814" y="36774"/>
                  </a:cubicBezTo>
                  <a:cubicBezTo>
                    <a:pt x="20609" y="36818"/>
                    <a:pt x="20404" y="36844"/>
                    <a:pt x="20195" y="36844"/>
                  </a:cubicBezTo>
                  <a:cubicBezTo>
                    <a:pt x="19904" y="36844"/>
                    <a:pt x="19606" y="36794"/>
                    <a:pt x="19292" y="36673"/>
                  </a:cubicBezTo>
                  <a:cubicBezTo>
                    <a:pt x="19728" y="36124"/>
                    <a:pt x="20321" y="35928"/>
                    <a:pt x="20868" y="35684"/>
                  </a:cubicBezTo>
                  <a:cubicBezTo>
                    <a:pt x="21021" y="35863"/>
                    <a:pt x="21128" y="36067"/>
                    <a:pt x="21296" y="36159"/>
                  </a:cubicBezTo>
                  <a:cubicBezTo>
                    <a:pt x="21468" y="36252"/>
                    <a:pt x="21699" y="36231"/>
                    <a:pt x="21946" y="36266"/>
                  </a:cubicBezTo>
                  <a:cubicBezTo>
                    <a:pt x="22449" y="35845"/>
                    <a:pt x="22610" y="35313"/>
                    <a:pt x="22282" y="34659"/>
                  </a:cubicBezTo>
                  <a:cubicBezTo>
                    <a:pt x="23199" y="34188"/>
                    <a:pt x="24078" y="33734"/>
                    <a:pt x="24956" y="33281"/>
                  </a:cubicBezTo>
                  <a:cubicBezTo>
                    <a:pt x="24974" y="33309"/>
                    <a:pt x="24992" y="33342"/>
                    <a:pt x="25010" y="33373"/>
                  </a:cubicBezTo>
                  <a:cubicBezTo>
                    <a:pt x="24292" y="33788"/>
                    <a:pt x="23574" y="34206"/>
                    <a:pt x="22856" y="34621"/>
                  </a:cubicBezTo>
                  <a:cubicBezTo>
                    <a:pt x="23314" y="34581"/>
                    <a:pt x="23700" y="34377"/>
                    <a:pt x="24082" y="34171"/>
                  </a:cubicBezTo>
                  <a:cubicBezTo>
                    <a:pt x="24660" y="33863"/>
                    <a:pt x="25221" y="33520"/>
                    <a:pt x="25806" y="33231"/>
                  </a:cubicBezTo>
                  <a:cubicBezTo>
                    <a:pt x="26339" y="32967"/>
                    <a:pt x="26895" y="32779"/>
                    <a:pt x="27488" y="32779"/>
                  </a:cubicBezTo>
                  <a:cubicBezTo>
                    <a:pt x="27615" y="32779"/>
                    <a:pt x="27744" y="32788"/>
                    <a:pt x="27875" y="32806"/>
                  </a:cubicBezTo>
                  <a:cubicBezTo>
                    <a:pt x="27931" y="32816"/>
                    <a:pt x="27985" y="32834"/>
                    <a:pt x="28042" y="32852"/>
                  </a:cubicBezTo>
                  <a:cubicBezTo>
                    <a:pt x="28046" y="32923"/>
                    <a:pt x="28049" y="32995"/>
                    <a:pt x="28056" y="33060"/>
                  </a:cubicBezTo>
                  <a:cubicBezTo>
                    <a:pt x="28090" y="33063"/>
                    <a:pt x="28124" y="33064"/>
                    <a:pt x="28157" y="33064"/>
                  </a:cubicBezTo>
                  <a:cubicBezTo>
                    <a:pt x="28486" y="33064"/>
                    <a:pt x="28776" y="32931"/>
                    <a:pt x="29081" y="32859"/>
                  </a:cubicBezTo>
                  <a:cubicBezTo>
                    <a:pt x="29660" y="32724"/>
                    <a:pt x="30260" y="32678"/>
                    <a:pt x="30853" y="32602"/>
                  </a:cubicBezTo>
                  <a:cubicBezTo>
                    <a:pt x="31424" y="32531"/>
                    <a:pt x="31995" y="32452"/>
                    <a:pt x="32571" y="32417"/>
                  </a:cubicBezTo>
                  <a:cubicBezTo>
                    <a:pt x="32704" y="32408"/>
                    <a:pt x="32836" y="32404"/>
                    <a:pt x="32969" y="32404"/>
                  </a:cubicBezTo>
                  <a:close/>
                  <a:moveTo>
                    <a:pt x="20496" y="31492"/>
                  </a:moveTo>
                  <a:cubicBezTo>
                    <a:pt x="20501" y="31492"/>
                    <a:pt x="20506" y="31492"/>
                    <a:pt x="20510" y="31492"/>
                  </a:cubicBezTo>
                  <a:cubicBezTo>
                    <a:pt x="21199" y="31538"/>
                    <a:pt x="21882" y="31606"/>
                    <a:pt x="22592" y="31778"/>
                  </a:cubicBezTo>
                  <a:cubicBezTo>
                    <a:pt x="22218" y="32013"/>
                    <a:pt x="21839" y="32249"/>
                    <a:pt x="21463" y="32485"/>
                  </a:cubicBezTo>
                  <a:cubicBezTo>
                    <a:pt x="21910" y="32388"/>
                    <a:pt x="22303" y="32188"/>
                    <a:pt x="22650" y="31906"/>
                  </a:cubicBezTo>
                  <a:cubicBezTo>
                    <a:pt x="22788" y="31792"/>
                    <a:pt x="22843" y="31740"/>
                    <a:pt x="22951" y="31740"/>
                  </a:cubicBezTo>
                  <a:cubicBezTo>
                    <a:pt x="23029" y="31740"/>
                    <a:pt x="23136" y="31768"/>
                    <a:pt x="23324" y="31820"/>
                  </a:cubicBezTo>
                  <a:cubicBezTo>
                    <a:pt x="23228" y="31924"/>
                    <a:pt x="23156" y="32045"/>
                    <a:pt x="23053" y="32099"/>
                  </a:cubicBezTo>
                  <a:cubicBezTo>
                    <a:pt x="22299" y="32495"/>
                    <a:pt x="21539" y="32881"/>
                    <a:pt x="20782" y="33266"/>
                  </a:cubicBezTo>
                  <a:cubicBezTo>
                    <a:pt x="19717" y="33810"/>
                    <a:pt x="18656" y="34349"/>
                    <a:pt x="17596" y="34891"/>
                  </a:cubicBezTo>
                  <a:cubicBezTo>
                    <a:pt x="17546" y="34916"/>
                    <a:pt x="17507" y="34959"/>
                    <a:pt x="17464" y="34995"/>
                  </a:cubicBezTo>
                  <a:cubicBezTo>
                    <a:pt x="17468" y="35020"/>
                    <a:pt x="17474" y="35049"/>
                    <a:pt x="17482" y="35077"/>
                  </a:cubicBezTo>
                  <a:cubicBezTo>
                    <a:pt x="17575" y="35041"/>
                    <a:pt x="17667" y="35017"/>
                    <a:pt x="17753" y="34974"/>
                  </a:cubicBezTo>
                  <a:cubicBezTo>
                    <a:pt x="19071" y="34324"/>
                    <a:pt x="20389" y="33681"/>
                    <a:pt x="21703" y="33017"/>
                  </a:cubicBezTo>
                  <a:cubicBezTo>
                    <a:pt x="22213" y="32760"/>
                    <a:pt x="22735" y="32499"/>
                    <a:pt x="23199" y="32170"/>
                  </a:cubicBezTo>
                  <a:cubicBezTo>
                    <a:pt x="23460" y="31987"/>
                    <a:pt x="23709" y="31871"/>
                    <a:pt x="23985" y="31871"/>
                  </a:cubicBezTo>
                  <a:cubicBezTo>
                    <a:pt x="24144" y="31871"/>
                    <a:pt x="24312" y="31909"/>
                    <a:pt x="24496" y="31995"/>
                  </a:cubicBezTo>
                  <a:cubicBezTo>
                    <a:pt x="22060" y="33256"/>
                    <a:pt x="19617" y="34423"/>
                    <a:pt x="17089" y="35499"/>
                  </a:cubicBezTo>
                  <a:cubicBezTo>
                    <a:pt x="16582" y="35163"/>
                    <a:pt x="16071" y="34784"/>
                    <a:pt x="15353" y="34688"/>
                  </a:cubicBezTo>
                  <a:lnTo>
                    <a:pt x="15353" y="34688"/>
                  </a:lnTo>
                  <a:cubicBezTo>
                    <a:pt x="15496" y="34999"/>
                    <a:pt x="15811" y="34974"/>
                    <a:pt x="15968" y="35152"/>
                  </a:cubicBezTo>
                  <a:cubicBezTo>
                    <a:pt x="16136" y="35345"/>
                    <a:pt x="16335" y="35506"/>
                    <a:pt x="16582" y="35738"/>
                  </a:cubicBezTo>
                  <a:cubicBezTo>
                    <a:pt x="14410" y="36759"/>
                    <a:pt x="12525" y="38102"/>
                    <a:pt x="10685" y="39528"/>
                  </a:cubicBezTo>
                  <a:cubicBezTo>
                    <a:pt x="10518" y="39438"/>
                    <a:pt x="10382" y="39363"/>
                    <a:pt x="10243" y="39288"/>
                  </a:cubicBezTo>
                  <a:cubicBezTo>
                    <a:pt x="10257" y="39210"/>
                    <a:pt x="10257" y="39152"/>
                    <a:pt x="10278" y="39102"/>
                  </a:cubicBezTo>
                  <a:cubicBezTo>
                    <a:pt x="10492" y="38623"/>
                    <a:pt x="10797" y="38209"/>
                    <a:pt x="11193" y="37863"/>
                  </a:cubicBezTo>
                  <a:cubicBezTo>
                    <a:pt x="12600" y="36635"/>
                    <a:pt x="14000" y="35402"/>
                    <a:pt x="15411" y="34177"/>
                  </a:cubicBezTo>
                  <a:cubicBezTo>
                    <a:pt x="15975" y="33688"/>
                    <a:pt x="16660" y="33403"/>
                    <a:pt x="17318" y="33073"/>
                  </a:cubicBezTo>
                  <a:cubicBezTo>
                    <a:pt x="18275" y="32592"/>
                    <a:pt x="19228" y="32102"/>
                    <a:pt x="20185" y="31621"/>
                  </a:cubicBezTo>
                  <a:cubicBezTo>
                    <a:pt x="20285" y="31569"/>
                    <a:pt x="20396" y="31492"/>
                    <a:pt x="20496" y="31492"/>
                  </a:cubicBezTo>
                  <a:close/>
                  <a:moveTo>
                    <a:pt x="13052" y="35581"/>
                  </a:moveTo>
                  <a:cubicBezTo>
                    <a:pt x="13102" y="35581"/>
                    <a:pt x="13159" y="35591"/>
                    <a:pt x="13225" y="35617"/>
                  </a:cubicBezTo>
                  <a:cubicBezTo>
                    <a:pt x="12825" y="35963"/>
                    <a:pt x="12429" y="36306"/>
                    <a:pt x="12035" y="36652"/>
                  </a:cubicBezTo>
                  <a:cubicBezTo>
                    <a:pt x="11707" y="36942"/>
                    <a:pt x="11382" y="37235"/>
                    <a:pt x="11061" y="37527"/>
                  </a:cubicBezTo>
                  <a:cubicBezTo>
                    <a:pt x="11000" y="37581"/>
                    <a:pt x="10954" y="37680"/>
                    <a:pt x="10889" y="37692"/>
                  </a:cubicBezTo>
                  <a:cubicBezTo>
                    <a:pt x="10564" y="37738"/>
                    <a:pt x="10489" y="37985"/>
                    <a:pt x="10393" y="38238"/>
                  </a:cubicBezTo>
                  <a:cubicBezTo>
                    <a:pt x="10286" y="38513"/>
                    <a:pt x="10103" y="38763"/>
                    <a:pt x="10029" y="39042"/>
                  </a:cubicBezTo>
                  <a:cubicBezTo>
                    <a:pt x="9946" y="39342"/>
                    <a:pt x="9803" y="39510"/>
                    <a:pt x="9503" y="39613"/>
                  </a:cubicBezTo>
                  <a:cubicBezTo>
                    <a:pt x="8790" y="39854"/>
                    <a:pt x="8068" y="40053"/>
                    <a:pt x="7315" y="40053"/>
                  </a:cubicBezTo>
                  <a:cubicBezTo>
                    <a:pt x="7288" y="40053"/>
                    <a:pt x="7262" y="40053"/>
                    <a:pt x="7235" y="40052"/>
                  </a:cubicBezTo>
                  <a:cubicBezTo>
                    <a:pt x="7206" y="40052"/>
                    <a:pt x="7176" y="40052"/>
                    <a:pt x="7146" y="40052"/>
                  </a:cubicBezTo>
                  <a:cubicBezTo>
                    <a:pt x="6614" y="40052"/>
                    <a:pt x="6097" y="40110"/>
                    <a:pt x="5590" y="40263"/>
                  </a:cubicBezTo>
                  <a:cubicBezTo>
                    <a:pt x="5440" y="40306"/>
                    <a:pt x="5282" y="40324"/>
                    <a:pt x="5129" y="40355"/>
                  </a:cubicBezTo>
                  <a:cubicBezTo>
                    <a:pt x="5582" y="39977"/>
                    <a:pt x="5854" y="39477"/>
                    <a:pt x="6161" y="39020"/>
                  </a:cubicBezTo>
                  <a:cubicBezTo>
                    <a:pt x="6408" y="38652"/>
                    <a:pt x="6696" y="38334"/>
                    <a:pt x="7068" y="38092"/>
                  </a:cubicBezTo>
                  <a:cubicBezTo>
                    <a:pt x="8107" y="37423"/>
                    <a:pt x="9175" y="36820"/>
                    <a:pt x="10357" y="36434"/>
                  </a:cubicBezTo>
                  <a:cubicBezTo>
                    <a:pt x="11207" y="36159"/>
                    <a:pt x="12057" y="35881"/>
                    <a:pt x="12907" y="35606"/>
                  </a:cubicBezTo>
                  <a:cubicBezTo>
                    <a:pt x="12952" y="35591"/>
                    <a:pt x="12999" y="35581"/>
                    <a:pt x="13052" y="35581"/>
                  </a:cubicBezTo>
                  <a:close/>
                  <a:moveTo>
                    <a:pt x="25659" y="36019"/>
                  </a:moveTo>
                  <a:cubicBezTo>
                    <a:pt x="25725" y="36019"/>
                    <a:pt x="25798" y="36048"/>
                    <a:pt x="25928" y="36073"/>
                  </a:cubicBezTo>
                  <a:cubicBezTo>
                    <a:pt x="25763" y="36195"/>
                    <a:pt x="25667" y="36292"/>
                    <a:pt x="25549" y="36348"/>
                  </a:cubicBezTo>
                  <a:cubicBezTo>
                    <a:pt x="24403" y="36927"/>
                    <a:pt x="23189" y="37299"/>
                    <a:pt x="21925" y="37495"/>
                  </a:cubicBezTo>
                  <a:cubicBezTo>
                    <a:pt x="21922" y="37495"/>
                    <a:pt x="21920" y="37496"/>
                    <a:pt x="21918" y="37496"/>
                  </a:cubicBezTo>
                  <a:cubicBezTo>
                    <a:pt x="21884" y="37496"/>
                    <a:pt x="21847" y="37470"/>
                    <a:pt x="21814" y="37459"/>
                  </a:cubicBezTo>
                  <a:cubicBezTo>
                    <a:pt x="21625" y="37488"/>
                    <a:pt x="21432" y="37520"/>
                    <a:pt x="21242" y="37552"/>
                  </a:cubicBezTo>
                  <a:cubicBezTo>
                    <a:pt x="20978" y="37616"/>
                    <a:pt x="20710" y="37680"/>
                    <a:pt x="20446" y="37749"/>
                  </a:cubicBezTo>
                  <a:cubicBezTo>
                    <a:pt x="20357" y="37795"/>
                    <a:pt x="20278" y="37860"/>
                    <a:pt x="20185" y="37888"/>
                  </a:cubicBezTo>
                  <a:cubicBezTo>
                    <a:pt x="18882" y="38267"/>
                    <a:pt x="17654" y="38834"/>
                    <a:pt x="16421" y="39388"/>
                  </a:cubicBezTo>
                  <a:cubicBezTo>
                    <a:pt x="16042" y="39559"/>
                    <a:pt x="15653" y="39706"/>
                    <a:pt x="15214" y="39763"/>
                  </a:cubicBezTo>
                  <a:cubicBezTo>
                    <a:pt x="15464" y="39606"/>
                    <a:pt x="15714" y="39449"/>
                    <a:pt x="15961" y="39295"/>
                  </a:cubicBezTo>
                  <a:lnTo>
                    <a:pt x="15961" y="39295"/>
                  </a:lnTo>
                  <a:cubicBezTo>
                    <a:pt x="15447" y="39452"/>
                    <a:pt x="14939" y="39624"/>
                    <a:pt x="14560" y="40027"/>
                  </a:cubicBezTo>
                  <a:cubicBezTo>
                    <a:pt x="14507" y="40080"/>
                    <a:pt x="14450" y="40145"/>
                    <a:pt x="14382" y="40166"/>
                  </a:cubicBezTo>
                  <a:cubicBezTo>
                    <a:pt x="13749" y="40339"/>
                    <a:pt x="13135" y="40605"/>
                    <a:pt x="12464" y="40605"/>
                  </a:cubicBezTo>
                  <a:cubicBezTo>
                    <a:pt x="12427" y="40605"/>
                    <a:pt x="12390" y="40604"/>
                    <a:pt x="12353" y="40602"/>
                  </a:cubicBezTo>
                  <a:cubicBezTo>
                    <a:pt x="12261" y="40595"/>
                    <a:pt x="12168" y="40570"/>
                    <a:pt x="12064" y="40556"/>
                  </a:cubicBezTo>
                  <a:cubicBezTo>
                    <a:pt x="12106" y="40358"/>
                    <a:pt x="12198" y="40276"/>
                    <a:pt x="12334" y="40276"/>
                  </a:cubicBezTo>
                  <a:cubicBezTo>
                    <a:pt x="12373" y="40276"/>
                    <a:pt x="12415" y="40282"/>
                    <a:pt x="12460" y="40295"/>
                  </a:cubicBezTo>
                  <a:lnTo>
                    <a:pt x="12464" y="40316"/>
                  </a:lnTo>
                  <a:cubicBezTo>
                    <a:pt x="12464" y="40006"/>
                    <a:pt x="12650" y="39795"/>
                    <a:pt x="12868" y="39624"/>
                  </a:cubicBezTo>
                  <a:cubicBezTo>
                    <a:pt x="13757" y="38923"/>
                    <a:pt x="14654" y="38234"/>
                    <a:pt x="15554" y="37545"/>
                  </a:cubicBezTo>
                  <a:cubicBezTo>
                    <a:pt x="15882" y="37291"/>
                    <a:pt x="16232" y="37063"/>
                    <a:pt x="16571" y="36823"/>
                  </a:cubicBezTo>
                  <a:cubicBezTo>
                    <a:pt x="16882" y="36606"/>
                    <a:pt x="17217" y="36459"/>
                    <a:pt x="17628" y="36456"/>
                  </a:cubicBezTo>
                  <a:lnTo>
                    <a:pt x="17628" y="36456"/>
                  </a:lnTo>
                  <a:cubicBezTo>
                    <a:pt x="17568" y="36510"/>
                    <a:pt x="17514" y="36581"/>
                    <a:pt x="17446" y="36613"/>
                  </a:cubicBezTo>
                  <a:cubicBezTo>
                    <a:pt x="16403" y="37113"/>
                    <a:pt x="15457" y="37770"/>
                    <a:pt x="14521" y="38442"/>
                  </a:cubicBezTo>
                  <a:cubicBezTo>
                    <a:pt x="14403" y="38527"/>
                    <a:pt x="14314" y="38656"/>
                    <a:pt x="14257" y="38827"/>
                  </a:cubicBezTo>
                  <a:cubicBezTo>
                    <a:pt x="14732" y="38509"/>
                    <a:pt x="15196" y="38178"/>
                    <a:pt x="15686" y="37881"/>
                  </a:cubicBezTo>
                  <a:cubicBezTo>
                    <a:pt x="16346" y="37477"/>
                    <a:pt x="17021" y="37106"/>
                    <a:pt x="17696" y="36720"/>
                  </a:cubicBezTo>
                  <a:cubicBezTo>
                    <a:pt x="17844" y="36636"/>
                    <a:pt x="17994" y="36599"/>
                    <a:pt x="18140" y="36599"/>
                  </a:cubicBezTo>
                  <a:cubicBezTo>
                    <a:pt x="18357" y="36599"/>
                    <a:pt x="18566" y="36680"/>
                    <a:pt x="18750" y="36806"/>
                  </a:cubicBezTo>
                  <a:cubicBezTo>
                    <a:pt x="19208" y="37119"/>
                    <a:pt x="19696" y="37272"/>
                    <a:pt x="20211" y="37272"/>
                  </a:cubicBezTo>
                  <a:cubicBezTo>
                    <a:pt x="20365" y="37272"/>
                    <a:pt x="20522" y="37258"/>
                    <a:pt x="20682" y="37230"/>
                  </a:cubicBezTo>
                  <a:cubicBezTo>
                    <a:pt x="21403" y="37110"/>
                    <a:pt x="22117" y="36924"/>
                    <a:pt x="22835" y="36763"/>
                  </a:cubicBezTo>
                  <a:cubicBezTo>
                    <a:pt x="22962" y="36737"/>
                    <a:pt x="23088" y="36700"/>
                    <a:pt x="23234" y="36700"/>
                  </a:cubicBezTo>
                  <a:cubicBezTo>
                    <a:pt x="23266" y="36700"/>
                    <a:pt x="23298" y="36702"/>
                    <a:pt x="23332" y="36706"/>
                  </a:cubicBezTo>
                  <a:cubicBezTo>
                    <a:pt x="23235" y="36767"/>
                    <a:pt x="23142" y="36838"/>
                    <a:pt x="23039" y="36877"/>
                  </a:cubicBezTo>
                  <a:cubicBezTo>
                    <a:pt x="22692" y="37016"/>
                    <a:pt x="22339" y="37141"/>
                    <a:pt x="21989" y="37270"/>
                  </a:cubicBezTo>
                  <a:cubicBezTo>
                    <a:pt x="22157" y="37256"/>
                    <a:pt x="22342" y="37273"/>
                    <a:pt x="22496" y="37217"/>
                  </a:cubicBezTo>
                  <a:cubicBezTo>
                    <a:pt x="23110" y="36991"/>
                    <a:pt x="23718" y="36742"/>
                    <a:pt x="24324" y="36498"/>
                  </a:cubicBezTo>
                  <a:cubicBezTo>
                    <a:pt x="24635" y="35992"/>
                    <a:pt x="25167" y="36088"/>
                    <a:pt x="25638" y="36020"/>
                  </a:cubicBezTo>
                  <a:cubicBezTo>
                    <a:pt x="25645" y="36020"/>
                    <a:pt x="25652" y="36019"/>
                    <a:pt x="25659" y="36019"/>
                  </a:cubicBezTo>
                  <a:close/>
                  <a:moveTo>
                    <a:pt x="37892" y="36085"/>
                  </a:moveTo>
                  <a:cubicBezTo>
                    <a:pt x="38053" y="36238"/>
                    <a:pt x="38206" y="36381"/>
                    <a:pt x="38391" y="36559"/>
                  </a:cubicBezTo>
                  <a:cubicBezTo>
                    <a:pt x="37384" y="37634"/>
                    <a:pt x="36045" y="38163"/>
                    <a:pt x="34831" y="38888"/>
                  </a:cubicBezTo>
                  <a:cubicBezTo>
                    <a:pt x="36167" y="38445"/>
                    <a:pt x="37392" y="37799"/>
                    <a:pt x="38503" y="36920"/>
                  </a:cubicBezTo>
                  <a:lnTo>
                    <a:pt x="38503" y="36920"/>
                  </a:lnTo>
                  <a:cubicBezTo>
                    <a:pt x="38160" y="37466"/>
                    <a:pt x="37699" y="37888"/>
                    <a:pt x="37166" y="38213"/>
                  </a:cubicBezTo>
                  <a:cubicBezTo>
                    <a:pt x="36320" y="38735"/>
                    <a:pt x="35463" y="39238"/>
                    <a:pt x="34585" y="39702"/>
                  </a:cubicBezTo>
                  <a:cubicBezTo>
                    <a:pt x="33017" y="40527"/>
                    <a:pt x="31353" y="41038"/>
                    <a:pt x="29581" y="41177"/>
                  </a:cubicBezTo>
                  <a:cubicBezTo>
                    <a:pt x="28667" y="41249"/>
                    <a:pt x="27756" y="41341"/>
                    <a:pt x="26846" y="41417"/>
                  </a:cubicBezTo>
                  <a:cubicBezTo>
                    <a:pt x="26778" y="41422"/>
                    <a:pt x="26709" y="41425"/>
                    <a:pt x="26640" y="41425"/>
                  </a:cubicBezTo>
                  <a:cubicBezTo>
                    <a:pt x="26529" y="41425"/>
                    <a:pt x="26418" y="41417"/>
                    <a:pt x="26310" y="41402"/>
                  </a:cubicBezTo>
                  <a:cubicBezTo>
                    <a:pt x="26242" y="41395"/>
                    <a:pt x="26189" y="41298"/>
                    <a:pt x="26049" y="41166"/>
                  </a:cubicBezTo>
                  <a:cubicBezTo>
                    <a:pt x="26549" y="41099"/>
                    <a:pt x="26949" y="41041"/>
                    <a:pt x="27349" y="40988"/>
                  </a:cubicBezTo>
                  <a:lnTo>
                    <a:pt x="27349" y="40891"/>
                  </a:lnTo>
                  <a:cubicBezTo>
                    <a:pt x="27092" y="40881"/>
                    <a:pt x="26838" y="40870"/>
                    <a:pt x="26499" y="40859"/>
                  </a:cubicBezTo>
                  <a:cubicBezTo>
                    <a:pt x="26632" y="40745"/>
                    <a:pt x="26699" y="40659"/>
                    <a:pt x="26789" y="40609"/>
                  </a:cubicBezTo>
                  <a:cubicBezTo>
                    <a:pt x="28139" y="39845"/>
                    <a:pt x="29488" y="39088"/>
                    <a:pt x="30842" y="38331"/>
                  </a:cubicBezTo>
                  <a:cubicBezTo>
                    <a:pt x="31910" y="37731"/>
                    <a:pt x="33060" y="37359"/>
                    <a:pt x="34245" y="37077"/>
                  </a:cubicBezTo>
                  <a:cubicBezTo>
                    <a:pt x="35213" y="36845"/>
                    <a:pt x="36167" y="36566"/>
                    <a:pt x="37127" y="36306"/>
                  </a:cubicBezTo>
                  <a:cubicBezTo>
                    <a:pt x="37374" y="36241"/>
                    <a:pt x="37620" y="36163"/>
                    <a:pt x="37892" y="36085"/>
                  </a:cubicBezTo>
                  <a:close/>
                  <a:moveTo>
                    <a:pt x="10250" y="39802"/>
                  </a:moveTo>
                  <a:lnTo>
                    <a:pt x="10250" y="39802"/>
                  </a:lnTo>
                  <a:cubicBezTo>
                    <a:pt x="10204" y="39935"/>
                    <a:pt x="10197" y="40027"/>
                    <a:pt x="10146" y="40080"/>
                  </a:cubicBezTo>
                  <a:cubicBezTo>
                    <a:pt x="9297" y="41016"/>
                    <a:pt x="8247" y="41634"/>
                    <a:pt x="7043" y="41987"/>
                  </a:cubicBezTo>
                  <a:cubicBezTo>
                    <a:pt x="6400" y="42180"/>
                    <a:pt x="5747" y="42330"/>
                    <a:pt x="4982" y="42527"/>
                  </a:cubicBezTo>
                  <a:cubicBezTo>
                    <a:pt x="5218" y="42073"/>
                    <a:pt x="5397" y="41720"/>
                    <a:pt x="5582" y="41370"/>
                  </a:cubicBezTo>
                  <a:cubicBezTo>
                    <a:pt x="5811" y="40934"/>
                    <a:pt x="6168" y="40720"/>
                    <a:pt x="6672" y="40667"/>
                  </a:cubicBezTo>
                  <a:cubicBezTo>
                    <a:pt x="7639" y="40566"/>
                    <a:pt x="8600" y="40423"/>
                    <a:pt x="9521" y="40085"/>
                  </a:cubicBezTo>
                  <a:cubicBezTo>
                    <a:pt x="9743" y="40006"/>
                    <a:pt x="9961" y="39917"/>
                    <a:pt x="10250" y="39802"/>
                  </a:cubicBezTo>
                  <a:close/>
                  <a:moveTo>
                    <a:pt x="30788" y="41531"/>
                  </a:moveTo>
                  <a:cubicBezTo>
                    <a:pt x="30862" y="41531"/>
                    <a:pt x="30937" y="41533"/>
                    <a:pt x="31013" y="41537"/>
                  </a:cubicBezTo>
                  <a:cubicBezTo>
                    <a:pt x="30238" y="42152"/>
                    <a:pt x="29492" y="42770"/>
                    <a:pt x="28714" y="43348"/>
                  </a:cubicBezTo>
                  <a:cubicBezTo>
                    <a:pt x="28427" y="43563"/>
                    <a:pt x="28110" y="43777"/>
                    <a:pt x="27692" y="43798"/>
                  </a:cubicBezTo>
                  <a:cubicBezTo>
                    <a:pt x="28376" y="42394"/>
                    <a:pt x="29330" y="41531"/>
                    <a:pt x="30788" y="41531"/>
                  </a:cubicBezTo>
                  <a:close/>
                  <a:moveTo>
                    <a:pt x="21217" y="38282"/>
                  </a:moveTo>
                  <a:cubicBezTo>
                    <a:pt x="21273" y="38282"/>
                    <a:pt x="21344" y="38294"/>
                    <a:pt x="21446" y="38298"/>
                  </a:cubicBezTo>
                  <a:cubicBezTo>
                    <a:pt x="21378" y="38402"/>
                    <a:pt x="21353" y="38473"/>
                    <a:pt x="21303" y="38513"/>
                  </a:cubicBezTo>
                  <a:cubicBezTo>
                    <a:pt x="20774" y="38931"/>
                    <a:pt x="20246" y="39352"/>
                    <a:pt x="19599" y="39584"/>
                  </a:cubicBezTo>
                  <a:cubicBezTo>
                    <a:pt x="18585" y="39952"/>
                    <a:pt x="17725" y="40535"/>
                    <a:pt x="17036" y="41370"/>
                  </a:cubicBezTo>
                  <a:cubicBezTo>
                    <a:pt x="16921" y="41506"/>
                    <a:pt x="16724" y="41573"/>
                    <a:pt x="16514" y="41705"/>
                  </a:cubicBezTo>
                  <a:cubicBezTo>
                    <a:pt x="16571" y="41738"/>
                    <a:pt x="16617" y="41766"/>
                    <a:pt x="16700" y="41813"/>
                  </a:cubicBezTo>
                  <a:cubicBezTo>
                    <a:pt x="16346" y="42388"/>
                    <a:pt x="15661" y="42377"/>
                    <a:pt x="15178" y="42709"/>
                  </a:cubicBezTo>
                  <a:cubicBezTo>
                    <a:pt x="15364" y="42673"/>
                    <a:pt x="15549" y="42638"/>
                    <a:pt x="15839" y="42581"/>
                  </a:cubicBezTo>
                  <a:lnTo>
                    <a:pt x="15839" y="42581"/>
                  </a:lnTo>
                  <a:cubicBezTo>
                    <a:pt x="15532" y="42856"/>
                    <a:pt x="15236" y="42909"/>
                    <a:pt x="14961" y="42988"/>
                  </a:cubicBezTo>
                  <a:cubicBezTo>
                    <a:pt x="14443" y="43134"/>
                    <a:pt x="13914" y="43235"/>
                    <a:pt x="13400" y="43391"/>
                  </a:cubicBezTo>
                  <a:cubicBezTo>
                    <a:pt x="12300" y="43734"/>
                    <a:pt x="11193" y="44066"/>
                    <a:pt x="10114" y="44466"/>
                  </a:cubicBezTo>
                  <a:cubicBezTo>
                    <a:pt x="9567" y="44670"/>
                    <a:pt x="9020" y="44761"/>
                    <a:pt x="8467" y="44761"/>
                  </a:cubicBezTo>
                  <a:cubicBezTo>
                    <a:pt x="8196" y="44761"/>
                    <a:pt x="7925" y="44740"/>
                    <a:pt x="7650" y="44698"/>
                  </a:cubicBezTo>
                  <a:cubicBezTo>
                    <a:pt x="7103" y="44616"/>
                    <a:pt x="6564" y="44509"/>
                    <a:pt x="5961" y="44402"/>
                  </a:cubicBezTo>
                  <a:cubicBezTo>
                    <a:pt x="6329" y="43930"/>
                    <a:pt x="6779" y="43606"/>
                    <a:pt x="7211" y="43277"/>
                  </a:cubicBezTo>
                  <a:cubicBezTo>
                    <a:pt x="8375" y="42388"/>
                    <a:pt x="9653" y="41720"/>
                    <a:pt x="11100" y="41405"/>
                  </a:cubicBezTo>
                  <a:cubicBezTo>
                    <a:pt x="12264" y="41148"/>
                    <a:pt x="13428" y="40888"/>
                    <a:pt x="14589" y="40616"/>
                  </a:cubicBezTo>
                  <a:cubicBezTo>
                    <a:pt x="15678" y="40359"/>
                    <a:pt x="16736" y="40016"/>
                    <a:pt x="17689" y="39413"/>
                  </a:cubicBezTo>
                  <a:cubicBezTo>
                    <a:pt x="17707" y="39402"/>
                    <a:pt x="17721" y="39388"/>
                    <a:pt x="17743" y="39381"/>
                  </a:cubicBezTo>
                  <a:cubicBezTo>
                    <a:pt x="18875" y="39017"/>
                    <a:pt x="20011" y="38652"/>
                    <a:pt x="21146" y="38292"/>
                  </a:cubicBezTo>
                  <a:cubicBezTo>
                    <a:pt x="21168" y="38285"/>
                    <a:pt x="21191" y="38282"/>
                    <a:pt x="21217" y="38282"/>
                  </a:cubicBezTo>
                  <a:close/>
                  <a:moveTo>
                    <a:pt x="36392" y="32767"/>
                  </a:moveTo>
                  <a:cubicBezTo>
                    <a:pt x="36513" y="33088"/>
                    <a:pt x="36609" y="33342"/>
                    <a:pt x="36703" y="33595"/>
                  </a:cubicBezTo>
                  <a:lnTo>
                    <a:pt x="36698" y="33571"/>
                  </a:lnTo>
                  <a:lnTo>
                    <a:pt x="36698" y="33571"/>
                  </a:lnTo>
                  <a:cubicBezTo>
                    <a:pt x="36977" y="34227"/>
                    <a:pt x="37256" y="34881"/>
                    <a:pt x="37545" y="35563"/>
                  </a:cubicBezTo>
                  <a:cubicBezTo>
                    <a:pt x="37392" y="35606"/>
                    <a:pt x="37281" y="35649"/>
                    <a:pt x="37170" y="35663"/>
                  </a:cubicBezTo>
                  <a:cubicBezTo>
                    <a:pt x="34710" y="35974"/>
                    <a:pt x="32439" y="36863"/>
                    <a:pt x="30232" y="37945"/>
                  </a:cubicBezTo>
                  <a:cubicBezTo>
                    <a:pt x="27767" y="39152"/>
                    <a:pt x="25378" y="40499"/>
                    <a:pt x="23106" y="42041"/>
                  </a:cubicBezTo>
                  <a:cubicBezTo>
                    <a:pt x="22760" y="42274"/>
                    <a:pt x="22393" y="42477"/>
                    <a:pt x="22050" y="42713"/>
                  </a:cubicBezTo>
                  <a:cubicBezTo>
                    <a:pt x="21475" y="43116"/>
                    <a:pt x="20839" y="43388"/>
                    <a:pt x="20174" y="43606"/>
                  </a:cubicBezTo>
                  <a:cubicBezTo>
                    <a:pt x="19917" y="43691"/>
                    <a:pt x="19671" y="43834"/>
                    <a:pt x="19439" y="43984"/>
                  </a:cubicBezTo>
                  <a:cubicBezTo>
                    <a:pt x="18589" y="44534"/>
                    <a:pt x="17764" y="45120"/>
                    <a:pt x="16904" y="45652"/>
                  </a:cubicBezTo>
                  <a:cubicBezTo>
                    <a:pt x="16485" y="45913"/>
                    <a:pt x="16017" y="46098"/>
                    <a:pt x="15571" y="46309"/>
                  </a:cubicBezTo>
                  <a:cubicBezTo>
                    <a:pt x="15556" y="46316"/>
                    <a:pt x="15539" y="46318"/>
                    <a:pt x="15520" y="46318"/>
                  </a:cubicBezTo>
                  <a:cubicBezTo>
                    <a:pt x="15480" y="46318"/>
                    <a:pt x="15430" y="46308"/>
                    <a:pt x="15368" y="46306"/>
                  </a:cubicBezTo>
                  <a:cubicBezTo>
                    <a:pt x="15760" y="45616"/>
                    <a:pt x="16139" y="44952"/>
                    <a:pt x="16514" y="44284"/>
                  </a:cubicBezTo>
                  <a:cubicBezTo>
                    <a:pt x="16960" y="43498"/>
                    <a:pt x="17525" y="42809"/>
                    <a:pt x="18203" y="42216"/>
                  </a:cubicBezTo>
                  <a:cubicBezTo>
                    <a:pt x="18725" y="41759"/>
                    <a:pt x="19268" y="41323"/>
                    <a:pt x="19803" y="40877"/>
                  </a:cubicBezTo>
                  <a:lnTo>
                    <a:pt x="19803" y="40877"/>
                  </a:lnTo>
                  <a:cubicBezTo>
                    <a:pt x="19399" y="40934"/>
                    <a:pt x="19071" y="41141"/>
                    <a:pt x="18760" y="41384"/>
                  </a:cubicBezTo>
                  <a:cubicBezTo>
                    <a:pt x="17750" y="42177"/>
                    <a:pt x="16874" y="43091"/>
                    <a:pt x="16253" y="44227"/>
                  </a:cubicBezTo>
                  <a:cubicBezTo>
                    <a:pt x="16221" y="44291"/>
                    <a:pt x="16157" y="44334"/>
                    <a:pt x="16075" y="44370"/>
                  </a:cubicBezTo>
                  <a:cubicBezTo>
                    <a:pt x="16256" y="43648"/>
                    <a:pt x="16589" y="43006"/>
                    <a:pt x="16989" y="42391"/>
                  </a:cubicBezTo>
                  <a:cubicBezTo>
                    <a:pt x="17392" y="41784"/>
                    <a:pt x="17936" y="41338"/>
                    <a:pt x="18524" y="40913"/>
                  </a:cubicBezTo>
                  <a:cubicBezTo>
                    <a:pt x="20196" y="39706"/>
                    <a:pt x="22063" y="38867"/>
                    <a:pt x="23906" y="37974"/>
                  </a:cubicBezTo>
                  <a:cubicBezTo>
                    <a:pt x="25446" y="37230"/>
                    <a:pt x="26988" y="36492"/>
                    <a:pt x="28539" y="35773"/>
                  </a:cubicBezTo>
                  <a:cubicBezTo>
                    <a:pt x="29385" y="35381"/>
                    <a:pt x="30249" y="35023"/>
                    <a:pt x="31114" y="34674"/>
                  </a:cubicBezTo>
                  <a:cubicBezTo>
                    <a:pt x="31367" y="34570"/>
                    <a:pt x="31653" y="34542"/>
                    <a:pt x="31956" y="34542"/>
                  </a:cubicBezTo>
                  <a:cubicBezTo>
                    <a:pt x="31813" y="34616"/>
                    <a:pt x="31678" y="34699"/>
                    <a:pt x="31531" y="34766"/>
                  </a:cubicBezTo>
                  <a:cubicBezTo>
                    <a:pt x="30135" y="35388"/>
                    <a:pt x="28724" y="35981"/>
                    <a:pt x="27342" y="36635"/>
                  </a:cubicBezTo>
                  <a:cubicBezTo>
                    <a:pt x="24878" y="37802"/>
                    <a:pt x="22506" y="39138"/>
                    <a:pt x="20174" y="40545"/>
                  </a:cubicBezTo>
                  <a:cubicBezTo>
                    <a:pt x="20028" y="40634"/>
                    <a:pt x="19910" y="40766"/>
                    <a:pt x="19778" y="40881"/>
                  </a:cubicBezTo>
                  <a:cubicBezTo>
                    <a:pt x="20725" y="40581"/>
                    <a:pt x="21592" y="40113"/>
                    <a:pt x="22449" y="39624"/>
                  </a:cubicBezTo>
                  <a:cubicBezTo>
                    <a:pt x="22810" y="39416"/>
                    <a:pt x="23178" y="39220"/>
                    <a:pt x="23538" y="39013"/>
                  </a:cubicBezTo>
                  <a:cubicBezTo>
                    <a:pt x="24260" y="38598"/>
                    <a:pt x="24996" y="38206"/>
                    <a:pt x="25699" y="37763"/>
                  </a:cubicBezTo>
                  <a:cubicBezTo>
                    <a:pt x="26975" y="36952"/>
                    <a:pt x="28346" y="36335"/>
                    <a:pt x="29728" y="35735"/>
                  </a:cubicBezTo>
                  <a:cubicBezTo>
                    <a:pt x="31470" y="34974"/>
                    <a:pt x="33210" y="34202"/>
                    <a:pt x="34949" y="33431"/>
                  </a:cubicBezTo>
                  <a:cubicBezTo>
                    <a:pt x="35417" y="33223"/>
                    <a:pt x="35874" y="33006"/>
                    <a:pt x="36392" y="32767"/>
                  </a:cubicBezTo>
                  <a:close/>
                  <a:moveTo>
                    <a:pt x="15514" y="44481"/>
                  </a:moveTo>
                  <a:cubicBezTo>
                    <a:pt x="15543" y="44502"/>
                    <a:pt x="15575" y="44520"/>
                    <a:pt x="15603" y="44537"/>
                  </a:cubicBezTo>
                  <a:cubicBezTo>
                    <a:pt x="15528" y="44781"/>
                    <a:pt x="15447" y="45020"/>
                    <a:pt x="15386" y="45266"/>
                  </a:cubicBezTo>
                  <a:cubicBezTo>
                    <a:pt x="15339" y="45455"/>
                    <a:pt x="15214" y="45556"/>
                    <a:pt x="15068" y="45670"/>
                  </a:cubicBezTo>
                  <a:cubicBezTo>
                    <a:pt x="14786" y="45884"/>
                    <a:pt x="14521" y="46127"/>
                    <a:pt x="14264" y="46373"/>
                  </a:cubicBezTo>
                  <a:cubicBezTo>
                    <a:pt x="13629" y="46970"/>
                    <a:pt x="12989" y="47563"/>
                    <a:pt x="12378" y="48184"/>
                  </a:cubicBezTo>
                  <a:cubicBezTo>
                    <a:pt x="11707" y="48862"/>
                    <a:pt x="11028" y="49523"/>
                    <a:pt x="10268" y="50109"/>
                  </a:cubicBezTo>
                  <a:cubicBezTo>
                    <a:pt x="9700" y="50545"/>
                    <a:pt x="9293" y="51145"/>
                    <a:pt x="8903" y="51748"/>
                  </a:cubicBezTo>
                  <a:cubicBezTo>
                    <a:pt x="8693" y="52070"/>
                    <a:pt x="8468" y="52384"/>
                    <a:pt x="8186" y="52791"/>
                  </a:cubicBezTo>
                  <a:cubicBezTo>
                    <a:pt x="8171" y="52309"/>
                    <a:pt x="8371" y="52030"/>
                    <a:pt x="8525" y="51737"/>
                  </a:cubicBezTo>
                  <a:cubicBezTo>
                    <a:pt x="9335" y="50194"/>
                    <a:pt x="10561" y="49012"/>
                    <a:pt x="11860" y="47891"/>
                  </a:cubicBezTo>
                  <a:cubicBezTo>
                    <a:pt x="12503" y="47334"/>
                    <a:pt x="13121" y="46744"/>
                    <a:pt x="13746" y="46159"/>
                  </a:cubicBezTo>
                  <a:cubicBezTo>
                    <a:pt x="14339" y="45605"/>
                    <a:pt x="14925" y="45041"/>
                    <a:pt x="15514" y="44481"/>
                  </a:cubicBezTo>
                  <a:close/>
                  <a:moveTo>
                    <a:pt x="15107" y="45991"/>
                  </a:moveTo>
                  <a:cubicBezTo>
                    <a:pt x="15075" y="46348"/>
                    <a:pt x="14728" y="46534"/>
                    <a:pt x="14753" y="46920"/>
                  </a:cubicBezTo>
                  <a:cubicBezTo>
                    <a:pt x="15211" y="46866"/>
                    <a:pt x="15564" y="46594"/>
                    <a:pt x="15968" y="46492"/>
                  </a:cubicBezTo>
                  <a:cubicBezTo>
                    <a:pt x="16371" y="46384"/>
                    <a:pt x="16764" y="46252"/>
                    <a:pt x="17221" y="46116"/>
                  </a:cubicBezTo>
                  <a:lnTo>
                    <a:pt x="17221" y="46116"/>
                  </a:lnTo>
                  <a:cubicBezTo>
                    <a:pt x="16975" y="46941"/>
                    <a:pt x="16535" y="47591"/>
                    <a:pt x="15975" y="48148"/>
                  </a:cubicBezTo>
                  <a:cubicBezTo>
                    <a:pt x="15429" y="48691"/>
                    <a:pt x="14817" y="49170"/>
                    <a:pt x="14161" y="49605"/>
                  </a:cubicBezTo>
                  <a:cubicBezTo>
                    <a:pt x="14303" y="49452"/>
                    <a:pt x="14432" y="49273"/>
                    <a:pt x="14600" y="49149"/>
                  </a:cubicBezTo>
                  <a:cubicBezTo>
                    <a:pt x="15297" y="48638"/>
                    <a:pt x="15849" y="47998"/>
                    <a:pt x="16268" y="47237"/>
                  </a:cubicBezTo>
                  <a:lnTo>
                    <a:pt x="16268" y="47237"/>
                  </a:lnTo>
                  <a:cubicBezTo>
                    <a:pt x="15836" y="47720"/>
                    <a:pt x="15450" y="48252"/>
                    <a:pt x="14964" y="48669"/>
                  </a:cubicBezTo>
                  <a:cubicBezTo>
                    <a:pt x="14457" y="49106"/>
                    <a:pt x="13968" y="49559"/>
                    <a:pt x="13497" y="50037"/>
                  </a:cubicBezTo>
                  <a:cubicBezTo>
                    <a:pt x="13578" y="50009"/>
                    <a:pt x="13657" y="49977"/>
                    <a:pt x="13764" y="49941"/>
                  </a:cubicBezTo>
                  <a:lnTo>
                    <a:pt x="13764" y="49941"/>
                  </a:lnTo>
                  <a:cubicBezTo>
                    <a:pt x="13746" y="50013"/>
                    <a:pt x="13746" y="50084"/>
                    <a:pt x="13714" y="50116"/>
                  </a:cubicBezTo>
                  <a:cubicBezTo>
                    <a:pt x="13182" y="50652"/>
                    <a:pt x="12661" y="51198"/>
                    <a:pt x="12111" y="51716"/>
                  </a:cubicBezTo>
                  <a:cubicBezTo>
                    <a:pt x="11697" y="52106"/>
                    <a:pt x="11300" y="52530"/>
                    <a:pt x="10732" y="52709"/>
                  </a:cubicBezTo>
                  <a:lnTo>
                    <a:pt x="10761" y="52706"/>
                  </a:lnTo>
                  <a:lnTo>
                    <a:pt x="10761" y="52706"/>
                  </a:lnTo>
                  <a:cubicBezTo>
                    <a:pt x="10368" y="53037"/>
                    <a:pt x="9897" y="53205"/>
                    <a:pt x="9414" y="53312"/>
                  </a:cubicBezTo>
                  <a:cubicBezTo>
                    <a:pt x="8954" y="53416"/>
                    <a:pt x="8478" y="53462"/>
                    <a:pt x="7939" y="53541"/>
                  </a:cubicBezTo>
                  <a:cubicBezTo>
                    <a:pt x="7993" y="53416"/>
                    <a:pt x="8011" y="53344"/>
                    <a:pt x="8050" y="53291"/>
                  </a:cubicBezTo>
                  <a:cubicBezTo>
                    <a:pt x="8521" y="52627"/>
                    <a:pt x="8997" y="51966"/>
                    <a:pt x="9472" y="51305"/>
                  </a:cubicBezTo>
                  <a:cubicBezTo>
                    <a:pt x="9797" y="50848"/>
                    <a:pt x="10164" y="50430"/>
                    <a:pt x="10636" y="50123"/>
                  </a:cubicBezTo>
                  <a:cubicBezTo>
                    <a:pt x="11511" y="49551"/>
                    <a:pt x="12225" y="48819"/>
                    <a:pt x="12900" y="48023"/>
                  </a:cubicBezTo>
                  <a:cubicBezTo>
                    <a:pt x="13471" y="47344"/>
                    <a:pt x="14168" y="46766"/>
                    <a:pt x="14814" y="46152"/>
                  </a:cubicBezTo>
                  <a:cubicBezTo>
                    <a:pt x="14882" y="46088"/>
                    <a:pt x="14982" y="46059"/>
                    <a:pt x="15107" y="45991"/>
                  </a:cubicBezTo>
                  <a:close/>
                  <a:moveTo>
                    <a:pt x="51730" y="0"/>
                  </a:moveTo>
                  <a:cubicBezTo>
                    <a:pt x="51477" y="7"/>
                    <a:pt x="51419" y="179"/>
                    <a:pt x="51376" y="350"/>
                  </a:cubicBezTo>
                  <a:cubicBezTo>
                    <a:pt x="51259" y="808"/>
                    <a:pt x="50995" y="1175"/>
                    <a:pt x="50691" y="1525"/>
                  </a:cubicBezTo>
                  <a:cubicBezTo>
                    <a:pt x="50224" y="2072"/>
                    <a:pt x="49702" y="2554"/>
                    <a:pt x="49091" y="2946"/>
                  </a:cubicBezTo>
                  <a:cubicBezTo>
                    <a:pt x="48148" y="3557"/>
                    <a:pt x="47305" y="4282"/>
                    <a:pt x="46688" y="5232"/>
                  </a:cubicBezTo>
                  <a:cubicBezTo>
                    <a:pt x="46352" y="5746"/>
                    <a:pt x="46052" y="6289"/>
                    <a:pt x="45716" y="6803"/>
                  </a:cubicBezTo>
                  <a:cubicBezTo>
                    <a:pt x="45449" y="7221"/>
                    <a:pt x="45205" y="7675"/>
                    <a:pt x="44855" y="8014"/>
                  </a:cubicBezTo>
                  <a:cubicBezTo>
                    <a:pt x="43860" y="8982"/>
                    <a:pt x="42845" y="9939"/>
                    <a:pt x="41777" y="10828"/>
                  </a:cubicBezTo>
                  <a:cubicBezTo>
                    <a:pt x="40885" y="11571"/>
                    <a:pt x="40020" y="12331"/>
                    <a:pt x="39313" y="13249"/>
                  </a:cubicBezTo>
                  <a:cubicBezTo>
                    <a:pt x="38174" y="14721"/>
                    <a:pt x="36784" y="15882"/>
                    <a:pt x="35152" y="16760"/>
                  </a:cubicBezTo>
                  <a:cubicBezTo>
                    <a:pt x="34245" y="17250"/>
                    <a:pt x="33321" y="17703"/>
                    <a:pt x="32413" y="18164"/>
                  </a:cubicBezTo>
                  <a:cubicBezTo>
                    <a:pt x="32277" y="18039"/>
                    <a:pt x="32170" y="17971"/>
                    <a:pt x="32113" y="17874"/>
                  </a:cubicBezTo>
                  <a:cubicBezTo>
                    <a:pt x="31667" y="17131"/>
                    <a:pt x="30985" y="16853"/>
                    <a:pt x="30156" y="16831"/>
                  </a:cubicBezTo>
                  <a:cubicBezTo>
                    <a:pt x="29578" y="16814"/>
                    <a:pt x="29002" y="16796"/>
                    <a:pt x="28427" y="16778"/>
                  </a:cubicBezTo>
                  <a:cubicBezTo>
                    <a:pt x="28350" y="16775"/>
                    <a:pt x="28272" y="16774"/>
                    <a:pt x="28196" y="16774"/>
                  </a:cubicBezTo>
                  <a:cubicBezTo>
                    <a:pt x="26975" y="16774"/>
                    <a:pt x="25850" y="17118"/>
                    <a:pt x="24792" y="17749"/>
                  </a:cubicBezTo>
                  <a:cubicBezTo>
                    <a:pt x="24300" y="18042"/>
                    <a:pt x="23942" y="18425"/>
                    <a:pt x="23764" y="18942"/>
                  </a:cubicBezTo>
                  <a:cubicBezTo>
                    <a:pt x="23478" y="19767"/>
                    <a:pt x="23367" y="20610"/>
                    <a:pt x="23817" y="21428"/>
                  </a:cubicBezTo>
                  <a:cubicBezTo>
                    <a:pt x="23853" y="21492"/>
                    <a:pt x="23860" y="21575"/>
                    <a:pt x="23892" y="21689"/>
                  </a:cubicBezTo>
                  <a:cubicBezTo>
                    <a:pt x="22946" y="22139"/>
                    <a:pt x="22017" y="22578"/>
                    <a:pt x="21089" y="23024"/>
                  </a:cubicBezTo>
                  <a:cubicBezTo>
                    <a:pt x="20471" y="23324"/>
                    <a:pt x="19818" y="23467"/>
                    <a:pt x="19139" y="23546"/>
                  </a:cubicBezTo>
                  <a:cubicBezTo>
                    <a:pt x="18208" y="23652"/>
                    <a:pt x="17277" y="23704"/>
                    <a:pt x="16345" y="23704"/>
                  </a:cubicBezTo>
                  <a:cubicBezTo>
                    <a:pt x="15550" y="23704"/>
                    <a:pt x="14754" y="23666"/>
                    <a:pt x="13957" y="23592"/>
                  </a:cubicBezTo>
                  <a:cubicBezTo>
                    <a:pt x="12887" y="23491"/>
                    <a:pt x="11819" y="23438"/>
                    <a:pt x="10753" y="23438"/>
                  </a:cubicBezTo>
                  <a:cubicBezTo>
                    <a:pt x="8763" y="23438"/>
                    <a:pt x="6780" y="23625"/>
                    <a:pt x="4807" y="24039"/>
                  </a:cubicBezTo>
                  <a:cubicBezTo>
                    <a:pt x="4275" y="24149"/>
                    <a:pt x="3761" y="24306"/>
                    <a:pt x="3340" y="24657"/>
                  </a:cubicBezTo>
                  <a:cubicBezTo>
                    <a:pt x="3096" y="24858"/>
                    <a:pt x="2837" y="24943"/>
                    <a:pt x="2568" y="24943"/>
                  </a:cubicBezTo>
                  <a:cubicBezTo>
                    <a:pt x="2436" y="24943"/>
                    <a:pt x="2301" y="24923"/>
                    <a:pt x="2165" y="24885"/>
                  </a:cubicBezTo>
                  <a:cubicBezTo>
                    <a:pt x="1590" y="24728"/>
                    <a:pt x="1029" y="24528"/>
                    <a:pt x="461" y="24349"/>
                  </a:cubicBezTo>
                  <a:cubicBezTo>
                    <a:pt x="326" y="24306"/>
                    <a:pt x="186" y="24278"/>
                    <a:pt x="50" y="24242"/>
                  </a:cubicBezTo>
                  <a:cubicBezTo>
                    <a:pt x="32" y="24281"/>
                    <a:pt x="19" y="24317"/>
                    <a:pt x="1" y="24357"/>
                  </a:cubicBezTo>
                  <a:cubicBezTo>
                    <a:pt x="161" y="24489"/>
                    <a:pt x="308" y="24670"/>
                    <a:pt x="494" y="24749"/>
                  </a:cubicBezTo>
                  <a:cubicBezTo>
                    <a:pt x="1057" y="24988"/>
                    <a:pt x="1629" y="25321"/>
                    <a:pt x="2215" y="25371"/>
                  </a:cubicBezTo>
                  <a:cubicBezTo>
                    <a:pt x="2869" y="25424"/>
                    <a:pt x="3443" y="25642"/>
                    <a:pt x="4047" y="25821"/>
                  </a:cubicBezTo>
                  <a:cubicBezTo>
                    <a:pt x="4218" y="25870"/>
                    <a:pt x="4393" y="25903"/>
                    <a:pt x="4568" y="25942"/>
                  </a:cubicBezTo>
                  <a:cubicBezTo>
                    <a:pt x="5712" y="26205"/>
                    <a:pt x="6870" y="26284"/>
                    <a:pt x="8035" y="26284"/>
                  </a:cubicBezTo>
                  <a:cubicBezTo>
                    <a:pt x="8165" y="26284"/>
                    <a:pt x="8295" y="26283"/>
                    <a:pt x="8425" y="26281"/>
                  </a:cubicBezTo>
                  <a:cubicBezTo>
                    <a:pt x="8753" y="26276"/>
                    <a:pt x="9081" y="26266"/>
                    <a:pt x="9408" y="26266"/>
                  </a:cubicBezTo>
                  <a:cubicBezTo>
                    <a:pt x="9558" y="26266"/>
                    <a:pt x="9708" y="26268"/>
                    <a:pt x="9857" y="26274"/>
                  </a:cubicBezTo>
                  <a:cubicBezTo>
                    <a:pt x="10354" y="26289"/>
                    <a:pt x="10960" y="26760"/>
                    <a:pt x="11161" y="27263"/>
                  </a:cubicBezTo>
                  <a:cubicBezTo>
                    <a:pt x="10950" y="27256"/>
                    <a:pt x="10757" y="27245"/>
                    <a:pt x="10561" y="27242"/>
                  </a:cubicBezTo>
                  <a:cubicBezTo>
                    <a:pt x="9904" y="27230"/>
                    <a:pt x="9248" y="27206"/>
                    <a:pt x="8593" y="27206"/>
                  </a:cubicBezTo>
                  <a:cubicBezTo>
                    <a:pt x="8452" y="27206"/>
                    <a:pt x="8312" y="27207"/>
                    <a:pt x="8171" y="27210"/>
                  </a:cubicBezTo>
                  <a:cubicBezTo>
                    <a:pt x="7886" y="27217"/>
                    <a:pt x="7575" y="27292"/>
                    <a:pt x="7321" y="27424"/>
                  </a:cubicBezTo>
                  <a:cubicBezTo>
                    <a:pt x="6929" y="27635"/>
                    <a:pt x="6953" y="27921"/>
                    <a:pt x="7343" y="28120"/>
                  </a:cubicBezTo>
                  <a:cubicBezTo>
                    <a:pt x="7529" y="28217"/>
                    <a:pt x="7725" y="28292"/>
                    <a:pt x="7979" y="28402"/>
                  </a:cubicBezTo>
                  <a:cubicBezTo>
                    <a:pt x="7832" y="28488"/>
                    <a:pt x="7754" y="28542"/>
                    <a:pt x="7668" y="28581"/>
                  </a:cubicBezTo>
                  <a:cubicBezTo>
                    <a:pt x="6965" y="28931"/>
                    <a:pt x="6457" y="29499"/>
                    <a:pt x="6093" y="30167"/>
                  </a:cubicBezTo>
                  <a:cubicBezTo>
                    <a:pt x="5911" y="30502"/>
                    <a:pt x="5679" y="30667"/>
                    <a:pt x="5343" y="30770"/>
                  </a:cubicBezTo>
                  <a:cubicBezTo>
                    <a:pt x="4697" y="30970"/>
                    <a:pt x="4057" y="31188"/>
                    <a:pt x="3415" y="31402"/>
                  </a:cubicBezTo>
                  <a:cubicBezTo>
                    <a:pt x="3301" y="31442"/>
                    <a:pt x="3200" y="31514"/>
                    <a:pt x="3043" y="31592"/>
                  </a:cubicBezTo>
                  <a:cubicBezTo>
                    <a:pt x="4122" y="31402"/>
                    <a:pt x="5132" y="31224"/>
                    <a:pt x="6186" y="31038"/>
                  </a:cubicBezTo>
                  <a:cubicBezTo>
                    <a:pt x="6675" y="31435"/>
                    <a:pt x="7332" y="31278"/>
                    <a:pt x="7943" y="31385"/>
                  </a:cubicBezTo>
                  <a:cubicBezTo>
                    <a:pt x="6386" y="32035"/>
                    <a:pt x="5050" y="32956"/>
                    <a:pt x="4004" y="34324"/>
                  </a:cubicBezTo>
                  <a:cubicBezTo>
                    <a:pt x="3593" y="33602"/>
                    <a:pt x="3129" y="33038"/>
                    <a:pt x="2279" y="33006"/>
                  </a:cubicBezTo>
                  <a:lnTo>
                    <a:pt x="2279" y="33006"/>
                  </a:lnTo>
                  <a:cubicBezTo>
                    <a:pt x="2472" y="33199"/>
                    <a:pt x="2725" y="33331"/>
                    <a:pt x="2893" y="33531"/>
                  </a:cubicBezTo>
                  <a:cubicBezTo>
                    <a:pt x="3261" y="33970"/>
                    <a:pt x="3614" y="34423"/>
                    <a:pt x="3911" y="34913"/>
                  </a:cubicBezTo>
                  <a:cubicBezTo>
                    <a:pt x="4077" y="35186"/>
                    <a:pt x="4273" y="35302"/>
                    <a:pt x="4555" y="35302"/>
                  </a:cubicBezTo>
                  <a:cubicBezTo>
                    <a:pt x="4564" y="35302"/>
                    <a:pt x="4573" y="35302"/>
                    <a:pt x="4583" y="35302"/>
                  </a:cubicBezTo>
                  <a:cubicBezTo>
                    <a:pt x="4818" y="35295"/>
                    <a:pt x="5061" y="35277"/>
                    <a:pt x="5290" y="35216"/>
                  </a:cubicBezTo>
                  <a:cubicBezTo>
                    <a:pt x="6518" y="34891"/>
                    <a:pt x="7761" y="34603"/>
                    <a:pt x="8971" y="34206"/>
                  </a:cubicBezTo>
                  <a:cubicBezTo>
                    <a:pt x="10100" y="33835"/>
                    <a:pt x="11193" y="33349"/>
                    <a:pt x="12304" y="32906"/>
                  </a:cubicBezTo>
                  <a:cubicBezTo>
                    <a:pt x="12742" y="32727"/>
                    <a:pt x="13167" y="32506"/>
                    <a:pt x="13617" y="32356"/>
                  </a:cubicBezTo>
                  <a:cubicBezTo>
                    <a:pt x="14750" y="31974"/>
                    <a:pt x="15900" y="31652"/>
                    <a:pt x="17021" y="31242"/>
                  </a:cubicBezTo>
                  <a:cubicBezTo>
                    <a:pt x="17373" y="31112"/>
                    <a:pt x="17711" y="31039"/>
                    <a:pt x="18052" y="31039"/>
                  </a:cubicBezTo>
                  <a:cubicBezTo>
                    <a:pt x="18302" y="31039"/>
                    <a:pt x="18554" y="31078"/>
                    <a:pt x="18814" y="31163"/>
                  </a:cubicBezTo>
                  <a:cubicBezTo>
                    <a:pt x="19121" y="31263"/>
                    <a:pt x="19442" y="31313"/>
                    <a:pt x="19903" y="31417"/>
                  </a:cubicBezTo>
                  <a:cubicBezTo>
                    <a:pt x="19571" y="31616"/>
                    <a:pt x="19381" y="31756"/>
                    <a:pt x="19171" y="31852"/>
                  </a:cubicBezTo>
                  <a:cubicBezTo>
                    <a:pt x="18628" y="32096"/>
                    <a:pt x="18071" y="32310"/>
                    <a:pt x="17525" y="32552"/>
                  </a:cubicBezTo>
                  <a:cubicBezTo>
                    <a:pt x="16307" y="33091"/>
                    <a:pt x="15082" y="33631"/>
                    <a:pt x="14232" y="34738"/>
                  </a:cubicBezTo>
                  <a:cubicBezTo>
                    <a:pt x="14092" y="34916"/>
                    <a:pt x="13896" y="34988"/>
                    <a:pt x="13678" y="35053"/>
                  </a:cubicBezTo>
                  <a:cubicBezTo>
                    <a:pt x="12496" y="35402"/>
                    <a:pt x="11311" y="35749"/>
                    <a:pt x="10139" y="36134"/>
                  </a:cubicBezTo>
                  <a:cubicBezTo>
                    <a:pt x="8943" y="36528"/>
                    <a:pt x="7857" y="37156"/>
                    <a:pt x="6797" y="37827"/>
                  </a:cubicBezTo>
                  <a:cubicBezTo>
                    <a:pt x="6404" y="38074"/>
                    <a:pt x="6096" y="38409"/>
                    <a:pt x="5854" y="38806"/>
                  </a:cubicBezTo>
                  <a:cubicBezTo>
                    <a:pt x="5707" y="39045"/>
                    <a:pt x="5557" y="39281"/>
                    <a:pt x="5393" y="39502"/>
                  </a:cubicBezTo>
                  <a:cubicBezTo>
                    <a:pt x="5129" y="39859"/>
                    <a:pt x="4807" y="40149"/>
                    <a:pt x="4318" y="40299"/>
                  </a:cubicBezTo>
                  <a:cubicBezTo>
                    <a:pt x="4115" y="40152"/>
                    <a:pt x="3889" y="39991"/>
                    <a:pt x="3665" y="39838"/>
                  </a:cubicBezTo>
                  <a:cubicBezTo>
                    <a:pt x="3429" y="39678"/>
                    <a:pt x="3289" y="39366"/>
                    <a:pt x="2893" y="39366"/>
                  </a:cubicBezTo>
                  <a:cubicBezTo>
                    <a:pt x="2900" y="39688"/>
                    <a:pt x="3057" y="39909"/>
                    <a:pt x="3268" y="40091"/>
                  </a:cubicBezTo>
                  <a:cubicBezTo>
                    <a:pt x="3461" y="40256"/>
                    <a:pt x="3668" y="40431"/>
                    <a:pt x="3900" y="40527"/>
                  </a:cubicBezTo>
                  <a:cubicBezTo>
                    <a:pt x="4127" y="40618"/>
                    <a:pt x="4289" y="40856"/>
                    <a:pt x="4558" y="40856"/>
                  </a:cubicBezTo>
                  <a:cubicBezTo>
                    <a:pt x="4585" y="40856"/>
                    <a:pt x="4613" y="40854"/>
                    <a:pt x="4643" y="40848"/>
                  </a:cubicBezTo>
                  <a:cubicBezTo>
                    <a:pt x="4908" y="40802"/>
                    <a:pt x="5175" y="40770"/>
                    <a:pt x="5504" y="40723"/>
                  </a:cubicBezTo>
                  <a:lnTo>
                    <a:pt x="5504" y="40723"/>
                  </a:lnTo>
                  <a:cubicBezTo>
                    <a:pt x="5007" y="41649"/>
                    <a:pt x="4782" y="42609"/>
                    <a:pt x="4182" y="43395"/>
                  </a:cubicBezTo>
                  <a:cubicBezTo>
                    <a:pt x="4039" y="43581"/>
                    <a:pt x="4026" y="43881"/>
                    <a:pt x="4004" y="44130"/>
                  </a:cubicBezTo>
                  <a:cubicBezTo>
                    <a:pt x="3978" y="44380"/>
                    <a:pt x="4107" y="44580"/>
                    <a:pt x="4415" y="44734"/>
                  </a:cubicBezTo>
                  <a:cubicBezTo>
                    <a:pt x="4047" y="43991"/>
                    <a:pt x="4311" y="43438"/>
                    <a:pt x="4825" y="42995"/>
                  </a:cubicBezTo>
                  <a:cubicBezTo>
                    <a:pt x="5040" y="42806"/>
                    <a:pt x="5336" y="42695"/>
                    <a:pt x="5615" y="42602"/>
                  </a:cubicBezTo>
                  <a:cubicBezTo>
                    <a:pt x="5897" y="42509"/>
                    <a:pt x="6200" y="42488"/>
                    <a:pt x="6493" y="42427"/>
                  </a:cubicBezTo>
                  <a:cubicBezTo>
                    <a:pt x="7679" y="42173"/>
                    <a:pt x="8750" y="41666"/>
                    <a:pt x="9693" y="40902"/>
                  </a:cubicBezTo>
                  <a:cubicBezTo>
                    <a:pt x="10293" y="40416"/>
                    <a:pt x="10875" y="39909"/>
                    <a:pt x="11453" y="39399"/>
                  </a:cubicBezTo>
                  <a:cubicBezTo>
                    <a:pt x="12818" y="38188"/>
                    <a:pt x="14375" y="37270"/>
                    <a:pt x="15978" y="36427"/>
                  </a:cubicBezTo>
                  <a:cubicBezTo>
                    <a:pt x="16039" y="36395"/>
                    <a:pt x="16114" y="36388"/>
                    <a:pt x="16182" y="36370"/>
                  </a:cubicBezTo>
                  <a:lnTo>
                    <a:pt x="16182" y="36370"/>
                  </a:lnTo>
                  <a:cubicBezTo>
                    <a:pt x="15986" y="36577"/>
                    <a:pt x="15760" y="36734"/>
                    <a:pt x="15532" y="36888"/>
                  </a:cubicBezTo>
                  <a:cubicBezTo>
                    <a:pt x="14225" y="37766"/>
                    <a:pt x="13032" y="38788"/>
                    <a:pt x="11860" y="39838"/>
                  </a:cubicBezTo>
                  <a:cubicBezTo>
                    <a:pt x="11507" y="40159"/>
                    <a:pt x="11171" y="40509"/>
                    <a:pt x="11264" y="41081"/>
                  </a:cubicBezTo>
                  <a:cubicBezTo>
                    <a:pt x="10096" y="41316"/>
                    <a:pt x="9093" y="41837"/>
                    <a:pt x="8097" y="42384"/>
                  </a:cubicBezTo>
                  <a:cubicBezTo>
                    <a:pt x="7304" y="42820"/>
                    <a:pt x="6611" y="43380"/>
                    <a:pt x="5979" y="44016"/>
                  </a:cubicBezTo>
                  <a:cubicBezTo>
                    <a:pt x="5572" y="44427"/>
                    <a:pt x="5136" y="44794"/>
                    <a:pt x="4654" y="45116"/>
                  </a:cubicBezTo>
                  <a:cubicBezTo>
                    <a:pt x="4182" y="45430"/>
                    <a:pt x="3732" y="45780"/>
                    <a:pt x="3276" y="46113"/>
                  </a:cubicBezTo>
                  <a:cubicBezTo>
                    <a:pt x="3330" y="46127"/>
                    <a:pt x="3382" y="46133"/>
                    <a:pt x="3432" y="46133"/>
                  </a:cubicBezTo>
                  <a:cubicBezTo>
                    <a:pt x="3521" y="46133"/>
                    <a:pt x="3601" y="46111"/>
                    <a:pt x="3668" y="46070"/>
                  </a:cubicBezTo>
                  <a:cubicBezTo>
                    <a:pt x="4122" y="45784"/>
                    <a:pt x="4596" y="45520"/>
                    <a:pt x="5004" y="45177"/>
                  </a:cubicBezTo>
                  <a:cubicBezTo>
                    <a:pt x="5373" y="44875"/>
                    <a:pt x="5767" y="44758"/>
                    <a:pt x="6194" y="44758"/>
                  </a:cubicBezTo>
                  <a:cubicBezTo>
                    <a:pt x="6296" y="44758"/>
                    <a:pt x="6401" y="44765"/>
                    <a:pt x="6507" y="44777"/>
                  </a:cubicBezTo>
                  <a:cubicBezTo>
                    <a:pt x="6647" y="44794"/>
                    <a:pt x="6782" y="44834"/>
                    <a:pt x="6918" y="44855"/>
                  </a:cubicBezTo>
                  <a:cubicBezTo>
                    <a:pt x="7395" y="44934"/>
                    <a:pt x="7868" y="44983"/>
                    <a:pt x="8338" y="44983"/>
                  </a:cubicBezTo>
                  <a:cubicBezTo>
                    <a:pt x="9021" y="44983"/>
                    <a:pt x="9699" y="44879"/>
                    <a:pt x="10378" y="44606"/>
                  </a:cubicBezTo>
                  <a:cubicBezTo>
                    <a:pt x="11596" y="44120"/>
                    <a:pt x="12864" y="43770"/>
                    <a:pt x="14157" y="43513"/>
                  </a:cubicBezTo>
                  <a:cubicBezTo>
                    <a:pt x="14739" y="43398"/>
                    <a:pt x="15307" y="43209"/>
                    <a:pt x="15882" y="43052"/>
                  </a:cubicBezTo>
                  <a:cubicBezTo>
                    <a:pt x="15999" y="43020"/>
                    <a:pt x="16114" y="42988"/>
                    <a:pt x="16253" y="42948"/>
                  </a:cubicBezTo>
                  <a:lnTo>
                    <a:pt x="16253" y="42948"/>
                  </a:lnTo>
                  <a:cubicBezTo>
                    <a:pt x="16197" y="43345"/>
                    <a:pt x="15946" y="43559"/>
                    <a:pt x="15725" y="43777"/>
                  </a:cubicBezTo>
                  <a:cubicBezTo>
                    <a:pt x="14793" y="44702"/>
                    <a:pt x="13846" y="45616"/>
                    <a:pt x="12907" y="46530"/>
                  </a:cubicBezTo>
                  <a:cubicBezTo>
                    <a:pt x="12721" y="46709"/>
                    <a:pt x="12528" y="46884"/>
                    <a:pt x="12340" y="47059"/>
                  </a:cubicBezTo>
                  <a:cubicBezTo>
                    <a:pt x="11625" y="47723"/>
                    <a:pt x="10889" y="48366"/>
                    <a:pt x="10197" y="49052"/>
                  </a:cubicBezTo>
                  <a:cubicBezTo>
                    <a:pt x="8975" y="50258"/>
                    <a:pt x="8054" y="51656"/>
                    <a:pt x="7672" y="53359"/>
                  </a:cubicBezTo>
                  <a:cubicBezTo>
                    <a:pt x="7643" y="53487"/>
                    <a:pt x="7639" y="53619"/>
                    <a:pt x="7621" y="53748"/>
                  </a:cubicBezTo>
                  <a:cubicBezTo>
                    <a:pt x="7710" y="53778"/>
                    <a:pt x="7768" y="53810"/>
                    <a:pt x="7816" y="53810"/>
                  </a:cubicBezTo>
                  <a:cubicBezTo>
                    <a:pt x="7820" y="53810"/>
                    <a:pt x="7824" y="53809"/>
                    <a:pt x="7829" y="53809"/>
                  </a:cubicBezTo>
                  <a:cubicBezTo>
                    <a:pt x="8321" y="53741"/>
                    <a:pt x="8818" y="53687"/>
                    <a:pt x="9304" y="53588"/>
                  </a:cubicBezTo>
                  <a:cubicBezTo>
                    <a:pt x="9650" y="53516"/>
                    <a:pt x="9996" y="53408"/>
                    <a:pt x="10329" y="53276"/>
                  </a:cubicBezTo>
                  <a:cubicBezTo>
                    <a:pt x="11193" y="52927"/>
                    <a:pt x="11878" y="52330"/>
                    <a:pt x="12536" y="51684"/>
                  </a:cubicBezTo>
                  <a:cubicBezTo>
                    <a:pt x="13214" y="51013"/>
                    <a:pt x="13925" y="50373"/>
                    <a:pt x="14639" y="49744"/>
                  </a:cubicBezTo>
                  <a:cubicBezTo>
                    <a:pt x="15164" y="49284"/>
                    <a:pt x="15764" y="48913"/>
                    <a:pt x="16250" y="48420"/>
                  </a:cubicBezTo>
                  <a:cubicBezTo>
                    <a:pt x="17378" y="47270"/>
                    <a:pt x="18453" y="46066"/>
                    <a:pt x="19561" y="44895"/>
                  </a:cubicBezTo>
                  <a:cubicBezTo>
                    <a:pt x="19721" y="44723"/>
                    <a:pt x="19910" y="44573"/>
                    <a:pt x="20107" y="44445"/>
                  </a:cubicBezTo>
                  <a:cubicBezTo>
                    <a:pt x="21296" y="43680"/>
                    <a:pt x="22492" y="42935"/>
                    <a:pt x="23675" y="42163"/>
                  </a:cubicBezTo>
                  <a:cubicBezTo>
                    <a:pt x="24003" y="41950"/>
                    <a:pt x="24328" y="41826"/>
                    <a:pt x="24719" y="41826"/>
                  </a:cubicBezTo>
                  <a:cubicBezTo>
                    <a:pt x="24741" y="41826"/>
                    <a:pt x="24763" y="41826"/>
                    <a:pt x="24785" y="41827"/>
                  </a:cubicBezTo>
                  <a:cubicBezTo>
                    <a:pt x="25860" y="41863"/>
                    <a:pt x="26932" y="41870"/>
                    <a:pt x="28007" y="41891"/>
                  </a:cubicBezTo>
                  <a:cubicBezTo>
                    <a:pt x="28020" y="41891"/>
                    <a:pt x="28031" y="41916"/>
                    <a:pt x="28074" y="41963"/>
                  </a:cubicBezTo>
                  <a:cubicBezTo>
                    <a:pt x="27971" y="42088"/>
                    <a:pt x="27860" y="42216"/>
                    <a:pt x="27756" y="42348"/>
                  </a:cubicBezTo>
                  <a:cubicBezTo>
                    <a:pt x="27492" y="42699"/>
                    <a:pt x="27171" y="43034"/>
                    <a:pt x="27153" y="43492"/>
                  </a:cubicBezTo>
                  <a:cubicBezTo>
                    <a:pt x="27142" y="43834"/>
                    <a:pt x="26978" y="44038"/>
                    <a:pt x="26746" y="44237"/>
                  </a:cubicBezTo>
                  <a:cubicBezTo>
                    <a:pt x="26596" y="44366"/>
                    <a:pt x="26467" y="44520"/>
                    <a:pt x="26335" y="44670"/>
                  </a:cubicBezTo>
                  <a:cubicBezTo>
                    <a:pt x="26010" y="45038"/>
                    <a:pt x="25620" y="45295"/>
                    <a:pt x="25153" y="45448"/>
                  </a:cubicBezTo>
                  <a:cubicBezTo>
                    <a:pt x="25035" y="45488"/>
                    <a:pt x="24924" y="45562"/>
                    <a:pt x="24810" y="45620"/>
                  </a:cubicBezTo>
                  <a:cubicBezTo>
                    <a:pt x="24912" y="45636"/>
                    <a:pt x="25011" y="45644"/>
                    <a:pt x="25108" y="45644"/>
                  </a:cubicBezTo>
                  <a:cubicBezTo>
                    <a:pt x="25461" y="45644"/>
                    <a:pt x="25782" y="45537"/>
                    <a:pt x="26060" y="45327"/>
                  </a:cubicBezTo>
                  <a:cubicBezTo>
                    <a:pt x="26403" y="45063"/>
                    <a:pt x="26703" y="44738"/>
                    <a:pt x="27035" y="44456"/>
                  </a:cubicBezTo>
                  <a:cubicBezTo>
                    <a:pt x="27178" y="44331"/>
                    <a:pt x="27346" y="44159"/>
                    <a:pt x="27514" y="44152"/>
                  </a:cubicBezTo>
                  <a:cubicBezTo>
                    <a:pt x="28188" y="44109"/>
                    <a:pt x="28714" y="43759"/>
                    <a:pt x="29224" y="43373"/>
                  </a:cubicBezTo>
                  <a:cubicBezTo>
                    <a:pt x="29860" y="42899"/>
                    <a:pt x="30467" y="42381"/>
                    <a:pt x="31106" y="41913"/>
                  </a:cubicBezTo>
                  <a:cubicBezTo>
                    <a:pt x="31521" y="41613"/>
                    <a:pt x="31949" y="41291"/>
                    <a:pt x="32421" y="41113"/>
                  </a:cubicBezTo>
                  <a:cubicBezTo>
                    <a:pt x="34010" y="40509"/>
                    <a:pt x="35513" y="39749"/>
                    <a:pt x="36927" y="38816"/>
                  </a:cubicBezTo>
                  <a:cubicBezTo>
                    <a:pt x="37560" y="38399"/>
                    <a:pt x="38185" y="37963"/>
                    <a:pt x="38653" y="37359"/>
                  </a:cubicBezTo>
                  <a:cubicBezTo>
                    <a:pt x="38859" y="37088"/>
                    <a:pt x="39063" y="36892"/>
                    <a:pt x="39420" y="36859"/>
                  </a:cubicBezTo>
                  <a:cubicBezTo>
                    <a:pt x="39563" y="36966"/>
                    <a:pt x="39716" y="37080"/>
                    <a:pt x="39967" y="37270"/>
                  </a:cubicBezTo>
                  <a:cubicBezTo>
                    <a:pt x="39749" y="36606"/>
                    <a:pt x="39431" y="36067"/>
                    <a:pt x="39681" y="35438"/>
                  </a:cubicBezTo>
                  <a:cubicBezTo>
                    <a:pt x="39709" y="35424"/>
                    <a:pt x="39763" y="35392"/>
                    <a:pt x="39820" y="35384"/>
                  </a:cubicBezTo>
                  <a:cubicBezTo>
                    <a:pt x="41745" y="35081"/>
                    <a:pt x="43667" y="34741"/>
                    <a:pt x="45620" y="34645"/>
                  </a:cubicBezTo>
                  <a:cubicBezTo>
                    <a:pt x="46573" y="34599"/>
                    <a:pt x="47524" y="34531"/>
                    <a:pt x="48477" y="34484"/>
                  </a:cubicBezTo>
                  <a:cubicBezTo>
                    <a:pt x="48994" y="34463"/>
                    <a:pt x="49512" y="34477"/>
                    <a:pt x="50031" y="34459"/>
                  </a:cubicBezTo>
                  <a:cubicBezTo>
                    <a:pt x="50762" y="34433"/>
                    <a:pt x="51494" y="34392"/>
                    <a:pt x="52226" y="34392"/>
                  </a:cubicBezTo>
                  <a:cubicBezTo>
                    <a:pt x="52766" y="34392"/>
                    <a:pt x="53306" y="34414"/>
                    <a:pt x="53845" y="34481"/>
                  </a:cubicBezTo>
                  <a:cubicBezTo>
                    <a:pt x="55148" y="34645"/>
                    <a:pt x="56448" y="34831"/>
                    <a:pt x="57755" y="34985"/>
                  </a:cubicBezTo>
                  <a:cubicBezTo>
                    <a:pt x="58483" y="35066"/>
                    <a:pt x="59219" y="35102"/>
                    <a:pt x="59952" y="35160"/>
                  </a:cubicBezTo>
                  <a:cubicBezTo>
                    <a:pt x="61180" y="35256"/>
                    <a:pt x="62416" y="35320"/>
                    <a:pt x="63637" y="35456"/>
                  </a:cubicBezTo>
                  <a:cubicBezTo>
                    <a:pt x="64784" y="35582"/>
                    <a:pt x="65931" y="35669"/>
                    <a:pt x="67079" y="35669"/>
                  </a:cubicBezTo>
                  <a:cubicBezTo>
                    <a:pt x="67501" y="35669"/>
                    <a:pt x="67922" y="35657"/>
                    <a:pt x="68344" y="35631"/>
                  </a:cubicBezTo>
                  <a:cubicBezTo>
                    <a:pt x="69166" y="35581"/>
                    <a:pt x="69815" y="35063"/>
                    <a:pt x="70069" y="34303"/>
                  </a:cubicBezTo>
                  <a:cubicBezTo>
                    <a:pt x="70069" y="34302"/>
                    <a:pt x="70069" y="34302"/>
                    <a:pt x="70069" y="34302"/>
                  </a:cubicBezTo>
                  <a:lnTo>
                    <a:pt x="70069" y="34302"/>
                  </a:lnTo>
                  <a:cubicBezTo>
                    <a:pt x="70147" y="34288"/>
                    <a:pt x="70241" y="34298"/>
                    <a:pt x="70297" y="34256"/>
                  </a:cubicBezTo>
                  <a:cubicBezTo>
                    <a:pt x="70972" y="33756"/>
                    <a:pt x="71437" y="33127"/>
                    <a:pt x="71337" y="32242"/>
                  </a:cubicBezTo>
                  <a:cubicBezTo>
                    <a:pt x="71276" y="31710"/>
                    <a:pt x="71144" y="31184"/>
                    <a:pt x="71012" y="30667"/>
                  </a:cubicBezTo>
                  <a:cubicBezTo>
                    <a:pt x="70897" y="30213"/>
                    <a:pt x="70679" y="29816"/>
                    <a:pt x="70258" y="29559"/>
                  </a:cubicBezTo>
                  <a:cubicBezTo>
                    <a:pt x="70168" y="29506"/>
                    <a:pt x="70119" y="29392"/>
                    <a:pt x="70051" y="29306"/>
                  </a:cubicBezTo>
                  <a:cubicBezTo>
                    <a:pt x="70997" y="28557"/>
                    <a:pt x="70979" y="27735"/>
                    <a:pt x="70104" y="26571"/>
                  </a:cubicBezTo>
                  <a:cubicBezTo>
                    <a:pt x="70204" y="26038"/>
                    <a:pt x="70137" y="25514"/>
                    <a:pt x="69997" y="24985"/>
                  </a:cubicBezTo>
                  <a:cubicBezTo>
                    <a:pt x="69837" y="24374"/>
                    <a:pt x="69701" y="23752"/>
                    <a:pt x="69718" y="23106"/>
                  </a:cubicBezTo>
                  <a:cubicBezTo>
                    <a:pt x="69819" y="23071"/>
                    <a:pt x="69894" y="23050"/>
                    <a:pt x="69965" y="23020"/>
                  </a:cubicBezTo>
                  <a:cubicBezTo>
                    <a:pt x="70058" y="22985"/>
                    <a:pt x="70158" y="22956"/>
                    <a:pt x="70237" y="22900"/>
                  </a:cubicBezTo>
                  <a:cubicBezTo>
                    <a:pt x="70425" y="22763"/>
                    <a:pt x="70394" y="22521"/>
                    <a:pt x="70183" y="22424"/>
                  </a:cubicBezTo>
                  <a:cubicBezTo>
                    <a:pt x="70077" y="22377"/>
                    <a:pt x="69849" y="22354"/>
                    <a:pt x="69602" y="22354"/>
                  </a:cubicBezTo>
                  <a:cubicBezTo>
                    <a:pt x="69309" y="22354"/>
                    <a:pt x="68990" y="22387"/>
                    <a:pt x="68823" y="22453"/>
                  </a:cubicBezTo>
                  <a:cubicBezTo>
                    <a:pt x="68958" y="23007"/>
                    <a:pt x="69118" y="23556"/>
                    <a:pt x="69222" y="24121"/>
                  </a:cubicBezTo>
                  <a:cubicBezTo>
                    <a:pt x="69329" y="24692"/>
                    <a:pt x="69530" y="25257"/>
                    <a:pt x="69501" y="25899"/>
                  </a:cubicBezTo>
                  <a:cubicBezTo>
                    <a:pt x="69387" y="25827"/>
                    <a:pt x="69322" y="25806"/>
                    <a:pt x="69290" y="25763"/>
                  </a:cubicBezTo>
                  <a:cubicBezTo>
                    <a:pt x="68812" y="25124"/>
                    <a:pt x="68355" y="24481"/>
                    <a:pt x="68351" y="23624"/>
                  </a:cubicBezTo>
                  <a:cubicBezTo>
                    <a:pt x="68351" y="23244"/>
                    <a:pt x="68226" y="23072"/>
                    <a:pt x="67964" y="23072"/>
                  </a:cubicBezTo>
                  <a:cubicBezTo>
                    <a:pt x="67864" y="23072"/>
                    <a:pt x="67745" y="23097"/>
                    <a:pt x="67605" y="23146"/>
                  </a:cubicBezTo>
                  <a:cubicBezTo>
                    <a:pt x="67097" y="23320"/>
                    <a:pt x="66694" y="23642"/>
                    <a:pt x="66387" y="24070"/>
                  </a:cubicBezTo>
                  <a:cubicBezTo>
                    <a:pt x="66269" y="24242"/>
                    <a:pt x="66209" y="24467"/>
                    <a:pt x="66169" y="24678"/>
                  </a:cubicBezTo>
                  <a:cubicBezTo>
                    <a:pt x="66130" y="24892"/>
                    <a:pt x="66247" y="25031"/>
                    <a:pt x="66454" y="25142"/>
                  </a:cubicBezTo>
                  <a:cubicBezTo>
                    <a:pt x="66536" y="25184"/>
                    <a:pt x="66610" y="25202"/>
                    <a:pt x="66681" y="25202"/>
                  </a:cubicBezTo>
                  <a:cubicBezTo>
                    <a:pt x="66877" y="25202"/>
                    <a:pt x="67044" y="25065"/>
                    <a:pt x="67233" y="24949"/>
                  </a:cubicBezTo>
                  <a:cubicBezTo>
                    <a:pt x="67690" y="25552"/>
                    <a:pt x="68408" y="25817"/>
                    <a:pt x="68904" y="26399"/>
                  </a:cubicBezTo>
                  <a:cubicBezTo>
                    <a:pt x="68727" y="26493"/>
                    <a:pt x="68593" y="26601"/>
                    <a:pt x="68443" y="26601"/>
                  </a:cubicBezTo>
                  <a:cubicBezTo>
                    <a:pt x="68382" y="26601"/>
                    <a:pt x="68318" y="26583"/>
                    <a:pt x="68248" y="26538"/>
                  </a:cubicBezTo>
                  <a:cubicBezTo>
                    <a:pt x="67512" y="26066"/>
                    <a:pt x="66737" y="25882"/>
                    <a:pt x="65933" y="25882"/>
                  </a:cubicBezTo>
                  <a:cubicBezTo>
                    <a:pt x="65504" y="25882"/>
                    <a:pt x="65067" y="25934"/>
                    <a:pt x="64623" y="26024"/>
                  </a:cubicBezTo>
                  <a:cubicBezTo>
                    <a:pt x="63865" y="26178"/>
                    <a:pt x="63094" y="26281"/>
                    <a:pt x="62330" y="26406"/>
                  </a:cubicBezTo>
                  <a:cubicBezTo>
                    <a:pt x="61780" y="26495"/>
                    <a:pt x="61230" y="26589"/>
                    <a:pt x="60680" y="26671"/>
                  </a:cubicBezTo>
                  <a:cubicBezTo>
                    <a:pt x="59755" y="26810"/>
                    <a:pt x="58833" y="26971"/>
                    <a:pt x="57905" y="27078"/>
                  </a:cubicBezTo>
                  <a:cubicBezTo>
                    <a:pt x="56723" y="27213"/>
                    <a:pt x="55526" y="27256"/>
                    <a:pt x="54369" y="27588"/>
                  </a:cubicBezTo>
                  <a:cubicBezTo>
                    <a:pt x="54180" y="27645"/>
                    <a:pt x="53977" y="27649"/>
                    <a:pt x="53776" y="27667"/>
                  </a:cubicBezTo>
                  <a:cubicBezTo>
                    <a:pt x="53580" y="27685"/>
                    <a:pt x="53384" y="27695"/>
                    <a:pt x="53116" y="27713"/>
                  </a:cubicBezTo>
                  <a:cubicBezTo>
                    <a:pt x="55048" y="26835"/>
                    <a:pt x="56888" y="25992"/>
                    <a:pt x="58734" y="25160"/>
                  </a:cubicBezTo>
                  <a:cubicBezTo>
                    <a:pt x="59369" y="24874"/>
                    <a:pt x="60001" y="24563"/>
                    <a:pt x="60662" y="24364"/>
                  </a:cubicBezTo>
                  <a:cubicBezTo>
                    <a:pt x="62287" y="23867"/>
                    <a:pt x="63812" y="23146"/>
                    <a:pt x="65333" y="22407"/>
                  </a:cubicBezTo>
                  <a:cubicBezTo>
                    <a:pt x="66029" y="22067"/>
                    <a:pt x="66754" y="21789"/>
                    <a:pt x="67473" y="21499"/>
                  </a:cubicBezTo>
                  <a:cubicBezTo>
                    <a:pt x="68065" y="21260"/>
                    <a:pt x="68668" y="21064"/>
                    <a:pt x="69258" y="20817"/>
                  </a:cubicBezTo>
                  <a:cubicBezTo>
                    <a:pt x="70283" y="20388"/>
                    <a:pt x="71301" y="19938"/>
                    <a:pt x="72322" y="19496"/>
                  </a:cubicBezTo>
                  <a:cubicBezTo>
                    <a:pt x="72433" y="19448"/>
                    <a:pt x="72523" y="19421"/>
                    <a:pt x="72598" y="19421"/>
                  </a:cubicBezTo>
                  <a:cubicBezTo>
                    <a:pt x="72729" y="19421"/>
                    <a:pt x="72819" y="19500"/>
                    <a:pt x="72911" y="19681"/>
                  </a:cubicBezTo>
                  <a:cubicBezTo>
                    <a:pt x="73036" y="19928"/>
                    <a:pt x="73143" y="20192"/>
                    <a:pt x="73215" y="20460"/>
                  </a:cubicBezTo>
                  <a:cubicBezTo>
                    <a:pt x="73479" y="21478"/>
                    <a:pt x="73722" y="22503"/>
                    <a:pt x="73804" y="23556"/>
                  </a:cubicBezTo>
                  <a:cubicBezTo>
                    <a:pt x="73811" y="23656"/>
                    <a:pt x="73847" y="23757"/>
                    <a:pt x="73880" y="23899"/>
                  </a:cubicBezTo>
                  <a:cubicBezTo>
                    <a:pt x="74162" y="23685"/>
                    <a:pt x="74061" y="23464"/>
                    <a:pt x="74030" y="23256"/>
                  </a:cubicBezTo>
                  <a:cubicBezTo>
                    <a:pt x="73918" y="22492"/>
                    <a:pt x="73822" y="21725"/>
                    <a:pt x="73697" y="20960"/>
                  </a:cubicBezTo>
                  <a:cubicBezTo>
                    <a:pt x="73636" y="20571"/>
                    <a:pt x="73544" y="20182"/>
                    <a:pt x="73436" y="19799"/>
                  </a:cubicBezTo>
                  <a:cubicBezTo>
                    <a:pt x="73340" y="19463"/>
                    <a:pt x="73133" y="19203"/>
                    <a:pt x="72797" y="19056"/>
                  </a:cubicBezTo>
                  <a:cubicBezTo>
                    <a:pt x="72697" y="19013"/>
                    <a:pt x="72579" y="18931"/>
                    <a:pt x="72547" y="18842"/>
                  </a:cubicBezTo>
                  <a:cubicBezTo>
                    <a:pt x="72397" y="18421"/>
                    <a:pt x="72058" y="18275"/>
                    <a:pt x="71673" y="18228"/>
                  </a:cubicBezTo>
                  <a:cubicBezTo>
                    <a:pt x="71386" y="18199"/>
                    <a:pt x="71095" y="18166"/>
                    <a:pt x="70808" y="18166"/>
                  </a:cubicBezTo>
                  <a:cubicBezTo>
                    <a:pt x="70679" y="18166"/>
                    <a:pt x="70552" y="18172"/>
                    <a:pt x="70425" y="18189"/>
                  </a:cubicBezTo>
                  <a:cubicBezTo>
                    <a:pt x="68729" y="18414"/>
                    <a:pt x="67048" y="18732"/>
                    <a:pt x="65411" y="19264"/>
                  </a:cubicBezTo>
                  <a:cubicBezTo>
                    <a:pt x="65309" y="19295"/>
                    <a:pt x="65201" y="19313"/>
                    <a:pt x="64961" y="19374"/>
                  </a:cubicBezTo>
                  <a:cubicBezTo>
                    <a:pt x="65223" y="19043"/>
                    <a:pt x="65426" y="18832"/>
                    <a:pt x="65579" y="18588"/>
                  </a:cubicBezTo>
                  <a:cubicBezTo>
                    <a:pt x="65976" y="17982"/>
                    <a:pt x="66423" y="17436"/>
                    <a:pt x="67087" y="17100"/>
                  </a:cubicBezTo>
                  <a:cubicBezTo>
                    <a:pt x="67147" y="17071"/>
                    <a:pt x="67162" y="16956"/>
                    <a:pt x="67258" y="16760"/>
                  </a:cubicBezTo>
                  <a:lnTo>
                    <a:pt x="67258" y="16760"/>
                  </a:lnTo>
                  <a:cubicBezTo>
                    <a:pt x="66739" y="16941"/>
                    <a:pt x="66270" y="17121"/>
                    <a:pt x="65788" y="17121"/>
                  </a:cubicBezTo>
                  <a:cubicBezTo>
                    <a:pt x="65574" y="17121"/>
                    <a:pt x="65358" y="17086"/>
                    <a:pt x="65133" y="16999"/>
                  </a:cubicBezTo>
                  <a:cubicBezTo>
                    <a:pt x="65340" y="16867"/>
                    <a:pt x="65505" y="16764"/>
                    <a:pt x="65669" y="16656"/>
                  </a:cubicBezTo>
                  <a:cubicBezTo>
                    <a:pt x="65855" y="16539"/>
                    <a:pt x="66044" y="16424"/>
                    <a:pt x="66219" y="16296"/>
                  </a:cubicBezTo>
                  <a:cubicBezTo>
                    <a:pt x="66376" y="16178"/>
                    <a:pt x="66526" y="16046"/>
                    <a:pt x="66672" y="15910"/>
                  </a:cubicBezTo>
                  <a:cubicBezTo>
                    <a:pt x="66940" y="15660"/>
                    <a:pt x="66883" y="15064"/>
                    <a:pt x="66415" y="14957"/>
                  </a:cubicBezTo>
                  <a:cubicBezTo>
                    <a:pt x="66183" y="14903"/>
                    <a:pt x="65944" y="14853"/>
                    <a:pt x="65711" y="14850"/>
                  </a:cubicBezTo>
                  <a:cubicBezTo>
                    <a:pt x="65621" y="14848"/>
                    <a:pt x="65530" y="14847"/>
                    <a:pt x="65440" y="14847"/>
                  </a:cubicBezTo>
                  <a:cubicBezTo>
                    <a:pt x="64572" y="14847"/>
                    <a:pt x="63711" y="14930"/>
                    <a:pt x="62876" y="15196"/>
                  </a:cubicBezTo>
                  <a:cubicBezTo>
                    <a:pt x="62273" y="15389"/>
                    <a:pt x="61673" y="15600"/>
                    <a:pt x="61069" y="15799"/>
                  </a:cubicBezTo>
                  <a:cubicBezTo>
                    <a:pt x="60937" y="15842"/>
                    <a:pt x="60801" y="15875"/>
                    <a:pt x="60669" y="15910"/>
                  </a:cubicBezTo>
                  <a:cubicBezTo>
                    <a:pt x="60937" y="15606"/>
                    <a:pt x="61230" y="15371"/>
                    <a:pt x="61533" y="15150"/>
                  </a:cubicBezTo>
                  <a:cubicBezTo>
                    <a:pt x="63087" y="14007"/>
                    <a:pt x="64637" y="12860"/>
                    <a:pt x="66201" y="11739"/>
                  </a:cubicBezTo>
                  <a:cubicBezTo>
                    <a:pt x="67140" y="11067"/>
                    <a:pt x="68076" y="10386"/>
                    <a:pt x="69065" y="9807"/>
                  </a:cubicBezTo>
                  <a:cubicBezTo>
                    <a:pt x="69815" y="9368"/>
                    <a:pt x="70654" y="9082"/>
                    <a:pt x="71451" y="8725"/>
                  </a:cubicBezTo>
                  <a:cubicBezTo>
                    <a:pt x="71668" y="8624"/>
                    <a:pt x="71933" y="8553"/>
                    <a:pt x="72072" y="8382"/>
                  </a:cubicBezTo>
                  <a:cubicBezTo>
                    <a:pt x="72304" y="8097"/>
                    <a:pt x="72565" y="8043"/>
                    <a:pt x="72904" y="8043"/>
                  </a:cubicBezTo>
                  <a:cubicBezTo>
                    <a:pt x="72908" y="8043"/>
                    <a:pt x="72912" y="8043"/>
                    <a:pt x="72915" y="8043"/>
                  </a:cubicBezTo>
                  <a:cubicBezTo>
                    <a:pt x="73296" y="8043"/>
                    <a:pt x="73447" y="7864"/>
                    <a:pt x="73422" y="7479"/>
                  </a:cubicBezTo>
                  <a:cubicBezTo>
                    <a:pt x="73400" y="7182"/>
                    <a:pt x="73329" y="6889"/>
                    <a:pt x="73286" y="6593"/>
                  </a:cubicBezTo>
                  <a:cubicBezTo>
                    <a:pt x="73262" y="6417"/>
                    <a:pt x="73275" y="6229"/>
                    <a:pt x="73219" y="6064"/>
                  </a:cubicBezTo>
                  <a:cubicBezTo>
                    <a:pt x="73179" y="5954"/>
                    <a:pt x="73054" y="5832"/>
                    <a:pt x="72944" y="5800"/>
                  </a:cubicBezTo>
                  <a:cubicBezTo>
                    <a:pt x="72917" y="5792"/>
                    <a:pt x="72890" y="5789"/>
                    <a:pt x="72864" y="5789"/>
                  </a:cubicBezTo>
                  <a:cubicBezTo>
                    <a:pt x="72727" y="5789"/>
                    <a:pt x="72615" y="5896"/>
                    <a:pt x="72594" y="6043"/>
                  </a:cubicBezTo>
                  <a:cubicBezTo>
                    <a:pt x="72565" y="6275"/>
                    <a:pt x="72568" y="6514"/>
                    <a:pt x="72594" y="6750"/>
                  </a:cubicBezTo>
                  <a:cubicBezTo>
                    <a:pt x="72615" y="6961"/>
                    <a:pt x="72680" y="7164"/>
                    <a:pt x="72747" y="7464"/>
                  </a:cubicBezTo>
                  <a:cubicBezTo>
                    <a:pt x="72469" y="7389"/>
                    <a:pt x="72243" y="7378"/>
                    <a:pt x="72069" y="7279"/>
                  </a:cubicBezTo>
                  <a:cubicBezTo>
                    <a:pt x="71457" y="6923"/>
                    <a:pt x="70823" y="6758"/>
                    <a:pt x="70158" y="6758"/>
                  </a:cubicBezTo>
                  <a:cubicBezTo>
                    <a:pt x="69880" y="6758"/>
                    <a:pt x="69597" y="6787"/>
                    <a:pt x="69308" y="6843"/>
                  </a:cubicBezTo>
                  <a:cubicBezTo>
                    <a:pt x="68076" y="7075"/>
                    <a:pt x="66958" y="7582"/>
                    <a:pt x="65887" y="8200"/>
                  </a:cubicBezTo>
                  <a:cubicBezTo>
                    <a:pt x="64158" y="9193"/>
                    <a:pt x="62540" y="10350"/>
                    <a:pt x="60941" y="11532"/>
                  </a:cubicBezTo>
                  <a:cubicBezTo>
                    <a:pt x="59598" y="12524"/>
                    <a:pt x="58262" y="13521"/>
                    <a:pt x="56794" y="14332"/>
                  </a:cubicBezTo>
                  <a:cubicBezTo>
                    <a:pt x="56276" y="14614"/>
                    <a:pt x="55826" y="15025"/>
                    <a:pt x="55355" y="15385"/>
                  </a:cubicBezTo>
                  <a:cubicBezTo>
                    <a:pt x="55040" y="15628"/>
                    <a:pt x="54748" y="15900"/>
                    <a:pt x="54434" y="16142"/>
                  </a:cubicBezTo>
                  <a:cubicBezTo>
                    <a:pt x="54230" y="16299"/>
                    <a:pt x="54124" y="16379"/>
                    <a:pt x="54005" y="16379"/>
                  </a:cubicBezTo>
                  <a:cubicBezTo>
                    <a:pt x="53879" y="16379"/>
                    <a:pt x="53738" y="16288"/>
                    <a:pt x="53448" y="16103"/>
                  </a:cubicBezTo>
                  <a:cubicBezTo>
                    <a:pt x="53591" y="15953"/>
                    <a:pt x="53712" y="15796"/>
                    <a:pt x="53862" y="15671"/>
                  </a:cubicBezTo>
                  <a:cubicBezTo>
                    <a:pt x="54316" y="15288"/>
                    <a:pt x="54770" y="14899"/>
                    <a:pt x="55244" y="14539"/>
                  </a:cubicBezTo>
                  <a:cubicBezTo>
                    <a:pt x="56845" y="13325"/>
                    <a:pt x="58416" y="12085"/>
                    <a:pt x="59662" y="10472"/>
                  </a:cubicBezTo>
                  <a:cubicBezTo>
                    <a:pt x="60462" y="9432"/>
                    <a:pt x="61251" y="8389"/>
                    <a:pt x="61894" y="7236"/>
                  </a:cubicBezTo>
                  <a:cubicBezTo>
                    <a:pt x="62312" y="6493"/>
                    <a:pt x="62784" y="5779"/>
                    <a:pt x="63234" y="5050"/>
                  </a:cubicBezTo>
                  <a:cubicBezTo>
                    <a:pt x="63383" y="4803"/>
                    <a:pt x="63509" y="4532"/>
                    <a:pt x="63766" y="4314"/>
                  </a:cubicBezTo>
                  <a:cubicBezTo>
                    <a:pt x="64069" y="4536"/>
                    <a:pt x="64376" y="4721"/>
                    <a:pt x="64637" y="4957"/>
                  </a:cubicBezTo>
                  <a:cubicBezTo>
                    <a:pt x="64901" y="5200"/>
                    <a:pt x="65116" y="5489"/>
                    <a:pt x="65351" y="5761"/>
                  </a:cubicBezTo>
                  <a:cubicBezTo>
                    <a:pt x="65569" y="6010"/>
                    <a:pt x="65576" y="6414"/>
                    <a:pt x="65965" y="6657"/>
                  </a:cubicBezTo>
                  <a:cubicBezTo>
                    <a:pt x="66005" y="6061"/>
                    <a:pt x="65876" y="5600"/>
                    <a:pt x="65501" y="5232"/>
                  </a:cubicBezTo>
                  <a:cubicBezTo>
                    <a:pt x="65119" y="4857"/>
                    <a:pt x="64715" y="4504"/>
                    <a:pt x="64315" y="4143"/>
                  </a:cubicBezTo>
                  <a:cubicBezTo>
                    <a:pt x="64109" y="3961"/>
                    <a:pt x="63919" y="3814"/>
                    <a:pt x="63962" y="3457"/>
                  </a:cubicBezTo>
                  <a:cubicBezTo>
                    <a:pt x="63997" y="3171"/>
                    <a:pt x="63852" y="3000"/>
                    <a:pt x="63638" y="3000"/>
                  </a:cubicBezTo>
                  <a:cubicBezTo>
                    <a:pt x="63547" y="3000"/>
                    <a:pt x="63444" y="3030"/>
                    <a:pt x="63337" y="3096"/>
                  </a:cubicBezTo>
                  <a:cubicBezTo>
                    <a:pt x="62919" y="3353"/>
                    <a:pt x="62515" y="3658"/>
                    <a:pt x="62141" y="3979"/>
                  </a:cubicBezTo>
                  <a:cubicBezTo>
                    <a:pt x="61780" y="4289"/>
                    <a:pt x="61465" y="4650"/>
                    <a:pt x="61122" y="4986"/>
                  </a:cubicBezTo>
                  <a:cubicBezTo>
                    <a:pt x="61048" y="5057"/>
                    <a:pt x="60954" y="5107"/>
                    <a:pt x="60791" y="5222"/>
                  </a:cubicBezTo>
                  <a:cubicBezTo>
                    <a:pt x="60826" y="4971"/>
                    <a:pt x="60847" y="4815"/>
                    <a:pt x="60869" y="4660"/>
                  </a:cubicBezTo>
                  <a:cubicBezTo>
                    <a:pt x="60890" y="4504"/>
                    <a:pt x="60916" y="4347"/>
                    <a:pt x="60926" y="4186"/>
                  </a:cubicBezTo>
                  <a:cubicBezTo>
                    <a:pt x="60958" y="3767"/>
                    <a:pt x="60861" y="3564"/>
                    <a:pt x="60612" y="3564"/>
                  </a:cubicBezTo>
                  <a:cubicBezTo>
                    <a:pt x="60501" y="3564"/>
                    <a:pt x="60358" y="3605"/>
                    <a:pt x="60183" y="3686"/>
                  </a:cubicBezTo>
                  <a:cubicBezTo>
                    <a:pt x="60094" y="3729"/>
                    <a:pt x="60005" y="3775"/>
                    <a:pt x="59923" y="3832"/>
                  </a:cubicBezTo>
                  <a:cubicBezTo>
                    <a:pt x="59444" y="4150"/>
                    <a:pt x="58955" y="4461"/>
                    <a:pt x="58490" y="4800"/>
                  </a:cubicBezTo>
                  <a:cubicBezTo>
                    <a:pt x="57262" y="5693"/>
                    <a:pt x="56141" y="6693"/>
                    <a:pt x="55337" y="8014"/>
                  </a:cubicBezTo>
                  <a:cubicBezTo>
                    <a:pt x="54644" y="9157"/>
                    <a:pt x="53827" y="10207"/>
                    <a:pt x="52916" y="11186"/>
                  </a:cubicBezTo>
                  <a:cubicBezTo>
                    <a:pt x="52487" y="11642"/>
                    <a:pt x="52009" y="12014"/>
                    <a:pt x="51459" y="12310"/>
                  </a:cubicBezTo>
                  <a:cubicBezTo>
                    <a:pt x="50952" y="12585"/>
                    <a:pt x="50459" y="12882"/>
                    <a:pt x="49959" y="13171"/>
                  </a:cubicBezTo>
                  <a:cubicBezTo>
                    <a:pt x="49594" y="13381"/>
                    <a:pt x="49234" y="13600"/>
                    <a:pt x="48874" y="13818"/>
                  </a:cubicBezTo>
                  <a:cubicBezTo>
                    <a:pt x="49148" y="13453"/>
                    <a:pt x="49462" y="13150"/>
                    <a:pt x="49744" y="12814"/>
                  </a:cubicBezTo>
                  <a:cubicBezTo>
                    <a:pt x="50323" y="12135"/>
                    <a:pt x="50913" y="11457"/>
                    <a:pt x="51445" y="10739"/>
                  </a:cubicBezTo>
                  <a:cubicBezTo>
                    <a:pt x="51884" y="10154"/>
                    <a:pt x="52233" y="9500"/>
                    <a:pt x="52645" y="8889"/>
                  </a:cubicBezTo>
                  <a:cubicBezTo>
                    <a:pt x="53288" y="7943"/>
                    <a:pt x="53791" y="6939"/>
                    <a:pt x="54023" y="5807"/>
                  </a:cubicBezTo>
                  <a:cubicBezTo>
                    <a:pt x="54084" y="5500"/>
                    <a:pt x="54230" y="5207"/>
                    <a:pt x="54362" y="4917"/>
                  </a:cubicBezTo>
                  <a:cubicBezTo>
                    <a:pt x="54598" y="4393"/>
                    <a:pt x="54859" y="3879"/>
                    <a:pt x="55091" y="3353"/>
                  </a:cubicBezTo>
                  <a:cubicBezTo>
                    <a:pt x="55166" y="3186"/>
                    <a:pt x="55302" y="2989"/>
                    <a:pt x="55048" y="2768"/>
                  </a:cubicBezTo>
                  <a:cubicBezTo>
                    <a:pt x="54938" y="2847"/>
                    <a:pt x="54794" y="2911"/>
                    <a:pt x="54698" y="3018"/>
                  </a:cubicBezTo>
                  <a:cubicBezTo>
                    <a:pt x="54170" y="3610"/>
                    <a:pt x="53652" y="4215"/>
                    <a:pt x="53133" y="4815"/>
                  </a:cubicBezTo>
                  <a:cubicBezTo>
                    <a:pt x="52576" y="5461"/>
                    <a:pt x="52027" y="6114"/>
                    <a:pt x="51462" y="6757"/>
                  </a:cubicBezTo>
                  <a:cubicBezTo>
                    <a:pt x="51416" y="6811"/>
                    <a:pt x="51302" y="6807"/>
                    <a:pt x="51134" y="6850"/>
                  </a:cubicBezTo>
                  <a:cubicBezTo>
                    <a:pt x="51216" y="6707"/>
                    <a:pt x="51241" y="6639"/>
                    <a:pt x="51284" y="6582"/>
                  </a:cubicBezTo>
                  <a:cubicBezTo>
                    <a:pt x="51712" y="6036"/>
                    <a:pt x="52141" y="5489"/>
                    <a:pt x="52573" y="4943"/>
                  </a:cubicBezTo>
                  <a:cubicBezTo>
                    <a:pt x="53298" y="4018"/>
                    <a:pt x="54016" y="3093"/>
                    <a:pt x="54748" y="2175"/>
                  </a:cubicBezTo>
                  <a:cubicBezTo>
                    <a:pt x="54895" y="1996"/>
                    <a:pt x="55088" y="1858"/>
                    <a:pt x="55230" y="1732"/>
                  </a:cubicBezTo>
                  <a:cubicBezTo>
                    <a:pt x="56062" y="1929"/>
                    <a:pt x="56545" y="2486"/>
                    <a:pt x="57008" y="3061"/>
                  </a:cubicBezTo>
                  <a:cubicBezTo>
                    <a:pt x="57112" y="3186"/>
                    <a:pt x="57205" y="3315"/>
                    <a:pt x="57308" y="3436"/>
                  </a:cubicBezTo>
                  <a:cubicBezTo>
                    <a:pt x="57397" y="3543"/>
                    <a:pt x="57498" y="3646"/>
                    <a:pt x="57673" y="3836"/>
                  </a:cubicBezTo>
                  <a:cubicBezTo>
                    <a:pt x="57619" y="3218"/>
                    <a:pt x="57427" y="2804"/>
                    <a:pt x="57119" y="2425"/>
                  </a:cubicBezTo>
                  <a:cubicBezTo>
                    <a:pt x="56819" y="2057"/>
                    <a:pt x="56552" y="1657"/>
                    <a:pt x="56234" y="1304"/>
                  </a:cubicBezTo>
                  <a:cubicBezTo>
                    <a:pt x="55937" y="979"/>
                    <a:pt x="55848" y="647"/>
                    <a:pt x="56073" y="272"/>
                  </a:cubicBezTo>
                  <a:cubicBezTo>
                    <a:pt x="55780" y="151"/>
                    <a:pt x="55496" y="92"/>
                    <a:pt x="55219" y="92"/>
                  </a:cubicBezTo>
                  <a:cubicBezTo>
                    <a:pt x="54981" y="92"/>
                    <a:pt x="54747" y="136"/>
                    <a:pt x="54516" y="221"/>
                  </a:cubicBezTo>
                  <a:cubicBezTo>
                    <a:pt x="54205" y="340"/>
                    <a:pt x="53888" y="486"/>
                    <a:pt x="53616" y="679"/>
                  </a:cubicBezTo>
                  <a:cubicBezTo>
                    <a:pt x="53133" y="1022"/>
                    <a:pt x="52680" y="1411"/>
                    <a:pt x="52212" y="1786"/>
                  </a:cubicBezTo>
                  <a:cubicBezTo>
                    <a:pt x="52048" y="1918"/>
                    <a:pt x="51887" y="2057"/>
                    <a:pt x="51645" y="2257"/>
                  </a:cubicBezTo>
                  <a:cubicBezTo>
                    <a:pt x="51702" y="1436"/>
                    <a:pt x="52027" y="725"/>
                    <a:pt x="51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6"/>
            <p:cNvSpPr/>
            <p:nvPr/>
          </p:nvSpPr>
          <p:spPr>
            <a:xfrm>
              <a:off x="5513875" y="3172625"/>
              <a:ext cx="26900" cy="7975"/>
            </a:xfrm>
            <a:custGeom>
              <a:rect b="b" l="l" r="r" t="t"/>
              <a:pathLst>
                <a:path extrusionOk="0" h="319" w="1076">
                  <a:moveTo>
                    <a:pt x="983" y="0"/>
                  </a:moveTo>
                  <a:cubicBezTo>
                    <a:pt x="650" y="7"/>
                    <a:pt x="329" y="50"/>
                    <a:pt x="0" y="246"/>
                  </a:cubicBezTo>
                  <a:cubicBezTo>
                    <a:pt x="129" y="279"/>
                    <a:pt x="204" y="300"/>
                    <a:pt x="279" y="318"/>
                  </a:cubicBezTo>
                  <a:cubicBezTo>
                    <a:pt x="543" y="249"/>
                    <a:pt x="811" y="185"/>
                    <a:pt x="1075" y="121"/>
                  </a:cubicBezTo>
                  <a:cubicBezTo>
                    <a:pt x="1044" y="78"/>
                    <a:pt x="1011" y="39"/>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6"/>
            <p:cNvSpPr/>
            <p:nvPr/>
          </p:nvSpPr>
          <p:spPr>
            <a:xfrm>
              <a:off x="5538425" y="3168575"/>
              <a:ext cx="21800" cy="7075"/>
            </a:xfrm>
            <a:custGeom>
              <a:rect b="b" l="l" r="r" t="t"/>
              <a:pathLst>
                <a:path extrusionOk="0" h="283" w="872">
                  <a:moveTo>
                    <a:pt x="872" y="1"/>
                  </a:moveTo>
                  <a:lnTo>
                    <a:pt x="872" y="1"/>
                  </a:lnTo>
                  <a:cubicBezTo>
                    <a:pt x="579" y="55"/>
                    <a:pt x="290" y="108"/>
                    <a:pt x="1" y="162"/>
                  </a:cubicBezTo>
                  <a:cubicBezTo>
                    <a:pt x="29" y="201"/>
                    <a:pt x="62" y="240"/>
                    <a:pt x="93" y="283"/>
                  </a:cubicBezTo>
                  <a:cubicBezTo>
                    <a:pt x="283" y="251"/>
                    <a:pt x="476" y="219"/>
                    <a:pt x="665" y="190"/>
                  </a:cubicBezTo>
                  <a:cubicBezTo>
                    <a:pt x="736" y="126"/>
                    <a:pt x="804" y="62"/>
                    <a:pt x="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6"/>
            <p:cNvSpPr/>
            <p:nvPr/>
          </p:nvSpPr>
          <p:spPr>
            <a:xfrm>
              <a:off x="6187675" y="3024850"/>
              <a:ext cx="15825" cy="6650"/>
            </a:xfrm>
            <a:custGeom>
              <a:rect b="b" l="l" r="r" t="t"/>
              <a:pathLst>
                <a:path extrusionOk="0" h="266" w="633">
                  <a:moveTo>
                    <a:pt x="586" y="0"/>
                  </a:moveTo>
                  <a:cubicBezTo>
                    <a:pt x="397" y="18"/>
                    <a:pt x="208" y="40"/>
                    <a:pt x="22" y="58"/>
                  </a:cubicBezTo>
                  <a:cubicBezTo>
                    <a:pt x="0" y="236"/>
                    <a:pt x="90" y="259"/>
                    <a:pt x="190" y="259"/>
                  </a:cubicBezTo>
                  <a:cubicBezTo>
                    <a:pt x="223" y="259"/>
                    <a:pt x="257" y="256"/>
                    <a:pt x="289" y="256"/>
                  </a:cubicBezTo>
                  <a:cubicBezTo>
                    <a:pt x="300" y="256"/>
                    <a:pt x="312" y="257"/>
                    <a:pt x="322" y="258"/>
                  </a:cubicBezTo>
                  <a:cubicBezTo>
                    <a:pt x="361" y="260"/>
                    <a:pt x="405" y="266"/>
                    <a:pt x="448" y="266"/>
                  </a:cubicBezTo>
                  <a:cubicBezTo>
                    <a:pt x="535" y="266"/>
                    <a:pt x="615" y="240"/>
                    <a:pt x="629" y="104"/>
                  </a:cubicBezTo>
                  <a:cubicBezTo>
                    <a:pt x="633" y="72"/>
                    <a:pt x="601" y="36"/>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6"/>
            <p:cNvSpPr/>
            <p:nvPr/>
          </p:nvSpPr>
          <p:spPr>
            <a:xfrm>
              <a:off x="6184275" y="3028675"/>
              <a:ext cx="380275" cy="55050"/>
            </a:xfrm>
            <a:custGeom>
              <a:rect b="b" l="l" r="r" t="t"/>
              <a:pathLst>
                <a:path extrusionOk="0" h="2202" w="15211">
                  <a:moveTo>
                    <a:pt x="5113" y="1"/>
                  </a:moveTo>
                  <a:cubicBezTo>
                    <a:pt x="4808" y="1"/>
                    <a:pt x="4503" y="8"/>
                    <a:pt x="4197" y="22"/>
                  </a:cubicBezTo>
                  <a:cubicBezTo>
                    <a:pt x="2887" y="83"/>
                    <a:pt x="1583" y="261"/>
                    <a:pt x="276" y="393"/>
                  </a:cubicBezTo>
                  <a:cubicBezTo>
                    <a:pt x="230" y="398"/>
                    <a:pt x="183" y="433"/>
                    <a:pt x="1" y="512"/>
                  </a:cubicBezTo>
                  <a:cubicBezTo>
                    <a:pt x="159" y="516"/>
                    <a:pt x="249" y="522"/>
                    <a:pt x="318" y="522"/>
                  </a:cubicBezTo>
                  <a:cubicBezTo>
                    <a:pt x="347" y="522"/>
                    <a:pt x="372" y="521"/>
                    <a:pt x="398" y="519"/>
                  </a:cubicBezTo>
                  <a:cubicBezTo>
                    <a:pt x="1429" y="451"/>
                    <a:pt x="2461" y="415"/>
                    <a:pt x="3490" y="301"/>
                  </a:cubicBezTo>
                  <a:cubicBezTo>
                    <a:pt x="3943" y="253"/>
                    <a:pt x="4395" y="233"/>
                    <a:pt x="4846" y="233"/>
                  </a:cubicBezTo>
                  <a:cubicBezTo>
                    <a:pt x="5665" y="233"/>
                    <a:pt x="6483" y="297"/>
                    <a:pt x="7301" y="369"/>
                  </a:cubicBezTo>
                  <a:cubicBezTo>
                    <a:pt x="7736" y="408"/>
                    <a:pt x="8165" y="497"/>
                    <a:pt x="8593" y="591"/>
                  </a:cubicBezTo>
                  <a:cubicBezTo>
                    <a:pt x="9936" y="883"/>
                    <a:pt x="11236" y="1322"/>
                    <a:pt x="12536" y="1761"/>
                  </a:cubicBezTo>
                  <a:cubicBezTo>
                    <a:pt x="13371" y="2040"/>
                    <a:pt x="14233" y="2176"/>
                    <a:pt x="15211" y="2201"/>
                  </a:cubicBezTo>
                  <a:cubicBezTo>
                    <a:pt x="15090" y="2112"/>
                    <a:pt x="15064" y="2076"/>
                    <a:pt x="15033" y="2072"/>
                  </a:cubicBezTo>
                  <a:cubicBezTo>
                    <a:pt x="13536" y="1893"/>
                    <a:pt x="12136" y="1358"/>
                    <a:pt x="10726" y="891"/>
                  </a:cubicBezTo>
                  <a:cubicBezTo>
                    <a:pt x="8891" y="284"/>
                    <a:pt x="7018" y="1"/>
                    <a:pt x="5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6"/>
            <p:cNvSpPr/>
            <p:nvPr/>
          </p:nvSpPr>
          <p:spPr>
            <a:xfrm>
              <a:off x="6647475" y="3101000"/>
              <a:ext cx="73700" cy="8750"/>
            </a:xfrm>
            <a:custGeom>
              <a:rect b="b" l="l" r="r" t="t"/>
              <a:pathLst>
                <a:path extrusionOk="0" h="350" w="2948">
                  <a:moveTo>
                    <a:pt x="1" y="1"/>
                  </a:moveTo>
                  <a:lnTo>
                    <a:pt x="1" y="1"/>
                  </a:lnTo>
                  <a:cubicBezTo>
                    <a:pt x="703" y="234"/>
                    <a:pt x="1470" y="350"/>
                    <a:pt x="2075" y="350"/>
                  </a:cubicBezTo>
                  <a:cubicBezTo>
                    <a:pt x="2443" y="350"/>
                    <a:pt x="2751" y="307"/>
                    <a:pt x="2947" y="222"/>
                  </a:cubicBezTo>
                  <a:cubicBezTo>
                    <a:pt x="1947" y="147"/>
                    <a:pt x="976" y="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6"/>
            <p:cNvSpPr/>
            <p:nvPr/>
          </p:nvSpPr>
          <p:spPr>
            <a:xfrm>
              <a:off x="6015375" y="3048650"/>
              <a:ext cx="50200" cy="4475"/>
            </a:xfrm>
            <a:custGeom>
              <a:rect b="b" l="l" r="r" t="t"/>
              <a:pathLst>
                <a:path extrusionOk="0" h="179" w="2008">
                  <a:moveTo>
                    <a:pt x="1994" y="156"/>
                  </a:moveTo>
                  <a:lnTo>
                    <a:pt x="1994" y="156"/>
                  </a:lnTo>
                  <a:cubicBezTo>
                    <a:pt x="1999" y="161"/>
                    <a:pt x="2003" y="165"/>
                    <a:pt x="2007" y="170"/>
                  </a:cubicBezTo>
                  <a:lnTo>
                    <a:pt x="2007" y="156"/>
                  </a:lnTo>
                  <a:cubicBezTo>
                    <a:pt x="2003" y="156"/>
                    <a:pt x="1999" y="156"/>
                    <a:pt x="1994" y="156"/>
                  </a:cubicBezTo>
                  <a:close/>
                  <a:moveTo>
                    <a:pt x="1324" y="1"/>
                  </a:moveTo>
                  <a:cubicBezTo>
                    <a:pt x="883" y="1"/>
                    <a:pt x="442" y="46"/>
                    <a:pt x="0" y="120"/>
                  </a:cubicBezTo>
                  <a:cubicBezTo>
                    <a:pt x="144" y="165"/>
                    <a:pt x="290" y="178"/>
                    <a:pt x="437" y="178"/>
                  </a:cubicBezTo>
                  <a:cubicBezTo>
                    <a:pt x="588" y="178"/>
                    <a:pt x="741" y="164"/>
                    <a:pt x="893" y="159"/>
                  </a:cubicBezTo>
                  <a:cubicBezTo>
                    <a:pt x="1049" y="155"/>
                    <a:pt x="1204" y="153"/>
                    <a:pt x="1360" y="153"/>
                  </a:cubicBezTo>
                  <a:cubicBezTo>
                    <a:pt x="1571" y="153"/>
                    <a:pt x="1783" y="156"/>
                    <a:pt x="1994" y="156"/>
                  </a:cubicBezTo>
                  <a:lnTo>
                    <a:pt x="1994" y="156"/>
                  </a:lnTo>
                  <a:cubicBezTo>
                    <a:pt x="1948" y="104"/>
                    <a:pt x="1902" y="27"/>
                    <a:pt x="1850" y="23"/>
                  </a:cubicBezTo>
                  <a:cubicBezTo>
                    <a:pt x="1674" y="8"/>
                    <a:pt x="1499"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6"/>
            <p:cNvSpPr/>
            <p:nvPr/>
          </p:nvSpPr>
          <p:spPr>
            <a:xfrm>
              <a:off x="6401500" y="3055475"/>
              <a:ext cx="32875" cy="7700"/>
            </a:xfrm>
            <a:custGeom>
              <a:rect b="b" l="l" r="r" t="t"/>
              <a:pathLst>
                <a:path extrusionOk="0" h="308" w="1315">
                  <a:moveTo>
                    <a:pt x="1" y="7"/>
                  </a:moveTo>
                  <a:lnTo>
                    <a:pt x="1" y="25"/>
                  </a:lnTo>
                  <a:cubicBezTo>
                    <a:pt x="9" y="23"/>
                    <a:pt x="17" y="22"/>
                    <a:pt x="25" y="20"/>
                  </a:cubicBezTo>
                  <a:lnTo>
                    <a:pt x="25" y="20"/>
                  </a:lnTo>
                  <a:cubicBezTo>
                    <a:pt x="17" y="16"/>
                    <a:pt x="9" y="12"/>
                    <a:pt x="1" y="7"/>
                  </a:cubicBezTo>
                  <a:close/>
                  <a:moveTo>
                    <a:pt x="237" y="0"/>
                  </a:moveTo>
                  <a:cubicBezTo>
                    <a:pt x="168" y="0"/>
                    <a:pt x="97" y="6"/>
                    <a:pt x="25" y="20"/>
                  </a:cubicBezTo>
                  <a:lnTo>
                    <a:pt x="25" y="20"/>
                  </a:lnTo>
                  <a:cubicBezTo>
                    <a:pt x="426" y="237"/>
                    <a:pt x="877" y="252"/>
                    <a:pt x="1315" y="307"/>
                  </a:cubicBezTo>
                  <a:cubicBezTo>
                    <a:pt x="961" y="189"/>
                    <a:pt x="620" y="0"/>
                    <a:pt x="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6"/>
            <p:cNvSpPr/>
            <p:nvPr/>
          </p:nvSpPr>
          <p:spPr>
            <a:xfrm>
              <a:off x="6065550" y="3048025"/>
              <a:ext cx="27525" cy="4875"/>
            </a:xfrm>
            <a:custGeom>
              <a:rect b="b" l="l" r="r" t="t"/>
              <a:pathLst>
                <a:path extrusionOk="0" h="195" w="1101">
                  <a:moveTo>
                    <a:pt x="618" y="1"/>
                  </a:moveTo>
                  <a:cubicBezTo>
                    <a:pt x="479" y="1"/>
                    <a:pt x="341" y="12"/>
                    <a:pt x="204" y="31"/>
                  </a:cubicBezTo>
                  <a:cubicBezTo>
                    <a:pt x="139" y="37"/>
                    <a:pt x="79" y="121"/>
                    <a:pt x="18" y="179"/>
                  </a:cubicBezTo>
                  <a:lnTo>
                    <a:pt x="18" y="179"/>
                  </a:lnTo>
                  <a:cubicBezTo>
                    <a:pt x="380" y="137"/>
                    <a:pt x="738" y="94"/>
                    <a:pt x="1100" y="52"/>
                  </a:cubicBezTo>
                  <a:cubicBezTo>
                    <a:pt x="937" y="16"/>
                    <a:pt x="776" y="1"/>
                    <a:pt x="618" y="1"/>
                  </a:cubicBezTo>
                  <a:close/>
                  <a:moveTo>
                    <a:pt x="18" y="179"/>
                  </a:moveTo>
                  <a:lnTo>
                    <a:pt x="18" y="179"/>
                  </a:lnTo>
                  <a:cubicBezTo>
                    <a:pt x="12" y="179"/>
                    <a:pt x="6" y="180"/>
                    <a:pt x="0" y="181"/>
                  </a:cubicBezTo>
                  <a:lnTo>
                    <a:pt x="0" y="195"/>
                  </a:lnTo>
                  <a:cubicBezTo>
                    <a:pt x="6" y="190"/>
                    <a:pt x="12" y="184"/>
                    <a:pt x="18" y="1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6"/>
            <p:cNvSpPr/>
            <p:nvPr/>
          </p:nvSpPr>
          <p:spPr>
            <a:xfrm>
              <a:off x="6128850" y="3034650"/>
              <a:ext cx="27175" cy="4675"/>
            </a:xfrm>
            <a:custGeom>
              <a:rect b="b" l="l" r="r" t="t"/>
              <a:pathLst>
                <a:path extrusionOk="0" h="187" w="1087">
                  <a:moveTo>
                    <a:pt x="1072" y="1"/>
                  </a:moveTo>
                  <a:cubicBezTo>
                    <a:pt x="714" y="22"/>
                    <a:pt x="358" y="40"/>
                    <a:pt x="0" y="58"/>
                  </a:cubicBezTo>
                  <a:cubicBezTo>
                    <a:pt x="0" y="101"/>
                    <a:pt x="4" y="144"/>
                    <a:pt x="4" y="187"/>
                  </a:cubicBezTo>
                  <a:cubicBezTo>
                    <a:pt x="182" y="176"/>
                    <a:pt x="361" y="172"/>
                    <a:pt x="536" y="159"/>
                  </a:cubicBezTo>
                  <a:cubicBezTo>
                    <a:pt x="722" y="144"/>
                    <a:pt x="904" y="119"/>
                    <a:pt x="1086" y="101"/>
                  </a:cubicBezTo>
                  <a:cubicBezTo>
                    <a:pt x="1082" y="69"/>
                    <a:pt x="1075" y="37"/>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6"/>
            <p:cNvSpPr/>
            <p:nvPr/>
          </p:nvSpPr>
          <p:spPr>
            <a:xfrm>
              <a:off x="6593750" y="3089750"/>
              <a:ext cx="21450" cy="6225"/>
            </a:xfrm>
            <a:custGeom>
              <a:rect b="b" l="l" r="r" t="t"/>
              <a:pathLst>
                <a:path extrusionOk="0" h="249" w="858">
                  <a:moveTo>
                    <a:pt x="0" y="1"/>
                  </a:moveTo>
                  <a:lnTo>
                    <a:pt x="0" y="1"/>
                  </a:lnTo>
                  <a:cubicBezTo>
                    <a:pt x="182" y="136"/>
                    <a:pt x="371" y="248"/>
                    <a:pt x="586" y="248"/>
                  </a:cubicBezTo>
                  <a:cubicBezTo>
                    <a:pt x="672" y="248"/>
                    <a:pt x="762" y="231"/>
                    <a:pt x="857" y="190"/>
                  </a:cubicBezTo>
                  <a:cubicBezTo>
                    <a:pt x="571" y="129"/>
                    <a:pt x="285" y="6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6"/>
            <p:cNvSpPr/>
            <p:nvPr/>
          </p:nvSpPr>
          <p:spPr>
            <a:xfrm>
              <a:off x="6029300" y="3038300"/>
              <a:ext cx="19300" cy="3000"/>
            </a:xfrm>
            <a:custGeom>
              <a:rect b="b" l="l" r="r" t="t"/>
              <a:pathLst>
                <a:path extrusionOk="0" h="120" w="772">
                  <a:moveTo>
                    <a:pt x="326" y="1"/>
                  </a:moveTo>
                  <a:cubicBezTo>
                    <a:pt x="219" y="1"/>
                    <a:pt x="114" y="30"/>
                    <a:pt x="14" y="109"/>
                  </a:cubicBezTo>
                  <a:lnTo>
                    <a:pt x="772" y="109"/>
                  </a:lnTo>
                  <a:cubicBezTo>
                    <a:pt x="622" y="54"/>
                    <a:pt x="472" y="1"/>
                    <a:pt x="326" y="1"/>
                  </a:cubicBezTo>
                  <a:close/>
                  <a:moveTo>
                    <a:pt x="0" y="109"/>
                  </a:moveTo>
                  <a:lnTo>
                    <a:pt x="0" y="120"/>
                  </a:lnTo>
                  <a:cubicBezTo>
                    <a:pt x="5" y="116"/>
                    <a:pt x="9" y="112"/>
                    <a:pt x="14"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6"/>
            <p:cNvSpPr/>
            <p:nvPr/>
          </p:nvSpPr>
          <p:spPr>
            <a:xfrm>
              <a:off x="6386875" y="3052550"/>
              <a:ext cx="14650" cy="3575"/>
            </a:xfrm>
            <a:custGeom>
              <a:rect b="b" l="l" r="r" t="t"/>
              <a:pathLst>
                <a:path extrusionOk="0" h="143" w="586">
                  <a:moveTo>
                    <a:pt x="284" y="1"/>
                  </a:moveTo>
                  <a:cubicBezTo>
                    <a:pt x="195" y="1"/>
                    <a:pt x="100" y="31"/>
                    <a:pt x="1" y="89"/>
                  </a:cubicBezTo>
                  <a:cubicBezTo>
                    <a:pt x="191" y="99"/>
                    <a:pt x="377" y="113"/>
                    <a:pt x="567" y="123"/>
                  </a:cubicBezTo>
                  <a:lnTo>
                    <a:pt x="567" y="123"/>
                  </a:lnTo>
                  <a:cubicBezTo>
                    <a:pt x="480" y="40"/>
                    <a:pt x="385" y="1"/>
                    <a:pt x="284" y="1"/>
                  </a:cubicBezTo>
                  <a:close/>
                  <a:moveTo>
                    <a:pt x="567" y="123"/>
                  </a:moveTo>
                  <a:cubicBezTo>
                    <a:pt x="573" y="129"/>
                    <a:pt x="580" y="135"/>
                    <a:pt x="586" y="142"/>
                  </a:cubicBezTo>
                  <a:lnTo>
                    <a:pt x="586" y="124"/>
                  </a:lnTo>
                  <a:cubicBezTo>
                    <a:pt x="580" y="124"/>
                    <a:pt x="573" y="123"/>
                    <a:pt x="567" y="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6"/>
            <p:cNvSpPr/>
            <p:nvPr/>
          </p:nvSpPr>
          <p:spPr>
            <a:xfrm>
              <a:off x="5730925" y="3124750"/>
              <a:ext cx="56875" cy="29300"/>
            </a:xfrm>
            <a:custGeom>
              <a:rect b="b" l="l" r="r" t="t"/>
              <a:pathLst>
                <a:path extrusionOk="0" h="1172" w="2275">
                  <a:moveTo>
                    <a:pt x="2275" y="0"/>
                  </a:moveTo>
                  <a:lnTo>
                    <a:pt x="2275" y="0"/>
                  </a:lnTo>
                  <a:cubicBezTo>
                    <a:pt x="1233" y="369"/>
                    <a:pt x="290" y="854"/>
                    <a:pt x="0" y="1172"/>
                  </a:cubicBezTo>
                  <a:cubicBezTo>
                    <a:pt x="615" y="1022"/>
                    <a:pt x="1993" y="311"/>
                    <a:pt x="2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6"/>
            <p:cNvSpPr/>
            <p:nvPr/>
          </p:nvSpPr>
          <p:spPr>
            <a:xfrm>
              <a:off x="5823150" y="3096900"/>
              <a:ext cx="47700" cy="22075"/>
            </a:xfrm>
            <a:custGeom>
              <a:rect b="b" l="l" r="r" t="t"/>
              <a:pathLst>
                <a:path extrusionOk="0" h="883" w="1908">
                  <a:moveTo>
                    <a:pt x="1907" y="0"/>
                  </a:moveTo>
                  <a:cubicBezTo>
                    <a:pt x="1182" y="64"/>
                    <a:pt x="293" y="511"/>
                    <a:pt x="0" y="883"/>
                  </a:cubicBezTo>
                  <a:cubicBezTo>
                    <a:pt x="672" y="572"/>
                    <a:pt x="1289" y="286"/>
                    <a:pt x="1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6"/>
            <p:cNvSpPr/>
            <p:nvPr/>
          </p:nvSpPr>
          <p:spPr>
            <a:xfrm>
              <a:off x="5909825" y="3084750"/>
              <a:ext cx="14125" cy="7175"/>
            </a:xfrm>
            <a:custGeom>
              <a:rect b="b" l="l" r="r" t="t"/>
              <a:pathLst>
                <a:path extrusionOk="0" h="287" w="565">
                  <a:moveTo>
                    <a:pt x="543" y="1"/>
                  </a:moveTo>
                  <a:cubicBezTo>
                    <a:pt x="365" y="69"/>
                    <a:pt x="183" y="136"/>
                    <a:pt x="1" y="201"/>
                  </a:cubicBezTo>
                  <a:cubicBezTo>
                    <a:pt x="12" y="229"/>
                    <a:pt x="26" y="258"/>
                    <a:pt x="37" y="286"/>
                  </a:cubicBezTo>
                  <a:cubicBezTo>
                    <a:pt x="212" y="225"/>
                    <a:pt x="387" y="169"/>
                    <a:pt x="565" y="111"/>
                  </a:cubicBezTo>
                  <a:cubicBezTo>
                    <a:pt x="558" y="72"/>
                    <a:pt x="551" y="36"/>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6"/>
            <p:cNvSpPr/>
            <p:nvPr/>
          </p:nvSpPr>
          <p:spPr>
            <a:xfrm>
              <a:off x="5909375" y="3075175"/>
              <a:ext cx="17900" cy="7375"/>
            </a:xfrm>
            <a:custGeom>
              <a:rect b="b" l="l" r="r" t="t"/>
              <a:pathLst>
                <a:path extrusionOk="0" h="295" w="716">
                  <a:moveTo>
                    <a:pt x="484" y="0"/>
                  </a:moveTo>
                  <a:cubicBezTo>
                    <a:pt x="329" y="0"/>
                    <a:pt x="180" y="92"/>
                    <a:pt x="1" y="295"/>
                  </a:cubicBezTo>
                  <a:cubicBezTo>
                    <a:pt x="301" y="185"/>
                    <a:pt x="496" y="115"/>
                    <a:pt x="684" y="48"/>
                  </a:cubicBezTo>
                  <a:lnTo>
                    <a:pt x="684" y="48"/>
                  </a:lnTo>
                  <a:cubicBezTo>
                    <a:pt x="695" y="52"/>
                    <a:pt x="705" y="57"/>
                    <a:pt x="716" y="62"/>
                  </a:cubicBezTo>
                  <a:lnTo>
                    <a:pt x="711" y="38"/>
                  </a:lnTo>
                  <a:cubicBezTo>
                    <a:pt x="702" y="41"/>
                    <a:pt x="693" y="44"/>
                    <a:pt x="684" y="48"/>
                  </a:cubicBezTo>
                  <a:lnTo>
                    <a:pt x="684" y="48"/>
                  </a:lnTo>
                  <a:cubicBezTo>
                    <a:pt x="614" y="17"/>
                    <a:pt x="548"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6"/>
            <p:cNvSpPr/>
            <p:nvPr/>
          </p:nvSpPr>
          <p:spPr>
            <a:xfrm>
              <a:off x="5902075" y="2772250"/>
              <a:ext cx="258925" cy="98875"/>
            </a:xfrm>
            <a:custGeom>
              <a:rect b="b" l="l" r="r" t="t"/>
              <a:pathLst>
                <a:path extrusionOk="0" h="3955" w="10357">
                  <a:moveTo>
                    <a:pt x="10339" y="1"/>
                  </a:moveTo>
                  <a:cubicBezTo>
                    <a:pt x="10114" y="69"/>
                    <a:pt x="9882" y="123"/>
                    <a:pt x="9657" y="201"/>
                  </a:cubicBezTo>
                  <a:cubicBezTo>
                    <a:pt x="8814" y="501"/>
                    <a:pt x="7979" y="812"/>
                    <a:pt x="7132" y="1105"/>
                  </a:cubicBezTo>
                  <a:cubicBezTo>
                    <a:pt x="5293" y="1744"/>
                    <a:pt x="3446" y="2362"/>
                    <a:pt x="1611" y="3012"/>
                  </a:cubicBezTo>
                  <a:cubicBezTo>
                    <a:pt x="1125" y="3183"/>
                    <a:pt x="668" y="3429"/>
                    <a:pt x="204" y="3651"/>
                  </a:cubicBezTo>
                  <a:cubicBezTo>
                    <a:pt x="121" y="3691"/>
                    <a:pt x="68" y="3787"/>
                    <a:pt x="1" y="3858"/>
                  </a:cubicBezTo>
                  <a:cubicBezTo>
                    <a:pt x="22" y="3890"/>
                    <a:pt x="47" y="3922"/>
                    <a:pt x="68" y="3955"/>
                  </a:cubicBezTo>
                  <a:cubicBezTo>
                    <a:pt x="243" y="3879"/>
                    <a:pt x="421" y="3812"/>
                    <a:pt x="593" y="3729"/>
                  </a:cubicBezTo>
                  <a:cubicBezTo>
                    <a:pt x="954" y="3558"/>
                    <a:pt x="1297" y="3348"/>
                    <a:pt x="1668" y="3215"/>
                  </a:cubicBezTo>
                  <a:cubicBezTo>
                    <a:pt x="2846" y="2794"/>
                    <a:pt x="4039" y="2412"/>
                    <a:pt x="5218" y="1990"/>
                  </a:cubicBezTo>
                  <a:cubicBezTo>
                    <a:pt x="6935" y="1380"/>
                    <a:pt x="8643" y="744"/>
                    <a:pt x="10357" y="119"/>
                  </a:cubicBezTo>
                  <a:cubicBezTo>
                    <a:pt x="10350" y="80"/>
                    <a:pt x="10346" y="40"/>
                    <a:pt x="10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6"/>
            <p:cNvSpPr/>
            <p:nvPr/>
          </p:nvSpPr>
          <p:spPr>
            <a:xfrm>
              <a:off x="6221600" y="2763250"/>
              <a:ext cx="31375" cy="3975"/>
            </a:xfrm>
            <a:custGeom>
              <a:rect b="b" l="l" r="r" t="t"/>
              <a:pathLst>
                <a:path extrusionOk="0" h="159" w="1255">
                  <a:moveTo>
                    <a:pt x="1255" y="1"/>
                  </a:moveTo>
                  <a:cubicBezTo>
                    <a:pt x="794" y="29"/>
                    <a:pt x="398" y="54"/>
                    <a:pt x="1" y="79"/>
                  </a:cubicBezTo>
                  <a:cubicBezTo>
                    <a:pt x="253" y="132"/>
                    <a:pt x="439" y="159"/>
                    <a:pt x="602" y="159"/>
                  </a:cubicBezTo>
                  <a:cubicBezTo>
                    <a:pt x="826" y="159"/>
                    <a:pt x="1007" y="108"/>
                    <a:pt x="1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6"/>
            <p:cNvSpPr/>
            <p:nvPr/>
          </p:nvSpPr>
          <p:spPr>
            <a:xfrm>
              <a:off x="6180000" y="2767975"/>
              <a:ext cx="19950" cy="2900"/>
            </a:xfrm>
            <a:custGeom>
              <a:rect b="b" l="l" r="r" t="t"/>
              <a:pathLst>
                <a:path extrusionOk="0" h="116" w="798">
                  <a:moveTo>
                    <a:pt x="0" y="0"/>
                  </a:moveTo>
                  <a:lnTo>
                    <a:pt x="0" y="0"/>
                  </a:lnTo>
                  <a:cubicBezTo>
                    <a:pt x="36" y="72"/>
                    <a:pt x="51" y="115"/>
                    <a:pt x="61" y="115"/>
                  </a:cubicBezTo>
                  <a:cubicBezTo>
                    <a:pt x="283" y="108"/>
                    <a:pt x="504" y="94"/>
                    <a:pt x="797" y="76"/>
                  </a:cubicBezTo>
                  <a:cubicBezTo>
                    <a:pt x="490" y="48"/>
                    <a:pt x="257" y="2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6"/>
            <p:cNvSpPr/>
            <p:nvPr/>
          </p:nvSpPr>
          <p:spPr>
            <a:xfrm>
              <a:off x="6328925" y="2792400"/>
              <a:ext cx="12250" cy="4900"/>
            </a:xfrm>
            <a:custGeom>
              <a:rect b="b" l="l" r="r" t="t"/>
              <a:pathLst>
                <a:path extrusionOk="0" h="196" w="490">
                  <a:moveTo>
                    <a:pt x="333" y="1"/>
                  </a:moveTo>
                  <a:cubicBezTo>
                    <a:pt x="210" y="1"/>
                    <a:pt x="102" y="90"/>
                    <a:pt x="0" y="195"/>
                  </a:cubicBezTo>
                  <a:cubicBezTo>
                    <a:pt x="161" y="146"/>
                    <a:pt x="318" y="94"/>
                    <a:pt x="478" y="42"/>
                  </a:cubicBezTo>
                  <a:lnTo>
                    <a:pt x="478" y="42"/>
                  </a:lnTo>
                  <a:cubicBezTo>
                    <a:pt x="482" y="44"/>
                    <a:pt x="486" y="46"/>
                    <a:pt x="490" y="48"/>
                  </a:cubicBezTo>
                  <a:lnTo>
                    <a:pt x="490" y="38"/>
                  </a:lnTo>
                  <a:cubicBezTo>
                    <a:pt x="486" y="39"/>
                    <a:pt x="482" y="41"/>
                    <a:pt x="478" y="42"/>
                  </a:cubicBezTo>
                  <a:lnTo>
                    <a:pt x="478" y="42"/>
                  </a:lnTo>
                  <a:cubicBezTo>
                    <a:pt x="427" y="13"/>
                    <a:pt x="379"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6"/>
            <p:cNvSpPr/>
            <p:nvPr/>
          </p:nvSpPr>
          <p:spPr>
            <a:xfrm>
              <a:off x="6415600" y="2683325"/>
              <a:ext cx="232275" cy="129325"/>
            </a:xfrm>
            <a:custGeom>
              <a:rect b="b" l="l" r="r" t="t"/>
              <a:pathLst>
                <a:path extrusionOk="0" h="5173" w="9291">
                  <a:moveTo>
                    <a:pt x="9290" y="1"/>
                  </a:moveTo>
                  <a:lnTo>
                    <a:pt x="9290" y="1"/>
                  </a:lnTo>
                  <a:cubicBezTo>
                    <a:pt x="8880" y="105"/>
                    <a:pt x="8629" y="369"/>
                    <a:pt x="8358" y="587"/>
                  </a:cubicBezTo>
                  <a:cubicBezTo>
                    <a:pt x="7565" y="1226"/>
                    <a:pt x="6722" y="1772"/>
                    <a:pt x="5737" y="2079"/>
                  </a:cubicBezTo>
                  <a:cubicBezTo>
                    <a:pt x="5476" y="2165"/>
                    <a:pt x="5219" y="2287"/>
                    <a:pt x="4976" y="2415"/>
                  </a:cubicBezTo>
                  <a:cubicBezTo>
                    <a:pt x="3426" y="3226"/>
                    <a:pt x="1883" y="4040"/>
                    <a:pt x="340" y="4858"/>
                  </a:cubicBezTo>
                  <a:cubicBezTo>
                    <a:pt x="223" y="4919"/>
                    <a:pt x="116" y="4998"/>
                    <a:pt x="1" y="5069"/>
                  </a:cubicBezTo>
                  <a:cubicBezTo>
                    <a:pt x="26" y="5105"/>
                    <a:pt x="47" y="5137"/>
                    <a:pt x="73" y="5173"/>
                  </a:cubicBezTo>
                  <a:cubicBezTo>
                    <a:pt x="812" y="4794"/>
                    <a:pt x="1547" y="4411"/>
                    <a:pt x="2290" y="4034"/>
                  </a:cubicBezTo>
                  <a:cubicBezTo>
                    <a:pt x="3490" y="3419"/>
                    <a:pt x="4662" y="2730"/>
                    <a:pt x="5908" y="2219"/>
                  </a:cubicBezTo>
                  <a:cubicBezTo>
                    <a:pt x="7176" y="1701"/>
                    <a:pt x="8305" y="1034"/>
                    <a:pt x="9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6"/>
            <p:cNvSpPr/>
            <p:nvPr/>
          </p:nvSpPr>
          <p:spPr>
            <a:xfrm>
              <a:off x="6287675" y="2826550"/>
              <a:ext cx="28775" cy="15375"/>
            </a:xfrm>
            <a:custGeom>
              <a:rect b="b" l="l" r="r" t="t"/>
              <a:pathLst>
                <a:path extrusionOk="0" h="615" w="1151">
                  <a:moveTo>
                    <a:pt x="1150" y="1"/>
                  </a:moveTo>
                  <a:cubicBezTo>
                    <a:pt x="722" y="212"/>
                    <a:pt x="304" y="254"/>
                    <a:pt x="0" y="614"/>
                  </a:cubicBezTo>
                  <a:cubicBezTo>
                    <a:pt x="547" y="550"/>
                    <a:pt x="840" y="404"/>
                    <a:pt x="1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6"/>
            <p:cNvSpPr/>
            <p:nvPr/>
          </p:nvSpPr>
          <p:spPr>
            <a:xfrm>
              <a:off x="6101150" y="2913600"/>
              <a:ext cx="26125" cy="12700"/>
            </a:xfrm>
            <a:custGeom>
              <a:rect b="b" l="l" r="r" t="t"/>
              <a:pathLst>
                <a:path extrusionOk="0" h="508" w="1045">
                  <a:moveTo>
                    <a:pt x="1005" y="0"/>
                  </a:moveTo>
                  <a:cubicBezTo>
                    <a:pt x="669" y="125"/>
                    <a:pt x="334" y="251"/>
                    <a:pt x="1" y="372"/>
                  </a:cubicBezTo>
                  <a:cubicBezTo>
                    <a:pt x="19" y="419"/>
                    <a:pt x="40" y="461"/>
                    <a:pt x="58" y="508"/>
                  </a:cubicBezTo>
                  <a:cubicBezTo>
                    <a:pt x="387" y="372"/>
                    <a:pt x="716" y="233"/>
                    <a:pt x="1044" y="97"/>
                  </a:cubicBezTo>
                  <a:cubicBezTo>
                    <a:pt x="1029" y="65"/>
                    <a:pt x="1016" y="33"/>
                    <a:pt x="1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6"/>
            <p:cNvSpPr/>
            <p:nvPr/>
          </p:nvSpPr>
          <p:spPr>
            <a:xfrm>
              <a:off x="6239900" y="2858700"/>
              <a:ext cx="20375" cy="8925"/>
            </a:xfrm>
            <a:custGeom>
              <a:rect b="b" l="l" r="r" t="t"/>
              <a:pathLst>
                <a:path extrusionOk="0" h="357" w="815">
                  <a:moveTo>
                    <a:pt x="815" y="0"/>
                  </a:moveTo>
                  <a:cubicBezTo>
                    <a:pt x="530" y="86"/>
                    <a:pt x="218" y="108"/>
                    <a:pt x="1" y="357"/>
                  </a:cubicBezTo>
                  <a:cubicBezTo>
                    <a:pt x="297" y="297"/>
                    <a:pt x="587" y="222"/>
                    <a:pt x="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6"/>
            <p:cNvSpPr/>
            <p:nvPr/>
          </p:nvSpPr>
          <p:spPr>
            <a:xfrm>
              <a:off x="6224900" y="2854400"/>
              <a:ext cx="17800" cy="9925"/>
            </a:xfrm>
            <a:custGeom>
              <a:rect b="b" l="l" r="r" t="t"/>
              <a:pathLst>
                <a:path extrusionOk="0" h="397" w="712">
                  <a:moveTo>
                    <a:pt x="711" y="1"/>
                  </a:moveTo>
                  <a:cubicBezTo>
                    <a:pt x="486" y="127"/>
                    <a:pt x="260" y="254"/>
                    <a:pt x="35" y="380"/>
                  </a:cubicBezTo>
                  <a:lnTo>
                    <a:pt x="35" y="380"/>
                  </a:lnTo>
                  <a:cubicBezTo>
                    <a:pt x="23" y="380"/>
                    <a:pt x="12" y="380"/>
                    <a:pt x="1" y="379"/>
                  </a:cubicBezTo>
                  <a:lnTo>
                    <a:pt x="1" y="379"/>
                  </a:lnTo>
                  <a:lnTo>
                    <a:pt x="4" y="397"/>
                  </a:lnTo>
                  <a:cubicBezTo>
                    <a:pt x="14" y="391"/>
                    <a:pt x="24" y="386"/>
                    <a:pt x="35" y="380"/>
                  </a:cubicBezTo>
                  <a:lnTo>
                    <a:pt x="35" y="380"/>
                  </a:lnTo>
                  <a:cubicBezTo>
                    <a:pt x="37" y="380"/>
                    <a:pt x="40" y="380"/>
                    <a:pt x="42" y="380"/>
                  </a:cubicBezTo>
                  <a:cubicBezTo>
                    <a:pt x="322" y="380"/>
                    <a:pt x="541" y="239"/>
                    <a:pt x="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6"/>
            <p:cNvSpPr/>
            <p:nvPr/>
          </p:nvSpPr>
          <p:spPr>
            <a:xfrm>
              <a:off x="6213650" y="2863850"/>
              <a:ext cx="11375" cy="7450"/>
            </a:xfrm>
            <a:custGeom>
              <a:rect b="b" l="l" r="r" t="t"/>
              <a:pathLst>
                <a:path extrusionOk="0" h="298" w="455">
                  <a:moveTo>
                    <a:pt x="451" y="1"/>
                  </a:moveTo>
                  <a:cubicBezTo>
                    <a:pt x="443" y="6"/>
                    <a:pt x="435" y="11"/>
                    <a:pt x="427" y="16"/>
                  </a:cubicBezTo>
                  <a:lnTo>
                    <a:pt x="427" y="16"/>
                  </a:lnTo>
                  <a:cubicBezTo>
                    <a:pt x="417" y="16"/>
                    <a:pt x="407" y="15"/>
                    <a:pt x="397" y="15"/>
                  </a:cubicBezTo>
                  <a:cubicBezTo>
                    <a:pt x="218" y="15"/>
                    <a:pt x="92" y="123"/>
                    <a:pt x="1" y="298"/>
                  </a:cubicBezTo>
                  <a:cubicBezTo>
                    <a:pt x="143" y="203"/>
                    <a:pt x="285" y="111"/>
                    <a:pt x="427" y="16"/>
                  </a:cubicBezTo>
                  <a:lnTo>
                    <a:pt x="427" y="16"/>
                  </a:lnTo>
                  <a:cubicBezTo>
                    <a:pt x="436" y="17"/>
                    <a:pt x="445" y="18"/>
                    <a:pt x="454" y="19"/>
                  </a:cubicBezTo>
                  <a:lnTo>
                    <a:pt x="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6"/>
            <p:cNvSpPr/>
            <p:nvPr/>
          </p:nvSpPr>
          <p:spPr>
            <a:xfrm>
              <a:off x="6138200" y="2905550"/>
              <a:ext cx="8975" cy="5125"/>
            </a:xfrm>
            <a:custGeom>
              <a:rect b="b" l="l" r="r" t="t"/>
              <a:pathLst>
                <a:path extrusionOk="0" h="205" w="359">
                  <a:moveTo>
                    <a:pt x="358" y="1"/>
                  </a:moveTo>
                  <a:lnTo>
                    <a:pt x="358" y="1"/>
                  </a:lnTo>
                  <a:cubicBezTo>
                    <a:pt x="309" y="12"/>
                    <a:pt x="255" y="22"/>
                    <a:pt x="205" y="37"/>
                  </a:cubicBezTo>
                  <a:cubicBezTo>
                    <a:pt x="137" y="62"/>
                    <a:pt x="69" y="94"/>
                    <a:pt x="1" y="123"/>
                  </a:cubicBezTo>
                  <a:lnTo>
                    <a:pt x="1" y="205"/>
                  </a:lnTo>
                  <a:cubicBezTo>
                    <a:pt x="87" y="180"/>
                    <a:pt x="177" y="159"/>
                    <a:pt x="255" y="119"/>
                  </a:cubicBezTo>
                  <a:cubicBezTo>
                    <a:pt x="297" y="98"/>
                    <a:pt x="327" y="40"/>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6"/>
            <p:cNvSpPr/>
            <p:nvPr/>
          </p:nvSpPr>
          <p:spPr>
            <a:xfrm>
              <a:off x="5981000" y="2677725"/>
              <a:ext cx="171800" cy="55100"/>
            </a:xfrm>
            <a:custGeom>
              <a:rect b="b" l="l" r="r" t="t"/>
              <a:pathLst>
                <a:path extrusionOk="0" h="2204" w="6872">
                  <a:moveTo>
                    <a:pt x="6861" y="0"/>
                  </a:moveTo>
                  <a:cubicBezTo>
                    <a:pt x="6453" y="68"/>
                    <a:pt x="6046" y="143"/>
                    <a:pt x="5636" y="200"/>
                  </a:cubicBezTo>
                  <a:cubicBezTo>
                    <a:pt x="3932" y="429"/>
                    <a:pt x="2318" y="953"/>
                    <a:pt x="757" y="1665"/>
                  </a:cubicBezTo>
                  <a:cubicBezTo>
                    <a:pt x="508" y="1782"/>
                    <a:pt x="218" y="1861"/>
                    <a:pt x="0" y="2204"/>
                  </a:cubicBezTo>
                  <a:cubicBezTo>
                    <a:pt x="154" y="2128"/>
                    <a:pt x="225" y="2093"/>
                    <a:pt x="293" y="2061"/>
                  </a:cubicBezTo>
                  <a:cubicBezTo>
                    <a:pt x="1547" y="1457"/>
                    <a:pt x="2850" y="986"/>
                    <a:pt x="4215" y="704"/>
                  </a:cubicBezTo>
                  <a:cubicBezTo>
                    <a:pt x="4815" y="582"/>
                    <a:pt x="5422" y="472"/>
                    <a:pt x="6021" y="343"/>
                  </a:cubicBezTo>
                  <a:cubicBezTo>
                    <a:pt x="6307" y="286"/>
                    <a:pt x="6589" y="203"/>
                    <a:pt x="6872" y="136"/>
                  </a:cubicBezTo>
                  <a:cubicBezTo>
                    <a:pt x="6867" y="89"/>
                    <a:pt x="6864" y="43"/>
                    <a:pt x="6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6"/>
            <p:cNvSpPr/>
            <p:nvPr/>
          </p:nvSpPr>
          <p:spPr>
            <a:xfrm>
              <a:off x="5939650" y="2746300"/>
              <a:ext cx="13075" cy="9125"/>
            </a:xfrm>
            <a:custGeom>
              <a:rect b="b" l="l" r="r" t="t"/>
              <a:pathLst>
                <a:path extrusionOk="0" h="365" w="523">
                  <a:moveTo>
                    <a:pt x="479" y="0"/>
                  </a:moveTo>
                  <a:cubicBezTo>
                    <a:pt x="319" y="100"/>
                    <a:pt x="158" y="196"/>
                    <a:pt x="1" y="297"/>
                  </a:cubicBezTo>
                  <a:cubicBezTo>
                    <a:pt x="11" y="318"/>
                    <a:pt x="26" y="343"/>
                    <a:pt x="40" y="364"/>
                  </a:cubicBezTo>
                  <a:cubicBezTo>
                    <a:pt x="201" y="264"/>
                    <a:pt x="362" y="165"/>
                    <a:pt x="522" y="64"/>
                  </a:cubicBezTo>
                  <a:cubicBezTo>
                    <a:pt x="508" y="43"/>
                    <a:pt x="494" y="21"/>
                    <a:pt x="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6"/>
            <p:cNvSpPr/>
            <p:nvPr/>
          </p:nvSpPr>
          <p:spPr>
            <a:xfrm>
              <a:off x="6567750" y="2429825"/>
              <a:ext cx="217600" cy="97000"/>
            </a:xfrm>
            <a:custGeom>
              <a:rect b="b" l="l" r="r" t="t"/>
              <a:pathLst>
                <a:path extrusionOk="0" h="3880" w="8704">
                  <a:moveTo>
                    <a:pt x="8137" y="0"/>
                  </a:moveTo>
                  <a:cubicBezTo>
                    <a:pt x="6961" y="0"/>
                    <a:pt x="5845" y="270"/>
                    <a:pt x="4790" y="806"/>
                  </a:cubicBezTo>
                  <a:cubicBezTo>
                    <a:pt x="3304" y="1563"/>
                    <a:pt x="1894" y="2453"/>
                    <a:pt x="526" y="3409"/>
                  </a:cubicBezTo>
                  <a:cubicBezTo>
                    <a:pt x="336" y="3545"/>
                    <a:pt x="175" y="3717"/>
                    <a:pt x="0" y="3870"/>
                  </a:cubicBezTo>
                  <a:cubicBezTo>
                    <a:pt x="38" y="3876"/>
                    <a:pt x="73" y="3879"/>
                    <a:pt x="106" y="3879"/>
                  </a:cubicBezTo>
                  <a:cubicBezTo>
                    <a:pt x="228" y="3879"/>
                    <a:pt x="324" y="3841"/>
                    <a:pt x="411" y="3788"/>
                  </a:cubicBezTo>
                  <a:cubicBezTo>
                    <a:pt x="1697" y="2999"/>
                    <a:pt x="2987" y="2220"/>
                    <a:pt x="4264" y="1416"/>
                  </a:cubicBezTo>
                  <a:cubicBezTo>
                    <a:pt x="5100" y="892"/>
                    <a:pt x="6011" y="563"/>
                    <a:pt x="6964" y="342"/>
                  </a:cubicBezTo>
                  <a:cubicBezTo>
                    <a:pt x="7240" y="277"/>
                    <a:pt x="7539" y="302"/>
                    <a:pt x="7829" y="288"/>
                  </a:cubicBezTo>
                  <a:lnTo>
                    <a:pt x="7800" y="288"/>
                  </a:lnTo>
                  <a:cubicBezTo>
                    <a:pt x="8065" y="224"/>
                    <a:pt x="8329" y="160"/>
                    <a:pt x="8703" y="66"/>
                  </a:cubicBezTo>
                  <a:cubicBezTo>
                    <a:pt x="8529" y="27"/>
                    <a:pt x="8475" y="10"/>
                    <a:pt x="8418" y="6"/>
                  </a:cubicBezTo>
                  <a:cubicBezTo>
                    <a:pt x="8324" y="2"/>
                    <a:pt x="8230"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6"/>
            <p:cNvSpPr/>
            <p:nvPr/>
          </p:nvSpPr>
          <p:spPr>
            <a:xfrm>
              <a:off x="6383375" y="2603700"/>
              <a:ext cx="64600" cy="47550"/>
            </a:xfrm>
            <a:custGeom>
              <a:rect b="b" l="l" r="r" t="t"/>
              <a:pathLst>
                <a:path extrusionOk="0" h="1902" w="2584">
                  <a:moveTo>
                    <a:pt x="2583" y="1"/>
                  </a:moveTo>
                  <a:lnTo>
                    <a:pt x="2583" y="1"/>
                  </a:lnTo>
                  <a:cubicBezTo>
                    <a:pt x="1572" y="433"/>
                    <a:pt x="719" y="1069"/>
                    <a:pt x="1" y="1897"/>
                  </a:cubicBezTo>
                  <a:cubicBezTo>
                    <a:pt x="32" y="1900"/>
                    <a:pt x="64" y="1902"/>
                    <a:pt x="94" y="1902"/>
                  </a:cubicBezTo>
                  <a:cubicBezTo>
                    <a:pt x="198" y="1902"/>
                    <a:pt x="292" y="1881"/>
                    <a:pt x="358" y="1826"/>
                  </a:cubicBezTo>
                  <a:cubicBezTo>
                    <a:pt x="594" y="1622"/>
                    <a:pt x="797" y="1379"/>
                    <a:pt x="1041" y="1183"/>
                  </a:cubicBezTo>
                  <a:cubicBezTo>
                    <a:pt x="1547" y="779"/>
                    <a:pt x="2069" y="393"/>
                    <a:pt x="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6"/>
            <p:cNvSpPr/>
            <p:nvPr/>
          </p:nvSpPr>
          <p:spPr>
            <a:xfrm>
              <a:off x="6471600" y="2548700"/>
              <a:ext cx="66000" cy="43700"/>
            </a:xfrm>
            <a:custGeom>
              <a:rect b="b" l="l" r="r" t="t"/>
              <a:pathLst>
                <a:path extrusionOk="0" h="1748" w="2640">
                  <a:moveTo>
                    <a:pt x="2640" y="1"/>
                  </a:moveTo>
                  <a:lnTo>
                    <a:pt x="2640" y="1"/>
                  </a:lnTo>
                  <a:cubicBezTo>
                    <a:pt x="2033" y="215"/>
                    <a:pt x="265" y="1387"/>
                    <a:pt x="1" y="1747"/>
                  </a:cubicBezTo>
                  <a:cubicBezTo>
                    <a:pt x="893" y="1186"/>
                    <a:pt x="1850" y="726"/>
                    <a:pt x="2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6"/>
            <p:cNvSpPr/>
            <p:nvPr/>
          </p:nvSpPr>
          <p:spPr>
            <a:xfrm>
              <a:off x="6760950" y="2437025"/>
              <a:ext cx="12625" cy="6525"/>
            </a:xfrm>
            <a:custGeom>
              <a:rect b="b" l="l" r="r" t="t"/>
              <a:pathLst>
                <a:path extrusionOk="0" h="261" w="505">
                  <a:moveTo>
                    <a:pt x="72" y="0"/>
                  </a:moveTo>
                  <a:cubicBezTo>
                    <a:pt x="81" y="2"/>
                    <a:pt x="91" y="3"/>
                    <a:pt x="100" y="4"/>
                  </a:cubicBezTo>
                  <a:lnTo>
                    <a:pt x="100" y="4"/>
                  </a:lnTo>
                  <a:cubicBezTo>
                    <a:pt x="100" y="3"/>
                    <a:pt x="101" y="1"/>
                    <a:pt x="101" y="0"/>
                  </a:cubicBezTo>
                  <a:close/>
                  <a:moveTo>
                    <a:pt x="100" y="4"/>
                  </a:moveTo>
                  <a:cubicBezTo>
                    <a:pt x="75" y="67"/>
                    <a:pt x="50" y="131"/>
                    <a:pt x="1" y="261"/>
                  </a:cubicBezTo>
                  <a:cubicBezTo>
                    <a:pt x="204" y="204"/>
                    <a:pt x="354" y="161"/>
                    <a:pt x="504" y="118"/>
                  </a:cubicBezTo>
                  <a:cubicBezTo>
                    <a:pt x="501" y="96"/>
                    <a:pt x="494" y="72"/>
                    <a:pt x="490" y="50"/>
                  </a:cubicBezTo>
                  <a:cubicBezTo>
                    <a:pt x="360" y="33"/>
                    <a:pt x="230" y="19"/>
                    <a:pt x="100"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6"/>
            <p:cNvSpPr/>
            <p:nvPr/>
          </p:nvSpPr>
          <p:spPr>
            <a:xfrm>
              <a:off x="5838325" y="2700125"/>
              <a:ext cx="16525" cy="6725"/>
            </a:xfrm>
            <a:custGeom>
              <a:rect b="b" l="l" r="r" t="t"/>
              <a:pathLst>
                <a:path extrusionOk="0" h="269" w="661">
                  <a:moveTo>
                    <a:pt x="494" y="0"/>
                  </a:moveTo>
                  <a:cubicBezTo>
                    <a:pt x="291" y="0"/>
                    <a:pt x="113" y="60"/>
                    <a:pt x="1" y="268"/>
                  </a:cubicBezTo>
                  <a:cubicBezTo>
                    <a:pt x="222" y="183"/>
                    <a:pt x="440" y="97"/>
                    <a:pt x="661" y="11"/>
                  </a:cubicBezTo>
                  <a:cubicBezTo>
                    <a:pt x="604" y="4"/>
                    <a:pt x="548" y="0"/>
                    <a:pt x="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6"/>
            <p:cNvSpPr/>
            <p:nvPr/>
          </p:nvSpPr>
          <p:spPr>
            <a:xfrm>
              <a:off x="6419275" y="2379600"/>
              <a:ext cx="61000" cy="63950"/>
            </a:xfrm>
            <a:custGeom>
              <a:rect b="b" l="l" r="r" t="t"/>
              <a:pathLst>
                <a:path extrusionOk="0" h="2558" w="2440">
                  <a:moveTo>
                    <a:pt x="2440" y="0"/>
                  </a:moveTo>
                  <a:cubicBezTo>
                    <a:pt x="1297" y="615"/>
                    <a:pt x="133" y="1836"/>
                    <a:pt x="1" y="2558"/>
                  </a:cubicBezTo>
                  <a:cubicBezTo>
                    <a:pt x="697" y="1590"/>
                    <a:pt x="1522" y="750"/>
                    <a:pt x="24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6"/>
            <p:cNvSpPr/>
            <p:nvPr/>
          </p:nvSpPr>
          <p:spPr>
            <a:xfrm>
              <a:off x="6324625" y="2504850"/>
              <a:ext cx="43175" cy="45650"/>
            </a:xfrm>
            <a:custGeom>
              <a:rect b="b" l="l" r="r" t="t"/>
              <a:pathLst>
                <a:path extrusionOk="0" h="1826" w="1727">
                  <a:moveTo>
                    <a:pt x="1726" y="1"/>
                  </a:moveTo>
                  <a:cubicBezTo>
                    <a:pt x="1151" y="609"/>
                    <a:pt x="576" y="1219"/>
                    <a:pt x="1" y="1826"/>
                  </a:cubicBezTo>
                  <a:cubicBezTo>
                    <a:pt x="744" y="1376"/>
                    <a:pt x="1244" y="698"/>
                    <a:pt x="1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6"/>
            <p:cNvSpPr/>
            <p:nvPr/>
          </p:nvSpPr>
          <p:spPr>
            <a:xfrm>
              <a:off x="6253500" y="2575775"/>
              <a:ext cx="34725" cy="23400"/>
            </a:xfrm>
            <a:custGeom>
              <a:rect b="b" l="l" r="r" t="t"/>
              <a:pathLst>
                <a:path extrusionOk="0" h="936" w="1389">
                  <a:moveTo>
                    <a:pt x="1389" y="0"/>
                  </a:moveTo>
                  <a:lnTo>
                    <a:pt x="1389" y="0"/>
                  </a:lnTo>
                  <a:cubicBezTo>
                    <a:pt x="828" y="154"/>
                    <a:pt x="353" y="457"/>
                    <a:pt x="0" y="935"/>
                  </a:cubicBezTo>
                  <a:cubicBezTo>
                    <a:pt x="464" y="625"/>
                    <a:pt x="925" y="314"/>
                    <a:pt x="1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6"/>
            <p:cNvSpPr/>
            <p:nvPr/>
          </p:nvSpPr>
          <p:spPr>
            <a:xfrm>
              <a:off x="5378800" y="3276325"/>
              <a:ext cx="13050" cy="4325"/>
            </a:xfrm>
            <a:custGeom>
              <a:rect b="b" l="l" r="r" t="t"/>
              <a:pathLst>
                <a:path extrusionOk="0" h="173" w="522">
                  <a:moveTo>
                    <a:pt x="425" y="0"/>
                  </a:moveTo>
                  <a:cubicBezTo>
                    <a:pt x="221" y="0"/>
                    <a:pt x="197" y="19"/>
                    <a:pt x="0" y="173"/>
                  </a:cubicBezTo>
                  <a:cubicBezTo>
                    <a:pt x="218" y="102"/>
                    <a:pt x="368" y="52"/>
                    <a:pt x="521" y="1"/>
                  </a:cubicBezTo>
                  <a:cubicBezTo>
                    <a:pt x="485" y="1"/>
                    <a:pt x="453" y="0"/>
                    <a:pt x="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6"/>
            <p:cNvSpPr/>
            <p:nvPr/>
          </p:nvSpPr>
          <p:spPr>
            <a:xfrm>
              <a:off x="5472625" y="2871550"/>
              <a:ext cx="52075" cy="6325"/>
            </a:xfrm>
            <a:custGeom>
              <a:rect b="b" l="l" r="r" t="t"/>
              <a:pathLst>
                <a:path extrusionOk="0" h="253" w="2083">
                  <a:moveTo>
                    <a:pt x="2082" y="1"/>
                  </a:moveTo>
                  <a:lnTo>
                    <a:pt x="2082" y="1"/>
                  </a:lnTo>
                  <a:cubicBezTo>
                    <a:pt x="1386" y="40"/>
                    <a:pt x="693" y="79"/>
                    <a:pt x="1" y="118"/>
                  </a:cubicBezTo>
                  <a:cubicBezTo>
                    <a:pt x="1" y="158"/>
                    <a:pt x="4" y="197"/>
                    <a:pt x="7" y="233"/>
                  </a:cubicBezTo>
                  <a:cubicBezTo>
                    <a:pt x="213" y="243"/>
                    <a:pt x="419" y="252"/>
                    <a:pt x="625" y="252"/>
                  </a:cubicBezTo>
                  <a:cubicBezTo>
                    <a:pt x="1114" y="252"/>
                    <a:pt x="1602" y="202"/>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6"/>
            <p:cNvSpPr/>
            <p:nvPr/>
          </p:nvSpPr>
          <p:spPr>
            <a:xfrm>
              <a:off x="5107200" y="2863975"/>
              <a:ext cx="31975" cy="5000"/>
            </a:xfrm>
            <a:custGeom>
              <a:rect b="b" l="l" r="r" t="t"/>
              <a:pathLst>
                <a:path extrusionOk="0" h="200" w="1279">
                  <a:moveTo>
                    <a:pt x="83" y="0"/>
                  </a:moveTo>
                  <a:cubicBezTo>
                    <a:pt x="65" y="0"/>
                    <a:pt x="43" y="89"/>
                    <a:pt x="0" y="185"/>
                  </a:cubicBezTo>
                  <a:cubicBezTo>
                    <a:pt x="447" y="193"/>
                    <a:pt x="861" y="197"/>
                    <a:pt x="1272" y="200"/>
                  </a:cubicBezTo>
                  <a:cubicBezTo>
                    <a:pt x="1275" y="164"/>
                    <a:pt x="1278" y="125"/>
                    <a:pt x="1278" y="86"/>
                  </a:cubicBezTo>
                  <a:cubicBezTo>
                    <a:pt x="882" y="53"/>
                    <a:pt x="482" y="22"/>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6"/>
            <p:cNvSpPr/>
            <p:nvPr/>
          </p:nvSpPr>
          <p:spPr>
            <a:xfrm>
              <a:off x="5346200" y="2867525"/>
              <a:ext cx="28150" cy="3525"/>
            </a:xfrm>
            <a:custGeom>
              <a:rect b="b" l="l" r="r" t="t"/>
              <a:pathLst>
                <a:path extrusionOk="0" h="141" w="1126">
                  <a:moveTo>
                    <a:pt x="666" y="0"/>
                  </a:moveTo>
                  <a:cubicBezTo>
                    <a:pt x="465" y="0"/>
                    <a:pt x="302" y="41"/>
                    <a:pt x="1" y="140"/>
                  </a:cubicBezTo>
                  <a:cubicBezTo>
                    <a:pt x="461" y="101"/>
                    <a:pt x="818" y="68"/>
                    <a:pt x="1125" y="43"/>
                  </a:cubicBezTo>
                  <a:cubicBezTo>
                    <a:pt x="929" y="16"/>
                    <a:pt x="790" y="0"/>
                    <a:pt x="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6"/>
            <p:cNvSpPr/>
            <p:nvPr/>
          </p:nvSpPr>
          <p:spPr>
            <a:xfrm>
              <a:off x="5388250" y="2868050"/>
              <a:ext cx="28325" cy="4075"/>
            </a:xfrm>
            <a:custGeom>
              <a:rect b="b" l="l" r="r" t="t"/>
              <a:pathLst>
                <a:path extrusionOk="0" h="163" w="1133">
                  <a:moveTo>
                    <a:pt x="5" y="1"/>
                  </a:moveTo>
                  <a:cubicBezTo>
                    <a:pt x="5" y="44"/>
                    <a:pt x="0" y="87"/>
                    <a:pt x="0" y="133"/>
                  </a:cubicBezTo>
                  <a:cubicBezTo>
                    <a:pt x="379" y="144"/>
                    <a:pt x="758" y="154"/>
                    <a:pt x="1132" y="162"/>
                  </a:cubicBezTo>
                  <a:cubicBezTo>
                    <a:pt x="1132" y="116"/>
                    <a:pt x="1132" y="65"/>
                    <a:pt x="1129" y="16"/>
                  </a:cubicBezTo>
                  <a:cubicBezTo>
                    <a:pt x="755" y="12"/>
                    <a:pt x="379" y="4"/>
                    <a:pt x="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6"/>
            <p:cNvSpPr/>
            <p:nvPr/>
          </p:nvSpPr>
          <p:spPr>
            <a:xfrm>
              <a:off x="5157200" y="2857100"/>
              <a:ext cx="13775" cy="6450"/>
            </a:xfrm>
            <a:custGeom>
              <a:rect b="b" l="l" r="r" t="t"/>
              <a:pathLst>
                <a:path extrusionOk="0" h="258" w="551">
                  <a:moveTo>
                    <a:pt x="550" y="0"/>
                  </a:moveTo>
                  <a:lnTo>
                    <a:pt x="550" y="0"/>
                  </a:lnTo>
                  <a:cubicBezTo>
                    <a:pt x="322" y="35"/>
                    <a:pt x="161" y="61"/>
                    <a:pt x="0" y="86"/>
                  </a:cubicBezTo>
                  <a:cubicBezTo>
                    <a:pt x="7" y="129"/>
                    <a:pt x="18" y="172"/>
                    <a:pt x="25" y="214"/>
                  </a:cubicBezTo>
                  <a:cubicBezTo>
                    <a:pt x="172" y="139"/>
                    <a:pt x="376" y="257"/>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6"/>
            <p:cNvSpPr/>
            <p:nvPr/>
          </p:nvSpPr>
          <p:spPr>
            <a:xfrm>
              <a:off x="5525925" y="2988750"/>
              <a:ext cx="133950" cy="15775"/>
            </a:xfrm>
            <a:custGeom>
              <a:rect b="b" l="l" r="r" t="t"/>
              <a:pathLst>
                <a:path extrusionOk="0" h="631" w="5358">
                  <a:moveTo>
                    <a:pt x="227" y="1"/>
                  </a:moveTo>
                  <a:cubicBezTo>
                    <a:pt x="148" y="1"/>
                    <a:pt x="71" y="22"/>
                    <a:pt x="0" y="98"/>
                  </a:cubicBezTo>
                  <a:cubicBezTo>
                    <a:pt x="1578" y="396"/>
                    <a:pt x="3160" y="631"/>
                    <a:pt x="4768" y="631"/>
                  </a:cubicBezTo>
                  <a:cubicBezTo>
                    <a:pt x="4815" y="631"/>
                    <a:pt x="4863" y="631"/>
                    <a:pt x="4911" y="630"/>
                  </a:cubicBezTo>
                  <a:cubicBezTo>
                    <a:pt x="5061" y="630"/>
                    <a:pt x="5207" y="566"/>
                    <a:pt x="5357" y="530"/>
                  </a:cubicBezTo>
                  <a:cubicBezTo>
                    <a:pt x="4765" y="484"/>
                    <a:pt x="4172" y="452"/>
                    <a:pt x="3579" y="391"/>
                  </a:cubicBezTo>
                  <a:cubicBezTo>
                    <a:pt x="2554" y="284"/>
                    <a:pt x="1533" y="152"/>
                    <a:pt x="508" y="40"/>
                  </a:cubicBezTo>
                  <a:cubicBezTo>
                    <a:pt x="417" y="31"/>
                    <a:pt x="321" y="1"/>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6"/>
            <p:cNvSpPr/>
            <p:nvPr/>
          </p:nvSpPr>
          <p:spPr>
            <a:xfrm>
              <a:off x="5457625" y="2948625"/>
              <a:ext cx="49850" cy="5900"/>
            </a:xfrm>
            <a:custGeom>
              <a:rect b="b" l="l" r="r" t="t"/>
              <a:pathLst>
                <a:path extrusionOk="0" h="236" w="1994">
                  <a:moveTo>
                    <a:pt x="605" y="1"/>
                  </a:moveTo>
                  <a:cubicBezTo>
                    <a:pt x="345" y="1"/>
                    <a:pt x="125" y="30"/>
                    <a:pt x="1" y="89"/>
                  </a:cubicBezTo>
                  <a:cubicBezTo>
                    <a:pt x="665" y="139"/>
                    <a:pt x="1329" y="185"/>
                    <a:pt x="1993" y="236"/>
                  </a:cubicBezTo>
                  <a:cubicBezTo>
                    <a:pt x="1587" y="81"/>
                    <a:pt x="1040"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6"/>
            <p:cNvSpPr/>
            <p:nvPr/>
          </p:nvSpPr>
          <p:spPr>
            <a:xfrm>
              <a:off x="5356375" y="2935425"/>
              <a:ext cx="34225" cy="4525"/>
            </a:xfrm>
            <a:custGeom>
              <a:rect b="b" l="l" r="r" t="t"/>
              <a:pathLst>
                <a:path extrusionOk="0" h="181" w="1369">
                  <a:moveTo>
                    <a:pt x="627" y="1"/>
                  </a:moveTo>
                  <a:cubicBezTo>
                    <a:pt x="395" y="1"/>
                    <a:pt x="189" y="58"/>
                    <a:pt x="1" y="181"/>
                  </a:cubicBezTo>
                  <a:cubicBezTo>
                    <a:pt x="442" y="167"/>
                    <a:pt x="880" y="150"/>
                    <a:pt x="1322" y="136"/>
                  </a:cubicBezTo>
                  <a:lnTo>
                    <a:pt x="1322" y="136"/>
                  </a:lnTo>
                  <a:cubicBezTo>
                    <a:pt x="1337" y="141"/>
                    <a:pt x="1353" y="147"/>
                    <a:pt x="1369" y="152"/>
                  </a:cubicBezTo>
                  <a:lnTo>
                    <a:pt x="1369" y="134"/>
                  </a:lnTo>
                  <a:cubicBezTo>
                    <a:pt x="1353" y="135"/>
                    <a:pt x="1337" y="135"/>
                    <a:pt x="1322" y="136"/>
                  </a:cubicBezTo>
                  <a:lnTo>
                    <a:pt x="1322" y="136"/>
                  </a:lnTo>
                  <a:cubicBezTo>
                    <a:pt x="1065" y="47"/>
                    <a:pt x="835" y="1"/>
                    <a:pt x="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6"/>
            <p:cNvSpPr/>
            <p:nvPr/>
          </p:nvSpPr>
          <p:spPr>
            <a:xfrm>
              <a:off x="5661550" y="3002075"/>
              <a:ext cx="29125" cy="3700"/>
            </a:xfrm>
            <a:custGeom>
              <a:rect b="b" l="l" r="r" t="t"/>
              <a:pathLst>
                <a:path extrusionOk="0" h="148" w="1165">
                  <a:moveTo>
                    <a:pt x="1" y="0"/>
                  </a:moveTo>
                  <a:cubicBezTo>
                    <a:pt x="220" y="100"/>
                    <a:pt x="407" y="148"/>
                    <a:pt x="639" y="148"/>
                  </a:cubicBezTo>
                  <a:cubicBezTo>
                    <a:pt x="789" y="148"/>
                    <a:pt x="957" y="128"/>
                    <a:pt x="1165" y="90"/>
                  </a:cubicBezTo>
                  <a:cubicBezTo>
                    <a:pt x="779" y="61"/>
                    <a:pt x="390" y="2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6"/>
            <p:cNvSpPr/>
            <p:nvPr/>
          </p:nvSpPr>
          <p:spPr>
            <a:xfrm>
              <a:off x="5390575" y="2937800"/>
              <a:ext cx="12275" cy="4400"/>
            </a:xfrm>
            <a:custGeom>
              <a:rect b="b" l="l" r="r" t="t"/>
              <a:pathLst>
                <a:path extrusionOk="0" h="176" w="491">
                  <a:moveTo>
                    <a:pt x="168" y="1"/>
                  </a:moveTo>
                  <a:cubicBezTo>
                    <a:pt x="120" y="1"/>
                    <a:pt x="71" y="14"/>
                    <a:pt x="20" y="45"/>
                  </a:cubicBezTo>
                  <a:lnTo>
                    <a:pt x="20" y="45"/>
                  </a:lnTo>
                  <a:cubicBezTo>
                    <a:pt x="14" y="43"/>
                    <a:pt x="7" y="41"/>
                    <a:pt x="1" y="39"/>
                  </a:cubicBezTo>
                  <a:lnTo>
                    <a:pt x="1" y="57"/>
                  </a:lnTo>
                  <a:cubicBezTo>
                    <a:pt x="7" y="53"/>
                    <a:pt x="14" y="49"/>
                    <a:pt x="20" y="45"/>
                  </a:cubicBezTo>
                  <a:lnTo>
                    <a:pt x="20" y="45"/>
                  </a:lnTo>
                  <a:cubicBezTo>
                    <a:pt x="177" y="89"/>
                    <a:pt x="332" y="130"/>
                    <a:pt x="490" y="176"/>
                  </a:cubicBezTo>
                  <a:cubicBezTo>
                    <a:pt x="390" y="78"/>
                    <a:pt x="284"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6"/>
            <p:cNvSpPr/>
            <p:nvPr/>
          </p:nvSpPr>
          <p:spPr>
            <a:xfrm>
              <a:off x="5735725" y="3203675"/>
              <a:ext cx="88350" cy="30575"/>
            </a:xfrm>
            <a:custGeom>
              <a:rect b="b" l="l" r="r" t="t"/>
              <a:pathLst>
                <a:path extrusionOk="0" h="1223" w="3534">
                  <a:moveTo>
                    <a:pt x="3533" y="1"/>
                  </a:moveTo>
                  <a:cubicBezTo>
                    <a:pt x="2951" y="237"/>
                    <a:pt x="2373" y="497"/>
                    <a:pt x="1779" y="705"/>
                  </a:cubicBezTo>
                  <a:cubicBezTo>
                    <a:pt x="1197" y="904"/>
                    <a:pt x="594" y="1051"/>
                    <a:pt x="1" y="1222"/>
                  </a:cubicBezTo>
                  <a:cubicBezTo>
                    <a:pt x="1280" y="1107"/>
                    <a:pt x="2455" y="700"/>
                    <a:pt x="3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6"/>
            <p:cNvSpPr/>
            <p:nvPr/>
          </p:nvSpPr>
          <p:spPr>
            <a:xfrm>
              <a:off x="5881000" y="3155025"/>
              <a:ext cx="54475" cy="37975"/>
            </a:xfrm>
            <a:custGeom>
              <a:rect b="b" l="l" r="r" t="t"/>
              <a:pathLst>
                <a:path extrusionOk="0" h="1519" w="2179">
                  <a:moveTo>
                    <a:pt x="2179" y="0"/>
                  </a:moveTo>
                  <a:cubicBezTo>
                    <a:pt x="1493" y="468"/>
                    <a:pt x="857" y="900"/>
                    <a:pt x="226" y="1332"/>
                  </a:cubicBezTo>
                  <a:cubicBezTo>
                    <a:pt x="147" y="1390"/>
                    <a:pt x="76" y="1457"/>
                    <a:pt x="0" y="1518"/>
                  </a:cubicBezTo>
                  <a:cubicBezTo>
                    <a:pt x="839" y="1304"/>
                    <a:pt x="1922" y="525"/>
                    <a:pt x="2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6"/>
            <p:cNvSpPr/>
            <p:nvPr/>
          </p:nvSpPr>
          <p:spPr>
            <a:xfrm>
              <a:off x="5789400" y="3236625"/>
              <a:ext cx="19300" cy="8950"/>
            </a:xfrm>
            <a:custGeom>
              <a:rect b="b" l="l" r="r" t="t"/>
              <a:pathLst>
                <a:path extrusionOk="0" h="358" w="772">
                  <a:moveTo>
                    <a:pt x="750" y="0"/>
                  </a:moveTo>
                  <a:cubicBezTo>
                    <a:pt x="501" y="86"/>
                    <a:pt x="250" y="168"/>
                    <a:pt x="0" y="254"/>
                  </a:cubicBezTo>
                  <a:cubicBezTo>
                    <a:pt x="11" y="290"/>
                    <a:pt x="25" y="322"/>
                    <a:pt x="36" y="358"/>
                  </a:cubicBezTo>
                  <a:cubicBezTo>
                    <a:pt x="282" y="275"/>
                    <a:pt x="526" y="193"/>
                    <a:pt x="771" y="111"/>
                  </a:cubicBezTo>
                  <a:cubicBezTo>
                    <a:pt x="765" y="76"/>
                    <a:pt x="758" y="36"/>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6"/>
            <p:cNvSpPr/>
            <p:nvPr/>
          </p:nvSpPr>
          <p:spPr>
            <a:xfrm>
              <a:off x="5818400" y="3187700"/>
              <a:ext cx="17825" cy="10025"/>
            </a:xfrm>
            <a:custGeom>
              <a:rect b="b" l="l" r="r" t="t"/>
              <a:pathLst>
                <a:path extrusionOk="0" h="401" w="713">
                  <a:moveTo>
                    <a:pt x="712" y="0"/>
                  </a:moveTo>
                  <a:cubicBezTo>
                    <a:pt x="223" y="90"/>
                    <a:pt x="223" y="90"/>
                    <a:pt x="1" y="401"/>
                  </a:cubicBezTo>
                  <a:cubicBezTo>
                    <a:pt x="283" y="315"/>
                    <a:pt x="547" y="279"/>
                    <a:pt x="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6"/>
            <p:cNvSpPr/>
            <p:nvPr/>
          </p:nvSpPr>
          <p:spPr>
            <a:xfrm>
              <a:off x="5644300" y="3065025"/>
              <a:ext cx="45675" cy="19575"/>
            </a:xfrm>
            <a:custGeom>
              <a:rect b="b" l="l" r="r" t="t"/>
              <a:pathLst>
                <a:path extrusionOk="0" h="783" w="1827">
                  <a:moveTo>
                    <a:pt x="1812" y="0"/>
                  </a:moveTo>
                  <a:cubicBezTo>
                    <a:pt x="1096" y="0"/>
                    <a:pt x="530" y="352"/>
                    <a:pt x="1" y="782"/>
                  </a:cubicBezTo>
                  <a:cubicBezTo>
                    <a:pt x="312" y="683"/>
                    <a:pt x="594" y="529"/>
                    <a:pt x="894" y="404"/>
                  </a:cubicBezTo>
                  <a:cubicBezTo>
                    <a:pt x="1197" y="272"/>
                    <a:pt x="1515" y="168"/>
                    <a:pt x="1826" y="54"/>
                  </a:cubicBezTo>
                  <a:lnTo>
                    <a:pt x="1822" y="0"/>
                  </a:lnTo>
                  <a:cubicBezTo>
                    <a:pt x="1819" y="0"/>
                    <a:pt x="1815"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6"/>
            <p:cNvSpPr/>
            <p:nvPr/>
          </p:nvSpPr>
          <p:spPr>
            <a:xfrm>
              <a:off x="5689825" y="3061650"/>
              <a:ext cx="12725" cy="5075"/>
            </a:xfrm>
            <a:custGeom>
              <a:rect b="b" l="l" r="r" t="t"/>
              <a:pathLst>
                <a:path extrusionOk="0" h="203" w="509">
                  <a:moveTo>
                    <a:pt x="508" y="0"/>
                  </a:moveTo>
                  <a:cubicBezTo>
                    <a:pt x="340" y="46"/>
                    <a:pt x="172" y="93"/>
                    <a:pt x="1" y="135"/>
                  </a:cubicBezTo>
                  <a:lnTo>
                    <a:pt x="5" y="189"/>
                  </a:lnTo>
                  <a:cubicBezTo>
                    <a:pt x="48" y="197"/>
                    <a:pt x="90" y="202"/>
                    <a:pt x="130" y="202"/>
                  </a:cubicBezTo>
                  <a:cubicBezTo>
                    <a:pt x="273" y="202"/>
                    <a:pt x="400" y="144"/>
                    <a:pt x="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6"/>
            <p:cNvSpPr/>
            <p:nvPr/>
          </p:nvSpPr>
          <p:spPr>
            <a:xfrm>
              <a:off x="5325025" y="3140275"/>
              <a:ext cx="64150" cy="40475"/>
            </a:xfrm>
            <a:custGeom>
              <a:rect b="b" l="l" r="r" t="t"/>
              <a:pathLst>
                <a:path extrusionOk="0" h="1619" w="2566">
                  <a:moveTo>
                    <a:pt x="2565" y="1"/>
                  </a:moveTo>
                  <a:lnTo>
                    <a:pt x="2565" y="1"/>
                  </a:lnTo>
                  <a:cubicBezTo>
                    <a:pt x="1616" y="391"/>
                    <a:pt x="734" y="883"/>
                    <a:pt x="1" y="1619"/>
                  </a:cubicBezTo>
                  <a:cubicBezTo>
                    <a:pt x="858" y="1080"/>
                    <a:pt x="1712" y="541"/>
                    <a:pt x="2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6"/>
            <p:cNvSpPr/>
            <p:nvPr/>
          </p:nvSpPr>
          <p:spPr>
            <a:xfrm>
              <a:off x="6494350" y="2760800"/>
              <a:ext cx="161650" cy="76750"/>
            </a:xfrm>
            <a:custGeom>
              <a:rect b="b" l="l" r="r" t="t"/>
              <a:pathLst>
                <a:path extrusionOk="0" h="3070" w="6466">
                  <a:moveTo>
                    <a:pt x="6417" y="0"/>
                  </a:moveTo>
                  <a:cubicBezTo>
                    <a:pt x="6414" y="0"/>
                    <a:pt x="6411" y="1"/>
                    <a:pt x="6408" y="2"/>
                  </a:cubicBezTo>
                  <a:cubicBezTo>
                    <a:pt x="4358" y="1138"/>
                    <a:pt x="2186" y="2016"/>
                    <a:pt x="55" y="2970"/>
                  </a:cubicBezTo>
                  <a:cubicBezTo>
                    <a:pt x="40" y="2974"/>
                    <a:pt x="37" y="3002"/>
                    <a:pt x="1" y="3070"/>
                  </a:cubicBezTo>
                  <a:cubicBezTo>
                    <a:pt x="2176" y="2445"/>
                    <a:pt x="5786" y="734"/>
                    <a:pt x="6465" y="13"/>
                  </a:cubicBezTo>
                  <a:cubicBezTo>
                    <a:pt x="6451" y="10"/>
                    <a:pt x="6432" y="0"/>
                    <a:pt x="6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6"/>
            <p:cNvSpPr/>
            <p:nvPr/>
          </p:nvSpPr>
          <p:spPr>
            <a:xfrm>
              <a:off x="6697575" y="2716075"/>
              <a:ext cx="86625" cy="26500"/>
            </a:xfrm>
            <a:custGeom>
              <a:rect b="b" l="l" r="r" t="t"/>
              <a:pathLst>
                <a:path extrusionOk="0" h="1060" w="3465">
                  <a:moveTo>
                    <a:pt x="3297" y="1"/>
                  </a:moveTo>
                  <a:cubicBezTo>
                    <a:pt x="2524" y="1"/>
                    <a:pt x="677" y="580"/>
                    <a:pt x="1" y="1059"/>
                  </a:cubicBezTo>
                  <a:cubicBezTo>
                    <a:pt x="786" y="934"/>
                    <a:pt x="3057" y="248"/>
                    <a:pt x="3464" y="12"/>
                  </a:cubicBezTo>
                  <a:cubicBezTo>
                    <a:pt x="3417" y="4"/>
                    <a:pt x="3361" y="1"/>
                    <a:pt x="3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6"/>
            <p:cNvSpPr/>
            <p:nvPr/>
          </p:nvSpPr>
          <p:spPr>
            <a:xfrm>
              <a:off x="6348400" y="2889050"/>
              <a:ext cx="21250" cy="9650"/>
            </a:xfrm>
            <a:custGeom>
              <a:rect b="b" l="l" r="r" t="t"/>
              <a:pathLst>
                <a:path extrusionOk="0" h="386" w="850">
                  <a:moveTo>
                    <a:pt x="850" y="0"/>
                  </a:moveTo>
                  <a:lnTo>
                    <a:pt x="850" y="0"/>
                  </a:lnTo>
                  <a:cubicBezTo>
                    <a:pt x="597" y="129"/>
                    <a:pt x="289" y="140"/>
                    <a:pt x="0" y="386"/>
                  </a:cubicBezTo>
                  <a:cubicBezTo>
                    <a:pt x="607" y="265"/>
                    <a:pt x="607" y="265"/>
                    <a:pt x="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6"/>
            <p:cNvSpPr/>
            <p:nvPr/>
          </p:nvSpPr>
          <p:spPr>
            <a:xfrm>
              <a:off x="5244950" y="3546250"/>
              <a:ext cx="39600" cy="14100"/>
            </a:xfrm>
            <a:custGeom>
              <a:rect b="b" l="l" r="r" t="t"/>
              <a:pathLst>
                <a:path extrusionOk="0" h="564" w="1584">
                  <a:moveTo>
                    <a:pt x="1583" y="0"/>
                  </a:moveTo>
                  <a:lnTo>
                    <a:pt x="1583" y="0"/>
                  </a:lnTo>
                  <a:cubicBezTo>
                    <a:pt x="1044" y="183"/>
                    <a:pt x="522" y="358"/>
                    <a:pt x="1" y="536"/>
                  </a:cubicBezTo>
                  <a:cubicBezTo>
                    <a:pt x="97" y="555"/>
                    <a:pt x="192" y="563"/>
                    <a:pt x="284" y="563"/>
                  </a:cubicBezTo>
                  <a:cubicBezTo>
                    <a:pt x="418" y="563"/>
                    <a:pt x="549" y="546"/>
                    <a:pt x="675" y="518"/>
                  </a:cubicBezTo>
                  <a:cubicBezTo>
                    <a:pt x="904" y="468"/>
                    <a:pt x="1125" y="394"/>
                    <a:pt x="1351" y="330"/>
                  </a:cubicBezTo>
                  <a:lnTo>
                    <a:pt x="1351" y="330"/>
                  </a:lnTo>
                  <a:lnTo>
                    <a:pt x="1322" y="333"/>
                  </a:lnTo>
                  <a:cubicBezTo>
                    <a:pt x="1412" y="222"/>
                    <a:pt x="1497" y="108"/>
                    <a:pt x="15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6"/>
            <p:cNvSpPr/>
            <p:nvPr/>
          </p:nvSpPr>
          <p:spPr>
            <a:xfrm>
              <a:off x="5240575" y="3051450"/>
              <a:ext cx="27700" cy="10025"/>
            </a:xfrm>
            <a:custGeom>
              <a:rect b="b" l="l" r="r" t="t"/>
              <a:pathLst>
                <a:path extrusionOk="0" h="401" w="1108">
                  <a:moveTo>
                    <a:pt x="1107" y="1"/>
                  </a:moveTo>
                  <a:lnTo>
                    <a:pt x="1107" y="1"/>
                  </a:lnTo>
                  <a:cubicBezTo>
                    <a:pt x="397" y="58"/>
                    <a:pt x="298" y="100"/>
                    <a:pt x="1" y="400"/>
                  </a:cubicBezTo>
                  <a:cubicBezTo>
                    <a:pt x="418" y="250"/>
                    <a:pt x="761" y="125"/>
                    <a:pt x="1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6"/>
            <p:cNvSpPr/>
            <p:nvPr/>
          </p:nvSpPr>
          <p:spPr>
            <a:xfrm>
              <a:off x="5327100" y="3003325"/>
              <a:ext cx="25025" cy="13875"/>
            </a:xfrm>
            <a:custGeom>
              <a:rect b="b" l="l" r="r" t="t"/>
              <a:pathLst>
                <a:path extrusionOk="0" h="555" w="1001">
                  <a:moveTo>
                    <a:pt x="957" y="1"/>
                  </a:moveTo>
                  <a:cubicBezTo>
                    <a:pt x="639" y="143"/>
                    <a:pt x="322" y="283"/>
                    <a:pt x="0" y="422"/>
                  </a:cubicBezTo>
                  <a:cubicBezTo>
                    <a:pt x="11" y="469"/>
                    <a:pt x="22" y="512"/>
                    <a:pt x="36" y="555"/>
                  </a:cubicBezTo>
                  <a:cubicBezTo>
                    <a:pt x="358" y="400"/>
                    <a:pt x="679" y="247"/>
                    <a:pt x="1000" y="93"/>
                  </a:cubicBezTo>
                  <a:cubicBezTo>
                    <a:pt x="986" y="62"/>
                    <a:pt x="972" y="33"/>
                    <a:pt x="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6"/>
            <p:cNvSpPr/>
            <p:nvPr/>
          </p:nvSpPr>
          <p:spPr>
            <a:xfrm>
              <a:off x="5264775" y="3054850"/>
              <a:ext cx="14400" cy="7425"/>
            </a:xfrm>
            <a:custGeom>
              <a:rect b="b" l="l" r="r" t="t"/>
              <a:pathLst>
                <a:path extrusionOk="0" h="297" w="576">
                  <a:moveTo>
                    <a:pt x="547" y="0"/>
                  </a:moveTo>
                  <a:cubicBezTo>
                    <a:pt x="365" y="53"/>
                    <a:pt x="182" y="107"/>
                    <a:pt x="1" y="165"/>
                  </a:cubicBezTo>
                  <a:cubicBezTo>
                    <a:pt x="7" y="208"/>
                    <a:pt x="15" y="254"/>
                    <a:pt x="22" y="297"/>
                  </a:cubicBezTo>
                  <a:cubicBezTo>
                    <a:pt x="208" y="225"/>
                    <a:pt x="390" y="154"/>
                    <a:pt x="576" y="83"/>
                  </a:cubicBezTo>
                  <a:cubicBezTo>
                    <a:pt x="568" y="53"/>
                    <a:pt x="558" y="29"/>
                    <a:pt x="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6"/>
            <p:cNvSpPr/>
            <p:nvPr/>
          </p:nvSpPr>
          <p:spPr>
            <a:xfrm>
              <a:off x="5202025" y="3078050"/>
              <a:ext cx="13050" cy="6825"/>
            </a:xfrm>
            <a:custGeom>
              <a:rect b="b" l="l" r="r" t="t"/>
              <a:pathLst>
                <a:path extrusionOk="0" h="273" w="522">
                  <a:moveTo>
                    <a:pt x="490" y="1"/>
                  </a:moveTo>
                  <a:cubicBezTo>
                    <a:pt x="325" y="65"/>
                    <a:pt x="164" y="126"/>
                    <a:pt x="0" y="187"/>
                  </a:cubicBezTo>
                  <a:cubicBezTo>
                    <a:pt x="14" y="215"/>
                    <a:pt x="25" y="244"/>
                    <a:pt x="35" y="272"/>
                  </a:cubicBezTo>
                  <a:cubicBezTo>
                    <a:pt x="196" y="218"/>
                    <a:pt x="357" y="165"/>
                    <a:pt x="521" y="111"/>
                  </a:cubicBezTo>
                  <a:cubicBezTo>
                    <a:pt x="511" y="76"/>
                    <a:pt x="500" y="40"/>
                    <a:pt x="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6"/>
            <p:cNvSpPr/>
            <p:nvPr/>
          </p:nvSpPr>
          <p:spPr>
            <a:xfrm>
              <a:off x="5302650" y="3020825"/>
              <a:ext cx="11875" cy="6650"/>
            </a:xfrm>
            <a:custGeom>
              <a:rect b="b" l="l" r="r" t="t"/>
              <a:pathLst>
                <a:path extrusionOk="0" h="266" w="475">
                  <a:moveTo>
                    <a:pt x="475" y="0"/>
                  </a:moveTo>
                  <a:lnTo>
                    <a:pt x="475" y="0"/>
                  </a:lnTo>
                  <a:cubicBezTo>
                    <a:pt x="289" y="104"/>
                    <a:pt x="142" y="186"/>
                    <a:pt x="0" y="265"/>
                  </a:cubicBezTo>
                  <a:cubicBezTo>
                    <a:pt x="307" y="222"/>
                    <a:pt x="307" y="222"/>
                    <a:pt x="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6"/>
            <p:cNvSpPr/>
            <p:nvPr/>
          </p:nvSpPr>
          <p:spPr>
            <a:xfrm>
              <a:off x="5618050" y="2855475"/>
              <a:ext cx="54325" cy="14850"/>
            </a:xfrm>
            <a:custGeom>
              <a:rect b="b" l="l" r="r" t="t"/>
              <a:pathLst>
                <a:path extrusionOk="0" h="594" w="2173">
                  <a:moveTo>
                    <a:pt x="2173" y="1"/>
                  </a:moveTo>
                  <a:cubicBezTo>
                    <a:pt x="1393" y="105"/>
                    <a:pt x="683" y="297"/>
                    <a:pt x="1" y="593"/>
                  </a:cubicBezTo>
                  <a:cubicBezTo>
                    <a:pt x="1105" y="469"/>
                    <a:pt x="1904" y="243"/>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6"/>
            <p:cNvSpPr/>
            <p:nvPr/>
          </p:nvSpPr>
          <p:spPr>
            <a:xfrm>
              <a:off x="5321200" y="3221525"/>
              <a:ext cx="26275" cy="23250"/>
            </a:xfrm>
            <a:custGeom>
              <a:rect b="b" l="l" r="r" t="t"/>
              <a:pathLst>
                <a:path extrusionOk="0" h="930" w="1051">
                  <a:moveTo>
                    <a:pt x="1050" y="1"/>
                  </a:moveTo>
                  <a:lnTo>
                    <a:pt x="1050" y="1"/>
                  </a:lnTo>
                  <a:cubicBezTo>
                    <a:pt x="680" y="274"/>
                    <a:pt x="232" y="461"/>
                    <a:pt x="16" y="903"/>
                  </a:cubicBezTo>
                  <a:lnTo>
                    <a:pt x="16" y="903"/>
                  </a:lnTo>
                  <a:cubicBezTo>
                    <a:pt x="492" y="749"/>
                    <a:pt x="765" y="368"/>
                    <a:pt x="1050" y="1"/>
                  </a:cubicBezTo>
                  <a:close/>
                  <a:moveTo>
                    <a:pt x="16" y="903"/>
                  </a:moveTo>
                  <a:cubicBezTo>
                    <a:pt x="11" y="904"/>
                    <a:pt x="6" y="906"/>
                    <a:pt x="0" y="908"/>
                  </a:cubicBezTo>
                  <a:lnTo>
                    <a:pt x="4" y="929"/>
                  </a:lnTo>
                  <a:cubicBezTo>
                    <a:pt x="8" y="920"/>
                    <a:pt x="12" y="911"/>
                    <a:pt x="16"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6"/>
            <p:cNvSpPr/>
            <p:nvPr/>
          </p:nvSpPr>
          <p:spPr>
            <a:xfrm>
              <a:off x="5449850" y="3166975"/>
              <a:ext cx="17625" cy="8575"/>
            </a:xfrm>
            <a:custGeom>
              <a:rect b="b" l="l" r="r" t="t"/>
              <a:pathLst>
                <a:path extrusionOk="0" h="343" w="705">
                  <a:moveTo>
                    <a:pt x="704" y="1"/>
                  </a:moveTo>
                  <a:cubicBezTo>
                    <a:pt x="468" y="115"/>
                    <a:pt x="236" y="226"/>
                    <a:pt x="0" y="340"/>
                  </a:cubicBezTo>
                  <a:cubicBezTo>
                    <a:pt x="28" y="342"/>
                    <a:pt x="54" y="343"/>
                    <a:pt x="81" y="343"/>
                  </a:cubicBezTo>
                  <a:cubicBezTo>
                    <a:pt x="348" y="343"/>
                    <a:pt x="564" y="242"/>
                    <a:pt x="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6"/>
            <p:cNvSpPr/>
            <p:nvPr/>
          </p:nvSpPr>
          <p:spPr>
            <a:xfrm>
              <a:off x="5197275" y="3220300"/>
              <a:ext cx="34575" cy="6975"/>
            </a:xfrm>
            <a:custGeom>
              <a:rect b="b" l="l" r="r" t="t"/>
              <a:pathLst>
                <a:path extrusionOk="0" h="279" w="1383">
                  <a:moveTo>
                    <a:pt x="1379" y="0"/>
                  </a:moveTo>
                  <a:cubicBezTo>
                    <a:pt x="1378" y="1"/>
                    <a:pt x="1376" y="2"/>
                    <a:pt x="1375" y="3"/>
                  </a:cubicBezTo>
                  <a:lnTo>
                    <a:pt x="1375" y="3"/>
                  </a:lnTo>
                  <a:cubicBezTo>
                    <a:pt x="1377" y="3"/>
                    <a:pt x="1380" y="3"/>
                    <a:pt x="1382" y="4"/>
                  </a:cubicBezTo>
                  <a:lnTo>
                    <a:pt x="1379" y="0"/>
                  </a:lnTo>
                  <a:close/>
                  <a:moveTo>
                    <a:pt x="1336" y="3"/>
                  </a:moveTo>
                  <a:cubicBezTo>
                    <a:pt x="875" y="3"/>
                    <a:pt x="443" y="160"/>
                    <a:pt x="1" y="257"/>
                  </a:cubicBezTo>
                  <a:cubicBezTo>
                    <a:pt x="143" y="269"/>
                    <a:pt x="284" y="278"/>
                    <a:pt x="424" y="278"/>
                  </a:cubicBezTo>
                  <a:cubicBezTo>
                    <a:pt x="759" y="278"/>
                    <a:pt x="1083" y="223"/>
                    <a:pt x="1375" y="3"/>
                  </a:cubicBezTo>
                  <a:lnTo>
                    <a:pt x="1375" y="3"/>
                  </a:lnTo>
                  <a:cubicBezTo>
                    <a:pt x="1362" y="3"/>
                    <a:pt x="1349" y="3"/>
                    <a:pt x="1336"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6"/>
            <p:cNvSpPr/>
            <p:nvPr/>
          </p:nvSpPr>
          <p:spPr>
            <a:xfrm>
              <a:off x="5231725" y="3212950"/>
              <a:ext cx="15650" cy="7625"/>
            </a:xfrm>
            <a:custGeom>
              <a:rect b="b" l="l" r="r" t="t"/>
              <a:pathLst>
                <a:path extrusionOk="0" h="305" w="626">
                  <a:moveTo>
                    <a:pt x="626" y="1"/>
                  </a:moveTo>
                  <a:cubicBezTo>
                    <a:pt x="421" y="97"/>
                    <a:pt x="215" y="196"/>
                    <a:pt x="9" y="295"/>
                  </a:cubicBezTo>
                  <a:lnTo>
                    <a:pt x="9" y="295"/>
                  </a:lnTo>
                  <a:cubicBezTo>
                    <a:pt x="6" y="295"/>
                    <a:pt x="4" y="295"/>
                    <a:pt x="1" y="294"/>
                  </a:cubicBezTo>
                  <a:lnTo>
                    <a:pt x="1" y="294"/>
                  </a:lnTo>
                  <a:lnTo>
                    <a:pt x="4" y="298"/>
                  </a:lnTo>
                  <a:cubicBezTo>
                    <a:pt x="6" y="297"/>
                    <a:pt x="7" y="296"/>
                    <a:pt x="9" y="295"/>
                  </a:cubicBezTo>
                  <a:lnTo>
                    <a:pt x="9" y="295"/>
                  </a:lnTo>
                  <a:cubicBezTo>
                    <a:pt x="44" y="301"/>
                    <a:pt x="78" y="304"/>
                    <a:pt x="110" y="304"/>
                  </a:cubicBezTo>
                  <a:cubicBezTo>
                    <a:pt x="320" y="304"/>
                    <a:pt x="489" y="190"/>
                    <a:pt x="6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6"/>
            <p:cNvSpPr/>
            <p:nvPr/>
          </p:nvSpPr>
          <p:spPr>
            <a:xfrm>
              <a:off x="5227000" y="3182525"/>
              <a:ext cx="9775" cy="5550"/>
            </a:xfrm>
            <a:custGeom>
              <a:rect b="b" l="l" r="r" t="t"/>
              <a:pathLst>
                <a:path extrusionOk="0" h="222" w="391">
                  <a:moveTo>
                    <a:pt x="361" y="0"/>
                  </a:moveTo>
                  <a:cubicBezTo>
                    <a:pt x="241" y="54"/>
                    <a:pt x="122" y="104"/>
                    <a:pt x="1" y="158"/>
                  </a:cubicBezTo>
                  <a:cubicBezTo>
                    <a:pt x="12" y="179"/>
                    <a:pt x="22" y="201"/>
                    <a:pt x="30" y="222"/>
                  </a:cubicBezTo>
                  <a:cubicBezTo>
                    <a:pt x="151" y="171"/>
                    <a:pt x="272" y="122"/>
                    <a:pt x="391" y="72"/>
                  </a:cubicBezTo>
                  <a:cubicBezTo>
                    <a:pt x="383" y="46"/>
                    <a:pt x="373" y="25"/>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6"/>
            <p:cNvSpPr/>
            <p:nvPr/>
          </p:nvSpPr>
          <p:spPr>
            <a:xfrm>
              <a:off x="5260675" y="3168950"/>
              <a:ext cx="9200" cy="5100"/>
            </a:xfrm>
            <a:custGeom>
              <a:rect b="b" l="l" r="r" t="t"/>
              <a:pathLst>
                <a:path extrusionOk="0" h="204" w="368">
                  <a:moveTo>
                    <a:pt x="368" y="0"/>
                  </a:moveTo>
                  <a:cubicBezTo>
                    <a:pt x="279" y="25"/>
                    <a:pt x="186" y="43"/>
                    <a:pt x="104" y="83"/>
                  </a:cubicBezTo>
                  <a:cubicBezTo>
                    <a:pt x="61" y="104"/>
                    <a:pt x="33" y="165"/>
                    <a:pt x="0" y="204"/>
                  </a:cubicBezTo>
                  <a:cubicBezTo>
                    <a:pt x="54" y="197"/>
                    <a:pt x="107" y="193"/>
                    <a:pt x="158" y="175"/>
                  </a:cubicBezTo>
                  <a:cubicBezTo>
                    <a:pt x="229" y="150"/>
                    <a:pt x="297" y="118"/>
                    <a:pt x="368" y="90"/>
                  </a:cubicBezTo>
                  <a:lnTo>
                    <a:pt x="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6"/>
            <p:cNvSpPr/>
            <p:nvPr/>
          </p:nvSpPr>
          <p:spPr>
            <a:xfrm>
              <a:off x="5860025" y="2721650"/>
              <a:ext cx="35550" cy="20550"/>
            </a:xfrm>
            <a:custGeom>
              <a:rect b="b" l="l" r="r" t="t"/>
              <a:pathLst>
                <a:path extrusionOk="0" h="822" w="1422">
                  <a:moveTo>
                    <a:pt x="1418" y="0"/>
                  </a:moveTo>
                  <a:cubicBezTo>
                    <a:pt x="1410" y="7"/>
                    <a:pt x="1402" y="13"/>
                    <a:pt x="1394" y="19"/>
                  </a:cubicBezTo>
                  <a:lnTo>
                    <a:pt x="1394" y="19"/>
                  </a:lnTo>
                  <a:cubicBezTo>
                    <a:pt x="1403" y="18"/>
                    <a:pt x="1412" y="16"/>
                    <a:pt x="1421" y="15"/>
                  </a:cubicBezTo>
                  <a:lnTo>
                    <a:pt x="1418" y="0"/>
                  </a:lnTo>
                  <a:close/>
                  <a:moveTo>
                    <a:pt x="1394" y="19"/>
                  </a:moveTo>
                  <a:lnTo>
                    <a:pt x="1394" y="19"/>
                  </a:lnTo>
                  <a:cubicBezTo>
                    <a:pt x="843" y="114"/>
                    <a:pt x="384" y="368"/>
                    <a:pt x="25" y="795"/>
                  </a:cubicBezTo>
                  <a:lnTo>
                    <a:pt x="25" y="795"/>
                  </a:lnTo>
                  <a:cubicBezTo>
                    <a:pt x="534" y="626"/>
                    <a:pt x="979" y="348"/>
                    <a:pt x="1394" y="19"/>
                  </a:cubicBezTo>
                  <a:close/>
                  <a:moveTo>
                    <a:pt x="25" y="795"/>
                  </a:moveTo>
                  <a:lnTo>
                    <a:pt x="25" y="795"/>
                  </a:lnTo>
                  <a:cubicBezTo>
                    <a:pt x="17" y="798"/>
                    <a:pt x="9" y="801"/>
                    <a:pt x="0" y="803"/>
                  </a:cubicBezTo>
                  <a:lnTo>
                    <a:pt x="4" y="821"/>
                  </a:lnTo>
                  <a:cubicBezTo>
                    <a:pt x="11" y="813"/>
                    <a:pt x="18" y="804"/>
                    <a:pt x="25" y="7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6"/>
            <p:cNvSpPr/>
            <p:nvPr/>
          </p:nvSpPr>
          <p:spPr>
            <a:xfrm>
              <a:off x="5924675" y="2699850"/>
              <a:ext cx="22500" cy="8350"/>
            </a:xfrm>
            <a:custGeom>
              <a:rect b="b" l="l" r="r" t="t"/>
              <a:pathLst>
                <a:path extrusionOk="0" h="334" w="900">
                  <a:moveTo>
                    <a:pt x="900" y="1"/>
                  </a:moveTo>
                  <a:lnTo>
                    <a:pt x="900" y="1"/>
                  </a:lnTo>
                  <a:cubicBezTo>
                    <a:pt x="582" y="43"/>
                    <a:pt x="268" y="88"/>
                    <a:pt x="20" y="317"/>
                  </a:cubicBezTo>
                  <a:lnTo>
                    <a:pt x="20" y="317"/>
                  </a:lnTo>
                  <a:cubicBezTo>
                    <a:pt x="14" y="317"/>
                    <a:pt x="7" y="316"/>
                    <a:pt x="0" y="315"/>
                  </a:cubicBezTo>
                  <a:lnTo>
                    <a:pt x="0" y="315"/>
                  </a:lnTo>
                  <a:lnTo>
                    <a:pt x="3" y="333"/>
                  </a:lnTo>
                  <a:cubicBezTo>
                    <a:pt x="9" y="328"/>
                    <a:pt x="15" y="322"/>
                    <a:pt x="20" y="317"/>
                  </a:cubicBezTo>
                  <a:lnTo>
                    <a:pt x="20" y="317"/>
                  </a:lnTo>
                  <a:cubicBezTo>
                    <a:pt x="39" y="318"/>
                    <a:pt x="57" y="319"/>
                    <a:pt x="76" y="319"/>
                  </a:cubicBezTo>
                  <a:cubicBezTo>
                    <a:pt x="388" y="319"/>
                    <a:pt x="628" y="120"/>
                    <a:pt x="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6"/>
            <p:cNvSpPr/>
            <p:nvPr/>
          </p:nvSpPr>
          <p:spPr>
            <a:xfrm>
              <a:off x="5910125" y="2707725"/>
              <a:ext cx="14650" cy="7250"/>
            </a:xfrm>
            <a:custGeom>
              <a:rect b="b" l="l" r="r" t="t"/>
              <a:pathLst>
                <a:path extrusionOk="0" h="290" w="586">
                  <a:moveTo>
                    <a:pt x="582" y="0"/>
                  </a:moveTo>
                  <a:cubicBezTo>
                    <a:pt x="578" y="7"/>
                    <a:pt x="573" y="13"/>
                    <a:pt x="568" y="19"/>
                  </a:cubicBezTo>
                  <a:lnTo>
                    <a:pt x="568" y="19"/>
                  </a:lnTo>
                  <a:cubicBezTo>
                    <a:pt x="574" y="19"/>
                    <a:pt x="580" y="19"/>
                    <a:pt x="585" y="18"/>
                  </a:cubicBezTo>
                  <a:lnTo>
                    <a:pt x="582" y="0"/>
                  </a:lnTo>
                  <a:close/>
                  <a:moveTo>
                    <a:pt x="568" y="19"/>
                  </a:moveTo>
                  <a:cubicBezTo>
                    <a:pt x="351" y="35"/>
                    <a:pt x="152" y="92"/>
                    <a:pt x="13" y="276"/>
                  </a:cubicBezTo>
                  <a:lnTo>
                    <a:pt x="13" y="276"/>
                  </a:lnTo>
                  <a:cubicBezTo>
                    <a:pt x="9" y="276"/>
                    <a:pt x="4" y="276"/>
                    <a:pt x="0" y="275"/>
                  </a:cubicBezTo>
                  <a:lnTo>
                    <a:pt x="0" y="275"/>
                  </a:lnTo>
                  <a:lnTo>
                    <a:pt x="3" y="289"/>
                  </a:lnTo>
                  <a:cubicBezTo>
                    <a:pt x="7" y="285"/>
                    <a:pt x="10" y="280"/>
                    <a:pt x="13" y="276"/>
                  </a:cubicBezTo>
                  <a:lnTo>
                    <a:pt x="13" y="276"/>
                  </a:lnTo>
                  <a:cubicBezTo>
                    <a:pt x="22" y="276"/>
                    <a:pt x="31" y="276"/>
                    <a:pt x="40" y="276"/>
                  </a:cubicBezTo>
                  <a:cubicBezTo>
                    <a:pt x="257" y="276"/>
                    <a:pt x="437" y="198"/>
                    <a:pt x="568"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6"/>
            <p:cNvSpPr/>
            <p:nvPr/>
          </p:nvSpPr>
          <p:spPr>
            <a:xfrm>
              <a:off x="5895450" y="2714600"/>
              <a:ext cx="14775" cy="7425"/>
            </a:xfrm>
            <a:custGeom>
              <a:rect b="b" l="l" r="r" t="t"/>
              <a:pathLst>
                <a:path extrusionOk="0" h="297" w="591">
                  <a:moveTo>
                    <a:pt x="587" y="0"/>
                  </a:moveTo>
                  <a:cubicBezTo>
                    <a:pt x="584" y="5"/>
                    <a:pt x="581" y="10"/>
                    <a:pt x="577" y="15"/>
                  </a:cubicBezTo>
                  <a:lnTo>
                    <a:pt x="577" y="15"/>
                  </a:lnTo>
                  <a:cubicBezTo>
                    <a:pt x="582" y="14"/>
                    <a:pt x="586" y="14"/>
                    <a:pt x="590" y="14"/>
                  </a:cubicBezTo>
                  <a:lnTo>
                    <a:pt x="587" y="0"/>
                  </a:lnTo>
                  <a:close/>
                  <a:moveTo>
                    <a:pt x="577" y="15"/>
                  </a:moveTo>
                  <a:cubicBezTo>
                    <a:pt x="352" y="27"/>
                    <a:pt x="148" y="84"/>
                    <a:pt x="14" y="282"/>
                  </a:cubicBezTo>
                  <a:lnTo>
                    <a:pt x="14" y="282"/>
                  </a:lnTo>
                  <a:cubicBezTo>
                    <a:pt x="9" y="282"/>
                    <a:pt x="5" y="282"/>
                    <a:pt x="1" y="282"/>
                  </a:cubicBezTo>
                  <a:lnTo>
                    <a:pt x="1" y="282"/>
                  </a:lnTo>
                  <a:lnTo>
                    <a:pt x="4" y="297"/>
                  </a:lnTo>
                  <a:cubicBezTo>
                    <a:pt x="7" y="292"/>
                    <a:pt x="10" y="287"/>
                    <a:pt x="14" y="282"/>
                  </a:cubicBezTo>
                  <a:lnTo>
                    <a:pt x="14" y="282"/>
                  </a:lnTo>
                  <a:cubicBezTo>
                    <a:pt x="15" y="282"/>
                    <a:pt x="16" y="282"/>
                    <a:pt x="17" y="282"/>
                  </a:cubicBezTo>
                  <a:cubicBezTo>
                    <a:pt x="248" y="282"/>
                    <a:pt x="441" y="213"/>
                    <a:pt x="5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6"/>
            <p:cNvSpPr/>
            <p:nvPr/>
          </p:nvSpPr>
          <p:spPr>
            <a:xfrm>
              <a:off x="6489450" y="2622375"/>
              <a:ext cx="171525" cy="53775"/>
            </a:xfrm>
            <a:custGeom>
              <a:rect b="b" l="l" r="r" t="t"/>
              <a:pathLst>
                <a:path extrusionOk="0" h="2151" w="6861">
                  <a:moveTo>
                    <a:pt x="6534" y="1"/>
                  </a:moveTo>
                  <a:cubicBezTo>
                    <a:pt x="6519" y="1"/>
                    <a:pt x="6504" y="2"/>
                    <a:pt x="6490" y="4"/>
                  </a:cubicBezTo>
                  <a:cubicBezTo>
                    <a:pt x="5743" y="96"/>
                    <a:pt x="4961" y="100"/>
                    <a:pt x="4261" y="339"/>
                  </a:cubicBezTo>
                  <a:cubicBezTo>
                    <a:pt x="2911" y="800"/>
                    <a:pt x="1611" y="1393"/>
                    <a:pt x="294" y="1939"/>
                  </a:cubicBezTo>
                  <a:cubicBezTo>
                    <a:pt x="187" y="1982"/>
                    <a:pt x="97" y="2075"/>
                    <a:pt x="1" y="2147"/>
                  </a:cubicBezTo>
                  <a:cubicBezTo>
                    <a:pt x="25" y="2149"/>
                    <a:pt x="47" y="2151"/>
                    <a:pt x="69" y="2151"/>
                  </a:cubicBezTo>
                  <a:cubicBezTo>
                    <a:pt x="185" y="2151"/>
                    <a:pt x="275" y="2114"/>
                    <a:pt x="368" y="2075"/>
                  </a:cubicBezTo>
                  <a:cubicBezTo>
                    <a:pt x="1297" y="1679"/>
                    <a:pt x="2219" y="1265"/>
                    <a:pt x="3162" y="893"/>
                  </a:cubicBezTo>
                  <a:cubicBezTo>
                    <a:pt x="4065" y="540"/>
                    <a:pt x="4995" y="314"/>
                    <a:pt x="5973" y="314"/>
                  </a:cubicBezTo>
                  <a:cubicBezTo>
                    <a:pt x="6042" y="314"/>
                    <a:pt x="6112" y="315"/>
                    <a:pt x="6183" y="317"/>
                  </a:cubicBezTo>
                  <a:cubicBezTo>
                    <a:pt x="6228" y="319"/>
                    <a:pt x="6274" y="321"/>
                    <a:pt x="6321" y="321"/>
                  </a:cubicBezTo>
                  <a:cubicBezTo>
                    <a:pt x="6507" y="321"/>
                    <a:pt x="6695" y="290"/>
                    <a:pt x="6861" y="75"/>
                  </a:cubicBezTo>
                  <a:cubicBezTo>
                    <a:pt x="6751" y="50"/>
                    <a:pt x="6639" y="1"/>
                    <a:pt x="6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6"/>
            <p:cNvSpPr/>
            <p:nvPr/>
          </p:nvSpPr>
          <p:spPr>
            <a:xfrm>
              <a:off x="5193175" y="2953775"/>
              <a:ext cx="41875" cy="27175"/>
            </a:xfrm>
            <a:custGeom>
              <a:rect b="b" l="l" r="r" t="t"/>
              <a:pathLst>
                <a:path extrusionOk="0" h="1087" w="1675">
                  <a:moveTo>
                    <a:pt x="1643" y="0"/>
                  </a:moveTo>
                  <a:cubicBezTo>
                    <a:pt x="1365" y="101"/>
                    <a:pt x="1083" y="197"/>
                    <a:pt x="801" y="297"/>
                  </a:cubicBezTo>
                  <a:lnTo>
                    <a:pt x="826" y="294"/>
                  </a:lnTo>
                  <a:lnTo>
                    <a:pt x="826" y="294"/>
                  </a:lnTo>
                  <a:cubicBezTo>
                    <a:pt x="622" y="590"/>
                    <a:pt x="186" y="643"/>
                    <a:pt x="0" y="1086"/>
                  </a:cubicBezTo>
                  <a:cubicBezTo>
                    <a:pt x="608" y="719"/>
                    <a:pt x="1144" y="394"/>
                    <a:pt x="1675" y="68"/>
                  </a:cubicBezTo>
                  <a:cubicBezTo>
                    <a:pt x="1665" y="47"/>
                    <a:pt x="1654" y="22"/>
                    <a:pt x="1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6"/>
            <p:cNvSpPr/>
            <p:nvPr/>
          </p:nvSpPr>
          <p:spPr>
            <a:xfrm>
              <a:off x="5263000" y="2971975"/>
              <a:ext cx="29375" cy="8275"/>
            </a:xfrm>
            <a:custGeom>
              <a:rect b="b" l="l" r="r" t="t"/>
              <a:pathLst>
                <a:path extrusionOk="0" h="331" w="1175">
                  <a:moveTo>
                    <a:pt x="1175" y="1"/>
                  </a:moveTo>
                  <a:lnTo>
                    <a:pt x="1175" y="1"/>
                  </a:lnTo>
                  <a:cubicBezTo>
                    <a:pt x="764" y="44"/>
                    <a:pt x="372" y="151"/>
                    <a:pt x="0" y="330"/>
                  </a:cubicBezTo>
                  <a:cubicBezTo>
                    <a:pt x="411" y="287"/>
                    <a:pt x="822" y="237"/>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6"/>
            <p:cNvSpPr/>
            <p:nvPr/>
          </p:nvSpPr>
          <p:spPr>
            <a:xfrm>
              <a:off x="5179075" y="3000200"/>
              <a:ext cx="31175" cy="4300"/>
            </a:xfrm>
            <a:custGeom>
              <a:rect b="b" l="l" r="r" t="t"/>
              <a:pathLst>
                <a:path extrusionOk="0" h="172" w="1247">
                  <a:moveTo>
                    <a:pt x="1246" y="1"/>
                  </a:moveTo>
                  <a:lnTo>
                    <a:pt x="1246" y="1"/>
                  </a:lnTo>
                  <a:cubicBezTo>
                    <a:pt x="845" y="28"/>
                    <a:pt x="439" y="56"/>
                    <a:pt x="37" y="84"/>
                  </a:cubicBezTo>
                  <a:lnTo>
                    <a:pt x="37" y="84"/>
                  </a:lnTo>
                  <a:cubicBezTo>
                    <a:pt x="25" y="79"/>
                    <a:pt x="13" y="74"/>
                    <a:pt x="0" y="68"/>
                  </a:cubicBezTo>
                  <a:lnTo>
                    <a:pt x="0" y="86"/>
                  </a:lnTo>
                  <a:cubicBezTo>
                    <a:pt x="13" y="86"/>
                    <a:pt x="25" y="85"/>
                    <a:pt x="37" y="84"/>
                  </a:cubicBezTo>
                  <a:lnTo>
                    <a:pt x="37" y="84"/>
                  </a:lnTo>
                  <a:cubicBezTo>
                    <a:pt x="193" y="146"/>
                    <a:pt x="347" y="172"/>
                    <a:pt x="501" y="172"/>
                  </a:cubicBezTo>
                  <a:cubicBezTo>
                    <a:pt x="751" y="172"/>
                    <a:pt x="999" y="102"/>
                    <a:pt x="1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6"/>
            <p:cNvSpPr/>
            <p:nvPr/>
          </p:nvSpPr>
          <p:spPr>
            <a:xfrm>
              <a:off x="5774675" y="2913050"/>
              <a:ext cx="49550" cy="18700"/>
            </a:xfrm>
            <a:custGeom>
              <a:rect b="b" l="l" r="r" t="t"/>
              <a:pathLst>
                <a:path extrusionOk="0" h="748" w="1982">
                  <a:moveTo>
                    <a:pt x="1982" y="1"/>
                  </a:moveTo>
                  <a:lnTo>
                    <a:pt x="1982" y="1"/>
                  </a:lnTo>
                  <a:cubicBezTo>
                    <a:pt x="1532" y="51"/>
                    <a:pt x="589" y="405"/>
                    <a:pt x="0" y="747"/>
                  </a:cubicBezTo>
                  <a:cubicBezTo>
                    <a:pt x="3" y="747"/>
                    <a:pt x="6" y="747"/>
                    <a:pt x="9" y="747"/>
                  </a:cubicBezTo>
                  <a:cubicBezTo>
                    <a:pt x="684" y="747"/>
                    <a:pt x="1670" y="375"/>
                    <a:pt x="1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6"/>
            <p:cNvSpPr/>
            <p:nvPr/>
          </p:nvSpPr>
          <p:spPr>
            <a:xfrm>
              <a:off x="5717350" y="2944850"/>
              <a:ext cx="56000" cy="10300"/>
            </a:xfrm>
            <a:custGeom>
              <a:rect b="b" l="l" r="r" t="t"/>
              <a:pathLst>
                <a:path extrusionOk="0" h="412" w="2240">
                  <a:moveTo>
                    <a:pt x="2239" y="1"/>
                  </a:moveTo>
                  <a:lnTo>
                    <a:pt x="2239" y="1"/>
                  </a:lnTo>
                  <a:cubicBezTo>
                    <a:pt x="1497" y="122"/>
                    <a:pt x="750" y="243"/>
                    <a:pt x="1" y="365"/>
                  </a:cubicBezTo>
                  <a:cubicBezTo>
                    <a:pt x="179" y="397"/>
                    <a:pt x="369" y="411"/>
                    <a:pt x="561" y="411"/>
                  </a:cubicBezTo>
                  <a:cubicBezTo>
                    <a:pt x="1211" y="411"/>
                    <a:pt x="1886" y="243"/>
                    <a:pt x="2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6"/>
            <p:cNvSpPr/>
            <p:nvPr/>
          </p:nvSpPr>
          <p:spPr>
            <a:xfrm>
              <a:off x="5653775" y="2929050"/>
              <a:ext cx="11450" cy="6975"/>
            </a:xfrm>
            <a:custGeom>
              <a:rect b="b" l="l" r="r" t="t"/>
              <a:pathLst>
                <a:path extrusionOk="0" h="279" w="458">
                  <a:moveTo>
                    <a:pt x="419" y="0"/>
                  </a:moveTo>
                  <a:lnTo>
                    <a:pt x="0" y="193"/>
                  </a:lnTo>
                  <a:cubicBezTo>
                    <a:pt x="15" y="221"/>
                    <a:pt x="29" y="251"/>
                    <a:pt x="43" y="279"/>
                  </a:cubicBezTo>
                  <a:cubicBezTo>
                    <a:pt x="183" y="215"/>
                    <a:pt x="318" y="150"/>
                    <a:pt x="457" y="83"/>
                  </a:cubicBezTo>
                  <a:cubicBezTo>
                    <a:pt x="444" y="54"/>
                    <a:pt x="432" y="25"/>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6"/>
            <p:cNvSpPr/>
            <p:nvPr/>
          </p:nvSpPr>
          <p:spPr>
            <a:xfrm>
              <a:off x="6300450" y="2690400"/>
              <a:ext cx="37175" cy="21625"/>
            </a:xfrm>
            <a:custGeom>
              <a:rect b="b" l="l" r="r" t="t"/>
              <a:pathLst>
                <a:path extrusionOk="0" h="865" w="1487">
                  <a:moveTo>
                    <a:pt x="1486" y="1"/>
                  </a:moveTo>
                  <a:lnTo>
                    <a:pt x="1486" y="1"/>
                  </a:lnTo>
                  <a:cubicBezTo>
                    <a:pt x="954" y="222"/>
                    <a:pt x="453" y="504"/>
                    <a:pt x="0" y="865"/>
                  </a:cubicBezTo>
                  <a:cubicBezTo>
                    <a:pt x="568" y="700"/>
                    <a:pt x="1086" y="451"/>
                    <a:pt x="1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6"/>
            <p:cNvSpPr/>
            <p:nvPr/>
          </p:nvSpPr>
          <p:spPr>
            <a:xfrm>
              <a:off x="6328825" y="2676275"/>
              <a:ext cx="14775" cy="8375"/>
            </a:xfrm>
            <a:custGeom>
              <a:rect b="b" l="l" r="r" t="t"/>
              <a:pathLst>
                <a:path extrusionOk="0" h="335" w="591">
                  <a:moveTo>
                    <a:pt x="523" y="1"/>
                  </a:moveTo>
                  <a:cubicBezTo>
                    <a:pt x="373" y="90"/>
                    <a:pt x="223" y="180"/>
                    <a:pt x="1" y="312"/>
                  </a:cubicBezTo>
                  <a:cubicBezTo>
                    <a:pt x="64" y="327"/>
                    <a:pt x="119" y="334"/>
                    <a:pt x="169" y="334"/>
                  </a:cubicBezTo>
                  <a:cubicBezTo>
                    <a:pt x="381" y="334"/>
                    <a:pt x="477" y="209"/>
                    <a:pt x="590" y="119"/>
                  </a:cubicBezTo>
                  <a:cubicBezTo>
                    <a:pt x="569" y="80"/>
                    <a:pt x="544" y="40"/>
                    <a:pt x="5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2" name="Google Shape;3032;p26"/>
          <p:cNvSpPr txBox="1"/>
          <p:nvPr>
            <p:ph idx="1" type="subTitle"/>
          </p:nvPr>
        </p:nvSpPr>
        <p:spPr>
          <a:xfrm>
            <a:off x="1539900" y="3218625"/>
            <a:ext cx="2180700" cy="8313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dk1"/>
              </a:buClr>
              <a:buSzPts val="1400"/>
              <a:buNone/>
              <a:defRPr sz="1400">
                <a:solidFill>
                  <a:schemeClr val="dk1"/>
                </a:solidFill>
                <a:latin typeface="Barlow"/>
                <a:ea typeface="Barlow"/>
                <a:cs typeface="Barlow"/>
                <a:sym typeface="Barlow"/>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033" name="Google Shape;3033;p26"/>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3034" name="Shape 3034"/>
        <p:cNvGrpSpPr/>
        <p:nvPr/>
      </p:nvGrpSpPr>
      <p:grpSpPr>
        <a:xfrm>
          <a:off x="0" y="0"/>
          <a:ext cx="0" cy="0"/>
          <a:chOff x="0" y="0"/>
          <a:chExt cx="0" cy="0"/>
        </a:xfrm>
      </p:grpSpPr>
      <p:sp>
        <p:nvSpPr>
          <p:cNvPr id="3035" name="Google Shape;3035;p27"/>
          <p:cNvSpPr/>
          <p:nvPr/>
        </p:nvSpPr>
        <p:spPr>
          <a:xfrm>
            <a:off x="6158200" y="-302402"/>
            <a:ext cx="3251543" cy="382670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7"/>
          <p:cNvSpPr/>
          <p:nvPr/>
        </p:nvSpPr>
        <p:spPr>
          <a:xfrm>
            <a:off x="-1168050" y="417675"/>
            <a:ext cx="4226834" cy="3411190"/>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7" name="Google Shape;3037;p27"/>
          <p:cNvGrpSpPr/>
          <p:nvPr/>
        </p:nvGrpSpPr>
        <p:grpSpPr>
          <a:xfrm rot="5400000">
            <a:off x="7188457" y="-420577"/>
            <a:ext cx="2471073" cy="2485475"/>
            <a:chOff x="5048250" y="3061775"/>
            <a:chExt cx="1351125" cy="1359000"/>
          </a:xfrm>
        </p:grpSpPr>
        <p:sp>
          <p:nvSpPr>
            <p:cNvPr id="3038" name="Google Shape;3038;p27"/>
            <p:cNvSpPr/>
            <p:nvPr/>
          </p:nvSpPr>
          <p:spPr>
            <a:xfrm>
              <a:off x="5048250" y="3061775"/>
              <a:ext cx="1331375" cy="1359000"/>
            </a:xfrm>
            <a:custGeom>
              <a:rect b="b" l="l" r="r" t="t"/>
              <a:pathLst>
                <a:path extrusionOk="0" h="54360" w="53255">
                  <a:moveTo>
                    <a:pt x="24992" y="11839"/>
                  </a:moveTo>
                  <a:lnTo>
                    <a:pt x="24981" y="11860"/>
                  </a:lnTo>
                  <a:cubicBezTo>
                    <a:pt x="24984" y="11857"/>
                    <a:pt x="24986" y="11853"/>
                    <a:pt x="24989" y="11850"/>
                  </a:cubicBezTo>
                  <a:lnTo>
                    <a:pt x="24989" y="11850"/>
                  </a:lnTo>
                  <a:cubicBezTo>
                    <a:pt x="24990" y="11846"/>
                    <a:pt x="24991" y="11842"/>
                    <a:pt x="24992" y="11839"/>
                  </a:cubicBezTo>
                  <a:close/>
                  <a:moveTo>
                    <a:pt x="30295" y="7125"/>
                  </a:moveTo>
                  <a:cubicBezTo>
                    <a:pt x="30406" y="7135"/>
                    <a:pt x="30520" y="7135"/>
                    <a:pt x="30627" y="7160"/>
                  </a:cubicBezTo>
                  <a:cubicBezTo>
                    <a:pt x="32509" y="7617"/>
                    <a:pt x="34385" y="8106"/>
                    <a:pt x="36134" y="8974"/>
                  </a:cubicBezTo>
                  <a:cubicBezTo>
                    <a:pt x="36409" y="9113"/>
                    <a:pt x="36699" y="9224"/>
                    <a:pt x="36981" y="9345"/>
                  </a:cubicBezTo>
                  <a:cubicBezTo>
                    <a:pt x="37523" y="9571"/>
                    <a:pt x="38023" y="9860"/>
                    <a:pt x="38495" y="10210"/>
                  </a:cubicBezTo>
                  <a:cubicBezTo>
                    <a:pt x="38923" y="10527"/>
                    <a:pt x="39359" y="10835"/>
                    <a:pt x="39813" y="11110"/>
                  </a:cubicBezTo>
                  <a:cubicBezTo>
                    <a:pt x="40645" y="11610"/>
                    <a:pt x="41234" y="12320"/>
                    <a:pt x="41674" y="13177"/>
                  </a:cubicBezTo>
                  <a:cubicBezTo>
                    <a:pt x="39973" y="11839"/>
                    <a:pt x="38141" y="10695"/>
                    <a:pt x="36206" y="9756"/>
                  </a:cubicBezTo>
                  <a:cubicBezTo>
                    <a:pt x="34270" y="8817"/>
                    <a:pt x="32377" y="7767"/>
                    <a:pt x="30271" y="7221"/>
                  </a:cubicBezTo>
                  <a:cubicBezTo>
                    <a:pt x="30277" y="7189"/>
                    <a:pt x="30288" y="7156"/>
                    <a:pt x="30295" y="7125"/>
                  </a:cubicBezTo>
                  <a:close/>
                  <a:moveTo>
                    <a:pt x="34434" y="11748"/>
                  </a:moveTo>
                  <a:cubicBezTo>
                    <a:pt x="36060" y="11748"/>
                    <a:pt x="37917" y="12182"/>
                    <a:pt x="39088" y="13242"/>
                  </a:cubicBezTo>
                  <a:cubicBezTo>
                    <a:pt x="38959" y="13224"/>
                    <a:pt x="38891" y="13227"/>
                    <a:pt x="38830" y="13206"/>
                  </a:cubicBezTo>
                  <a:cubicBezTo>
                    <a:pt x="38297" y="13035"/>
                    <a:pt x="37761" y="12953"/>
                    <a:pt x="37216" y="12953"/>
                  </a:cubicBezTo>
                  <a:cubicBezTo>
                    <a:pt x="36929" y="12953"/>
                    <a:pt x="36639" y="12976"/>
                    <a:pt x="36345" y="13021"/>
                  </a:cubicBezTo>
                  <a:cubicBezTo>
                    <a:pt x="36122" y="13056"/>
                    <a:pt x="35892" y="13100"/>
                    <a:pt x="35663" y="13100"/>
                  </a:cubicBezTo>
                  <a:cubicBezTo>
                    <a:pt x="35471" y="13100"/>
                    <a:pt x="35279" y="13069"/>
                    <a:pt x="35092" y="12974"/>
                  </a:cubicBezTo>
                  <a:cubicBezTo>
                    <a:pt x="34873" y="12924"/>
                    <a:pt x="34656" y="12874"/>
                    <a:pt x="34441" y="12824"/>
                  </a:cubicBezTo>
                  <a:cubicBezTo>
                    <a:pt x="33742" y="12610"/>
                    <a:pt x="33070" y="12317"/>
                    <a:pt x="32334" y="12238"/>
                  </a:cubicBezTo>
                  <a:cubicBezTo>
                    <a:pt x="32221" y="12224"/>
                    <a:pt x="32109" y="12203"/>
                    <a:pt x="31949" y="12177"/>
                  </a:cubicBezTo>
                  <a:cubicBezTo>
                    <a:pt x="32561" y="11905"/>
                    <a:pt x="33456" y="11748"/>
                    <a:pt x="34434" y="11748"/>
                  </a:cubicBezTo>
                  <a:close/>
                  <a:moveTo>
                    <a:pt x="32328" y="13710"/>
                  </a:moveTo>
                  <a:cubicBezTo>
                    <a:pt x="32324" y="13710"/>
                    <a:pt x="32320" y="13710"/>
                    <a:pt x="32317" y="13710"/>
                  </a:cubicBezTo>
                  <a:lnTo>
                    <a:pt x="32317" y="13710"/>
                  </a:lnTo>
                  <a:cubicBezTo>
                    <a:pt x="32319" y="13713"/>
                    <a:pt x="32321" y="13717"/>
                    <a:pt x="32323" y="13720"/>
                  </a:cubicBezTo>
                  <a:lnTo>
                    <a:pt x="32328" y="13710"/>
                  </a:lnTo>
                  <a:close/>
                  <a:moveTo>
                    <a:pt x="14185" y="3820"/>
                  </a:moveTo>
                  <a:cubicBezTo>
                    <a:pt x="14278" y="3838"/>
                    <a:pt x="14375" y="3846"/>
                    <a:pt x="14467" y="3874"/>
                  </a:cubicBezTo>
                  <a:cubicBezTo>
                    <a:pt x="16518" y="4506"/>
                    <a:pt x="18614" y="4942"/>
                    <a:pt x="20717" y="5349"/>
                  </a:cubicBezTo>
                  <a:cubicBezTo>
                    <a:pt x="22221" y="5638"/>
                    <a:pt x="23671" y="6117"/>
                    <a:pt x="25085" y="6685"/>
                  </a:cubicBezTo>
                  <a:cubicBezTo>
                    <a:pt x="25413" y="6817"/>
                    <a:pt x="25717" y="7031"/>
                    <a:pt x="26010" y="7239"/>
                  </a:cubicBezTo>
                  <a:cubicBezTo>
                    <a:pt x="26495" y="7588"/>
                    <a:pt x="26949" y="7985"/>
                    <a:pt x="27442" y="8328"/>
                  </a:cubicBezTo>
                  <a:cubicBezTo>
                    <a:pt x="27831" y="8599"/>
                    <a:pt x="28260" y="8824"/>
                    <a:pt x="28667" y="9074"/>
                  </a:cubicBezTo>
                  <a:cubicBezTo>
                    <a:pt x="28791" y="9151"/>
                    <a:pt x="28919" y="9184"/>
                    <a:pt x="29049" y="9184"/>
                  </a:cubicBezTo>
                  <a:cubicBezTo>
                    <a:pt x="29150" y="9184"/>
                    <a:pt x="29253" y="9164"/>
                    <a:pt x="29356" y="9128"/>
                  </a:cubicBezTo>
                  <a:cubicBezTo>
                    <a:pt x="29503" y="9078"/>
                    <a:pt x="29653" y="9032"/>
                    <a:pt x="29788" y="8960"/>
                  </a:cubicBezTo>
                  <a:cubicBezTo>
                    <a:pt x="30270" y="8707"/>
                    <a:pt x="30778" y="8585"/>
                    <a:pt x="31317" y="8585"/>
                  </a:cubicBezTo>
                  <a:cubicBezTo>
                    <a:pt x="31334" y="8585"/>
                    <a:pt x="31350" y="8585"/>
                    <a:pt x="31367" y="8585"/>
                  </a:cubicBezTo>
                  <a:cubicBezTo>
                    <a:pt x="31417" y="8585"/>
                    <a:pt x="31471" y="8570"/>
                    <a:pt x="31517" y="8560"/>
                  </a:cubicBezTo>
                  <a:cubicBezTo>
                    <a:pt x="31531" y="8556"/>
                    <a:pt x="31542" y="8534"/>
                    <a:pt x="31585" y="8496"/>
                  </a:cubicBezTo>
                  <a:cubicBezTo>
                    <a:pt x="31404" y="8471"/>
                    <a:pt x="31228" y="8458"/>
                    <a:pt x="31054" y="8458"/>
                  </a:cubicBezTo>
                  <a:cubicBezTo>
                    <a:pt x="30589" y="8458"/>
                    <a:pt x="30146" y="8549"/>
                    <a:pt x="29717" y="8732"/>
                  </a:cubicBezTo>
                  <a:cubicBezTo>
                    <a:pt x="29620" y="8770"/>
                    <a:pt x="29531" y="8828"/>
                    <a:pt x="29435" y="8860"/>
                  </a:cubicBezTo>
                  <a:cubicBezTo>
                    <a:pt x="29277" y="8916"/>
                    <a:pt x="29121" y="8950"/>
                    <a:pt x="28970" y="8950"/>
                  </a:cubicBezTo>
                  <a:cubicBezTo>
                    <a:pt x="28764" y="8950"/>
                    <a:pt x="28565" y="8885"/>
                    <a:pt x="28377" y="8720"/>
                  </a:cubicBezTo>
                  <a:cubicBezTo>
                    <a:pt x="28092" y="8470"/>
                    <a:pt x="27799" y="8234"/>
                    <a:pt x="27506" y="7999"/>
                  </a:cubicBezTo>
                  <a:cubicBezTo>
                    <a:pt x="27092" y="7667"/>
                    <a:pt x="26681" y="7331"/>
                    <a:pt x="26256" y="7010"/>
                  </a:cubicBezTo>
                  <a:cubicBezTo>
                    <a:pt x="25817" y="6675"/>
                    <a:pt x="25321" y="6449"/>
                    <a:pt x="24789" y="6289"/>
                  </a:cubicBezTo>
                  <a:cubicBezTo>
                    <a:pt x="24381" y="6164"/>
                    <a:pt x="23978" y="6021"/>
                    <a:pt x="23585" y="5810"/>
                  </a:cubicBezTo>
                  <a:lnTo>
                    <a:pt x="23585" y="5810"/>
                  </a:lnTo>
                  <a:cubicBezTo>
                    <a:pt x="23709" y="5821"/>
                    <a:pt x="23842" y="5817"/>
                    <a:pt x="23960" y="5849"/>
                  </a:cubicBezTo>
                  <a:cubicBezTo>
                    <a:pt x="25171" y="6167"/>
                    <a:pt x="26384" y="6471"/>
                    <a:pt x="27584" y="6820"/>
                  </a:cubicBezTo>
                  <a:cubicBezTo>
                    <a:pt x="28753" y="7163"/>
                    <a:pt x="29910" y="7545"/>
                    <a:pt x="31063" y="7939"/>
                  </a:cubicBezTo>
                  <a:cubicBezTo>
                    <a:pt x="31741" y="8170"/>
                    <a:pt x="32409" y="8442"/>
                    <a:pt x="33070" y="8724"/>
                  </a:cubicBezTo>
                  <a:cubicBezTo>
                    <a:pt x="35120" y="9602"/>
                    <a:pt x="37106" y="10613"/>
                    <a:pt x="39023" y="11760"/>
                  </a:cubicBezTo>
                  <a:cubicBezTo>
                    <a:pt x="39877" y="12271"/>
                    <a:pt x="40716" y="12799"/>
                    <a:pt x="41459" y="13467"/>
                  </a:cubicBezTo>
                  <a:cubicBezTo>
                    <a:pt x="41548" y="13549"/>
                    <a:pt x="41631" y="13634"/>
                    <a:pt x="41738" y="13741"/>
                  </a:cubicBezTo>
                  <a:cubicBezTo>
                    <a:pt x="41646" y="13797"/>
                    <a:pt x="41561" y="13821"/>
                    <a:pt x="41482" y="13821"/>
                  </a:cubicBezTo>
                  <a:cubicBezTo>
                    <a:pt x="41366" y="13821"/>
                    <a:pt x="41263" y="13769"/>
                    <a:pt x="41170" y="13685"/>
                  </a:cubicBezTo>
                  <a:cubicBezTo>
                    <a:pt x="40766" y="13321"/>
                    <a:pt x="40273" y="13120"/>
                    <a:pt x="39798" y="12881"/>
                  </a:cubicBezTo>
                  <a:cubicBezTo>
                    <a:pt x="38470" y="12210"/>
                    <a:pt x="37127" y="11563"/>
                    <a:pt x="35748" y="10992"/>
                  </a:cubicBezTo>
                  <a:cubicBezTo>
                    <a:pt x="34966" y="10670"/>
                    <a:pt x="34179" y="10481"/>
                    <a:pt x="33372" y="10481"/>
                  </a:cubicBezTo>
                  <a:cubicBezTo>
                    <a:pt x="32996" y="10481"/>
                    <a:pt x="32616" y="10522"/>
                    <a:pt x="32231" y="10610"/>
                  </a:cubicBezTo>
                  <a:cubicBezTo>
                    <a:pt x="32112" y="10636"/>
                    <a:pt x="31997" y="10651"/>
                    <a:pt x="31885" y="10651"/>
                  </a:cubicBezTo>
                  <a:cubicBezTo>
                    <a:pt x="31668" y="10651"/>
                    <a:pt x="31460" y="10597"/>
                    <a:pt x="31249" y="10474"/>
                  </a:cubicBezTo>
                  <a:cubicBezTo>
                    <a:pt x="30871" y="10249"/>
                    <a:pt x="30467" y="10074"/>
                    <a:pt x="30045" y="9917"/>
                  </a:cubicBezTo>
                  <a:lnTo>
                    <a:pt x="30045" y="9917"/>
                  </a:lnTo>
                  <a:cubicBezTo>
                    <a:pt x="30378" y="10278"/>
                    <a:pt x="30863" y="10424"/>
                    <a:pt x="31256" y="10778"/>
                  </a:cubicBezTo>
                  <a:cubicBezTo>
                    <a:pt x="31102" y="10817"/>
                    <a:pt x="31006" y="10842"/>
                    <a:pt x="30909" y="10860"/>
                  </a:cubicBezTo>
                  <a:cubicBezTo>
                    <a:pt x="30421" y="10956"/>
                    <a:pt x="29928" y="11028"/>
                    <a:pt x="29445" y="11145"/>
                  </a:cubicBezTo>
                  <a:cubicBezTo>
                    <a:pt x="29215" y="11200"/>
                    <a:pt x="28989" y="11232"/>
                    <a:pt x="28768" y="11232"/>
                  </a:cubicBezTo>
                  <a:cubicBezTo>
                    <a:pt x="28369" y="11232"/>
                    <a:pt x="27989" y="11127"/>
                    <a:pt x="27635" y="10863"/>
                  </a:cubicBezTo>
                  <a:cubicBezTo>
                    <a:pt x="27192" y="10538"/>
                    <a:pt x="26756" y="10206"/>
                    <a:pt x="26335" y="9860"/>
                  </a:cubicBezTo>
                  <a:cubicBezTo>
                    <a:pt x="26224" y="9767"/>
                    <a:pt x="26174" y="9602"/>
                    <a:pt x="26102" y="9470"/>
                  </a:cubicBezTo>
                  <a:cubicBezTo>
                    <a:pt x="26024" y="9320"/>
                    <a:pt x="25974" y="9149"/>
                    <a:pt x="25870" y="9020"/>
                  </a:cubicBezTo>
                  <a:cubicBezTo>
                    <a:pt x="25449" y="8503"/>
                    <a:pt x="25028" y="7977"/>
                    <a:pt x="24485" y="7581"/>
                  </a:cubicBezTo>
                  <a:cubicBezTo>
                    <a:pt x="24253" y="7410"/>
                    <a:pt x="23988" y="7281"/>
                    <a:pt x="23731" y="7149"/>
                  </a:cubicBezTo>
                  <a:cubicBezTo>
                    <a:pt x="23499" y="7028"/>
                    <a:pt x="23206" y="7021"/>
                    <a:pt x="23078" y="6713"/>
                  </a:cubicBezTo>
                  <a:cubicBezTo>
                    <a:pt x="23038" y="6621"/>
                    <a:pt x="22845" y="6592"/>
                    <a:pt x="22717" y="6542"/>
                  </a:cubicBezTo>
                  <a:cubicBezTo>
                    <a:pt x="21052" y="5842"/>
                    <a:pt x="19317" y="5367"/>
                    <a:pt x="17549" y="5007"/>
                  </a:cubicBezTo>
                  <a:cubicBezTo>
                    <a:pt x="16471" y="4789"/>
                    <a:pt x="15438" y="4425"/>
                    <a:pt x="14406" y="4049"/>
                  </a:cubicBezTo>
                  <a:cubicBezTo>
                    <a:pt x="14314" y="4018"/>
                    <a:pt x="14225" y="3975"/>
                    <a:pt x="14136" y="3935"/>
                  </a:cubicBezTo>
                  <a:cubicBezTo>
                    <a:pt x="14153" y="3896"/>
                    <a:pt x="14167" y="3860"/>
                    <a:pt x="14185" y="3820"/>
                  </a:cubicBezTo>
                  <a:close/>
                  <a:moveTo>
                    <a:pt x="23730" y="7613"/>
                  </a:moveTo>
                  <a:cubicBezTo>
                    <a:pt x="23819" y="7613"/>
                    <a:pt x="23906" y="7650"/>
                    <a:pt x="23999" y="7692"/>
                  </a:cubicBezTo>
                  <a:cubicBezTo>
                    <a:pt x="24874" y="8102"/>
                    <a:pt x="25392" y="8810"/>
                    <a:pt x="25731" y="9696"/>
                  </a:cubicBezTo>
                  <a:cubicBezTo>
                    <a:pt x="25995" y="10388"/>
                    <a:pt x="25981" y="11063"/>
                    <a:pt x="25735" y="11753"/>
                  </a:cubicBezTo>
                  <a:cubicBezTo>
                    <a:pt x="25535" y="12306"/>
                    <a:pt x="25402" y="12431"/>
                    <a:pt x="24713" y="12642"/>
                  </a:cubicBezTo>
                  <a:cubicBezTo>
                    <a:pt x="25321" y="11910"/>
                    <a:pt x="25702" y="11127"/>
                    <a:pt x="25760" y="10214"/>
                  </a:cubicBezTo>
                  <a:lnTo>
                    <a:pt x="25760" y="10214"/>
                  </a:lnTo>
                  <a:cubicBezTo>
                    <a:pt x="25617" y="10599"/>
                    <a:pt x="25485" y="10992"/>
                    <a:pt x="25321" y="11367"/>
                  </a:cubicBezTo>
                  <a:cubicBezTo>
                    <a:pt x="25244" y="11542"/>
                    <a:pt x="25102" y="11689"/>
                    <a:pt x="24989" y="11850"/>
                  </a:cubicBezTo>
                  <a:lnTo>
                    <a:pt x="24989" y="11850"/>
                  </a:lnTo>
                  <a:cubicBezTo>
                    <a:pt x="24878" y="12249"/>
                    <a:pt x="24521" y="12451"/>
                    <a:pt x="24263" y="12731"/>
                  </a:cubicBezTo>
                  <a:cubicBezTo>
                    <a:pt x="24113" y="12889"/>
                    <a:pt x="23967" y="13056"/>
                    <a:pt x="23792" y="13184"/>
                  </a:cubicBezTo>
                  <a:cubicBezTo>
                    <a:pt x="23685" y="13261"/>
                    <a:pt x="23535" y="13325"/>
                    <a:pt x="23406" y="13325"/>
                  </a:cubicBezTo>
                  <a:cubicBezTo>
                    <a:pt x="23396" y="13325"/>
                    <a:pt x="23387" y="13325"/>
                    <a:pt x="23378" y="13324"/>
                  </a:cubicBezTo>
                  <a:cubicBezTo>
                    <a:pt x="23268" y="13315"/>
                    <a:pt x="23160" y="13311"/>
                    <a:pt x="23053" y="13311"/>
                  </a:cubicBezTo>
                  <a:cubicBezTo>
                    <a:pt x="21880" y="13311"/>
                    <a:pt x="20899" y="13835"/>
                    <a:pt x="19989" y="14542"/>
                  </a:cubicBezTo>
                  <a:cubicBezTo>
                    <a:pt x="19585" y="14856"/>
                    <a:pt x="19313" y="15274"/>
                    <a:pt x="19249" y="15795"/>
                  </a:cubicBezTo>
                  <a:cubicBezTo>
                    <a:pt x="19239" y="15884"/>
                    <a:pt x="19264" y="15981"/>
                    <a:pt x="19317" y="16088"/>
                  </a:cubicBezTo>
                  <a:cubicBezTo>
                    <a:pt x="19442" y="15284"/>
                    <a:pt x="19985" y="14820"/>
                    <a:pt x="20607" y="14435"/>
                  </a:cubicBezTo>
                  <a:cubicBezTo>
                    <a:pt x="21156" y="14092"/>
                    <a:pt x="21735" y="13795"/>
                    <a:pt x="22356" y="13542"/>
                  </a:cubicBezTo>
                  <a:lnTo>
                    <a:pt x="22356" y="13542"/>
                  </a:lnTo>
                  <a:cubicBezTo>
                    <a:pt x="22328" y="13588"/>
                    <a:pt x="22306" y="13639"/>
                    <a:pt x="22274" y="13677"/>
                  </a:cubicBezTo>
                  <a:cubicBezTo>
                    <a:pt x="22242" y="13717"/>
                    <a:pt x="22196" y="13741"/>
                    <a:pt x="22160" y="13777"/>
                  </a:cubicBezTo>
                  <a:cubicBezTo>
                    <a:pt x="22099" y="13838"/>
                    <a:pt x="22028" y="13896"/>
                    <a:pt x="21988" y="13967"/>
                  </a:cubicBezTo>
                  <a:cubicBezTo>
                    <a:pt x="21682" y="14517"/>
                    <a:pt x="21364" y="15053"/>
                    <a:pt x="20899" y="15495"/>
                  </a:cubicBezTo>
                  <a:cubicBezTo>
                    <a:pt x="21189" y="15474"/>
                    <a:pt x="21267" y="15177"/>
                    <a:pt x="21542" y="15063"/>
                  </a:cubicBezTo>
                  <a:lnTo>
                    <a:pt x="21542" y="15063"/>
                  </a:lnTo>
                  <a:cubicBezTo>
                    <a:pt x="21528" y="15174"/>
                    <a:pt x="21538" y="15274"/>
                    <a:pt x="21499" y="15342"/>
                  </a:cubicBezTo>
                  <a:cubicBezTo>
                    <a:pt x="21306" y="15645"/>
                    <a:pt x="21092" y="15920"/>
                    <a:pt x="20806" y="16159"/>
                  </a:cubicBezTo>
                  <a:cubicBezTo>
                    <a:pt x="20578" y="16353"/>
                    <a:pt x="20343" y="16441"/>
                    <a:pt x="20086" y="16441"/>
                  </a:cubicBezTo>
                  <a:cubicBezTo>
                    <a:pt x="19981" y="16441"/>
                    <a:pt x="19873" y="16426"/>
                    <a:pt x="19760" y="16398"/>
                  </a:cubicBezTo>
                  <a:cubicBezTo>
                    <a:pt x="19328" y="16296"/>
                    <a:pt x="18893" y="16210"/>
                    <a:pt x="18421" y="16106"/>
                  </a:cubicBezTo>
                  <a:cubicBezTo>
                    <a:pt x="18257" y="15510"/>
                    <a:pt x="18281" y="14895"/>
                    <a:pt x="18428" y="14295"/>
                  </a:cubicBezTo>
                  <a:cubicBezTo>
                    <a:pt x="18578" y="13674"/>
                    <a:pt x="18871" y="13110"/>
                    <a:pt x="19249" y="12592"/>
                  </a:cubicBezTo>
                  <a:cubicBezTo>
                    <a:pt x="19603" y="12103"/>
                    <a:pt x="20038" y="11756"/>
                    <a:pt x="20642" y="11606"/>
                  </a:cubicBezTo>
                  <a:cubicBezTo>
                    <a:pt x="21346" y="11427"/>
                    <a:pt x="21978" y="11092"/>
                    <a:pt x="22542" y="10624"/>
                  </a:cubicBezTo>
                  <a:cubicBezTo>
                    <a:pt x="22867" y="10360"/>
                    <a:pt x="23135" y="10060"/>
                    <a:pt x="23338" y="9692"/>
                  </a:cubicBezTo>
                  <a:cubicBezTo>
                    <a:pt x="23503" y="9392"/>
                    <a:pt x="23678" y="9099"/>
                    <a:pt x="23917" y="8692"/>
                  </a:cubicBezTo>
                  <a:lnTo>
                    <a:pt x="23917" y="8692"/>
                  </a:lnTo>
                  <a:cubicBezTo>
                    <a:pt x="23757" y="8834"/>
                    <a:pt x="23671" y="8892"/>
                    <a:pt x="23610" y="8967"/>
                  </a:cubicBezTo>
                  <a:cubicBezTo>
                    <a:pt x="23531" y="9060"/>
                    <a:pt x="23460" y="9160"/>
                    <a:pt x="23409" y="9267"/>
                  </a:cubicBezTo>
                  <a:cubicBezTo>
                    <a:pt x="22899" y="10342"/>
                    <a:pt x="21949" y="10867"/>
                    <a:pt x="20902" y="11263"/>
                  </a:cubicBezTo>
                  <a:cubicBezTo>
                    <a:pt x="20667" y="11353"/>
                    <a:pt x="20414" y="11413"/>
                    <a:pt x="20139" y="11496"/>
                  </a:cubicBezTo>
                  <a:cubicBezTo>
                    <a:pt x="20170" y="11417"/>
                    <a:pt x="20192" y="11328"/>
                    <a:pt x="20238" y="11263"/>
                  </a:cubicBezTo>
                  <a:cubicBezTo>
                    <a:pt x="20492" y="10921"/>
                    <a:pt x="20610" y="10538"/>
                    <a:pt x="20642" y="10113"/>
                  </a:cubicBezTo>
                  <a:cubicBezTo>
                    <a:pt x="20688" y="9510"/>
                    <a:pt x="20810" y="8931"/>
                    <a:pt x="21199" y="8432"/>
                  </a:cubicBezTo>
                  <a:cubicBezTo>
                    <a:pt x="21367" y="8213"/>
                    <a:pt x="21535" y="8084"/>
                    <a:pt x="21832" y="8071"/>
                  </a:cubicBezTo>
                  <a:cubicBezTo>
                    <a:pt x="22428" y="8038"/>
                    <a:pt x="23028" y="7982"/>
                    <a:pt x="23564" y="7660"/>
                  </a:cubicBezTo>
                  <a:cubicBezTo>
                    <a:pt x="23622" y="7626"/>
                    <a:pt x="23676" y="7613"/>
                    <a:pt x="23730" y="7613"/>
                  </a:cubicBezTo>
                  <a:close/>
                  <a:moveTo>
                    <a:pt x="13064" y="15356"/>
                  </a:moveTo>
                  <a:lnTo>
                    <a:pt x="13064" y="15356"/>
                  </a:lnTo>
                  <a:cubicBezTo>
                    <a:pt x="12361" y="15720"/>
                    <a:pt x="11607" y="15820"/>
                    <a:pt x="11203" y="16495"/>
                  </a:cubicBezTo>
                  <a:cubicBezTo>
                    <a:pt x="11514" y="16324"/>
                    <a:pt x="11817" y="16149"/>
                    <a:pt x="12132" y="15988"/>
                  </a:cubicBezTo>
                  <a:cubicBezTo>
                    <a:pt x="12450" y="15828"/>
                    <a:pt x="12775" y="15681"/>
                    <a:pt x="13114" y="15516"/>
                  </a:cubicBezTo>
                  <a:cubicBezTo>
                    <a:pt x="13196" y="15617"/>
                    <a:pt x="13267" y="15706"/>
                    <a:pt x="13346" y="15803"/>
                  </a:cubicBezTo>
                  <a:cubicBezTo>
                    <a:pt x="13292" y="15849"/>
                    <a:pt x="13264" y="15892"/>
                    <a:pt x="13221" y="15910"/>
                  </a:cubicBezTo>
                  <a:cubicBezTo>
                    <a:pt x="12893" y="16045"/>
                    <a:pt x="12553" y="16170"/>
                    <a:pt x="12224" y="16313"/>
                  </a:cubicBezTo>
                  <a:cubicBezTo>
                    <a:pt x="12092" y="16370"/>
                    <a:pt x="11975" y="16463"/>
                    <a:pt x="11889" y="16613"/>
                  </a:cubicBezTo>
                  <a:cubicBezTo>
                    <a:pt x="12385" y="16403"/>
                    <a:pt x="12885" y="16195"/>
                    <a:pt x="13378" y="15988"/>
                  </a:cubicBezTo>
                  <a:cubicBezTo>
                    <a:pt x="13681" y="16288"/>
                    <a:pt x="13692" y="16510"/>
                    <a:pt x="13506" y="16827"/>
                  </a:cubicBezTo>
                  <a:cubicBezTo>
                    <a:pt x="13317" y="17153"/>
                    <a:pt x="13063" y="17301"/>
                    <a:pt x="12748" y="17301"/>
                  </a:cubicBezTo>
                  <a:cubicBezTo>
                    <a:pt x="12659" y="17301"/>
                    <a:pt x="12566" y="17289"/>
                    <a:pt x="12468" y="17267"/>
                  </a:cubicBezTo>
                  <a:cubicBezTo>
                    <a:pt x="12235" y="17217"/>
                    <a:pt x="11993" y="17170"/>
                    <a:pt x="11785" y="17063"/>
                  </a:cubicBezTo>
                  <a:cubicBezTo>
                    <a:pt x="11473" y="16900"/>
                    <a:pt x="11163" y="16748"/>
                    <a:pt x="10808" y="16748"/>
                  </a:cubicBezTo>
                  <a:cubicBezTo>
                    <a:pt x="10713" y="16748"/>
                    <a:pt x="10613" y="16759"/>
                    <a:pt x="10510" y="16784"/>
                  </a:cubicBezTo>
                  <a:cubicBezTo>
                    <a:pt x="10828" y="16128"/>
                    <a:pt x="11953" y="15495"/>
                    <a:pt x="13064" y="15356"/>
                  </a:cubicBezTo>
                  <a:close/>
                  <a:moveTo>
                    <a:pt x="31376" y="12317"/>
                  </a:moveTo>
                  <a:cubicBezTo>
                    <a:pt x="31475" y="12317"/>
                    <a:pt x="31578" y="12339"/>
                    <a:pt x="31677" y="12349"/>
                  </a:cubicBezTo>
                  <a:cubicBezTo>
                    <a:pt x="32574" y="12431"/>
                    <a:pt x="33420" y="12721"/>
                    <a:pt x="34266" y="12999"/>
                  </a:cubicBezTo>
                  <a:cubicBezTo>
                    <a:pt x="34815" y="13183"/>
                    <a:pt x="35367" y="13293"/>
                    <a:pt x="35937" y="13293"/>
                  </a:cubicBezTo>
                  <a:cubicBezTo>
                    <a:pt x="36086" y="13293"/>
                    <a:pt x="36236" y="13286"/>
                    <a:pt x="36388" y="13270"/>
                  </a:cubicBezTo>
                  <a:cubicBezTo>
                    <a:pt x="36620" y="13246"/>
                    <a:pt x="36851" y="13234"/>
                    <a:pt x="37081" y="13234"/>
                  </a:cubicBezTo>
                  <a:cubicBezTo>
                    <a:pt x="37843" y="13234"/>
                    <a:pt x="38593" y="13362"/>
                    <a:pt x="39330" y="13596"/>
                  </a:cubicBezTo>
                  <a:cubicBezTo>
                    <a:pt x="39627" y="13688"/>
                    <a:pt x="39844" y="13842"/>
                    <a:pt x="39988" y="14120"/>
                  </a:cubicBezTo>
                  <a:cubicBezTo>
                    <a:pt x="40180" y="14485"/>
                    <a:pt x="40406" y="14831"/>
                    <a:pt x="40588" y="15198"/>
                  </a:cubicBezTo>
                  <a:cubicBezTo>
                    <a:pt x="40891" y="15806"/>
                    <a:pt x="40706" y="16531"/>
                    <a:pt x="40116" y="16860"/>
                  </a:cubicBezTo>
                  <a:cubicBezTo>
                    <a:pt x="39341" y="17295"/>
                    <a:pt x="38580" y="17778"/>
                    <a:pt x="37702" y="17988"/>
                  </a:cubicBezTo>
                  <a:cubicBezTo>
                    <a:pt x="37385" y="18060"/>
                    <a:pt x="37063" y="18124"/>
                    <a:pt x="36742" y="18145"/>
                  </a:cubicBezTo>
                  <a:cubicBezTo>
                    <a:pt x="36406" y="18167"/>
                    <a:pt x="36095" y="18213"/>
                    <a:pt x="35834" y="18442"/>
                  </a:cubicBezTo>
                  <a:cubicBezTo>
                    <a:pt x="35666" y="18588"/>
                    <a:pt x="35470" y="18623"/>
                    <a:pt x="35265" y="18623"/>
                  </a:cubicBezTo>
                  <a:cubicBezTo>
                    <a:pt x="35230" y="18623"/>
                    <a:pt x="35195" y="18622"/>
                    <a:pt x="35160" y="18620"/>
                  </a:cubicBezTo>
                  <a:cubicBezTo>
                    <a:pt x="34817" y="18610"/>
                    <a:pt x="34474" y="18599"/>
                    <a:pt x="34131" y="18592"/>
                  </a:cubicBezTo>
                  <a:cubicBezTo>
                    <a:pt x="34023" y="18589"/>
                    <a:pt x="33916" y="18587"/>
                    <a:pt x="33809" y="18587"/>
                  </a:cubicBezTo>
                  <a:cubicBezTo>
                    <a:pt x="33144" y="18587"/>
                    <a:pt x="32488" y="18651"/>
                    <a:pt x="31845" y="18867"/>
                  </a:cubicBezTo>
                  <a:cubicBezTo>
                    <a:pt x="31685" y="18920"/>
                    <a:pt x="31509" y="18923"/>
                    <a:pt x="31338" y="18945"/>
                  </a:cubicBezTo>
                  <a:cubicBezTo>
                    <a:pt x="31244" y="18957"/>
                    <a:pt x="31151" y="18964"/>
                    <a:pt x="31061" y="18964"/>
                  </a:cubicBezTo>
                  <a:cubicBezTo>
                    <a:pt x="30766" y="18964"/>
                    <a:pt x="30494" y="18885"/>
                    <a:pt x="30271" y="18620"/>
                  </a:cubicBezTo>
                  <a:cubicBezTo>
                    <a:pt x="30198" y="18535"/>
                    <a:pt x="30113" y="18462"/>
                    <a:pt x="29999" y="18462"/>
                  </a:cubicBezTo>
                  <a:cubicBezTo>
                    <a:pt x="29949" y="18462"/>
                    <a:pt x="29893" y="18476"/>
                    <a:pt x="29831" y="18509"/>
                  </a:cubicBezTo>
                  <a:cubicBezTo>
                    <a:pt x="29816" y="18518"/>
                    <a:pt x="29798" y="18522"/>
                    <a:pt x="29779" y="18522"/>
                  </a:cubicBezTo>
                  <a:cubicBezTo>
                    <a:pt x="29698" y="18522"/>
                    <a:pt x="29584" y="18463"/>
                    <a:pt x="29495" y="18434"/>
                  </a:cubicBezTo>
                  <a:cubicBezTo>
                    <a:pt x="28359" y="18048"/>
                    <a:pt x="27217" y="17692"/>
                    <a:pt x="26028" y="17506"/>
                  </a:cubicBezTo>
                  <a:cubicBezTo>
                    <a:pt x="25756" y="17466"/>
                    <a:pt x="25481" y="17470"/>
                    <a:pt x="25206" y="17448"/>
                  </a:cubicBezTo>
                  <a:cubicBezTo>
                    <a:pt x="25046" y="17435"/>
                    <a:pt x="24881" y="17413"/>
                    <a:pt x="24717" y="17352"/>
                  </a:cubicBezTo>
                  <a:cubicBezTo>
                    <a:pt x="25231" y="17070"/>
                    <a:pt x="25799" y="17209"/>
                    <a:pt x="26342" y="17046"/>
                  </a:cubicBezTo>
                  <a:cubicBezTo>
                    <a:pt x="26181" y="17010"/>
                    <a:pt x="26020" y="16970"/>
                    <a:pt x="25860" y="16938"/>
                  </a:cubicBezTo>
                  <a:cubicBezTo>
                    <a:pt x="25648" y="16895"/>
                    <a:pt x="25441" y="16876"/>
                    <a:pt x="25238" y="16876"/>
                  </a:cubicBezTo>
                  <a:cubicBezTo>
                    <a:pt x="24481" y="16876"/>
                    <a:pt x="23779" y="17148"/>
                    <a:pt x="23092" y="17491"/>
                  </a:cubicBezTo>
                  <a:cubicBezTo>
                    <a:pt x="22979" y="17547"/>
                    <a:pt x="22876" y="17595"/>
                    <a:pt x="22772" y="17595"/>
                  </a:cubicBezTo>
                  <a:cubicBezTo>
                    <a:pt x="22676" y="17595"/>
                    <a:pt x="22579" y="17553"/>
                    <a:pt x="22474" y="17438"/>
                  </a:cubicBezTo>
                  <a:cubicBezTo>
                    <a:pt x="22696" y="17331"/>
                    <a:pt x="22888" y="17217"/>
                    <a:pt x="23096" y="17148"/>
                  </a:cubicBezTo>
                  <a:cubicBezTo>
                    <a:pt x="23739" y="16934"/>
                    <a:pt x="24309" y="16596"/>
                    <a:pt x="24838" y="16181"/>
                  </a:cubicBezTo>
                  <a:cubicBezTo>
                    <a:pt x="25720" y="15492"/>
                    <a:pt x="26660" y="14892"/>
                    <a:pt x="27674" y="14424"/>
                  </a:cubicBezTo>
                  <a:cubicBezTo>
                    <a:pt x="28629" y="13980"/>
                    <a:pt x="29622" y="13679"/>
                    <a:pt x="30678" y="13679"/>
                  </a:cubicBezTo>
                  <a:cubicBezTo>
                    <a:pt x="30870" y="13679"/>
                    <a:pt x="31064" y="13689"/>
                    <a:pt x="31260" y="13710"/>
                  </a:cubicBezTo>
                  <a:cubicBezTo>
                    <a:pt x="31381" y="13723"/>
                    <a:pt x="31505" y="13728"/>
                    <a:pt x="31628" y="13728"/>
                  </a:cubicBezTo>
                  <a:cubicBezTo>
                    <a:pt x="31857" y="13728"/>
                    <a:pt x="32087" y="13712"/>
                    <a:pt x="32317" y="13710"/>
                  </a:cubicBezTo>
                  <a:lnTo>
                    <a:pt x="32317" y="13710"/>
                  </a:lnTo>
                  <a:cubicBezTo>
                    <a:pt x="32302" y="13685"/>
                    <a:pt x="32286" y="13652"/>
                    <a:pt x="32267" y="13649"/>
                  </a:cubicBezTo>
                  <a:cubicBezTo>
                    <a:pt x="31700" y="13537"/>
                    <a:pt x="31139" y="13477"/>
                    <a:pt x="30586" y="13477"/>
                  </a:cubicBezTo>
                  <a:cubicBezTo>
                    <a:pt x="29463" y="13477"/>
                    <a:pt x="28372" y="13725"/>
                    <a:pt x="27324" y="14292"/>
                  </a:cubicBezTo>
                  <a:cubicBezTo>
                    <a:pt x="26302" y="14845"/>
                    <a:pt x="25281" y="15402"/>
                    <a:pt x="24385" y="16167"/>
                  </a:cubicBezTo>
                  <a:cubicBezTo>
                    <a:pt x="24052" y="16452"/>
                    <a:pt x="23635" y="16638"/>
                    <a:pt x="23253" y="16863"/>
                  </a:cubicBezTo>
                  <a:cubicBezTo>
                    <a:pt x="23117" y="16942"/>
                    <a:pt x="22967" y="16992"/>
                    <a:pt x="22842" y="17077"/>
                  </a:cubicBezTo>
                  <a:cubicBezTo>
                    <a:pt x="22463" y="17338"/>
                    <a:pt x="22087" y="17437"/>
                    <a:pt x="21704" y="17437"/>
                  </a:cubicBezTo>
                  <a:cubicBezTo>
                    <a:pt x="21218" y="17437"/>
                    <a:pt x="20723" y="17278"/>
                    <a:pt x="20203" y="17092"/>
                  </a:cubicBezTo>
                  <a:cubicBezTo>
                    <a:pt x="20585" y="16810"/>
                    <a:pt x="20896" y="16548"/>
                    <a:pt x="21238" y="16338"/>
                  </a:cubicBezTo>
                  <a:cubicBezTo>
                    <a:pt x="21688" y="16063"/>
                    <a:pt x="22031" y="15688"/>
                    <a:pt x="22346" y="15281"/>
                  </a:cubicBezTo>
                  <a:cubicBezTo>
                    <a:pt x="23145" y="14245"/>
                    <a:pt x="24177" y="13545"/>
                    <a:pt x="25399" y="13106"/>
                  </a:cubicBezTo>
                  <a:cubicBezTo>
                    <a:pt x="26480" y="12716"/>
                    <a:pt x="27592" y="12499"/>
                    <a:pt x="28744" y="12499"/>
                  </a:cubicBezTo>
                  <a:cubicBezTo>
                    <a:pt x="28753" y="12499"/>
                    <a:pt x="28762" y="12499"/>
                    <a:pt x="28771" y="12499"/>
                  </a:cubicBezTo>
                  <a:cubicBezTo>
                    <a:pt x="28799" y="12499"/>
                    <a:pt x="28827" y="12490"/>
                    <a:pt x="28854" y="12490"/>
                  </a:cubicBezTo>
                  <a:cubicBezTo>
                    <a:pt x="28861" y="12490"/>
                    <a:pt x="28867" y="12490"/>
                    <a:pt x="28874" y="12492"/>
                  </a:cubicBezTo>
                  <a:cubicBezTo>
                    <a:pt x="29125" y="12525"/>
                    <a:pt x="29376" y="12541"/>
                    <a:pt x="29625" y="12541"/>
                  </a:cubicBezTo>
                  <a:cubicBezTo>
                    <a:pt x="30178" y="12541"/>
                    <a:pt x="30726" y="12463"/>
                    <a:pt x="31270" y="12327"/>
                  </a:cubicBezTo>
                  <a:cubicBezTo>
                    <a:pt x="31305" y="12320"/>
                    <a:pt x="31340" y="12317"/>
                    <a:pt x="31376" y="12317"/>
                  </a:cubicBezTo>
                  <a:close/>
                  <a:moveTo>
                    <a:pt x="17826" y="17646"/>
                  </a:moveTo>
                  <a:cubicBezTo>
                    <a:pt x="17895" y="17709"/>
                    <a:pt x="17974" y="17767"/>
                    <a:pt x="18021" y="17842"/>
                  </a:cubicBezTo>
                  <a:cubicBezTo>
                    <a:pt x="18360" y="18370"/>
                    <a:pt x="18692" y="18905"/>
                    <a:pt x="19035" y="19456"/>
                  </a:cubicBezTo>
                  <a:cubicBezTo>
                    <a:pt x="18578" y="19716"/>
                    <a:pt x="18164" y="19960"/>
                    <a:pt x="17746" y="20199"/>
                  </a:cubicBezTo>
                  <a:cubicBezTo>
                    <a:pt x="18128" y="19341"/>
                    <a:pt x="18008" y="18496"/>
                    <a:pt x="17826" y="17646"/>
                  </a:cubicBezTo>
                  <a:close/>
                  <a:moveTo>
                    <a:pt x="22049" y="7089"/>
                  </a:moveTo>
                  <a:cubicBezTo>
                    <a:pt x="22535" y="7089"/>
                    <a:pt x="23002" y="7210"/>
                    <a:pt x="23485" y="7514"/>
                  </a:cubicBezTo>
                  <a:cubicBezTo>
                    <a:pt x="22956" y="7652"/>
                    <a:pt x="22492" y="7688"/>
                    <a:pt x="22024" y="7699"/>
                  </a:cubicBezTo>
                  <a:cubicBezTo>
                    <a:pt x="21942" y="7702"/>
                    <a:pt x="21860" y="7704"/>
                    <a:pt x="21779" y="7704"/>
                  </a:cubicBezTo>
                  <a:cubicBezTo>
                    <a:pt x="21485" y="7704"/>
                    <a:pt x="21195" y="7676"/>
                    <a:pt x="20910" y="7567"/>
                  </a:cubicBezTo>
                  <a:cubicBezTo>
                    <a:pt x="20796" y="7524"/>
                    <a:pt x="20728" y="7502"/>
                    <a:pt x="20665" y="7502"/>
                  </a:cubicBezTo>
                  <a:cubicBezTo>
                    <a:pt x="20576" y="7502"/>
                    <a:pt x="20496" y="7545"/>
                    <a:pt x="20310" y="7631"/>
                  </a:cubicBezTo>
                  <a:cubicBezTo>
                    <a:pt x="20620" y="7778"/>
                    <a:pt x="20907" y="7913"/>
                    <a:pt x="21192" y="8049"/>
                  </a:cubicBezTo>
                  <a:cubicBezTo>
                    <a:pt x="21164" y="8110"/>
                    <a:pt x="21156" y="8145"/>
                    <a:pt x="21135" y="8170"/>
                  </a:cubicBezTo>
                  <a:cubicBezTo>
                    <a:pt x="20650" y="8674"/>
                    <a:pt x="20414" y="9296"/>
                    <a:pt x="20374" y="9981"/>
                  </a:cubicBezTo>
                  <a:cubicBezTo>
                    <a:pt x="20338" y="10592"/>
                    <a:pt x="20088" y="11102"/>
                    <a:pt x="19728" y="11574"/>
                  </a:cubicBezTo>
                  <a:cubicBezTo>
                    <a:pt x="19496" y="11870"/>
                    <a:pt x="19253" y="12160"/>
                    <a:pt x="19038" y="12467"/>
                  </a:cubicBezTo>
                  <a:cubicBezTo>
                    <a:pt x="18792" y="12820"/>
                    <a:pt x="18542" y="13171"/>
                    <a:pt x="18357" y="13553"/>
                  </a:cubicBezTo>
                  <a:cubicBezTo>
                    <a:pt x="17971" y="14338"/>
                    <a:pt x="17924" y="14906"/>
                    <a:pt x="18071" y="16095"/>
                  </a:cubicBezTo>
                  <a:cubicBezTo>
                    <a:pt x="17688" y="16017"/>
                    <a:pt x="17471" y="15706"/>
                    <a:pt x="17185" y="15513"/>
                  </a:cubicBezTo>
                  <a:cubicBezTo>
                    <a:pt x="16892" y="15317"/>
                    <a:pt x="16628" y="15070"/>
                    <a:pt x="16343" y="14834"/>
                  </a:cubicBezTo>
                  <a:cubicBezTo>
                    <a:pt x="16056" y="14910"/>
                    <a:pt x="15971" y="15167"/>
                    <a:pt x="15882" y="15399"/>
                  </a:cubicBezTo>
                  <a:cubicBezTo>
                    <a:pt x="15857" y="15467"/>
                    <a:pt x="15914" y="15602"/>
                    <a:pt x="15974" y="15666"/>
                  </a:cubicBezTo>
                  <a:cubicBezTo>
                    <a:pt x="16221" y="15927"/>
                    <a:pt x="16488" y="16170"/>
                    <a:pt x="16745" y="16420"/>
                  </a:cubicBezTo>
                  <a:cubicBezTo>
                    <a:pt x="17039" y="16710"/>
                    <a:pt x="17335" y="16992"/>
                    <a:pt x="17617" y="17288"/>
                  </a:cubicBezTo>
                  <a:cubicBezTo>
                    <a:pt x="17706" y="17381"/>
                    <a:pt x="17749" y="17520"/>
                    <a:pt x="17813" y="17634"/>
                  </a:cubicBezTo>
                  <a:cubicBezTo>
                    <a:pt x="17815" y="17636"/>
                    <a:pt x="17817" y="17637"/>
                    <a:pt x="17818" y="17639"/>
                  </a:cubicBezTo>
                  <a:lnTo>
                    <a:pt x="17818" y="17639"/>
                  </a:lnTo>
                  <a:cubicBezTo>
                    <a:pt x="17776" y="17848"/>
                    <a:pt x="17717" y="18053"/>
                    <a:pt x="17693" y="18263"/>
                  </a:cubicBezTo>
                  <a:cubicBezTo>
                    <a:pt x="17653" y="18602"/>
                    <a:pt x="17645" y="18945"/>
                    <a:pt x="17607" y="19284"/>
                  </a:cubicBezTo>
                  <a:cubicBezTo>
                    <a:pt x="17531" y="19913"/>
                    <a:pt x="17203" y="20410"/>
                    <a:pt x="16775" y="20845"/>
                  </a:cubicBezTo>
                  <a:cubicBezTo>
                    <a:pt x="16681" y="20938"/>
                    <a:pt x="16557" y="20995"/>
                    <a:pt x="16457" y="21063"/>
                  </a:cubicBezTo>
                  <a:cubicBezTo>
                    <a:pt x="16282" y="20731"/>
                    <a:pt x="16132" y="20427"/>
                    <a:pt x="15960" y="20131"/>
                  </a:cubicBezTo>
                  <a:cubicBezTo>
                    <a:pt x="15750" y="19770"/>
                    <a:pt x="15474" y="19463"/>
                    <a:pt x="15107" y="19256"/>
                  </a:cubicBezTo>
                  <a:cubicBezTo>
                    <a:pt x="14521" y="18927"/>
                    <a:pt x="14271" y="18370"/>
                    <a:pt x="14096" y="17766"/>
                  </a:cubicBezTo>
                  <a:cubicBezTo>
                    <a:pt x="14057" y="17628"/>
                    <a:pt x="14067" y="17460"/>
                    <a:pt x="14100" y="17313"/>
                  </a:cubicBezTo>
                  <a:cubicBezTo>
                    <a:pt x="14260" y="16613"/>
                    <a:pt x="14100" y="15999"/>
                    <a:pt x="13678" y="15424"/>
                  </a:cubicBezTo>
                  <a:cubicBezTo>
                    <a:pt x="13439" y="15091"/>
                    <a:pt x="13225" y="14738"/>
                    <a:pt x="13032" y="14377"/>
                  </a:cubicBezTo>
                  <a:cubicBezTo>
                    <a:pt x="12939" y="14203"/>
                    <a:pt x="12875" y="13988"/>
                    <a:pt x="12871" y="13789"/>
                  </a:cubicBezTo>
                  <a:cubicBezTo>
                    <a:pt x="12864" y="12838"/>
                    <a:pt x="13064" y="11931"/>
                    <a:pt x="13760" y="11239"/>
                  </a:cubicBezTo>
                  <a:cubicBezTo>
                    <a:pt x="14403" y="10599"/>
                    <a:pt x="15049" y="9938"/>
                    <a:pt x="15796" y="9431"/>
                  </a:cubicBezTo>
                  <a:cubicBezTo>
                    <a:pt x="17256" y="8435"/>
                    <a:pt x="18821" y="7606"/>
                    <a:pt x="20585" y="7257"/>
                  </a:cubicBezTo>
                  <a:cubicBezTo>
                    <a:pt x="21021" y="7171"/>
                    <a:pt x="21467" y="7117"/>
                    <a:pt x="21910" y="7092"/>
                  </a:cubicBezTo>
                  <a:cubicBezTo>
                    <a:pt x="21956" y="7090"/>
                    <a:pt x="22003" y="7089"/>
                    <a:pt x="22049" y="7089"/>
                  </a:cubicBezTo>
                  <a:close/>
                  <a:moveTo>
                    <a:pt x="32167" y="21388"/>
                  </a:moveTo>
                  <a:lnTo>
                    <a:pt x="32167" y="21391"/>
                  </a:lnTo>
                  <a:cubicBezTo>
                    <a:pt x="32168" y="21391"/>
                    <a:pt x="32170" y="21391"/>
                    <a:pt x="32172" y="21392"/>
                  </a:cubicBezTo>
                  <a:lnTo>
                    <a:pt x="32172" y="21392"/>
                  </a:lnTo>
                  <a:cubicBezTo>
                    <a:pt x="32170" y="21390"/>
                    <a:pt x="32168" y="21389"/>
                    <a:pt x="32167" y="21388"/>
                  </a:cubicBezTo>
                  <a:close/>
                  <a:moveTo>
                    <a:pt x="23924" y="22234"/>
                  </a:moveTo>
                  <a:lnTo>
                    <a:pt x="23924" y="22234"/>
                  </a:lnTo>
                  <a:cubicBezTo>
                    <a:pt x="23924" y="22236"/>
                    <a:pt x="23924" y="22238"/>
                    <a:pt x="23925" y="22239"/>
                  </a:cubicBezTo>
                  <a:lnTo>
                    <a:pt x="23925" y="22239"/>
                  </a:lnTo>
                  <a:cubicBezTo>
                    <a:pt x="23930" y="22241"/>
                    <a:pt x="23936" y="22243"/>
                    <a:pt x="23942" y="22245"/>
                  </a:cubicBezTo>
                  <a:lnTo>
                    <a:pt x="23924" y="22234"/>
                  </a:lnTo>
                  <a:close/>
                  <a:moveTo>
                    <a:pt x="36587" y="20334"/>
                  </a:moveTo>
                  <a:cubicBezTo>
                    <a:pt x="36295" y="20705"/>
                    <a:pt x="36102" y="21074"/>
                    <a:pt x="35791" y="21370"/>
                  </a:cubicBezTo>
                  <a:cubicBezTo>
                    <a:pt x="35345" y="21791"/>
                    <a:pt x="34913" y="22223"/>
                    <a:pt x="34438" y="22688"/>
                  </a:cubicBezTo>
                  <a:cubicBezTo>
                    <a:pt x="34116" y="22523"/>
                    <a:pt x="33960" y="22184"/>
                    <a:pt x="33856" y="21813"/>
                  </a:cubicBezTo>
                  <a:cubicBezTo>
                    <a:pt x="34817" y="20995"/>
                    <a:pt x="35820" y="20441"/>
                    <a:pt x="36587" y="20334"/>
                  </a:cubicBezTo>
                  <a:close/>
                  <a:moveTo>
                    <a:pt x="11080" y="18189"/>
                  </a:moveTo>
                  <a:cubicBezTo>
                    <a:pt x="11263" y="18189"/>
                    <a:pt x="11445" y="18202"/>
                    <a:pt x="11621" y="18234"/>
                  </a:cubicBezTo>
                  <a:cubicBezTo>
                    <a:pt x="12003" y="18305"/>
                    <a:pt x="12374" y="18460"/>
                    <a:pt x="12743" y="18599"/>
                  </a:cubicBezTo>
                  <a:cubicBezTo>
                    <a:pt x="13107" y="18738"/>
                    <a:pt x="13467" y="18902"/>
                    <a:pt x="13828" y="19063"/>
                  </a:cubicBezTo>
                  <a:cubicBezTo>
                    <a:pt x="13935" y="19109"/>
                    <a:pt x="14042" y="19167"/>
                    <a:pt x="14136" y="19235"/>
                  </a:cubicBezTo>
                  <a:cubicBezTo>
                    <a:pt x="14385" y="19416"/>
                    <a:pt x="14614" y="19624"/>
                    <a:pt x="14871" y="19784"/>
                  </a:cubicBezTo>
                  <a:cubicBezTo>
                    <a:pt x="15071" y="19909"/>
                    <a:pt x="15160" y="20056"/>
                    <a:pt x="15174" y="20281"/>
                  </a:cubicBezTo>
                  <a:cubicBezTo>
                    <a:pt x="15192" y="20624"/>
                    <a:pt x="15228" y="20949"/>
                    <a:pt x="14910" y="21216"/>
                  </a:cubicBezTo>
                  <a:cubicBezTo>
                    <a:pt x="14767" y="21335"/>
                    <a:pt x="14685" y="21559"/>
                    <a:pt x="14635" y="21755"/>
                  </a:cubicBezTo>
                  <a:cubicBezTo>
                    <a:pt x="14556" y="22081"/>
                    <a:pt x="14371" y="22284"/>
                    <a:pt x="14082" y="22445"/>
                  </a:cubicBezTo>
                  <a:cubicBezTo>
                    <a:pt x="13814" y="22595"/>
                    <a:pt x="13546" y="22770"/>
                    <a:pt x="13335" y="22988"/>
                  </a:cubicBezTo>
                  <a:cubicBezTo>
                    <a:pt x="12829" y="23512"/>
                    <a:pt x="12196" y="23716"/>
                    <a:pt x="11443" y="23812"/>
                  </a:cubicBezTo>
                  <a:cubicBezTo>
                    <a:pt x="11214" y="22977"/>
                    <a:pt x="10729" y="22309"/>
                    <a:pt x="10343" y="21592"/>
                  </a:cubicBezTo>
                  <a:cubicBezTo>
                    <a:pt x="10032" y="21010"/>
                    <a:pt x="9885" y="20374"/>
                    <a:pt x="9811" y="19724"/>
                  </a:cubicBezTo>
                  <a:cubicBezTo>
                    <a:pt x="9789" y="19563"/>
                    <a:pt x="9854" y="19391"/>
                    <a:pt x="9889" y="19227"/>
                  </a:cubicBezTo>
                  <a:cubicBezTo>
                    <a:pt x="9925" y="19060"/>
                    <a:pt x="9982" y="18899"/>
                    <a:pt x="10017" y="18734"/>
                  </a:cubicBezTo>
                  <a:cubicBezTo>
                    <a:pt x="10093" y="18384"/>
                    <a:pt x="10193" y="18249"/>
                    <a:pt x="10553" y="18216"/>
                  </a:cubicBezTo>
                  <a:cubicBezTo>
                    <a:pt x="10727" y="18201"/>
                    <a:pt x="10904" y="18189"/>
                    <a:pt x="11080" y="18189"/>
                  </a:cubicBezTo>
                  <a:close/>
                  <a:moveTo>
                    <a:pt x="10255" y="17670"/>
                  </a:moveTo>
                  <a:cubicBezTo>
                    <a:pt x="10473" y="17670"/>
                    <a:pt x="10693" y="17706"/>
                    <a:pt x="10907" y="17784"/>
                  </a:cubicBezTo>
                  <a:cubicBezTo>
                    <a:pt x="10699" y="17817"/>
                    <a:pt x="10582" y="17838"/>
                    <a:pt x="10464" y="17852"/>
                  </a:cubicBezTo>
                  <a:cubicBezTo>
                    <a:pt x="9957" y="17916"/>
                    <a:pt x="9714" y="18181"/>
                    <a:pt x="9696" y="18702"/>
                  </a:cubicBezTo>
                  <a:cubicBezTo>
                    <a:pt x="9689" y="18803"/>
                    <a:pt x="9704" y="18910"/>
                    <a:pt x="9679" y="19006"/>
                  </a:cubicBezTo>
                  <a:cubicBezTo>
                    <a:pt x="9400" y="20027"/>
                    <a:pt x="9700" y="20970"/>
                    <a:pt x="10093" y="21892"/>
                  </a:cubicBezTo>
                  <a:cubicBezTo>
                    <a:pt x="10489" y="22820"/>
                    <a:pt x="10996" y="23705"/>
                    <a:pt x="11217" y="24699"/>
                  </a:cubicBezTo>
                  <a:cubicBezTo>
                    <a:pt x="11332" y="25213"/>
                    <a:pt x="11421" y="25741"/>
                    <a:pt x="11449" y="26270"/>
                  </a:cubicBezTo>
                  <a:cubicBezTo>
                    <a:pt x="11461" y="26474"/>
                    <a:pt x="11268" y="26688"/>
                    <a:pt x="11171" y="26898"/>
                  </a:cubicBezTo>
                  <a:cubicBezTo>
                    <a:pt x="11128" y="26895"/>
                    <a:pt x="11089" y="26891"/>
                    <a:pt x="11050" y="26884"/>
                  </a:cubicBezTo>
                  <a:cubicBezTo>
                    <a:pt x="10989" y="26563"/>
                    <a:pt x="10928" y="26238"/>
                    <a:pt x="10867" y="25912"/>
                  </a:cubicBezTo>
                  <a:cubicBezTo>
                    <a:pt x="10831" y="25905"/>
                    <a:pt x="10793" y="25899"/>
                    <a:pt x="10753" y="25891"/>
                  </a:cubicBezTo>
                  <a:cubicBezTo>
                    <a:pt x="10732" y="25988"/>
                    <a:pt x="10711" y="26084"/>
                    <a:pt x="10689" y="26195"/>
                  </a:cubicBezTo>
                  <a:cubicBezTo>
                    <a:pt x="10632" y="26148"/>
                    <a:pt x="10592" y="26127"/>
                    <a:pt x="10596" y="26113"/>
                  </a:cubicBezTo>
                  <a:cubicBezTo>
                    <a:pt x="10639" y="25724"/>
                    <a:pt x="10681" y="25334"/>
                    <a:pt x="10735" y="24948"/>
                  </a:cubicBezTo>
                  <a:cubicBezTo>
                    <a:pt x="10757" y="24788"/>
                    <a:pt x="10796" y="24631"/>
                    <a:pt x="10789" y="24463"/>
                  </a:cubicBezTo>
                  <a:lnTo>
                    <a:pt x="10789" y="24463"/>
                  </a:lnTo>
                  <a:cubicBezTo>
                    <a:pt x="10489" y="24977"/>
                    <a:pt x="10396" y="25556"/>
                    <a:pt x="10203" y="26120"/>
                  </a:cubicBezTo>
                  <a:cubicBezTo>
                    <a:pt x="10193" y="25927"/>
                    <a:pt x="10182" y="25734"/>
                    <a:pt x="10172" y="25467"/>
                  </a:cubicBezTo>
                  <a:cubicBezTo>
                    <a:pt x="10100" y="25566"/>
                    <a:pt x="10057" y="25617"/>
                    <a:pt x="10022" y="25673"/>
                  </a:cubicBezTo>
                  <a:cubicBezTo>
                    <a:pt x="9989" y="25727"/>
                    <a:pt x="9961" y="25780"/>
                    <a:pt x="9900" y="25887"/>
                  </a:cubicBezTo>
                  <a:cubicBezTo>
                    <a:pt x="9710" y="25477"/>
                    <a:pt x="9850" y="25131"/>
                    <a:pt x="9900" y="24791"/>
                  </a:cubicBezTo>
                  <a:cubicBezTo>
                    <a:pt x="9950" y="24460"/>
                    <a:pt x="10046" y="24130"/>
                    <a:pt x="10132" y="23770"/>
                  </a:cubicBezTo>
                  <a:lnTo>
                    <a:pt x="10132" y="23770"/>
                  </a:lnTo>
                  <a:cubicBezTo>
                    <a:pt x="9864" y="24048"/>
                    <a:pt x="9824" y="24109"/>
                    <a:pt x="9710" y="24506"/>
                  </a:cubicBezTo>
                  <a:cubicBezTo>
                    <a:pt x="9632" y="24784"/>
                    <a:pt x="9575" y="25066"/>
                    <a:pt x="9482" y="25437"/>
                  </a:cubicBezTo>
                  <a:cubicBezTo>
                    <a:pt x="9396" y="25291"/>
                    <a:pt x="9303" y="25205"/>
                    <a:pt x="9303" y="25120"/>
                  </a:cubicBezTo>
                  <a:cubicBezTo>
                    <a:pt x="9303" y="24952"/>
                    <a:pt x="9350" y="24784"/>
                    <a:pt x="9382" y="24616"/>
                  </a:cubicBezTo>
                  <a:cubicBezTo>
                    <a:pt x="9417" y="24438"/>
                    <a:pt x="9457" y="24262"/>
                    <a:pt x="9511" y="23998"/>
                  </a:cubicBezTo>
                  <a:lnTo>
                    <a:pt x="9511" y="23998"/>
                  </a:lnTo>
                  <a:cubicBezTo>
                    <a:pt x="9211" y="24227"/>
                    <a:pt x="9218" y="24531"/>
                    <a:pt x="9025" y="24806"/>
                  </a:cubicBezTo>
                  <a:cubicBezTo>
                    <a:pt x="8967" y="24645"/>
                    <a:pt x="8918" y="24549"/>
                    <a:pt x="8903" y="24445"/>
                  </a:cubicBezTo>
                  <a:cubicBezTo>
                    <a:pt x="8882" y="24288"/>
                    <a:pt x="8978" y="24106"/>
                    <a:pt x="8782" y="23980"/>
                  </a:cubicBezTo>
                  <a:cubicBezTo>
                    <a:pt x="8750" y="23959"/>
                    <a:pt x="8771" y="23824"/>
                    <a:pt x="8792" y="23748"/>
                  </a:cubicBezTo>
                  <a:cubicBezTo>
                    <a:pt x="8907" y="23338"/>
                    <a:pt x="9025" y="22927"/>
                    <a:pt x="9153" y="22520"/>
                  </a:cubicBezTo>
                  <a:cubicBezTo>
                    <a:pt x="9211" y="22342"/>
                    <a:pt x="9293" y="22174"/>
                    <a:pt x="9310" y="21952"/>
                  </a:cubicBezTo>
                  <a:lnTo>
                    <a:pt x="9310" y="21952"/>
                  </a:lnTo>
                  <a:cubicBezTo>
                    <a:pt x="9229" y="22038"/>
                    <a:pt x="9146" y="22124"/>
                    <a:pt x="9064" y="22210"/>
                  </a:cubicBezTo>
                  <a:cubicBezTo>
                    <a:pt x="9043" y="22192"/>
                    <a:pt x="9003" y="22167"/>
                    <a:pt x="9007" y="22152"/>
                  </a:cubicBezTo>
                  <a:cubicBezTo>
                    <a:pt x="9050" y="21934"/>
                    <a:pt x="9100" y="21720"/>
                    <a:pt x="9150" y="21503"/>
                  </a:cubicBezTo>
                  <a:cubicBezTo>
                    <a:pt x="9189" y="21341"/>
                    <a:pt x="9232" y="21185"/>
                    <a:pt x="9293" y="20952"/>
                  </a:cubicBezTo>
                  <a:lnTo>
                    <a:pt x="9293" y="20952"/>
                  </a:lnTo>
                  <a:cubicBezTo>
                    <a:pt x="8914" y="21167"/>
                    <a:pt x="8868" y="21513"/>
                    <a:pt x="8660" y="21813"/>
                  </a:cubicBezTo>
                  <a:cubicBezTo>
                    <a:pt x="8614" y="21709"/>
                    <a:pt x="8532" y="21623"/>
                    <a:pt x="8546" y="21563"/>
                  </a:cubicBezTo>
                  <a:cubicBezTo>
                    <a:pt x="8596" y="21348"/>
                    <a:pt x="8667" y="21134"/>
                    <a:pt x="8753" y="20934"/>
                  </a:cubicBezTo>
                  <a:cubicBezTo>
                    <a:pt x="8860" y="20684"/>
                    <a:pt x="8993" y="20445"/>
                    <a:pt x="9086" y="20181"/>
                  </a:cubicBezTo>
                  <a:lnTo>
                    <a:pt x="9086" y="20181"/>
                  </a:lnTo>
                  <a:cubicBezTo>
                    <a:pt x="8757" y="20352"/>
                    <a:pt x="8642" y="20710"/>
                    <a:pt x="8382" y="21020"/>
                  </a:cubicBezTo>
                  <a:cubicBezTo>
                    <a:pt x="8239" y="20413"/>
                    <a:pt x="8746" y="20099"/>
                    <a:pt x="8817" y="19624"/>
                  </a:cubicBezTo>
                  <a:lnTo>
                    <a:pt x="8817" y="19624"/>
                  </a:lnTo>
                  <a:cubicBezTo>
                    <a:pt x="8654" y="19788"/>
                    <a:pt x="8492" y="19949"/>
                    <a:pt x="8253" y="20191"/>
                  </a:cubicBezTo>
                  <a:cubicBezTo>
                    <a:pt x="8407" y="19488"/>
                    <a:pt x="8850" y="19042"/>
                    <a:pt x="9117" y="18473"/>
                  </a:cubicBezTo>
                  <a:cubicBezTo>
                    <a:pt x="9095" y="18471"/>
                    <a:pt x="9073" y="18470"/>
                    <a:pt x="9052" y="18470"/>
                  </a:cubicBezTo>
                  <a:cubicBezTo>
                    <a:pt x="8725" y="18470"/>
                    <a:pt x="8637" y="18774"/>
                    <a:pt x="8432" y="18888"/>
                  </a:cubicBezTo>
                  <a:cubicBezTo>
                    <a:pt x="8671" y="18170"/>
                    <a:pt x="9445" y="17670"/>
                    <a:pt x="10255" y="17670"/>
                  </a:cubicBezTo>
                  <a:close/>
                  <a:moveTo>
                    <a:pt x="41216" y="18400"/>
                  </a:moveTo>
                  <a:cubicBezTo>
                    <a:pt x="41163" y="18433"/>
                    <a:pt x="41096" y="18458"/>
                    <a:pt x="41056" y="18506"/>
                  </a:cubicBezTo>
                  <a:cubicBezTo>
                    <a:pt x="40098" y="19577"/>
                    <a:pt x="39330" y="20763"/>
                    <a:pt x="38848" y="22127"/>
                  </a:cubicBezTo>
                  <a:cubicBezTo>
                    <a:pt x="38598" y="22838"/>
                    <a:pt x="38306" y="23534"/>
                    <a:pt x="38031" y="24238"/>
                  </a:cubicBezTo>
                  <a:cubicBezTo>
                    <a:pt x="37970" y="24395"/>
                    <a:pt x="37916" y="24556"/>
                    <a:pt x="37830" y="24791"/>
                  </a:cubicBezTo>
                  <a:cubicBezTo>
                    <a:pt x="38059" y="24702"/>
                    <a:pt x="38084" y="24541"/>
                    <a:pt x="38152" y="24430"/>
                  </a:cubicBezTo>
                  <a:cubicBezTo>
                    <a:pt x="38231" y="24302"/>
                    <a:pt x="38291" y="24160"/>
                    <a:pt x="38395" y="23952"/>
                  </a:cubicBezTo>
                  <a:cubicBezTo>
                    <a:pt x="38441" y="24106"/>
                    <a:pt x="38473" y="24188"/>
                    <a:pt x="38488" y="24274"/>
                  </a:cubicBezTo>
                  <a:cubicBezTo>
                    <a:pt x="38570" y="24727"/>
                    <a:pt x="38644" y="25184"/>
                    <a:pt x="38723" y="25638"/>
                  </a:cubicBezTo>
                  <a:cubicBezTo>
                    <a:pt x="38802" y="26123"/>
                    <a:pt x="38730" y="26588"/>
                    <a:pt x="38584" y="27056"/>
                  </a:cubicBezTo>
                  <a:cubicBezTo>
                    <a:pt x="38195" y="28341"/>
                    <a:pt x="37680" y="29573"/>
                    <a:pt x="36988" y="30727"/>
                  </a:cubicBezTo>
                  <a:cubicBezTo>
                    <a:pt x="36849" y="30962"/>
                    <a:pt x="36724" y="31209"/>
                    <a:pt x="36609" y="31455"/>
                  </a:cubicBezTo>
                  <a:cubicBezTo>
                    <a:pt x="36556" y="31569"/>
                    <a:pt x="36545" y="31702"/>
                    <a:pt x="36599" y="31859"/>
                  </a:cubicBezTo>
                  <a:cubicBezTo>
                    <a:pt x="37052" y="31112"/>
                    <a:pt x="37505" y="30366"/>
                    <a:pt x="37980" y="29588"/>
                  </a:cubicBezTo>
                  <a:cubicBezTo>
                    <a:pt x="38095" y="30127"/>
                    <a:pt x="38092" y="31470"/>
                    <a:pt x="37985" y="32116"/>
                  </a:cubicBezTo>
                  <a:cubicBezTo>
                    <a:pt x="37757" y="32228"/>
                    <a:pt x="37520" y="32268"/>
                    <a:pt x="37281" y="32268"/>
                  </a:cubicBezTo>
                  <a:cubicBezTo>
                    <a:pt x="37099" y="32268"/>
                    <a:pt x="36916" y="32245"/>
                    <a:pt x="36734" y="32212"/>
                  </a:cubicBezTo>
                  <a:cubicBezTo>
                    <a:pt x="36213" y="32120"/>
                    <a:pt x="35770" y="31852"/>
                    <a:pt x="35384" y="31502"/>
                  </a:cubicBezTo>
                  <a:cubicBezTo>
                    <a:pt x="35095" y="31238"/>
                    <a:pt x="35077" y="31023"/>
                    <a:pt x="35288" y="30684"/>
                  </a:cubicBezTo>
                  <a:cubicBezTo>
                    <a:pt x="35674" y="30056"/>
                    <a:pt x="36056" y="29426"/>
                    <a:pt x="36455" y="28809"/>
                  </a:cubicBezTo>
                  <a:cubicBezTo>
                    <a:pt x="37016" y="27948"/>
                    <a:pt x="37177" y="27041"/>
                    <a:pt x="36831" y="26067"/>
                  </a:cubicBezTo>
                  <a:cubicBezTo>
                    <a:pt x="36995" y="25805"/>
                    <a:pt x="37152" y="25552"/>
                    <a:pt x="37313" y="25299"/>
                  </a:cubicBezTo>
                  <a:cubicBezTo>
                    <a:pt x="37288" y="25277"/>
                    <a:pt x="37266" y="25259"/>
                    <a:pt x="37241" y="25241"/>
                  </a:cubicBezTo>
                  <a:cubicBezTo>
                    <a:pt x="37159" y="25334"/>
                    <a:pt x="37073" y="25424"/>
                    <a:pt x="36995" y="25523"/>
                  </a:cubicBezTo>
                  <a:cubicBezTo>
                    <a:pt x="36920" y="25612"/>
                    <a:pt x="36856" y="25713"/>
                    <a:pt x="36767" y="25831"/>
                  </a:cubicBezTo>
                  <a:cubicBezTo>
                    <a:pt x="36406" y="25395"/>
                    <a:pt x="36059" y="24974"/>
                    <a:pt x="35709" y="24559"/>
                  </a:cubicBezTo>
                  <a:cubicBezTo>
                    <a:pt x="35563" y="24388"/>
                    <a:pt x="35423" y="24216"/>
                    <a:pt x="35267" y="24059"/>
                  </a:cubicBezTo>
                  <a:cubicBezTo>
                    <a:pt x="34995" y="23795"/>
                    <a:pt x="34856" y="23484"/>
                    <a:pt x="34802" y="23110"/>
                  </a:cubicBezTo>
                  <a:cubicBezTo>
                    <a:pt x="34777" y="22920"/>
                    <a:pt x="34806" y="22774"/>
                    <a:pt x="34924" y="22638"/>
                  </a:cubicBezTo>
                  <a:cubicBezTo>
                    <a:pt x="35117" y="22420"/>
                    <a:pt x="35292" y="22177"/>
                    <a:pt x="35513" y="21995"/>
                  </a:cubicBezTo>
                  <a:cubicBezTo>
                    <a:pt x="36052" y="21556"/>
                    <a:pt x="36463" y="21010"/>
                    <a:pt x="36838" y="20435"/>
                  </a:cubicBezTo>
                  <a:cubicBezTo>
                    <a:pt x="36991" y="20199"/>
                    <a:pt x="37177" y="20067"/>
                    <a:pt x="37441" y="20006"/>
                  </a:cubicBezTo>
                  <a:cubicBezTo>
                    <a:pt x="37795" y="19927"/>
                    <a:pt x="38148" y="19856"/>
                    <a:pt x="38491" y="19749"/>
                  </a:cubicBezTo>
                  <a:cubicBezTo>
                    <a:pt x="38816" y="19649"/>
                    <a:pt x="39142" y="19531"/>
                    <a:pt x="39442" y="19370"/>
                  </a:cubicBezTo>
                  <a:cubicBezTo>
                    <a:pt x="39923" y="19113"/>
                    <a:pt x="40380" y="18806"/>
                    <a:pt x="40852" y="18531"/>
                  </a:cubicBezTo>
                  <a:cubicBezTo>
                    <a:pt x="40962" y="18466"/>
                    <a:pt x="41095" y="18440"/>
                    <a:pt x="41216" y="18400"/>
                  </a:cubicBezTo>
                  <a:close/>
                  <a:moveTo>
                    <a:pt x="16346" y="15292"/>
                  </a:moveTo>
                  <a:lnTo>
                    <a:pt x="16346" y="15292"/>
                  </a:lnTo>
                  <a:cubicBezTo>
                    <a:pt x="16546" y="15417"/>
                    <a:pt x="16767" y="15538"/>
                    <a:pt x="16971" y="15681"/>
                  </a:cubicBezTo>
                  <a:cubicBezTo>
                    <a:pt x="17807" y="16274"/>
                    <a:pt x="18642" y="16878"/>
                    <a:pt x="19478" y="17474"/>
                  </a:cubicBezTo>
                  <a:cubicBezTo>
                    <a:pt x="20399" y="18131"/>
                    <a:pt x="21314" y="18795"/>
                    <a:pt x="22138" y="19577"/>
                  </a:cubicBezTo>
                  <a:cubicBezTo>
                    <a:pt x="22710" y="20120"/>
                    <a:pt x="23302" y="20638"/>
                    <a:pt x="23917" y="21134"/>
                  </a:cubicBezTo>
                  <a:cubicBezTo>
                    <a:pt x="24231" y="21388"/>
                    <a:pt x="24606" y="21567"/>
                    <a:pt x="24963" y="21788"/>
                  </a:cubicBezTo>
                  <a:cubicBezTo>
                    <a:pt x="24914" y="21838"/>
                    <a:pt x="24831" y="21923"/>
                    <a:pt x="24721" y="22038"/>
                  </a:cubicBezTo>
                  <a:cubicBezTo>
                    <a:pt x="24860" y="22156"/>
                    <a:pt x="24974" y="22256"/>
                    <a:pt x="25089" y="22348"/>
                  </a:cubicBezTo>
                  <a:cubicBezTo>
                    <a:pt x="25824" y="22942"/>
                    <a:pt x="26552" y="23538"/>
                    <a:pt x="27092" y="24331"/>
                  </a:cubicBezTo>
                  <a:cubicBezTo>
                    <a:pt x="27188" y="24470"/>
                    <a:pt x="27320" y="24584"/>
                    <a:pt x="27428" y="24717"/>
                  </a:cubicBezTo>
                  <a:cubicBezTo>
                    <a:pt x="27822" y="25194"/>
                    <a:pt x="28305" y="25395"/>
                    <a:pt x="28865" y="25395"/>
                  </a:cubicBezTo>
                  <a:cubicBezTo>
                    <a:pt x="28996" y="25395"/>
                    <a:pt x="29131" y="25384"/>
                    <a:pt x="29270" y="25363"/>
                  </a:cubicBezTo>
                  <a:cubicBezTo>
                    <a:pt x="29656" y="25302"/>
                    <a:pt x="30052" y="25281"/>
                    <a:pt x="30442" y="25266"/>
                  </a:cubicBezTo>
                  <a:cubicBezTo>
                    <a:pt x="30445" y="25266"/>
                    <a:pt x="30449" y="25266"/>
                    <a:pt x="30452" y="25266"/>
                  </a:cubicBezTo>
                  <a:cubicBezTo>
                    <a:pt x="30577" y="25266"/>
                    <a:pt x="30706" y="25329"/>
                    <a:pt x="30831" y="25424"/>
                  </a:cubicBezTo>
                  <a:cubicBezTo>
                    <a:pt x="30765" y="25426"/>
                    <a:pt x="30699" y="25438"/>
                    <a:pt x="30634" y="25438"/>
                  </a:cubicBezTo>
                  <a:cubicBezTo>
                    <a:pt x="30608" y="25438"/>
                    <a:pt x="30582" y="25436"/>
                    <a:pt x="30556" y="25431"/>
                  </a:cubicBezTo>
                  <a:cubicBezTo>
                    <a:pt x="30445" y="25409"/>
                    <a:pt x="30336" y="25399"/>
                    <a:pt x="30229" y="25399"/>
                  </a:cubicBezTo>
                  <a:cubicBezTo>
                    <a:pt x="29892" y="25399"/>
                    <a:pt x="29574" y="25497"/>
                    <a:pt x="29259" y="25638"/>
                  </a:cubicBezTo>
                  <a:cubicBezTo>
                    <a:pt x="29120" y="25698"/>
                    <a:pt x="28967" y="25741"/>
                    <a:pt x="28835" y="25816"/>
                  </a:cubicBezTo>
                  <a:cubicBezTo>
                    <a:pt x="28707" y="25888"/>
                    <a:pt x="28578" y="25929"/>
                    <a:pt x="28445" y="25929"/>
                  </a:cubicBezTo>
                  <a:cubicBezTo>
                    <a:pt x="28351" y="25929"/>
                    <a:pt x="28255" y="25908"/>
                    <a:pt x="28156" y="25863"/>
                  </a:cubicBezTo>
                  <a:lnTo>
                    <a:pt x="28156" y="25863"/>
                  </a:lnTo>
                  <a:cubicBezTo>
                    <a:pt x="28095" y="26067"/>
                    <a:pt x="28220" y="26156"/>
                    <a:pt x="28316" y="26234"/>
                  </a:cubicBezTo>
                  <a:cubicBezTo>
                    <a:pt x="28959" y="26759"/>
                    <a:pt x="29435" y="27430"/>
                    <a:pt x="29945" y="28077"/>
                  </a:cubicBezTo>
                  <a:cubicBezTo>
                    <a:pt x="30121" y="28302"/>
                    <a:pt x="30367" y="28467"/>
                    <a:pt x="30595" y="28670"/>
                  </a:cubicBezTo>
                  <a:cubicBezTo>
                    <a:pt x="30535" y="28766"/>
                    <a:pt x="30456" y="28891"/>
                    <a:pt x="30584" y="29037"/>
                  </a:cubicBezTo>
                  <a:cubicBezTo>
                    <a:pt x="30927" y="29420"/>
                    <a:pt x="31245" y="29827"/>
                    <a:pt x="31613" y="30181"/>
                  </a:cubicBezTo>
                  <a:cubicBezTo>
                    <a:pt x="32006" y="30562"/>
                    <a:pt x="32506" y="30752"/>
                    <a:pt x="33063" y="30752"/>
                  </a:cubicBezTo>
                  <a:cubicBezTo>
                    <a:pt x="33324" y="30748"/>
                    <a:pt x="33566" y="30691"/>
                    <a:pt x="33759" y="30430"/>
                  </a:cubicBezTo>
                  <a:cubicBezTo>
                    <a:pt x="33697" y="30419"/>
                    <a:pt x="33655" y="30401"/>
                    <a:pt x="33625" y="30401"/>
                  </a:cubicBezTo>
                  <a:cubicBezTo>
                    <a:pt x="33616" y="30401"/>
                    <a:pt x="33609" y="30402"/>
                    <a:pt x="33602" y="30405"/>
                  </a:cubicBezTo>
                  <a:cubicBezTo>
                    <a:pt x="33420" y="30477"/>
                    <a:pt x="33242" y="30510"/>
                    <a:pt x="33069" y="30510"/>
                  </a:cubicBezTo>
                  <a:cubicBezTo>
                    <a:pt x="32743" y="30510"/>
                    <a:pt x="32431" y="30395"/>
                    <a:pt x="32131" y="30216"/>
                  </a:cubicBezTo>
                  <a:cubicBezTo>
                    <a:pt x="31624" y="29916"/>
                    <a:pt x="31238" y="29495"/>
                    <a:pt x="30888" y="29006"/>
                  </a:cubicBezTo>
                  <a:cubicBezTo>
                    <a:pt x="30970" y="28963"/>
                    <a:pt x="31013" y="28927"/>
                    <a:pt x="31059" y="28920"/>
                  </a:cubicBezTo>
                  <a:cubicBezTo>
                    <a:pt x="31545" y="28841"/>
                    <a:pt x="32049" y="28816"/>
                    <a:pt x="32520" y="28684"/>
                  </a:cubicBezTo>
                  <a:cubicBezTo>
                    <a:pt x="32639" y="28650"/>
                    <a:pt x="32750" y="28635"/>
                    <a:pt x="32856" y="28635"/>
                  </a:cubicBezTo>
                  <a:cubicBezTo>
                    <a:pt x="33119" y="28635"/>
                    <a:pt x="33351" y="28731"/>
                    <a:pt x="33588" y="28874"/>
                  </a:cubicBezTo>
                  <a:cubicBezTo>
                    <a:pt x="33652" y="28912"/>
                    <a:pt x="33713" y="28959"/>
                    <a:pt x="33856" y="29062"/>
                  </a:cubicBezTo>
                  <a:cubicBezTo>
                    <a:pt x="33792" y="28706"/>
                    <a:pt x="33595" y="28617"/>
                    <a:pt x="33391" y="28552"/>
                  </a:cubicBezTo>
                  <a:cubicBezTo>
                    <a:pt x="33087" y="28455"/>
                    <a:pt x="32777" y="28400"/>
                    <a:pt x="32462" y="28400"/>
                  </a:cubicBezTo>
                  <a:cubicBezTo>
                    <a:pt x="32301" y="28400"/>
                    <a:pt x="32138" y="28415"/>
                    <a:pt x="31974" y="28445"/>
                  </a:cubicBezTo>
                  <a:cubicBezTo>
                    <a:pt x="31774" y="28484"/>
                    <a:pt x="31567" y="28495"/>
                    <a:pt x="31363" y="28505"/>
                  </a:cubicBezTo>
                  <a:cubicBezTo>
                    <a:pt x="31331" y="28507"/>
                    <a:pt x="31300" y="28508"/>
                    <a:pt x="31268" y="28508"/>
                  </a:cubicBezTo>
                  <a:cubicBezTo>
                    <a:pt x="30794" y="28508"/>
                    <a:pt x="30411" y="28302"/>
                    <a:pt x="30103" y="27931"/>
                  </a:cubicBezTo>
                  <a:cubicBezTo>
                    <a:pt x="29995" y="27798"/>
                    <a:pt x="29888" y="27666"/>
                    <a:pt x="29781" y="27534"/>
                  </a:cubicBezTo>
                  <a:cubicBezTo>
                    <a:pt x="29388" y="27063"/>
                    <a:pt x="28999" y="26591"/>
                    <a:pt x="28585" y="26095"/>
                  </a:cubicBezTo>
                  <a:cubicBezTo>
                    <a:pt x="28685" y="26041"/>
                    <a:pt x="28781" y="25977"/>
                    <a:pt x="28888" y="25938"/>
                  </a:cubicBezTo>
                  <a:cubicBezTo>
                    <a:pt x="29096" y="25863"/>
                    <a:pt x="29317" y="25816"/>
                    <a:pt x="29521" y="25727"/>
                  </a:cubicBezTo>
                  <a:cubicBezTo>
                    <a:pt x="29809" y="25599"/>
                    <a:pt x="30100" y="25544"/>
                    <a:pt x="30392" y="25544"/>
                  </a:cubicBezTo>
                  <a:cubicBezTo>
                    <a:pt x="30673" y="25544"/>
                    <a:pt x="30953" y="25595"/>
                    <a:pt x="31231" y="25681"/>
                  </a:cubicBezTo>
                  <a:cubicBezTo>
                    <a:pt x="32002" y="25912"/>
                    <a:pt x="32745" y="26223"/>
                    <a:pt x="33388" y="26734"/>
                  </a:cubicBezTo>
                  <a:cubicBezTo>
                    <a:pt x="33456" y="26784"/>
                    <a:pt x="33531" y="26823"/>
                    <a:pt x="33609" y="26859"/>
                  </a:cubicBezTo>
                  <a:cubicBezTo>
                    <a:pt x="33612" y="26861"/>
                    <a:pt x="33616" y="26862"/>
                    <a:pt x="33621" y="26862"/>
                  </a:cubicBezTo>
                  <a:cubicBezTo>
                    <a:pt x="33644" y="26862"/>
                    <a:pt x="33683" y="26841"/>
                    <a:pt x="33752" y="26820"/>
                  </a:cubicBezTo>
                  <a:cubicBezTo>
                    <a:pt x="33691" y="26748"/>
                    <a:pt x="33656" y="26680"/>
                    <a:pt x="33595" y="26641"/>
                  </a:cubicBezTo>
                  <a:cubicBezTo>
                    <a:pt x="32702" y="26062"/>
                    <a:pt x="31781" y="25534"/>
                    <a:pt x="30788" y="25145"/>
                  </a:cubicBezTo>
                  <a:cubicBezTo>
                    <a:pt x="30519" y="25040"/>
                    <a:pt x="30244" y="24999"/>
                    <a:pt x="29967" y="24999"/>
                  </a:cubicBezTo>
                  <a:cubicBezTo>
                    <a:pt x="29700" y="24999"/>
                    <a:pt x="29431" y="25037"/>
                    <a:pt x="29167" y="25091"/>
                  </a:cubicBezTo>
                  <a:cubicBezTo>
                    <a:pt x="29036" y="25118"/>
                    <a:pt x="28911" y="25132"/>
                    <a:pt x="28790" y="25132"/>
                  </a:cubicBezTo>
                  <a:cubicBezTo>
                    <a:pt x="28380" y="25132"/>
                    <a:pt x="28026" y="24974"/>
                    <a:pt x="27716" y="24648"/>
                  </a:cubicBezTo>
                  <a:cubicBezTo>
                    <a:pt x="27624" y="24552"/>
                    <a:pt x="27517" y="24463"/>
                    <a:pt x="27431" y="24356"/>
                  </a:cubicBezTo>
                  <a:cubicBezTo>
                    <a:pt x="26767" y="23542"/>
                    <a:pt x="25999" y="22838"/>
                    <a:pt x="25178" y="22188"/>
                  </a:cubicBezTo>
                  <a:cubicBezTo>
                    <a:pt x="25142" y="22159"/>
                    <a:pt x="25124" y="22109"/>
                    <a:pt x="25081" y="22038"/>
                  </a:cubicBezTo>
                  <a:cubicBezTo>
                    <a:pt x="25511" y="21981"/>
                    <a:pt x="25934" y="21931"/>
                    <a:pt x="26351" y="21931"/>
                  </a:cubicBezTo>
                  <a:cubicBezTo>
                    <a:pt x="26817" y="21931"/>
                    <a:pt x="27275" y="21993"/>
                    <a:pt x="27731" y="22174"/>
                  </a:cubicBezTo>
                  <a:cubicBezTo>
                    <a:pt x="27967" y="22266"/>
                    <a:pt x="28231" y="22320"/>
                    <a:pt x="28481" y="22327"/>
                  </a:cubicBezTo>
                  <a:cubicBezTo>
                    <a:pt x="29310" y="22348"/>
                    <a:pt x="30116" y="22502"/>
                    <a:pt x="30913" y="22716"/>
                  </a:cubicBezTo>
                  <a:cubicBezTo>
                    <a:pt x="31024" y="22746"/>
                    <a:pt x="31138" y="22767"/>
                    <a:pt x="31257" y="22767"/>
                  </a:cubicBezTo>
                  <a:cubicBezTo>
                    <a:pt x="31323" y="22767"/>
                    <a:pt x="31391" y="22761"/>
                    <a:pt x="31459" y="22745"/>
                  </a:cubicBezTo>
                  <a:cubicBezTo>
                    <a:pt x="31356" y="22702"/>
                    <a:pt x="31256" y="22648"/>
                    <a:pt x="31149" y="22617"/>
                  </a:cubicBezTo>
                  <a:cubicBezTo>
                    <a:pt x="30309" y="22355"/>
                    <a:pt x="29460" y="22167"/>
                    <a:pt x="28578" y="22152"/>
                  </a:cubicBezTo>
                  <a:cubicBezTo>
                    <a:pt x="28260" y="22145"/>
                    <a:pt x="27942" y="22034"/>
                    <a:pt x="27624" y="21970"/>
                  </a:cubicBezTo>
                  <a:cubicBezTo>
                    <a:pt x="27292" y="21902"/>
                    <a:pt x="26960" y="21820"/>
                    <a:pt x="26624" y="21770"/>
                  </a:cubicBezTo>
                  <a:cubicBezTo>
                    <a:pt x="26234" y="21709"/>
                    <a:pt x="25842" y="21684"/>
                    <a:pt x="25453" y="21631"/>
                  </a:cubicBezTo>
                  <a:cubicBezTo>
                    <a:pt x="24871" y="21552"/>
                    <a:pt x="24374" y="21295"/>
                    <a:pt x="23971" y="20873"/>
                  </a:cubicBezTo>
                  <a:cubicBezTo>
                    <a:pt x="22707" y="19548"/>
                    <a:pt x="21185" y="18549"/>
                    <a:pt x="19735" y="17456"/>
                  </a:cubicBezTo>
                  <a:cubicBezTo>
                    <a:pt x="19603" y="17356"/>
                    <a:pt x="19471" y="17260"/>
                    <a:pt x="19264" y="17110"/>
                  </a:cubicBezTo>
                  <a:lnTo>
                    <a:pt x="19264" y="17110"/>
                  </a:lnTo>
                  <a:cubicBezTo>
                    <a:pt x="19714" y="17145"/>
                    <a:pt x="20038" y="17274"/>
                    <a:pt x="20353" y="17435"/>
                  </a:cubicBezTo>
                  <a:cubicBezTo>
                    <a:pt x="20760" y="17638"/>
                    <a:pt x="21176" y="17776"/>
                    <a:pt x="21636" y="17776"/>
                  </a:cubicBezTo>
                  <a:cubicBezTo>
                    <a:pt x="21669" y="17776"/>
                    <a:pt x="21702" y="17776"/>
                    <a:pt x="21735" y="17774"/>
                  </a:cubicBezTo>
                  <a:cubicBezTo>
                    <a:pt x="21743" y="17774"/>
                    <a:pt x="21752" y="17774"/>
                    <a:pt x="21760" y="17774"/>
                  </a:cubicBezTo>
                  <a:cubicBezTo>
                    <a:pt x="21966" y="17774"/>
                    <a:pt x="22175" y="17862"/>
                    <a:pt x="22381" y="17906"/>
                  </a:cubicBezTo>
                  <a:cubicBezTo>
                    <a:pt x="22667" y="17970"/>
                    <a:pt x="22949" y="18074"/>
                    <a:pt x="23231" y="18088"/>
                  </a:cubicBezTo>
                  <a:cubicBezTo>
                    <a:pt x="23970" y="18124"/>
                    <a:pt x="24708" y="18182"/>
                    <a:pt x="25449" y="18182"/>
                  </a:cubicBezTo>
                  <a:cubicBezTo>
                    <a:pt x="25822" y="18182"/>
                    <a:pt x="26196" y="18167"/>
                    <a:pt x="26570" y="18127"/>
                  </a:cubicBezTo>
                  <a:cubicBezTo>
                    <a:pt x="26613" y="18123"/>
                    <a:pt x="26656" y="18120"/>
                    <a:pt x="26699" y="18120"/>
                  </a:cubicBezTo>
                  <a:cubicBezTo>
                    <a:pt x="26892" y="18120"/>
                    <a:pt x="27093" y="18163"/>
                    <a:pt x="27274" y="18224"/>
                  </a:cubicBezTo>
                  <a:cubicBezTo>
                    <a:pt x="28763" y="18713"/>
                    <a:pt x="30152" y="19416"/>
                    <a:pt x="31474" y="20255"/>
                  </a:cubicBezTo>
                  <a:cubicBezTo>
                    <a:pt x="31788" y="20456"/>
                    <a:pt x="32056" y="20735"/>
                    <a:pt x="32328" y="20995"/>
                  </a:cubicBezTo>
                  <a:cubicBezTo>
                    <a:pt x="32442" y="21106"/>
                    <a:pt x="32513" y="21263"/>
                    <a:pt x="32631" y="21438"/>
                  </a:cubicBezTo>
                  <a:cubicBezTo>
                    <a:pt x="32430" y="21417"/>
                    <a:pt x="32299" y="21403"/>
                    <a:pt x="32172" y="21392"/>
                  </a:cubicBezTo>
                  <a:lnTo>
                    <a:pt x="32172" y="21392"/>
                  </a:lnTo>
                  <a:cubicBezTo>
                    <a:pt x="33062" y="21991"/>
                    <a:pt x="33653" y="22840"/>
                    <a:pt x="34034" y="23817"/>
                  </a:cubicBezTo>
                  <a:cubicBezTo>
                    <a:pt x="34342" y="24598"/>
                    <a:pt x="34578" y="25406"/>
                    <a:pt x="34799" y="26217"/>
                  </a:cubicBezTo>
                  <a:cubicBezTo>
                    <a:pt x="34895" y="26573"/>
                    <a:pt x="34881" y="26959"/>
                    <a:pt x="34906" y="27334"/>
                  </a:cubicBezTo>
                  <a:cubicBezTo>
                    <a:pt x="34977" y="28409"/>
                    <a:pt x="34642" y="29434"/>
                    <a:pt x="34484" y="30476"/>
                  </a:cubicBezTo>
                  <a:cubicBezTo>
                    <a:pt x="34392" y="31091"/>
                    <a:pt x="33970" y="31516"/>
                    <a:pt x="33513" y="31884"/>
                  </a:cubicBezTo>
                  <a:cubicBezTo>
                    <a:pt x="33099" y="32212"/>
                    <a:pt x="32656" y="32509"/>
                    <a:pt x="32203" y="32787"/>
                  </a:cubicBezTo>
                  <a:cubicBezTo>
                    <a:pt x="31977" y="32927"/>
                    <a:pt x="31710" y="33037"/>
                    <a:pt x="31445" y="33080"/>
                  </a:cubicBezTo>
                  <a:cubicBezTo>
                    <a:pt x="30973" y="33155"/>
                    <a:pt x="30492" y="33169"/>
                    <a:pt x="30013" y="33209"/>
                  </a:cubicBezTo>
                  <a:cubicBezTo>
                    <a:pt x="29724" y="33230"/>
                    <a:pt x="29435" y="33248"/>
                    <a:pt x="29145" y="33262"/>
                  </a:cubicBezTo>
                  <a:cubicBezTo>
                    <a:pt x="29027" y="33267"/>
                    <a:pt x="28907" y="33278"/>
                    <a:pt x="28789" y="33278"/>
                  </a:cubicBezTo>
                  <a:cubicBezTo>
                    <a:pt x="28719" y="33278"/>
                    <a:pt x="28649" y="33274"/>
                    <a:pt x="28581" y="33262"/>
                  </a:cubicBezTo>
                  <a:cubicBezTo>
                    <a:pt x="27620" y="33087"/>
                    <a:pt x="26660" y="32916"/>
                    <a:pt x="25707" y="32713"/>
                  </a:cubicBezTo>
                  <a:cubicBezTo>
                    <a:pt x="24995" y="32563"/>
                    <a:pt x="24378" y="32227"/>
                    <a:pt x="23778" y="31795"/>
                  </a:cubicBezTo>
                  <a:cubicBezTo>
                    <a:pt x="23135" y="31338"/>
                    <a:pt x="22624" y="30784"/>
                    <a:pt x="22138" y="30188"/>
                  </a:cubicBezTo>
                  <a:cubicBezTo>
                    <a:pt x="21899" y="29894"/>
                    <a:pt x="21652" y="29609"/>
                    <a:pt x="21382" y="29345"/>
                  </a:cubicBezTo>
                  <a:cubicBezTo>
                    <a:pt x="21189" y="29156"/>
                    <a:pt x="20967" y="28976"/>
                    <a:pt x="20731" y="28856"/>
                  </a:cubicBezTo>
                  <a:cubicBezTo>
                    <a:pt x="20213" y="28584"/>
                    <a:pt x="19803" y="28209"/>
                    <a:pt x="19488" y="27730"/>
                  </a:cubicBezTo>
                  <a:cubicBezTo>
                    <a:pt x="19071" y="27099"/>
                    <a:pt x="18653" y="26452"/>
                    <a:pt x="18575" y="25684"/>
                  </a:cubicBezTo>
                  <a:cubicBezTo>
                    <a:pt x="18478" y="24745"/>
                    <a:pt x="18460" y="23799"/>
                    <a:pt x="18682" y="22870"/>
                  </a:cubicBezTo>
                  <a:cubicBezTo>
                    <a:pt x="18796" y="22395"/>
                    <a:pt x="18949" y="21952"/>
                    <a:pt x="19442" y="21712"/>
                  </a:cubicBezTo>
                  <a:cubicBezTo>
                    <a:pt x="19735" y="21570"/>
                    <a:pt x="19824" y="21295"/>
                    <a:pt x="19799" y="20974"/>
                  </a:cubicBezTo>
                  <a:cubicBezTo>
                    <a:pt x="19735" y="20242"/>
                    <a:pt x="19460" y="19577"/>
                    <a:pt x="19099" y="18948"/>
                  </a:cubicBezTo>
                  <a:cubicBezTo>
                    <a:pt x="18853" y="18524"/>
                    <a:pt x="18557" y="18127"/>
                    <a:pt x="18217" y="17624"/>
                  </a:cubicBezTo>
                  <a:lnTo>
                    <a:pt x="18217" y="17624"/>
                  </a:lnTo>
                  <a:cubicBezTo>
                    <a:pt x="18371" y="17702"/>
                    <a:pt x="18435" y="17727"/>
                    <a:pt x="18492" y="17766"/>
                  </a:cubicBezTo>
                  <a:cubicBezTo>
                    <a:pt x="19160" y="18216"/>
                    <a:pt x="19831" y="18659"/>
                    <a:pt x="20488" y="19127"/>
                  </a:cubicBezTo>
                  <a:cubicBezTo>
                    <a:pt x="20860" y="19395"/>
                    <a:pt x="21214" y="19695"/>
                    <a:pt x="21556" y="20003"/>
                  </a:cubicBezTo>
                  <a:cubicBezTo>
                    <a:pt x="21888" y="20298"/>
                    <a:pt x="22192" y="20631"/>
                    <a:pt x="22514" y="20934"/>
                  </a:cubicBezTo>
                  <a:cubicBezTo>
                    <a:pt x="22971" y="21370"/>
                    <a:pt x="23206" y="21880"/>
                    <a:pt x="23242" y="22523"/>
                  </a:cubicBezTo>
                  <a:cubicBezTo>
                    <a:pt x="23274" y="23134"/>
                    <a:pt x="23403" y="23741"/>
                    <a:pt x="23513" y="24348"/>
                  </a:cubicBezTo>
                  <a:cubicBezTo>
                    <a:pt x="23602" y="24838"/>
                    <a:pt x="23620" y="24934"/>
                    <a:pt x="23528" y="25419"/>
                  </a:cubicBezTo>
                  <a:cubicBezTo>
                    <a:pt x="23114" y="25574"/>
                    <a:pt x="22671" y="25759"/>
                    <a:pt x="22214" y="25891"/>
                  </a:cubicBezTo>
                  <a:cubicBezTo>
                    <a:pt x="22080" y="25930"/>
                    <a:pt x="21950" y="25948"/>
                    <a:pt x="21823" y="25948"/>
                  </a:cubicBezTo>
                  <a:cubicBezTo>
                    <a:pt x="21442" y="25948"/>
                    <a:pt x="21090" y="25786"/>
                    <a:pt x="20764" y="25556"/>
                  </a:cubicBezTo>
                  <a:cubicBezTo>
                    <a:pt x="20624" y="25455"/>
                    <a:pt x="20503" y="25334"/>
                    <a:pt x="20353" y="25202"/>
                  </a:cubicBezTo>
                  <a:lnTo>
                    <a:pt x="20353" y="25202"/>
                  </a:lnTo>
                  <a:cubicBezTo>
                    <a:pt x="20585" y="25724"/>
                    <a:pt x="21113" y="26077"/>
                    <a:pt x="21721" y="26177"/>
                  </a:cubicBezTo>
                  <a:cubicBezTo>
                    <a:pt x="21802" y="26190"/>
                    <a:pt x="21880" y="26196"/>
                    <a:pt x="21958" y="26196"/>
                  </a:cubicBezTo>
                  <a:cubicBezTo>
                    <a:pt x="22473" y="26196"/>
                    <a:pt x="22927" y="25933"/>
                    <a:pt x="23449" y="25731"/>
                  </a:cubicBezTo>
                  <a:lnTo>
                    <a:pt x="23449" y="25731"/>
                  </a:lnTo>
                  <a:cubicBezTo>
                    <a:pt x="23409" y="25902"/>
                    <a:pt x="23399" y="26031"/>
                    <a:pt x="23356" y="26145"/>
                  </a:cubicBezTo>
                  <a:cubicBezTo>
                    <a:pt x="23088" y="26852"/>
                    <a:pt x="23020" y="27573"/>
                    <a:pt x="23157" y="28320"/>
                  </a:cubicBezTo>
                  <a:cubicBezTo>
                    <a:pt x="23217" y="28638"/>
                    <a:pt x="23224" y="28966"/>
                    <a:pt x="23246" y="29291"/>
                  </a:cubicBezTo>
                  <a:cubicBezTo>
                    <a:pt x="23264" y="29570"/>
                    <a:pt x="23231" y="29838"/>
                    <a:pt x="23085" y="30084"/>
                  </a:cubicBezTo>
                  <a:cubicBezTo>
                    <a:pt x="23007" y="30212"/>
                    <a:pt x="22956" y="30359"/>
                    <a:pt x="22867" y="30559"/>
                  </a:cubicBezTo>
                  <a:cubicBezTo>
                    <a:pt x="23295" y="30224"/>
                    <a:pt x="23478" y="29859"/>
                    <a:pt x="23478" y="29352"/>
                  </a:cubicBezTo>
                  <a:cubicBezTo>
                    <a:pt x="23478" y="28923"/>
                    <a:pt x="23460" y="28495"/>
                    <a:pt x="23424" y="28070"/>
                  </a:cubicBezTo>
                  <a:cubicBezTo>
                    <a:pt x="23385" y="27534"/>
                    <a:pt x="23396" y="27013"/>
                    <a:pt x="23553" y="26491"/>
                  </a:cubicBezTo>
                  <a:cubicBezTo>
                    <a:pt x="23856" y="25467"/>
                    <a:pt x="23889" y="24434"/>
                    <a:pt x="23628" y="23395"/>
                  </a:cubicBezTo>
                  <a:cubicBezTo>
                    <a:pt x="23599" y="23277"/>
                    <a:pt x="23581" y="23159"/>
                    <a:pt x="23567" y="23041"/>
                  </a:cubicBezTo>
                  <a:cubicBezTo>
                    <a:pt x="23559" y="23006"/>
                    <a:pt x="23574" y="22973"/>
                    <a:pt x="23577" y="22938"/>
                  </a:cubicBezTo>
                  <a:cubicBezTo>
                    <a:pt x="24019" y="22661"/>
                    <a:pt x="24021" y="22660"/>
                    <a:pt x="23925" y="22239"/>
                  </a:cubicBezTo>
                  <a:lnTo>
                    <a:pt x="23925" y="22239"/>
                  </a:lnTo>
                  <a:cubicBezTo>
                    <a:pt x="23784" y="22195"/>
                    <a:pt x="23643" y="22150"/>
                    <a:pt x="23488" y="22098"/>
                  </a:cubicBezTo>
                  <a:cubicBezTo>
                    <a:pt x="23478" y="22088"/>
                    <a:pt x="23442" y="22063"/>
                    <a:pt x="23439" y="22034"/>
                  </a:cubicBezTo>
                  <a:cubicBezTo>
                    <a:pt x="23324" y="21399"/>
                    <a:pt x="22917" y="20970"/>
                    <a:pt x="22428" y="20598"/>
                  </a:cubicBezTo>
                  <a:cubicBezTo>
                    <a:pt x="22402" y="20577"/>
                    <a:pt x="22371" y="20560"/>
                    <a:pt x="22349" y="20534"/>
                  </a:cubicBezTo>
                  <a:cubicBezTo>
                    <a:pt x="21306" y="19424"/>
                    <a:pt x="20035" y="18610"/>
                    <a:pt x="18814" y="17724"/>
                  </a:cubicBezTo>
                  <a:cubicBezTo>
                    <a:pt x="18593" y="17563"/>
                    <a:pt x="18382" y="17388"/>
                    <a:pt x="18167" y="17213"/>
                  </a:cubicBezTo>
                  <a:cubicBezTo>
                    <a:pt x="17585" y="16738"/>
                    <a:pt x="17003" y="16260"/>
                    <a:pt x="16421" y="15781"/>
                  </a:cubicBezTo>
                  <a:cubicBezTo>
                    <a:pt x="16274" y="15660"/>
                    <a:pt x="16089" y="15549"/>
                    <a:pt x="16346" y="15292"/>
                  </a:cubicBezTo>
                  <a:close/>
                  <a:moveTo>
                    <a:pt x="45659" y="26416"/>
                  </a:moveTo>
                  <a:cubicBezTo>
                    <a:pt x="45991" y="26727"/>
                    <a:pt x="46266" y="27045"/>
                    <a:pt x="46459" y="27427"/>
                  </a:cubicBezTo>
                  <a:cubicBezTo>
                    <a:pt x="46620" y="27741"/>
                    <a:pt x="46598" y="28059"/>
                    <a:pt x="46466" y="28373"/>
                  </a:cubicBezTo>
                  <a:cubicBezTo>
                    <a:pt x="46394" y="28545"/>
                    <a:pt x="46291" y="28709"/>
                    <a:pt x="46238" y="28887"/>
                  </a:cubicBezTo>
                  <a:cubicBezTo>
                    <a:pt x="46177" y="29088"/>
                    <a:pt x="46048" y="29209"/>
                    <a:pt x="45862" y="29276"/>
                  </a:cubicBezTo>
                  <a:cubicBezTo>
                    <a:pt x="45145" y="29541"/>
                    <a:pt x="44563" y="30020"/>
                    <a:pt x="43980" y="30502"/>
                  </a:cubicBezTo>
                  <a:cubicBezTo>
                    <a:pt x="42948" y="31348"/>
                    <a:pt x="41884" y="32152"/>
                    <a:pt x="40716" y="32809"/>
                  </a:cubicBezTo>
                  <a:cubicBezTo>
                    <a:pt x="40570" y="32891"/>
                    <a:pt x="40416" y="32980"/>
                    <a:pt x="40259" y="33034"/>
                  </a:cubicBezTo>
                  <a:cubicBezTo>
                    <a:pt x="39856" y="33166"/>
                    <a:pt x="39445" y="33280"/>
                    <a:pt x="39038" y="33402"/>
                  </a:cubicBezTo>
                  <a:cubicBezTo>
                    <a:pt x="38855" y="32716"/>
                    <a:pt x="39030" y="32212"/>
                    <a:pt x="39538" y="31877"/>
                  </a:cubicBezTo>
                  <a:cubicBezTo>
                    <a:pt x="39827" y="31688"/>
                    <a:pt x="40138" y="31552"/>
                    <a:pt x="40492" y="31526"/>
                  </a:cubicBezTo>
                  <a:cubicBezTo>
                    <a:pt x="40998" y="31488"/>
                    <a:pt x="41344" y="31252"/>
                    <a:pt x="41516" y="30741"/>
                  </a:cubicBezTo>
                  <a:cubicBezTo>
                    <a:pt x="41627" y="30405"/>
                    <a:pt x="41820" y="30095"/>
                    <a:pt x="41984" y="29777"/>
                  </a:cubicBezTo>
                  <a:cubicBezTo>
                    <a:pt x="42020" y="29705"/>
                    <a:pt x="42081" y="29630"/>
                    <a:pt x="42148" y="29591"/>
                  </a:cubicBezTo>
                  <a:cubicBezTo>
                    <a:pt x="42523" y="29384"/>
                    <a:pt x="42895" y="29177"/>
                    <a:pt x="43345" y="29162"/>
                  </a:cubicBezTo>
                  <a:cubicBezTo>
                    <a:pt x="43998" y="29144"/>
                    <a:pt x="44534" y="28880"/>
                    <a:pt x="44919" y="28334"/>
                  </a:cubicBezTo>
                  <a:cubicBezTo>
                    <a:pt x="44948" y="28295"/>
                    <a:pt x="44984" y="28256"/>
                    <a:pt x="45016" y="28216"/>
                  </a:cubicBezTo>
                  <a:cubicBezTo>
                    <a:pt x="45623" y="27481"/>
                    <a:pt x="45659" y="27377"/>
                    <a:pt x="45659" y="26416"/>
                  </a:cubicBezTo>
                  <a:close/>
                  <a:moveTo>
                    <a:pt x="3971" y="38648"/>
                  </a:moveTo>
                  <a:cubicBezTo>
                    <a:pt x="4568" y="39680"/>
                    <a:pt x="5164" y="40712"/>
                    <a:pt x="5764" y="41747"/>
                  </a:cubicBezTo>
                  <a:cubicBezTo>
                    <a:pt x="4886" y="40862"/>
                    <a:pt x="4143" y="39898"/>
                    <a:pt x="3971" y="38648"/>
                  </a:cubicBezTo>
                  <a:close/>
                  <a:moveTo>
                    <a:pt x="19160" y="19810"/>
                  </a:moveTo>
                  <a:cubicBezTo>
                    <a:pt x="19260" y="20074"/>
                    <a:pt x="19346" y="20303"/>
                    <a:pt x="19450" y="20581"/>
                  </a:cubicBezTo>
                  <a:cubicBezTo>
                    <a:pt x="18610" y="20817"/>
                    <a:pt x="17999" y="21317"/>
                    <a:pt x="17381" y="21931"/>
                  </a:cubicBezTo>
                  <a:cubicBezTo>
                    <a:pt x="17564" y="21892"/>
                    <a:pt x="17678" y="21870"/>
                    <a:pt x="17795" y="21845"/>
                  </a:cubicBezTo>
                  <a:lnTo>
                    <a:pt x="17795" y="21845"/>
                  </a:lnTo>
                  <a:lnTo>
                    <a:pt x="17785" y="21859"/>
                  </a:lnTo>
                  <a:cubicBezTo>
                    <a:pt x="18235" y="21391"/>
                    <a:pt x="18814" y="21160"/>
                    <a:pt x="19407" y="20934"/>
                  </a:cubicBezTo>
                  <a:lnTo>
                    <a:pt x="19407" y="20934"/>
                  </a:lnTo>
                  <a:cubicBezTo>
                    <a:pt x="19510" y="21185"/>
                    <a:pt x="19424" y="21359"/>
                    <a:pt x="19267" y="21473"/>
                  </a:cubicBezTo>
                  <a:cubicBezTo>
                    <a:pt x="18553" y="21988"/>
                    <a:pt x="18321" y="22767"/>
                    <a:pt x="18181" y="23563"/>
                  </a:cubicBezTo>
                  <a:cubicBezTo>
                    <a:pt x="18021" y="24498"/>
                    <a:pt x="18017" y="25452"/>
                    <a:pt x="18410" y="26341"/>
                  </a:cubicBezTo>
                  <a:cubicBezTo>
                    <a:pt x="18653" y="26884"/>
                    <a:pt x="18949" y="27417"/>
                    <a:pt x="19300" y="27895"/>
                  </a:cubicBezTo>
                  <a:cubicBezTo>
                    <a:pt x="19685" y="28416"/>
                    <a:pt x="19778" y="28981"/>
                    <a:pt x="19742" y="29584"/>
                  </a:cubicBezTo>
                  <a:cubicBezTo>
                    <a:pt x="19714" y="30098"/>
                    <a:pt x="19689" y="30605"/>
                    <a:pt x="19796" y="31116"/>
                  </a:cubicBezTo>
                  <a:cubicBezTo>
                    <a:pt x="19849" y="31381"/>
                    <a:pt x="19842" y="31659"/>
                    <a:pt x="19870" y="31930"/>
                  </a:cubicBezTo>
                  <a:cubicBezTo>
                    <a:pt x="19885" y="32084"/>
                    <a:pt x="19906" y="32238"/>
                    <a:pt x="19942" y="32383"/>
                  </a:cubicBezTo>
                  <a:cubicBezTo>
                    <a:pt x="20071" y="32902"/>
                    <a:pt x="20206" y="33412"/>
                    <a:pt x="20332" y="33926"/>
                  </a:cubicBezTo>
                  <a:cubicBezTo>
                    <a:pt x="20446" y="34409"/>
                    <a:pt x="20363" y="34869"/>
                    <a:pt x="20157" y="35323"/>
                  </a:cubicBezTo>
                  <a:cubicBezTo>
                    <a:pt x="20121" y="34912"/>
                    <a:pt x="20131" y="34491"/>
                    <a:pt x="20038" y="34091"/>
                  </a:cubicBezTo>
                  <a:cubicBezTo>
                    <a:pt x="19946" y="33698"/>
                    <a:pt x="19750" y="33331"/>
                    <a:pt x="19542" y="32970"/>
                  </a:cubicBezTo>
                  <a:lnTo>
                    <a:pt x="19542" y="32970"/>
                  </a:lnTo>
                  <a:cubicBezTo>
                    <a:pt x="19585" y="33120"/>
                    <a:pt x="19617" y="33277"/>
                    <a:pt x="19678" y="33423"/>
                  </a:cubicBezTo>
                  <a:cubicBezTo>
                    <a:pt x="20035" y="34277"/>
                    <a:pt x="19928" y="35134"/>
                    <a:pt x="19707" y="35994"/>
                  </a:cubicBezTo>
                  <a:cubicBezTo>
                    <a:pt x="19649" y="36219"/>
                    <a:pt x="19506" y="36444"/>
                    <a:pt x="19728" y="36659"/>
                  </a:cubicBezTo>
                  <a:cubicBezTo>
                    <a:pt x="19732" y="37773"/>
                    <a:pt x="19774" y="38891"/>
                    <a:pt x="19235" y="39923"/>
                  </a:cubicBezTo>
                  <a:cubicBezTo>
                    <a:pt x="19025" y="40333"/>
                    <a:pt x="18713" y="40623"/>
                    <a:pt x="18293" y="40826"/>
                  </a:cubicBezTo>
                  <a:cubicBezTo>
                    <a:pt x="17907" y="41012"/>
                    <a:pt x="17531" y="41230"/>
                    <a:pt x="17195" y="41490"/>
                  </a:cubicBezTo>
                  <a:cubicBezTo>
                    <a:pt x="16671" y="41905"/>
                    <a:pt x="16056" y="42116"/>
                    <a:pt x="15453" y="42352"/>
                  </a:cubicBezTo>
                  <a:cubicBezTo>
                    <a:pt x="15209" y="42448"/>
                    <a:pt x="14931" y="42492"/>
                    <a:pt x="14645" y="42492"/>
                  </a:cubicBezTo>
                  <a:cubicBezTo>
                    <a:pt x="14200" y="42492"/>
                    <a:pt x="13737" y="42385"/>
                    <a:pt x="13360" y="42202"/>
                  </a:cubicBezTo>
                  <a:cubicBezTo>
                    <a:pt x="13332" y="42080"/>
                    <a:pt x="13343" y="41927"/>
                    <a:pt x="13271" y="41848"/>
                  </a:cubicBezTo>
                  <a:cubicBezTo>
                    <a:pt x="12907" y="41462"/>
                    <a:pt x="12714" y="40997"/>
                    <a:pt x="12600" y="40380"/>
                  </a:cubicBezTo>
                  <a:lnTo>
                    <a:pt x="12600" y="40380"/>
                  </a:lnTo>
                  <a:cubicBezTo>
                    <a:pt x="12443" y="40852"/>
                    <a:pt x="12679" y="41159"/>
                    <a:pt x="12732" y="41523"/>
                  </a:cubicBezTo>
                  <a:cubicBezTo>
                    <a:pt x="12521" y="41505"/>
                    <a:pt x="12443" y="41345"/>
                    <a:pt x="12339" y="41226"/>
                  </a:cubicBezTo>
                  <a:cubicBezTo>
                    <a:pt x="11889" y="40697"/>
                    <a:pt x="11603" y="40076"/>
                    <a:pt x="11385" y="39419"/>
                  </a:cubicBezTo>
                  <a:cubicBezTo>
                    <a:pt x="11311" y="39194"/>
                    <a:pt x="11235" y="38966"/>
                    <a:pt x="11171" y="38734"/>
                  </a:cubicBezTo>
                  <a:cubicBezTo>
                    <a:pt x="11014" y="38169"/>
                    <a:pt x="10793" y="37633"/>
                    <a:pt x="10507" y="37123"/>
                  </a:cubicBezTo>
                  <a:cubicBezTo>
                    <a:pt x="10182" y="36537"/>
                    <a:pt x="10068" y="35894"/>
                    <a:pt x="10096" y="35238"/>
                  </a:cubicBezTo>
                  <a:cubicBezTo>
                    <a:pt x="10107" y="34973"/>
                    <a:pt x="10189" y="34694"/>
                    <a:pt x="10310" y="34459"/>
                  </a:cubicBezTo>
                  <a:cubicBezTo>
                    <a:pt x="10503" y="34087"/>
                    <a:pt x="10557" y="33723"/>
                    <a:pt x="10489" y="33316"/>
                  </a:cubicBezTo>
                  <a:cubicBezTo>
                    <a:pt x="10214" y="31709"/>
                    <a:pt x="10411" y="30145"/>
                    <a:pt x="10925" y="28609"/>
                  </a:cubicBezTo>
                  <a:cubicBezTo>
                    <a:pt x="10932" y="28595"/>
                    <a:pt x="10939" y="28577"/>
                    <a:pt x="10943" y="28563"/>
                  </a:cubicBezTo>
                  <a:cubicBezTo>
                    <a:pt x="11393" y="27159"/>
                    <a:pt x="12207" y="26031"/>
                    <a:pt x="13421" y="25184"/>
                  </a:cubicBezTo>
                  <a:cubicBezTo>
                    <a:pt x="14332" y="24549"/>
                    <a:pt x="15217" y="23873"/>
                    <a:pt x="16114" y="23212"/>
                  </a:cubicBezTo>
                  <a:cubicBezTo>
                    <a:pt x="16346" y="23045"/>
                    <a:pt x="16564" y="22866"/>
                    <a:pt x="16757" y="22513"/>
                  </a:cubicBezTo>
                  <a:lnTo>
                    <a:pt x="16757" y="22513"/>
                  </a:lnTo>
                  <a:cubicBezTo>
                    <a:pt x="15357" y="23405"/>
                    <a:pt x="14053" y="24238"/>
                    <a:pt x="12685" y="25109"/>
                  </a:cubicBezTo>
                  <a:cubicBezTo>
                    <a:pt x="12582" y="25024"/>
                    <a:pt x="12435" y="24898"/>
                    <a:pt x="12275" y="24763"/>
                  </a:cubicBezTo>
                  <a:cubicBezTo>
                    <a:pt x="12349" y="24670"/>
                    <a:pt x="12379" y="24602"/>
                    <a:pt x="12428" y="24570"/>
                  </a:cubicBezTo>
                  <a:cubicBezTo>
                    <a:pt x="12900" y="24292"/>
                    <a:pt x="13378" y="24023"/>
                    <a:pt x="13849" y="23745"/>
                  </a:cubicBezTo>
                  <a:cubicBezTo>
                    <a:pt x="14039" y="23634"/>
                    <a:pt x="14246" y="23530"/>
                    <a:pt x="14410" y="23384"/>
                  </a:cubicBezTo>
                  <a:cubicBezTo>
                    <a:pt x="14693" y="23131"/>
                    <a:pt x="14985" y="22909"/>
                    <a:pt x="15346" y="22774"/>
                  </a:cubicBezTo>
                  <a:cubicBezTo>
                    <a:pt x="15510" y="22709"/>
                    <a:pt x="15646" y="22548"/>
                    <a:pt x="15774" y="22416"/>
                  </a:cubicBezTo>
                  <a:cubicBezTo>
                    <a:pt x="16028" y="22162"/>
                    <a:pt x="16253" y="21880"/>
                    <a:pt x="16518" y="21645"/>
                  </a:cubicBezTo>
                  <a:cubicBezTo>
                    <a:pt x="17221" y="21017"/>
                    <a:pt x="17963" y="20435"/>
                    <a:pt x="18796" y="19977"/>
                  </a:cubicBezTo>
                  <a:cubicBezTo>
                    <a:pt x="18896" y="19924"/>
                    <a:pt x="19007" y="19881"/>
                    <a:pt x="19160" y="19810"/>
                  </a:cubicBezTo>
                  <a:close/>
                  <a:moveTo>
                    <a:pt x="33838" y="32451"/>
                  </a:moveTo>
                  <a:cubicBezTo>
                    <a:pt x="33939" y="32451"/>
                    <a:pt x="34044" y="32462"/>
                    <a:pt x="34152" y="32484"/>
                  </a:cubicBezTo>
                  <a:cubicBezTo>
                    <a:pt x="34302" y="32512"/>
                    <a:pt x="34456" y="32533"/>
                    <a:pt x="34606" y="32573"/>
                  </a:cubicBezTo>
                  <a:cubicBezTo>
                    <a:pt x="35381" y="32780"/>
                    <a:pt x="36155" y="33009"/>
                    <a:pt x="36938" y="33202"/>
                  </a:cubicBezTo>
                  <a:cubicBezTo>
                    <a:pt x="37756" y="33402"/>
                    <a:pt x="38502" y="33773"/>
                    <a:pt x="39116" y="34316"/>
                  </a:cubicBezTo>
                  <a:cubicBezTo>
                    <a:pt x="40334" y="35391"/>
                    <a:pt x="40980" y="36720"/>
                    <a:pt x="40577" y="38394"/>
                  </a:cubicBezTo>
                  <a:cubicBezTo>
                    <a:pt x="40484" y="38777"/>
                    <a:pt x="40366" y="39155"/>
                    <a:pt x="40270" y="39537"/>
                  </a:cubicBezTo>
                  <a:cubicBezTo>
                    <a:pt x="40184" y="39866"/>
                    <a:pt x="40084" y="40198"/>
                    <a:pt x="40037" y="40534"/>
                  </a:cubicBezTo>
                  <a:cubicBezTo>
                    <a:pt x="39966" y="41045"/>
                    <a:pt x="39709" y="41419"/>
                    <a:pt x="39330" y="41747"/>
                  </a:cubicBezTo>
                  <a:cubicBezTo>
                    <a:pt x="39157" y="41900"/>
                    <a:pt x="38976" y="41953"/>
                    <a:pt x="38771" y="41953"/>
                  </a:cubicBezTo>
                  <a:cubicBezTo>
                    <a:pt x="38722" y="41953"/>
                    <a:pt x="38672" y="41950"/>
                    <a:pt x="38620" y="41945"/>
                  </a:cubicBezTo>
                  <a:cubicBezTo>
                    <a:pt x="38227" y="41902"/>
                    <a:pt x="37835" y="41877"/>
                    <a:pt x="37441" y="41877"/>
                  </a:cubicBezTo>
                  <a:cubicBezTo>
                    <a:pt x="37168" y="41877"/>
                    <a:pt x="36895" y="41889"/>
                    <a:pt x="36620" y="41915"/>
                  </a:cubicBezTo>
                  <a:cubicBezTo>
                    <a:pt x="35417" y="42030"/>
                    <a:pt x="34338" y="42494"/>
                    <a:pt x="33277" y="43026"/>
                  </a:cubicBezTo>
                  <a:cubicBezTo>
                    <a:pt x="33220" y="43059"/>
                    <a:pt x="33177" y="43115"/>
                    <a:pt x="33042" y="43237"/>
                  </a:cubicBezTo>
                  <a:cubicBezTo>
                    <a:pt x="34049" y="42880"/>
                    <a:pt x="34909" y="42430"/>
                    <a:pt x="35867" y="42255"/>
                  </a:cubicBezTo>
                  <a:cubicBezTo>
                    <a:pt x="36324" y="42169"/>
                    <a:pt x="36780" y="42128"/>
                    <a:pt x="37239" y="42128"/>
                  </a:cubicBezTo>
                  <a:cubicBezTo>
                    <a:pt x="37757" y="42128"/>
                    <a:pt x="38280" y="42181"/>
                    <a:pt x="38816" y="42283"/>
                  </a:cubicBezTo>
                  <a:cubicBezTo>
                    <a:pt x="38777" y="42395"/>
                    <a:pt x="38748" y="42502"/>
                    <a:pt x="38702" y="42601"/>
                  </a:cubicBezTo>
                  <a:cubicBezTo>
                    <a:pt x="38120" y="43837"/>
                    <a:pt x="37238" y="44780"/>
                    <a:pt x="36002" y="45390"/>
                  </a:cubicBezTo>
                  <a:cubicBezTo>
                    <a:pt x="35095" y="45837"/>
                    <a:pt x="34213" y="46329"/>
                    <a:pt x="33299" y="46758"/>
                  </a:cubicBezTo>
                  <a:cubicBezTo>
                    <a:pt x="32934" y="46926"/>
                    <a:pt x="32513" y="47030"/>
                    <a:pt x="32109" y="47048"/>
                  </a:cubicBezTo>
                  <a:cubicBezTo>
                    <a:pt x="32078" y="47049"/>
                    <a:pt x="32047" y="47050"/>
                    <a:pt x="32016" y="47050"/>
                  </a:cubicBezTo>
                  <a:cubicBezTo>
                    <a:pt x="31682" y="47050"/>
                    <a:pt x="31327" y="46964"/>
                    <a:pt x="31021" y="46837"/>
                  </a:cubicBezTo>
                  <a:cubicBezTo>
                    <a:pt x="30667" y="46687"/>
                    <a:pt x="30406" y="46316"/>
                    <a:pt x="30592" y="45772"/>
                  </a:cubicBezTo>
                  <a:cubicBezTo>
                    <a:pt x="30999" y="44587"/>
                    <a:pt x="31506" y="43444"/>
                    <a:pt x="32010" y="42301"/>
                  </a:cubicBezTo>
                  <a:cubicBezTo>
                    <a:pt x="32280" y="41694"/>
                    <a:pt x="32316" y="41037"/>
                    <a:pt x="32252" y="40384"/>
                  </a:cubicBezTo>
                  <a:cubicBezTo>
                    <a:pt x="32221" y="40041"/>
                    <a:pt x="32053" y="39733"/>
                    <a:pt x="31831" y="39462"/>
                  </a:cubicBezTo>
                  <a:cubicBezTo>
                    <a:pt x="31738" y="39344"/>
                    <a:pt x="31645" y="39227"/>
                    <a:pt x="31509" y="39055"/>
                  </a:cubicBezTo>
                  <a:cubicBezTo>
                    <a:pt x="32231" y="38705"/>
                    <a:pt x="32838" y="38223"/>
                    <a:pt x="33563" y="37969"/>
                  </a:cubicBezTo>
                  <a:cubicBezTo>
                    <a:pt x="33924" y="37840"/>
                    <a:pt x="34303" y="37787"/>
                    <a:pt x="34685" y="37787"/>
                  </a:cubicBezTo>
                  <a:cubicBezTo>
                    <a:pt x="34802" y="37787"/>
                    <a:pt x="34918" y="37792"/>
                    <a:pt x="35034" y="37801"/>
                  </a:cubicBezTo>
                  <a:cubicBezTo>
                    <a:pt x="36335" y="37895"/>
                    <a:pt x="37631" y="37994"/>
                    <a:pt x="38931" y="38091"/>
                  </a:cubicBezTo>
                  <a:cubicBezTo>
                    <a:pt x="39252" y="38112"/>
                    <a:pt x="39577" y="38137"/>
                    <a:pt x="39902" y="38141"/>
                  </a:cubicBezTo>
                  <a:cubicBezTo>
                    <a:pt x="40020" y="38141"/>
                    <a:pt x="40138" y="38076"/>
                    <a:pt x="40238" y="37955"/>
                  </a:cubicBezTo>
                  <a:cubicBezTo>
                    <a:pt x="38573" y="37819"/>
                    <a:pt x="36909" y="37694"/>
                    <a:pt x="35249" y="37544"/>
                  </a:cubicBezTo>
                  <a:cubicBezTo>
                    <a:pt x="35114" y="37532"/>
                    <a:pt x="34980" y="37525"/>
                    <a:pt x="34849" y="37525"/>
                  </a:cubicBezTo>
                  <a:cubicBezTo>
                    <a:pt x="34079" y="37525"/>
                    <a:pt x="33365" y="37737"/>
                    <a:pt x="32692" y="38134"/>
                  </a:cubicBezTo>
                  <a:cubicBezTo>
                    <a:pt x="32559" y="38212"/>
                    <a:pt x="32424" y="38276"/>
                    <a:pt x="32288" y="38345"/>
                  </a:cubicBezTo>
                  <a:cubicBezTo>
                    <a:pt x="32831" y="37580"/>
                    <a:pt x="33078" y="36769"/>
                    <a:pt x="33156" y="35902"/>
                  </a:cubicBezTo>
                  <a:cubicBezTo>
                    <a:pt x="33180" y="35598"/>
                    <a:pt x="33185" y="35276"/>
                    <a:pt x="33106" y="34987"/>
                  </a:cubicBezTo>
                  <a:cubicBezTo>
                    <a:pt x="32916" y="34277"/>
                    <a:pt x="33042" y="33666"/>
                    <a:pt x="33534" y="33127"/>
                  </a:cubicBezTo>
                  <a:cubicBezTo>
                    <a:pt x="33577" y="33077"/>
                    <a:pt x="33617" y="33019"/>
                    <a:pt x="33702" y="32902"/>
                  </a:cubicBezTo>
                  <a:lnTo>
                    <a:pt x="33702" y="32902"/>
                  </a:lnTo>
                  <a:cubicBezTo>
                    <a:pt x="33559" y="32948"/>
                    <a:pt x="33459" y="32948"/>
                    <a:pt x="33402" y="32998"/>
                  </a:cubicBezTo>
                  <a:cubicBezTo>
                    <a:pt x="32923" y="33412"/>
                    <a:pt x="32620" y="33905"/>
                    <a:pt x="32760" y="34577"/>
                  </a:cubicBezTo>
                  <a:cubicBezTo>
                    <a:pt x="32791" y="34727"/>
                    <a:pt x="32813" y="34880"/>
                    <a:pt x="32849" y="35030"/>
                  </a:cubicBezTo>
                  <a:cubicBezTo>
                    <a:pt x="33177" y="36433"/>
                    <a:pt x="32748" y="37590"/>
                    <a:pt x="31702" y="38544"/>
                  </a:cubicBezTo>
                  <a:cubicBezTo>
                    <a:pt x="31581" y="38655"/>
                    <a:pt x="31417" y="38719"/>
                    <a:pt x="31238" y="38823"/>
                  </a:cubicBezTo>
                  <a:cubicBezTo>
                    <a:pt x="30902" y="38520"/>
                    <a:pt x="30553" y="38241"/>
                    <a:pt x="30256" y="37920"/>
                  </a:cubicBezTo>
                  <a:cubicBezTo>
                    <a:pt x="30127" y="37783"/>
                    <a:pt x="30081" y="37555"/>
                    <a:pt x="30045" y="37362"/>
                  </a:cubicBezTo>
                  <a:cubicBezTo>
                    <a:pt x="29988" y="37059"/>
                    <a:pt x="29995" y="36744"/>
                    <a:pt x="29935" y="36444"/>
                  </a:cubicBezTo>
                  <a:cubicBezTo>
                    <a:pt x="29813" y="35855"/>
                    <a:pt x="29527" y="35355"/>
                    <a:pt x="29035" y="34991"/>
                  </a:cubicBezTo>
                  <a:cubicBezTo>
                    <a:pt x="28924" y="34909"/>
                    <a:pt x="28820" y="34823"/>
                    <a:pt x="28720" y="34745"/>
                  </a:cubicBezTo>
                  <a:cubicBezTo>
                    <a:pt x="28742" y="34241"/>
                    <a:pt x="28928" y="33941"/>
                    <a:pt x="29399" y="33837"/>
                  </a:cubicBezTo>
                  <a:cubicBezTo>
                    <a:pt x="29899" y="33727"/>
                    <a:pt x="30413" y="33698"/>
                    <a:pt x="30924" y="33644"/>
                  </a:cubicBezTo>
                  <a:cubicBezTo>
                    <a:pt x="30963" y="33640"/>
                    <a:pt x="31003" y="33638"/>
                    <a:pt x="31043" y="33638"/>
                  </a:cubicBezTo>
                  <a:cubicBezTo>
                    <a:pt x="31157" y="33638"/>
                    <a:pt x="31271" y="33652"/>
                    <a:pt x="31385" y="33652"/>
                  </a:cubicBezTo>
                  <a:cubicBezTo>
                    <a:pt x="31390" y="33652"/>
                    <a:pt x="31396" y="33652"/>
                    <a:pt x="31401" y="33652"/>
                  </a:cubicBezTo>
                  <a:cubicBezTo>
                    <a:pt x="31844" y="33652"/>
                    <a:pt x="32228" y="33515"/>
                    <a:pt x="32549" y="33194"/>
                  </a:cubicBezTo>
                  <a:cubicBezTo>
                    <a:pt x="32692" y="33048"/>
                    <a:pt x="32870" y="32934"/>
                    <a:pt x="33017" y="32791"/>
                  </a:cubicBezTo>
                  <a:cubicBezTo>
                    <a:pt x="33258" y="32553"/>
                    <a:pt x="33533" y="32451"/>
                    <a:pt x="33838" y="32451"/>
                  </a:cubicBezTo>
                  <a:close/>
                  <a:moveTo>
                    <a:pt x="28217" y="47623"/>
                  </a:moveTo>
                  <a:lnTo>
                    <a:pt x="28209" y="47637"/>
                  </a:lnTo>
                  <a:cubicBezTo>
                    <a:pt x="28210" y="47635"/>
                    <a:pt x="28211" y="47634"/>
                    <a:pt x="28212" y="47633"/>
                  </a:cubicBezTo>
                  <a:lnTo>
                    <a:pt x="28212" y="47633"/>
                  </a:lnTo>
                  <a:cubicBezTo>
                    <a:pt x="28214" y="47630"/>
                    <a:pt x="28215" y="47626"/>
                    <a:pt x="28217" y="47623"/>
                  </a:cubicBezTo>
                  <a:close/>
                  <a:moveTo>
                    <a:pt x="20971" y="30066"/>
                  </a:moveTo>
                  <a:cubicBezTo>
                    <a:pt x="21046" y="30130"/>
                    <a:pt x="21117" y="30184"/>
                    <a:pt x="21185" y="30245"/>
                  </a:cubicBezTo>
                  <a:cubicBezTo>
                    <a:pt x="21685" y="30687"/>
                    <a:pt x="22174" y="31145"/>
                    <a:pt x="22689" y="31566"/>
                  </a:cubicBezTo>
                  <a:cubicBezTo>
                    <a:pt x="23063" y="31874"/>
                    <a:pt x="23392" y="32198"/>
                    <a:pt x="23663" y="32609"/>
                  </a:cubicBezTo>
                  <a:cubicBezTo>
                    <a:pt x="23956" y="33048"/>
                    <a:pt x="24331" y="33433"/>
                    <a:pt x="24685" y="33827"/>
                  </a:cubicBezTo>
                  <a:cubicBezTo>
                    <a:pt x="24885" y="34048"/>
                    <a:pt x="25144" y="34135"/>
                    <a:pt x="25425" y="34135"/>
                  </a:cubicBezTo>
                  <a:cubicBezTo>
                    <a:pt x="25475" y="34135"/>
                    <a:pt x="25526" y="34132"/>
                    <a:pt x="25578" y="34127"/>
                  </a:cubicBezTo>
                  <a:cubicBezTo>
                    <a:pt x="25673" y="34116"/>
                    <a:pt x="25766" y="34111"/>
                    <a:pt x="25856" y="34111"/>
                  </a:cubicBezTo>
                  <a:cubicBezTo>
                    <a:pt x="26664" y="34111"/>
                    <a:pt x="27287" y="34529"/>
                    <a:pt x="27813" y="35134"/>
                  </a:cubicBezTo>
                  <a:cubicBezTo>
                    <a:pt x="28034" y="35388"/>
                    <a:pt x="28192" y="35701"/>
                    <a:pt x="28356" y="36001"/>
                  </a:cubicBezTo>
                  <a:cubicBezTo>
                    <a:pt x="28496" y="36262"/>
                    <a:pt x="28538" y="36552"/>
                    <a:pt x="28478" y="36852"/>
                  </a:cubicBezTo>
                  <a:cubicBezTo>
                    <a:pt x="28435" y="37069"/>
                    <a:pt x="28413" y="37290"/>
                    <a:pt x="28377" y="37509"/>
                  </a:cubicBezTo>
                  <a:cubicBezTo>
                    <a:pt x="28252" y="38302"/>
                    <a:pt x="28570" y="38880"/>
                    <a:pt x="29234" y="39283"/>
                  </a:cubicBezTo>
                  <a:cubicBezTo>
                    <a:pt x="29545" y="39469"/>
                    <a:pt x="29859" y="39647"/>
                    <a:pt x="30188" y="39791"/>
                  </a:cubicBezTo>
                  <a:cubicBezTo>
                    <a:pt x="31056" y="40169"/>
                    <a:pt x="31324" y="40937"/>
                    <a:pt x="31471" y="41765"/>
                  </a:cubicBezTo>
                  <a:cubicBezTo>
                    <a:pt x="31509" y="42005"/>
                    <a:pt x="31441" y="42287"/>
                    <a:pt x="31345" y="42515"/>
                  </a:cubicBezTo>
                  <a:cubicBezTo>
                    <a:pt x="31042" y="43240"/>
                    <a:pt x="30745" y="43980"/>
                    <a:pt x="30356" y="44662"/>
                  </a:cubicBezTo>
                  <a:cubicBezTo>
                    <a:pt x="29931" y="45398"/>
                    <a:pt x="29409" y="46080"/>
                    <a:pt x="28916" y="46776"/>
                  </a:cubicBezTo>
                  <a:cubicBezTo>
                    <a:pt x="28703" y="47075"/>
                    <a:pt x="28447" y="47349"/>
                    <a:pt x="28212" y="47633"/>
                  </a:cubicBezTo>
                  <a:lnTo>
                    <a:pt x="28212" y="47633"/>
                  </a:lnTo>
                  <a:cubicBezTo>
                    <a:pt x="27946" y="48186"/>
                    <a:pt x="27428" y="48424"/>
                    <a:pt x="26895" y="48594"/>
                  </a:cubicBezTo>
                  <a:cubicBezTo>
                    <a:pt x="26697" y="48658"/>
                    <a:pt x="26494" y="48682"/>
                    <a:pt x="26286" y="48682"/>
                  </a:cubicBezTo>
                  <a:cubicBezTo>
                    <a:pt x="26085" y="48682"/>
                    <a:pt x="25881" y="48659"/>
                    <a:pt x="25674" y="48626"/>
                  </a:cubicBezTo>
                  <a:cubicBezTo>
                    <a:pt x="25053" y="48530"/>
                    <a:pt x="24417" y="48508"/>
                    <a:pt x="23788" y="48472"/>
                  </a:cubicBezTo>
                  <a:cubicBezTo>
                    <a:pt x="23010" y="48429"/>
                    <a:pt x="22260" y="48312"/>
                    <a:pt x="21545" y="47979"/>
                  </a:cubicBezTo>
                  <a:cubicBezTo>
                    <a:pt x="20717" y="47597"/>
                    <a:pt x="20096" y="47012"/>
                    <a:pt x="19660" y="46226"/>
                  </a:cubicBezTo>
                  <a:cubicBezTo>
                    <a:pt x="19496" y="45930"/>
                    <a:pt x="19295" y="45690"/>
                    <a:pt x="18992" y="45537"/>
                  </a:cubicBezTo>
                  <a:cubicBezTo>
                    <a:pt x="18903" y="45490"/>
                    <a:pt x="18824" y="45419"/>
                    <a:pt x="18743" y="45358"/>
                  </a:cubicBezTo>
                  <a:cubicBezTo>
                    <a:pt x="18171" y="44940"/>
                    <a:pt x="18057" y="44369"/>
                    <a:pt x="18425" y="43751"/>
                  </a:cubicBezTo>
                  <a:cubicBezTo>
                    <a:pt x="18524" y="43590"/>
                    <a:pt x="18635" y="43440"/>
                    <a:pt x="18743" y="43283"/>
                  </a:cubicBezTo>
                  <a:cubicBezTo>
                    <a:pt x="18903" y="43041"/>
                    <a:pt x="18953" y="42787"/>
                    <a:pt x="18839" y="42502"/>
                  </a:cubicBezTo>
                  <a:cubicBezTo>
                    <a:pt x="18756" y="42298"/>
                    <a:pt x="18700" y="42080"/>
                    <a:pt x="18639" y="41866"/>
                  </a:cubicBezTo>
                  <a:cubicBezTo>
                    <a:pt x="18545" y="41537"/>
                    <a:pt x="18614" y="41233"/>
                    <a:pt x="18888" y="41037"/>
                  </a:cubicBezTo>
                  <a:cubicBezTo>
                    <a:pt x="19457" y="40630"/>
                    <a:pt x="19732" y="40051"/>
                    <a:pt x="19903" y="39412"/>
                  </a:cubicBezTo>
                  <a:cubicBezTo>
                    <a:pt x="20114" y="38619"/>
                    <a:pt x="20302" y="37816"/>
                    <a:pt x="20478" y="37012"/>
                  </a:cubicBezTo>
                  <a:cubicBezTo>
                    <a:pt x="20585" y="36509"/>
                    <a:pt x="20714" y="36016"/>
                    <a:pt x="20960" y="35555"/>
                  </a:cubicBezTo>
                  <a:cubicBezTo>
                    <a:pt x="21046" y="35395"/>
                    <a:pt x="21088" y="35205"/>
                    <a:pt x="21181" y="34938"/>
                  </a:cubicBezTo>
                  <a:cubicBezTo>
                    <a:pt x="21214" y="35126"/>
                    <a:pt x="21245" y="35230"/>
                    <a:pt x="21245" y="35334"/>
                  </a:cubicBezTo>
                  <a:cubicBezTo>
                    <a:pt x="21263" y="36126"/>
                    <a:pt x="21103" y="36898"/>
                    <a:pt x="20967" y="37676"/>
                  </a:cubicBezTo>
                  <a:cubicBezTo>
                    <a:pt x="20867" y="38230"/>
                    <a:pt x="20831" y="38795"/>
                    <a:pt x="20774" y="39355"/>
                  </a:cubicBezTo>
                  <a:cubicBezTo>
                    <a:pt x="20767" y="39426"/>
                    <a:pt x="20795" y="39505"/>
                    <a:pt x="20813" y="39605"/>
                  </a:cubicBezTo>
                  <a:cubicBezTo>
                    <a:pt x="20867" y="39548"/>
                    <a:pt x="20907" y="39530"/>
                    <a:pt x="20910" y="39502"/>
                  </a:cubicBezTo>
                  <a:cubicBezTo>
                    <a:pt x="21074" y="38576"/>
                    <a:pt x="21220" y="37644"/>
                    <a:pt x="21395" y="36720"/>
                  </a:cubicBezTo>
                  <a:cubicBezTo>
                    <a:pt x="21603" y="35612"/>
                    <a:pt x="21460" y="34537"/>
                    <a:pt x="21138" y="33476"/>
                  </a:cubicBezTo>
                  <a:cubicBezTo>
                    <a:pt x="20996" y="33001"/>
                    <a:pt x="20828" y="32533"/>
                    <a:pt x="20706" y="32052"/>
                  </a:cubicBezTo>
                  <a:cubicBezTo>
                    <a:pt x="20638" y="31784"/>
                    <a:pt x="20589" y="31495"/>
                    <a:pt x="20688" y="31159"/>
                  </a:cubicBezTo>
                  <a:lnTo>
                    <a:pt x="20688" y="31159"/>
                  </a:lnTo>
                  <a:cubicBezTo>
                    <a:pt x="20892" y="31320"/>
                    <a:pt x="20967" y="31513"/>
                    <a:pt x="21057" y="31688"/>
                  </a:cubicBezTo>
                  <a:cubicBezTo>
                    <a:pt x="21560" y="32659"/>
                    <a:pt x="22053" y="33644"/>
                    <a:pt x="22396" y="34687"/>
                  </a:cubicBezTo>
                  <a:cubicBezTo>
                    <a:pt x="22717" y="35666"/>
                    <a:pt x="23439" y="36219"/>
                    <a:pt x="24296" y="36666"/>
                  </a:cubicBezTo>
                  <a:cubicBezTo>
                    <a:pt x="24339" y="36690"/>
                    <a:pt x="24392" y="36695"/>
                    <a:pt x="24442" y="36705"/>
                  </a:cubicBezTo>
                  <a:cubicBezTo>
                    <a:pt x="24453" y="36705"/>
                    <a:pt x="24464" y="36684"/>
                    <a:pt x="24507" y="36644"/>
                  </a:cubicBezTo>
                  <a:cubicBezTo>
                    <a:pt x="24431" y="36583"/>
                    <a:pt x="24360" y="36527"/>
                    <a:pt x="24285" y="36476"/>
                  </a:cubicBezTo>
                  <a:cubicBezTo>
                    <a:pt x="24031" y="36301"/>
                    <a:pt x="23770" y="36138"/>
                    <a:pt x="23517" y="35962"/>
                  </a:cubicBezTo>
                  <a:cubicBezTo>
                    <a:pt x="23117" y="35680"/>
                    <a:pt x="22845" y="35334"/>
                    <a:pt x="22685" y="34841"/>
                  </a:cubicBezTo>
                  <a:cubicBezTo>
                    <a:pt x="22324" y="33716"/>
                    <a:pt x="21888" y="32612"/>
                    <a:pt x="21467" y="31509"/>
                  </a:cubicBezTo>
                  <a:cubicBezTo>
                    <a:pt x="21349" y="31205"/>
                    <a:pt x="21185" y="30923"/>
                    <a:pt x="21031" y="30638"/>
                  </a:cubicBezTo>
                  <a:cubicBezTo>
                    <a:pt x="20938" y="30463"/>
                    <a:pt x="20878" y="30291"/>
                    <a:pt x="20971" y="30066"/>
                  </a:cubicBezTo>
                  <a:close/>
                  <a:moveTo>
                    <a:pt x="25445" y="573"/>
                  </a:moveTo>
                  <a:cubicBezTo>
                    <a:pt x="30697" y="573"/>
                    <a:pt x="35495" y="2173"/>
                    <a:pt x="39866" y="5210"/>
                  </a:cubicBezTo>
                  <a:cubicBezTo>
                    <a:pt x="43869" y="7988"/>
                    <a:pt x="46905" y="11617"/>
                    <a:pt x="48955" y="16031"/>
                  </a:cubicBezTo>
                  <a:cubicBezTo>
                    <a:pt x="52148" y="22909"/>
                    <a:pt x="52687" y="29988"/>
                    <a:pt x="50245" y="37201"/>
                  </a:cubicBezTo>
                  <a:cubicBezTo>
                    <a:pt x="48591" y="42101"/>
                    <a:pt x="45651" y="46097"/>
                    <a:pt x="41459" y="49155"/>
                  </a:cubicBezTo>
                  <a:cubicBezTo>
                    <a:pt x="40823" y="49623"/>
                    <a:pt x="40091" y="49858"/>
                    <a:pt x="39384" y="50162"/>
                  </a:cubicBezTo>
                  <a:cubicBezTo>
                    <a:pt x="38237" y="50658"/>
                    <a:pt x="37085" y="51151"/>
                    <a:pt x="35920" y="51608"/>
                  </a:cubicBezTo>
                  <a:cubicBezTo>
                    <a:pt x="35138" y="51915"/>
                    <a:pt x="34345" y="52194"/>
                    <a:pt x="33538" y="52418"/>
                  </a:cubicBezTo>
                  <a:cubicBezTo>
                    <a:pt x="31899" y="52880"/>
                    <a:pt x="30231" y="53201"/>
                    <a:pt x="28535" y="53318"/>
                  </a:cubicBezTo>
                  <a:cubicBezTo>
                    <a:pt x="27978" y="53358"/>
                    <a:pt x="27419" y="53370"/>
                    <a:pt x="26860" y="53370"/>
                  </a:cubicBezTo>
                  <a:cubicBezTo>
                    <a:pt x="26407" y="53370"/>
                    <a:pt x="25954" y="53362"/>
                    <a:pt x="25503" y="53354"/>
                  </a:cubicBezTo>
                  <a:cubicBezTo>
                    <a:pt x="24888" y="53340"/>
                    <a:pt x="24267" y="53301"/>
                    <a:pt x="23663" y="53183"/>
                  </a:cubicBezTo>
                  <a:cubicBezTo>
                    <a:pt x="22707" y="52994"/>
                    <a:pt x="21746" y="52790"/>
                    <a:pt x="20821" y="52483"/>
                  </a:cubicBezTo>
                  <a:cubicBezTo>
                    <a:pt x="19913" y="52187"/>
                    <a:pt x="19031" y="51783"/>
                    <a:pt x="18167" y="51368"/>
                  </a:cubicBezTo>
                  <a:cubicBezTo>
                    <a:pt x="17071" y="50840"/>
                    <a:pt x="15974" y="50301"/>
                    <a:pt x="14928" y="49683"/>
                  </a:cubicBezTo>
                  <a:cubicBezTo>
                    <a:pt x="14017" y="49140"/>
                    <a:pt x="13164" y="48501"/>
                    <a:pt x="12310" y="47869"/>
                  </a:cubicBezTo>
                  <a:cubicBezTo>
                    <a:pt x="11746" y="47447"/>
                    <a:pt x="11239" y="46954"/>
                    <a:pt x="10693" y="46515"/>
                  </a:cubicBezTo>
                  <a:cubicBezTo>
                    <a:pt x="8921" y="45098"/>
                    <a:pt x="7485" y="43384"/>
                    <a:pt x="6246" y="41495"/>
                  </a:cubicBezTo>
                  <a:cubicBezTo>
                    <a:pt x="4335" y="38580"/>
                    <a:pt x="2975" y="35434"/>
                    <a:pt x="2193" y="32041"/>
                  </a:cubicBezTo>
                  <a:cubicBezTo>
                    <a:pt x="1446" y="28802"/>
                    <a:pt x="1275" y="25527"/>
                    <a:pt x="1729" y="22234"/>
                  </a:cubicBezTo>
                  <a:cubicBezTo>
                    <a:pt x="1850" y="21338"/>
                    <a:pt x="2104" y="20456"/>
                    <a:pt x="2336" y="19581"/>
                  </a:cubicBezTo>
                  <a:cubicBezTo>
                    <a:pt x="2686" y="18270"/>
                    <a:pt x="3032" y="16960"/>
                    <a:pt x="3625" y="15731"/>
                  </a:cubicBezTo>
                  <a:cubicBezTo>
                    <a:pt x="4228" y="14481"/>
                    <a:pt x="4857" y="13242"/>
                    <a:pt x="5486" y="12006"/>
                  </a:cubicBezTo>
                  <a:cubicBezTo>
                    <a:pt x="5607" y="11763"/>
                    <a:pt x="5775" y="11539"/>
                    <a:pt x="5939" y="11320"/>
                  </a:cubicBezTo>
                  <a:cubicBezTo>
                    <a:pt x="6803" y="10189"/>
                    <a:pt x="7724" y="9106"/>
                    <a:pt x="8814" y="8174"/>
                  </a:cubicBezTo>
                  <a:cubicBezTo>
                    <a:pt x="9257" y="7796"/>
                    <a:pt x="9664" y="7377"/>
                    <a:pt x="10057" y="6945"/>
                  </a:cubicBezTo>
                  <a:cubicBezTo>
                    <a:pt x="10753" y="6182"/>
                    <a:pt x="11521" y="5506"/>
                    <a:pt x="12392" y="4949"/>
                  </a:cubicBezTo>
                  <a:cubicBezTo>
                    <a:pt x="12824" y="4671"/>
                    <a:pt x="13239" y="4364"/>
                    <a:pt x="13681" y="4056"/>
                  </a:cubicBezTo>
                  <a:cubicBezTo>
                    <a:pt x="13842" y="4114"/>
                    <a:pt x="14003" y="4163"/>
                    <a:pt x="14160" y="4227"/>
                  </a:cubicBezTo>
                  <a:cubicBezTo>
                    <a:pt x="15435" y="4742"/>
                    <a:pt x="16742" y="5139"/>
                    <a:pt x="18103" y="5374"/>
                  </a:cubicBezTo>
                  <a:cubicBezTo>
                    <a:pt x="19528" y="5620"/>
                    <a:pt x="20892" y="6085"/>
                    <a:pt x="22242" y="6596"/>
                  </a:cubicBezTo>
                  <a:cubicBezTo>
                    <a:pt x="22270" y="6606"/>
                    <a:pt x="22295" y="6635"/>
                    <a:pt x="22378" y="6692"/>
                  </a:cubicBezTo>
                  <a:cubicBezTo>
                    <a:pt x="22270" y="6695"/>
                    <a:pt x="22186" y="6700"/>
                    <a:pt x="22110" y="6700"/>
                  </a:cubicBezTo>
                  <a:cubicBezTo>
                    <a:pt x="22075" y="6700"/>
                    <a:pt x="22042" y="6699"/>
                    <a:pt x="22010" y="6696"/>
                  </a:cubicBezTo>
                  <a:cubicBezTo>
                    <a:pt x="21723" y="6668"/>
                    <a:pt x="21438" y="6655"/>
                    <a:pt x="21155" y="6655"/>
                  </a:cubicBezTo>
                  <a:cubicBezTo>
                    <a:pt x="20171" y="6655"/>
                    <a:pt x="19202" y="6815"/>
                    <a:pt x="18245" y="7077"/>
                  </a:cubicBezTo>
                  <a:cubicBezTo>
                    <a:pt x="17578" y="7260"/>
                    <a:pt x="16960" y="7560"/>
                    <a:pt x="16381" y="7928"/>
                  </a:cubicBezTo>
                  <a:cubicBezTo>
                    <a:pt x="16124" y="8089"/>
                    <a:pt x="15910" y="8320"/>
                    <a:pt x="15700" y="8542"/>
                  </a:cubicBezTo>
                  <a:cubicBezTo>
                    <a:pt x="15535" y="8717"/>
                    <a:pt x="15407" y="8924"/>
                    <a:pt x="15260" y="9113"/>
                  </a:cubicBezTo>
                  <a:cubicBezTo>
                    <a:pt x="14953" y="9503"/>
                    <a:pt x="14635" y="9881"/>
                    <a:pt x="14217" y="10167"/>
                  </a:cubicBezTo>
                  <a:cubicBezTo>
                    <a:pt x="13968" y="10342"/>
                    <a:pt x="13757" y="10578"/>
                    <a:pt x="13524" y="10781"/>
                  </a:cubicBezTo>
                  <a:cubicBezTo>
                    <a:pt x="13282" y="10995"/>
                    <a:pt x="13046" y="11221"/>
                    <a:pt x="12781" y="11410"/>
                  </a:cubicBezTo>
                  <a:cubicBezTo>
                    <a:pt x="12221" y="11817"/>
                    <a:pt x="11911" y="12367"/>
                    <a:pt x="11807" y="13039"/>
                  </a:cubicBezTo>
                  <a:cubicBezTo>
                    <a:pt x="11771" y="13260"/>
                    <a:pt x="11757" y="13484"/>
                    <a:pt x="11707" y="13699"/>
                  </a:cubicBezTo>
                  <a:cubicBezTo>
                    <a:pt x="11664" y="13881"/>
                    <a:pt x="11624" y="14081"/>
                    <a:pt x="11521" y="14227"/>
                  </a:cubicBezTo>
                  <a:cubicBezTo>
                    <a:pt x="11179" y="14717"/>
                    <a:pt x="10807" y="15188"/>
                    <a:pt x="10446" y="15663"/>
                  </a:cubicBezTo>
                  <a:cubicBezTo>
                    <a:pt x="10411" y="15742"/>
                    <a:pt x="10378" y="15816"/>
                    <a:pt x="10343" y="15892"/>
                  </a:cubicBezTo>
                  <a:cubicBezTo>
                    <a:pt x="10154" y="16213"/>
                    <a:pt x="9957" y="16531"/>
                    <a:pt x="9775" y="16856"/>
                  </a:cubicBezTo>
                  <a:cubicBezTo>
                    <a:pt x="9572" y="17224"/>
                    <a:pt x="9339" y="17534"/>
                    <a:pt x="8924" y="17695"/>
                  </a:cubicBezTo>
                  <a:cubicBezTo>
                    <a:pt x="8618" y="17817"/>
                    <a:pt x="8389" y="18060"/>
                    <a:pt x="8192" y="18327"/>
                  </a:cubicBezTo>
                  <a:cubicBezTo>
                    <a:pt x="7982" y="18610"/>
                    <a:pt x="7843" y="18910"/>
                    <a:pt x="7864" y="19277"/>
                  </a:cubicBezTo>
                  <a:cubicBezTo>
                    <a:pt x="7892" y="19874"/>
                    <a:pt x="7892" y="20474"/>
                    <a:pt x="7943" y="21070"/>
                  </a:cubicBezTo>
                  <a:cubicBezTo>
                    <a:pt x="7975" y="21467"/>
                    <a:pt x="8118" y="21841"/>
                    <a:pt x="8407" y="22134"/>
                  </a:cubicBezTo>
                  <a:cubicBezTo>
                    <a:pt x="8650" y="22377"/>
                    <a:pt x="8664" y="22638"/>
                    <a:pt x="8514" y="22930"/>
                  </a:cubicBezTo>
                  <a:cubicBezTo>
                    <a:pt x="8453" y="23052"/>
                    <a:pt x="8407" y="23184"/>
                    <a:pt x="8372" y="23316"/>
                  </a:cubicBezTo>
                  <a:cubicBezTo>
                    <a:pt x="8225" y="23834"/>
                    <a:pt x="8268" y="24327"/>
                    <a:pt x="8539" y="24806"/>
                  </a:cubicBezTo>
                  <a:cubicBezTo>
                    <a:pt x="8878" y="25413"/>
                    <a:pt x="9328" y="25923"/>
                    <a:pt x="9857" y="26367"/>
                  </a:cubicBezTo>
                  <a:cubicBezTo>
                    <a:pt x="10160" y="26624"/>
                    <a:pt x="10403" y="26924"/>
                    <a:pt x="10621" y="27259"/>
                  </a:cubicBezTo>
                  <a:cubicBezTo>
                    <a:pt x="10782" y="27506"/>
                    <a:pt x="10793" y="27727"/>
                    <a:pt x="10693" y="27981"/>
                  </a:cubicBezTo>
                  <a:cubicBezTo>
                    <a:pt x="10396" y="28719"/>
                    <a:pt x="10232" y="29487"/>
                    <a:pt x="10118" y="30270"/>
                  </a:cubicBezTo>
                  <a:cubicBezTo>
                    <a:pt x="9971" y="31274"/>
                    <a:pt x="9896" y="32281"/>
                    <a:pt x="10039" y="33291"/>
                  </a:cubicBezTo>
                  <a:cubicBezTo>
                    <a:pt x="10089" y="33644"/>
                    <a:pt x="10053" y="33966"/>
                    <a:pt x="9839" y="34269"/>
                  </a:cubicBezTo>
                  <a:cubicBezTo>
                    <a:pt x="9646" y="34541"/>
                    <a:pt x="9572" y="34866"/>
                    <a:pt x="9575" y="35198"/>
                  </a:cubicBezTo>
                  <a:cubicBezTo>
                    <a:pt x="9585" y="35905"/>
                    <a:pt x="9657" y="36605"/>
                    <a:pt x="10057" y="37219"/>
                  </a:cubicBezTo>
                  <a:cubicBezTo>
                    <a:pt x="10514" y="37920"/>
                    <a:pt x="10778" y="38698"/>
                    <a:pt x="11032" y="39480"/>
                  </a:cubicBezTo>
                  <a:cubicBezTo>
                    <a:pt x="11271" y="40226"/>
                    <a:pt x="11635" y="40895"/>
                    <a:pt x="12096" y="41519"/>
                  </a:cubicBezTo>
                  <a:cubicBezTo>
                    <a:pt x="12321" y="41823"/>
                    <a:pt x="12542" y="42130"/>
                    <a:pt x="12771" y="42430"/>
                  </a:cubicBezTo>
                  <a:cubicBezTo>
                    <a:pt x="13171" y="42958"/>
                    <a:pt x="13678" y="43294"/>
                    <a:pt x="14364" y="43341"/>
                  </a:cubicBezTo>
                  <a:cubicBezTo>
                    <a:pt x="14503" y="43350"/>
                    <a:pt x="14642" y="43356"/>
                    <a:pt x="14780" y="43356"/>
                  </a:cubicBezTo>
                  <a:cubicBezTo>
                    <a:pt x="15277" y="43356"/>
                    <a:pt x="15761" y="43285"/>
                    <a:pt x="16228" y="43072"/>
                  </a:cubicBezTo>
                  <a:cubicBezTo>
                    <a:pt x="16335" y="43023"/>
                    <a:pt x="16453" y="42998"/>
                    <a:pt x="16564" y="42947"/>
                  </a:cubicBezTo>
                  <a:cubicBezTo>
                    <a:pt x="16758" y="42860"/>
                    <a:pt x="16950" y="42825"/>
                    <a:pt x="17138" y="42825"/>
                  </a:cubicBezTo>
                  <a:cubicBezTo>
                    <a:pt x="17409" y="42825"/>
                    <a:pt x="17672" y="42897"/>
                    <a:pt x="17921" y="42983"/>
                  </a:cubicBezTo>
                  <a:cubicBezTo>
                    <a:pt x="17764" y="43372"/>
                    <a:pt x="17603" y="43762"/>
                    <a:pt x="17457" y="44155"/>
                  </a:cubicBezTo>
                  <a:cubicBezTo>
                    <a:pt x="17378" y="44373"/>
                    <a:pt x="17446" y="44580"/>
                    <a:pt x="17507" y="44801"/>
                  </a:cubicBezTo>
                  <a:cubicBezTo>
                    <a:pt x="17710" y="45526"/>
                    <a:pt x="18275" y="45826"/>
                    <a:pt x="18910" y="46026"/>
                  </a:cubicBezTo>
                  <a:cubicBezTo>
                    <a:pt x="19135" y="46097"/>
                    <a:pt x="19257" y="46219"/>
                    <a:pt x="19353" y="46408"/>
                  </a:cubicBezTo>
                  <a:cubicBezTo>
                    <a:pt x="20071" y="47816"/>
                    <a:pt x="21317" y="48472"/>
                    <a:pt x="22796" y="48737"/>
                  </a:cubicBezTo>
                  <a:cubicBezTo>
                    <a:pt x="23431" y="48851"/>
                    <a:pt x="24092" y="48823"/>
                    <a:pt x="24742" y="48869"/>
                  </a:cubicBezTo>
                  <a:cubicBezTo>
                    <a:pt x="25064" y="48894"/>
                    <a:pt x="25389" y="48915"/>
                    <a:pt x="25707" y="48980"/>
                  </a:cubicBezTo>
                  <a:cubicBezTo>
                    <a:pt x="25933" y="49025"/>
                    <a:pt x="26151" y="49047"/>
                    <a:pt x="26361" y="49047"/>
                  </a:cubicBezTo>
                  <a:cubicBezTo>
                    <a:pt x="27204" y="49047"/>
                    <a:pt x="27922" y="48690"/>
                    <a:pt x="28517" y="48004"/>
                  </a:cubicBezTo>
                  <a:cubicBezTo>
                    <a:pt x="28676" y="47823"/>
                    <a:pt x="28825" y="47718"/>
                    <a:pt x="29043" y="47718"/>
                  </a:cubicBezTo>
                  <a:cubicBezTo>
                    <a:pt x="29069" y="47718"/>
                    <a:pt x="29096" y="47719"/>
                    <a:pt x="29124" y="47722"/>
                  </a:cubicBezTo>
                  <a:cubicBezTo>
                    <a:pt x="29259" y="47737"/>
                    <a:pt x="29399" y="47726"/>
                    <a:pt x="29534" y="47740"/>
                  </a:cubicBezTo>
                  <a:cubicBezTo>
                    <a:pt x="29824" y="47779"/>
                    <a:pt x="30113" y="47794"/>
                    <a:pt x="30402" y="47794"/>
                  </a:cubicBezTo>
                  <a:cubicBezTo>
                    <a:pt x="31054" y="47794"/>
                    <a:pt x="31704" y="47716"/>
                    <a:pt x="32352" y="47644"/>
                  </a:cubicBezTo>
                  <a:cubicBezTo>
                    <a:pt x="32970" y="47572"/>
                    <a:pt x="33552" y="47369"/>
                    <a:pt x="34098" y="47061"/>
                  </a:cubicBezTo>
                  <a:cubicBezTo>
                    <a:pt x="34845" y="46644"/>
                    <a:pt x="35595" y="46226"/>
                    <a:pt x="36348" y="45819"/>
                  </a:cubicBezTo>
                  <a:cubicBezTo>
                    <a:pt x="37667" y="45108"/>
                    <a:pt x="38598" y="44051"/>
                    <a:pt x="39234" y="42708"/>
                  </a:cubicBezTo>
                  <a:cubicBezTo>
                    <a:pt x="39363" y="42433"/>
                    <a:pt x="39544" y="42176"/>
                    <a:pt x="39742" y="41945"/>
                  </a:cubicBezTo>
                  <a:cubicBezTo>
                    <a:pt x="40095" y="41526"/>
                    <a:pt x="40345" y="41080"/>
                    <a:pt x="40402" y="40523"/>
                  </a:cubicBezTo>
                  <a:cubicBezTo>
                    <a:pt x="40431" y="40255"/>
                    <a:pt x="40513" y="39987"/>
                    <a:pt x="40588" y="39726"/>
                  </a:cubicBezTo>
                  <a:cubicBezTo>
                    <a:pt x="40759" y="39116"/>
                    <a:pt x="40937" y="38508"/>
                    <a:pt x="41123" y="37873"/>
                  </a:cubicBezTo>
                  <a:cubicBezTo>
                    <a:pt x="41168" y="37873"/>
                    <a:pt x="41219" y="37860"/>
                    <a:pt x="41265" y="37860"/>
                  </a:cubicBezTo>
                  <a:cubicBezTo>
                    <a:pt x="41345" y="37860"/>
                    <a:pt x="41413" y="37898"/>
                    <a:pt x="41427" y="38098"/>
                  </a:cubicBezTo>
                  <a:cubicBezTo>
                    <a:pt x="41727" y="37662"/>
                    <a:pt x="42056" y="37326"/>
                    <a:pt x="42595" y="37241"/>
                  </a:cubicBezTo>
                  <a:lnTo>
                    <a:pt x="42595" y="37241"/>
                  </a:lnTo>
                  <a:cubicBezTo>
                    <a:pt x="42466" y="37458"/>
                    <a:pt x="42345" y="37662"/>
                    <a:pt x="42223" y="37866"/>
                  </a:cubicBezTo>
                  <a:cubicBezTo>
                    <a:pt x="42537" y="37691"/>
                    <a:pt x="42999" y="37116"/>
                    <a:pt x="43477" y="36187"/>
                  </a:cubicBezTo>
                  <a:cubicBezTo>
                    <a:pt x="43802" y="35551"/>
                    <a:pt x="44055" y="34880"/>
                    <a:pt x="44359" y="34191"/>
                  </a:cubicBezTo>
                  <a:cubicBezTo>
                    <a:pt x="44456" y="34213"/>
                    <a:pt x="44598" y="34252"/>
                    <a:pt x="44745" y="34277"/>
                  </a:cubicBezTo>
                  <a:cubicBezTo>
                    <a:pt x="44835" y="34292"/>
                    <a:pt x="44921" y="34299"/>
                    <a:pt x="45002" y="34299"/>
                  </a:cubicBezTo>
                  <a:cubicBezTo>
                    <a:pt x="45461" y="34299"/>
                    <a:pt x="45785" y="34065"/>
                    <a:pt x="46076" y="33641"/>
                  </a:cubicBezTo>
                  <a:cubicBezTo>
                    <a:pt x="46337" y="33262"/>
                    <a:pt x="46398" y="32909"/>
                    <a:pt x="46266" y="32487"/>
                  </a:cubicBezTo>
                  <a:cubicBezTo>
                    <a:pt x="45944" y="31473"/>
                    <a:pt x="46391" y="30727"/>
                    <a:pt x="47130" y="30095"/>
                  </a:cubicBezTo>
                  <a:cubicBezTo>
                    <a:pt x="47448" y="29823"/>
                    <a:pt x="47469" y="29648"/>
                    <a:pt x="47166" y="29238"/>
                  </a:cubicBezTo>
                  <a:lnTo>
                    <a:pt x="47166" y="29238"/>
                  </a:lnTo>
                  <a:cubicBezTo>
                    <a:pt x="47169" y="29366"/>
                    <a:pt x="47177" y="29441"/>
                    <a:pt x="47169" y="29512"/>
                  </a:cubicBezTo>
                  <a:cubicBezTo>
                    <a:pt x="47162" y="29598"/>
                    <a:pt x="47141" y="29680"/>
                    <a:pt x="47130" y="29759"/>
                  </a:cubicBezTo>
                  <a:cubicBezTo>
                    <a:pt x="45080" y="30584"/>
                    <a:pt x="43330" y="31802"/>
                    <a:pt x="41995" y="33580"/>
                  </a:cubicBezTo>
                  <a:cubicBezTo>
                    <a:pt x="42084" y="33516"/>
                    <a:pt x="42188" y="33466"/>
                    <a:pt x="42262" y="33391"/>
                  </a:cubicBezTo>
                  <a:cubicBezTo>
                    <a:pt x="43251" y="32405"/>
                    <a:pt x="44402" y="31623"/>
                    <a:pt x="45548" y="30841"/>
                  </a:cubicBezTo>
                  <a:cubicBezTo>
                    <a:pt x="45702" y="30734"/>
                    <a:pt x="45873" y="30648"/>
                    <a:pt x="46037" y="30559"/>
                  </a:cubicBezTo>
                  <a:cubicBezTo>
                    <a:pt x="46112" y="30519"/>
                    <a:pt x="46195" y="30502"/>
                    <a:pt x="46358" y="30441"/>
                  </a:cubicBezTo>
                  <a:lnTo>
                    <a:pt x="46358" y="30441"/>
                  </a:lnTo>
                  <a:cubicBezTo>
                    <a:pt x="46259" y="30605"/>
                    <a:pt x="46216" y="30705"/>
                    <a:pt x="46148" y="30788"/>
                  </a:cubicBezTo>
                  <a:cubicBezTo>
                    <a:pt x="45880" y="31130"/>
                    <a:pt x="45766" y="31513"/>
                    <a:pt x="45841" y="31941"/>
                  </a:cubicBezTo>
                  <a:cubicBezTo>
                    <a:pt x="45891" y="32230"/>
                    <a:pt x="45951" y="32516"/>
                    <a:pt x="45998" y="32802"/>
                  </a:cubicBezTo>
                  <a:cubicBezTo>
                    <a:pt x="46058" y="33148"/>
                    <a:pt x="45923" y="33334"/>
                    <a:pt x="45617" y="33334"/>
                  </a:cubicBezTo>
                  <a:cubicBezTo>
                    <a:pt x="45574" y="33334"/>
                    <a:pt x="45527" y="33330"/>
                    <a:pt x="45476" y="33323"/>
                  </a:cubicBezTo>
                  <a:cubicBezTo>
                    <a:pt x="45344" y="33301"/>
                    <a:pt x="45212" y="33252"/>
                    <a:pt x="45087" y="33202"/>
                  </a:cubicBezTo>
                  <a:cubicBezTo>
                    <a:pt x="44798" y="33093"/>
                    <a:pt x="44503" y="33046"/>
                    <a:pt x="44203" y="33046"/>
                  </a:cubicBezTo>
                  <a:cubicBezTo>
                    <a:pt x="44110" y="33046"/>
                    <a:pt x="44017" y="33050"/>
                    <a:pt x="43923" y="33059"/>
                  </a:cubicBezTo>
                  <a:cubicBezTo>
                    <a:pt x="43584" y="33091"/>
                    <a:pt x="43434" y="33277"/>
                    <a:pt x="43559" y="33577"/>
                  </a:cubicBezTo>
                  <a:cubicBezTo>
                    <a:pt x="43820" y="34195"/>
                    <a:pt x="43470" y="34609"/>
                    <a:pt x="43109" y="34994"/>
                  </a:cubicBezTo>
                  <a:cubicBezTo>
                    <a:pt x="42855" y="35266"/>
                    <a:pt x="42519" y="35462"/>
                    <a:pt x="42223" y="35691"/>
                  </a:cubicBezTo>
                  <a:cubicBezTo>
                    <a:pt x="42067" y="35814"/>
                    <a:pt x="41896" y="35864"/>
                    <a:pt x="41705" y="35864"/>
                  </a:cubicBezTo>
                  <a:cubicBezTo>
                    <a:pt x="41669" y="35864"/>
                    <a:pt x="41632" y="35862"/>
                    <a:pt x="41595" y="35859"/>
                  </a:cubicBezTo>
                  <a:cubicBezTo>
                    <a:pt x="41545" y="35855"/>
                    <a:pt x="41495" y="35854"/>
                    <a:pt x="41444" y="35854"/>
                  </a:cubicBezTo>
                  <a:cubicBezTo>
                    <a:pt x="41290" y="35854"/>
                    <a:pt x="41131" y="35867"/>
                    <a:pt x="40959" y="35869"/>
                  </a:cubicBezTo>
                  <a:cubicBezTo>
                    <a:pt x="40688" y="35491"/>
                    <a:pt x="40423" y="35073"/>
                    <a:pt x="40113" y="34694"/>
                  </a:cubicBezTo>
                  <a:cubicBezTo>
                    <a:pt x="39820" y="34330"/>
                    <a:pt x="39477" y="34002"/>
                    <a:pt x="39109" y="33605"/>
                  </a:cubicBezTo>
                  <a:cubicBezTo>
                    <a:pt x="39391" y="33519"/>
                    <a:pt x="39595" y="33423"/>
                    <a:pt x="39809" y="33402"/>
                  </a:cubicBezTo>
                  <a:cubicBezTo>
                    <a:pt x="40502" y="33337"/>
                    <a:pt x="41084" y="33009"/>
                    <a:pt x="41627" y="32619"/>
                  </a:cubicBezTo>
                  <a:cubicBezTo>
                    <a:pt x="42473" y="32009"/>
                    <a:pt x="43294" y="31363"/>
                    <a:pt x="44127" y="30727"/>
                  </a:cubicBezTo>
                  <a:cubicBezTo>
                    <a:pt x="44423" y="30498"/>
                    <a:pt x="44716" y="30259"/>
                    <a:pt x="45013" y="30023"/>
                  </a:cubicBezTo>
                  <a:cubicBezTo>
                    <a:pt x="45491" y="29648"/>
                    <a:pt x="46058" y="29444"/>
                    <a:pt x="46612" y="29216"/>
                  </a:cubicBezTo>
                  <a:cubicBezTo>
                    <a:pt x="46762" y="29156"/>
                    <a:pt x="46945" y="29131"/>
                    <a:pt x="46998" y="28880"/>
                  </a:cubicBezTo>
                  <a:lnTo>
                    <a:pt x="46998" y="28880"/>
                  </a:lnTo>
                  <a:cubicBezTo>
                    <a:pt x="46830" y="28909"/>
                    <a:pt x="46691" y="28930"/>
                    <a:pt x="46491" y="28966"/>
                  </a:cubicBezTo>
                  <a:cubicBezTo>
                    <a:pt x="46584" y="28773"/>
                    <a:pt x="46648" y="28641"/>
                    <a:pt x="46712" y="28502"/>
                  </a:cubicBezTo>
                  <a:cubicBezTo>
                    <a:pt x="46952" y="27987"/>
                    <a:pt x="46980" y="27481"/>
                    <a:pt x="46641" y="26991"/>
                  </a:cubicBezTo>
                  <a:cubicBezTo>
                    <a:pt x="46466" y="26738"/>
                    <a:pt x="46316" y="26463"/>
                    <a:pt x="46127" y="26223"/>
                  </a:cubicBezTo>
                  <a:cubicBezTo>
                    <a:pt x="45816" y="25831"/>
                    <a:pt x="45730" y="25355"/>
                    <a:pt x="45605" y="24898"/>
                  </a:cubicBezTo>
                  <a:cubicBezTo>
                    <a:pt x="45584" y="24820"/>
                    <a:pt x="45598" y="24727"/>
                    <a:pt x="45616" y="24648"/>
                  </a:cubicBezTo>
                  <a:cubicBezTo>
                    <a:pt x="45755" y="24020"/>
                    <a:pt x="45634" y="23420"/>
                    <a:pt x="45434" y="22831"/>
                  </a:cubicBezTo>
                  <a:cubicBezTo>
                    <a:pt x="45155" y="22017"/>
                    <a:pt x="45080" y="21185"/>
                    <a:pt x="45291" y="20349"/>
                  </a:cubicBezTo>
                  <a:cubicBezTo>
                    <a:pt x="45541" y="19342"/>
                    <a:pt x="45501" y="18348"/>
                    <a:pt x="45266" y="17349"/>
                  </a:cubicBezTo>
                  <a:cubicBezTo>
                    <a:pt x="45109" y="16685"/>
                    <a:pt x="44852" y="16081"/>
                    <a:pt x="44391" y="15567"/>
                  </a:cubicBezTo>
                  <a:cubicBezTo>
                    <a:pt x="44134" y="15284"/>
                    <a:pt x="43959" y="14952"/>
                    <a:pt x="43869" y="14577"/>
                  </a:cubicBezTo>
                  <a:cubicBezTo>
                    <a:pt x="43823" y="14395"/>
                    <a:pt x="43777" y="14206"/>
                    <a:pt x="43534" y="14117"/>
                  </a:cubicBezTo>
                  <a:cubicBezTo>
                    <a:pt x="43491" y="14163"/>
                    <a:pt x="43398" y="14213"/>
                    <a:pt x="43388" y="14277"/>
                  </a:cubicBezTo>
                  <a:cubicBezTo>
                    <a:pt x="43341" y="14581"/>
                    <a:pt x="43149" y="14802"/>
                    <a:pt x="42987" y="15042"/>
                  </a:cubicBezTo>
                  <a:cubicBezTo>
                    <a:pt x="42598" y="15627"/>
                    <a:pt x="42219" y="16220"/>
                    <a:pt x="41845" y="16813"/>
                  </a:cubicBezTo>
                  <a:cubicBezTo>
                    <a:pt x="41748" y="16970"/>
                    <a:pt x="41691" y="17148"/>
                    <a:pt x="41641" y="17334"/>
                  </a:cubicBezTo>
                  <a:cubicBezTo>
                    <a:pt x="42016" y="16938"/>
                    <a:pt x="42255" y="16449"/>
                    <a:pt x="42562" y="16013"/>
                  </a:cubicBezTo>
                  <a:cubicBezTo>
                    <a:pt x="42877" y="15567"/>
                    <a:pt x="43180" y="15113"/>
                    <a:pt x="43498" y="14649"/>
                  </a:cubicBezTo>
                  <a:cubicBezTo>
                    <a:pt x="43823" y="15192"/>
                    <a:pt x="44173" y="15678"/>
                    <a:pt x="44423" y="16210"/>
                  </a:cubicBezTo>
                  <a:cubicBezTo>
                    <a:pt x="44884" y="17206"/>
                    <a:pt x="45066" y="18263"/>
                    <a:pt x="44937" y="19363"/>
                  </a:cubicBezTo>
                  <a:cubicBezTo>
                    <a:pt x="44934" y="19373"/>
                    <a:pt x="44912" y="19381"/>
                    <a:pt x="44876" y="19406"/>
                  </a:cubicBezTo>
                  <a:cubicBezTo>
                    <a:pt x="44680" y="19134"/>
                    <a:pt x="44494" y="18856"/>
                    <a:pt x="44284" y="18595"/>
                  </a:cubicBezTo>
                  <a:cubicBezTo>
                    <a:pt x="44077" y="18345"/>
                    <a:pt x="43823" y="18131"/>
                    <a:pt x="43627" y="17874"/>
                  </a:cubicBezTo>
                  <a:cubicBezTo>
                    <a:pt x="43491" y="17702"/>
                    <a:pt x="43419" y="17481"/>
                    <a:pt x="43312" y="17288"/>
                  </a:cubicBezTo>
                  <a:cubicBezTo>
                    <a:pt x="43166" y="17016"/>
                    <a:pt x="43020" y="16746"/>
                    <a:pt x="42855" y="16484"/>
                  </a:cubicBezTo>
                  <a:cubicBezTo>
                    <a:pt x="42801" y="16398"/>
                    <a:pt x="42699" y="16338"/>
                    <a:pt x="42531" y="16195"/>
                  </a:cubicBezTo>
                  <a:lnTo>
                    <a:pt x="42531" y="16195"/>
                  </a:lnTo>
                  <a:cubicBezTo>
                    <a:pt x="42552" y="16395"/>
                    <a:pt x="42534" y="16495"/>
                    <a:pt x="42570" y="16574"/>
                  </a:cubicBezTo>
                  <a:cubicBezTo>
                    <a:pt x="42691" y="16817"/>
                    <a:pt x="42837" y="17052"/>
                    <a:pt x="42963" y="17295"/>
                  </a:cubicBezTo>
                  <a:cubicBezTo>
                    <a:pt x="43341" y="18038"/>
                    <a:pt x="43563" y="18824"/>
                    <a:pt x="43587" y="19663"/>
                  </a:cubicBezTo>
                  <a:cubicBezTo>
                    <a:pt x="43605" y="20370"/>
                    <a:pt x="43749" y="21056"/>
                    <a:pt x="43973" y="21727"/>
                  </a:cubicBezTo>
                  <a:cubicBezTo>
                    <a:pt x="44023" y="21880"/>
                    <a:pt x="44034" y="22063"/>
                    <a:pt x="44241" y="22170"/>
                  </a:cubicBezTo>
                  <a:cubicBezTo>
                    <a:pt x="44349" y="21777"/>
                    <a:pt x="44202" y="21434"/>
                    <a:pt x="44163" y="21091"/>
                  </a:cubicBezTo>
                  <a:cubicBezTo>
                    <a:pt x="44127" y="20731"/>
                    <a:pt x="44073" y="20377"/>
                    <a:pt x="44031" y="20020"/>
                  </a:cubicBezTo>
                  <a:cubicBezTo>
                    <a:pt x="43988" y="19663"/>
                    <a:pt x="43952" y="19306"/>
                    <a:pt x="43909" y="18884"/>
                  </a:cubicBezTo>
                  <a:lnTo>
                    <a:pt x="43909" y="18884"/>
                  </a:lnTo>
                  <a:cubicBezTo>
                    <a:pt x="44319" y="19266"/>
                    <a:pt x="44552" y="19695"/>
                    <a:pt x="44759" y="20138"/>
                  </a:cubicBezTo>
                  <a:cubicBezTo>
                    <a:pt x="44802" y="20234"/>
                    <a:pt x="44777" y="20370"/>
                    <a:pt x="44763" y="20488"/>
                  </a:cubicBezTo>
                  <a:cubicBezTo>
                    <a:pt x="44652" y="21402"/>
                    <a:pt x="44684" y="22295"/>
                    <a:pt x="45016" y="23174"/>
                  </a:cubicBezTo>
                  <a:cubicBezTo>
                    <a:pt x="45141" y="23506"/>
                    <a:pt x="45194" y="23870"/>
                    <a:pt x="45244" y="24224"/>
                  </a:cubicBezTo>
                  <a:cubicBezTo>
                    <a:pt x="45284" y="24513"/>
                    <a:pt x="45266" y="24820"/>
                    <a:pt x="45077" y="25063"/>
                  </a:cubicBezTo>
                  <a:cubicBezTo>
                    <a:pt x="44848" y="25352"/>
                    <a:pt x="44894" y="25634"/>
                    <a:pt x="45044" y="25927"/>
                  </a:cubicBezTo>
                  <a:cubicBezTo>
                    <a:pt x="45066" y="25970"/>
                    <a:pt x="45094" y="26016"/>
                    <a:pt x="45116" y="26062"/>
                  </a:cubicBezTo>
                  <a:cubicBezTo>
                    <a:pt x="45409" y="26634"/>
                    <a:pt x="45313" y="27123"/>
                    <a:pt x="44784" y="27502"/>
                  </a:cubicBezTo>
                  <a:cubicBezTo>
                    <a:pt x="44451" y="27738"/>
                    <a:pt x="44080" y="27927"/>
                    <a:pt x="43719" y="28116"/>
                  </a:cubicBezTo>
                  <a:cubicBezTo>
                    <a:pt x="43034" y="28473"/>
                    <a:pt x="42341" y="28809"/>
                    <a:pt x="41656" y="29162"/>
                  </a:cubicBezTo>
                  <a:cubicBezTo>
                    <a:pt x="40838" y="29584"/>
                    <a:pt x="40141" y="30155"/>
                    <a:pt x="39534" y="30845"/>
                  </a:cubicBezTo>
                  <a:cubicBezTo>
                    <a:pt x="39227" y="31191"/>
                    <a:pt x="38891" y="31513"/>
                    <a:pt x="38559" y="31834"/>
                  </a:cubicBezTo>
                  <a:cubicBezTo>
                    <a:pt x="38466" y="31923"/>
                    <a:pt x="38338" y="31976"/>
                    <a:pt x="38159" y="32084"/>
                  </a:cubicBezTo>
                  <a:cubicBezTo>
                    <a:pt x="38387" y="31038"/>
                    <a:pt x="38273" y="30052"/>
                    <a:pt x="38345" y="29073"/>
                  </a:cubicBezTo>
                  <a:cubicBezTo>
                    <a:pt x="38356" y="28923"/>
                    <a:pt x="38399" y="28773"/>
                    <a:pt x="38448" y="28630"/>
                  </a:cubicBezTo>
                  <a:cubicBezTo>
                    <a:pt x="38616" y="28145"/>
                    <a:pt x="38784" y="27659"/>
                    <a:pt x="38970" y="27181"/>
                  </a:cubicBezTo>
                  <a:cubicBezTo>
                    <a:pt x="39252" y="26459"/>
                    <a:pt x="39177" y="25734"/>
                    <a:pt x="39048" y="25002"/>
                  </a:cubicBezTo>
                  <a:cubicBezTo>
                    <a:pt x="38970" y="24545"/>
                    <a:pt x="38884" y="24091"/>
                    <a:pt x="38837" y="23631"/>
                  </a:cubicBezTo>
                  <a:cubicBezTo>
                    <a:pt x="38794" y="23220"/>
                    <a:pt x="38852" y="22820"/>
                    <a:pt x="38995" y="22420"/>
                  </a:cubicBezTo>
                  <a:cubicBezTo>
                    <a:pt x="39287" y="21610"/>
                    <a:pt x="39659" y="20842"/>
                    <a:pt x="40106" y="20105"/>
                  </a:cubicBezTo>
                  <a:cubicBezTo>
                    <a:pt x="40195" y="19963"/>
                    <a:pt x="40299" y="19831"/>
                    <a:pt x="40409" y="19677"/>
                  </a:cubicBezTo>
                  <a:cubicBezTo>
                    <a:pt x="40809" y="20388"/>
                    <a:pt x="41191" y="21066"/>
                    <a:pt x="41573" y="21742"/>
                  </a:cubicBezTo>
                  <a:cubicBezTo>
                    <a:pt x="41987" y="22467"/>
                    <a:pt x="42148" y="23227"/>
                    <a:pt x="41998" y="24066"/>
                  </a:cubicBezTo>
                  <a:cubicBezTo>
                    <a:pt x="41781" y="25277"/>
                    <a:pt x="41941" y="26456"/>
                    <a:pt x="42430" y="27588"/>
                  </a:cubicBezTo>
                  <a:cubicBezTo>
                    <a:pt x="42455" y="27648"/>
                    <a:pt x="42495" y="27705"/>
                    <a:pt x="42534" y="27759"/>
                  </a:cubicBezTo>
                  <a:cubicBezTo>
                    <a:pt x="42552" y="27781"/>
                    <a:pt x="42595" y="27781"/>
                    <a:pt x="42684" y="27813"/>
                  </a:cubicBezTo>
                  <a:cubicBezTo>
                    <a:pt x="42320" y="26817"/>
                    <a:pt x="42034" y="25841"/>
                    <a:pt x="42441" y="24760"/>
                  </a:cubicBezTo>
                  <a:lnTo>
                    <a:pt x="42441" y="24760"/>
                  </a:lnTo>
                  <a:cubicBezTo>
                    <a:pt x="42516" y="24895"/>
                    <a:pt x="42566" y="24995"/>
                    <a:pt x="42623" y="25091"/>
                  </a:cubicBezTo>
                  <a:cubicBezTo>
                    <a:pt x="42891" y="25548"/>
                    <a:pt x="43152" y="26009"/>
                    <a:pt x="43434" y="26456"/>
                  </a:cubicBezTo>
                  <a:cubicBezTo>
                    <a:pt x="43530" y="26606"/>
                    <a:pt x="43688" y="26716"/>
                    <a:pt x="43887" y="26913"/>
                  </a:cubicBezTo>
                  <a:cubicBezTo>
                    <a:pt x="43856" y="26752"/>
                    <a:pt x="43856" y="26698"/>
                    <a:pt x="43834" y="26659"/>
                  </a:cubicBezTo>
                  <a:cubicBezTo>
                    <a:pt x="43413" y="26013"/>
                    <a:pt x="43116" y="25299"/>
                    <a:pt x="42770" y="24613"/>
                  </a:cubicBezTo>
                  <a:cubicBezTo>
                    <a:pt x="42549" y="24177"/>
                    <a:pt x="42484" y="23774"/>
                    <a:pt x="42484" y="23313"/>
                  </a:cubicBezTo>
                  <a:cubicBezTo>
                    <a:pt x="42480" y="22774"/>
                    <a:pt x="42284" y="22270"/>
                    <a:pt x="42034" y="21795"/>
                  </a:cubicBezTo>
                  <a:cubicBezTo>
                    <a:pt x="41680" y="21127"/>
                    <a:pt x="41313" y="20470"/>
                    <a:pt x="40945" y="19813"/>
                  </a:cubicBezTo>
                  <a:cubicBezTo>
                    <a:pt x="40863" y="19670"/>
                    <a:pt x="40762" y="19541"/>
                    <a:pt x="40637" y="19355"/>
                  </a:cubicBezTo>
                  <a:cubicBezTo>
                    <a:pt x="40870" y="19024"/>
                    <a:pt x="41130" y="18656"/>
                    <a:pt x="41392" y="18284"/>
                  </a:cubicBezTo>
                  <a:cubicBezTo>
                    <a:pt x="41370" y="18270"/>
                    <a:pt x="41349" y="18252"/>
                    <a:pt x="41327" y="18238"/>
                  </a:cubicBezTo>
                  <a:cubicBezTo>
                    <a:pt x="41292" y="18290"/>
                    <a:pt x="41261" y="18338"/>
                    <a:pt x="41227" y="18391"/>
                  </a:cubicBezTo>
                  <a:lnTo>
                    <a:pt x="41227" y="18391"/>
                  </a:lnTo>
                  <a:cubicBezTo>
                    <a:pt x="41171" y="18318"/>
                    <a:pt x="41107" y="18275"/>
                    <a:pt x="41031" y="18275"/>
                  </a:cubicBezTo>
                  <a:cubicBezTo>
                    <a:pt x="40995" y="18275"/>
                    <a:pt x="40957" y="18285"/>
                    <a:pt x="40916" y="18305"/>
                  </a:cubicBezTo>
                  <a:cubicBezTo>
                    <a:pt x="40734" y="18399"/>
                    <a:pt x="40545" y="18485"/>
                    <a:pt x="40373" y="18595"/>
                  </a:cubicBezTo>
                  <a:cubicBezTo>
                    <a:pt x="39834" y="18945"/>
                    <a:pt x="39270" y="19199"/>
                    <a:pt x="38616" y="19266"/>
                  </a:cubicBezTo>
                  <a:cubicBezTo>
                    <a:pt x="37545" y="19373"/>
                    <a:pt x="36541" y="19727"/>
                    <a:pt x="35598" y="20238"/>
                  </a:cubicBezTo>
                  <a:cubicBezTo>
                    <a:pt x="35227" y="20441"/>
                    <a:pt x="34884" y="20702"/>
                    <a:pt x="34538" y="20952"/>
                  </a:cubicBezTo>
                  <a:cubicBezTo>
                    <a:pt x="34302" y="21124"/>
                    <a:pt x="34088" y="21320"/>
                    <a:pt x="33852" y="21513"/>
                  </a:cubicBezTo>
                  <a:cubicBezTo>
                    <a:pt x="33523" y="21173"/>
                    <a:pt x="33202" y="20838"/>
                    <a:pt x="32892" y="20509"/>
                  </a:cubicBezTo>
                  <a:cubicBezTo>
                    <a:pt x="32963" y="20059"/>
                    <a:pt x="33202" y="19745"/>
                    <a:pt x="33485" y="19470"/>
                  </a:cubicBezTo>
                  <a:cubicBezTo>
                    <a:pt x="33609" y="19349"/>
                    <a:pt x="33810" y="19281"/>
                    <a:pt x="33984" y="19235"/>
                  </a:cubicBezTo>
                  <a:cubicBezTo>
                    <a:pt x="34452" y="19116"/>
                    <a:pt x="34924" y="19034"/>
                    <a:pt x="35388" y="18913"/>
                  </a:cubicBezTo>
                  <a:cubicBezTo>
                    <a:pt x="35616" y="18856"/>
                    <a:pt x="35827" y="18731"/>
                    <a:pt x="36048" y="18653"/>
                  </a:cubicBezTo>
                  <a:cubicBezTo>
                    <a:pt x="36256" y="18577"/>
                    <a:pt x="36467" y="18467"/>
                    <a:pt x="36677" y="18463"/>
                  </a:cubicBezTo>
                  <a:cubicBezTo>
                    <a:pt x="37667" y="18455"/>
                    <a:pt x="38559" y="18127"/>
                    <a:pt x="39412" y="17670"/>
                  </a:cubicBezTo>
                  <a:cubicBezTo>
                    <a:pt x="39595" y="17574"/>
                    <a:pt x="39763" y="17453"/>
                    <a:pt x="39948" y="17359"/>
                  </a:cubicBezTo>
                  <a:cubicBezTo>
                    <a:pt x="40588" y="17041"/>
                    <a:pt x="40977" y="16531"/>
                    <a:pt x="41120" y="15838"/>
                  </a:cubicBezTo>
                  <a:cubicBezTo>
                    <a:pt x="41499" y="15674"/>
                    <a:pt x="41870" y="15513"/>
                    <a:pt x="42237" y="15353"/>
                  </a:cubicBezTo>
                  <a:cubicBezTo>
                    <a:pt x="42227" y="15320"/>
                    <a:pt x="42213" y="15292"/>
                    <a:pt x="42201" y="15259"/>
                  </a:cubicBezTo>
                  <a:cubicBezTo>
                    <a:pt x="41855" y="15381"/>
                    <a:pt x="41506" y="15503"/>
                    <a:pt x="41156" y="15627"/>
                  </a:cubicBezTo>
                  <a:cubicBezTo>
                    <a:pt x="41013" y="15345"/>
                    <a:pt x="41009" y="15335"/>
                    <a:pt x="41242" y="15231"/>
                  </a:cubicBezTo>
                  <a:cubicBezTo>
                    <a:pt x="41459" y="15134"/>
                    <a:pt x="41687" y="15060"/>
                    <a:pt x="41916" y="14984"/>
                  </a:cubicBezTo>
                  <a:cubicBezTo>
                    <a:pt x="42270" y="14870"/>
                    <a:pt x="42562" y="14689"/>
                    <a:pt x="42705" y="14377"/>
                  </a:cubicBezTo>
                  <a:cubicBezTo>
                    <a:pt x="42345" y="13609"/>
                    <a:pt x="41998" y="12889"/>
                    <a:pt x="41670" y="12156"/>
                  </a:cubicBezTo>
                  <a:cubicBezTo>
                    <a:pt x="41416" y="11581"/>
                    <a:pt x="41002" y="11153"/>
                    <a:pt x="40462" y="10863"/>
                  </a:cubicBezTo>
                  <a:cubicBezTo>
                    <a:pt x="39795" y="10506"/>
                    <a:pt x="39166" y="10095"/>
                    <a:pt x="38563" y="9642"/>
                  </a:cubicBezTo>
                  <a:cubicBezTo>
                    <a:pt x="38163" y="9338"/>
                    <a:pt x="37698" y="9160"/>
                    <a:pt x="37230" y="8989"/>
                  </a:cubicBezTo>
                  <a:cubicBezTo>
                    <a:pt x="36070" y="8560"/>
                    <a:pt x="34916" y="8127"/>
                    <a:pt x="33774" y="7664"/>
                  </a:cubicBezTo>
                  <a:cubicBezTo>
                    <a:pt x="32738" y="7239"/>
                    <a:pt x="31692" y="6863"/>
                    <a:pt x="30584" y="6681"/>
                  </a:cubicBezTo>
                  <a:cubicBezTo>
                    <a:pt x="29892" y="6567"/>
                    <a:pt x="29199" y="6442"/>
                    <a:pt x="28502" y="6357"/>
                  </a:cubicBezTo>
                  <a:cubicBezTo>
                    <a:pt x="27438" y="6228"/>
                    <a:pt x="26435" y="5895"/>
                    <a:pt x="25417" y="5582"/>
                  </a:cubicBezTo>
                  <a:cubicBezTo>
                    <a:pt x="24370" y="5260"/>
                    <a:pt x="23299" y="5020"/>
                    <a:pt x="22228" y="4789"/>
                  </a:cubicBezTo>
                  <a:cubicBezTo>
                    <a:pt x="22056" y="4751"/>
                    <a:pt x="21878" y="4743"/>
                    <a:pt x="21698" y="4743"/>
                  </a:cubicBezTo>
                  <a:cubicBezTo>
                    <a:pt x="21551" y="4743"/>
                    <a:pt x="21403" y="4749"/>
                    <a:pt x="21257" y="4749"/>
                  </a:cubicBezTo>
                  <a:cubicBezTo>
                    <a:pt x="21205" y="4749"/>
                    <a:pt x="21154" y="4748"/>
                    <a:pt x="21103" y="4746"/>
                  </a:cubicBezTo>
                  <a:cubicBezTo>
                    <a:pt x="21070" y="4745"/>
                    <a:pt x="21037" y="4745"/>
                    <a:pt x="21004" y="4745"/>
                  </a:cubicBezTo>
                  <a:cubicBezTo>
                    <a:pt x="20930" y="4745"/>
                    <a:pt x="20855" y="4746"/>
                    <a:pt x="20781" y="4746"/>
                  </a:cubicBezTo>
                  <a:cubicBezTo>
                    <a:pt x="20646" y="4746"/>
                    <a:pt x="20513" y="4740"/>
                    <a:pt x="20388" y="4707"/>
                  </a:cubicBezTo>
                  <a:cubicBezTo>
                    <a:pt x="19282" y="4403"/>
                    <a:pt x="18178" y="4082"/>
                    <a:pt x="17081" y="3746"/>
                  </a:cubicBezTo>
                  <a:cubicBezTo>
                    <a:pt x="16631" y="3610"/>
                    <a:pt x="16271" y="3317"/>
                    <a:pt x="15906" y="2950"/>
                  </a:cubicBezTo>
                  <a:cubicBezTo>
                    <a:pt x="17307" y="2089"/>
                    <a:pt x="18839" y="1685"/>
                    <a:pt x="20417" y="1360"/>
                  </a:cubicBezTo>
                  <a:cubicBezTo>
                    <a:pt x="20392" y="1313"/>
                    <a:pt x="20371" y="1275"/>
                    <a:pt x="20350" y="1235"/>
                  </a:cubicBezTo>
                  <a:cubicBezTo>
                    <a:pt x="20335" y="1210"/>
                    <a:pt x="20324" y="1178"/>
                    <a:pt x="20302" y="1128"/>
                  </a:cubicBezTo>
                  <a:cubicBezTo>
                    <a:pt x="21478" y="863"/>
                    <a:pt x="22664" y="696"/>
                    <a:pt x="23859" y="621"/>
                  </a:cubicBezTo>
                  <a:cubicBezTo>
                    <a:pt x="24393" y="589"/>
                    <a:pt x="24921" y="573"/>
                    <a:pt x="25445" y="573"/>
                  </a:cubicBezTo>
                  <a:close/>
                  <a:moveTo>
                    <a:pt x="25582" y="0"/>
                  </a:moveTo>
                  <a:cubicBezTo>
                    <a:pt x="23723" y="0"/>
                    <a:pt x="21837" y="216"/>
                    <a:pt x="19924" y="653"/>
                  </a:cubicBezTo>
                  <a:cubicBezTo>
                    <a:pt x="18581" y="957"/>
                    <a:pt x="17271" y="1364"/>
                    <a:pt x="16021" y="1931"/>
                  </a:cubicBezTo>
                  <a:cubicBezTo>
                    <a:pt x="15257" y="2282"/>
                    <a:pt x="14507" y="2660"/>
                    <a:pt x="13760" y="3046"/>
                  </a:cubicBezTo>
                  <a:cubicBezTo>
                    <a:pt x="13577" y="3139"/>
                    <a:pt x="13402" y="3206"/>
                    <a:pt x="13211" y="3206"/>
                  </a:cubicBezTo>
                  <a:cubicBezTo>
                    <a:pt x="13137" y="3206"/>
                    <a:pt x="13062" y="3196"/>
                    <a:pt x="12982" y="3174"/>
                  </a:cubicBezTo>
                  <a:cubicBezTo>
                    <a:pt x="12653" y="3082"/>
                    <a:pt x="12314" y="3017"/>
                    <a:pt x="11978" y="2953"/>
                  </a:cubicBezTo>
                  <a:cubicBezTo>
                    <a:pt x="11957" y="2949"/>
                    <a:pt x="11936" y="2948"/>
                    <a:pt x="11914" y="2948"/>
                  </a:cubicBezTo>
                  <a:cubicBezTo>
                    <a:pt x="11831" y="2948"/>
                    <a:pt x="11740" y="2970"/>
                    <a:pt x="11639" y="2978"/>
                  </a:cubicBezTo>
                  <a:cubicBezTo>
                    <a:pt x="11736" y="3174"/>
                    <a:pt x="11807" y="3324"/>
                    <a:pt x="11875" y="3464"/>
                  </a:cubicBezTo>
                  <a:cubicBezTo>
                    <a:pt x="12100" y="3538"/>
                    <a:pt x="12307" y="3606"/>
                    <a:pt x="12582" y="3696"/>
                  </a:cubicBezTo>
                  <a:cubicBezTo>
                    <a:pt x="12410" y="3817"/>
                    <a:pt x="12293" y="3906"/>
                    <a:pt x="12168" y="3988"/>
                  </a:cubicBezTo>
                  <a:cubicBezTo>
                    <a:pt x="9232" y="5899"/>
                    <a:pt x="6964" y="8474"/>
                    <a:pt x="4929" y="11281"/>
                  </a:cubicBezTo>
                  <a:cubicBezTo>
                    <a:pt x="4210" y="12627"/>
                    <a:pt x="3447" y="13949"/>
                    <a:pt x="2779" y="15320"/>
                  </a:cubicBezTo>
                  <a:cubicBezTo>
                    <a:pt x="2072" y="16770"/>
                    <a:pt x="1629" y="18327"/>
                    <a:pt x="1215" y="19888"/>
                  </a:cubicBezTo>
                  <a:cubicBezTo>
                    <a:pt x="1060" y="20466"/>
                    <a:pt x="846" y="21027"/>
                    <a:pt x="675" y="21602"/>
                  </a:cubicBezTo>
                  <a:cubicBezTo>
                    <a:pt x="525" y="22091"/>
                    <a:pt x="347" y="22581"/>
                    <a:pt x="272" y="23088"/>
                  </a:cubicBezTo>
                  <a:cubicBezTo>
                    <a:pt x="150" y="23916"/>
                    <a:pt x="61" y="24755"/>
                    <a:pt x="36" y="25591"/>
                  </a:cubicBezTo>
                  <a:cubicBezTo>
                    <a:pt x="0" y="26688"/>
                    <a:pt x="36" y="27784"/>
                    <a:pt x="53" y="28880"/>
                  </a:cubicBezTo>
                  <a:cubicBezTo>
                    <a:pt x="58" y="29152"/>
                    <a:pt x="93" y="29426"/>
                    <a:pt x="150" y="29695"/>
                  </a:cubicBezTo>
                  <a:cubicBezTo>
                    <a:pt x="297" y="30380"/>
                    <a:pt x="465" y="31066"/>
                    <a:pt x="622" y="31748"/>
                  </a:cubicBezTo>
                  <a:cubicBezTo>
                    <a:pt x="793" y="32484"/>
                    <a:pt x="986" y="33216"/>
                    <a:pt x="1118" y="33955"/>
                  </a:cubicBezTo>
                  <a:cubicBezTo>
                    <a:pt x="1286" y="34891"/>
                    <a:pt x="1543" y="35790"/>
                    <a:pt x="1900" y="36669"/>
                  </a:cubicBezTo>
                  <a:cubicBezTo>
                    <a:pt x="2389" y="37877"/>
                    <a:pt x="2860" y="39090"/>
                    <a:pt x="3353" y="40298"/>
                  </a:cubicBezTo>
                  <a:cubicBezTo>
                    <a:pt x="3468" y="40580"/>
                    <a:pt x="3610" y="40859"/>
                    <a:pt x="3775" y="41119"/>
                  </a:cubicBezTo>
                  <a:cubicBezTo>
                    <a:pt x="4189" y="41769"/>
                    <a:pt x="4593" y="42426"/>
                    <a:pt x="5050" y="43048"/>
                  </a:cubicBezTo>
                  <a:cubicBezTo>
                    <a:pt x="6353" y="44819"/>
                    <a:pt x="7760" y="46494"/>
                    <a:pt x="9471" y="47897"/>
                  </a:cubicBezTo>
                  <a:cubicBezTo>
                    <a:pt x="10732" y="48937"/>
                    <a:pt x="12043" y="49894"/>
                    <a:pt x="13467" y="50697"/>
                  </a:cubicBezTo>
                  <a:cubicBezTo>
                    <a:pt x="15006" y="51569"/>
                    <a:pt x="16564" y="52394"/>
                    <a:pt x="18224" y="53018"/>
                  </a:cubicBezTo>
                  <a:cubicBezTo>
                    <a:pt x="18674" y="53186"/>
                    <a:pt x="19121" y="53361"/>
                    <a:pt x="19578" y="53508"/>
                  </a:cubicBezTo>
                  <a:cubicBezTo>
                    <a:pt x="19985" y="53633"/>
                    <a:pt x="20399" y="53761"/>
                    <a:pt x="20817" y="53819"/>
                  </a:cubicBezTo>
                  <a:cubicBezTo>
                    <a:pt x="21903" y="53969"/>
                    <a:pt x="22995" y="54068"/>
                    <a:pt x="24085" y="54215"/>
                  </a:cubicBezTo>
                  <a:cubicBezTo>
                    <a:pt x="24750" y="54304"/>
                    <a:pt x="25413" y="54359"/>
                    <a:pt x="26080" y="54359"/>
                  </a:cubicBezTo>
                  <a:cubicBezTo>
                    <a:pt x="26505" y="54359"/>
                    <a:pt x="26931" y="54337"/>
                    <a:pt x="27360" y="54287"/>
                  </a:cubicBezTo>
                  <a:cubicBezTo>
                    <a:pt x="29338" y="54051"/>
                    <a:pt x="31306" y="53811"/>
                    <a:pt x="33245" y="53336"/>
                  </a:cubicBezTo>
                  <a:cubicBezTo>
                    <a:pt x="35106" y="52883"/>
                    <a:pt x="36899" y="52273"/>
                    <a:pt x="38595" y="51394"/>
                  </a:cubicBezTo>
                  <a:cubicBezTo>
                    <a:pt x="39630" y="50858"/>
                    <a:pt x="40637" y="50276"/>
                    <a:pt x="41652" y="49701"/>
                  </a:cubicBezTo>
                  <a:cubicBezTo>
                    <a:pt x="41859" y="49583"/>
                    <a:pt x="42051" y="49433"/>
                    <a:pt x="42231" y="49276"/>
                  </a:cubicBezTo>
                  <a:cubicBezTo>
                    <a:pt x="42870" y="48708"/>
                    <a:pt x="43509" y="48141"/>
                    <a:pt x="44138" y="47559"/>
                  </a:cubicBezTo>
                  <a:cubicBezTo>
                    <a:pt x="45691" y="46115"/>
                    <a:pt x="47055" y="44512"/>
                    <a:pt x="48176" y="42708"/>
                  </a:cubicBezTo>
                  <a:cubicBezTo>
                    <a:pt x="52241" y="36169"/>
                    <a:pt x="53255" y="29123"/>
                    <a:pt x="51565" y="21659"/>
                  </a:cubicBezTo>
                  <a:cubicBezTo>
                    <a:pt x="51037" y="19309"/>
                    <a:pt x="50173" y="17067"/>
                    <a:pt x="49045" y="14934"/>
                  </a:cubicBezTo>
                  <a:cubicBezTo>
                    <a:pt x="46251" y="9663"/>
                    <a:pt x="42277" y="5553"/>
                    <a:pt x="36952" y="2831"/>
                  </a:cubicBezTo>
                  <a:cubicBezTo>
                    <a:pt x="33290" y="959"/>
                    <a:pt x="29497" y="0"/>
                    <a:pt x="255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7"/>
            <p:cNvSpPr/>
            <p:nvPr/>
          </p:nvSpPr>
          <p:spPr>
            <a:xfrm>
              <a:off x="6391475" y="3671900"/>
              <a:ext cx="7900" cy="7975"/>
            </a:xfrm>
            <a:custGeom>
              <a:rect b="b" l="l" r="r" t="t"/>
              <a:pathLst>
                <a:path extrusionOk="0" h="319" w="316">
                  <a:moveTo>
                    <a:pt x="126" y="0"/>
                  </a:moveTo>
                  <a:cubicBezTo>
                    <a:pt x="107" y="0"/>
                    <a:pt x="89" y="2"/>
                    <a:pt x="73" y="4"/>
                  </a:cubicBezTo>
                  <a:cubicBezTo>
                    <a:pt x="48" y="7"/>
                    <a:pt x="1" y="133"/>
                    <a:pt x="22" y="169"/>
                  </a:cubicBezTo>
                  <a:cubicBezTo>
                    <a:pt x="58" y="226"/>
                    <a:pt x="140" y="251"/>
                    <a:pt x="247" y="319"/>
                  </a:cubicBezTo>
                  <a:cubicBezTo>
                    <a:pt x="269" y="190"/>
                    <a:pt x="315" y="93"/>
                    <a:pt x="283" y="50"/>
                  </a:cubicBezTo>
                  <a:cubicBezTo>
                    <a:pt x="256" y="15"/>
                    <a:pt x="188" y="0"/>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7"/>
            <p:cNvSpPr/>
            <p:nvPr/>
          </p:nvSpPr>
          <p:spPr>
            <a:xfrm>
              <a:off x="5909275" y="3375900"/>
              <a:ext cx="62525" cy="10250"/>
            </a:xfrm>
            <a:custGeom>
              <a:rect b="b" l="l" r="r" t="t"/>
              <a:pathLst>
                <a:path extrusionOk="0" h="410" w="2501">
                  <a:moveTo>
                    <a:pt x="2037" y="1"/>
                  </a:moveTo>
                  <a:cubicBezTo>
                    <a:pt x="1830" y="1"/>
                    <a:pt x="1622" y="58"/>
                    <a:pt x="1418" y="116"/>
                  </a:cubicBezTo>
                  <a:cubicBezTo>
                    <a:pt x="1203" y="176"/>
                    <a:pt x="992" y="221"/>
                    <a:pt x="776" y="221"/>
                  </a:cubicBezTo>
                  <a:cubicBezTo>
                    <a:pt x="656" y="221"/>
                    <a:pt x="535" y="207"/>
                    <a:pt x="411" y="174"/>
                  </a:cubicBezTo>
                  <a:cubicBezTo>
                    <a:pt x="345" y="155"/>
                    <a:pt x="275" y="134"/>
                    <a:pt x="207" y="134"/>
                  </a:cubicBezTo>
                  <a:cubicBezTo>
                    <a:pt x="129" y="134"/>
                    <a:pt x="56" y="163"/>
                    <a:pt x="0" y="259"/>
                  </a:cubicBezTo>
                  <a:cubicBezTo>
                    <a:pt x="215" y="309"/>
                    <a:pt x="432" y="359"/>
                    <a:pt x="651" y="409"/>
                  </a:cubicBezTo>
                  <a:cubicBezTo>
                    <a:pt x="1257" y="307"/>
                    <a:pt x="1860" y="206"/>
                    <a:pt x="2467" y="104"/>
                  </a:cubicBezTo>
                  <a:lnTo>
                    <a:pt x="2467" y="104"/>
                  </a:lnTo>
                  <a:cubicBezTo>
                    <a:pt x="2474" y="108"/>
                    <a:pt x="2482" y="112"/>
                    <a:pt x="2489" y="116"/>
                  </a:cubicBezTo>
                  <a:lnTo>
                    <a:pt x="2500" y="98"/>
                  </a:lnTo>
                  <a:lnTo>
                    <a:pt x="2500" y="98"/>
                  </a:lnTo>
                  <a:cubicBezTo>
                    <a:pt x="2489" y="100"/>
                    <a:pt x="2478" y="102"/>
                    <a:pt x="2467" y="104"/>
                  </a:cubicBezTo>
                  <a:lnTo>
                    <a:pt x="2467" y="104"/>
                  </a:lnTo>
                  <a:cubicBezTo>
                    <a:pt x="2325" y="29"/>
                    <a:pt x="2181" y="1"/>
                    <a:pt x="203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7"/>
            <p:cNvSpPr/>
            <p:nvPr/>
          </p:nvSpPr>
          <p:spPr>
            <a:xfrm>
              <a:off x="5303500" y="3416650"/>
              <a:ext cx="19050" cy="42425"/>
            </a:xfrm>
            <a:custGeom>
              <a:rect b="b" l="l" r="r" t="t"/>
              <a:pathLst>
                <a:path extrusionOk="0" h="1697" w="762">
                  <a:moveTo>
                    <a:pt x="761" y="1"/>
                  </a:moveTo>
                  <a:lnTo>
                    <a:pt x="761" y="1"/>
                  </a:lnTo>
                  <a:cubicBezTo>
                    <a:pt x="386" y="476"/>
                    <a:pt x="176" y="1025"/>
                    <a:pt x="8" y="1593"/>
                  </a:cubicBezTo>
                  <a:cubicBezTo>
                    <a:pt x="0" y="1611"/>
                    <a:pt x="90" y="1661"/>
                    <a:pt x="133" y="1697"/>
                  </a:cubicBezTo>
                  <a:cubicBezTo>
                    <a:pt x="168" y="1621"/>
                    <a:pt x="201" y="1547"/>
                    <a:pt x="236" y="1468"/>
                  </a:cubicBezTo>
                  <a:cubicBezTo>
                    <a:pt x="411" y="979"/>
                    <a:pt x="586" y="489"/>
                    <a:pt x="7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7"/>
            <p:cNvSpPr/>
            <p:nvPr/>
          </p:nvSpPr>
          <p:spPr>
            <a:xfrm>
              <a:off x="5105650" y="3506275"/>
              <a:ext cx="59225" cy="482600"/>
            </a:xfrm>
            <a:custGeom>
              <a:rect b="b" l="l" r="r" t="t"/>
              <a:pathLst>
                <a:path extrusionOk="0" h="19304" w="2369">
                  <a:moveTo>
                    <a:pt x="1293" y="1"/>
                  </a:moveTo>
                  <a:cubicBezTo>
                    <a:pt x="1243" y="118"/>
                    <a:pt x="1190" y="240"/>
                    <a:pt x="1147" y="362"/>
                  </a:cubicBezTo>
                  <a:cubicBezTo>
                    <a:pt x="736" y="1529"/>
                    <a:pt x="493" y="2740"/>
                    <a:pt x="333" y="3962"/>
                  </a:cubicBezTo>
                  <a:cubicBezTo>
                    <a:pt x="76" y="5954"/>
                    <a:pt x="0" y="7951"/>
                    <a:pt x="175" y="9958"/>
                  </a:cubicBezTo>
                  <a:cubicBezTo>
                    <a:pt x="318" y="11597"/>
                    <a:pt x="483" y="13232"/>
                    <a:pt x="900" y="14825"/>
                  </a:cubicBezTo>
                  <a:cubicBezTo>
                    <a:pt x="1276" y="16250"/>
                    <a:pt x="1733" y="17654"/>
                    <a:pt x="2158" y="19065"/>
                  </a:cubicBezTo>
                  <a:cubicBezTo>
                    <a:pt x="2183" y="19146"/>
                    <a:pt x="2232" y="19225"/>
                    <a:pt x="2272" y="19304"/>
                  </a:cubicBezTo>
                  <a:cubicBezTo>
                    <a:pt x="2369" y="19022"/>
                    <a:pt x="2254" y="18793"/>
                    <a:pt x="2183" y="18557"/>
                  </a:cubicBezTo>
                  <a:cubicBezTo>
                    <a:pt x="1754" y="17165"/>
                    <a:pt x="1268" y="15793"/>
                    <a:pt x="961" y="14364"/>
                  </a:cubicBezTo>
                  <a:cubicBezTo>
                    <a:pt x="518" y="12279"/>
                    <a:pt x="279" y="10172"/>
                    <a:pt x="240" y="8047"/>
                  </a:cubicBezTo>
                  <a:cubicBezTo>
                    <a:pt x="190" y="5554"/>
                    <a:pt x="468" y="3090"/>
                    <a:pt x="1179" y="687"/>
                  </a:cubicBezTo>
                  <a:cubicBezTo>
                    <a:pt x="1243" y="465"/>
                    <a:pt x="1297" y="240"/>
                    <a:pt x="1354" y="19"/>
                  </a:cubicBezTo>
                  <a:cubicBezTo>
                    <a:pt x="1336" y="11"/>
                    <a:pt x="1314" y="4"/>
                    <a:pt x="12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7"/>
            <p:cNvSpPr/>
            <p:nvPr/>
          </p:nvSpPr>
          <p:spPr>
            <a:xfrm>
              <a:off x="5623400" y="3170200"/>
              <a:ext cx="320900" cy="63700"/>
            </a:xfrm>
            <a:custGeom>
              <a:rect b="b" l="l" r="r" t="t"/>
              <a:pathLst>
                <a:path extrusionOk="0" h="2548" w="12836">
                  <a:moveTo>
                    <a:pt x="780" y="0"/>
                  </a:moveTo>
                  <a:cubicBezTo>
                    <a:pt x="655" y="0"/>
                    <a:pt x="529" y="1"/>
                    <a:pt x="403" y="2"/>
                  </a:cubicBezTo>
                  <a:cubicBezTo>
                    <a:pt x="268" y="5"/>
                    <a:pt x="133" y="19"/>
                    <a:pt x="1" y="30"/>
                  </a:cubicBezTo>
                  <a:cubicBezTo>
                    <a:pt x="2175" y="198"/>
                    <a:pt x="4332" y="419"/>
                    <a:pt x="6475" y="777"/>
                  </a:cubicBezTo>
                  <a:cubicBezTo>
                    <a:pt x="8643" y="1141"/>
                    <a:pt x="10728" y="1769"/>
                    <a:pt x="12782" y="2548"/>
                  </a:cubicBezTo>
                  <a:cubicBezTo>
                    <a:pt x="12800" y="2509"/>
                    <a:pt x="12818" y="2473"/>
                    <a:pt x="12836" y="2434"/>
                  </a:cubicBezTo>
                  <a:cubicBezTo>
                    <a:pt x="12668" y="2355"/>
                    <a:pt x="12503" y="2269"/>
                    <a:pt x="12332" y="2201"/>
                  </a:cubicBezTo>
                  <a:cubicBezTo>
                    <a:pt x="11596" y="1919"/>
                    <a:pt x="10868" y="1616"/>
                    <a:pt x="10118" y="1373"/>
                  </a:cubicBezTo>
                  <a:cubicBezTo>
                    <a:pt x="7080" y="400"/>
                    <a:pt x="3958" y="0"/>
                    <a:pt x="78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7"/>
            <p:cNvSpPr/>
            <p:nvPr/>
          </p:nvSpPr>
          <p:spPr>
            <a:xfrm>
              <a:off x="5631450" y="3129800"/>
              <a:ext cx="324275" cy="61075"/>
            </a:xfrm>
            <a:custGeom>
              <a:rect b="b" l="l" r="r" t="t"/>
              <a:pathLst>
                <a:path extrusionOk="0" h="2443" w="12971">
                  <a:moveTo>
                    <a:pt x="1762" y="0"/>
                  </a:moveTo>
                  <a:cubicBezTo>
                    <a:pt x="1312" y="0"/>
                    <a:pt x="861" y="25"/>
                    <a:pt x="411" y="92"/>
                  </a:cubicBezTo>
                  <a:cubicBezTo>
                    <a:pt x="343" y="103"/>
                    <a:pt x="274" y="97"/>
                    <a:pt x="207" y="107"/>
                  </a:cubicBezTo>
                  <a:cubicBezTo>
                    <a:pt x="160" y="118"/>
                    <a:pt x="117" y="146"/>
                    <a:pt x="0" y="199"/>
                  </a:cubicBezTo>
                  <a:cubicBezTo>
                    <a:pt x="254" y="193"/>
                    <a:pt x="508" y="190"/>
                    <a:pt x="761" y="190"/>
                  </a:cubicBezTo>
                  <a:cubicBezTo>
                    <a:pt x="5006" y="190"/>
                    <a:pt x="9016" y="1081"/>
                    <a:pt x="12971" y="2442"/>
                  </a:cubicBezTo>
                  <a:cubicBezTo>
                    <a:pt x="12935" y="2414"/>
                    <a:pt x="12906" y="2371"/>
                    <a:pt x="12867" y="2357"/>
                  </a:cubicBezTo>
                  <a:cubicBezTo>
                    <a:pt x="11820" y="1971"/>
                    <a:pt x="10800" y="1503"/>
                    <a:pt x="9728" y="1221"/>
                  </a:cubicBezTo>
                  <a:cubicBezTo>
                    <a:pt x="7795" y="707"/>
                    <a:pt x="5845" y="235"/>
                    <a:pt x="3839" y="103"/>
                  </a:cubicBezTo>
                  <a:cubicBezTo>
                    <a:pt x="3146" y="58"/>
                    <a:pt x="2454" y="0"/>
                    <a:pt x="17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7"/>
            <p:cNvSpPr/>
            <p:nvPr/>
          </p:nvSpPr>
          <p:spPr>
            <a:xfrm>
              <a:off x="5188325" y="3542425"/>
              <a:ext cx="58775" cy="426550"/>
            </a:xfrm>
            <a:custGeom>
              <a:rect b="b" l="l" r="r" t="t"/>
              <a:pathLst>
                <a:path extrusionOk="0" h="17062" w="2351">
                  <a:moveTo>
                    <a:pt x="704" y="1"/>
                  </a:moveTo>
                  <a:cubicBezTo>
                    <a:pt x="493" y="327"/>
                    <a:pt x="400" y="601"/>
                    <a:pt x="361" y="879"/>
                  </a:cubicBezTo>
                  <a:cubicBezTo>
                    <a:pt x="250" y="1608"/>
                    <a:pt x="125" y="2337"/>
                    <a:pt x="86" y="3069"/>
                  </a:cubicBezTo>
                  <a:cubicBezTo>
                    <a:pt x="0" y="4762"/>
                    <a:pt x="90" y="6455"/>
                    <a:pt x="236" y="8143"/>
                  </a:cubicBezTo>
                  <a:cubicBezTo>
                    <a:pt x="429" y="10347"/>
                    <a:pt x="772" y="12529"/>
                    <a:pt x="1426" y="14651"/>
                  </a:cubicBezTo>
                  <a:cubicBezTo>
                    <a:pt x="1593" y="15190"/>
                    <a:pt x="1804" y="15715"/>
                    <a:pt x="1989" y="16247"/>
                  </a:cubicBezTo>
                  <a:cubicBezTo>
                    <a:pt x="2086" y="16518"/>
                    <a:pt x="2179" y="16790"/>
                    <a:pt x="2271" y="17062"/>
                  </a:cubicBezTo>
                  <a:cubicBezTo>
                    <a:pt x="2297" y="17050"/>
                    <a:pt x="2325" y="17044"/>
                    <a:pt x="2350" y="17036"/>
                  </a:cubicBezTo>
                  <a:cubicBezTo>
                    <a:pt x="2218" y="16594"/>
                    <a:pt x="2108" y="16147"/>
                    <a:pt x="1950" y="15715"/>
                  </a:cubicBezTo>
                  <a:cubicBezTo>
                    <a:pt x="1340" y="14033"/>
                    <a:pt x="961" y="12294"/>
                    <a:pt x="690" y="10530"/>
                  </a:cubicBezTo>
                  <a:cubicBezTo>
                    <a:pt x="347" y="8293"/>
                    <a:pt x="158" y="6043"/>
                    <a:pt x="201" y="3780"/>
                  </a:cubicBezTo>
                  <a:cubicBezTo>
                    <a:pt x="222" y="2576"/>
                    <a:pt x="329" y="1387"/>
                    <a:pt x="697" y="233"/>
                  </a:cubicBezTo>
                  <a:cubicBezTo>
                    <a:pt x="712" y="190"/>
                    <a:pt x="700" y="144"/>
                    <a:pt x="7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7"/>
            <p:cNvSpPr/>
            <p:nvPr/>
          </p:nvSpPr>
          <p:spPr>
            <a:xfrm>
              <a:off x="5793400" y="3204875"/>
              <a:ext cx="218300" cy="80725"/>
            </a:xfrm>
            <a:custGeom>
              <a:rect b="b" l="l" r="r" t="t"/>
              <a:pathLst>
                <a:path extrusionOk="0" h="3229" w="8732">
                  <a:moveTo>
                    <a:pt x="0" y="0"/>
                  </a:moveTo>
                  <a:lnTo>
                    <a:pt x="0" y="0"/>
                  </a:lnTo>
                  <a:cubicBezTo>
                    <a:pt x="50" y="104"/>
                    <a:pt x="114" y="118"/>
                    <a:pt x="175" y="136"/>
                  </a:cubicBezTo>
                  <a:cubicBezTo>
                    <a:pt x="1314" y="432"/>
                    <a:pt x="2464" y="704"/>
                    <a:pt x="3596" y="1036"/>
                  </a:cubicBezTo>
                  <a:cubicBezTo>
                    <a:pt x="4382" y="1268"/>
                    <a:pt x="5161" y="1539"/>
                    <a:pt x="5914" y="1868"/>
                  </a:cubicBezTo>
                  <a:cubicBezTo>
                    <a:pt x="6775" y="2246"/>
                    <a:pt x="7600" y="2703"/>
                    <a:pt x="8439" y="3125"/>
                  </a:cubicBezTo>
                  <a:cubicBezTo>
                    <a:pt x="8528" y="3171"/>
                    <a:pt x="8629" y="3196"/>
                    <a:pt x="8721" y="3229"/>
                  </a:cubicBezTo>
                  <a:lnTo>
                    <a:pt x="8731" y="3214"/>
                  </a:lnTo>
                  <a:cubicBezTo>
                    <a:pt x="8632" y="3125"/>
                    <a:pt x="8546" y="3011"/>
                    <a:pt x="8431" y="2950"/>
                  </a:cubicBezTo>
                  <a:cubicBezTo>
                    <a:pt x="7482" y="2439"/>
                    <a:pt x="6553" y="1875"/>
                    <a:pt x="5568" y="1454"/>
                  </a:cubicBezTo>
                  <a:cubicBezTo>
                    <a:pt x="4039" y="796"/>
                    <a:pt x="2428" y="386"/>
                    <a:pt x="796" y="64"/>
                  </a:cubicBezTo>
                  <a:cubicBezTo>
                    <a:pt x="536" y="11"/>
                    <a:pt x="264" y="18"/>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7"/>
            <p:cNvSpPr/>
            <p:nvPr/>
          </p:nvSpPr>
          <p:spPr>
            <a:xfrm>
              <a:off x="5146450" y="3530850"/>
              <a:ext cx="35650" cy="331525"/>
            </a:xfrm>
            <a:custGeom>
              <a:rect b="b" l="l" r="r" t="t"/>
              <a:pathLst>
                <a:path extrusionOk="0" h="13261" w="1426">
                  <a:moveTo>
                    <a:pt x="1133" y="0"/>
                  </a:moveTo>
                  <a:lnTo>
                    <a:pt x="1133" y="0"/>
                  </a:lnTo>
                  <a:cubicBezTo>
                    <a:pt x="76" y="3614"/>
                    <a:pt x="0" y="9350"/>
                    <a:pt x="1315" y="13261"/>
                  </a:cubicBezTo>
                  <a:cubicBezTo>
                    <a:pt x="1426" y="13060"/>
                    <a:pt x="1343" y="12878"/>
                    <a:pt x="1297" y="12707"/>
                  </a:cubicBezTo>
                  <a:cubicBezTo>
                    <a:pt x="875" y="11199"/>
                    <a:pt x="618" y="9668"/>
                    <a:pt x="529" y="8107"/>
                  </a:cubicBezTo>
                  <a:cubicBezTo>
                    <a:pt x="404" y="5911"/>
                    <a:pt x="465" y="3725"/>
                    <a:pt x="882" y="1561"/>
                  </a:cubicBezTo>
                  <a:cubicBezTo>
                    <a:pt x="983" y="1042"/>
                    <a:pt x="1047" y="521"/>
                    <a:pt x="113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7"/>
            <p:cNvSpPr/>
            <p:nvPr/>
          </p:nvSpPr>
          <p:spPr>
            <a:xfrm>
              <a:off x="5930775" y="4099200"/>
              <a:ext cx="187175" cy="152800"/>
            </a:xfrm>
            <a:custGeom>
              <a:rect b="b" l="l" r="r" t="t"/>
              <a:pathLst>
                <a:path extrusionOk="0" h="6112" w="7487">
                  <a:moveTo>
                    <a:pt x="7487" y="1"/>
                  </a:moveTo>
                  <a:lnTo>
                    <a:pt x="7487" y="1"/>
                  </a:lnTo>
                  <a:cubicBezTo>
                    <a:pt x="7322" y="172"/>
                    <a:pt x="7233" y="265"/>
                    <a:pt x="7151" y="362"/>
                  </a:cubicBezTo>
                  <a:cubicBezTo>
                    <a:pt x="5708" y="2001"/>
                    <a:pt x="4136" y="3494"/>
                    <a:pt x="2251" y="4629"/>
                  </a:cubicBezTo>
                  <a:cubicBezTo>
                    <a:pt x="1490" y="5086"/>
                    <a:pt x="751" y="5579"/>
                    <a:pt x="1" y="6054"/>
                  </a:cubicBezTo>
                  <a:cubicBezTo>
                    <a:pt x="9" y="6072"/>
                    <a:pt x="15" y="6093"/>
                    <a:pt x="22" y="6111"/>
                  </a:cubicBezTo>
                  <a:cubicBezTo>
                    <a:pt x="87" y="6093"/>
                    <a:pt x="158" y="6086"/>
                    <a:pt x="212" y="6054"/>
                  </a:cubicBezTo>
                  <a:cubicBezTo>
                    <a:pt x="951" y="5618"/>
                    <a:pt x="1690" y="5190"/>
                    <a:pt x="2419" y="4747"/>
                  </a:cubicBezTo>
                  <a:cubicBezTo>
                    <a:pt x="4208" y="3662"/>
                    <a:pt x="5719" y="2247"/>
                    <a:pt x="7101" y="694"/>
                  </a:cubicBezTo>
                  <a:cubicBezTo>
                    <a:pt x="7254" y="522"/>
                    <a:pt x="7419" y="354"/>
                    <a:pt x="74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7"/>
            <p:cNvSpPr/>
            <p:nvPr/>
          </p:nvSpPr>
          <p:spPr>
            <a:xfrm>
              <a:off x="6058100" y="4093225"/>
              <a:ext cx="119500" cy="123050"/>
            </a:xfrm>
            <a:custGeom>
              <a:rect b="b" l="l" r="r" t="t"/>
              <a:pathLst>
                <a:path extrusionOk="0" h="4922" w="4780">
                  <a:moveTo>
                    <a:pt x="4779" y="1"/>
                  </a:moveTo>
                  <a:cubicBezTo>
                    <a:pt x="3376" y="1832"/>
                    <a:pt x="1761" y="3451"/>
                    <a:pt x="1" y="4921"/>
                  </a:cubicBezTo>
                  <a:cubicBezTo>
                    <a:pt x="1911" y="3590"/>
                    <a:pt x="3658" y="2093"/>
                    <a:pt x="477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7"/>
            <p:cNvSpPr/>
            <p:nvPr/>
          </p:nvSpPr>
          <p:spPr>
            <a:xfrm>
              <a:off x="5127975" y="3489925"/>
              <a:ext cx="35925" cy="163875"/>
            </a:xfrm>
            <a:custGeom>
              <a:rect b="b" l="l" r="r" t="t"/>
              <a:pathLst>
                <a:path extrusionOk="0" h="6555" w="1437">
                  <a:moveTo>
                    <a:pt x="1404" y="1"/>
                  </a:moveTo>
                  <a:lnTo>
                    <a:pt x="1404" y="1"/>
                  </a:lnTo>
                  <a:cubicBezTo>
                    <a:pt x="1368" y="37"/>
                    <a:pt x="1321" y="65"/>
                    <a:pt x="1300" y="108"/>
                  </a:cubicBezTo>
                  <a:cubicBezTo>
                    <a:pt x="1236" y="248"/>
                    <a:pt x="1182" y="394"/>
                    <a:pt x="1125" y="537"/>
                  </a:cubicBezTo>
                  <a:cubicBezTo>
                    <a:pt x="654" y="1705"/>
                    <a:pt x="447" y="2941"/>
                    <a:pt x="243" y="4176"/>
                  </a:cubicBezTo>
                  <a:cubicBezTo>
                    <a:pt x="136" y="4815"/>
                    <a:pt x="86" y="5465"/>
                    <a:pt x="19" y="6112"/>
                  </a:cubicBezTo>
                  <a:cubicBezTo>
                    <a:pt x="1" y="6258"/>
                    <a:pt x="22" y="6404"/>
                    <a:pt x="25" y="6551"/>
                  </a:cubicBezTo>
                  <a:cubicBezTo>
                    <a:pt x="61" y="6551"/>
                    <a:pt x="93" y="6554"/>
                    <a:pt x="126" y="6554"/>
                  </a:cubicBezTo>
                  <a:cubicBezTo>
                    <a:pt x="175" y="6119"/>
                    <a:pt x="218" y="5684"/>
                    <a:pt x="276" y="5251"/>
                  </a:cubicBezTo>
                  <a:cubicBezTo>
                    <a:pt x="336" y="4808"/>
                    <a:pt x="404" y="4369"/>
                    <a:pt x="486" y="3930"/>
                  </a:cubicBezTo>
                  <a:cubicBezTo>
                    <a:pt x="568" y="3477"/>
                    <a:pt x="661" y="3022"/>
                    <a:pt x="764" y="2572"/>
                  </a:cubicBezTo>
                  <a:cubicBezTo>
                    <a:pt x="864" y="2137"/>
                    <a:pt x="983" y="1708"/>
                    <a:pt x="1100" y="1280"/>
                  </a:cubicBezTo>
                  <a:cubicBezTo>
                    <a:pt x="1218" y="862"/>
                    <a:pt x="1436" y="472"/>
                    <a:pt x="14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7"/>
            <p:cNvSpPr/>
            <p:nvPr/>
          </p:nvSpPr>
          <p:spPr>
            <a:xfrm>
              <a:off x="5152350" y="3327825"/>
              <a:ext cx="85475" cy="131975"/>
            </a:xfrm>
            <a:custGeom>
              <a:rect b="b" l="l" r="r" t="t"/>
              <a:pathLst>
                <a:path extrusionOk="0" h="5279" w="3419">
                  <a:moveTo>
                    <a:pt x="3418" y="0"/>
                  </a:moveTo>
                  <a:lnTo>
                    <a:pt x="3418" y="0"/>
                  </a:lnTo>
                  <a:cubicBezTo>
                    <a:pt x="2372" y="543"/>
                    <a:pt x="493" y="3361"/>
                    <a:pt x="0" y="5278"/>
                  </a:cubicBezTo>
                  <a:cubicBezTo>
                    <a:pt x="501" y="4353"/>
                    <a:pt x="946" y="3393"/>
                    <a:pt x="1518" y="2511"/>
                  </a:cubicBezTo>
                  <a:cubicBezTo>
                    <a:pt x="2086" y="1632"/>
                    <a:pt x="2782" y="832"/>
                    <a:pt x="34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7"/>
            <p:cNvSpPr/>
            <p:nvPr/>
          </p:nvSpPr>
          <p:spPr>
            <a:xfrm>
              <a:off x="5121275" y="3677350"/>
              <a:ext cx="27000" cy="190275"/>
            </a:xfrm>
            <a:custGeom>
              <a:rect b="b" l="l" r="r" t="t"/>
              <a:pathLst>
                <a:path extrusionOk="0" h="7611" w="1080">
                  <a:moveTo>
                    <a:pt x="218" y="0"/>
                  </a:moveTo>
                  <a:cubicBezTo>
                    <a:pt x="0" y="961"/>
                    <a:pt x="611" y="6475"/>
                    <a:pt x="1079" y="7610"/>
                  </a:cubicBezTo>
                  <a:cubicBezTo>
                    <a:pt x="1072" y="6750"/>
                    <a:pt x="829" y="5925"/>
                    <a:pt x="729" y="5082"/>
                  </a:cubicBezTo>
                  <a:cubicBezTo>
                    <a:pt x="629" y="4251"/>
                    <a:pt x="497" y="3422"/>
                    <a:pt x="411" y="2586"/>
                  </a:cubicBezTo>
                  <a:cubicBezTo>
                    <a:pt x="329" y="1750"/>
                    <a:pt x="287" y="908"/>
                    <a:pt x="2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7"/>
            <p:cNvSpPr/>
            <p:nvPr/>
          </p:nvSpPr>
          <p:spPr>
            <a:xfrm>
              <a:off x="5881075" y="3189150"/>
              <a:ext cx="161525" cy="69125"/>
            </a:xfrm>
            <a:custGeom>
              <a:rect b="b" l="l" r="r" t="t"/>
              <a:pathLst>
                <a:path extrusionOk="0" h="2765" w="6461">
                  <a:moveTo>
                    <a:pt x="91" y="1"/>
                  </a:moveTo>
                  <a:cubicBezTo>
                    <a:pt x="57" y="1"/>
                    <a:pt x="27" y="3"/>
                    <a:pt x="0" y="8"/>
                  </a:cubicBezTo>
                  <a:cubicBezTo>
                    <a:pt x="1103" y="415"/>
                    <a:pt x="2214" y="776"/>
                    <a:pt x="3282" y="1232"/>
                  </a:cubicBezTo>
                  <a:cubicBezTo>
                    <a:pt x="4360" y="1694"/>
                    <a:pt x="5403" y="2251"/>
                    <a:pt x="6460" y="2765"/>
                  </a:cubicBezTo>
                  <a:cubicBezTo>
                    <a:pt x="5263" y="1788"/>
                    <a:pt x="1077" y="1"/>
                    <a:pt x="9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7"/>
            <p:cNvSpPr/>
            <p:nvPr/>
          </p:nvSpPr>
          <p:spPr>
            <a:xfrm>
              <a:off x="6199075" y="3431450"/>
              <a:ext cx="65200" cy="191650"/>
            </a:xfrm>
            <a:custGeom>
              <a:rect b="b" l="l" r="r" t="t"/>
              <a:pathLst>
                <a:path extrusionOk="0" h="7666" w="2608">
                  <a:moveTo>
                    <a:pt x="1" y="1"/>
                  </a:moveTo>
                  <a:lnTo>
                    <a:pt x="1" y="1"/>
                  </a:lnTo>
                  <a:cubicBezTo>
                    <a:pt x="137" y="337"/>
                    <a:pt x="322" y="647"/>
                    <a:pt x="447" y="976"/>
                  </a:cubicBezTo>
                  <a:cubicBezTo>
                    <a:pt x="833" y="2001"/>
                    <a:pt x="1215" y="3026"/>
                    <a:pt x="1565" y="4062"/>
                  </a:cubicBezTo>
                  <a:cubicBezTo>
                    <a:pt x="1962" y="5232"/>
                    <a:pt x="2307" y="6421"/>
                    <a:pt x="2546" y="7640"/>
                  </a:cubicBezTo>
                  <a:lnTo>
                    <a:pt x="2546" y="7640"/>
                  </a:lnTo>
                  <a:cubicBezTo>
                    <a:pt x="2571" y="7601"/>
                    <a:pt x="2607" y="7561"/>
                    <a:pt x="2601" y="7525"/>
                  </a:cubicBezTo>
                  <a:cubicBezTo>
                    <a:pt x="2532" y="7140"/>
                    <a:pt x="2486" y="6747"/>
                    <a:pt x="2376" y="6373"/>
                  </a:cubicBezTo>
                  <a:cubicBezTo>
                    <a:pt x="1975" y="4994"/>
                    <a:pt x="1568" y="3619"/>
                    <a:pt x="1129" y="2251"/>
                  </a:cubicBezTo>
                  <a:cubicBezTo>
                    <a:pt x="947" y="1683"/>
                    <a:pt x="690" y="1140"/>
                    <a:pt x="444" y="594"/>
                  </a:cubicBezTo>
                  <a:cubicBezTo>
                    <a:pt x="343" y="373"/>
                    <a:pt x="226" y="141"/>
                    <a:pt x="1" y="1"/>
                  </a:cubicBezTo>
                  <a:close/>
                  <a:moveTo>
                    <a:pt x="2546" y="7640"/>
                  </a:moveTo>
                  <a:lnTo>
                    <a:pt x="2546" y="7640"/>
                  </a:lnTo>
                  <a:cubicBezTo>
                    <a:pt x="2542" y="7645"/>
                    <a:pt x="2539" y="7649"/>
                    <a:pt x="2537" y="7654"/>
                  </a:cubicBezTo>
                  <a:lnTo>
                    <a:pt x="2550" y="7665"/>
                  </a:lnTo>
                  <a:cubicBezTo>
                    <a:pt x="2549" y="7657"/>
                    <a:pt x="2547" y="7648"/>
                    <a:pt x="2546" y="764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7"/>
            <p:cNvSpPr/>
            <p:nvPr/>
          </p:nvSpPr>
          <p:spPr>
            <a:xfrm>
              <a:off x="6046500" y="4180175"/>
              <a:ext cx="117975" cy="98850"/>
            </a:xfrm>
            <a:custGeom>
              <a:rect b="b" l="l" r="r" t="t"/>
              <a:pathLst>
                <a:path extrusionOk="0" h="3954" w="4719">
                  <a:moveTo>
                    <a:pt x="4658" y="1"/>
                  </a:moveTo>
                  <a:cubicBezTo>
                    <a:pt x="4358" y="273"/>
                    <a:pt x="4061" y="544"/>
                    <a:pt x="3761" y="815"/>
                  </a:cubicBezTo>
                  <a:cubicBezTo>
                    <a:pt x="3458" y="1090"/>
                    <a:pt x="3154" y="1361"/>
                    <a:pt x="2843" y="1629"/>
                  </a:cubicBezTo>
                  <a:cubicBezTo>
                    <a:pt x="2518" y="1908"/>
                    <a:pt x="2193" y="2187"/>
                    <a:pt x="1861" y="2454"/>
                  </a:cubicBezTo>
                  <a:cubicBezTo>
                    <a:pt x="1543" y="2711"/>
                    <a:pt x="1211" y="2955"/>
                    <a:pt x="893" y="3212"/>
                  </a:cubicBezTo>
                  <a:cubicBezTo>
                    <a:pt x="593" y="3458"/>
                    <a:pt x="247" y="3644"/>
                    <a:pt x="0" y="3954"/>
                  </a:cubicBezTo>
                  <a:cubicBezTo>
                    <a:pt x="1772" y="2901"/>
                    <a:pt x="3326" y="1583"/>
                    <a:pt x="4719" y="76"/>
                  </a:cubicBezTo>
                  <a:cubicBezTo>
                    <a:pt x="4697" y="51"/>
                    <a:pt x="4679" y="26"/>
                    <a:pt x="46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7"/>
            <p:cNvSpPr/>
            <p:nvPr/>
          </p:nvSpPr>
          <p:spPr>
            <a:xfrm>
              <a:off x="5182800" y="3381725"/>
              <a:ext cx="63925" cy="126025"/>
            </a:xfrm>
            <a:custGeom>
              <a:rect b="b" l="l" r="r" t="t"/>
              <a:pathLst>
                <a:path extrusionOk="0" h="5041" w="2557">
                  <a:moveTo>
                    <a:pt x="2557" y="1"/>
                  </a:moveTo>
                  <a:lnTo>
                    <a:pt x="2557" y="1"/>
                  </a:lnTo>
                  <a:cubicBezTo>
                    <a:pt x="1604" y="915"/>
                    <a:pt x="0" y="4019"/>
                    <a:pt x="82" y="5040"/>
                  </a:cubicBezTo>
                  <a:cubicBezTo>
                    <a:pt x="697" y="3211"/>
                    <a:pt x="1564" y="1573"/>
                    <a:pt x="255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7"/>
            <p:cNvSpPr/>
            <p:nvPr/>
          </p:nvSpPr>
          <p:spPr>
            <a:xfrm>
              <a:off x="6251325" y="3499500"/>
              <a:ext cx="43850" cy="179300"/>
            </a:xfrm>
            <a:custGeom>
              <a:rect b="b" l="l" r="r" t="t"/>
              <a:pathLst>
                <a:path extrusionOk="0" h="7172" w="1754">
                  <a:moveTo>
                    <a:pt x="0" y="0"/>
                  </a:moveTo>
                  <a:lnTo>
                    <a:pt x="0" y="0"/>
                  </a:lnTo>
                  <a:cubicBezTo>
                    <a:pt x="700" y="2361"/>
                    <a:pt x="1278" y="4754"/>
                    <a:pt x="1754" y="7172"/>
                  </a:cubicBezTo>
                  <a:cubicBezTo>
                    <a:pt x="1497" y="4701"/>
                    <a:pt x="861" y="232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7"/>
            <p:cNvSpPr/>
            <p:nvPr/>
          </p:nvSpPr>
          <p:spPr>
            <a:xfrm>
              <a:off x="6218100" y="3541475"/>
              <a:ext cx="34575" cy="139550"/>
            </a:xfrm>
            <a:custGeom>
              <a:rect b="b" l="l" r="r" t="t"/>
              <a:pathLst>
                <a:path extrusionOk="0" h="5582" w="1383">
                  <a:moveTo>
                    <a:pt x="1" y="0"/>
                  </a:moveTo>
                  <a:lnTo>
                    <a:pt x="1" y="0"/>
                  </a:lnTo>
                  <a:cubicBezTo>
                    <a:pt x="597" y="1822"/>
                    <a:pt x="983" y="3682"/>
                    <a:pt x="1197" y="5582"/>
                  </a:cubicBezTo>
                  <a:cubicBezTo>
                    <a:pt x="1382" y="4372"/>
                    <a:pt x="654" y="975"/>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7"/>
            <p:cNvSpPr/>
            <p:nvPr/>
          </p:nvSpPr>
          <p:spPr>
            <a:xfrm>
              <a:off x="6145500" y="4036975"/>
              <a:ext cx="94675" cy="126100"/>
            </a:xfrm>
            <a:custGeom>
              <a:rect b="b" l="l" r="r" t="t"/>
              <a:pathLst>
                <a:path extrusionOk="0" h="5044" w="3787">
                  <a:moveTo>
                    <a:pt x="3683" y="1"/>
                  </a:moveTo>
                  <a:cubicBezTo>
                    <a:pt x="3523" y="265"/>
                    <a:pt x="3365" y="529"/>
                    <a:pt x="3201" y="786"/>
                  </a:cubicBezTo>
                  <a:cubicBezTo>
                    <a:pt x="3044" y="1033"/>
                    <a:pt x="2883" y="1275"/>
                    <a:pt x="2719" y="1518"/>
                  </a:cubicBezTo>
                  <a:cubicBezTo>
                    <a:pt x="2544" y="1772"/>
                    <a:pt x="2369" y="2025"/>
                    <a:pt x="2190" y="2276"/>
                  </a:cubicBezTo>
                  <a:cubicBezTo>
                    <a:pt x="2018" y="2515"/>
                    <a:pt x="1847" y="2751"/>
                    <a:pt x="1669" y="2979"/>
                  </a:cubicBezTo>
                  <a:cubicBezTo>
                    <a:pt x="1476" y="3222"/>
                    <a:pt x="1276" y="3458"/>
                    <a:pt x="1080" y="3693"/>
                  </a:cubicBezTo>
                  <a:cubicBezTo>
                    <a:pt x="894" y="3918"/>
                    <a:pt x="705" y="4140"/>
                    <a:pt x="519" y="4364"/>
                  </a:cubicBezTo>
                  <a:cubicBezTo>
                    <a:pt x="337" y="4582"/>
                    <a:pt x="133" y="4786"/>
                    <a:pt x="1" y="5043"/>
                  </a:cubicBezTo>
                  <a:cubicBezTo>
                    <a:pt x="1530" y="3583"/>
                    <a:pt x="2786" y="1918"/>
                    <a:pt x="3787" y="61"/>
                  </a:cubicBezTo>
                  <a:cubicBezTo>
                    <a:pt x="3751" y="44"/>
                    <a:pt x="3719" y="22"/>
                    <a:pt x="36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7"/>
            <p:cNvSpPr/>
            <p:nvPr/>
          </p:nvSpPr>
          <p:spPr>
            <a:xfrm>
              <a:off x="6201050" y="3563700"/>
              <a:ext cx="22775" cy="139650"/>
            </a:xfrm>
            <a:custGeom>
              <a:rect b="b" l="l" r="r" t="t"/>
              <a:pathLst>
                <a:path extrusionOk="0" h="5586" w="911">
                  <a:moveTo>
                    <a:pt x="0" y="0"/>
                  </a:moveTo>
                  <a:lnTo>
                    <a:pt x="0" y="0"/>
                  </a:lnTo>
                  <a:cubicBezTo>
                    <a:pt x="186" y="933"/>
                    <a:pt x="411" y="1861"/>
                    <a:pt x="546" y="2800"/>
                  </a:cubicBezTo>
                  <a:cubicBezTo>
                    <a:pt x="683" y="3722"/>
                    <a:pt x="726" y="4657"/>
                    <a:pt x="811" y="5586"/>
                  </a:cubicBezTo>
                  <a:cubicBezTo>
                    <a:pt x="911" y="3668"/>
                    <a:pt x="811" y="178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7"/>
            <p:cNvSpPr/>
            <p:nvPr/>
          </p:nvSpPr>
          <p:spPr>
            <a:xfrm>
              <a:off x="5915150" y="4196800"/>
              <a:ext cx="131550" cy="81075"/>
            </a:xfrm>
            <a:custGeom>
              <a:rect b="b" l="l" r="r" t="t"/>
              <a:pathLst>
                <a:path extrusionOk="0" h="3243" w="5262">
                  <a:moveTo>
                    <a:pt x="5262" y="0"/>
                  </a:moveTo>
                  <a:lnTo>
                    <a:pt x="5262" y="0"/>
                  </a:lnTo>
                  <a:cubicBezTo>
                    <a:pt x="4444" y="607"/>
                    <a:pt x="3640" y="1232"/>
                    <a:pt x="2744" y="1725"/>
                  </a:cubicBezTo>
                  <a:cubicBezTo>
                    <a:pt x="1837" y="2225"/>
                    <a:pt x="930" y="2728"/>
                    <a:pt x="1" y="3243"/>
                  </a:cubicBezTo>
                  <a:cubicBezTo>
                    <a:pt x="1219" y="2950"/>
                    <a:pt x="4651" y="932"/>
                    <a:pt x="52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7"/>
            <p:cNvSpPr/>
            <p:nvPr/>
          </p:nvSpPr>
          <p:spPr>
            <a:xfrm>
              <a:off x="6083900" y="3958125"/>
              <a:ext cx="76100" cy="110375"/>
            </a:xfrm>
            <a:custGeom>
              <a:rect b="b" l="l" r="r" t="t"/>
              <a:pathLst>
                <a:path extrusionOk="0" h="4415" w="3044">
                  <a:moveTo>
                    <a:pt x="3030" y="1"/>
                  </a:moveTo>
                  <a:cubicBezTo>
                    <a:pt x="3029" y="8"/>
                    <a:pt x="3028" y="16"/>
                    <a:pt x="3027" y="24"/>
                  </a:cubicBezTo>
                  <a:lnTo>
                    <a:pt x="3027" y="24"/>
                  </a:lnTo>
                  <a:cubicBezTo>
                    <a:pt x="3033" y="19"/>
                    <a:pt x="3038" y="14"/>
                    <a:pt x="3043" y="8"/>
                  </a:cubicBezTo>
                  <a:lnTo>
                    <a:pt x="3030" y="1"/>
                  </a:lnTo>
                  <a:close/>
                  <a:moveTo>
                    <a:pt x="3027" y="24"/>
                  </a:moveTo>
                  <a:cubicBezTo>
                    <a:pt x="2984" y="64"/>
                    <a:pt x="2933" y="100"/>
                    <a:pt x="2911" y="147"/>
                  </a:cubicBezTo>
                  <a:cubicBezTo>
                    <a:pt x="2280" y="1629"/>
                    <a:pt x="1347" y="2908"/>
                    <a:pt x="265" y="4087"/>
                  </a:cubicBezTo>
                  <a:cubicBezTo>
                    <a:pt x="176" y="4183"/>
                    <a:pt x="94" y="4294"/>
                    <a:pt x="1" y="4408"/>
                  </a:cubicBezTo>
                  <a:cubicBezTo>
                    <a:pt x="39" y="4408"/>
                    <a:pt x="69" y="4415"/>
                    <a:pt x="93" y="4415"/>
                  </a:cubicBezTo>
                  <a:cubicBezTo>
                    <a:pt x="104" y="4415"/>
                    <a:pt x="114" y="4413"/>
                    <a:pt x="122" y="4408"/>
                  </a:cubicBezTo>
                  <a:cubicBezTo>
                    <a:pt x="180" y="4372"/>
                    <a:pt x="233" y="4329"/>
                    <a:pt x="283" y="4283"/>
                  </a:cubicBezTo>
                  <a:cubicBezTo>
                    <a:pt x="1472" y="3147"/>
                    <a:pt x="2394" y="1826"/>
                    <a:pt x="2997" y="290"/>
                  </a:cubicBezTo>
                  <a:cubicBezTo>
                    <a:pt x="3027" y="208"/>
                    <a:pt x="3020" y="114"/>
                    <a:pt x="3027" y="2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7"/>
            <p:cNvSpPr/>
            <p:nvPr/>
          </p:nvSpPr>
          <p:spPr>
            <a:xfrm>
              <a:off x="5880175" y="3142275"/>
              <a:ext cx="123475" cy="50300"/>
            </a:xfrm>
            <a:custGeom>
              <a:rect b="b" l="l" r="r" t="t"/>
              <a:pathLst>
                <a:path extrusionOk="0" h="2012" w="4939">
                  <a:moveTo>
                    <a:pt x="0" y="0"/>
                  </a:moveTo>
                  <a:lnTo>
                    <a:pt x="0" y="0"/>
                  </a:lnTo>
                  <a:cubicBezTo>
                    <a:pt x="836" y="297"/>
                    <a:pt x="1686" y="562"/>
                    <a:pt x="2504" y="897"/>
                  </a:cubicBezTo>
                  <a:cubicBezTo>
                    <a:pt x="3332" y="1233"/>
                    <a:pt x="4129" y="1637"/>
                    <a:pt x="4939" y="2011"/>
                  </a:cubicBezTo>
                  <a:cubicBezTo>
                    <a:pt x="3443" y="961"/>
                    <a:pt x="1797" y="279"/>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7"/>
            <p:cNvSpPr/>
            <p:nvPr/>
          </p:nvSpPr>
          <p:spPr>
            <a:xfrm>
              <a:off x="5993275" y="3257975"/>
              <a:ext cx="102525" cy="71550"/>
            </a:xfrm>
            <a:custGeom>
              <a:rect b="b" l="l" r="r" t="t"/>
              <a:pathLst>
                <a:path extrusionOk="0" h="2862" w="4101">
                  <a:moveTo>
                    <a:pt x="1" y="1"/>
                  </a:moveTo>
                  <a:lnTo>
                    <a:pt x="1" y="1"/>
                  </a:lnTo>
                  <a:cubicBezTo>
                    <a:pt x="1415" y="890"/>
                    <a:pt x="2805" y="1812"/>
                    <a:pt x="4100" y="2862"/>
                  </a:cubicBezTo>
                  <a:cubicBezTo>
                    <a:pt x="3626" y="2140"/>
                    <a:pt x="1026" y="308"/>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7"/>
            <p:cNvSpPr/>
            <p:nvPr/>
          </p:nvSpPr>
          <p:spPr>
            <a:xfrm>
              <a:off x="5176350" y="3375050"/>
              <a:ext cx="47550" cy="88950"/>
            </a:xfrm>
            <a:custGeom>
              <a:rect b="b" l="l" r="r" t="t"/>
              <a:pathLst>
                <a:path extrusionOk="0" h="3558" w="1902">
                  <a:moveTo>
                    <a:pt x="1840" y="0"/>
                  </a:moveTo>
                  <a:cubicBezTo>
                    <a:pt x="1105" y="958"/>
                    <a:pt x="115" y="2847"/>
                    <a:pt x="1" y="3557"/>
                  </a:cubicBezTo>
                  <a:cubicBezTo>
                    <a:pt x="651" y="2354"/>
                    <a:pt x="1276" y="1204"/>
                    <a:pt x="1898" y="53"/>
                  </a:cubicBezTo>
                  <a:cubicBezTo>
                    <a:pt x="1901" y="46"/>
                    <a:pt x="1893" y="25"/>
                    <a:pt x="1887" y="18"/>
                  </a:cubicBezTo>
                  <a:cubicBezTo>
                    <a:pt x="1872" y="7"/>
                    <a:pt x="1855" y="4"/>
                    <a:pt x="18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7"/>
            <p:cNvSpPr/>
            <p:nvPr/>
          </p:nvSpPr>
          <p:spPr>
            <a:xfrm>
              <a:off x="5222850" y="3783075"/>
              <a:ext cx="29775" cy="116525"/>
            </a:xfrm>
            <a:custGeom>
              <a:rect b="b" l="l" r="r" t="t"/>
              <a:pathLst>
                <a:path extrusionOk="0" h="4661" w="1191">
                  <a:moveTo>
                    <a:pt x="33" y="0"/>
                  </a:moveTo>
                  <a:lnTo>
                    <a:pt x="33" y="0"/>
                  </a:lnTo>
                  <a:cubicBezTo>
                    <a:pt x="37" y="13"/>
                    <a:pt x="40" y="26"/>
                    <a:pt x="43" y="38"/>
                  </a:cubicBezTo>
                  <a:lnTo>
                    <a:pt x="43" y="38"/>
                  </a:lnTo>
                  <a:cubicBezTo>
                    <a:pt x="45" y="27"/>
                    <a:pt x="47" y="15"/>
                    <a:pt x="48" y="4"/>
                  </a:cubicBezTo>
                  <a:lnTo>
                    <a:pt x="33" y="0"/>
                  </a:lnTo>
                  <a:close/>
                  <a:moveTo>
                    <a:pt x="43" y="38"/>
                  </a:moveTo>
                  <a:cubicBezTo>
                    <a:pt x="29" y="119"/>
                    <a:pt x="0" y="199"/>
                    <a:pt x="16" y="271"/>
                  </a:cubicBezTo>
                  <a:cubicBezTo>
                    <a:pt x="155" y="993"/>
                    <a:pt x="287" y="1718"/>
                    <a:pt x="462" y="2432"/>
                  </a:cubicBezTo>
                  <a:cubicBezTo>
                    <a:pt x="630" y="3129"/>
                    <a:pt x="848" y="3818"/>
                    <a:pt x="1048" y="4510"/>
                  </a:cubicBezTo>
                  <a:cubicBezTo>
                    <a:pt x="1055" y="4543"/>
                    <a:pt x="1098" y="4564"/>
                    <a:pt x="1190" y="4660"/>
                  </a:cubicBezTo>
                  <a:cubicBezTo>
                    <a:pt x="794" y="3060"/>
                    <a:pt x="419" y="1550"/>
                    <a:pt x="43" y="3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7"/>
            <p:cNvSpPr/>
            <p:nvPr/>
          </p:nvSpPr>
          <p:spPr>
            <a:xfrm>
              <a:off x="5878025" y="3537450"/>
              <a:ext cx="67000" cy="39575"/>
            </a:xfrm>
            <a:custGeom>
              <a:rect b="b" l="l" r="r" t="t"/>
              <a:pathLst>
                <a:path extrusionOk="0" h="1583" w="2680">
                  <a:moveTo>
                    <a:pt x="2679" y="0"/>
                  </a:moveTo>
                  <a:lnTo>
                    <a:pt x="2679" y="0"/>
                  </a:lnTo>
                  <a:cubicBezTo>
                    <a:pt x="1765" y="61"/>
                    <a:pt x="354" y="879"/>
                    <a:pt x="1" y="1582"/>
                  </a:cubicBezTo>
                  <a:cubicBezTo>
                    <a:pt x="472" y="1268"/>
                    <a:pt x="879" y="971"/>
                    <a:pt x="1311" y="718"/>
                  </a:cubicBezTo>
                  <a:cubicBezTo>
                    <a:pt x="1743" y="465"/>
                    <a:pt x="2201" y="250"/>
                    <a:pt x="26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7"/>
            <p:cNvSpPr/>
            <p:nvPr/>
          </p:nvSpPr>
          <p:spPr>
            <a:xfrm>
              <a:off x="5990425" y="4232325"/>
              <a:ext cx="87800" cy="57675"/>
            </a:xfrm>
            <a:custGeom>
              <a:rect b="b" l="l" r="r" t="t"/>
              <a:pathLst>
                <a:path extrusionOk="0" h="2307" w="3512">
                  <a:moveTo>
                    <a:pt x="3501" y="0"/>
                  </a:moveTo>
                  <a:cubicBezTo>
                    <a:pt x="3497" y="7"/>
                    <a:pt x="3493" y="14"/>
                    <a:pt x="3489" y="21"/>
                  </a:cubicBezTo>
                  <a:lnTo>
                    <a:pt x="3489" y="21"/>
                  </a:lnTo>
                  <a:cubicBezTo>
                    <a:pt x="3497" y="17"/>
                    <a:pt x="3504" y="12"/>
                    <a:pt x="3512" y="8"/>
                  </a:cubicBezTo>
                  <a:lnTo>
                    <a:pt x="3501" y="0"/>
                  </a:lnTo>
                  <a:close/>
                  <a:moveTo>
                    <a:pt x="3489" y="21"/>
                  </a:moveTo>
                  <a:cubicBezTo>
                    <a:pt x="3335" y="109"/>
                    <a:pt x="3179" y="191"/>
                    <a:pt x="3029" y="290"/>
                  </a:cubicBezTo>
                  <a:cubicBezTo>
                    <a:pt x="2322" y="765"/>
                    <a:pt x="1618" y="1251"/>
                    <a:pt x="908" y="1726"/>
                  </a:cubicBezTo>
                  <a:cubicBezTo>
                    <a:pt x="611" y="1922"/>
                    <a:pt x="304" y="2097"/>
                    <a:pt x="1" y="2283"/>
                  </a:cubicBezTo>
                  <a:cubicBezTo>
                    <a:pt x="44" y="2299"/>
                    <a:pt x="83" y="2307"/>
                    <a:pt x="118" y="2307"/>
                  </a:cubicBezTo>
                  <a:cubicBezTo>
                    <a:pt x="154" y="2307"/>
                    <a:pt x="185" y="2299"/>
                    <a:pt x="212" y="2283"/>
                  </a:cubicBezTo>
                  <a:cubicBezTo>
                    <a:pt x="1318" y="1665"/>
                    <a:pt x="2397" y="1007"/>
                    <a:pt x="3375" y="197"/>
                  </a:cubicBezTo>
                  <a:cubicBezTo>
                    <a:pt x="3427" y="155"/>
                    <a:pt x="3455" y="84"/>
                    <a:pt x="3489" y="2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7"/>
            <p:cNvSpPr/>
            <p:nvPr/>
          </p:nvSpPr>
          <p:spPr>
            <a:xfrm>
              <a:off x="5234825" y="3402075"/>
              <a:ext cx="43800" cy="89600"/>
            </a:xfrm>
            <a:custGeom>
              <a:rect b="b" l="l" r="r" t="t"/>
              <a:pathLst>
                <a:path extrusionOk="0" h="3584" w="1752">
                  <a:moveTo>
                    <a:pt x="1751" y="1"/>
                  </a:moveTo>
                  <a:lnTo>
                    <a:pt x="1751" y="1"/>
                  </a:lnTo>
                  <a:cubicBezTo>
                    <a:pt x="1351" y="444"/>
                    <a:pt x="637" y="1736"/>
                    <a:pt x="230" y="2786"/>
                  </a:cubicBezTo>
                  <a:cubicBezTo>
                    <a:pt x="133" y="3030"/>
                    <a:pt x="9" y="3269"/>
                    <a:pt x="1" y="3584"/>
                  </a:cubicBezTo>
                  <a:cubicBezTo>
                    <a:pt x="601" y="2354"/>
                    <a:pt x="1176" y="1176"/>
                    <a:pt x="17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7"/>
            <p:cNvSpPr/>
            <p:nvPr/>
          </p:nvSpPr>
          <p:spPr>
            <a:xfrm>
              <a:off x="5179125" y="4016725"/>
              <a:ext cx="47975" cy="87250"/>
            </a:xfrm>
            <a:custGeom>
              <a:rect b="b" l="l" r="r" t="t"/>
              <a:pathLst>
                <a:path extrusionOk="0" h="3490" w="1919">
                  <a:moveTo>
                    <a:pt x="0" y="0"/>
                  </a:moveTo>
                  <a:lnTo>
                    <a:pt x="0" y="0"/>
                  </a:lnTo>
                  <a:cubicBezTo>
                    <a:pt x="472" y="1257"/>
                    <a:pt x="1108" y="2425"/>
                    <a:pt x="1919" y="3489"/>
                  </a:cubicBezTo>
                  <a:cubicBezTo>
                    <a:pt x="1279" y="2325"/>
                    <a:pt x="640" y="116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7"/>
            <p:cNvSpPr/>
            <p:nvPr/>
          </p:nvSpPr>
          <p:spPr>
            <a:xfrm>
              <a:off x="5188675" y="3975475"/>
              <a:ext cx="43425" cy="86600"/>
            </a:xfrm>
            <a:custGeom>
              <a:rect b="b" l="l" r="r" t="t"/>
              <a:pathLst>
                <a:path extrusionOk="0" h="3464" w="1737">
                  <a:moveTo>
                    <a:pt x="1" y="0"/>
                  </a:moveTo>
                  <a:cubicBezTo>
                    <a:pt x="15" y="164"/>
                    <a:pt x="8" y="214"/>
                    <a:pt x="26" y="254"/>
                  </a:cubicBezTo>
                  <a:cubicBezTo>
                    <a:pt x="500" y="1246"/>
                    <a:pt x="922" y="2272"/>
                    <a:pt x="1522" y="3200"/>
                  </a:cubicBezTo>
                  <a:cubicBezTo>
                    <a:pt x="1577" y="3284"/>
                    <a:pt x="1650" y="3357"/>
                    <a:pt x="1716" y="3431"/>
                  </a:cubicBezTo>
                  <a:lnTo>
                    <a:pt x="1716" y="3431"/>
                  </a:lnTo>
                  <a:cubicBezTo>
                    <a:pt x="1672" y="3316"/>
                    <a:pt x="1635" y="3196"/>
                    <a:pt x="1576" y="3086"/>
                  </a:cubicBezTo>
                  <a:cubicBezTo>
                    <a:pt x="1247" y="2435"/>
                    <a:pt x="912" y="1786"/>
                    <a:pt x="579" y="1136"/>
                  </a:cubicBezTo>
                  <a:cubicBezTo>
                    <a:pt x="401" y="793"/>
                    <a:pt x="230" y="447"/>
                    <a:pt x="1" y="0"/>
                  </a:cubicBezTo>
                  <a:close/>
                  <a:moveTo>
                    <a:pt x="1716" y="3431"/>
                  </a:moveTo>
                  <a:lnTo>
                    <a:pt x="1716" y="3431"/>
                  </a:lnTo>
                  <a:cubicBezTo>
                    <a:pt x="1721" y="3442"/>
                    <a:pt x="1725" y="3453"/>
                    <a:pt x="1729" y="3464"/>
                  </a:cubicBezTo>
                  <a:lnTo>
                    <a:pt x="1736" y="3453"/>
                  </a:lnTo>
                  <a:cubicBezTo>
                    <a:pt x="1730" y="3446"/>
                    <a:pt x="1723" y="3438"/>
                    <a:pt x="1716" y="343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7"/>
            <p:cNvSpPr/>
            <p:nvPr/>
          </p:nvSpPr>
          <p:spPr>
            <a:xfrm>
              <a:off x="5764175" y="3119875"/>
              <a:ext cx="77700" cy="17600"/>
            </a:xfrm>
            <a:custGeom>
              <a:rect b="b" l="l" r="r" t="t"/>
              <a:pathLst>
                <a:path extrusionOk="0" h="704" w="3108">
                  <a:moveTo>
                    <a:pt x="1" y="1"/>
                  </a:moveTo>
                  <a:lnTo>
                    <a:pt x="1" y="1"/>
                  </a:lnTo>
                  <a:cubicBezTo>
                    <a:pt x="1037" y="232"/>
                    <a:pt x="2072" y="468"/>
                    <a:pt x="3108" y="704"/>
                  </a:cubicBezTo>
                  <a:cubicBezTo>
                    <a:pt x="2119" y="250"/>
                    <a:pt x="1072" y="6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7"/>
            <p:cNvSpPr/>
            <p:nvPr/>
          </p:nvSpPr>
          <p:spPr>
            <a:xfrm>
              <a:off x="5282950" y="3405200"/>
              <a:ext cx="31650" cy="68600"/>
            </a:xfrm>
            <a:custGeom>
              <a:rect b="b" l="l" r="r" t="t"/>
              <a:pathLst>
                <a:path extrusionOk="0" h="2744" w="1266">
                  <a:moveTo>
                    <a:pt x="1265" y="1"/>
                  </a:moveTo>
                  <a:lnTo>
                    <a:pt x="1265" y="1"/>
                  </a:lnTo>
                  <a:cubicBezTo>
                    <a:pt x="672" y="823"/>
                    <a:pt x="248" y="1719"/>
                    <a:pt x="1" y="2694"/>
                  </a:cubicBezTo>
                  <a:cubicBezTo>
                    <a:pt x="34" y="2712"/>
                    <a:pt x="62" y="2726"/>
                    <a:pt x="94" y="2744"/>
                  </a:cubicBezTo>
                  <a:cubicBezTo>
                    <a:pt x="280" y="2272"/>
                    <a:pt x="454" y="1797"/>
                    <a:pt x="651" y="1329"/>
                  </a:cubicBezTo>
                  <a:cubicBezTo>
                    <a:pt x="844" y="883"/>
                    <a:pt x="1062" y="444"/>
                    <a:pt x="12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7"/>
            <p:cNvSpPr/>
            <p:nvPr/>
          </p:nvSpPr>
          <p:spPr>
            <a:xfrm>
              <a:off x="6136925" y="3454250"/>
              <a:ext cx="27175" cy="52500"/>
            </a:xfrm>
            <a:custGeom>
              <a:rect b="b" l="l" r="r" t="t"/>
              <a:pathLst>
                <a:path extrusionOk="0" h="2100" w="1087">
                  <a:moveTo>
                    <a:pt x="1" y="0"/>
                  </a:moveTo>
                  <a:lnTo>
                    <a:pt x="1" y="0"/>
                  </a:lnTo>
                  <a:cubicBezTo>
                    <a:pt x="334" y="646"/>
                    <a:pt x="698" y="1353"/>
                    <a:pt x="1087" y="2100"/>
                  </a:cubicBezTo>
                  <a:cubicBezTo>
                    <a:pt x="1059" y="1432"/>
                    <a:pt x="426" y="275"/>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7"/>
            <p:cNvSpPr/>
            <p:nvPr/>
          </p:nvSpPr>
          <p:spPr>
            <a:xfrm>
              <a:off x="5214225" y="3629400"/>
              <a:ext cx="5475" cy="71200"/>
            </a:xfrm>
            <a:custGeom>
              <a:rect b="b" l="l" r="r" t="t"/>
              <a:pathLst>
                <a:path extrusionOk="0" h="2848" w="219">
                  <a:moveTo>
                    <a:pt x="18" y="1"/>
                  </a:moveTo>
                  <a:cubicBezTo>
                    <a:pt x="18" y="476"/>
                    <a:pt x="0" y="951"/>
                    <a:pt x="25" y="1425"/>
                  </a:cubicBezTo>
                  <a:cubicBezTo>
                    <a:pt x="47" y="1900"/>
                    <a:pt x="4" y="2386"/>
                    <a:pt x="218" y="2847"/>
                  </a:cubicBezTo>
                  <a:cubicBezTo>
                    <a:pt x="179" y="1900"/>
                    <a:pt x="139" y="954"/>
                    <a:pt x="100" y="8"/>
                  </a:cubicBezTo>
                  <a:cubicBezTo>
                    <a:pt x="72" y="4"/>
                    <a:pt x="47" y="1"/>
                    <a:pt x="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7"/>
            <p:cNvSpPr/>
            <p:nvPr/>
          </p:nvSpPr>
          <p:spPr>
            <a:xfrm>
              <a:off x="5778300" y="3165225"/>
              <a:ext cx="52975" cy="11100"/>
            </a:xfrm>
            <a:custGeom>
              <a:rect b="b" l="l" r="r" t="t"/>
              <a:pathLst>
                <a:path extrusionOk="0" h="444" w="2119">
                  <a:moveTo>
                    <a:pt x="1" y="0"/>
                  </a:moveTo>
                  <a:cubicBezTo>
                    <a:pt x="397" y="193"/>
                    <a:pt x="1504" y="425"/>
                    <a:pt x="2119" y="443"/>
                  </a:cubicBezTo>
                  <a:cubicBezTo>
                    <a:pt x="1468" y="179"/>
                    <a:pt x="782" y="8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7"/>
            <p:cNvSpPr/>
            <p:nvPr/>
          </p:nvSpPr>
          <p:spPr>
            <a:xfrm>
              <a:off x="6152375" y="4015375"/>
              <a:ext cx="26900" cy="44475"/>
            </a:xfrm>
            <a:custGeom>
              <a:rect b="b" l="l" r="r" t="t"/>
              <a:pathLst>
                <a:path extrusionOk="0" h="1779" w="1076">
                  <a:moveTo>
                    <a:pt x="1076" y="0"/>
                  </a:moveTo>
                  <a:lnTo>
                    <a:pt x="1076" y="0"/>
                  </a:lnTo>
                  <a:cubicBezTo>
                    <a:pt x="904" y="265"/>
                    <a:pt x="779" y="443"/>
                    <a:pt x="669" y="629"/>
                  </a:cubicBezTo>
                  <a:cubicBezTo>
                    <a:pt x="441" y="1007"/>
                    <a:pt x="222" y="1389"/>
                    <a:pt x="1" y="1768"/>
                  </a:cubicBezTo>
                  <a:lnTo>
                    <a:pt x="19" y="1779"/>
                  </a:lnTo>
                  <a:cubicBezTo>
                    <a:pt x="372" y="1429"/>
                    <a:pt x="919" y="539"/>
                    <a:pt x="10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7"/>
            <p:cNvSpPr/>
            <p:nvPr/>
          </p:nvSpPr>
          <p:spPr>
            <a:xfrm>
              <a:off x="6032675" y="4126875"/>
              <a:ext cx="29125" cy="24675"/>
            </a:xfrm>
            <a:custGeom>
              <a:rect b="b" l="l" r="r" t="t"/>
              <a:pathLst>
                <a:path extrusionOk="0" h="987" w="1165">
                  <a:moveTo>
                    <a:pt x="1164" y="1"/>
                  </a:moveTo>
                  <a:cubicBezTo>
                    <a:pt x="725" y="269"/>
                    <a:pt x="350" y="618"/>
                    <a:pt x="0" y="986"/>
                  </a:cubicBezTo>
                  <a:cubicBezTo>
                    <a:pt x="457" y="733"/>
                    <a:pt x="889" y="458"/>
                    <a:pt x="116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7"/>
            <p:cNvSpPr/>
            <p:nvPr/>
          </p:nvSpPr>
          <p:spPr>
            <a:xfrm>
              <a:off x="5258775" y="3722625"/>
              <a:ext cx="6075" cy="36700"/>
            </a:xfrm>
            <a:custGeom>
              <a:rect b="b" l="l" r="r" t="t"/>
              <a:pathLst>
                <a:path extrusionOk="0" h="1468" w="243">
                  <a:moveTo>
                    <a:pt x="79" y="0"/>
                  </a:moveTo>
                  <a:cubicBezTo>
                    <a:pt x="0" y="497"/>
                    <a:pt x="40" y="986"/>
                    <a:pt x="203" y="1468"/>
                  </a:cubicBezTo>
                  <a:cubicBezTo>
                    <a:pt x="236" y="971"/>
                    <a:pt x="243" y="479"/>
                    <a:pt x="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7"/>
            <p:cNvSpPr/>
            <p:nvPr/>
          </p:nvSpPr>
          <p:spPr>
            <a:xfrm>
              <a:off x="6103800" y="4049300"/>
              <a:ext cx="29900" cy="36000"/>
            </a:xfrm>
            <a:custGeom>
              <a:rect b="b" l="l" r="r" t="t"/>
              <a:pathLst>
                <a:path extrusionOk="0" h="1440" w="1196">
                  <a:moveTo>
                    <a:pt x="1179" y="1"/>
                  </a:moveTo>
                  <a:cubicBezTo>
                    <a:pt x="1181" y="5"/>
                    <a:pt x="1182" y="10"/>
                    <a:pt x="1184" y="15"/>
                  </a:cubicBezTo>
                  <a:lnTo>
                    <a:pt x="1184" y="15"/>
                  </a:lnTo>
                  <a:cubicBezTo>
                    <a:pt x="1187" y="12"/>
                    <a:pt x="1191" y="10"/>
                    <a:pt x="1194" y="8"/>
                  </a:cubicBezTo>
                  <a:lnTo>
                    <a:pt x="1179" y="1"/>
                  </a:lnTo>
                  <a:close/>
                  <a:moveTo>
                    <a:pt x="1184" y="15"/>
                  </a:moveTo>
                  <a:cubicBezTo>
                    <a:pt x="1119" y="61"/>
                    <a:pt x="1045" y="96"/>
                    <a:pt x="998" y="154"/>
                  </a:cubicBezTo>
                  <a:cubicBezTo>
                    <a:pt x="708" y="494"/>
                    <a:pt x="423" y="836"/>
                    <a:pt x="141" y="1183"/>
                  </a:cubicBezTo>
                  <a:cubicBezTo>
                    <a:pt x="89" y="1247"/>
                    <a:pt x="61" y="1335"/>
                    <a:pt x="24" y="1414"/>
                  </a:cubicBezTo>
                  <a:lnTo>
                    <a:pt x="24" y="1414"/>
                  </a:lnTo>
                  <a:cubicBezTo>
                    <a:pt x="506" y="1039"/>
                    <a:pt x="871" y="563"/>
                    <a:pt x="1191" y="50"/>
                  </a:cubicBezTo>
                  <a:cubicBezTo>
                    <a:pt x="1196" y="42"/>
                    <a:pt x="1189" y="28"/>
                    <a:pt x="1184" y="15"/>
                  </a:cubicBezTo>
                  <a:close/>
                  <a:moveTo>
                    <a:pt x="24" y="1414"/>
                  </a:moveTo>
                  <a:cubicBezTo>
                    <a:pt x="17" y="1420"/>
                    <a:pt x="9" y="1426"/>
                    <a:pt x="1" y="1432"/>
                  </a:cubicBezTo>
                  <a:lnTo>
                    <a:pt x="12" y="1440"/>
                  </a:lnTo>
                  <a:cubicBezTo>
                    <a:pt x="16" y="1431"/>
                    <a:pt x="20" y="1423"/>
                    <a:pt x="24" y="14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7"/>
            <p:cNvSpPr/>
            <p:nvPr/>
          </p:nvSpPr>
          <p:spPr>
            <a:xfrm>
              <a:off x="5244500" y="3757900"/>
              <a:ext cx="12400" cy="48925"/>
            </a:xfrm>
            <a:custGeom>
              <a:rect b="b" l="l" r="r" t="t"/>
              <a:pathLst>
                <a:path extrusionOk="0" h="1957" w="496">
                  <a:moveTo>
                    <a:pt x="64" y="0"/>
                  </a:moveTo>
                  <a:lnTo>
                    <a:pt x="64" y="0"/>
                  </a:lnTo>
                  <a:cubicBezTo>
                    <a:pt x="66" y="8"/>
                    <a:pt x="67" y="16"/>
                    <a:pt x="69" y="23"/>
                  </a:cubicBezTo>
                  <a:lnTo>
                    <a:pt x="69" y="23"/>
                  </a:lnTo>
                  <a:cubicBezTo>
                    <a:pt x="71" y="19"/>
                    <a:pt x="73" y="15"/>
                    <a:pt x="75" y="10"/>
                  </a:cubicBezTo>
                  <a:lnTo>
                    <a:pt x="64" y="0"/>
                  </a:lnTo>
                  <a:close/>
                  <a:moveTo>
                    <a:pt x="69" y="23"/>
                  </a:moveTo>
                  <a:cubicBezTo>
                    <a:pt x="43" y="77"/>
                    <a:pt x="0" y="136"/>
                    <a:pt x="7" y="182"/>
                  </a:cubicBezTo>
                  <a:cubicBezTo>
                    <a:pt x="107" y="664"/>
                    <a:pt x="214" y="1146"/>
                    <a:pt x="324" y="1629"/>
                  </a:cubicBezTo>
                  <a:cubicBezTo>
                    <a:pt x="354" y="1739"/>
                    <a:pt x="403" y="1846"/>
                    <a:pt x="443" y="1957"/>
                  </a:cubicBezTo>
                  <a:cubicBezTo>
                    <a:pt x="461" y="1950"/>
                    <a:pt x="479" y="1946"/>
                    <a:pt x="496" y="1939"/>
                  </a:cubicBezTo>
                  <a:cubicBezTo>
                    <a:pt x="355" y="1300"/>
                    <a:pt x="211" y="662"/>
                    <a:pt x="69" y="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7"/>
            <p:cNvSpPr/>
            <p:nvPr/>
          </p:nvSpPr>
          <p:spPr>
            <a:xfrm>
              <a:off x="5157000" y="3906450"/>
              <a:ext cx="14200" cy="47000"/>
            </a:xfrm>
            <a:custGeom>
              <a:rect b="b" l="l" r="r" t="t"/>
              <a:pathLst>
                <a:path extrusionOk="0" h="1880" w="568">
                  <a:moveTo>
                    <a:pt x="0" y="0"/>
                  </a:moveTo>
                  <a:cubicBezTo>
                    <a:pt x="111" y="650"/>
                    <a:pt x="300" y="1275"/>
                    <a:pt x="567" y="1879"/>
                  </a:cubicBezTo>
                  <a:cubicBezTo>
                    <a:pt x="435" y="1236"/>
                    <a:pt x="264" y="60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7"/>
            <p:cNvSpPr/>
            <p:nvPr/>
          </p:nvSpPr>
          <p:spPr>
            <a:xfrm>
              <a:off x="6270700" y="3702350"/>
              <a:ext cx="6700" cy="39125"/>
            </a:xfrm>
            <a:custGeom>
              <a:rect b="b" l="l" r="r" t="t"/>
              <a:pathLst>
                <a:path extrusionOk="0" h="1565" w="268">
                  <a:moveTo>
                    <a:pt x="0" y="0"/>
                  </a:moveTo>
                  <a:cubicBezTo>
                    <a:pt x="43" y="482"/>
                    <a:pt x="86" y="965"/>
                    <a:pt x="139" y="1565"/>
                  </a:cubicBezTo>
                  <a:cubicBezTo>
                    <a:pt x="267" y="965"/>
                    <a:pt x="239" y="44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7"/>
            <p:cNvSpPr/>
            <p:nvPr/>
          </p:nvSpPr>
          <p:spPr>
            <a:xfrm>
              <a:off x="5662850" y="3154025"/>
              <a:ext cx="36650" cy="4450"/>
            </a:xfrm>
            <a:custGeom>
              <a:rect b="b" l="l" r="r" t="t"/>
              <a:pathLst>
                <a:path extrusionOk="0" h="178" w="1466">
                  <a:moveTo>
                    <a:pt x="546" y="0"/>
                  </a:moveTo>
                  <a:cubicBezTo>
                    <a:pt x="366" y="0"/>
                    <a:pt x="184" y="21"/>
                    <a:pt x="1" y="66"/>
                  </a:cubicBezTo>
                  <a:cubicBezTo>
                    <a:pt x="487" y="102"/>
                    <a:pt x="976" y="142"/>
                    <a:pt x="1465" y="178"/>
                  </a:cubicBezTo>
                  <a:cubicBezTo>
                    <a:pt x="1173" y="65"/>
                    <a:pt x="864" y="0"/>
                    <a:pt x="5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7"/>
            <p:cNvSpPr/>
            <p:nvPr/>
          </p:nvSpPr>
          <p:spPr>
            <a:xfrm>
              <a:off x="5252600" y="4096450"/>
              <a:ext cx="22100" cy="31175"/>
            </a:xfrm>
            <a:custGeom>
              <a:rect b="b" l="l" r="r" t="t"/>
              <a:pathLst>
                <a:path extrusionOk="0" h="1247" w="884">
                  <a:moveTo>
                    <a:pt x="8" y="0"/>
                  </a:moveTo>
                  <a:lnTo>
                    <a:pt x="0" y="14"/>
                  </a:lnTo>
                  <a:cubicBezTo>
                    <a:pt x="5" y="15"/>
                    <a:pt x="9" y="15"/>
                    <a:pt x="14" y="15"/>
                  </a:cubicBezTo>
                  <a:lnTo>
                    <a:pt x="14" y="15"/>
                  </a:lnTo>
                  <a:cubicBezTo>
                    <a:pt x="12" y="10"/>
                    <a:pt x="10" y="5"/>
                    <a:pt x="8" y="0"/>
                  </a:cubicBezTo>
                  <a:close/>
                  <a:moveTo>
                    <a:pt x="14" y="15"/>
                  </a:moveTo>
                  <a:lnTo>
                    <a:pt x="14" y="15"/>
                  </a:lnTo>
                  <a:cubicBezTo>
                    <a:pt x="215" y="490"/>
                    <a:pt x="533" y="878"/>
                    <a:pt x="883" y="1247"/>
                  </a:cubicBezTo>
                  <a:cubicBezTo>
                    <a:pt x="636" y="828"/>
                    <a:pt x="365" y="429"/>
                    <a:pt x="90" y="32"/>
                  </a:cubicBezTo>
                  <a:cubicBezTo>
                    <a:pt x="78" y="17"/>
                    <a:pt x="43" y="17"/>
                    <a:pt x="14" y="1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7"/>
            <p:cNvSpPr/>
            <p:nvPr/>
          </p:nvSpPr>
          <p:spPr>
            <a:xfrm>
              <a:off x="6248025" y="3728425"/>
              <a:ext cx="4650" cy="27350"/>
            </a:xfrm>
            <a:custGeom>
              <a:rect b="b" l="l" r="r" t="t"/>
              <a:pathLst>
                <a:path extrusionOk="0" h="1094" w="186">
                  <a:moveTo>
                    <a:pt x="121" y="1"/>
                  </a:moveTo>
                  <a:cubicBezTo>
                    <a:pt x="78" y="1"/>
                    <a:pt x="39" y="4"/>
                    <a:pt x="0" y="7"/>
                  </a:cubicBezTo>
                  <a:cubicBezTo>
                    <a:pt x="4" y="368"/>
                    <a:pt x="4" y="729"/>
                    <a:pt x="7" y="1093"/>
                  </a:cubicBezTo>
                  <a:cubicBezTo>
                    <a:pt x="185" y="733"/>
                    <a:pt x="178" y="368"/>
                    <a:pt x="1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7"/>
            <p:cNvSpPr/>
            <p:nvPr/>
          </p:nvSpPr>
          <p:spPr>
            <a:xfrm>
              <a:off x="5213075" y="3466375"/>
              <a:ext cx="12050" cy="26450"/>
            </a:xfrm>
            <a:custGeom>
              <a:rect b="b" l="l" r="r" t="t"/>
              <a:pathLst>
                <a:path extrusionOk="0" h="1058" w="482">
                  <a:moveTo>
                    <a:pt x="482" y="0"/>
                  </a:moveTo>
                  <a:cubicBezTo>
                    <a:pt x="100" y="407"/>
                    <a:pt x="0" y="654"/>
                    <a:pt x="10" y="1058"/>
                  </a:cubicBezTo>
                  <a:cubicBezTo>
                    <a:pt x="167" y="704"/>
                    <a:pt x="325" y="354"/>
                    <a:pt x="4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7"/>
            <p:cNvSpPr/>
            <p:nvPr/>
          </p:nvSpPr>
          <p:spPr>
            <a:xfrm>
              <a:off x="5231900" y="4061800"/>
              <a:ext cx="20925" cy="35025"/>
            </a:xfrm>
            <a:custGeom>
              <a:rect b="b" l="l" r="r" t="t"/>
              <a:pathLst>
                <a:path extrusionOk="0" h="1401" w="837">
                  <a:moveTo>
                    <a:pt x="7" y="0"/>
                  </a:moveTo>
                  <a:lnTo>
                    <a:pt x="0" y="11"/>
                  </a:lnTo>
                  <a:cubicBezTo>
                    <a:pt x="6" y="18"/>
                    <a:pt x="12" y="25"/>
                    <a:pt x="18" y="32"/>
                  </a:cubicBezTo>
                  <a:lnTo>
                    <a:pt x="18" y="32"/>
                  </a:lnTo>
                  <a:cubicBezTo>
                    <a:pt x="15" y="22"/>
                    <a:pt x="11" y="11"/>
                    <a:pt x="7" y="0"/>
                  </a:cubicBezTo>
                  <a:close/>
                  <a:moveTo>
                    <a:pt x="18" y="32"/>
                  </a:moveTo>
                  <a:cubicBezTo>
                    <a:pt x="194" y="529"/>
                    <a:pt x="485" y="955"/>
                    <a:pt x="815" y="1360"/>
                  </a:cubicBezTo>
                  <a:lnTo>
                    <a:pt x="815" y="1360"/>
                  </a:lnTo>
                  <a:cubicBezTo>
                    <a:pt x="641" y="862"/>
                    <a:pt x="352" y="434"/>
                    <a:pt x="18" y="32"/>
                  </a:cubicBezTo>
                  <a:close/>
                  <a:moveTo>
                    <a:pt x="815" y="1360"/>
                  </a:moveTo>
                  <a:lnTo>
                    <a:pt x="815" y="1360"/>
                  </a:lnTo>
                  <a:cubicBezTo>
                    <a:pt x="820" y="1374"/>
                    <a:pt x="824" y="1387"/>
                    <a:pt x="828" y="1400"/>
                  </a:cubicBezTo>
                  <a:lnTo>
                    <a:pt x="836" y="1386"/>
                  </a:lnTo>
                  <a:cubicBezTo>
                    <a:pt x="829" y="1378"/>
                    <a:pt x="822" y="1369"/>
                    <a:pt x="815" y="136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7"/>
            <p:cNvSpPr/>
            <p:nvPr/>
          </p:nvSpPr>
          <p:spPr>
            <a:xfrm>
              <a:off x="5186700" y="3900275"/>
              <a:ext cx="10750" cy="36275"/>
            </a:xfrm>
            <a:custGeom>
              <a:rect b="b" l="l" r="r" t="t"/>
              <a:pathLst>
                <a:path extrusionOk="0" h="1451" w="430">
                  <a:moveTo>
                    <a:pt x="1" y="1"/>
                  </a:moveTo>
                  <a:lnTo>
                    <a:pt x="1" y="1"/>
                  </a:lnTo>
                  <a:cubicBezTo>
                    <a:pt x="83" y="544"/>
                    <a:pt x="266" y="994"/>
                    <a:pt x="429" y="1451"/>
                  </a:cubicBezTo>
                  <a:cubicBezTo>
                    <a:pt x="394" y="955"/>
                    <a:pt x="223" y="36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7"/>
            <p:cNvSpPr/>
            <p:nvPr/>
          </p:nvSpPr>
          <p:spPr>
            <a:xfrm>
              <a:off x="5215750" y="3992000"/>
              <a:ext cx="9925" cy="18850"/>
            </a:xfrm>
            <a:custGeom>
              <a:rect b="b" l="l" r="r" t="t"/>
              <a:pathLst>
                <a:path extrusionOk="0" h="754" w="397">
                  <a:moveTo>
                    <a:pt x="0" y="0"/>
                  </a:moveTo>
                  <a:lnTo>
                    <a:pt x="0" y="0"/>
                  </a:lnTo>
                  <a:cubicBezTo>
                    <a:pt x="125" y="249"/>
                    <a:pt x="250" y="503"/>
                    <a:pt x="371" y="753"/>
                  </a:cubicBezTo>
                  <a:cubicBezTo>
                    <a:pt x="396" y="432"/>
                    <a:pt x="261" y="185"/>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7"/>
            <p:cNvSpPr/>
            <p:nvPr/>
          </p:nvSpPr>
          <p:spPr>
            <a:xfrm>
              <a:off x="5994525" y="4254475"/>
              <a:ext cx="21125" cy="11350"/>
            </a:xfrm>
            <a:custGeom>
              <a:rect b="b" l="l" r="r" t="t"/>
              <a:pathLst>
                <a:path extrusionOk="0" h="454" w="845">
                  <a:moveTo>
                    <a:pt x="793" y="1"/>
                  </a:moveTo>
                  <a:cubicBezTo>
                    <a:pt x="530" y="129"/>
                    <a:pt x="266" y="253"/>
                    <a:pt x="1" y="382"/>
                  </a:cubicBezTo>
                  <a:cubicBezTo>
                    <a:pt x="12" y="408"/>
                    <a:pt x="22" y="429"/>
                    <a:pt x="33" y="454"/>
                  </a:cubicBezTo>
                  <a:cubicBezTo>
                    <a:pt x="305" y="329"/>
                    <a:pt x="572" y="207"/>
                    <a:pt x="844" y="86"/>
                  </a:cubicBezTo>
                  <a:cubicBezTo>
                    <a:pt x="826" y="57"/>
                    <a:pt x="811" y="29"/>
                    <a:pt x="7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7"/>
            <p:cNvSpPr/>
            <p:nvPr/>
          </p:nvSpPr>
          <p:spPr>
            <a:xfrm>
              <a:off x="6139625" y="4059575"/>
              <a:ext cx="13225" cy="15475"/>
            </a:xfrm>
            <a:custGeom>
              <a:rect b="b" l="l" r="r" t="t"/>
              <a:pathLst>
                <a:path extrusionOk="0" h="619" w="529">
                  <a:moveTo>
                    <a:pt x="511" y="0"/>
                  </a:moveTo>
                  <a:cubicBezTo>
                    <a:pt x="340" y="207"/>
                    <a:pt x="172" y="411"/>
                    <a:pt x="0" y="618"/>
                  </a:cubicBezTo>
                  <a:cubicBezTo>
                    <a:pt x="272" y="490"/>
                    <a:pt x="465" y="297"/>
                    <a:pt x="529" y="11"/>
                  </a:cubicBezTo>
                  <a:lnTo>
                    <a:pt x="511" y="0"/>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7"/>
            <p:cNvSpPr/>
            <p:nvPr/>
          </p:nvSpPr>
          <p:spPr>
            <a:xfrm>
              <a:off x="5960525" y="3192550"/>
              <a:ext cx="9925" cy="5825"/>
            </a:xfrm>
            <a:custGeom>
              <a:rect b="b" l="l" r="r" t="t"/>
              <a:pathLst>
                <a:path extrusionOk="0" h="233" w="397">
                  <a:moveTo>
                    <a:pt x="54" y="0"/>
                  </a:moveTo>
                  <a:cubicBezTo>
                    <a:pt x="36" y="29"/>
                    <a:pt x="18" y="61"/>
                    <a:pt x="0" y="89"/>
                  </a:cubicBezTo>
                  <a:cubicBezTo>
                    <a:pt x="126" y="136"/>
                    <a:pt x="251" y="186"/>
                    <a:pt x="372" y="232"/>
                  </a:cubicBezTo>
                  <a:cubicBezTo>
                    <a:pt x="379" y="214"/>
                    <a:pt x="390" y="196"/>
                    <a:pt x="396" y="175"/>
                  </a:cubicBezTo>
                  <a:cubicBezTo>
                    <a:pt x="282" y="118"/>
                    <a:pt x="168" y="61"/>
                    <a:pt x="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7"/>
            <p:cNvSpPr/>
            <p:nvPr/>
          </p:nvSpPr>
          <p:spPr>
            <a:xfrm>
              <a:off x="6262475" y="3622800"/>
              <a:ext cx="4400" cy="15025"/>
            </a:xfrm>
            <a:custGeom>
              <a:rect b="b" l="l" r="r" t="t"/>
              <a:pathLst>
                <a:path extrusionOk="0" h="601" w="176">
                  <a:moveTo>
                    <a:pt x="1" y="0"/>
                  </a:moveTo>
                  <a:lnTo>
                    <a:pt x="1" y="0"/>
                  </a:lnTo>
                  <a:cubicBezTo>
                    <a:pt x="10" y="29"/>
                    <a:pt x="18" y="58"/>
                    <a:pt x="27" y="87"/>
                  </a:cubicBezTo>
                  <a:lnTo>
                    <a:pt x="27" y="87"/>
                  </a:lnTo>
                  <a:cubicBezTo>
                    <a:pt x="23" y="62"/>
                    <a:pt x="19" y="37"/>
                    <a:pt x="14" y="11"/>
                  </a:cubicBezTo>
                  <a:lnTo>
                    <a:pt x="1" y="0"/>
                  </a:lnTo>
                  <a:close/>
                  <a:moveTo>
                    <a:pt x="27" y="87"/>
                  </a:moveTo>
                  <a:cubicBezTo>
                    <a:pt x="56" y="258"/>
                    <a:pt x="86" y="429"/>
                    <a:pt x="115" y="600"/>
                  </a:cubicBezTo>
                  <a:cubicBezTo>
                    <a:pt x="136" y="597"/>
                    <a:pt x="158" y="590"/>
                    <a:pt x="176" y="586"/>
                  </a:cubicBezTo>
                  <a:cubicBezTo>
                    <a:pt x="127" y="419"/>
                    <a:pt x="78" y="254"/>
                    <a:pt x="27" y="8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7"/>
            <p:cNvSpPr/>
            <p:nvPr/>
          </p:nvSpPr>
          <p:spPr>
            <a:xfrm>
              <a:off x="6307025" y="3685300"/>
              <a:ext cx="2250" cy="10900"/>
            </a:xfrm>
            <a:custGeom>
              <a:rect b="b" l="l" r="r" t="t"/>
              <a:pathLst>
                <a:path extrusionOk="0" h="436" w="90">
                  <a:moveTo>
                    <a:pt x="90" y="0"/>
                  </a:moveTo>
                  <a:lnTo>
                    <a:pt x="90" y="0"/>
                  </a:lnTo>
                  <a:cubicBezTo>
                    <a:pt x="57" y="4"/>
                    <a:pt x="29" y="7"/>
                    <a:pt x="1" y="7"/>
                  </a:cubicBezTo>
                  <a:cubicBezTo>
                    <a:pt x="4" y="150"/>
                    <a:pt x="4" y="293"/>
                    <a:pt x="8" y="436"/>
                  </a:cubicBezTo>
                  <a:lnTo>
                    <a:pt x="72" y="436"/>
                  </a:lnTo>
                  <a:cubicBezTo>
                    <a:pt x="79" y="290"/>
                    <a:pt x="83" y="147"/>
                    <a:pt x="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7"/>
            <p:cNvSpPr/>
            <p:nvPr/>
          </p:nvSpPr>
          <p:spPr>
            <a:xfrm>
              <a:off x="6169075" y="4165900"/>
              <a:ext cx="9125" cy="9125"/>
            </a:xfrm>
            <a:custGeom>
              <a:rect b="b" l="l" r="r" t="t"/>
              <a:pathLst>
                <a:path extrusionOk="0" h="365" w="365">
                  <a:moveTo>
                    <a:pt x="312" y="0"/>
                  </a:moveTo>
                  <a:cubicBezTo>
                    <a:pt x="208" y="104"/>
                    <a:pt x="104" y="208"/>
                    <a:pt x="1" y="308"/>
                  </a:cubicBezTo>
                  <a:cubicBezTo>
                    <a:pt x="19" y="329"/>
                    <a:pt x="37" y="347"/>
                    <a:pt x="58" y="365"/>
                  </a:cubicBezTo>
                  <a:cubicBezTo>
                    <a:pt x="158" y="261"/>
                    <a:pt x="261" y="158"/>
                    <a:pt x="365" y="54"/>
                  </a:cubicBezTo>
                  <a:lnTo>
                    <a:pt x="312" y="0"/>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7"/>
            <p:cNvSpPr/>
            <p:nvPr/>
          </p:nvSpPr>
          <p:spPr>
            <a:xfrm>
              <a:off x="6094700" y="4085100"/>
              <a:ext cx="9425" cy="10650"/>
            </a:xfrm>
            <a:custGeom>
              <a:rect b="b" l="l" r="r" t="t"/>
              <a:pathLst>
                <a:path extrusionOk="0" h="426" w="377">
                  <a:moveTo>
                    <a:pt x="365" y="0"/>
                  </a:moveTo>
                  <a:cubicBezTo>
                    <a:pt x="362" y="5"/>
                    <a:pt x="359" y="9"/>
                    <a:pt x="356" y="14"/>
                  </a:cubicBezTo>
                  <a:lnTo>
                    <a:pt x="356" y="14"/>
                  </a:lnTo>
                  <a:cubicBezTo>
                    <a:pt x="362" y="12"/>
                    <a:pt x="369" y="10"/>
                    <a:pt x="376" y="8"/>
                  </a:cubicBezTo>
                  <a:lnTo>
                    <a:pt x="365" y="0"/>
                  </a:lnTo>
                  <a:close/>
                  <a:moveTo>
                    <a:pt x="356" y="14"/>
                  </a:moveTo>
                  <a:cubicBezTo>
                    <a:pt x="171" y="72"/>
                    <a:pt x="97" y="224"/>
                    <a:pt x="1" y="361"/>
                  </a:cubicBezTo>
                  <a:cubicBezTo>
                    <a:pt x="30" y="382"/>
                    <a:pt x="55" y="404"/>
                    <a:pt x="79" y="425"/>
                  </a:cubicBezTo>
                  <a:cubicBezTo>
                    <a:pt x="173" y="288"/>
                    <a:pt x="263" y="149"/>
                    <a:pt x="356"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7"/>
            <p:cNvSpPr/>
            <p:nvPr/>
          </p:nvSpPr>
          <p:spPr>
            <a:xfrm>
              <a:off x="5241275" y="3743150"/>
              <a:ext cx="5125" cy="15025"/>
            </a:xfrm>
            <a:custGeom>
              <a:rect b="b" l="l" r="r" t="t"/>
              <a:pathLst>
                <a:path extrusionOk="0" h="601" w="205">
                  <a:moveTo>
                    <a:pt x="82" y="0"/>
                  </a:moveTo>
                  <a:cubicBezTo>
                    <a:pt x="54" y="7"/>
                    <a:pt x="29" y="15"/>
                    <a:pt x="0" y="25"/>
                  </a:cubicBezTo>
                  <a:cubicBezTo>
                    <a:pt x="61" y="195"/>
                    <a:pt x="122" y="368"/>
                    <a:pt x="183" y="541"/>
                  </a:cubicBezTo>
                  <a:lnTo>
                    <a:pt x="183" y="541"/>
                  </a:lnTo>
                  <a:cubicBezTo>
                    <a:pt x="148" y="360"/>
                    <a:pt x="115" y="180"/>
                    <a:pt x="82" y="0"/>
                  </a:cubicBezTo>
                  <a:close/>
                  <a:moveTo>
                    <a:pt x="183" y="541"/>
                  </a:moveTo>
                  <a:cubicBezTo>
                    <a:pt x="186" y="557"/>
                    <a:pt x="190" y="574"/>
                    <a:pt x="193" y="590"/>
                  </a:cubicBezTo>
                  <a:lnTo>
                    <a:pt x="204" y="600"/>
                  </a:lnTo>
                  <a:cubicBezTo>
                    <a:pt x="197" y="581"/>
                    <a:pt x="190" y="561"/>
                    <a:pt x="183" y="54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7"/>
            <p:cNvSpPr/>
            <p:nvPr/>
          </p:nvSpPr>
          <p:spPr>
            <a:xfrm>
              <a:off x="5219675" y="3768600"/>
              <a:ext cx="4950" cy="14575"/>
            </a:xfrm>
            <a:custGeom>
              <a:rect b="b" l="l" r="r" t="t"/>
              <a:pathLst>
                <a:path extrusionOk="0" h="583" w="198">
                  <a:moveTo>
                    <a:pt x="0" y="1"/>
                  </a:moveTo>
                  <a:lnTo>
                    <a:pt x="0" y="1"/>
                  </a:lnTo>
                  <a:cubicBezTo>
                    <a:pt x="54" y="186"/>
                    <a:pt x="111" y="368"/>
                    <a:pt x="165" y="551"/>
                  </a:cubicBezTo>
                  <a:lnTo>
                    <a:pt x="165" y="551"/>
                  </a:lnTo>
                  <a:cubicBezTo>
                    <a:pt x="197" y="344"/>
                    <a:pt x="130" y="165"/>
                    <a:pt x="0" y="1"/>
                  </a:cubicBezTo>
                  <a:close/>
                  <a:moveTo>
                    <a:pt x="165" y="551"/>
                  </a:moveTo>
                  <a:lnTo>
                    <a:pt x="165" y="551"/>
                  </a:lnTo>
                  <a:cubicBezTo>
                    <a:pt x="164" y="560"/>
                    <a:pt x="162" y="570"/>
                    <a:pt x="160" y="579"/>
                  </a:cubicBezTo>
                  <a:lnTo>
                    <a:pt x="175" y="583"/>
                  </a:lnTo>
                  <a:cubicBezTo>
                    <a:pt x="172" y="572"/>
                    <a:pt x="169" y="561"/>
                    <a:pt x="165" y="55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7"/>
            <p:cNvSpPr/>
            <p:nvPr/>
          </p:nvSpPr>
          <p:spPr>
            <a:xfrm>
              <a:off x="5269575" y="3452550"/>
              <a:ext cx="4850" cy="8600"/>
            </a:xfrm>
            <a:custGeom>
              <a:rect b="b" l="l" r="r" t="t"/>
              <a:pathLst>
                <a:path extrusionOk="0" h="344" w="194">
                  <a:moveTo>
                    <a:pt x="136" y="0"/>
                  </a:moveTo>
                  <a:cubicBezTo>
                    <a:pt x="129" y="0"/>
                    <a:pt x="111" y="14"/>
                    <a:pt x="107" y="25"/>
                  </a:cubicBezTo>
                  <a:cubicBezTo>
                    <a:pt x="71" y="125"/>
                    <a:pt x="36" y="225"/>
                    <a:pt x="0" y="325"/>
                  </a:cubicBezTo>
                  <a:cubicBezTo>
                    <a:pt x="22" y="329"/>
                    <a:pt x="43" y="335"/>
                    <a:pt x="65" y="343"/>
                  </a:cubicBezTo>
                  <a:cubicBezTo>
                    <a:pt x="111" y="239"/>
                    <a:pt x="154" y="139"/>
                    <a:pt x="193" y="43"/>
                  </a:cubicBezTo>
                  <a:cubicBezTo>
                    <a:pt x="165" y="17"/>
                    <a:pt x="150" y="4"/>
                    <a:pt x="1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7"/>
            <p:cNvSpPr/>
            <p:nvPr/>
          </p:nvSpPr>
          <p:spPr>
            <a:xfrm>
              <a:off x="5226175" y="3362025"/>
              <a:ext cx="6100" cy="8300"/>
            </a:xfrm>
            <a:custGeom>
              <a:rect b="b" l="l" r="r" t="t"/>
              <a:pathLst>
                <a:path extrusionOk="0" h="332" w="244">
                  <a:moveTo>
                    <a:pt x="157" y="0"/>
                  </a:moveTo>
                  <a:cubicBezTo>
                    <a:pt x="104" y="99"/>
                    <a:pt x="50" y="200"/>
                    <a:pt x="1" y="300"/>
                  </a:cubicBezTo>
                  <a:lnTo>
                    <a:pt x="65" y="332"/>
                  </a:lnTo>
                  <a:cubicBezTo>
                    <a:pt x="126" y="236"/>
                    <a:pt x="187" y="139"/>
                    <a:pt x="243" y="46"/>
                  </a:cubicBezTo>
                  <a:cubicBezTo>
                    <a:pt x="215" y="32"/>
                    <a:pt x="187" y="17"/>
                    <a:pt x="1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7"/>
            <p:cNvSpPr/>
            <p:nvPr/>
          </p:nvSpPr>
          <p:spPr>
            <a:xfrm>
              <a:off x="6133225" y="4039675"/>
              <a:ext cx="7925" cy="9825"/>
            </a:xfrm>
            <a:custGeom>
              <a:rect b="b" l="l" r="r" t="t"/>
              <a:pathLst>
                <a:path extrusionOk="0" h="393" w="317">
                  <a:moveTo>
                    <a:pt x="231" y="0"/>
                  </a:moveTo>
                  <a:cubicBezTo>
                    <a:pt x="163" y="128"/>
                    <a:pt x="0" y="189"/>
                    <a:pt x="15" y="373"/>
                  </a:cubicBezTo>
                  <a:lnTo>
                    <a:pt x="15" y="373"/>
                  </a:lnTo>
                  <a:cubicBezTo>
                    <a:pt x="114" y="270"/>
                    <a:pt x="214" y="167"/>
                    <a:pt x="317" y="64"/>
                  </a:cubicBezTo>
                  <a:cubicBezTo>
                    <a:pt x="289" y="43"/>
                    <a:pt x="260" y="22"/>
                    <a:pt x="231" y="0"/>
                  </a:cubicBezTo>
                  <a:close/>
                  <a:moveTo>
                    <a:pt x="15" y="373"/>
                  </a:moveTo>
                  <a:cubicBezTo>
                    <a:pt x="11" y="377"/>
                    <a:pt x="7" y="382"/>
                    <a:pt x="2" y="386"/>
                  </a:cubicBezTo>
                  <a:lnTo>
                    <a:pt x="17" y="393"/>
                  </a:lnTo>
                  <a:cubicBezTo>
                    <a:pt x="16" y="386"/>
                    <a:pt x="15" y="379"/>
                    <a:pt x="15" y="37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7"/>
            <p:cNvSpPr/>
            <p:nvPr/>
          </p:nvSpPr>
          <p:spPr>
            <a:xfrm>
              <a:off x="6159175" y="3948850"/>
              <a:ext cx="4575" cy="9500"/>
            </a:xfrm>
            <a:custGeom>
              <a:rect b="b" l="l" r="r" t="t"/>
              <a:pathLst>
                <a:path extrusionOk="0" h="380" w="183">
                  <a:moveTo>
                    <a:pt x="182" y="1"/>
                  </a:moveTo>
                  <a:lnTo>
                    <a:pt x="182" y="1"/>
                  </a:lnTo>
                  <a:cubicBezTo>
                    <a:pt x="57" y="95"/>
                    <a:pt x="0" y="212"/>
                    <a:pt x="30" y="366"/>
                  </a:cubicBezTo>
                  <a:lnTo>
                    <a:pt x="30" y="366"/>
                  </a:lnTo>
                  <a:cubicBezTo>
                    <a:pt x="178" y="287"/>
                    <a:pt x="165" y="137"/>
                    <a:pt x="182" y="1"/>
                  </a:cubicBezTo>
                  <a:close/>
                  <a:moveTo>
                    <a:pt x="30" y="366"/>
                  </a:moveTo>
                  <a:cubicBezTo>
                    <a:pt x="26" y="368"/>
                    <a:pt x="22" y="370"/>
                    <a:pt x="19" y="372"/>
                  </a:cubicBezTo>
                  <a:lnTo>
                    <a:pt x="32" y="379"/>
                  </a:lnTo>
                  <a:cubicBezTo>
                    <a:pt x="31" y="375"/>
                    <a:pt x="30" y="371"/>
                    <a:pt x="30" y="36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7"/>
            <p:cNvSpPr/>
            <p:nvPr/>
          </p:nvSpPr>
          <p:spPr>
            <a:xfrm>
              <a:off x="6011425" y="3285225"/>
              <a:ext cx="11425" cy="5675"/>
            </a:xfrm>
            <a:custGeom>
              <a:rect b="b" l="l" r="r" t="t"/>
              <a:pathLst>
                <a:path extrusionOk="0" h="227" w="457">
                  <a:moveTo>
                    <a:pt x="10" y="0"/>
                  </a:moveTo>
                  <a:lnTo>
                    <a:pt x="0" y="15"/>
                  </a:lnTo>
                  <a:cubicBezTo>
                    <a:pt x="66" y="144"/>
                    <a:pt x="161" y="226"/>
                    <a:pt x="369" y="226"/>
                  </a:cubicBezTo>
                  <a:cubicBezTo>
                    <a:pt x="397" y="226"/>
                    <a:pt x="426" y="225"/>
                    <a:pt x="457" y="222"/>
                  </a:cubicBezTo>
                  <a:cubicBezTo>
                    <a:pt x="254" y="122"/>
                    <a:pt x="132" y="61"/>
                    <a:pt x="1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7"/>
            <p:cNvSpPr/>
            <p:nvPr/>
          </p:nvSpPr>
          <p:spPr>
            <a:xfrm>
              <a:off x="6077925" y="4222600"/>
              <a:ext cx="9300" cy="9950"/>
            </a:xfrm>
            <a:custGeom>
              <a:rect b="b" l="l" r="r" t="t"/>
              <a:pathLst>
                <a:path extrusionOk="0" h="398" w="372">
                  <a:moveTo>
                    <a:pt x="372" y="0"/>
                  </a:moveTo>
                  <a:lnTo>
                    <a:pt x="372" y="0"/>
                  </a:lnTo>
                  <a:cubicBezTo>
                    <a:pt x="206" y="184"/>
                    <a:pt x="113" y="287"/>
                    <a:pt x="21" y="387"/>
                  </a:cubicBezTo>
                  <a:lnTo>
                    <a:pt x="21" y="387"/>
                  </a:lnTo>
                  <a:cubicBezTo>
                    <a:pt x="181" y="369"/>
                    <a:pt x="297" y="285"/>
                    <a:pt x="372" y="0"/>
                  </a:cubicBezTo>
                  <a:close/>
                  <a:moveTo>
                    <a:pt x="21" y="387"/>
                  </a:moveTo>
                  <a:lnTo>
                    <a:pt x="21" y="387"/>
                  </a:lnTo>
                  <a:cubicBezTo>
                    <a:pt x="14" y="388"/>
                    <a:pt x="7" y="389"/>
                    <a:pt x="1" y="389"/>
                  </a:cubicBezTo>
                  <a:lnTo>
                    <a:pt x="12" y="397"/>
                  </a:lnTo>
                  <a:cubicBezTo>
                    <a:pt x="15" y="394"/>
                    <a:pt x="18" y="391"/>
                    <a:pt x="21" y="38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7"/>
            <p:cNvSpPr/>
            <p:nvPr/>
          </p:nvSpPr>
          <p:spPr>
            <a:xfrm>
              <a:off x="5641350" y="3608700"/>
              <a:ext cx="153750" cy="273125"/>
            </a:xfrm>
            <a:custGeom>
              <a:rect b="b" l="l" r="r" t="t"/>
              <a:pathLst>
                <a:path extrusionOk="0" h="10925" w="6150">
                  <a:moveTo>
                    <a:pt x="57" y="0"/>
                  </a:moveTo>
                  <a:cubicBezTo>
                    <a:pt x="36" y="15"/>
                    <a:pt x="18" y="28"/>
                    <a:pt x="0" y="46"/>
                  </a:cubicBezTo>
                  <a:cubicBezTo>
                    <a:pt x="71" y="153"/>
                    <a:pt x="143" y="261"/>
                    <a:pt x="218" y="368"/>
                  </a:cubicBezTo>
                  <a:lnTo>
                    <a:pt x="200" y="357"/>
                  </a:lnTo>
                  <a:lnTo>
                    <a:pt x="200" y="357"/>
                  </a:lnTo>
                  <a:cubicBezTo>
                    <a:pt x="293" y="432"/>
                    <a:pt x="393" y="496"/>
                    <a:pt x="471" y="582"/>
                  </a:cubicBezTo>
                  <a:cubicBezTo>
                    <a:pt x="829" y="954"/>
                    <a:pt x="1157" y="1350"/>
                    <a:pt x="1533" y="1700"/>
                  </a:cubicBezTo>
                  <a:cubicBezTo>
                    <a:pt x="2250" y="2379"/>
                    <a:pt x="2782" y="3200"/>
                    <a:pt x="3303" y="4022"/>
                  </a:cubicBezTo>
                  <a:cubicBezTo>
                    <a:pt x="3632" y="4532"/>
                    <a:pt x="3764" y="5121"/>
                    <a:pt x="3722" y="5743"/>
                  </a:cubicBezTo>
                  <a:cubicBezTo>
                    <a:pt x="3682" y="6371"/>
                    <a:pt x="3671" y="7007"/>
                    <a:pt x="3650" y="7639"/>
                  </a:cubicBezTo>
                  <a:cubicBezTo>
                    <a:pt x="3632" y="8068"/>
                    <a:pt x="3757" y="8454"/>
                    <a:pt x="4040" y="8779"/>
                  </a:cubicBezTo>
                  <a:cubicBezTo>
                    <a:pt x="4211" y="8971"/>
                    <a:pt x="4375" y="9168"/>
                    <a:pt x="4564" y="9339"/>
                  </a:cubicBezTo>
                  <a:cubicBezTo>
                    <a:pt x="5093" y="9825"/>
                    <a:pt x="5732" y="10189"/>
                    <a:pt x="6121" y="10925"/>
                  </a:cubicBezTo>
                  <a:cubicBezTo>
                    <a:pt x="6150" y="10557"/>
                    <a:pt x="6003" y="10364"/>
                    <a:pt x="5832" y="10196"/>
                  </a:cubicBezTo>
                  <a:cubicBezTo>
                    <a:pt x="5575" y="9946"/>
                    <a:pt x="5293" y="9721"/>
                    <a:pt x="5039" y="9464"/>
                  </a:cubicBezTo>
                  <a:cubicBezTo>
                    <a:pt x="4754" y="9171"/>
                    <a:pt x="4478" y="8864"/>
                    <a:pt x="4221" y="8546"/>
                  </a:cubicBezTo>
                  <a:cubicBezTo>
                    <a:pt x="4046" y="8329"/>
                    <a:pt x="3943" y="8053"/>
                    <a:pt x="4000" y="7775"/>
                  </a:cubicBezTo>
                  <a:cubicBezTo>
                    <a:pt x="4139" y="7075"/>
                    <a:pt x="3997" y="6375"/>
                    <a:pt x="3997" y="5675"/>
                  </a:cubicBezTo>
                  <a:cubicBezTo>
                    <a:pt x="3997" y="5489"/>
                    <a:pt x="3946" y="5304"/>
                    <a:pt x="3907" y="5118"/>
                  </a:cubicBezTo>
                  <a:cubicBezTo>
                    <a:pt x="3732" y="4310"/>
                    <a:pt x="3296" y="3636"/>
                    <a:pt x="2825" y="2979"/>
                  </a:cubicBezTo>
                  <a:cubicBezTo>
                    <a:pt x="2079" y="1929"/>
                    <a:pt x="1164" y="1025"/>
                    <a:pt x="247" y="129"/>
                  </a:cubicBezTo>
                  <a:cubicBezTo>
                    <a:pt x="193" y="75"/>
                    <a:pt x="118" y="39"/>
                    <a:pt x="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7"/>
            <p:cNvSpPr/>
            <p:nvPr/>
          </p:nvSpPr>
          <p:spPr>
            <a:xfrm>
              <a:off x="5748650" y="3793775"/>
              <a:ext cx="64400" cy="77875"/>
            </a:xfrm>
            <a:custGeom>
              <a:rect b="b" l="l" r="r" t="t"/>
              <a:pathLst>
                <a:path extrusionOk="0" h="3115" w="2576">
                  <a:moveTo>
                    <a:pt x="147" y="1"/>
                  </a:moveTo>
                  <a:lnTo>
                    <a:pt x="147" y="1"/>
                  </a:lnTo>
                  <a:cubicBezTo>
                    <a:pt x="0" y="258"/>
                    <a:pt x="30" y="511"/>
                    <a:pt x="155" y="776"/>
                  </a:cubicBezTo>
                  <a:cubicBezTo>
                    <a:pt x="365" y="1218"/>
                    <a:pt x="679" y="1582"/>
                    <a:pt x="1072" y="1857"/>
                  </a:cubicBezTo>
                  <a:cubicBezTo>
                    <a:pt x="1607" y="2236"/>
                    <a:pt x="2165" y="2582"/>
                    <a:pt x="2576" y="3115"/>
                  </a:cubicBezTo>
                  <a:cubicBezTo>
                    <a:pt x="2565" y="3014"/>
                    <a:pt x="2543" y="2929"/>
                    <a:pt x="2490" y="2876"/>
                  </a:cubicBezTo>
                  <a:cubicBezTo>
                    <a:pt x="2176" y="2561"/>
                    <a:pt x="1854" y="2258"/>
                    <a:pt x="1533" y="1954"/>
                  </a:cubicBezTo>
                  <a:cubicBezTo>
                    <a:pt x="1233" y="1672"/>
                    <a:pt x="915" y="1411"/>
                    <a:pt x="633" y="1118"/>
                  </a:cubicBezTo>
                  <a:cubicBezTo>
                    <a:pt x="343" y="815"/>
                    <a:pt x="140" y="461"/>
                    <a:pt x="1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7"/>
            <p:cNvSpPr/>
            <p:nvPr/>
          </p:nvSpPr>
          <p:spPr>
            <a:xfrm>
              <a:off x="5706525" y="3758500"/>
              <a:ext cx="11275" cy="80725"/>
            </a:xfrm>
            <a:custGeom>
              <a:rect b="b" l="l" r="r" t="t"/>
              <a:pathLst>
                <a:path extrusionOk="0" h="3229" w="451">
                  <a:moveTo>
                    <a:pt x="0" y="1"/>
                  </a:moveTo>
                  <a:cubicBezTo>
                    <a:pt x="40" y="1051"/>
                    <a:pt x="78" y="2090"/>
                    <a:pt x="121" y="3229"/>
                  </a:cubicBezTo>
                  <a:cubicBezTo>
                    <a:pt x="450" y="2490"/>
                    <a:pt x="365" y="797"/>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7"/>
            <p:cNvSpPr/>
            <p:nvPr/>
          </p:nvSpPr>
          <p:spPr>
            <a:xfrm>
              <a:off x="5658225" y="3758675"/>
              <a:ext cx="20025" cy="85475"/>
            </a:xfrm>
            <a:custGeom>
              <a:rect b="b" l="l" r="r" t="t"/>
              <a:pathLst>
                <a:path extrusionOk="0" h="3419" w="801">
                  <a:moveTo>
                    <a:pt x="347" y="1"/>
                  </a:moveTo>
                  <a:lnTo>
                    <a:pt x="347" y="1"/>
                  </a:lnTo>
                  <a:cubicBezTo>
                    <a:pt x="418" y="1158"/>
                    <a:pt x="522" y="2318"/>
                    <a:pt x="0" y="3419"/>
                  </a:cubicBezTo>
                  <a:cubicBezTo>
                    <a:pt x="618" y="2590"/>
                    <a:pt x="800" y="787"/>
                    <a:pt x="3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7"/>
            <p:cNvSpPr/>
            <p:nvPr/>
          </p:nvSpPr>
          <p:spPr>
            <a:xfrm>
              <a:off x="5606425" y="3725925"/>
              <a:ext cx="13350" cy="85825"/>
            </a:xfrm>
            <a:custGeom>
              <a:rect b="b" l="l" r="r" t="t"/>
              <a:pathLst>
                <a:path extrusionOk="0" h="3433" w="534">
                  <a:moveTo>
                    <a:pt x="533" y="0"/>
                  </a:moveTo>
                  <a:cubicBezTo>
                    <a:pt x="212" y="536"/>
                    <a:pt x="1" y="1090"/>
                    <a:pt x="87" y="1715"/>
                  </a:cubicBezTo>
                  <a:cubicBezTo>
                    <a:pt x="165" y="2275"/>
                    <a:pt x="308" y="2836"/>
                    <a:pt x="144" y="3432"/>
                  </a:cubicBezTo>
                  <a:cubicBezTo>
                    <a:pt x="190" y="3371"/>
                    <a:pt x="273" y="3322"/>
                    <a:pt x="279" y="3257"/>
                  </a:cubicBezTo>
                  <a:cubicBezTo>
                    <a:pt x="315" y="3022"/>
                    <a:pt x="369" y="2782"/>
                    <a:pt x="340" y="2550"/>
                  </a:cubicBezTo>
                  <a:cubicBezTo>
                    <a:pt x="251" y="1850"/>
                    <a:pt x="251" y="1161"/>
                    <a:pt x="451" y="479"/>
                  </a:cubicBezTo>
                  <a:cubicBezTo>
                    <a:pt x="497" y="325"/>
                    <a:pt x="508" y="161"/>
                    <a:pt x="53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7"/>
            <p:cNvSpPr/>
            <p:nvPr/>
          </p:nvSpPr>
          <p:spPr>
            <a:xfrm>
              <a:off x="5690075" y="3769575"/>
              <a:ext cx="15475" cy="89225"/>
            </a:xfrm>
            <a:custGeom>
              <a:rect b="b" l="l" r="r" t="t"/>
              <a:pathLst>
                <a:path extrusionOk="0" h="3569" w="619">
                  <a:moveTo>
                    <a:pt x="237" y="0"/>
                  </a:moveTo>
                  <a:cubicBezTo>
                    <a:pt x="205" y="1193"/>
                    <a:pt x="408" y="2400"/>
                    <a:pt x="1" y="3568"/>
                  </a:cubicBezTo>
                  <a:cubicBezTo>
                    <a:pt x="619" y="2415"/>
                    <a:pt x="451" y="1211"/>
                    <a:pt x="23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7"/>
            <p:cNvSpPr/>
            <p:nvPr/>
          </p:nvSpPr>
          <p:spPr>
            <a:xfrm>
              <a:off x="5756150" y="3583775"/>
              <a:ext cx="96275" cy="12800"/>
            </a:xfrm>
            <a:custGeom>
              <a:rect b="b" l="l" r="r" t="t"/>
              <a:pathLst>
                <a:path extrusionOk="0" h="512" w="3851">
                  <a:moveTo>
                    <a:pt x="234" y="0"/>
                  </a:moveTo>
                  <a:cubicBezTo>
                    <a:pt x="158" y="0"/>
                    <a:pt x="79" y="38"/>
                    <a:pt x="0" y="54"/>
                  </a:cubicBezTo>
                  <a:cubicBezTo>
                    <a:pt x="458" y="204"/>
                    <a:pt x="908" y="283"/>
                    <a:pt x="1361" y="301"/>
                  </a:cubicBezTo>
                  <a:cubicBezTo>
                    <a:pt x="2193" y="333"/>
                    <a:pt x="3027" y="329"/>
                    <a:pt x="3847" y="507"/>
                  </a:cubicBezTo>
                  <a:lnTo>
                    <a:pt x="3847" y="507"/>
                  </a:lnTo>
                  <a:cubicBezTo>
                    <a:pt x="3640" y="254"/>
                    <a:pt x="3335" y="268"/>
                    <a:pt x="3058" y="244"/>
                  </a:cubicBezTo>
                  <a:cubicBezTo>
                    <a:pt x="2126" y="151"/>
                    <a:pt x="1190" y="76"/>
                    <a:pt x="254" y="1"/>
                  </a:cubicBezTo>
                  <a:cubicBezTo>
                    <a:pt x="247" y="0"/>
                    <a:pt x="241" y="0"/>
                    <a:pt x="234" y="0"/>
                  </a:cubicBezTo>
                  <a:close/>
                  <a:moveTo>
                    <a:pt x="3847" y="507"/>
                  </a:moveTo>
                  <a:cubicBezTo>
                    <a:pt x="3848" y="508"/>
                    <a:pt x="3849" y="510"/>
                    <a:pt x="3851" y="511"/>
                  </a:cubicBezTo>
                  <a:lnTo>
                    <a:pt x="3851" y="508"/>
                  </a:lnTo>
                  <a:cubicBezTo>
                    <a:pt x="3849" y="507"/>
                    <a:pt x="3848" y="507"/>
                    <a:pt x="3847" y="50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7"/>
            <p:cNvSpPr/>
            <p:nvPr/>
          </p:nvSpPr>
          <p:spPr>
            <a:xfrm>
              <a:off x="5781700" y="3797525"/>
              <a:ext cx="66075" cy="71700"/>
            </a:xfrm>
            <a:custGeom>
              <a:rect b="b" l="l" r="r" t="t"/>
              <a:pathLst>
                <a:path extrusionOk="0" h="2868" w="2643">
                  <a:moveTo>
                    <a:pt x="0" y="1"/>
                  </a:moveTo>
                  <a:cubicBezTo>
                    <a:pt x="275" y="561"/>
                    <a:pt x="625" y="1054"/>
                    <a:pt x="1096" y="1447"/>
                  </a:cubicBezTo>
                  <a:cubicBezTo>
                    <a:pt x="1357" y="1664"/>
                    <a:pt x="1671" y="1822"/>
                    <a:pt x="1922" y="2050"/>
                  </a:cubicBezTo>
                  <a:cubicBezTo>
                    <a:pt x="2171" y="2276"/>
                    <a:pt x="2372" y="2551"/>
                    <a:pt x="2643" y="2868"/>
                  </a:cubicBezTo>
                  <a:cubicBezTo>
                    <a:pt x="2511" y="2379"/>
                    <a:pt x="2253" y="2061"/>
                    <a:pt x="1904" y="1847"/>
                  </a:cubicBezTo>
                  <a:cubicBezTo>
                    <a:pt x="1215" y="1432"/>
                    <a:pt x="682" y="868"/>
                    <a:pt x="229" y="218"/>
                  </a:cubicBezTo>
                  <a:cubicBezTo>
                    <a:pt x="168" y="133"/>
                    <a:pt x="75" y="72"/>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7"/>
            <p:cNvSpPr/>
            <p:nvPr/>
          </p:nvSpPr>
          <p:spPr>
            <a:xfrm>
              <a:off x="5568400" y="3561825"/>
              <a:ext cx="14475" cy="81700"/>
            </a:xfrm>
            <a:custGeom>
              <a:rect b="b" l="l" r="r" t="t"/>
              <a:pathLst>
                <a:path extrusionOk="0" h="3268" w="579">
                  <a:moveTo>
                    <a:pt x="144" y="1"/>
                  </a:moveTo>
                  <a:lnTo>
                    <a:pt x="144" y="1"/>
                  </a:lnTo>
                  <a:cubicBezTo>
                    <a:pt x="179" y="365"/>
                    <a:pt x="240" y="729"/>
                    <a:pt x="251" y="1093"/>
                  </a:cubicBezTo>
                  <a:cubicBezTo>
                    <a:pt x="264" y="1468"/>
                    <a:pt x="240" y="1843"/>
                    <a:pt x="222" y="2218"/>
                  </a:cubicBezTo>
                  <a:cubicBezTo>
                    <a:pt x="208" y="2575"/>
                    <a:pt x="0" y="2904"/>
                    <a:pt x="58" y="3268"/>
                  </a:cubicBezTo>
                  <a:cubicBezTo>
                    <a:pt x="579" y="2196"/>
                    <a:pt x="525" y="1104"/>
                    <a:pt x="14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7"/>
            <p:cNvSpPr/>
            <p:nvPr/>
          </p:nvSpPr>
          <p:spPr>
            <a:xfrm>
              <a:off x="5514825" y="3640375"/>
              <a:ext cx="15725" cy="78150"/>
            </a:xfrm>
            <a:custGeom>
              <a:rect b="b" l="l" r="r" t="t"/>
              <a:pathLst>
                <a:path extrusionOk="0" h="3126" w="629">
                  <a:moveTo>
                    <a:pt x="429" y="1"/>
                  </a:moveTo>
                  <a:lnTo>
                    <a:pt x="429" y="1"/>
                  </a:lnTo>
                  <a:cubicBezTo>
                    <a:pt x="1" y="683"/>
                    <a:pt x="68" y="2104"/>
                    <a:pt x="629" y="3126"/>
                  </a:cubicBezTo>
                  <a:cubicBezTo>
                    <a:pt x="530" y="2554"/>
                    <a:pt x="393" y="2044"/>
                    <a:pt x="362" y="1526"/>
                  </a:cubicBezTo>
                  <a:cubicBezTo>
                    <a:pt x="332" y="1008"/>
                    <a:pt x="404" y="487"/>
                    <a:pt x="4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7"/>
            <p:cNvSpPr/>
            <p:nvPr/>
          </p:nvSpPr>
          <p:spPr>
            <a:xfrm>
              <a:off x="5718650" y="3559600"/>
              <a:ext cx="90825" cy="6000"/>
            </a:xfrm>
            <a:custGeom>
              <a:rect b="b" l="l" r="r" t="t"/>
              <a:pathLst>
                <a:path extrusionOk="0" h="240" w="3633">
                  <a:moveTo>
                    <a:pt x="1598" y="0"/>
                  </a:moveTo>
                  <a:cubicBezTo>
                    <a:pt x="946" y="0"/>
                    <a:pt x="322" y="54"/>
                    <a:pt x="0" y="168"/>
                  </a:cubicBezTo>
                  <a:cubicBezTo>
                    <a:pt x="31" y="168"/>
                    <a:pt x="62" y="168"/>
                    <a:pt x="93" y="168"/>
                  </a:cubicBezTo>
                  <a:cubicBezTo>
                    <a:pt x="600" y="168"/>
                    <a:pt x="1104" y="145"/>
                    <a:pt x="1611" y="145"/>
                  </a:cubicBezTo>
                  <a:cubicBezTo>
                    <a:pt x="1670" y="145"/>
                    <a:pt x="1728" y="145"/>
                    <a:pt x="1787" y="146"/>
                  </a:cubicBezTo>
                  <a:cubicBezTo>
                    <a:pt x="2393" y="157"/>
                    <a:pt x="3000" y="207"/>
                    <a:pt x="3633" y="240"/>
                  </a:cubicBezTo>
                  <a:cubicBezTo>
                    <a:pt x="3277" y="84"/>
                    <a:pt x="2416" y="0"/>
                    <a:pt x="159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7"/>
            <p:cNvSpPr/>
            <p:nvPr/>
          </p:nvSpPr>
          <p:spPr>
            <a:xfrm>
              <a:off x="5656500" y="3576050"/>
              <a:ext cx="62625" cy="4650"/>
            </a:xfrm>
            <a:custGeom>
              <a:rect b="b" l="l" r="r" t="t"/>
              <a:pathLst>
                <a:path extrusionOk="0" h="186" w="2505">
                  <a:moveTo>
                    <a:pt x="1037" y="1"/>
                  </a:moveTo>
                  <a:cubicBezTo>
                    <a:pt x="602" y="1"/>
                    <a:pt x="197" y="20"/>
                    <a:pt x="1" y="63"/>
                  </a:cubicBezTo>
                  <a:cubicBezTo>
                    <a:pt x="209" y="143"/>
                    <a:pt x="823" y="186"/>
                    <a:pt x="1403" y="186"/>
                  </a:cubicBezTo>
                  <a:cubicBezTo>
                    <a:pt x="1868" y="186"/>
                    <a:pt x="2311" y="158"/>
                    <a:pt x="2504" y="99"/>
                  </a:cubicBezTo>
                  <a:cubicBezTo>
                    <a:pt x="2251" y="36"/>
                    <a:pt x="1618" y="1"/>
                    <a:pt x="103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7"/>
            <p:cNvSpPr/>
            <p:nvPr/>
          </p:nvSpPr>
          <p:spPr>
            <a:xfrm>
              <a:off x="5543850" y="3562450"/>
              <a:ext cx="13775" cy="57600"/>
            </a:xfrm>
            <a:custGeom>
              <a:rect b="b" l="l" r="r" t="t"/>
              <a:pathLst>
                <a:path extrusionOk="0" h="2304" w="551">
                  <a:moveTo>
                    <a:pt x="154" y="0"/>
                  </a:moveTo>
                  <a:cubicBezTo>
                    <a:pt x="186" y="400"/>
                    <a:pt x="254" y="775"/>
                    <a:pt x="232" y="1140"/>
                  </a:cubicBezTo>
                  <a:cubicBezTo>
                    <a:pt x="208" y="1507"/>
                    <a:pt x="89" y="1868"/>
                    <a:pt x="0" y="2303"/>
                  </a:cubicBezTo>
                  <a:cubicBezTo>
                    <a:pt x="500" y="1754"/>
                    <a:pt x="550" y="836"/>
                    <a:pt x="1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7"/>
            <p:cNvSpPr/>
            <p:nvPr/>
          </p:nvSpPr>
          <p:spPr>
            <a:xfrm>
              <a:off x="5650525" y="3641650"/>
              <a:ext cx="14850" cy="54825"/>
            </a:xfrm>
            <a:custGeom>
              <a:rect b="b" l="l" r="r" t="t"/>
              <a:pathLst>
                <a:path extrusionOk="0" h="2193" w="594">
                  <a:moveTo>
                    <a:pt x="108" y="0"/>
                  </a:moveTo>
                  <a:lnTo>
                    <a:pt x="108" y="0"/>
                  </a:lnTo>
                  <a:cubicBezTo>
                    <a:pt x="1" y="443"/>
                    <a:pt x="201" y="772"/>
                    <a:pt x="236" y="1121"/>
                  </a:cubicBezTo>
                  <a:cubicBezTo>
                    <a:pt x="276" y="1479"/>
                    <a:pt x="304" y="1835"/>
                    <a:pt x="337" y="2193"/>
                  </a:cubicBezTo>
                  <a:cubicBezTo>
                    <a:pt x="594" y="1443"/>
                    <a:pt x="337" y="761"/>
                    <a:pt x="10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7"/>
            <p:cNvSpPr/>
            <p:nvPr/>
          </p:nvSpPr>
          <p:spPr>
            <a:xfrm>
              <a:off x="5531700" y="3667450"/>
              <a:ext cx="11900" cy="42800"/>
            </a:xfrm>
            <a:custGeom>
              <a:rect b="b" l="l" r="r" t="t"/>
              <a:pathLst>
                <a:path extrusionOk="0" h="1712" w="476">
                  <a:moveTo>
                    <a:pt x="240" y="0"/>
                  </a:moveTo>
                  <a:cubicBezTo>
                    <a:pt x="0" y="618"/>
                    <a:pt x="140" y="1407"/>
                    <a:pt x="476" y="1711"/>
                  </a:cubicBezTo>
                  <a:cubicBezTo>
                    <a:pt x="397" y="1146"/>
                    <a:pt x="318" y="575"/>
                    <a:pt x="2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7"/>
            <p:cNvSpPr/>
            <p:nvPr/>
          </p:nvSpPr>
          <p:spPr>
            <a:xfrm>
              <a:off x="5664900" y="3652775"/>
              <a:ext cx="10750" cy="46300"/>
            </a:xfrm>
            <a:custGeom>
              <a:rect b="b" l="l" r="r" t="t"/>
              <a:pathLst>
                <a:path extrusionOk="0" h="1852" w="430">
                  <a:moveTo>
                    <a:pt x="93" y="1"/>
                  </a:moveTo>
                  <a:cubicBezTo>
                    <a:pt x="44" y="52"/>
                    <a:pt x="1" y="76"/>
                    <a:pt x="4" y="98"/>
                  </a:cubicBezTo>
                  <a:cubicBezTo>
                    <a:pt x="87" y="683"/>
                    <a:pt x="172" y="1265"/>
                    <a:pt x="258" y="1851"/>
                  </a:cubicBezTo>
                  <a:cubicBezTo>
                    <a:pt x="429" y="1230"/>
                    <a:pt x="365" y="616"/>
                    <a:pt x="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7"/>
            <p:cNvSpPr/>
            <p:nvPr/>
          </p:nvSpPr>
          <p:spPr>
            <a:xfrm>
              <a:off x="5679275" y="3757000"/>
              <a:ext cx="11200" cy="46975"/>
            </a:xfrm>
            <a:custGeom>
              <a:rect b="b" l="l" r="r" t="t"/>
              <a:pathLst>
                <a:path extrusionOk="0" h="1879" w="448">
                  <a:moveTo>
                    <a:pt x="1" y="0"/>
                  </a:moveTo>
                  <a:lnTo>
                    <a:pt x="1" y="0"/>
                  </a:lnTo>
                  <a:cubicBezTo>
                    <a:pt x="33" y="310"/>
                    <a:pt x="83" y="625"/>
                    <a:pt x="97" y="936"/>
                  </a:cubicBezTo>
                  <a:cubicBezTo>
                    <a:pt x="112" y="1250"/>
                    <a:pt x="90" y="1564"/>
                    <a:pt x="87" y="1879"/>
                  </a:cubicBezTo>
                  <a:cubicBezTo>
                    <a:pt x="448" y="1236"/>
                    <a:pt x="230" y="618"/>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7"/>
            <p:cNvSpPr/>
            <p:nvPr/>
          </p:nvSpPr>
          <p:spPr>
            <a:xfrm>
              <a:off x="5583750" y="3726900"/>
              <a:ext cx="12700" cy="51725"/>
            </a:xfrm>
            <a:custGeom>
              <a:rect b="b" l="l" r="r" t="t"/>
              <a:pathLst>
                <a:path extrusionOk="0" h="2069" w="508">
                  <a:moveTo>
                    <a:pt x="508" y="1"/>
                  </a:moveTo>
                  <a:lnTo>
                    <a:pt x="508" y="1"/>
                  </a:lnTo>
                  <a:cubicBezTo>
                    <a:pt x="165" y="626"/>
                    <a:pt x="1" y="1511"/>
                    <a:pt x="108" y="2068"/>
                  </a:cubicBezTo>
                  <a:cubicBezTo>
                    <a:pt x="176" y="1715"/>
                    <a:pt x="237" y="1382"/>
                    <a:pt x="304" y="1051"/>
                  </a:cubicBezTo>
                  <a:cubicBezTo>
                    <a:pt x="369" y="729"/>
                    <a:pt x="504" y="418"/>
                    <a:pt x="50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7"/>
            <p:cNvSpPr/>
            <p:nvPr/>
          </p:nvSpPr>
          <p:spPr>
            <a:xfrm>
              <a:off x="5555800" y="3586475"/>
              <a:ext cx="8800" cy="41150"/>
            </a:xfrm>
            <a:custGeom>
              <a:rect b="b" l="l" r="r" t="t"/>
              <a:pathLst>
                <a:path extrusionOk="0" h="1646" w="352">
                  <a:moveTo>
                    <a:pt x="162" y="0"/>
                  </a:moveTo>
                  <a:cubicBezTo>
                    <a:pt x="140" y="286"/>
                    <a:pt x="122" y="568"/>
                    <a:pt x="94" y="853"/>
                  </a:cubicBezTo>
                  <a:cubicBezTo>
                    <a:pt x="69" y="1118"/>
                    <a:pt x="33" y="1382"/>
                    <a:pt x="0" y="1646"/>
                  </a:cubicBezTo>
                  <a:cubicBezTo>
                    <a:pt x="283" y="1125"/>
                    <a:pt x="351" y="582"/>
                    <a:pt x="269" y="25"/>
                  </a:cubicBezTo>
                  <a:cubicBezTo>
                    <a:pt x="233" y="17"/>
                    <a:pt x="198" y="7"/>
                    <a:pt x="1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7"/>
            <p:cNvSpPr/>
            <p:nvPr/>
          </p:nvSpPr>
          <p:spPr>
            <a:xfrm>
              <a:off x="5649825" y="3730575"/>
              <a:ext cx="7775" cy="51450"/>
            </a:xfrm>
            <a:custGeom>
              <a:rect b="b" l="l" r="r" t="t"/>
              <a:pathLst>
                <a:path extrusionOk="0" h="2058" w="311">
                  <a:moveTo>
                    <a:pt x="154" y="0"/>
                  </a:moveTo>
                  <a:lnTo>
                    <a:pt x="154" y="0"/>
                  </a:lnTo>
                  <a:cubicBezTo>
                    <a:pt x="0" y="696"/>
                    <a:pt x="172" y="1372"/>
                    <a:pt x="208" y="2057"/>
                  </a:cubicBezTo>
                  <a:cubicBezTo>
                    <a:pt x="243" y="2053"/>
                    <a:pt x="276" y="2053"/>
                    <a:pt x="311" y="2050"/>
                  </a:cubicBezTo>
                  <a:cubicBezTo>
                    <a:pt x="258" y="1364"/>
                    <a:pt x="204" y="682"/>
                    <a:pt x="1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7"/>
            <p:cNvSpPr/>
            <p:nvPr/>
          </p:nvSpPr>
          <p:spPr>
            <a:xfrm>
              <a:off x="5640550" y="3795925"/>
              <a:ext cx="18850" cy="48225"/>
            </a:xfrm>
            <a:custGeom>
              <a:rect b="b" l="l" r="r" t="t"/>
              <a:pathLst>
                <a:path extrusionOk="0" h="1929" w="754">
                  <a:moveTo>
                    <a:pt x="614" y="0"/>
                  </a:moveTo>
                  <a:lnTo>
                    <a:pt x="614" y="0"/>
                  </a:lnTo>
                  <a:cubicBezTo>
                    <a:pt x="515" y="682"/>
                    <a:pt x="403" y="1296"/>
                    <a:pt x="0" y="1929"/>
                  </a:cubicBezTo>
                  <a:cubicBezTo>
                    <a:pt x="493" y="1532"/>
                    <a:pt x="754" y="665"/>
                    <a:pt x="6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7"/>
            <p:cNvSpPr/>
            <p:nvPr/>
          </p:nvSpPr>
          <p:spPr>
            <a:xfrm>
              <a:off x="5753750" y="3733775"/>
              <a:ext cx="29025" cy="33325"/>
            </a:xfrm>
            <a:custGeom>
              <a:rect b="b" l="l" r="r" t="t"/>
              <a:pathLst>
                <a:path extrusionOk="0" h="1333" w="1161">
                  <a:moveTo>
                    <a:pt x="0" y="1"/>
                  </a:moveTo>
                  <a:cubicBezTo>
                    <a:pt x="294" y="501"/>
                    <a:pt x="665" y="939"/>
                    <a:pt x="1082" y="1333"/>
                  </a:cubicBezTo>
                  <a:cubicBezTo>
                    <a:pt x="1108" y="1308"/>
                    <a:pt x="1133" y="1282"/>
                    <a:pt x="1161" y="1257"/>
                  </a:cubicBezTo>
                  <a:cubicBezTo>
                    <a:pt x="775" y="840"/>
                    <a:pt x="386" y="418"/>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7"/>
            <p:cNvSpPr/>
            <p:nvPr/>
          </p:nvSpPr>
          <p:spPr>
            <a:xfrm>
              <a:off x="5598125" y="3588250"/>
              <a:ext cx="5900" cy="40900"/>
            </a:xfrm>
            <a:custGeom>
              <a:rect b="b" l="l" r="r" t="t"/>
              <a:pathLst>
                <a:path extrusionOk="0" h="1636" w="236">
                  <a:moveTo>
                    <a:pt x="0" y="0"/>
                  </a:moveTo>
                  <a:lnTo>
                    <a:pt x="0" y="0"/>
                  </a:lnTo>
                  <a:cubicBezTo>
                    <a:pt x="22" y="554"/>
                    <a:pt x="40" y="1093"/>
                    <a:pt x="61" y="1636"/>
                  </a:cubicBezTo>
                  <a:cubicBezTo>
                    <a:pt x="236" y="1061"/>
                    <a:pt x="197" y="40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7"/>
            <p:cNvSpPr/>
            <p:nvPr/>
          </p:nvSpPr>
          <p:spPr>
            <a:xfrm>
              <a:off x="5582325" y="3607700"/>
              <a:ext cx="7450" cy="29775"/>
            </a:xfrm>
            <a:custGeom>
              <a:rect b="b" l="l" r="r" t="t"/>
              <a:pathLst>
                <a:path extrusionOk="0" h="1191" w="298">
                  <a:moveTo>
                    <a:pt x="229" y="1"/>
                  </a:moveTo>
                  <a:lnTo>
                    <a:pt x="229" y="1"/>
                  </a:lnTo>
                  <a:cubicBezTo>
                    <a:pt x="65" y="347"/>
                    <a:pt x="1" y="740"/>
                    <a:pt x="37" y="1190"/>
                  </a:cubicBezTo>
                  <a:cubicBezTo>
                    <a:pt x="243" y="801"/>
                    <a:pt x="297" y="480"/>
                    <a:pt x="2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7"/>
            <p:cNvSpPr/>
            <p:nvPr/>
          </p:nvSpPr>
          <p:spPr>
            <a:xfrm>
              <a:off x="5720800" y="3831375"/>
              <a:ext cx="6975" cy="36450"/>
            </a:xfrm>
            <a:custGeom>
              <a:rect b="b" l="l" r="r" t="t"/>
              <a:pathLst>
                <a:path extrusionOk="0" h="1458" w="279">
                  <a:moveTo>
                    <a:pt x="201" y="0"/>
                  </a:moveTo>
                  <a:lnTo>
                    <a:pt x="201" y="0"/>
                  </a:lnTo>
                  <a:cubicBezTo>
                    <a:pt x="118" y="482"/>
                    <a:pt x="0" y="961"/>
                    <a:pt x="76" y="1457"/>
                  </a:cubicBezTo>
                  <a:cubicBezTo>
                    <a:pt x="197" y="978"/>
                    <a:pt x="279" y="496"/>
                    <a:pt x="2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7"/>
            <p:cNvSpPr/>
            <p:nvPr/>
          </p:nvSpPr>
          <p:spPr>
            <a:xfrm>
              <a:off x="5834900" y="3834750"/>
              <a:ext cx="20575" cy="21825"/>
            </a:xfrm>
            <a:custGeom>
              <a:rect b="b" l="l" r="r" t="t"/>
              <a:pathLst>
                <a:path extrusionOk="0" h="873" w="823">
                  <a:moveTo>
                    <a:pt x="0" y="1"/>
                  </a:moveTo>
                  <a:cubicBezTo>
                    <a:pt x="204" y="307"/>
                    <a:pt x="379" y="633"/>
                    <a:pt x="822" y="872"/>
                  </a:cubicBezTo>
                  <a:cubicBezTo>
                    <a:pt x="679" y="640"/>
                    <a:pt x="593" y="500"/>
                    <a:pt x="511" y="365"/>
                  </a:cubicBezTo>
                  <a:lnTo>
                    <a:pt x="511" y="365"/>
                  </a:lnTo>
                  <a:lnTo>
                    <a:pt x="526" y="372"/>
                  </a:lnTo>
                  <a:cubicBezTo>
                    <a:pt x="351" y="251"/>
                    <a:pt x="176" y="12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7"/>
            <p:cNvSpPr/>
            <p:nvPr/>
          </p:nvSpPr>
          <p:spPr>
            <a:xfrm>
              <a:off x="5787400" y="3577850"/>
              <a:ext cx="28500" cy="4450"/>
            </a:xfrm>
            <a:custGeom>
              <a:rect b="b" l="l" r="r" t="t"/>
              <a:pathLst>
                <a:path extrusionOk="0" h="178" w="1140">
                  <a:moveTo>
                    <a:pt x="426" y="0"/>
                  </a:moveTo>
                  <a:cubicBezTo>
                    <a:pt x="273" y="0"/>
                    <a:pt x="151" y="35"/>
                    <a:pt x="1" y="102"/>
                  </a:cubicBezTo>
                  <a:cubicBezTo>
                    <a:pt x="230" y="146"/>
                    <a:pt x="446" y="177"/>
                    <a:pt x="676" y="177"/>
                  </a:cubicBezTo>
                  <a:cubicBezTo>
                    <a:pt x="823" y="177"/>
                    <a:pt x="975" y="165"/>
                    <a:pt x="1140" y="134"/>
                  </a:cubicBezTo>
                  <a:cubicBezTo>
                    <a:pt x="808" y="44"/>
                    <a:pt x="597" y="0"/>
                    <a:pt x="4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7"/>
            <p:cNvSpPr/>
            <p:nvPr/>
          </p:nvSpPr>
          <p:spPr>
            <a:xfrm>
              <a:off x="5745875" y="3675750"/>
              <a:ext cx="23700" cy="5600"/>
            </a:xfrm>
            <a:custGeom>
              <a:rect b="b" l="l" r="r" t="t"/>
              <a:pathLst>
                <a:path extrusionOk="0" h="224" w="948">
                  <a:moveTo>
                    <a:pt x="402" y="1"/>
                  </a:moveTo>
                  <a:cubicBezTo>
                    <a:pt x="279" y="1"/>
                    <a:pt x="155" y="27"/>
                    <a:pt x="1" y="79"/>
                  </a:cubicBezTo>
                  <a:cubicBezTo>
                    <a:pt x="201" y="177"/>
                    <a:pt x="332" y="224"/>
                    <a:pt x="486" y="224"/>
                  </a:cubicBezTo>
                  <a:cubicBezTo>
                    <a:pt x="610" y="224"/>
                    <a:pt x="748" y="194"/>
                    <a:pt x="947" y="136"/>
                  </a:cubicBezTo>
                  <a:cubicBezTo>
                    <a:pt x="722" y="45"/>
                    <a:pt x="562" y="1"/>
                    <a:pt x="40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7"/>
            <p:cNvSpPr/>
            <p:nvPr/>
          </p:nvSpPr>
          <p:spPr>
            <a:xfrm>
              <a:off x="5596700" y="3736800"/>
              <a:ext cx="7775" cy="30575"/>
            </a:xfrm>
            <a:custGeom>
              <a:rect b="b" l="l" r="r" t="t"/>
              <a:pathLst>
                <a:path extrusionOk="0" h="1223" w="311">
                  <a:moveTo>
                    <a:pt x="311" y="1"/>
                  </a:moveTo>
                  <a:lnTo>
                    <a:pt x="311" y="1"/>
                  </a:lnTo>
                  <a:cubicBezTo>
                    <a:pt x="72" y="383"/>
                    <a:pt x="1" y="790"/>
                    <a:pt x="111" y="1222"/>
                  </a:cubicBezTo>
                  <a:cubicBezTo>
                    <a:pt x="179" y="815"/>
                    <a:pt x="243" y="408"/>
                    <a:pt x="3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7"/>
            <p:cNvSpPr/>
            <p:nvPr/>
          </p:nvSpPr>
          <p:spPr>
            <a:xfrm>
              <a:off x="5552775" y="3730925"/>
              <a:ext cx="7450" cy="20900"/>
            </a:xfrm>
            <a:custGeom>
              <a:rect b="b" l="l" r="r" t="t"/>
              <a:pathLst>
                <a:path extrusionOk="0" h="836" w="298">
                  <a:moveTo>
                    <a:pt x="297" y="0"/>
                  </a:moveTo>
                  <a:lnTo>
                    <a:pt x="297" y="0"/>
                  </a:lnTo>
                  <a:cubicBezTo>
                    <a:pt x="32" y="297"/>
                    <a:pt x="1" y="393"/>
                    <a:pt x="4" y="836"/>
                  </a:cubicBezTo>
                  <a:cubicBezTo>
                    <a:pt x="261" y="407"/>
                    <a:pt x="268" y="379"/>
                    <a:pt x="2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7"/>
            <p:cNvSpPr/>
            <p:nvPr/>
          </p:nvSpPr>
          <p:spPr>
            <a:xfrm>
              <a:off x="5849900" y="3797700"/>
              <a:ext cx="20475" cy="8475"/>
            </a:xfrm>
            <a:custGeom>
              <a:rect b="b" l="l" r="r" t="t"/>
              <a:pathLst>
                <a:path extrusionOk="0" h="339" w="819">
                  <a:moveTo>
                    <a:pt x="0" y="1"/>
                  </a:moveTo>
                  <a:lnTo>
                    <a:pt x="0" y="1"/>
                  </a:lnTo>
                  <a:cubicBezTo>
                    <a:pt x="214" y="241"/>
                    <a:pt x="364" y="338"/>
                    <a:pt x="545" y="338"/>
                  </a:cubicBezTo>
                  <a:cubicBezTo>
                    <a:pt x="627" y="338"/>
                    <a:pt x="715" y="318"/>
                    <a:pt x="819" y="283"/>
                  </a:cubicBezTo>
                  <a:cubicBezTo>
                    <a:pt x="790" y="268"/>
                    <a:pt x="765" y="243"/>
                    <a:pt x="733" y="236"/>
                  </a:cubicBezTo>
                  <a:cubicBezTo>
                    <a:pt x="490" y="154"/>
                    <a:pt x="247" y="79"/>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7"/>
            <p:cNvSpPr/>
            <p:nvPr/>
          </p:nvSpPr>
          <p:spPr>
            <a:xfrm>
              <a:off x="5562600" y="3741900"/>
              <a:ext cx="8325" cy="22625"/>
            </a:xfrm>
            <a:custGeom>
              <a:rect b="b" l="l" r="r" t="t"/>
              <a:pathLst>
                <a:path extrusionOk="0" h="905" w="333">
                  <a:moveTo>
                    <a:pt x="333" y="1"/>
                  </a:moveTo>
                  <a:lnTo>
                    <a:pt x="333" y="1"/>
                  </a:lnTo>
                  <a:cubicBezTo>
                    <a:pt x="64" y="207"/>
                    <a:pt x="0" y="404"/>
                    <a:pt x="43" y="904"/>
                  </a:cubicBezTo>
                  <a:cubicBezTo>
                    <a:pt x="147" y="586"/>
                    <a:pt x="239" y="297"/>
                    <a:pt x="3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7"/>
            <p:cNvSpPr/>
            <p:nvPr/>
          </p:nvSpPr>
          <p:spPr>
            <a:xfrm>
              <a:off x="5786250" y="3833950"/>
              <a:ext cx="19025" cy="15575"/>
            </a:xfrm>
            <a:custGeom>
              <a:rect b="b" l="l" r="r" t="t"/>
              <a:pathLst>
                <a:path extrusionOk="0" h="623" w="761">
                  <a:moveTo>
                    <a:pt x="1" y="1"/>
                  </a:moveTo>
                  <a:lnTo>
                    <a:pt x="1" y="1"/>
                  </a:lnTo>
                  <a:cubicBezTo>
                    <a:pt x="253" y="207"/>
                    <a:pt x="507" y="415"/>
                    <a:pt x="761" y="622"/>
                  </a:cubicBezTo>
                  <a:cubicBezTo>
                    <a:pt x="515" y="197"/>
                    <a:pt x="386" y="10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7"/>
            <p:cNvSpPr/>
            <p:nvPr/>
          </p:nvSpPr>
          <p:spPr>
            <a:xfrm>
              <a:off x="5539550" y="3721175"/>
              <a:ext cx="9150" cy="17000"/>
            </a:xfrm>
            <a:custGeom>
              <a:rect b="b" l="l" r="r" t="t"/>
              <a:pathLst>
                <a:path extrusionOk="0" h="680" w="366">
                  <a:moveTo>
                    <a:pt x="365" y="1"/>
                  </a:moveTo>
                  <a:lnTo>
                    <a:pt x="365" y="1"/>
                  </a:lnTo>
                  <a:cubicBezTo>
                    <a:pt x="1" y="347"/>
                    <a:pt x="1" y="347"/>
                    <a:pt x="101" y="680"/>
                  </a:cubicBezTo>
                  <a:cubicBezTo>
                    <a:pt x="197" y="433"/>
                    <a:pt x="283" y="215"/>
                    <a:pt x="3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7"/>
            <p:cNvSpPr/>
            <p:nvPr/>
          </p:nvSpPr>
          <p:spPr>
            <a:xfrm>
              <a:off x="5679900" y="3663875"/>
              <a:ext cx="7000" cy="24400"/>
            </a:xfrm>
            <a:custGeom>
              <a:rect b="b" l="l" r="r" t="t"/>
              <a:pathLst>
                <a:path extrusionOk="0" h="976" w="280">
                  <a:moveTo>
                    <a:pt x="51" y="0"/>
                  </a:moveTo>
                  <a:cubicBezTo>
                    <a:pt x="37" y="7"/>
                    <a:pt x="19" y="11"/>
                    <a:pt x="1" y="18"/>
                  </a:cubicBezTo>
                  <a:cubicBezTo>
                    <a:pt x="12" y="97"/>
                    <a:pt x="12" y="175"/>
                    <a:pt x="33" y="254"/>
                  </a:cubicBezTo>
                  <a:cubicBezTo>
                    <a:pt x="101" y="493"/>
                    <a:pt x="176" y="736"/>
                    <a:pt x="248" y="976"/>
                  </a:cubicBezTo>
                  <a:cubicBezTo>
                    <a:pt x="279" y="707"/>
                    <a:pt x="222" y="461"/>
                    <a:pt x="158" y="218"/>
                  </a:cubicBezTo>
                  <a:cubicBezTo>
                    <a:pt x="136" y="143"/>
                    <a:pt x="90" y="76"/>
                    <a:pt x="5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7"/>
            <p:cNvSpPr/>
            <p:nvPr/>
          </p:nvSpPr>
          <p:spPr>
            <a:xfrm>
              <a:off x="5701875" y="3848425"/>
              <a:ext cx="6000" cy="14200"/>
            </a:xfrm>
            <a:custGeom>
              <a:rect b="b" l="l" r="r" t="t"/>
              <a:pathLst>
                <a:path extrusionOk="0" h="568" w="240">
                  <a:moveTo>
                    <a:pt x="150" y="0"/>
                  </a:moveTo>
                  <a:cubicBezTo>
                    <a:pt x="101" y="179"/>
                    <a:pt x="50" y="357"/>
                    <a:pt x="0" y="536"/>
                  </a:cubicBezTo>
                  <a:cubicBezTo>
                    <a:pt x="40" y="546"/>
                    <a:pt x="79" y="558"/>
                    <a:pt x="119" y="568"/>
                  </a:cubicBezTo>
                  <a:cubicBezTo>
                    <a:pt x="211" y="396"/>
                    <a:pt x="239" y="210"/>
                    <a:pt x="15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7"/>
            <p:cNvSpPr/>
            <p:nvPr/>
          </p:nvSpPr>
          <p:spPr>
            <a:xfrm>
              <a:off x="5736075" y="3853950"/>
              <a:ext cx="4400" cy="18075"/>
            </a:xfrm>
            <a:custGeom>
              <a:rect b="b" l="l" r="r" t="t"/>
              <a:pathLst>
                <a:path extrusionOk="0" h="723" w="176">
                  <a:moveTo>
                    <a:pt x="25" y="1"/>
                  </a:moveTo>
                  <a:cubicBezTo>
                    <a:pt x="18" y="243"/>
                    <a:pt x="7" y="482"/>
                    <a:pt x="0" y="722"/>
                  </a:cubicBezTo>
                  <a:cubicBezTo>
                    <a:pt x="175" y="393"/>
                    <a:pt x="175" y="390"/>
                    <a:pt x="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7"/>
            <p:cNvSpPr/>
            <p:nvPr/>
          </p:nvSpPr>
          <p:spPr>
            <a:xfrm>
              <a:off x="5710000" y="3701825"/>
              <a:ext cx="3675" cy="16350"/>
            </a:xfrm>
            <a:custGeom>
              <a:rect b="b" l="l" r="r" t="t"/>
              <a:pathLst>
                <a:path extrusionOk="0" h="654" w="147">
                  <a:moveTo>
                    <a:pt x="68" y="0"/>
                  </a:moveTo>
                  <a:cubicBezTo>
                    <a:pt x="46" y="3"/>
                    <a:pt x="22" y="7"/>
                    <a:pt x="0" y="7"/>
                  </a:cubicBezTo>
                  <a:cubicBezTo>
                    <a:pt x="22" y="221"/>
                    <a:pt x="43" y="432"/>
                    <a:pt x="64" y="643"/>
                  </a:cubicBezTo>
                  <a:cubicBezTo>
                    <a:pt x="94" y="646"/>
                    <a:pt x="122" y="650"/>
                    <a:pt x="147" y="653"/>
                  </a:cubicBezTo>
                  <a:cubicBezTo>
                    <a:pt x="122" y="435"/>
                    <a:pt x="94" y="218"/>
                    <a:pt x="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7"/>
            <p:cNvSpPr/>
            <p:nvPr/>
          </p:nvSpPr>
          <p:spPr>
            <a:xfrm>
              <a:off x="5731950" y="3664025"/>
              <a:ext cx="18325" cy="3900"/>
            </a:xfrm>
            <a:custGeom>
              <a:rect b="b" l="l" r="r" t="t"/>
              <a:pathLst>
                <a:path extrusionOk="0" h="156" w="733">
                  <a:moveTo>
                    <a:pt x="1" y="1"/>
                  </a:moveTo>
                  <a:lnTo>
                    <a:pt x="1" y="1"/>
                  </a:lnTo>
                  <a:cubicBezTo>
                    <a:pt x="204" y="107"/>
                    <a:pt x="298" y="156"/>
                    <a:pt x="397" y="156"/>
                  </a:cubicBezTo>
                  <a:cubicBezTo>
                    <a:pt x="481" y="156"/>
                    <a:pt x="569" y="119"/>
                    <a:pt x="733" y="52"/>
                  </a:cubicBezTo>
                  <a:cubicBezTo>
                    <a:pt x="523" y="37"/>
                    <a:pt x="312" y="22"/>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7"/>
            <p:cNvSpPr/>
            <p:nvPr/>
          </p:nvSpPr>
          <p:spPr>
            <a:xfrm>
              <a:off x="5632950" y="3819050"/>
              <a:ext cx="7625" cy="13850"/>
            </a:xfrm>
            <a:custGeom>
              <a:rect b="b" l="l" r="r" t="t"/>
              <a:pathLst>
                <a:path extrusionOk="0" h="554" w="305">
                  <a:moveTo>
                    <a:pt x="286" y="0"/>
                  </a:moveTo>
                  <a:cubicBezTo>
                    <a:pt x="286" y="7"/>
                    <a:pt x="286" y="13"/>
                    <a:pt x="285" y="19"/>
                  </a:cubicBezTo>
                  <a:lnTo>
                    <a:pt x="285" y="19"/>
                  </a:lnTo>
                  <a:cubicBezTo>
                    <a:pt x="291" y="16"/>
                    <a:pt x="298" y="13"/>
                    <a:pt x="304" y="11"/>
                  </a:cubicBezTo>
                  <a:lnTo>
                    <a:pt x="286" y="0"/>
                  </a:lnTo>
                  <a:close/>
                  <a:moveTo>
                    <a:pt x="285" y="19"/>
                  </a:moveTo>
                  <a:cubicBezTo>
                    <a:pt x="57" y="123"/>
                    <a:pt x="53" y="352"/>
                    <a:pt x="0" y="554"/>
                  </a:cubicBezTo>
                  <a:cubicBezTo>
                    <a:pt x="153" y="408"/>
                    <a:pt x="269" y="238"/>
                    <a:pt x="285" y="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7"/>
            <p:cNvSpPr/>
            <p:nvPr/>
          </p:nvSpPr>
          <p:spPr>
            <a:xfrm>
              <a:off x="5847675" y="3841175"/>
              <a:ext cx="14300" cy="9575"/>
            </a:xfrm>
            <a:custGeom>
              <a:rect b="b" l="l" r="r" t="t"/>
              <a:pathLst>
                <a:path extrusionOk="0" h="383" w="572">
                  <a:moveTo>
                    <a:pt x="146" y="0"/>
                  </a:moveTo>
                  <a:cubicBezTo>
                    <a:pt x="111" y="0"/>
                    <a:pt x="59" y="78"/>
                    <a:pt x="15" y="115"/>
                  </a:cubicBezTo>
                  <a:lnTo>
                    <a:pt x="0" y="108"/>
                  </a:lnTo>
                  <a:lnTo>
                    <a:pt x="0" y="108"/>
                  </a:lnTo>
                  <a:cubicBezTo>
                    <a:pt x="154" y="183"/>
                    <a:pt x="311" y="258"/>
                    <a:pt x="572" y="383"/>
                  </a:cubicBezTo>
                  <a:cubicBezTo>
                    <a:pt x="436" y="129"/>
                    <a:pt x="311" y="33"/>
                    <a:pt x="150" y="1"/>
                  </a:cubicBezTo>
                  <a:cubicBezTo>
                    <a:pt x="149" y="0"/>
                    <a:pt x="147" y="0"/>
                    <a:pt x="1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7"/>
            <p:cNvSpPr/>
            <p:nvPr/>
          </p:nvSpPr>
          <p:spPr>
            <a:xfrm>
              <a:off x="5818025" y="3861375"/>
              <a:ext cx="8975" cy="9375"/>
            </a:xfrm>
            <a:custGeom>
              <a:rect b="b" l="l" r="r" t="t"/>
              <a:pathLst>
                <a:path extrusionOk="0" h="375" w="359">
                  <a:moveTo>
                    <a:pt x="65" y="0"/>
                  </a:moveTo>
                  <a:cubicBezTo>
                    <a:pt x="44" y="18"/>
                    <a:pt x="22" y="32"/>
                    <a:pt x="1" y="50"/>
                  </a:cubicBezTo>
                  <a:cubicBezTo>
                    <a:pt x="32" y="93"/>
                    <a:pt x="65" y="139"/>
                    <a:pt x="101" y="182"/>
                  </a:cubicBezTo>
                  <a:cubicBezTo>
                    <a:pt x="133" y="218"/>
                    <a:pt x="172" y="254"/>
                    <a:pt x="208" y="289"/>
                  </a:cubicBezTo>
                  <a:cubicBezTo>
                    <a:pt x="240" y="321"/>
                    <a:pt x="276" y="346"/>
                    <a:pt x="311" y="375"/>
                  </a:cubicBezTo>
                  <a:cubicBezTo>
                    <a:pt x="326" y="357"/>
                    <a:pt x="340" y="335"/>
                    <a:pt x="358" y="318"/>
                  </a:cubicBezTo>
                  <a:cubicBezTo>
                    <a:pt x="258" y="211"/>
                    <a:pt x="161" y="107"/>
                    <a:pt x="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7"/>
            <p:cNvSpPr/>
            <p:nvPr/>
          </p:nvSpPr>
          <p:spPr>
            <a:xfrm>
              <a:off x="5640900" y="3784675"/>
              <a:ext cx="6700" cy="16275"/>
            </a:xfrm>
            <a:custGeom>
              <a:rect b="b" l="l" r="r" t="t"/>
              <a:pathLst>
                <a:path extrusionOk="0" h="651" w="268">
                  <a:moveTo>
                    <a:pt x="64" y="0"/>
                  </a:moveTo>
                  <a:cubicBezTo>
                    <a:pt x="43" y="253"/>
                    <a:pt x="30" y="446"/>
                    <a:pt x="12" y="639"/>
                  </a:cubicBezTo>
                  <a:lnTo>
                    <a:pt x="12" y="639"/>
                  </a:lnTo>
                  <a:cubicBezTo>
                    <a:pt x="268" y="466"/>
                    <a:pt x="135" y="260"/>
                    <a:pt x="64" y="0"/>
                  </a:cubicBezTo>
                  <a:close/>
                  <a:moveTo>
                    <a:pt x="12" y="639"/>
                  </a:moveTo>
                  <a:cubicBezTo>
                    <a:pt x="8" y="641"/>
                    <a:pt x="4" y="644"/>
                    <a:pt x="0" y="647"/>
                  </a:cubicBezTo>
                  <a:lnTo>
                    <a:pt x="11" y="650"/>
                  </a:lnTo>
                  <a:cubicBezTo>
                    <a:pt x="12" y="646"/>
                    <a:pt x="12" y="643"/>
                    <a:pt x="12" y="63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7"/>
            <p:cNvSpPr/>
            <p:nvPr/>
          </p:nvSpPr>
          <p:spPr>
            <a:xfrm>
              <a:off x="5548950" y="3674500"/>
              <a:ext cx="7150" cy="11625"/>
            </a:xfrm>
            <a:custGeom>
              <a:rect b="b" l="l" r="r" t="t"/>
              <a:pathLst>
                <a:path extrusionOk="0" h="465" w="286">
                  <a:moveTo>
                    <a:pt x="124" y="0"/>
                  </a:moveTo>
                  <a:lnTo>
                    <a:pt x="124" y="0"/>
                  </a:lnTo>
                  <a:cubicBezTo>
                    <a:pt x="0" y="161"/>
                    <a:pt x="4" y="293"/>
                    <a:pt x="154" y="465"/>
                  </a:cubicBezTo>
                  <a:cubicBezTo>
                    <a:pt x="207" y="293"/>
                    <a:pt x="286" y="161"/>
                    <a:pt x="12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7"/>
            <p:cNvSpPr/>
            <p:nvPr/>
          </p:nvSpPr>
          <p:spPr>
            <a:xfrm>
              <a:off x="5640800" y="3757150"/>
              <a:ext cx="2250" cy="12450"/>
            </a:xfrm>
            <a:custGeom>
              <a:rect b="b" l="l" r="r" t="t"/>
              <a:pathLst>
                <a:path extrusionOk="0" h="498" w="90">
                  <a:moveTo>
                    <a:pt x="68" y="1"/>
                  </a:moveTo>
                  <a:cubicBezTo>
                    <a:pt x="43" y="4"/>
                    <a:pt x="22" y="4"/>
                    <a:pt x="1" y="9"/>
                  </a:cubicBezTo>
                  <a:lnTo>
                    <a:pt x="1" y="497"/>
                  </a:lnTo>
                  <a:cubicBezTo>
                    <a:pt x="29" y="497"/>
                    <a:pt x="61" y="494"/>
                    <a:pt x="90" y="494"/>
                  </a:cubicBezTo>
                  <a:cubicBezTo>
                    <a:pt x="83" y="330"/>
                    <a:pt x="76" y="166"/>
                    <a:pt x="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7"/>
            <p:cNvSpPr/>
            <p:nvPr/>
          </p:nvSpPr>
          <p:spPr>
            <a:xfrm>
              <a:off x="5559125" y="3564400"/>
              <a:ext cx="4300" cy="9950"/>
            </a:xfrm>
            <a:custGeom>
              <a:rect b="b" l="l" r="r" t="t"/>
              <a:pathLst>
                <a:path extrusionOk="0" h="398" w="172">
                  <a:moveTo>
                    <a:pt x="0" y="0"/>
                  </a:moveTo>
                  <a:cubicBezTo>
                    <a:pt x="14" y="294"/>
                    <a:pt x="14" y="294"/>
                    <a:pt x="172" y="397"/>
                  </a:cubicBezTo>
                  <a:cubicBezTo>
                    <a:pt x="154" y="176"/>
                    <a:pt x="154" y="17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7"/>
            <p:cNvSpPr/>
            <p:nvPr/>
          </p:nvSpPr>
          <p:spPr>
            <a:xfrm>
              <a:off x="5673575" y="3829400"/>
              <a:ext cx="4225" cy="12625"/>
            </a:xfrm>
            <a:custGeom>
              <a:rect b="b" l="l" r="r" t="t"/>
              <a:pathLst>
                <a:path extrusionOk="0" h="505" w="169">
                  <a:moveTo>
                    <a:pt x="97" y="0"/>
                  </a:moveTo>
                  <a:cubicBezTo>
                    <a:pt x="64" y="165"/>
                    <a:pt x="33" y="325"/>
                    <a:pt x="0" y="490"/>
                  </a:cubicBezTo>
                  <a:cubicBezTo>
                    <a:pt x="25" y="493"/>
                    <a:pt x="54" y="500"/>
                    <a:pt x="82" y="504"/>
                  </a:cubicBezTo>
                  <a:cubicBezTo>
                    <a:pt x="111" y="340"/>
                    <a:pt x="140" y="175"/>
                    <a:pt x="168" y="15"/>
                  </a:cubicBezTo>
                  <a:cubicBezTo>
                    <a:pt x="143" y="7"/>
                    <a:pt x="118" y="4"/>
                    <a:pt x="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7"/>
            <p:cNvSpPr/>
            <p:nvPr/>
          </p:nvSpPr>
          <p:spPr>
            <a:xfrm>
              <a:off x="5639750" y="3800825"/>
              <a:ext cx="5900" cy="18500"/>
            </a:xfrm>
            <a:custGeom>
              <a:rect b="b" l="l" r="r" t="t"/>
              <a:pathLst>
                <a:path extrusionOk="0" h="740" w="236">
                  <a:moveTo>
                    <a:pt x="46" y="1"/>
                  </a:moveTo>
                  <a:cubicBezTo>
                    <a:pt x="50" y="5"/>
                    <a:pt x="53" y="9"/>
                    <a:pt x="56" y="14"/>
                  </a:cubicBezTo>
                  <a:lnTo>
                    <a:pt x="56" y="14"/>
                  </a:lnTo>
                  <a:cubicBezTo>
                    <a:pt x="56" y="11"/>
                    <a:pt x="57" y="7"/>
                    <a:pt x="57" y="4"/>
                  </a:cubicBezTo>
                  <a:lnTo>
                    <a:pt x="46" y="1"/>
                  </a:lnTo>
                  <a:close/>
                  <a:moveTo>
                    <a:pt x="56" y="14"/>
                  </a:moveTo>
                  <a:cubicBezTo>
                    <a:pt x="38" y="178"/>
                    <a:pt x="14" y="339"/>
                    <a:pt x="7" y="504"/>
                  </a:cubicBezTo>
                  <a:cubicBezTo>
                    <a:pt x="1" y="570"/>
                    <a:pt x="15" y="637"/>
                    <a:pt x="26" y="702"/>
                  </a:cubicBezTo>
                  <a:lnTo>
                    <a:pt x="26" y="702"/>
                  </a:lnTo>
                  <a:cubicBezTo>
                    <a:pt x="128" y="476"/>
                    <a:pt x="235" y="249"/>
                    <a:pt x="56" y="14"/>
                  </a:cubicBezTo>
                  <a:close/>
                  <a:moveTo>
                    <a:pt x="26" y="702"/>
                  </a:moveTo>
                  <a:cubicBezTo>
                    <a:pt x="22" y="711"/>
                    <a:pt x="18" y="720"/>
                    <a:pt x="14" y="729"/>
                  </a:cubicBezTo>
                  <a:lnTo>
                    <a:pt x="32" y="740"/>
                  </a:lnTo>
                  <a:cubicBezTo>
                    <a:pt x="31" y="727"/>
                    <a:pt x="29" y="715"/>
                    <a:pt x="26" y="70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7"/>
            <p:cNvSpPr/>
            <p:nvPr/>
          </p:nvSpPr>
          <p:spPr>
            <a:xfrm>
              <a:off x="5577050" y="3743050"/>
              <a:ext cx="5125" cy="10125"/>
            </a:xfrm>
            <a:custGeom>
              <a:rect b="b" l="l" r="r" t="t"/>
              <a:pathLst>
                <a:path extrusionOk="0" h="405" w="205">
                  <a:moveTo>
                    <a:pt x="101" y="1"/>
                  </a:moveTo>
                  <a:cubicBezTo>
                    <a:pt x="68" y="130"/>
                    <a:pt x="37" y="258"/>
                    <a:pt x="1" y="387"/>
                  </a:cubicBezTo>
                  <a:cubicBezTo>
                    <a:pt x="26" y="394"/>
                    <a:pt x="47" y="397"/>
                    <a:pt x="72" y="405"/>
                  </a:cubicBezTo>
                  <a:cubicBezTo>
                    <a:pt x="115" y="283"/>
                    <a:pt x="158" y="166"/>
                    <a:pt x="205" y="47"/>
                  </a:cubicBezTo>
                  <a:cubicBezTo>
                    <a:pt x="169" y="29"/>
                    <a:pt x="136" y="16"/>
                    <a:pt x="10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7"/>
            <p:cNvSpPr/>
            <p:nvPr/>
          </p:nvSpPr>
          <p:spPr>
            <a:xfrm>
              <a:off x="5573750" y="3724775"/>
              <a:ext cx="6725" cy="8500"/>
            </a:xfrm>
            <a:custGeom>
              <a:rect b="b" l="l" r="r" t="t"/>
              <a:pathLst>
                <a:path extrusionOk="0" h="340" w="269">
                  <a:moveTo>
                    <a:pt x="182" y="0"/>
                  </a:moveTo>
                  <a:cubicBezTo>
                    <a:pt x="122" y="99"/>
                    <a:pt x="62" y="200"/>
                    <a:pt x="1" y="297"/>
                  </a:cubicBezTo>
                  <a:cubicBezTo>
                    <a:pt x="19" y="310"/>
                    <a:pt x="40" y="325"/>
                    <a:pt x="62" y="339"/>
                  </a:cubicBezTo>
                  <a:cubicBezTo>
                    <a:pt x="129" y="246"/>
                    <a:pt x="197" y="153"/>
                    <a:pt x="268" y="61"/>
                  </a:cubicBezTo>
                  <a:cubicBezTo>
                    <a:pt x="240" y="39"/>
                    <a:pt x="212" y="21"/>
                    <a:pt x="1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7"/>
            <p:cNvSpPr/>
            <p:nvPr/>
          </p:nvSpPr>
          <p:spPr>
            <a:xfrm>
              <a:off x="5412975" y="3606550"/>
              <a:ext cx="117125" cy="422850"/>
            </a:xfrm>
            <a:custGeom>
              <a:rect b="b" l="l" r="r" t="t"/>
              <a:pathLst>
                <a:path extrusionOk="0" h="16914" w="4685">
                  <a:moveTo>
                    <a:pt x="3005" y="12561"/>
                  </a:moveTo>
                  <a:cubicBezTo>
                    <a:pt x="3134" y="12882"/>
                    <a:pt x="3263" y="13205"/>
                    <a:pt x="3392" y="13525"/>
                  </a:cubicBezTo>
                  <a:cubicBezTo>
                    <a:pt x="3364" y="13536"/>
                    <a:pt x="3332" y="13546"/>
                    <a:pt x="3303" y="13557"/>
                  </a:cubicBezTo>
                  <a:cubicBezTo>
                    <a:pt x="3204" y="13223"/>
                    <a:pt x="3105" y="12892"/>
                    <a:pt x="3005" y="12561"/>
                  </a:cubicBezTo>
                  <a:close/>
                  <a:moveTo>
                    <a:pt x="3425" y="0"/>
                  </a:moveTo>
                  <a:cubicBezTo>
                    <a:pt x="3311" y="35"/>
                    <a:pt x="3253" y="53"/>
                    <a:pt x="3201" y="67"/>
                  </a:cubicBezTo>
                  <a:lnTo>
                    <a:pt x="3201" y="67"/>
                  </a:lnTo>
                  <a:cubicBezTo>
                    <a:pt x="3203" y="63"/>
                    <a:pt x="3205" y="58"/>
                    <a:pt x="3206" y="54"/>
                  </a:cubicBezTo>
                  <a:lnTo>
                    <a:pt x="3206" y="54"/>
                  </a:lnTo>
                  <a:lnTo>
                    <a:pt x="3196" y="68"/>
                  </a:lnTo>
                  <a:cubicBezTo>
                    <a:pt x="3198" y="68"/>
                    <a:pt x="3200" y="67"/>
                    <a:pt x="3201" y="67"/>
                  </a:cubicBezTo>
                  <a:lnTo>
                    <a:pt x="3201" y="67"/>
                  </a:lnTo>
                  <a:cubicBezTo>
                    <a:pt x="2899" y="808"/>
                    <a:pt x="2573" y="1540"/>
                    <a:pt x="2306" y="2293"/>
                  </a:cubicBezTo>
                  <a:cubicBezTo>
                    <a:pt x="2018" y="3114"/>
                    <a:pt x="1711" y="3943"/>
                    <a:pt x="1546" y="4793"/>
                  </a:cubicBezTo>
                  <a:cubicBezTo>
                    <a:pt x="1239" y="6358"/>
                    <a:pt x="750" y="7875"/>
                    <a:pt x="350" y="9414"/>
                  </a:cubicBezTo>
                  <a:cubicBezTo>
                    <a:pt x="157" y="10164"/>
                    <a:pt x="39" y="10918"/>
                    <a:pt x="18" y="11690"/>
                  </a:cubicBezTo>
                  <a:cubicBezTo>
                    <a:pt x="0" y="12410"/>
                    <a:pt x="171" y="13078"/>
                    <a:pt x="478" y="13721"/>
                  </a:cubicBezTo>
                  <a:cubicBezTo>
                    <a:pt x="621" y="14014"/>
                    <a:pt x="764" y="14307"/>
                    <a:pt x="885" y="14607"/>
                  </a:cubicBezTo>
                  <a:cubicBezTo>
                    <a:pt x="1121" y="15186"/>
                    <a:pt x="1239" y="15782"/>
                    <a:pt x="1111" y="16414"/>
                  </a:cubicBezTo>
                  <a:cubicBezTo>
                    <a:pt x="1076" y="16569"/>
                    <a:pt x="1081" y="16734"/>
                    <a:pt x="1072" y="16895"/>
                  </a:cubicBezTo>
                  <a:lnTo>
                    <a:pt x="1072" y="16895"/>
                  </a:lnTo>
                  <a:cubicBezTo>
                    <a:pt x="1328" y="16457"/>
                    <a:pt x="1296" y="15965"/>
                    <a:pt x="1289" y="15486"/>
                  </a:cubicBezTo>
                  <a:cubicBezTo>
                    <a:pt x="1275" y="14800"/>
                    <a:pt x="993" y="14182"/>
                    <a:pt x="686" y="13597"/>
                  </a:cubicBezTo>
                  <a:cubicBezTo>
                    <a:pt x="267" y="12800"/>
                    <a:pt x="196" y="11978"/>
                    <a:pt x="285" y="11111"/>
                  </a:cubicBezTo>
                  <a:cubicBezTo>
                    <a:pt x="396" y="9997"/>
                    <a:pt x="732" y="8936"/>
                    <a:pt x="1032" y="7868"/>
                  </a:cubicBezTo>
                  <a:cubicBezTo>
                    <a:pt x="1039" y="7850"/>
                    <a:pt x="1082" y="7843"/>
                    <a:pt x="1146" y="7807"/>
                  </a:cubicBezTo>
                  <a:lnTo>
                    <a:pt x="1146" y="7807"/>
                  </a:lnTo>
                  <a:cubicBezTo>
                    <a:pt x="1078" y="8146"/>
                    <a:pt x="1357" y="8475"/>
                    <a:pt x="1071" y="8789"/>
                  </a:cubicBezTo>
                  <a:cubicBezTo>
                    <a:pt x="1035" y="8829"/>
                    <a:pt x="1082" y="8954"/>
                    <a:pt x="1107" y="9028"/>
                  </a:cubicBezTo>
                  <a:cubicBezTo>
                    <a:pt x="1329" y="9643"/>
                    <a:pt x="1685" y="10185"/>
                    <a:pt x="2049" y="10718"/>
                  </a:cubicBezTo>
                  <a:cubicBezTo>
                    <a:pt x="2174" y="10904"/>
                    <a:pt x="2303" y="11100"/>
                    <a:pt x="2582" y="11150"/>
                  </a:cubicBezTo>
                  <a:cubicBezTo>
                    <a:pt x="2799" y="11186"/>
                    <a:pt x="3121" y="11936"/>
                    <a:pt x="2982" y="12110"/>
                  </a:cubicBezTo>
                  <a:cubicBezTo>
                    <a:pt x="2850" y="12272"/>
                    <a:pt x="2982" y="12350"/>
                    <a:pt x="2964" y="12461"/>
                  </a:cubicBezTo>
                  <a:cubicBezTo>
                    <a:pt x="2966" y="12465"/>
                    <a:pt x="2967" y="12469"/>
                    <a:pt x="2969" y="12473"/>
                  </a:cubicBezTo>
                  <a:lnTo>
                    <a:pt x="2969" y="12473"/>
                  </a:lnTo>
                  <a:cubicBezTo>
                    <a:pt x="2926" y="13071"/>
                    <a:pt x="3125" y="13616"/>
                    <a:pt x="3471" y="14075"/>
                  </a:cubicBezTo>
                  <a:cubicBezTo>
                    <a:pt x="3796" y="14507"/>
                    <a:pt x="4218" y="14868"/>
                    <a:pt x="4592" y="15260"/>
                  </a:cubicBezTo>
                  <a:cubicBezTo>
                    <a:pt x="4607" y="15153"/>
                    <a:pt x="4578" y="15075"/>
                    <a:pt x="4535" y="15011"/>
                  </a:cubicBezTo>
                  <a:cubicBezTo>
                    <a:pt x="4335" y="14732"/>
                    <a:pt x="4121" y="14464"/>
                    <a:pt x="3932" y="14182"/>
                  </a:cubicBezTo>
                  <a:cubicBezTo>
                    <a:pt x="3578" y="13646"/>
                    <a:pt x="3328" y="13078"/>
                    <a:pt x="3228" y="12432"/>
                  </a:cubicBezTo>
                  <a:cubicBezTo>
                    <a:pt x="3128" y="11775"/>
                    <a:pt x="2914" y="11182"/>
                    <a:pt x="2432" y="10646"/>
                  </a:cubicBezTo>
                  <a:cubicBezTo>
                    <a:pt x="1593" y="9711"/>
                    <a:pt x="1192" y="8583"/>
                    <a:pt x="1342" y="7282"/>
                  </a:cubicBezTo>
                  <a:cubicBezTo>
                    <a:pt x="1461" y="6257"/>
                    <a:pt x="1650" y="5250"/>
                    <a:pt x="1861" y="4246"/>
                  </a:cubicBezTo>
                  <a:cubicBezTo>
                    <a:pt x="1950" y="3829"/>
                    <a:pt x="2082" y="3418"/>
                    <a:pt x="2199" y="3007"/>
                  </a:cubicBezTo>
                  <a:cubicBezTo>
                    <a:pt x="2232" y="2904"/>
                    <a:pt x="2293" y="2807"/>
                    <a:pt x="2339" y="2707"/>
                  </a:cubicBezTo>
                  <a:cubicBezTo>
                    <a:pt x="2539" y="3175"/>
                    <a:pt x="2718" y="3615"/>
                    <a:pt x="2921" y="4040"/>
                  </a:cubicBezTo>
                  <a:cubicBezTo>
                    <a:pt x="3056" y="4314"/>
                    <a:pt x="3214" y="4586"/>
                    <a:pt x="3392" y="4836"/>
                  </a:cubicBezTo>
                  <a:cubicBezTo>
                    <a:pt x="3725" y="5304"/>
                    <a:pt x="3832" y="5811"/>
                    <a:pt x="3811" y="6382"/>
                  </a:cubicBezTo>
                  <a:cubicBezTo>
                    <a:pt x="3800" y="6765"/>
                    <a:pt x="3854" y="7179"/>
                    <a:pt x="3989" y="7536"/>
                  </a:cubicBezTo>
                  <a:cubicBezTo>
                    <a:pt x="4154" y="7975"/>
                    <a:pt x="4436" y="8375"/>
                    <a:pt x="4668" y="8789"/>
                  </a:cubicBezTo>
                  <a:cubicBezTo>
                    <a:pt x="4685" y="8650"/>
                    <a:pt x="4635" y="8543"/>
                    <a:pt x="4574" y="8443"/>
                  </a:cubicBezTo>
                  <a:cubicBezTo>
                    <a:pt x="4128" y="7693"/>
                    <a:pt x="3842" y="6900"/>
                    <a:pt x="3939" y="6007"/>
                  </a:cubicBezTo>
                  <a:cubicBezTo>
                    <a:pt x="3974" y="5668"/>
                    <a:pt x="3871" y="5361"/>
                    <a:pt x="3707" y="5075"/>
                  </a:cubicBezTo>
                  <a:cubicBezTo>
                    <a:pt x="3471" y="4657"/>
                    <a:pt x="3218" y="4250"/>
                    <a:pt x="2996" y="3826"/>
                  </a:cubicBezTo>
                  <a:cubicBezTo>
                    <a:pt x="2585" y="3036"/>
                    <a:pt x="2421" y="2225"/>
                    <a:pt x="2842" y="1379"/>
                  </a:cubicBezTo>
                  <a:cubicBezTo>
                    <a:pt x="2996" y="1072"/>
                    <a:pt x="3125" y="754"/>
                    <a:pt x="3260" y="440"/>
                  </a:cubicBezTo>
                  <a:cubicBezTo>
                    <a:pt x="3314" y="318"/>
                    <a:pt x="3356" y="190"/>
                    <a:pt x="3425" y="0"/>
                  </a:cubicBezTo>
                  <a:close/>
                  <a:moveTo>
                    <a:pt x="1072" y="16895"/>
                  </a:moveTo>
                  <a:cubicBezTo>
                    <a:pt x="1070" y="16900"/>
                    <a:pt x="1067" y="16905"/>
                    <a:pt x="1064" y="16910"/>
                  </a:cubicBezTo>
                  <a:lnTo>
                    <a:pt x="1071" y="16914"/>
                  </a:lnTo>
                  <a:cubicBezTo>
                    <a:pt x="1072" y="16908"/>
                    <a:pt x="1072" y="16901"/>
                    <a:pt x="1072" y="1689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7"/>
            <p:cNvSpPr/>
            <p:nvPr/>
          </p:nvSpPr>
          <p:spPr>
            <a:xfrm>
              <a:off x="5339500" y="3683975"/>
              <a:ext cx="107575" cy="168475"/>
            </a:xfrm>
            <a:custGeom>
              <a:rect b="b" l="l" r="r" t="t"/>
              <a:pathLst>
                <a:path extrusionOk="0" h="6739" w="4303">
                  <a:moveTo>
                    <a:pt x="4203" y="0"/>
                  </a:moveTo>
                  <a:cubicBezTo>
                    <a:pt x="4118" y="100"/>
                    <a:pt x="4035" y="203"/>
                    <a:pt x="3946" y="300"/>
                  </a:cubicBezTo>
                  <a:cubicBezTo>
                    <a:pt x="3578" y="707"/>
                    <a:pt x="3242" y="1143"/>
                    <a:pt x="2839" y="1507"/>
                  </a:cubicBezTo>
                  <a:cubicBezTo>
                    <a:pt x="1339" y="2853"/>
                    <a:pt x="321" y="4464"/>
                    <a:pt x="10" y="6482"/>
                  </a:cubicBezTo>
                  <a:cubicBezTo>
                    <a:pt x="0" y="6564"/>
                    <a:pt x="17" y="6653"/>
                    <a:pt x="21" y="6739"/>
                  </a:cubicBezTo>
                  <a:cubicBezTo>
                    <a:pt x="185" y="6453"/>
                    <a:pt x="271" y="6164"/>
                    <a:pt x="350" y="5871"/>
                  </a:cubicBezTo>
                  <a:cubicBezTo>
                    <a:pt x="807" y="4192"/>
                    <a:pt x="1731" y="2839"/>
                    <a:pt x="3121" y="1792"/>
                  </a:cubicBezTo>
                  <a:cubicBezTo>
                    <a:pt x="3707" y="1350"/>
                    <a:pt x="4078" y="750"/>
                    <a:pt x="4303" y="60"/>
                  </a:cubicBezTo>
                  <a:cubicBezTo>
                    <a:pt x="4271" y="43"/>
                    <a:pt x="4235" y="22"/>
                    <a:pt x="420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7"/>
            <p:cNvSpPr/>
            <p:nvPr/>
          </p:nvSpPr>
          <p:spPr>
            <a:xfrm>
              <a:off x="5438400" y="3973250"/>
              <a:ext cx="27525" cy="118650"/>
            </a:xfrm>
            <a:custGeom>
              <a:rect b="b" l="l" r="r" t="t"/>
              <a:pathLst>
                <a:path extrusionOk="0" h="4746" w="1101">
                  <a:moveTo>
                    <a:pt x="679" y="0"/>
                  </a:moveTo>
                  <a:lnTo>
                    <a:pt x="679" y="0"/>
                  </a:lnTo>
                  <a:cubicBezTo>
                    <a:pt x="719" y="267"/>
                    <a:pt x="737" y="471"/>
                    <a:pt x="775" y="668"/>
                  </a:cubicBezTo>
                  <a:cubicBezTo>
                    <a:pt x="983" y="1678"/>
                    <a:pt x="854" y="2639"/>
                    <a:pt x="383" y="3560"/>
                  </a:cubicBezTo>
                  <a:cubicBezTo>
                    <a:pt x="244" y="3831"/>
                    <a:pt x="137" y="4121"/>
                    <a:pt x="36" y="4410"/>
                  </a:cubicBezTo>
                  <a:cubicBezTo>
                    <a:pt x="0" y="4507"/>
                    <a:pt x="40" y="4628"/>
                    <a:pt x="43" y="4739"/>
                  </a:cubicBezTo>
                  <a:cubicBezTo>
                    <a:pt x="65" y="4742"/>
                    <a:pt x="90" y="4742"/>
                    <a:pt x="111" y="4746"/>
                  </a:cubicBezTo>
                  <a:cubicBezTo>
                    <a:pt x="144" y="4671"/>
                    <a:pt x="180" y="4599"/>
                    <a:pt x="208" y="4525"/>
                  </a:cubicBezTo>
                  <a:cubicBezTo>
                    <a:pt x="322" y="4221"/>
                    <a:pt x="415" y="3907"/>
                    <a:pt x="554" y="3617"/>
                  </a:cubicBezTo>
                  <a:cubicBezTo>
                    <a:pt x="869" y="2971"/>
                    <a:pt x="1011" y="2293"/>
                    <a:pt x="1065" y="1586"/>
                  </a:cubicBezTo>
                  <a:cubicBezTo>
                    <a:pt x="1101" y="1057"/>
                    <a:pt x="965" y="489"/>
                    <a:pt x="6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7"/>
            <p:cNvSpPr/>
            <p:nvPr/>
          </p:nvSpPr>
          <p:spPr>
            <a:xfrm>
              <a:off x="5382600" y="3736725"/>
              <a:ext cx="47325" cy="120100"/>
            </a:xfrm>
            <a:custGeom>
              <a:rect b="b" l="l" r="r" t="t"/>
              <a:pathLst>
                <a:path extrusionOk="0" h="4804" w="1893">
                  <a:moveTo>
                    <a:pt x="1879" y="0"/>
                  </a:moveTo>
                  <a:cubicBezTo>
                    <a:pt x="1878" y="11"/>
                    <a:pt x="1876" y="21"/>
                    <a:pt x="1875" y="32"/>
                  </a:cubicBezTo>
                  <a:lnTo>
                    <a:pt x="1875" y="32"/>
                  </a:lnTo>
                  <a:cubicBezTo>
                    <a:pt x="1881" y="24"/>
                    <a:pt x="1887" y="16"/>
                    <a:pt x="1893" y="7"/>
                  </a:cubicBezTo>
                  <a:lnTo>
                    <a:pt x="1879" y="0"/>
                  </a:lnTo>
                  <a:close/>
                  <a:moveTo>
                    <a:pt x="1875" y="32"/>
                  </a:moveTo>
                  <a:cubicBezTo>
                    <a:pt x="1803" y="130"/>
                    <a:pt x="1715" y="220"/>
                    <a:pt x="1672" y="325"/>
                  </a:cubicBezTo>
                  <a:cubicBezTo>
                    <a:pt x="1497" y="754"/>
                    <a:pt x="1319" y="1179"/>
                    <a:pt x="1182" y="1619"/>
                  </a:cubicBezTo>
                  <a:cubicBezTo>
                    <a:pt x="869" y="2632"/>
                    <a:pt x="508" y="3625"/>
                    <a:pt x="65" y="4586"/>
                  </a:cubicBezTo>
                  <a:cubicBezTo>
                    <a:pt x="33" y="4654"/>
                    <a:pt x="22" y="4732"/>
                    <a:pt x="1" y="4804"/>
                  </a:cubicBezTo>
                  <a:cubicBezTo>
                    <a:pt x="157" y="4700"/>
                    <a:pt x="254" y="4568"/>
                    <a:pt x="312" y="4421"/>
                  </a:cubicBezTo>
                  <a:cubicBezTo>
                    <a:pt x="564" y="3804"/>
                    <a:pt x="822" y="3190"/>
                    <a:pt x="1050" y="2568"/>
                  </a:cubicBezTo>
                  <a:cubicBezTo>
                    <a:pt x="1326" y="1815"/>
                    <a:pt x="1579" y="1050"/>
                    <a:pt x="1836" y="293"/>
                  </a:cubicBezTo>
                  <a:cubicBezTo>
                    <a:pt x="1862" y="210"/>
                    <a:pt x="1864" y="122"/>
                    <a:pt x="1875" y="3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7"/>
            <p:cNvSpPr/>
            <p:nvPr/>
          </p:nvSpPr>
          <p:spPr>
            <a:xfrm>
              <a:off x="5319225" y="3733600"/>
              <a:ext cx="51625" cy="92975"/>
            </a:xfrm>
            <a:custGeom>
              <a:rect b="b" l="l" r="r" t="t"/>
              <a:pathLst>
                <a:path extrusionOk="0" h="3719" w="2065">
                  <a:moveTo>
                    <a:pt x="2064" y="0"/>
                  </a:moveTo>
                  <a:lnTo>
                    <a:pt x="2064" y="0"/>
                  </a:lnTo>
                  <a:cubicBezTo>
                    <a:pt x="1926" y="39"/>
                    <a:pt x="1865" y="61"/>
                    <a:pt x="1801" y="79"/>
                  </a:cubicBezTo>
                  <a:lnTo>
                    <a:pt x="1801" y="79"/>
                  </a:lnTo>
                  <a:cubicBezTo>
                    <a:pt x="1806" y="70"/>
                    <a:pt x="1810" y="62"/>
                    <a:pt x="1814" y="54"/>
                  </a:cubicBezTo>
                  <a:lnTo>
                    <a:pt x="1814" y="54"/>
                  </a:lnTo>
                  <a:lnTo>
                    <a:pt x="1800" y="79"/>
                  </a:lnTo>
                  <a:cubicBezTo>
                    <a:pt x="1801" y="79"/>
                    <a:pt x="1801" y="79"/>
                    <a:pt x="1801" y="79"/>
                  </a:cubicBezTo>
                  <a:lnTo>
                    <a:pt x="1801" y="79"/>
                  </a:lnTo>
                  <a:cubicBezTo>
                    <a:pt x="1753" y="175"/>
                    <a:pt x="1710" y="273"/>
                    <a:pt x="1654" y="361"/>
                  </a:cubicBezTo>
                  <a:cubicBezTo>
                    <a:pt x="1268" y="989"/>
                    <a:pt x="864" y="1604"/>
                    <a:pt x="493" y="2240"/>
                  </a:cubicBezTo>
                  <a:cubicBezTo>
                    <a:pt x="325" y="2532"/>
                    <a:pt x="207" y="2861"/>
                    <a:pt x="93" y="3183"/>
                  </a:cubicBezTo>
                  <a:cubicBezTo>
                    <a:pt x="0" y="3440"/>
                    <a:pt x="18" y="3447"/>
                    <a:pt x="114" y="3718"/>
                  </a:cubicBezTo>
                  <a:cubicBezTo>
                    <a:pt x="532" y="2382"/>
                    <a:pt x="1307" y="1236"/>
                    <a:pt x="206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7"/>
            <p:cNvSpPr/>
            <p:nvPr/>
          </p:nvSpPr>
          <p:spPr>
            <a:xfrm>
              <a:off x="5368575" y="3914400"/>
              <a:ext cx="18500" cy="102350"/>
            </a:xfrm>
            <a:custGeom>
              <a:rect b="b" l="l" r="r" t="t"/>
              <a:pathLst>
                <a:path extrusionOk="0" h="4094" w="740">
                  <a:moveTo>
                    <a:pt x="1" y="0"/>
                  </a:moveTo>
                  <a:lnTo>
                    <a:pt x="1" y="0"/>
                  </a:lnTo>
                  <a:cubicBezTo>
                    <a:pt x="123" y="668"/>
                    <a:pt x="290" y="1332"/>
                    <a:pt x="347" y="2007"/>
                  </a:cubicBezTo>
                  <a:cubicBezTo>
                    <a:pt x="408" y="2700"/>
                    <a:pt x="358" y="3396"/>
                    <a:pt x="358" y="4093"/>
                  </a:cubicBezTo>
                  <a:cubicBezTo>
                    <a:pt x="740" y="2686"/>
                    <a:pt x="590" y="132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7"/>
            <p:cNvSpPr/>
            <p:nvPr/>
          </p:nvSpPr>
          <p:spPr>
            <a:xfrm>
              <a:off x="5335300" y="3983225"/>
              <a:ext cx="13500" cy="85825"/>
            </a:xfrm>
            <a:custGeom>
              <a:rect b="b" l="l" r="r" t="t"/>
              <a:pathLst>
                <a:path extrusionOk="0" h="3433" w="540">
                  <a:moveTo>
                    <a:pt x="421" y="0"/>
                  </a:moveTo>
                  <a:lnTo>
                    <a:pt x="421" y="0"/>
                  </a:lnTo>
                  <a:cubicBezTo>
                    <a:pt x="214" y="1147"/>
                    <a:pt x="0" y="2297"/>
                    <a:pt x="539" y="3432"/>
                  </a:cubicBezTo>
                  <a:cubicBezTo>
                    <a:pt x="514" y="3054"/>
                    <a:pt x="417" y="2682"/>
                    <a:pt x="393" y="2304"/>
                  </a:cubicBezTo>
                  <a:cubicBezTo>
                    <a:pt x="364" y="1932"/>
                    <a:pt x="396" y="1554"/>
                    <a:pt x="421" y="1182"/>
                  </a:cubicBezTo>
                  <a:cubicBezTo>
                    <a:pt x="447" y="797"/>
                    <a:pt x="493" y="411"/>
                    <a:pt x="532" y="25"/>
                  </a:cubicBezTo>
                  <a:cubicBezTo>
                    <a:pt x="496" y="15"/>
                    <a:pt x="457" y="8"/>
                    <a:pt x="42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7"/>
            <p:cNvSpPr/>
            <p:nvPr/>
          </p:nvSpPr>
          <p:spPr>
            <a:xfrm>
              <a:off x="5417950" y="3971350"/>
              <a:ext cx="14675" cy="84950"/>
            </a:xfrm>
            <a:custGeom>
              <a:rect b="b" l="l" r="r" t="t"/>
              <a:pathLst>
                <a:path extrusionOk="0" h="3398" w="587">
                  <a:moveTo>
                    <a:pt x="93" y="1"/>
                  </a:moveTo>
                  <a:cubicBezTo>
                    <a:pt x="129" y="279"/>
                    <a:pt x="169" y="561"/>
                    <a:pt x="190" y="843"/>
                  </a:cubicBezTo>
                  <a:cubicBezTo>
                    <a:pt x="215" y="1129"/>
                    <a:pt x="230" y="1418"/>
                    <a:pt x="226" y="1708"/>
                  </a:cubicBezTo>
                  <a:cubicBezTo>
                    <a:pt x="226" y="1997"/>
                    <a:pt x="212" y="2287"/>
                    <a:pt x="172" y="2575"/>
                  </a:cubicBezTo>
                  <a:cubicBezTo>
                    <a:pt x="133" y="2847"/>
                    <a:pt x="58" y="3119"/>
                    <a:pt x="1" y="3390"/>
                  </a:cubicBezTo>
                  <a:cubicBezTo>
                    <a:pt x="33" y="3393"/>
                    <a:pt x="68" y="3393"/>
                    <a:pt x="104" y="3397"/>
                  </a:cubicBezTo>
                  <a:cubicBezTo>
                    <a:pt x="586" y="2275"/>
                    <a:pt x="415" y="1136"/>
                    <a:pt x="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7"/>
            <p:cNvSpPr/>
            <p:nvPr/>
          </p:nvSpPr>
          <p:spPr>
            <a:xfrm>
              <a:off x="5482600" y="3623425"/>
              <a:ext cx="17950" cy="66800"/>
            </a:xfrm>
            <a:custGeom>
              <a:rect b="b" l="l" r="r" t="t"/>
              <a:pathLst>
                <a:path extrusionOk="0" h="2672" w="718">
                  <a:moveTo>
                    <a:pt x="718" y="1"/>
                  </a:moveTo>
                  <a:lnTo>
                    <a:pt x="718" y="1"/>
                  </a:lnTo>
                  <a:cubicBezTo>
                    <a:pt x="172" y="968"/>
                    <a:pt x="1" y="2093"/>
                    <a:pt x="500" y="2672"/>
                  </a:cubicBezTo>
                  <a:cubicBezTo>
                    <a:pt x="486" y="2208"/>
                    <a:pt x="436" y="1772"/>
                    <a:pt x="472" y="1343"/>
                  </a:cubicBezTo>
                  <a:cubicBezTo>
                    <a:pt x="511" y="890"/>
                    <a:pt x="632" y="446"/>
                    <a:pt x="7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7"/>
            <p:cNvSpPr/>
            <p:nvPr/>
          </p:nvSpPr>
          <p:spPr>
            <a:xfrm>
              <a:off x="5419300" y="3729400"/>
              <a:ext cx="24300" cy="75650"/>
            </a:xfrm>
            <a:custGeom>
              <a:rect b="b" l="l" r="r" t="t"/>
              <a:pathLst>
                <a:path extrusionOk="0" h="3026" w="972">
                  <a:moveTo>
                    <a:pt x="911" y="0"/>
                  </a:moveTo>
                  <a:cubicBezTo>
                    <a:pt x="743" y="508"/>
                    <a:pt x="601" y="1018"/>
                    <a:pt x="464" y="1533"/>
                  </a:cubicBezTo>
                  <a:cubicBezTo>
                    <a:pt x="332" y="2036"/>
                    <a:pt x="44" y="2490"/>
                    <a:pt x="1" y="3026"/>
                  </a:cubicBezTo>
                  <a:cubicBezTo>
                    <a:pt x="222" y="2747"/>
                    <a:pt x="314" y="2408"/>
                    <a:pt x="433" y="2086"/>
                  </a:cubicBezTo>
                  <a:cubicBezTo>
                    <a:pt x="558" y="1732"/>
                    <a:pt x="672" y="1368"/>
                    <a:pt x="758" y="1004"/>
                  </a:cubicBezTo>
                  <a:cubicBezTo>
                    <a:pt x="836" y="676"/>
                    <a:pt x="972" y="351"/>
                    <a:pt x="91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7"/>
            <p:cNvSpPr/>
            <p:nvPr/>
          </p:nvSpPr>
          <p:spPr>
            <a:xfrm>
              <a:off x="5386725" y="3928250"/>
              <a:ext cx="14400" cy="82775"/>
            </a:xfrm>
            <a:custGeom>
              <a:rect b="b" l="l" r="r" t="t"/>
              <a:pathLst>
                <a:path extrusionOk="0" h="3311" w="576">
                  <a:moveTo>
                    <a:pt x="0" y="0"/>
                  </a:moveTo>
                  <a:lnTo>
                    <a:pt x="0" y="0"/>
                  </a:lnTo>
                  <a:cubicBezTo>
                    <a:pt x="104" y="546"/>
                    <a:pt x="239" y="1089"/>
                    <a:pt x="303" y="1639"/>
                  </a:cubicBezTo>
                  <a:cubicBezTo>
                    <a:pt x="371" y="2193"/>
                    <a:pt x="375" y="2753"/>
                    <a:pt x="404" y="3310"/>
                  </a:cubicBezTo>
                  <a:cubicBezTo>
                    <a:pt x="468" y="3249"/>
                    <a:pt x="496" y="3185"/>
                    <a:pt x="503" y="3121"/>
                  </a:cubicBezTo>
                  <a:cubicBezTo>
                    <a:pt x="575" y="2349"/>
                    <a:pt x="546" y="1581"/>
                    <a:pt x="310" y="836"/>
                  </a:cubicBezTo>
                  <a:cubicBezTo>
                    <a:pt x="225" y="561"/>
                    <a:pt x="147" y="286"/>
                    <a:pt x="64" y="10"/>
                  </a:cubicBezTo>
                  <a:cubicBezTo>
                    <a:pt x="43" y="7"/>
                    <a:pt x="21" y="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7"/>
            <p:cNvSpPr/>
            <p:nvPr/>
          </p:nvSpPr>
          <p:spPr>
            <a:xfrm>
              <a:off x="5326800" y="3883125"/>
              <a:ext cx="21550" cy="66750"/>
            </a:xfrm>
            <a:custGeom>
              <a:rect b="b" l="l" r="r" t="t"/>
              <a:pathLst>
                <a:path extrusionOk="0" h="2670" w="862">
                  <a:moveTo>
                    <a:pt x="115" y="1"/>
                  </a:moveTo>
                  <a:cubicBezTo>
                    <a:pt x="1" y="1029"/>
                    <a:pt x="401" y="1844"/>
                    <a:pt x="765" y="2669"/>
                  </a:cubicBezTo>
                  <a:cubicBezTo>
                    <a:pt x="797" y="2662"/>
                    <a:pt x="829" y="2651"/>
                    <a:pt x="861" y="2644"/>
                  </a:cubicBezTo>
                  <a:cubicBezTo>
                    <a:pt x="787" y="2387"/>
                    <a:pt x="704" y="2133"/>
                    <a:pt x="632" y="1873"/>
                  </a:cubicBezTo>
                  <a:cubicBezTo>
                    <a:pt x="490" y="1347"/>
                    <a:pt x="354" y="823"/>
                    <a:pt x="218" y="297"/>
                  </a:cubicBezTo>
                  <a:cubicBezTo>
                    <a:pt x="204" y="248"/>
                    <a:pt x="215" y="194"/>
                    <a:pt x="204" y="144"/>
                  </a:cubicBezTo>
                  <a:cubicBezTo>
                    <a:pt x="197" y="112"/>
                    <a:pt x="169" y="87"/>
                    <a:pt x="11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7"/>
            <p:cNvSpPr/>
            <p:nvPr/>
          </p:nvSpPr>
          <p:spPr>
            <a:xfrm>
              <a:off x="5416825" y="4029300"/>
              <a:ext cx="22950" cy="82425"/>
            </a:xfrm>
            <a:custGeom>
              <a:rect b="b" l="l" r="r" t="t"/>
              <a:pathLst>
                <a:path extrusionOk="0" h="3297" w="918">
                  <a:moveTo>
                    <a:pt x="910" y="0"/>
                  </a:moveTo>
                  <a:cubicBezTo>
                    <a:pt x="909" y="7"/>
                    <a:pt x="908" y="14"/>
                    <a:pt x="907" y="21"/>
                  </a:cubicBezTo>
                  <a:lnTo>
                    <a:pt x="907" y="21"/>
                  </a:lnTo>
                  <a:cubicBezTo>
                    <a:pt x="911" y="15"/>
                    <a:pt x="914" y="9"/>
                    <a:pt x="917" y="4"/>
                  </a:cubicBezTo>
                  <a:lnTo>
                    <a:pt x="910" y="0"/>
                  </a:lnTo>
                  <a:close/>
                  <a:moveTo>
                    <a:pt x="907" y="21"/>
                  </a:moveTo>
                  <a:lnTo>
                    <a:pt x="907" y="21"/>
                  </a:lnTo>
                  <a:cubicBezTo>
                    <a:pt x="324" y="988"/>
                    <a:pt x="1" y="2711"/>
                    <a:pt x="232" y="3297"/>
                  </a:cubicBezTo>
                  <a:cubicBezTo>
                    <a:pt x="293" y="2865"/>
                    <a:pt x="331" y="2336"/>
                    <a:pt x="443" y="1822"/>
                  </a:cubicBezTo>
                  <a:cubicBezTo>
                    <a:pt x="542" y="1336"/>
                    <a:pt x="717" y="868"/>
                    <a:pt x="853" y="389"/>
                  </a:cubicBezTo>
                  <a:cubicBezTo>
                    <a:pt x="886" y="272"/>
                    <a:pt x="892" y="143"/>
                    <a:pt x="907" y="2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7"/>
            <p:cNvSpPr/>
            <p:nvPr/>
          </p:nvSpPr>
          <p:spPr>
            <a:xfrm>
              <a:off x="5465275" y="3999125"/>
              <a:ext cx="15200" cy="69125"/>
            </a:xfrm>
            <a:custGeom>
              <a:rect b="b" l="l" r="r" t="t"/>
              <a:pathLst>
                <a:path extrusionOk="0" h="2765" w="608">
                  <a:moveTo>
                    <a:pt x="376" y="0"/>
                  </a:moveTo>
                  <a:cubicBezTo>
                    <a:pt x="376" y="322"/>
                    <a:pt x="394" y="647"/>
                    <a:pt x="372" y="968"/>
                  </a:cubicBezTo>
                  <a:cubicBezTo>
                    <a:pt x="354" y="1272"/>
                    <a:pt x="318" y="1579"/>
                    <a:pt x="254" y="1879"/>
                  </a:cubicBezTo>
                  <a:cubicBezTo>
                    <a:pt x="193" y="2179"/>
                    <a:pt x="86" y="2468"/>
                    <a:pt x="0" y="2765"/>
                  </a:cubicBezTo>
                  <a:cubicBezTo>
                    <a:pt x="554" y="1889"/>
                    <a:pt x="608" y="950"/>
                    <a:pt x="3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7"/>
            <p:cNvSpPr/>
            <p:nvPr/>
          </p:nvSpPr>
          <p:spPr>
            <a:xfrm>
              <a:off x="5348775" y="3904225"/>
              <a:ext cx="18400" cy="73225"/>
            </a:xfrm>
            <a:custGeom>
              <a:rect b="b" l="l" r="r" t="t"/>
              <a:pathLst>
                <a:path extrusionOk="0" h="2929" w="736">
                  <a:moveTo>
                    <a:pt x="64" y="0"/>
                  </a:moveTo>
                  <a:cubicBezTo>
                    <a:pt x="0" y="335"/>
                    <a:pt x="89" y="635"/>
                    <a:pt x="200" y="943"/>
                  </a:cubicBezTo>
                  <a:cubicBezTo>
                    <a:pt x="325" y="1296"/>
                    <a:pt x="425" y="1661"/>
                    <a:pt x="496" y="2025"/>
                  </a:cubicBezTo>
                  <a:cubicBezTo>
                    <a:pt x="550" y="2321"/>
                    <a:pt x="543" y="2625"/>
                    <a:pt x="561" y="2928"/>
                  </a:cubicBezTo>
                  <a:cubicBezTo>
                    <a:pt x="711" y="2514"/>
                    <a:pt x="736" y="2100"/>
                    <a:pt x="610" y="1690"/>
                  </a:cubicBezTo>
                  <a:cubicBezTo>
                    <a:pt x="439" y="1121"/>
                    <a:pt x="250" y="564"/>
                    <a:pt x="6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7"/>
            <p:cNvSpPr/>
            <p:nvPr/>
          </p:nvSpPr>
          <p:spPr>
            <a:xfrm>
              <a:off x="5474300" y="3727450"/>
              <a:ext cx="17350" cy="72950"/>
            </a:xfrm>
            <a:custGeom>
              <a:rect b="b" l="l" r="r" t="t"/>
              <a:pathLst>
                <a:path extrusionOk="0" h="2918" w="694">
                  <a:moveTo>
                    <a:pt x="318" y="0"/>
                  </a:moveTo>
                  <a:cubicBezTo>
                    <a:pt x="440" y="482"/>
                    <a:pt x="465" y="982"/>
                    <a:pt x="382" y="1468"/>
                  </a:cubicBezTo>
                  <a:cubicBezTo>
                    <a:pt x="300" y="1960"/>
                    <a:pt x="132" y="2435"/>
                    <a:pt x="0" y="2918"/>
                  </a:cubicBezTo>
                  <a:cubicBezTo>
                    <a:pt x="639" y="2000"/>
                    <a:pt x="693" y="1021"/>
                    <a:pt x="3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7"/>
            <p:cNvSpPr/>
            <p:nvPr/>
          </p:nvSpPr>
          <p:spPr>
            <a:xfrm>
              <a:off x="5391000" y="3671100"/>
              <a:ext cx="39925" cy="46275"/>
            </a:xfrm>
            <a:custGeom>
              <a:rect b="b" l="l" r="r" t="t"/>
              <a:pathLst>
                <a:path extrusionOk="0" h="1851" w="1597">
                  <a:moveTo>
                    <a:pt x="1596" y="1"/>
                  </a:moveTo>
                  <a:cubicBezTo>
                    <a:pt x="1168" y="740"/>
                    <a:pt x="582" y="1297"/>
                    <a:pt x="0" y="1850"/>
                  </a:cubicBezTo>
                  <a:cubicBezTo>
                    <a:pt x="693" y="1622"/>
                    <a:pt x="1554" y="626"/>
                    <a:pt x="159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7"/>
            <p:cNvSpPr/>
            <p:nvPr/>
          </p:nvSpPr>
          <p:spPr>
            <a:xfrm>
              <a:off x="5330375" y="3727075"/>
              <a:ext cx="35100" cy="47000"/>
            </a:xfrm>
            <a:custGeom>
              <a:rect b="b" l="l" r="r" t="t"/>
              <a:pathLst>
                <a:path extrusionOk="0" h="1880" w="1404">
                  <a:moveTo>
                    <a:pt x="1404" y="1"/>
                  </a:moveTo>
                  <a:cubicBezTo>
                    <a:pt x="1064" y="365"/>
                    <a:pt x="800" y="629"/>
                    <a:pt x="558" y="912"/>
                  </a:cubicBezTo>
                  <a:cubicBezTo>
                    <a:pt x="314" y="1197"/>
                    <a:pt x="36" y="1469"/>
                    <a:pt x="1" y="1879"/>
                  </a:cubicBezTo>
                  <a:cubicBezTo>
                    <a:pt x="133" y="1794"/>
                    <a:pt x="222" y="1675"/>
                    <a:pt x="314" y="1565"/>
                  </a:cubicBezTo>
                  <a:cubicBezTo>
                    <a:pt x="661" y="1152"/>
                    <a:pt x="1007" y="742"/>
                    <a:pt x="1356" y="330"/>
                  </a:cubicBezTo>
                  <a:lnTo>
                    <a:pt x="1356" y="330"/>
                  </a:lnTo>
                  <a:cubicBezTo>
                    <a:pt x="1355" y="333"/>
                    <a:pt x="1355" y="337"/>
                    <a:pt x="1354" y="340"/>
                  </a:cubicBezTo>
                  <a:lnTo>
                    <a:pt x="1368" y="315"/>
                  </a:lnTo>
                  <a:lnTo>
                    <a:pt x="1368" y="315"/>
                  </a:lnTo>
                  <a:cubicBezTo>
                    <a:pt x="1364" y="320"/>
                    <a:pt x="1360" y="325"/>
                    <a:pt x="1356" y="330"/>
                  </a:cubicBezTo>
                  <a:lnTo>
                    <a:pt x="1356" y="330"/>
                  </a:lnTo>
                  <a:cubicBezTo>
                    <a:pt x="1366" y="262"/>
                    <a:pt x="1377" y="191"/>
                    <a:pt x="14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7"/>
            <p:cNvSpPr/>
            <p:nvPr/>
          </p:nvSpPr>
          <p:spPr>
            <a:xfrm>
              <a:off x="5376075" y="3681450"/>
              <a:ext cx="32550" cy="33425"/>
            </a:xfrm>
            <a:custGeom>
              <a:rect b="b" l="l" r="r" t="t"/>
              <a:pathLst>
                <a:path extrusionOk="0" h="1337" w="1302">
                  <a:moveTo>
                    <a:pt x="1301" y="1"/>
                  </a:moveTo>
                  <a:cubicBezTo>
                    <a:pt x="765" y="290"/>
                    <a:pt x="151" y="919"/>
                    <a:pt x="1" y="1336"/>
                  </a:cubicBezTo>
                  <a:cubicBezTo>
                    <a:pt x="555" y="947"/>
                    <a:pt x="975" y="518"/>
                    <a:pt x="130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7"/>
            <p:cNvSpPr/>
            <p:nvPr/>
          </p:nvSpPr>
          <p:spPr>
            <a:xfrm>
              <a:off x="5402425" y="3945375"/>
              <a:ext cx="14575" cy="70100"/>
            </a:xfrm>
            <a:custGeom>
              <a:rect b="b" l="l" r="r" t="t"/>
              <a:pathLst>
                <a:path extrusionOk="0" h="2804" w="583">
                  <a:moveTo>
                    <a:pt x="0" y="1"/>
                  </a:moveTo>
                  <a:lnTo>
                    <a:pt x="0" y="1"/>
                  </a:lnTo>
                  <a:cubicBezTo>
                    <a:pt x="275" y="918"/>
                    <a:pt x="393" y="1847"/>
                    <a:pt x="293" y="2804"/>
                  </a:cubicBezTo>
                  <a:cubicBezTo>
                    <a:pt x="582" y="1826"/>
                    <a:pt x="411" y="89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7"/>
            <p:cNvSpPr/>
            <p:nvPr/>
          </p:nvSpPr>
          <p:spPr>
            <a:xfrm>
              <a:off x="5398850" y="3736800"/>
              <a:ext cx="21550" cy="44150"/>
            </a:xfrm>
            <a:custGeom>
              <a:rect b="b" l="l" r="r" t="t"/>
              <a:pathLst>
                <a:path extrusionOk="0" h="1766" w="862">
                  <a:moveTo>
                    <a:pt x="862" y="1"/>
                  </a:moveTo>
                  <a:lnTo>
                    <a:pt x="862" y="1"/>
                  </a:lnTo>
                  <a:cubicBezTo>
                    <a:pt x="326" y="744"/>
                    <a:pt x="0" y="1454"/>
                    <a:pt x="22" y="1765"/>
                  </a:cubicBezTo>
                  <a:cubicBezTo>
                    <a:pt x="397" y="1194"/>
                    <a:pt x="676" y="619"/>
                    <a:pt x="8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7"/>
            <p:cNvSpPr/>
            <p:nvPr/>
          </p:nvSpPr>
          <p:spPr>
            <a:xfrm>
              <a:off x="5502325" y="3821725"/>
              <a:ext cx="18250" cy="41450"/>
            </a:xfrm>
            <a:custGeom>
              <a:rect b="b" l="l" r="r" t="t"/>
              <a:pathLst>
                <a:path extrusionOk="0" h="1658" w="730">
                  <a:moveTo>
                    <a:pt x="104" y="0"/>
                  </a:moveTo>
                  <a:cubicBezTo>
                    <a:pt x="69" y="14"/>
                    <a:pt x="36" y="29"/>
                    <a:pt x="1" y="43"/>
                  </a:cubicBezTo>
                  <a:cubicBezTo>
                    <a:pt x="108" y="640"/>
                    <a:pt x="347" y="1179"/>
                    <a:pt x="730" y="1657"/>
                  </a:cubicBezTo>
                  <a:cubicBezTo>
                    <a:pt x="575" y="1164"/>
                    <a:pt x="390" y="686"/>
                    <a:pt x="201" y="211"/>
                  </a:cubicBezTo>
                  <a:cubicBezTo>
                    <a:pt x="176" y="139"/>
                    <a:pt x="136" y="72"/>
                    <a:pt x="1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7"/>
            <p:cNvSpPr/>
            <p:nvPr/>
          </p:nvSpPr>
          <p:spPr>
            <a:xfrm>
              <a:off x="5522775" y="3884025"/>
              <a:ext cx="17800" cy="50925"/>
            </a:xfrm>
            <a:custGeom>
              <a:rect b="b" l="l" r="r" t="t"/>
              <a:pathLst>
                <a:path extrusionOk="0" h="2037" w="712">
                  <a:moveTo>
                    <a:pt x="1" y="1"/>
                  </a:moveTo>
                  <a:lnTo>
                    <a:pt x="1" y="1"/>
                  </a:lnTo>
                  <a:cubicBezTo>
                    <a:pt x="126" y="419"/>
                    <a:pt x="229" y="733"/>
                    <a:pt x="311" y="1051"/>
                  </a:cubicBezTo>
                  <a:cubicBezTo>
                    <a:pt x="393" y="1376"/>
                    <a:pt x="454" y="1708"/>
                    <a:pt x="525" y="2037"/>
                  </a:cubicBezTo>
                  <a:cubicBezTo>
                    <a:pt x="711" y="1508"/>
                    <a:pt x="586" y="987"/>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7"/>
            <p:cNvSpPr/>
            <p:nvPr/>
          </p:nvSpPr>
          <p:spPr>
            <a:xfrm>
              <a:off x="5318675" y="3944200"/>
              <a:ext cx="9925" cy="44950"/>
            </a:xfrm>
            <a:custGeom>
              <a:rect b="b" l="l" r="r" t="t"/>
              <a:pathLst>
                <a:path extrusionOk="0" h="1798" w="397">
                  <a:moveTo>
                    <a:pt x="311" y="1"/>
                  </a:moveTo>
                  <a:cubicBezTo>
                    <a:pt x="100" y="554"/>
                    <a:pt x="1" y="1101"/>
                    <a:pt x="62" y="1797"/>
                  </a:cubicBezTo>
                  <a:cubicBezTo>
                    <a:pt x="261" y="1286"/>
                    <a:pt x="397" y="262"/>
                    <a:pt x="3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7"/>
            <p:cNvSpPr/>
            <p:nvPr/>
          </p:nvSpPr>
          <p:spPr>
            <a:xfrm>
              <a:off x="5401275" y="3840100"/>
              <a:ext cx="11100" cy="39300"/>
            </a:xfrm>
            <a:custGeom>
              <a:rect b="b" l="l" r="r" t="t"/>
              <a:pathLst>
                <a:path extrusionOk="0" h="1572" w="444">
                  <a:moveTo>
                    <a:pt x="443" y="1"/>
                  </a:moveTo>
                  <a:cubicBezTo>
                    <a:pt x="165" y="494"/>
                    <a:pt x="0" y="1008"/>
                    <a:pt x="125" y="1572"/>
                  </a:cubicBezTo>
                  <a:cubicBezTo>
                    <a:pt x="229" y="1047"/>
                    <a:pt x="336" y="526"/>
                    <a:pt x="4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7"/>
            <p:cNvSpPr/>
            <p:nvPr/>
          </p:nvSpPr>
          <p:spPr>
            <a:xfrm>
              <a:off x="5313675" y="3876450"/>
              <a:ext cx="9125" cy="35625"/>
            </a:xfrm>
            <a:custGeom>
              <a:rect b="b" l="l" r="r" t="t"/>
              <a:pathLst>
                <a:path extrusionOk="0" h="1425" w="365">
                  <a:moveTo>
                    <a:pt x="136" y="0"/>
                  </a:moveTo>
                  <a:cubicBezTo>
                    <a:pt x="0" y="525"/>
                    <a:pt x="129" y="975"/>
                    <a:pt x="262" y="1425"/>
                  </a:cubicBezTo>
                  <a:cubicBezTo>
                    <a:pt x="297" y="1422"/>
                    <a:pt x="333" y="1415"/>
                    <a:pt x="364" y="1411"/>
                  </a:cubicBezTo>
                  <a:cubicBezTo>
                    <a:pt x="351" y="1250"/>
                    <a:pt x="333" y="1086"/>
                    <a:pt x="311" y="925"/>
                  </a:cubicBezTo>
                  <a:cubicBezTo>
                    <a:pt x="293" y="775"/>
                    <a:pt x="272" y="622"/>
                    <a:pt x="247" y="472"/>
                  </a:cubicBezTo>
                  <a:cubicBezTo>
                    <a:pt x="222" y="329"/>
                    <a:pt x="283" y="161"/>
                    <a:pt x="1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7"/>
            <p:cNvSpPr/>
            <p:nvPr/>
          </p:nvSpPr>
          <p:spPr>
            <a:xfrm>
              <a:off x="5497400" y="4017500"/>
              <a:ext cx="7275" cy="43500"/>
            </a:xfrm>
            <a:custGeom>
              <a:rect b="b" l="l" r="r" t="t"/>
              <a:pathLst>
                <a:path extrusionOk="0" h="1740" w="291">
                  <a:moveTo>
                    <a:pt x="1" y="1"/>
                  </a:moveTo>
                  <a:lnTo>
                    <a:pt x="1" y="1"/>
                  </a:lnTo>
                  <a:cubicBezTo>
                    <a:pt x="22" y="594"/>
                    <a:pt x="48" y="1166"/>
                    <a:pt x="69" y="1740"/>
                  </a:cubicBezTo>
                  <a:cubicBezTo>
                    <a:pt x="241" y="1158"/>
                    <a:pt x="291" y="579"/>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7"/>
            <p:cNvSpPr/>
            <p:nvPr/>
          </p:nvSpPr>
          <p:spPr>
            <a:xfrm>
              <a:off x="5486075" y="4014825"/>
              <a:ext cx="7725" cy="32800"/>
            </a:xfrm>
            <a:custGeom>
              <a:rect b="b" l="l" r="r" t="t"/>
              <a:pathLst>
                <a:path extrusionOk="0" h="1312" w="309">
                  <a:moveTo>
                    <a:pt x="58" y="1"/>
                  </a:moveTo>
                  <a:lnTo>
                    <a:pt x="58" y="1"/>
                  </a:lnTo>
                  <a:cubicBezTo>
                    <a:pt x="97" y="437"/>
                    <a:pt x="0" y="879"/>
                    <a:pt x="115" y="1311"/>
                  </a:cubicBezTo>
                  <a:cubicBezTo>
                    <a:pt x="183" y="872"/>
                    <a:pt x="308" y="429"/>
                    <a:pt x="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7"/>
            <p:cNvSpPr/>
            <p:nvPr/>
          </p:nvSpPr>
          <p:spPr>
            <a:xfrm>
              <a:off x="5438300" y="3652075"/>
              <a:ext cx="10675" cy="24675"/>
            </a:xfrm>
            <a:custGeom>
              <a:rect b="b" l="l" r="r" t="t"/>
              <a:pathLst>
                <a:path extrusionOk="0" h="987" w="427">
                  <a:moveTo>
                    <a:pt x="369" y="1"/>
                  </a:moveTo>
                  <a:lnTo>
                    <a:pt x="369" y="1"/>
                  </a:lnTo>
                  <a:cubicBezTo>
                    <a:pt x="108" y="333"/>
                    <a:pt x="4" y="640"/>
                    <a:pt x="1" y="986"/>
                  </a:cubicBezTo>
                  <a:cubicBezTo>
                    <a:pt x="244" y="733"/>
                    <a:pt x="426" y="451"/>
                    <a:pt x="36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7"/>
            <p:cNvSpPr/>
            <p:nvPr/>
          </p:nvSpPr>
          <p:spPr>
            <a:xfrm>
              <a:off x="5453600" y="3644125"/>
              <a:ext cx="11600" cy="27725"/>
            </a:xfrm>
            <a:custGeom>
              <a:rect b="b" l="l" r="r" t="t"/>
              <a:pathLst>
                <a:path extrusionOk="0" h="1109" w="464">
                  <a:moveTo>
                    <a:pt x="421" y="1"/>
                  </a:moveTo>
                  <a:lnTo>
                    <a:pt x="421" y="1"/>
                  </a:lnTo>
                  <a:cubicBezTo>
                    <a:pt x="332" y="108"/>
                    <a:pt x="271" y="226"/>
                    <a:pt x="228" y="351"/>
                  </a:cubicBezTo>
                  <a:cubicBezTo>
                    <a:pt x="146" y="587"/>
                    <a:pt x="75" y="830"/>
                    <a:pt x="0" y="1069"/>
                  </a:cubicBezTo>
                  <a:cubicBezTo>
                    <a:pt x="35" y="1083"/>
                    <a:pt x="68" y="1097"/>
                    <a:pt x="100" y="1108"/>
                  </a:cubicBezTo>
                  <a:cubicBezTo>
                    <a:pt x="268" y="758"/>
                    <a:pt x="464" y="419"/>
                    <a:pt x="4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7"/>
            <p:cNvSpPr/>
            <p:nvPr/>
          </p:nvSpPr>
          <p:spPr>
            <a:xfrm>
              <a:off x="5527225" y="3848050"/>
              <a:ext cx="17000" cy="33600"/>
            </a:xfrm>
            <a:custGeom>
              <a:rect b="b" l="l" r="r" t="t"/>
              <a:pathLst>
                <a:path extrusionOk="0" h="1344" w="680">
                  <a:moveTo>
                    <a:pt x="1" y="1"/>
                  </a:moveTo>
                  <a:lnTo>
                    <a:pt x="1" y="1"/>
                  </a:lnTo>
                  <a:cubicBezTo>
                    <a:pt x="108" y="225"/>
                    <a:pt x="212" y="451"/>
                    <a:pt x="326" y="672"/>
                  </a:cubicBezTo>
                  <a:cubicBezTo>
                    <a:pt x="441" y="897"/>
                    <a:pt x="561" y="1118"/>
                    <a:pt x="680" y="1344"/>
                  </a:cubicBezTo>
                  <a:cubicBezTo>
                    <a:pt x="612" y="818"/>
                    <a:pt x="294" y="41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7"/>
            <p:cNvSpPr/>
            <p:nvPr/>
          </p:nvSpPr>
          <p:spPr>
            <a:xfrm>
              <a:off x="5507700" y="4023675"/>
              <a:ext cx="6000" cy="32525"/>
            </a:xfrm>
            <a:custGeom>
              <a:rect b="b" l="l" r="r" t="t"/>
              <a:pathLst>
                <a:path extrusionOk="0" h="1301" w="240">
                  <a:moveTo>
                    <a:pt x="86" y="1"/>
                  </a:moveTo>
                  <a:lnTo>
                    <a:pt x="86" y="1"/>
                  </a:lnTo>
                  <a:cubicBezTo>
                    <a:pt x="0" y="576"/>
                    <a:pt x="25" y="1004"/>
                    <a:pt x="139" y="1300"/>
                  </a:cubicBezTo>
                  <a:cubicBezTo>
                    <a:pt x="221" y="829"/>
                    <a:pt x="239" y="411"/>
                    <a:pt x="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7"/>
            <p:cNvSpPr/>
            <p:nvPr/>
          </p:nvSpPr>
          <p:spPr>
            <a:xfrm>
              <a:off x="5354200" y="4024475"/>
              <a:ext cx="6000" cy="30925"/>
            </a:xfrm>
            <a:custGeom>
              <a:rect b="b" l="l" r="r" t="t"/>
              <a:pathLst>
                <a:path extrusionOk="0" h="1237" w="240">
                  <a:moveTo>
                    <a:pt x="98" y="0"/>
                  </a:moveTo>
                  <a:cubicBezTo>
                    <a:pt x="26" y="415"/>
                    <a:pt x="1" y="829"/>
                    <a:pt x="126" y="1236"/>
                  </a:cubicBezTo>
                  <a:cubicBezTo>
                    <a:pt x="240" y="822"/>
                    <a:pt x="162" y="411"/>
                    <a:pt x="9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7"/>
            <p:cNvSpPr/>
            <p:nvPr/>
          </p:nvSpPr>
          <p:spPr>
            <a:xfrm>
              <a:off x="5330725" y="3969650"/>
              <a:ext cx="7725" cy="35550"/>
            </a:xfrm>
            <a:custGeom>
              <a:rect b="b" l="l" r="r" t="t"/>
              <a:pathLst>
                <a:path extrusionOk="0" h="1422" w="309">
                  <a:moveTo>
                    <a:pt x="308" y="1"/>
                  </a:moveTo>
                  <a:cubicBezTo>
                    <a:pt x="83" y="458"/>
                    <a:pt x="0" y="933"/>
                    <a:pt x="150" y="1422"/>
                  </a:cubicBezTo>
                  <a:cubicBezTo>
                    <a:pt x="201" y="947"/>
                    <a:pt x="254" y="476"/>
                    <a:pt x="30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7"/>
            <p:cNvSpPr/>
            <p:nvPr/>
          </p:nvSpPr>
          <p:spPr>
            <a:xfrm>
              <a:off x="5307600" y="3938225"/>
              <a:ext cx="11200" cy="31300"/>
            </a:xfrm>
            <a:custGeom>
              <a:rect b="b" l="l" r="r" t="t"/>
              <a:pathLst>
                <a:path extrusionOk="0" h="1252" w="448">
                  <a:moveTo>
                    <a:pt x="447" y="1"/>
                  </a:moveTo>
                  <a:cubicBezTo>
                    <a:pt x="165" y="337"/>
                    <a:pt x="1" y="711"/>
                    <a:pt x="147" y="1251"/>
                  </a:cubicBezTo>
                  <a:cubicBezTo>
                    <a:pt x="261" y="772"/>
                    <a:pt x="355" y="386"/>
                    <a:pt x="4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7"/>
            <p:cNvSpPr/>
            <p:nvPr/>
          </p:nvSpPr>
          <p:spPr>
            <a:xfrm>
              <a:off x="5493775" y="3876275"/>
              <a:ext cx="9125" cy="23325"/>
            </a:xfrm>
            <a:custGeom>
              <a:rect b="b" l="l" r="r" t="t"/>
              <a:pathLst>
                <a:path extrusionOk="0" h="933" w="365">
                  <a:moveTo>
                    <a:pt x="0" y="1"/>
                  </a:moveTo>
                  <a:cubicBezTo>
                    <a:pt x="82" y="271"/>
                    <a:pt x="160" y="547"/>
                    <a:pt x="246" y="815"/>
                  </a:cubicBezTo>
                  <a:cubicBezTo>
                    <a:pt x="257" y="853"/>
                    <a:pt x="296" y="883"/>
                    <a:pt x="335" y="932"/>
                  </a:cubicBezTo>
                  <a:cubicBezTo>
                    <a:pt x="364" y="589"/>
                    <a:pt x="364" y="589"/>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7"/>
            <p:cNvSpPr/>
            <p:nvPr/>
          </p:nvSpPr>
          <p:spPr>
            <a:xfrm>
              <a:off x="5509375" y="3876625"/>
              <a:ext cx="9400" cy="24950"/>
            </a:xfrm>
            <a:custGeom>
              <a:rect b="b" l="l" r="r" t="t"/>
              <a:pathLst>
                <a:path extrusionOk="0" h="998" w="376">
                  <a:moveTo>
                    <a:pt x="1" y="0"/>
                  </a:moveTo>
                  <a:lnTo>
                    <a:pt x="1" y="0"/>
                  </a:lnTo>
                  <a:cubicBezTo>
                    <a:pt x="105" y="347"/>
                    <a:pt x="201" y="672"/>
                    <a:pt x="301" y="997"/>
                  </a:cubicBezTo>
                  <a:cubicBezTo>
                    <a:pt x="376" y="490"/>
                    <a:pt x="315" y="318"/>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7"/>
            <p:cNvSpPr/>
            <p:nvPr/>
          </p:nvSpPr>
          <p:spPr>
            <a:xfrm>
              <a:off x="5364125" y="3733150"/>
              <a:ext cx="16800" cy="21550"/>
            </a:xfrm>
            <a:custGeom>
              <a:rect b="b" l="l" r="r" t="t"/>
              <a:pathLst>
                <a:path extrusionOk="0" h="862" w="672">
                  <a:moveTo>
                    <a:pt x="672" y="0"/>
                  </a:moveTo>
                  <a:lnTo>
                    <a:pt x="672" y="0"/>
                  </a:lnTo>
                  <a:cubicBezTo>
                    <a:pt x="458" y="257"/>
                    <a:pt x="194" y="476"/>
                    <a:pt x="1" y="862"/>
                  </a:cubicBezTo>
                  <a:cubicBezTo>
                    <a:pt x="411" y="547"/>
                    <a:pt x="543" y="376"/>
                    <a:pt x="67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7"/>
            <p:cNvSpPr/>
            <p:nvPr/>
          </p:nvSpPr>
          <p:spPr>
            <a:xfrm>
              <a:off x="5520900" y="4026525"/>
              <a:ext cx="5200" cy="22800"/>
            </a:xfrm>
            <a:custGeom>
              <a:rect b="b" l="l" r="r" t="t"/>
              <a:pathLst>
                <a:path extrusionOk="0" h="912" w="208">
                  <a:moveTo>
                    <a:pt x="15" y="1"/>
                  </a:moveTo>
                  <a:lnTo>
                    <a:pt x="15" y="1"/>
                  </a:lnTo>
                  <a:cubicBezTo>
                    <a:pt x="8" y="390"/>
                    <a:pt x="4" y="650"/>
                    <a:pt x="0" y="912"/>
                  </a:cubicBezTo>
                  <a:cubicBezTo>
                    <a:pt x="161" y="640"/>
                    <a:pt x="208" y="372"/>
                    <a:pt x="1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7"/>
            <p:cNvSpPr/>
            <p:nvPr/>
          </p:nvSpPr>
          <p:spPr>
            <a:xfrm>
              <a:off x="5429575" y="3727000"/>
              <a:ext cx="4200" cy="9925"/>
            </a:xfrm>
            <a:custGeom>
              <a:rect b="b" l="l" r="r" t="t"/>
              <a:pathLst>
                <a:path extrusionOk="0" h="397" w="168">
                  <a:moveTo>
                    <a:pt x="100" y="0"/>
                  </a:moveTo>
                  <a:lnTo>
                    <a:pt x="100" y="0"/>
                  </a:lnTo>
                  <a:cubicBezTo>
                    <a:pt x="73" y="127"/>
                    <a:pt x="45" y="254"/>
                    <a:pt x="17" y="381"/>
                  </a:cubicBezTo>
                  <a:lnTo>
                    <a:pt x="17" y="381"/>
                  </a:lnTo>
                  <a:cubicBezTo>
                    <a:pt x="168" y="300"/>
                    <a:pt x="162" y="155"/>
                    <a:pt x="100" y="0"/>
                  </a:cubicBezTo>
                  <a:close/>
                  <a:moveTo>
                    <a:pt x="17" y="381"/>
                  </a:moveTo>
                  <a:cubicBezTo>
                    <a:pt x="12" y="384"/>
                    <a:pt x="6" y="387"/>
                    <a:pt x="0" y="389"/>
                  </a:cubicBezTo>
                  <a:lnTo>
                    <a:pt x="14" y="396"/>
                  </a:lnTo>
                  <a:cubicBezTo>
                    <a:pt x="15" y="391"/>
                    <a:pt x="16" y="386"/>
                    <a:pt x="17" y="38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7"/>
            <p:cNvSpPr/>
            <p:nvPr/>
          </p:nvSpPr>
          <p:spPr>
            <a:xfrm>
              <a:off x="5349925" y="3775900"/>
              <a:ext cx="6275" cy="9050"/>
            </a:xfrm>
            <a:custGeom>
              <a:rect b="b" l="l" r="r" t="t"/>
              <a:pathLst>
                <a:path extrusionOk="0" h="362" w="251">
                  <a:moveTo>
                    <a:pt x="165" y="1"/>
                  </a:moveTo>
                  <a:cubicBezTo>
                    <a:pt x="111" y="101"/>
                    <a:pt x="54" y="201"/>
                    <a:pt x="0" y="301"/>
                  </a:cubicBezTo>
                  <a:cubicBezTo>
                    <a:pt x="36" y="322"/>
                    <a:pt x="68" y="340"/>
                    <a:pt x="104" y="362"/>
                  </a:cubicBezTo>
                  <a:cubicBezTo>
                    <a:pt x="154" y="251"/>
                    <a:pt x="204" y="144"/>
                    <a:pt x="251" y="37"/>
                  </a:cubicBezTo>
                  <a:cubicBezTo>
                    <a:pt x="222" y="26"/>
                    <a:pt x="193" y="12"/>
                    <a:pt x="1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7"/>
            <p:cNvSpPr/>
            <p:nvPr/>
          </p:nvSpPr>
          <p:spPr>
            <a:xfrm>
              <a:off x="5614375" y="3955825"/>
              <a:ext cx="181625" cy="164750"/>
            </a:xfrm>
            <a:custGeom>
              <a:rect b="b" l="l" r="r" t="t"/>
              <a:pathLst>
                <a:path extrusionOk="0" h="6590" w="7265">
                  <a:moveTo>
                    <a:pt x="22" y="0"/>
                  </a:moveTo>
                  <a:lnTo>
                    <a:pt x="22" y="0"/>
                  </a:lnTo>
                  <a:cubicBezTo>
                    <a:pt x="1" y="436"/>
                    <a:pt x="176" y="757"/>
                    <a:pt x="283" y="1096"/>
                  </a:cubicBezTo>
                  <a:cubicBezTo>
                    <a:pt x="515" y="1828"/>
                    <a:pt x="754" y="2565"/>
                    <a:pt x="954" y="3311"/>
                  </a:cubicBezTo>
                  <a:cubicBezTo>
                    <a:pt x="1090" y="3807"/>
                    <a:pt x="1376" y="4164"/>
                    <a:pt x="1801" y="4425"/>
                  </a:cubicBezTo>
                  <a:cubicBezTo>
                    <a:pt x="1929" y="4507"/>
                    <a:pt x="2065" y="4582"/>
                    <a:pt x="2204" y="4650"/>
                  </a:cubicBezTo>
                  <a:cubicBezTo>
                    <a:pt x="2840" y="4950"/>
                    <a:pt x="3475" y="5250"/>
                    <a:pt x="4111" y="5550"/>
                  </a:cubicBezTo>
                  <a:cubicBezTo>
                    <a:pt x="4550" y="5761"/>
                    <a:pt x="5004" y="5889"/>
                    <a:pt x="5497" y="5896"/>
                  </a:cubicBezTo>
                  <a:cubicBezTo>
                    <a:pt x="5986" y="5907"/>
                    <a:pt x="6436" y="6068"/>
                    <a:pt x="6846" y="6339"/>
                  </a:cubicBezTo>
                  <a:cubicBezTo>
                    <a:pt x="6983" y="6429"/>
                    <a:pt x="7125" y="6507"/>
                    <a:pt x="7265" y="6590"/>
                  </a:cubicBezTo>
                  <a:cubicBezTo>
                    <a:pt x="7243" y="6447"/>
                    <a:pt x="7186" y="6346"/>
                    <a:pt x="7100" y="6275"/>
                  </a:cubicBezTo>
                  <a:cubicBezTo>
                    <a:pt x="6625" y="5875"/>
                    <a:pt x="6075" y="5668"/>
                    <a:pt x="5457" y="5614"/>
                  </a:cubicBezTo>
                  <a:cubicBezTo>
                    <a:pt x="5218" y="5593"/>
                    <a:pt x="4972" y="5578"/>
                    <a:pt x="4750" y="5504"/>
                  </a:cubicBezTo>
                  <a:cubicBezTo>
                    <a:pt x="4214" y="5325"/>
                    <a:pt x="3675" y="5136"/>
                    <a:pt x="3164" y="4904"/>
                  </a:cubicBezTo>
                  <a:cubicBezTo>
                    <a:pt x="2683" y="4683"/>
                    <a:pt x="2229" y="4400"/>
                    <a:pt x="1768" y="4139"/>
                  </a:cubicBezTo>
                  <a:cubicBezTo>
                    <a:pt x="1454" y="3957"/>
                    <a:pt x="1290" y="3679"/>
                    <a:pt x="1201" y="3322"/>
                  </a:cubicBezTo>
                  <a:cubicBezTo>
                    <a:pt x="1011" y="2557"/>
                    <a:pt x="790" y="1800"/>
                    <a:pt x="550" y="1050"/>
                  </a:cubicBezTo>
                  <a:cubicBezTo>
                    <a:pt x="440" y="697"/>
                    <a:pt x="322" y="333"/>
                    <a:pt x="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7"/>
            <p:cNvSpPr/>
            <p:nvPr/>
          </p:nvSpPr>
          <p:spPr>
            <a:xfrm>
              <a:off x="5600800" y="3868775"/>
              <a:ext cx="136075" cy="98150"/>
            </a:xfrm>
            <a:custGeom>
              <a:rect b="b" l="l" r="r" t="t"/>
              <a:pathLst>
                <a:path extrusionOk="0" h="3926" w="5443">
                  <a:moveTo>
                    <a:pt x="90" y="1"/>
                  </a:moveTo>
                  <a:cubicBezTo>
                    <a:pt x="61" y="25"/>
                    <a:pt x="30" y="50"/>
                    <a:pt x="0" y="79"/>
                  </a:cubicBezTo>
                  <a:cubicBezTo>
                    <a:pt x="351" y="893"/>
                    <a:pt x="883" y="1586"/>
                    <a:pt x="1633" y="2053"/>
                  </a:cubicBezTo>
                  <a:cubicBezTo>
                    <a:pt x="2426" y="2551"/>
                    <a:pt x="3244" y="3032"/>
                    <a:pt x="4162" y="3286"/>
                  </a:cubicBezTo>
                  <a:cubicBezTo>
                    <a:pt x="4511" y="3379"/>
                    <a:pt x="4836" y="3528"/>
                    <a:pt x="5126" y="3750"/>
                  </a:cubicBezTo>
                  <a:cubicBezTo>
                    <a:pt x="5218" y="3825"/>
                    <a:pt x="5336" y="3868"/>
                    <a:pt x="5443" y="3925"/>
                  </a:cubicBezTo>
                  <a:cubicBezTo>
                    <a:pt x="5215" y="3522"/>
                    <a:pt x="4879" y="3271"/>
                    <a:pt x="4465" y="3154"/>
                  </a:cubicBezTo>
                  <a:cubicBezTo>
                    <a:pt x="3801" y="2965"/>
                    <a:pt x="3204" y="2636"/>
                    <a:pt x="2586" y="2340"/>
                  </a:cubicBezTo>
                  <a:cubicBezTo>
                    <a:pt x="1672" y="1903"/>
                    <a:pt x="983" y="1250"/>
                    <a:pt x="426" y="429"/>
                  </a:cubicBezTo>
                  <a:cubicBezTo>
                    <a:pt x="322" y="279"/>
                    <a:pt x="201" y="143"/>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7"/>
            <p:cNvSpPr/>
            <p:nvPr/>
          </p:nvSpPr>
          <p:spPr>
            <a:xfrm>
              <a:off x="5646325" y="4069225"/>
              <a:ext cx="31375" cy="111075"/>
            </a:xfrm>
            <a:custGeom>
              <a:rect b="b" l="l" r="r" t="t"/>
              <a:pathLst>
                <a:path extrusionOk="0" h="4443" w="1255">
                  <a:moveTo>
                    <a:pt x="144" y="0"/>
                  </a:moveTo>
                  <a:cubicBezTo>
                    <a:pt x="1" y="843"/>
                    <a:pt x="544" y="2982"/>
                    <a:pt x="1255" y="4442"/>
                  </a:cubicBezTo>
                  <a:cubicBezTo>
                    <a:pt x="905" y="2982"/>
                    <a:pt x="712" y="1485"/>
                    <a:pt x="14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7"/>
            <p:cNvSpPr/>
            <p:nvPr/>
          </p:nvSpPr>
          <p:spPr>
            <a:xfrm>
              <a:off x="5639100" y="3981800"/>
              <a:ext cx="97350" cy="75125"/>
            </a:xfrm>
            <a:custGeom>
              <a:rect b="b" l="l" r="r" t="t"/>
              <a:pathLst>
                <a:path extrusionOk="0" h="3005" w="3894">
                  <a:moveTo>
                    <a:pt x="1" y="1"/>
                  </a:moveTo>
                  <a:lnTo>
                    <a:pt x="1" y="1"/>
                  </a:lnTo>
                  <a:cubicBezTo>
                    <a:pt x="4" y="140"/>
                    <a:pt x="47" y="247"/>
                    <a:pt x="115" y="336"/>
                  </a:cubicBezTo>
                  <a:cubicBezTo>
                    <a:pt x="644" y="1015"/>
                    <a:pt x="1344" y="1468"/>
                    <a:pt x="2108" y="1822"/>
                  </a:cubicBezTo>
                  <a:cubicBezTo>
                    <a:pt x="2501" y="2004"/>
                    <a:pt x="2865" y="2218"/>
                    <a:pt x="3194" y="2497"/>
                  </a:cubicBezTo>
                  <a:cubicBezTo>
                    <a:pt x="3397" y="2668"/>
                    <a:pt x="3611" y="2836"/>
                    <a:pt x="3822" y="3004"/>
                  </a:cubicBezTo>
                  <a:cubicBezTo>
                    <a:pt x="3843" y="2972"/>
                    <a:pt x="3868" y="2943"/>
                    <a:pt x="3894" y="2911"/>
                  </a:cubicBezTo>
                  <a:cubicBezTo>
                    <a:pt x="3401" y="2444"/>
                    <a:pt x="2940" y="1936"/>
                    <a:pt x="2290" y="1665"/>
                  </a:cubicBezTo>
                  <a:cubicBezTo>
                    <a:pt x="1508" y="1336"/>
                    <a:pt x="855" y="811"/>
                    <a:pt x="243" y="232"/>
                  </a:cubicBezTo>
                  <a:cubicBezTo>
                    <a:pt x="161" y="158"/>
                    <a:pt x="80" y="79"/>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7"/>
            <p:cNvSpPr/>
            <p:nvPr/>
          </p:nvSpPr>
          <p:spPr>
            <a:xfrm>
              <a:off x="5531425" y="4065625"/>
              <a:ext cx="33425" cy="75750"/>
            </a:xfrm>
            <a:custGeom>
              <a:rect b="b" l="l" r="r" t="t"/>
              <a:pathLst>
                <a:path extrusionOk="0" h="3030" w="1337">
                  <a:moveTo>
                    <a:pt x="1336" y="1"/>
                  </a:moveTo>
                  <a:lnTo>
                    <a:pt x="1336" y="1"/>
                  </a:lnTo>
                  <a:cubicBezTo>
                    <a:pt x="975" y="1008"/>
                    <a:pt x="723" y="2065"/>
                    <a:pt x="1" y="3029"/>
                  </a:cubicBezTo>
                  <a:cubicBezTo>
                    <a:pt x="690" y="2554"/>
                    <a:pt x="1293" y="1151"/>
                    <a:pt x="13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7"/>
            <p:cNvSpPr/>
            <p:nvPr/>
          </p:nvSpPr>
          <p:spPr>
            <a:xfrm>
              <a:off x="5798825" y="4068850"/>
              <a:ext cx="33075" cy="67525"/>
            </a:xfrm>
            <a:custGeom>
              <a:rect b="b" l="l" r="r" t="t"/>
              <a:pathLst>
                <a:path extrusionOk="0" h="2701" w="1323">
                  <a:moveTo>
                    <a:pt x="1" y="0"/>
                  </a:moveTo>
                  <a:cubicBezTo>
                    <a:pt x="233" y="422"/>
                    <a:pt x="469" y="829"/>
                    <a:pt x="683" y="1247"/>
                  </a:cubicBezTo>
                  <a:cubicBezTo>
                    <a:pt x="912" y="1693"/>
                    <a:pt x="744" y="2179"/>
                    <a:pt x="762" y="2700"/>
                  </a:cubicBezTo>
                  <a:cubicBezTo>
                    <a:pt x="1322" y="1843"/>
                    <a:pt x="800" y="60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7"/>
            <p:cNvSpPr/>
            <p:nvPr/>
          </p:nvSpPr>
          <p:spPr>
            <a:xfrm>
              <a:off x="5740075" y="4108850"/>
              <a:ext cx="39400" cy="64575"/>
            </a:xfrm>
            <a:custGeom>
              <a:rect b="b" l="l" r="r" t="t"/>
              <a:pathLst>
                <a:path extrusionOk="0" h="2583" w="1576">
                  <a:moveTo>
                    <a:pt x="1" y="1"/>
                  </a:moveTo>
                  <a:lnTo>
                    <a:pt x="1" y="1"/>
                  </a:lnTo>
                  <a:cubicBezTo>
                    <a:pt x="294" y="411"/>
                    <a:pt x="612" y="804"/>
                    <a:pt x="872" y="1236"/>
                  </a:cubicBezTo>
                  <a:cubicBezTo>
                    <a:pt x="1136" y="1669"/>
                    <a:pt x="1344" y="2132"/>
                    <a:pt x="1576" y="2582"/>
                  </a:cubicBezTo>
                  <a:cubicBezTo>
                    <a:pt x="1322" y="1561"/>
                    <a:pt x="876" y="65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7"/>
            <p:cNvSpPr/>
            <p:nvPr/>
          </p:nvSpPr>
          <p:spPr>
            <a:xfrm>
              <a:off x="5663825" y="3975950"/>
              <a:ext cx="76200" cy="10800"/>
            </a:xfrm>
            <a:custGeom>
              <a:rect b="b" l="l" r="r" t="t"/>
              <a:pathLst>
                <a:path extrusionOk="0" h="432" w="3048">
                  <a:moveTo>
                    <a:pt x="1436" y="1"/>
                  </a:moveTo>
                  <a:cubicBezTo>
                    <a:pt x="944" y="1"/>
                    <a:pt x="435" y="80"/>
                    <a:pt x="1" y="245"/>
                  </a:cubicBezTo>
                  <a:cubicBezTo>
                    <a:pt x="133" y="267"/>
                    <a:pt x="227" y="296"/>
                    <a:pt x="312" y="296"/>
                  </a:cubicBezTo>
                  <a:cubicBezTo>
                    <a:pt x="321" y="296"/>
                    <a:pt x="331" y="296"/>
                    <a:pt x="340" y="295"/>
                  </a:cubicBezTo>
                  <a:cubicBezTo>
                    <a:pt x="576" y="273"/>
                    <a:pt x="812" y="231"/>
                    <a:pt x="1051" y="206"/>
                  </a:cubicBezTo>
                  <a:cubicBezTo>
                    <a:pt x="1298" y="179"/>
                    <a:pt x="1545" y="157"/>
                    <a:pt x="1790" y="157"/>
                  </a:cubicBezTo>
                  <a:cubicBezTo>
                    <a:pt x="2203" y="157"/>
                    <a:pt x="2611" y="220"/>
                    <a:pt x="3001" y="431"/>
                  </a:cubicBezTo>
                  <a:cubicBezTo>
                    <a:pt x="3004" y="431"/>
                    <a:pt x="3033" y="392"/>
                    <a:pt x="3047" y="370"/>
                  </a:cubicBezTo>
                  <a:cubicBezTo>
                    <a:pt x="2660" y="129"/>
                    <a:pt x="2061" y="1"/>
                    <a:pt x="14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7"/>
            <p:cNvSpPr/>
            <p:nvPr/>
          </p:nvSpPr>
          <p:spPr>
            <a:xfrm>
              <a:off x="5713125" y="4192150"/>
              <a:ext cx="27075" cy="67075"/>
            </a:xfrm>
            <a:custGeom>
              <a:rect b="b" l="l" r="r" t="t"/>
              <a:pathLst>
                <a:path extrusionOk="0" h="2683" w="1083">
                  <a:moveTo>
                    <a:pt x="0" y="0"/>
                  </a:moveTo>
                  <a:cubicBezTo>
                    <a:pt x="361" y="893"/>
                    <a:pt x="722" y="1790"/>
                    <a:pt x="1083" y="2682"/>
                  </a:cubicBezTo>
                  <a:cubicBezTo>
                    <a:pt x="907" y="1711"/>
                    <a:pt x="582" y="801"/>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7"/>
            <p:cNvSpPr/>
            <p:nvPr/>
          </p:nvSpPr>
          <p:spPr>
            <a:xfrm>
              <a:off x="5651975" y="4206075"/>
              <a:ext cx="19375" cy="63600"/>
            </a:xfrm>
            <a:custGeom>
              <a:rect b="b" l="l" r="r" t="t"/>
              <a:pathLst>
                <a:path extrusionOk="0" h="2544" w="775">
                  <a:moveTo>
                    <a:pt x="186" y="0"/>
                  </a:moveTo>
                  <a:cubicBezTo>
                    <a:pt x="0" y="822"/>
                    <a:pt x="221" y="2061"/>
                    <a:pt x="775" y="2543"/>
                  </a:cubicBezTo>
                  <a:cubicBezTo>
                    <a:pt x="628" y="2118"/>
                    <a:pt x="457" y="1729"/>
                    <a:pt x="361" y="1319"/>
                  </a:cubicBezTo>
                  <a:cubicBezTo>
                    <a:pt x="264" y="915"/>
                    <a:pt x="246" y="493"/>
                    <a:pt x="1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7"/>
            <p:cNvSpPr/>
            <p:nvPr/>
          </p:nvSpPr>
          <p:spPr>
            <a:xfrm>
              <a:off x="5645450" y="4004125"/>
              <a:ext cx="41275" cy="30925"/>
            </a:xfrm>
            <a:custGeom>
              <a:rect b="b" l="l" r="r" t="t"/>
              <a:pathLst>
                <a:path extrusionOk="0" h="1237" w="1651">
                  <a:moveTo>
                    <a:pt x="1" y="0"/>
                  </a:moveTo>
                  <a:cubicBezTo>
                    <a:pt x="347" y="779"/>
                    <a:pt x="932" y="1215"/>
                    <a:pt x="1651" y="1236"/>
                  </a:cubicBezTo>
                  <a:cubicBezTo>
                    <a:pt x="1390" y="1086"/>
                    <a:pt x="1183" y="989"/>
                    <a:pt x="993" y="857"/>
                  </a:cubicBezTo>
                  <a:cubicBezTo>
                    <a:pt x="811" y="736"/>
                    <a:pt x="650" y="579"/>
                    <a:pt x="482" y="436"/>
                  </a:cubicBezTo>
                  <a:cubicBezTo>
                    <a:pt x="322" y="293"/>
                    <a:pt x="161" y="1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7"/>
            <p:cNvSpPr/>
            <p:nvPr/>
          </p:nvSpPr>
          <p:spPr>
            <a:xfrm>
              <a:off x="5678825" y="4216000"/>
              <a:ext cx="21025" cy="54125"/>
            </a:xfrm>
            <a:custGeom>
              <a:rect b="b" l="l" r="r" t="t"/>
              <a:pathLst>
                <a:path extrusionOk="0" h="2165" w="841">
                  <a:moveTo>
                    <a:pt x="190" y="0"/>
                  </a:moveTo>
                  <a:lnTo>
                    <a:pt x="190" y="0"/>
                  </a:lnTo>
                  <a:cubicBezTo>
                    <a:pt x="1" y="922"/>
                    <a:pt x="322" y="1571"/>
                    <a:pt x="840" y="2164"/>
                  </a:cubicBezTo>
                  <a:cubicBezTo>
                    <a:pt x="805" y="1797"/>
                    <a:pt x="522" y="1528"/>
                    <a:pt x="433" y="1182"/>
                  </a:cubicBezTo>
                  <a:cubicBezTo>
                    <a:pt x="347" y="828"/>
                    <a:pt x="286" y="464"/>
                    <a:pt x="1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7"/>
            <p:cNvSpPr/>
            <p:nvPr/>
          </p:nvSpPr>
          <p:spPr>
            <a:xfrm>
              <a:off x="5700800" y="4202850"/>
              <a:ext cx="19050" cy="61175"/>
            </a:xfrm>
            <a:custGeom>
              <a:rect b="b" l="l" r="r" t="t"/>
              <a:pathLst>
                <a:path extrusionOk="0" h="2447" w="762">
                  <a:moveTo>
                    <a:pt x="0" y="1"/>
                  </a:moveTo>
                  <a:lnTo>
                    <a:pt x="0" y="1"/>
                  </a:lnTo>
                  <a:cubicBezTo>
                    <a:pt x="86" y="830"/>
                    <a:pt x="411" y="1590"/>
                    <a:pt x="683" y="2447"/>
                  </a:cubicBezTo>
                  <a:cubicBezTo>
                    <a:pt x="722" y="2323"/>
                    <a:pt x="762" y="2269"/>
                    <a:pt x="750" y="2233"/>
                  </a:cubicBezTo>
                  <a:cubicBezTo>
                    <a:pt x="504" y="1490"/>
                    <a:pt x="251" y="747"/>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7"/>
            <p:cNvSpPr/>
            <p:nvPr/>
          </p:nvSpPr>
          <p:spPr>
            <a:xfrm>
              <a:off x="5734300" y="4026800"/>
              <a:ext cx="49725" cy="36800"/>
            </a:xfrm>
            <a:custGeom>
              <a:rect b="b" l="l" r="r" t="t"/>
              <a:pathLst>
                <a:path extrusionOk="0" h="1472" w="1989">
                  <a:moveTo>
                    <a:pt x="7" y="1"/>
                  </a:moveTo>
                  <a:lnTo>
                    <a:pt x="0" y="11"/>
                  </a:lnTo>
                  <a:cubicBezTo>
                    <a:pt x="7" y="15"/>
                    <a:pt x="15" y="19"/>
                    <a:pt x="22" y="22"/>
                  </a:cubicBezTo>
                  <a:lnTo>
                    <a:pt x="22" y="22"/>
                  </a:lnTo>
                  <a:cubicBezTo>
                    <a:pt x="17" y="15"/>
                    <a:pt x="12" y="8"/>
                    <a:pt x="7" y="1"/>
                  </a:cubicBezTo>
                  <a:close/>
                  <a:moveTo>
                    <a:pt x="22" y="22"/>
                  </a:moveTo>
                  <a:cubicBezTo>
                    <a:pt x="687" y="954"/>
                    <a:pt x="1244" y="1376"/>
                    <a:pt x="1989" y="1472"/>
                  </a:cubicBezTo>
                  <a:cubicBezTo>
                    <a:pt x="1850" y="1379"/>
                    <a:pt x="1757" y="1308"/>
                    <a:pt x="1654" y="1254"/>
                  </a:cubicBezTo>
                  <a:cubicBezTo>
                    <a:pt x="1114" y="975"/>
                    <a:pt x="628" y="636"/>
                    <a:pt x="250" y="151"/>
                  </a:cubicBezTo>
                  <a:cubicBezTo>
                    <a:pt x="201" y="85"/>
                    <a:pt x="104" y="61"/>
                    <a:pt x="22" y="2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7"/>
            <p:cNvSpPr/>
            <p:nvPr/>
          </p:nvSpPr>
          <p:spPr>
            <a:xfrm>
              <a:off x="5632225" y="4210900"/>
              <a:ext cx="13875" cy="58850"/>
            </a:xfrm>
            <a:custGeom>
              <a:rect b="b" l="l" r="r" t="t"/>
              <a:pathLst>
                <a:path extrusionOk="0" h="2354" w="555">
                  <a:moveTo>
                    <a:pt x="230" y="0"/>
                  </a:moveTo>
                  <a:lnTo>
                    <a:pt x="230" y="0"/>
                  </a:lnTo>
                  <a:cubicBezTo>
                    <a:pt x="93" y="814"/>
                    <a:pt x="1" y="1629"/>
                    <a:pt x="554" y="2354"/>
                  </a:cubicBezTo>
                  <a:cubicBezTo>
                    <a:pt x="258" y="1597"/>
                    <a:pt x="251" y="801"/>
                    <a:pt x="23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7"/>
            <p:cNvSpPr/>
            <p:nvPr/>
          </p:nvSpPr>
          <p:spPr>
            <a:xfrm>
              <a:off x="5594475" y="4193400"/>
              <a:ext cx="7950" cy="48950"/>
            </a:xfrm>
            <a:custGeom>
              <a:rect b="b" l="l" r="r" t="t"/>
              <a:pathLst>
                <a:path extrusionOk="0" h="1958" w="318">
                  <a:moveTo>
                    <a:pt x="222" y="1"/>
                  </a:moveTo>
                  <a:lnTo>
                    <a:pt x="222" y="1"/>
                  </a:lnTo>
                  <a:cubicBezTo>
                    <a:pt x="36" y="558"/>
                    <a:pt x="1" y="1129"/>
                    <a:pt x="151" y="1704"/>
                  </a:cubicBezTo>
                  <a:cubicBezTo>
                    <a:pt x="172" y="1796"/>
                    <a:pt x="261" y="1872"/>
                    <a:pt x="318" y="1958"/>
                  </a:cubicBezTo>
                  <a:cubicBezTo>
                    <a:pt x="175" y="1297"/>
                    <a:pt x="182" y="654"/>
                    <a:pt x="22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7"/>
            <p:cNvSpPr/>
            <p:nvPr/>
          </p:nvSpPr>
          <p:spPr>
            <a:xfrm>
              <a:off x="5616150" y="3906700"/>
              <a:ext cx="37275" cy="32900"/>
            </a:xfrm>
            <a:custGeom>
              <a:rect b="b" l="l" r="r" t="t"/>
              <a:pathLst>
                <a:path extrusionOk="0" h="1316" w="1491">
                  <a:moveTo>
                    <a:pt x="1" y="1"/>
                  </a:moveTo>
                  <a:lnTo>
                    <a:pt x="1" y="1"/>
                  </a:lnTo>
                  <a:cubicBezTo>
                    <a:pt x="365" y="587"/>
                    <a:pt x="808" y="1087"/>
                    <a:pt x="1491" y="1316"/>
                  </a:cubicBezTo>
                  <a:cubicBezTo>
                    <a:pt x="993" y="876"/>
                    <a:pt x="497" y="44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7"/>
            <p:cNvSpPr/>
            <p:nvPr/>
          </p:nvSpPr>
          <p:spPr>
            <a:xfrm>
              <a:off x="5619200" y="3925725"/>
              <a:ext cx="30900" cy="29950"/>
            </a:xfrm>
            <a:custGeom>
              <a:rect b="b" l="l" r="r" t="t"/>
              <a:pathLst>
                <a:path extrusionOk="0" h="1198" w="1236">
                  <a:moveTo>
                    <a:pt x="1" y="1"/>
                  </a:moveTo>
                  <a:lnTo>
                    <a:pt x="1" y="1"/>
                  </a:lnTo>
                  <a:cubicBezTo>
                    <a:pt x="143" y="583"/>
                    <a:pt x="668" y="1094"/>
                    <a:pt x="1236" y="1197"/>
                  </a:cubicBezTo>
                  <a:cubicBezTo>
                    <a:pt x="811" y="783"/>
                    <a:pt x="411" y="397"/>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7"/>
            <p:cNvSpPr/>
            <p:nvPr/>
          </p:nvSpPr>
          <p:spPr>
            <a:xfrm>
              <a:off x="5608400" y="4180175"/>
              <a:ext cx="8775" cy="47625"/>
            </a:xfrm>
            <a:custGeom>
              <a:rect b="b" l="l" r="r" t="t"/>
              <a:pathLst>
                <a:path extrusionOk="0" h="1905" w="351">
                  <a:moveTo>
                    <a:pt x="286" y="1"/>
                  </a:moveTo>
                  <a:lnTo>
                    <a:pt x="286" y="1"/>
                  </a:lnTo>
                  <a:cubicBezTo>
                    <a:pt x="179" y="633"/>
                    <a:pt x="1" y="1258"/>
                    <a:pt x="186" y="1905"/>
                  </a:cubicBezTo>
                  <a:cubicBezTo>
                    <a:pt x="265" y="1272"/>
                    <a:pt x="350" y="640"/>
                    <a:pt x="2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7"/>
            <p:cNvSpPr/>
            <p:nvPr/>
          </p:nvSpPr>
          <p:spPr>
            <a:xfrm>
              <a:off x="5680075" y="3991450"/>
              <a:ext cx="44150" cy="27775"/>
            </a:xfrm>
            <a:custGeom>
              <a:rect b="b" l="l" r="r" t="t"/>
              <a:pathLst>
                <a:path extrusionOk="0" h="1111" w="1766">
                  <a:moveTo>
                    <a:pt x="1" y="1"/>
                  </a:moveTo>
                  <a:lnTo>
                    <a:pt x="1" y="1"/>
                  </a:lnTo>
                  <a:cubicBezTo>
                    <a:pt x="73" y="79"/>
                    <a:pt x="104" y="133"/>
                    <a:pt x="151" y="164"/>
                  </a:cubicBezTo>
                  <a:cubicBezTo>
                    <a:pt x="612" y="457"/>
                    <a:pt x="1072" y="751"/>
                    <a:pt x="1537" y="1036"/>
                  </a:cubicBezTo>
                  <a:cubicBezTo>
                    <a:pt x="1598" y="1071"/>
                    <a:pt x="1673" y="1078"/>
                    <a:pt x="1743" y="1094"/>
                  </a:cubicBezTo>
                  <a:lnTo>
                    <a:pt x="1743" y="1094"/>
                  </a:lnTo>
                  <a:cubicBezTo>
                    <a:pt x="1326" y="655"/>
                    <a:pt x="481" y="106"/>
                    <a:pt x="1" y="1"/>
                  </a:cubicBezTo>
                  <a:close/>
                  <a:moveTo>
                    <a:pt x="1743" y="1094"/>
                  </a:moveTo>
                  <a:cubicBezTo>
                    <a:pt x="1748" y="1100"/>
                    <a:pt x="1753" y="1105"/>
                    <a:pt x="1758" y="1111"/>
                  </a:cubicBezTo>
                  <a:lnTo>
                    <a:pt x="1765" y="1100"/>
                  </a:lnTo>
                  <a:cubicBezTo>
                    <a:pt x="1758" y="1098"/>
                    <a:pt x="1750" y="1096"/>
                    <a:pt x="1743" y="109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7"/>
            <p:cNvSpPr/>
            <p:nvPr/>
          </p:nvSpPr>
          <p:spPr>
            <a:xfrm>
              <a:off x="5734625" y="4198850"/>
              <a:ext cx="19050" cy="53850"/>
            </a:xfrm>
            <a:custGeom>
              <a:rect b="b" l="l" r="r" t="t"/>
              <a:pathLst>
                <a:path extrusionOk="0" h="2154" w="762">
                  <a:moveTo>
                    <a:pt x="12" y="1"/>
                  </a:moveTo>
                  <a:lnTo>
                    <a:pt x="1" y="19"/>
                  </a:lnTo>
                  <a:cubicBezTo>
                    <a:pt x="7" y="23"/>
                    <a:pt x="14" y="28"/>
                    <a:pt x="21" y="32"/>
                  </a:cubicBezTo>
                  <a:lnTo>
                    <a:pt x="21" y="32"/>
                  </a:lnTo>
                  <a:cubicBezTo>
                    <a:pt x="18" y="22"/>
                    <a:pt x="15" y="11"/>
                    <a:pt x="12" y="1"/>
                  </a:cubicBezTo>
                  <a:close/>
                  <a:moveTo>
                    <a:pt x="21" y="32"/>
                  </a:moveTo>
                  <a:lnTo>
                    <a:pt x="21" y="32"/>
                  </a:lnTo>
                  <a:cubicBezTo>
                    <a:pt x="214" y="675"/>
                    <a:pt x="404" y="1322"/>
                    <a:pt x="604" y="1964"/>
                  </a:cubicBezTo>
                  <a:cubicBezTo>
                    <a:pt x="625" y="2029"/>
                    <a:pt x="699" y="2077"/>
                    <a:pt x="753" y="2131"/>
                  </a:cubicBezTo>
                  <a:lnTo>
                    <a:pt x="753" y="2131"/>
                  </a:lnTo>
                  <a:cubicBezTo>
                    <a:pt x="716" y="1415"/>
                    <a:pt x="423" y="775"/>
                    <a:pt x="141" y="133"/>
                  </a:cubicBezTo>
                  <a:cubicBezTo>
                    <a:pt x="122" y="89"/>
                    <a:pt x="68" y="62"/>
                    <a:pt x="21" y="32"/>
                  </a:cubicBezTo>
                  <a:close/>
                  <a:moveTo>
                    <a:pt x="753" y="2131"/>
                  </a:moveTo>
                  <a:cubicBezTo>
                    <a:pt x="754" y="2138"/>
                    <a:pt x="754" y="2146"/>
                    <a:pt x="754" y="2154"/>
                  </a:cubicBezTo>
                  <a:lnTo>
                    <a:pt x="762" y="2140"/>
                  </a:lnTo>
                  <a:cubicBezTo>
                    <a:pt x="759" y="2137"/>
                    <a:pt x="756" y="2134"/>
                    <a:pt x="753" y="213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7"/>
            <p:cNvSpPr/>
            <p:nvPr/>
          </p:nvSpPr>
          <p:spPr>
            <a:xfrm>
              <a:off x="5627325" y="4059200"/>
              <a:ext cx="10825" cy="45850"/>
            </a:xfrm>
            <a:custGeom>
              <a:rect b="b" l="l" r="r" t="t"/>
              <a:pathLst>
                <a:path extrusionOk="0" h="1834" w="433">
                  <a:moveTo>
                    <a:pt x="0" y="1"/>
                  </a:moveTo>
                  <a:cubicBezTo>
                    <a:pt x="111" y="665"/>
                    <a:pt x="204" y="1229"/>
                    <a:pt x="304" y="1794"/>
                  </a:cubicBezTo>
                  <a:cubicBezTo>
                    <a:pt x="307" y="1808"/>
                    <a:pt x="361" y="1815"/>
                    <a:pt x="414" y="1833"/>
                  </a:cubicBezTo>
                  <a:cubicBezTo>
                    <a:pt x="432" y="1215"/>
                    <a:pt x="332" y="637"/>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7"/>
            <p:cNvSpPr/>
            <p:nvPr/>
          </p:nvSpPr>
          <p:spPr>
            <a:xfrm>
              <a:off x="5580625" y="4208675"/>
              <a:ext cx="8700" cy="30375"/>
            </a:xfrm>
            <a:custGeom>
              <a:rect b="b" l="l" r="r" t="t"/>
              <a:pathLst>
                <a:path extrusionOk="0" h="1215" w="348">
                  <a:moveTo>
                    <a:pt x="268" y="0"/>
                  </a:moveTo>
                  <a:cubicBezTo>
                    <a:pt x="197" y="22"/>
                    <a:pt x="169" y="33"/>
                    <a:pt x="136" y="40"/>
                  </a:cubicBezTo>
                  <a:cubicBezTo>
                    <a:pt x="93" y="50"/>
                    <a:pt x="47" y="61"/>
                    <a:pt x="1" y="71"/>
                  </a:cubicBezTo>
                  <a:cubicBezTo>
                    <a:pt x="79" y="465"/>
                    <a:pt x="154" y="839"/>
                    <a:pt x="229" y="1215"/>
                  </a:cubicBezTo>
                  <a:cubicBezTo>
                    <a:pt x="268" y="1203"/>
                    <a:pt x="308" y="1197"/>
                    <a:pt x="347" y="1185"/>
                  </a:cubicBezTo>
                  <a:cubicBezTo>
                    <a:pt x="322" y="796"/>
                    <a:pt x="293" y="404"/>
                    <a:pt x="2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7"/>
            <p:cNvSpPr/>
            <p:nvPr/>
          </p:nvSpPr>
          <p:spPr>
            <a:xfrm>
              <a:off x="5529925" y="4082075"/>
              <a:ext cx="12875" cy="38850"/>
            </a:xfrm>
            <a:custGeom>
              <a:rect b="b" l="l" r="r" t="t"/>
              <a:pathLst>
                <a:path extrusionOk="0" h="1554" w="515">
                  <a:moveTo>
                    <a:pt x="440" y="0"/>
                  </a:moveTo>
                  <a:cubicBezTo>
                    <a:pt x="286" y="543"/>
                    <a:pt x="147" y="1032"/>
                    <a:pt x="0" y="1553"/>
                  </a:cubicBezTo>
                  <a:cubicBezTo>
                    <a:pt x="336" y="1161"/>
                    <a:pt x="514" y="546"/>
                    <a:pt x="4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7"/>
            <p:cNvSpPr/>
            <p:nvPr/>
          </p:nvSpPr>
          <p:spPr>
            <a:xfrm>
              <a:off x="5766850" y="4179475"/>
              <a:ext cx="12475" cy="29225"/>
            </a:xfrm>
            <a:custGeom>
              <a:rect b="b" l="l" r="r" t="t"/>
              <a:pathLst>
                <a:path extrusionOk="0" h="1169" w="499">
                  <a:moveTo>
                    <a:pt x="1" y="1"/>
                  </a:moveTo>
                  <a:lnTo>
                    <a:pt x="1" y="1"/>
                  </a:lnTo>
                  <a:cubicBezTo>
                    <a:pt x="112" y="375"/>
                    <a:pt x="220" y="729"/>
                    <a:pt x="352" y="1168"/>
                  </a:cubicBezTo>
                  <a:cubicBezTo>
                    <a:pt x="498" y="639"/>
                    <a:pt x="376" y="268"/>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7"/>
            <p:cNvSpPr/>
            <p:nvPr/>
          </p:nvSpPr>
          <p:spPr>
            <a:xfrm>
              <a:off x="5751775" y="4171250"/>
              <a:ext cx="14400" cy="40400"/>
            </a:xfrm>
            <a:custGeom>
              <a:rect b="b" l="l" r="r" t="t"/>
              <a:pathLst>
                <a:path extrusionOk="0" h="1616" w="576">
                  <a:moveTo>
                    <a:pt x="1" y="1"/>
                  </a:moveTo>
                  <a:lnTo>
                    <a:pt x="1" y="1"/>
                  </a:lnTo>
                  <a:cubicBezTo>
                    <a:pt x="208" y="579"/>
                    <a:pt x="394" y="1097"/>
                    <a:pt x="576" y="1615"/>
                  </a:cubicBezTo>
                  <a:cubicBezTo>
                    <a:pt x="540" y="1051"/>
                    <a:pt x="390" y="51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7"/>
            <p:cNvSpPr/>
            <p:nvPr/>
          </p:nvSpPr>
          <p:spPr>
            <a:xfrm>
              <a:off x="5669725" y="4237775"/>
              <a:ext cx="16375" cy="29675"/>
            </a:xfrm>
            <a:custGeom>
              <a:rect b="b" l="l" r="r" t="t"/>
              <a:pathLst>
                <a:path extrusionOk="0" h="1187" w="655">
                  <a:moveTo>
                    <a:pt x="1" y="0"/>
                  </a:moveTo>
                  <a:cubicBezTo>
                    <a:pt x="108" y="547"/>
                    <a:pt x="236" y="954"/>
                    <a:pt x="655" y="1186"/>
                  </a:cubicBezTo>
                  <a:cubicBezTo>
                    <a:pt x="454" y="825"/>
                    <a:pt x="254" y="461"/>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7"/>
            <p:cNvSpPr/>
            <p:nvPr/>
          </p:nvSpPr>
          <p:spPr>
            <a:xfrm>
              <a:off x="5652500" y="4025375"/>
              <a:ext cx="23675" cy="20750"/>
            </a:xfrm>
            <a:custGeom>
              <a:rect b="b" l="l" r="r" t="t"/>
              <a:pathLst>
                <a:path extrusionOk="0" h="830" w="947">
                  <a:moveTo>
                    <a:pt x="1" y="0"/>
                  </a:moveTo>
                  <a:cubicBezTo>
                    <a:pt x="304" y="504"/>
                    <a:pt x="533" y="686"/>
                    <a:pt x="947" y="829"/>
                  </a:cubicBezTo>
                  <a:cubicBezTo>
                    <a:pt x="601" y="525"/>
                    <a:pt x="301" y="26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7"/>
            <p:cNvSpPr/>
            <p:nvPr/>
          </p:nvSpPr>
          <p:spPr>
            <a:xfrm>
              <a:off x="5750700" y="4205275"/>
              <a:ext cx="10575" cy="21100"/>
            </a:xfrm>
            <a:custGeom>
              <a:rect b="b" l="l" r="r" t="t"/>
              <a:pathLst>
                <a:path extrusionOk="0" h="844" w="423">
                  <a:moveTo>
                    <a:pt x="1" y="1"/>
                  </a:moveTo>
                  <a:cubicBezTo>
                    <a:pt x="44" y="136"/>
                    <a:pt x="83" y="276"/>
                    <a:pt x="126" y="411"/>
                  </a:cubicBezTo>
                  <a:cubicBezTo>
                    <a:pt x="176" y="558"/>
                    <a:pt x="230" y="700"/>
                    <a:pt x="279" y="843"/>
                  </a:cubicBezTo>
                  <a:cubicBezTo>
                    <a:pt x="422" y="475"/>
                    <a:pt x="147" y="26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7"/>
            <p:cNvSpPr/>
            <p:nvPr/>
          </p:nvSpPr>
          <p:spPr>
            <a:xfrm>
              <a:off x="5616000" y="4055450"/>
              <a:ext cx="6775" cy="27875"/>
            </a:xfrm>
            <a:custGeom>
              <a:rect b="b" l="l" r="r" t="t"/>
              <a:pathLst>
                <a:path extrusionOk="0" h="1115" w="271">
                  <a:moveTo>
                    <a:pt x="4" y="1"/>
                  </a:moveTo>
                  <a:lnTo>
                    <a:pt x="4" y="1"/>
                  </a:lnTo>
                  <a:cubicBezTo>
                    <a:pt x="0" y="494"/>
                    <a:pt x="64" y="779"/>
                    <a:pt x="271" y="1115"/>
                  </a:cubicBezTo>
                  <a:cubicBezTo>
                    <a:pt x="267" y="676"/>
                    <a:pt x="182" y="350"/>
                    <a:pt x="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7"/>
            <p:cNvSpPr/>
            <p:nvPr/>
          </p:nvSpPr>
          <p:spPr>
            <a:xfrm>
              <a:off x="5620525" y="4230550"/>
              <a:ext cx="8525" cy="27425"/>
            </a:xfrm>
            <a:custGeom>
              <a:rect b="b" l="l" r="r" t="t"/>
              <a:pathLst>
                <a:path extrusionOk="0" h="1097" w="341">
                  <a:moveTo>
                    <a:pt x="104" y="0"/>
                  </a:moveTo>
                  <a:cubicBezTo>
                    <a:pt x="1" y="475"/>
                    <a:pt x="119" y="808"/>
                    <a:pt x="340" y="1096"/>
                  </a:cubicBezTo>
                  <a:cubicBezTo>
                    <a:pt x="269" y="760"/>
                    <a:pt x="197" y="425"/>
                    <a:pt x="1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7"/>
            <p:cNvSpPr/>
            <p:nvPr/>
          </p:nvSpPr>
          <p:spPr>
            <a:xfrm>
              <a:off x="5658300" y="4045550"/>
              <a:ext cx="15825" cy="14050"/>
            </a:xfrm>
            <a:custGeom>
              <a:rect b="b" l="l" r="r" t="t"/>
              <a:pathLst>
                <a:path extrusionOk="0" h="562" w="633">
                  <a:moveTo>
                    <a:pt x="1" y="1"/>
                  </a:moveTo>
                  <a:lnTo>
                    <a:pt x="1" y="1"/>
                  </a:lnTo>
                  <a:cubicBezTo>
                    <a:pt x="79" y="314"/>
                    <a:pt x="322" y="440"/>
                    <a:pt x="565" y="561"/>
                  </a:cubicBezTo>
                  <a:cubicBezTo>
                    <a:pt x="590" y="529"/>
                    <a:pt x="611" y="497"/>
                    <a:pt x="633" y="461"/>
                  </a:cubicBezTo>
                  <a:cubicBezTo>
                    <a:pt x="422" y="308"/>
                    <a:pt x="212" y="154"/>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7"/>
            <p:cNvSpPr/>
            <p:nvPr/>
          </p:nvSpPr>
          <p:spPr>
            <a:xfrm>
              <a:off x="5723050" y="4182150"/>
              <a:ext cx="11875" cy="17175"/>
            </a:xfrm>
            <a:custGeom>
              <a:rect b="b" l="l" r="r" t="t"/>
              <a:pathLst>
                <a:path extrusionOk="0" h="687" w="475">
                  <a:moveTo>
                    <a:pt x="0" y="1"/>
                  </a:moveTo>
                  <a:lnTo>
                    <a:pt x="0" y="1"/>
                  </a:lnTo>
                  <a:cubicBezTo>
                    <a:pt x="71" y="225"/>
                    <a:pt x="172" y="436"/>
                    <a:pt x="289" y="636"/>
                  </a:cubicBezTo>
                  <a:cubicBezTo>
                    <a:pt x="309" y="666"/>
                    <a:pt x="393" y="659"/>
                    <a:pt x="457" y="666"/>
                  </a:cubicBezTo>
                  <a:lnTo>
                    <a:pt x="457" y="666"/>
                  </a:lnTo>
                  <a:cubicBezTo>
                    <a:pt x="367" y="403"/>
                    <a:pt x="219" y="181"/>
                    <a:pt x="0" y="1"/>
                  </a:cubicBezTo>
                  <a:close/>
                  <a:moveTo>
                    <a:pt x="457" y="666"/>
                  </a:moveTo>
                  <a:cubicBezTo>
                    <a:pt x="459" y="673"/>
                    <a:pt x="462" y="680"/>
                    <a:pt x="464" y="687"/>
                  </a:cubicBezTo>
                  <a:lnTo>
                    <a:pt x="475" y="669"/>
                  </a:lnTo>
                  <a:cubicBezTo>
                    <a:pt x="469" y="668"/>
                    <a:pt x="463" y="667"/>
                    <a:pt x="457" y="66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7"/>
            <p:cNvSpPr/>
            <p:nvPr/>
          </p:nvSpPr>
          <p:spPr>
            <a:xfrm>
              <a:off x="5520175" y="4087775"/>
              <a:ext cx="8875" cy="22350"/>
            </a:xfrm>
            <a:custGeom>
              <a:rect b="b" l="l" r="r" t="t"/>
              <a:pathLst>
                <a:path extrusionOk="0" h="894" w="355">
                  <a:moveTo>
                    <a:pt x="251" y="0"/>
                  </a:moveTo>
                  <a:cubicBezTo>
                    <a:pt x="148" y="361"/>
                    <a:pt x="72" y="611"/>
                    <a:pt x="1" y="865"/>
                  </a:cubicBezTo>
                  <a:cubicBezTo>
                    <a:pt x="44" y="875"/>
                    <a:pt x="90" y="887"/>
                    <a:pt x="133" y="893"/>
                  </a:cubicBezTo>
                  <a:cubicBezTo>
                    <a:pt x="183" y="636"/>
                    <a:pt x="354" y="404"/>
                    <a:pt x="25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7"/>
            <p:cNvSpPr/>
            <p:nvPr/>
          </p:nvSpPr>
          <p:spPr>
            <a:xfrm>
              <a:off x="5648475" y="4240550"/>
              <a:ext cx="5575" cy="16975"/>
            </a:xfrm>
            <a:custGeom>
              <a:rect b="b" l="l" r="r" t="t"/>
              <a:pathLst>
                <a:path extrusionOk="0" h="679" w="223">
                  <a:moveTo>
                    <a:pt x="58" y="0"/>
                  </a:moveTo>
                  <a:cubicBezTo>
                    <a:pt x="12" y="304"/>
                    <a:pt x="0" y="515"/>
                    <a:pt x="204" y="678"/>
                  </a:cubicBezTo>
                  <a:cubicBezTo>
                    <a:pt x="222" y="464"/>
                    <a:pt x="204" y="258"/>
                    <a:pt x="5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7"/>
            <p:cNvSpPr/>
            <p:nvPr/>
          </p:nvSpPr>
          <p:spPr>
            <a:xfrm>
              <a:off x="5603125" y="4053400"/>
              <a:ext cx="8325" cy="23250"/>
            </a:xfrm>
            <a:custGeom>
              <a:rect b="b" l="l" r="r" t="t"/>
              <a:pathLst>
                <a:path extrusionOk="0" h="930" w="333">
                  <a:moveTo>
                    <a:pt x="111" y="0"/>
                  </a:moveTo>
                  <a:cubicBezTo>
                    <a:pt x="75" y="12"/>
                    <a:pt x="36" y="18"/>
                    <a:pt x="1" y="30"/>
                  </a:cubicBezTo>
                  <a:cubicBezTo>
                    <a:pt x="105" y="330"/>
                    <a:pt x="108" y="665"/>
                    <a:pt x="333" y="930"/>
                  </a:cubicBezTo>
                  <a:cubicBezTo>
                    <a:pt x="333" y="790"/>
                    <a:pt x="308" y="658"/>
                    <a:pt x="272" y="529"/>
                  </a:cubicBezTo>
                  <a:cubicBezTo>
                    <a:pt x="222" y="354"/>
                    <a:pt x="165" y="180"/>
                    <a:pt x="11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7"/>
            <p:cNvSpPr/>
            <p:nvPr/>
          </p:nvSpPr>
          <p:spPr>
            <a:xfrm>
              <a:off x="5666250" y="4204650"/>
              <a:ext cx="5650" cy="20475"/>
            </a:xfrm>
            <a:custGeom>
              <a:rect b="b" l="l" r="r" t="t"/>
              <a:pathLst>
                <a:path extrusionOk="0" h="819" w="226">
                  <a:moveTo>
                    <a:pt x="225" y="1"/>
                  </a:moveTo>
                  <a:cubicBezTo>
                    <a:pt x="183" y="1"/>
                    <a:pt x="136" y="4"/>
                    <a:pt x="93" y="8"/>
                  </a:cubicBezTo>
                  <a:cubicBezTo>
                    <a:pt x="122" y="243"/>
                    <a:pt x="1" y="482"/>
                    <a:pt x="225" y="818"/>
                  </a:cubicBezTo>
                  <a:lnTo>
                    <a:pt x="225"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7"/>
            <p:cNvSpPr/>
            <p:nvPr/>
          </p:nvSpPr>
          <p:spPr>
            <a:xfrm>
              <a:off x="5592050" y="4050800"/>
              <a:ext cx="4925" cy="15475"/>
            </a:xfrm>
            <a:custGeom>
              <a:rect b="b" l="l" r="r" t="t"/>
              <a:pathLst>
                <a:path extrusionOk="0" h="619" w="197">
                  <a:moveTo>
                    <a:pt x="1" y="1"/>
                  </a:moveTo>
                  <a:lnTo>
                    <a:pt x="1" y="1"/>
                  </a:lnTo>
                  <a:cubicBezTo>
                    <a:pt x="4" y="140"/>
                    <a:pt x="29" y="269"/>
                    <a:pt x="68" y="398"/>
                  </a:cubicBezTo>
                  <a:cubicBezTo>
                    <a:pt x="93" y="472"/>
                    <a:pt x="136" y="544"/>
                    <a:pt x="172" y="619"/>
                  </a:cubicBezTo>
                  <a:cubicBezTo>
                    <a:pt x="190" y="386"/>
                    <a:pt x="197" y="162"/>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7"/>
            <p:cNvSpPr/>
            <p:nvPr/>
          </p:nvSpPr>
          <p:spPr>
            <a:xfrm>
              <a:off x="5724000" y="4018950"/>
              <a:ext cx="10475" cy="8150"/>
            </a:xfrm>
            <a:custGeom>
              <a:rect b="b" l="l" r="r" t="t"/>
              <a:pathLst>
                <a:path extrusionOk="0" h="326" w="419">
                  <a:moveTo>
                    <a:pt x="8" y="0"/>
                  </a:moveTo>
                  <a:lnTo>
                    <a:pt x="1" y="11"/>
                  </a:lnTo>
                  <a:cubicBezTo>
                    <a:pt x="5" y="11"/>
                    <a:pt x="9" y="12"/>
                    <a:pt x="13" y="13"/>
                  </a:cubicBezTo>
                  <a:lnTo>
                    <a:pt x="13" y="13"/>
                  </a:lnTo>
                  <a:cubicBezTo>
                    <a:pt x="12" y="9"/>
                    <a:pt x="10" y="5"/>
                    <a:pt x="8" y="0"/>
                  </a:cubicBezTo>
                  <a:close/>
                  <a:moveTo>
                    <a:pt x="13" y="13"/>
                  </a:moveTo>
                  <a:cubicBezTo>
                    <a:pt x="85" y="193"/>
                    <a:pt x="224" y="279"/>
                    <a:pt x="407" y="313"/>
                  </a:cubicBezTo>
                  <a:lnTo>
                    <a:pt x="407" y="313"/>
                  </a:lnTo>
                  <a:cubicBezTo>
                    <a:pt x="332" y="143"/>
                    <a:pt x="192" y="50"/>
                    <a:pt x="13" y="13"/>
                  </a:cubicBezTo>
                  <a:close/>
                  <a:moveTo>
                    <a:pt x="407" y="313"/>
                  </a:moveTo>
                  <a:cubicBezTo>
                    <a:pt x="409" y="317"/>
                    <a:pt x="410" y="321"/>
                    <a:pt x="412" y="325"/>
                  </a:cubicBezTo>
                  <a:lnTo>
                    <a:pt x="419" y="315"/>
                  </a:lnTo>
                  <a:cubicBezTo>
                    <a:pt x="415" y="314"/>
                    <a:pt x="411" y="313"/>
                    <a:pt x="407" y="31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7"/>
            <p:cNvSpPr/>
            <p:nvPr/>
          </p:nvSpPr>
          <p:spPr>
            <a:xfrm>
              <a:off x="5912150" y="4019975"/>
              <a:ext cx="105350" cy="9000"/>
            </a:xfrm>
            <a:custGeom>
              <a:rect b="b" l="l" r="r" t="t"/>
              <a:pathLst>
                <a:path extrusionOk="0" h="360" w="4214">
                  <a:moveTo>
                    <a:pt x="1474" y="0"/>
                  </a:moveTo>
                  <a:cubicBezTo>
                    <a:pt x="1117" y="0"/>
                    <a:pt x="765" y="30"/>
                    <a:pt x="411" y="102"/>
                  </a:cubicBezTo>
                  <a:cubicBezTo>
                    <a:pt x="271" y="131"/>
                    <a:pt x="139" y="195"/>
                    <a:pt x="0" y="245"/>
                  </a:cubicBezTo>
                  <a:cubicBezTo>
                    <a:pt x="7" y="281"/>
                    <a:pt x="14" y="320"/>
                    <a:pt x="22" y="360"/>
                  </a:cubicBezTo>
                  <a:cubicBezTo>
                    <a:pt x="450" y="240"/>
                    <a:pt x="882" y="203"/>
                    <a:pt x="1316" y="203"/>
                  </a:cubicBezTo>
                  <a:cubicBezTo>
                    <a:pt x="1544" y="203"/>
                    <a:pt x="1773" y="213"/>
                    <a:pt x="2003" y="227"/>
                  </a:cubicBezTo>
                  <a:cubicBezTo>
                    <a:pt x="2318" y="247"/>
                    <a:pt x="2634" y="259"/>
                    <a:pt x="2950" y="259"/>
                  </a:cubicBezTo>
                  <a:cubicBezTo>
                    <a:pt x="3043" y="259"/>
                    <a:pt x="3135" y="258"/>
                    <a:pt x="3228" y="256"/>
                  </a:cubicBezTo>
                  <a:cubicBezTo>
                    <a:pt x="3557" y="245"/>
                    <a:pt x="3885" y="188"/>
                    <a:pt x="4214" y="149"/>
                  </a:cubicBezTo>
                  <a:cubicBezTo>
                    <a:pt x="4210" y="116"/>
                    <a:pt x="4207" y="81"/>
                    <a:pt x="4207" y="48"/>
                  </a:cubicBezTo>
                  <a:lnTo>
                    <a:pt x="3978" y="48"/>
                  </a:lnTo>
                  <a:cubicBezTo>
                    <a:pt x="3282" y="38"/>
                    <a:pt x="2582" y="52"/>
                    <a:pt x="1886" y="12"/>
                  </a:cubicBezTo>
                  <a:cubicBezTo>
                    <a:pt x="1748" y="5"/>
                    <a:pt x="1611" y="0"/>
                    <a:pt x="147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7"/>
            <p:cNvSpPr/>
            <p:nvPr/>
          </p:nvSpPr>
          <p:spPr>
            <a:xfrm>
              <a:off x="5923475" y="4088400"/>
              <a:ext cx="94925" cy="16825"/>
            </a:xfrm>
            <a:custGeom>
              <a:rect b="b" l="l" r="r" t="t"/>
              <a:pathLst>
                <a:path extrusionOk="0" h="673" w="3797">
                  <a:moveTo>
                    <a:pt x="3797" y="1"/>
                  </a:moveTo>
                  <a:cubicBezTo>
                    <a:pt x="2504" y="36"/>
                    <a:pt x="1232" y="237"/>
                    <a:pt x="1" y="672"/>
                  </a:cubicBezTo>
                  <a:cubicBezTo>
                    <a:pt x="1265" y="486"/>
                    <a:pt x="2532" y="304"/>
                    <a:pt x="3797" y="122"/>
                  </a:cubicBezTo>
                  <a:lnTo>
                    <a:pt x="3797"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7"/>
            <p:cNvSpPr/>
            <p:nvPr/>
          </p:nvSpPr>
          <p:spPr>
            <a:xfrm>
              <a:off x="5918825" y="3928575"/>
              <a:ext cx="73500" cy="48900"/>
            </a:xfrm>
            <a:custGeom>
              <a:rect b="b" l="l" r="r" t="t"/>
              <a:pathLst>
                <a:path extrusionOk="0" h="1956" w="2940">
                  <a:moveTo>
                    <a:pt x="2940" y="1"/>
                  </a:moveTo>
                  <a:cubicBezTo>
                    <a:pt x="2136" y="919"/>
                    <a:pt x="1304" y="1694"/>
                    <a:pt x="1" y="1929"/>
                  </a:cubicBezTo>
                  <a:cubicBezTo>
                    <a:pt x="104" y="1947"/>
                    <a:pt x="205" y="1956"/>
                    <a:pt x="305" y="1956"/>
                  </a:cubicBezTo>
                  <a:cubicBezTo>
                    <a:pt x="738" y="1956"/>
                    <a:pt x="1155" y="1791"/>
                    <a:pt x="1668" y="1458"/>
                  </a:cubicBezTo>
                  <a:cubicBezTo>
                    <a:pt x="2376" y="1001"/>
                    <a:pt x="2808" y="519"/>
                    <a:pt x="29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7"/>
            <p:cNvSpPr/>
            <p:nvPr/>
          </p:nvSpPr>
          <p:spPr>
            <a:xfrm>
              <a:off x="5840700" y="4184925"/>
              <a:ext cx="94050" cy="39525"/>
            </a:xfrm>
            <a:custGeom>
              <a:rect b="b" l="l" r="r" t="t"/>
              <a:pathLst>
                <a:path extrusionOk="0" h="1581" w="3762">
                  <a:moveTo>
                    <a:pt x="3761" y="0"/>
                  </a:moveTo>
                  <a:lnTo>
                    <a:pt x="3761" y="0"/>
                  </a:lnTo>
                  <a:cubicBezTo>
                    <a:pt x="3612" y="57"/>
                    <a:pt x="3561" y="68"/>
                    <a:pt x="3522" y="93"/>
                  </a:cubicBezTo>
                  <a:cubicBezTo>
                    <a:pt x="2615" y="693"/>
                    <a:pt x="1654" y="1158"/>
                    <a:pt x="587" y="1382"/>
                  </a:cubicBezTo>
                  <a:cubicBezTo>
                    <a:pt x="422" y="1415"/>
                    <a:pt x="269" y="1486"/>
                    <a:pt x="1" y="1578"/>
                  </a:cubicBezTo>
                  <a:cubicBezTo>
                    <a:pt x="29" y="1580"/>
                    <a:pt x="58" y="1581"/>
                    <a:pt x="88" y="1581"/>
                  </a:cubicBezTo>
                  <a:cubicBezTo>
                    <a:pt x="1035" y="1581"/>
                    <a:pt x="2899" y="775"/>
                    <a:pt x="37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7"/>
            <p:cNvSpPr/>
            <p:nvPr/>
          </p:nvSpPr>
          <p:spPr>
            <a:xfrm>
              <a:off x="5848575" y="3915800"/>
              <a:ext cx="8425" cy="73950"/>
            </a:xfrm>
            <a:custGeom>
              <a:rect b="b" l="l" r="r" t="t"/>
              <a:pathLst>
                <a:path extrusionOk="0" h="2958" w="337">
                  <a:moveTo>
                    <a:pt x="318" y="1"/>
                  </a:moveTo>
                  <a:cubicBezTo>
                    <a:pt x="40" y="490"/>
                    <a:pt x="7" y="1012"/>
                    <a:pt x="4" y="1540"/>
                  </a:cubicBezTo>
                  <a:cubicBezTo>
                    <a:pt x="0" y="2012"/>
                    <a:pt x="7" y="2483"/>
                    <a:pt x="7" y="2951"/>
                  </a:cubicBezTo>
                  <a:cubicBezTo>
                    <a:pt x="36" y="2955"/>
                    <a:pt x="61" y="2955"/>
                    <a:pt x="89" y="2958"/>
                  </a:cubicBezTo>
                  <a:cubicBezTo>
                    <a:pt x="129" y="2658"/>
                    <a:pt x="182" y="2358"/>
                    <a:pt x="208" y="2058"/>
                  </a:cubicBezTo>
                  <a:cubicBezTo>
                    <a:pt x="257" y="1466"/>
                    <a:pt x="293" y="869"/>
                    <a:pt x="328" y="273"/>
                  </a:cubicBezTo>
                  <a:cubicBezTo>
                    <a:pt x="336" y="184"/>
                    <a:pt x="321" y="94"/>
                    <a:pt x="3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7"/>
            <p:cNvSpPr/>
            <p:nvPr/>
          </p:nvSpPr>
          <p:spPr>
            <a:xfrm>
              <a:off x="5973750" y="4026825"/>
              <a:ext cx="81525" cy="10025"/>
            </a:xfrm>
            <a:custGeom>
              <a:rect b="b" l="l" r="r" t="t"/>
              <a:pathLst>
                <a:path extrusionOk="0" h="401" w="3261">
                  <a:moveTo>
                    <a:pt x="2872" y="1"/>
                  </a:moveTo>
                  <a:cubicBezTo>
                    <a:pt x="2722" y="1"/>
                    <a:pt x="2586" y="31"/>
                    <a:pt x="2450" y="50"/>
                  </a:cubicBezTo>
                  <a:cubicBezTo>
                    <a:pt x="1757" y="135"/>
                    <a:pt x="1064" y="221"/>
                    <a:pt x="371" y="307"/>
                  </a:cubicBezTo>
                  <a:cubicBezTo>
                    <a:pt x="246" y="321"/>
                    <a:pt x="125" y="343"/>
                    <a:pt x="0" y="360"/>
                  </a:cubicBezTo>
                  <a:cubicBezTo>
                    <a:pt x="249" y="388"/>
                    <a:pt x="497" y="400"/>
                    <a:pt x="744" y="400"/>
                  </a:cubicBezTo>
                  <a:cubicBezTo>
                    <a:pt x="1570" y="400"/>
                    <a:pt x="2392" y="259"/>
                    <a:pt x="3261" y="78"/>
                  </a:cubicBezTo>
                  <a:cubicBezTo>
                    <a:pt x="3118" y="20"/>
                    <a:pt x="2991" y="1"/>
                    <a:pt x="28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7"/>
            <p:cNvSpPr/>
            <p:nvPr/>
          </p:nvSpPr>
          <p:spPr>
            <a:xfrm>
              <a:off x="5930600" y="3896800"/>
              <a:ext cx="42350" cy="56200"/>
            </a:xfrm>
            <a:custGeom>
              <a:rect b="b" l="l" r="r" t="t"/>
              <a:pathLst>
                <a:path extrusionOk="0" h="2248" w="1694">
                  <a:moveTo>
                    <a:pt x="1651" y="1"/>
                  </a:moveTo>
                  <a:cubicBezTo>
                    <a:pt x="1405" y="433"/>
                    <a:pt x="1208" y="854"/>
                    <a:pt x="940" y="1219"/>
                  </a:cubicBezTo>
                  <a:cubicBezTo>
                    <a:pt x="672" y="1586"/>
                    <a:pt x="326" y="1897"/>
                    <a:pt x="1" y="2247"/>
                  </a:cubicBezTo>
                  <a:cubicBezTo>
                    <a:pt x="886" y="1854"/>
                    <a:pt x="1694" y="769"/>
                    <a:pt x="16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7"/>
            <p:cNvSpPr/>
            <p:nvPr/>
          </p:nvSpPr>
          <p:spPr>
            <a:xfrm>
              <a:off x="5912575" y="4131450"/>
              <a:ext cx="74400" cy="49300"/>
            </a:xfrm>
            <a:custGeom>
              <a:rect b="b" l="l" r="r" t="t"/>
              <a:pathLst>
                <a:path extrusionOk="0" h="1972" w="2976">
                  <a:moveTo>
                    <a:pt x="2975" y="0"/>
                  </a:moveTo>
                  <a:lnTo>
                    <a:pt x="2975" y="0"/>
                  </a:lnTo>
                  <a:cubicBezTo>
                    <a:pt x="2611" y="25"/>
                    <a:pt x="2329" y="261"/>
                    <a:pt x="2050" y="478"/>
                  </a:cubicBezTo>
                  <a:cubicBezTo>
                    <a:pt x="1401" y="982"/>
                    <a:pt x="772" y="1510"/>
                    <a:pt x="29" y="1879"/>
                  </a:cubicBezTo>
                  <a:cubicBezTo>
                    <a:pt x="16" y="1888"/>
                    <a:pt x="18" y="1929"/>
                    <a:pt x="13" y="1961"/>
                  </a:cubicBezTo>
                  <a:lnTo>
                    <a:pt x="13" y="1961"/>
                  </a:lnTo>
                  <a:cubicBezTo>
                    <a:pt x="458" y="1831"/>
                    <a:pt x="840" y="1572"/>
                    <a:pt x="1208" y="1304"/>
                  </a:cubicBezTo>
                  <a:cubicBezTo>
                    <a:pt x="1804" y="872"/>
                    <a:pt x="2393" y="429"/>
                    <a:pt x="2975" y="0"/>
                  </a:cubicBezTo>
                  <a:close/>
                  <a:moveTo>
                    <a:pt x="13" y="1961"/>
                  </a:moveTo>
                  <a:cubicBezTo>
                    <a:pt x="9" y="1962"/>
                    <a:pt x="5" y="1963"/>
                    <a:pt x="0" y="1965"/>
                  </a:cubicBezTo>
                  <a:lnTo>
                    <a:pt x="11" y="1971"/>
                  </a:lnTo>
                  <a:cubicBezTo>
                    <a:pt x="12" y="1968"/>
                    <a:pt x="13" y="1964"/>
                    <a:pt x="13" y="196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7"/>
            <p:cNvSpPr/>
            <p:nvPr/>
          </p:nvSpPr>
          <p:spPr>
            <a:xfrm>
              <a:off x="5971150" y="4052850"/>
              <a:ext cx="76100" cy="14325"/>
            </a:xfrm>
            <a:custGeom>
              <a:rect b="b" l="l" r="r" t="t"/>
              <a:pathLst>
                <a:path extrusionOk="0" h="573" w="3044">
                  <a:moveTo>
                    <a:pt x="2363" y="0"/>
                  </a:moveTo>
                  <a:cubicBezTo>
                    <a:pt x="1542" y="0"/>
                    <a:pt x="767" y="272"/>
                    <a:pt x="1" y="573"/>
                  </a:cubicBezTo>
                  <a:cubicBezTo>
                    <a:pt x="997" y="276"/>
                    <a:pt x="2018" y="166"/>
                    <a:pt x="3043" y="65"/>
                  </a:cubicBezTo>
                  <a:cubicBezTo>
                    <a:pt x="2813" y="20"/>
                    <a:pt x="2586" y="0"/>
                    <a:pt x="236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7"/>
            <p:cNvSpPr/>
            <p:nvPr/>
          </p:nvSpPr>
          <p:spPr>
            <a:xfrm>
              <a:off x="5897225" y="3892075"/>
              <a:ext cx="30725" cy="50450"/>
            </a:xfrm>
            <a:custGeom>
              <a:rect b="b" l="l" r="r" t="t"/>
              <a:pathLst>
                <a:path extrusionOk="0" h="2018" w="1229">
                  <a:moveTo>
                    <a:pt x="1229" y="0"/>
                  </a:moveTo>
                  <a:lnTo>
                    <a:pt x="1229" y="0"/>
                  </a:lnTo>
                  <a:cubicBezTo>
                    <a:pt x="804" y="697"/>
                    <a:pt x="397" y="1368"/>
                    <a:pt x="1" y="2018"/>
                  </a:cubicBezTo>
                  <a:cubicBezTo>
                    <a:pt x="583" y="1640"/>
                    <a:pt x="1214" y="629"/>
                    <a:pt x="12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7"/>
            <p:cNvSpPr/>
            <p:nvPr/>
          </p:nvSpPr>
          <p:spPr>
            <a:xfrm>
              <a:off x="5939625" y="3913325"/>
              <a:ext cx="41000" cy="44825"/>
            </a:xfrm>
            <a:custGeom>
              <a:rect b="b" l="l" r="r" t="t"/>
              <a:pathLst>
                <a:path extrusionOk="0" h="1793" w="1640">
                  <a:moveTo>
                    <a:pt x="1640" y="1"/>
                  </a:moveTo>
                  <a:lnTo>
                    <a:pt x="1640" y="1"/>
                  </a:lnTo>
                  <a:cubicBezTo>
                    <a:pt x="1451" y="293"/>
                    <a:pt x="1322" y="536"/>
                    <a:pt x="1154" y="747"/>
                  </a:cubicBezTo>
                  <a:cubicBezTo>
                    <a:pt x="983" y="957"/>
                    <a:pt x="772" y="1136"/>
                    <a:pt x="572" y="1326"/>
                  </a:cubicBezTo>
                  <a:cubicBezTo>
                    <a:pt x="393" y="1493"/>
                    <a:pt x="136" y="1572"/>
                    <a:pt x="1" y="1793"/>
                  </a:cubicBezTo>
                  <a:cubicBezTo>
                    <a:pt x="1118" y="1225"/>
                    <a:pt x="1586" y="721"/>
                    <a:pt x="16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7"/>
            <p:cNvSpPr/>
            <p:nvPr/>
          </p:nvSpPr>
          <p:spPr>
            <a:xfrm>
              <a:off x="5824175" y="3910825"/>
              <a:ext cx="12875" cy="56975"/>
            </a:xfrm>
            <a:custGeom>
              <a:rect b="b" l="l" r="r" t="t"/>
              <a:pathLst>
                <a:path extrusionOk="0" h="2279" w="515">
                  <a:moveTo>
                    <a:pt x="422" y="0"/>
                  </a:moveTo>
                  <a:lnTo>
                    <a:pt x="422" y="0"/>
                  </a:lnTo>
                  <a:cubicBezTo>
                    <a:pt x="1" y="761"/>
                    <a:pt x="15" y="1504"/>
                    <a:pt x="65" y="2278"/>
                  </a:cubicBezTo>
                  <a:cubicBezTo>
                    <a:pt x="91" y="2093"/>
                    <a:pt x="116" y="1907"/>
                    <a:pt x="137" y="1726"/>
                  </a:cubicBezTo>
                  <a:cubicBezTo>
                    <a:pt x="162" y="1540"/>
                    <a:pt x="172" y="1350"/>
                    <a:pt x="208" y="1169"/>
                  </a:cubicBezTo>
                  <a:cubicBezTo>
                    <a:pt x="248" y="968"/>
                    <a:pt x="308" y="772"/>
                    <a:pt x="355" y="575"/>
                  </a:cubicBezTo>
                  <a:cubicBezTo>
                    <a:pt x="394" y="414"/>
                    <a:pt x="515" y="264"/>
                    <a:pt x="4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7"/>
            <p:cNvSpPr/>
            <p:nvPr/>
          </p:nvSpPr>
          <p:spPr>
            <a:xfrm>
              <a:off x="5808300" y="3913950"/>
              <a:ext cx="11525" cy="43325"/>
            </a:xfrm>
            <a:custGeom>
              <a:rect b="b" l="l" r="r" t="t"/>
              <a:pathLst>
                <a:path extrusionOk="0" h="1733" w="461">
                  <a:moveTo>
                    <a:pt x="368" y="0"/>
                  </a:moveTo>
                  <a:lnTo>
                    <a:pt x="368" y="0"/>
                  </a:lnTo>
                  <a:cubicBezTo>
                    <a:pt x="43" y="615"/>
                    <a:pt x="1" y="1168"/>
                    <a:pt x="133" y="1733"/>
                  </a:cubicBezTo>
                  <a:cubicBezTo>
                    <a:pt x="157" y="1547"/>
                    <a:pt x="172" y="1361"/>
                    <a:pt x="204" y="1179"/>
                  </a:cubicBezTo>
                  <a:cubicBezTo>
                    <a:pt x="236" y="993"/>
                    <a:pt x="279" y="811"/>
                    <a:pt x="319" y="625"/>
                  </a:cubicBezTo>
                  <a:cubicBezTo>
                    <a:pt x="350" y="454"/>
                    <a:pt x="461" y="294"/>
                    <a:pt x="3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7"/>
            <p:cNvSpPr/>
            <p:nvPr/>
          </p:nvSpPr>
          <p:spPr>
            <a:xfrm>
              <a:off x="5988825" y="4078875"/>
              <a:ext cx="42075" cy="6075"/>
            </a:xfrm>
            <a:custGeom>
              <a:rect b="b" l="l" r="r" t="t"/>
              <a:pathLst>
                <a:path extrusionOk="0" h="243" w="1683">
                  <a:moveTo>
                    <a:pt x="1148" y="0"/>
                  </a:moveTo>
                  <a:cubicBezTo>
                    <a:pt x="758" y="0"/>
                    <a:pt x="380" y="126"/>
                    <a:pt x="1" y="242"/>
                  </a:cubicBezTo>
                  <a:cubicBezTo>
                    <a:pt x="561" y="189"/>
                    <a:pt x="1122" y="139"/>
                    <a:pt x="1682" y="89"/>
                  </a:cubicBezTo>
                  <a:cubicBezTo>
                    <a:pt x="1501" y="26"/>
                    <a:pt x="1323" y="0"/>
                    <a:pt x="11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7"/>
            <p:cNvSpPr/>
            <p:nvPr/>
          </p:nvSpPr>
          <p:spPr>
            <a:xfrm>
              <a:off x="5939725" y="4129775"/>
              <a:ext cx="36350" cy="17150"/>
            </a:xfrm>
            <a:custGeom>
              <a:rect b="b" l="l" r="r" t="t"/>
              <a:pathLst>
                <a:path extrusionOk="0" h="686" w="1454">
                  <a:moveTo>
                    <a:pt x="1334" y="1"/>
                  </a:moveTo>
                  <a:cubicBezTo>
                    <a:pt x="933" y="1"/>
                    <a:pt x="372" y="271"/>
                    <a:pt x="0" y="685"/>
                  </a:cubicBezTo>
                  <a:cubicBezTo>
                    <a:pt x="532" y="438"/>
                    <a:pt x="1000" y="220"/>
                    <a:pt x="1454" y="10"/>
                  </a:cubicBezTo>
                  <a:cubicBezTo>
                    <a:pt x="1416" y="4"/>
                    <a:pt x="1376" y="1"/>
                    <a:pt x="133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7"/>
            <p:cNvSpPr/>
            <p:nvPr/>
          </p:nvSpPr>
          <p:spPr>
            <a:xfrm>
              <a:off x="5815975" y="4201325"/>
              <a:ext cx="46275" cy="12775"/>
            </a:xfrm>
            <a:custGeom>
              <a:rect b="b" l="l" r="r" t="t"/>
              <a:pathLst>
                <a:path extrusionOk="0" h="511" w="1851">
                  <a:moveTo>
                    <a:pt x="1850" y="1"/>
                  </a:moveTo>
                  <a:cubicBezTo>
                    <a:pt x="1207" y="172"/>
                    <a:pt x="629" y="322"/>
                    <a:pt x="0" y="490"/>
                  </a:cubicBezTo>
                  <a:cubicBezTo>
                    <a:pt x="65" y="504"/>
                    <a:pt x="139" y="510"/>
                    <a:pt x="219" y="510"/>
                  </a:cubicBezTo>
                  <a:cubicBezTo>
                    <a:pt x="669" y="510"/>
                    <a:pt x="1329" y="307"/>
                    <a:pt x="185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7"/>
            <p:cNvSpPr/>
            <p:nvPr/>
          </p:nvSpPr>
          <p:spPr>
            <a:xfrm>
              <a:off x="5847400" y="4190375"/>
              <a:ext cx="24400" cy="8950"/>
            </a:xfrm>
            <a:custGeom>
              <a:rect b="b" l="l" r="r" t="t"/>
              <a:pathLst>
                <a:path extrusionOk="0" h="358" w="976">
                  <a:moveTo>
                    <a:pt x="944" y="0"/>
                  </a:moveTo>
                  <a:cubicBezTo>
                    <a:pt x="782" y="46"/>
                    <a:pt x="619" y="93"/>
                    <a:pt x="458" y="147"/>
                  </a:cubicBezTo>
                  <a:cubicBezTo>
                    <a:pt x="319" y="193"/>
                    <a:pt x="140" y="154"/>
                    <a:pt x="1" y="358"/>
                  </a:cubicBezTo>
                  <a:cubicBezTo>
                    <a:pt x="383" y="336"/>
                    <a:pt x="708" y="332"/>
                    <a:pt x="975" y="104"/>
                  </a:cubicBezTo>
                  <a:cubicBezTo>
                    <a:pt x="965" y="68"/>
                    <a:pt x="954" y="32"/>
                    <a:pt x="94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7"/>
            <p:cNvSpPr/>
            <p:nvPr/>
          </p:nvSpPr>
          <p:spPr>
            <a:xfrm>
              <a:off x="5898100" y="3892150"/>
              <a:ext cx="11650" cy="17450"/>
            </a:xfrm>
            <a:custGeom>
              <a:rect b="b" l="l" r="r" t="t"/>
              <a:pathLst>
                <a:path extrusionOk="0" h="698" w="466">
                  <a:moveTo>
                    <a:pt x="391" y="1"/>
                  </a:moveTo>
                  <a:cubicBezTo>
                    <a:pt x="155" y="176"/>
                    <a:pt x="83" y="426"/>
                    <a:pt x="1" y="698"/>
                  </a:cubicBezTo>
                  <a:cubicBezTo>
                    <a:pt x="394" y="508"/>
                    <a:pt x="465" y="376"/>
                    <a:pt x="39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7"/>
            <p:cNvSpPr/>
            <p:nvPr/>
          </p:nvSpPr>
          <p:spPr>
            <a:xfrm>
              <a:off x="5837475" y="3927875"/>
              <a:ext cx="7450" cy="25900"/>
            </a:xfrm>
            <a:custGeom>
              <a:rect b="b" l="l" r="r" t="t"/>
              <a:pathLst>
                <a:path extrusionOk="0" h="1036" w="298">
                  <a:moveTo>
                    <a:pt x="180" y="1"/>
                  </a:moveTo>
                  <a:cubicBezTo>
                    <a:pt x="94" y="340"/>
                    <a:pt x="1" y="675"/>
                    <a:pt x="141" y="1036"/>
                  </a:cubicBezTo>
                  <a:cubicBezTo>
                    <a:pt x="194" y="697"/>
                    <a:pt x="244" y="354"/>
                    <a:pt x="298" y="11"/>
                  </a:cubicBezTo>
                  <a:cubicBezTo>
                    <a:pt x="258" y="7"/>
                    <a:pt x="219" y="4"/>
                    <a:pt x="18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7"/>
            <p:cNvSpPr/>
            <p:nvPr/>
          </p:nvSpPr>
          <p:spPr>
            <a:xfrm>
              <a:off x="5969450" y="4154400"/>
              <a:ext cx="13775" cy="11425"/>
            </a:xfrm>
            <a:custGeom>
              <a:rect b="b" l="l" r="r" t="t"/>
              <a:pathLst>
                <a:path extrusionOk="0" h="457" w="551">
                  <a:moveTo>
                    <a:pt x="494" y="0"/>
                  </a:moveTo>
                  <a:cubicBezTo>
                    <a:pt x="433" y="46"/>
                    <a:pt x="365" y="86"/>
                    <a:pt x="311" y="135"/>
                  </a:cubicBezTo>
                  <a:cubicBezTo>
                    <a:pt x="219" y="227"/>
                    <a:pt x="133" y="325"/>
                    <a:pt x="45" y="420"/>
                  </a:cubicBezTo>
                  <a:lnTo>
                    <a:pt x="45" y="420"/>
                  </a:lnTo>
                  <a:cubicBezTo>
                    <a:pt x="213" y="308"/>
                    <a:pt x="383" y="193"/>
                    <a:pt x="550" y="82"/>
                  </a:cubicBezTo>
                  <a:cubicBezTo>
                    <a:pt x="532" y="53"/>
                    <a:pt x="511" y="28"/>
                    <a:pt x="494" y="0"/>
                  </a:cubicBezTo>
                  <a:close/>
                  <a:moveTo>
                    <a:pt x="45" y="420"/>
                  </a:moveTo>
                  <a:lnTo>
                    <a:pt x="45" y="420"/>
                  </a:lnTo>
                  <a:cubicBezTo>
                    <a:pt x="30" y="430"/>
                    <a:pt x="16" y="440"/>
                    <a:pt x="1" y="450"/>
                  </a:cubicBezTo>
                  <a:lnTo>
                    <a:pt x="11" y="457"/>
                  </a:lnTo>
                  <a:cubicBezTo>
                    <a:pt x="22" y="445"/>
                    <a:pt x="34" y="433"/>
                    <a:pt x="45" y="42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7"/>
            <p:cNvSpPr/>
            <p:nvPr/>
          </p:nvSpPr>
          <p:spPr>
            <a:xfrm>
              <a:off x="5794900" y="3920000"/>
              <a:ext cx="6025" cy="12350"/>
            </a:xfrm>
            <a:custGeom>
              <a:rect b="b" l="l" r="r" t="t"/>
              <a:pathLst>
                <a:path extrusionOk="0" h="494" w="241">
                  <a:moveTo>
                    <a:pt x="240" y="1"/>
                  </a:moveTo>
                  <a:lnTo>
                    <a:pt x="240" y="1"/>
                  </a:lnTo>
                  <a:cubicBezTo>
                    <a:pt x="19" y="105"/>
                    <a:pt x="11" y="276"/>
                    <a:pt x="1" y="451"/>
                  </a:cubicBezTo>
                  <a:cubicBezTo>
                    <a:pt x="36" y="466"/>
                    <a:pt x="72" y="480"/>
                    <a:pt x="108" y="494"/>
                  </a:cubicBezTo>
                  <a:cubicBezTo>
                    <a:pt x="151" y="330"/>
                    <a:pt x="197" y="166"/>
                    <a:pt x="2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7"/>
            <p:cNvSpPr/>
            <p:nvPr/>
          </p:nvSpPr>
          <p:spPr>
            <a:xfrm>
              <a:off x="6026675" y="4042025"/>
              <a:ext cx="15675" cy="3100"/>
            </a:xfrm>
            <a:custGeom>
              <a:rect b="b" l="l" r="r" t="t"/>
              <a:pathLst>
                <a:path extrusionOk="0" h="124" w="627">
                  <a:moveTo>
                    <a:pt x="373" y="0"/>
                  </a:moveTo>
                  <a:cubicBezTo>
                    <a:pt x="257" y="0"/>
                    <a:pt x="136" y="29"/>
                    <a:pt x="0" y="124"/>
                  </a:cubicBezTo>
                  <a:cubicBezTo>
                    <a:pt x="240" y="116"/>
                    <a:pt x="415" y="109"/>
                    <a:pt x="583" y="106"/>
                  </a:cubicBezTo>
                  <a:cubicBezTo>
                    <a:pt x="605" y="81"/>
                    <a:pt x="618" y="70"/>
                    <a:pt x="626" y="56"/>
                  </a:cubicBezTo>
                  <a:cubicBezTo>
                    <a:pt x="626" y="48"/>
                    <a:pt x="611" y="30"/>
                    <a:pt x="600" y="27"/>
                  </a:cubicBezTo>
                  <a:cubicBezTo>
                    <a:pt x="525" y="13"/>
                    <a:pt x="450" y="0"/>
                    <a:pt x="37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7"/>
            <p:cNvSpPr/>
            <p:nvPr/>
          </p:nvSpPr>
          <p:spPr>
            <a:xfrm>
              <a:off x="5895525" y="4180550"/>
              <a:ext cx="17350" cy="5375"/>
            </a:xfrm>
            <a:custGeom>
              <a:rect b="b" l="l" r="r" t="t"/>
              <a:pathLst>
                <a:path extrusionOk="0" h="215" w="694">
                  <a:moveTo>
                    <a:pt x="682" y="1"/>
                  </a:moveTo>
                  <a:cubicBezTo>
                    <a:pt x="677" y="5"/>
                    <a:pt x="673" y="10"/>
                    <a:pt x="668" y="15"/>
                  </a:cubicBezTo>
                  <a:lnTo>
                    <a:pt x="668" y="15"/>
                  </a:lnTo>
                  <a:cubicBezTo>
                    <a:pt x="676" y="12"/>
                    <a:pt x="685" y="10"/>
                    <a:pt x="693" y="7"/>
                  </a:cubicBezTo>
                  <a:lnTo>
                    <a:pt x="682" y="1"/>
                  </a:lnTo>
                  <a:close/>
                  <a:moveTo>
                    <a:pt x="668" y="15"/>
                  </a:moveTo>
                  <a:cubicBezTo>
                    <a:pt x="444" y="80"/>
                    <a:pt x="224" y="145"/>
                    <a:pt x="1" y="215"/>
                  </a:cubicBezTo>
                  <a:cubicBezTo>
                    <a:pt x="244" y="207"/>
                    <a:pt x="484" y="190"/>
                    <a:pt x="668" y="1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7"/>
            <p:cNvSpPr/>
            <p:nvPr/>
          </p:nvSpPr>
          <p:spPr>
            <a:xfrm>
              <a:off x="5902675" y="3951525"/>
              <a:ext cx="10825" cy="11275"/>
            </a:xfrm>
            <a:custGeom>
              <a:rect b="b" l="l" r="r" t="t"/>
              <a:pathLst>
                <a:path extrusionOk="0" h="451" w="433">
                  <a:moveTo>
                    <a:pt x="418" y="1"/>
                  </a:moveTo>
                  <a:cubicBezTo>
                    <a:pt x="414" y="5"/>
                    <a:pt x="411" y="9"/>
                    <a:pt x="408" y="14"/>
                  </a:cubicBezTo>
                  <a:lnTo>
                    <a:pt x="408" y="14"/>
                  </a:lnTo>
                  <a:cubicBezTo>
                    <a:pt x="416" y="12"/>
                    <a:pt x="424" y="10"/>
                    <a:pt x="432" y="8"/>
                  </a:cubicBezTo>
                  <a:lnTo>
                    <a:pt x="418" y="1"/>
                  </a:lnTo>
                  <a:close/>
                  <a:moveTo>
                    <a:pt x="408" y="14"/>
                  </a:moveTo>
                  <a:lnTo>
                    <a:pt x="408" y="14"/>
                  </a:lnTo>
                  <a:cubicBezTo>
                    <a:pt x="205" y="71"/>
                    <a:pt x="121" y="242"/>
                    <a:pt x="0" y="376"/>
                  </a:cubicBezTo>
                  <a:cubicBezTo>
                    <a:pt x="29" y="401"/>
                    <a:pt x="58" y="426"/>
                    <a:pt x="86" y="451"/>
                  </a:cubicBezTo>
                  <a:cubicBezTo>
                    <a:pt x="193" y="305"/>
                    <a:pt x="301" y="159"/>
                    <a:pt x="408"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7"/>
            <p:cNvSpPr/>
            <p:nvPr/>
          </p:nvSpPr>
          <p:spPr>
            <a:xfrm>
              <a:off x="5781975" y="3919400"/>
              <a:ext cx="7250" cy="11275"/>
            </a:xfrm>
            <a:custGeom>
              <a:rect b="b" l="l" r="r" t="t"/>
              <a:pathLst>
                <a:path extrusionOk="0" h="451" w="290">
                  <a:moveTo>
                    <a:pt x="146" y="0"/>
                  </a:moveTo>
                  <a:lnTo>
                    <a:pt x="146" y="0"/>
                  </a:lnTo>
                  <a:cubicBezTo>
                    <a:pt x="100" y="140"/>
                    <a:pt x="50" y="279"/>
                    <a:pt x="0" y="414"/>
                  </a:cubicBezTo>
                  <a:cubicBezTo>
                    <a:pt x="43" y="429"/>
                    <a:pt x="86" y="440"/>
                    <a:pt x="129" y="450"/>
                  </a:cubicBezTo>
                  <a:cubicBezTo>
                    <a:pt x="200" y="318"/>
                    <a:pt x="289" y="190"/>
                    <a:pt x="1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7"/>
            <p:cNvSpPr/>
            <p:nvPr/>
          </p:nvSpPr>
          <p:spPr>
            <a:xfrm>
              <a:off x="5944100" y="3899400"/>
              <a:ext cx="7525" cy="10000"/>
            </a:xfrm>
            <a:custGeom>
              <a:rect b="b" l="l" r="r" t="t"/>
              <a:pathLst>
                <a:path extrusionOk="0" h="400" w="301">
                  <a:moveTo>
                    <a:pt x="183" y="0"/>
                  </a:moveTo>
                  <a:cubicBezTo>
                    <a:pt x="122" y="118"/>
                    <a:pt x="61" y="236"/>
                    <a:pt x="0" y="354"/>
                  </a:cubicBezTo>
                  <a:cubicBezTo>
                    <a:pt x="29" y="368"/>
                    <a:pt x="61" y="386"/>
                    <a:pt x="89" y="400"/>
                  </a:cubicBezTo>
                  <a:cubicBezTo>
                    <a:pt x="158" y="289"/>
                    <a:pt x="229" y="175"/>
                    <a:pt x="300" y="65"/>
                  </a:cubicBezTo>
                  <a:cubicBezTo>
                    <a:pt x="261" y="43"/>
                    <a:pt x="222" y="22"/>
                    <a:pt x="1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7"/>
            <p:cNvSpPr/>
            <p:nvPr/>
          </p:nvSpPr>
          <p:spPr>
            <a:xfrm>
              <a:off x="5913100" y="3940275"/>
              <a:ext cx="10575" cy="11450"/>
            </a:xfrm>
            <a:custGeom>
              <a:rect b="b" l="l" r="r" t="t"/>
              <a:pathLst>
                <a:path extrusionOk="0" h="458" w="423">
                  <a:moveTo>
                    <a:pt x="401" y="1"/>
                  </a:moveTo>
                  <a:cubicBezTo>
                    <a:pt x="222" y="106"/>
                    <a:pt x="67" y="232"/>
                    <a:pt x="18" y="446"/>
                  </a:cubicBezTo>
                  <a:lnTo>
                    <a:pt x="18" y="446"/>
                  </a:lnTo>
                  <a:cubicBezTo>
                    <a:pt x="239" y="382"/>
                    <a:pt x="356" y="224"/>
                    <a:pt x="422" y="15"/>
                  </a:cubicBezTo>
                  <a:lnTo>
                    <a:pt x="401" y="1"/>
                  </a:lnTo>
                  <a:close/>
                  <a:moveTo>
                    <a:pt x="18" y="446"/>
                  </a:moveTo>
                  <a:cubicBezTo>
                    <a:pt x="12" y="448"/>
                    <a:pt x="6" y="449"/>
                    <a:pt x="1" y="451"/>
                  </a:cubicBezTo>
                  <a:lnTo>
                    <a:pt x="15" y="458"/>
                  </a:lnTo>
                  <a:cubicBezTo>
                    <a:pt x="16" y="454"/>
                    <a:pt x="17" y="450"/>
                    <a:pt x="18" y="44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7"/>
            <p:cNvSpPr/>
            <p:nvPr/>
          </p:nvSpPr>
          <p:spPr>
            <a:xfrm>
              <a:off x="5958475" y="4165650"/>
              <a:ext cx="11275" cy="6900"/>
            </a:xfrm>
            <a:custGeom>
              <a:rect b="b" l="l" r="r" t="t"/>
              <a:pathLst>
                <a:path extrusionOk="0" h="276" w="451">
                  <a:moveTo>
                    <a:pt x="440" y="0"/>
                  </a:moveTo>
                  <a:cubicBezTo>
                    <a:pt x="439" y="5"/>
                    <a:pt x="437" y="10"/>
                    <a:pt x="436" y="15"/>
                  </a:cubicBezTo>
                  <a:lnTo>
                    <a:pt x="436" y="15"/>
                  </a:lnTo>
                  <a:cubicBezTo>
                    <a:pt x="441" y="13"/>
                    <a:pt x="445" y="10"/>
                    <a:pt x="450" y="7"/>
                  </a:cubicBezTo>
                  <a:lnTo>
                    <a:pt x="440" y="0"/>
                  </a:lnTo>
                  <a:close/>
                  <a:moveTo>
                    <a:pt x="436" y="15"/>
                  </a:moveTo>
                  <a:lnTo>
                    <a:pt x="436" y="15"/>
                  </a:lnTo>
                  <a:cubicBezTo>
                    <a:pt x="291" y="102"/>
                    <a:pt x="145" y="188"/>
                    <a:pt x="0" y="275"/>
                  </a:cubicBezTo>
                  <a:cubicBezTo>
                    <a:pt x="203" y="268"/>
                    <a:pt x="377" y="223"/>
                    <a:pt x="436" y="1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7"/>
            <p:cNvSpPr/>
            <p:nvPr/>
          </p:nvSpPr>
          <p:spPr>
            <a:xfrm>
              <a:off x="6026050" y="4066625"/>
              <a:ext cx="9575" cy="3950"/>
            </a:xfrm>
            <a:custGeom>
              <a:rect b="b" l="l" r="r" t="t"/>
              <a:pathLst>
                <a:path extrusionOk="0" h="158" w="383">
                  <a:moveTo>
                    <a:pt x="383" y="0"/>
                  </a:moveTo>
                  <a:cubicBezTo>
                    <a:pt x="261" y="22"/>
                    <a:pt x="140" y="40"/>
                    <a:pt x="22" y="65"/>
                  </a:cubicBezTo>
                  <a:cubicBezTo>
                    <a:pt x="12" y="65"/>
                    <a:pt x="12" y="107"/>
                    <a:pt x="0" y="157"/>
                  </a:cubicBezTo>
                  <a:cubicBezTo>
                    <a:pt x="137" y="143"/>
                    <a:pt x="258" y="129"/>
                    <a:pt x="383" y="118"/>
                  </a:cubicBezTo>
                  <a:lnTo>
                    <a:pt x="383" y="0"/>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7"/>
            <p:cNvSpPr/>
            <p:nvPr/>
          </p:nvSpPr>
          <p:spPr>
            <a:xfrm>
              <a:off x="5923100" y="3932525"/>
              <a:ext cx="8350" cy="8150"/>
            </a:xfrm>
            <a:custGeom>
              <a:rect b="b" l="l" r="r" t="t"/>
              <a:pathLst>
                <a:path extrusionOk="0" h="326" w="334">
                  <a:moveTo>
                    <a:pt x="334" y="1"/>
                  </a:moveTo>
                  <a:lnTo>
                    <a:pt x="334" y="1"/>
                  </a:lnTo>
                  <a:cubicBezTo>
                    <a:pt x="136" y="32"/>
                    <a:pt x="34" y="143"/>
                    <a:pt x="1" y="311"/>
                  </a:cubicBezTo>
                  <a:lnTo>
                    <a:pt x="22" y="325"/>
                  </a:lnTo>
                  <a:cubicBezTo>
                    <a:pt x="126" y="218"/>
                    <a:pt x="230" y="108"/>
                    <a:pt x="33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7"/>
            <p:cNvSpPr/>
            <p:nvPr/>
          </p:nvSpPr>
          <p:spPr>
            <a:xfrm>
              <a:off x="5757225" y="3438300"/>
              <a:ext cx="164675" cy="79175"/>
            </a:xfrm>
            <a:custGeom>
              <a:rect b="b" l="l" r="r" t="t"/>
              <a:pathLst>
                <a:path extrusionOk="0" h="3167" w="6587">
                  <a:moveTo>
                    <a:pt x="441" y="1"/>
                  </a:moveTo>
                  <a:cubicBezTo>
                    <a:pt x="279" y="1"/>
                    <a:pt x="131" y="26"/>
                    <a:pt x="0" y="70"/>
                  </a:cubicBezTo>
                  <a:cubicBezTo>
                    <a:pt x="429" y="195"/>
                    <a:pt x="879" y="292"/>
                    <a:pt x="1304" y="459"/>
                  </a:cubicBezTo>
                  <a:cubicBezTo>
                    <a:pt x="2032" y="752"/>
                    <a:pt x="2740" y="1109"/>
                    <a:pt x="3468" y="1398"/>
                  </a:cubicBezTo>
                  <a:cubicBezTo>
                    <a:pt x="4479" y="1799"/>
                    <a:pt x="5447" y="2255"/>
                    <a:pt x="6232" y="3035"/>
                  </a:cubicBezTo>
                  <a:cubicBezTo>
                    <a:pt x="6243" y="3045"/>
                    <a:pt x="6257" y="3056"/>
                    <a:pt x="6275" y="3063"/>
                  </a:cubicBezTo>
                  <a:cubicBezTo>
                    <a:pt x="6351" y="3099"/>
                    <a:pt x="6429" y="3131"/>
                    <a:pt x="6507" y="3166"/>
                  </a:cubicBezTo>
                  <a:cubicBezTo>
                    <a:pt x="6519" y="3145"/>
                    <a:pt x="6532" y="3124"/>
                    <a:pt x="6543" y="3102"/>
                  </a:cubicBezTo>
                  <a:cubicBezTo>
                    <a:pt x="6183" y="2770"/>
                    <a:pt x="5825" y="2438"/>
                    <a:pt x="5386" y="2031"/>
                  </a:cubicBezTo>
                  <a:lnTo>
                    <a:pt x="5386" y="2031"/>
                  </a:lnTo>
                  <a:cubicBezTo>
                    <a:pt x="5854" y="2034"/>
                    <a:pt x="6222" y="2034"/>
                    <a:pt x="6586" y="2038"/>
                  </a:cubicBezTo>
                  <a:lnTo>
                    <a:pt x="6586" y="1963"/>
                  </a:lnTo>
                  <a:cubicBezTo>
                    <a:pt x="6504" y="1945"/>
                    <a:pt x="6422" y="1924"/>
                    <a:pt x="6336" y="1916"/>
                  </a:cubicBezTo>
                  <a:cubicBezTo>
                    <a:pt x="5690" y="1859"/>
                    <a:pt x="5032" y="1838"/>
                    <a:pt x="4454" y="1481"/>
                  </a:cubicBezTo>
                  <a:cubicBezTo>
                    <a:pt x="4414" y="1456"/>
                    <a:pt x="4358" y="1449"/>
                    <a:pt x="4311" y="1434"/>
                  </a:cubicBezTo>
                  <a:cubicBezTo>
                    <a:pt x="4036" y="1342"/>
                    <a:pt x="3758" y="1266"/>
                    <a:pt x="3493" y="1156"/>
                  </a:cubicBezTo>
                  <a:cubicBezTo>
                    <a:pt x="3161" y="1016"/>
                    <a:pt x="2847" y="838"/>
                    <a:pt x="2515" y="695"/>
                  </a:cubicBezTo>
                  <a:cubicBezTo>
                    <a:pt x="2029" y="488"/>
                    <a:pt x="1536" y="284"/>
                    <a:pt x="1036" y="109"/>
                  </a:cubicBezTo>
                  <a:cubicBezTo>
                    <a:pt x="824" y="33"/>
                    <a:pt x="624" y="1"/>
                    <a:pt x="44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7"/>
            <p:cNvSpPr/>
            <p:nvPr/>
          </p:nvSpPr>
          <p:spPr>
            <a:xfrm>
              <a:off x="5908275" y="3398975"/>
              <a:ext cx="144500" cy="42075"/>
            </a:xfrm>
            <a:custGeom>
              <a:rect b="b" l="l" r="r" t="t"/>
              <a:pathLst>
                <a:path extrusionOk="0" h="1683" w="5780">
                  <a:moveTo>
                    <a:pt x="1" y="1"/>
                  </a:moveTo>
                  <a:lnTo>
                    <a:pt x="1" y="1"/>
                  </a:lnTo>
                  <a:cubicBezTo>
                    <a:pt x="76" y="136"/>
                    <a:pt x="87" y="182"/>
                    <a:pt x="108" y="189"/>
                  </a:cubicBezTo>
                  <a:cubicBezTo>
                    <a:pt x="816" y="500"/>
                    <a:pt x="1549" y="650"/>
                    <a:pt x="2295" y="650"/>
                  </a:cubicBezTo>
                  <a:cubicBezTo>
                    <a:pt x="2569" y="650"/>
                    <a:pt x="2845" y="630"/>
                    <a:pt x="3122" y="589"/>
                  </a:cubicBezTo>
                  <a:cubicBezTo>
                    <a:pt x="3274" y="567"/>
                    <a:pt x="3419" y="554"/>
                    <a:pt x="3559" y="554"/>
                  </a:cubicBezTo>
                  <a:cubicBezTo>
                    <a:pt x="3889" y="554"/>
                    <a:pt x="4191" y="626"/>
                    <a:pt x="4487" y="822"/>
                  </a:cubicBezTo>
                  <a:cubicBezTo>
                    <a:pt x="4908" y="1104"/>
                    <a:pt x="5329" y="1382"/>
                    <a:pt x="5779" y="1682"/>
                  </a:cubicBezTo>
                  <a:cubicBezTo>
                    <a:pt x="5669" y="1272"/>
                    <a:pt x="5451" y="965"/>
                    <a:pt x="5094" y="768"/>
                  </a:cubicBezTo>
                  <a:cubicBezTo>
                    <a:pt x="4837" y="625"/>
                    <a:pt x="4576" y="500"/>
                    <a:pt x="4312" y="375"/>
                  </a:cubicBezTo>
                  <a:cubicBezTo>
                    <a:pt x="4118" y="286"/>
                    <a:pt x="3919" y="244"/>
                    <a:pt x="3712" y="244"/>
                  </a:cubicBezTo>
                  <a:cubicBezTo>
                    <a:pt x="3614" y="244"/>
                    <a:pt x="3514" y="253"/>
                    <a:pt x="3412" y="271"/>
                  </a:cubicBezTo>
                  <a:cubicBezTo>
                    <a:pt x="3031" y="338"/>
                    <a:pt x="2650" y="373"/>
                    <a:pt x="2272" y="373"/>
                  </a:cubicBezTo>
                  <a:cubicBezTo>
                    <a:pt x="1700" y="373"/>
                    <a:pt x="1132" y="294"/>
                    <a:pt x="569" y="129"/>
                  </a:cubicBezTo>
                  <a:cubicBezTo>
                    <a:pt x="412" y="82"/>
                    <a:pt x="251" y="57"/>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7"/>
            <p:cNvSpPr/>
            <p:nvPr/>
          </p:nvSpPr>
          <p:spPr>
            <a:xfrm>
              <a:off x="5697050" y="3480575"/>
              <a:ext cx="77525" cy="24575"/>
            </a:xfrm>
            <a:custGeom>
              <a:rect b="b" l="l" r="r" t="t"/>
              <a:pathLst>
                <a:path extrusionOk="0" h="983" w="3101">
                  <a:moveTo>
                    <a:pt x="217" y="0"/>
                  </a:moveTo>
                  <a:cubicBezTo>
                    <a:pt x="143" y="0"/>
                    <a:pt x="70" y="2"/>
                    <a:pt x="1" y="7"/>
                  </a:cubicBezTo>
                  <a:cubicBezTo>
                    <a:pt x="1036" y="236"/>
                    <a:pt x="2072" y="439"/>
                    <a:pt x="3101" y="983"/>
                  </a:cubicBezTo>
                  <a:cubicBezTo>
                    <a:pt x="2565" y="437"/>
                    <a:pt x="1221" y="0"/>
                    <a:pt x="2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7"/>
            <p:cNvSpPr/>
            <p:nvPr/>
          </p:nvSpPr>
          <p:spPr>
            <a:xfrm>
              <a:off x="5723675" y="3495800"/>
              <a:ext cx="43500" cy="13550"/>
            </a:xfrm>
            <a:custGeom>
              <a:rect b="b" l="l" r="r" t="t"/>
              <a:pathLst>
                <a:path extrusionOk="0" h="542" w="1740">
                  <a:moveTo>
                    <a:pt x="178" y="1"/>
                  </a:moveTo>
                  <a:cubicBezTo>
                    <a:pt x="111" y="1"/>
                    <a:pt x="51" y="7"/>
                    <a:pt x="0" y="20"/>
                  </a:cubicBezTo>
                  <a:cubicBezTo>
                    <a:pt x="570" y="189"/>
                    <a:pt x="1140" y="357"/>
                    <a:pt x="1713" y="526"/>
                  </a:cubicBezTo>
                  <a:lnTo>
                    <a:pt x="1713" y="526"/>
                  </a:lnTo>
                  <a:cubicBezTo>
                    <a:pt x="1275" y="229"/>
                    <a:pt x="592" y="1"/>
                    <a:pt x="178" y="1"/>
                  </a:cubicBezTo>
                  <a:close/>
                  <a:moveTo>
                    <a:pt x="1713" y="526"/>
                  </a:moveTo>
                  <a:cubicBezTo>
                    <a:pt x="1721" y="531"/>
                    <a:pt x="1728" y="537"/>
                    <a:pt x="1736" y="542"/>
                  </a:cubicBezTo>
                  <a:lnTo>
                    <a:pt x="1739" y="534"/>
                  </a:lnTo>
                  <a:cubicBezTo>
                    <a:pt x="1731" y="531"/>
                    <a:pt x="1722" y="529"/>
                    <a:pt x="1713" y="52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7"/>
            <p:cNvSpPr/>
            <p:nvPr/>
          </p:nvSpPr>
          <p:spPr>
            <a:xfrm>
              <a:off x="5714900" y="3470950"/>
              <a:ext cx="36725" cy="10725"/>
            </a:xfrm>
            <a:custGeom>
              <a:rect b="b" l="l" r="r" t="t"/>
              <a:pathLst>
                <a:path extrusionOk="0" h="429" w="1469">
                  <a:moveTo>
                    <a:pt x="112" y="1"/>
                  </a:moveTo>
                  <a:cubicBezTo>
                    <a:pt x="75" y="1"/>
                    <a:pt x="38" y="2"/>
                    <a:pt x="0" y="3"/>
                  </a:cubicBezTo>
                  <a:cubicBezTo>
                    <a:pt x="490" y="146"/>
                    <a:pt x="979" y="289"/>
                    <a:pt x="1469" y="428"/>
                  </a:cubicBezTo>
                  <a:cubicBezTo>
                    <a:pt x="1066" y="138"/>
                    <a:pt x="617" y="1"/>
                    <a:pt x="1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7"/>
            <p:cNvSpPr/>
            <p:nvPr/>
          </p:nvSpPr>
          <p:spPr>
            <a:xfrm>
              <a:off x="5782050" y="3485650"/>
              <a:ext cx="23675" cy="13150"/>
            </a:xfrm>
            <a:custGeom>
              <a:rect b="b" l="l" r="r" t="t"/>
              <a:pathLst>
                <a:path extrusionOk="0" h="526" w="947">
                  <a:moveTo>
                    <a:pt x="57" y="1"/>
                  </a:moveTo>
                  <a:cubicBezTo>
                    <a:pt x="36" y="43"/>
                    <a:pt x="19" y="86"/>
                    <a:pt x="1" y="133"/>
                  </a:cubicBezTo>
                  <a:cubicBezTo>
                    <a:pt x="268" y="337"/>
                    <a:pt x="558" y="490"/>
                    <a:pt x="901" y="526"/>
                  </a:cubicBezTo>
                  <a:cubicBezTo>
                    <a:pt x="914" y="493"/>
                    <a:pt x="932" y="462"/>
                    <a:pt x="947" y="429"/>
                  </a:cubicBezTo>
                  <a:cubicBezTo>
                    <a:pt x="650" y="287"/>
                    <a:pt x="354" y="144"/>
                    <a:pt x="5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7"/>
            <p:cNvSpPr/>
            <p:nvPr/>
          </p:nvSpPr>
          <p:spPr>
            <a:xfrm>
              <a:off x="5789350" y="3508675"/>
              <a:ext cx="17700" cy="8075"/>
            </a:xfrm>
            <a:custGeom>
              <a:rect b="b" l="l" r="r" t="t"/>
              <a:pathLst>
                <a:path extrusionOk="0" h="323" w="708">
                  <a:moveTo>
                    <a:pt x="1" y="1"/>
                  </a:moveTo>
                  <a:lnTo>
                    <a:pt x="1" y="1"/>
                  </a:lnTo>
                  <a:cubicBezTo>
                    <a:pt x="198" y="180"/>
                    <a:pt x="419" y="298"/>
                    <a:pt x="683" y="322"/>
                  </a:cubicBezTo>
                  <a:cubicBezTo>
                    <a:pt x="691" y="309"/>
                    <a:pt x="701" y="291"/>
                    <a:pt x="708" y="273"/>
                  </a:cubicBezTo>
                  <a:cubicBezTo>
                    <a:pt x="501" y="108"/>
                    <a:pt x="262" y="3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7"/>
            <p:cNvSpPr/>
            <p:nvPr/>
          </p:nvSpPr>
          <p:spPr>
            <a:xfrm>
              <a:off x="5856325" y="3403475"/>
              <a:ext cx="14400" cy="3275"/>
            </a:xfrm>
            <a:custGeom>
              <a:rect b="b" l="l" r="r" t="t"/>
              <a:pathLst>
                <a:path extrusionOk="0" h="131" w="576">
                  <a:moveTo>
                    <a:pt x="185" y="0"/>
                  </a:moveTo>
                  <a:cubicBezTo>
                    <a:pt x="129" y="0"/>
                    <a:pt x="71" y="13"/>
                    <a:pt x="12" y="45"/>
                  </a:cubicBezTo>
                  <a:lnTo>
                    <a:pt x="12" y="45"/>
                  </a:lnTo>
                  <a:cubicBezTo>
                    <a:pt x="10" y="44"/>
                    <a:pt x="7" y="43"/>
                    <a:pt x="5" y="42"/>
                  </a:cubicBezTo>
                  <a:lnTo>
                    <a:pt x="0" y="52"/>
                  </a:lnTo>
                  <a:cubicBezTo>
                    <a:pt x="4" y="50"/>
                    <a:pt x="8" y="47"/>
                    <a:pt x="12" y="45"/>
                  </a:cubicBezTo>
                  <a:lnTo>
                    <a:pt x="12" y="45"/>
                  </a:lnTo>
                  <a:cubicBezTo>
                    <a:pt x="136" y="104"/>
                    <a:pt x="262" y="130"/>
                    <a:pt x="391" y="130"/>
                  </a:cubicBezTo>
                  <a:cubicBezTo>
                    <a:pt x="452" y="130"/>
                    <a:pt x="513" y="124"/>
                    <a:pt x="575" y="113"/>
                  </a:cubicBezTo>
                  <a:cubicBezTo>
                    <a:pt x="448" y="71"/>
                    <a:pt x="320" y="0"/>
                    <a:pt x="18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7"/>
            <p:cNvSpPr/>
            <p:nvPr/>
          </p:nvSpPr>
          <p:spPr>
            <a:xfrm>
              <a:off x="5767050" y="3509125"/>
              <a:ext cx="11275" cy="3675"/>
            </a:xfrm>
            <a:custGeom>
              <a:rect b="b" l="l" r="r" t="t"/>
              <a:pathLst>
                <a:path extrusionOk="0" h="147" w="451">
                  <a:moveTo>
                    <a:pt x="4" y="1"/>
                  </a:moveTo>
                  <a:lnTo>
                    <a:pt x="1" y="9"/>
                  </a:lnTo>
                  <a:cubicBezTo>
                    <a:pt x="4" y="9"/>
                    <a:pt x="7" y="10"/>
                    <a:pt x="11" y="10"/>
                  </a:cubicBezTo>
                  <a:lnTo>
                    <a:pt x="11" y="10"/>
                  </a:lnTo>
                  <a:cubicBezTo>
                    <a:pt x="8" y="7"/>
                    <a:pt x="6" y="4"/>
                    <a:pt x="4" y="1"/>
                  </a:cubicBezTo>
                  <a:close/>
                  <a:moveTo>
                    <a:pt x="11" y="10"/>
                  </a:moveTo>
                  <a:cubicBezTo>
                    <a:pt x="66" y="90"/>
                    <a:pt x="131" y="146"/>
                    <a:pt x="239" y="146"/>
                  </a:cubicBezTo>
                  <a:cubicBezTo>
                    <a:pt x="296" y="146"/>
                    <a:pt x="365" y="131"/>
                    <a:pt x="451" y="94"/>
                  </a:cubicBezTo>
                  <a:cubicBezTo>
                    <a:pt x="249" y="56"/>
                    <a:pt x="128" y="31"/>
                    <a:pt x="11" y="1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7"/>
            <p:cNvSpPr/>
            <p:nvPr/>
          </p:nvSpPr>
          <p:spPr>
            <a:xfrm>
              <a:off x="5806425" y="3515475"/>
              <a:ext cx="11625" cy="4250"/>
            </a:xfrm>
            <a:custGeom>
              <a:rect b="b" l="l" r="r" t="t"/>
              <a:pathLst>
                <a:path extrusionOk="0" h="170" w="465">
                  <a:moveTo>
                    <a:pt x="25" y="1"/>
                  </a:moveTo>
                  <a:cubicBezTo>
                    <a:pt x="18" y="19"/>
                    <a:pt x="8" y="37"/>
                    <a:pt x="0" y="50"/>
                  </a:cubicBezTo>
                  <a:cubicBezTo>
                    <a:pt x="82" y="126"/>
                    <a:pt x="172" y="169"/>
                    <a:pt x="275" y="169"/>
                  </a:cubicBezTo>
                  <a:cubicBezTo>
                    <a:pt x="334" y="169"/>
                    <a:pt x="396" y="155"/>
                    <a:pt x="465" y="126"/>
                  </a:cubicBezTo>
                  <a:cubicBezTo>
                    <a:pt x="318" y="86"/>
                    <a:pt x="172" y="44"/>
                    <a:pt x="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7"/>
            <p:cNvSpPr/>
            <p:nvPr/>
          </p:nvSpPr>
          <p:spPr>
            <a:xfrm>
              <a:off x="5466250" y="3287900"/>
              <a:ext cx="27350" cy="119225"/>
            </a:xfrm>
            <a:custGeom>
              <a:rect b="b" l="l" r="r" t="t"/>
              <a:pathLst>
                <a:path extrusionOk="0" h="4769" w="1094">
                  <a:moveTo>
                    <a:pt x="1093" y="0"/>
                  </a:moveTo>
                  <a:cubicBezTo>
                    <a:pt x="572" y="311"/>
                    <a:pt x="290" y="608"/>
                    <a:pt x="187" y="1086"/>
                  </a:cubicBezTo>
                  <a:cubicBezTo>
                    <a:pt x="90" y="1518"/>
                    <a:pt x="1" y="1975"/>
                    <a:pt x="47" y="2404"/>
                  </a:cubicBezTo>
                  <a:cubicBezTo>
                    <a:pt x="137" y="3196"/>
                    <a:pt x="330" y="3979"/>
                    <a:pt x="475" y="4768"/>
                  </a:cubicBezTo>
                  <a:cubicBezTo>
                    <a:pt x="508" y="4757"/>
                    <a:pt x="540" y="4750"/>
                    <a:pt x="572" y="4739"/>
                  </a:cubicBezTo>
                  <a:cubicBezTo>
                    <a:pt x="565" y="4558"/>
                    <a:pt x="565" y="4368"/>
                    <a:pt x="544" y="4186"/>
                  </a:cubicBezTo>
                  <a:cubicBezTo>
                    <a:pt x="475" y="3643"/>
                    <a:pt x="383" y="3104"/>
                    <a:pt x="330" y="2558"/>
                  </a:cubicBezTo>
                  <a:cubicBezTo>
                    <a:pt x="251" y="1747"/>
                    <a:pt x="433" y="994"/>
                    <a:pt x="915" y="322"/>
                  </a:cubicBezTo>
                  <a:cubicBezTo>
                    <a:pt x="973" y="244"/>
                    <a:pt x="1011" y="150"/>
                    <a:pt x="10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7"/>
            <p:cNvSpPr/>
            <p:nvPr/>
          </p:nvSpPr>
          <p:spPr>
            <a:xfrm>
              <a:off x="5505550" y="3269775"/>
              <a:ext cx="53950" cy="102175"/>
            </a:xfrm>
            <a:custGeom>
              <a:rect b="b" l="l" r="r" t="t"/>
              <a:pathLst>
                <a:path extrusionOk="0" h="4087" w="2158">
                  <a:moveTo>
                    <a:pt x="2157" y="0"/>
                  </a:moveTo>
                  <a:lnTo>
                    <a:pt x="2157" y="0"/>
                  </a:lnTo>
                  <a:cubicBezTo>
                    <a:pt x="1697" y="369"/>
                    <a:pt x="1572" y="872"/>
                    <a:pt x="1547" y="1408"/>
                  </a:cubicBezTo>
                  <a:cubicBezTo>
                    <a:pt x="1514" y="2143"/>
                    <a:pt x="1232" y="2754"/>
                    <a:pt x="682" y="3254"/>
                  </a:cubicBezTo>
                  <a:cubicBezTo>
                    <a:pt x="433" y="3483"/>
                    <a:pt x="225" y="3758"/>
                    <a:pt x="1" y="4011"/>
                  </a:cubicBezTo>
                  <a:cubicBezTo>
                    <a:pt x="29" y="4036"/>
                    <a:pt x="57" y="4061"/>
                    <a:pt x="82" y="4086"/>
                  </a:cubicBezTo>
                  <a:cubicBezTo>
                    <a:pt x="343" y="3825"/>
                    <a:pt x="593" y="3550"/>
                    <a:pt x="865" y="3304"/>
                  </a:cubicBezTo>
                  <a:cubicBezTo>
                    <a:pt x="1418" y="2807"/>
                    <a:pt x="1689" y="2190"/>
                    <a:pt x="1715" y="1450"/>
                  </a:cubicBezTo>
                  <a:cubicBezTo>
                    <a:pt x="1728" y="986"/>
                    <a:pt x="1818" y="536"/>
                    <a:pt x="2089" y="140"/>
                  </a:cubicBezTo>
                  <a:cubicBezTo>
                    <a:pt x="2118" y="97"/>
                    <a:pt x="2136" y="47"/>
                    <a:pt x="21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7"/>
            <p:cNvSpPr/>
            <p:nvPr/>
          </p:nvSpPr>
          <p:spPr>
            <a:xfrm>
              <a:off x="5503300" y="3266025"/>
              <a:ext cx="19850" cy="56275"/>
            </a:xfrm>
            <a:custGeom>
              <a:rect b="b" l="l" r="r" t="t"/>
              <a:pathLst>
                <a:path extrusionOk="0" h="2251" w="794">
                  <a:moveTo>
                    <a:pt x="793" y="0"/>
                  </a:moveTo>
                  <a:lnTo>
                    <a:pt x="793" y="0"/>
                  </a:lnTo>
                  <a:cubicBezTo>
                    <a:pt x="301" y="501"/>
                    <a:pt x="1" y="1475"/>
                    <a:pt x="119" y="2250"/>
                  </a:cubicBezTo>
                  <a:cubicBezTo>
                    <a:pt x="348" y="1483"/>
                    <a:pt x="572" y="740"/>
                    <a:pt x="7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7"/>
            <p:cNvSpPr/>
            <p:nvPr/>
          </p:nvSpPr>
          <p:spPr>
            <a:xfrm>
              <a:off x="5463775" y="3511650"/>
              <a:ext cx="18325" cy="32075"/>
            </a:xfrm>
            <a:custGeom>
              <a:rect b="b" l="l" r="r" t="t"/>
              <a:pathLst>
                <a:path extrusionOk="0" h="1283" w="733">
                  <a:moveTo>
                    <a:pt x="0" y="0"/>
                  </a:moveTo>
                  <a:lnTo>
                    <a:pt x="0" y="0"/>
                  </a:lnTo>
                  <a:cubicBezTo>
                    <a:pt x="103" y="508"/>
                    <a:pt x="464" y="857"/>
                    <a:pt x="686" y="1282"/>
                  </a:cubicBezTo>
                  <a:cubicBezTo>
                    <a:pt x="732" y="893"/>
                    <a:pt x="439" y="379"/>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7"/>
            <p:cNvSpPr/>
            <p:nvPr/>
          </p:nvSpPr>
          <p:spPr>
            <a:xfrm>
              <a:off x="5531975" y="3270400"/>
              <a:ext cx="15275" cy="48875"/>
            </a:xfrm>
            <a:custGeom>
              <a:rect b="b" l="l" r="r" t="t"/>
              <a:pathLst>
                <a:path extrusionOk="0" h="1955" w="611">
                  <a:moveTo>
                    <a:pt x="611" y="1"/>
                  </a:moveTo>
                  <a:lnTo>
                    <a:pt x="611" y="1"/>
                  </a:lnTo>
                  <a:cubicBezTo>
                    <a:pt x="96" y="639"/>
                    <a:pt x="0" y="1287"/>
                    <a:pt x="40" y="1954"/>
                  </a:cubicBezTo>
                  <a:cubicBezTo>
                    <a:pt x="118" y="1643"/>
                    <a:pt x="182" y="1333"/>
                    <a:pt x="272" y="1025"/>
                  </a:cubicBezTo>
                  <a:cubicBezTo>
                    <a:pt x="361" y="715"/>
                    <a:pt x="472" y="415"/>
                    <a:pt x="6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7"/>
            <p:cNvSpPr/>
            <p:nvPr/>
          </p:nvSpPr>
          <p:spPr>
            <a:xfrm>
              <a:off x="5482150" y="3302275"/>
              <a:ext cx="14650" cy="44650"/>
            </a:xfrm>
            <a:custGeom>
              <a:rect b="b" l="l" r="r" t="t"/>
              <a:pathLst>
                <a:path extrusionOk="0" h="1786" w="586">
                  <a:moveTo>
                    <a:pt x="586" y="0"/>
                  </a:moveTo>
                  <a:cubicBezTo>
                    <a:pt x="187" y="569"/>
                    <a:pt x="1" y="1308"/>
                    <a:pt x="101" y="1786"/>
                  </a:cubicBezTo>
                  <a:cubicBezTo>
                    <a:pt x="258" y="1215"/>
                    <a:pt x="408" y="658"/>
                    <a:pt x="5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7"/>
            <p:cNvSpPr/>
            <p:nvPr/>
          </p:nvSpPr>
          <p:spPr>
            <a:xfrm>
              <a:off x="5458300" y="3526275"/>
              <a:ext cx="19050" cy="35050"/>
            </a:xfrm>
            <a:custGeom>
              <a:rect b="b" l="l" r="r" t="t"/>
              <a:pathLst>
                <a:path extrusionOk="0" h="1402" w="762">
                  <a:moveTo>
                    <a:pt x="1" y="1"/>
                  </a:moveTo>
                  <a:lnTo>
                    <a:pt x="1" y="1"/>
                  </a:lnTo>
                  <a:cubicBezTo>
                    <a:pt x="254" y="469"/>
                    <a:pt x="508" y="937"/>
                    <a:pt x="762" y="1401"/>
                  </a:cubicBezTo>
                  <a:cubicBezTo>
                    <a:pt x="733" y="811"/>
                    <a:pt x="465" y="35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7"/>
            <p:cNvSpPr/>
            <p:nvPr/>
          </p:nvSpPr>
          <p:spPr>
            <a:xfrm>
              <a:off x="5455275" y="3538975"/>
              <a:ext cx="15475" cy="34825"/>
            </a:xfrm>
            <a:custGeom>
              <a:rect b="b" l="l" r="r" t="t"/>
              <a:pathLst>
                <a:path extrusionOk="0" h="1393" w="619">
                  <a:moveTo>
                    <a:pt x="1" y="0"/>
                  </a:moveTo>
                  <a:cubicBezTo>
                    <a:pt x="169" y="439"/>
                    <a:pt x="332" y="882"/>
                    <a:pt x="525" y="1393"/>
                  </a:cubicBezTo>
                  <a:cubicBezTo>
                    <a:pt x="619" y="782"/>
                    <a:pt x="301" y="40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7"/>
            <p:cNvSpPr/>
            <p:nvPr/>
          </p:nvSpPr>
          <p:spPr>
            <a:xfrm>
              <a:off x="5460350" y="3499775"/>
              <a:ext cx="18525" cy="14300"/>
            </a:xfrm>
            <a:custGeom>
              <a:rect b="b" l="l" r="r" t="t"/>
              <a:pathLst>
                <a:path extrusionOk="0" h="572" w="741">
                  <a:moveTo>
                    <a:pt x="1" y="0"/>
                  </a:moveTo>
                  <a:lnTo>
                    <a:pt x="1" y="0"/>
                  </a:lnTo>
                  <a:cubicBezTo>
                    <a:pt x="108" y="108"/>
                    <a:pt x="215" y="218"/>
                    <a:pt x="322" y="325"/>
                  </a:cubicBezTo>
                  <a:cubicBezTo>
                    <a:pt x="469" y="468"/>
                    <a:pt x="469" y="468"/>
                    <a:pt x="741" y="571"/>
                  </a:cubicBezTo>
                  <a:cubicBezTo>
                    <a:pt x="576" y="243"/>
                    <a:pt x="312" y="78"/>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7"/>
            <p:cNvSpPr/>
            <p:nvPr/>
          </p:nvSpPr>
          <p:spPr>
            <a:xfrm>
              <a:off x="5532225" y="3263450"/>
              <a:ext cx="7450" cy="14200"/>
            </a:xfrm>
            <a:custGeom>
              <a:rect b="b" l="l" r="r" t="t"/>
              <a:pathLst>
                <a:path extrusionOk="0" h="568" w="298">
                  <a:moveTo>
                    <a:pt x="254" y="0"/>
                  </a:moveTo>
                  <a:lnTo>
                    <a:pt x="254" y="0"/>
                  </a:lnTo>
                  <a:cubicBezTo>
                    <a:pt x="65" y="200"/>
                    <a:pt x="1" y="365"/>
                    <a:pt x="33" y="568"/>
                  </a:cubicBezTo>
                  <a:cubicBezTo>
                    <a:pt x="162" y="436"/>
                    <a:pt x="297" y="307"/>
                    <a:pt x="2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7"/>
            <p:cNvSpPr/>
            <p:nvPr/>
          </p:nvSpPr>
          <p:spPr>
            <a:xfrm>
              <a:off x="5523700" y="3290125"/>
              <a:ext cx="3400" cy="10025"/>
            </a:xfrm>
            <a:custGeom>
              <a:rect b="b" l="l" r="r" t="t"/>
              <a:pathLst>
                <a:path extrusionOk="0" h="401" w="136">
                  <a:moveTo>
                    <a:pt x="135" y="0"/>
                  </a:moveTo>
                  <a:cubicBezTo>
                    <a:pt x="78" y="79"/>
                    <a:pt x="35" y="168"/>
                    <a:pt x="10" y="262"/>
                  </a:cubicBezTo>
                  <a:cubicBezTo>
                    <a:pt x="1" y="298"/>
                    <a:pt x="17" y="338"/>
                    <a:pt x="27" y="377"/>
                  </a:cubicBezTo>
                  <a:lnTo>
                    <a:pt x="27" y="377"/>
                  </a:lnTo>
                  <a:cubicBezTo>
                    <a:pt x="132" y="201"/>
                    <a:pt x="132" y="195"/>
                    <a:pt x="135" y="0"/>
                  </a:cubicBezTo>
                  <a:close/>
                  <a:moveTo>
                    <a:pt x="27" y="377"/>
                  </a:moveTo>
                  <a:cubicBezTo>
                    <a:pt x="23" y="383"/>
                    <a:pt x="20" y="388"/>
                    <a:pt x="17" y="394"/>
                  </a:cubicBezTo>
                  <a:lnTo>
                    <a:pt x="31" y="401"/>
                  </a:lnTo>
                  <a:cubicBezTo>
                    <a:pt x="30" y="393"/>
                    <a:pt x="29" y="385"/>
                    <a:pt x="27" y="37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7"/>
            <p:cNvSpPr/>
            <p:nvPr/>
          </p:nvSpPr>
          <p:spPr>
            <a:xfrm>
              <a:off x="5520275" y="3299950"/>
              <a:ext cx="4225" cy="16650"/>
            </a:xfrm>
            <a:custGeom>
              <a:rect b="b" l="l" r="r" t="t"/>
              <a:pathLst>
                <a:path extrusionOk="0" h="666" w="169">
                  <a:moveTo>
                    <a:pt x="154" y="1"/>
                  </a:moveTo>
                  <a:cubicBezTo>
                    <a:pt x="153" y="13"/>
                    <a:pt x="152" y="25"/>
                    <a:pt x="151" y="37"/>
                  </a:cubicBezTo>
                  <a:lnTo>
                    <a:pt x="151" y="37"/>
                  </a:lnTo>
                  <a:cubicBezTo>
                    <a:pt x="157" y="27"/>
                    <a:pt x="162" y="18"/>
                    <a:pt x="168" y="8"/>
                  </a:cubicBezTo>
                  <a:lnTo>
                    <a:pt x="154" y="1"/>
                  </a:lnTo>
                  <a:close/>
                  <a:moveTo>
                    <a:pt x="151" y="37"/>
                  </a:moveTo>
                  <a:cubicBezTo>
                    <a:pt x="1" y="290"/>
                    <a:pt x="4" y="303"/>
                    <a:pt x="108" y="665"/>
                  </a:cubicBezTo>
                  <a:cubicBezTo>
                    <a:pt x="128" y="385"/>
                    <a:pt x="139" y="207"/>
                    <a:pt x="151" y="3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7"/>
            <p:cNvSpPr/>
            <p:nvPr/>
          </p:nvSpPr>
          <p:spPr>
            <a:xfrm>
              <a:off x="5546800" y="3428250"/>
              <a:ext cx="26350" cy="33325"/>
            </a:xfrm>
            <a:custGeom>
              <a:rect b="b" l="l" r="r" t="t"/>
              <a:pathLst>
                <a:path extrusionOk="0" h="1333" w="1054">
                  <a:moveTo>
                    <a:pt x="1054" y="0"/>
                  </a:moveTo>
                  <a:lnTo>
                    <a:pt x="1054" y="0"/>
                  </a:lnTo>
                  <a:cubicBezTo>
                    <a:pt x="558" y="272"/>
                    <a:pt x="111" y="815"/>
                    <a:pt x="0" y="1332"/>
                  </a:cubicBezTo>
                  <a:cubicBezTo>
                    <a:pt x="339" y="904"/>
                    <a:pt x="678" y="475"/>
                    <a:pt x="10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7"/>
            <p:cNvSpPr/>
            <p:nvPr/>
          </p:nvSpPr>
          <p:spPr>
            <a:xfrm>
              <a:off x="5666425" y="3320650"/>
              <a:ext cx="15925" cy="39500"/>
            </a:xfrm>
            <a:custGeom>
              <a:rect b="b" l="l" r="r" t="t"/>
              <a:pathLst>
                <a:path extrusionOk="0" h="1580" w="637">
                  <a:moveTo>
                    <a:pt x="558" y="1"/>
                  </a:moveTo>
                  <a:lnTo>
                    <a:pt x="558" y="1"/>
                  </a:lnTo>
                  <a:cubicBezTo>
                    <a:pt x="469" y="262"/>
                    <a:pt x="433" y="537"/>
                    <a:pt x="347" y="790"/>
                  </a:cubicBezTo>
                  <a:cubicBezTo>
                    <a:pt x="258" y="1058"/>
                    <a:pt x="122" y="1312"/>
                    <a:pt x="1" y="1580"/>
                  </a:cubicBezTo>
                  <a:cubicBezTo>
                    <a:pt x="93" y="1548"/>
                    <a:pt x="178" y="1516"/>
                    <a:pt x="263" y="1484"/>
                  </a:cubicBezTo>
                  <a:lnTo>
                    <a:pt x="263" y="1484"/>
                  </a:lnTo>
                  <a:cubicBezTo>
                    <a:pt x="260" y="1491"/>
                    <a:pt x="257" y="1498"/>
                    <a:pt x="254" y="1505"/>
                  </a:cubicBezTo>
                  <a:lnTo>
                    <a:pt x="265" y="1484"/>
                  </a:lnTo>
                  <a:lnTo>
                    <a:pt x="265" y="1484"/>
                  </a:lnTo>
                  <a:cubicBezTo>
                    <a:pt x="264" y="1484"/>
                    <a:pt x="263" y="1484"/>
                    <a:pt x="263" y="1484"/>
                  </a:cubicBezTo>
                  <a:lnTo>
                    <a:pt x="263" y="1484"/>
                  </a:lnTo>
                  <a:cubicBezTo>
                    <a:pt x="317" y="1349"/>
                    <a:pt x="374" y="1219"/>
                    <a:pt x="422" y="1080"/>
                  </a:cubicBezTo>
                  <a:cubicBezTo>
                    <a:pt x="543" y="729"/>
                    <a:pt x="637" y="376"/>
                    <a:pt x="5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7"/>
            <p:cNvSpPr/>
            <p:nvPr/>
          </p:nvSpPr>
          <p:spPr>
            <a:xfrm>
              <a:off x="5327875" y="3553975"/>
              <a:ext cx="67975" cy="50200"/>
            </a:xfrm>
            <a:custGeom>
              <a:rect b="b" l="l" r="r" t="t"/>
              <a:pathLst>
                <a:path extrusionOk="0" h="2008" w="2719">
                  <a:moveTo>
                    <a:pt x="2603" y="0"/>
                  </a:moveTo>
                  <a:cubicBezTo>
                    <a:pt x="2033" y="689"/>
                    <a:pt x="1336" y="1378"/>
                    <a:pt x="0" y="2007"/>
                  </a:cubicBezTo>
                  <a:cubicBezTo>
                    <a:pt x="111" y="1993"/>
                    <a:pt x="225" y="1993"/>
                    <a:pt x="329" y="1953"/>
                  </a:cubicBezTo>
                  <a:cubicBezTo>
                    <a:pt x="536" y="1879"/>
                    <a:pt x="744" y="1797"/>
                    <a:pt x="943" y="1696"/>
                  </a:cubicBezTo>
                  <a:cubicBezTo>
                    <a:pt x="1583" y="1382"/>
                    <a:pt x="2125" y="943"/>
                    <a:pt x="2550" y="368"/>
                  </a:cubicBezTo>
                  <a:cubicBezTo>
                    <a:pt x="2629" y="261"/>
                    <a:pt x="2718" y="147"/>
                    <a:pt x="260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7"/>
            <p:cNvSpPr/>
            <p:nvPr/>
          </p:nvSpPr>
          <p:spPr>
            <a:xfrm>
              <a:off x="5340200" y="3596825"/>
              <a:ext cx="66900" cy="48850"/>
            </a:xfrm>
            <a:custGeom>
              <a:rect b="b" l="l" r="r" t="t"/>
              <a:pathLst>
                <a:path extrusionOk="0" h="1954" w="2676">
                  <a:moveTo>
                    <a:pt x="2675" y="0"/>
                  </a:moveTo>
                  <a:cubicBezTo>
                    <a:pt x="2243" y="393"/>
                    <a:pt x="1871" y="790"/>
                    <a:pt x="1439" y="1103"/>
                  </a:cubicBezTo>
                  <a:cubicBezTo>
                    <a:pt x="1007" y="1418"/>
                    <a:pt x="518" y="1650"/>
                    <a:pt x="0" y="1954"/>
                  </a:cubicBezTo>
                  <a:cubicBezTo>
                    <a:pt x="943" y="1922"/>
                    <a:pt x="2239" y="971"/>
                    <a:pt x="26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7"/>
            <p:cNvSpPr/>
            <p:nvPr/>
          </p:nvSpPr>
          <p:spPr>
            <a:xfrm>
              <a:off x="5341000" y="3592700"/>
              <a:ext cx="52075" cy="37175"/>
            </a:xfrm>
            <a:custGeom>
              <a:rect b="b" l="l" r="r" t="t"/>
              <a:pathLst>
                <a:path extrusionOk="0" h="1487" w="2083">
                  <a:moveTo>
                    <a:pt x="2083" y="1"/>
                  </a:moveTo>
                  <a:lnTo>
                    <a:pt x="2083" y="1"/>
                  </a:lnTo>
                  <a:cubicBezTo>
                    <a:pt x="1440" y="569"/>
                    <a:pt x="793" y="1129"/>
                    <a:pt x="0" y="1487"/>
                  </a:cubicBezTo>
                  <a:cubicBezTo>
                    <a:pt x="715" y="1454"/>
                    <a:pt x="1714" y="744"/>
                    <a:pt x="20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7"/>
            <p:cNvSpPr/>
            <p:nvPr/>
          </p:nvSpPr>
          <p:spPr>
            <a:xfrm>
              <a:off x="5335375" y="3552900"/>
              <a:ext cx="35475" cy="29300"/>
            </a:xfrm>
            <a:custGeom>
              <a:rect b="b" l="l" r="r" t="t"/>
              <a:pathLst>
                <a:path extrusionOk="0" h="1172" w="1419">
                  <a:moveTo>
                    <a:pt x="1418" y="0"/>
                  </a:moveTo>
                  <a:lnTo>
                    <a:pt x="1418" y="0"/>
                  </a:lnTo>
                  <a:cubicBezTo>
                    <a:pt x="900" y="393"/>
                    <a:pt x="450" y="732"/>
                    <a:pt x="0" y="1072"/>
                  </a:cubicBezTo>
                  <a:cubicBezTo>
                    <a:pt x="29" y="1108"/>
                    <a:pt x="54" y="1139"/>
                    <a:pt x="79" y="1172"/>
                  </a:cubicBezTo>
                  <a:cubicBezTo>
                    <a:pt x="554" y="982"/>
                    <a:pt x="965" y="689"/>
                    <a:pt x="1311" y="310"/>
                  </a:cubicBezTo>
                  <a:cubicBezTo>
                    <a:pt x="1365" y="250"/>
                    <a:pt x="1368" y="150"/>
                    <a:pt x="14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7"/>
            <p:cNvSpPr/>
            <p:nvPr/>
          </p:nvSpPr>
          <p:spPr>
            <a:xfrm>
              <a:off x="5325900" y="3548075"/>
              <a:ext cx="31000" cy="24300"/>
            </a:xfrm>
            <a:custGeom>
              <a:rect b="b" l="l" r="r" t="t"/>
              <a:pathLst>
                <a:path extrusionOk="0" h="972" w="1240">
                  <a:moveTo>
                    <a:pt x="1154" y="0"/>
                  </a:moveTo>
                  <a:cubicBezTo>
                    <a:pt x="968" y="139"/>
                    <a:pt x="780" y="272"/>
                    <a:pt x="601" y="422"/>
                  </a:cubicBezTo>
                  <a:cubicBezTo>
                    <a:pt x="422" y="575"/>
                    <a:pt x="175" y="653"/>
                    <a:pt x="1" y="971"/>
                  </a:cubicBezTo>
                  <a:cubicBezTo>
                    <a:pt x="526" y="701"/>
                    <a:pt x="955" y="490"/>
                    <a:pt x="1240" y="83"/>
                  </a:cubicBezTo>
                  <a:cubicBezTo>
                    <a:pt x="1212" y="53"/>
                    <a:pt x="1183" y="25"/>
                    <a:pt x="11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7"/>
            <p:cNvSpPr/>
            <p:nvPr/>
          </p:nvSpPr>
          <p:spPr>
            <a:xfrm>
              <a:off x="5336000" y="3599750"/>
              <a:ext cx="26275" cy="15125"/>
            </a:xfrm>
            <a:custGeom>
              <a:rect b="b" l="l" r="r" t="t"/>
              <a:pathLst>
                <a:path extrusionOk="0" h="605" w="1051">
                  <a:moveTo>
                    <a:pt x="1050" y="1"/>
                  </a:moveTo>
                  <a:lnTo>
                    <a:pt x="1050" y="1"/>
                  </a:lnTo>
                  <a:cubicBezTo>
                    <a:pt x="701" y="172"/>
                    <a:pt x="350" y="343"/>
                    <a:pt x="0" y="515"/>
                  </a:cubicBezTo>
                  <a:cubicBezTo>
                    <a:pt x="68" y="576"/>
                    <a:pt x="133" y="605"/>
                    <a:pt x="187" y="605"/>
                  </a:cubicBezTo>
                  <a:cubicBezTo>
                    <a:pt x="206" y="605"/>
                    <a:pt x="223" y="601"/>
                    <a:pt x="239" y="594"/>
                  </a:cubicBezTo>
                  <a:cubicBezTo>
                    <a:pt x="536" y="451"/>
                    <a:pt x="869" y="355"/>
                    <a:pt x="105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7"/>
            <p:cNvSpPr/>
            <p:nvPr/>
          </p:nvSpPr>
          <p:spPr>
            <a:xfrm>
              <a:off x="5324050" y="3544675"/>
              <a:ext cx="15550" cy="17075"/>
            </a:xfrm>
            <a:custGeom>
              <a:rect b="b" l="l" r="r" t="t"/>
              <a:pathLst>
                <a:path extrusionOk="0" h="683" w="622">
                  <a:moveTo>
                    <a:pt x="621" y="1"/>
                  </a:moveTo>
                  <a:lnTo>
                    <a:pt x="621" y="1"/>
                  </a:lnTo>
                  <a:cubicBezTo>
                    <a:pt x="310" y="104"/>
                    <a:pt x="61" y="261"/>
                    <a:pt x="0" y="682"/>
                  </a:cubicBezTo>
                  <a:cubicBezTo>
                    <a:pt x="343" y="522"/>
                    <a:pt x="475" y="254"/>
                    <a:pt x="6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7"/>
            <p:cNvSpPr/>
            <p:nvPr/>
          </p:nvSpPr>
          <p:spPr>
            <a:xfrm>
              <a:off x="5397775" y="3566825"/>
              <a:ext cx="13250" cy="15725"/>
            </a:xfrm>
            <a:custGeom>
              <a:rect b="b" l="l" r="r" t="t"/>
              <a:pathLst>
                <a:path extrusionOk="0" h="629" w="530">
                  <a:moveTo>
                    <a:pt x="529" y="0"/>
                  </a:moveTo>
                  <a:lnTo>
                    <a:pt x="529" y="0"/>
                  </a:lnTo>
                  <a:cubicBezTo>
                    <a:pt x="308" y="125"/>
                    <a:pt x="101" y="268"/>
                    <a:pt x="0" y="629"/>
                  </a:cubicBezTo>
                  <a:cubicBezTo>
                    <a:pt x="311" y="454"/>
                    <a:pt x="479" y="279"/>
                    <a:pt x="5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7"/>
            <p:cNvSpPr/>
            <p:nvPr/>
          </p:nvSpPr>
          <p:spPr>
            <a:xfrm>
              <a:off x="5900450" y="3364950"/>
              <a:ext cx="72050" cy="9525"/>
            </a:xfrm>
            <a:custGeom>
              <a:rect b="b" l="l" r="r" t="t"/>
              <a:pathLst>
                <a:path extrusionOk="0" h="381" w="2882">
                  <a:moveTo>
                    <a:pt x="2851" y="316"/>
                  </a:moveTo>
                  <a:cubicBezTo>
                    <a:pt x="2858" y="325"/>
                    <a:pt x="2865" y="335"/>
                    <a:pt x="2871" y="343"/>
                  </a:cubicBezTo>
                  <a:lnTo>
                    <a:pt x="2882" y="325"/>
                  </a:lnTo>
                  <a:cubicBezTo>
                    <a:pt x="2872" y="322"/>
                    <a:pt x="2861" y="319"/>
                    <a:pt x="2851" y="316"/>
                  </a:cubicBezTo>
                  <a:close/>
                  <a:moveTo>
                    <a:pt x="0" y="0"/>
                  </a:moveTo>
                  <a:lnTo>
                    <a:pt x="0" y="0"/>
                  </a:lnTo>
                  <a:cubicBezTo>
                    <a:pt x="356" y="267"/>
                    <a:pt x="740" y="380"/>
                    <a:pt x="1141" y="380"/>
                  </a:cubicBezTo>
                  <a:cubicBezTo>
                    <a:pt x="1316" y="380"/>
                    <a:pt x="1495" y="359"/>
                    <a:pt x="1675" y="318"/>
                  </a:cubicBezTo>
                  <a:cubicBezTo>
                    <a:pt x="1889" y="270"/>
                    <a:pt x="2099" y="239"/>
                    <a:pt x="2310" y="239"/>
                  </a:cubicBezTo>
                  <a:cubicBezTo>
                    <a:pt x="2490" y="239"/>
                    <a:pt x="2670" y="262"/>
                    <a:pt x="2851" y="316"/>
                  </a:cubicBezTo>
                  <a:lnTo>
                    <a:pt x="2851" y="316"/>
                  </a:lnTo>
                  <a:cubicBezTo>
                    <a:pt x="2813" y="261"/>
                    <a:pt x="2777" y="194"/>
                    <a:pt x="2728" y="179"/>
                  </a:cubicBezTo>
                  <a:cubicBezTo>
                    <a:pt x="2532" y="115"/>
                    <a:pt x="2332" y="82"/>
                    <a:pt x="2132" y="82"/>
                  </a:cubicBezTo>
                  <a:cubicBezTo>
                    <a:pt x="1962" y="82"/>
                    <a:pt x="1791" y="106"/>
                    <a:pt x="1621" y="157"/>
                  </a:cubicBezTo>
                  <a:cubicBezTo>
                    <a:pt x="1447" y="209"/>
                    <a:pt x="1274" y="231"/>
                    <a:pt x="1101" y="231"/>
                  </a:cubicBezTo>
                  <a:cubicBezTo>
                    <a:pt x="854" y="231"/>
                    <a:pt x="608" y="185"/>
                    <a:pt x="364" y="111"/>
                  </a:cubicBezTo>
                  <a:cubicBezTo>
                    <a:pt x="243" y="76"/>
                    <a:pt x="121" y="40"/>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7"/>
            <p:cNvSpPr/>
            <p:nvPr/>
          </p:nvSpPr>
          <p:spPr>
            <a:xfrm>
              <a:off x="5971500" y="3372175"/>
              <a:ext cx="16000" cy="7550"/>
            </a:xfrm>
            <a:custGeom>
              <a:rect b="b" l="l" r="r" t="t"/>
              <a:pathLst>
                <a:path extrusionOk="0" h="302" w="640">
                  <a:moveTo>
                    <a:pt x="1" y="264"/>
                  </a:moveTo>
                  <a:cubicBezTo>
                    <a:pt x="1" y="265"/>
                    <a:pt x="0" y="265"/>
                    <a:pt x="0" y="265"/>
                  </a:cubicBezTo>
                  <a:lnTo>
                    <a:pt x="1" y="264"/>
                  </a:lnTo>
                  <a:close/>
                  <a:moveTo>
                    <a:pt x="200" y="0"/>
                  </a:moveTo>
                  <a:cubicBezTo>
                    <a:pt x="155" y="0"/>
                    <a:pt x="107" y="13"/>
                    <a:pt x="52" y="42"/>
                  </a:cubicBezTo>
                  <a:lnTo>
                    <a:pt x="52" y="42"/>
                  </a:lnTo>
                  <a:cubicBezTo>
                    <a:pt x="48" y="40"/>
                    <a:pt x="44" y="38"/>
                    <a:pt x="40" y="36"/>
                  </a:cubicBezTo>
                  <a:lnTo>
                    <a:pt x="40" y="36"/>
                  </a:lnTo>
                  <a:lnTo>
                    <a:pt x="29" y="54"/>
                  </a:lnTo>
                  <a:cubicBezTo>
                    <a:pt x="37" y="50"/>
                    <a:pt x="45" y="46"/>
                    <a:pt x="52" y="42"/>
                  </a:cubicBezTo>
                  <a:lnTo>
                    <a:pt x="52" y="42"/>
                  </a:lnTo>
                  <a:cubicBezTo>
                    <a:pt x="298" y="155"/>
                    <a:pt x="87" y="189"/>
                    <a:pt x="16" y="248"/>
                  </a:cubicBezTo>
                  <a:lnTo>
                    <a:pt x="16" y="248"/>
                  </a:lnTo>
                  <a:cubicBezTo>
                    <a:pt x="15" y="247"/>
                    <a:pt x="13" y="247"/>
                    <a:pt x="11" y="247"/>
                  </a:cubicBezTo>
                  <a:lnTo>
                    <a:pt x="1" y="264"/>
                  </a:lnTo>
                  <a:lnTo>
                    <a:pt x="1" y="264"/>
                  </a:lnTo>
                  <a:cubicBezTo>
                    <a:pt x="5" y="258"/>
                    <a:pt x="10" y="253"/>
                    <a:pt x="16" y="248"/>
                  </a:cubicBezTo>
                  <a:lnTo>
                    <a:pt x="16" y="248"/>
                  </a:lnTo>
                  <a:cubicBezTo>
                    <a:pt x="186" y="262"/>
                    <a:pt x="357" y="276"/>
                    <a:pt x="640" y="301"/>
                  </a:cubicBezTo>
                  <a:cubicBezTo>
                    <a:pt x="462" y="139"/>
                    <a:pt x="349" y="0"/>
                    <a:pt x="2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7"/>
            <p:cNvSpPr/>
            <p:nvPr/>
          </p:nvSpPr>
          <p:spPr>
            <a:xfrm>
              <a:off x="5923200" y="3361025"/>
              <a:ext cx="13875" cy="3050"/>
            </a:xfrm>
            <a:custGeom>
              <a:rect b="b" l="l" r="r" t="t"/>
              <a:pathLst>
                <a:path extrusionOk="0" h="122" w="555">
                  <a:moveTo>
                    <a:pt x="269" y="1"/>
                  </a:moveTo>
                  <a:cubicBezTo>
                    <a:pt x="205" y="1"/>
                    <a:pt x="133" y="29"/>
                    <a:pt x="0" y="83"/>
                  </a:cubicBezTo>
                  <a:cubicBezTo>
                    <a:pt x="229" y="100"/>
                    <a:pt x="390" y="111"/>
                    <a:pt x="554" y="121"/>
                  </a:cubicBezTo>
                  <a:cubicBezTo>
                    <a:pt x="411" y="40"/>
                    <a:pt x="345" y="1"/>
                    <a:pt x="26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7"/>
            <p:cNvSpPr/>
            <p:nvPr/>
          </p:nvSpPr>
          <p:spPr>
            <a:xfrm>
              <a:off x="5358400" y="3474050"/>
              <a:ext cx="24050" cy="10300"/>
            </a:xfrm>
            <a:custGeom>
              <a:rect b="b" l="l" r="r" t="t"/>
              <a:pathLst>
                <a:path extrusionOk="0" h="412" w="962">
                  <a:moveTo>
                    <a:pt x="914" y="0"/>
                  </a:moveTo>
                  <a:cubicBezTo>
                    <a:pt x="479" y="0"/>
                    <a:pt x="235" y="105"/>
                    <a:pt x="1" y="411"/>
                  </a:cubicBezTo>
                  <a:cubicBezTo>
                    <a:pt x="322" y="272"/>
                    <a:pt x="644" y="136"/>
                    <a:pt x="962" y="1"/>
                  </a:cubicBezTo>
                  <a:cubicBezTo>
                    <a:pt x="945" y="1"/>
                    <a:pt x="929" y="0"/>
                    <a:pt x="9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2" name="Google Shape;3302;p27"/>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03" name="Google Shape;3303;p27"/>
          <p:cNvSpPr txBox="1"/>
          <p:nvPr>
            <p:ph idx="1" type="subTitle"/>
          </p:nvPr>
        </p:nvSpPr>
        <p:spPr>
          <a:xfrm>
            <a:off x="6058600" y="3445825"/>
            <a:ext cx="2190000" cy="85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sz="1400">
                <a:solidFill>
                  <a:schemeClr val="dk1"/>
                </a:solidFill>
                <a:latin typeface="Barlow"/>
                <a:ea typeface="Barlow"/>
                <a:cs typeface="Barlow"/>
                <a:sym typeface="Barlow"/>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6_2_1_1">
    <p:spTree>
      <p:nvGrpSpPr>
        <p:cNvPr id="3304" name="Shape 3304"/>
        <p:cNvGrpSpPr/>
        <p:nvPr/>
      </p:nvGrpSpPr>
      <p:grpSpPr>
        <a:xfrm>
          <a:off x="0" y="0"/>
          <a:ext cx="0" cy="0"/>
          <a:chOff x="0" y="0"/>
          <a:chExt cx="0" cy="0"/>
        </a:xfrm>
      </p:grpSpPr>
      <p:sp>
        <p:nvSpPr>
          <p:cNvPr id="3305" name="Google Shape;3305;p28"/>
          <p:cNvSpPr/>
          <p:nvPr/>
        </p:nvSpPr>
        <p:spPr>
          <a:xfrm rot="2542107">
            <a:off x="-2166156" y="2051801"/>
            <a:ext cx="3251558" cy="3826722"/>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C78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8"/>
          <p:cNvSpPr/>
          <p:nvPr/>
        </p:nvSpPr>
        <p:spPr>
          <a:xfrm rot="-9642788">
            <a:off x="6767653" y="2802052"/>
            <a:ext cx="3738267" cy="3602896"/>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8"/>
          <p:cNvSpPr/>
          <p:nvPr/>
        </p:nvSpPr>
        <p:spPr>
          <a:xfrm rot="2700063">
            <a:off x="6440190" y="-1820957"/>
            <a:ext cx="3657442" cy="3296317"/>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8" name="Google Shape;3308;p28"/>
          <p:cNvGrpSpPr/>
          <p:nvPr/>
        </p:nvGrpSpPr>
        <p:grpSpPr>
          <a:xfrm rot="-5400000">
            <a:off x="7054850" y="3592661"/>
            <a:ext cx="1712829" cy="1025487"/>
            <a:chOff x="3864725" y="3910225"/>
            <a:chExt cx="1045875" cy="626175"/>
          </a:xfrm>
        </p:grpSpPr>
        <p:sp>
          <p:nvSpPr>
            <p:cNvPr id="3309" name="Google Shape;3309;p28"/>
            <p:cNvSpPr/>
            <p:nvPr/>
          </p:nvSpPr>
          <p:spPr>
            <a:xfrm>
              <a:off x="4620675" y="4047950"/>
              <a:ext cx="7625" cy="10050"/>
            </a:xfrm>
            <a:custGeom>
              <a:rect b="b" l="l" r="r" t="t"/>
              <a:pathLst>
                <a:path extrusionOk="0" h="402" w="305">
                  <a:moveTo>
                    <a:pt x="179" y="1"/>
                  </a:moveTo>
                  <a:cubicBezTo>
                    <a:pt x="93" y="98"/>
                    <a:pt x="1" y="154"/>
                    <a:pt x="7" y="197"/>
                  </a:cubicBezTo>
                  <a:cubicBezTo>
                    <a:pt x="22" y="269"/>
                    <a:pt x="93" y="333"/>
                    <a:pt x="143" y="401"/>
                  </a:cubicBezTo>
                  <a:cubicBezTo>
                    <a:pt x="200" y="358"/>
                    <a:pt x="304" y="319"/>
                    <a:pt x="304" y="276"/>
                  </a:cubicBezTo>
                  <a:cubicBezTo>
                    <a:pt x="304" y="200"/>
                    <a:pt x="240" y="126"/>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8"/>
            <p:cNvSpPr/>
            <p:nvPr/>
          </p:nvSpPr>
          <p:spPr>
            <a:xfrm>
              <a:off x="3864725" y="3910225"/>
              <a:ext cx="1045875" cy="626175"/>
            </a:xfrm>
            <a:custGeom>
              <a:rect b="b" l="l" r="r" t="t"/>
              <a:pathLst>
                <a:path extrusionOk="0" h="25047" w="41835">
                  <a:moveTo>
                    <a:pt x="41006" y="4407"/>
                  </a:moveTo>
                  <a:cubicBezTo>
                    <a:pt x="41161" y="4407"/>
                    <a:pt x="41318" y="4425"/>
                    <a:pt x="41477" y="4463"/>
                  </a:cubicBezTo>
                  <a:cubicBezTo>
                    <a:pt x="41399" y="4742"/>
                    <a:pt x="41070" y="4889"/>
                    <a:pt x="40535" y="4889"/>
                  </a:cubicBezTo>
                  <a:cubicBezTo>
                    <a:pt x="40355" y="4889"/>
                    <a:pt x="40152" y="4873"/>
                    <a:pt x="39927" y="4839"/>
                  </a:cubicBezTo>
                  <a:cubicBezTo>
                    <a:pt x="40063" y="4714"/>
                    <a:pt x="40145" y="4592"/>
                    <a:pt x="40256" y="4549"/>
                  </a:cubicBezTo>
                  <a:cubicBezTo>
                    <a:pt x="40502" y="4456"/>
                    <a:pt x="40752" y="4407"/>
                    <a:pt x="41006" y="4407"/>
                  </a:cubicBezTo>
                  <a:close/>
                  <a:moveTo>
                    <a:pt x="39663" y="5188"/>
                  </a:moveTo>
                  <a:cubicBezTo>
                    <a:pt x="39728" y="5299"/>
                    <a:pt x="39777" y="5388"/>
                    <a:pt x="39860" y="5538"/>
                  </a:cubicBezTo>
                  <a:cubicBezTo>
                    <a:pt x="39663" y="5567"/>
                    <a:pt x="39513" y="5592"/>
                    <a:pt x="39356" y="5613"/>
                  </a:cubicBezTo>
                  <a:cubicBezTo>
                    <a:pt x="39345" y="5581"/>
                    <a:pt x="39331" y="5553"/>
                    <a:pt x="39316" y="5521"/>
                  </a:cubicBezTo>
                  <a:cubicBezTo>
                    <a:pt x="39356" y="5467"/>
                    <a:pt x="39395" y="5409"/>
                    <a:pt x="39441" y="5363"/>
                  </a:cubicBezTo>
                  <a:cubicBezTo>
                    <a:pt x="39502" y="5310"/>
                    <a:pt x="39570" y="5264"/>
                    <a:pt x="39663" y="5188"/>
                  </a:cubicBezTo>
                  <a:close/>
                  <a:moveTo>
                    <a:pt x="23063" y="2585"/>
                  </a:moveTo>
                  <a:cubicBezTo>
                    <a:pt x="23666" y="2585"/>
                    <a:pt x="24274" y="2627"/>
                    <a:pt x="24885" y="2696"/>
                  </a:cubicBezTo>
                  <a:cubicBezTo>
                    <a:pt x="25914" y="2813"/>
                    <a:pt x="26867" y="3113"/>
                    <a:pt x="27803" y="3538"/>
                  </a:cubicBezTo>
                  <a:cubicBezTo>
                    <a:pt x="29181" y="4167"/>
                    <a:pt x="30585" y="4728"/>
                    <a:pt x="32042" y="5149"/>
                  </a:cubicBezTo>
                  <a:cubicBezTo>
                    <a:pt x="32531" y="5289"/>
                    <a:pt x="33034" y="5363"/>
                    <a:pt x="33531" y="5470"/>
                  </a:cubicBezTo>
                  <a:cubicBezTo>
                    <a:pt x="33688" y="5506"/>
                    <a:pt x="33838" y="5553"/>
                    <a:pt x="34084" y="5617"/>
                  </a:cubicBezTo>
                  <a:cubicBezTo>
                    <a:pt x="33074" y="5610"/>
                    <a:pt x="32171" y="5531"/>
                    <a:pt x="31285" y="5264"/>
                  </a:cubicBezTo>
                  <a:cubicBezTo>
                    <a:pt x="29909" y="4846"/>
                    <a:pt x="28521" y="4463"/>
                    <a:pt x="27142" y="4038"/>
                  </a:cubicBezTo>
                  <a:cubicBezTo>
                    <a:pt x="25938" y="3668"/>
                    <a:pt x="24716" y="3482"/>
                    <a:pt x="23468" y="3482"/>
                  </a:cubicBezTo>
                  <a:cubicBezTo>
                    <a:pt x="23272" y="3482"/>
                    <a:pt x="23075" y="3486"/>
                    <a:pt x="22878" y="3496"/>
                  </a:cubicBezTo>
                  <a:cubicBezTo>
                    <a:pt x="21567" y="3556"/>
                    <a:pt x="20260" y="3646"/>
                    <a:pt x="19003" y="4064"/>
                  </a:cubicBezTo>
                  <a:cubicBezTo>
                    <a:pt x="18482" y="4235"/>
                    <a:pt x="17974" y="4463"/>
                    <a:pt x="17464" y="4674"/>
                  </a:cubicBezTo>
                  <a:cubicBezTo>
                    <a:pt x="17282" y="4753"/>
                    <a:pt x="17107" y="4849"/>
                    <a:pt x="16924" y="4938"/>
                  </a:cubicBezTo>
                  <a:cubicBezTo>
                    <a:pt x="17721" y="4099"/>
                    <a:pt x="18668" y="3499"/>
                    <a:pt x="19757" y="3113"/>
                  </a:cubicBezTo>
                  <a:cubicBezTo>
                    <a:pt x="20844" y="2729"/>
                    <a:pt x="21946" y="2585"/>
                    <a:pt x="23063" y="2585"/>
                  </a:cubicBezTo>
                  <a:close/>
                  <a:moveTo>
                    <a:pt x="24142" y="3769"/>
                  </a:moveTo>
                  <a:cubicBezTo>
                    <a:pt x="24966" y="3769"/>
                    <a:pt x="25780" y="3875"/>
                    <a:pt x="26578" y="4099"/>
                  </a:cubicBezTo>
                  <a:cubicBezTo>
                    <a:pt x="27964" y="4485"/>
                    <a:pt x="29349" y="4874"/>
                    <a:pt x="30724" y="5302"/>
                  </a:cubicBezTo>
                  <a:cubicBezTo>
                    <a:pt x="31907" y="5671"/>
                    <a:pt x="33106" y="5824"/>
                    <a:pt x="34335" y="5828"/>
                  </a:cubicBezTo>
                  <a:cubicBezTo>
                    <a:pt x="34424" y="5831"/>
                    <a:pt x="34510" y="5831"/>
                    <a:pt x="34595" y="5835"/>
                  </a:cubicBezTo>
                  <a:cubicBezTo>
                    <a:pt x="34606" y="5838"/>
                    <a:pt x="34620" y="5849"/>
                    <a:pt x="34656" y="5871"/>
                  </a:cubicBezTo>
                  <a:cubicBezTo>
                    <a:pt x="34329" y="6022"/>
                    <a:pt x="33992" y="6074"/>
                    <a:pt x="33660" y="6074"/>
                  </a:cubicBezTo>
                  <a:cubicBezTo>
                    <a:pt x="33607" y="6074"/>
                    <a:pt x="33555" y="6073"/>
                    <a:pt x="33502" y="6070"/>
                  </a:cubicBezTo>
                  <a:cubicBezTo>
                    <a:pt x="32602" y="6027"/>
                    <a:pt x="31699" y="5981"/>
                    <a:pt x="30806" y="5874"/>
                  </a:cubicBezTo>
                  <a:cubicBezTo>
                    <a:pt x="28283" y="5570"/>
                    <a:pt x="25758" y="5343"/>
                    <a:pt x="23223" y="5343"/>
                  </a:cubicBezTo>
                  <a:cubicBezTo>
                    <a:pt x="22456" y="5343"/>
                    <a:pt x="21689" y="5364"/>
                    <a:pt x="20921" y="5409"/>
                  </a:cubicBezTo>
                  <a:cubicBezTo>
                    <a:pt x="19596" y="5488"/>
                    <a:pt x="18282" y="5635"/>
                    <a:pt x="17003" y="6003"/>
                  </a:cubicBezTo>
                  <a:cubicBezTo>
                    <a:pt x="16614" y="6113"/>
                    <a:pt x="16235" y="6271"/>
                    <a:pt x="15850" y="6406"/>
                  </a:cubicBezTo>
                  <a:cubicBezTo>
                    <a:pt x="15726" y="6450"/>
                    <a:pt x="15603" y="6493"/>
                    <a:pt x="15451" y="6493"/>
                  </a:cubicBezTo>
                  <a:cubicBezTo>
                    <a:pt x="15440" y="6493"/>
                    <a:pt x="15429" y="6492"/>
                    <a:pt x="15418" y="6492"/>
                  </a:cubicBezTo>
                  <a:cubicBezTo>
                    <a:pt x="15521" y="6399"/>
                    <a:pt x="15617" y="6299"/>
                    <a:pt x="15724" y="6210"/>
                  </a:cubicBezTo>
                  <a:cubicBezTo>
                    <a:pt x="17403" y="4785"/>
                    <a:pt x="19364" y="4064"/>
                    <a:pt x="21546" y="3914"/>
                  </a:cubicBezTo>
                  <a:cubicBezTo>
                    <a:pt x="22303" y="3860"/>
                    <a:pt x="23057" y="3799"/>
                    <a:pt x="23814" y="3774"/>
                  </a:cubicBezTo>
                  <a:cubicBezTo>
                    <a:pt x="23923" y="3770"/>
                    <a:pt x="24033" y="3769"/>
                    <a:pt x="24142" y="3769"/>
                  </a:cubicBezTo>
                  <a:close/>
                  <a:moveTo>
                    <a:pt x="38427" y="6113"/>
                  </a:moveTo>
                  <a:cubicBezTo>
                    <a:pt x="38199" y="6207"/>
                    <a:pt x="38060" y="6260"/>
                    <a:pt x="37920" y="6317"/>
                  </a:cubicBezTo>
                  <a:cubicBezTo>
                    <a:pt x="37778" y="6374"/>
                    <a:pt x="37635" y="6438"/>
                    <a:pt x="37473" y="6507"/>
                  </a:cubicBezTo>
                  <a:cubicBezTo>
                    <a:pt x="37695" y="6153"/>
                    <a:pt x="37695" y="6153"/>
                    <a:pt x="38427" y="6113"/>
                  </a:cubicBezTo>
                  <a:close/>
                  <a:moveTo>
                    <a:pt x="39352" y="5928"/>
                  </a:moveTo>
                  <a:lnTo>
                    <a:pt x="39352" y="5928"/>
                  </a:lnTo>
                  <a:cubicBezTo>
                    <a:pt x="39695" y="6245"/>
                    <a:pt x="39685" y="6424"/>
                    <a:pt x="39306" y="6614"/>
                  </a:cubicBezTo>
                  <a:cubicBezTo>
                    <a:pt x="39059" y="6738"/>
                    <a:pt x="38792" y="6813"/>
                    <a:pt x="38545" y="6939"/>
                  </a:cubicBezTo>
                  <a:cubicBezTo>
                    <a:pt x="38309" y="7056"/>
                    <a:pt x="38309" y="7124"/>
                    <a:pt x="38499" y="7338"/>
                  </a:cubicBezTo>
                  <a:cubicBezTo>
                    <a:pt x="38499" y="7338"/>
                    <a:pt x="38499" y="7339"/>
                    <a:pt x="38499" y="7339"/>
                  </a:cubicBezTo>
                  <a:lnTo>
                    <a:pt x="38499" y="7339"/>
                  </a:lnTo>
                  <a:cubicBezTo>
                    <a:pt x="38040" y="7485"/>
                    <a:pt x="37580" y="7635"/>
                    <a:pt x="37117" y="7781"/>
                  </a:cubicBezTo>
                  <a:cubicBezTo>
                    <a:pt x="37109" y="7774"/>
                    <a:pt x="37099" y="7767"/>
                    <a:pt x="37088" y="7756"/>
                  </a:cubicBezTo>
                  <a:cubicBezTo>
                    <a:pt x="37485" y="7471"/>
                    <a:pt x="37881" y="7185"/>
                    <a:pt x="38281" y="6899"/>
                  </a:cubicBezTo>
                  <a:cubicBezTo>
                    <a:pt x="38271" y="6878"/>
                    <a:pt x="38259" y="6856"/>
                    <a:pt x="38253" y="6835"/>
                  </a:cubicBezTo>
                  <a:cubicBezTo>
                    <a:pt x="38185" y="6838"/>
                    <a:pt x="38121" y="6842"/>
                    <a:pt x="38052" y="6845"/>
                  </a:cubicBezTo>
                  <a:cubicBezTo>
                    <a:pt x="38060" y="6820"/>
                    <a:pt x="38060" y="6789"/>
                    <a:pt x="38073" y="6781"/>
                  </a:cubicBezTo>
                  <a:cubicBezTo>
                    <a:pt x="38174" y="6724"/>
                    <a:pt x="38274" y="6667"/>
                    <a:pt x="38381" y="6624"/>
                  </a:cubicBezTo>
                  <a:cubicBezTo>
                    <a:pt x="38767" y="6474"/>
                    <a:pt x="39123" y="6292"/>
                    <a:pt x="39352" y="5928"/>
                  </a:cubicBezTo>
                  <a:close/>
                  <a:moveTo>
                    <a:pt x="38499" y="7341"/>
                  </a:moveTo>
                  <a:cubicBezTo>
                    <a:pt x="38561" y="7545"/>
                    <a:pt x="38753" y="7549"/>
                    <a:pt x="38909" y="7578"/>
                  </a:cubicBezTo>
                  <a:cubicBezTo>
                    <a:pt x="39120" y="7617"/>
                    <a:pt x="39338" y="7631"/>
                    <a:pt x="39602" y="7659"/>
                  </a:cubicBezTo>
                  <a:cubicBezTo>
                    <a:pt x="39429" y="7857"/>
                    <a:pt x="39238" y="7936"/>
                    <a:pt x="39040" y="7936"/>
                  </a:cubicBezTo>
                  <a:cubicBezTo>
                    <a:pt x="38977" y="7936"/>
                    <a:pt x="38913" y="7928"/>
                    <a:pt x="38849" y="7913"/>
                  </a:cubicBezTo>
                  <a:cubicBezTo>
                    <a:pt x="38777" y="7898"/>
                    <a:pt x="38708" y="7891"/>
                    <a:pt x="38641" y="7891"/>
                  </a:cubicBezTo>
                  <a:cubicBezTo>
                    <a:pt x="38477" y="7891"/>
                    <a:pt x="38326" y="7932"/>
                    <a:pt x="38174" y="7995"/>
                  </a:cubicBezTo>
                  <a:cubicBezTo>
                    <a:pt x="37588" y="8235"/>
                    <a:pt x="37131" y="8613"/>
                    <a:pt x="36813" y="9164"/>
                  </a:cubicBezTo>
                  <a:cubicBezTo>
                    <a:pt x="36756" y="9263"/>
                    <a:pt x="36699" y="9363"/>
                    <a:pt x="36609" y="9459"/>
                  </a:cubicBezTo>
                  <a:cubicBezTo>
                    <a:pt x="36570" y="9302"/>
                    <a:pt x="36585" y="9156"/>
                    <a:pt x="36674" y="9006"/>
                  </a:cubicBezTo>
                  <a:cubicBezTo>
                    <a:pt x="36903" y="8628"/>
                    <a:pt x="37170" y="8292"/>
                    <a:pt x="37567" y="8074"/>
                  </a:cubicBezTo>
                  <a:cubicBezTo>
                    <a:pt x="37745" y="7977"/>
                    <a:pt x="37931" y="7885"/>
                    <a:pt x="38088" y="7763"/>
                  </a:cubicBezTo>
                  <a:cubicBezTo>
                    <a:pt x="38240" y="7643"/>
                    <a:pt x="38365" y="7483"/>
                    <a:pt x="38499" y="7341"/>
                  </a:cubicBezTo>
                  <a:close/>
                  <a:moveTo>
                    <a:pt x="22385" y="952"/>
                  </a:moveTo>
                  <a:cubicBezTo>
                    <a:pt x="22411" y="952"/>
                    <a:pt x="22437" y="952"/>
                    <a:pt x="22464" y="953"/>
                  </a:cubicBezTo>
                  <a:cubicBezTo>
                    <a:pt x="23092" y="957"/>
                    <a:pt x="23731" y="1139"/>
                    <a:pt x="24335" y="1331"/>
                  </a:cubicBezTo>
                  <a:cubicBezTo>
                    <a:pt x="25749" y="1788"/>
                    <a:pt x="27132" y="2320"/>
                    <a:pt x="28392" y="3135"/>
                  </a:cubicBezTo>
                  <a:cubicBezTo>
                    <a:pt x="28953" y="3496"/>
                    <a:pt x="29578" y="3756"/>
                    <a:pt x="30171" y="4064"/>
                  </a:cubicBezTo>
                  <a:cubicBezTo>
                    <a:pt x="30306" y="4135"/>
                    <a:pt x="30438" y="4203"/>
                    <a:pt x="30570" y="4274"/>
                  </a:cubicBezTo>
                  <a:cubicBezTo>
                    <a:pt x="30563" y="4295"/>
                    <a:pt x="30552" y="4317"/>
                    <a:pt x="30542" y="4338"/>
                  </a:cubicBezTo>
                  <a:cubicBezTo>
                    <a:pt x="30221" y="4214"/>
                    <a:pt x="29899" y="4092"/>
                    <a:pt x="29581" y="3964"/>
                  </a:cubicBezTo>
                  <a:cubicBezTo>
                    <a:pt x="28678" y="3596"/>
                    <a:pt x="27781" y="3214"/>
                    <a:pt x="26874" y="2860"/>
                  </a:cubicBezTo>
                  <a:cubicBezTo>
                    <a:pt x="25877" y="2469"/>
                    <a:pt x="24851" y="2293"/>
                    <a:pt x="23807" y="2293"/>
                  </a:cubicBezTo>
                  <a:cubicBezTo>
                    <a:pt x="23401" y="2293"/>
                    <a:pt x="22992" y="2320"/>
                    <a:pt x="22581" y="2371"/>
                  </a:cubicBezTo>
                  <a:cubicBezTo>
                    <a:pt x="21746" y="2474"/>
                    <a:pt x="20910" y="2614"/>
                    <a:pt x="20089" y="2800"/>
                  </a:cubicBezTo>
                  <a:cubicBezTo>
                    <a:pt x="18874" y="3067"/>
                    <a:pt x="17803" y="3646"/>
                    <a:pt x="16850" y="4442"/>
                  </a:cubicBezTo>
                  <a:cubicBezTo>
                    <a:pt x="15868" y="5271"/>
                    <a:pt x="14957" y="6167"/>
                    <a:pt x="14160" y="7178"/>
                  </a:cubicBezTo>
                  <a:cubicBezTo>
                    <a:pt x="13989" y="7395"/>
                    <a:pt x="13800" y="7595"/>
                    <a:pt x="13629" y="7814"/>
                  </a:cubicBezTo>
                  <a:cubicBezTo>
                    <a:pt x="12935" y="8692"/>
                    <a:pt x="12218" y="9553"/>
                    <a:pt x="11564" y="10463"/>
                  </a:cubicBezTo>
                  <a:cubicBezTo>
                    <a:pt x="10768" y="11574"/>
                    <a:pt x="10250" y="12823"/>
                    <a:pt x="9954" y="14160"/>
                  </a:cubicBezTo>
                  <a:cubicBezTo>
                    <a:pt x="9918" y="14313"/>
                    <a:pt x="9879" y="14463"/>
                    <a:pt x="9815" y="14606"/>
                  </a:cubicBezTo>
                  <a:cubicBezTo>
                    <a:pt x="9718" y="13967"/>
                    <a:pt x="9775" y="13338"/>
                    <a:pt x="9882" y="12713"/>
                  </a:cubicBezTo>
                  <a:cubicBezTo>
                    <a:pt x="10318" y="10171"/>
                    <a:pt x="11435" y="7977"/>
                    <a:pt x="13217" y="6113"/>
                  </a:cubicBezTo>
                  <a:cubicBezTo>
                    <a:pt x="13789" y="5513"/>
                    <a:pt x="14321" y="4874"/>
                    <a:pt x="14850" y="4235"/>
                  </a:cubicBezTo>
                  <a:cubicBezTo>
                    <a:pt x="15368" y="3606"/>
                    <a:pt x="16003" y="3128"/>
                    <a:pt x="16685" y="2703"/>
                  </a:cubicBezTo>
                  <a:cubicBezTo>
                    <a:pt x="17385" y="2267"/>
                    <a:pt x="18068" y="1792"/>
                    <a:pt x="18861" y="1510"/>
                  </a:cubicBezTo>
                  <a:cubicBezTo>
                    <a:pt x="20003" y="1105"/>
                    <a:pt x="21193" y="952"/>
                    <a:pt x="22385" y="952"/>
                  </a:cubicBezTo>
                  <a:close/>
                  <a:moveTo>
                    <a:pt x="22418" y="10188"/>
                  </a:moveTo>
                  <a:cubicBezTo>
                    <a:pt x="22549" y="10188"/>
                    <a:pt x="22679" y="10196"/>
                    <a:pt x="22807" y="10214"/>
                  </a:cubicBezTo>
                  <a:cubicBezTo>
                    <a:pt x="23178" y="10256"/>
                    <a:pt x="23296" y="10549"/>
                    <a:pt x="23049" y="10831"/>
                  </a:cubicBezTo>
                  <a:cubicBezTo>
                    <a:pt x="22907" y="10988"/>
                    <a:pt x="22714" y="11109"/>
                    <a:pt x="22528" y="11216"/>
                  </a:cubicBezTo>
                  <a:cubicBezTo>
                    <a:pt x="21610" y="11742"/>
                    <a:pt x="20618" y="12081"/>
                    <a:pt x="19589" y="12292"/>
                  </a:cubicBezTo>
                  <a:cubicBezTo>
                    <a:pt x="18103" y="12595"/>
                    <a:pt x="16725" y="13145"/>
                    <a:pt x="15429" y="13931"/>
                  </a:cubicBezTo>
                  <a:cubicBezTo>
                    <a:pt x="14218" y="14666"/>
                    <a:pt x="13089" y="15506"/>
                    <a:pt x="12007" y="16420"/>
                  </a:cubicBezTo>
                  <a:cubicBezTo>
                    <a:pt x="11885" y="16524"/>
                    <a:pt x="11760" y="16620"/>
                    <a:pt x="11632" y="16716"/>
                  </a:cubicBezTo>
                  <a:cubicBezTo>
                    <a:pt x="11624" y="16723"/>
                    <a:pt x="11614" y="16724"/>
                    <a:pt x="11603" y="16724"/>
                  </a:cubicBezTo>
                  <a:cubicBezTo>
                    <a:pt x="11592" y="16724"/>
                    <a:pt x="11580" y="16723"/>
                    <a:pt x="11569" y="16723"/>
                  </a:cubicBezTo>
                  <a:cubicBezTo>
                    <a:pt x="11565" y="16723"/>
                    <a:pt x="11561" y="16723"/>
                    <a:pt x="11557" y="16723"/>
                  </a:cubicBezTo>
                  <a:cubicBezTo>
                    <a:pt x="11550" y="16710"/>
                    <a:pt x="11532" y="16692"/>
                    <a:pt x="11536" y="16685"/>
                  </a:cubicBezTo>
                  <a:cubicBezTo>
                    <a:pt x="12175" y="15517"/>
                    <a:pt x="12696" y="14274"/>
                    <a:pt x="13853" y="13463"/>
                  </a:cubicBezTo>
                  <a:cubicBezTo>
                    <a:pt x="14371" y="13099"/>
                    <a:pt x="14832" y="12638"/>
                    <a:pt x="15271" y="12174"/>
                  </a:cubicBezTo>
                  <a:cubicBezTo>
                    <a:pt x="15939" y="11474"/>
                    <a:pt x="16757" y="11049"/>
                    <a:pt x="17667" y="10806"/>
                  </a:cubicBezTo>
                  <a:cubicBezTo>
                    <a:pt x="18325" y="10631"/>
                    <a:pt x="18999" y="10517"/>
                    <a:pt x="19678" y="10428"/>
                  </a:cubicBezTo>
                  <a:cubicBezTo>
                    <a:pt x="20499" y="10321"/>
                    <a:pt x="21328" y="10267"/>
                    <a:pt x="22153" y="10199"/>
                  </a:cubicBezTo>
                  <a:cubicBezTo>
                    <a:pt x="22241" y="10192"/>
                    <a:pt x="22330" y="10188"/>
                    <a:pt x="22418" y="10188"/>
                  </a:cubicBezTo>
                  <a:close/>
                  <a:moveTo>
                    <a:pt x="10418" y="14935"/>
                  </a:moveTo>
                  <a:lnTo>
                    <a:pt x="10418" y="14935"/>
                  </a:lnTo>
                  <a:cubicBezTo>
                    <a:pt x="10422" y="15663"/>
                    <a:pt x="10321" y="16374"/>
                    <a:pt x="10039" y="17052"/>
                  </a:cubicBezTo>
                  <a:cubicBezTo>
                    <a:pt x="10072" y="16327"/>
                    <a:pt x="10128" y="15609"/>
                    <a:pt x="10418" y="14935"/>
                  </a:cubicBezTo>
                  <a:close/>
                  <a:moveTo>
                    <a:pt x="31149" y="8068"/>
                  </a:moveTo>
                  <a:cubicBezTo>
                    <a:pt x="31268" y="8068"/>
                    <a:pt x="31393" y="8082"/>
                    <a:pt x="31538" y="8085"/>
                  </a:cubicBezTo>
                  <a:cubicBezTo>
                    <a:pt x="31403" y="8439"/>
                    <a:pt x="31142" y="8546"/>
                    <a:pt x="30892" y="8649"/>
                  </a:cubicBezTo>
                  <a:cubicBezTo>
                    <a:pt x="30381" y="8859"/>
                    <a:pt x="29863" y="9052"/>
                    <a:pt x="29346" y="9245"/>
                  </a:cubicBezTo>
                  <a:cubicBezTo>
                    <a:pt x="27610" y="9888"/>
                    <a:pt x="26028" y="10781"/>
                    <a:pt x="24646" y="12038"/>
                  </a:cubicBezTo>
                  <a:cubicBezTo>
                    <a:pt x="23707" y="12892"/>
                    <a:pt x="22653" y="13606"/>
                    <a:pt x="21482" y="14106"/>
                  </a:cubicBezTo>
                  <a:cubicBezTo>
                    <a:pt x="20867" y="14371"/>
                    <a:pt x="20224" y="14567"/>
                    <a:pt x="19581" y="14752"/>
                  </a:cubicBezTo>
                  <a:cubicBezTo>
                    <a:pt x="18407" y="15091"/>
                    <a:pt x="17214" y="15363"/>
                    <a:pt x="16050" y="15727"/>
                  </a:cubicBezTo>
                  <a:cubicBezTo>
                    <a:pt x="14396" y="16238"/>
                    <a:pt x="12754" y="16799"/>
                    <a:pt x="11243" y="17666"/>
                  </a:cubicBezTo>
                  <a:cubicBezTo>
                    <a:pt x="11068" y="17766"/>
                    <a:pt x="10896" y="17870"/>
                    <a:pt x="10689" y="17941"/>
                  </a:cubicBezTo>
                  <a:cubicBezTo>
                    <a:pt x="10878" y="17663"/>
                    <a:pt x="11057" y="17381"/>
                    <a:pt x="11310" y="17152"/>
                  </a:cubicBezTo>
                  <a:cubicBezTo>
                    <a:pt x="13085" y="15545"/>
                    <a:pt x="15103" y="14310"/>
                    <a:pt x="17285" y="13342"/>
                  </a:cubicBezTo>
                  <a:cubicBezTo>
                    <a:pt x="17957" y="13042"/>
                    <a:pt x="18678" y="12835"/>
                    <a:pt x="19393" y="12642"/>
                  </a:cubicBezTo>
                  <a:cubicBezTo>
                    <a:pt x="20489" y="12349"/>
                    <a:pt x="21603" y="12121"/>
                    <a:pt x="22614" y="11567"/>
                  </a:cubicBezTo>
                  <a:cubicBezTo>
                    <a:pt x="22817" y="11456"/>
                    <a:pt x="23014" y="11331"/>
                    <a:pt x="23199" y="11192"/>
                  </a:cubicBezTo>
                  <a:cubicBezTo>
                    <a:pt x="23392" y="11045"/>
                    <a:pt x="23499" y="10845"/>
                    <a:pt x="23507" y="10592"/>
                  </a:cubicBezTo>
                  <a:cubicBezTo>
                    <a:pt x="23517" y="10184"/>
                    <a:pt x="23357" y="9949"/>
                    <a:pt x="22953" y="9888"/>
                  </a:cubicBezTo>
                  <a:cubicBezTo>
                    <a:pt x="22792" y="9864"/>
                    <a:pt x="22625" y="9848"/>
                    <a:pt x="22460" y="9848"/>
                  </a:cubicBezTo>
                  <a:cubicBezTo>
                    <a:pt x="22361" y="9848"/>
                    <a:pt x="22263" y="9853"/>
                    <a:pt x="22167" y="9866"/>
                  </a:cubicBezTo>
                  <a:cubicBezTo>
                    <a:pt x="20942" y="10021"/>
                    <a:pt x="19710" y="10163"/>
                    <a:pt x="18496" y="10381"/>
                  </a:cubicBezTo>
                  <a:cubicBezTo>
                    <a:pt x="17889" y="10492"/>
                    <a:pt x="17303" y="10745"/>
                    <a:pt x="16718" y="10964"/>
                  </a:cubicBezTo>
                  <a:cubicBezTo>
                    <a:pt x="16192" y="11156"/>
                    <a:pt x="15754" y="11488"/>
                    <a:pt x="15335" y="11864"/>
                  </a:cubicBezTo>
                  <a:cubicBezTo>
                    <a:pt x="14728" y="12406"/>
                    <a:pt x="14104" y="12927"/>
                    <a:pt x="13464" y="13431"/>
                  </a:cubicBezTo>
                  <a:cubicBezTo>
                    <a:pt x="12929" y="13852"/>
                    <a:pt x="12475" y="14323"/>
                    <a:pt x="12150" y="14928"/>
                  </a:cubicBezTo>
                  <a:cubicBezTo>
                    <a:pt x="11807" y="15571"/>
                    <a:pt x="11435" y="16195"/>
                    <a:pt x="11068" y="16824"/>
                  </a:cubicBezTo>
                  <a:cubicBezTo>
                    <a:pt x="10871" y="17160"/>
                    <a:pt x="10661" y="17484"/>
                    <a:pt x="10379" y="17752"/>
                  </a:cubicBezTo>
                  <a:cubicBezTo>
                    <a:pt x="10350" y="17735"/>
                    <a:pt x="10318" y="17717"/>
                    <a:pt x="10290" y="17699"/>
                  </a:cubicBezTo>
                  <a:cubicBezTo>
                    <a:pt x="10325" y="17531"/>
                    <a:pt x="10364" y="17363"/>
                    <a:pt x="10400" y="17195"/>
                  </a:cubicBezTo>
                  <a:cubicBezTo>
                    <a:pt x="10518" y="16638"/>
                    <a:pt x="10636" y="16085"/>
                    <a:pt x="10757" y="15531"/>
                  </a:cubicBezTo>
                  <a:cubicBezTo>
                    <a:pt x="10989" y="14431"/>
                    <a:pt x="11318" y="13349"/>
                    <a:pt x="11864" y="12370"/>
                  </a:cubicBezTo>
                  <a:cubicBezTo>
                    <a:pt x="12589" y="11071"/>
                    <a:pt x="13589" y="9988"/>
                    <a:pt x="14882" y="9220"/>
                  </a:cubicBezTo>
                  <a:cubicBezTo>
                    <a:pt x="15736" y="8717"/>
                    <a:pt x="16689" y="8481"/>
                    <a:pt x="17661" y="8367"/>
                  </a:cubicBezTo>
                  <a:cubicBezTo>
                    <a:pt x="18752" y="8239"/>
                    <a:pt x="19844" y="8175"/>
                    <a:pt x="20936" y="8175"/>
                  </a:cubicBezTo>
                  <a:cubicBezTo>
                    <a:pt x="22109" y="8175"/>
                    <a:pt x="23282" y="8249"/>
                    <a:pt x="24457" y="8399"/>
                  </a:cubicBezTo>
                  <a:cubicBezTo>
                    <a:pt x="25332" y="8510"/>
                    <a:pt x="26208" y="8577"/>
                    <a:pt x="27084" y="8577"/>
                  </a:cubicBezTo>
                  <a:cubicBezTo>
                    <a:pt x="28094" y="8577"/>
                    <a:pt x="29102" y="8488"/>
                    <a:pt x="30107" y="8277"/>
                  </a:cubicBezTo>
                  <a:cubicBezTo>
                    <a:pt x="30407" y="8213"/>
                    <a:pt x="30699" y="8127"/>
                    <a:pt x="30999" y="8078"/>
                  </a:cubicBezTo>
                  <a:cubicBezTo>
                    <a:pt x="31048" y="8070"/>
                    <a:pt x="31098" y="8068"/>
                    <a:pt x="31149" y="8068"/>
                  </a:cubicBezTo>
                  <a:close/>
                  <a:moveTo>
                    <a:pt x="9354" y="18681"/>
                  </a:moveTo>
                  <a:cubicBezTo>
                    <a:pt x="9543" y="19102"/>
                    <a:pt x="9729" y="19517"/>
                    <a:pt x="9947" y="20006"/>
                  </a:cubicBezTo>
                  <a:cubicBezTo>
                    <a:pt x="9582" y="20166"/>
                    <a:pt x="9232" y="20320"/>
                    <a:pt x="8882" y="20473"/>
                  </a:cubicBezTo>
                  <a:cubicBezTo>
                    <a:pt x="8514" y="19659"/>
                    <a:pt x="8686" y="19128"/>
                    <a:pt x="9354" y="18681"/>
                  </a:cubicBezTo>
                  <a:close/>
                  <a:moveTo>
                    <a:pt x="35845" y="10560"/>
                  </a:moveTo>
                  <a:lnTo>
                    <a:pt x="35845" y="10560"/>
                  </a:lnTo>
                  <a:cubicBezTo>
                    <a:pt x="35456" y="12249"/>
                    <a:pt x="35152" y="13956"/>
                    <a:pt x="34424" y="15541"/>
                  </a:cubicBezTo>
                  <a:cubicBezTo>
                    <a:pt x="33928" y="16627"/>
                    <a:pt x="33238" y="17574"/>
                    <a:pt x="32421" y="18438"/>
                  </a:cubicBezTo>
                  <a:cubicBezTo>
                    <a:pt x="31963" y="18920"/>
                    <a:pt x="31396" y="19252"/>
                    <a:pt x="30849" y="19613"/>
                  </a:cubicBezTo>
                  <a:cubicBezTo>
                    <a:pt x="30389" y="19916"/>
                    <a:pt x="29914" y="20202"/>
                    <a:pt x="29446" y="20495"/>
                  </a:cubicBezTo>
                  <a:cubicBezTo>
                    <a:pt x="29378" y="20537"/>
                    <a:pt x="29299" y="20563"/>
                    <a:pt x="29228" y="20598"/>
                  </a:cubicBezTo>
                  <a:cubicBezTo>
                    <a:pt x="29210" y="20573"/>
                    <a:pt x="29192" y="20549"/>
                    <a:pt x="29174" y="20524"/>
                  </a:cubicBezTo>
                  <a:cubicBezTo>
                    <a:pt x="29242" y="20473"/>
                    <a:pt x="29314" y="20430"/>
                    <a:pt x="29378" y="20377"/>
                  </a:cubicBezTo>
                  <a:cubicBezTo>
                    <a:pt x="30517" y="19423"/>
                    <a:pt x="31449" y="18295"/>
                    <a:pt x="32235" y="17038"/>
                  </a:cubicBezTo>
                  <a:cubicBezTo>
                    <a:pt x="32574" y="16495"/>
                    <a:pt x="32906" y="15945"/>
                    <a:pt x="33231" y="15395"/>
                  </a:cubicBezTo>
                  <a:cubicBezTo>
                    <a:pt x="33613" y="14756"/>
                    <a:pt x="33924" y="14084"/>
                    <a:pt x="34174" y="13381"/>
                  </a:cubicBezTo>
                  <a:cubicBezTo>
                    <a:pt x="34424" y="12681"/>
                    <a:pt x="34756" y="12020"/>
                    <a:pt x="35228" y="11431"/>
                  </a:cubicBezTo>
                  <a:cubicBezTo>
                    <a:pt x="35449" y="11156"/>
                    <a:pt x="35631" y="10845"/>
                    <a:pt x="35845" y="10560"/>
                  </a:cubicBezTo>
                  <a:close/>
                  <a:moveTo>
                    <a:pt x="28717" y="20880"/>
                  </a:moveTo>
                  <a:cubicBezTo>
                    <a:pt x="28735" y="20902"/>
                    <a:pt x="28752" y="20927"/>
                    <a:pt x="28770" y="20952"/>
                  </a:cubicBezTo>
                  <a:cubicBezTo>
                    <a:pt x="28682" y="21003"/>
                    <a:pt x="28593" y="21051"/>
                    <a:pt x="28503" y="21101"/>
                  </a:cubicBezTo>
                  <a:lnTo>
                    <a:pt x="28503" y="21101"/>
                  </a:lnTo>
                  <a:cubicBezTo>
                    <a:pt x="28576" y="21028"/>
                    <a:pt x="28647" y="20954"/>
                    <a:pt x="28717" y="20880"/>
                  </a:cubicBezTo>
                  <a:close/>
                  <a:moveTo>
                    <a:pt x="11155" y="20838"/>
                  </a:moveTo>
                  <a:cubicBezTo>
                    <a:pt x="11390" y="20838"/>
                    <a:pt x="11585" y="20900"/>
                    <a:pt x="11932" y="21063"/>
                  </a:cubicBezTo>
                  <a:cubicBezTo>
                    <a:pt x="11774" y="21099"/>
                    <a:pt x="11641" y="21117"/>
                    <a:pt x="11524" y="21117"/>
                  </a:cubicBezTo>
                  <a:cubicBezTo>
                    <a:pt x="11277" y="21117"/>
                    <a:pt x="11101" y="21035"/>
                    <a:pt x="10914" y="20855"/>
                  </a:cubicBezTo>
                  <a:cubicBezTo>
                    <a:pt x="11003" y="20844"/>
                    <a:pt x="11081" y="20838"/>
                    <a:pt x="11155" y="20838"/>
                  </a:cubicBezTo>
                  <a:close/>
                  <a:moveTo>
                    <a:pt x="10057" y="20627"/>
                  </a:moveTo>
                  <a:lnTo>
                    <a:pt x="10057" y="20627"/>
                  </a:lnTo>
                  <a:cubicBezTo>
                    <a:pt x="10311" y="21109"/>
                    <a:pt x="10311" y="21109"/>
                    <a:pt x="9972" y="21420"/>
                  </a:cubicBezTo>
                  <a:cubicBezTo>
                    <a:pt x="9846" y="21534"/>
                    <a:pt x="9718" y="21648"/>
                    <a:pt x="9540" y="21809"/>
                  </a:cubicBezTo>
                  <a:cubicBezTo>
                    <a:pt x="9382" y="21545"/>
                    <a:pt x="9250" y="21327"/>
                    <a:pt x="9121" y="21113"/>
                  </a:cubicBezTo>
                  <a:cubicBezTo>
                    <a:pt x="9365" y="20745"/>
                    <a:pt x="9714" y="20695"/>
                    <a:pt x="10057" y="20627"/>
                  </a:cubicBezTo>
                  <a:close/>
                  <a:moveTo>
                    <a:pt x="24430" y="5652"/>
                  </a:moveTo>
                  <a:cubicBezTo>
                    <a:pt x="24626" y="5652"/>
                    <a:pt x="24821" y="5653"/>
                    <a:pt x="25017" y="5656"/>
                  </a:cubicBezTo>
                  <a:cubicBezTo>
                    <a:pt x="26952" y="5688"/>
                    <a:pt x="28881" y="5899"/>
                    <a:pt x="30806" y="6128"/>
                  </a:cubicBezTo>
                  <a:cubicBezTo>
                    <a:pt x="31427" y="6202"/>
                    <a:pt x="32049" y="6278"/>
                    <a:pt x="32674" y="6324"/>
                  </a:cubicBezTo>
                  <a:cubicBezTo>
                    <a:pt x="32853" y="6338"/>
                    <a:pt x="33032" y="6346"/>
                    <a:pt x="33210" y="6346"/>
                  </a:cubicBezTo>
                  <a:cubicBezTo>
                    <a:pt x="33801" y="6346"/>
                    <a:pt x="34382" y="6258"/>
                    <a:pt x="34945" y="6017"/>
                  </a:cubicBezTo>
                  <a:cubicBezTo>
                    <a:pt x="35063" y="5963"/>
                    <a:pt x="35202" y="5963"/>
                    <a:pt x="35392" y="5931"/>
                  </a:cubicBezTo>
                  <a:lnTo>
                    <a:pt x="35392" y="5931"/>
                  </a:lnTo>
                  <a:cubicBezTo>
                    <a:pt x="35331" y="6224"/>
                    <a:pt x="35124" y="6449"/>
                    <a:pt x="35309" y="6657"/>
                  </a:cubicBezTo>
                  <a:cubicBezTo>
                    <a:pt x="35449" y="6810"/>
                    <a:pt x="35649" y="6909"/>
                    <a:pt x="35874" y="7071"/>
                  </a:cubicBezTo>
                  <a:cubicBezTo>
                    <a:pt x="35813" y="7231"/>
                    <a:pt x="35738" y="7428"/>
                    <a:pt x="35673" y="7631"/>
                  </a:cubicBezTo>
                  <a:cubicBezTo>
                    <a:pt x="35627" y="7763"/>
                    <a:pt x="35596" y="7903"/>
                    <a:pt x="35556" y="8038"/>
                  </a:cubicBezTo>
                  <a:cubicBezTo>
                    <a:pt x="35549" y="8053"/>
                    <a:pt x="35538" y="8067"/>
                    <a:pt x="35524" y="8081"/>
                  </a:cubicBezTo>
                  <a:cubicBezTo>
                    <a:pt x="35438" y="8231"/>
                    <a:pt x="35381" y="8406"/>
                    <a:pt x="35263" y="8524"/>
                  </a:cubicBezTo>
                  <a:cubicBezTo>
                    <a:pt x="35042" y="8749"/>
                    <a:pt x="34795" y="8960"/>
                    <a:pt x="34538" y="9149"/>
                  </a:cubicBezTo>
                  <a:cubicBezTo>
                    <a:pt x="33356" y="10016"/>
                    <a:pt x="32299" y="11006"/>
                    <a:pt x="31442" y="12202"/>
                  </a:cubicBezTo>
                  <a:cubicBezTo>
                    <a:pt x="31349" y="12331"/>
                    <a:pt x="31242" y="12456"/>
                    <a:pt x="31139" y="12574"/>
                  </a:cubicBezTo>
                  <a:cubicBezTo>
                    <a:pt x="30985" y="12745"/>
                    <a:pt x="30863" y="12902"/>
                    <a:pt x="31035" y="13149"/>
                  </a:cubicBezTo>
                  <a:cubicBezTo>
                    <a:pt x="31088" y="13224"/>
                    <a:pt x="31042" y="13406"/>
                    <a:pt x="30985" y="13513"/>
                  </a:cubicBezTo>
                  <a:cubicBezTo>
                    <a:pt x="30803" y="13860"/>
                    <a:pt x="30628" y="14221"/>
                    <a:pt x="30392" y="14527"/>
                  </a:cubicBezTo>
                  <a:cubicBezTo>
                    <a:pt x="29285" y="15952"/>
                    <a:pt x="28178" y="17377"/>
                    <a:pt x="26860" y="18624"/>
                  </a:cubicBezTo>
                  <a:cubicBezTo>
                    <a:pt x="25757" y="19667"/>
                    <a:pt x="24553" y="20549"/>
                    <a:pt x="23171" y="21163"/>
                  </a:cubicBezTo>
                  <a:cubicBezTo>
                    <a:pt x="21560" y="21881"/>
                    <a:pt x="19860" y="22281"/>
                    <a:pt x="18096" y="22324"/>
                  </a:cubicBezTo>
                  <a:cubicBezTo>
                    <a:pt x="18045" y="22325"/>
                    <a:pt x="17993" y="22326"/>
                    <a:pt x="17942" y="22326"/>
                  </a:cubicBezTo>
                  <a:cubicBezTo>
                    <a:pt x="17003" y="22326"/>
                    <a:pt x="16078" y="22115"/>
                    <a:pt x="15164" y="21887"/>
                  </a:cubicBezTo>
                  <a:cubicBezTo>
                    <a:pt x="14503" y="21724"/>
                    <a:pt x="13850" y="21509"/>
                    <a:pt x="13196" y="21313"/>
                  </a:cubicBezTo>
                  <a:cubicBezTo>
                    <a:pt x="13018" y="21259"/>
                    <a:pt x="12846" y="21177"/>
                    <a:pt x="12686" y="21041"/>
                  </a:cubicBezTo>
                  <a:lnTo>
                    <a:pt x="12686" y="21041"/>
                  </a:lnTo>
                  <a:cubicBezTo>
                    <a:pt x="12782" y="21059"/>
                    <a:pt x="12882" y="21066"/>
                    <a:pt x="12978" y="21095"/>
                  </a:cubicBezTo>
                  <a:cubicBezTo>
                    <a:pt x="13746" y="21317"/>
                    <a:pt x="14514" y="21545"/>
                    <a:pt x="15282" y="21767"/>
                  </a:cubicBezTo>
                  <a:cubicBezTo>
                    <a:pt x="15968" y="21963"/>
                    <a:pt x="16659" y="22029"/>
                    <a:pt x="17354" y="22029"/>
                  </a:cubicBezTo>
                  <a:cubicBezTo>
                    <a:pt x="17846" y="22029"/>
                    <a:pt x="18340" y="21996"/>
                    <a:pt x="18836" y="21952"/>
                  </a:cubicBezTo>
                  <a:cubicBezTo>
                    <a:pt x="20306" y="21823"/>
                    <a:pt x="21621" y="21245"/>
                    <a:pt x="22914" y="20598"/>
                  </a:cubicBezTo>
                  <a:cubicBezTo>
                    <a:pt x="24481" y="19813"/>
                    <a:pt x="25978" y="18909"/>
                    <a:pt x="27231" y="17666"/>
                  </a:cubicBezTo>
                  <a:cubicBezTo>
                    <a:pt x="27892" y="17013"/>
                    <a:pt x="28474" y="16281"/>
                    <a:pt x="29088" y="15581"/>
                  </a:cubicBezTo>
                  <a:cubicBezTo>
                    <a:pt x="29303" y="15338"/>
                    <a:pt x="29517" y="15103"/>
                    <a:pt x="29710" y="14849"/>
                  </a:cubicBezTo>
                  <a:cubicBezTo>
                    <a:pt x="29903" y="14595"/>
                    <a:pt x="30089" y="14331"/>
                    <a:pt x="30245" y="14056"/>
                  </a:cubicBezTo>
                  <a:cubicBezTo>
                    <a:pt x="30395" y="13799"/>
                    <a:pt x="30506" y="13520"/>
                    <a:pt x="30599" y="13224"/>
                  </a:cubicBezTo>
                  <a:lnTo>
                    <a:pt x="30599" y="13224"/>
                  </a:lnTo>
                  <a:cubicBezTo>
                    <a:pt x="30278" y="13388"/>
                    <a:pt x="30028" y="13638"/>
                    <a:pt x="29802" y="13906"/>
                  </a:cubicBezTo>
                  <a:cubicBezTo>
                    <a:pt x="28485" y="15488"/>
                    <a:pt x="26832" y="16495"/>
                    <a:pt x="24842" y="17063"/>
                  </a:cubicBezTo>
                  <a:cubicBezTo>
                    <a:pt x="22957" y="17598"/>
                    <a:pt x="21050" y="17809"/>
                    <a:pt x="19107" y="17820"/>
                  </a:cubicBezTo>
                  <a:cubicBezTo>
                    <a:pt x="17971" y="17827"/>
                    <a:pt x="16832" y="17806"/>
                    <a:pt x="15700" y="17898"/>
                  </a:cubicBezTo>
                  <a:cubicBezTo>
                    <a:pt x="14661" y="17984"/>
                    <a:pt x="13629" y="18195"/>
                    <a:pt x="12596" y="18373"/>
                  </a:cubicBezTo>
                  <a:cubicBezTo>
                    <a:pt x="12182" y="18445"/>
                    <a:pt x="11778" y="18566"/>
                    <a:pt x="11368" y="18673"/>
                  </a:cubicBezTo>
                  <a:cubicBezTo>
                    <a:pt x="11250" y="18706"/>
                    <a:pt x="11135" y="18756"/>
                    <a:pt x="11032" y="18841"/>
                  </a:cubicBezTo>
                  <a:cubicBezTo>
                    <a:pt x="11554" y="18727"/>
                    <a:pt x="12075" y="18606"/>
                    <a:pt x="12600" y="18502"/>
                  </a:cubicBezTo>
                  <a:cubicBezTo>
                    <a:pt x="14264" y="18174"/>
                    <a:pt x="15950" y="18095"/>
                    <a:pt x="17639" y="18081"/>
                  </a:cubicBezTo>
                  <a:cubicBezTo>
                    <a:pt x="18746" y="18073"/>
                    <a:pt x="19853" y="18070"/>
                    <a:pt x="20960" y="18066"/>
                  </a:cubicBezTo>
                  <a:cubicBezTo>
                    <a:pt x="23024" y="18063"/>
                    <a:pt x="24960" y="17534"/>
                    <a:pt x="26814" y="16663"/>
                  </a:cubicBezTo>
                  <a:cubicBezTo>
                    <a:pt x="26957" y="16599"/>
                    <a:pt x="27107" y="16552"/>
                    <a:pt x="27257" y="16495"/>
                  </a:cubicBezTo>
                  <a:cubicBezTo>
                    <a:pt x="27414" y="16388"/>
                    <a:pt x="27570" y="16281"/>
                    <a:pt x="27728" y="16170"/>
                  </a:cubicBezTo>
                  <a:cubicBezTo>
                    <a:pt x="27763" y="16159"/>
                    <a:pt x="27799" y="16145"/>
                    <a:pt x="27839" y="16134"/>
                  </a:cubicBezTo>
                  <a:cubicBezTo>
                    <a:pt x="27880" y="16137"/>
                    <a:pt x="27927" y="16149"/>
                    <a:pt x="27969" y="16149"/>
                  </a:cubicBezTo>
                  <a:cubicBezTo>
                    <a:pt x="27989" y="16149"/>
                    <a:pt x="28008" y="16146"/>
                    <a:pt x="28024" y="16138"/>
                  </a:cubicBezTo>
                  <a:cubicBezTo>
                    <a:pt x="28135" y="16085"/>
                    <a:pt x="28235" y="16009"/>
                    <a:pt x="28360" y="15963"/>
                  </a:cubicBezTo>
                  <a:lnTo>
                    <a:pt x="28360" y="15963"/>
                  </a:lnTo>
                  <a:cubicBezTo>
                    <a:pt x="27774" y="16692"/>
                    <a:pt x="27192" y="17417"/>
                    <a:pt x="26449" y="17984"/>
                  </a:cubicBezTo>
                  <a:cubicBezTo>
                    <a:pt x="24814" y="19235"/>
                    <a:pt x="23089" y="20334"/>
                    <a:pt x="21167" y="21113"/>
                  </a:cubicBezTo>
                  <a:cubicBezTo>
                    <a:pt x="20100" y="21546"/>
                    <a:pt x="19006" y="21720"/>
                    <a:pt x="17882" y="21720"/>
                  </a:cubicBezTo>
                  <a:cubicBezTo>
                    <a:pt x="17652" y="21720"/>
                    <a:pt x="17421" y="21713"/>
                    <a:pt x="17189" y="21699"/>
                  </a:cubicBezTo>
                  <a:cubicBezTo>
                    <a:pt x="16235" y="21641"/>
                    <a:pt x="15328" y="21381"/>
                    <a:pt x="14425" y="21084"/>
                  </a:cubicBezTo>
                  <a:cubicBezTo>
                    <a:pt x="13779" y="20870"/>
                    <a:pt x="13125" y="20659"/>
                    <a:pt x="12467" y="20477"/>
                  </a:cubicBezTo>
                  <a:cubicBezTo>
                    <a:pt x="12174" y="20398"/>
                    <a:pt x="11876" y="20351"/>
                    <a:pt x="11577" y="20351"/>
                  </a:cubicBezTo>
                  <a:cubicBezTo>
                    <a:pt x="11298" y="20351"/>
                    <a:pt x="11018" y="20391"/>
                    <a:pt x="10739" y="20484"/>
                  </a:cubicBezTo>
                  <a:cubicBezTo>
                    <a:pt x="10518" y="20220"/>
                    <a:pt x="10325" y="19955"/>
                    <a:pt x="10275" y="19613"/>
                  </a:cubicBezTo>
                  <a:cubicBezTo>
                    <a:pt x="9904" y="19474"/>
                    <a:pt x="9975" y="19098"/>
                    <a:pt x="9797" y="18810"/>
                  </a:cubicBezTo>
                  <a:cubicBezTo>
                    <a:pt x="10100" y="18716"/>
                    <a:pt x="10343" y="18638"/>
                    <a:pt x="10589" y="18563"/>
                  </a:cubicBezTo>
                  <a:cubicBezTo>
                    <a:pt x="12060" y="18109"/>
                    <a:pt x="13522" y="17610"/>
                    <a:pt x="15007" y="17213"/>
                  </a:cubicBezTo>
                  <a:cubicBezTo>
                    <a:pt x="16539" y="16806"/>
                    <a:pt x="18086" y="16438"/>
                    <a:pt x="19646" y="16149"/>
                  </a:cubicBezTo>
                  <a:cubicBezTo>
                    <a:pt x="22424" y="15631"/>
                    <a:pt x="24835" y="14381"/>
                    <a:pt x="27024" y="12642"/>
                  </a:cubicBezTo>
                  <a:cubicBezTo>
                    <a:pt x="28002" y="11864"/>
                    <a:pt x="28996" y="11096"/>
                    <a:pt x="30117" y="10520"/>
                  </a:cubicBezTo>
                  <a:cubicBezTo>
                    <a:pt x="30906" y="10117"/>
                    <a:pt x="31699" y="9716"/>
                    <a:pt x="32502" y="9342"/>
                  </a:cubicBezTo>
                  <a:cubicBezTo>
                    <a:pt x="33196" y="9017"/>
                    <a:pt x="33817" y="8589"/>
                    <a:pt x="34417" y="8124"/>
                  </a:cubicBezTo>
                  <a:cubicBezTo>
                    <a:pt x="34738" y="7878"/>
                    <a:pt x="34906" y="7557"/>
                    <a:pt x="34899" y="7145"/>
                  </a:cubicBezTo>
                  <a:cubicBezTo>
                    <a:pt x="34892" y="6813"/>
                    <a:pt x="34792" y="6667"/>
                    <a:pt x="34474" y="6571"/>
                  </a:cubicBezTo>
                  <a:cubicBezTo>
                    <a:pt x="34316" y="6523"/>
                    <a:pt x="34158" y="6478"/>
                    <a:pt x="33997" y="6478"/>
                  </a:cubicBezTo>
                  <a:cubicBezTo>
                    <a:pt x="33914" y="6478"/>
                    <a:pt x="33830" y="6490"/>
                    <a:pt x="33745" y="6520"/>
                  </a:cubicBezTo>
                  <a:cubicBezTo>
                    <a:pt x="33621" y="6560"/>
                    <a:pt x="33492" y="6578"/>
                    <a:pt x="33367" y="6614"/>
                  </a:cubicBezTo>
                  <a:cubicBezTo>
                    <a:pt x="33238" y="6649"/>
                    <a:pt x="33117" y="6692"/>
                    <a:pt x="32999" y="6767"/>
                  </a:cubicBezTo>
                  <a:cubicBezTo>
                    <a:pt x="33202" y="6721"/>
                    <a:pt x="33406" y="6681"/>
                    <a:pt x="33606" y="6635"/>
                  </a:cubicBezTo>
                  <a:cubicBezTo>
                    <a:pt x="33693" y="6615"/>
                    <a:pt x="33778" y="6606"/>
                    <a:pt x="33863" y="6606"/>
                  </a:cubicBezTo>
                  <a:cubicBezTo>
                    <a:pt x="34051" y="6606"/>
                    <a:pt x="34235" y="6652"/>
                    <a:pt x="34420" y="6721"/>
                  </a:cubicBezTo>
                  <a:cubicBezTo>
                    <a:pt x="34645" y="6807"/>
                    <a:pt x="34727" y="6963"/>
                    <a:pt x="34724" y="7192"/>
                  </a:cubicBezTo>
                  <a:cubicBezTo>
                    <a:pt x="34720" y="7542"/>
                    <a:pt x="34570" y="7821"/>
                    <a:pt x="34292" y="8010"/>
                  </a:cubicBezTo>
                  <a:cubicBezTo>
                    <a:pt x="33774" y="8356"/>
                    <a:pt x="33260" y="8721"/>
                    <a:pt x="32706" y="9009"/>
                  </a:cubicBezTo>
                  <a:cubicBezTo>
                    <a:pt x="31703" y="9531"/>
                    <a:pt x="30649" y="9970"/>
                    <a:pt x="29652" y="10509"/>
                  </a:cubicBezTo>
                  <a:cubicBezTo>
                    <a:pt x="28846" y="10942"/>
                    <a:pt x="28035" y="11396"/>
                    <a:pt x="27324" y="11966"/>
                  </a:cubicBezTo>
                  <a:cubicBezTo>
                    <a:pt x="25357" y="13552"/>
                    <a:pt x="23160" y="14663"/>
                    <a:pt x="20771" y="15456"/>
                  </a:cubicBezTo>
                  <a:cubicBezTo>
                    <a:pt x="18971" y="16052"/>
                    <a:pt x="17139" y="16513"/>
                    <a:pt x="15292" y="16927"/>
                  </a:cubicBezTo>
                  <a:cubicBezTo>
                    <a:pt x="13843" y="17256"/>
                    <a:pt x="12411" y="17645"/>
                    <a:pt x="11039" y="18231"/>
                  </a:cubicBezTo>
                  <a:cubicBezTo>
                    <a:pt x="10961" y="18263"/>
                    <a:pt x="10878" y="18292"/>
                    <a:pt x="10796" y="18317"/>
                  </a:cubicBezTo>
                  <a:cubicBezTo>
                    <a:pt x="10793" y="18318"/>
                    <a:pt x="10790" y="18318"/>
                    <a:pt x="10786" y="18318"/>
                  </a:cubicBezTo>
                  <a:cubicBezTo>
                    <a:pt x="10763" y="18318"/>
                    <a:pt x="10733" y="18299"/>
                    <a:pt x="10664" y="18281"/>
                  </a:cubicBezTo>
                  <a:cubicBezTo>
                    <a:pt x="10832" y="18170"/>
                    <a:pt x="10972" y="18070"/>
                    <a:pt x="11114" y="17981"/>
                  </a:cubicBezTo>
                  <a:cubicBezTo>
                    <a:pt x="12047" y="17427"/>
                    <a:pt x="13039" y="17028"/>
                    <a:pt x="14064" y="16685"/>
                  </a:cubicBezTo>
                  <a:cubicBezTo>
                    <a:pt x="16192" y="15973"/>
                    <a:pt x="18350" y="15373"/>
                    <a:pt x="20514" y="14791"/>
                  </a:cubicBezTo>
                  <a:cubicBezTo>
                    <a:pt x="21846" y="14435"/>
                    <a:pt x="22996" y="13723"/>
                    <a:pt x="24085" y="12909"/>
                  </a:cubicBezTo>
                  <a:cubicBezTo>
                    <a:pt x="24445" y="12638"/>
                    <a:pt x="24796" y="12349"/>
                    <a:pt x="25124" y="12038"/>
                  </a:cubicBezTo>
                  <a:cubicBezTo>
                    <a:pt x="26149" y="11063"/>
                    <a:pt x="27317" y="10316"/>
                    <a:pt x="28624" y="9774"/>
                  </a:cubicBezTo>
                  <a:cubicBezTo>
                    <a:pt x="29321" y="9485"/>
                    <a:pt x="30028" y="9217"/>
                    <a:pt x="30724" y="8917"/>
                  </a:cubicBezTo>
                  <a:cubicBezTo>
                    <a:pt x="31002" y="8795"/>
                    <a:pt x="31267" y="8638"/>
                    <a:pt x="31510" y="8460"/>
                  </a:cubicBezTo>
                  <a:cubicBezTo>
                    <a:pt x="31602" y="8392"/>
                    <a:pt x="31663" y="8203"/>
                    <a:pt x="31642" y="8088"/>
                  </a:cubicBezTo>
                  <a:cubicBezTo>
                    <a:pt x="31628" y="8018"/>
                    <a:pt x="31443" y="7934"/>
                    <a:pt x="31327" y="7934"/>
                  </a:cubicBezTo>
                  <a:cubicBezTo>
                    <a:pt x="31325" y="7934"/>
                    <a:pt x="31323" y="7934"/>
                    <a:pt x="31320" y="7935"/>
                  </a:cubicBezTo>
                  <a:cubicBezTo>
                    <a:pt x="31017" y="7942"/>
                    <a:pt x="30713" y="7971"/>
                    <a:pt x="30413" y="8028"/>
                  </a:cubicBezTo>
                  <a:cubicBezTo>
                    <a:pt x="29439" y="8213"/>
                    <a:pt x="28460" y="8289"/>
                    <a:pt x="27478" y="8289"/>
                  </a:cubicBezTo>
                  <a:cubicBezTo>
                    <a:pt x="26963" y="8289"/>
                    <a:pt x="26448" y="8268"/>
                    <a:pt x="25932" y="8231"/>
                  </a:cubicBezTo>
                  <a:cubicBezTo>
                    <a:pt x="24696" y="8145"/>
                    <a:pt x="23467" y="7981"/>
                    <a:pt x="22235" y="7895"/>
                  </a:cubicBezTo>
                  <a:cubicBezTo>
                    <a:pt x="21736" y="7862"/>
                    <a:pt x="21238" y="7845"/>
                    <a:pt x="20741" y="7845"/>
                  </a:cubicBezTo>
                  <a:cubicBezTo>
                    <a:pt x="19522" y="7845"/>
                    <a:pt x="18308" y="7950"/>
                    <a:pt x="17103" y="8188"/>
                  </a:cubicBezTo>
                  <a:cubicBezTo>
                    <a:pt x="15543" y="8499"/>
                    <a:pt x="14211" y="9217"/>
                    <a:pt x="13100" y="10364"/>
                  </a:cubicBezTo>
                  <a:cubicBezTo>
                    <a:pt x="12253" y="11242"/>
                    <a:pt x="11496" y="12170"/>
                    <a:pt x="11082" y="13338"/>
                  </a:cubicBezTo>
                  <a:cubicBezTo>
                    <a:pt x="11053" y="13420"/>
                    <a:pt x="11010" y="13495"/>
                    <a:pt x="10925" y="13563"/>
                  </a:cubicBezTo>
                  <a:cubicBezTo>
                    <a:pt x="10946" y="13463"/>
                    <a:pt x="10964" y="13363"/>
                    <a:pt x="10993" y="13267"/>
                  </a:cubicBezTo>
                  <a:cubicBezTo>
                    <a:pt x="11307" y="12185"/>
                    <a:pt x="11739" y="11152"/>
                    <a:pt x="12335" y="10196"/>
                  </a:cubicBezTo>
                  <a:cubicBezTo>
                    <a:pt x="12489" y="9949"/>
                    <a:pt x="12671" y="9716"/>
                    <a:pt x="12875" y="9513"/>
                  </a:cubicBezTo>
                  <a:cubicBezTo>
                    <a:pt x="13967" y="8406"/>
                    <a:pt x="15232" y="7585"/>
                    <a:pt x="16728" y="7113"/>
                  </a:cubicBezTo>
                  <a:cubicBezTo>
                    <a:pt x="18243" y="6638"/>
                    <a:pt x="19772" y="6379"/>
                    <a:pt x="21321" y="6379"/>
                  </a:cubicBezTo>
                  <a:cubicBezTo>
                    <a:pt x="22113" y="6379"/>
                    <a:pt x="22910" y="6447"/>
                    <a:pt x="23713" y="6588"/>
                  </a:cubicBezTo>
                  <a:cubicBezTo>
                    <a:pt x="24646" y="6753"/>
                    <a:pt x="25581" y="6885"/>
                    <a:pt x="26510" y="7064"/>
                  </a:cubicBezTo>
                  <a:cubicBezTo>
                    <a:pt x="27165" y="7190"/>
                    <a:pt x="27820" y="7236"/>
                    <a:pt x="28476" y="7236"/>
                  </a:cubicBezTo>
                  <a:cubicBezTo>
                    <a:pt x="28966" y="7236"/>
                    <a:pt x="29456" y="7211"/>
                    <a:pt x="29949" y="7174"/>
                  </a:cubicBezTo>
                  <a:cubicBezTo>
                    <a:pt x="29896" y="7171"/>
                    <a:pt x="29844" y="7162"/>
                    <a:pt x="29793" y="7162"/>
                  </a:cubicBezTo>
                  <a:cubicBezTo>
                    <a:pt x="29786" y="7162"/>
                    <a:pt x="29778" y="7163"/>
                    <a:pt x="29771" y="7163"/>
                  </a:cubicBezTo>
                  <a:cubicBezTo>
                    <a:pt x="29583" y="7172"/>
                    <a:pt x="29397" y="7176"/>
                    <a:pt x="29210" y="7176"/>
                  </a:cubicBezTo>
                  <a:cubicBezTo>
                    <a:pt x="27997" y="7176"/>
                    <a:pt x="26802" y="6995"/>
                    <a:pt x="25610" y="6759"/>
                  </a:cubicBezTo>
                  <a:cubicBezTo>
                    <a:pt x="24164" y="6470"/>
                    <a:pt x="22711" y="6198"/>
                    <a:pt x="21230" y="6198"/>
                  </a:cubicBezTo>
                  <a:cubicBezTo>
                    <a:pt x="21175" y="6198"/>
                    <a:pt x="21119" y="6198"/>
                    <a:pt x="21064" y="6199"/>
                  </a:cubicBezTo>
                  <a:cubicBezTo>
                    <a:pt x="19335" y="6224"/>
                    <a:pt x="17646" y="6510"/>
                    <a:pt x="15993" y="7006"/>
                  </a:cubicBezTo>
                  <a:cubicBezTo>
                    <a:pt x="15510" y="7153"/>
                    <a:pt x="15057" y="7407"/>
                    <a:pt x="14593" y="7617"/>
                  </a:cubicBezTo>
                  <a:cubicBezTo>
                    <a:pt x="14464" y="7674"/>
                    <a:pt x="14346" y="7749"/>
                    <a:pt x="14168" y="7756"/>
                  </a:cubicBezTo>
                  <a:cubicBezTo>
                    <a:pt x="14303" y="7642"/>
                    <a:pt x="14425" y="7517"/>
                    <a:pt x="14567" y="7417"/>
                  </a:cubicBezTo>
                  <a:cubicBezTo>
                    <a:pt x="15218" y="6963"/>
                    <a:pt x="15953" y="6674"/>
                    <a:pt x="16703" y="6442"/>
                  </a:cubicBezTo>
                  <a:cubicBezTo>
                    <a:pt x="18075" y="6017"/>
                    <a:pt x="19479" y="5781"/>
                    <a:pt x="20914" y="5735"/>
                  </a:cubicBezTo>
                  <a:cubicBezTo>
                    <a:pt x="22086" y="5701"/>
                    <a:pt x="23258" y="5652"/>
                    <a:pt x="24430" y="5652"/>
                  </a:cubicBezTo>
                  <a:close/>
                  <a:moveTo>
                    <a:pt x="9000" y="21317"/>
                  </a:moveTo>
                  <a:cubicBezTo>
                    <a:pt x="9132" y="21581"/>
                    <a:pt x="9225" y="21773"/>
                    <a:pt x="9325" y="21973"/>
                  </a:cubicBezTo>
                  <a:cubicBezTo>
                    <a:pt x="9150" y="22209"/>
                    <a:pt x="8915" y="22273"/>
                    <a:pt x="8610" y="22370"/>
                  </a:cubicBezTo>
                  <a:cubicBezTo>
                    <a:pt x="8707" y="21977"/>
                    <a:pt x="8782" y="21663"/>
                    <a:pt x="9000" y="21317"/>
                  </a:cubicBezTo>
                  <a:close/>
                  <a:moveTo>
                    <a:pt x="35510" y="8745"/>
                  </a:moveTo>
                  <a:cubicBezTo>
                    <a:pt x="35528" y="8756"/>
                    <a:pt x="35542" y="8770"/>
                    <a:pt x="35560" y="8781"/>
                  </a:cubicBezTo>
                  <a:cubicBezTo>
                    <a:pt x="35481" y="8881"/>
                    <a:pt x="35413" y="8988"/>
                    <a:pt x="35327" y="9078"/>
                  </a:cubicBezTo>
                  <a:cubicBezTo>
                    <a:pt x="34767" y="9681"/>
                    <a:pt x="34371" y="10385"/>
                    <a:pt x="34053" y="11145"/>
                  </a:cubicBezTo>
                  <a:cubicBezTo>
                    <a:pt x="33849" y="11624"/>
                    <a:pt x="33606" y="12103"/>
                    <a:pt x="33295" y="12513"/>
                  </a:cubicBezTo>
                  <a:cubicBezTo>
                    <a:pt x="32103" y="14074"/>
                    <a:pt x="30953" y="15667"/>
                    <a:pt x="29892" y="17323"/>
                  </a:cubicBezTo>
                  <a:cubicBezTo>
                    <a:pt x="28988" y="18731"/>
                    <a:pt x="27735" y="19795"/>
                    <a:pt x="26314" y="20659"/>
                  </a:cubicBezTo>
                  <a:cubicBezTo>
                    <a:pt x="24524" y="21752"/>
                    <a:pt x="22578" y="22406"/>
                    <a:pt x="20499" y="22655"/>
                  </a:cubicBezTo>
                  <a:cubicBezTo>
                    <a:pt x="20233" y="22688"/>
                    <a:pt x="19937" y="22705"/>
                    <a:pt x="19638" y="22705"/>
                  </a:cubicBezTo>
                  <a:cubicBezTo>
                    <a:pt x="19029" y="22705"/>
                    <a:pt x="18405" y="22635"/>
                    <a:pt x="17979" y="22492"/>
                  </a:cubicBezTo>
                  <a:cubicBezTo>
                    <a:pt x="18064" y="22481"/>
                    <a:pt x="18153" y="22463"/>
                    <a:pt x="18243" y="22459"/>
                  </a:cubicBezTo>
                  <a:cubicBezTo>
                    <a:pt x="19603" y="22398"/>
                    <a:pt x="20936" y="22163"/>
                    <a:pt x="22225" y="21737"/>
                  </a:cubicBezTo>
                  <a:cubicBezTo>
                    <a:pt x="23578" y="21292"/>
                    <a:pt x="24788" y="20567"/>
                    <a:pt x="25910" y="19691"/>
                  </a:cubicBezTo>
                  <a:cubicBezTo>
                    <a:pt x="27064" y="18795"/>
                    <a:pt x="28071" y="17745"/>
                    <a:pt x="29006" y="16627"/>
                  </a:cubicBezTo>
                  <a:cubicBezTo>
                    <a:pt x="29492" y="16045"/>
                    <a:pt x="29978" y="15463"/>
                    <a:pt x="30431" y="14859"/>
                  </a:cubicBezTo>
                  <a:cubicBezTo>
                    <a:pt x="30717" y="14478"/>
                    <a:pt x="30964" y="14063"/>
                    <a:pt x="31192" y="13642"/>
                  </a:cubicBezTo>
                  <a:cubicBezTo>
                    <a:pt x="31274" y="13492"/>
                    <a:pt x="31285" y="13281"/>
                    <a:pt x="31267" y="13102"/>
                  </a:cubicBezTo>
                  <a:cubicBezTo>
                    <a:pt x="31253" y="12942"/>
                    <a:pt x="31281" y="12828"/>
                    <a:pt x="31381" y="12706"/>
                  </a:cubicBezTo>
                  <a:cubicBezTo>
                    <a:pt x="31577" y="12474"/>
                    <a:pt x="31763" y="12228"/>
                    <a:pt x="31942" y="11981"/>
                  </a:cubicBezTo>
                  <a:cubicBezTo>
                    <a:pt x="32614" y="11053"/>
                    <a:pt x="33431" y="10270"/>
                    <a:pt x="34353" y="9599"/>
                  </a:cubicBezTo>
                  <a:cubicBezTo>
                    <a:pt x="34742" y="9317"/>
                    <a:pt x="35124" y="9027"/>
                    <a:pt x="35510" y="8745"/>
                  </a:cubicBezTo>
                  <a:close/>
                  <a:moveTo>
                    <a:pt x="18274" y="22813"/>
                  </a:moveTo>
                  <a:lnTo>
                    <a:pt x="18274" y="22856"/>
                  </a:lnTo>
                  <a:cubicBezTo>
                    <a:pt x="18200" y="22852"/>
                    <a:pt x="18124" y="22848"/>
                    <a:pt x="18050" y="22845"/>
                  </a:cubicBezTo>
                  <a:lnTo>
                    <a:pt x="18050" y="22813"/>
                  </a:lnTo>
                  <a:close/>
                  <a:moveTo>
                    <a:pt x="3555" y="19913"/>
                  </a:moveTo>
                  <a:cubicBezTo>
                    <a:pt x="4067" y="19913"/>
                    <a:pt x="4540" y="20092"/>
                    <a:pt x="4951" y="20466"/>
                  </a:cubicBezTo>
                  <a:cubicBezTo>
                    <a:pt x="5268" y="20756"/>
                    <a:pt x="5564" y="21091"/>
                    <a:pt x="5793" y="21455"/>
                  </a:cubicBezTo>
                  <a:cubicBezTo>
                    <a:pt x="6204" y="22120"/>
                    <a:pt x="6665" y="22695"/>
                    <a:pt x="7482" y="22909"/>
                  </a:cubicBezTo>
                  <a:cubicBezTo>
                    <a:pt x="7310" y="22940"/>
                    <a:pt x="7141" y="22958"/>
                    <a:pt x="6976" y="22958"/>
                  </a:cubicBezTo>
                  <a:cubicBezTo>
                    <a:pt x="6557" y="22958"/>
                    <a:pt x="6163" y="22847"/>
                    <a:pt x="5808" y="22573"/>
                  </a:cubicBezTo>
                  <a:cubicBezTo>
                    <a:pt x="5554" y="22380"/>
                    <a:pt x="5329" y="22149"/>
                    <a:pt x="5079" y="21948"/>
                  </a:cubicBezTo>
                  <a:cubicBezTo>
                    <a:pt x="4522" y="21509"/>
                    <a:pt x="3957" y="21073"/>
                    <a:pt x="3393" y="20638"/>
                  </a:cubicBezTo>
                  <a:cubicBezTo>
                    <a:pt x="3179" y="20470"/>
                    <a:pt x="2958" y="20309"/>
                    <a:pt x="2701" y="20113"/>
                  </a:cubicBezTo>
                  <a:cubicBezTo>
                    <a:pt x="2818" y="20052"/>
                    <a:pt x="2886" y="20006"/>
                    <a:pt x="2961" y="19988"/>
                  </a:cubicBezTo>
                  <a:cubicBezTo>
                    <a:pt x="3164" y="19938"/>
                    <a:pt x="3362" y="19913"/>
                    <a:pt x="3555" y="19913"/>
                  </a:cubicBezTo>
                  <a:close/>
                  <a:moveTo>
                    <a:pt x="36171" y="8638"/>
                  </a:moveTo>
                  <a:cubicBezTo>
                    <a:pt x="36063" y="8935"/>
                    <a:pt x="35988" y="9245"/>
                    <a:pt x="35841" y="9524"/>
                  </a:cubicBezTo>
                  <a:cubicBezTo>
                    <a:pt x="35549" y="10077"/>
                    <a:pt x="35260" y="10634"/>
                    <a:pt x="34899" y="11142"/>
                  </a:cubicBezTo>
                  <a:cubicBezTo>
                    <a:pt x="34456" y="11767"/>
                    <a:pt x="34088" y="12424"/>
                    <a:pt x="33852" y="13149"/>
                  </a:cubicBezTo>
                  <a:cubicBezTo>
                    <a:pt x="33581" y="13985"/>
                    <a:pt x="33196" y="14763"/>
                    <a:pt x="32767" y="15523"/>
                  </a:cubicBezTo>
                  <a:cubicBezTo>
                    <a:pt x="32177" y="16581"/>
                    <a:pt x="31538" y="17602"/>
                    <a:pt x="30771" y="18541"/>
                  </a:cubicBezTo>
                  <a:cubicBezTo>
                    <a:pt x="29652" y="19902"/>
                    <a:pt x="28328" y="20984"/>
                    <a:pt x="26724" y="21727"/>
                  </a:cubicBezTo>
                  <a:cubicBezTo>
                    <a:pt x="24989" y="22530"/>
                    <a:pt x="23199" y="23109"/>
                    <a:pt x="21267" y="23116"/>
                  </a:cubicBezTo>
                  <a:cubicBezTo>
                    <a:pt x="20778" y="23116"/>
                    <a:pt x="20285" y="23070"/>
                    <a:pt x="19792" y="23044"/>
                  </a:cubicBezTo>
                  <a:cubicBezTo>
                    <a:pt x="19792" y="23020"/>
                    <a:pt x="19789" y="22991"/>
                    <a:pt x="19789" y="22966"/>
                  </a:cubicBezTo>
                  <a:cubicBezTo>
                    <a:pt x="19924" y="22948"/>
                    <a:pt x="20064" y="22924"/>
                    <a:pt x="20203" y="22909"/>
                  </a:cubicBezTo>
                  <a:cubicBezTo>
                    <a:pt x="22978" y="22624"/>
                    <a:pt x="25474" y="21623"/>
                    <a:pt x="27681" y="19920"/>
                  </a:cubicBezTo>
                  <a:cubicBezTo>
                    <a:pt x="28774" y="19077"/>
                    <a:pt x="29699" y="18070"/>
                    <a:pt x="30417" y="16888"/>
                  </a:cubicBezTo>
                  <a:cubicBezTo>
                    <a:pt x="31185" y="15613"/>
                    <a:pt x="32074" y="14424"/>
                    <a:pt x="33034" y="13291"/>
                  </a:cubicBezTo>
                  <a:cubicBezTo>
                    <a:pt x="33613" y="12613"/>
                    <a:pt x="34120" y="11888"/>
                    <a:pt x="34463" y="11056"/>
                  </a:cubicBezTo>
                  <a:cubicBezTo>
                    <a:pt x="34742" y="10377"/>
                    <a:pt x="35152" y="9777"/>
                    <a:pt x="35635" y="9224"/>
                  </a:cubicBezTo>
                  <a:cubicBezTo>
                    <a:pt x="35806" y="9031"/>
                    <a:pt x="35956" y="8816"/>
                    <a:pt x="36171" y="8638"/>
                  </a:cubicBezTo>
                  <a:close/>
                  <a:moveTo>
                    <a:pt x="28464" y="21133"/>
                  </a:moveTo>
                  <a:cubicBezTo>
                    <a:pt x="28443" y="21177"/>
                    <a:pt x="28428" y="21233"/>
                    <a:pt x="28392" y="21259"/>
                  </a:cubicBezTo>
                  <a:cubicBezTo>
                    <a:pt x="27671" y="21802"/>
                    <a:pt x="26974" y="22380"/>
                    <a:pt x="26224" y="22877"/>
                  </a:cubicBezTo>
                  <a:cubicBezTo>
                    <a:pt x="24891" y="23756"/>
                    <a:pt x="23451" y="24131"/>
                    <a:pt x="21947" y="24131"/>
                  </a:cubicBezTo>
                  <a:cubicBezTo>
                    <a:pt x="21385" y="24131"/>
                    <a:pt x="20813" y="24079"/>
                    <a:pt x="20235" y="23980"/>
                  </a:cubicBezTo>
                  <a:cubicBezTo>
                    <a:pt x="18249" y="23644"/>
                    <a:pt x="16364" y="22948"/>
                    <a:pt x="14482" y="22245"/>
                  </a:cubicBezTo>
                  <a:cubicBezTo>
                    <a:pt x="14417" y="22220"/>
                    <a:pt x="14357" y="22177"/>
                    <a:pt x="14314" y="22080"/>
                  </a:cubicBezTo>
                  <a:lnTo>
                    <a:pt x="14314" y="22080"/>
                  </a:lnTo>
                  <a:cubicBezTo>
                    <a:pt x="14460" y="22120"/>
                    <a:pt x="14607" y="22159"/>
                    <a:pt x="14753" y="22199"/>
                  </a:cubicBezTo>
                  <a:cubicBezTo>
                    <a:pt x="15836" y="22492"/>
                    <a:pt x="16899" y="22866"/>
                    <a:pt x="17996" y="23062"/>
                  </a:cubicBezTo>
                  <a:cubicBezTo>
                    <a:pt x="19043" y="23250"/>
                    <a:pt x="20101" y="23395"/>
                    <a:pt x="21168" y="23395"/>
                  </a:cubicBezTo>
                  <a:cubicBezTo>
                    <a:pt x="21542" y="23395"/>
                    <a:pt x="21916" y="23377"/>
                    <a:pt x="22292" y="23338"/>
                  </a:cubicBezTo>
                  <a:cubicBezTo>
                    <a:pt x="23756" y="23184"/>
                    <a:pt x="25139" y="22756"/>
                    <a:pt x="26467" y="22141"/>
                  </a:cubicBezTo>
                  <a:cubicBezTo>
                    <a:pt x="27056" y="21866"/>
                    <a:pt x="27624" y="21534"/>
                    <a:pt x="28203" y="21231"/>
                  </a:cubicBezTo>
                  <a:cubicBezTo>
                    <a:pt x="28284" y="21190"/>
                    <a:pt x="28378" y="21166"/>
                    <a:pt x="28464" y="21133"/>
                  </a:cubicBezTo>
                  <a:close/>
                  <a:moveTo>
                    <a:pt x="35192" y="14570"/>
                  </a:moveTo>
                  <a:cubicBezTo>
                    <a:pt x="35192" y="14738"/>
                    <a:pt x="35206" y="14821"/>
                    <a:pt x="35192" y="14899"/>
                  </a:cubicBezTo>
                  <a:cubicBezTo>
                    <a:pt x="34738" y="17163"/>
                    <a:pt x="33567" y="18995"/>
                    <a:pt x="31785" y="20435"/>
                  </a:cubicBezTo>
                  <a:cubicBezTo>
                    <a:pt x="31310" y="20816"/>
                    <a:pt x="30778" y="21124"/>
                    <a:pt x="30263" y="21449"/>
                  </a:cubicBezTo>
                  <a:cubicBezTo>
                    <a:pt x="29985" y="21627"/>
                    <a:pt x="29738" y="21813"/>
                    <a:pt x="29599" y="22123"/>
                  </a:cubicBezTo>
                  <a:cubicBezTo>
                    <a:pt x="29553" y="22223"/>
                    <a:pt x="29481" y="22331"/>
                    <a:pt x="29392" y="22395"/>
                  </a:cubicBezTo>
                  <a:cubicBezTo>
                    <a:pt x="28963" y="22695"/>
                    <a:pt x="28553" y="23044"/>
                    <a:pt x="28085" y="23266"/>
                  </a:cubicBezTo>
                  <a:cubicBezTo>
                    <a:pt x="26931" y="23809"/>
                    <a:pt x="25706" y="24124"/>
                    <a:pt x="24428" y="24195"/>
                  </a:cubicBezTo>
                  <a:cubicBezTo>
                    <a:pt x="24391" y="24196"/>
                    <a:pt x="24354" y="24197"/>
                    <a:pt x="24317" y="24197"/>
                  </a:cubicBezTo>
                  <a:cubicBezTo>
                    <a:pt x="24281" y="24197"/>
                    <a:pt x="24244" y="24196"/>
                    <a:pt x="24206" y="24195"/>
                  </a:cubicBezTo>
                  <a:cubicBezTo>
                    <a:pt x="24185" y="24191"/>
                    <a:pt x="24163" y="24170"/>
                    <a:pt x="24107" y="24134"/>
                  </a:cubicBezTo>
                  <a:cubicBezTo>
                    <a:pt x="24374" y="24045"/>
                    <a:pt x="24617" y="23966"/>
                    <a:pt x="24857" y="23877"/>
                  </a:cubicBezTo>
                  <a:cubicBezTo>
                    <a:pt x="25889" y="23491"/>
                    <a:pt x="26835" y="22937"/>
                    <a:pt x="27685" y="22248"/>
                  </a:cubicBezTo>
                  <a:cubicBezTo>
                    <a:pt x="28878" y="21284"/>
                    <a:pt x="30128" y="20409"/>
                    <a:pt x="31435" y="19613"/>
                  </a:cubicBezTo>
                  <a:cubicBezTo>
                    <a:pt x="32820" y="18767"/>
                    <a:pt x="33781" y="17538"/>
                    <a:pt x="34510" y="16116"/>
                  </a:cubicBezTo>
                  <a:cubicBezTo>
                    <a:pt x="34752" y="15642"/>
                    <a:pt x="34942" y="15142"/>
                    <a:pt x="35192" y="14570"/>
                  </a:cubicBezTo>
                  <a:close/>
                  <a:moveTo>
                    <a:pt x="22521" y="0"/>
                  </a:moveTo>
                  <a:cubicBezTo>
                    <a:pt x="22170" y="0"/>
                    <a:pt x="21817" y="20"/>
                    <a:pt x="21460" y="64"/>
                  </a:cubicBezTo>
                  <a:cubicBezTo>
                    <a:pt x="19932" y="250"/>
                    <a:pt x="18460" y="649"/>
                    <a:pt x="17146" y="1496"/>
                  </a:cubicBezTo>
                  <a:cubicBezTo>
                    <a:pt x="16314" y="2032"/>
                    <a:pt x="15478" y="2564"/>
                    <a:pt x="14679" y="3146"/>
                  </a:cubicBezTo>
                  <a:cubicBezTo>
                    <a:pt x="13743" y="3824"/>
                    <a:pt x="12868" y="4585"/>
                    <a:pt x="12335" y="5638"/>
                  </a:cubicBezTo>
                  <a:cubicBezTo>
                    <a:pt x="11717" y="6856"/>
                    <a:pt x="11028" y="8038"/>
                    <a:pt x="10496" y="9302"/>
                  </a:cubicBezTo>
                  <a:cubicBezTo>
                    <a:pt x="9732" y="11117"/>
                    <a:pt x="9354" y="12991"/>
                    <a:pt x="9393" y="14959"/>
                  </a:cubicBezTo>
                  <a:cubicBezTo>
                    <a:pt x="9411" y="15917"/>
                    <a:pt x="9354" y="16878"/>
                    <a:pt x="9347" y="17838"/>
                  </a:cubicBezTo>
                  <a:cubicBezTo>
                    <a:pt x="9347" y="18138"/>
                    <a:pt x="9261" y="18348"/>
                    <a:pt x="9004" y="18531"/>
                  </a:cubicBezTo>
                  <a:cubicBezTo>
                    <a:pt x="8436" y="18935"/>
                    <a:pt x="8300" y="19495"/>
                    <a:pt x="8496" y="20152"/>
                  </a:cubicBezTo>
                  <a:cubicBezTo>
                    <a:pt x="8521" y="20245"/>
                    <a:pt x="8532" y="20341"/>
                    <a:pt x="8557" y="20491"/>
                  </a:cubicBezTo>
                  <a:cubicBezTo>
                    <a:pt x="8361" y="20456"/>
                    <a:pt x="8200" y="20448"/>
                    <a:pt x="8058" y="20399"/>
                  </a:cubicBezTo>
                  <a:cubicBezTo>
                    <a:pt x="7782" y="20302"/>
                    <a:pt x="7514" y="20188"/>
                    <a:pt x="7247" y="20070"/>
                  </a:cubicBezTo>
                  <a:cubicBezTo>
                    <a:pt x="6697" y="19823"/>
                    <a:pt x="6125" y="19667"/>
                    <a:pt x="5525" y="19602"/>
                  </a:cubicBezTo>
                  <a:cubicBezTo>
                    <a:pt x="5478" y="19598"/>
                    <a:pt x="5429" y="19592"/>
                    <a:pt x="5380" y="19592"/>
                  </a:cubicBezTo>
                  <a:cubicBezTo>
                    <a:pt x="5277" y="19592"/>
                    <a:pt x="5170" y="19617"/>
                    <a:pt x="5061" y="19731"/>
                  </a:cubicBezTo>
                  <a:cubicBezTo>
                    <a:pt x="5215" y="19770"/>
                    <a:pt x="5322" y="19795"/>
                    <a:pt x="5429" y="19823"/>
                  </a:cubicBezTo>
                  <a:cubicBezTo>
                    <a:pt x="5936" y="19959"/>
                    <a:pt x="6451" y="20063"/>
                    <a:pt x="6943" y="20231"/>
                  </a:cubicBezTo>
                  <a:cubicBezTo>
                    <a:pt x="7489" y="20420"/>
                    <a:pt x="7986" y="20756"/>
                    <a:pt x="8593" y="20770"/>
                  </a:cubicBezTo>
                  <a:cubicBezTo>
                    <a:pt x="8757" y="20777"/>
                    <a:pt x="8818" y="20909"/>
                    <a:pt x="8768" y="21052"/>
                  </a:cubicBezTo>
                  <a:cubicBezTo>
                    <a:pt x="8625" y="21449"/>
                    <a:pt x="8465" y="21841"/>
                    <a:pt x="8310" y="22235"/>
                  </a:cubicBezTo>
                  <a:cubicBezTo>
                    <a:pt x="8263" y="22358"/>
                    <a:pt x="8177" y="22419"/>
                    <a:pt x="8053" y="22419"/>
                  </a:cubicBezTo>
                  <a:cubicBezTo>
                    <a:pt x="8037" y="22419"/>
                    <a:pt x="8021" y="22418"/>
                    <a:pt x="8004" y="22416"/>
                  </a:cubicBezTo>
                  <a:cubicBezTo>
                    <a:pt x="7443" y="22355"/>
                    <a:pt x="6957" y="22166"/>
                    <a:pt x="6650" y="21656"/>
                  </a:cubicBezTo>
                  <a:cubicBezTo>
                    <a:pt x="6529" y="21459"/>
                    <a:pt x="6411" y="21256"/>
                    <a:pt x="6286" y="21059"/>
                  </a:cubicBezTo>
                  <a:cubicBezTo>
                    <a:pt x="5651" y="20065"/>
                    <a:pt x="4661" y="19549"/>
                    <a:pt x="3669" y="19549"/>
                  </a:cubicBezTo>
                  <a:cubicBezTo>
                    <a:pt x="3311" y="19549"/>
                    <a:pt x="2953" y="19616"/>
                    <a:pt x="2611" y="19752"/>
                  </a:cubicBezTo>
                  <a:cubicBezTo>
                    <a:pt x="2538" y="19780"/>
                    <a:pt x="2473" y="19793"/>
                    <a:pt x="2411" y="19793"/>
                  </a:cubicBezTo>
                  <a:cubicBezTo>
                    <a:pt x="2301" y="19793"/>
                    <a:pt x="2202" y="19752"/>
                    <a:pt x="2090" y="19680"/>
                  </a:cubicBezTo>
                  <a:cubicBezTo>
                    <a:pt x="1796" y="19495"/>
                    <a:pt x="1493" y="19313"/>
                    <a:pt x="1172" y="19188"/>
                  </a:cubicBezTo>
                  <a:cubicBezTo>
                    <a:pt x="1087" y="19153"/>
                    <a:pt x="1000" y="19135"/>
                    <a:pt x="915" y="19135"/>
                  </a:cubicBezTo>
                  <a:cubicBezTo>
                    <a:pt x="730" y="19135"/>
                    <a:pt x="549" y="19222"/>
                    <a:pt x="390" y="19434"/>
                  </a:cubicBezTo>
                  <a:cubicBezTo>
                    <a:pt x="485" y="19420"/>
                    <a:pt x="578" y="19413"/>
                    <a:pt x="667" y="19413"/>
                  </a:cubicBezTo>
                  <a:cubicBezTo>
                    <a:pt x="1174" y="19413"/>
                    <a:pt x="1596" y="19638"/>
                    <a:pt x="2015" y="20006"/>
                  </a:cubicBezTo>
                  <a:cubicBezTo>
                    <a:pt x="1544" y="20224"/>
                    <a:pt x="1119" y="20405"/>
                    <a:pt x="704" y="20609"/>
                  </a:cubicBezTo>
                  <a:cubicBezTo>
                    <a:pt x="525" y="20699"/>
                    <a:pt x="351" y="20809"/>
                    <a:pt x="194" y="20938"/>
                  </a:cubicBezTo>
                  <a:cubicBezTo>
                    <a:pt x="82" y="21030"/>
                    <a:pt x="1" y="21173"/>
                    <a:pt x="115" y="21391"/>
                  </a:cubicBezTo>
                  <a:cubicBezTo>
                    <a:pt x="322" y="21020"/>
                    <a:pt x="636" y="20877"/>
                    <a:pt x="957" y="20741"/>
                  </a:cubicBezTo>
                  <a:cubicBezTo>
                    <a:pt x="1147" y="20663"/>
                    <a:pt x="1351" y="20609"/>
                    <a:pt x="1518" y="20499"/>
                  </a:cubicBezTo>
                  <a:cubicBezTo>
                    <a:pt x="1748" y="20350"/>
                    <a:pt x="1958" y="20280"/>
                    <a:pt x="2161" y="20280"/>
                  </a:cubicBezTo>
                  <a:cubicBezTo>
                    <a:pt x="2449" y="20280"/>
                    <a:pt x="2724" y="20419"/>
                    <a:pt x="3026" y="20666"/>
                  </a:cubicBezTo>
                  <a:cubicBezTo>
                    <a:pt x="3675" y="21198"/>
                    <a:pt x="4407" y="21630"/>
                    <a:pt x="5011" y="22230"/>
                  </a:cubicBezTo>
                  <a:cubicBezTo>
                    <a:pt x="5218" y="22434"/>
                    <a:pt x="5422" y="22649"/>
                    <a:pt x="5658" y="22816"/>
                  </a:cubicBezTo>
                  <a:cubicBezTo>
                    <a:pt x="6090" y="23122"/>
                    <a:pt x="6549" y="23311"/>
                    <a:pt x="7029" y="23311"/>
                  </a:cubicBezTo>
                  <a:cubicBezTo>
                    <a:pt x="7291" y="23311"/>
                    <a:pt x="7559" y="23255"/>
                    <a:pt x="7832" y="23130"/>
                  </a:cubicBezTo>
                  <a:cubicBezTo>
                    <a:pt x="8089" y="23013"/>
                    <a:pt x="8340" y="22934"/>
                    <a:pt x="8610" y="22884"/>
                  </a:cubicBezTo>
                  <a:cubicBezTo>
                    <a:pt x="8875" y="22838"/>
                    <a:pt x="9129" y="22749"/>
                    <a:pt x="9429" y="22663"/>
                  </a:cubicBezTo>
                  <a:lnTo>
                    <a:pt x="9429" y="22663"/>
                  </a:lnTo>
                  <a:cubicBezTo>
                    <a:pt x="9325" y="22920"/>
                    <a:pt x="9157" y="23027"/>
                    <a:pt x="8975" y="23116"/>
                  </a:cubicBezTo>
                  <a:cubicBezTo>
                    <a:pt x="8336" y="23430"/>
                    <a:pt x="7725" y="23812"/>
                    <a:pt x="7011" y="23944"/>
                  </a:cubicBezTo>
                  <a:cubicBezTo>
                    <a:pt x="6815" y="23980"/>
                    <a:pt x="6682" y="24094"/>
                    <a:pt x="6736" y="24295"/>
                  </a:cubicBezTo>
                  <a:cubicBezTo>
                    <a:pt x="6929" y="24220"/>
                    <a:pt x="7089" y="24134"/>
                    <a:pt x="7261" y="24094"/>
                  </a:cubicBezTo>
                  <a:cubicBezTo>
                    <a:pt x="7543" y="24027"/>
                    <a:pt x="7829" y="23980"/>
                    <a:pt x="8118" y="23941"/>
                  </a:cubicBezTo>
                  <a:cubicBezTo>
                    <a:pt x="8550" y="23888"/>
                    <a:pt x="8925" y="23695"/>
                    <a:pt x="9286" y="23477"/>
                  </a:cubicBezTo>
                  <a:cubicBezTo>
                    <a:pt x="9632" y="23266"/>
                    <a:pt x="9828" y="22959"/>
                    <a:pt x="9807" y="22535"/>
                  </a:cubicBezTo>
                  <a:cubicBezTo>
                    <a:pt x="9804" y="22449"/>
                    <a:pt x="9793" y="22342"/>
                    <a:pt x="9836" y="22284"/>
                  </a:cubicBezTo>
                  <a:cubicBezTo>
                    <a:pt x="10018" y="22049"/>
                    <a:pt x="10222" y="21831"/>
                    <a:pt x="10425" y="21599"/>
                  </a:cubicBezTo>
                  <a:lnTo>
                    <a:pt x="10425" y="21599"/>
                  </a:lnTo>
                  <a:cubicBezTo>
                    <a:pt x="11096" y="22470"/>
                    <a:pt x="10761" y="23638"/>
                    <a:pt x="9782" y="23949"/>
                  </a:cubicBezTo>
                  <a:cubicBezTo>
                    <a:pt x="9354" y="24084"/>
                    <a:pt x="8900" y="24134"/>
                    <a:pt x="8460" y="24234"/>
                  </a:cubicBezTo>
                  <a:cubicBezTo>
                    <a:pt x="8310" y="24270"/>
                    <a:pt x="8122" y="24249"/>
                    <a:pt x="7961" y="24502"/>
                  </a:cubicBezTo>
                  <a:cubicBezTo>
                    <a:pt x="8646" y="24409"/>
                    <a:pt x="9253" y="24341"/>
                    <a:pt x="9853" y="24241"/>
                  </a:cubicBezTo>
                  <a:cubicBezTo>
                    <a:pt x="10179" y="24188"/>
                    <a:pt x="10464" y="24020"/>
                    <a:pt x="10643" y="23738"/>
                  </a:cubicBezTo>
                  <a:cubicBezTo>
                    <a:pt x="10997" y="23181"/>
                    <a:pt x="11214" y="22588"/>
                    <a:pt x="10936" y="21923"/>
                  </a:cubicBezTo>
                  <a:cubicBezTo>
                    <a:pt x="10900" y="21838"/>
                    <a:pt x="10882" y="21749"/>
                    <a:pt x="10850" y="21641"/>
                  </a:cubicBezTo>
                  <a:lnTo>
                    <a:pt x="10850" y="21641"/>
                  </a:lnTo>
                  <a:cubicBezTo>
                    <a:pt x="11196" y="21759"/>
                    <a:pt x="11503" y="21845"/>
                    <a:pt x="11796" y="21963"/>
                  </a:cubicBezTo>
                  <a:cubicBezTo>
                    <a:pt x="12200" y="22127"/>
                    <a:pt x="12614" y="22281"/>
                    <a:pt x="12989" y="22499"/>
                  </a:cubicBezTo>
                  <a:cubicBezTo>
                    <a:pt x="13672" y="22891"/>
                    <a:pt x="14386" y="23216"/>
                    <a:pt x="15129" y="23481"/>
                  </a:cubicBezTo>
                  <a:cubicBezTo>
                    <a:pt x="16624" y="24016"/>
                    <a:pt x="18164" y="24384"/>
                    <a:pt x="19718" y="24724"/>
                  </a:cubicBezTo>
                  <a:cubicBezTo>
                    <a:pt x="20771" y="24951"/>
                    <a:pt x="21827" y="25047"/>
                    <a:pt x="22886" y="25047"/>
                  </a:cubicBezTo>
                  <a:cubicBezTo>
                    <a:pt x="23668" y="25047"/>
                    <a:pt x="24451" y="24995"/>
                    <a:pt x="25235" y="24905"/>
                  </a:cubicBezTo>
                  <a:cubicBezTo>
                    <a:pt x="26281" y="24784"/>
                    <a:pt x="27267" y="24424"/>
                    <a:pt x="28267" y="24099"/>
                  </a:cubicBezTo>
                  <a:cubicBezTo>
                    <a:pt x="29924" y="23563"/>
                    <a:pt x="31274" y="22570"/>
                    <a:pt x="32421" y="21302"/>
                  </a:cubicBezTo>
                  <a:cubicBezTo>
                    <a:pt x="33924" y="19634"/>
                    <a:pt x="34810" y="17628"/>
                    <a:pt x="35370" y="15474"/>
                  </a:cubicBezTo>
                  <a:cubicBezTo>
                    <a:pt x="35752" y="14010"/>
                    <a:pt x="36059" y="12528"/>
                    <a:pt x="36402" y="11053"/>
                  </a:cubicBezTo>
                  <a:cubicBezTo>
                    <a:pt x="36603" y="10184"/>
                    <a:pt x="36970" y="9413"/>
                    <a:pt x="37602" y="8763"/>
                  </a:cubicBezTo>
                  <a:cubicBezTo>
                    <a:pt x="37935" y="8421"/>
                    <a:pt x="38294" y="8248"/>
                    <a:pt x="38746" y="8248"/>
                  </a:cubicBezTo>
                  <a:cubicBezTo>
                    <a:pt x="38789" y="8248"/>
                    <a:pt x="38833" y="8249"/>
                    <a:pt x="38877" y="8253"/>
                  </a:cubicBezTo>
                  <a:cubicBezTo>
                    <a:pt x="38913" y="8255"/>
                    <a:pt x="38948" y="8256"/>
                    <a:pt x="38983" y="8256"/>
                  </a:cubicBezTo>
                  <a:cubicBezTo>
                    <a:pt x="39289" y="8256"/>
                    <a:pt x="39575" y="8157"/>
                    <a:pt x="39806" y="7946"/>
                  </a:cubicBezTo>
                  <a:cubicBezTo>
                    <a:pt x="39899" y="7857"/>
                    <a:pt x="39988" y="7699"/>
                    <a:pt x="39980" y="7581"/>
                  </a:cubicBezTo>
                  <a:cubicBezTo>
                    <a:pt x="39970" y="7402"/>
                    <a:pt x="39781" y="7399"/>
                    <a:pt x="39634" y="7399"/>
                  </a:cubicBezTo>
                  <a:cubicBezTo>
                    <a:pt x="39610" y="7398"/>
                    <a:pt x="39586" y="7398"/>
                    <a:pt x="39562" y="7398"/>
                  </a:cubicBezTo>
                  <a:cubicBezTo>
                    <a:pt x="39440" y="7398"/>
                    <a:pt x="39318" y="7403"/>
                    <a:pt x="39196" y="7403"/>
                  </a:cubicBezTo>
                  <a:cubicBezTo>
                    <a:pt x="39168" y="7403"/>
                    <a:pt x="39139" y="7403"/>
                    <a:pt x="39110" y="7402"/>
                  </a:cubicBezTo>
                  <a:cubicBezTo>
                    <a:pt x="38945" y="7395"/>
                    <a:pt x="38785" y="7377"/>
                    <a:pt x="38602" y="7214"/>
                  </a:cubicBezTo>
                  <a:cubicBezTo>
                    <a:pt x="38795" y="7167"/>
                    <a:pt x="38920" y="7149"/>
                    <a:pt x="39042" y="7110"/>
                  </a:cubicBezTo>
                  <a:cubicBezTo>
                    <a:pt x="39245" y="7042"/>
                    <a:pt x="39463" y="6985"/>
                    <a:pt x="39649" y="6881"/>
                  </a:cubicBezTo>
                  <a:cubicBezTo>
                    <a:pt x="40059" y="6657"/>
                    <a:pt x="40124" y="6392"/>
                    <a:pt x="39906" y="5974"/>
                  </a:cubicBezTo>
                  <a:cubicBezTo>
                    <a:pt x="39884" y="5938"/>
                    <a:pt x="39866" y="5902"/>
                    <a:pt x="39848" y="5871"/>
                  </a:cubicBezTo>
                  <a:cubicBezTo>
                    <a:pt x="39952" y="5770"/>
                    <a:pt x="40106" y="5688"/>
                    <a:pt x="40130" y="5577"/>
                  </a:cubicBezTo>
                  <a:cubicBezTo>
                    <a:pt x="40152" y="5460"/>
                    <a:pt x="40056" y="5317"/>
                    <a:pt x="39992" y="5128"/>
                  </a:cubicBezTo>
                  <a:cubicBezTo>
                    <a:pt x="40183" y="5128"/>
                    <a:pt x="40359" y="5135"/>
                    <a:pt x="40528" y="5135"/>
                  </a:cubicBezTo>
                  <a:cubicBezTo>
                    <a:pt x="40640" y="5135"/>
                    <a:pt x="40748" y="5132"/>
                    <a:pt x="40856" y="5121"/>
                  </a:cubicBezTo>
                  <a:cubicBezTo>
                    <a:pt x="41095" y="5096"/>
                    <a:pt x="41342" y="5042"/>
                    <a:pt x="41566" y="4953"/>
                  </a:cubicBezTo>
                  <a:cubicBezTo>
                    <a:pt x="41756" y="4878"/>
                    <a:pt x="41834" y="4689"/>
                    <a:pt x="41820" y="4485"/>
                  </a:cubicBezTo>
                  <a:cubicBezTo>
                    <a:pt x="41802" y="4288"/>
                    <a:pt x="41688" y="4142"/>
                    <a:pt x="41495" y="4120"/>
                  </a:cubicBezTo>
                  <a:cubicBezTo>
                    <a:pt x="41315" y="4101"/>
                    <a:pt x="41136" y="4088"/>
                    <a:pt x="40961" y="4088"/>
                  </a:cubicBezTo>
                  <a:cubicBezTo>
                    <a:pt x="40462" y="4088"/>
                    <a:pt x="39989" y="4196"/>
                    <a:pt x="39573" y="4585"/>
                  </a:cubicBezTo>
                  <a:cubicBezTo>
                    <a:pt x="39227" y="4913"/>
                    <a:pt x="38834" y="5192"/>
                    <a:pt x="38456" y="5485"/>
                  </a:cubicBezTo>
                  <a:cubicBezTo>
                    <a:pt x="38388" y="5535"/>
                    <a:pt x="38288" y="5535"/>
                    <a:pt x="38124" y="5577"/>
                  </a:cubicBezTo>
                  <a:cubicBezTo>
                    <a:pt x="38241" y="5378"/>
                    <a:pt x="38313" y="5249"/>
                    <a:pt x="38391" y="5131"/>
                  </a:cubicBezTo>
                  <a:cubicBezTo>
                    <a:pt x="38577" y="4849"/>
                    <a:pt x="38738" y="4570"/>
                    <a:pt x="38424" y="4288"/>
                  </a:cubicBezTo>
                  <a:cubicBezTo>
                    <a:pt x="38481" y="4178"/>
                    <a:pt x="38531" y="4102"/>
                    <a:pt x="38563" y="4024"/>
                  </a:cubicBezTo>
                  <a:cubicBezTo>
                    <a:pt x="38729" y="3622"/>
                    <a:pt x="38576" y="3384"/>
                    <a:pt x="38158" y="3384"/>
                  </a:cubicBezTo>
                  <a:cubicBezTo>
                    <a:pt x="38146" y="3384"/>
                    <a:pt x="38133" y="3385"/>
                    <a:pt x="38121" y="3385"/>
                  </a:cubicBezTo>
                  <a:cubicBezTo>
                    <a:pt x="37709" y="3403"/>
                    <a:pt x="37349" y="3545"/>
                    <a:pt x="37077" y="3863"/>
                  </a:cubicBezTo>
                  <a:cubicBezTo>
                    <a:pt x="36909" y="4064"/>
                    <a:pt x="36741" y="4267"/>
                    <a:pt x="36588" y="4478"/>
                  </a:cubicBezTo>
                  <a:cubicBezTo>
                    <a:pt x="36376" y="4770"/>
                    <a:pt x="36129" y="4910"/>
                    <a:pt x="35824" y="4910"/>
                  </a:cubicBezTo>
                  <a:cubicBezTo>
                    <a:pt x="35707" y="4910"/>
                    <a:pt x="35581" y="4890"/>
                    <a:pt x="35446" y="4849"/>
                  </a:cubicBezTo>
                  <a:cubicBezTo>
                    <a:pt x="33799" y="4367"/>
                    <a:pt x="32274" y="3614"/>
                    <a:pt x="30809" y="2739"/>
                  </a:cubicBezTo>
                  <a:cubicBezTo>
                    <a:pt x="29560" y="1989"/>
                    <a:pt x="28324" y="1231"/>
                    <a:pt x="26914" y="803"/>
                  </a:cubicBezTo>
                  <a:cubicBezTo>
                    <a:pt x="25473" y="363"/>
                    <a:pt x="24020" y="0"/>
                    <a:pt x="22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1" name="Google Shape;3311;p28"/>
          <p:cNvSpPr txBox="1"/>
          <p:nvPr>
            <p:ph type="title"/>
          </p:nvPr>
        </p:nvSpPr>
        <p:spPr>
          <a:xfrm>
            <a:off x="719963"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2" name="Google Shape;3312;p28"/>
          <p:cNvSpPr txBox="1"/>
          <p:nvPr>
            <p:ph idx="1" type="body"/>
          </p:nvPr>
        </p:nvSpPr>
        <p:spPr>
          <a:xfrm>
            <a:off x="1390800" y="2475350"/>
            <a:ext cx="6362400" cy="988800"/>
          </a:xfrm>
          <a:prstGeom prst="rect">
            <a:avLst/>
          </a:prstGeom>
        </p:spPr>
        <p:txBody>
          <a:bodyPr anchorCtr="0" anchor="ctr" bIns="0" lIns="0" spcFirstLastPara="1" rIns="0" wrap="square" tIns="0">
            <a:noAutofit/>
          </a:bodyPr>
          <a:lstStyle>
            <a:lvl1pPr indent="-317500" lvl="0" marL="457200" marR="50800">
              <a:lnSpc>
                <a:spcPct val="100000"/>
              </a:lnSpc>
              <a:spcBef>
                <a:spcPts val="1000"/>
              </a:spcBef>
              <a:spcAft>
                <a:spcPts val="0"/>
              </a:spcAft>
              <a:buClr>
                <a:schemeClr val="dk1"/>
              </a:buClr>
              <a:buSzPts val="1400"/>
              <a:buFont typeface="Arial"/>
              <a:buChar char="●"/>
              <a:defRPr sz="1400">
                <a:solidFill>
                  <a:schemeClr val="dk1"/>
                </a:solidFill>
                <a:latin typeface="Barlow"/>
                <a:ea typeface="Barlow"/>
                <a:cs typeface="Barlow"/>
                <a:sym typeface="Barlow"/>
              </a:defRPr>
            </a:lvl1pPr>
            <a:lvl2pPr indent="-317500" lvl="1" marL="914400">
              <a:spcBef>
                <a:spcPts val="0"/>
              </a:spcBef>
              <a:spcAft>
                <a:spcPts val="0"/>
              </a:spcAft>
              <a:buClr>
                <a:schemeClr val="dk1"/>
              </a:buClr>
              <a:buSzPts val="1400"/>
              <a:buFont typeface="Arial"/>
              <a:buChar char="○"/>
              <a:defRPr>
                <a:solidFill>
                  <a:schemeClr val="dk1"/>
                </a:solidFill>
              </a:defRPr>
            </a:lvl2pPr>
            <a:lvl3pPr indent="-317500" lvl="2" marL="1371600">
              <a:spcBef>
                <a:spcPts val="0"/>
              </a:spcBef>
              <a:spcAft>
                <a:spcPts val="0"/>
              </a:spcAft>
              <a:buClr>
                <a:schemeClr val="dk1"/>
              </a:buClr>
              <a:buSzPts val="1400"/>
              <a:buFont typeface="Arial"/>
              <a:buChar char="■"/>
              <a:defRPr>
                <a:solidFill>
                  <a:schemeClr val="dk1"/>
                </a:solidFill>
              </a:defRPr>
            </a:lvl3pPr>
            <a:lvl4pPr indent="-317500" lvl="3" marL="1828800">
              <a:spcBef>
                <a:spcPts val="0"/>
              </a:spcBef>
              <a:spcAft>
                <a:spcPts val="0"/>
              </a:spcAft>
              <a:buClr>
                <a:schemeClr val="dk1"/>
              </a:buClr>
              <a:buSzPts val="1400"/>
              <a:buFont typeface="Arial"/>
              <a:buChar char="●"/>
              <a:defRPr>
                <a:solidFill>
                  <a:schemeClr val="dk1"/>
                </a:solidFill>
              </a:defRPr>
            </a:lvl4pPr>
            <a:lvl5pPr indent="-317500" lvl="4" marL="2286000">
              <a:spcBef>
                <a:spcPts val="0"/>
              </a:spcBef>
              <a:spcAft>
                <a:spcPts val="0"/>
              </a:spcAft>
              <a:buClr>
                <a:schemeClr val="dk1"/>
              </a:buClr>
              <a:buSzPts val="1400"/>
              <a:buFont typeface="Arial"/>
              <a:buChar char="○"/>
              <a:defRPr>
                <a:solidFill>
                  <a:schemeClr val="dk1"/>
                </a:solidFill>
              </a:defRPr>
            </a:lvl5pPr>
            <a:lvl6pPr indent="-317500" lvl="5" marL="2743200">
              <a:spcBef>
                <a:spcPts val="0"/>
              </a:spcBef>
              <a:spcAft>
                <a:spcPts val="0"/>
              </a:spcAft>
              <a:buClr>
                <a:schemeClr val="dk1"/>
              </a:buClr>
              <a:buSzPts val="1400"/>
              <a:buFont typeface="Arial"/>
              <a:buChar char="■"/>
              <a:defRPr>
                <a:solidFill>
                  <a:schemeClr val="dk1"/>
                </a:solidFill>
              </a:defRPr>
            </a:lvl6pPr>
            <a:lvl7pPr indent="-317500" lvl="6" marL="3200400">
              <a:spcBef>
                <a:spcPts val="0"/>
              </a:spcBef>
              <a:spcAft>
                <a:spcPts val="0"/>
              </a:spcAft>
              <a:buClr>
                <a:schemeClr val="dk1"/>
              </a:buClr>
              <a:buSzPts val="1400"/>
              <a:buFont typeface="Arial"/>
              <a:buChar char="●"/>
              <a:defRPr>
                <a:solidFill>
                  <a:schemeClr val="dk1"/>
                </a:solidFill>
              </a:defRPr>
            </a:lvl7pPr>
            <a:lvl8pPr indent="-317500" lvl="7" marL="3657600">
              <a:spcBef>
                <a:spcPts val="0"/>
              </a:spcBef>
              <a:spcAft>
                <a:spcPts val="0"/>
              </a:spcAft>
              <a:buClr>
                <a:schemeClr val="dk1"/>
              </a:buClr>
              <a:buSzPts val="1400"/>
              <a:buFont typeface="Arial"/>
              <a:buChar char="○"/>
              <a:defRPr>
                <a:solidFill>
                  <a:schemeClr val="dk1"/>
                </a:solidFill>
              </a:defRPr>
            </a:lvl8pPr>
            <a:lvl9pPr indent="-317500" lvl="8" marL="4114800">
              <a:spcBef>
                <a:spcPts val="0"/>
              </a:spcBef>
              <a:spcAft>
                <a:spcPts val="0"/>
              </a:spcAft>
              <a:buClr>
                <a:schemeClr val="dk1"/>
              </a:buClr>
              <a:buSzPts val="1400"/>
              <a:buFont typeface="Arial"/>
              <a:buChar char="■"/>
              <a:defRPr>
                <a:solidFill>
                  <a:schemeClr val="dk1"/>
                </a:solidFill>
              </a:defRPr>
            </a:lvl9pPr>
          </a:lstStyle>
          <a:p/>
        </p:txBody>
      </p:sp>
      <p:sp>
        <p:nvSpPr>
          <p:cNvPr id="3313" name="Google Shape;3313;p28"/>
          <p:cNvSpPr txBox="1"/>
          <p:nvPr>
            <p:ph idx="2" type="subTitle"/>
          </p:nvPr>
        </p:nvSpPr>
        <p:spPr>
          <a:xfrm>
            <a:off x="3809963" y="1936850"/>
            <a:ext cx="1524000" cy="34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None/>
              <a:defRPr b="1" sz="20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6_2_1_1_1">
    <p:spTree>
      <p:nvGrpSpPr>
        <p:cNvPr id="3314" name="Shape 3314"/>
        <p:cNvGrpSpPr/>
        <p:nvPr/>
      </p:nvGrpSpPr>
      <p:grpSpPr>
        <a:xfrm>
          <a:off x="0" y="0"/>
          <a:ext cx="0" cy="0"/>
          <a:chOff x="0" y="0"/>
          <a:chExt cx="0" cy="0"/>
        </a:xfrm>
      </p:grpSpPr>
      <p:sp>
        <p:nvSpPr>
          <p:cNvPr id="3315" name="Google Shape;3315;p29"/>
          <p:cNvSpPr/>
          <p:nvPr/>
        </p:nvSpPr>
        <p:spPr>
          <a:xfrm rot="1325342">
            <a:off x="7676475" y="924232"/>
            <a:ext cx="4563614" cy="5370816"/>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6" name="Google Shape;3316;p29"/>
          <p:cNvGrpSpPr/>
          <p:nvPr/>
        </p:nvGrpSpPr>
        <p:grpSpPr>
          <a:xfrm>
            <a:off x="424827" y="3687140"/>
            <a:ext cx="1283885" cy="1289378"/>
            <a:chOff x="2153300" y="4629500"/>
            <a:chExt cx="783000" cy="786350"/>
          </a:xfrm>
        </p:grpSpPr>
        <p:sp>
          <p:nvSpPr>
            <p:cNvPr id="3317" name="Google Shape;3317;p29"/>
            <p:cNvSpPr/>
            <p:nvPr/>
          </p:nvSpPr>
          <p:spPr>
            <a:xfrm>
              <a:off x="2153300" y="4629500"/>
              <a:ext cx="783000" cy="786350"/>
            </a:xfrm>
            <a:custGeom>
              <a:rect b="b" l="l" r="r" t="t"/>
              <a:pathLst>
                <a:path extrusionOk="0" h="31454" w="31320">
                  <a:moveTo>
                    <a:pt x="5632" y="4962"/>
                  </a:moveTo>
                  <a:lnTo>
                    <a:pt x="5632" y="4962"/>
                  </a:lnTo>
                  <a:cubicBezTo>
                    <a:pt x="5443" y="5556"/>
                    <a:pt x="5271" y="6091"/>
                    <a:pt x="5100" y="6624"/>
                  </a:cubicBezTo>
                  <a:cubicBezTo>
                    <a:pt x="4861" y="5831"/>
                    <a:pt x="5011" y="5459"/>
                    <a:pt x="5632" y="4962"/>
                  </a:cubicBezTo>
                  <a:close/>
                  <a:moveTo>
                    <a:pt x="28827" y="23851"/>
                  </a:moveTo>
                  <a:cubicBezTo>
                    <a:pt x="28828" y="23860"/>
                    <a:pt x="28828" y="23869"/>
                    <a:pt x="28829" y="23877"/>
                  </a:cubicBezTo>
                  <a:lnTo>
                    <a:pt x="28829" y="23877"/>
                  </a:lnTo>
                  <a:cubicBezTo>
                    <a:pt x="28833" y="23873"/>
                    <a:pt x="28837" y="23869"/>
                    <a:pt x="28842" y="23865"/>
                  </a:cubicBezTo>
                  <a:lnTo>
                    <a:pt x="28827" y="23851"/>
                  </a:lnTo>
                  <a:close/>
                  <a:moveTo>
                    <a:pt x="26516" y="25812"/>
                  </a:moveTo>
                  <a:lnTo>
                    <a:pt x="26491" y="25833"/>
                  </a:lnTo>
                  <a:cubicBezTo>
                    <a:pt x="26493" y="25833"/>
                    <a:pt x="26494" y="25833"/>
                    <a:pt x="26495" y="25832"/>
                  </a:cubicBezTo>
                  <a:lnTo>
                    <a:pt x="26495" y="25832"/>
                  </a:lnTo>
                  <a:cubicBezTo>
                    <a:pt x="26502" y="25826"/>
                    <a:pt x="26509" y="25819"/>
                    <a:pt x="26516" y="25812"/>
                  </a:cubicBezTo>
                  <a:close/>
                  <a:moveTo>
                    <a:pt x="21630" y="29656"/>
                  </a:moveTo>
                  <a:cubicBezTo>
                    <a:pt x="21755" y="29656"/>
                    <a:pt x="21924" y="29717"/>
                    <a:pt x="22227" y="29826"/>
                  </a:cubicBezTo>
                  <a:cubicBezTo>
                    <a:pt x="21779" y="29877"/>
                    <a:pt x="21489" y="29911"/>
                    <a:pt x="21212" y="29942"/>
                  </a:cubicBezTo>
                  <a:lnTo>
                    <a:pt x="21212" y="29942"/>
                  </a:lnTo>
                  <a:cubicBezTo>
                    <a:pt x="21392" y="29744"/>
                    <a:pt x="21479" y="29656"/>
                    <a:pt x="21630" y="29656"/>
                  </a:cubicBezTo>
                  <a:close/>
                  <a:moveTo>
                    <a:pt x="16210" y="30149"/>
                  </a:moveTo>
                  <a:lnTo>
                    <a:pt x="16210" y="30149"/>
                  </a:lnTo>
                  <a:cubicBezTo>
                    <a:pt x="16201" y="30152"/>
                    <a:pt x="16193" y="30155"/>
                    <a:pt x="16185" y="30158"/>
                  </a:cubicBezTo>
                  <a:lnTo>
                    <a:pt x="16199" y="30176"/>
                  </a:lnTo>
                  <a:cubicBezTo>
                    <a:pt x="16203" y="30167"/>
                    <a:pt x="16206" y="30158"/>
                    <a:pt x="16210" y="30149"/>
                  </a:cubicBezTo>
                  <a:close/>
                  <a:moveTo>
                    <a:pt x="3725" y="7130"/>
                  </a:moveTo>
                  <a:lnTo>
                    <a:pt x="3725" y="7130"/>
                  </a:lnTo>
                  <a:cubicBezTo>
                    <a:pt x="3875" y="7463"/>
                    <a:pt x="3910" y="7684"/>
                    <a:pt x="3646" y="7842"/>
                  </a:cubicBezTo>
                  <a:cubicBezTo>
                    <a:pt x="3361" y="8009"/>
                    <a:pt x="3368" y="8270"/>
                    <a:pt x="3378" y="8544"/>
                  </a:cubicBezTo>
                  <a:cubicBezTo>
                    <a:pt x="3389" y="8730"/>
                    <a:pt x="3404" y="8920"/>
                    <a:pt x="3368" y="9098"/>
                  </a:cubicBezTo>
                  <a:cubicBezTo>
                    <a:pt x="3271" y="9627"/>
                    <a:pt x="3139" y="10148"/>
                    <a:pt x="3053" y="10677"/>
                  </a:cubicBezTo>
                  <a:cubicBezTo>
                    <a:pt x="3014" y="10898"/>
                    <a:pt x="2932" y="11020"/>
                    <a:pt x="2714" y="11051"/>
                  </a:cubicBezTo>
                  <a:cubicBezTo>
                    <a:pt x="2685" y="11056"/>
                    <a:pt x="2664" y="11120"/>
                    <a:pt x="2643" y="11155"/>
                  </a:cubicBezTo>
                  <a:cubicBezTo>
                    <a:pt x="2743" y="11280"/>
                    <a:pt x="2839" y="11398"/>
                    <a:pt x="2903" y="11480"/>
                  </a:cubicBezTo>
                  <a:cubicBezTo>
                    <a:pt x="2764" y="11884"/>
                    <a:pt x="2643" y="12234"/>
                    <a:pt x="2525" y="12584"/>
                  </a:cubicBezTo>
                  <a:cubicBezTo>
                    <a:pt x="2385" y="12602"/>
                    <a:pt x="2217" y="12591"/>
                    <a:pt x="2085" y="12655"/>
                  </a:cubicBezTo>
                  <a:cubicBezTo>
                    <a:pt x="1926" y="12732"/>
                    <a:pt x="1958" y="13023"/>
                    <a:pt x="2098" y="13023"/>
                  </a:cubicBezTo>
                  <a:cubicBezTo>
                    <a:pt x="2102" y="13023"/>
                    <a:pt x="2106" y="13023"/>
                    <a:pt x="2110" y="13023"/>
                  </a:cubicBezTo>
                  <a:cubicBezTo>
                    <a:pt x="2141" y="13019"/>
                    <a:pt x="2169" y="13017"/>
                    <a:pt x="2196" y="13017"/>
                  </a:cubicBezTo>
                  <a:cubicBezTo>
                    <a:pt x="2507" y="13017"/>
                    <a:pt x="2571" y="13256"/>
                    <a:pt x="2700" y="13473"/>
                  </a:cubicBezTo>
                  <a:cubicBezTo>
                    <a:pt x="2746" y="13552"/>
                    <a:pt x="2911" y="13555"/>
                    <a:pt x="3032" y="13598"/>
                  </a:cubicBezTo>
                  <a:cubicBezTo>
                    <a:pt x="3032" y="13756"/>
                    <a:pt x="3061" y="13923"/>
                    <a:pt x="3028" y="14077"/>
                  </a:cubicBezTo>
                  <a:cubicBezTo>
                    <a:pt x="2618" y="16077"/>
                    <a:pt x="3404" y="17898"/>
                    <a:pt x="3849" y="19772"/>
                  </a:cubicBezTo>
                  <a:cubicBezTo>
                    <a:pt x="3860" y="19826"/>
                    <a:pt x="3878" y="19880"/>
                    <a:pt x="3907" y="19922"/>
                  </a:cubicBezTo>
                  <a:cubicBezTo>
                    <a:pt x="4353" y="20659"/>
                    <a:pt x="4782" y="21409"/>
                    <a:pt x="5260" y="22126"/>
                  </a:cubicBezTo>
                  <a:cubicBezTo>
                    <a:pt x="5646" y="22708"/>
                    <a:pt x="6125" y="23233"/>
                    <a:pt x="6493" y="23827"/>
                  </a:cubicBezTo>
                  <a:cubicBezTo>
                    <a:pt x="6775" y="24272"/>
                    <a:pt x="7124" y="24615"/>
                    <a:pt x="7531" y="24937"/>
                  </a:cubicBezTo>
                  <a:cubicBezTo>
                    <a:pt x="8182" y="25455"/>
                    <a:pt x="8799" y="26016"/>
                    <a:pt x="9435" y="26558"/>
                  </a:cubicBezTo>
                  <a:cubicBezTo>
                    <a:pt x="9596" y="26698"/>
                    <a:pt x="9753" y="26851"/>
                    <a:pt x="9931" y="26969"/>
                  </a:cubicBezTo>
                  <a:cubicBezTo>
                    <a:pt x="10717" y="27480"/>
                    <a:pt x="11428" y="28116"/>
                    <a:pt x="12367" y="28362"/>
                  </a:cubicBezTo>
                  <a:cubicBezTo>
                    <a:pt x="12456" y="28383"/>
                    <a:pt x="12532" y="28462"/>
                    <a:pt x="12613" y="28512"/>
                  </a:cubicBezTo>
                  <a:cubicBezTo>
                    <a:pt x="12603" y="28551"/>
                    <a:pt x="12592" y="28590"/>
                    <a:pt x="12578" y="28630"/>
                  </a:cubicBezTo>
                  <a:cubicBezTo>
                    <a:pt x="12414" y="28615"/>
                    <a:pt x="12246" y="28597"/>
                    <a:pt x="12071" y="28584"/>
                  </a:cubicBezTo>
                  <a:lnTo>
                    <a:pt x="12071" y="28584"/>
                  </a:lnTo>
                  <a:cubicBezTo>
                    <a:pt x="12099" y="28747"/>
                    <a:pt x="12117" y="28844"/>
                    <a:pt x="12135" y="28943"/>
                  </a:cubicBezTo>
                  <a:cubicBezTo>
                    <a:pt x="12674" y="28955"/>
                    <a:pt x="13003" y="29098"/>
                    <a:pt x="12974" y="29355"/>
                  </a:cubicBezTo>
                  <a:cubicBezTo>
                    <a:pt x="12857" y="29408"/>
                    <a:pt x="12720" y="29472"/>
                    <a:pt x="12575" y="29540"/>
                  </a:cubicBezTo>
                  <a:cubicBezTo>
                    <a:pt x="12592" y="29733"/>
                    <a:pt x="12610" y="29926"/>
                    <a:pt x="12624" y="30108"/>
                  </a:cubicBezTo>
                  <a:cubicBezTo>
                    <a:pt x="12684" y="30108"/>
                    <a:pt x="12718" y="30113"/>
                    <a:pt x="12741" y="30113"/>
                  </a:cubicBezTo>
                  <a:cubicBezTo>
                    <a:pt x="12752" y="30113"/>
                    <a:pt x="12760" y="30112"/>
                    <a:pt x="12768" y="30108"/>
                  </a:cubicBezTo>
                  <a:cubicBezTo>
                    <a:pt x="13176" y="29868"/>
                    <a:pt x="13418" y="29344"/>
                    <a:pt x="13986" y="29344"/>
                  </a:cubicBezTo>
                  <a:cubicBezTo>
                    <a:pt x="14033" y="29344"/>
                    <a:pt x="14083" y="29347"/>
                    <a:pt x="14135" y="29355"/>
                  </a:cubicBezTo>
                  <a:cubicBezTo>
                    <a:pt x="14142" y="29356"/>
                    <a:pt x="14149" y="29357"/>
                    <a:pt x="14156" y="29357"/>
                  </a:cubicBezTo>
                  <a:cubicBezTo>
                    <a:pt x="14307" y="29357"/>
                    <a:pt x="14387" y="29103"/>
                    <a:pt x="14195" y="28912"/>
                  </a:cubicBezTo>
                  <a:lnTo>
                    <a:pt x="14195" y="28912"/>
                  </a:lnTo>
                  <a:cubicBezTo>
                    <a:pt x="14190" y="28912"/>
                    <a:pt x="14185" y="28912"/>
                    <a:pt x="14179" y="28912"/>
                  </a:cubicBezTo>
                  <a:cubicBezTo>
                    <a:pt x="14147" y="28912"/>
                    <a:pt x="14111" y="28909"/>
                    <a:pt x="14076" y="28909"/>
                  </a:cubicBezTo>
                  <a:cubicBezTo>
                    <a:pt x="14039" y="28909"/>
                    <a:pt x="14003" y="28913"/>
                    <a:pt x="13974" y="28930"/>
                  </a:cubicBezTo>
                  <a:cubicBezTo>
                    <a:pt x="13867" y="28989"/>
                    <a:pt x="13762" y="29035"/>
                    <a:pt x="13663" y="29035"/>
                  </a:cubicBezTo>
                  <a:cubicBezTo>
                    <a:pt x="13571" y="29035"/>
                    <a:pt x="13484" y="28995"/>
                    <a:pt x="13403" y="28890"/>
                  </a:cubicBezTo>
                  <a:cubicBezTo>
                    <a:pt x="13367" y="28844"/>
                    <a:pt x="13378" y="28722"/>
                    <a:pt x="13417" y="28665"/>
                  </a:cubicBezTo>
                  <a:cubicBezTo>
                    <a:pt x="13495" y="28543"/>
                    <a:pt x="13595" y="28506"/>
                    <a:pt x="13701" y="28506"/>
                  </a:cubicBezTo>
                  <a:cubicBezTo>
                    <a:pt x="13799" y="28506"/>
                    <a:pt x="13903" y="28538"/>
                    <a:pt x="13999" y="28562"/>
                  </a:cubicBezTo>
                  <a:cubicBezTo>
                    <a:pt x="14835" y="28769"/>
                    <a:pt x="15667" y="28986"/>
                    <a:pt x="16499" y="29212"/>
                  </a:cubicBezTo>
                  <a:cubicBezTo>
                    <a:pt x="16792" y="29291"/>
                    <a:pt x="17081" y="29393"/>
                    <a:pt x="17399" y="29494"/>
                  </a:cubicBezTo>
                  <a:cubicBezTo>
                    <a:pt x="17285" y="29736"/>
                    <a:pt x="17137" y="29796"/>
                    <a:pt x="16979" y="29796"/>
                  </a:cubicBezTo>
                  <a:cubicBezTo>
                    <a:pt x="16822" y="29796"/>
                    <a:pt x="16653" y="29737"/>
                    <a:pt x="16494" y="29737"/>
                  </a:cubicBezTo>
                  <a:cubicBezTo>
                    <a:pt x="16448" y="29737"/>
                    <a:pt x="16403" y="29742"/>
                    <a:pt x="16360" y="29754"/>
                  </a:cubicBezTo>
                  <a:cubicBezTo>
                    <a:pt x="16310" y="29885"/>
                    <a:pt x="16259" y="30015"/>
                    <a:pt x="16210" y="30149"/>
                  </a:cubicBezTo>
                  <a:lnTo>
                    <a:pt x="16210" y="30149"/>
                  </a:lnTo>
                  <a:cubicBezTo>
                    <a:pt x="16476" y="30049"/>
                    <a:pt x="16747" y="30011"/>
                    <a:pt x="17026" y="30011"/>
                  </a:cubicBezTo>
                  <a:cubicBezTo>
                    <a:pt x="17132" y="30011"/>
                    <a:pt x="17240" y="30016"/>
                    <a:pt x="17349" y="30026"/>
                  </a:cubicBezTo>
                  <a:cubicBezTo>
                    <a:pt x="17449" y="30034"/>
                    <a:pt x="17550" y="30037"/>
                    <a:pt x="17651" y="30037"/>
                  </a:cubicBezTo>
                  <a:cubicBezTo>
                    <a:pt x="17921" y="30037"/>
                    <a:pt x="18194" y="30015"/>
                    <a:pt x="18467" y="30005"/>
                  </a:cubicBezTo>
                  <a:cubicBezTo>
                    <a:pt x="18496" y="30001"/>
                    <a:pt x="18520" y="29937"/>
                    <a:pt x="18574" y="29865"/>
                  </a:cubicBezTo>
                  <a:cubicBezTo>
                    <a:pt x="18431" y="29808"/>
                    <a:pt x="18303" y="29762"/>
                    <a:pt x="18149" y="29701"/>
                  </a:cubicBezTo>
                  <a:cubicBezTo>
                    <a:pt x="18349" y="29642"/>
                    <a:pt x="18448" y="29612"/>
                    <a:pt x="18548" y="29612"/>
                  </a:cubicBezTo>
                  <a:cubicBezTo>
                    <a:pt x="18646" y="29612"/>
                    <a:pt x="18745" y="29641"/>
                    <a:pt x="18942" y="29698"/>
                  </a:cubicBezTo>
                  <a:cubicBezTo>
                    <a:pt x="18977" y="29833"/>
                    <a:pt x="19017" y="29958"/>
                    <a:pt x="19063" y="30133"/>
                  </a:cubicBezTo>
                  <a:cubicBezTo>
                    <a:pt x="19295" y="29972"/>
                    <a:pt x="19460" y="29855"/>
                    <a:pt x="19635" y="29736"/>
                  </a:cubicBezTo>
                  <a:cubicBezTo>
                    <a:pt x="19710" y="29912"/>
                    <a:pt x="19770" y="30044"/>
                    <a:pt x="19834" y="30197"/>
                  </a:cubicBezTo>
                  <a:cubicBezTo>
                    <a:pt x="19941" y="30143"/>
                    <a:pt x="20035" y="30122"/>
                    <a:pt x="20070" y="30069"/>
                  </a:cubicBezTo>
                  <a:cubicBezTo>
                    <a:pt x="20224" y="29824"/>
                    <a:pt x="20291" y="29714"/>
                    <a:pt x="20396" y="29714"/>
                  </a:cubicBezTo>
                  <a:cubicBezTo>
                    <a:pt x="20484" y="29714"/>
                    <a:pt x="20598" y="29791"/>
                    <a:pt x="20813" y="29929"/>
                  </a:cubicBezTo>
                  <a:cubicBezTo>
                    <a:pt x="20866" y="29964"/>
                    <a:pt x="20940" y="29969"/>
                    <a:pt x="21017" y="29969"/>
                  </a:cubicBezTo>
                  <a:cubicBezTo>
                    <a:pt x="21042" y="29969"/>
                    <a:pt x="21068" y="29968"/>
                    <a:pt x="21093" y="29968"/>
                  </a:cubicBezTo>
                  <a:cubicBezTo>
                    <a:pt x="21106" y="29968"/>
                    <a:pt x="21118" y="29968"/>
                    <a:pt x="21130" y="29969"/>
                  </a:cubicBezTo>
                  <a:lnTo>
                    <a:pt x="21130" y="29969"/>
                  </a:lnTo>
                  <a:cubicBezTo>
                    <a:pt x="20903" y="30118"/>
                    <a:pt x="20691" y="30302"/>
                    <a:pt x="20442" y="30394"/>
                  </a:cubicBezTo>
                  <a:cubicBezTo>
                    <a:pt x="19371" y="30786"/>
                    <a:pt x="18238" y="30844"/>
                    <a:pt x="17149" y="30990"/>
                  </a:cubicBezTo>
                  <a:cubicBezTo>
                    <a:pt x="17002" y="30808"/>
                    <a:pt x="16892" y="30669"/>
                    <a:pt x="16727" y="30469"/>
                  </a:cubicBezTo>
                  <a:cubicBezTo>
                    <a:pt x="16488" y="30687"/>
                    <a:pt x="16282" y="30880"/>
                    <a:pt x="16038" y="31104"/>
                  </a:cubicBezTo>
                  <a:cubicBezTo>
                    <a:pt x="15900" y="31108"/>
                    <a:pt x="15762" y="31110"/>
                    <a:pt x="15624" y="31110"/>
                  </a:cubicBezTo>
                  <a:cubicBezTo>
                    <a:pt x="14116" y="31110"/>
                    <a:pt x="12610" y="30897"/>
                    <a:pt x="11121" y="30501"/>
                  </a:cubicBezTo>
                  <a:cubicBezTo>
                    <a:pt x="9485" y="30062"/>
                    <a:pt x="7975" y="29376"/>
                    <a:pt x="6692" y="28251"/>
                  </a:cubicBezTo>
                  <a:cubicBezTo>
                    <a:pt x="6061" y="27697"/>
                    <a:pt x="5428" y="27162"/>
                    <a:pt x="4653" y="26812"/>
                  </a:cubicBezTo>
                  <a:cubicBezTo>
                    <a:pt x="4160" y="26591"/>
                    <a:pt x="3857" y="26219"/>
                    <a:pt x="3699" y="25680"/>
                  </a:cubicBezTo>
                  <a:cubicBezTo>
                    <a:pt x="3328" y="24412"/>
                    <a:pt x="2829" y="23194"/>
                    <a:pt x="2235" y="22009"/>
                  </a:cubicBezTo>
                  <a:cubicBezTo>
                    <a:pt x="1225" y="20001"/>
                    <a:pt x="832" y="17827"/>
                    <a:pt x="699" y="15605"/>
                  </a:cubicBezTo>
                  <a:cubicBezTo>
                    <a:pt x="639" y="14552"/>
                    <a:pt x="864" y="13527"/>
                    <a:pt x="1246" y="12477"/>
                  </a:cubicBezTo>
                  <a:cubicBezTo>
                    <a:pt x="1376" y="12545"/>
                    <a:pt x="1520" y="12613"/>
                    <a:pt x="1637" y="12613"/>
                  </a:cubicBezTo>
                  <a:cubicBezTo>
                    <a:pt x="1742" y="12613"/>
                    <a:pt x="1825" y="12558"/>
                    <a:pt x="1857" y="12398"/>
                  </a:cubicBezTo>
                  <a:cubicBezTo>
                    <a:pt x="1929" y="12041"/>
                    <a:pt x="1503" y="12216"/>
                    <a:pt x="1332" y="12027"/>
                  </a:cubicBezTo>
                  <a:cubicBezTo>
                    <a:pt x="1543" y="11488"/>
                    <a:pt x="1771" y="10941"/>
                    <a:pt x="1964" y="10380"/>
                  </a:cubicBezTo>
                  <a:cubicBezTo>
                    <a:pt x="2089" y="10019"/>
                    <a:pt x="2361" y="9866"/>
                    <a:pt x="2893" y="9744"/>
                  </a:cubicBezTo>
                  <a:cubicBezTo>
                    <a:pt x="2385" y="9449"/>
                    <a:pt x="2593" y="9198"/>
                    <a:pt x="2732" y="8934"/>
                  </a:cubicBezTo>
                  <a:cubicBezTo>
                    <a:pt x="2949" y="8531"/>
                    <a:pt x="3150" y="8116"/>
                    <a:pt x="3364" y="7713"/>
                  </a:cubicBezTo>
                  <a:cubicBezTo>
                    <a:pt x="3460" y="7534"/>
                    <a:pt x="3575" y="7370"/>
                    <a:pt x="3725" y="7130"/>
                  </a:cubicBezTo>
                  <a:close/>
                  <a:moveTo>
                    <a:pt x="14018" y="0"/>
                  </a:moveTo>
                  <a:cubicBezTo>
                    <a:pt x="13841" y="0"/>
                    <a:pt x="13663" y="5"/>
                    <a:pt x="13485" y="16"/>
                  </a:cubicBezTo>
                  <a:cubicBezTo>
                    <a:pt x="12096" y="102"/>
                    <a:pt x="10770" y="438"/>
                    <a:pt x="9499" y="973"/>
                  </a:cubicBezTo>
                  <a:cubicBezTo>
                    <a:pt x="8803" y="1267"/>
                    <a:pt x="8118" y="1598"/>
                    <a:pt x="7482" y="2002"/>
                  </a:cubicBezTo>
                  <a:cubicBezTo>
                    <a:pt x="6989" y="2317"/>
                    <a:pt x="6567" y="2752"/>
                    <a:pt x="6150" y="3170"/>
                  </a:cubicBezTo>
                  <a:cubicBezTo>
                    <a:pt x="5786" y="3527"/>
                    <a:pt x="5439" y="3913"/>
                    <a:pt x="5143" y="4327"/>
                  </a:cubicBezTo>
                  <a:cubicBezTo>
                    <a:pt x="4278" y="5531"/>
                    <a:pt x="3357" y="6698"/>
                    <a:pt x="2689" y="8034"/>
                  </a:cubicBezTo>
                  <a:cubicBezTo>
                    <a:pt x="2439" y="8541"/>
                    <a:pt x="2153" y="9034"/>
                    <a:pt x="1864" y="9520"/>
                  </a:cubicBezTo>
                  <a:cubicBezTo>
                    <a:pt x="1068" y="10859"/>
                    <a:pt x="632" y="12330"/>
                    <a:pt x="307" y="13841"/>
                  </a:cubicBezTo>
                  <a:cubicBezTo>
                    <a:pt x="0" y="15277"/>
                    <a:pt x="264" y="16683"/>
                    <a:pt x="528" y="18091"/>
                  </a:cubicBezTo>
                  <a:cubicBezTo>
                    <a:pt x="857" y="19830"/>
                    <a:pt x="1461" y="21462"/>
                    <a:pt x="2225" y="23051"/>
                  </a:cubicBezTo>
                  <a:cubicBezTo>
                    <a:pt x="2654" y="23951"/>
                    <a:pt x="3010" y="24887"/>
                    <a:pt x="3353" y="25823"/>
                  </a:cubicBezTo>
                  <a:cubicBezTo>
                    <a:pt x="3610" y="26530"/>
                    <a:pt x="4082" y="27019"/>
                    <a:pt x="4739" y="27326"/>
                  </a:cubicBezTo>
                  <a:cubicBezTo>
                    <a:pt x="5289" y="27583"/>
                    <a:pt x="5739" y="27951"/>
                    <a:pt x="6171" y="28365"/>
                  </a:cubicBezTo>
                  <a:cubicBezTo>
                    <a:pt x="7489" y="29633"/>
                    <a:pt x="9107" y="30341"/>
                    <a:pt x="10835" y="30847"/>
                  </a:cubicBezTo>
                  <a:cubicBezTo>
                    <a:pt x="12035" y="31198"/>
                    <a:pt x="13271" y="31294"/>
                    <a:pt x="14503" y="31419"/>
                  </a:cubicBezTo>
                  <a:cubicBezTo>
                    <a:pt x="14745" y="31443"/>
                    <a:pt x="14986" y="31453"/>
                    <a:pt x="15227" y="31453"/>
                  </a:cubicBezTo>
                  <a:cubicBezTo>
                    <a:pt x="16118" y="31453"/>
                    <a:pt x="17004" y="31314"/>
                    <a:pt x="17892" y="31229"/>
                  </a:cubicBezTo>
                  <a:cubicBezTo>
                    <a:pt x="19796" y="31055"/>
                    <a:pt x="21538" y="30298"/>
                    <a:pt x="23342" y="29754"/>
                  </a:cubicBezTo>
                  <a:cubicBezTo>
                    <a:pt x="23774" y="29626"/>
                    <a:pt x="24177" y="29380"/>
                    <a:pt x="24584" y="29169"/>
                  </a:cubicBezTo>
                  <a:cubicBezTo>
                    <a:pt x="25181" y="28862"/>
                    <a:pt x="25763" y="28508"/>
                    <a:pt x="26370" y="28226"/>
                  </a:cubicBezTo>
                  <a:cubicBezTo>
                    <a:pt x="28356" y="27301"/>
                    <a:pt x="29580" y="25701"/>
                    <a:pt x="30302" y="23708"/>
                  </a:cubicBezTo>
                  <a:cubicBezTo>
                    <a:pt x="31002" y="21765"/>
                    <a:pt x="31320" y="19748"/>
                    <a:pt x="31234" y="17669"/>
                  </a:cubicBezTo>
                  <a:cubicBezTo>
                    <a:pt x="31116" y="14848"/>
                    <a:pt x="30634" y="12101"/>
                    <a:pt x="29760" y="9419"/>
                  </a:cubicBezTo>
                  <a:cubicBezTo>
                    <a:pt x="29545" y="8770"/>
                    <a:pt x="29206" y="8184"/>
                    <a:pt x="28748" y="7684"/>
                  </a:cubicBezTo>
                  <a:cubicBezTo>
                    <a:pt x="27499" y="6302"/>
                    <a:pt x="26263" y="4906"/>
                    <a:pt x="24952" y="3588"/>
                  </a:cubicBezTo>
                  <a:cubicBezTo>
                    <a:pt x="23863" y="2491"/>
                    <a:pt x="22445" y="1927"/>
                    <a:pt x="20988" y="1481"/>
                  </a:cubicBezTo>
                  <a:cubicBezTo>
                    <a:pt x="20531" y="1341"/>
                    <a:pt x="20049" y="1267"/>
                    <a:pt x="19577" y="1163"/>
                  </a:cubicBezTo>
                  <a:lnTo>
                    <a:pt x="19577" y="1163"/>
                  </a:lnTo>
                  <a:cubicBezTo>
                    <a:pt x="19995" y="1323"/>
                    <a:pt x="20406" y="1513"/>
                    <a:pt x="20831" y="1649"/>
                  </a:cubicBezTo>
                  <a:cubicBezTo>
                    <a:pt x="22610" y="2216"/>
                    <a:pt x="24163" y="3152"/>
                    <a:pt x="25435" y="4527"/>
                  </a:cubicBezTo>
                  <a:cubicBezTo>
                    <a:pt x="26438" y="5613"/>
                    <a:pt x="27416" y="6727"/>
                    <a:pt x="28399" y="7834"/>
                  </a:cubicBezTo>
                  <a:cubicBezTo>
                    <a:pt x="29016" y="8527"/>
                    <a:pt x="29430" y="9327"/>
                    <a:pt x="29699" y="10223"/>
                  </a:cubicBezTo>
                  <a:cubicBezTo>
                    <a:pt x="30256" y="12084"/>
                    <a:pt x="30741" y="13952"/>
                    <a:pt x="30798" y="15909"/>
                  </a:cubicBezTo>
                  <a:cubicBezTo>
                    <a:pt x="30813" y="16391"/>
                    <a:pt x="30870" y="16873"/>
                    <a:pt x="30920" y="17355"/>
                  </a:cubicBezTo>
                  <a:cubicBezTo>
                    <a:pt x="31098" y="19052"/>
                    <a:pt x="30788" y="20680"/>
                    <a:pt x="30256" y="22276"/>
                  </a:cubicBezTo>
                  <a:cubicBezTo>
                    <a:pt x="29981" y="23101"/>
                    <a:pt x="29549" y="23848"/>
                    <a:pt x="28988" y="24516"/>
                  </a:cubicBezTo>
                  <a:cubicBezTo>
                    <a:pt x="28748" y="24801"/>
                    <a:pt x="28470" y="25030"/>
                    <a:pt x="27998" y="25155"/>
                  </a:cubicBezTo>
                  <a:cubicBezTo>
                    <a:pt x="28291" y="24655"/>
                    <a:pt x="28864" y="24450"/>
                    <a:pt x="28829" y="23877"/>
                  </a:cubicBezTo>
                  <a:lnTo>
                    <a:pt x="28829" y="23877"/>
                  </a:lnTo>
                  <a:cubicBezTo>
                    <a:pt x="28394" y="24285"/>
                    <a:pt x="27962" y="24698"/>
                    <a:pt x="27520" y="25101"/>
                  </a:cubicBezTo>
                  <a:cubicBezTo>
                    <a:pt x="27210" y="25386"/>
                    <a:pt x="26954" y="25753"/>
                    <a:pt x="26495" y="25832"/>
                  </a:cubicBezTo>
                  <a:lnTo>
                    <a:pt x="26495" y="25832"/>
                  </a:lnTo>
                  <a:cubicBezTo>
                    <a:pt x="26346" y="25970"/>
                    <a:pt x="26175" y="25996"/>
                    <a:pt x="25998" y="25996"/>
                  </a:cubicBezTo>
                  <a:cubicBezTo>
                    <a:pt x="25893" y="25996"/>
                    <a:pt x="25786" y="25987"/>
                    <a:pt x="25679" y="25987"/>
                  </a:cubicBezTo>
                  <a:cubicBezTo>
                    <a:pt x="25567" y="25987"/>
                    <a:pt x="25454" y="25997"/>
                    <a:pt x="25346" y="26037"/>
                  </a:cubicBezTo>
                  <a:cubicBezTo>
                    <a:pt x="25552" y="26408"/>
                    <a:pt x="25927" y="26226"/>
                    <a:pt x="26206" y="26319"/>
                  </a:cubicBezTo>
                  <a:cubicBezTo>
                    <a:pt x="25799" y="26754"/>
                    <a:pt x="24470" y="27422"/>
                    <a:pt x="23396" y="27715"/>
                  </a:cubicBezTo>
                  <a:cubicBezTo>
                    <a:pt x="23599" y="27458"/>
                    <a:pt x="23760" y="27255"/>
                    <a:pt x="23917" y="27054"/>
                  </a:cubicBezTo>
                  <a:lnTo>
                    <a:pt x="23917" y="27054"/>
                  </a:lnTo>
                  <a:cubicBezTo>
                    <a:pt x="23299" y="27251"/>
                    <a:pt x="22742" y="27555"/>
                    <a:pt x="22095" y="27583"/>
                  </a:cubicBezTo>
                  <a:cubicBezTo>
                    <a:pt x="21575" y="27609"/>
                    <a:pt x="21092" y="27903"/>
                    <a:pt x="20545" y="27903"/>
                  </a:cubicBezTo>
                  <a:cubicBezTo>
                    <a:pt x="20421" y="27903"/>
                    <a:pt x="20293" y="27888"/>
                    <a:pt x="20160" y="27851"/>
                  </a:cubicBezTo>
                  <a:cubicBezTo>
                    <a:pt x="20124" y="27687"/>
                    <a:pt x="20085" y="27512"/>
                    <a:pt x="20035" y="27290"/>
                  </a:cubicBezTo>
                  <a:cubicBezTo>
                    <a:pt x="19920" y="27486"/>
                    <a:pt x="19821" y="27654"/>
                    <a:pt x="19692" y="27880"/>
                  </a:cubicBezTo>
                  <a:cubicBezTo>
                    <a:pt x="19509" y="27737"/>
                    <a:pt x="19359" y="27619"/>
                    <a:pt x="19188" y="27483"/>
                  </a:cubicBezTo>
                  <a:cubicBezTo>
                    <a:pt x="19170" y="27662"/>
                    <a:pt x="19156" y="27808"/>
                    <a:pt x="19138" y="28022"/>
                  </a:cubicBezTo>
                  <a:cubicBezTo>
                    <a:pt x="18913" y="28005"/>
                    <a:pt x="18717" y="27994"/>
                    <a:pt x="18514" y="27979"/>
                  </a:cubicBezTo>
                  <a:cubicBezTo>
                    <a:pt x="18610" y="27572"/>
                    <a:pt x="18688" y="27226"/>
                    <a:pt x="18771" y="26880"/>
                  </a:cubicBezTo>
                  <a:cubicBezTo>
                    <a:pt x="18731" y="26869"/>
                    <a:pt x="18692" y="26855"/>
                    <a:pt x="18652" y="26844"/>
                  </a:cubicBezTo>
                  <a:cubicBezTo>
                    <a:pt x="18514" y="27090"/>
                    <a:pt x="18377" y="27333"/>
                    <a:pt x="18232" y="27601"/>
                  </a:cubicBezTo>
                  <a:cubicBezTo>
                    <a:pt x="17370" y="27226"/>
                    <a:pt x="17374" y="26462"/>
                    <a:pt x="17267" y="25751"/>
                  </a:cubicBezTo>
                  <a:lnTo>
                    <a:pt x="17267" y="25751"/>
                  </a:lnTo>
                  <a:cubicBezTo>
                    <a:pt x="17131" y="26616"/>
                    <a:pt x="17131" y="26616"/>
                    <a:pt x="17614" y="27816"/>
                  </a:cubicBezTo>
                  <a:cubicBezTo>
                    <a:pt x="17579" y="27821"/>
                    <a:pt x="17545" y="27823"/>
                    <a:pt x="17513" y="27823"/>
                  </a:cubicBezTo>
                  <a:cubicBezTo>
                    <a:pt x="17172" y="27823"/>
                    <a:pt x="16965" y="27546"/>
                    <a:pt x="16642" y="27305"/>
                  </a:cubicBezTo>
                  <a:lnTo>
                    <a:pt x="16642" y="27305"/>
                  </a:lnTo>
                  <a:cubicBezTo>
                    <a:pt x="16696" y="27516"/>
                    <a:pt x="16692" y="27679"/>
                    <a:pt x="16767" y="27740"/>
                  </a:cubicBezTo>
                  <a:cubicBezTo>
                    <a:pt x="16971" y="27908"/>
                    <a:pt x="17206" y="28140"/>
                    <a:pt x="17434" y="28147"/>
                  </a:cubicBezTo>
                  <a:cubicBezTo>
                    <a:pt x="17960" y="28158"/>
                    <a:pt x="18471" y="28372"/>
                    <a:pt x="18998" y="28372"/>
                  </a:cubicBezTo>
                  <a:cubicBezTo>
                    <a:pt x="19165" y="28372"/>
                    <a:pt x="19334" y="28351"/>
                    <a:pt x="19506" y="28294"/>
                  </a:cubicBezTo>
                  <a:cubicBezTo>
                    <a:pt x="19509" y="28293"/>
                    <a:pt x="19512" y="28292"/>
                    <a:pt x="19516" y="28292"/>
                  </a:cubicBezTo>
                  <a:cubicBezTo>
                    <a:pt x="19556" y="28292"/>
                    <a:pt x="19621" y="28368"/>
                    <a:pt x="19674" y="28404"/>
                  </a:cubicBezTo>
                  <a:cubicBezTo>
                    <a:pt x="19620" y="28462"/>
                    <a:pt x="19588" y="28523"/>
                    <a:pt x="19552" y="28526"/>
                  </a:cubicBezTo>
                  <a:cubicBezTo>
                    <a:pt x="18995" y="28564"/>
                    <a:pt x="18439" y="28585"/>
                    <a:pt x="17884" y="28585"/>
                  </a:cubicBezTo>
                  <a:cubicBezTo>
                    <a:pt x="16606" y="28585"/>
                    <a:pt x="15337" y="28472"/>
                    <a:pt x="14085" y="28183"/>
                  </a:cubicBezTo>
                  <a:cubicBezTo>
                    <a:pt x="13071" y="27951"/>
                    <a:pt x="12206" y="27354"/>
                    <a:pt x="11403" y="26719"/>
                  </a:cubicBezTo>
                  <a:cubicBezTo>
                    <a:pt x="10325" y="25869"/>
                    <a:pt x="9310" y="24941"/>
                    <a:pt x="8250" y="24062"/>
                  </a:cubicBezTo>
                  <a:cubicBezTo>
                    <a:pt x="7775" y="23665"/>
                    <a:pt x="7271" y="23298"/>
                    <a:pt x="6768" y="22940"/>
                  </a:cubicBezTo>
                  <a:cubicBezTo>
                    <a:pt x="6125" y="22480"/>
                    <a:pt x="5628" y="21872"/>
                    <a:pt x="5318" y="21080"/>
                  </a:cubicBezTo>
                  <a:lnTo>
                    <a:pt x="5318" y="21080"/>
                  </a:lnTo>
                  <a:cubicBezTo>
                    <a:pt x="5765" y="21178"/>
                    <a:pt x="6164" y="21472"/>
                    <a:pt x="6603" y="21472"/>
                  </a:cubicBezTo>
                  <a:cubicBezTo>
                    <a:pt x="6734" y="21472"/>
                    <a:pt x="6869" y="21446"/>
                    <a:pt x="7010" y="21380"/>
                  </a:cubicBezTo>
                  <a:cubicBezTo>
                    <a:pt x="7399" y="21198"/>
                    <a:pt x="7753" y="20987"/>
                    <a:pt x="8092" y="20512"/>
                  </a:cubicBezTo>
                  <a:lnTo>
                    <a:pt x="8092" y="20512"/>
                  </a:lnTo>
                  <a:cubicBezTo>
                    <a:pt x="7825" y="20605"/>
                    <a:pt x="7685" y="20669"/>
                    <a:pt x="7539" y="20705"/>
                  </a:cubicBezTo>
                  <a:cubicBezTo>
                    <a:pt x="7146" y="20798"/>
                    <a:pt x="6757" y="20926"/>
                    <a:pt x="6361" y="20959"/>
                  </a:cubicBezTo>
                  <a:cubicBezTo>
                    <a:pt x="6321" y="20962"/>
                    <a:pt x="6281" y="20963"/>
                    <a:pt x="6243" y="20963"/>
                  </a:cubicBezTo>
                  <a:cubicBezTo>
                    <a:pt x="5768" y="20963"/>
                    <a:pt x="5405" y="20720"/>
                    <a:pt x="5207" y="20248"/>
                  </a:cubicBezTo>
                  <a:cubicBezTo>
                    <a:pt x="5168" y="20148"/>
                    <a:pt x="5114" y="20051"/>
                    <a:pt x="5089" y="19948"/>
                  </a:cubicBezTo>
                  <a:cubicBezTo>
                    <a:pt x="4767" y="18698"/>
                    <a:pt x="4442" y="17448"/>
                    <a:pt x="4136" y="16194"/>
                  </a:cubicBezTo>
                  <a:cubicBezTo>
                    <a:pt x="3950" y="15430"/>
                    <a:pt x="4132" y="14691"/>
                    <a:pt x="4350" y="13970"/>
                  </a:cubicBezTo>
                  <a:cubicBezTo>
                    <a:pt x="4411" y="13780"/>
                    <a:pt x="4586" y="13623"/>
                    <a:pt x="4718" y="13459"/>
                  </a:cubicBezTo>
                  <a:cubicBezTo>
                    <a:pt x="4810" y="13337"/>
                    <a:pt x="4917" y="13227"/>
                    <a:pt x="5067" y="13052"/>
                  </a:cubicBezTo>
                  <a:cubicBezTo>
                    <a:pt x="4991" y="13043"/>
                    <a:pt x="4920" y="13038"/>
                    <a:pt x="4852" y="13038"/>
                  </a:cubicBezTo>
                  <a:cubicBezTo>
                    <a:pt x="4341" y="13038"/>
                    <a:pt x="4048" y="13294"/>
                    <a:pt x="3849" y="13720"/>
                  </a:cubicBezTo>
                  <a:cubicBezTo>
                    <a:pt x="3511" y="14430"/>
                    <a:pt x="3518" y="15183"/>
                    <a:pt x="3632" y="15933"/>
                  </a:cubicBezTo>
                  <a:cubicBezTo>
                    <a:pt x="3689" y="16305"/>
                    <a:pt x="3811" y="16670"/>
                    <a:pt x="3935" y="17023"/>
                  </a:cubicBezTo>
                  <a:cubicBezTo>
                    <a:pt x="4256" y="17916"/>
                    <a:pt x="4364" y="18844"/>
                    <a:pt x="4428" y="19820"/>
                  </a:cubicBezTo>
                  <a:cubicBezTo>
                    <a:pt x="4385" y="19755"/>
                    <a:pt x="4335" y="19698"/>
                    <a:pt x="4304" y="19627"/>
                  </a:cubicBezTo>
                  <a:cubicBezTo>
                    <a:pt x="3468" y="17895"/>
                    <a:pt x="2997" y="16091"/>
                    <a:pt x="3264" y="14148"/>
                  </a:cubicBezTo>
                  <a:cubicBezTo>
                    <a:pt x="3414" y="13055"/>
                    <a:pt x="3578" y="11962"/>
                    <a:pt x="3742" y="10873"/>
                  </a:cubicBezTo>
                  <a:cubicBezTo>
                    <a:pt x="3768" y="10720"/>
                    <a:pt x="3842" y="10573"/>
                    <a:pt x="3950" y="10270"/>
                  </a:cubicBezTo>
                  <a:cubicBezTo>
                    <a:pt x="3961" y="11237"/>
                    <a:pt x="4432" y="11702"/>
                    <a:pt x="5139" y="11984"/>
                  </a:cubicBezTo>
                  <a:cubicBezTo>
                    <a:pt x="5839" y="12266"/>
                    <a:pt x="6546" y="12530"/>
                    <a:pt x="7231" y="12838"/>
                  </a:cubicBezTo>
                  <a:cubicBezTo>
                    <a:pt x="7679" y="13034"/>
                    <a:pt x="8130" y="13167"/>
                    <a:pt x="8612" y="13167"/>
                  </a:cubicBezTo>
                  <a:cubicBezTo>
                    <a:pt x="8796" y="13167"/>
                    <a:pt x="8984" y="13147"/>
                    <a:pt x="9178" y="13105"/>
                  </a:cubicBezTo>
                  <a:cubicBezTo>
                    <a:pt x="8871" y="12958"/>
                    <a:pt x="8568" y="12798"/>
                    <a:pt x="8253" y="12670"/>
                  </a:cubicBezTo>
                  <a:cubicBezTo>
                    <a:pt x="7381" y="12309"/>
                    <a:pt x="6493" y="11987"/>
                    <a:pt x="5632" y="11602"/>
                  </a:cubicBezTo>
                  <a:cubicBezTo>
                    <a:pt x="5303" y="11455"/>
                    <a:pt x="5006" y="11195"/>
                    <a:pt x="4742" y="10941"/>
                  </a:cubicBezTo>
                  <a:cubicBezTo>
                    <a:pt x="4539" y="10748"/>
                    <a:pt x="4485" y="10469"/>
                    <a:pt x="4628" y="10191"/>
                  </a:cubicBezTo>
                  <a:cubicBezTo>
                    <a:pt x="4803" y="9859"/>
                    <a:pt x="4964" y="9520"/>
                    <a:pt x="5150" y="9195"/>
                  </a:cubicBezTo>
                  <a:cubicBezTo>
                    <a:pt x="5293" y="8948"/>
                    <a:pt x="5525" y="8741"/>
                    <a:pt x="5468" y="8416"/>
                  </a:cubicBezTo>
                  <a:cubicBezTo>
                    <a:pt x="5378" y="8362"/>
                    <a:pt x="5296" y="8342"/>
                    <a:pt x="5220" y="8342"/>
                  </a:cubicBezTo>
                  <a:cubicBezTo>
                    <a:pt x="4989" y="8342"/>
                    <a:pt x="4801" y="8528"/>
                    <a:pt x="4546" y="8562"/>
                  </a:cubicBezTo>
                  <a:cubicBezTo>
                    <a:pt x="4653" y="8038"/>
                    <a:pt x="4754" y="7466"/>
                    <a:pt x="5067" y="7095"/>
                  </a:cubicBezTo>
                  <a:cubicBezTo>
                    <a:pt x="5528" y="6556"/>
                    <a:pt x="5792" y="5909"/>
                    <a:pt x="6211" y="5356"/>
                  </a:cubicBezTo>
                  <a:cubicBezTo>
                    <a:pt x="6439" y="5052"/>
                    <a:pt x="6653" y="4741"/>
                    <a:pt x="6875" y="4438"/>
                  </a:cubicBezTo>
                  <a:cubicBezTo>
                    <a:pt x="7357" y="3770"/>
                    <a:pt x="7939" y="3235"/>
                    <a:pt x="8731" y="2941"/>
                  </a:cubicBezTo>
                  <a:cubicBezTo>
                    <a:pt x="9153" y="2785"/>
                    <a:pt x="9560" y="2570"/>
                    <a:pt x="9882" y="2163"/>
                  </a:cubicBezTo>
                  <a:cubicBezTo>
                    <a:pt x="9686" y="1950"/>
                    <a:pt x="9488" y="1882"/>
                    <a:pt x="9287" y="1882"/>
                  </a:cubicBezTo>
                  <a:cubicBezTo>
                    <a:pt x="8933" y="1882"/>
                    <a:pt x="8569" y="2092"/>
                    <a:pt x="8188" y="2092"/>
                  </a:cubicBezTo>
                  <a:cubicBezTo>
                    <a:pt x="8176" y="2092"/>
                    <a:pt x="8165" y="2092"/>
                    <a:pt x="8153" y="2091"/>
                  </a:cubicBezTo>
                  <a:cubicBezTo>
                    <a:pt x="8375" y="1813"/>
                    <a:pt x="8617" y="1645"/>
                    <a:pt x="8893" y="1509"/>
                  </a:cubicBezTo>
                  <a:cubicBezTo>
                    <a:pt x="10135" y="902"/>
                    <a:pt x="11464" y="542"/>
                    <a:pt x="12799" y="224"/>
                  </a:cubicBezTo>
                  <a:cubicBezTo>
                    <a:pt x="13003" y="176"/>
                    <a:pt x="13217" y="157"/>
                    <a:pt x="13434" y="157"/>
                  </a:cubicBezTo>
                  <a:cubicBezTo>
                    <a:pt x="13784" y="157"/>
                    <a:pt x="14145" y="205"/>
                    <a:pt x="14489" y="256"/>
                  </a:cubicBezTo>
                  <a:cubicBezTo>
                    <a:pt x="15817" y="449"/>
                    <a:pt x="17139" y="702"/>
                    <a:pt x="18463" y="931"/>
                  </a:cubicBezTo>
                  <a:cubicBezTo>
                    <a:pt x="18374" y="845"/>
                    <a:pt x="18292" y="713"/>
                    <a:pt x="18184" y="685"/>
                  </a:cubicBezTo>
                  <a:cubicBezTo>
                    <a:pt x="16816" y="326"/>
                    <a:pt x="15441" y="0"/>
                    <a:pt x="140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9"/>
            <p:cNvSpPr/>
            <p:nvPr/>
          </p:nvSpPr>
          <p:spPr>
            <a:xfrm>
              <a:off x="2406675" y="4650375"/>
              <a:ext cx="304750" cy="222025"/>
            </a:xfrm>
            <a:custGeom>
              <a:rect b="b" l="l" r="r" t="t"/>
              <a:pathLst>
                <a:path extrusionOk="0" h="8881" w="12190">
                  <a:moveTo>
                    <a:pt x="9286" y="5164"/>
                  </a:moveTo>
                  <a:lnTo>
                    <a:pt x="9286" y="5164"/>
                  </a:lnTo>
                  <a:cubicBezTo>
                    <a:pt x="9278" y="5168"/>
                    <a:pt x="9269" y="5171"/>
                    <a:pt x="9260" y="5174"/>
                  </a:cubicBezTo>
                  <a:lnTo>
                    <a:pt x="9282" y="5199"/>
                  </a:lnTo>
                  <a:cubicBezTo>
                    <a:pt x="9283" y="5187"/>
                    <a:pt x="9285" y="5176"/>
                    <a:pt x="9286" y="5164"/>
                  </a:cubicBezTo>
                  <a:close/>
                  <a:moveTo>
                    <a:pt x="3432" y="0"/>
                  </a:moveTo>
                  <a:cubicBezTo>
                    <a:pt x="3338" y="0"/>
                    <a:pt x="3246" y="10"/>
                    <a:pt x="3164" y="31"/>
                  </a:cubicBezTo>
                  <a:cubicBezTo>
                    <a:pt x="2518" y="199"/>
                    <a:pt x="1889" y="432"/>
                    <a:pt x="1253" y="638"/>
                  </a:cubicBezTo>
                  <a:cubicBezTo>
                    <a:pt x="657" y="839"/>
                    <a:pt x="275" y="1246"/>
                    <a:pt x="0" y="1889"/>
                  </a:cubicBezTo>
                  <a:cubicBezTo>
                    <a:pt x="177" y="1836"/>
                    <a:pt x="269" y="1808"/>
                    <a:pt x="354" y="1781"/>
                  </a:cubicBezTo>
                  <a:lnTo>
                    <a:pt x="354" y="1781"/>
                  </a:lnTo>
                  <a:cubicBezTo>
                    <a:pt x="353" y="1789"/>
                    <a:pt x="351" y="1796"/>
                    <a:pt x="350" y="1803"/>
                  </a:cubicBezTo>
                  <a:lnTo>
                    <a:pt x="378" y="1774"/>
                  </a:lnTo>
                  <a:lnTo>
                    <a:pt x="378" y="1774"/>
                  </a:lnTo>
                  <a:cubicBezTo>
                    <a:pt x="370" y="1776"/>
                    <a:pt x="362" y="1779"/>
                    <a:pt x="354" y="1781"/>
                  </a:cubicBezTo>
                  <a:lnTo>
                    <a:pt x="354" y="1781"/>
                  </a:lnTo>
                  <a:cubicBezTo>
                    <a:pt x="440" y="1377"/>
                    <a:pt x="749" y="1147"/>
                    <a:pt x="1090" y="1024"/>
                  </a:cubicBezTo>
                  <a:cubicBezTo>
                    <a:pt x="1807" y="760"/>
                    <a:pt x="2550" y="549"/>
                    <a:pt x="3289" y="346"/>
                  </a:cubicBezTo>
                  <a:cubicBezTo>
                    <a:pt x="3319" y="338"/>
                    <a:pt x="3351" y="334"/>
                    <a:pt x="3385" y="334"/>
                  </a:cubicBezTo>
                  <a:cubicBezTo>
                    <a:pt x="3505" y="334"/>
                    <a:pt x="3642" y="380"/>
                    <a:pt x="3742" y="438"/>
                  </a:cubicBezTo>
                  <a:cubicBezTo>
                    <a:pt x="4293" y="756"/>
                    <a:pt x="4746" y="1160"/>
                    <a:pt x="4807" y="1853"/>
                  </a:cubicBezTo>
                  <a:cubicBezTo>
                    <a:pt x="4896" y="2863"/>
                    <a:pt x="4990" y="3874"/>
                    <a:pt x="5082" y="4885"/>
                  </a:cubicBezTo>
                  <a:lnTo>
                    <a:pt x="5061" y="4856"/>
                  </a:lnTo>
                  <a:lnTo>
                    <a:pt x="5061" y="4856"/>
                  </a:lnTo>
                  <a:cubicBezTo>
                    <a:pt x="5229" y="5657"/>
                    <a:pt x="5407" y="6449"/>
                    <a:pt x="5557" y="7249"/>
                  </a:cubicBezTo>
                  <a:cubicBezTo>
                    <a:pt x="5646" y="7720"/>
                    <a:pt x="5686" y="8199"/>
                    <a:pt x="5764" y="8667"/>
                  </a:cubicBezTo>
                  <a:cubicBezTo>
                    <a:pt x="5777" y="8734"/>
                    <a:pt x="5861" y="8787"/>
                    <a:pt x="5925" y="8843"/>
                  </a:cubicBezTo>
                  <a:lnTo>
                    <a:pt x="5925" y="8843"/>
                  </a:lnTo>
                  <a:cubicBezTo>
                    <a:pt x="5783" y="7303"/>
                    <a:pt x="5638" y="5761"/>
                    <a:pt x="5500" y="4224"/>
                  </a:cubicBezTo>
                  <a:cubicBezTo>
                    <a:pt x="5482" y="4013"/>
                    <a:pt x="5482" y="3796"/>
                    <a:pt x="5521" y="3592"/>
                  </a:cubicBezTo>
                  <a:cubicBezTo>
                    <a:pt x="5636" y="2960"/>
                    <a:pt x="5796" y="2335"/>
                    <a:pt x="5896" y="1699"/>
                  </a:cubicBezTo>
                  <a:cubicBezTo>
                    <a:pt x="5988" y="1129"/>
                    <a:pt x="6242" y="853"/>
                    <a:pt x="6777" y="853"/>
                  </a:cubicBezTo>
                  <a:cubicBezTo>
                    <a:pt x="6825" y="853"/>
                    <a:pt x="6875" y="856"/>
                    <a:pt x="6928" y="860"/>
                  </a:cubicBezTo>
                  <a:cubicBezTo>
                    <a:pt x="7304" y="892"/>
                    <a:pt x="7682" y="938"/>
                    <a:pt x="8046" y="1020"/>
                  </a:cubicBezTo>
                  <a:cubicBezTo>
                    <a:pt x="8907" y="1224"/>
                    <a:pt x="9764" y="1452"/>
                    <a:pt x="10621" y="1674"/>
                  </a:cubicBezTo>
                  <a:cubicBezTo>
                    <a:pt x="10664" y="1685"/>
                    <a:pt x="10696" y="1746"/>
                    <a:pt x="10796" y="1842"/>
                  </a:cubicBezTo>
                  <a:cubicBezTo>
                    <a:pt x="10586" y="1899"/>
                    <a:pt x="10414" y="1950"/>
                    <a:pt x="10221" y="2003"/>
                  </a:cubicBezTo>
                  <a:cubicBezTo>
                    <a:pt x="10460" y="2103"/>
                    <a:pt x="10832" y="2178"/>
                    <a:pt x="10835" y="2267"/>
                  </a:cubicBezTo>
                  <a:cubicBezTo>
                    <a:pt x="10850" y="2670"/>
                    <a:pt x="11360" y="2899"/>
                    <a:pt x="11174" y="3360"/>
                  </a:cubicBezTo>
                  <a:cubicBezTo>
                    <a:pt x="11018" y="3753"/>
                    <a:pt x="10914" y="4170"/>
                    <a:pt x="10721" y="4567"/>
                  </a:cubicBezTo>
                  <a:cubicBezTo>
                    <a:pt x="10604" y="4049"/>
                    <a:pt x="10957" y="3485"/>
                    <a:pt x="10475" y="2985"/>
                  </a:cubicBezTo>
                  <a:cubicBezTo>
                    <a:pt x="10346" y="3056"/>
                    <a:pt x="10178" y="3102"/>
                    <a:pt x="10096" y="3210"/>
                  </a:cubicBezTo>
                  <a:cubicBezTo>
                    <a:pt x="9668" y="3793"/>
                    <a:pt x="9373" y="4436"/>
                    <a:pt x="9286" y="5164"/>
                  </a:cubicBezTo>
                  <a:lnTo>
                    <a:pt x="9286" y="5164"/>
                  </a:lnTo>
                  <a:cubicBezTo>
                    <a:pt x="9572" y="5046"/>
                    <a:pt x="9521" y="4736"/>
                    <a:pt x="9628" y="4517"/>
                  </a:cubicBezTo>
                  <a:cubicBezTo>
                    <a:pt x="9811" y="4142"/>
                    <a:pt x="9932" y="3724"/>
                    <a:pt x="10375" y="3349"/>
                  </a:cubicBezTo>
                  <a:lnTo>
                    <a:pt x="10375" y="3349"/>
                  </a:lnTo>
                  <a:cubicBezTo>
                    <a:pt x="10478" y="4206"/>
                    <a:pt x="10167" y="4849"/>
                    <a:pt x="9867" y="5574"/>
                  </a:cubicBezTo>
                  <a:cubicBezTo>
                    <a:pt x="10017" y="5585"/>
                    <a:pt x="10124" y="5596"/>
                    <a:pt x="10261" y="5609"/>
                  </a:cubicBezTo>
                  <a:cubicBezTo>
                    <a:pt x="10154" y="5931"/>
                    <a:pt x="10042" y="6252"/>
                    <a:pt x="9935" y="6570"/>
                  </a:cubicBezTo>
                  <a:cubicBezTo>
                    <a:pt x="10568" y="5888"/>
                    <a:pt x="11018" y="5117"/>
                    <a:pt x="11346" y="4274"/>
                  </a:cubicBezTo>
                  <a:cubicBezTo>
                    <a:pt x="11421" y="4074"/>
                    <a:pt x="11468" y="3860"/>
                    <a:pt x="11568" y="3671"/>
                  </a:cubicBezTo>
                  <a:cubicBezTo>
                    <a:pt x="12189" y="2489"/>
                    <a:pt x="11268" y="1524"/>
                    <a:pt x="10428" y="1378"/>
                  </a:cubicBezTo>
                  <a:cubicBezTo>
                    <a:pt x="9824" y="1271"/>
                    <a:pt x="9300" y="1053"/>
                    <a:pt x="8775" y="774"/>
                  </a:cubicBezTo>
                  <a:cubicBezTo>
                    <a:pt x="8373" y="561"/>
                    <a:pt x="7951" y="492"/>
                    <a:pt x="7526" y="492"/>
                  </a:cubicBezTo>
                  <a:cubicBezTo>
                    <a:pt x="7204" y="492"/>
                    <a:pt x="6880" y="532"/>
                    <a:pt x="6561" y="578"/>
                  </a:cubicBezTo>
                  <a:cubicBezTo>
                    <a:pt x="5964" y="664"/>
                    <a:pt x="5689" y="1160"/>
                    <a:pt x="5575" y="1728"/>
                  </a:cubicBezTo>
                  <a:cubicBezTo>
                    <a:pt x="5521" y="1985"/>
                    <a:pt x="5471" y="2245"/>
                    <a:pt x="5414" y="2507"/>
                  </a:cubicBezTo>
                  <a:cubicBezTo>
                    <a:pt x="5410" y="2520"/>
                    <a:pt x="5368" y="2520"/>
                    <a:pt x="5303" y="2542"/>
                  </a:cubicBezTo>
                  <a:cubicBezTo>
                    <a:pt x="5278" y="2331"/>
                    <a:pt x="5242" y="2128"/>
                    <a:pt x="5232" y="1920"/>
                  </a:cubicBezTo>
                  <a:cubicBezTo>
                    <a:pt x="5189" y="1038"/>
                    <a:pt x="4668" y="485"/>
                    <a:pt x="3940" y="110"/>
                  </a:cubicBezTo>
                  <a:cubicBezTo>
                    <a:pt x="3796" y="38"/>
                    <a:pt x="3610" y="0"/>
                    <a:pt x="3432" y="0"/>
                  </a:cubicBezTo>
                  <a:close/>
                  <a:moveTo>
                    <a:pt x="5925" y="8843"/>
                  </a:moveTo>
                  <a:lnTo>
                    <a:pt x="5925" y="8843"/>
                  </a:lnTo>
                  <a:cubicBezTo>
                    <a:pt x="5926" y="8856"/>
                    <a:pt x="5927" y="8868"/>
                    <a:pt x="5928" y="8881"/>
                  </a:cubicBezTo>
                  <a:lnTo>
                    <a:pt x="5946" y="8863"/>
                  </a:lnTo>
                  <a:cubicBezTo>
                    <a:pt x="5939" y="8856"/>
                    <a:pt x="5932" y="8850"/>
                    <a:pt x="5925" y="884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9"/>
            <p:cNvSpPr/>
            <p:nvPr/>
          </p:nvSpPr>
          <p:spPr>
            <a:xfrm>
              <a:off x="2566650" y="4722125"/>
              <a:ext cx="84850" cy="218500"/>
            </a:xfrm>
            <a:custGeom>
              <a:rect b="b" l="l" r="r" t="t"/>
              <a:pathLst>
                <a:path extrusionOk="0" h="8740" w="3394">
                  <a:moveTo>
                    <a:pt x="2526" y="1"/>
                  </a:moveTo>
                  <a:cubicBezTo>
                    <a:pt x="1800" y="262"/>
                    <a:pt x="1812" y="954"/>
                    <a:pt x="1447" y="1490"/>
                  </a:cubicBezTo>
                  <a:cubicBezTo>
                    <a:pt x="1372" y="1244"/>
                    <a:pt x="1322" y="1047"/>
                    <a:pt x="1248" y="861"/>
                  </a:cubicBezTo>
                  <a:cubicBezTo>
                    <a:pt x="1158" y="633"/>
                    <a:pt x="1047" y="394"/>
                    <a:pt x="762" y="387"/>
                  </a:cubicBezTo>
                  <a:cubicBezTo>
                    <a:pt x="755" y="386"/>
                    <a:pt x="748" y="386"/>
                    <a:pt x="742" y="386"/>
                  </a:cubicBezTo>
                  <a:cubicBezTo>
                    <a:pt x="462" y="386"/>
                    <a:pt x="328" y="616"/>
                    <a:pt x="247" y="832"/>
                  </a:cubicBezTo>
                  <a:cubicBezTo>
                    <a:pt x="122" y="1179"/>
                    <a:pt x="48" y="1544"/>
                    <a:pt x="0" y="1915"/>
                  </a:cubicBezTo>
                  <a:cubicBezTo>
                    <a:pt x="361" y="1590"/>
                    <a:pt x="233" y="990"/>
                    <a:pt x="729" y="736"/>
                  </a:cubicBezTo>
                  <a:cubicBezTo>
                    <a:pt x="1072" y="997"/>
                    <a:pt x="930" y="1376"/>
                    <a:pt x="994" y="1701"/>
                  </a:cubicBezTo>
                  <a:cubicBezTo>
                    <a:pt x="1050" y="1989"/>
                    <a:pt x="808" y="2272"/>
                    <a:pt x="1090" y="2601"/>
                  </a:cubicBezTo>
                  <a:cubicBezTo>
                    <a:pt x="1254" y="2790"/>
                    <a:pt x="1140" y="3222"/>
                    <a:pt x="1154" y="3672"/>
                  </a:cubicBezTo>
                  <a:cubicBezTo>
                    <a:pt x="1565" y="2525"/>
                    <a:pt x="1586" y="1365"/>
                    <a:pt x="2362" y="347"/>
                  </a:cubicBezTo>
                  <a:cubicBezTo>
                    <a:pt x="2501" y="975"/>
                    <a:pt x="2387" y="1472"/>
                    <a:pt x="2369" y="1968"/>
                  </a:cubicBezTo>
                  <a:cubicBezTo>
                    <a:pt x="2358" y="2272"/>
                    <a:pt x="2133" y="2589"/>
                    <a:pt x="2433" y="2883"/>
                  </a:cubicBezTo>
                  <a:cubicBezTo>
                    <a:pt x="2472" y="2922"/>
                    <a:pt x="2415" y="3082"/>
                    <a:pt x="2376" y="3176"/>
                  </a:cubicBezTo>
                  <a:cubicBezTo>
                    <a:pt x="2201" y="3593"/>
                    <a:pt x="2015" y="4004"/>
                    <a:pt x="1851" y="4376"/>
                  </a:cubicBezTo>
                  <a:cubicBezTo>
                    <a:pt x="1698" y="4232"/>
                    <a:pt x="1543" y="3975"/>
                    <a:pt x="1358" y="3947"/>
                  </a:cubicBezTo>
                  <a:cubicBezTo>
                    <a:pt x="1338" y="3944"/>
                    <a:pt x="1319" y="3943"/>
                    <a:pt x="1300" y="3943"/>
                  </a:cubicBezTo>
                  <a:cubicBezTo>
                    <a:pt x="1029" y="3943"/>
                    <a:pt x="920" y="4248"/>
                    <a:pt x="829" y="4475"/>
                  </a:cubicBezTo>
                  <a:cubicBezTo>
                    <a:pt x="511" y="5272"/>
                    <a:pt x="343" y="6097"/>
                    <a:pt x="526" y="7115"/>
                  </a:cubicBezTo>
                  <a:cubicBezTo>
                    <a:pt x="697" y="6036"/>
                    <a:pt x="679" y="5058"/>
                    <a:pt x="1380" y="4154"/>
                  </a:cubicBezTo>
                  <a:lnTo>
                    <a:pt x="1380" y="4154"/>
                  </a:lnTo>
                  <a:cubicBezTo>
                    <a:pt x="1601" y="5054"/>
                    <a:pt x="1419" y="5811"/>
                    <a:pt x="1340" y="6565"/>
                  </a:cubicBezTo>
                  <a:cubicBezTo>
                    <a:pt x="1451" y="6679"/>
                    <a:pt x="1554" y="6789"/>
                    <a:pt x="1680" y="6918"/>
                  </a:cubicBezTo>
                  <a:cubicBezTo>
                    <a:pt x="1872" y="6586"/>
                    <a:pt x="2062" y="6258"/>
                    <a:pt x="2255" y="5925"/>
                  </a:cubicBezTo>
                  <a:lnTo>
                    <a:pt x="2255" y="5925"/>
                  </a:lnTo>
                  <a:cubicBezTo>
                    <a:pt x="2533" y="6939"/>
                    <a:pt x="1861" y="7753"/>
                    <a:pt x="1751" y="8739"/>
                  </a:cubicBezTo>
                  <a:cubicBezTo>
                    <a:pt x="2390" y="8107"/>
                    <a:pt x="2712" y="6583"/>
                    <a:pt x="2448" y="5654"/>
                  </a:cubicBezTo>
                  <a:lnTo>
                    <a:pt x="2448" y="5654"/>
                  </a:lnTo>
                  <a:cubicBezTo>
                    <a:pt x="2008" y="5668"/>
                    <a:pt x="2004" y="6151"/>
                    <a:pt x="1726" y="6329"/>
                  </a:cubicBezTo>
                  <a:cubicBezTo>
                    <a:pt x="1736" y="5279"/>
                    <a:pt x="1751" y="5286"/>
                    <a:pt x="2019" y="4636"/>
                  </a:cubicBezTo>
                  <a:cubicBezTo>
                    <a:pt x="2250" y="4068"/>
                    <a:pt x="2390" y="3458"/>
                    <a:pt x="2926" y="2947"/>
                  </a:cubicBezTo>
                  <a:lnTo>
                    <a:pt x="2926" y="2947"/>
                  </a:lnTo>
                  <a:cubicBezTo>
                    <a:pt x="3211" y="3815"/>
                    <a:pt x="2722" y="4536"/>
                    <a:pt x="2651" y="5315"/>
                  </a:cubicBezTo>
                  <a:cubicBezTo>
                    <a:pt x="3086" y="4989"/>
                    <a:pt x="3076" y="4908"/>
                    <a:pt x="3275" y="3865"/>
                  </a:cubicBezTo>
                  <a:cubicBezTo>
                    <a:pt x="3394" y="3247"/>
                    <a:pt x="3240" y="2761"/>
                    <a:pt x="2861" y="2304"/>
                  </a:cubicBezTo>
                  <a:lnTo>
                    <a:pt x="2861" y="2304"/>
                  </a:lnTo>
                  <a:lnTo>
                    <a:pt x="2883" y="2329"/>
                  </a:lnTo>
                  <a:cubicBezTo>
                    <a:pt x="2825" y="2104"/>
                    <a:pt x="2740" y="1882"/>
                    <a:pt x="2726" y="1658"/>
                  </a:cubicBezTo>
                  <a:cubicBezTo>
                    <a:pt x="2700" y="1282"/>
                    <a:pt x="2740" y="901"/>
                    <a:pt x="2715" y="526"/>
                  </a:cubicBezTo>
                  <a:cubicBezTo>
                    <a:pt x="2705" y="358"/>
                    <a:pt x="2601" y="197"/>
                    <a:pt x="252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9"/>
            <p:cNvSpPr/>
            <p:nvPr/>
          </p:nvSpPr>
          <p:spPr>
            <a:xfrm>
              <a:off x="2650575" y="4737225"/>
              <a:ext cx="201900" cy="248750"/>
            </a:xfrm>
            <a:custGeom>
              <a:rect b="b" l="l" r="r" t="t"/>
              <a:pathLst>
                <a:path extrusionOk="0" h="9950" w="8076">
                  <a:moveTo>
                    <a:pt x="3235" y="1"/>
                  </a:moveTo>
                  <a:cubicBezTo>
                    <a:pt x="3032" y="1"/>
                    <a:pt x="2870" y="101"/>
                    <a:pt x="2715" y="318"/>
                  </a:cubicBezTo>
                  <a:cubicBezTo>
                    <a:pt x="2468" y="661"/>
                    <a:pt x="2279" y="1036"/>
                    <a:pt x="2236" y="1486"/>
                  </a:cubicBezTo>
                  <a:cubicBezTo>
                    <a:pt x="2386" y="1253"/>
                    <a:pt x="2536" y="1018"/>
                    <a:pt x="2690" y="785"/>
                  </a:cubicBezTo>
                  <a:cubicBezTo>
                    <a:pt x="2881" y="495"/>
                    <a:pt x="3053" y="349"/>
                    <a:pt x="3301" y="349"/>
                  </a:cubicBezTo>
                  <a:cubicBezTo>
                    <a:pt x="3397" y="349"/>
                    <a:pt x="3505" y="371"/>
                    <a:pt x="3629" y="414"/>
                  </a:cubicBezTo>
                  <a:cubicBezTo>
                    <a:pt x="3976" y="536"/>
                    <a:pt x="4326" y="718"/>
                    <a:pt x="4590" y="968"/>
                  </a:cubicBezTo>
                  <a:cubicBezTo>
                    <a:pt x="4904" y="1265"/>
                    <a:pt x="5211" y="1535"/>
                    <a:pt x="5583" y="1771"/>
                  </a:cubicBezTo>
                  <a:cubicBezTo>
                    <a:pt x="5904" y="1975"/>
                    <a:pt x="6179" y="2315"/>
                    <a:pt x="6361" y="2657"/>
                  </a:cubicBezTo>
                  <a:cubicBezTo>
                    <a:pt x="6569" y="3043"/>
                    <a:pt x="6775" y="3404"/>
                    <a:pt x="7090" y="3711"/>
                  </a:cubicBezTo>
                  <a:cubicBezTo>
                    <a:pt x="7240" y="3857"/>
                    <a:pt x="7375" y="4036"/>
                    <a:pt x="7482" y="4218"/>
                  </a:cubicBezTo>
                  <a:cubicBezTo>
                    <a:pt x="7850" y="4853"/>
                    <a:pt x="7697" y="5554"/>
                    <a:pt x="7047" y="5872"/>
                  </a:cubicBezTo>
                  <a:cubicBezTo>
                    <a:pt x="6065" y="6350"/>
                    <a:pt x="5254" y="7047"/>
                    <a:pt x="4418" y="7725"/>
                  </a:cubicBezTo>
                  <a:cubicBezTo>
                    <a:pt x="3365" y="8582"/>
                    <a:pt x="2112" y="9089"/>
                    <a:pt x="812" y="9471"/>
                  </a:cubicBezTo>
                  <a:cubicBezTo>
                    <a:pt x="476" y="9567"/>
                    <a:pt x="469" y="9554"/>
                    <a:pt x="1" y="9950"/>
                  </a:cubicBezTo>
                  <a:cubicBezTo>
                    <a:pt x="744" y="9928"/>
                    <a:pt x="1272" y="9739"/>
                    <a:pt x="1776" y="9507"/>
                  </a:cubicBezTo>
                  <a:cubicBezTo>
                    <a:pt x="2483" y="9178"/>
                    <a:pt x="3179" y="8821"/>
                    <a:pt x="3858" y="8435"/>
                  </a:cubicBezTo>
                  <a:cubicBezTo>
                    <a:pt x="4204" y="8239"/>
                    <a:pt x="4533" y="7989"/>
                    <a:pt x="4822" y="7711"/>
                  </a:cubicBezTo>
                  <a:cubicBezTo>
                    <a:pt x="5447" y="7107"/>
                    <a:pt x="6144" y="6610"/>
                    <a:pt x="6907" y="6203"/>
                  </a:cubicBezTo>
                  <a:cubicBezTo>
                    <a:pt x="7143" y="6078"/>
                    <a:pt x="7362" y="5907"/>
                    <a:pt x="7547" y="5718"/>
                  </a:cubicBezTo>
                  <a:cubicBezTo>
                    <a:pt x="7997" y="5264"/>
                    <a:pt x="8076" y="4746"/>
                    <a:pt x="7797" y="4164"/>
                  </a:cubicBezTo>
                  <a:cubicBezTo>
                    <a:pt x="7704" y="3971"/>
                    <a:pt x="7572" y="3800"/>
                    <a:pt x="7451" y="3622"/>
                  </a:cubicBezTo>
                  <a:cubicBezTo>
                    <a:pt x="7182" y="3221"/>
                    <a:pt x="6918" y="2818"/>
                    <a:pt x="6633" y="2429"/>
                  </a:cubicBezTo>
                  <a:cubicBezTo>
                    <a:pt x="6444" y="2168"/>
                    <a:pt x="6269" y="1853"/>
                    <a:pt x="6007" y="1703"/>
                  </a:cubicBezTo>
                  <a:cubicBezTo>
                    <a:pt x="5440" y="1379"/>
                    <a:pt x="4962" y="961"/>
                    <a:pt x="4479" y="533"/>
                  </a:cubicBezTo>
                  <a:cubicBezTo>
                    <a:pt x="4243" y="329"/>
                    <a:pt x="3922" y="215"/>
                    <a:pt x="3625" y="93"/>
                  </a:cubicBezTo>
                  <a:cubicBezTo>
                    <a:pt x="3478" y="32"/>
                    <a:pt x="3350" y="1"/>
                    <a:pt x="323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9"/>
            <p:cNvSpPr/>
            <p:nvPr/>
          </p:nvSpPr>
          <p:spPr>
            <a:xfrm>
              <a:off x="2342550" y="5123675"/>
              <a:ext cx="214400" cy="196575"/>
            </a:xfrm>
            <a:custGeom>
              <a:rect b="b" l="l" r="r" t="t"/>
              <a:pathLst>
                <a:path extrusionOk="0" h="7863" w="8576">
                  <a:moveTo>
                    <a:pt x="2461" y="1"/>
                  </a:moveTo>
                  <a:cubicBezTo>
                    <a:pt x="2408" y="1"/>
                    <a:pt x="2361" y="6"/>
                    <a:pt x="2318" y="23"/>
                  </a:cubicBezTo>
                  <a:cubicBezTo>
                    <a:pt x="1354" y="417"/>
                    <a:pt x="651" y="1091"/>
                    <a:pt x="205" y="2031"/>
                  </a:cubicBezTo>
                  <a:cubicBezTo>
                    <a:pt x="1" y="2456"/>
                    <a:pt x="179" y="2820"/>
                    <a:pt x="423" y="3148"/>
                  </a:cubicBezTo>
                  <a:cubicBezTo>
                    <a:pt x="676" y="3495"/>
                    <a:pt x="972" y="3809"/>
                    <a:pt x="1265" y="4127"/>
                  </a:cubicBezTo>
                  <a:cubicBezTo>
                    <a:pt x="1611" y="4502"/>
                    <a:pt x="1979" y="4856"/>
                    <a:pt x="2326" y="5230"/>
                  </a:cubicBezTo>
                  <a:cubicBezTo>
                    <a:pt x="2758" y="5698"/>
                    <a:pt x="3236" y="6063"/>
                    <a:pt x="3894" y="6148"/>
                  </a:cubicBezTo>
                  <a:cubicBezTo>
                    <a:pt x="4479" y="6224"/>
                    <a:pt x="4833" y="6656"/>
                    <a:pt x="5168" y="7066"/>
                  </a:cubicBezTo>
                  <a:cubicBezTo>
                    <a:pt x="5607" y="7606"/>
                    <a:pt x="6172" y="7862"/>
                    <a:pt x="6815" y="7862"/>
                  </a:cubicBezTo>
                  <a:cubicBezTo>
                    <a:pt x="6858" y="7862"/>
                    <a:pt x="6900" y="7861"/>
                    <a:pt x="6943" y="7859"/>
                  </a:cubicBezTo>
                  <a:cubicBezTo>
                    <a:pt x="7901" y="7813"/>
                    <a:pt x="8575" y="7424"/>
                    <a:pt x="8575" y="6277"/>
                  </a:cubicBezTo>
                  <a:cubicBezTo>
                    <a:pt x="8575" y="6213"/>
                    <a:pt x="8526" y="6148"/>
                    <a:pt x="8443" y="5949"/>
                  </a:cubicBezTo>
                  <a:cubicBezTo>
                    <a:pt x="8369" y="6216"/>
                    <a:pt x="8329" y="6356"/>
                    <a:pt x="8293" y="6498"/>
                  </a:cubicBezTo>
                  <a:cubicBezTo>
                    <a:pt x="8141" y="7144"/>
                    <a:pt x="7693" y="7548"/>
                    <a:pt x="7074" y="7548"/>
                  </a:cubicBezTo>
                  <a:cubicBezTo>
                    <a:pt x="7043" y="7548"/>
                    <a:pt x="7011" y="7547"/>
                    <a:pt x="6979" y="7545"/>
                  </a:cubicBezTo>
                  <a:cubicBezTo>
                    <a:pt x="6436" y="7513"/>
                    <a:pt x="5918" y="7370"/>
                    <a:pt x="5547" y="6916"/>
                  </a:cubicBezTo>
                  <a:cubicBezTo>
                    <a:pt x="5040" y="6298"/>
                    <a:pt x="4451" y="5809"/>
                    <a:pt x="3612" y="5709"/>
                  </a:cubicBezTo>
                  <a:cubicBezTo>
                    <a:pt x="3436" y="5688"/>
                    <a:pt x="3226" y="5602"/>
                    <a:pt x="3111" y="5474"/>
                  </a:cubicBezTo>
                  <a:cubicBezTo>
                    <a:pt x="2315" y="4566"/>
                    <a:pt x="1255" y="3910"/>
                    <a:pt x="619" y="2848"/>
                  </a:cubicBezTo>
                  <a:cubicBezTo>
                    <a:pt x="537" y="2713"/>
                    <a:pt x="454" y="2573"/>
                    <a:pt x="358" y="2410"/>
                  </a:cubicBezTo>
                  <a:cubicBezTo>
                    <a:pt x="883" y="1381"/>
                    <a:pt x="1015" y="1253"/>
                    <a:pt x="2804" y="17"/>
                  </a:cubicBezTo>
                  <a:cubicBezTo>
                    <a:pt x="2662" y="17"/>
                    <a:pt x="2552" y="1"/>
                    <a:pt x="24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9"/>
            <p:cNvSpPr/>
            <p:nvPr/>
          </p:nvSpPr>
          <p:spPr>
            <a:xfrm>
              <a:off x="2745150" y="4961650"/>
              <a:ext cx="115725" cy="92775"/>
            </a:xfrm>
            <a:custGeom>
              <a:rect b="b" l="l" r="r" t="t"/>
              <a:pathLst>
                <a:path extrusionOk="0" h="3711" w="4629">
                  <a:moveTo>
                    <a:pt x="1014" y="481"/>
                  </a:moveTo>
                  <a:cubicBezTo>
                    <a:pt x="984" y="485"/>
                    <a:pt x="955" y="490"/>
                    <a:pt x="925" y="494"/>
                  </a:cubicBezTo>
                  <a:lnTo>
                    <a:pt x="946" y="516"/>
                  </a:lnTo>
                  <a:cubicBezTo>
                    <a:pt x="969" y="504"/>
                    <a:pt x="991" y="492"/>
                    <a:pt x="1014" y="481"/>
                  </a:cubicBezTo>
                  <a:close/>
                  <a:moveTo>
                    <a:pt x="68" y="3397"/>
                  </a:moveTo>
                  <a:lnTo>
                    <a:pt x="96" y="3422"/>
                  </a:lnTo>
                  <a:cubicBezTo>
                    <a:pt x="94" y="3415"/>
                    <a:pt x="92" y="3408"/>
                    <a:pt x="90" y="3401"/>
                  </a:cubicBezTo>
                  <a:lnTo>
                    <a:pt x="90" y="3401"/>
                  </a:lnTo>
                  <a:cubicBezTo>
                    <a:pt x="83" y="3400"/>
                    <a:pt x="75" y="3398"/>
                    <a:pt x="68" y="3397"/>
                  </a:cubicBezTo>
                  <a:close/>
                  <a:moveTo>
                    <a:pt x="2976" y="0"/>
                  </a:moveTo>
                  <a:cubicBezTo>
                    <a:pt x="2293" y="0"/>
                    <a:pt x="1637" y="163"/>
                    <a:pt x="1014" y="481"/>
                  </a:cubicBezTo>
                  <a:lnTo>
                    <a:pt x="1014" y="481"/>
                  </a:lnTo>
                  <a:cubicBezTo>
                    <a:pt x="1406" y="421"/>
                    <a:pt x="1801" y="358"/>
                    <a:pt x="2193" y="298"/>
                  </a:cubicBezTo>
                  <a:cubicBezTo>
                    <a:pt x="2379" y="269"/>
                    <a:pt x="2560" y="226"/>
                    <a:pt x="2746" y="216"/>
                  </a:cubicBezTo>
                  <a:cubicBezTo>
                    <a:pt x="2841" y="210"/>
                    <a:pt x="2936" y="208"/>
                    <a:pt x="3040" y="208"/>
                  </a:cubicBezTo>
                  <a:cubicBezTo>
                    <a:pt x="3199" y="208"/>
                    <a:pt x="3379" y="212"/>
                    <a:pt x="3610" y="212"/>
                  </a:cubicBezTo>
                  <a:cubicBezTo>
                    <a:pt x="3435" y="416"/>
                    <a:pt x="3368" y="559"/>
                    <a:pt x="3257" y="608"/>
                  </a:cubicBezTo>
                  <a:cubicBezTo>
                    <a:pt x="3039" y="709"/>
                    <a:pt x="2799" y="762"/>
                    <a:pt x="2564" y="819"/>
                  </a:cubicBezTo>
                  <a:cubicBezTo>
                    <a:pt x="2199" y="905"/>
                    <a:pt x="2199" y="898"/>
                    <a:pt x="1846" y="1298"/>
                  </a:cubicBezTo>
                  <a:cubicBezTo>
                    <a:pt x="2075" y="1345"/>
                    <a:pt x="2309" y="1353"/>
                    <a:pt x="2546" y="1353"/>
                  </a:cubicBezTo>
                  <a:cubicBezTo>
                    <a:pt x="2670" y="1353"/>
                    <a:pt x="2795" y="1351"/>
                    <a:pt x="2921" y="1351"/>
                  </a:cubicBezTo>
                  <a:cubicBezTo>
                    <a:pt x="3373" y="1351"/>
                    <a:pt x="3833" y="1380"/>
                    <a:pt x="4289" y="1644"/>
                  </a:cubicBezTo>
                  <a:cubicBezTo>
                    <a:pt x="4139" y="1772"/>
                    <a:pt x="4046" y="1915"/>
                    <a:pt x="3928" y="1944"/>
                  </a:cubicBezTo>
                  <a:cubicBezTo>
                    <a:pt x="3507" y="2037"/>
                    <a:pt x="3081" y="2098"/>
                    <a:pt x="2657" y="2151"/>
                  </a:cubicBezTo>
                  <a:cubicBezTo>
                    <a:pt x="2607" y="2157"/>
                    <a:pt x="2557" y="2159"/>
                    <a:pt x="2506" y="2159"/>
                  </a:cubicBezTo>
                  <a:cubicBezTo>
                    <a:pt x="2404" y="2159"/>
                    <a:pt x="2301" y="2151"/>
                    <a:pt x="2199" y="2151"/>
                  </a:cubicBezTo>
                  <a:cubicBezTo>
                    <a:pt x="2163" y="2151"/>
                    <a:pt x="2128" y="2152"/>
                    <a:pt x="2092" y="2155"/>
                  </a:cubicBezTo>
                  <a:cubicBezTo>
                    <a:pt x="2083" y="2155"/>
                    <a:pt x="2074" y="2156"/>
                    <a:pt x="2065" y="2156"/>
                  </a:cubicBezTo>
                  <a:cubicBezTo>
                    <a:pt x="1971" y="2156"/>
                    <a:pt x="1871" y="2122"/>
                    <a:pt x="1774" y="2122"/>
                  </a:cubicBezTo>
                  <a:cubicBezTo>
                    <a:pt x="1681" y="2122"/>
                    <a:pt x="1590" y="2153"/>
                    <a:pt x="1510" y="2276"/>
                  </a:cubicBezTo>
                  <a:cubicBezTo>
                    <a:pt x="1432" y="2398"/>
                    <a:pt x="1235" y="2444"/>
                    <a:pt x="1029" y="2555"/>
                  </a:cubicBezTo>
                  <a:cubicBezTo>
                    <a:pt x="1857" y="2797"/>
                    <a:pt x="2760" y="2651"/>
                    <a:pt x="3582" y="3308"/>
                  </a:cubicBezTo>
                  <a:cubicBezTo>
                    <a:pt x="3240" y="3412"/>
                    <a:pt x="2930" y="3447"/>
                    <a:pt x="2638" y="3447"/>
                  </a:cubicBezTo>
                  <a:cubicBezTo>
                    <a:pt x="2317" y="3447"/>
                    <a:pt x="2017" y="3405"/>
                    <a:pt x="1718" y="3366"/>
                  </a:cubicBezTo>
                  <a:cubicBezTo>
                    <a:pt x="1164" y="3294"/>
                    <a:pt x="617" y="3173"/>
                    <a:pt x="0" y="3062"/>
                  </a:cubicBezTo>
                  <a:lnTo>
                    <a:pt x="0" y="3062"/>
                  </a:lnTo>
                  <a:cubicBezTo>
                    <a:pt x="43" y="3224"/>
                    <a:pt x="67" y="3315"/>
                    <a:pt x="90" y="3401"/>
                  </a:cubicBezTo>
                  <a:lnTo>
                    <a:pt x="90" y="3401"/>
                  </a:lnTo>
                  <a:cubicBezTo>
                    <a:pt x="718" y="3489"/>
                    <a:pt x="1346" y="3599"/>
                    <a:pt x="1978" y="3666"/>
                  </a:cubicBezTo>
                  <a:cubicBezTo>
                    <a:pt x="2270" y="3695"/>
                    <a:pt x="2565" y="3711"/>
                    <a:pt x="2859" y="3711"/>
                  </a:cubicBezTo>
                  <a:cubicBezTo>
                    <a:pt x="2994" y="3711"/>
                    <a:pt x="3127" y="3708"/>
                    <a:pt x="3261" y="3701"/>
                  </a:cubicBezTo>
                  <a:cubicBezTo>
                    <a:pt x="3493" y="3687"/>
                    <a:pt x="3793" y="3594"/>
                    <a:pt x="3785" y="3308"/>
                  </a:cubicBezTo>
                  <a:cubicBezTo>
                    <a:pt x="3782" y="3140"/>
                    <a:pt x="3589" y="2947"/>
                    <a:pt x="3439" y="2827"/>
                  </a:cubicBezTo>
                  <a:cubicBezTo>
                    <a:pt x="3279" y="2698"/>
                    <a:pt x="3060" y="2641"/>
                    <a:pt x="2781" y="2512"/>
                  </a:cubicBezTo>
                  <a:cubicBezTo>
                    <a:pt x="3171" y="2430"/>
                    <a:pt x="3478" y="2380"/>
                    <a:pt x="3771" y="2294"/>
                  </a:cubicBezTo>
                  <a:cubicBezTo>
                    <a:pt x="3971" y="2233"/>
                    <a:pt x="4179" y="2148"/>
                    <a:pt x="4346" y="2019"/>
                  </a:cubicBezTo>
                  <a:cubicBezTo>
                    <a:pt x="4629" y="1801"/>
                    <a:pt x="4589" y="1441"/>
                    <a:pt x="4243" y="1330"/>
                  </a:cubicBezTo>
                  <a:cubicBezTo>
                    <a:pt x="3843" y="1198"/>
                    <a:pt x="3411" y="1155"/>
                    <a:pt x="2943" y="1065"/>
                  </a:cubicBezTo>
                  <a:cubicBezTo>
                    <a:pt x="3185" y="923"/>
                    <a:pt x="3435" y="798"/>
                    <a:pt x="3653" y="637"/>
                  </a:cubicBezTo>
                  <a:cubicBezTo>
                    <a:pt x="3746" y="569"/>
                    <a:pt x="3846" y="384"/>
                    <a:pt x="3814" y="308"/>
                  </a:cubicBezTo>
                  <a:cubicBezTo>
                    <a:pt x="3760" y="187"/>
                    <a:pt x="3610" y="44"/>
                    <a:pt x="3485" y="30"/>
                  </a:cubicBezTo>
                  <a:cubicBezTo>
                    <a:pt x="3314" y="10"/>
                    <a:pt x="3144" y="0"/>
                    <a:pt x="29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9"/>
            <p:cNvSpPr/>
            <p:nvPr/>
          </p:nvSpPr>
          <p:spPr>
            <a:xfrm>
              <a:off x="2615300" y="5031850"/>
              <a:ext cx="148500" cy="259850"/>
            </a:xfrm>
            <a:custGeom>
              <a:rect b="b" l="l" r="r" t="t"/>
              <a:pathLst>
                <a:path extrusionOk="0" h="10394" w="5940">
                  <a:moveTo>
                    <a:pt x="9" y="1"/>
                  </a:moveTo>
                  <a:lnTo>
                    <a:pt x="9" y="1"/>
                  </a:lnTo>
                  <a:cubicBezTo>
                    <a:pt x="1" y="504"/>
                    <a:pt x="276" y="904"/>
                    <a:pt x="480" y="1321"/>
                  </a:cubicBezTo>
                  <a:cubicBezTo>
                    <a:pt x="1697" y="3807"/>
                    <a:pt x="5244" y="9732"/>
                    <a:pt x="5940" y="10393"/>
                  </a:cubicBezTo>
                  <a:cubicBezTo>
                    <a:pt x="5854" y="10128"/>
                    <a:pt x="5833" y="9982"/>
                    <a:pt x="5765" y="9861"/>
                  </a:cubicBezTo>
                  <a:cubicBezTo>
                    <a:pt x="3947" y="6518"/>
                    <a:pt x="1797" y="3368"/>
                    <a:pt x="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9"/>
            <p:cNvSpPr/>
            <p:nvPr/>
          </p:nvSpPr>
          <p:spPr>
            <a:xfrm>
              <a:off x="2387375" y="4886050"/>
              <a:ext cx="163775" cy="71375"/>
            </a:xfrm>
            <a:custGeom>
              <a:rect b="b" l="l" r="r" t="t"/>
              <a:pathLst>
                <a:path extrusionOk="0" h="2855" w="6551">
                  <a:moveTo>
                    <a:pt x="2465" y="0"/>
                  </a:moveTo>
                  <a:cubicBezTo>
                    <a:pt x="2257" y="0"/>
                    <a:pt x="2135" y="129"/>
                    <a:pt x="1851" y="489"/>
                  </a:cubicBezTo>
                  <a:cubicBezTo>
                    <a:pt x="1719" y="329"/>
                    <a:pt x="1593" y="179"/>
                    <a:pt x="1504" y="65"/>
                  </a:cubicBezTo>
                  <a:cubicBezTo>
                    <a:pt x="1372" y="108"/>
                    <a:pt x="1257" y="172"/>
                    <a:pt x="1143" y="176"/>
                  </a:cubicBezTo>
                  <a:cubicBezTo>
                    <a:pt x="936" y="176"/>
                    <a:pt x="727" y="128"/>
                    <a:pt x="523" y="128"/>
                  </a:cubicBezTo>
                  <a:cubicBezTo>
                    <a:pt x="489" y="128"/>
                    <a:pt x="455" y="130"/>
                    <a:pt x="422" y="133"/>
                  </a:cubicBezTo>
                  <a:cubicBezTo>
                    <a:pt x="283" y="143"/>
                    <a:pt x="90" y="247"/>
                    <a:pt x="44" y="357"/>
                  </a:cubicBezTo>
                  <a:cubicBezTo>
                    <a:pt x="1" y="468"/>
                    <a:pt x="72" y="679"/>
                    <a:pt x="165" y="779"/>
                  </a:cubicBezTo>
                  <a:cubicBezTo>
                    <a:pt x="329" y="951"/>
                    <a:pt x="537" y="1094"/>
                    <a:pt x="743" y="1211"/>
                  </a:cubicBezTo>
                  <a:cubicBezTo>
                    <a:pt x="1040" y="1376"/>
                    <a:pt x="1326" y="1593"/>
                    <a:pt x="1836" y="1604"/>
                  </a:cubicBezTo>
                  <a:cubicBezTo>
                    <a:pt x="1283" y="1226"/>
                    <a:pt x="840" y="926"/>
                    <a:pt x="286" y="547"/>
                  </a:cubicBezTo>
                  <a:cubicBezTo>
                    <a:pt x="480" y="478"/>
                    <a:pt x="654" y="449"/>
                    <a:pt x="814" y="449"/>
                  </a:cubicBezTo>
                  <a:cubicBezTo>
                    <a:pt x="1183" y="449"/>
                    <a:pt x="1475" y="601"/>
                    <a:pt x="1761" y="751"/>
                  </a:cubicBezTo>
                  <a:cubicBezTo>
                    <a:pt x="2162" y="954"/>
                    <a:pt x="2543" y="1186"/>
                    <a:pt x="2972" y="1364"/>
                  </a:cubicBezTo>
                  <a:cubicBezTo>
                    <a:pt x="2790" y="997"/>
                    <a:pt x="2376" y="794"/>
                    <a:pt x="2283" y="293"/>
                  </a:cubicBezTo>
                  <a:cubicBezTo>
                    <a:pt x="2354" y="285"/>
                    <a:pt x="2424" y="281"/>
                    <a:pt x="2491" y="281"/>
                  </a:cubicBezTo>
                  <a:cubicBezTo>
                    <a:pt x="3289" y="281"/>
                    <a:pt x="3793" y="821"/>
                    <a:pt x="4382" y="1279"/>
                  </a:cubicBezTo>
                  <a:cubicBezTo>
                    <a:pt x="4304" y="1582"/>
                    <a:pt x="4076" y="1915"/>
                    <a:pt x="4382" y="2218"/>
                  </a:cubicBezTo>
                  <a:cubicBezTo>
                    <a:pt x="4447" y="2282"/>
                    <a:pt x="4514" y="2350"/>
                    <a:pt x="4579" y="2414"/>
                  </a:cubicBezTo>
                  <a:cubicBezTo>
                    <a:pt x="4768" y="2561"/>
                    <a:pt x="4954" y="2708"/>
                    <a:pt x="5140" y="2854"/>
                  </a:cubicBezTo>
                  <a:cubicBezTo>
                    <a:pt x="5168" y="2833"/>
                    <a:pt x="5193" y="2808"/>
                    <a:pt x="5218" y="2786"/>
                  </a:cubicBezTo>
                  <a:cubicBezTo>
                    <a:pt x="4976" y="2482"/>
                    <a:pt x="4729" y="2179"/>
                    <a:pt x="4418" y="1790"/>
                  </a:cubicBezTo>
                  <a:cubicBezTo>
                    <a:pt x="4447" y="1788"/>
                    <a:pt x="4475" y="1788"/>
                    <a:pt x="4503" y="1788"/>
                  </a:cubicBezTo>
                  <a:cubicBezTo>
                    <a:pt x="5367" y="1788"/>
                    <a:pt x="5852" y="2417"/>
                    <a:pt x="6550" y="2594"/>
                  </a:cubicBezTo>
                  <a:cubicBezTo>
                    <a:pt x="6368" y="2422"/>
                    <a:pt x="6186" y="2246"/>
                    <a:pt x="6004" y="2075"/>
                  </a:cubicBezTo>
                  <a:cubicBezTo>
                    <a:pt x="5965" y="2054"/>
                    <a:pt x="5929" y="2029"/>
                    <a:pt x="5897" y="2004"/>
                  </a:cubicBezTo>
                  <a:cubicBezTo>
                    <a:pt x="5708" y="1900"/>
                    <a:pt x="5526" y="1775"/>
                    <a:pt x="5325" y="1697"/>
                  </a:cubicBezTo>
                  <a:cubicBezTo>
                    <a:pt x="4997" y="1568"/>
                    <a:pt x="4736" y="1389"/>
                    <a:pt x="4501" y="1104"/>
                  </a:cubicBezTo>
                  <a:cubicBezTo>
                    <a:pt x="4082" y="593"/>
                    <a:pt x="3519" y="272"/>
                    <a:pt x="2879" y="87"/>
                  </a:cubicBezTo>
                  <a:cubicBezTo>
                    <a:pt x="2698" y="33"/>
                    <a:pt x="2570" y="0"/>
                    <a:pt x="24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9"/>
            <p:cNvSpPr/>
            <p:nvPr/>
          </p:nvSpPr>
          <p:spPr>
            <a:xfrm>
              <a:off x="2363900" y="5003450"/>
              <a:ext cx="113600" cy="76950"/>
            </a:xfrm>
            <a:custGeom>
              <a:rect b="b" l="l" r="r" t="t"/>
              <a:pathLst>
                <a:path extrusionOk="0" h="3078" w="4544">
                  <a:moveTo>
                    <a:pt x="4072" y="1257"/>
                  </a:moveTo>
                  <a:lnTo>
                    <a:pt x="4072" y="1257"/>
                  </a:lnTo>
                  <a:cubicBezTo>
                    <a:pt x="4041" y="1262"/>
                    <a:pt x="4011" y="1266"/>
                    <a:pt x="3981" y="1270"/>
                  </a:cubicBezTo>
                  <a:lnTo>
                    <a:pt x="3981" y="1270"/>
                  </a:lnTo>
                  <a:cubicBezTo>
                    <a:pt x="3998" y="1275"/>
                    <a:pt x="4015" y="1279"/>
                    <a:pt x="4032" y="1283"/>
                  </a:cubicBezTo>
                  <a:lnTo>
                    <a:pt x="4072" y="1257"/>
                  </a:lnTo>
                  <a:close/>
                  <a:moveTo>
                    <a:pt x="3904" y="1"/>
                  </a:moveTo>
                  <a:cubicBezTo>
                    <a:pt x="3847" y="1"/>
                    <a:pt x="3790" y="6"/>
                    <a:pt x="3732" y="15"/>
                  </a:cubicBezTo>
                  <a:cubicBezTo>
                    <a:pt x="2964" y="133"/>
                    <a:pt x="2201" y="279"/>
                    <a:pt x="1443" y="447"/>
                  </a:cubicBezTo>
                  <a:cubicBezTo>
                    <a:pt x="1232" y="497"/>
                    <a:pt x="1047" y="669"/>
                    <a:pt x="833" y="790"/>
                  </a:cubicBezTo>
                  <a:cubicBezTo>
                    <a:pt x="1154" y="1311"/>
                    <a:pt x="1647" y="1247"/>
                    <a:pt x="2132" y="1347"/>
                  </a:cubicBezTo>
                  <a:cubicBezTo>
                    <a:pt x="1865" y="1636"/>
                    <a:pt x="1543" y="1629"/>
                    <a:pt x="1293" y="1765"/>
                  </a:cubicBezTo>
                  <a:cubicBezTo>
                    <a:pt x="965" y="1943"/>
                    <a:pt x="611" y="2090"/>
                    <a:pt x="319" y="2319"/>
                  </a:cubicBezTo>
                  <a:cubicBezTo>
                    <a:pt x="1" y="2569"/>
                    <a:pt x="111" y="2933"/>
                    <a:pt x="500" y="3040"/>
                  </a:cubicBezTo>
                  <a:cubicBezTo>
                    <a:pt x="601" y="3069"/>
                    <a:pt x="711" y="3075"/>
                    <a:pt x="818" y="3075"/>
                  </a:cubicBezTo>
                  <a:cubicBezTo>
                    <a:pt x="866" y="3077"/>
                    <a:pt x="914" y="3078"/>
                    <a:pt x="961" y="3078"/>
                  </a:cubicBezTo>
                  <a:cubicBezTo>
                    <a:pt x="1864" y="3078"/>
                    <a:pt x="2703" y="2817"/>
                    <a:pt x="3508" y="2390"/>
                  </a:cubicBezTo>
                  <a:lnTo>
                    <a:pt x="3508" y="2390"/>
                  </a:lnTo>
                  <a:cubicBezTo>
                    <a:pt x="2703" y="2407"/>
                    <a:pt x="1925" y="2722"/>
                    <a:pt x="1070" y="2722"/>
                  </a:cubicBezTo>
                  <a:cubicBezTo>
                    <a:pt x="885" y="2722"/>
                    <a:pt x="697" y="2707"/>
                    <a:pt x="504" y="2672"/>
                  </a:cubicBezTo>
                  <a:cubicBezTo>
                    <a:pt x="625" y="2518"/>
                    <a:pt x="693" y="2361"/>
                    <a:pt x="808" y="2301"/>
                  </a:cubicBezTo>
                  <a:cubicBezTo>
                    <a:pt x="1813" y="1800"/>
                    <a:pt x="2865" y="1432"/>
                    <a:pt x="3981" y="1270"/>
                  </a:cubicBezTo>
                  <a:lnTo>
                    <a:pt x="3981" y="1270"/>
                  </a:lnTo>
                  <a:cubicBezTo>
                    <a:pt x="3802" y="1222"/>
                    <a:pt x="3623" y="1154"/>
                    <a:pt x="3444" y="1143"/>
                  </a:cubicBezTo>
                  <a:cubicBezTo>
                    <a:pt x="2936" y="1119"/>
                    <a:pt x="2425" y="1133"/>
                    <a:pt x="1922" y="1107"/>
                  </a:cubicBezTo>
                  <a:cubicBezTo>
                    <a:pt x="1650" y="1094"/>
                    <a:pt x="1361" y="1094"/>
                    <a:pt x="1093" y="740"/>
                  </a:cubicBezTo>
                  <a:cubicBezTo>
                    <a:pt x="1500" y="633"/>
                    <a:pt x="1822" y="501"/>
                    <a:pt x="2154" y="465"/>
                  </a:cubicBezTo>
                  <a:cubicBezTo>
                    <a:pt x="2933" y="385"/>
                    <a:pt x="3720" y="345"/>
                    <a:pt x="4503" y="289"/>
                  </a:cubicBezTo>
                  <a:lnTo>
                    <a:pt x="4503" y="289"/>
                  </a:lnTo>
                  <a:cubicBezTo>
                    <a:pt x="4508" y="296"/>
                    <a:pt x="4513" y="304"/>
                    <a:pt x="4518" y="311"/>
                  </a:cubicBezTo>
                  <a:lnTo>
                    <a:pt x="4543" y="286"/>
                  </a:lnTo>
                  <a:lnTo>
                    <a:pt x="4543" y="286"/>
                  </a:lnTo>
                  <a:cubicBezTo>
                    <a:pt x="4530" y="287"/>
                    <a:pt x="4516" y="288"/>
                    <a:pt x="4503" y="289"/>
                  </a:cubicBezTo>
                  <a:lnTo>
                    <a:pt x="4503" y="289"/>
                  </a:lnTo>
                  <a:cubicBezTo>
                    <a:pt x="4348" y="79"/>
                    <a:pt x="4131" y="1"/>
                    <a:pt x="39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9"/>
            <p:cNvSpPr/>
            <p:nvPr/>
          </p:nvSpPr>
          <p:spPr>
            <a:xfrm>
              <a:off x="2846100" y="4902925"/>
              <a:ext cx="66200" cy="172975"/>
            </a:xfrm>
            <a:custGeom>
              <a:rect b="b" l="l" r="r" t="t"/>
              <a:pathLst>
                <a:path extrusionOk="0" h="6919" w="2648">
                  <a:moveTo>
                    <a:pt x="1944" y="5476"/>
                  </a:moveTo>
                  <a:lnTo>
                    <a:pt x="1958" y="5493"/>
                  </a:lnTo>
                  <a:cubicBezTo>
                    <a:pt x="1958" y="5491"/>
                    <a:pt x="1958" y="5489"/>
                    <a:pt x="1958" y="5488"/>
                  </a:cubicBezTo>
                  <a:lnTo>
                    <a:pt x="1958" y="5488"/>
                  </a:lnTo>
                  <a:cubicBezTo>
                    <a:pt x="1953" y="5484"/>
                    <a:pt x="1949" y="5480"/>
                    <a:pt x="1944" y="5476"/>
                  </a:cubicBezTo>
                  <a:close/>
                  <a:moveTo>
                    <a:pt x="1115" y="0"/>
                  </a:moveTo>
                  <a:cubicBezTo>
                    <a:pt x="1362" y="615"/>
                    <a:pt x="1568" y="1126"/>
                    <a:pt x="1801" y="1693"/>
                  </a:cubicBezTo>
                  <a:cubicBezTo>
                    <a:pt x="1169" y="1847"/>
                    <a:pt x="551" y="1597"/>
                    <a:pt x="1" y="2051"/>
                  </a:cubicBezTo>
                  <a:lnTo>
                    <a:pt x="1351" y="2051"/>
                  </a:lnTo>
                  <a:cubicBezTo>
                    <a:pt x="1054" y="2272"/>
                    <a:pt x="904" y="2382"/>
                    <a:pt x="751" y="2501"/>
                  </a:cubicBezTo>
                  <a:cubicBezTo>
                    <a:pt x="882" y="2557"/>
                    <a:pt x="964" y="2592"/>
                    <a:pt x="1051" y="2592"/>
                  </a:cubicBezTo>
                  <a:cubicBezTo>
                    <a:pt x="1196" y="2592"/>
                    <a:pt x="1355" y="2494"/>
                    <a:pt x="1779" y="2232"/>
                  </a:cubicBezTo>
                  <a:cubicBezTo>
                    <a:pt x="1911" y="2511"/>
                    <a:pt x="2040" y="2783"/>
                    <a:pt x="2193" y="3101"/>
                  </a:cubicBezTo>
                  <a:cubicBezTo>
                    <a:pt x="1779" y="3061"/>
                    <a:pt x="1448" y="3033"/>
                    <a:pt x="1112" y="3000"/>
                  </a:cubicBezTo>
                  <a:cubicBezTo>
                    <a:pt x="1105" y="3036"/>
                    <a:pt x="1097" y="3071"/>
                    <a:pt x="1090" y="3107"/>
                  </a:cubicBezTo>
                  <a:cubicBezTo>
                    <a:pt x="1362" y="3218"/>
                    <a:pt x="1636" y="3329"/>
                    <a:pt x="1893" y="3432"/>
                  </a:cubicBezTo>
                  <a:cubicBezTo>
                    <a:pt x="1936" y="3890"/>
                    <a:pt x="1512" y="3882"/>
                    <a:pt x="1354" y="4111"/>
                  </a:cubicBezTo>
                  <a:cubicBezTo>
                    <a:pt x="1439" y="4167"/>
                    <a:pt x="1517" y="4189"/>
                    <a:pt x="1592" y="4189"/>
                  </a:cubicBezTo>
                  <a:cubicBezTo>
                    <a:pt x="1803" y="4189"/>
                    <a:pt x="1986" y="4011"/>
                    <a:pt x="2215" y="3911"/>
                  </a:cubicBezTo>
                  <a:lnTo>
                    <a:pt x="2215" y="3911"/>
                  </a:lnTo>
                  <a:cubicBezTo>
                    <a:pt x="2240" y="4271"/>
                    <a:pt x="2390" y="4571"/>
                    <a:pt x="1997" y="4840"/>
                  </a:cubicBezTo>
                  <a:cubicBezTo>
                    <a:pt x="1887" y="4914"/>
                    <a:pt x="1964" y="5263"/>
                    <a:pt x="1958" y="5488"/>
                  </a:cubicBezTo>
                  <a:lnTo>
                    <a:pt x="1958" y="5488"/>
                  </a:lnTo>
                  <a:cubicBezTo>
                    <a:pt x="2426" y="5909"/>
                    <a:pt x="2282" y="6363"/>
                    <a:pt x="1847" y="6918"/>
                  </a:cubicBezTo>
                  <a:cubicBezTo>
                    <a:pt x="2498" y="6543"/>
                    <a:pt x="2615" y="6382"/>
                    <a:pt x="2493" y="5929"/>
                  </a:cubicBezTo>
                  <a:cubicBezTo>
                    <a:pt x="2361" y="5440"/>
                    <a:pt x="2383" y="4975"/>
                    <a:pt x="2504" y="4493"/>
                  </a:cubicBezTo>
                  <a:cubicBezTo>
                    <a:pt x="2648" y="3925"/>
                    <a:pt x="2468" y="3371"/>
                    <a:pt x="2333" y="2825"/>
                  </a:cubicBezTo>
                  <a:cubicBezTo>
                    <a:pt x="2193" y="2283"/>
                    <a:pt x="2065" y="1733"/>
                    <a:pt x="1898" y="1200"/>
                  </a:cubicBezTo>
                  <a:cubicBezTo>
                    <a:pt x="1794" y="869"/>
                    <a:pt x="1636" y="554"/>
                    <a:pt x="1479" y="247"/>
                  </a:cubicBezTo>
                  <a:cubicBezTo>
                    <a:pt x="1433" y="157"/>
                    <a:pt x="1293" y="114"/>
                    <a:pt x="11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9"/>
            <p:cNvSpPr/>
            <p:nvPr/>
          </p:nvSpPr>
          <p:spPr>
            <a:xfrm>
              <a:off x="2664500" y="4848825"/>
              <a:ext cx="76375" cy="101250"/>
            </a:xfrm>
            <a:custGeom>
              <a:rect b="b" l="l" r="r" t="t"/>
              <a:pathLst>
                <a:path extrusionOk="0" h="4050" w="3055">
                  <a:moveTo>
                    <a:pt x="448" y="641"/>
                  </a:moveTo>
                  <a:lnTo>
                    <a:pt x="448" y="641"/>
                  </a:lnTo>
                  <a:cubicBezTo>
                    <a:pt x="442" y="643"/>
                    <a:pt x="436" y="645"/>
                    <a:pt x="429" y="646"/>
                  </a:cubicBezTo>
                  <a:lnTo>
                    <a:pt x="444" y="658"/>
                  </a:lnTo>
                  <a:cubicBezTo>
                    <a:pt x="445" y="652"/>
                    <a:pt x="447" y="646"/>
                    <a:pt x="448" y="641"/>
                  </a:cubicBezTo>
                  <a:close/>
                  <a:moveTo>
                    <a:pt x="333" y="2168"/>
                  </a:moveTo>
                  <a:lnTo>
                    <a:pt x="333" y="2168"/>
                  </a:lnTo>
                  <a:cubicBezTo>
                    <a:pt x="314" y="2184"/>
                    <a:pt x="295" y="2199"/>
                    <a:pt x="276" y="2214"/>
                  </a:cubicBezTo>
                  <a:cubicBezTo>
                    <a:pt x="297" y="2199"/>
                    <a:pt x="316" y="2184"/>
                    <a:pt x="333" y="2168"/>
                  </a:cubicBezTo>
                  <a:close/>
                  <a:moveTo>
                    <a:pt x="1251" y="0"/>
                  </a:moveTo>
                  <a:cubicBezTo>
                    <a:pt x="773" y="70"/>
                    <a:pt x="537" y="273"/>
                    <a:pt x="448" y="641"/>
                  </a:cubicBezTo>
                  <a:lnTo>
                    <a:pt x="448" y="641"/>
                  </a:lnTo>
                  <a:cubicBezTo>
                    <a:pt x="581" y="600"/>
                    <a:pt x="715" y="561"/>
                    <a:pt x="944" y="493"/>
                  </a:cubicBezTo>
                  <a:lnTo>
                    <a:pt x="944" y="493"/>
                  </a:lnTo>
                  <a:cubicBezTo>
                    <a:pt x="744" y="829"/>
                    <a:pt x="530" y="1078"/>
                    <a:pt x="444" y="1365"/>
                  </a:cubicBezTo>
                  <a:cubicBezTo>
                    <a:pt x="370" y="1607"/>
                    <a:pt x="613" y="1913"/>
                    <a:pt x="333" y="2168"/>
                  </a:cubicBezTo>
                  <a:lnTo>
                    <a:pt x="333" y="2168"/>
                  </a:lnTo>
                  <a:cubicBezTo>
                    <a:pt x="1134" y="1512"/>
                    <a:pt x="1691" y="623"/>
                    <a:pt x="2772" y="190"/>
                  </a:cubicBezTo>
                  <a:lnTo>
                    <a:pt x="2772" y="190"/>
                  </a:lnTo>
                  <a:cubicBezTo>
                    <a:pt x="2697" y="418"/>
                    <a:pt x="2683" y="575"/>
                    <a:pt x="2600" y="679"/>
                  </a:cubicBezTo>
                  <a:cubicBezTo>
                    <a:pt x="2279" y="1111"/>
                    <a:pt x="1929" y="1518"/>
                    <a:pt x="1608" y="1947"/>
                  </a:cubicBezTo>
                  <a:cubicBezTo>
                    <a:pt x="1344" y="2296"/>
                    <a:pt x="873" y="2497"/>
                    <a:pt x="858" y="3033"/>
                  </a:cubicBezTo>
                  <a:cubicBezTo>
                    <a:pt x="855" y="3118"/>
                    <a:pt x="658" y="3193"/>
                    <a:pt x="555" y="3279"/>
                  </a:cubicBezTo>
                  <a:cubicBezTo>
                    <a:pt x="358" y="3443"/>
                    <a:pt x="165" y="3611"/>
                    <a:pt x="1" y="3836"/>
                  </a:cubicBezTo>
                  <a:cubicBezTo>
                    <a:pt x="651" y="3664"/>
                    <a:pt x="1087" y="3007"/>
                    <a:pt x="1851" y="3007"/>
                  </a:cubicBezTo>
                  <a:cubicBezTo>
                    <a:pt x="1792" y="3547"/>
                    <a:pt x="1308" y="3688"/>
                    <a:pt x="1098" y="4031"/>
                  </a:cubicBezTo>
                  <a:lnTo>
                    <a:pt x="1098" y="4031"/>
                  </a:lnTo>
                  <a:cubicBezTo>
                    <a:pt x="1550" y="4010"/>
                    <a:pt x="1769" y="3661"/>
                    <a:pt x="1987" y="3343"/>
                  </a:cubicBezTo>
                  <a:cubicBezTo>
                    <a:pt x="2190" y="3036"/>
                    <a:pt x="2054" y="2825"/>
                    <a:pt x="1654" y="2757"/>
                  </a:cubicBezTo>
                  <a:cubicBezTo>
                    <a:pt x="1562" y="2739"/>
                    <a:pt x="1465" y="2736"/>
                    <a:pt x="1358" y="2728"/>
                  </a:cubicBezTo>
                  <a:cubicBezTo>
                    <a:pt x="1926" y="1929"/>
                    <a:pt x="2472" y="1168"/>
                    <a:pt x="3004" y="400"/>
                  </a:cubicBezTo>
                  <a:cubicBezTo>
                    <a:pt x="3055" y="328"/>
                    <a:pt x="3022" y="196"/>
                    <a:pt x="3033" y="54"/>
                  </a:cubicBezTo>
                  <a:cubicBezTo>
                    <a:pt x="2937" y="33"/>
                    <a:pt x="2847" y="23"/>
                    <a:pt x="2762" y="23"/>
                  </a:cubicBezTo>
                  <a:cubicBezTo>
                    <a:pt x="2060" y="23"/>
                    <a:pt x="1705" y="696"/>
                    <a:pt x="1143" y="958"/>
                  </a:cubicBezTo>
                  <a:cubicBezTo>
                    <a:pt x="1176" y="646"/>
                    <a:pt x="1212" y="350"/>
                    <a:pt x="1251" y="0"/>
                  </a:cubicBezTo>
                  <a:close/>
                  <a:moveTo>
                    <a:pt x="1098" y="4031"/>
                  </a:moveTo>
                  <a:cubicBezTo>
                    <a:pt x="1088" y="4032"/>
                    <a:pt x="1079" y="4032"/>
                    <a:pt x="1069" y="4032"/>
                  </a:cubicBezTo>
                  <a:lnTo>
                    <a:pt x="1087" y="4050"/>
                  </a:lnTo>
                  <a:cubicBezTo>
                    <a:pt x="1090" y="4044"/>
                    <a:pt x="1094" y="4037"/>
                    <a:pt x="1098" y="403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9"/>
            <p:cNvSpPr/>
            <p:nvPr/>
          </p:nvSpPr>
          <p:spPr>
            <a:xfrm>
              <a:off x="2691300" y="5035775"/>
              <a:ext cx="198675" cy="72525"/>
            </a:xfrm>
            <a:custGeom>
              <a:rect b="b" l="l" r="r" t="t"/>
              <a:pathLst>
                <a:path extrusionOk="0" h="2901" w="7947">
                  <a:moveTo>
                    <a:pt x="0" y="0"/>
                  </a:moveTo>
                  <a:lnTo>
                    <a:pt x="0" y="0"/>
                  </a:lnTo>
                  <a:cubicBezTo>
                    <a:pt x="350" y="322"/>
                    <a:pt x="1161" y="762"/>
                    <a:pt x="1732" y="925"/>
                  </a:cubicBezTo>
                  <a:cubicBezTo>
                    <a:pt x="2764" y="1225"/>
                    <a:pt x="3804" y="1507"/>
                    <a:pt x="4839" y="1804"/>
                  </a:cubicBezTo>
                  <a:cubicBezTo>
                    <a:pt x="5382" y="1962"/>
                    <a:pt x="5932" y="2100"/>
                    <a:pt x="6461" y="2300"/>
                  </a:cubicBezTo>
                  <a:cubicBezTo>
                    <a:pt x="6946" y="2483"/>
                    <a:pt x="7411" y="2740"/>
                    <a:pt x="7946" y="2900"/>
                  </a:cubicBezTo>
                  <a:cubicBezTo>
                    <a:pt x="7857" y="2801"/>
                    <a:pt x="7782" y="2672"/>
                    <a:pt x="7671" y="2604"/>
                  </a:cubicBezTo>
                  <a:cubicBezTo>
                    <a:pt x="6643" y="1997"/>
                    <a:pt x="5493" y="1690"/>
                    <a:pt x="4383" y="1286"/>
                  </a:cubicBezTo>
                  <a:cubicBezTo>
                    <a:pt x="3654" y="1022"/>
                    <a:pt x="2939" y="719"/>
                    <a:pt x="2222" y="432"/>
                  </a:cubicBezTo>
                  <a:lnTo>
                    <a:pt x="2222" y="432"/>
                  </a:lnTo>
                  <a:lnTo>
                    <a:pt x="2250" y="457"/>
                  </a:lnTo>
                  <a:cubicBezTo>
                    <a:pt x="1515" y="307"/>
                    <a:pt x="783" y="15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9"/>
            <p:cNvSpPr/>
            <p:nvPr/>
          </p:nvSpPr>
          <p:spPr>
            <a:xfrm>
              <a:off x="2485225" y="4717025"/>
              <a:ext cx="56375" cy="141550"/>
            </a:xfrm>
            <a:custGeom>
              <a:rect b="b" l="l" r="r" t="t"/>
              <a:pathLst>
                <a:path extrusionOk="0" h="5662" w="2255">
                  <a:moveTo>
                    <a:pt x="33" y="1"/>
                  </a:moveTo>
                  <a:cubicBezTo>
                    <a:pt x="33" y="83"/>
                    <a:pt x="0" y="184"/>
                    <a:pt x="40" y="233"/>
                  </a:cubicBezTo>
                  <a:cubicBezTo>
                    <a:pt x="511" y="919"/>
                    <a:pt x="465" y="1751"/>
                    <a:pt x="683" y="2508"/>
                  </a:cubicBezTo>
                  <a:cubicBezTo>
                    <a:pt x="729" y="2669"/>
                    <a:pt x="686" y="2869"/>
                    <a:pt x="643" y="3037"/>
                  </a:cubicBezTo>
                  <a:cubicBezTo>
                    <a:pt x="633" y="3083"/>
                    <a:pt x="465" y="3087"/>
                    <a:pt x="358" y="3111"/>
                  </a:cubicBezTo>
                  <a:cubicBezTo>
                    <a:pt x="612" y="3826"/>
                    <a:pt x="876" y="4562"/>
                    <a:pt x="1136" y="5297"/>
                  </a:cubicBezTo>
                  <a:cubicBezTo>
                    <a:pt x="1187" y="5394"/>
                    <a:pt x="1236" y="5486"/>
                    <a:pt x="1283" y="5583"/>
                  </a:cubicBezTo>
                  <a:cubicBezTo>
                    <a:pt x="1551" y="5455"/>
                    <a:pt x="1386" y="5276"/>
                    <a:pt x="1337" y="5108"/>
                  </a:cubicBezTo>
                  <a:cubicBezTo>
                    <a:pt x="1179" y="4568"/>
                    <a:pt x="1019" y="4029"/>
                    <a:pt x="872" y="3483"/>
                  </a:cubicBezTo>
                  <a:cubicBezTo>
                    <a:pt x="851" y="3401"/>
                    <a:pt x="890" y="3301"/>
                    <a:pt x="922" y="3040"/>
                  </a:cubicBezTo>
                  <a:cubicBezTo>
                    <a:pt x="1594" y="3912"/>
                    <a:pt x="1843" y="4812"/>
                    <a:pt x="2222" y="5661"/>
                  </a:cubicBezTo>
                  <a:cubicBezTo>
                    <a:pt x="2222" y="5536"/>
                    <a:pt x="2255" y="5404"/>
                    <a:pt x="2219" y="5290"/>
                  </a:cubicBezTo>
                  <a:cubicBezTo>
                    <a:pt x="1980" y="4490"/>
                    <a:pt x="1668" y="3719"/>
                    <a:pt x="1194" y="3022"/>
                  </a:cubicBezTo>
                  <a:cubicBezTo>
                    <a:pt x="729" y="2348"/>
                    <a:pt x="633" y="1587"/>
                    <a:pt x="704" y="790"/>
                  </a:cubicBezTo>
                  <a:cubicBezTo>
                    <a:pt x="712" y="726"/>
                    <a:pt x="793" y="665"/>
                    <a:pt x="865" y="569"/>
                  </a:cubicBezTo>
                  <a:cubicBezTo>
                    <a:pt x="1490" y="1276"/>
                    <a:pt x="1554" y="2190"/>
                    <a:pt x="1869" y="3115"/>
                  </a:cubicBezTo>
                  <a:cubicBezTo>
                    <a:pt x="2036" y="2737"/>
                    <a:pt x="1965" y="2462"/>
                    <a:pt x="1919" y="2190"/>
                  </a:cubicBezTo>
                  <a:lnTo>
                    <a:pt x="1919" y="2190"/>
                  </a:lnTo>
                  <a:lnTo>
                    <a:pt x="1940" y="2219"/>
                  </a:lnTo>
                  <a:cubicBezTo>
                    <a:pt x="1783" y="1855"/>
                    <a:pt x="1629" y="1491"/>
                    <a:pt x="1469" y="1126"/>
                  </a:cubicBezTo>
                  <a:cubicBezTo>
                    <a:pt x="1383" y="929"/>
                    <a:pt x="1301" y="730"/>
                    <a:pt x="1187" y="551"/>
                  </a:cubicBezTo>
                  <a:cubicBezTo>
                    <a:pt x="1067" y="359"/>
                    <a:pt x="994" y="267"/>
                    <a:pt x="883" y="267"/>
                  </a:cubicBezTo>
                  <a:cubicBezTo>
                    <a:pt x="782" y="267"/>
                    <a:pt x="650" y="343"/>
                    <a:pt x="422" y="487"/>
                  </a:cubicBezTo>
                  <a:cubicBezTo>
                    <a:pt x="322" y="337"/>
                    <a:pt x="219" y="187"/>
                    <a:pt x="112" y="37"/>
                  </a:cubicBezTo>
                  <a:cubicBezTo>
                    <a:pt x="101" y="19"/>
                    <a:pt x="69" y="16"/>
                    <a:pt x="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9"/>
            <p:cNvSpPr/>
            <p:nvPr/>
          </p:nvSpPr>
          <p:spPr>
            <a:xfrm>
              <a:off x="2710400" y="5164950"/>
              <a:ext cx="111175" cy="110400"/>
            </a:xfrm>
            <a:custGeom>
              <a:rect b="b" l="l" r="r" t="t"/>
              <a:pathLst>
                <a:path extrusionOk="0" h="4416" w="4447">
                  <a:moveTo>
                    <a:pt x="1" y="1"/>
                  </a:moveTo>
                  <a:lnTo>
                    <a:pt x="1" y="1"/>
                  </a:lnTo>
                  <a:cubicBezTo>
                    <a:pt x="29" y="69"/>
                    <a:pt x="62" y="208"/>
                    <a:pt x="133" y="316"/>
                  </a:cubicBezTo>
                  <a:cubicBezTo>
                    <a:pt x="940" y="1504"/>
                    <a:pt x="2054" y="2348"/>
                    <a:pt x="3279" y="3047"/>
                  </a:cubicBezTo>
                  <a:cubicBezTo>
                    <a:pt x="3675" y="3276"/>
                    <a:pt x="3957" y="3548"/>
                    <a:pt x="4129" y="4062"/>
                  </a:cubicBezTo>
                  <a:cubicBezTo>
                    <a:pt x="3850" y="4019"/>
                    <a:pt x="3632" y="3983"/>
                    <a:pt x="3404" y="3947"/>
                  </a:cubicBezTo>
                  <a:lnTo>
                    <a:pt x="3404" y="3947"/>
                  </a:lnTo>
                  <a:cubicBezTo>
                    <a:pt x="3411" y="3986"/>
                    <a:pt x="3408" y="4047"/>
                    <a:pt x="3426" y="4054"/>
                  </a:cubicBezTo>
                  <a:cubicBezTo>
                    <a:pt x="3692" y="4172"/>
                    <a:pt x="3963" y="4282"/>
                    <a:pt x="4230" y="4393"/>
                  </a:cubicBezTo>
                  <a:lnTo>
                    <a:pt x="4230" y="4393"/>
                  </a:lnTo>
                  <a:cubicBezTo>
                    <a:pt x="4447" y="4167"/>
                    <a:pt x="4398" y="3926"/>
                    <a:pt x="4229" y="3694"/>
                  </a:cubicBezTo>
                  <a:cubicBezTo>
                    <a:pt x="4039" y="3433"/>
                    <a:pt x="3858" y="3194"/>
                    <a:pt x="3943" y="2823"/>
                  </a:cubicBezTo>
                  <a:cubicBezTo>
                    <a:pt x="3979" y="2669"/>
                    <a:pt x="3861" y="2458"/>
                    <a:pt x="3764" y="2301"/>
                  </a:cubicBezTo>
                  <a:cubicBezTo>
                    <a:pt x="3418" y="1719"/>
                    <a:pt x="2954" y="1247"/>
                    <a:pt x="2347" y="912"/>
                  </a:cubicBezTo>
                  <a:lnTo>
                    <a:pt x="2347" y="912"/>
                  </a:lnTo>
                  <a:cubicBezTo>
                    <a:pt x="2465" y="1269"/>
                    <a:pt x="2783" y="1476"/>
                    <a:pt x="2990" y="1761"/>
                  </a:cubicBezTo>
                  <a:cubicBezTo>
                    <a:pt x="3212" y="2061"/>
                    <a:pt x="3411" y="2373"/>
                    <a:pt x="3729" y="2837"/>
                  </a:cubicBezTo>
                  <a:cubicBezTo>
                    <a:pt x="2783" y="2537"/>
                    <a:pt x="2226" y="1994"/>
                    <a:pt x="1643" y="1512"/>
                  </a:cubicBezTo>
                  <a:cubicBezTo>
                    <a:pt x="1064" y="1029"/>
                    <a:pt x="533" y="494"/>
                    <a:pt x="1" y="1"/>
                  </a:cubicBezTo>
                  <a:close/>
                  <a:moveTo>
                    <a:pt x="4230" y="4393"/>
                  </a:moveTo>
                  <a:cubicBezTo>
                    <a:pt x="4223" y="4400"/>
                    <a:pt x="4215" y="4408"/>
                    <a:pt x="4207" y="4415"/>
                  </a:cubicBezTo>
                  <a:lnTo>
                    <a:pt x="4232" y="4394"/>
                  </a:lnTo>
                  <a:cubicBezTo>
                    <a:pt x="4232" y="4393"/>
                    <a:pt x="4231" y="4393"/>
                    <a:pt x="4230" y="439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9"/>
            <p:cNvSpPr/>
            <p:nvPr/>
          </p:nvSpPr>
          <p:spPr>
            <a:xfrm>
              <a:off x="2624250" y="5147475"/>
              <a:ext cx="39050" cy="147525"/>
            </a:xfrm>
            <a:custGeom>
              <a:rect b="b" l="l" r="r" t="t"/>
              <a:pathLst>
                <a:path extrusionOk="0" h="5901" w="1562">
                  <a:moveTo>
                    <a:pt x="139" y="1"/>
                  </a:moveTo>
                  <a:cubicBezTo>
                    <a:pt x="93" y="14"/>
                    <a:pt x="47" y="32"/>
                    <a:pt x="0" y="47"/>
                  </a:cubicBezTo>
                  <a:cubicBezTo>
                    <a:pt x="108" y="1029"/>
                    <a:pt x="211" y="2015"/>
                    <a:pt x="322" y="2996"/>
                  </a:cubicBezTo>
                  <a:cubicBezTo>
                    <a:pt x="429" y="3939"/>
                    <a:pt x="611" y="4878"/>
                    <a:pt x="233" y="5900"/>
                  </a:cubicBezTo>
                  <a:cubicBezTo>
                    <a:pt x="757" y="5529"/>
                    <a:pt x="689" y="5028"/>
                    <a:pt x="686" y="4586"/>
                  </a:cubicBezTo>
                  <a:cubicBezTo>
                    <a:pt x="686" y="4136"/>
                    <a:pt x="607" y="3682"/>
                    <a:pt x="554" y="3161"/>
                  </a:cubicBezTo>
                  <a:lnTo>
                    <a:pt x="554" y="3161"/>
                  </a:lnTo>
                  <a:cubicBezTo>
                    <a:pt x="800" y="3296"/>
                    <a:pt x="983" y="3400"/>
                    <a:pt x="1168" y="3504"/>
                  </a:cubicBezTo>
                  <a:cubicBezTo>
                    <a:pt x="1561" y="2747"/>
                    <a:pt x="1397" y="1314"/>
                    <a:pt x="765" y="229"/>
                  </a:cubicBezTo>
                  <a:lnTo>
                    <a:pt x="765" y="229"/>
                  </a:lnTo>
                  <a:cubicBezTo>
                    <a:pt x="922" y="1218"/>
                    <a:pt x="1225" y="2068"/>
                    <a:pt x="1068" y="2964"/>
                  </a:cubicBezTo>
                  <a:cubicBezTo>
                    <a:pt x="736" y="2722"/>
                    <a:pt x="629" y="2486"/>
                    <a:pt x="439" y="1550"/>
                  </a:cubicBezTo>
                  <a:cubicBezTo>
                    <a:pt x="332" y="1036"/>
                    <a:pt x="240" y="518"/>
                    <a:pt x="13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9"/>
            <p:cNvSpPr/>
            <p:nvPr/>
          </p:nvSpPr>
          <p:spPr>
            <a:xfrm>
              <a:off x="2600050" y="5037300"/>
              <a:ext cx="78500" cy="160825"/>
            </a:xfrm>
            <a:custGeom>
              <a:rect b="b" l="l" r="r" t="t"/>
              <a:pathLst>
                <a:path extrusionOk="0" h="6433" w="3140">
                  <a:moveTo>
                    <a:pt x="1" y="0"/>
                  </a:moveTo>
                  <a:lnTo>
                    <a:pt x="1" y="0"/>
                  </a:lnTo>
                  <a:cubicBezTo>
                    <a:pt x="22" y="239"/>
                    <a:pt x="1" y="396"/>
                    <a:pt x="47" y="529"/>
                  </a:cubicBezTo>
                  <a:cubicBezTo>
                    <a:pt x="229" y="1004"/>
                    <a:pt x="400" y="1489"/>
                    <a:pt x="636" y="1939"/>
                  </a:cubicBezTo>
                  <a:cubicBezTo>
                    <a:pt x="1361" y="3318"/>
                    <a:pt x="2107" y="4682"/>
                    <a:pt x="2854" y="6050"/>
                  </a:cubicBezTo>
                  <a:cubicBezTo>
                    <a:pt x="2911" y="6157"/>
                    <a:pt x="3001" y="6250"/>
                    <a:pt x="3139" y="6432"/>
                  </a:cubicBezTo>
                  <a:cubicBezTo>
                    <a:pt x="3121" y="6250"/>
                    <a:pt x="3133" y="6171"/>
                    <a:pt x="3104" y="6107"/>
                  </a:cubicBezTo>
                  <a:cubicBezTo>
                    <a:pt x="2168" y="4118"/>
                    <a:pt x="1226" y="2128"/>
                    <a:pt x="279" y="143"/>
                  </a:cubicBezTo>
                  <a:cubicBezTo>
                    <a:pt x="261" y="107"/>
                    <a:pt x="190" y="9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9"/>
            <p:cNvSpPr/>
            <p:nvPr/>
          </p:nvSpPr>
          <p:spPr>
            <a:xfrm>
              <a:off x="2560125" y="5072475"/>
              <a:ext cx="30650" cy="184200"/>
            </a:xfrm>
            <a:custGeom>
              <a:rect b="b" l="l" r="r" t="t"/>
              <a:pathLst>
                <a:path extrusionOk="0" h="7368" w="1226">
                  <a:moveTo>
                    <a:pt x="451" y="4257"/>
                  </a:moveTo>
                  <a:cubicBezTo>
                    <a:pt x="469" y="4268"/>
                    <a:pt x="508" y="4278"/>
                    <a:pt x="512" y="4293"/>
                  </a:cubicBezTo>
                  <a:cubicBezTo>
                    <a:pt x="515" y="4393"/>
                    <a:pt x="512" y="4493"/>
                    <a:pt x="508" y="4593"/>
                  </a:cubicBezTo>
                  <a:cubicBezTo>
                    <a:pt x="508" y="4603"/>
                    <a:pt x="483" y="4614"/>
                    <a:pt x="465" y="4621"/>
                  </a:cubicBezTo>
                  <a:cubicBezTo>
                    <a:pt x="451" y="4578"/>
                    <a:pt x="419" y="4532"/>
                    <a:pt x="419" y="4486"/>
                  </a:cubicBezTo>
                  <a:cubicBezTo>
                    <a:pt x="419" y="4410"/>
                    <a:pt x="441" y="4336"/>
                    <a:pt x="451" y="4257"/>
                  </a:cubicBezTo>
                  <a:close/>
                  <a:moveTo>
                    <a:pt x="1072" y="1"/>
                  </a:moveTo>
                  <a:cubicBezTo>
                    <a:pt x="944" y="875"/>
                    <a:pt x="823" y="1750"/>
                    <a:pt x="683" y="2622"/>
                  </a:cubicBezTo>
                  <a:cubicBezTo>
                    <a:pt x="633" y="2936"/>
                    <a:pt x="566" y="3225"/>
                    <a:pt x="376" y="3515"/>
                  </a:cubicBezTo>
                  <a:cubicBezTo>
                    <a:pt x="183" y="3807"/>
                    <a:pt x="151" y="4225"/>
                    <a:pt x="111" y="4593"/>
                  </a:cubicBezTo>
                  <a:cubicBezTo>
                    <a:pt x="51" y="5203"/>
                    <a:pt x="37" y="5818"/>
                    <a:pt x="1" y="6450"/>
                  </a:cubicBezTo>
                  <a:cubicBezTo>
                    <a:pt x="398" y="6103"/>
                    <a:pt x="144" y="5593"/>
                    <a:pt x="419" y="5211"/>
                  </a:cubicBezTo>
                  <a:lnTo>
                    <a:pt x="419" y="5211"/>
                  </a:lnTo>
                  <a:cubicBezTo>
                    <a:pt x="383" y="5932"/>
                    <a:pt x="347" y="6650"/>
                    <a:pt x="309" y="7368"/>
                  </a:cubicBezTo>
                  <a:cubicBezTo>
                    <a:pt x="676" y="6172"/>
                    <a:pt x="665" y="4921"/>
                    <a:pt x="837" y="3700"/>
                  </a:cubicBezTo>
                  <a:cubicBezTo>
                    <a:pt x="1008" y="2479"/>
                    <a:pt x="1101" y="1243"/>
                    <a:pt x="1226" y="14"/>
                  </a:cubicBezTo>
                  <a:cubicBezTo>
                    <a:pt x="1176" y="11"/>
                    <a:pt x="1126" y="8"/>
                    <a:pt x="10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9"/>
            <p:cNvSpPr/>
            <p:nvPr/>
          </p:nvSpPr>
          <p:spPr>
            <a:xfrm>
              <a:off x="2682475" y="4992475"/>
              <a:ext cx="89375" cy="39250"/>
            </a:xfrm>
            <a:custGeom>
              <a:rect b="b" l="l" r="r" t="t"/>
              <a:pathLst>
                <a:path extrusionOk="0" h="1570" w="3575">
                  <a:moveTo>
                    <a:pt x="3553" y="0"/>
                  </a:moveTo>
                  <a:cubicBezTo>
                    <a:pt x="3057" y="83"/>
                    <a:pt x="2564" y="226"/>
                    <a:pt x="2067" y="226"/>
                  </a:cubicBezTo>
                  <a:cubicBezTo>
                    <a:pt x="1751" y="226"/>
                    <a:pt x="1564" y="550"/>
                    <a:pt x="1251" y="550"/>
                  </a:cubicBezTo>
                  <a:cubicBezTo>
                    <a:pt x="1189" y="550"/>
                    <a:pt x="1123" y="537"/>
                    <a:pt x="1050" y="508"/>
                  </a:cubicBezTo>
                  <a:cubicBezTo>
                    <a:pt x="917" y="454"/>
                    <a:pt x="771" y="436"/>
                    <a:pt x="619" y="436"/>
                  </a:cubicBezTo>
                  <a:cubicBezTo>
                    <a:pt x="417" y="436"/>
                    <a:pt x="205" y="467"/>
                    <a:pt x="0" y="490"/>
                  </a:cubicBezTo>
                  <a:cubicBezTo>
                    <a:pt x="778" y="861"/>
                    <a:pt x="1725" y="629"/>
                    <a:pt x="2589" y="1186"/>
                  </a:cubicBezTo>
                  <a:cubicBezTo>
                    <a:pt x="2244" y="1235"/>
                    <a:pt x="1921" y="1254"/>
                    <a:pt x="1611" y="1254"/>
                  </a:cubicBezTo>
                  <a:cubicBezTo>
                    <a:pt x="1104" y="1254"/>
                    <a:pt x="631" y="1204"/>
                    <a:pt x="157" y="1150"/>
                  </a:cubicBezTo>
                  <a:lnTo>
                    <a:pt x="157" y="1150"/>
                  </a:lnTo>
                  <a:cubicBezTo>
                    <a:pt x="679" y="1447"/>
                    <a:pt x="1210" y="1569"/>
                    <a:pt x="1753" y="1569"/>
                  </a:cubicBezTo>
                  <a:cubicBezTo>
                    <a:pt x="2204" y="1569"/>
                    <a:pt x="2663" y="1484"/>
                    <a:pt x="3132" y="1343"/>
                  </a:cubicBezTo>
                  <a:cubicBezTo>
                    <a:pt x="3096" y="686"/>
                    <a:pt x="2511" y="868"/>
                    <a:pt x="2178" y="568"/>
                  </a:cubicBezTo>
                  <a:cubicBezTo>
                    <a:pt x="2667" y="418"/>
                    <a:pt x="3121" y="279"/>
                    <a:pt x="3574" y="140"/>
                  </a:cubicBezTo>
                  <a:cubicBezTo>
                    <a:pt x="3567" y="94"/>
                    <a:pt x="3561" y="47"/>
                    <a:pt x="35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9"/>
            <p:cNvSpPr/>
            <p:nvPr/>
          </p:nvSpPr>
          <p:spPr>
            <a:xfrm>
              <a:off x="2477100" y="4810325"/>
              <a:ext cx="81275" cy="111825"/>
            </a:xfrm>
            <a:custGeom>
              <a:rect b="b" l="l" r="r" t="t"/>
              <a:pathLst>
                <a:path extrusionOk="0" h="4473" w="3251">
                  <a:moveTo>
                    <a:pt x="628" y="2003"/>
                  </a:moveTo>
                  <a:cubicBezTo>
                    <a:pt x="631" y="2014"/>
                    <a:pt x="634" y="2025"/>
                    <a:pt x="637" y="2036"/>
                  </a:cubicBezTo>
                  <a:lnTo>
                    <a:pt x="655" y="2023"/>
                  </a:lnTo>
                  <a:cubicBezTo>
                    <a:pt x="645" y="2016"/>
                    <a:pt x="636" y="2009"/>
                    <a:pt x="628" y="2003"/>
                  </a:cubicBezTo>
                  <a:close/>
                  <a:moveTo>
                    <a:pt x="180" y="1"/>
                  </a:moveTo>
                  <a:cubicBezTo>
                    <a:pt x="104" y="304"/>
                    <a:pt x="1" y="480"/>
                    <a:pt x="33" y="626"/>
                  </a:cubicBezTo>
                  <a:cubicBezTo>
                    <a:pt x="145" y="1120"/>
                    <a:pt x="178" y="1659"/>
                    <a:pt x="628" y="2003"/>
                  </a:cubicBezTo>
                  <a:lnTo>
                    <a:pt x="628" y="2003"/>
                  </a:lnTo>
                  <a:cubicBezTo>
                    <a:pt x="569" y="1786"/>
                    <a:pt x="508" y="1568"/>
                    <a:pt x="447" y="1351"/>
                  </a:cubicBezTo>
                  <a:cubicBezTo>
                    <a:pt x="386" y="1126"/>
                    <a:pt x="330" y="901"/>
                    <a:pt x="340" y="640"/>
                  </a:cubicBezTo>
                  <a:lnTo>
                    <a:pt x="340" y="640"/>
                  </a:lnTo>
                  <a:cubicBezTo>
                    <a:pt x="887" y="1094"/>
                    <a:pt x="1140" y="1733"/>
                    <a:pt x="1490" y="2308"/>
                  </a:cubicBezTo>
                  <a:cubicBezTo>
                    <a:pt x="1830" y="2869"/>
                    <a:pt x="2158" y="3437"/>
                    <a:pt x="2565" y="3973"/>
                  </a:cubicBezTo>
                  <a:cubicBezTo>
                    <a:pt x="2430" y="3558"/>
                    <a:pt x="2290" y="3144"/>
                    <a:pt x="2151" y="2730"/>
                  </a:cubicBezTo>
                  <a:lnTo>
                    <a:pt x="2151" y="2730"/>
                  </a:lnTo>
                  <a:cubicBezTo>
                    <a:pt x="2683" y="3144"/>
                    <a:pt x="2743" y="3826"/>
                    <a:pt x="3251" y="4472"/>
                  </a:cubicBezTo>
                  <a:cubicBezTo>
                    <a:pt x="3197" y="4154"/>
                    <a:pt x="3204" y="4008"/>
                    <a:pt x="3151" y="3890"/>
                  </a:cubicBezTo>
                  <a:cubicBezTo>
                    <a:pt x="2923" y="3376"/>
                    <a:pt x="2683" y="2865"/>
                    <a:pt x="2425" y="2361"/>
                  </a:cubicBezTo>
                  <a:cubicBezTo>
                    <a:pt x="2362" y="2237"/>
                    <a:pt x="2268" y="2102"/>
                    <a:pt x="2123" y="2102"/>
                  </a:cubicBezTo>
                  <a:cubicBezTo>
                    <a:pt x="2081" y="2102"/>
                    <a:pt x="2035" y="2114"/>
                    <a:pt x="1983" y="2140"/>
                  </a:cubicBezTo>
                  <a:cubicBezTo>
                    <a:pt x="1906" y="2181"/>
                    <a:pt x="1848" y="2198"/>
                    <a:pt x="1804" y="2198"/>
                  </a:cubicBezTo>
                  <a:cubicBezTo>
                    <a:pt x="1645" y="2198"/>
                    <a:pt x="1664" y="1979"/>
                    <a:pt x="1608" y="1851"/>
                  </a:cubicBezTo>
                  <a:cubicBezTo>
                    <a:pt x="1561" y="1754"/>
                    <a:pt x="1512" y="1662"/>
                    <a:pt x="1461" y="1565"/>
                  </a:cubicBezTo>
                  <a:cubicBezTo>
                    <a:pt x="1255" y="1294"/>
                    <a:pt x="1051" y="1019"/>
                    <a:pt x="836" y="754"/>
                  </a:cubicBezTo>
                  <a:cubicBezTo>
                    <a:pt x="658" y="533"/>
                    <a:pt x="462" y="326"/>
                    <a:pt x="18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9"/>
            <p:cNvSpPr/>
            <p:nvPr/>
          </p:nvSpPr>
          <p:spPr>
            <a:xfrm>
              <a:off x="2585500" y="5125675"/>
              <a:ext cx="29675" cy="103775"/>
            </a:xfrm>
            <a:custGeom>
              <a:rect b="b" l="l" r="r" t="t"/>
              <a:pathLst>
                <a:path extrusionOk="0" h="4151" w="1187">
                  <a:moveTo>
                    <a:pt x="700" y="1"/>
                  </a:moveTo>
                  <a:lnTo>
                    <a:pt x="700" y="1"/>
                  </a:lnTo>
                  <a:cubicBezTo>
                    <a:pt x="61" y="879"/>
                    <a:pt x="1" y="3311"/>
                    <a:pt x="604" y="4151"/>
                  </a:cubicBezTo>
                  <a:cubicBezTo>
                    <a:pt x="1097" y="3465"/>
                    <a:pt x="1186" y="2597"/>
                    <a:pt x="890" y="1001"/>
                  </a:cubicBezTo>
                  <a:lnTo>
                    <a:pt x="890" y="1001"/>
                  </a:lnTo>
                  <a:cubicBezTo>
                    <a:pt x="879" y="1233"/>
                    <a:pt x="865" y="1461"/>
                    <a:pt x="854" y="1694"/>
                  </a:cubicBezTo>
                  <a:cubicBezTo>
                    <a:pt x="840" y="1987"/>
                    <a:pt x="843" y="2287"/>
                    <a:pt x="807" y="2579"/>
                  </a:cubicBezTo>
                  <a:cubicBezTo>
                    <a:pt x="776" y="2833"/>
                    <a:pt x="700" y="3083"/>
                    <a:pt x="604" y="3497"/>
                  </a:cubicBezTo>
                  <a:cubicBezTo>
                    <a:pt x="296" y="2218"/>
                    <a:pt x="740" y="1140"/>
                    <a:pt x="70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9"/>
            <p:cNvSpPr/>
            <p:nvPr/>
          </p:nvSpPr>
          <p:spPr>
            <a:xfrm>
              <a:off x="2500325" y="5125150"/>
              <a:ext cx="47525" cy="104850"/>
            </a:xfrm>
            <a:custGeom>
              <a:rect b="b" l="l" r="r" t="t"/>
              <a:pathLst>
                <a:path extrusionOk="0" h="4194" w="1901">
                  <a:moveTo>
                    <a:pt x="1900" y="0"/>
                  </a:moveTo>
                  <a:lnTo>
                    <a:pt x="1900" y="0"/>
                  </a:lnTo>
                  <a:cubicBezTo>
                    <a:pt x="1483" y="1268"/>
                    <a:pt x="1340" y="2625"/>
                    <a:pt x="429" y="3879"/>
                  </a:cubicBezTo>
                  <a:cubicBezTo>
                    <a:pt x="386" y="2557"/>
                    <a:pt x="836" y="1489"/>
                    <a:pt x="1079" y="240"/>
                  </a:cubicBezTo>
                  <a:lnTo>
                    <a:pt x="1079" y="240"/>
                  </a:lnTo>
                  <a:cubicBezTo>
                    <a:pt x="344" y="1336"/>
                    <a:pt x="1" y="3193"/>
                    <a:pt x="326" y="4193"/>
                  </a:cubicBezTo>
                  <a:cubicBezTo>
                    <a:pt x="482" y="4090"/>
                    <a:pt x="679" y="4029"/>
                    <a:pt x="754" y="3897"/>
                  </a:cubicBezTo>
                  <a:cubicBezTo>
                    <a:pt x="990" y="3475"/>
                    <a:pt x="1204" y="3040"/>
                    <a:pt x="1379" y="2590"/>
                  </a:cubicBezTo>
                  <a:cubicBezTo>
                    <a:pt x="1697" y="1758"/>
                    <a:pt x="1872" y="894"/>
                    <a:pt x="19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9"/>
            <p:cNvSpPr/>
            <p:nvPr/>
          </p:nvSpPr>
          <p:spPr>
            <a:xfrm>
              <a:off x="2705050" y="4773600"/>
              <a:ext cx="70650" cy="62750"/>
            </a:xfrm>
            <a:custGeom>
              <a:rect b="b" l="l" r="r" t="t"/>
              <a:pathLst>
                <a:path extrusionOk="0" h="2510" w="2826">
                  <a:moveTo>
                    <a:pt x="1510" y="0"/>
                  </a:moveTo>
                  <a:cubicBezTo>
                    <a:pt x="1395" y="0"/>
                    <a:pt x="1278" y="25"/>
                    <a:pt x="1200" y="80"/>
                  </a:cubicBezTo>
                  <a:cubicBezTo>
                    <a:pt x="647" y="477"/>
                    <a:pt x="207" y="977"/>
                    <a:pt x="1" y="1670"/>
                  </a:cubicBezTo>
                  <a:cubicBezTo>
                    <a:pt x="400" y="1156"/>
                    <a:pt x="800" y="634"/>
                    <a:pt x="1504" y="206"/>
                  </a:cubicBezTo>
                  <a:lnTo>
                    <a:pt x="1504" y="206"/>
                  </a:lnTo>
                  <a:cubicBezTo>
                    <a:pt x="1458" y="741"/>
                    <a:pt x="1136" y="995"/>
                    <a:pt x="961" y="1323"/>
                  </a:cubicBezTo>
                  <a:cubicBezTo>
                    <a:pt x="782" y="1659"/>
                    <a:pt x="657" y="2024"/>
                    <a:pt x="450" y="2509"/>
                  </a:cubicBezTo>
                  <a:cubicBezTo>
                    <a:pt x="1236" y="1806"/>
                    <a:pt x="1718" y="992"/>
                    <a:pt x="2597" y="538"/>
                  </a:cubicBezTo>
                  <a:cubicBezTo>
                    <a:pt x="2668" y="706"/>
                    <a:pt x="2722" y="835"/>
                    <a:pt x="2826" y="1088"/>
                  </a:cubicBezTo>
                  <a:lnTo>
                    <a:pt x="2826" y="213"/>
                  </a:lnTo>
                  <a:cubicBezTo>
                    <a:pt x="2429" y="392"/>
                    <a:pt x="2129" y="527"/>
                    <a:pt x="1807" y="674"/>
                  </a:cubicBezTo>
                  <a:cubicBezTo>
                    <a:pt x="1807" y="591"/>
                    <a:pt x="1818" y="517"/>
                    <a:pt x="1807" y="445"/>
                  </a:cubicBezTo>
                  <a:cubicBezTo>
                    <a:pt x="1782" y="299"/>
                    <a:pt x="1776" y="49"/>
                    <a:pt x="1711" y="27"/>
                  </a:cubicBezTo>
                  <a:cubicBezTo>
                    <a:pt x="1651" y="10"/>
                    <a:pt x="1581" y="0"/>
                    <a:pt x="151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9"/>
            <p:cNvSpPr/>
            <p:nvPr/>
          </p:nvSpPr>
          <p:spPr>
            <a:xfrm>
              <a:off x="2338725" y="4835625"/>
              <a:ext cx="118325" cy="46075"/>
            </a:xfrm>
            <a:custGeom>
              <a:rect b="b" l="l" r="r" t="t"/>
              <a:pathLst>
                <a:path extrusionOk="0" h="1843" w="4733">
                  <a:moveTo>
                    <a:pt x="2362" y="0"/>
                  </a:moveTo>
                  <a:cubicBezTo>
                    <a:pt x="2163" y="0"/>
                    <a:pt x="2042" y="178"/>
                    <a:pt x="1879" y="556"/>
                  </a:cubicBezTo>
                  <a:cubicBezTo>
                    <a:pt x="1165" y="319"/>
                    <a:pt x="791" y="195"/>
                    <a:pt x="554" y="195"/>
                  </a:cubicBezTo>
                  <a:cubicBezTo>
                    <a:pt x="295" y="195"/>
                    <a:pt x="198" y="341"/>
                    <a:pt x="0" y="646"/>
                  </a:cubicBezTo>
                  <a:cubicBezTo>
                    <a:pt x="197" y="546"/>
                    <a:pt x="307" y="454"/>
                    <a:pt x="429" y="439"/>
                  </a:cubicBezTo>
                  <a:cubicBezTo>
                    <a:pt x="448" y="436"/>
                    <a:pt x="467" y="435"/>
                    <a:pt x="487" y="435"/>
                  </a:cubicBezTo>
                  <a:cubicBezTo>
                    <a:pt x="596" y="435"/>
                    <a:pt x="711" y="474"/>
                    <a:pt x="815" y="514"/>
                  </a:cubicBezTo>
                  <a:cubicBezTo>
                    <a:pt x="1168" y="646"/>
                    <a:pt x="1522" y="771"/>
                    <a:pt x="1854" y="939"/>
                  </a:cubicBezTo>
                  <a:cubicBezTo>
                    <a:pt x="2150" y="1085"/>
                    <a:pt x="2422" y="1285"/>
                    <a:pt x="2818" y="1535"/>
                  </a:cubicBezTo>
                  <a:cubicBezTo>
                    <a:pt x="2575" y="1089"/>
                    <a:pt x="2394" y="757"/>
                    <a:pt x="2193" y="389"/>
                  </a:cubicBezTo>
                  <a:cubicBezTo>
                    <a:pt x="2265" y="387"/>
                    <a:pt x="2329" y="385"/>
                    <a:pt x="2388" y="385"/>
                  </a:cubicBezTo>
                  <a:cubicBezTo>
                    <a:pt x="2789" y="385"/>
                    <a:pt x="2941" y="469"/>
                    <a:pt x="3508" y="914"/>
                  </a:cubicBezTo>
                  <a:cubicBezTo>
                    <a:pt x="3882" y="1210"/>
                    <a:pt x="4240" y="1532"/>
                    <a:pt x="4607" y="1842"/>
                  </a:cubicBezTo>
                  <a:cubicBezTo>
                    <a:pt x="4650" y="1807"/>
                    <a:pt x="4693" y="1774"/>
                    <a:pt x="4733" y="1739"/>
                  </a:cubicBezTo>
                  <a:cubicBezTo>
                    <a:pt x="4668" y="1611"/>
                    <a:pt x="4632" y="1435"/>
                    <a:pt x="4525" y="1357"/>
                  </a:cubicBezTo>
                  <a:cubicBezTo>
                    <a:pt x="3943" y="932"/>
                    <a:pt x="3371" y="489"/>
                    <a:pt x="2743" y="136"/>
                  </a:cubicBezTo>
                  <a:cubicBezTo>
                    <a:pt x="2585" y="46"/>
                    <a:pt x="2464" y="0"/>
                    <a:pt x="23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9"/>
            <p:cNvSpPr/>
            <p:nvPr/>
          </p:nvSpPr>
          <p:spPr>
            <a:xfrm>
              <a:off x="2455600" y="5005850"/>
              <a:ext cx="76175" cy="45525"/>
            </a:xfrm>
            <a:custGeom>
              <a:rect b="b" l="l" r="r" t="t"/>
              <a:pathLst>
                <a:path extrusionOk="0" h="1821" w="3047">
                  <a:moveTo>
                    <a:pt x="875" y="190"/>
                  </a:moveTo>
                  <a:lnTo>
                    <a:pt x="850" y="215"/>
                  </a:lnTo>
                  <a:cubicBezTo>
                    <a:pt x="857" y="214"/>
                    <a:pt x="864" y="212"/>
                    <a:pt x="871" y="210"/>
                  </a:cubicBezTo>
                  <a:lnTo>
                    <a:pt x="871" y="210"/>
                  </a:lnTo>
                  <a:cubicBezTo>
                    <a:pt x="873" y="204"/>
                    <a:pt x="874" y="197"/>
                    <a:pt x="875" y="190"/>
                  </a:cubicBezTo>
                  <a:close/>
                  <a:moveTo>
                    <a:pt x="1757" y="1"/>
                  </a:moveTo>
                  <a:cubicBezTo>
                    <a:pt x="1464" y="71"/>
                    <a:pt x="1168" y="141"/>
                    <a:pt x="871" y="210"/>
                  </a:cubicBezTo>
                  <a:lnTo>
                    <a:pt x="871" y="210"/>
                  </a:lnTo>
                  <a:cubicBezTo>
                    <a:pt x="800" y="587"/>
                    <a:pt x="810" y="592"/>
                    <a:pt x="1404" y="844"/>
                  </a:cubicBezTo>
                  <a:cubicBezTo>
                    <a:pt x="1011" y="973"/>
                    <a:pt x="699" y="1078"/>
                    <a:pt x="389" y="1179"/>
                  </a:cubicBezTo>
                  <a:lnTo>
                    <a:pt x="389" y="1179"/>
                  </a:lnTo>
                  <a:cubicBezTo>
                    <a:pt x="394" y="1173"/>
                    <a:pt x="399" y="1167"/>
                    <a:pt x="404" y="1161"/>
                  </a:cubicBezTo>
                  <a:lnTo>
                    <a:pt x="404" y="1161"/>
                  </a:lnTo>
                  <a:lnTo>
                    <a:pt x="364" y="1187"/>
                  </a:lnTo>
                  <a:cubicBezTo>
                    <a:pt x="373" y="1184"/>
                    <a:pt x="381" y="1182"/>
                    <a:pt x="389" y="1179"/>
                  </a:cubicBezTo>
                  <a:lnTo>
                    <a:pt x="389" y="1179"/>
                  </a:lnTo>
                  <a:cubicBezTo>
                    <a:pt x="262" y="1334"/>
                    <a:pt x="135" y="1486"/>
                    <a:pt x="0" y="1647"/>
                  </a:cubicBezTo>
                  <a:cubicBezTo>
                    <a:pt x="218" y="1764"/>
                    <a:pt x="511" y="1821"/>
                    <a:pt x="846" y="1821"/>
                  </a:cubicBezTo>
                  <a:cubicBezTo>
                    <a:pt x="1495" y="1821"/>
                    <a:pt x="2304" y="1610"/>
                    <a:pt x="3043" y="1219"/>
                  </a:cubicBezTo>
                  <a:lnTo>
                    <a:pt x="3043" y="1219"/>
                  </a:lnTo>
                  <a:cubicBezTo>
                    <a:pt x="2234" y="1295"/>
                    <a:pt x="1519" y="1627"/>
                    <a:pt x="682" y="1627"/>
                  </a:cubicBezTo>
                  <a:cubicBezTo>
                    <a:pt x="581" y="1627"/>
                    <a:pt x="477" y="1622"/>
                    <a:pt x="371" y="1611"/>
                  </a:cubicBezTo>
                  <a:cubicBezTo>
                    <a:pt x="1179" y="1011"/>
                    <a:pt x="2133" y="1062"/>
                    <a:pt x="3046" y="519"/>
                  </a:cubicBezTo>
                  <a:lnTo>
                    <a:pt x="1239" y="519"/>
                  </a:lnTo>
                  <a:cubicBezTo>
                    <a:pt x="1233" y="480"/>
                    <a:pt x="1221" y="437"/>
                    <a:pt x="1211" y="394"/>
                  </a:cubicBezTo>
                  <a:cubicBezTo>
                    <a:pt x="1400" y="294"/>
                    <a:pt x="1593" y="194"/>
                    <a:pt x="1782" y="94"/>
                  </a:cubicBezTo>
                  <a:cubicBezTo>
                    <a:pt x="1775" y="62"/>
                    <a:pt x="1764" y="33"/>
                    <a:pt x="175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9"/>
            <p:cNvSpPr/>
            <p:nvPr/>
          </p:nvSpPr>
          <p:spPr>
            <a:xfrm>
              <a:off x="2685475" y="5122650"/>
              <a:ext cx="89850" cy="57050"/>
            </a:xfrm>
            <a:custGeom>
              <a:rect b="b" l="l" r="r" t="t"/>
              <a:pathLst>
                <a:path extrusionOk="0" h="2282" w="3594">
                  <a:moveTo>
                    <a:pt x="1551" y="61"/>
                  </a:moveTo>
                  <a:lnTo>
                    <a:pt x="1530" y="76"/>
                  </a:lnTo>
                  <a:cubicBezTo>
                    <a:pt x="1547" y="82"/>
                    <a:pt x="1563" y="89"/>
                    <a:pt x="1579" y="96"/>
                  </a:cubicBezTo>
                  <a:lnTo>
                    <a:pt x="1579" y="96"/>
                  </a:lnTo>
                  <a:cubicBezTo>
                    <a:pt x="1570" y="84"/>
                    <a:pt x="1561" y="72"/>
                    <a:pt x="1551" y="61"/>
                  </a:cubicBezTo>
                  <a:close/>
                  <a:moveTo>
                    <a:pt x="1" y="0"/>
                  </a:moveTo>
                  <a:lnTo>
                    <a:pt x="1" y="0"/>
                  </a:lnTo>
                  <a:cubicBezTo>
                    <a:pt x="119" y="229"/>
                    <a:pt x="148" y="351"/>
                    <a:pt x="223" y="422"/>
                  </a:cubicBezTo>
                  <a:cubicBezTo>
                    <a:pt x="983" y="1157"/>
                    <a:pt x="1873" y="1708"/>
                    <a:pt x="2819" y="2172"/>
                  </a:cubicBezTo>
                  <a:cubicBezTo>
                    <a:pt x="2844" y="2182"/>
                    <a:pt x="2869" y="2189"/>
                    <a:pt x="2897" y="2197"/>
                  </a:cubicBezTo>
                  <a:cubicBezTo>
                    <a:pt x="3000" y="2230"/>
                    <a:pt x="3107" y="2282"/>
                    <a:pt x="3210" y="2282"/>
                  </a:cubicBezTo>
                  <a:cubicBezTo>
                    <a:pt x="3282" y="2282"/>
                    <a:pt x="3352" y="2256"/>
                    <a:pt x="3416" y="2179"/>
                  </a:cubicBezTo>
                  <a:cubicBezTo>
                    <a:pt x="3594" y="1965"/>
                    <a:pt x="3459" y="1768"/>
                    <a:pt x="3326" y="1600"/>
                  </a:cubicBezTo>
                  <a:cubicBezTo>
                    <a:pt x="3147" y="1365"/>
                    <a:pt x="2955" y="1139"/>
                    <a:pt x="2751" y="925"/>
                  </a:cubicBezTo>
                  <a:cubicBezTo>
                    <a:pt x="2565" y="732"/>
                    <a:pt x="2358" y="561"/>
                    <a:pt x="2158" y="379"/>
                  </a:cubicBezTo>
                  <a:cubicBezTo>
                    <a:pt x="2119" y="351"/>
                    <a:pt x="2083" y="322"/>
                    <a:pt x="2051" y="286"/>
                  </a:cubicBezTo>
                  <a:cubicBezTo>
                    <a:pt x="1893" y="221"/>
                    <a:pt x="1737" y="160"/>
                    <a:pt x="1579" y="96"/>
                  </a:cubicBezTo>
                  <a:lnTo>
                    <a:pt x="1579" y="96"/>
                  </a:lnTo>
                  <a:cubicBezTo>
                    <a:pt x="1697" y="243"/>
                    <a:pt x="1808" y="404"/>
                    <a:pt x="1944" y="532"/>
                  </a:cubicBezTo>
                  <a:cubicBezTo>
                    <a:pt x="2366" y="940"/>
                    <a:pt x="2823" y="1315"/>
                    <a:pt x="3165" y="1854"/>
                  </a:cubicBezTo>
                  <a:cubicBezTo>
                    <a:pt x="2433" y="1757"/>
                    <a:pt x="2155" y="159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9"/>
            <p:cNvSpPr/>
            <p:nvPr/>
          </p:nvSpPr>
          <p:spPr>
            <a:xfrm>
              <a:off x="2417375" y="5106650"/>
              <a:ext cx="50850" cy="74025"/>
            </a:xfrm>
            <a:custGeom>
              <a:rect b="b" l="l" r="r" t="t"/>
              <a:pathLst>
                <a:path extrusionOk="0" h="2961" w="2034">
                  <a:moveTo>
                    <a:pt x="1733" y="1"/>
                  </a:moveTo>
                  <a:cubicBezTo>
                    <a:pt x="1450" y="69"/>
                    <a:pt x="1275" y="279"/>
                    <a:pt x="1090" y="476"/>
                  </a:cubicBezTo>
                  <a:cubicBezTo>
                    <a:pt x="583" y="1016"/>
                    <a:pt x="225" y="1640"/>
                    <a:pt x="44" y="2354"/>
                  </a:cubicBezTo>
                  <a:cubicBezTo>
                    <a:pt x="1" y="2512"/>
                    <a:pt x="22" y="2755"/>
                    <a:pt x="122" y="2865"/>
                  </a:cubicBezTo>
                  <a:cubicBezTo>
                    <a:pt x="183" y="2934"/>
                    <a:pt x="248" y="2960"/>
                    <a:pt x="314" y="2960"/>
                  </a:cubicBezTo>
                  <a:cubicBezTo>
                    <a:pt x="445" y="2960"/>
                    <a:pt x="577" y="2857"/>
                    <a:pt x="687" y="2769"/>
                  </a:cubicBezTo>
                  <a:cubicBezTo>
                    <a:pt x="1257" y="2319"/>
                    <a:pt x="1665" y="1733"/>
                    <a:pt x="2033" y="1112"/>
                  </a:cubicBezTo>
                  <a:lnTo>
                    <a:pt x="2033" y="1112"/>
                  </a:lnTo>
                  <a:cubicBezTo>
                    <a:pt x="1697" y="1219"/>
                    <a:pt x="1522" y="1505"/>
                    <a:pt x="1297" y="1733"/>
                  </a:cubicBezTo>
                  <a:cubicBezTo>
                    <a:pt x="1054" y="1976"/>
                    <a:pt x="807" y="2216"/>
                    <a:pt x="561" y="2455"/>
                  </a:cubicBezTo>
                  <a:cubicBezTo>
                    <a:pt x="597" y="1426"/>
                    <a:pt x="1158" y="719"/>
                    <a:pt x="17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9"/>
            <p:cNvSpPr/>
            <p:nvPr/>
          </p:nvSpPr>
          <p:spPr>
            <a:xfrm>
              <a:off x="2290050" y="4772325"/>
              <a:ext cx="94150" cy="62150"/>
            </a:xfrm>
            <a:custGeom>
              <a:rect b="b" l="l" r="r" t="t"/>
              <a:pathLst>
                <a:path extrusionOk="0" h="2486" w="3766">
                  <a:moveTo>
                    <a:pt x="1879" y="0"/>
                  </a:moveTo>
                  <a:cubicBezTo>
                    <a:pt x="1477" y="0"/>
                    <a:pt x="1082" y="131"/>
                    <a:pt x="736" y="389"/>
                  </a:cubicBezTo>
                  <a:cubicBezTo>
                    <a:pt x="69" y="893"/>
                    <a:pt x="1" y="1793"/>
                    <a:pt x="580" y="2485"/>
                  </a:cubicBezTo>
                  <a:cubicBezTo>
                    <a:pt x="548" y="2178"/>
                    <a:pt x="515" y="1864"/>
                    <a:pt x="487" y="1589"/>
                  </a:cubicBezTo>
                  <a:cubicBezTo>
                    <a:pt x="640" y="1447"/>
                    <a:pt x="786" y="1401"/>
                    <a:pt x="928" y="1401"/>
                  </a:cubicBezTo>
                  <a:cubicBezTo>
                    <a:pt x="1185" y="1401"/>
                    <a:pt x="1428" y="1552"/>
                    <a:pt x="1672" y="1557"/>
                  </a:cubicBezTo>
                  <a:cubicBezTo>
                    <a:pt x="1341" y="1178"/>
                    <a:pt x="1341" y="1178"/>
                    <a:pt x="569" y="1031"/>
                  </a:cubicBezTo>
                  <a:cubicBezTo>
                    <a:pt x="750" y="508"/>
                    <a:pt x="1324" y="209"/>
                    <a:pt x="1910" y="209"/>
                  </a:cubicBezTo>
                  <a:cubicBezTo>
                    <a:pt x="2228" y="209"/>
                    <a:pt x="2550" y="297"/>
                    <a:pt x="2815" y="485"/>
                  </a:cubicBezTo>
                  <a:cubicBezTo>
                    <a:pt x="3101" y="685"/>
                    <a:pt x="3365" y="914"/>
                    <a:pt x="3765" y="1224"/>
                  </a:cubicBezTo>
                  <a:cubicBezTo>
                    <a:pt x="3647" y="764"/>
                    <a:pt x="3365" y="611"/>
                    <a:pt x="3136" y="443"/>
                  </a:cubicBezTo>
                  <a:cubicBezTo>
                    <a:pt x="2742" y="147"/>
                    <a:pt x="2306" y="0"/>
                    <a:pt x="18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9"/>
            <p:cNvSpPr/>
            <p:nvPr/>
          </p:nvSpPr>
          <p:spPr>
            <a:xfrm>
              <a:off x="2735225" y="4817300"/>
              <a:ext cx="71975" cy="105925"/>
            </a:xfrm>
            <a:custGeom>
              <a:rect b="b" l="l" r="r" t="t"/>
              <a:pathLst>
                <a:path extrusionOk="0" h="4237" w="2879">
                  <a:moveTo>
                    <a:pt x="2118" y="0"/>
                  </a:moveTo>
                  <a:cubicBezTo>
                    <a:pt x="2115" y="22"/>
                    <a:pt x="2111" y="47"/>
                    <a:pt x="2111" y="72"/>
                  </a:cubicBezTo>
                  <a:cubicBezTo>
                    <a:pt x="2275" y="111"/>
                    <a:pt x="2443" y="147"/>
                    <a:pt x="2647" y="197"/>
                  </a:cubicBezTo>
                  <a:cubicBezTo>
                    <a:pt x="2372" y="1129"/>
                    <a:pt x="1479" y="1426"/>
                    <a:pt x="875" y="1993"/>
                  </a:cubicBezTo>
                  <a:cubicBezTo>
                    <a:pt x="966" y="2151"/>
                    <a:pt x="1064" y="2199"/>
                    <a:pt x="1166" y="2199"/>
                  </a:cubicBezTo>
                  <a:cubicBezTo>
                    <a:pt x="1322" y="2199"/>
                    <a:pt x="1489" y="2086"/>
                    <a:pt x="1653" y="2086"/>
                  </a:cubicBezTo>
                  <a:cubicBezTo>
                    <a:pt x="1728" y="2086"/>
                    <a:pt x="1803" y="2110"/>
                    <a:pt x="1876" y="2179"/>
                  </a:cubicBezTo>
                  <a:cubicBezTo>
                    <a:pt x="1640" y="3190"/>
                    <a:pt x="725" y="3625"/>
                    <a:pt x="0" y="4236"/>
                  </a:cubicBezTo>
                  <a:cubicBezTo>
                    <a:pt x="904" y="3951"/>
                    <a:pt x="1604" y="3419"/>
                    <a:pt x="2033" y="2568"/>
                  </a:cubicBezTo>
                  <a:cubicBezTo>
                    <a:pt x="2236" y="2165"/>
                    <a:pt x="2161" y="2051"/>
                    <a:pt x="1650" y="1797"/>
                  </a:cubicBezTo>
                  <a:cubicBezTo>
                    <a:pt x="2047" y="1236"/>
                    <a:pt x="2878" y="954"/>
                    <a:pt x="28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9"/>
            <p:cNvSpPr/>
            <p:nvPr/>
          </p:nvSpPr>
          <p:spPr>
            <a:xfrm>
              <a:off x="2654075" y="5068625"/>
              <a:ext cx="76025" cy="55925"/>
            </a:xfrm>
            <a:custGeom>
              <a:rect b="b" l="l" r="r" t="t"/>
              <a:pathLst>
                <a:path extrusionOk="0" h="2237" w="3041">
                  <a:moveTo>
                    <a:pt x="1189" y="112"/>
                  </a:moveTo>
                  <a:lnTo>
                    <a:pt x="1175" y="129"/>
                  </a:lnTo>
                  <a:cubicBezTo>
                    <a:pt x="1193" y="139"/>
                    <a:pt x="1211" y="150"/>
                    <a:pt x="1228" y="161"/>
                  </a:cubicBezTo>
                  <a:lnTo>
                    <a:pt x="1228" y="161"/>
                  </a:lnTo>
                  <a:cubicBezTo>
                    <a:pt x="1216" y="144"/>
                    <a:pt x="1202" y="128"/>
                    <a:pt x="1189" y="112"/>
                  </a:cubicBezTo>
                  <a:close/>
                  <a:moveTo>
                    <a:pt x="0" y="0"/>
                  </a:moveTo>
                  <a:lnTo>
                    <a:pt x="0" y="0"/>
                  </a:lnTo>
                  <a:cubicBezTo>
                    <a:pt x="667" y="1077"/>
                    <a:pt x="1663" y="1733"/>
                    <a:pt x="2800" y="2219"/>
                  </a:cubicBezTo>
                  <a:lnTo>
                    <a:pt x="2800" y="2219"/>
                  </a:lnTo>
                  <a:cubicBezTo>
                    <a:pt x="3040" y="1890"/>
                    <a:pt x="2963" y="1592"/>
                    <a:pt x="2689" y="1315"/>
                  </a:cubicBezTo>
                  <a:cubicBezTo>
                    <a:pt x="2447" y="1068"/>
                    <a:pt x="2203" y="826"/>
                    <a:pt x="1961" y="579"/>
                  </a:cubicBezTo>
                  <a:lnTo>
                    <a:pt x="1961" y="579"/>
                  </a:lnTo>
                  <a:lnTo>
                    <a:pt x="1979" y="600"/>
                  </a:lnTo>
                  <a:cubicBezTo>
                    <a:pt x="1728" y="454"/>
                    <a:pt x="1479" y="308"/>
                    <a:pt x="1228" y="161"/>
                  </a:cubicBezTo>
                  <a:lnTo>
                    <a:pt x="1228" y="161"/>
                  </a:lnTo>
                  <a:cubicBezTo>
                    <a:pt x="1342" y="304"/>
                    <a:pt x="1447" y="455"/>
                    <a:pt x="1575" y="583"/>
                  </a:cubicBezTo>
                  <a:cubicBezTo>
                    <a:pt x="1932" y="940"/>
                    <a:pt x="2300" y="1279"/>
                    <a:pt x="2625" y="1683"/>
                  </a:cubicBezTo>
                  <a:cubicBezTo>
                    <a:pt x="2606" y="1684"/>
                    <a:pt x="2588" y="1684"/>
                    <a:pt x="2570" y="1684"/>
                  </a:cubicBezTo>
                  <a:cubicBezTo>
                    <a:pt x="1987" y="1684"/>
                    <a:pt x="1605" y="1302"/>
                    <a:pt x="1204" y="986"/>
                  </a:cubicBezTo>
                  <a:cubicBezTo>
                    <a:pt x="797" y="665"/>
                    <a:pt x="429" y="297"/>
                    <a:pt x="0" y="0"/>
                  </a:cubicBezTo>
                  <a:close/>
                  <a:moveTo>
                    <a:pt x="2800" y="2219"/>
                  </a:moveTo>
                  <a:cubicBezTo>
                    <a:pt x="2795" y="2225"/>
                    <a:pt x="2791" y="2231"/>
                    <a:pt x="2786" y="2237"/>
                  </a:cubicBezTo>
                  <a:lnTo>
                    <a:pt x="2807" y="2222"/>
                  </a:lnTo>
                  <a:cubicBezTo>
                    <a:pt x="2805" y="2221"/>
                    <a:pt x="2802" y="2220"/>
                    <a:pt x="2800" y="22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9"/>
            <p:cNvSpPr/>
            <p:nvPr/>
          </p:nvSpPr>
          <p:spPr>
            <a:xfrm>
              <a:off x="2499875" y="5064175"/>
              <a:ext cx="43325" cy="73950"/>
            </a:xfrm>
            <a:custGeom>
              <a:rect b="b" l="l" r="r" t="t"/>
              <a:pathLst>
                <a:path extrusionOk="0" h="2958" w="1733">
                  <a:moveTo>
                    <a:pt x="1733" y="7"/>
                  </a:moveTo>
                  <a:cubicBezTo>
                    <a:pt x="1557" y="22"/>
                    <a:pt x="1418" y="0"/>
                    <a:pt x="1390" y="46"/>
                  </a:cubicBezTo>
                  <a:cubicBezTo>
                    <a:pt x="947" y="743"/>
                    <a:pt x="500" y="1439"/>
                    <a:pt x="100" y="2161"/>
                  </a:cubicBezTo>
                  <a:cubicBezTo>
                    <a:pt x="1" y="2343"/>
                    <a:pt x="50" y="2607"/>
                    <a:pt x="19" y="2957"/>
                  </a:cubicBezTo>
                  <a:cubicBezTo>
                    <a:pt x="858" y="2657"/>
                    <a:pt x="1069" y="2025"/>
                    <a:pt x="1272" y="1383"/>
                  </a:cubicBezTo>
                  <a:lnTo>
                    <a:pt x="1272" y="1383"/>
                  </a:lnTo>
                  <a:cubicBezTo>
                    <a:pt x="1022" y="1704"/>
                    <a:pt x="776" y="2025"/>
                    <a:pt x="525" y="2347"/>
                  </a:cubicBezTo>
                  <a:cubicBezTo>
                    <a:pt x="693" y="1468"/>
                    <a:pt x="1257" y="814"/>
                    <a:pt x="1733" y="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9"/>
            <p:cNvSpPr/>
            <p:nvPr/>
          </p:nvSpPr>
          <p:spPr>
            <a:xfrm>
              <a:off x="2443625" y="5133100"/>
              <a:ext cx="43600" cy="88275"/>
            </a:xfrm>
            <a:custGeom>
              <a:rect b="b" l="l" r="r" t="t"/>
              <a:pathLst>
                <a:path extrusionOk="0" h="3531" w="1744">
                  <a:moveTo>
                    <a:pt x="1158" y="2915"/>
                  </a:moveTo>
                  <a:lnTo>
                    <a:pt x="1158" y="2915"/>
                  </a:lnTo>
                  <a:cubicBezTo>
                    <a:pt x="1150" y="2917"/>
                    <a:pt x="1142" y="2920"/>
                    <a:pt x="1134" y="2924"/>
                  </a:cubicBezTo>
                  <a:lnTo>
                    <a:pt x="1134" y="2924"/>
                  </a:lnTo>
                  <a:cubicBezTo>
                    <a:pt x="1132" y="2929"/>
                    <a:pt x="1131" y="2934"/>
                    <a:pt x="1129" y="2939"/>
                  </a:cubicBezTo>
                  <a:lnTo>
                    <a:pt x="1158" y="2915"/>
                  </a:lnTo>
                  <a:close/>
                  <a:moveTo>
                    <a:pt x="1743" y="0"/>
                  </a:moveTo>
                  <a:lnTo>
                    <a:pt x="1743" y="0"/>
                  </a:lnTo>
                  <a:cubicBezTo>
                    <a:pt x="1101" y="457"/>
                    <a:pt x="765" y="1136"/>
                    <a:pt x="443" y="1818"/>
                  </a:cubicBezTo>
                  <a:cubicBezTo>
                    <a:pt x="22" y="2718"/>
                    <a:pt x="1" y="2872"/>
                    <a:pt x="115" y="3503"/>
                  </a:cubicBezTo>
                  <a:cubicBezTo>
                    <a:pt x="178" y="3522"/>
                    <a:pt x="235" y="3530"/>
                    <a:pt x="287" y="3530"/>
                  </a:cubicBezTo>
                  <a:cubicBezTo>
                    <a:pt x="684" y="3530"/>
                    <a:pt x="813" y="3055"/>
                    <a:pt x="1134" y="2924"/>
                  </a:cubicBezTo>
                  <a:lnTo>
                    <a:pt x="1134" y="2924"/>
                  </a:lnTo>
                  <a:cubicBezTo>
                    <a:pt x="1208" y="2703"/>
                    <a:pt x="1281" y="2481"/>
                    <a:pt x="1354" y="2261"/>
                  </a:cubicBezTo>
                  <a:lnTo>
                    <a:pt x="1308" y="2218"/>
                  </a:lnTo>
                  <a:cubicBezTo>
                    <a:pt x="926" y="2500"/>
                    <a:pt x="843" y="3068"/>
                    <a:pt x="261" y="3268"/>
                  </a:cubicBezTo>
                  <a:cubicBezTo>
                    <a:pt x="447" y="1993"/>
                    <a:pt x="1183" y="1039"/>
                    <a:pt x="17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9"/>
            <p:cNvSpPr/>
            <p:nvPr/>
          </p:nvSpPr>
          <p:spPr>
            <a:xfrm>
              <a:off x="2792625" y="5181300"/>
              <a:ext cx="69025" cy="44625"/>
            </a:xfrm>
            <a:custGeom>
              <a:rect b="b" l="l" r="r" t="t"/>
              <a:pathLst>
                <a:path extrusionOk="0" h="1785" w="2761">
                  <a:moveTo>
                    <a:pt x="1090" y="1"/>
                  </a:moveTo>
                  <a:lnTo>
                    <a:pt x="1090" y="1"/>
                  </a:lnTo>
                  <a:cubicBezTo>
                    <a:pt x="1561" y="501"/>
                    <a:pt x="2112" y="801"/>
                    <a:pt x="2361" y="1429"/>
                  </a:cubicBezTo>
                  <a:cubicBezTo>
                    <a:pt x="2282" y="1444"/>
                    <a:pt x="2207" y="1450"/>
                    <a:pt x="2136" y="1450"/>
                  </a:cubicBezTo>
                  <a:cubicBezTo>
                    <a:pt x="1720" y="1450"/>
                    <a:pt x="1414" y="1227"/>
                    <a:pt x="1093" y="1072"/>
                  </a:cubicBezTo>
                  <a:cubicBezTo>
                    <a:pt x="744" y="901"/>
                    <a:pt x="419" y="687"/>
                    <a:pt x="0" y="572"/>
                  </a:cubicBezTo>
                  <a:lnTo>
                    <a:pt x="0" y="572"/>
                  </a:lnTo>
                  <a:cubicBezTo>
                    <a:pt x="51" y="647"/>
                    <a:pt x="79" y="758"/>
                    <a:pt x="147" y="797"/>
                  </a:cubicBezTo>
                  <a:cubicBezTo>
                    <a:pt x="704" y="1119"/>
                    <a:pt x="1265" y="1429"/>
                    <a:pt x="1830" y="1729"/>
                  </a:cubicBezTo>
                  <a:cubicBezTo>
                    <a:pt x="1919" y="1779"/>
                    <a:pt x="2040" y="1779"/>
                    <a:pt x="2147" y="1783"/>
                  </a:cubicBezTo>
                  <a:cubicBezTo>
                    <a:pt x="2164" y="1784"/>
                    <a:pt x="2180" y="1784"/>
                    <a:pt x="2196" y="1784"/>
                  </a:cubicBezTo>
                  <a:cubicBezTo>
                    <a:pt x="2597" y="1784"/>
                    <a:pt x="2760" y="1533"/>
                    <a:pt x="2562" y="1179"/>
                  </a:cubicBezTo>
                  <a:cubicBezTo>
                    <a:pt x="2447" y="969"/>
                    <a:pt x="2280" y="786"/>
                    <a:pt x="2112" y="611"/>
                  </a:cubicBezTo>
                  <a:cubicBezTo>
                    <a:pt x="1833" y="319"/>
                    <a:pt x="1668" y="229"/>
                    <a:pt x="10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9"/>
            <p:cNvSpPr/>
            <p:nvPr/>
          </p:nvSpPr>
          <p:spPr>
            <a:xfrm>
              <a:off x="2871600" y="5116050"/>
              <a:ext cx="36675" cy="110100"/>
            </a:xfrm>
            <a:custGeom>
              <a:rect b="b" l="l" r="r" t="t"/>
              <a:pathLst>
                <a:path extrusionOk="0" h="4404" w="1467">
                  <a:moveTo>
                    <a:pt x="1095" y="0"/>
                  </a:moveTo>
                  <a:cubicBezTo>
                    <a:pt x="1095" y="261"/>
                    <a:pt x="1088" y="518"/>
                    <a:pt x="1095" y="778"/>
                  </a:cubicBezTo>
                  <a:cubicBezTo>
                    <a:pt x="1127" y="1643"/>
                    <a:pt x="945" y="2432"/>
                    <a:pt x="334" y="3093"/>
                  </a:cubicBezTo>
                  <a:cubicBezTo>
                    <a:pt x="0" y="3454"/>
                    <a:pt x="128" y="3905"/>
                    <a:pt x="114" y="4330"/>
                  </a:cubicBezTo>
                  <a:lnTo>
                    <a:pt x="114" y="4330"/>
                  </a:lnTo>
                  <a:cubicBezTo>
                    <a:pt x="360" y="3567"/>
                    <a:pt x="850" y="2924"/>
                    <a:pt x="1156" y="2189"/>
                  </a:cubicBezTo>
                  <a:cubicBezTo>
                    <a:pt x="1417" y="1579"/>
                    <a:pt x="1466" y="936"/>
                    <a:pt x="1370" y="286"/>
                  </a:cubicBezTo>
                  <a:cubicBezTo>
                    <a:pt x="1356" y="175"/>
                    <a:pt x="1267" y="75"/>
                    <a:pt x="1095" y="0"/>
                  </a:cubicBezTo>
                  <a:close/>
                  <a:moveTo>
                    <a:pt x="114" y="4330"/>
                  </a:moveTo>
                  <a:cubicBezTo>
                    <a:pt x="107" y="4350"/>
                    <a:pt x="101" y="4369"/>
                    <a:pt x="95" y="4389"/>
                  </a:cubicBezTo>
                  <a:lnTo>
                    <a:pt x="110" y="4403"/>
                  </a:lnTo>
                  <a:cubicBezTo>
                    <a:pt x="112" y="4379"/>
                    <a:pt x="113" y="4354"/>
                    <a:pt x="114" y="433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9"/>
            <p:cNvSpPr/>
            <p:nvPr/>
          </p:nvSpPr>
          <p:spPr>
            <a:xfrm>
              <a:off x="2371775" y="4702575"/>
              <a:ext cx="60900" cy="118700"/>
            </a:xfrm>
            <a:custGeom>
              <a:rect b="b" l="l" r="r" t="t"/>
              <a:pathLst>
                <a:path extrusionOk="0" h="4748" w="2436">
                  <a:moveTo>
                    <a:pt x="689" y="0"/>
                  </a:moveTo>
                  <a:lnTo>
                    <a:pt x="689" y="0"/>
                  </a:lnTo>
                  <a:cubicBezTo>
                    <a:pt x="225" y="126"/>
                    <a:pt x="0" y="379"/>
                    <a:pt x="0" y="747"/>
                  </a:cubicBezTo>
                  <a:cubicBezTo>
                    <a:pt x="0" y="1197"/>
                    <a:pt x="28" y="1668"/>
                    <a:pt x="154" y="2097"/>
                  </a:cubicBezTo>
                  <a:cubicBezTo>
                    <a:pt x="364" y="2797"/>
                    <a:pt x="1624" y="4225"/>
                    <a:pt x="2435" y="4747"/>
                  </a:cubicBezTo>
                  <a:cubicBezTo>
                    <a:pt x="1889" y="4086"/>
                    <a:pt x="1407" y="3515"/>
                    <a:pt x="939" y="2936"/>
                  </a:cubicBezTo>
                  <a:cubicBezTo>
                    <a:pt x="596" y="2514"/>
                    <a:pt x="314" y="2069"/>
                    <a:pt x="228" y="1507"/>
                  </a:cubicBezTo>
                  <a:cubicBezTo>
                    <a:pt x="121" y="822"/>
                    <a:pt x="160" y="612"/>
                    <a:pt x="68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9"/>
            <p:cNvSpPr/>
            <p:nvPr/>
          </p:nvSpPr>
          <p:spPr>
            <a:xfrm>
              <a:off x="2453625" y="4850800"/>
              <a:ext cx="92275" cy="87150"/>
            </a:xfrm>
            <a:custGeom>
              <a:rect b="b" l="l" r="r" t="t"/>
              <a:pathLst>
                <a:path extrusionOk="0" h="3486" w="3691">
                  <a:moveTo>
                    <a:pt x="86" y="0"/>
                  </a:moveTo>
                  <a:cubicBezTo>
                    <a:pt x="58" y="21"/>
                    <a:pt x="29" y="43"/>
                    <a:pt x="0" y="68"/>
                  </a:cubicBezTo>
                  <a:cubicBezTo>
                    <a:pt x="293" y="429"/>
                    <a:pt x="562" y="814"/>
                    <a:pt x="890" y="1139"/>
                  </a:cubicBezTo>
                  <a:cubicBezTo>
                    <a:pt x="1401" y="1650"/>
                    <a:pt x="1961" y="2110"/>
                    <a:pt x="2486" y="2606"/>
                  </a:cubicBezTo>
                  <a:cubicBezTo>
                    <a:pt x="2754" y="2860"/>
                    <a:pt x="2993" y="3142"/>
                    <a:pt x="3247" y="3414"/>
                  </a:cubicBezTo>
                  <a:cubicBezTo>
                    <a:pt x="3279" y="3439"/>
                    <a:pt x="3315" y="3464"/>
                    <a:pt x="3354" y="3485"/>
                  </a:cubicBezTo>
                  <a:cubicBezTo>
                    <a:pt x="3425" y="3471"/>
                    <a:pt x="3497" y="3457"/>
                    <a:pt x="3690" y="3417"/>
                  </a:cubicBezTo>
                  <a:cubicBezTo>
                    <a:pt x="2447" y="2239"/>
                    <a:pt x="1264" y="1118"/>
                    <a:pt x="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9"/>
            <p:cNvSpPr/>
            <p:nvPr/>
          </p:nvSpPr>
          <p:spPr>
            <a:xfrm>
              <a:off x="2461225" y="5201925"/>
              <a:ext cx="38675" cy="64775"/>
            </a:xfrm>
            <a:custGeom>
              <a:rect b="b" l="l" r="r" t="t"/>
              <a:pathLst>
                <a:path extrusionOk="0" h="2591" w="1547">
                  <a:moveTo>
                    <a:pt x="793" y="0"/>
                  </a:moveTo>
                  <a:cubicBezTo>
                    <a:pt x="645" y="76"/>
                    <a:pt x="546" y="128"/>
                    <a:pt x="450" y="174"/>
                  </a:cubicBezTo>
                  <a:lnTo>
                    <a:pt x="450" y="174"/>
                  </a:lnTo>
                  <a:cubicBezTo>
                    <a:pt x="452" y="170"/>
                    <a:pt x="453" y="166"/>
                    <a:pt x="454" y="162"/>
                  </a:cubicBezTo>
                  <a:lnTo>
                    <a:pt x="454" y="162"/>
                  </a:lnTo>
                  <a:lnTo>
                    <a:pt x="425" y="186"/>
                  </a:lnTo>
                  <a:cubicBezTo>
                    <a:pt x="433" y="182"/>
                    <a:pt x="442" y="178"/>
                    <a:pt x="450" y="174"/>
                  </a:cubicBezTo>
                  <a:lnTo>
                    <a:pt x="450" y="174"/>
                  </a:lnTo>
                  <a:cubicBezTo>
                    <a:pt x="337" y="577"/>
                    <a:pt x="221" y="980"/>
                    <a:pt x="118" y="1386"/>
                  </a:cubicBezTo>
                  <a:cubicBezTo>
                    <a:pt x="68" y="1594"/>
                    <a:pt x="1" y="1815"/>
                    <a:pt x="29" y="2015"/>
                  </a:cubicBezTo>
                  <a:cubicBezTo>
                    <a:pt x="50" y="2204"/>
                    <a:pt x="143" y="2451"/>
                    <a:pt x="289" y="2543"/>
                  </a:cubicBezTo>
                  <a:cubicBezTo>
                    <a:pt x="340" y="2576"/>
                    <a:pt x="389" y="2591"/>
                    <a:pt x="438" y="2591"/>
                  </a:cubicBezTo>
                  <a:cubicBezTo>
                    <a:pt x="587" y="2591"/>
                    <a:pt x="723" y="2454"/>
                    <a:pt x="825" y="2318"/>
                  </a:cubicBezTo>
                  <a:cubicBezTo>
                    <a:pt x="918" y="2190"/>
                    <a:pt x="1011" y="2051"/>
                    <a:pt x="1072" y="1904"/>
                  </a:cubicBezTo>
                  <a:cubicBezTo>
                    <a:pt x="1254" y="1469"/>
                    <a:pt x="1418" y="1026"/>
                    <a:pt x="1547" y="561"/>
                  </a:cubicBezTo>
                  <a:lnTo>
                    <a:pt x="1547" y="561"/>
                  </a:lnTo>
                  <a:cubicBezTo>
                    <a:pt x="1032" y="1040"/>
                    <a:pt x="1029" y="1851"/>
                    <a:pt x="372" y="2351"/>
                  </a:cubicBezTo>
                  <a:cubicBezTo>
                    <a:pt x="139" y="1465"/>
                    <a:pt x="614" y="790"/>
                    <a:pt x="7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9"/>
            <p:cNvSpPr/>
            <p:nvPr/>
          </p:nvSpPr>
          <p:spPr>
            <a:xfrm>
              <a:off x="2702725" y="5243250"/>
              <a:ext cx="29225" cy="57800"/>
            </a:xfrm>
            <a:custGeom>
              <a:rect b="b" l="l" r="r" t="t"/>
              <a:pathLst>
                <a:path extrusionOk="0" h="2312" w="1169">
                  <a:moveTo>
                    <a:pt x="425" y="1"/>
                  </a:moveTo>
                  <a:lnTo>
                    <a:pt x="425" y="1"/>
                  </a:lnTo>
                  <a:cubicBezTo>
                    <a:pt x="600" y="594"/>
                    <a:pt x="733" y="1040"/>
                    <a:pt x="861" y="1487"/>
                  </a:cubicBezTo>
                  <a:cubicBezTo>
                    <a:pt x="822" y="1508"/>
                    <a:pt x="786" y="1530"/>
                    <a:pt x="747" y="1551"/>
                  </a:cubicBezTo>
                  <a:cubicBezTo>
                    <a:pt x="633" y="1412"/>
                    <a:pt x="519" y="1276"/>
                    <a:pt x="412" y="1133"/>
                  </a:cubicBezTo>
                  <a:cubicBezTo>
                    <a:pt x="286" y="973"/>
                    <a:pt x="172" y="808"/>
                    <a:pt x="0" y="680"/>
                  </a:cubicBezTo>
                  <a:lnTo>
                    <a:pt x="0" y="680"/>
                  </a:lnTo>
                  <a:cubicBezTo>
                    <a:pt x="154" y="1294"/>
                    <a:pt x="386" y="1855"/>
                    <a:pt x="1022" y="2312"/>
                  </a:cubicBezTo>
                  <a:cubicBezTo>
                    <a:pt x="1079" y="2044"/>
                    <a:pt x="1168" y="1873"/>
                    <a:pt x="1143" y="1719"/>
                  </a:cubicBezTo>
                  <a:cubicBezTo>
                    <a:pt x="1054" y="1144"/>
                    <a:pt x="921" y="579"/>
                    <a:pt x="4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9"/>
            <p:cNvSpPr/>
            <p:nvPr/>
          </p:nvSpPr>
          <p:spPr>
            <a:xfrm>
              <a:off x="2318450" y="5011650"/>
              <a:ext cx="48600" cy="40175"/>
            </a:xfrm>
            <a:custGeom>
              <a:rect b="b" l="l" r="r" t="t"/>
              <a:pathLst>
                <a:path extrusionOk="0" h="1607" w="1944">
                  <a:moveTo>
                    <a:pt x="1696" y="0"/>
                  </a:moveTo>
                  <a:cubicBezTo>
                    <a:pt x="1656" y="0"/>
                    <a:pt x="1612" y="8"/>
                    <a:pt x="1561" y="23"/>
                  </a:cubicBezTo>
                  <a:cubicBezTo>
                    <a:pt x="1207" y="130"/>
                    <a:pt x="872" y="287"/>
                    <a:pt x="526" y="423"/>
                  </a:cubicBezTo>
                  <a:cubicBezTo>
                    <a:pt x="272" y="522"/>
                    <a:pt x="1" y="626"/>
                    <a:pt x="19" y="959"/>
                  </a:cubicBezTo>
                  <a:cubicBezTo>
                    <a:pt x="33" y="1287"/>
                    <a:pt x="307" y="1373"/>
                    <a:pt x="558" y="1480"/>
                  </a:cubicBezTo>
                  <a:cubicBezTo>
                    <a:pt x="766" y="1567"/>
                    <a:pt x="977" y="1607"/>
                    <a:pt x="1190" y="1607"/>
                  </a:cubicBezTo>
                  <a:cubicBezTo>
                    <a:pt x="1361" y="1607"/>
                    <a:pt x="1533" y="1581"/>
                    <a:pt x="1708" y="1534"/>
                  </a:cubicBezTo>
                  <a:cubicBezTo>
                    <a:pt x="1197" y="1415"/>
                    <a:pt x="650" y="1397"/>
                    <a:pt x="208" y="947"/>
                  </a:cubicBezTo>
                  <a:cubicBezTo>
                    <a:pt x="690" y="426"/>
                    <a:pt x="1354" y="555"/>
                    <a:pt x="1911" y="380"/>
                  </a:cubicBezTo>
                  <a:cubicBezTo>
                    <a:pt x="1944" y="156"/>
                    <a:pt x="1879" y="0"/>
                    <a:pt x="169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9"/>
            <p:cNvSpPr/>
            <p:nvPr/>
          </p:nvSpPr>
          <p:spPr>
            <a:xfrm>
              <a:off x="2499250" y="5239425"/>
              <a:ext cx="32700" cy="62450"/>
            </a:xfrm>
            <a:custGeom>
              <a:rect b="b" l="l" r="r" t="t"/>
              <a:pathLst>
                <a:path extrusionOk="0" h="2498" w="1308">
                  <a:moveTo>
                    <a:pt x="1308" y="0"/>
                  </a:moveTo>
                  <a:lnTo>
                    <a:pt x="1308" y="0"/>
                  </a:lnTo>
                  <a:cubicBezTo>
                    <a:pt x="944" y="636"/>
                    <a:pt x="939" y="1411"/>
                    <a:pt x="454" y="2165"/>
                  </a:cubicBezTo>
                  <a:cubicBezTo>
                    <a:pt x="404" y="1765"/>
                    <a:pt x="372" y="1493"/>
                    <a:pt x="329" y="1172"/>
                  </a:cubicBezTo>
                  <a:lnTo>
                    <a:pt x="329" y="1172"/>
                  </a:lnTo>
                  <a:cubicBezTo>
                    <a:pt x="1" y="1640"/>
                    <a:pt x="72" y="2039"/>
                    <a:pt x="382" y="2497"/>
                  </a:cubicBezTo>
                  <a:cubicBezTo>
                    <a:pt x="504" y="2422"/>
                    <a:pt x="647" y="2382"/>
                    <a:pt x="704" y="2290"/>
                  </a:cubicBezTo>
                  <a:cubicBezTo>
                    <a:pt x="1140" y="1594"/>
                    <a:pt x="1218" y="793"/>
                    <a:pt x="130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9"/>
            <p:cNvSpPr/>
            <p:nvPr/>
          </p:nvSpPr>
          <p:spPr>
            <a:xfrm>
              <a:off x="2667800" y="5217000"/>
              <a:ext cx="24750" cy="93500"/>
            </a:xfrm>
            <a:custGeom>
              <a:rect b="b" l="l" r="r" t="t"/>
              <a:pathLst>
                <a:path extrusionOk="0" h="3740" w="990">
                  <a:moveTo>
                    <a:pt x="405" y="1"/>
                  </a:moveTo>
                  <a:lnTo>
                    <a:pt x="405" y="1"/>
                  </a:lnTo>
                  <a:cubicBezTo>
                    <a:pt x="476" y="1166"/>
                    <a:pt x="976" y="2298"/>
                    <a:pt x="644" y="3619"/>
                  </a:cubicBezTo>
                  <a:cubicBezTo>
                    <a:pt x="351" y="3365"/>
                    <a:pt x="212" y="3244"/>
                    <a:pt x="37" y="3094"/>
                  </a:cubicBezTo>
                  <a:cubicBezTo>
                    <a:pt x="30" y="3198"/>
                    <a:pt x="1" y="3276"/>
                    <a:pt x="30" y="3322"/>
                  </a:cubicBezTo>
                  <a:cubicBezTo>
                    <a:pt x="80" y="3412"/>
                    <a:pt x="154" y="3498"/>
                    <a:pt x="237" y="3566"/>
                  </a:cubicBezTo>
                  <a:cubicBezTo>
                    <a:pt x="375" y="3683"/>
                    <a:pt x="507" y="3740"/>
                    <a:pt x="619" y="3740"/>
                  </a:cubicBezTo>
                  <a:cubicBezTo>
                    <a:pt x="801" y="3740"/>
                    <a:pt x="930" y="3589"/>
                    <a:pt x="955" y="3297"/>
                  </a:cubicBezTo>
                  <a:cubicBezTo>
                    <a:pt x="990" y="2847"/>
                    <a:pt x="987" y="2379"/>
                    <a:pt x="912" y="1934"/>
                  </a:cubicBezTo>
                  <a:cubicBezTo>
                    <a:pt x="808" y="1280"/>
                    <a:pt x="622" y="637"/>
                    <a:pt x="40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9"/>
            <p:cNvSpPr/>
            <p:nvPr/>
          </p:nvSpPr>
          <p:spPr>
            <a:xfrm>
              <a:off x="2303900" y="5064300"/>
              <a:ext cx="68950" cy="32350"/>
            </a:xfrm>
            <a:custGeom>
              <a:rect b="b" l="l" r="r" t="t"/>
              <a:pathLst>
                <a:path extrusionOk="0" h="1294" w="2758">
                  <a:moveTo>
                    <a:pt x="1614" y="0"/>
                  </a:moveTo>
                  <a:cubicBezTo>
                    <a:pt x="952" y="0"/>
                    <a:pt x="508" y="253"/>
                    <a:pt x="144" y="645"/>
                  </a:cubicBezTo>
                  <a:cubicBezTo>
                    <a:pt x="1" y="799"/>
                    <a:pt x="44" y="1020"/>
                    <a:pt x="254" y="1116"/>
                  </a:cubicBezTo>
                  <a:cubicBezTo>
                    <a:pt x="447" y="1202"/>
                    <a:pt x="658" y="1270"/>
                    <a:pt x="865" y="1284"/>
                  </a:cubicBezTo>
                  <a:cubicBezTo>
                    <a:pt x="972" y="1290"/>
                    <a:pt x="1080" y="1294"/>
                    <a:pt x="1187" y="1294"/>
                  </a:cubicBezTo>
                  <a:cubicBezTo>
                    <a:pt x="1696" y="1294"/>
                    <a:pt x="2206" y="1217"/>
                    <a:pt x="2758" y="999"/>
                  </a:cubicBezTo>
                  <a:cubicBezTo>
                    <a:pt x="2685" y="993"/>
                    <a:pt x="2613" y="991"/>
                    <a:pt x="2541" y="991"/>
                  </a:cubicBezTo>
                  <a:cubicBezTo>
                    <a:pt x="2090" y="991"/>
                    <a:pt x="1653" y="1088"/>
                    <a:pt x="1216" y="1088"/>
                  </a:cubicBezTo>
                  <a:cubicBezTo>
                    <a:pt x="902" y="1088"/>
                    <a:pt x="587" y="1037"/>
                    <a:pt x="268" y="863"/>
                  </a:cubicBezTo>
                  <a:cubicBezTo>
                    <a:pt x="626" y="353"/>
                    <a:pt x="1215" y="377"/>
                    <a:pt x="1708" y="2"/>
                  </a:cubicBezTo>
                  <a:cubicBezTo>
                    <a:pt x="1676" y="1"/>
                    <a:pt x="1645" y="0"/>
                    <a:pt x="16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9"/>
            <p:cNvSpPr/>
            <p:nvPr/>
          </p:nvSpPr>
          <p:spPr>
            <a:xfrm>
              <a:off x="2347750" y="4987100"/>
              <a:ext cx="84575" cy="9150"/>
            </a:xfrm>
            <a:custGeom>
              <a:rect b="b" l="l" r="r" t="t"/>
              <a:pathLst>
                <a:path extrusionOk="0" h="366" w="3383">
                  <a:moveTo>
                    <a:pt x="1624" y="1"/>
                  </a:moveTo>
                  <a:cubicBezTo>
                    <a:pt x="1076" y="1"/>
                    <a:pt x="504" y="81"/>
                    <a:pt x="0" y="244"/>
                  </a:cubicBezTo>
                  <a:cubicBezTo>
                    <a:pt x="1136" y="287"/>
                    <a:pt x="2268" y="326"/>
                    <a:pt x="3382" y="365"/>
                  </a:cubicBezTo>
                  <a:cubicBezTo>
                    <a:pt x="2956" y="125"/>
                    <a:pt x="2309" y="1"/>
                    <a:pt x="162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9"/>
            <p:cNvSpPr/>
            <p:nvPr/>
          </p:nvSpPr>
          <p:spPr>
            <a:xfrm>
              <a:off x="2797800" y="4852675"/>
              <a:ext cx="37075" cy="37000"/>
            </a:xfrm>
            <a:custGeom>
              <a:rect b="b" l="l" r="r" t="t"/>
              <a:pathLst>
                <a:path extrusionOk="0" h="1480" w="1483">
                  <a:moveTo>
                    <a:pt x="794" y="0"/>
                  </a:moveTo>
                  <a:cubicBezTo>
                    <a:pt x="533" y="0"/>
                    <a:pt x="273" y="88"/>
                    <a:pt x="1" y="324"/>
                  </a:cubicBezTo>
                  <a:lnTo>
                    <a:pt x="969" y="324"/>
                  </a:lnTo>
                  <a:cubicBezTo>
                    <a:pt x="876" y="896"/>
                    <a:pt x="283" y="1000"/>
                    <a:pt x="62" y="1457"/>
                  </a:cubicBezTo>
                  <a:cubicBezTo>
                    <a:pt x="125" y="1473"/>
                    <a:pt x="184" y="1480"/>
                    <a:pt x="239" y="1480"/>
                  </a:cubicBezTo>
                  <a:cubicBezTo>
                    <a:pt x="518" y="1480"/>
                    <a:pt x="690" y="1293"/>
                    <a:pt x="855" y="1128"/>
                  </a:cubicBezTo>
                  <a:cubicBezTo>
                    <a:pt x="1054" y="921"/>
                    <a:pt x="1251" y="696"/>
                    <a:pt x="1379" y="443"/>
                  </a:cubicBezTo>
                  <a:cubicBezTo>
                    <a:pt x="1483" y="243"/>
                    <a:pt x="1308" y="85"/>
                    <a:pt x="1112" y="39"/>
                  </a:cubicBezTo>
                  <a:cubicBezTo>
                    <a:pt x="1005" y="14"/>
                    <a:pt x="899" y="0"/>
                    <a:pt x="79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9"/>
            <p:cNvSpPr/>
            <p:nvPr/>
          </p:nvSpPr>
          <p:spPr>
            <a:xfrm>
              <a:off x="2797000" y="4927150"/>
              <a:ext cx="48950" cy="30425"/>
            </a:xfrm>
            <a:custGeom>
              <a:rect b="b" l="l" r="r" t="t"/>
              <a:pathLst>
                <a:path extrusionOk="0" h="1217" w="1958">
                  <a:moveTo>
                    <a:pt x="1323" y="1"/>
                  </a:moveTo>
                  <a:cubicBezTo>
                    <a:pt x="835" y="1"/>
                    <a:pt x="423" y="253"/>
                    <a:pt x="0" y="431"/>
                  </a:cubicBezTo>
                  <a:cubicBezTo>
                    <a:pt x="38" y="436"/>
                    <a:pt x="75" y="438"/>
                    <a:pt x="112" y="438"/>
                  </a:cubicBezTo>
                  <a:cubicBezTo>
                    <a:pt x="443" y="438"/>
                    <a:pt x="762" y="273"/>
                    <a:pt x="1127" y="273"/>
                  </a:cubicBezTo>
                  <a:cubicBezTo>
                    <a:pt x="1264" y="273"/>
                    <a:pt x="1408" y="296"/>
                    <a:pt x="1561" y="360"/>
                  </a:cubicBezTo>
                  <a:cubicBezTo>
                    <a:pt x="1340" y="542"/>
                    <a:pt x="1169" y="692"/>
                    <a:pt x="986" y="824"/>
                  </a:cubicBezTo>
                  <a:cubicBezTo>
                    <a:pt x="819" y="950"/>
                    <a:pt x="640" y="1052"/>
                    <a:pt x="501" y="1217"/>
                  </a:cubicBezTo>
                  <a:cubicBezTo>
                    <a:pt x="1115" y="1121"/>
                    <a:pt x="1615" y="860"/>
                    <a:pt x="1958" y="146"/>
                  </a:cubicBezTo>
                  <a:cubicBezTo>
                    <a:pt x="1730" y="42"/>
                    <a:pt x="1520" y="1"/>
                    <a:pt x="132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9"/>
            <p:cNvSpPr/>
            <p:nvPr/>
          </p:nvSpPr>
          <p:spPr>
            <a:xfrm>
              <a:off x="2703075" y="5069700"/>
              <a:ext cx="48250" cy="29550"/>
            </a:xfrm>
            <a:custGeom>
              <a:rect b="b" l="l" r="r" t="t"/>
              <a:pathLst>
                <a:path extrusionOk="0" h="1182" w="1930">
                  <a:moveTo>
                    <a:pt x="590" y="0"/>
                  </a:moveTo>
                  <a:lnTo>
                    <a:pt x="590" y="0"/>
                  </a:lnTo>
                  <a:cubicBezTo>
                    <a:pt x="907" y="254"/>
                    <a:pt x="1225" y="508"/>
                    <a:pt x="1547" y="761"/>
                  </a:cubicBezTo>
                  <a:cubicBezTo>
                    <a:pt x="1484" y="772"/>
                    <a:pt x="1424" y="776"/>
                    <a:pt x="1367" y="776"/>
                  </a:cubicBezTo>
                  <a:cubicBezTo>
                    <a:pt x="983" y="776"/>
                    <a:pt x="697" y="570"/>
                    <a:pt x="386" y="437"/>
                  </a:cubicBezTo>
                  <a:cubicBezTo>
                    <a:pt x="318" y="406"/>
                    <a:pt x="248" y="378"/>
                    <a:pt x="186" y="378"/>
                  </a:cubicBezTo>
                  <a:cubicBezTo>
                    <a:pt x="113" y="378"/>
                    <a:pt x="52" y="419"/>
                    <a:pt x="21" y="545"/>
                  </a:cubicBezTo>
                  <a:lnTo>
                    <a:pt x="21" y="545"/>
                  </a:lnTo>
                  <a:cubicBezTo>
                    <a:pt x="15" y="542"/>
                    <a:pt x="8" y="539"/>
                    <a:pt x="1" y="536"/>
                  </a:cubicBezTo>
                  <a:lnTo>
                    <a:pt x="1" y="536"/>
                  </a:lnTo>
                  <a:lnTo>
                    <a:pt x="19" y="557"/>
                  </a:lnTo>
                  <a:cubicBezTo>
                    <a:pt x="20" y="553"/>
                    <a:pt x="20" y="549"/>
                    <a:pt x="21" y="545"/>
                  </a:cubicBezTo>
                  <a:lnTo>
                    <a:pt x="21" y="545"/>
                  </a:lnTo>
                  <a:cubicBezTo>
                    <a:pt x="433" y="728"/>
                    <a:pt x="840" y="914"/>
                    <a:pt x="1255" y="1086"/>
                  </a:cubicBezTo>
                  <a:cubicBezTo>
                    <a:pt x="1364" y="1132"/>
                    <a:pt x="1477" y="1181"/>
                    <a:pt x="1590" y="1181"/>
                  </a:cubicBezTo>
                  <a:cubicBezTo>
                    <a:pt x="1706" y="1181"/>
                    <a:pt x="1821" y="1129"/>
                    <a:pt x="1929" y="969"/>
                  </a:cubicBezTo>
                  <a:cubicBezTo>
                    <a:pt x="1708" y="386"/>
                    <a:pt x="1190" y="147"/>
                    <a:pt x="5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9"/>
            <p:cNvSpPr/>
            <p:nvPr/>
          </p:nvSpPr>
          <p:spPr>
            <a:xfrm>
              <a:off x="2554875" y="5070425"/>
              <a:ext cx="21625" cy="42250"/>
            </a:xfrm>
            <a:custGeom>
              <a:rect b="b" l="l" r="r" t="t"/>
              <a:pathLst>
                <a:path extrusionOk="0" h="1690" w="865">
                  <a:moveTo>
                    <a:pt x="329" y="0"/>
                  </a:moveTo>
                  <a:lnTo>
                    <a:pt x="329" y="0"/>
                  </a:lnTo>
                  <a:cubicBezTo>
                    <a:pt x="0" y="622"/>
                    <a:pt x="222" y="1128"/>
                    <a:pt x="443" y="1690"/>
                  </a:cubicBezTo>
                  <a:cubicBezTo>
                    <a:pt x="832" y="1235"/>
                    <a:pt x="865" y="1032"/>
                    <a:pt x="711" y="78"/>
                  </a:cubicBezTo>
                  <a:lnTo>
                    <a:pt x="711" y="78"/>
                  </a:lnTo>
                  <a:cubicBezTo>
                    <a:pt x="647" y="179"/>
                    <a:pt x="597" y="254"/>
                    <a:pt x="540" y="336"/>
                  </a:cubicBezTo>
                  <a:cubicBezTo>
                    <a:pt x="479" y="240"/>
                    <a:pt x="422" y="147"/>
                    <a:pt x="3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9"/>
            <p:cNvSpPr/>
            <p:nvPr/>
          </p:nvSpPr>
          <p:spPr>
            <a:xfrm>
              <a:off x="2363000" y="5155600"/>
              <a:ext cx="49400" cy="37975"/>
            </a:xfrm>
            <a:custGeom>
              <a:rect b="b" l="l" r="r" t="t"/>
              <a:pathLst>
                <a:path extrusionOk="0" h="1519" w="1976">
                  <a:moveTo>
                    <a:pt x="205" y="714"/>
                  </a:moveTo>
                  <a:lnTo>
                    <a:pt x="205" y="753"/>
                  </a:lnTo>
                  <a:lnTo>
                    <a:pt x="205" y="753"/>
                  </a:lnTo>
                  <a:cubicBezTo>
                    <a:pt x="210" y="747"/>
                    <a:pt x="216" y="740"/>
                    <a:pt x="223" y="732"/>
                  </a:cubicBezTo>
                  <a:lnTo>
                    <a:pt x="205" y="714"/>
                  </a:lnTo>
                  <a:close/>
                  <a:moveTo>
                    <a:pt x="1975" y="0"/>
                  </a:moveTo>
                  <a:lnTo>
                    <a:pt x="1975" y="0"/>
                  </a:lnTo>
                  <a:cubicBezTo>
                    <a:pt x="1347" y="372"/>
                    <a:pt x="1072" y="1179"/>
                    <a:pt x="205" y="1361"/>
                  </a:cubicBezTo>
                  <a:lnTo>
                    <a:pt x="205" y="753"/>
                  </a:lnTo>
                  <a:lnTo>
                    <a:pt x="205" y="753"/>
                  </a:lnTo>
                  <a:cubicBezTo>
                    <a:pt x="1" y="993"/>
                    <a:pt x="3" y="1005"/>
                    <a:pt x="101" y="1436"/>
                  </a:cubicBezTo>
                  <a:cubicBezTo>
                    <a:pt x="215" y="1493"/>
                    <a:pt x="326" y="1519"/>
                    <a:pt x="433" y="1519"/>
                  </a:cubicBezTo>
                  <a:cubicBezTo>
                    <a:pt x="605" y="1519"/>
                    <a:pt x="769" y="1452"/>
                    <a:pt x="930" y="1336"/>
                  </a:cubicBezTo>
                  <a:cubicBezTo>
                    <a:pt x="1408" y="993"/>
                    <a:pt x="1800" y="582"/>
                    <a:pt x="19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9"/>
            <p:cNvSpPr/>
            <p:nvPr/>
          </p:nvSpPr>
          <p:spPr>
            <a:xfrm>
              <a:off x="2779600" y="5102125"/>
              <a:ext cx="57600" cy="26800"/>
            </a:xfrm>
            <a:custGeom>
              <a:rect b="b" l="l" r="r" t="t"/>
              <a:pathLst>
                <a:path extrusionOk="0" h="1072" w="2304">
                  <a:moveTo>
                    <a:pt x="1418" y="0"/>
                  </a:moveTo>
                  <a:lnTo>
                    <a:pt x="1418" y="0"/>
                  </a:lnTo>
                  <a:cubicBezTo>
                    <a:pt x="1657" y="211"/>
                    <a:pt x="1893" y="422"/>
                    <a:pt x="2165" y="657"/>
                  </a:cubicBezTo>
                  <a:cubicBezTo>
                    <a:pt x="1956" y="820"/>
                    <a:pt x="1761" y="876"/>
                    <a:pt x="1575" y="876"/>
                  </a:cubicBezTo>
                  <a:cubicBezTo>
                    <a:pt x="1386" y="876"/>
                    <a:pt x="1205" y="818"/>
                    <a:pt x="1025" y="757"/>
                  </a:cubicBezTo>
                  <a:cubicBezTo>
                    <a:pt x="683" y="639"/>
                    <a:pt x="343" y="503"/>
                    <a:pt x="0" y="375"/>
                  </a:cubicBezTo>
                  <a:lnTo>
                    <a:pt x="0" y="375"/>
                  </a:lnTo>
                  <a:cubicBezTo>
                    <a:pt x="482" y="788"/>
                    <a:pt x="1009" y="1071"/>
                    <a:pt x="1634" y="1071"/>
                  </a:cubicBezTo>
                  <a:cubicBezTo>
                    <a:pt x="1690" y="1071"/>
                    <a:pt x="1746" y="1069"/>
                    <a:pt x="1804" y="1065"/>
                  </a:cubicBezTo>
                  <a:cubicBezTo>
                    <a:pt x="2025" y="1047"/>
                    <a:pt x="2279" y="996"/>
                    <a:pt x="2293" y="743"/>
                  </a:cubicBezTo>
                  <a:cubicBezTo>
                    <a:pt x="2303" y="589"/>
                    <a:pt x="2183" y="389"/>
                    <a:pt x="2057" y="275"/>
                  </a:cubicBezTo>
                  <a:cubicBezTo>
                    <a:pt x="1893" y="125"/>
                    <a:pt x="1672" y="32"/>
                    <a:pt x="14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9"/>
            <p:cNvSpPr/>
            <p:nvPr/>
          </p:nvSpPr>
          <p:spPr>
            <a:xfrm>
              <a:off x="2736750" y="5120775"/>
              <a:ext cx="65725" cy="36300"/>
            </a:xfrm>
            <a:custGeom>
              <a:rect b="b" l="l" r="r" t="t"/>
              <a:pathLst>
                <a:path extrusionOk="0" h="1452" w="2629">
                  <a:moveTo>
                    <a:pt x="53" y="1"/>
                  </a:moveTo>
                  <a:cubicBezTo>
                    <a:pt x="32" y="157"/>
                    <a:pt x="15" y="258"/>
                    <a:pt x="0" y="361"/>
                  </a:cubicBezTo>
                  <a:cubicBezTo>
                    <a:pt x="32" y="397"/>
                    <a:pt x="68" y="426"/>
                    <a:pt x="107" y="454"/>
                  </a:cubicBezTo>
                  <a:cubicBezTo>
                    <a:pt x="625" y="711"/>
                    <a:pt x="1136" y="983"/>
                    <a:pt x="1657" y="1225"/>
                  </a:cubicBezTo>
                  <a:cubicBezTo>
                    <a:pt x="1847" y="1314"/>
                    <a:pt x="2038" y="1451"/>
                    <a:pt x="2247" y="1451"/>
                  </a:cubicBezTo>
                  <a:cubicBezTo>
                    <a:pt x="2340" y="1451"/>
                    <a:pt x="2437" y="1424"/>
                    <a:pt x="2539" y="1354"/>
                  </a:cubicBezTo>
                  <a:cubicBezTo>
                    <a:pt x="2629" y="1072"/>
                    <a:pt x="2504" y="897"/>
                    <a:pt x="2268" y="772"/>
                  </a:cubicBezTo>
                  <a:lnTo>
                    <a:pt x="2235" y="800"/>
                  </a:lnTo>
                  <a:cubicBezTo>
                    <a:pt x="2247" y="925"/>
                    <a:pt x="2257" y="1047"/>
                    <a:pt x="2275" y="1232"/>
                  </a:cubicBezTo>
                  <a:cubicBezTo>
                    <a:pt x="1429" y="972"/>
                    <a:pt x="800" y="418"/>
                    <a:pt x="5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9"/>
            <p:cNvSpPr/>
            <p:nvPr/>
          </p:nvSpPr>
          <p:spPr>
            <a:xfrm>
              <a:off x="2336575" y="4792750"/>
              <a:ext cx="57975" cy="32525"/>
            </a:xfrm>
            <a:custGeom>
              <a:rect b="b" l="l" r="r" t="t"/>
              <a:pathLst>
                <a:path extrusionOk="0" h="1301" w="2319">
                  <a:moveTo>
                    <a:pt x="126" y="0"/>
                  </a:moveTo>
                  <a:cubicBezTo>
                    <a:pt x="68" y="0"/>
                    <a:pt x="1" y="179"/>
                    <a:pt x="1" y="343"/>
                  </a:cubicBezTo>
                  <a:cubicBezTo>
                    <a:pt x="111" y="275"/>
                    <a:pt x="215" y="165"/>
                    <a:pt x="332" y="150"/>
                  </a:cubicBezTo>
                  <a:cubicBezTo>
                    <a:pt x="342" y="149"/>
                    <a:pt x="352" y="149"/>
                    <a:pt x="363" y="149"/>
                  </a:cubicBezTo>
                  <a:cubicBezTo>
                    <a:pt x="475" y="149"/>
                    <a:pt x="606" y="199"/>
                    <a:pt x="701" y="262"/>
                  </a:cubicBezTo>
                  <a:cubicBezTo>
                    <a:pt x="1054" y="497"/>
                    <a:pt x="1394" y="754"/>
                    <a:pt x="1736" y="1004"/>
                  </a:cubicBezTo>
                  <a:cubicBezTo>
                    <a:pt x="1901" y="1126"/>
                    <a:pt x="2065" y="1247"/>
                    <a:pt x="2318" y="1300"/>
                  </a:cubicBezTo>
                  <a:cubicBezTo>
                    <a:pt x="2272" y="1204"/>
                    <a:pt x="2226" y="1108"/>
                    <a:pt x="2180" y="1012"/>
                  </a:cubicBezTo>
                  <a:lnTo>
                    <a:pt x="2180" y="1012"/>
                  </a:lnTo>
                  <a:lnTo>
                    <a:pt x="2204" y="1025"/>
                  </a:lnTo>
                  <a:cubicBezTo>
                    <a:pt x="1765" y="722"/>
                    <a:pt x="1344" y="394"/>
                    <a:pt x="883" y="133"/>
                  </a:cubicBezTo>
                  <a:cubicBezTo>
                    <a:pt x="672" y="15"/>
                    <a:pt x="383" y="11"/>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9"/>
            <p:cNvSpPr/>
            <p:nvPr/>
          </p:nvSpPr>
          <p:spPr>
            <a:xfrm>
              <a:off x="2824050" y="5143450"/>
              <a:ext cx="56475" cy="42975"/>
            </a:xfrm>
            <a:custGeom>
              <a:rect b="b" l="l" r="r" t="t"/>
              <a:pathLst>
                <a:path extrusionOk="0" h="1719" w="2259">
                  <a:moveTo>
                    <a:pt x="1" y="0"/>
                  </a:moveTo>
                  <a:cubicBezTo>
                    <a:pt x="123" y="86"/>
                    <a:pt x="237" y="179"/>
                    <a:pt x="362" y="258"/>
                  </a:cubicBezTo>
                  <a:cubicBezTo>
                    <a:pt x="751" y="493"/>
                    <a:pt x="1143" y="726"/>
                    <a:pt x="1533" y="958"/>
                  </a:cubicBezTo>
                  <a:cubicBezTo>
                    <a:pt x="1815" y="1129"/>
                    <a:pt x="1995" y="1364"/>
                    <a:pt x="2040" y="1694"/>
                  </a:cubicBezTo>
                  <a:lnTo>
                    <a:pt x="2040" y="1694"/>
                  </a:lnTo>
                  <a:cubicBezTo>
                    <a:pt x="2228" y="1618"/>
                    <a:pt x="2258" y="1468"/>
                    <a:pt x="2150" y="1322"/>
                  </a:cubicBezTo>
                  <a:cubicBezTo>
                    <a:pt x="2025" y="1154"/>
                    <a:pt x="1883" y="979"/>
                    <a:pt x="1712" y="869"/>
                  </a:cubicBezTo>
                  <a:cubicBezTo>
                    <a:pt x="1179" y="522"/>
                    <a:pt x="629" y="200"/>
                    <a:pt x="1" y="0"/>
                  </a:cubicBezTo>
                  <a:close/>
                  <a:moveTo>
                    <a:pt x="2040" y="1694"/>
                  </a:moveTo>
                  <a:cubicBezTo>
                    <a:pt x="2035" y="1696"/>
                    <a:pt x="2030" y="1698"/>
                    <a:pt x="2025" y="1700"/>
                  </a:cubicBezTo>
                  <a:lnTo>
                    <a:pt x="2043" y="1718"/>
                  </a:lnTo>
                  <a:cubicBezTo>
                    <a:pt x="2042" y="1710"/>
                    <a:pt x="2041" y="1702"/>
                    <a:pt x="2040" y="169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9"/>
            <p:cNvSpPr/>
            <p:nvPr/>
          </p:nvSpPr>
          <p:spPr>
            <a:xfrm>
              <a:off x="2323900" y="5104325"/>
              <a:ext cx="41100" cy="22275"/>
            </a:xfrm>
            <a:custGeom>
              <a:rect b="b" l="l" r="r" t="t"/>
              <a:pathLst>
                <a:path extrusionOk="0" h="891" w="1644">
                  <a:moveTo>
                    <a:pt x="1085" y="0"/>
                  </a:moveTo>
                  <a:cubicBezTo>
                    <a:pt x="587" y="0"/>
                    <a:pt x="275" y="224"/>
                    <a:pt x="0" y="637"/>
                  </a:cubicBezTo>
                  <a:cubicBezTo>
                    <a:pt x="107" y="723"/>
                    <a:pt x="193" y="840"/>
                    <a:pt x="304" y="869"/>
                  </a:cubicBezTo>
                  <a:cubicBezTo>
                    <a:pt x="359" y="884"/>
                    <a:pt x="423" y="891"/>
                    <a:pt x="494" y="891"/>
                  </a:cubicBezTo>
                  <a:cubicBezTo>
                    <a:pt x="805" y="891"/>
                    <a:pt x="1242" y="758"/>
                    <a:pt x="1643" y="548"/>
                  </a:cubicBezTo>
                  <a:lnTo>
                    <a:pt x="1643" y="548"/>
                  </a:lnTo>
                  <a:cubicBezTo>
                    <a:pt x="1211" y="591"/>
                    <a:pt x="829" y="629"/>
                    <a:pt x="447" y="665"/>
                  </a:cubicBezTo>
                  <a:cubicBezTo>
                    <a:pt x="432" y="616"/>
                    <a:pt x="415" y="565"/>
                    <a:pt x="401" y="515"/>
                  </a:cubicBezTo>
                  <a:cubicBezTo>
                    <a:pt x="658" y="362"/>
                    <a:pt x="915" y="209"/>
                    <a:pt x="1251" y="8"/>
                  </a:cubicBezTo>
                  <a:cubicBezTo>
                    <a:pt x="1193" y="3"/>
                    <a:pt x="1138" y="0"/>
                    <a:pt x="108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9"/>
            <p:cNvSpPr/>
            <p:nvPr/>
          </p:nvSpPr>
          <p:spPr>
            <a:xfrm>
              <a:off x="2397650" y="5079775"/>
              <a:ext cx="32350" cy="20650"/>
            </a:xfrm>
            <a:custGeom>
              <a:rect b="b" l="l" r="r" t="t"/>
              <a:pathLst>
                <a:path extrusionOk="0" h="826" w="1294">
                  <a:moveTo>
                    <a:pt x="1293" y="1"/>
                  </a:moveTo>
                  <a:lnTo>
                    <a:pt x="1293" y="1"/>
                  </a:lnTo>
                  <a:cubicBezTo>
                    <a:pt x="643" y="44"/>
                    <a:pt x="229" y="202"/>
                    <a:pt x="1" y="747"/>
                  </a:cubicBezTo>
                  <a:cubicBezTo>
                    <a:pt x="148" y="801"/>
                    <a:pt x="283" y="825"/>
                    <a:pt x="413" y="825"/>
                  </a:cubicBezTo>
                  <a:cubicBezTo>
                    <a:pt x="680" y="825"/>
                    <a:pt x="921" y="724"/>
                    <a:pt x="1182" y="573"/>
                  </a:cubicBezTo>
                  <a:cubicBezTo>
                    <a:pt x="1057" y="508"/>
                    <a:pt x="990" y="476"/>
                    <a:pt x="904" y="433"/>
                  </a:cubicBezTo>
                  <a:cubicBezTo>
                    <a:pt x="1004" y="322"/>
                    <a:pt x="1104" y="212"/>
                    <a:pt x="12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9"/>
            <p:cNvSpPr/>
            <p:nvPr/>
          </p:nvSpPr>
          <p:spPr>
            <a:xfrm>
              <a:off x="2709250" y="4974000"/>
              <a:ext cx="59575" cy="7525"/>
            </a:xfrm>
            <a:custGeom>
              <a:rect b="b" l="l" r="r" t="t"/>
              <a:pathLst>
                <a:path extrusionOk="0" h="301" w="2383">
                  <a:moveTo>
                    <a:pt x="2361" y="0"/>
                  </a:moveTo>
                  <a:cubicBezTo>
                    <a:pt x="2360" y="9"/>
                    <a:pt x="2359" y="17"/>
                    <a:pt x="2358" y="26"/>
                  </a:cubicBezTo>
                  <a:lnTo>
                    <a:pt x="2358" y="26"/>
                  </a:lnTo>
                  <a:cubicBezTo>
                    <a:pt x="2366" y="24"/>
                    <a:pt x="2374" y="23"/>
                    <a:pt x="2382" y="22"/>
                  </a:cubicBezTo>
                  <a:lnTo>
                    <a:pt x="2361" y="0"/>
                  </a:lnTo>
                  <a:close/>
                  <a:moveTo>
                    <a:pt x="2358" y="26"/>
                  </a:moveTo>
                  <a:cubicBezTo>
                    <a:pt x="2235" y="48"/>
                    <a:pt x="2108" y="90"/>
                    <a:pt x="1988" y="90"/>
                  </a:cubicBezTo>
                  <a:cubicBezTo>
                    <a:pt x="1960" y="90"/>
                    <a:pt x="1934" y="88"/>
                    <a:pt x="1908" y="83"/>
                  </a:cubicBezTo>
                  <a:cubicBezTo>
                    <a:pt x="1756" y="55"/>
                    <a:pt x="1607" y="42"/>
                    <a:pt x="1459" y="42"/>
                  </a:cubicBezTo>
                  <a:cubicBezTo>
                    <a:pt x="966" y="42"/>
                    <a:pt x="486" y="176"/>
                    <a:pt x="1" y="300"/>
                  </a:cubicBezTo>
                  <a:lnTo>
                    <a:pt x="2328" y="300"/>
                  </a:lnTo>
                  <a:cubicBezTo>
                    <a:pt x="2339" y="209"/>
                    <a:pt x="2348" y="117"/>
                    <a:pt x="2358" y="2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9"/>
            <p:cNvSpPr/>
            <p:nvPr/>
          </p:nvSpPr>
          <p:spPr>
            <a:xfrm>
              <a:off x="2415425" y="4694700"/>
              <a:ext cx="21175" cy="43625"/>
            </a:xfrm>
            <a:custGeom>
              <a:rect b="b" l="l" r="r" t="t"/>
              <a:pathLst>
                <a:path extrusionOk="0" h="1745" w="847">
                  <a:moveTo>
                    <a:pt x="28" y="1"/>
                  </a:moveTo>
                  <a:lnTo>
                    <a:pt x="0" y="30"/>
                  </a:lnTo>
                  <a:cubicBezTo>
                    <a:pt x="10" y="28"/>
                    <a:pt x="21" y="26"/>
                    <a:pt x="31" y="25"/>
                  </a:cubicBezTo>
                  <a:lnTo>
                    <a:pt x="31" y="25"/>
                  </a:lnTo>
                  <a:cubicBezTo>
                    <a:pt x="85" y="578"/>
                    <a:pt x="171" y="1124"/>
                    <a:pt x="600" y="1744"/>
                  </a:cubicBezTo>
                  <a:cubicBezTo>
                    <a:pt x="478" y="1194"/>
                    <a:pt x="393" y="808"/>
                    <a:pt x="290" y="327"/>
                  </a:cubicBezTo>
                  <a:lnTo>
                    <a:pt x="290" y="327"/>
                  </a:lnTo>
                  <a:cubicBezTo>
                    <a:pt x="525" y="429"/>
                    <a:pt x="654" y="487"/>
                    <a:pt x="847" y="573"/>
                  </a:cubicBezTo>
                  <a:cubicBezTo>
                    <a:pt x="739" y="155"/>
                    <a:pt x="521" y="8"/>
                    <a:pt x="221" y="8"/>
                  </a:cubicBezTo>
                  <a:cubicBezTo>
                    <a:pt x="161" y="8"/>
                    <a:pt x="97" y="14"/>
                    <a:pt x="31" y="25"/>
                  </a:cubicBezTo>
                  <a:lnTo>
                    <a:pt x="31" y="25"/>
                  </a:lnTo>
                  <a:cubicBezTo>
                    <a:pt x="30" y="17"/>
                    <a:pt x="29" y="9"/>
                    <a:pt x="2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9"/>
            <p:cNvSpPr/>
            <p:nvPr/>
          </p:nvSpPr>
          <p:spPr>
            <a:xfrm>
              <a:off x="2406750" y="5191200"/>
              <a:ext cx="21000" cy="42400"/>
            </a:xfrm>
            <a:custGeom>
              <a:rect b="b" l="l" r="r" t="t"/>
              <a:pathLst>
                <a:path extrusionOk="0" h="1696" w="840">
                  <a:moveTo>
                    <a:pt x="836" y="1"/>
                  </a:moveTo>
                  <a:lnTo>
                    <a:pt x="836" y="1"/>
                  </a:lnTo>
                  <a:cubicBezTo>
                    <a:pt x="272" y="373"/>
                    <a:pt x="1" y="973"/>
                    <a:pt x="58" y="1662"/>
                  </a:cubicBezTo>
                  <a:cubicBezTo>
                    <a:pt x="118" y="1685"/>
                    <a:pt x="171" y="1696"/>
                    <a:pt x="220" y="1696"/>
                  </a:cubicBezTo>
                  <a:cubicBezTo>
                    <a:pt x="444" y="1696"/>
                    <a:pt x="570" y="1473"/>
                    <a:pt x="840" y="1294"/>
                  </a:cubicBezTo>
                  <a:lnTo>
                    <a:pt x="268" y="1294"/>
                  </a:lnTo>
                  <a:cubicBezTo>
                    <a:pt x="465" y="848"/>
                    <a:pt x="644" y="444"/>
                    <a:pt x="8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9"/>
            <p:cNvSpPr/>
            <p:nvPr/>
          </p:nvSpPr>
          <p:spPr>
            <a:xfrm>
              <a:off x="2448550" y="4930675"/>
              <a:ext cx="53300" cy="18275"/>
            </a:xfrm>
            <a:custGeom>
              <a:rect b="b" l="l" r="r" t="t"/>
              <a:pathLst>
                <a:path extrusionOk="0" h="731" w="2132">
                  <a:moveTo>
                    <a:pt x="298" y="1"/>
                  </a:moveTo>
                  <a:cubicBezTo>
                    <a:pt x="20" y="1"/>
                    <a:pt x="1" y="109"/>
                    <a:pt x="132" y="576"/>
                  </a:cubicBezTo>
                  <a:cubicBezTo>
                    <a:pt x="186" y="433"/>
                    <a:pt x="229" y="323"/>
                    <a:pt x="279" y="191"/>
                  </a:cubicBezTo>
                  <a:cubicBezTo>
                    <a:pt x="800" y="212"/>
                    <a:pt x="1264" y="408"/>
                    <a:pt x="1711" y="647"/>
                  </a:cubicBezTo>
                  <a:cubicBezTo>
                    <a:pt x="1794" y="692"/>
                    <a:pt x="1871" y="730"/>
                    <a:pt x="1946" y="730"/>
                  </a:cubicBezTo>
                  <a:cubicBezTo>
                    <a:pt x="2009" y="730"/>
                    <a:pt x="2070" y="703"/>
                    <a:pt x="2132" y="629"/>
                  </a:cubicBezTo>
                  <a:cubicBezTo>
                    <a:pt x="2067" y="565"/>
                    <a:pt x="2000" y="497"/>
                    <a:pt x="1935" y="433"/>
                  </a:cubicBezTo>
                  <a:cubicBezTo>
                    <a:pt x="1660" y="329"/>
                    <a:pt x="1393" y="209"/>
                    <a:pt x="1111" y="130"/>
                  </a:cubicBezTo>
                  <a:cubicBezTo>
                    <a:pt x="857" y="62"/>
                    <a:pt x="589" y="5"/>
                    <a:pt x="325" y="1"/>
                  </a:cubicBezTo>
                  <a:cubicBezTo>
                    <a:pt x="316" y="1"/>
                    <a:pt x="306" y="1"/>
                    <a:pt x="29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9"/>
            <p:cNvSpPr/>
            <p:nvPr/>
          </p:nvSpPr>
          <p:spPr>
            <a:xfrm>
              <a:off x="2344075" y="4894975"/>
              <a:ext cx="40025" cy="20925"/>
            </a:xfrm>
            <a:custGeom>
              <a:rect b="b" l="l" r="r" t="t"/>
              <a:pathLst>
                <a:path extrusionOk="0" h="837" w="1601">
                  <a:moveTo>
                    <a:pt x="703" y="0"/>
                  </a:moveTo>
                  <a:cubicBezTo>
                    <a:pt x="480" y="0"/>
                    <a:pt x="262" y="94"/>
                    <a:pt x="1" y="279"/>
                  </a:cubicBezTo>
                  <a:cubicBezTo>
                    <a:pt x="75" y="422"/>
                    <a:pt x="154" y="569"/>
                    <a:pt x="294" y="836"/>
                  </a:cubicBezTo>
                  <a:cubicBezTo>
                    <a:pt x="308" y="565"/>
                    <a:pt x="315" y="447"/>
                    <a:pt x="329" y="233"/>
                  </a:cubicBezTo>
                  <a:cubicBezTo>
                    <a:pt x="744" y="287"/>
                    <a:pt x="1143" y="340"/>
                    <a:pt x="1601" y="404"/>
                  </a:cubicBezTo>
                  <a:cubicBezTo>
                    <a:pt x="1240" y="133"/>
                    <a:pt x="968" y="0"/>
                    <a:pt x="70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9"/>
            <p:cNvSpPr/>
            <p:nvPr/>
          </p:nvSpPr>
          <p:spPr>
            <a:xfrm>
              <a:off x="2484975" y="4670600"/>
              <a:ext cx="28675" cy="41650"/>
            </a:xfrm>
            <a:custGeom>
              <a:rect b="b" l="l" r="r" t="t"/>
              <a:pathLst>
                <a:path extrusionOk="0" h="1666" w="1147">
                  <a:moveTo>
                    <a:pt x="0" y="1"/>
                  </a:moveTo>
                  <a:cubicBezTo>
                    <a:pt x="375" y="605"/>
                    <a:pt x="707" y="1136"/>
                    <a:pt x="1039" y="1665"/>
                  </a:cubicBezTo>
                  <a:cubicBezTo>
                    <a:pt x="1146" y="1141"/>
                    <a:pt x="790" y="53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9"/>
            <p:cNvSpPr/>
            <p:nvPr/>
          </p:nvSpPr>
          <p:spPr>
            <a:xfrm>
              <a:off x="2462100" y="4752675"/>
              <a:ext cx="22975" cy="31175"/>
            </a:xfrm>
            <a:custGeom>
              <a:rect b="b" l="l" r="r" t="t"/>
              <a:pathLst>
                <a:path extrusionOk="0" h="1247" w="919">
                  <a:moveTo>
                    <a:pt x="365" y="0"/>
                  </a:moveTo>
                  <a:cubicBezTo>
                    <a:pt x="1" y="493"/>
                    <a:pt x="240" y="803"/>
                    <a:pt x="358" y="1247"/>
                  </a:cubicBezTo>
                  <a:cubicBezTo>
                    <a:pt x="404" y="957"/>
                    <a:pt x="437" y="779"/>
                    <a:pt x="472" y="561"/>
                  </a:cubicBezTo>
                  <a:cubicBezTo>
                    <a:pt x="612" y="686"/>
                    <a:pt x="722" y="789"/>
                    <a:pt x="836" y="896"/>
                  </a:cubicBezTo>
                  <a:cubicBezTo>
                    <a:pt x="865" y="853"/>
                    <a:pt x="919" y="800"/>
                    <a:pt x="908" y="785"/>
                  </a:cubicBezTo>
                  <a:cubicBezTo>
                    <a:pt x="754" y="550"/>
                    <a:pt x="590" y="322"/>
                    <a:pt x="3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9"/>
            <p:cNvSpPr/>
            <p:nvPr/>
          </p:nvSpPr>
          <p:spPr>
            <a:xfrm>
              <a:off x="2862800" y="5125400"/>
              <a:ext cx="29675" cy="22025"/>
            </a:xfrm>
            <a:custGeom>
              <a:rect b="b" l="l" r="r" t="t"/>
              <a:pathLst>
                <a:path extrusionOk="0" h="881" w="1187">
                  <a:moveTo>
                    <a:pt x="1" y="1"/>
                  </a:moveTo>
                  <a:lnTo>
                    <a:pt x="1" y="1"/>
                  </a:lnTo>
                  <a:cubicBezTo>
                    <a:pt x="279" y="223"/>
                    <a:pt x="633" y="330"/>
                    <a:pt x="708" y="776"/>
                  </a:cubicBezTo>
                  <a:cubicBezTo>
                    <a:pt x="719" y="845"/>
                    <a:pt x="779" y="881"/>
                    <a:pt x="855" y="881"/>
                  </a:cubicBezTo>
                  <a:cubicBezTo>
                    <a:pt x="968" y="881"/>
                    <a:pt x="1116" y="800"/>
                    <a:pt x="1187" y="626"/>
                  </a:cubicBezTo>
                  <a:cubicBezTo>
                    <a:pt x="912" y="205"/>
                    <a:pt x="493" y="44"/>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9"/>
            <p:cNvSpPr/>
            <p:nvPr/>
          </p:nvSpPr>
          <p:spPr>
            <a:xfrm>
              <a:off x="2614425" y="4687950"/>
              <a:ext cx="24575" cy="23850"/>
            </a:xfrm>
            <a:custGeom>
              <a:rect b="b" l="l" r="r" t="t"/>
              <a:pathLst>
                <a:path extrusionOk="0" h="954" w="983">
                  <a:moveTo>
                    <a:pt x="807" y="0"/>
                  </a:moveTo>
                  <a:cubicBezTo>
                    <a:pt x="197" y="182"/>
                    <a:pt x="168" y="214"/>
                    <a:pt x="1" y="953"/>
                  </a:cubicBezTo>
                  <a:cubicBezTo>
                    <a:pt x="201" y="729"/>
                    <a:pt x="390" y="514"/>
                    <a:pt x="618" y="254"/>
                  </a:cubicBezTo>
                  <a:cubicBezTo>
                    <a:pt x="736" y="435"/>
                    <a:pt x="825" y="575"/>
                    <a:pt x="932" y="742"/>
                  </a:cubicBezTo>
                  <a:cubicBezTo>
                    <a:pt x="982" y="321"/>
                    <a:pt x="982" y="321"/>
                    <a:pt x="80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9"/>
            <p:cNvSpPr/>
            <p:nvPr/>
          </p:nvSpPr>
          <p:spPr>
            <a:xfrm>
              <a:off x="2290775" y="4983550"/>
              <a:ext cx="47900" cy="5925"/>
            </a:xfrm>
            <a:custGeom>
              <a:rect b="b" l="l" r="r" t="t"/>
              <a:pathLst>
                <a:path extrusionOk="0" h="237" w="1916">
                  <a:moveTo>
                    <a:pt x="825" y="1"/>
                  </a:moveTo>
                  <a:cubicBezTo>
                    <a:pt x="560" y="1"/>
                    <a:pt x="293" y="65"/>
                    <a:pt x="0" y="236"/>
                  </a:cubicBezTo>
                  <a:lnTo>
                    <a:pt x="1915" y="236"/>
                  </a:lnTo>
                  <a:cubicBezTo>
                    <a:pt x="1519" y="112"/>
                    <a:pt x="1174" y="1"/>
                    <a:pt x="8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9"/>
            <p:cNvSpPr/>
            <p:nvPr/>
          </p:nvSpPr>
          <p:spPr>
            <a:xfrm>
              <a:off x="2551025" y="4871925"/>
              <a:ext cx="18425" cy="49325"/>
            </a:xfrm>
            <a:custGeom>
              <a:rect b="b" l="l" r="r" t="t"/>
              <a:pathLst>
                <a:path extrusionOk="0" h="1973" w="737">
                  <a:moveTo>
                    <a:pt x="172" y="1"/>
                  </a:moveTo>
                  <a:lnTo>
                    <a:pt x="154" y="19"/>
                  </a:lnTo>
                  <a:cubicBezTo>
                    <a:pt x="157" y="28"/>
                    <a:pt x="159" y="36"/>
                    <a:pt x="162" y="45"/>
                  </a:cubicBezTo>
                  <a:lnTo>
                    <a:pt x="162" y="45"/>
                  </a:lnTo>
                  <a:cubicBezTo>
                    <a:pt x="165" y="30"/>
                    <a:pt x="168" y="16"/>
                    <a:pt x="172" y="1"/>
                  </a:cubicBezTo>
                  <a:close/>
                  <a:moveTo>
                    <a:pt x="162" y="45"/>
                  </a:moveTo>
                  <a:cubicBezTo>
                    <a:pt x="0" y="782"/>
                    <a:pt x="439" y="1360"/>
                    <a:pt x="737" y="1972"/>
                  </a:cubicBezTo>
                  <a:cubicBezTo>
                    <a:pt x="547" y="1331"/>
                    <a:pt x="352" y="686"/>
                    <a:pt x="162" y="4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9"/>
            <p:cNvSpPr/>
            <p:nvPr/>
          </p:nvSpPr>
          <p:spPr>
            <a:xfrm>
              <a:off x="2368100" y="5150400"/>
              <a:ext cx="26525" cy="23525"/>
            </a:xfrm>
            <a:custGeom>
              <a:rect b="b" l="l" r="r" t="t"/>
              <a:pathLst>
                <a:path extrusionOk="0" h="941" w="1061">
                  <a:moveTo>
                    <a:pt x="1061" y="1"/>
                  </a:moveTo>
                  <a:cubicBezTo>
                    <a:pt x="571" y="141"/>
                    <a:pt x="106" y="309"/>
                    <a:pt x="23" y="903"/>
                  </a:cubicBezTo>
                  <a:lnTo>
                    <a:pt x="23" y="903"/>
                  </a:lnTo>
                  <a:cubicBezTo>
                    <a:pt x="369" y="602"/>
                    <a:pt x="715" y="301"/>
                    <a:pt x="1061" y="1"/>
                  </a:cubicBezTo>
                  <a:close/>
                  <a:moveTo>
                    <a:pt x="23" y="903"/>
                  </a:moveTo>
                  <a:cubicBezTo>
                    <a:pt x="16" y="909"/>
                    <a:pt x="8" y="916"/>
                    <a:pt x="1" y="922"/>
                  </a:cubicBezTo>
                  <a:lnTo>
                    <a:pt x="19" y="940"/>
                  </a:lnTo>
                  <a:cubicBezTo>
                    <a:pt x="20" y="928"/>
                    <a:pt x="21" y="915"/>
                    <a:pt x="23" y="90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9"/>
            <p:cNvSpPr/>
            <p:nvPr/>
          </p:nvSpPr>
          <p:spPr>
            <a:xfrm>
              <a:off x="2585850" y="4682675"/>
              <a:ext cx="13325" cy="26725"/>
            </a:xfrm>
            <a:custGeom>
              <a:rect b="b" l="l" r="r" t="t"/>
              <a:pathLst>
                <a:path extrusionOk="0" h="1069" w="533">
                  <a:moveTo>
                    <a:pt x="365" y="0"/>
                  </a:moveTo>
                  <a:cubicBezTo>
                    <a:pt x="8" y="257"/>
                    <a:pt x="0" y="636"/>
                    <a:pt x="140" y="1068"/>
                  </a:cubicBezTo>
                  <a:cubicBezTo>
                    <a:pt x="272" y="747"/>
                    <a:pt x="404" y="422"/>
                    <a:pt x="533" y="100"/>
                  </a:cubicBezTo>
                  <a:cubicBezTo>
                    <a:pt x="480" y="68"/>
                    <a:pt x="422" y="36"/>
                    <a:pt x="3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9"/>
            <p:cNvSpPr/>
            <p:nvPr/>
          </p:nvSpPr>
          <p:spPr>
            <a:xfrm>
              <a:off x="2462200" y="4691775"/>
              <a:ext cx="13950" cy="23225"/>
            </a:xfrm>
            <a:custGeom>
              <a:rect b="b" l="l" r="r" t="t"/>
              <a:pathLst>
                <a:path extrusionOk="0" h="929" w="558">
                  <a:moveTo>
                    <a:pt x="129" y="1"/>
                  </a:moveTo>
                  <a:cubicBezTo>
                    <a:pt x="89" y="1"/>
                    <a:pt x="46" y="4"/>
                    <a:pt x="0" y="11"/>
                  </a:cubicBezTo>
                  <a:lnTo>
                    <a:pt x="0" y="922"/>
                  </a:lnTo>
                  <a:cubicBezTo>
                    <a:pt x="22" y="925"/>
                    <a:pt x="43" y="929"/>
                    <a:pt x="64" y="929"/>
                  </a:cubicBezTo>
                  <a:cubicBezTo>
                    <a:pt x="79" y="708"/>
                    <a:pt x="97" y="482"/>
                    <a:pt x="118" y="215"/>
                  </a:cubicBezTo>
                  <a:cubicBezTo>
                    <a:pt x="272" y="268"/>
                    <a:pt x="397" y="311"/>
                    <a:pt x="557" y="365"/>
                  </a:cubicBezTo>
                  <a:cubicBezTo>
                    <a:pt x="490" y="122"/>
                    <a:pt x="370" y="1"/>
                    <a:pt x="1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9"/>
            <p:cNvSpPr/>
            <p:nvPr/>
          </p:nvSpPr>
          <p:spPr>
            <a:xfrm>
              <a:off x="2388900" y="4805600"/>
              <a:ext cx="18600" cy="20300"/>
            </a:xfrm>
            <a:custGeom>
              <a:rect b="b" l="l" r="r" t="t"/>
              <a:pathLst>
                <a:path extrusionOk="0" h="812" w="744">
                  <a:moveTo>
                    <a:pt x="118" y="0"/>
                  </a:moveTo>
                  <a:cubicBezTo>
                    <a:pt x="79" y="22"/>
                    <a:pt x="39" y="43"/>
                    <a:pt x="1" y="69"/>
                  </a:cubicBezTo>
                  <a:cubicBezTo>
                    <a:pt x="36" y="214"/>
                    <a:pt x="75" y="361"/>
                    <a:pt x="111" y="510"/>
                  </a:cubicBezTo>
                  <a:lnTo>
                    <a:pt x="111" y="510"/>
                  </a:lnTo>
                  <a:cubicBezTo>
                    <a:pt x="103" y="506"/>
                    <a:pt x="95" y="502"/>
                    <a:pt x="87" y="498"/>
                  </a:cubicBezTo>
                  <a:lnTo>
                    <a:pt x="87" y="498"/>
                  </a:lnTo>
                  <a:lnTo>
                    <a:pt x="111" y="511"/>
                  </a:lnTo>
                  <a:cubicBezTo>
                    <a:pt x="111" y="511"/>
                    <a:pt x="111" y="511"/>
                    <a:pt x="111" y="510"/>
                  </a:cubicBezTo>
                  <a:lnTo>
                    <a:pt x="111" y="510"/>
                  </a:lnTo>
                  <a:cubicBezTo>
                    <a:pt x="302" y="609"/>
                    <a:pt x="491" y="712"/>
                    <a:pt x="682" y="811"/>
                  </a:cubicBezTo>
                  <a:cubicBezTo>
                    <a:pt x="704" y="786"/>
                    <a:pt x="722" y="765"/>
                    <a:pt x="743" y="740"/>
                  </a:cubicBezTo>
                  <a:cubicBezTo>
                    <a:pt x="536" y="493"/>
                    <a:pt x="326" y="247"/>
                    <a:pt x="1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9"/>
            <p:cNvSpPr/>
            <p:nvPr/>
          </p:nvSpPr>
          <p:spPr>
            <a:xfrm>
              <a:off x="2859425" y="5039800"/>
              <a:ext cx="35625" cy="7375"/>
            </a:xfrm>
            <a:custGeom>
              <a:rect b="b" l="l" r="r" t="t"/>
              <a:pathLst>
                <a:path extrusionOk="0" h="295" w="1425">
                  <a:moveTo>
                    <a:pt x="1411" y="1"/>
                  </a:moveTo>
                  <a:cubicBezTo>
                    <a:pt x="1402" y="8"/>
                    <a:pt x="1392" y="16"/>
                    <a:pt x="1383" y="23"/>
                  </a:cubicBezTo>
                  <a:lnTo>
                    <a:pt x="1383" y="23"/>
                  </a:lnTo>
                  <a:cubicBezTo>
                    <a:pt x="1397" y="21"/>
                    <a:pt x="1411" y="19"/>
                    <a:pt x="1425" y="18"/>
                  </a:cubicBezTo>
                  <a:lnTo>
                    <a:pt x="1411" y="1"/>
                  </a:lnTo>
                  <a:close/>
                  <a:moveTo>
                    <a:pt x="1383" y="23"/>
                  </a:moveTo>
                  <a:lnTo>
                    <a:pt x="1383" y="23"/>
                  </a:lnTo>
                  <a:cubicBezTo>
                    <a:pt x="922" y="79"/>
                    <a:pt x="461" y="134"/>
                    <a:pt x="0" y="189"/>
                  </a:cubicBezTo>
                  <a:cubicBezTo>
                    <a:pt x="202" y="256"/>
                    <a:pt x="399" y="294"/>
                    <a:pt x="591" y="294"/>
                  </a:cubicBezTo>
                  <a:cubicBezTo>
                    <a:pt x="869" y="294"/>
                    <a:pt x="1135" y="213"/>
                    <a:pt x="1383" y="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9"/>
            <p:cNvSpPr/>
            <p:nvPr/>
          </p:nvSpPr>
          <p:spPr>
            <a:xfrm>
              <a:off x="2845125" y="5177025"/>
              <a:ext cx="30025" cy="10400"/>
            </a:xfrm>
            <a:custGeom>
              <a:rect b="b" l="l" r="r" t="t"/>
              <a:pathLst>
                <a:path extrusionOk="0" h="416" w="1201">
                  <a:moveTo>
                    <a:pt x="0" y="0"/>
                  </a:moveTo>
                  <a:lnTo>
                    <a:pt x="0" y="0"/>
                  </a:lnTo>
                  <a:cubicBezTo>
                    <a:pt x="272" y="220"/>
                    <a:pt x="548" y="416"/>
                    <a:pt x="873" y="416"/>
                  </a:cubicBezTo>
                  <a:cubicBezTo>
                    <a:pt x="965" y="416"/>
                    <a:pt x="1062" y="400"/>
                    <a:pt x="1164" y="364"/>
                  </a:cubicBezTo>
                  <a:lnTo>
                    <a:pt x="1164" y="364"/>
                  </a:lnTo>
                  <a:cubicBezTo>
                    <a:pt x="1176" y="367"/>
                    <a:pt x="1188" y="371"/>
                    <a:pt x="1200" y="375"/>
                  </a:cubicBezTo>
                  <a:lnTo>
                    <a:pt x="1182" y="357"/>
                  </a:lnTo>
                  <a:cubicBezTo>
                    <a:pt x="1176" y="359"/>
                    <a:pt x="1170" y="362"/>
                    <a:pt x="1164" y="364"/>
                  </a:cubicBezTo>
                  <a:lnTo>
                    <a:pt x="1164" y="364"/>
                  </a:lnTo>
                  <a:cubicBezTo>
                    <a:pt x="777" y="242"/>
                    <a:pt x="389" y="12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9"/>
            <p:cNvSpPr/>
            <p:nvPr/>
          </p:nvSpPr>
          <p:spPr>
            <a:xfrm>
              <a:off x="2651475" y="5250500"/>
              <a:ext cx="8600" cy="24850"/>
            </a:xfrm>
            <a:custGeom>
              <a:rect b="b" l="l" r="r" t="t"/>
              <a:pathLst>
                <a:path extrusionOk="0" h="994" w="344">
                  <a:moveTo>
                    <a:pt x="118" y="1"/>
                  </a:moveTo>
                  <a:cubicBezTo>
                    <a:pt x="79" y="7"/>
                    <a:pt x="40" y="15"/>
                    <a:pt x="1" y="22"/>
                  </a:cubicBezTo>
                  <a:cubicBezTo>
                    <a:pt x="50" y="347"/>
                    <a:pt x="100" y="668"/>
                    <a:pt x="154" y="993"/>
                  </a:cubicBezTo>
                  <a:cubicBezTo>
                    <a:pt x="218" y="986"/>
                    <a:pt x="279" y="979"/>
                    <a:pt x="344" y="972"/>
                  </a:cubicBezTo>
                  <a:cubicBezTo>
                    <a:pt x="268" y="650"/>
                    <a:pt x="194" y="325"/>
                    <a:pt x="1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9"/>
            <p:cNvSpPr/>
            <p:nvPr/>
          </p:nvSpPr>
          <p:spPr>
            <a:xfrm>
              <a:off x="2664600" y="4949625"/>
              <a:ext cx="27075" cy="13175"/>
            </a:xfrm>
            <a:custGeom>
              <a:rect b="b" l="l" r="r" t="t"/>
              <a:pathLst>
                <a:path extrusionOk="0" h="527" w="1083">
                  <a:moveTo>
                    <a:pt x="1065" y="0"/>
                  </a:moveTo>
                  <a:cubicBezTo>
                    <a:pt x="1058" y="12"/>
                    <a:pt x="1051" y="24"/>
                    <a:pt x="1044" y="36"/>
                  </a:cubicBezTo>
                  <a:lnTo>
                    <a:pt x="1044" y="36"/>
                  </a:lnTo>
                  <a:cubicBezTo>
                    <a:pt x="1057" y="30"/>
                    <a:pt x="1070" y="24"/>
                    <a:pt x="1083" y="18"/>
                  </a:cubicBezTo>
                  <a:lnTo>
                    <a:pt x="1065" y="0"/>
                  </a:lnTo>
                  <a:close/>
                  <a:moveTo>
                    <a:pt x="1044" y="36"/>
                  </a:moveTo>
                  <a:lnTo>
                    <a:pt x="1044" y="36"/>
                  </a:lnTo>
                  <a:cubicBezTo>
                    <a:pt x="696" y="198"/>
                    <a:pt x="348" y="360"/>
                    <a:pt x="0" y="522"/>
                  </a:cubicBezTo>
                  <a:cubicBezTo>
                    <a:pt x="42" y="525"/>
                    <a:pt x="82" y="526"/>
                    <a:pt x="122" y="526"/>
                  </a:cubicBezTo>
                  <a:cubicBezTo>
                    <a:pt x="520" y="526"/>
                    <a:pt x="838" y="384"/>
                    <a:pt x="1044" y="3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9"/>
            <p:cNvSpPr/>
            <p:nvPr/>
          </p:nvSpPr>
          <p:spPr>
            <a:xfrm>
              <a:off x="2769150" y="5123000"/>
              <a:ext cx="24325" cy="17800"/>
            </a:xfrm>
            <a:custGeom>
              <a:rect b="b" l="l" r="r" t="t"/>
              <a:pathLst>
                <a:path extrusionOk="0" h="712" w="973">
                  <a:moveTo>
                    <a:pt x="0" y="1"/>
                  </a:moveTo>
                  <a:cubicBezTo>
                    <a:pt x="315" y="240"/>
                    <a:pt x="626" y="476"/>
                    <a:pt x="939" y="711"/>
                  </a:cubicBezTo>
                  <a:lnTo>
                    <a:pt x="972" y="683"/>
                  </a:lnTo>
                  <a:cubicBezTo>
                    <a:pt x="808" y="265"/>
                    <a:pt x="450" y="8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9"/>
            <p:cNvSpPr/>
            <p:nvPr/>
          </p:nvSpPr>
          <p:spPr>
            <a:xfrm>
              <a:off x="2571475" y="5008900"/>
              <a:ext cx="17450" cy="13300"/>
            </a:xfrm>
            <a:custGeom>
              <a:rect b="b" l="l" r="r" t="t"/>
              <a:pathLst>
                <a:path extrusionOk="0" h="532" w="698">
                  <a:moveTo>
                    <a:pt x="0" y="1"/>
                  </a:moveTo>
                  <a:lnTo>
                    <a:pt x="0" y="1"/>
                  </a:lnTo>
                  <a:cubicBezTo>
                    <a:pt x="147" y="407"/>
                    <a:pt x="191" y="531"/>
                    <a:pt x="367" y="531"/>
                  </a:cubicBezTo>
                  <a:cubicBezTo>
                    <a:pt x="445" y="531"/>
                    <a:pt x="548" y="507"/>
                    <a:pt x="697" y="472"/>
                  </a:cubicBezTo>
                  <a:cubicBezTo>
                    <a:pt x="468" y="319"/>
                    <a:pt x="244" y="1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9"/>
            <p:cNvSpPr/>
            <p:nvPr/>
          </p:nvSpPr>
          <p:spPr>
            <a:xfrm>
              <a:off x="2659150" y="4864975"/>
              <a:ext cx="16450" cy="13625"/>
            </a:xfrm>
            <a:custGeom>
              <a:rect b="b" l="l" r="r" t="t"/>
              <a:pathLst>
                <a:path extrusionOk="0" h="545" w="658">
                  <a:moveTo>
                    <a:pt x="643" y="0"/>
                  </a:moveTo>
                  <a:cubicBezTo>
                    <a:pt x="642" y="9"/>
                    <a:pt x="641" y="18"/>
                    <a:pt x="639" y="27"/>
                  </a:cubicBezTo>
                  <a:lnTo>
                    <a:pt x="639" y="27"/>
                  </a:lnTo>
                  <a:cubicBezTo>
                    <a:pt x="645" y="22"/>
                    <a:pt x="652" y="17"/>
                    <a:pt x="658" y="12"/>
                  </a:cubicBezTo>
                  <a:lnTo>
                    <a:pt x="643" y="0"/>
                  </a:lnTo>
                  <a:close/>
                  <a:moveTo>
                    <a:pt x="639" y="27"/>
                  </a:moveTo>
                  <a:cubicBezTo>
                    <a:pt x="427" y="200"/>
                    <a:pt x="212" y="373"/>
                    <a:pt x="1" y="544"/>
                  </a:cubicBezTo>
                  <a:cubicBezTo>
                    <a:pt x="13" y="544"/>
                    <a:pt x="25" y="544"/>
                    <a:pt x="37" y="544"/>
                  </a:cubicBezTo>
                  <a:cubicBezTo>
                    <a:pt x="411" y="544"/>
                    <a:pt x="582" y="341"/>
                    <a:pt x="639" y="2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9"/>
            <p:cNvSpPr/>
            <p:nvPr/>
          </p:nvSpPr>
          <p:spPr>
            <a:xfrm>
              <a:off x="2431925" y="4757475"/>
              <a:ext cx="17425" cy="10225"/>
            </a:xfrm>
            <a:custGeom>
              <a:rect b="b" l="l" r="r" t="t"/>
              <a:pathLst>
                <a:path extrusionOk="0" h="409" w="697">
                  <a:moveTo>
                    <a:pt x="270" y="0"/>
                  </a:moveTo>
                  <a:cubicBezTo>
                    <a:pt x="197" y="0"/>
                    <a:pt x="108" y="18"/>
                    <a:pt x="1" y="58"/>
                  </a:cubicBezTo>
                  <a:cubicBezTo>
                    <a:pt x="235" y="265"/>
                    <a:pt x="446" y="345"/>
                    <a:pt x="673" y="389"/>
                  </a:cubicBezTo>
                  <a:lnTo>
                    <a:pt x="673" y="389"/>
                  </a:lnTo>
                  <a:cubicBezTo>
                    <a:pt x="597" y="187"/>
                    <a:pt x="511" y="0"/>
                    <a:pt x="270" y="0"/>
                  </a:cubicBezTo>
                  <a:close/>
                  <a:moveTo>
                    <a:pt x="673" y="389"/>
                  </a:moveTo>
                  <a:cubicBezTo>
                    <a:pt x="675" y="396"/>
                    <a:pt x="677" y="402"/>
                    <a:pt x="680" y="408"/>
                  </a:cubicBezTo>
                  <a:lnTo>
                    <a:pt x="697" y="394"/>
                  </a:lnTo>
                  <a:cubicBezTo>
                    <a:pt x="689" y="392"/>
                    <a:pt x="681" y="391"/>
                    <a:pt x="673" y="38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9"/>
            <p:cNvSpPr/>
            <p:nvPr/>
          </p:nvSpPr>
          <p:spPr>
            <a:xfrm>
              <a:off x="2476300" y="5166925"/>
              <a:ext cx="10675" cy="22700"/>
            </a:xfrm>
            <a:custGeom>
              <a:rect b="b" l="l" r="r" t="t"/>
              <a:pathLst>
                <a:path extrusionOk="0" h="908" w="427">
                  <a:moveTo>
                    <a:pt x="383" y="1"/>
                  </a:moveTo>
                  <a:lnTo>
                    <a:pt x="383" y="1"/>
                  </a:lnTo>
                  <a:cubicBezTo>
                    <a:pt x="258" y="290"/>
                    <a:pt x="129" y="579"/>
                    <a:pt x="1" y="865"/>
                  </a:cubicBezTo>
                  <a:lnTo>
                    <a:pt x="47" y="908"/>
                  </a:lnTo>
                  <a:cubicBezTo>
                    <a:pt x="319" y="680"/>
                    <a:pt x="426" y="375"/>
                    <a:pt x="3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9"/>
            <p:cNvSpPr/>
            <p:nvPr/>
          </p:nvSpPr>
          <p:spPr>
            <a:xfrm>
              <a:off x="2493000" y="4860875"/>
              <a:ext cx="9675" cy="19575"/>
            </a:xfrm>
            <a:custGeom>
              <a:rect b="b" l="l" r="r" t="t"/>
              <a:pathLst>
                <a:path extrusionOk="0" h="783" w="387">
                  <a:moveTo>
                    <a:pt x="19" y="1"/>
                  </a:moveTo>
                  <a:lnTo>
                    <a:pt x="1" y="14"/>
                  </a:lnTo>
                  <a:cubicBezTo>
                    <a:pt x="11" y="21"/>
                    <a:pt x="21" y="28"/>
                    <a:pt x="31" y="34"/>
                  </a:cubicBezTo>
                  <a:lnTo>
                    <a:pt x="31" y="34"/>
                  </a:lnTo>
                  <a:cubicBezTo>
                    <a:pt x="27" y="23"/>
                    <a:pt x="23" y="12"/>
                    <a:pt x="19" y="1"/>
                  </a:cubicBezTo>
                  <a:close/>
                  <a:moveTo>
                    <a:pt x="31" y="34"/>
                  </a:moveTo>
                  <a:cubicBezTo>
                    <a:pt x="123" y="284"/>
                    <a:pt x="219" y="533"/>
                    <a:pt x="311" y="782"/>
                  </a:cubicBezTo>
                  <a:cubicBezTo>
                    <a:pt x="387" y="449"/>
                    <a:pt x="281" y="205"/>
                    <a:pt x="31" y="3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9"/>
            <p:cNvSpPr/>
            <p:nvPr/>
          </p:nvSpPr>
          <p:spPr>
            <a:xfrm>
              <a:off x="2448900" y="4767300"/>
              <a:ext cx="8700" cy="17000"/>
            </a:xfrm>
            <a:custGeom>
              <a:rect b="b" l="l" r="r" t="t"/>
              <a:pathLst>
                <a:path extrusionOk="0" h="680" w="348">
                  <a:moveTo>
                    <a:pt x="18" y="1"/>
                  </a:moveTo>
                  <a:lnTo>
                    <a:pt x="1" y="15"/>
                  </a:lnTo>
                  <a:cubicBezTo>
                    <a:pt x="9" y="22"/>
                    <a:pt x="18" y="28"/>
                    <a:pt x="26" y="35"/>
                  </a:cubicBezTo>
                  <a:lnTo>
                    <a:pt x="26" y="35"/>
                  </a:lnTo>
                  <a:cubicBezTo>
                    <a:pt x="24" y="24"/>
                    <a:pt x="21" y="12"/>
                    <a:pt x="18" y="1"/>
                  </a:cubicBezTo>
                  <a:close/>
                  <a:moveTo>
                    <a:pt x="26" y="35"/>
                  </a:moveTo>
                  <a:lnTo>
                    <a:pt x="26" y="35"/>
                  </a:lnTo>
                  <a:cubicBezTo>
                    <a:pt x="81" y="252"/>
                    <a:pt x="136" y="465"/>
                    <a:pt x="189" y="680"/>
                  </a:cubicBezTo>
                  <a:cubicBezTo>
                    <a:pt x="347" y="378"/>
                    <a:pt x="226" y="191"/>
                    <a:pt x="26" y="3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9"/>
            <p:cNvSpPr/>
            <p:nvPr/>
          </p:nvSpPr>
          <p:spPr>
            <a:xfrm>
              <a:off x="2757350" y="4808800"/>
              <a:ext cx="11275" cy="12625"/>
            </a:xfrm>
            <a:custGeom>
              <a:rect b="b" l="l" r="r" t="t"/>
              <a:pathLst>
                <a:path extrusionOk="0" h="505" w="451">
                  <a:moveTo>
                    <a:pt x="340" y="1"/>
                  </a:moveTo>
                  <a:cubicBezTo>
                    <a:pt x="230" y="144"/>
                    <a:pt x="116" y="287"/>
                    <a:pt x="1" y="426"/>
                  </a:cubicBezTo>
                  <a:cubicBezTo>
                    <a:pt x="26" y="451"/>
                    <a:pt x="55" y="480"/>
                    <a:pt x="83" y="505"/>
                  </a:cubicBezTo>
                  <a:cubicBezTo>
                    <a:pt x="208" y="373"/>
                    <a:pt x="330" y="244"/>
                    <a:pt x="451" y="112"/>
                  </a:cubicBezTo>
                  <a:cubicBezTo>
                    <a:pt x="416" y="76"/>
                    <a:pt x="380" y="40"/>
                    <a:pt x="3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9"/>
            <p:cNvSpPr/>
            <p:nvPr/>
          </p:nvSpPr>
          <p:spPr>
            <a:xfrm>
              <a:off x="2668425" y="5063550"/>
              <a:ext cx="15400" cy="8300"/>
            </a:xfrm>
            <a:custGeom>
              <a:rect b="b" l="l" r="r" t="t"/>
              <a:pathLst>
                <a:path extrusionOk="0" h="332" w="616">
                  <a:moveTo>
                    <a:pt x="1" y="0"/>
                  </a:moveTo>
                  <a:cubicBezTo>
                    <a:pt x="200" y="103"/>
                    <a:pt x="396" y="203"/>
                    <a:pt x="591" y="302"/>
                  </a:cubicBezTo>
                  <a:lnTo>
                    <a:pt x="591" y="302"/>
                  </a:lnTo>
                  <a:cubicBezTo>
                    <a:pt x="501" y="54"/>
                    <a:pt x="262" y="7"/>
                    <a:pt x="1" y="0"/>
                  </a:cubicBezTo>
                  <a:close/>
                  <a:moveTo>
                    <a:pt x="591" y="302"/>
                  </a:moveTo>
                  <a:cubicBezTo>
                    <a:pt x="594" y="312"/>
                    <a:pt x="598" y="322"/>
                    <a:pt x="601" y="332"/>
                  </a:cubicBezTo>
                  <a:lnTo>
                    <a:pt x="615" y="315"/>
                  </a:lnTo>
                  <a:cubicBezTo>
                    <a:pt x="607" y="311"/>
                    <a:pt x="599" y="307"/>
                    <a:pt x="591" y="30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9"/>
            <p:cNvSpPr/>
            <p:nvPr/>
          </p:nvSpPr>
          <p:spPr>
            <a:xfrm>
              <a:off x="2623250" y="4980950"/>
              <a:ext cx="7175" cy="11625"/>
            </a:xfrm>
            <a:custGeom>
              <a:rect b="b" l="l" r="r" t="t"/>
              <a:pathLst>
                <a:path extrusionOk="0" h="465" w="287">
                  <a:moveTo>
                    <a:pt x="169" y="1"/>
                  </a:moveTo>
                  <a:cubicBezTo>
                    <a:pt x="112" y="26"/>
                    <a:pt x="55" y="54"/>
                    <a:pt x="1" y="83"/>
                  </a:cubicBezTo>
                  <a:cubicBezTo>
                    <a:pt x="58" y="208"/>
                    <a:pt x="115" y="336"/>
                    <a:pt x="176" y="465"/>
                  </a:cubicBezTo>
                  <a:cubicBezTo>
                    <a:pt x="212" y="451"/>
                    <a:pt x="251" y="440"/>
                    <a:pt x="286" y="426"/>
                  </a:cubicBezTo>
                  <a:cubicBezTo>
                    <a:pt x="248" y="283"/>
                    <a:pt x="208" y="140"/>
                    <a:pt x="16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9"/>
            <p:cNvSpPr/>
            <p:nvPr/>
          </p:nvSpPr>
          <p:spPr>
            <a:xfrm>
              <a:off x="2195600" y="5017650"/>
              <a:ext cx="18700" cy="85025"/>
            </a:xfrm>
            <a:custGeom>
              <a:rect b="b" l="l" r="r" t="t"/>
              <a:pathLst>
                <a:path extrusionOk="0" h="3401" w="748">
                  <a:moveTo>
                    <a:pt x="240" y="0"/>
                  </a:moveTo>
                  <a:lnTo>
                    <a:pt x="240" y="0"/>
                  </a:lnTo>
                  <a:cubicBezTo>
                    <a:pt x="1" y="801"/>
                    <a:pt x="183" y="2079"/>
                    <a:pt x="747" y="3400"/>
                  </a:cubicBezTo>
                  <a:cubicBezTo>
                    <a:pt x="586" y="2322"/>
                    <a:pt x="426" y="1247"/>
                    <a:pt x="2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9"/>
            <p:cNvSpPr/>
            <p:nvPr/>
          </p:nvSpPr>
          <p:spPr>
            <a:xfrm>
              <a:off x="2336750" y="5266650"/>
              <a:ext cx="47525" cy="34225"/>
            </a:xfrm>
            <a:custGeom>
              <a:rect b="b" l="l" r="r" t="t"/>
              <a:pathLst>
                <a:path extrusionOk="0" h="1369" w="1901">
                  <a:moveTo>
                    <a:pt x="1" y="1"/>
                  </a:moveTo>
                  <a:lnTo>
                    <a:pt x="1" y="1"/>
                  </a:lnTo>
                  <a:cubicBezTo>
                    <a:pt x="704" y="833"/>
                    <a:pt x="1279" y="1258"/>
                    <a:pt x="1901" y="1369"/>
                  </a:cubicBezTo>
                  <a:cubicBezTo>
                    <a:pt x="1851" y="1250"/>
                    <a:pt x="1840" y="1143"/>
                    <a:pt x="1779" y="1083"/>
                  </a:cubicBezTo>
                  <a:cubicBezTo>
                    <a:pt x="1393" y="711"/>
                    <a:pt x="429" y="136"/>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9"/>
            <p:cNvSpPr/>
            <p:nvPr/>
          </p:nvSpPr>
          <p:spPr>
            <a:xfrm>
              <a:off x="2180150" y="4972150"/>
              <a:ext cx="21900" cy="29200"/>
            </a:xfrm>
            <a:custGeom>
              <a:rect b="b" l="l" r="r" t="t"/>
              <a:pathLst>
                <a:path extrusionOk="0" h="1168" w="876">
                  <a:moveTo>
                    <a:pt x="632" y="1"/>
                  </a:moveTo>
                  <a:cubicBezTo>
                    <a:pt x="565" y="1"/>
                    <a:pt x="503" y="14"/>
                    <a:pt x="469" y="45"/>
                  </a:cubicBezTo>
                  <a:cubicBezTo>
                    <a:pt x="165" y="332"/>
                    <a:pt x="1" y="667"/>
                    <a:pt x="268" y="1167"/>
                  </a:cubicBezTo>
                  <a:cubicBezTo>
                    <a:pt x="497" y="821"/>
                    <a:pt x="683" y="571"/>
                    <a:pt x="837" y="299"/>
                  </a:cubicBezTo>
                  <a:cubicBezTo>
                    <a:pt x="876" y="231"/>
                    <a:pt x="843" y="38"/>
                    <a:pt x="801" y="28"/>
                  </a:cubicBezTo>
                  <a:cubicBezTo>
                    <a:pt x="754" y="11"/>
                    <a:pt x="691" y="1"/>
                    <a:pt x="6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9"/>
            <p:cNvSpPr/>
            <p:nvPr/>
          </p:nvSpPr>
          <p:spPr>
            <a:xfrm>
              <a:off x="2424600" y="5335750"/>
              <a:ext cx="21625" cy="19325"/>
            </a:xfrm>
            <a:custGeom>
              <a:rect b="b" l="l" r="r" t="t"/>
              <a:pathLst>
                <a:path extrusionOk="0" h="773" w="865">
                  <a:moveTo>
                    <a:pt x="376" y="1"/>
                  </a:moveTo>
                  <a:cubicBezTo>
                    <a:pt x="209" y="1"/>
                    <a:pt x="40" y="176"/>
                    <a:pt x="22" y="355"/>
                  </a:cubicBezTo>
                  <a:cubicBezTo>
                    <a:pt x="1" y="558"/>
                    <a:pt x="190" y="762"/>
                    <a:pt x="408" y="772"/>
                  </a:cubicBezTo>
                  <a:cubicBezTo>
                    <a:pt x="412" y="772"/>
                    <a:pt x="415" y="773"/>
                    <a:pt x="419" y="773"/>
                  </a:cubicBezTo>
                  <a:cubicBezTo>
                    <a:pt x="634" y="773"/>
                    <a:pt x="865" y="576"/>
                    <a:pt x="805" y="387"/>
                  </a:cubicBezTo>
                  <a:cubicBezTo>
                    <a:pt x="758" y="237"/>
                    <a:pt x="608" y="80"/>
                    <a:pt x="465" y="19"/>
                  </a:cubicBezTo>
                  <a:cubicBezTo>
                    <a:pt x="436" y="6"/>
                    <a:pt x="406" y="1"/>
                    <a:pt x="3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9"/>
            <p:cNvSpPr/>
            <p:nvPr/>
          </p:nvSpPr>
          <p:spPr>
            <a:xfrm>
              <a:off x="2205050" y="4993550"/>
              <a:ext cx="13525" cy="40925"/>
            </a:xfrm>
            <a:custGeom>
              <a:rect b="b" l="l" r="r" t="t"/>
              <a:pathLst>
                <a:path extrusionOk="0" h="1637" w="541">
                  <a:moveTo>
                    <a:pt x="401" y="0"/>
                  </a:moveTo>
                  <a:cubicBezTo>
                    <a:pt x="226" y="308"/>
                    <a:pt x="112" y="504"/>
                    <a:pt x="1" y="697"/>
                  </a:cubicBezTo>
                  <a:cubicBezTo>
                    <a:pt x="151" y="986"/>
                    <a:pt x="309" y="1293"/>
                    <a:pt x="483" y="1636"/>
                  </a:cubicBezTo>
                  <a:cubicBezTo>
                    <a:pt x="459" y="1111"/>
                    <a:pt x="541" y="603"/>
                    <a:pt x="4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9"/>
            <p:cNvSpPr/>
            <p:nvPr/>
          </p:nvSpPr>
          <p:spPr>
            <a:xfrm>
              <a:off x="2502650" y="5379200"/>
              <a:ext cx="26000" cy="22100"/>
            </a:xfrm>
            <a:custGeom>
              <a:rect b="b" l="l" r="r" t="t"/>
              <a:pathLst>
                <a:path extrusionOk="0" h="884" w="1040">
                  <a:moveTo>
                    <a:pt x="751" y="0"/>
                  </a:moveTo>
                  <a:cubicBezTo>
                    <a:pt x="670" y="0"/>
                    <a:pt x="590" y="29"/>
                    <a:pt x="539" y="91"/>
                  </a:cubicBezTo>
                  <a:cubicBezTo>
                    <a:pt x="379" y="284"/>
                    <a:pt x="254" y="509"/>
                    <a:pt x="0" y="884"/>
                  </a:cubicBezTo>
                  <a:cubicBezTo>
                    <a:pt x="418" y="742"/>
                    <a:pt x="675" y="691"/>
                    <a:pt x="886" y="563"/>
                  </a:cubicBezTo>
                  <a:cubicBezTo>
                    <a:pt x="979" y="509"/>
                    <a:pt x="1039" y="284"/>
                    <a:pt x="1007" y="167"/>
                  </a:cubicBezTo>
                  <a:cubicBezTo>
                    <a:pt x="980" y="59"/>
                    <a:pt x="865" y="0"/>
                    <a:pt x="75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9"/>
            <p:cNvSpPr/>
            <p:nvPr/>
          </p:nvSpPr>
          <p:spPr>
            <a:xfrm>
              <a:off x="2187650" y="5078450"/>
              <a:ext cx="14400" cy="39600"/>
            </a:xfrm>
            <a:custGeom>
              <a:rect b="b" l="l" r="r" t="t"/>
              <a:pathLst>
                <a:path extrusionOk="0" h="1584" w="576">
                  <a:moveTo>
                    <a:pt x="1" y="1"/>
                  </a:moveTo>
                  <a:cubicBezTo>
                    <a:pt x="129" y="529"/>
                    <a:pt x="261" y="1054"/>
                    <a:pt x="390" y="1583"/>
                  </a:cubicBezTo>
                  <a:cubicBezTo>
                    <a:pt x="454" y="1565"/>
                    <a:pt x="515" y="1547"/>
                    <a:pt x="576" y="1529"/>
                  </a:cubicBezTo>
                  <a:cubicBezTo>
                    <a:pt x="408" y="1011"/>
                    <a:pt x="512" y="41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9"/>
            <p:cNvSpPr/>
            <p:nvPr/>
          </p:nvSpPr>
          <p:spPr>
            <a:xfrm>
              <a:off x="2362125" y="5327000"/>
              <a:ext cx="19400" cy="15600"/>
            </a:xfrm>
            <a:custGeom>
              <a:rect b="b" l="l" r="r" t="t"/>
              <a:pathLst>
                <a:path extrusionOk="0" h="624" w="776">
                  <a:moveTo>
                    <a:pt x="501" y="0"/>
                  </a:moveTo>
                  <a:cubicBezTo>
                    <a:pt x="467" y="0"/>
                    <a:pt x="431" y="6"/>
                    <a:pt x="393" y="19"/>
                  </a:cubicBezTo>
                  <a:cubicBezTo>
                    <a:pt x="268" y="58"/>
                    <a:pt x="182" y="212"/>
                    <a:pt x="0" y="390"/>
                  </a:cubicBezTo>
                  <a:cubicBezTo>
                    <a:pt x="223" y="497"/>
                    <a:pt x="371" y="623"/>
                    <a:pt x="509" y="623"/>
                  </a:cubicBezTo>
                  <a:cubicBezTo>
                    <a:pt x="514" y="623"/>
                    <a:pt x="520" y="623"/>
                    <a:pt x="525" y="623"/>
                  </a:cubicBezTo>
                  <a:cubicBezTo>
                    <a:pt x="618" y="615"/>
                    <a:pt x="772" y="415"/>
                    <a:pt x="775" y="298"/>
                  </a:cubicBezTo>
                  <a:cubicBezTo>
                    <a:pt x="775" y="127"/>
                    <a:pt x="660" y="0"/>
                    <a:pt x="5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9"/>
            <p:cNvSpPr/>
            <p:nvPr/>
          </p:nvSpPr>
          <p:spPr>
            <a:xfrm>
              <a:off x="2273625" y="5282550"/>
              <a:ext cx="21375" cy="22250"/>
            </a:xfrm>
            <a:custGeom>
              <a:rect b="b" l="l" r="r" t="t"/>
              <a:pathLst>
                <a:path extrusionOk="0" h="890" w="855">
                  <a:moveTo>
                    <a:pt x="1" y="1"/>
                  </a:moveTo>
                  <a:cubicBezTo>
                    <a:pt x="283" y="415"/>
                    <a:pt x="472" y="747"/>
                    <a:pt x="854" y="890"/>
                  </a:cubicBezTo>
                  <a:cubicBezTo>
                    <a:pt x="787" y="447"/>
                    <a:pt x="551" y="158"/>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9"/>
            <p:cNvSpPr/>
            <p:nvPr/>
          </p:nvSpPr>
          <p:spPr>
            <a:xfrm>
              <a:off x="2284525" y="5263725"/>
              <a:ext cx="17250" cy="18850"/>
            </a:xfrm>
            <a:custGeom>
              <a:rect b="b" l="l" r="r" t="t"/>
              <a:pathLst>
                <a:path extrusionOk="0" h="754" w="690">
                  <a:moveTo>
                    <a:pt x="1" y="0"/>
                  </a:moveTo>
                  <a:lnTo>
                    <a:pt x="1" y="0"/>
                  </a:lnTo>
                  <a:cubicBezTo>
                    <a:pt x="179" y="257"/>
                    <a:pt x="333" y="479"/>
                    <a:pt x="525" y="754"/>
                  </a:cubicBezTo>
                  <a:cubicBezTo>
                    <a:pt x="690" y="182"/>
                    <a:pt x="576" y="29"/>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9"/>
            <p:cNvSpPr/>
            <p:nvPr/>
          </p:nvSpPr>
          <p:spPr>
            <a:xfrm>
              <a:off x="2524325" y="5356650"/>
              <a:ext cx="14225" cy="14875"/>
            </a:xfrm>
            <a:custGeom>
              <a:rect b="b" l="l" r="r" t="t"/>
              <a:pathLst>
                <a:path extrusionOk="0" h="595" w="569">
                  <a:moveTo>
                    <a:pt x="365" y="1"/>
                  </a:moveTo>
                  <a:cubicBezTo>
                    <a:pt x="226" y="129"/>
                    <a:pt x="98" y="193"/>
                    <a:pt x="62" y="290"/>
                  </a:cubicBezTo>
                  <a:cubicBezTo>
                    <a:pt x="0" y="467"/>
                    <a:pt x="114" y="595"/>
                    <a:pt x="276" y="595"/>
                  </a:cubicBezTo>
                  <a:cubicBezTo>
                    <a:pt x="284" y="595"/>
                    <a:pt x="292" y="594"/>
                    <a:pt x="301" y="594"/>
                  </a:cubicBezTo>
                  <a:cubicBezTo>
                    <a:pt x="398" y="586"/>
                    <a:pt x="530" y="454"/>
                    <a:pt x="551" y="358"/>
                  </a:cubicBezTo>
                  <a:cubicBezTo>
                    <a:pt x="569" y="272"/>
                    <a:pt x="455" y="162"/>
                    <a:pt x="3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9"/>
            <p:cNvSpPr/>
            <p:nvPr/>
          </p:nvSpPr>
          <p:spPr>
            <a:xfrm>
              <a:off x="2585950" y="5381475"/>
              <a:ext cx="11075" cy="12650"/>
            </a:xfrm>
            <a:custGeom>
              <a:rect b="b" l="l" r="r" t="t"/>
              <a:pathLst>
                <a:path extrusionOk="0" h="506" w="443">
                  <a:moveTo>
                    <a:pt x="229" y="0"/>
                  </a:moveTo>
                  <a:cubicBezTo>
                    <a:pt x="133" y="150"/>
                    <a:pt x="47" y="244"/>
                    <a:pt x="11" y="351"/>
                  </a:cubicBezTo>
                  <a:cubicBezTo>
                    <a:pt x="0" y="381"/>
                    <a:pt x="161" y="505"/>
                    <a:pt x="196" y="505"/>
                  </a:cubicBezTo>
                  <a:cubicBezTo>
                    <a:pt x="198" y="505"/>
                    <a:pt x="199" y="505"/>
                    <a:pt x="200" y="504"/>
                  </a:cubicBezTo>
                  <a:cubicBezTo>
                    <a:pt x="293" y="440"/>
                    <a:pt x="386" y="347"/>
                    <a:pt x="428" y="244"/>
                  </a:cubicBezTo>
                  <a:cubicBezTo>
                    <a:pt x="443" y="204"/>
                    <a:pt x="326" y="112"/>
                    <a:pt x="2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9"/>
            <p:cNvSpPr/>
            <p:nvPr/>
          </p:nvSpPr>
          <p:spPr>
            <a:xfrm>
              <a:off x="2359800" y="5308150"/>
              <a:ext cx="13600" cy="10425"/>
            </a:xfrm>
            <a:custGeom>
              <a:rect b="b" l="l" r="r" t="t"/>
              <a:pathLst>
                <a:path extrusionOk="0" h="417" w="544">
                  <a:moveTo>
                    <a:pt x="331" y="1"/>
                  </a:moveTo>
                  <a:cubicBezTo>
                    <a:pt x="327" y="1"/>
                    <a:pt x="324" y="1"/>
                    <a:pt x="321" y="2"/>
                  </a:cubicBezTo>
                  <a:cubicBezTo>
                    <a:pt x="222" y="34"/>
                    <a:pt x="143" y="144"/>
                    <a:pt x="0" y="273"/>
                  </a:cubicBezTo>
                  <a:cubicBezTo>
                    <a:pt x="140" y="337"/>
                    <a:pt x="243" y="417"/>
                    <a:pt x="299" y="417"/>
                  </a:cubicBezTo>
                  <a:cubicBezTo>
                    <a:pt x="306" y="417"/>
                    <a:pt x="312" y="415"/>
                    <a:pt x="318" y="412"/>
                  </a:cubicBezTo>
                  <a:cubicBezTo>
                    <a:pt x="411" y="366"/>
                    <a:pt x="471" y="251"/>
                    <a:pt x="543" y="166"/>
                  </a:cubicBezTo>
                  <a:cubicBezTo>
                    <a:pt x="472" y="108"/>
                    <a:pt x="383" y="1"/>
                    <a:pt x="33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9"/>
            <p:cNvSpPr/>
            <p:nvPr/>
          </p:nvSpPr>
          <p:spPr>
            <a:xfrm>
              <a:off x="2490500" y="5384250"/>
              <a:ext cx="11625" cy="12425"/>
            </a:xfrm>
            <a:custGeom>
              <a:rect b="b" l="l" r="r" t="t"/>
              <a:pathLst>
                <a:path extrusionOk="0" h="497" w="465">
                  <a:moveTo>
                    <a:pt x="293" y="0"/>
                  </a:moveTo>
                  <a:cubicBezTo>
                    <a:pt x="292" y="0"/>
                    <a:pt x="291" y="0"/>
                    <a:pt x="290" y="1"/>
                  </a:cubicBezTo>
                  <a:cubicBezTo>
                    <a:pt x="186" y="43"/>
                    <a:pt x="83" y="121"/>
                    <a:pt x="22" y="215"/>
                  </a:cubicBezTo>
                  <a:cubicBezTo>
                    <a:pt x="0" y="243"/>
                    <a:pt x="115" y="361"/>
                    <a:pt x="208" y="497"/>
                  </a:cubicBezTo>
                  <a:cubicBezTo>
                    <a:pt x="322" y="365"/>
                    <a:pt x="422" y="289"/>
                    <a:pt x="450" y="197"/>
                  </a:cubicBezTo>
                  <a:cubicBezTo>
                    <a:pt x="464" y="148"/>
                    <a:pt x="325" y="0"/>
                    <a:pt x="2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9"/>
            <p:cNvSpPr/>
            <p:nvPr/>
          </p:nvSpPr>
          <p:spPr>
            <a:xfrm>
              <a:off x="2449700" y="5376300"/>
              <a:ext cx="9825" cy="12075"/>
            </a:xfrm>
            <a:custGeom>
              <a:rect b="b" l="l" r="r" t="t"/>
              <a:pathLst>
                <a:path extrusionOk="0" h="483" w="393">
                  <a:moveTo>
                    <a:pt x="162" y="1"/>
                  </a:moveTo>
                  <a:cubicBezTo>
                    <a:pt x="104" y="75"/>
                    <a:pt x="0" y="151"/>
                    <a:pt x="4" y="222"/>
                  </a:cubicBezTo>
                  <a:cubicBezTo>
                    <a:pt x="7" y="293"/>
                    <a:pt x="114" y="361"/>
                    <a:pt x="226" y="482"/>
                  </a:cubicBezTo>
                  <a:cubicBezTo>
                    <a:pt x="300" y="340"/>
                    <a:pt x="393" y="243"/>
                    <a:pt x="376" y="179"/>
                  </a:cubicBezTo>
                  <a:cubicBezTo>
                    <a:pt x="354" y="104"/>
                    <a:pt x="236" y="57"/>
                    <a:pt x="1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9"/>
            <p:cNvSpPr/>
            <p:nvPr/>
          </p:nvSpPr>
          <p:spPr>
            <a:xfrm>
              <a:off x="2176775" y="5016925"/>
              <a:ext cx="8400" cy="8450"/>
            </a:xfrm>
            <a:custGeom>
              <a:rect b="b" l="l" r="r" t="t"/>
              <a:pathLst>
                <a:path extrusionOk="0" h="338" w="336">
                  <a:moveTo>
                    <a:pt x="176" y="1"/>
                  </a:moveTo>
                  <a:cubicBezTo>
                    <a:pt x="130" y="1"/>
                    <a:pt x="70" y="81"/>
                    <a:pt x="0" y="133"/>
                  </a:cubicBezTo>
                  <a:cubicBezTo>
                    <a:pt x="57" y="215"/>
                    <a:pt x="96" y="276"/>
                    <a:pt x="139" y="337"/>
                  </a:cubicBezTo>
                  <a:cubicBezTo>
                    <a:pt x="204" y="276"/>
                    <a:pt x="279" y="219"/>
                    <a:pt x="325" y="144"/>
                  </a:cubicBezTo>
                  <a:cubicBezTo>
                    <a:pt x="336" y="126"/>
                    <a:pt x="236" y="8"/>
                    <a:pt x="179" y="1"/>
                  </a:cubicBezTo>
                  <a:cubicBezTo>
                    <a:pt x="178" y="1"/>
                    <a:pt x="177" y="1"/>
                    <a:pt x="1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9"/>
            <p:cNvSpPr/>
            <p:nvPr/>
          </p:nvSpPr>
          <p:spPr>
            <a:xfrm>
              <a:off x="2540225" y="5383450"/>
              <a:ext cx="18075" cy="7275"/>
            </a:xfrm>
            <a:custGeom>
              <a:rect b="b" l="l" r="r" t="t"/>
              <a:pathLst>
                <a:path extrusionOk="0" h="291" w="723">
                  <a:moveTo>
                    <a:pt x="708" y="0"/>
                  </a:moveTo>
                  <a:cubicBezTo>
                    <a:pt x="706" y="8"/>
                    <a:pt x="703" y="15"/>
                    <a:pt x="701" y="23"/>
                  </a:cubicBezTo>
                  <a:lnTo>
                    <a:pt x="701" y="23"/>
                  </a:lnTo>
                  <a:cubicBezTo>
                    <a:pt x="708" y="21"/>
                    <a:pt x="715" y="20"/>
                    <a:pt x="722" y="18"/>
                  </a:cubicBezTo>
                  <a:lnTo>
                    <a:pt x="708" y="0"/>
                  </a:lnTo>
                  <a:close/>
                  <a:moveTo>
                    <a:pt x="701" y="23"/>
                  </a:moveTo>
                  <a:cubicBezTo>
                    <a:pt x="522" y="61"/>
                    <a:pt x="337" y="103"/>
                    <a:pt x="1" y="175"/>
                  </a:cubicBezTo>
                  <a:cubicBezTo>
                    <a:pt x="172" y="253"/>
                    <a:pt x="302" y="291"/>
                    <a:pt x="403" y="291"/>
                  </a:cubicBezTo>
                  <a:cubicBezTo>
                    <a:pt x="563" y="291"/>
                    <a:pt x="647" y="197"/>
                    <a:pt x="701" y="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9"/>
            <p:cNvSpPr/>
            <p:nvPr/>
          </p:nvSpPr>
          <p:spPr>
            <a:xfrm>
              <a:off x="2360950" y="5347175"/>
              <a:ext cx="13075" cy="7900"/>
            </a:xfrm>
            <a:custGeom>
              <a:rect b="b" l="l" r="r" t="t"/>
              <a:pathLst>
                <a:path extrusionOk="0" h="316" w="523">
                  <a:moveTo>
                    <a:pt x="58" y="1"/>
                  </a:moveTo>
                  <a:cubicBezTo>
                    <a:pt x="40" y="30"/>
                    <a:pt x="18" y="58"/>
                    <a:pt x="0" y="87"/>
                  </a:cubicBezTo>
                  <a:cubicBezTo>
                    <a:pt x="58" y="147"/>
                    <a:pt x="107" y="226"/>
                    <a:pt x="179" y="258"/>
                  </a:cubicBezTo>
                  <a:cubicBezTo>
                    <a:pt x="265" y="301"/>
                    <a:pt x="369" y="301"/>
                    <a:pt x="461" y="315"/>
                  </a:cubicBezTo>
                  <a:cubicBezTo>
                    <a:pt x="483" y="266"/>
                    <a:pt x="504" y="212"/>
                    <a:pt x="522" y="158"/>
                  </a:cubicBezTo>
                  <a:cubicBezTo>
                    <a:pt x="369" y="105"/>
                    <a:pt x="215" y="55"/>
                    <a:pt x="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7" name="Google Shape;3417;p29"/>
          <p:cNvSpPr/>
          <p:nvPr/>
        </p:nvSpPr>
        <p:spPr>
          <a:xfrm rot="2700063">
            <a:off x="-1632810" y="-1940732"/>
            <a:ext cx="3657442" cy="3296317"/>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9"/>
          <p:cNvSpPr txBox="1"/>
          <p:nvPr>
            <p:ph type="title"/>
          </p:nvPr>
        </p:nvSpPr>
        <p:spPr>
          <a:xfrm>
            <a:off x="719963"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9" name="Google Shape;3419;p29"/>
          <p:cNvSpPr txBox="1"/>
          <p:nvPr>
            <p:ph idx="1" type="body"/>
          </p:nvPr>
        </p:nvSpPr>
        <p:spPr>
          <a:xfrm>
            <a:off x="1390800" y="2475350"/>
            <a:ext cx="6362400" cy="988800"/>
          </a:xfrm>
          <a:prstGeom prst="rect">
            <a:avLst/>
          </a:prstGeom>
        </p:spPr>
        <p:txBody>
          <a:bodyPr anchorCtr="0" anchor="ctr" bIns="0" lIns="0" spcFirstLastPara="1" rIns="0" wrap="square" tIns="0">
            <a:noAutofit/>
          </a:bodyPr>
          <a:lstStyle>
            <a:lvl1pPr indent="-317500" lvl="0" marL="457200" marR="50800" rtl="0">
              <a:lnSpc>
                <a:spcPct val="100000"/>
              </a:lnSpc>
              <a:spcBef>
                <a:spcPts val="1000"/>
              </a:spcBef>
              <a:spcAft>
                <a:spcPts val="0"/>
              </a:spcAft>
              <a:buClr>
                <a:schemeClr val="dk1"/>
              </a:buClr>
              <a:buSzPts val="1400"/>
              <a:buFont typeface="Arial"/>
              <a:buChar char="●"/>
              <a:defRPr sz="1400">
                <a:solidFill>
                  <a:schemeClr val="dk1"/>
                </a:solidFill>
                <a:latin typeface="Barlow"/>
                <a:ea typeface="Barlow"/>
                <a:cs typeface="Barlow"/>
                <a:sym typeface="Barlow"/>
              </a:defRPr>
            </a:lvl1pPr>
            <a:lvl2pPr indent="-317500" lvl="1" marL="914400" rtl="0">
              <a:spcBef>
                <a:spcPts val="0"/>
              </a:spcBef>
              <a:spcAft>
                <a:spcPts val="0"/>
              </a:spcAft>
              <a:buClr>
                <a:schemeClr val="dk1"/>
              </a:buClr>
              <a:buSzPts val="1400"/>
              <a:buFont typeface="Arial"/>
              <a:buChar char="○"/>
              <a:defRPr>
                <a:solidFill>
                  <a:schemeClr val="dk1"/>
                </a:solidFill>
              </a:defRPr>
            </a:lvl2pPr>
            <a:lvl3pPr indent="-317500" lvl="2" marL="1371600" rtl="0">
              <a:spcBef>
                <a:spcPts val="0"/>
              </a:spcBef>
              <a:spcAft>
                <a:spcPts val="0"/>
              </a:spcAft>
              <a:buClr>
                <a:schemeClr val="dk1"/>
              </a:buClr>
              <a:buSzPts val="1400"/>
              <a:buFont typeface="Arial"/>
              <a:buChar char="■"/>
              <a:defRPr>
                <a:solidFill>
                  <a:schemeClr val="dk1"/>
                </a:solidFill>
              </a:defRPr>
            </a:lvl3pPr>
            <a:lvl4pPr indent="-317500" lvl="3" marL="1828800" rtl="0">
              <a:spcBef>
                <a:spcPts val="0"/>
              </a:spcBef>
              <a:spcAft>
                <a:spcPts val="0"/>
              </a:spcAft>
              <a:buClr>
                <a:schemeClr val="dk1"/>
              </a:buClr>
              <a:buSzPts val="1400"/>
              <a:buFont typeface="Arial"/>
              <a:buChar char="●"/>
              <a:defRPr>
                <a:solidFill>
                  <a:schemeClr val="dk1"/>
                </a:solidFill>
              </a:defRPr>
            </a:lvl4pPr>
            <a:lvl5pPr indent="-317500" lvl="4" marL="2286000" rtl="0">
              <a:spcBef>
                <a:spcPts val="0"/>
              </a:spcBef>
              <a:spcAft>
                <a:spcPts val="0"/>
              </a:spcAft>
              <a:buClr>
                <a:schemeClr val="dk1"/>
              </a:buClr>
              <a:buSzPts val="1400"/>
              <a:buFont typeface="Arial"/>
              <a:buChar char="○"/>
              <a:defRPr>
                <a:solidFill>
                  <a:schemeClr val="dk1"/>
                </a:solidFill>
              </a:defRPr>
            </a:lvl5pPr>
            <a:lvl6pPr indent="-317500" lvl="5" marL="2743200" rtl="0">
              <a:spcBef>
                <a:spcPts val="0"/>
              </a:spcBef>
              <a:spcAft>
                <a:spcPts val="0"/>
              </a:spcAft>
              <a:buClr>
                <a:schemeClr val="dk1"/>
              </a:buClr>
              <a:buSzPts val="1400"/>
              <a:buFont typeface="Arial"/>
              <a:buChar char="■"/>
              <a:defRPr>
                <a:solidFill>
                  <a:schemeClr val="dk1"/>
                </a:solidFill>
              </a:defRPr>
            </a:lvl6pPr>
            <a:lvl7pPr indent="-317500" lvl="6" marL="3200400" rtl="0">
              <a:spcBef>
                <a:spcPts val="0"/>
              </a:spcBef>
              <a:spcAft>
                <a:spcPts val="0"/>
              </a:spcAft>
              <a:buClr>
                <a:schemeClr val="dk1"/>
              </a:buClr>
              <a:buSzPts val="1400"/>
              <a:buFont typeface="Arial"/>
              <a:buChar char="●"/>
              <a:defRPr>
                <a:solidFill>
                  <a:schemeClr val="dk1"/>
                </a:solidFill>
              </a:defRPr>
            </a:lvl7pPr>
            <a:lvl8pPr indent="-317500" lvl="7" marL="3657600" rtl="0">
              <a:spcBef>
                <a:spcPts val="0"/>
              </a:spcBef>
              <a:spcAft>
                <a:spcPts val="0"/>
              </a:spcAft>
              <a:buClr>
                <a:schemeClr val="dk1"/>
              </a:buClr>
              <a:buSzPts val="1400"/>
              <a:buFont typeface="Arial"/>
              <a:buChar char="○"/>
              <a:defRPr>
                <a:solidFill>
                  <a:schemeClr val="dk1"/>
                </a:solidFill>
              </a:defRPr>
            </a:lvl8pPr>
            <a:lvl9pPr indent="-317500" lvl="8" marL="4114800" rtl="0">
              <a:spcBef>
                <a:spcPts val="0"/>
              </a:spcBef>
              <a:spcAft>
                <a:spcPts val="0"/>
              </a:spcAft>
              <a:buClr>
                <a:schemeClr val="dk1"/>
              </a:buClr>
              <a:buSzPts val="1400"/>
              <a:buFont typeface="Arial"/>
              <a:buChar char="■"/>
              <a:defRPr>
                <a:solidFill>
                  <a:schemeClr val="dk1"/>
                </a:solidFill>
              </a:defRPr>
            </a:lvl9pPr>
          </a:lstStyle>
          <a:p/>
        </p:txBody>
      </p:sp>
      <p:sp>
        <p:nvSpPr>
          <p:cNvPr id="3420" name="Google Shape;3420;p29"/>
          <p:cNvSpPr txBox="1"/>
          <p:nvPr>
            <p:ph idx="2" type="subTitle"/>
          </p:nvPr>
        </p:nvSpPr>
        <p:spPr>
          <a:xfrm>
            <a:off x="3809963" y="1936850"/>
            <a:ext cx="1524000" cy="34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None/>
              <a:defRPr b="1" sz="20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3421" name="Shape 3421"/>
        <p:cNvGrpSpPr/>
        <p:nvPr/>
      </p:nvGrpSpPr>
      <p:grpSpPr>
        <a:xfrm>
          <a:off x="0" y="0"/>
          <a:ext cx="0" cy="0"/>
          <a:chOff x="0" y="0"/>
          <a:chExt cx="0" cy="0"/>
        </a:xfrm>
      </p:grpSpPr>
      <p:sp>
        <p:nvSpPr>
          <p:cNvPr id="3422" name="Google Shape;3422;p30"/>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spcBef>
                <a:spcPts val="0"/>
              </a:spcBef>
              <a:spcAft>
                <a:spcPts val="0"/>
              </a:spcAft>
              <a:buSzPts val="3000"/>
              <a:buFont typeface="Krona One"/>
              <a:buNone/>
              <a:defRPr sz="3000">
                <a:latin typeface="Krona One"/>
                <a:ea typeface="Krona One"/>
                <a:cs typeface="Krona One"/>
                <a:sym typeface="Krona One"/>
              </a:defRPr>
            </a:lvl2pPr>
            <a:lvl3pPr lvl="2" rtl="0">
              <a:spcBef>
                <a:spcPts val="0"/>
              </a:spcBef>
              <a:spcAft>
                <a:spcPts val="0"/>
              </a:spcAft>
              <a:buSzPts val="3000"/>
              <a:buFont typeface="Krona One"/>
              <a:buNone/>
              <a:defRPr sz="3000">
                <a:latin typeface="Krona One"/>
                <a:ea typeface="Krona One"/>
                <a:cs typeface="Krona One"/>
                <a:sym typeface="Krona One"/>
              </a:defRPr>
            </a:lvl3pPr>
            <a:lvl4pPr lvl="3" rtl="0">
              <a:spcBef>
                <a:spcPts val="0"/>
              </a:spcBef>
              <a:spcAft>
                <a:spcPts val="0"/>
              </a:spcAft>
              <a:buSzPts val="3000"/>
              <a:buFont typeface="Krona One"/>
              <a:buNone/>
              <a:defRPr sz="3000">
                <a:latin typeface="Krona One"/>
                <a:ea typeface="Krona One"/>
                <a:cs typeface="Krona One"/>
                <a:sym typeface="Krona One"/>
              </a:defRPr>
            </a:lvl4pPr>
            <a:lvl5pPr lvl="4" rtl="0">
              <a:spcBef>
                <a:spcPts val="0"/>
              </a:spcBef>
              <a:spcAft>
                <a:spcPts val="0"/>
              </a:spcAft>
              <a:buSzPts val="3000"/>
              <a:buFont typeface="Krona One"/>
              <a:buNone/>
              <a:defRPr sz="3000">
                <a:latin typeface="Krona One"/>
                <a:ea typeface="Krona One"/>
                <a:cs typeface="Krona One"/>
                <a:sym typeface="Krona One"/>
              </a:defRPr>
            </a:lvl5pPr>
            <a:lvl6pPr lvl="5" rtl="0">
              <a:spcBef>
                <a:spcPts val="0"/>
              </a:spcBef>
              <a:spcAft>
                <a:spcPts val="0"/>
              </a:spcAft>
              <a:buSzPts val="3000"/>
              <a:buFont typeface="Krona One"/>
              <a:buNone/>
              <a:defRPr sz="3000">
                <a:latin typeface="Krona One"/>
                <a:ea typeface="Krona One"/>
                <a:cs typeface="Krona One"/>
                <a:sym typeface="Krona One"/>
              </a:defRPr>
            </a:lvl6pPr>
            <a:lvl7pPr lvl="6" rtl="0">
              <a:spcBef>
                <a:spcPts val="0"/>
              </a:spcBef>
              <a:spcAft>
                <a:spcPts val="0"/>
              </a:spcAft>
              <a:buSzPts val="3000"/>
              <a:buFont typeface="Krona One"/>
              <a:buNone/>
              <a:defRPr sz="3000">
                <a:latin typeface="Krona One"/>
                <a:ea typeface="Krona One"/>
                <a:cs typeface="Krona One"/>
                <a:sym typeface="Krona One"/>
              </a:defRPr>
            </a:lvl7pPr>
            <a:lvl8pPr lvl="7" rtl="0">
              <a:spcBef>
                <a:spcPts val="0"/>
              </a:spcBef>
              <a:spcAft>
                <a:spcPts val="0"/>
              </a:spcAft>
              <a:buSzPts val="3000"/>
              <a:buFont typeface="Krona One"/>
              <a:buNone/>
              <a:defRPr sz="3000">
                <a:latin typeface="Krona One"/>
                <a:ea typeface="Krona One"/>
                <a:cs typeface="Krona One"/>
                <a:sym typeface="Krona One"/>
              </a:defRPr>
            </a:lvl8pPr>
            <a:lvl9pPr lvl="8" rtl="0">
              <a:spcBef>
                <a:spcPts val="0"/>
              </a:spcBef>
              <a:spcAft>
                <a:spcPts val="0"/>
              </a:spcAft>
              <a:buSzPts val="3000"/>
              <a:buFont typeface="Krona One"/>
              <a:buNone/>
              <a:defRPr sz="3000">
                <a:latin typeface="Krona One"/>
                <a:ea typeface="Krona One"/>
                <a:cs typeface="Krona One"/>
                <a:sym typeface="Krona One"/>
              </a:defRPr>
            </a:lvl9pPr>
          </a:lstStyle>
          <a:p/>
        </p:txBody>
      </p:sp>
      <p:sp>
        <p:nvSpPr>
          <p:cNvPr id="3423" name="Google Shape;3423;p30"/>
          <p:cNvSpPr txBox="1"/>
          <p:nvPr>
            <p:ph idx="1" type="subTitle"/>
          </p:nvPr>
        </p:nvSpPr>
        <p:spPr>
          <a:xfrm>
            <a:off x="3555900" y="2660350"/>
            <a:ext cx="2032200" cy="402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3424" name="Google Shape;3424;p30"/>
          <p:cNvSpPr txBox="1"/>
          <p:nvPr>
            <p:ph idx="2" type="subTitle"/>
          </p:nvPr>
        </p:nvSpPr>
        <p:spPr>
          <a:xfrm>
            <a:off x="3555900" y="3062625"/>
            <a:ext cx="2032200" cy="82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425" name="Google Shape;3425;p30"/>
          <p:cNvSpPr txBox="1"/>
          <p:nvPr>
            <p:ph idx="3" type="subTitle"/>
          </p:nvPr>
        </p:nvSpPr>
        <p:spPr>
          <a:xfrm>
            <a:off x="6387377" y="2660350"/>
            <a:ext cx="2032200" cy="402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3426" name="Google Shape;3426;p30"/>
          <p:cNvSpPr txBox="1"/>
          <p:nvPr>
            <p:ph idx="4" type="subTitle"/>
          </p:nvPr>
        </p:nvSpPr>
        <p:spPr>
          <a:xfrm>
            <a:off x="6387377" y="3062625"/>
            <a:ext cx="2032200" cy="82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427" name="Google Shape;3427;p30"/>
          <p:cNvSpPr txBox="1"/>
          <p:nvPr>
            <p:ph idx="5" type="subTitle"/>
          </p:nvPr>
        </p:nvSpPr>
        <p:spPr>
          <a:xfrm>
            <a:off x="715250" y="2660350"/>
            <a:ext cx="2032200" cy="402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3428" name="Google Shape;3428;p30"/>
          <p:cNvSpPr txBox="1"/>
          <p:nvPr>
            <p:ph idx="6" type="subTitle"/>
          </p:nvPr>
        </p:nvSpPr>
        <p:spPr>
          <a:xfrm>
            <a:off x="715250" y="3062625"/>
            <a:ext cx="2032200" cy="82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429" name="Google Shape;3429;p30"/>
          <p:cNvSpPr/>
          <p:nvPr/>
        </p:nvSpPr>
        <p:spPr>
          <a:xfrm rot="-4557216">
            <a:off x="-2900673" y="-2391728"/>
            <a:ext cx="5526860" cy="3014000"/>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0"/>
          <p:cNvSpPr/>
          <p:nvPr/>
        </p:nvSpPr>
        <p:spPr>
          <a:xfrm rot="9962663">
            <a:off x="846549" y="4726563"/>
            <a:ext cx="5526851" cy="301399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0"/>
          <p:cNvSpPr/>
          <p:nvPr/>
        </p:nvSpPr>
        <p:spPr>
          <a:xfrm rot="-4557216">
            <a:off x="6709927" y="4525985"/>
            <a:ext cx="5526860" cy="3014000"/>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8" name="Shape 1078"/>
        <p:cNvGrpSpPr/>
        <p:nvPr/>
      </p:nvGrpSpPr>
      <p:grpSpPr>
        <a:xfrm>
          <a:off x="0" y="0"/>
          <a:ext cx="0" cy="0"/>
          <a:chOff x="0" y="0"/>
          <a:chExt cx="0" cy="0"/>
        </a:xfrm>
      </p:grpSpPr>
      <p:sp>
        <p:nvSpPr>
          <p:cNvPr id="1079" name="Google Shape;1079;p4"/>
          <p:cNvSpPr txBox="1"/>
          <p:nvPr>
            <p:ph type="title"/>
          </p:nvPr>
        </p:nvSpPr>
        <p:spPr>
          <a:xfrm>
            <a:off x="691945" y="540000"/>
            <a:ext cx="7818300" cy="5643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80" name="Google Shape;1080;p4"/>
          <p:cNvSpPr txBox="1"/>
          <p:nvPr>
            <p:ph idx="1" type="body"/>
          </p:nvPr>
        </p:nvSpPr>
        <p:spPr>
          <a:xfrm>
            <a:off x="720000" y="1237050"/>
            <a:ext cx="7704000" cy="3366600"/>
          </a:xfrm>
          <a:prstGeom prst="rect">
            <a:avLst/>
          </a:prstGeom>
        </p:spPr>
        <p:txBody>
          <a:bodyPr anchorCtr="0" anchor="ctr" bIns="0" lIns="0" spcFirstLastPara="1" rIns="0" wrap="square" tIns="0">
            <a:noAutofit/>
          </a:bodyPr>
          <a:lstStyle>
            <a:lvl1pPr indent="-311150" lvl="0" marL="457200">
              <a:lnSpc>
                <a:spcPct val="100000"/>
              </a:lnSpc>
              <a:spcBef>
                <a:spcPts val="0"/>
              </a:spcBef>
              <a:spcAft>
                <a:spcPts val="0"/>
              </a:spcAft>
              <a:buClr>
                <a:schemeClr val="dk1"/>
              </a:buClr>
              <a:buSzPts val="1300"/>
              <a:buFont typeface="Barlow"/>
              <a:buAutoNum type="arabicPeriod"/>
              <a:defRPr sz="1200">
                <a:latin typeface="Barlow"/>
                <a:ea typeface="Barlow"/>
                <a:cs typeface="Barlow"/>
                <a:sym typeface="Barlow"/>
              </a:defRPr>
            </a:lvl1pPr>
            <a:lvl2pPr indent="-311150" lvl="1" marL="914400">
              <a:spcBef>
                <a:spcPts val="0"/>
              </a:spcBef>
              <a:spcAft>
                <a:spcPts val="0"/>
              </a:spcAft>
              <a:buClr>
                <a:schemeClr val="dk1"/>
              </a:buClr>
              <a:buSzPts val="1300"/>
              <a:buFont typeface="PT Sans Narrow"/>
              <a:buAutoNum type="alphaLcPeriod"/>
              <a:defRPr sz="1300"/>
            </a:lvl2pPr>
            <a:lvl3pPr indent="-311150" lvl="2" marL="1371600">
              <a:spcBef>
                <a:spcPts val="0"/>
              </a:spcBef>
              <a:spcAft>
                <a:spcPts val="0"/>
              </a:spcAft>
              <a:buClr>
                <a:schemeClr val="dk1"/>
              </a:buClr>
              <a:buSzPts val="1300"/>
              <a:buFont typeface="PT Sans Narrow"/>
              <a:buAutoNum type="romanLcPeriod"/>
              <a:defRPr sz="1300"/>
            </a:lvl3pPr>
            <a:lvl4pPr indent="-311150" lvl="3" marL="1828800">
              <a:spcBef>
                <a:spcPts val="0"/>
              </a:spcBef>
              <a:spcAft>
                <a:spcPts val="0"/>
              </a:spcAft>
              <a:buClr>
                <a:schemeClr val="dk1"/>
              </a:buClr>
              <a:buSzPts val="1300"/>
              <a:buFont typeface="PT Sans Narrow"/>
              <a:buAutoNum type="arabicPeriod"/>
              <a:defRPr sz="1300"/>
            </a:lvl4pPr>
            <a:lvl5pPr indent="-311150" lvl="4" marL="2286000">
              <a:spcBef>
                <a:spcPts val="0"/>
              </a:spcBef>
              <a:spcAft>
                <a:spcPts val="0"/>
              </a:spcAft>
              <a:buClr>
                <a:schemeClr val="dk1"/>
              </a:buClr>
              <a:buSzPts val="1300"/>
              <a:buFont typeface="PT Sans Narrow"/>
              <a:buAutoNum type="alphaLcPeriod"/>
              <a:defRPr sz="1300"/>
            </a:lvl5pPr>
            <a:lvl6pPr indent="-311150" lvl="5" marL="2743200">
              <a:spcBef>
                <a:spcPts val="0"/>
              </a:spcBef>
              <a:spcAft>
                <a:spcPts val="0"/>
              </a:spcAft>
              <a:buClr>
                <a:schemeClr val="dk1"/>
              </a:buClr>
              <a:buSzPts val="1300"/>
              <a:buFont typeface="PT Sans Narrow"/>
              <a:buAutoNum type="romanLcPeriod"/>
              <a:defRPr sz="1300"/>
            </a:lvl6pPr>
            <a:lvl7pPr indent="-311150" lvl="6" marL="3200400">
              <a:spcBef>
                <a:spcPts val="0"/>
              </a:spcBef>
              <a:spcAft>
                <a:spcPts val="0"/>
              </a:spcAft>
              <a:buClr>
                <a:schemeClr val="dk1"/>
              </a:buClr>
              <a:buSzPts val="1300"/>
              <a:buFont typeface="PT Sans Narrow"/>
              <a:buAutoNum type="arabicPeriod"/>
              <a:defRPr sz="1300"/>
            </a:lvl7pPr>
            <a:lvl8pPr indent="-311150" lvl="7" marL="3657600">
              <a:spcBef>
                <a:spcPts val="0"/>
              </a:spcBef>
              <a:spcAft>
                <a:spcPts val="0"/>
              </a:spcAft>
              <a:buClr>
                <a:schemeClr val="dk1"/>
              </a:buClr>
              <a:buSzPts val="1300"/>
              <a:buFont typeface="PT Sans Narrow"/>
              <a:buAutoNum type="alphaLcPeriod"/>
              <a:defRPr sz="1300"/>
            </a:lvl8pPr>
            <a:lvl9pPr indent="-311150" lvl="8" marL="4114800">
              <a:spcBef>
                <a:spcPts val="0"/>
              </a:spcBef>
              <a:spcAft>
                <a:spcPts val="0"/>
              </a:spcAft>
              <a:buClr>
                <a:schemeClr val="dk1"/>
              </a:buClr>
              <a:buSzPts val="1300"/>
              <a:buFont typeface="PT Sans Narrow"/>
              <a:buAutoNum type="romanLcPeriod"/>
              <a:defRPr sz="1300"/>
            </a:lvl9pPr>
          </a:lstStyle>
          <a:p/>
        </p:txBody>
      </p:sp>
      <p:sp>
        <p:nvSpPr>
          <p:cNvPr id="1081" name="Google Shape;1081;p4"/>
          <p:cNvSpPr/>
          <p:nvPr/>
        </p:nvSpPr>
        <p:spPr>
          <a:xfrm rot="3288559">
            <a:off x="-877282" y="-3817147"/>
            <a:ext cx="3498550" cy="5512149"/>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rot="-5914780">
            <a:off x="7284863" y="-2284196"/>
            <a:ext cx="4528695" cy="4081616"/>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CD8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rot="1632888">
            <a:off x="2976300" y="4402991"/>
            <a:ext cx="3734683" cy="301399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4" name="Google Shape;1084;p4"/>
          <p:cNvGrpSpPr/>
          <p:nvPr/>
        </p:nvGrpSpPr>
        <p:grpSpPr>
          <a:xfrm>
            <a:off x="8123120" y="4278517"/>
            <a:ext cx="601754" cy="649945"/>
            <a:chOff x="289800" y="2782250"/>
            <a:chExt cx="329025" cy="355375"/>
          </a:xfrm>
        </p:grpSpPr>
        <p:sp>
          <p:nvSpPr>
            <p:cNvPr id="1085" name="Google Shape;1085;p4"/>
            <p:cNvSpPr/>
            <p:nvPr/>
          </p:nvSpPr>
          <p:spPr>
            <a:xfrm>
              <a:off x="289800" y="2782250"/>
              <a:ext cx="329025" cy="355375"/>
            </a:xfrm>
            <a:custGeom>
              <a:rect b="b" l="l" r="r" t="t"/>
              <a:pathLst>
                <a:path extrusionOk="0" h="14215" w="13161">
                  <a:moveTo>
                    <a:pt x="9716" y="617"/>
                  </a:moveTo>
                  <a:cubicBezTo>
                    <a:pt x="9828" y="617"/>
                    <a:pt x="9945" y="659"/>
                    <a:pt x="10075" y="780"/>
                  </a:cubicBezTo>
                  <a:cubicBezTo>
                    <a:pt x="9808" y="841"/>
                    <a:pt x="9670" y="872"/>
                    <a:pt x="9569" y="872"/>
                  </a:cubicBezTo>
                  <a:cubicBezTo>
                    <a:pt x="9461" y="872"/>
                    <a:pt x="9396" y="836"/>
                    <a:pt x="9261" y="763"/>
                  </a:cubicBezTo>
                  <a:cubicBezTo>
                    <a:pt x="9415" y="698"/>
                    <a:pt x="9560" y="617"/>
                    <a:pt x="9716" y="617"/>
                  </a:cubicBezTo>
                  <a:close/>
                  <a:moveTo>
                    <a:pt x="10879" y="948"/>
                  </a:moveTo>
                  <a:cubicBezTo>
                    <a:pt x="10980" y="1009"/>
                    <a:pt x="11079" y="1070"/>
                    <a:pt x="11179" y="1131"/>
                  </a:cubicBezTo>
                  <a:cubicBezTo>
                    <a:pt x="11154" y="1166"/>
                    <a:pt x="11133" y="1202"/>
                    <a:pt x="11112" y="1238"/>
                  </a:cubicBezTo>
                  <a:cubicBezTo>
                    <a:pt x="11015" y="1166"/>
                    <a:pt x="10922" y="1095"/>
                    <a:pt x="10825" y="1020"/>
                  </a:cubicBezTo>
                  <a:cubicBezTo>
                    <a:pt x="10843" y="999"/>
                    <a:pt x="10861" y="973"/>
                    <a:pt x="10879" y="948"/>
                  </a:cubicBezTo>
                  <a:close/>
                  <a:moveTo>
                    <a:pt x="11454" y="2855"/>
                  </a:moveTo>
                  <a:cubicBezTo>
                    <a:pt x="12432" y="3552"/>
                    <a:pt x="12622" y="4159"/>
                    <a:pt x="12101" y="4830"/>
                  </a:cubicBezTo>
                  <a:cubicBezTo>
                    <a:pt x="11722" y="4244"/>
                    <a:pt x="11586" y="3595"/>
                    <a:pt x="11454" y="2855"/>
                  </a:cubicBezTo>
                  <a:close/>
                  <a:moveTo>
                    <a:pt x="7787" y="994"/>
                  </a:moveTo>
                  <a:cubicBezTo>
                    <a:pt x="8018" y="1144"/>
                    <a:pt x="8233" y="1284"/>
                    <a:pt x="8451" y="1423"/>
                  </a:cubicBezTo>
                  <a:cubicBezTo>
                    <a:pt x="8627" y="1535"/>
                    <a:pt x="8797" y="1590"/>
                    <a:pt x="8966" y="1590"/>
                  </a:cubicBezTo>
                  <a:cubicBezTo>
                    <a:pt x="9160" y="1590"/>
                    <a:pt x="9352" y="1517"/>
                    <a:pt x="9551" y="1370"/>
                  </a:cubicBezTo>
                  <a:cubicBezTo>
                    <a:pt x="9708" y="1248"/>
                    <a:pt x="9940" y="1177"/>
                    <a:pt x="10136" y="1173"/>
                  </a:cubicBezTo>
                  <a:cubicBezTo>
                    <a:pt x="10144" y="1173"/>
                    <a:pt x="10153" y="1173"/>
                    <a:pt x="10161" y="1173"/>
                  </a:cubicBezTo>
                  <a:cubicBezTo>
                    <a:pt x="10570" y="1173"/>
                    <a:pt x="10945" y="1363"/>
                    <a:pt x="10833" y="2066"/>
                  </a:cubicBezTo>
                  <a:cubicBezTo>
                    <a:pt x="10233" y="2423"/>
                    <a:pt x="10083" y="3013"/>
                    <a:pt x="10115" y="3687"/>
                  </a:cubicBezTo>
                  <a:cubicBezTo>
                    <a:pt x="10140" y="4266"/>
                    <a:pt x="10101" y="4841"/>
                    <a:pt x="9840" y="5377"/>
                  </a:cubicBezTo>
                  <a:cubicBezTo>
                    <a:pt x="9538" y="6002"/>
                    <a:pt x="9246" y="6231"/>
                    <a:pt x="8657" y="6231"/>
                  </a:cubicBezTo>
                  <a:cubicBezTo>
                    <a:pt x="8557" y="6231"/>
                    <a:pt x="8448" y="6225"/>
                    <a:pt x="8329" y="6212"/>
                  </a:cubicBezTo>
                  <a:cubicBezTo>
                    <a:pt x="8322" y="6212"/>
                    <a:pt x="8314" y="6212"/>
                    <a:pt x="8306" y="6212"/>
                  </a:cubicBezTo>
                  <a:cubicBezTo>
                    <a:pt x="8255" y="6212"/>
                    <a:pt x="8199" y="6220"/>
                    <a:pt x="8125" y="6227"/>
                  </a:cubicBezTo>
                  <a:cubicBezTo>
                    <a:pt x="8044" y="6344"/>
                    <a:pt x="7965" y="6484"/>
                    <a:pt x="7861" y="6598"/>
                  </a:cubicBezTo>
                  <a:cubicBezTo>
                    <a:pt x="7733" y="6745"/>
                    <a:pt x="7601" y="6908"/>
                    <a:pt x="7433" y="7005"/>
                  </a:cubicBezTo>
                  <a:cubicBezTo>
                    <a:pt x="7267" y="7100"/>
                    <a:pt x="7130" y="7148"/>
                    <a:pt x="7020" y="7148"/>
                  </a:cubicBezTo>
                  <a:cubicBezTo>
                    <a:pt x="6803" y="7148"/>
                    <a:pt x="6690" y="6963"/>
                    <a:pt x="6661" y="6591"/>
                  </a:cubicBezTo>
                  <a:cubicBezTo>
                    <a:pt x="6647" y="6377"/>
                    <a:pt x="6640" y="6163"/>
                    <a:pt x="6622" y="5820"/>
                  </a:cubicBezTo>
                  <a:cubicBezTo>
                    <a:pt x="6358" y="6066"/>
                    <a:pt x="6165" y="6244"/>
                    <a:pt x="5972" y="6423"/>
                  </a:cubicBezTo>
                  <a:cubicBezTo>
                    <a:pt x="5660" y="6717"/>
                    <a:pt x="5319" y="6856"/>
                    <a:pt x="4952" y="6856"/>
                  </a:cubicBezTo>
                  <a:cubicBezTo>
                    <a:pt x="4748" y="6856"/>
                    <a:pt x="4536" y="6813"/>
                    <a:pt x="4316" y="6730"/>
                  </a:cubicBezTo>
                  <a:cubicBezTo>
                    <a:pt x="4026" y="6619"/>
                    <a:pt x="3861" y="6437"/>
                    <a:pt x="3866" y="6109"/>
                  </a:cubicBezTo>
                  <a:cubicBezTo>
                    <a:pt x="3869" y="5798"/>
                    <a:pt x="3844" y="5487"/>
                    <a:pt x="3833" y="5173"/>
                  </a:cubicBezTo>
                  <a:cubicBezTo>
                    <a:pt x="3780" y="5162"/>
                    <a:pt x="3729" y="5148"/>
                    <a:pt x="3676" y="5138"/>
                  </a:cubicBezTo>
                  <a:cubicBezTo>
                    <a:pt x="3508" y="5698"/>
                    <a:pt x="3212" y="6130"/>
                    <a:pt x="2580" y="6308"/>
                  </a:cubicBezTo>
                  <a:cubicBezTo>
                    <a:pt x="2740" y="5555"/>
                    <a:pt x="3276" y="4930"/>
                    <a:pt x="3094" y="4112"/>
                  </a:cubicBezTo>
                  <a:lnTo>
                    <a:pt x="3094" y="4112"/>
                  </a:lnTo>
                  <a:cubicBezTo>
                    <a:pt x="2918" y="4538"/>
                    <a:pt x="2719" y="4958"/>
                    <a:pt x="2576" y="5395"/>
                  </a:cubicBezTo>
                  <a:cubicBezTo>
                    <a:pt x="2437" y="5815"/>
                    <a:pt x="2351" y="6255"/>
                    <a:pt x="2229" y="6748"/>
                  </a:cubicBezTo>
                  <a:cubicBezTo>
                    <a:pt x="1951" y="6480"/>
                    <a:pt x="2030" y="6241"/>
                    <a:pt x="2040" y="6013"/>
                  </a:cubicBezTo>
                  <a:cubicBezTo>
                    <a:pt x="2055" y="5720"/>
                    <a:pt x="2035" y="5622"/>
                    <a:pt x="1836" y="5622"/>
                  </a:cubicBezTo>
                  <a:cubicBezTo>
                    <a:pt x="1761" y="5622"/>
                    <a:pt x="1660" y="5636"/>
                    <a:pt x="1526" y="5659"/>
                  </a:cubicBezTo>
                  <a:cubicBezTo>
                    <a:pt x="1497" y="5337"/>
                    <a:pt x="1633" y="5070"/>
                    <a:pt x="1801" y="4838"/>
                  </a:cubicBezTo>
                  <a:cubicBezTo>
                    <a:pt x="2348" y="4084"/>
                    <a:pt x="2912" y="3344"/>
                    <a:pt x="3480" y="2609"/>
                  </a:cubicBezTo>
                  <a:cubicBezTo>
                    <a:pt x="3622" y="2420"/>
                    <a:pt x="3808" y="2263"/>
                    <a:pt x="3990" y="2113"/>
                  </a:cubicBezTo>
                  <a:cubicBezTo>
                    <a:pt x="4230" y="1917"/>
                    <a:pt x="4496" y="1804"/>
                    <a:pt x="4786" y="1804"/>
                  </a:cubicBezTo>
                  <a:cubicBezTo>
                    <a:pt x="4889" y="1804"/>
                    <a:pt x="4995" y="1818"/>
                    <a:pt x="5104" y="1848"/>
                  </a:cubicBezTo>
                  <a:cubicBezTo>
                    <a:pt x="5183" y="1866"/>
                    <a:pt x="5269" y="1863"/>
                    <a:pt x="5340" y="1894"/>
                  </a:cubicBezTo>
                  <a:cubicBezTo>
                    <a:pt x="5580" y="1994"/>
                    <a:pt x="5805" y="2040"/>
                    <a:pt x="6017" y="2040"/>
                  </a:cubicBezTo>
                  <a:cubicBezTo>
                    <a:pt x="6530" y="2040"/>
                    <a:pt x="6969" y="1772"/>
                    <a:pt x="7365" y="1337"/>
                  </a:cubicBezTo>
                  <a:cubicBezTo>
                    <a:pt x="7483" y="1209"/>
                    <a:pt x="7640" y="1113"/>
                    <a:pt x="7787" y="994"/>
                  </a:cubicBezTo>
                  <a:close/>
                  <a:moveTo>
                    <a:pt x="1333" y="7341"/>
                  </a:moveTo>
                  <a:cubicBezTo>
                    <a:pt x="1494" y="7480"/>
                    <a:pt x="1651" y="7620"/>
                    <a:pt x="1847" y="7791"/>
                  </a:cubicBezTo>
                  <a:cubicBezTo>
                    <a:pt x="1430" y="8741"/>
                    <a:pt x="1130" y="9733"/>
                    <a:pt x="1394" y="10905"/>
                  </a:cubicBezTo>
                  <a:cubicBezTo>
                    <a:pt x="165" y="10119"/>
                    <a:pt x="183" y="8841"/>
                    <a:pt x="1333" y="7341"/>
                  </a:cubicBezTo>
                  <a:close/>
                  <a:moveTo>
                    <a:pt x="2216" y="8005"/>
                  </a:moveTo>
                  <a:cubicBezTo>
                    <a:pt x="2216" y="8744"/>
                    <a:pt x="2198" y="9441"/>
                    <a:pt x="2219" y="10137"/>
                  </a:cubicBezTo>
                  <a:cubicBezTo>
                    <a:pt x="2244" y="10866"/>
                    <a:pt x="2580" y="11498"/>
                    <a:pt x="2969" y="12205"/>
                  </a:cubicBezTo>
                  <a:cubicBezTo>
                    <a:pt x="1633" y="11826"/>
                    <a:pt x="1037" y="8980"/>
                    <a:pt x="2216" y="8005"/>
                  </a:cubicBezTo>
                  <a:close/>
                  <a:moveTo>
                    <a:pt x="11008" y="2402"/>
                  </a:moveTo>
                  <a:cubicBezTo>
                    <a:pt x="11008" y="2823"/>
                    <a:pt x="10937" y="3219"/>
                    <a:pt x="11022" y="3577"/>
                  </a:cubicBezTo>
                  <a:cubicBezTo>
                    <a:pt x="11176" y="4208"/>
                    <a:pt x="11425" y="4820"/>
                    <a:pt x="11636" y="5438"/>
                  </a:cubicBezTo>
                  <a:cubicBezTo>
                    <a:pt x="11908" y="6248"/>
                    <a:pt x="12229" y="7045"/>
                    <a:pt x="12425" y="7869"/>
                  </a:cubicBezTo>
                  <a:cubicBezTo>
                    <a:pt x="12547" y="8380"/>
                    <a:pt x="12501" y="8934"/>
                    <a:pt x="12486" y="9469"/>
                  </a:cubicBezTo>
                  <a:cubicBezTo>
                    <a:pt x="12483" y="9698"/>
                    <a:pt x="12401" y="9944"/>
                    <a:pt x="12293" y="10152"/>
                  </a:cubicBezTo>
                  <a:cubicBezTo>
                    <a:pt x="11807" y="11058"/>
                    <a:pt x="11176" y="11844"/>
                    <a:pt x="10301" y="12405"/>
                  </a:cubicBezTo>
                  <a:cubicBezTo>
                    <a:pt x="9939" y="12636"/>
                    <a:pt x="9559" y="12778"/>
                    <a:pt x="9163" y="12778"/>
                  </a:cubicBezTo>
                  <a:cubicBezTo>
                    <a:pt x="8946" y="12778"/>
                    <a:pt x="8724" y="12735"/>
                    <a:pt x="8497" y="12641"/>
                  </a:cubicBezTo>
                  <a:cubicBezTo>
                    <a:pt x="8275" y="13187"/>
                    <a:pt x="7840" y="13369"/>
                    <a:pt x="7344" y="13401"/>
                  </a:cubicBezTo>
                  <a:cubicBezTo>
                    <a:pt x="6947" y="13427"/>
                    <a:pt x="6587" y="13427"/>
                    <a:pt x="6236" y="13712"/>
                  </a:cubicBezTo>
                  <a:cubicBezTo>
                    <a:pt x="6113" y="13812"/>
                    <a:pt x="5974" y="13852"/>
                    <a:pt x="5830" y="13852"/>
                  </a:cubicBezTo>
                  <a:cubicBezTo>
                    <a:pt x="5605" y="13852"/>
                    <a:pt x="5370" y="13753"/>
                    <a:pt x="5168" y="13633"/>
                  </a:cubicBezTo>
                  <a:cubicBezTo>
                    <a:pt x="3808" y="12819"/>
                    <a:pt x="2969" y="11630"/>
                    <a:pt x="2794" y="10044"/>
                  </a:cubicBezTo>
                  <a:cubicBezTo>
                    <a:pt x="2690" y="9120"/>
                    <a:pt x="2669" y="8173"/>
                    <a:pt x="3044" y="7280"/>
                  </a:cubicBezTo>
                  <a:cubicBezTo>
                    <a:pt x="3133" y="7063"/>
                    <a:pt x="3244" y="6852"/>
                    <a:pt x="3368" y="6580"/>
                  </a:cubicBezTo>
                  <a:cubicBezTo>
                    <a:pt x="3711" y="7116"/>
                    <a:pt x="4222" y="7266"/>
                    <a:pt x="4748" y="7391"/>
                  </a:cubicBezTo>
                  <a:lnTo>
                    <a:pt x="4730" y="7376"/>
                  </a:lnTo>
                  <a:cubicBezTo>
                    <a:pt x="5344" y="7376"/>
                    <a:pt x="5837" y="7119"/>
                    <a:pt x="6301" y="6562"/>
                  </a:cubicBezTo>
                  <a:lnTo>
                    <a:pt x="6301" y="6562"/>
                  </a:lnTo>
                  <a:cubicBezTo>
                    <a:pt x="6233" y="7148"/>
                    <a:pt x="6361" y="7615"/>
                    <a:pt x="5929" y="8030"/>
                  </a:cubicBezTo>
                  <a:cubicBezTo>
                    <a:pt x="5533" y="8408"/>
                    <a:pt x="5679" y="9059"/>
                    <a:pt x="6137" y="9384"/>
                  </a:cubicBezTo>
                  <a:cubicBezTo>
                    <a:pt x="6261" y="9473"/>
                    <a:pt x="6408" y="9534"/>
                    <a:pt x="6572" y="9619"/>
                  </a:cubicBezTo>
                  <a:cubicBezTo>
                    <a:pt x="6429" y="9801"/>
                    <a:pt x="6297" y="9948"/>
                    <a:pt x="6187" y="10109"/>
                  </a:cubicBezTo>
                  <a:cubicBezTo>
                    <a:pt x="5865" y="10572"/>
                    <a:pt x="5908" y="11159"/>
                    <a:pt x="6294" y="11730"/>
                  </a:cubicBezTo>
                  <a:cubicBezTo>
                    <a:pt x="6552" y="12117"/>
                    <a:pt x="6898" y="12298"/>
                    <a:pt x="7321" y="12298"/>
                  </a:cubicBezTo>
                  <a:cubicBezTo>
                    <a:pt x="7405" y="12298"/>
                    <a:pt x="7492" y="12291"/>
                    <a:pt x="7583" y="12276"/>
                  </a:cubicBezTo>
                  <a:cubicBezTo>
                    <a:pt x="7812" y="12240"/>
                    <a:pt x="8040" y="12209"/>
                    <a:pt x="8280" y="12176"/>
                  </a:cubicBezTo>
                  <a:cubicBezTo>
                    <a:pt x="8262" y="11970"/>
                    <a:pt x="8132" y="11936"/>
                    <a:pt x="7993" y="11936"/>
                  </a:cubicBezTo>
                  <a:cubicBezTo>
                    <a:pt x="7959" y="11936"/>
                    <a:pt x="7924" y="11938"/>
                    <a:pt x="7890" y="11940"/>
                  </a:cubicBezTo>
                  <a:cubicBezTo>
                    <a:pt x="7854" y="11942"/>
                    <a:pt x="7819" y="11943"/>
                    <a:pt x="7785" y="11943"/>
                  </a:cubicBezTo>
                  <a:cubicBezTo>
                    <a:pt x="7406" y="11943"/>
                    <a:pt x="7104" y="11828"/>
                    <a:pt x="6901" y="11444"/>
                  </a:cubicBezTo>
                  <a:cubicBezTo>
                    <a:pt x="6651" y="10976"/>
                    <a:pt x="6655" y="10534"/>
                    <a:pt x="6894" y="10080"/>
                  </a:cubicBezTo>
                  <a:cubicBezTo>
                    <a:pt x="6947" y="9977"/>
                    <a:pt x="7033" y="9891"/>
                    <a:pt x="7097" y="9787"/>
                  </a:cubicBezTo>
                  <a:cubicBezTo>
                    <a:pt x="7283" y="9491"/>
                    <a:pt x="7265" y="9405"/>
                    <a:pt x="6979" y="9201"/>
                  </a:cubicBezTo>
                  <a:cubicBezTo>
                    <a:pt x="6883" y="9130"/>
                    <a:pt x="6769" y="9084"/>
                    <a:pt x="6679" y="9008"/>
                  </a:cubicBezTo>
                  <a:cubicBezTo>
                    <a:pt x="6373" y="8741"/>
                    <a:pt x="6365" y="8398"/>
                    <a:pt x="6683" y="8151"/>
                  </a:cubicBezTo>
                  <a:cubicBezTo>
                    <a:pt x="7022" y="7891"/>
                    <a:pt x="7261" y="7534"/>
                    <a:pt x="7675" y="7333"/>
                  </a:cubicBezTo>
                  <a:cubicBezTo>
                    <a:pt x="7929" y="7208"/>
                    <a:pt x="8072" y="6859"/>
                    <a:pt x="8305" y="6555"/>
                  </a:cubicBezTo>
                  <a:cubicBezTo>
                    <a:pt x="8369" y="6559"/>
                    <a:pt x="8501" y="6565"/>
                    <a:pt x="8629" y="6583"/>
                  </a:cubicBezTo>
                  <a:cubicBezTo>
                    <a:pt x="8702" y="6593"/>
                    <a:pt x="8772" y="6598"/>
                    <a:pt x="8840" y="6598"/>
                  </a:cubicBezTo>
                  <a:cubicBezTo>
                    <a:pt x="9362" y="6598"/>
                    <a:pt x="9741" y="6324"/>
                    <a:pt x="10026" y="5866"/>
                  </a:cubicBezTo>
                  <a:cubicBezTo>
                    <a:pt x="10315" y="5398"/>
                    <a:pt x="10444" y="4884"/>
                    <a:pt x="10458" y="4337"/>
                  </a:cubicBezTo>
                  <a:cubicBezTo>
                    <a:pt x="10465" y="3998"/>
                    <a:pt x="10447" y="3659"/>
                    <a:pt x="10476" y="3323"/>
                  </a:cubicBezTo>
                  <a:cubicBezTo>
                    <a:pt x="10504" y="2962"/>
                    <a:pt x="10597" y="2619"/>
                    <a:pt x="11008" y="2402"/>
                  </a:cubicBezTo>
                  <a:close/>
                  <a:moveTo>
                    <a:pt x="7868" y="1"/>
                  </a:moveTo>
                  <a:cubicBezTo>
                    <a:pt x="7635" y="1"/>
                    <a:pt x="7416" y="117"/>
                    <a:pt x="7225" y="291"/>
                  </a:cubicBezTo>
                  <a:cubicBezTo>
                    <a:pt x="7022" y="480"/>
                    <a:pt x="6797" y="645"/>
                    <a:pt x="6594" y="834"/>
                  </a:cubicBezTo>
                  <a:cubicBezTo>
                    <a:pt x="6352" y="1063"/>
                    <a:pt x="6091" y="1171"/>
                    <a:pt x="5813" y="1171"/>
                  </a:cubicBezTo>
                  <a:cubicBezTo>
                    <a:pt x="5640" y="1171"/>
                    <a:pt x="5461" y="1129"/>
                    <a:pt x="5275" y="1048"/>
                  </a:cubicBezTo>
                  <a:cubicBezTo>
                    <a:pt x="5132" y="986"/>
                    <a:pt x="4990" y="958"/>
                    <a:pt x="4850" y="958"/>
                  </a:cubicBezTo>
                  <a:cubicBezTo>
                    <a:pt x="4661" y="958"/>
                    <a:pt x="4474" y="1008"/>
                    <a:pt x="4290" y="1088"/>
                  </a:cubicBezTo>
                  <a:cubicBezTo>
                    <a:pt x="3416" y="1462"/>
                    <a:pt x="2840" y="2134"/>
                    <a:pt x="2526" y="3005"/>
                  </a:cubicBezTo>
                  <a:cubicBezTo>
                    <a:pt x="2333" y="3541"/>
                    <a:pt x="2087" y="4020"/>
                    <a:pt x="1719" y="4452"/>
                  </a:cubicBezTo>
                  <a:cubicBezTo>
                    <a:pt x="1394" y="4834"/>
                    <a:pt x="1230" y="5323"/>
                    <a:pt x="1354" y="5784"/>
                  </a:cubicBezTo>
                  <a:cubicBezTo>
                    <a:pt x="1448" y="6137"/>
                    <a:pt x="1344" y="6341"/>
                    <a:pt x="1194" y="6601"/>
                  </a:cubicBezTo>
                  <a:cubicBezTo>
                    <a:pt x="901" y="7098"/>
                    <a:pt x="583" y="7584"/>
                    <a:pt x="362" y="8113"/>
                  </a:cubicBezTo>
                  <a:cubicBezTo>
                    <a:pt x="1" y="8970"/>
                    <a:pt x="51" y="9830"/>
                    <a:pt x="597" y="10612"/>
                  </a:cubicBezTo>
                  <a:cubicBezTo>
                    <a:pt x="729" y="10801"/>
                    <a:pt x="912" y="11022"/>
                    <a:pt x="1115" y="11083"/>
                  </a:cubicBezTo>
                  <a:cubicBezTo>
                    <a:pt x="1426" y="11172"/>
                    <a:pt x="1540" y="11391"/>
                    <a:pt x="1690" y="11622"/>
                  </a:cubicBezTo>
                  <a:cubicBezTo>
                    <a:pt x="1995" y="12100"/>
                    <a:pt x="2337" y="12532"/>
                    <a:pt x="2945" y="12532"/>
                  </a:cubicBezTo>
                  <a:cubicBezTo>
                    <a:pt x="3042" y="12532"/>
                    <a:pt x="3146" y="12521"/>
                    <a:pt x="3258" y="12498"/>
                  </a:cubicBezTo>
                  <a:cubicBezTo>
                    <a:pt x="3655" y="13122"/>
                    <a:pt x="4097" y="13623"/>
                    <a:pt x="4730" y="13930"/>
                  </a:cubicBezTo>
                  <a:cubicBezTo>
                    <a:pt x="5071" y="14096"/>
                    <a:pt x="5405" y="14215"/>
                    <a:pt x="5736" y="14215"/>
                  </a:cubicBezTo>
                  <a:cubicBezTo>
                    <a:pt x="6033" y="14215"/>
                    <a:pt x="6327" y="14119"/>
                    <a:pt x="6622" y="13877"/>
                  </a:cubicBezTo>
                  <a:cubicBezTo>
                    <a:pt x="6685" y="13823"/>
                    <a:pt x="6790" y="13803"/>
                    <a:pt x="6895" y="13803"/>
                  </a:cubicBezTo>
                  <a:cubicBezTo>
                    <a:pt x="6952" y="13803"/>
                    <a:pt x="7009" y="13809"/>
                    <a:pt x="7058" y="13819"/>
                  </a:cubicBezTo>
                  <a:cubicBezTo>
                    <a:pt x="7147" y="13836"/>
                    <a:pt x="7234" y="13845"/>
                    <a:pt x="7318" y="13845"/>
                  </a:cubicBezTo>
                  <a:cubicBezTo>
                    <a:pt x="7634" y="13845"/>
                    <a:pt x="7916" y="13727"/>
                    <a:pt x="8176" y="13529"/>
                  </a:cubicBezTo>
                  <a:cubicBezTo>
                    <a:pt x="8365" y="13387"/>
                    <a:pt x="8544" y="13226"/>
                    <a:pt x="8730" y="13069"/>
                  </a:cubicBezTo>
                  <a:cubicBezTo>
                    <a:pt x="8984" y="13132"/>
                    <a:pt x="9236" y="13164"/>
                    <a:pt x="9482" y="13164"/>
                  </a:cubicBezTo>
                  <a:cubicBezTo>
                    <a:pt x="10051" y="13164"/>
                    <a:pt x="10589" y="12993"/>
                    <a:pt x="11058" y="12634"/>
                  </a:cubicBezTo>
                  <a:cubicBezTo>
                    <a:pt x="12229" y="11737"/>
                    <a:pt x="13144" y="10637"/>
                    <a:pt x="13157" y="9062"/>
                  </a:cubicBezTo>
                  <a:cubicBezTo>
                    <a:pt x="13161" y="8473"/>
                    <a:pt x="13061" y="7873"/>
                    <a:pt x="12918" y="7302"/>
                  </a:cubicBezTo>
                  <a:cubicBezTo>
                    <a:pt x="12754" y="6626"/>
                    <a:pt x="12493" y="5977"/>
                    <a:pt x="12269" y="5294"/>
                  </a:cubicBezTo>
                  <a:cubicBezTo>
                    <a:pt x="12922" y="4587"/>
                    <a:pt x="12833" y="3834"/>
                    <a:pt x="12354" y="3066"/>
                  </a:cubicBezTo>
                  <a:cubicBezTo>
                    <a:pt x="12251" y="2898"/>
                    <a:pt x="12143" y="2726"/>
                    <a:pt x="12025" y="2570"/>
                  </a:cubicBezTo>
                  <a:cubicBezTo>
                    <a:pt x="11797" y="2273"/>
                    <a:pt x="11561" y="1988"/>
                    <a:pt x="11344" y="1713"/>
                  </a:cubicBezTo>
                  <a:cubicBezTo>
                    <a:pt x="11636" y="1141"/>
                    <a:pt x="11604" y="834"/>
                    <a:pt x="11232" y="648"/>
                  </a:cubicBezTo>
                  <a:cubicBezTo>
                    <a:pt x="11095" y="578"/>
                    <a:pt x="10926" y="539"/>
                    <a:pt x="10772" y="539"/>
                  </a:cubicBezTo>
                  <a:cubicBezTo>
                    <a:pt x="10754" y="539"/>
                    <a:pt x="10736" y="540"/>
                    <a:pt x="10718" y="541"/>
                  </a:cubicBezTo>
                  <a:cubicBezTo>
                    <a:pt x="10698" y="542"/>
                    <a:pt x="10678" y="543"/>
                    <a:pt x="10659" y="543"/>
                  </a:cubicBezTo>
                  <a:cubicBezTo>
                    <a:pt x="10467" y="543"/>
                    <a:pt x="10334" y="476"/>
                    <a:pt x="10200" y="327"/>
                  </a:cubicBezTo>
                  <a:cubicBezTo>
                    <a:pt x="10014" y="122"/>
                    <a:pt x="9789" y="27"/>
                    <a:pt x="9533" y="27"/>
                  </a:cubicBezTo>
                  <a:cubicBezTo>
                    <a:pt x="9450" y="27"/>
                    <a:pt x="9364" y="37"/>
                    <a:pt x="9276" y="56"/>
                  </a:cubicBezTo>
                  <a:cubicBezTo>
                    <a:pt x="9071" y="98"/>
                    <a:pt x="8868" y="129"/>
                    <a:pt x="8664" y="129"/>
                  </a:cubicBezTo>
                  <a:cubicBezTo>
                    <a:pt x="8479" y="129"/>
                    <a:pt x="8293" y="104"/>
                    <a:pt x="8104" y="41"/>
                  </a:cubicBezTo>
                  <a:cubicBezTo>
                    <a:pt x="8024" y="14"/>
                    <a:pt x="7945" y="1"/>
                    <a:pt x="7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370700" y="2987900"/>
              <a:ext cx="37600" cy="99050"/>
            </a:xfrm>
            <a:custGeom>
              <a:rect b="b" l="l" r="r" t="t"/>
              <a:pathLst>
                <a:path extrusionOk="0" h="3962" w="1504">
                  <a:moveTo>
                    <a:pt x="379" y="1"/>
                  </a:moveTo>
                  <a:lnTo>
                    <a:pt x="379" y="1"/>
                  </a:lnTo>
                  <a:cubicBezTo>
                    <a:pt x="0" y="1079"/>
                    <a:pt x="672" y="3450"/>
                    <a:pt x="1504" y="3961"/>
                  </a:cubicBezTo>
                  <a:cubicBezTo>
                    <a:pt x="654" y="2743"/>
                    <a:pt x="508" y="1415"/>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575700" y="2947450"/>
              <a:ext cx="17425" cy="68700"/>
            </a:xfrm>
            <a:custGeom>
              <a:rect b="b" l="l" r="r" t="t"/>
              <a:pathLst>
                <a:path extrusionOk="0" h="2748" w="697">
                  <a:moveTo>
                    <a:pt x="0" y="0"/>
                  </a:moveTo>
                  <a:lnTo>
                    <a:pt x="0" y="0"/>
                  </a:lnTo>
                  <a:cubicBezTo>
                    <a:pt x="297" y="893"/>
                    <a:pt x="600" y="1783"/>
                    <a:pt x="536" y="2747"/>
                  </a:cubicBezTo>
                  <a:cubicBezTo>
                    <a:pt x="679" y="1769"/>
                    <a:pt x="696" y="81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548625" y="3030675"/>
              <a:ext cx="32625" cy="41450"/>
            </a:xfrm>
            <a:custGeom>
              <a:rect b="b" l="l" r="r" t="t"/>
              <a:pathLst>
                <a:path extrusionOk="0" h="1658" w="1305">
                  <a:moveTo>
                    <a:pt x="1304" y="0"/>
                  </a:moveTo>
                  <a:lnTo>
                    <a:pt x="1304" y="0"/>
                  </a:lnTo>
                  <a:cubicBezTo>
                    <a:pt x="1062" y="378"/>
                    <a:pt x="905" y="675"/>
                    <a:pt x="698" y="935"/>
                  </a:cubicBezTo>
                  <a:cubicBezTo>
                    <a:pt x="490" y="1197"/>
                    <a:pt x="233" y="1418"/>
                    <a:pt x="1" y="1657"/>
                  </a:cubicBezTo>
                  <a:cubicBezTo>
                    <a:pt x="866" y="1211"/>
                    <a:pt x="1166" y="821"/>
                    <a:pt x="1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384900" y="2991725"/>
              <a:ext cx="11525" cy="37975"/>
            </a:xfrm>
            <a:custGeom>
              <a:rect b="b" l="l" r="r" t="t"/>
              <a:pathLst>
                <a:path extrusionOk="0" h="1519" w="461">
                  <a:moveTo>
                    <a:pt x="182" y="1"/>
                  </a:moveTo>
                  <a:lnTo>
                    <a:pt x="182" y="1"/>
                  </a:lnTo>
                  <a:cubicBezTo>
                    <a:pt x="104" y="530"/>
                    <a:pt x="1" y="1065"/>
                    <a:pt x="383" y="1519"/>
                  </a:cubicBezTo>
                  <a:cubicBezTo>
                    <a:pt x="293" y="1015"/>
                    <a:pt x="461" y="479"/>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399300" y="2966650"/>
              <a:ext cx="11250" cy="39500"/>
            </a:xfrm>
            <a:custGeom>
              <a:rect b="b" l="l" r="r" t="t"/>
              <a:pathLst>
                <a:path extrusionOk="0" h="1580" w="450">
                  <a:moveTo>
                    <a:pt x="350" y="0"/>
                  </a:moveTo>
                  <a:lnTo>
                    <a:pt x="350" y="0"/>
                  </a:lnTo>
                  <a:cubicBezTo>
                    <a:pt x="350" y="12"/>
                    <a:pt x="351" y="23"/>
                    <a:pt x="352" y="34"/>
                  </a:cubicBezTo>
                  <a:lnTo>
                    <a:pt x="352" y="34"/>
                  </a:lnTo>
                  <a:cubicBezTo>
                    <a:pt x="357" y="28"/>
                    <a:pt x="362" y="21"/>
                    <a:pt x="368" y="15"/>
                  </a:cubicBezTo>
                  <a:lnTo>
                    <a:pt x="350" y="0"/>
                  </a:lnTo>
                  <a:close/>
                  <a:moveTo>
                    <a:pt x="352" y="34"/>
                  </a:moveTo>
                  <a:cubicBezTo>
                    <a:pt x="0" y="469"/>
                    <a:pt x="17" y="1002"/>
                    <a:pt x="450" y="1579"/>
                  </a:cubicBezTo>
                  <a:cubicBezTo>
                    <a:pt x="415" y="1023"/>
                    <a:pt x="383" y="530"/>
                    <a:pt x="352" y="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416950" y="3100125"/>
              <a:ext cx="23875" cy="13200"/>
            </a:xfrm>
            <a:custGeom>
              <a:rect b="b" l="l" r="r" t="t"/>
              <a:pathLst>
                <a:path extrusionOk="0" h="528" w="955">
                  <a:moveTo>
                    <a:pt x="1" y="0"/>
                  </a:moveTo>
                  <a:lnTo>
                    <a:pt x="1" y="0"/>
                  </a:lnTo>
                  <a:cubicBezTo>
                    <a:pt x="216" y="370"/>
                    <a:pt x="357" y="528"/>
                    <a:pt x="556" y="528"/>
                  </a:cubicBezTo>
                  <a:cubicBezTo>
                    <a:pt x="665" y="528"/>
                    <a:pt x="790" y="481"/>
                    <a:pt x="954" y="397"/>
                  </a:cubicBezTo>
                  <a:cubicBezTo>
                    <a:pt x="618" y="257"/>
                    <a:pt x="326" y="13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528550" y="3031550"/>
              <a:ext cx="13050" cy="28875"/>
            </a:xfrm>
            <a:custGeom>
              <a:rect b="b" l="l" r="r" t="t"/>
              <a:pathLst>
                <a:path extrusionOk="0" h="1155" w="522">
                  <a:moveTo>
                    <a:pt x="447" y="0"/>
                  </a:moveTo>
                  <a:cubicBezTo>
                    <a:pt x="290" y="408"/>
                    <a:pt x="147" y="783"/>
                    <a:pt x="1" y="1154"/>
                  </a:cubicBezTo>
                  <a:cubicBezTo>
                    <a:pt x="447" y="676"/>
                    <a:pt x="522" y="462"/>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420525" y="2975500"/>
              <a:ext cx="8325" cy="20175"/>
            </a:xfrm>
            <a:custGeom>
              <a:rect b="b" l="l" r="r" t="t"/>
              <a:pathLst>
                <a:path extrusionOk="0" h="807" w="333">
                  <a:moveTo>
                    <a:pt x="186" y="0"/>
                  </a:moveTo>
                  <a:cubicBezTo>
                    <a:pt x="0" y="461"/>
                    <a:pt x="0" y="468"/>
                    <a:pt x="333" y="807"/>
                  </a:cubicBezTo>
                  <a:cubicBezTo>
                    <a:pt x="275" y="497"/>
                    <a:pt x="232" y="246"/>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414625" y="3057800"/>
              <a:ext cx="11725" cy="20375"/>
            </a:xfrm>
            <a:custGeom>
              <a:rect b="b" l="l" r="r" t="t"/>
              <a:pathLst>
                <a:path extrusionOk="0" h="815" w="469">
                  <a:moveTo>
                    <a:pt x="129" y="0"/>
                  </a:moveTo>
                  <a:cubicBezTo>
                    <a:pt x="86" y="22"/>
                    <a:pt x="43" y="43"/>
                    <a:pt x="1" y="61"/>
                  </a:cubicBezTo>
                  <a:cubicBezTo>
                    <a:pt x="119" y="315"/>
                    <a:pt x="236" y="565"/>
                    <a:pt x="354" y="815"/>
                  </a:cubicBezTo>
                  <a:cubicBezTo>
                    <a:pt x="390" y="801"/>
                    <a:pt x="429" y="783"/>
                    <a:pt x="468" y="765"/>
                  </a:cubicBezTo>
                  <a:cubicBezTo>
                    <a:pt x="354" y="511"/>
                    <a:pt x="244" y="258"/>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363200" y="2978975"/>
              <a:ext cx="5375" cy="20450"/>
            </a:xfrm>
            <a:custGeom>
              <a:rect b="b" l="l" r="r" t="t"/>
              <a:pathLst>
                <a:path extrusionOk="0" h="818" w="215">
                  <a:moveTo>
                    <a:pt x="140" y="0"/>
                  </a:moveTo>
                  <a:cubicBezTo>
                    <a:pt x="94" y="268"/>
                    <a:pt x="47" y="536"/>
                    <a:pt x="0" y="808"/>
                  </a:cubicBezTo>
                  <a:cubicBezTo>
                    <a:pt x="30" y="811"/>
                    <a:pt x="58" y="814"/>
                    <a:pt x="86" y="818"/>
                  </a:cubicBezTo>
                  <a:cubicBezTo>
                    <a:pt x="129" y="554"/>
                    <a:pt x="172" y="286"/>
                    <a:pt x="215" y="18"/>
                  </a:cubicBezTo>
                  <a:cubicBezTo>
                    <a:pt x="193" y="15"/>
                    <a:pt x="165" y="8"/>
                    <a:pt x="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561500" y="2959225"/>
              <a:ext cx="12075" cy="18525"/>
            </a:xfrm>
            <a:custGeom>
              <a:rect b="b" l="l" r="r" t="t"/>
              <a:pathLst>
                <a:path extrusionOk="0" h="741" w="483">
                  <a:moveTo>
                    <a:pt x="94" y="1"/>
                  </a:moveTo>
                  <a:cubicBezTo>
                    <a:pt x="64" y="26"/>
                    <a:pt x="33" y="55"/>
                    <a:pt x="0" y="80"/>
                  </a:cubicBezTo>
                  <a:cubicBezTo>
                    <a:pt x="125" y="301"/>
                    <a:pt x="250" y="519"/>
                    <a:pt x="376" y="740"/>
                  </a:cubicBezTo>
                  <a:cubicBezTo>
                    <a:pt x="412" y="719"/>
                    <a:pt x="447" y="701"/>
                    <a:pt x="483" y="680"/>
                  </a:cubicBezTo>
                  <a:cubicBezTo>
                    <a:pt x="351" y="455"/>
                    <a:pt x="222" y="226"/>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561950" y="3031375"/>
              <a:ext cx="7875" cy="12100"/>
            </a:xfrm>
            <a:custGeom>
              <a:rect b="b" l="l" r="r" t="t"/>
              <a:pathLst>
                <a:path extrusionOk="0" h="484" w="315">
                  <a:moveTo>
                    <a:pt x="226" y="1"/>
                  </a:moveTo>
                  <a:cubicBezTo>
                    <a:pt x="150" y="144"/>
                    <a:pt x="76" y="286"/>
                    <a:pt x="0" y="429"/>
                  </a:cubicBezTo>
                  <a:cubicBezTo>
                    <a:pt x="36" y="447"/>
                    <a:pt x="72" y="465"/>
                    <a:pt x="107" y="483"/>
                  </a:cubicBezTo>
                  <a:cubicBezTo>
                    <a:pt x="179" y="337"/>
                    <a:pt x="247" y="190"/>
                    <a:pt x="315" y="43"/>
                  </a:cubicBezTo>
                  <a:cubicBezTo>
                    <a:pt x="286" y="29"/>
                    <a:pt x="254" y="15"/>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445150" y="2833275"/>
              <a:ext cx="53250" cy="84550"/>
            </a:xfrm>
            <a:custGeom>
              <a:rect b="b" l="l" r="r" t="t"/>
              <a:pathLst>
                <a:path extrusionOk="0" h="3382" w="2130">
                  <a:moveTo>
                    <a:pt x="1337" y="0"/>
                  </a:moveTo>
                  <a:cubicBezTo>
                    <a:pt x="1305" y="0"/>
                    <a:pt x="1270" y="4"/>
                    <a:pt x="1233" y="11"/>
                  </a:cubicBezTo>
                  <a:cubicBezTo>
                    <a:pt x="1201" y="64"/>
                    <a:pt x="1183" y="82"/>
                    <a:pt x="1179" y="100"/>
                  </a:cubicBezTo>
                  <a:cubicBezTo>
                    <a:pt x="1176" y="139"/>
                    <a:pt x="1169" y="182"/>
                    <a:pt x="1183" y="217"/>
                  </a:cubicBezTo>
                  <a:cubicBezTo>
                    <a:pt x="1461" y="914"/>
                    <a:pt x="1301" y="1457"/>
                    <a:pt x="723" y="1953"/>
                  </a:cubicBezTo>
                  <a:cubicBezTo>
                    <a:pt x="351" y="2271"/>
                    <a:pt x="73" y="2703"/>
                    <a:pt x="4" y="3222"/>
                  </a:cubicBezTo>
                  <a:cubicBezTo>
                    <a:pt x="1" y="3265"/>
                    <a:pt x="62" y="3314"/>
                    <a:pt x="108" y="3382"/>
                  </a:cubicBezTo>
                  <a:cubicBezTo>
                    <a:pt x="266" y="3307"/>
                    <a:pt x="408" y="3235"/>
                    <a:pt x="558" y="3164"/>
                  </a:cubicBezTo>
                  <a:cubicBezTo>
                    <a:pt x="487" y="3050"/>
                    <a:pt x="441" y="2968"/>
                    <a:pt x="387" y="2882"/>
                  </a:cubicBezTo>
                  <a:cubicBezTo>
                    <a:pt x="476" y="2800"/>
                    <a:pt x="540" y="2725"/>
                    <a:pt x="622" y="2668"/>
                  </a:cubicBezTo>
                  <a:cubicBezTo>
                    <a:pt x="848" y="2510"/>
                    <a:pt x="1080" y="2360"/>
                    <a:pt x="1308" y="2203"/>
                  </a:cubicBezTo>
                  <a:cubicBezTo>
                    <a:pt x="1905" y="1796"/>
                    <a:pt x="2130" y="1043"/>
                    <a:pt x="1826" y="425"/>
                  </a:cubicBezTo>
                  <a:cubicBezTo>
                    <a:pt x="1719" y="207"/>
                    <a:pt x="1589"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507825" y="2851550"/>
              <a:ext cx="13175" cy="39125"/>
            </a:xfrm>
            <a:custGeom>
              <a:rect b="b" l="l" r="r" t="t"/>
              <a:pathLst>
                <a:path extrusionOk="0" h="1565" w="527">
                  <a:moveTo>
                    <a:pt x="1" y="1"/>
                  </a:moveTo>
                  <a:lnTo>
                    <a:pt x="1" y="1"/>
                  </a:lnTo>
                  <a:cubicBezTo>
                    <a:pt x="58" y="536"/>
                    <a:pt x="111" y="1004"/>
                    <a:pt x="172" y="1565"/>
                  </a:cubicBezTo>
                  <a:cubicBezTo>
                    <a:pt x="526" y="798"/>
                    <a:pt x="494" y="53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393275" y="2885400"/>
              <a:ext cx="10950" cy="35725"/>
            </a:xfrm>
            <a:custGeom>
              <a:rect b="b" l="l" r="r" t="t"/>
              <a:pathLst>
                <a:path extrusionOk="0" h="1429" w="438">
                  <a:moveTo>
                    <a:pt x="226" y="1"/>
                  </a:moveTo>
                  <a:cubicBezTo>
                    <a:pt x="1" y="562"/>
                    <a:pt x="62" y="954"/>
                    <a:pt x="437" y="1429"/>
                  </a:cubicBezTo>
                  <a:cubicBezTo>
                    <a:pt x="365" y="951"/>
                    <a:pt x="301" y="497"/>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508900" y="2899050"/>
              <a:ext cx="14950" cy="24600"/>
            </a:xfrm>
            <a:custGeom>
              <a:rect b="b" l="l" r="r" t="t"/>
              <a:pathLst>
                <a:path extrusionOk="0" h="984" w="598">
                  <a:moveTo>
                    <a:pt x="597" y="1"/>
                  </a:moveTo>
                  <a:lnTo>
                    <a:pt x="597" y="1"/>
                  </a:lnTo>
                  <a:cubicBezTo>
                    <a:pt x="416" y="298"/>
                    <a:pt x="236" y="598"/>
                    <a:pt x="1" y="983"/>
                  </a:cubicBezTo>
                  <a:cubicBezTo>
                    <a:pt x="576" y="815"/>
                    <a:pt x="523" y="372"/>
                    <a:pt x="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380425" y="2868175"/>
              <a:ext cx="7625" cy="13150"/>
            </a:xfrm>
            <a:custGeom>
              <a:rect b="b" l="l" r="r" t="t"/>
              <a:pathLst>
                <a:path extrusionOk="0" h="526" w="305">
                  <a:moveTo>
                    <a:pt x="198" y="0"/>
                  </a:moveTo>
                  <a:cubicBezTo>
                    <a:pt x="133" y="147"/>
                    <a:pt x="65" y="297"/>
                    <a:pt x="1" y="443"/>
                  </a:cubicBezTo>
                  <a:cubicBezTo>
                    <a:pt x="40" y="471"/>
                    <a:pt x="83" y="497"/>
                    <a:pt x="126" y="525"/>
                  </a:cubicBezTo>
                  <a:cubicBezTo>
                    <a:pt x="183" y="364"/>
                    <a:pt x="244" y="201"/>
                    <a:pt x="305" y="39"/>
                  </a:cubicBezTo>
                  <a:cubicBezTo>
                    <a:pt x="269" y="26"/>
                    <a:pt x="233" y="15"/>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_1_1">
    <p:spTree>
      <p:nvGrpSpPr>
        <p:cNvPr id="3432" name="Shape 3432"/>
        <p:cNvGrpSpPr/>
        <p:nvPr/>
      </p:nvGrpSpPr>
      <p:grpSpPr>
        <a:xfrm>
          <a:off x="0" y="0"/>
          <a:ext cx="0" cy="0"/>
          <a:chOff x="0" y="0"/>
          <a:chExt cx="0" cy="0"/>
        </a:xfrm>
      </p:grpSpPr>
      <p:sp>
        <p:nvSpPr>
          <p:cNvPr id="3433" name="Google Shape;3433;p31"/>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34" name="Google Shape;3434;p31"/>
          <p:cNvSpPr txBox="1"/>
          <p:nvPr>
            <p:ph idx="1" type="subTitle"/>
          </p:nvPr>
        </p:nvSpPr>
        <p:spPr>
          <a:xfrm>
            <a:off x="1210488" y="1690022"/>
            <a:ext cx="2186100" cy="353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3435" name="Google Shape;3435;p31"/>
          <p:cNvSpPr txBox="1"/>
          <p:nvPr>
            <p:ph idx="2" type="subTitle"/>
          </p:nvPr>
        </p:nvSpPr>
        <p:spPr>
          <a:xfrm>
            <a:off x="1210498" y="2042225"/>
            <a:ext cx="2186100" cy="61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36" name="Google Shape;3436;p31"/>
          <p:cNvSpPr txBox="1"/>
          <p:nvPr>
            <p:ph idx="3" type="subTitle"/>
          </p:nvPr>
        </p:nvSpPr>
        <p:spPr>
          <a:xfrm>
            <a:off x="1210499" y="3469465"/>
            <a:ext cx="2186100" cy="353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3437" name="Google Shape;3437;p31"/>
          <p:cNvSpPr txBox="1"/>
          <p:nvPr>
            <p:ph idx="4" type="subTitle"/>
          </p:nvPr>
        </p:nvSpPr>
        <p:spPr>
          <a:xfrm>
            <a:off x="1210510" y="3822599"/>
            <a:ext cx="2186100" cy="61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38" name="Google Shape;3438;p31"/>
          <p:cNvSpPr txBox="1"/>
          <p:nvPr>
            <p:ph idx="5" type="subTitle"/>
          </p:nvPr>
        </p:nvSpPr>
        <p:spPr>
          <a:xfrm>
            <a:off x="5743771" y="1690013"/>
            <a:ext cx="2186100" cy="353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3439" name="Google Shape;3439;p31"/>
          <p:cNvSpPr txBox="1"/>
          <p:nvPr>
            <p:ph idx="6" type="subTitle"/>
          </p:nvPr>
        </p:nvSpPr>
        <p:spPr>
          <a:xfrm>
            <a:off x="5743762" y="2043088"/>
            <a:ext cx="2186100" cy="61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40" name="Google Shape;3440;p31"/>
          <p:cNvSpPr txBox="1"/>
          <p:nvPr>
            <p:ph idx="7" type="subTitle"/>
          </p:nvPr>
        </p:nvSpPr>
        <p:spPr>
          <a:xfrm>
            <a:off x="5776874" y="3469465"/>
            <a:ext cx="2186100" cy="353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None/>
              <a:defRPr sz="2000">
                <a:solidFill>
                  <a:schemeClr val="dk1"/>
                </a:solidFill>
              </a:defRPr>
            </a:lvl1pPr>
            <a:lvl2pPr lvl="1" rtl="0" algn="ctr">
              <a:spcBef>
                <a:spcPts val="0"/>
              </a:spcBef>
              <a:spcAft>
                <a:spcPts val="0"/>
              </a:spcAft>
              <a:buSzPts val="2000"/>
              <a:buFont typeface="Krona One"/>
              <a:buNone/>
              <a:defRPr sz="2000">
                <a:latin typeface="Krona One"/>
                <a:ea typeface="Krona One"/>
                <a:cs typeface="Krona One"/>
                <a:sym typeface="Krona One"/>
              </a:defRPr>
            </a:lvl2pPr>
            <a:lvl3pPr lvl="2" rtl="0" algn="ctr">
              <a:spcBef>
                <a:spcPts val="0"/>
              </a:spcBef>
              <a:spcAft>
                <a:spcPts val="0"/>
              </a:spcAft>
              <a:buSzPts val="2000"/>
              <a:buFont typeface="Krona One"/>
              <a:buNone/>
              <a:defRPr sz="2000">
                <a:latin typeface="Krona One"/>
                <a:ea typeface="Krona One"/>
                <a:cs typeface="Krona One"/>
                <a:sym typeface="Krona One"/>
              </a:defRPr>
            </a:lvl3pPr>
            <a:lvl4pPr lvl="3" rtl="0" algn="ctr">
              <a:spcBef>
                <a:spcPts val="0"/>
              </a:spcBef>
              <a:spcAft>
                <a:spcPts val="0"/>
              </a:spcAft>
              <a:buSzPts val="2000"/>
              <a:buFont typeface="Krona One"/>
              <a:buNone/>
              <a:defRPr sz="2000">
                <a:latin typeface="Krona One"/>
                <a:ea typeface="Krona One"/>
                <a:cs typeface="Krona One"/>
                <a:sym typeface="Krona One"/>
              </a:defRPr>
            </a:lvl4pPr>
            <a:lvl5pPr lvl="4" rtl="0" algn="ctr">
              <a:spcBef>
                <a:spcPts val="0"/>
              </a:spcBef>
              <a:spcAft>
                <a:spcPts val="0"/>
              </a:spcAft>
              <a:buSzPts val="2000"/>
              <a:buFont typeface="Krona One"/>
              <a:buNone/>
              <a:defRPr sz="2000">
                <a:latin typeface="Krona One"/>
                <a:ea typeface="Krona One"/>
                <a:cs typeface="Krona One"/>
                <a:sym typeface="Krona One"/>
              </a:defRPr>
            </a:lvl5pPr>
            <a:lvl6pPr lvl="5" rtl="0" algn="ctr">
              <a:spcBef>
                <a:spcPts val="0"/>
              </a:spcBef>
              <a:spcAft>
                <a:spcPts val="0"/>
              </a:spcAft>
              <a:buSzPts val="2000"/>
              <a:buFont typeface="Krona One"/>
              <a:buNone/>
              <a:defRPr sz="2000">
                <a:latin typeface="Krona One"/>
                <a:ea typeface="Krona One"/>
                <a:cs typeface="Krona One"/>
                <a:sym typeface="Krona One"/>
              </a:defRPr>
            </a:lvl6pPr>
            <a:lvl7pPr lvl="6" rtl="0" algn="ctr">
              <a:spcBef>
                <a:spcPts val="0"/>
              </a:spcBef>
              <a:spcAft>
                <a:spcPts val="0"/>
              </a:spcAft>
              <a:buSzPts val="2000"/>
              <a:buFont typeface="Krona One"/>
              <a:buNone/>
              <a:defRPr sz="2000">
                <a:latin typeface="Krona One"/>
                <a:ea typeface="Krona One"/>
                <a:cs typeface="Krona One"/>
                <a:sym typeface="Krona One"/>
              </a:defRPr>
            </a:lvl7pPr>
            <a:lvl8pPr lvl="7" rtl="0" algn="ctr">
              <a:spcBef>
                <a:spcPts val="0"/>
              </a:spcBef>
              <a:spcAft>
                <a:spcPts val="0"/>
              </a:spcAft>
              <a:buSzPts val="2000"/>
              <a:buFont typeface="Krona One"/>
              <a:buNone/>
              <a:defRPr sz="2000">
                <a:latin typeface="Krona One"/>
                <a:ea typeface="Krona One"/>
                <a:cs typeface="Krona One"/>
                <a:sym typeface="Krona One"/>
              </a:defRPr>
            </a:lvl8pPr>
            <a:lvl9pPr lvl="8" rtl="0"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3441" name="Google Shape;3441;p31"/>
          <p:cNvSpPr txBox="1"/>
          <p:nvPr>
            <p:ph idx="8" type="subTitle"/>
          </p:nvPr>
        </p:nvSpPr>
        <p:spPr>
          <a:xfrm>
            <a:off x="5776875" y="3822600"/>
            <a:ext cx="2186100" cy="61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42" name="Google Shape;3442;p31"/>
          <p:cNvSpPr/>
          <p:nvPr/>
        </p:nvSpPr>
        <p:spPr>
          <a:xfrm rot="-3599992">
            <a:off x="7259756" y="-2216078"/>
            <a:ext cx="3498546" cy="5512144"/>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1"/>
          <p:cNvSpPr/>
          <p:nvPr/>
        </p:nvSpPr>
        <p:spPr>
          <a:xfrm rot="2484052">
            <a:off x="-2020205" y="3380695"/>
            <a:ext cx="2622395" cy="3086268"/>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_1_2">
    <p:spTree>
      <p:nvGrpSpPr>
        <p:cNvPr id="3444" name="Shape 3444"/>
        <p:cNvGrpSpPr/>
        <p:nvPr/>
      </p:nvGrpSpPr>
      <p:grpSpPr>
        <a:xfrm>
          <a:off x="0" y="0"/>
          <a:ext cx="0" cy="0"/>
          <a:chOff x="0" y="0"/>
          <a:chExt cx="0" cy="0"/>
        </a:xfrm>
      </p:grpSpPr>
      <p:sp>
        <p:nvSpPr>
          <p:cNvPr id="3445" name="Google Shape;3445;p32"/>
          <p:cNvSpPr/>
          <p:nvPr/>
        </p:nvSpPr>
        <p:spPr>
          <a:xfrm rot="1632888">
            <a:off x="-314688" y="4339166"/>
            <a:ext cx="3734683" cy="301399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2"/>
          <p:cNvSpPr/>
          <p:nvPr/>
        </p:nvSpPr>
        <p:spPr>
          <a:xfrm flipH="1" rot="3962669">
            <a:off x="-3269569" y="-1149735"/>
            <a:ext cx="4528687" cy="4081638"/>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7" name="Google Shape;3447;p32"/>
          <p:cNvGrpSpPr/>
          <p:nvPr/>
        </p:nvGrpSpPr>
        <p:grpSpPr>
          <a:xfrm>
            <a:off x="262363" y="4315915"/>
            <a:ext cx="1344379" cy="1256043"/>
            <a:chOff x="1171375" y="1594800"/>
            <a:chExt cx="735075" cy="686775"/>
          </a:xfrm>
        </p:grpSpPr>
        <p:sp>
          <p:nvSpPr>
            <p:cNvPr id="3448" name="Google Shape;3448;p32"/>
            <p:cNvSpPr/>
            <p:nvPr/>
          </p:nvSpPr>
          <p:spPr>
            <a:xfrm>
              <a:off x="1171375" y="1594800"/>
              <a:ext cx="735075" cy="686775"/>
            </a:xfrm>
            <a:custGeom>
              <a:rect b="b" l="l" r="r" t="t"/>
              <a:pathLst>
                <a:path extrusionOk="0" h="27471" w="29403">
                  <a:moveTo>
                    <a:pt x="16981" y="405"/>
                  </a:moveTo>
                  <a:cubicBezTo>
                    <a:pt x="18120" y="405"/>
                    <a:pt x="19204" y="749"/>
                    <a:pt x="20231" y="1402"/>
                  </a:cubicBezTo>
                  <a:cubicBezTo>
                    <a:pt x="22124" y="2606"/>
                    <a:pt x="23760" y="4095"/>
                    <a:pt x="25003" y="5973"/>
                  </a:cubicBezTo>
                  <a:cubicBezTo>
                    <a:pt x="25817" y="7209"/>
                    <a:pt x="26660" y="8427"/>
                    <a:pt x="27245" y="9798"/>
                  </a:cubicBezTo>
                  <a:cubicBezTo>
                    <a:pt x="27746" y="10970"/>
                    <a:pt x="28148" y="12170"/>
                    <a:pt x="28410" y="13416"/>
                  </a:cubicBezTo>
                  <a:cubicBezTo>
                    <a:pt x="28796" y="15262"/>
                    <a:pt x="28724" y="17077"/>
                    <a:pt x="28041" y="18851"/>
                  </a:cubicBezTo>
                  <a:cubicBezTo>
                    <a:pt x="27574" y="20166"/>
                    <a:pt x="27031" y="21448"/>
                    <a:pt x="26081" y="22494"/>
                  </a:cubicBezTo>
                  <a:cubicBezTo>
                    <a:pt x="25574" y="23051"/>
                    <a:pt x="25020" y="23573"/>
                    <a:pt x="24428" y="24037"/>
                  </a:cubicBezTo>
                  <a:cubicBezTo>
                    <a:pt x="22992" y="25172"/>
                    <a:pt x="21377" y="25994"/>
                    <a:pt x="19613" y="26494"/>
                  </a:cubicBezTo>
                  <a:cubicBezTo>
                    <a:pt x="18621" y="26773"/>
                    <a:pt x="17600" y="26899"/>
                    <a:pt x="16574" y="26899"/>
                  </a:cubicBezTo>
                  <a:cubicBezTo>
                    <a:pt x="16300" y="26899"/>
                    <a:pt x="16027" y="26890"/>
                    <a:pt x="15753" y="26873"/>
                  </a:cubicBezTo>
                  <a:cubicBezTo>
                    <a:pt x="13957" y="26755"/>
                    <a:pt x="12189" y="26455"/>
                    <a:pt x="10457" y="25940"/>
                  </a:cubicBezTo>
                  <a:cubicBezTo>
                    <a:pt x="8293" y="25297"/>
                    <a:pt x="6557" y="24037"/>
                    <a:pt x="5118" y="22355"/>
                  </a:cubicBezTo>
                  <a:cubicBezTo>
                    <a:pt x="3821" y="20834"/>
                    <a:pt x="2725" y="19169"/>
                    <a:pt x="1886" y="17341"/>
                  </a:cubicBezTo>
                  <a:cubicBezTo>
                    <a:pt x="1457" y="16402"/>
                    <a:pt x="1115" y="15437"/>
                    <a:pt x="900" y="14430"/>
                  </a:cubicBezTo>
                  <a:cubicBezTo>
                    <a:pt x="632" y="13194"/>
                    <a:pt x="657" y="11963"/>
                    <a:pt x="1093" y="10769"/>
                  </a:cubicBezTo>
                  <a:cubicBezTo>
                    <a:pt x="1446" y="9805"/>
                    <a:pt x="1832" y="8852"/>
                    <a:pt x="2225" y="7906"/>
                  </a:cubicBezTo>
                  <a:cubicBezTo>
                    <a:pt x="2468" y="7320"/>
                    <a:pt x="2885" y="6863"/>
                    <a:pt x="3414" y="6513"/>
                  </a:cubicBezTo>
                  <a:cubicBezTo>
                    <a:pt x="4575" y="5745"/>
                    <a:pt x="5825" y="5198"/>
                    <a:pt x="7221" y="5041"/>
                  </a:cubicBezTo>
                  <a:cubicBezTo>
                    <a:pt x="7302" y="5033"/>
                    <a:pt x="7382" y="5017"/>
                    <a:pt x="7459" y="5017"/>
                  </a:cubicBezTo>
                  <a:cubicBezTo>
                    <a:pt x="7485" y="5017"/>
                    <a:pt x="7510" y="5019"/>
                    <a:pt x="7535" y="5023"/>
                  </a:cubicBezTo>
                  <a:cubicBezTo>
                    <a:pt x="7596" y="5033"/>
                    <a:pt x="7655" y="5038"/>
                    <a:pt x="7711" y="5038"/>
                  </a:cubicBezTo>
                  <a:cubicBezTo>
                    <a:pt x="8015" y="5038"/>
                    <a:pt x="8244" y="4891"/>
                    <a:pt x="8410" y="4602"/>
                  </a:cubicBezTo>
                  <a:cubicBezTo>
                    <a:pt x="8535" y="4384"/>
                    <a:pt x="8689" y="4173"/>
                    <a:pt x="8799" y="3945"/>
                  </a:cubicBezTo>
                  <a:cubicBezTo>
                    <a:pt x="9114" y="3291"/>
                    <a:pt x="9607" y="2820"/>
                    <a:pt x="10243" y="2492"/>
                  </a:cubicBezTo>
                  <a:cubicBezTo>
                    <a:pt x="11735" y="1720"/>
                    <a:pt x="13261" y="1031"/>
                    <a:pt x="14932" y="731"/>
                  </a:cubicBezTo>
                  <a:cubicBezTo>
                    <a:pt x="15082" y="702"/>
                    <a:pt x="15228" y="667"/>
                    <a:pt x="15374" y="627"/>
                  </a:cubicBezTo>
                  <a:cubicBezTo>
                    <a:pt x="15921" y="478"/>
                    <a:pt x="16457" y="405"/>
                    <a:pt x="16981" y="405"/>
                  </a:cubicBezTo>
                  <a:close/>
                  <a:moveTo>
                    <a:pt x="16686" y="0"/>
                  </a:moveTo>
                  <a:cubicBezTo>
                    <a:pt x="15764" y="0"/>
                    <a:pt x="14855" y="149"/>
                    <a:pt x="13946" y="309"/>
                  </a:cubicBezTo>
                  <a:cubicBezTo>
                    <a:pt x="13128" y="452"/>
                    <a:pt x="12307" y="591"/>
                    <a:pt x="11546" y="945"/>
                  </a:cubicBezTo>
                  <a:cubicBezTo>
                    <a:pt x="11078" y="1160"/>
                    <a:pt x="10617" y="1384"/>
                    <a:pt x="10154" y="1602"/>
                  </a:cubicBezTo>
                  <a:cubicBezTo>
                    <a:pt x="9146" y="2081"/>
                    <a:pt x="8371" y="2780"/>
                    <a:pt x="7953" y="3838"/>
                  </a:cubicBezTo>
                  <a:cubicBezTo>
                    <a:pt x="7925" y="3906"/>
                    <a:pt x="7882" y="3970"/>
                    <a:pt x="7846" y="4038"/>
                  </a:cubicBezTo>
                  <a:cubicBezTo>
                    <a:pt x="7645" y="4459"/>
                    <a:pt x="7332" y="4680"/>
                    <a:pt x="6870" y="4680"/>
                  </a:cubicBezTo>
                  <a:cubicBezTo>
                    <a:pt x="6839" y="4680"/>
                    <a:pt x="6807" y="4679"/>
                    <a:pt x="6775" y="4677"/>
                  </a:cubicBezTo>
                  <a:cubicBezTo>
                    <a:pt x="6731" y="4674"/>
                    <a:pt x="6688" y="4673"/>
                    <a:pt x="6644" y="4673"/>
                  </a:cubicBezTo>
                  <a:cubicBezTo>
                    <a:pt x="6477" y="4673"/>
                    <a:pt x="6307" y="4694"/>
                    <a:pt x="6147" y="4730"/>
                  </a:cubicBezTo>
                  <a:cubicBezTo>
                    <a:pt x="4985" y="4992"/>
                    <a:pt x="3897" y="5420"/>
                    <a:pt x="2925" y="6123"/>
                  </a:cubicBezTo>
                  <a:cubicBezTo>
                    <a:pt x="2468" y="6456"/>
                    <a:pt x="2064" y="6852"/>
                    <a:pt x="1825" y="7366"/>
                  </a:cubicBezTo>
                  <a:cubicBezTo>
                    <a:pt x="1390" y="8309"/>
                    <a:pt x="989" y="9270"/>
                    <a:pt x="571" y="10224"/>
                  </a:cubicBezTo>
                  <a:cubicBezTo>
                    <a:pt x="11" y="11827"/>
                    <a:pt x="0" y="13427"/>
                    <a:pt x="447" y="15048"/>
                  </a:cubicBezTo>
                  <a:cubicBezTo>
                    <a:pt x="700" y="15966"/>
                    <a:pt x="1032" y="16855"/>
                    <a:pt x="1425" y="17723"/>
                  </a:cubicBezTo>
                  <a:cubicBezTo>
                    <a:pt x="2247" y="19527"/>
                    <a:pt x="3328" y="21162"/>
                    <a:pt x="4618" y="22652"/>
                  </a:cubicBezTo>
                  <a:cubicBezTo>
                    <a:pt x="6028" y="24284"/>
                    <a:pt x="7711" y="25562"/>
                    <a:pt x="9782" y="26276"/>
                  </a:cubicBezTo>
                  <a:cubicBezTo>
                    <a:pt x="11575" y="26898"/>
                    <a:pt x="13421" y="27280"/>
                    <a:pt x="15310" y="27427"/>
                  </a:cubicBezTo>
                  <a:cubicBezTo>
                    <a:pt x="15695" y="27456"/>
                    <a:pt x="16078" y="27471"/>
                    <a:pt x="16459" y="27471"/>
                  </a:cubicBezTo>
                  <a:cubicBezTo>
                    <a:pt x="18362" y="27471"/>
                    <a:pt x="20199" y="27094"/>
                    <a:pt x="21952" y="26219"/>
                  </a:cubicBezTo>
                  <a:cubicBezTo>
                    <a:pt x="23278" y="25558"/>
                    <a:pt x="24463" y="24719"/>
                    <a:pt x="25570" y="23751"/>
                  </a:cubicBezTo>
                  <a:cubicBezTo>
                    <a:pt x="26541" y="22905"/>
                    <a:pt x="27278" y="21887"/>
                    <a:pt x="27848" y="20737"/>
                  </a:cubicBezTo>
                  <a:cubicBezTo>
                    <a:pt x="28306" y="19815"/>
                    <a:pt x="28656" y="18851"/>
                    <a:pt x="28949" y="17865"/>
                  </a:cubicBezTo>
                  <a:cubicBezTo>
                    <a:pt x="29306" y="16677"/>
                    <a:pt x="29402" y="15466"/>
                    <a:pt x="29241" y="14237"/>
                  </a:cubicBezTo>
                  <a:cubicBezTo>
                    <a:pt x="28959" y="12052"/>
                    <a:pt x="28260" y="10009"/>
                    <a:pt x="27103" y="8130"/>
                  </a:cubicBezTo>
                  <a:cubicBezTo>
                    <a:pt x="26820" y="7666"/>
                    <a:pt x="26499" y="7224"/>
                    <a:pt x="26213" y="6763"/>
                  </a:cubicBezTo>
                  <a:cubicBezTo>
                    <a:pt x="25003" y="4799"/>
                    <a:pt x="23449" y="3152"/>
                    <a:pt x="21631" y="1735"/>
                  </a:cubicBezTo>
                  <a:cubicBezTo>
                    <a:pt x="20306" y="702"/>
                    <a:pt x="18821" y="110"/>
                    <a:pt x="17139" y="13"/>
                  </a:cubicBezTo>
                  <a:cubicBezTo>
                    <a:pt x="16988" y="4"/>
                    <a:pt x="16837" y="0"/>
                    <a:pt x="16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2"/>
            <p:cNvSpPr/>
            <p:nvPr/>
          </p:nvSpPr>
          <p:spPr>
            <a:xfrm>
              <a:off x="1401350" y="1781375"/>
              <a:ext cx="287150" cy="317275"/>
            </a:xfrm>
            <a:custGeom>
              <a:rect b="b" l="l" r="r" t="t"/>
              <a:pathLst>
                <a:path extrusionOk="0" h="12691" w="11486">
                  <a:moveTo>
                    <a:pt x="8572" y="2121"/>
                  </a:moveTo>
                  <a:cubicBezTo>
                    <a:pt x="8893" y="2243"/>
                    <a:pt x="9311" y="2721"/>
                    <a:pt x="9754" y="3503"/>
                  </a:cubicBezTo>
                  <a:cubicBezTo>
                    <a:pt x="9200" y="3189"/>
                    <a:pt x="8868" y="2682"/>
                    <a:pt x="8572" y="2121"/>
                  </a:cubicBezTo>
                  <a:close/>
                  <a:moveTo>
                    <a:pt x="10807" y="6121"/>
                  </a:moveTo>
                  <a:cubicBezTo>
                    <a:pt x="11272" y="7325"/>
                    <a:pt x="10828" y="9553"/>
                    <a:pt x="10193" y="10492"/>
                  </a:cubicBezTo>
                  <a:cubicBezTo>
                    <a:pt x="10629" y="9049"/>
                    <a:pt x="10686" y="7607"/>
                    <a:pt x="10807" y="6121"/>
                  </a:cubicBezTo>
                  <a:close/>
                  <a:moveTo>
                    <a:pt x="4746" y="612"/>
                  </a:moveTo>
                  <a:cubicBezTo>
                    <a:pt x="5232" y="612"/>
                    <a:pt x="5704" y="745"/>
                    <a:pt x="6179" y="835"/>
                  </a:cubicBezTo>
                  <a:cubicBezTo>
                    <a:pt x="7164" y="1021"/>
                    <a:pt x="7858" y="1596"/>
                    <a:pt x="8382" y="2428"/>
                  </a:cubicBezTo>
                  <a:cubicBezTo>
                    <a:pt x="8639" y="2832"/>
                    <a:pt x="8936" y="3228"/>
                    <a:pt x="9282" y="3550"/>
                  </a:cubicBezTo>
                  <a:cubicBezTo>
                    <a:pt x="10007" y="4224"/>
                    <a:pt x="10289" y="5064"/>
                    <a:pt x="10372" y="6010"/>
                  </a:cubicBezTo>
                  <a:cubicBezTo>
                    <a:pt x="10472" y="7157"/>
                    <a:pt x="10246" y="8264"/>
                    <a:pt x="9964" y="9360"/>
                  </a:cubicBezTo>
                  <a:cubicBezTo>
                    <a:pt x="9875" y="9707"/>
                    <a:pt x="9689" y="10028"/>
                    <a:pt x="9529" y="10349"/>
                  </a:cubicBezTo>
                  <a:cubicBezTo>
                    <a:pt x="9414" y="10574"/>
                    <a:pt x="9214" y="10714"/>
                    <a:pt x="8947" y="10720"/>
                  </a:cubicBezTo>
                  <a:cubicBezTo>
                    <a:pt x="8497" y="10728"/>
                    <a:pt x="8279" y="11002"/>
                    <a:pt x="8147" y="11392"/>
                  </a:cubicBezTo>
                  <a:cubicBezTo>
                    <a:pt x="8097" y="11542"/>
                    <a:pt x="8011" y="11678"/>
                    <a:pt x="7919" y="11871"/>
                  </a:cubicBezTo>
                  <a:cubicBezTo>
                    <a:pt x="7304" y="11292"/>
                    <a:pt x="6797" y="10678"/>
                    <a:pt x="6025" y="10438"/>
                  </a:cubicBezTo>
                  <a:cubicBezTo>
                    <a:pt x="6007" y="10463"/>
                    <a:pt x="5986" y="10488"/>
                    <a:pt x="5964" y="10510"/>
                  </a:cubicBezTo>
                  <a:cubicBezTo>
                    <a:pt x="6493" y="10978"/>
                    <a:pt x="7025" y="11442"/>
                    <a:pt x="7568" y="11917"/>
                  </a:cubicBezTo>
                  <a:cubicBezTo>
                    <a:pt x="7508" y="11940"/>
                    <a:pt x="7479" y="11964"/>
                    <a:pt x="7455" y="11964"/>
                  </a:cubicBezTo>
                  <a:cubicBezTo>
                    <a:pt x="7454" y="11964"/>
                    <a:pt x="7452" y="11963"/>
                    <a:pt x="7451" y="11963"/>
                  </a:cubicBezTo>
                  <a:cubicBezTo>
                    <a:pt x="6436" y="11831"/>
                    <a:pt x="5404" y="11838"/>
                    <a:pt x="4418" y="11506"/>
                  </a:cubicBezTo>
                  <a:cubicBezTo>
                    <a:pt x="3140" y="11078"/>
                    <a:pt x="2232" y="10188"/>
                    <a:pt x="1543" y="9074"/>
                  </a:cubicBezTo>
                  <a:cubicBezTo>
                    <a:pt x="976" y="8157"/>
                    <a:pt x="625" y="7139"/>
                    <a:pt x="422" y="6082"/>
                  </a:cubicBezTo>
                  <a:cubicBezTo>
                    <a:pt x="265" y="5268"/>
                    <a:pt x="254" y="4446"/>
                    <a:pt x="597" y="3678"/>
                  </a:cubicBezTo>
                  <a:cubicBezTo>
                    <a:pt x="805" y="3217"/>
                    <a:pt x="1115" y="2800"/>
                    <a:pt x="1397" y="2375"/>
                  </a:cubicBezTo>
                  <a:cubicBezTo>
                    <a:pt x="1572" y="2110"/>
                    <a:pt x="1779" y="1867"/>
                    <a:pt x="1979" y="1621"/>
                  </a:cubicBezTo>
                  <a:cubicBezTo>
                    <a:pt x="2321" y="1200"/>
                    <a:pt x="2559" y="1032"/>
                    <a:pt x="2938" y="1032"/>
                  </a:cubicBezTo>
                  <a:cubicBezTo>
                    <a:pt x="3093" y="1032"/>
                    <a:pt x="3271" y="1060"/>
                    <a:pt x="3490" y="1111"/>
                  </a:cubicBezTo>
                  <a:cubicBezTo>
                    <a:pt x="3647" y="778"/>
                    <a:pt x="3976" y="717"/>
                    <a:pt x="4304" y="653"/>
                  </a:cubicBezTo>
                  <a:cubicBezTo>
                    <a:pt x="4453" y="624"/>
                    <a:pt x="4600" y="612"/>
                    <a:pt x="4746" y="612"/>
                  </a:cubicBezTo>
                  <a:close/>
                  <a:moveTo>
                    <a:pt x="4924" y="1"/>
                  </a:moveTo>
                  <a:cubicBezTo>
                    <a:pt x="4356" y="1"/>
                    <a:pt x="3845" y="198"/>
                    <a:pt x="3429" y="625"/>
                  </a:cubicBezTo>
                  <a:cubicBezTo>
                    <a:pt x="3114" y="703"/>
                    <a:pt x="2857" y="710"/>
                    <a:pt x="2664" y="821"/>
                  </a:cubicBezTo>
                  <a:cubicBezTo>
                    <a:pt x="1979" y="1218"/>
                    <a:pt x="1387" y="1732"/>
                    <a:pt x="937" y="2389"/>
                  </a:cubicBezTo>
                  <a:cubicBezTo>
                    <a:pt x="708" y="2721"/>
                    <a:pt x="487" y="3074"/>
                    <a:pt x="340" y="3446"/>
                  </a:cubicBezTo>
                  <a:cubicBezTo>
                    <a:pt x="79" y="4114"/>
                    <a:pt x="1" y="4828"/>
                    <a:pt x="76" y="5538"/>
                  </a:cubicBezTo>
                  <a:cubicBezTo>
                    <a:pt x="301" y="7771"/>
                    <a:pt x="1229" y="9642"/>
                    <a:pt x="3018" y="11038"/>
                  </a:cubicBezTo>
                  <a:cubicBezTo>
                    <a:pt x="3808" y="11656"/>
                    <a:pt x="4697" y="12049"/>
                    <a:pt x="5700" y="12156"/>
                  </a:cubicBezTo>
                  <a:cubicBezTo>
                    <a:pt x="6200" y="12214"/>
                    <a:pt x="6665" y="12352"/>
                    <a:pt x="7121" y="12578"/>
                  </a:cubicBezTo>
                  <a:cubicBezTo>
                    <a:pt x="7275" y="12655"/>
                    <a:pt x="7434" y="12691"/>
                    <a:pt x="7591" y="12691"/>
                  </a:cubicBezTo>
                  <a:cubicBezTo>
                    <a:pt x="8007" y="12691"/>
                    <a:pt x="8401" y="12435"/>
                    <a:pt x="8593" y="12017"/>
                  </a:cubicBezTo>
                  <a:cubicBezTo>
                    <a:pt x="8721" y="11735"/>
                    <a:pt x="8773" y="11652"/>
                    <a:pt x="8991" y="11652"/>
                  </a:cubicBezTo>
                  <a:cubicBezTo>
                    <a:pt x="9040" y="11652"/>
                    <a:pt x="9099" y="11656"/>
                    <a:pt x="9168" y="11663"/>
                  </a:cubicBezTo>
                  <a:cubicBezTo>
                    <a:pt x="9217" y="11669"/>
                    <a:pt x="9265" y="11671"/>
                    <a:pt x="9311" y="11671"/>
                  </a:cubicBezTo>
                  <a:cubicBezTo>
                    <a:pt x="9665" y="11671"/>
                    <a:pt x="9947" y="11518"/>
                    <a:pt x="10168" y="11249"/>
                  </a:cubicBezTo>
                  <a:cubicBezTo>
                    <a:pt x="10383" y="10981"/>
                    <a:pt x="10589" y="10689"/>
                    <a:pt x="10721" y="10374"/>
                  </a:cubicBezTo>
                  <a:cubicBezTo>
                    <a:pt x="11486" y="8596"/>
                    <a:pt x="11476" y="6760"/>
                    <a:pt x="10983" y="4925"/>
                  </a:cubicBezTo>
                  <a:cubicBezTo>
                    <a:pt x="10625" y="3606"/>
                    <a:pt x="9854" y="2553"/>
                    <a:pt x="8807" y="1664"/>
                  </a:cubicBezTo>
                  <a:cubicBezTo>
                    <a:pt x="7847" y="846"/>
                    <a:pt x="6757" y="349"/>
                    <a:pt x="5550" y="74"/>
                  </a:cubicBezTo>
                  <a:cubicBezTo>
                    <a:pt x="5336" y="26"/>
                    <a:pt x="5126" y="1"/>
                    <a:pt x="492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2"/>
            <p:cNvSpPr/>
            <p:nvPr/>
          </p:nvSpPr>
          <p:spPr>
            <a:xfrm>
              <a:off x="1220375" y="1837150"/>
              <a:ext cx="40725" cy="221725"/>
            </a:xfrm>
            <a:custGeom>
              <a:rect b="b" l="l" r="r" t="t"/>
              <a:pathLst>
                <a:path extrusionOk="0" h="8869" w="1629">
                  <a:moveTo>
                    <a:pt x="988" y="0"/>
                  </a:moveTo>
                  <a:cubicBezTo>
                    <a:pt x="986" y="0"/>
                    <a:pt x="981" y="1"/>
                    <a:pt x="980" y="4"/>
                  </a:cubicBezTo>
                  <a:lnTo>
                    <a:pt x="980" y="4"/>
                  </a:lnTo>
                  <a:cubicBezTo>
                    <a:pt x="992" y="2"/>
                    <a:pt x="992" y="0"/>
                    <a:pt x="988" y="0"/>
                  </a:cubicBezTo>
                  <a:close/>
                  <a:moveTo>
                    <a:pt x="980" y="4"/>
                  </a:moveTo>
                  <a:lnTo>
                    <a:pt x="980" y="4"/>
                  </a:lnTo>
                  <a:cubicBezTo>
                    <a:pt x="978" y="4"/>
                    <a:pt x="977" y="4"/>
                    <a:pt x="976" y="4"/>
                  </a:cubicBezTo>
                  <a:cubicBezTo>
                    <a:pt x="975" y="6"/>
                    <a:pt x="975" y="8"/>
                    <a:pt x="974" y="10"/>
                  </a:cubicBezTo>
                  <a:lnTo>
                    <a:pt x="974" y="10"/>
                  </a:lnTo>
                  <a:cubicBezTo>
                    <a:pt x="976" y="8"/>
                    <a:pt x="978" y="6"/>
                    <a:pt x="979" y="4"/>
                  </a:cubicBezTo>
                  <a:cubicBezTo>
                    <a:pt x="979" y="4"/>
                    <a:pt x="979" y="4"/>
                    <a:pt x="980" y="4"/>
                  </a:cubicBezTo>
                  <a:close/>
                  <a:moveTo>
                    <a:pt x="974" y="10"/>
                  </a:moveTo>
                  <a:cubicBezTo>
                    <a:pt x="926" y="65"/>
                    <a:pt x="874" y="117"/>
                    <a:pt x="836" y="176"/>
                  </a:cubicBezTo>
                  <a:cubicBezTo>
                    <a:pt x="294" y="990"/>
                    <a:pt x="1" y="1897"/>
                    <a:pt x="33" y="2865"/>
                  </a:cubicBezTo>
                  <a:cubicBezTo>
                    <a:pt x="97" y="4769"/>
                    <a:pt x="458" y="6612"/>
                    <a:pt x="1283" y="8343"/>
                  </a:cubicBezTo>
                  <a:cubicBezTo>
                    <a:pt x="1365" y="8514"/>
                    <a:pt x="1433" y="8693"/>
                    <a:pt x="1512" y="8868"/>
                  </a:cubicBezTo>
                  <a:cubicBezTo>
                    <a:pt x="1551" y="8847"/>
                    <a:pt x="1590" y="8825"/>
                    <a:pt x="1629" y="8804"/>
                  </a:cubicBezTo>
                  <a:cubicBezTo>
                    <a:pt x="1601" y="8718"/>
                    <a:pt x="1572" y="8633"/>
                    <a:pt x="1536" y="8554"/>
                  </a:cubicBezTo>
                  <a:cubicBezTo>
                    <a:pt x="836" y="6976"/>
                    <a:pt x="497" y="5315"/>
                    <a:pt x="351" y="3604"/>
                  </a:cubicBezTo>
                  <a:cubicBezTo>
                    <a:pt x="287" y="2862"/>
                    <a:pt x="330" y="2125"/>
                    <a:pt x="544" y="1408"/>
                  </a:cubicBezTo>
                  <a:cubicBezTo>
                    <a:pt x="682" y="935"/>
                    <a:pt x="835" y="466"/>
                    <a:pt x="974" y="1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2"/>
            <p:cNvSpPr/>
            <p:nvPr/>
          </p:nvSpPr>
          <p:spPr>
            <a:xfrm>
              <a:off x="1557600" y="1619700"/>
              <a:ext cx="131000" cy="44375"/>
            </a:xfrm>
            <a:custGeom>
              <a:rect b="b" l="l" r="r" t="t"/>
              <a:pathLst>
                <a:path extrusionOk="0" h="1775" w="5240">
                  <a:moveTo>
                    <a:pt x="654" y="0"/>
                  </a:moveTo>
                  <a:cubicBezTo>
                    <a:pt x="603" y="0"/>
                    <a:pt x="551" y="1"/>
                    <a:pt x="500" y="2"/>
                  </a:cubicBezTo>
                  <a:cubicBezTo>
                    <a:pt x="332" y="6"/>
                    <a:pt x="169" y="78"/>
                    <a:pt x="1" y="117"/>
                  </a:cubicBezTo>
                  <a:cubicBezTo>
                    <a:pt x="11" y="156"/>
                    <a:pt x="19" y="192"/>
                    <a:pt x="25" y="231"/>
                  </a:cubicBezTo>
                  <a:cubicBezTo>
                    <a:pt x="170" y="207"/>
                    <a:pt x="314" y="196"/>
                    <a:pt x="456" y="196"/>
                  </a:cubicBezTo>
                  <a:cubicBezTo>
                    <a:pt x="897" y="196"/>
                    <a:pt x="1326" y="301"/>
                    <a:pt x="1750" y="431"/>
                  </a:cubicBezTo>
                  <a:cubicBezTo>
                    <a:pt x="2943" y="803"/>
                    <a:pt x="4140" y="1156"/>
                    <a:pt x="5239" y="1774"/>
                  </a:cubicBezTo>
                  <a:cubicBezTo>
                    <a:pt x="5147" y="1670"/>
                    <a:pt x="5046" y="1581"/>
                    <a:pt x="4936" y="1506"/>
                  </a:cubicBezTo>
                  <a:cubicBezTo>
                    <a:pt x="3825" y="742"/>
                    <a:pt x="2568" y="332"/>
                    <a:pt x="1265" y="56"/>
                  </a:cubicBezTo>
                  <a:cubicBezTo>
                    <a:pt x="1068" y="13"/>
                    <a:pt x="859" y="0"/>
                    <a:pt x="6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2"/>
            <p:cNvSpPr/>
            <p:nvPr/>
          </p:nvSpPr>
          <p:spPr>
            <a:xfrm>
              <a:off x="1198600" y="1839650"/>
              <a:ext cx="25300" cy="122425"/>
            </a:xfrm>
            <a:custGeom>
              <a:rect b="b" l="l" r="r" t="t"/>
              <a:pathLst>
                <a:path extrusionOk="0" h="4897" w="1012">
                  <a:moveTo>
                    <a:pt x="1011" y="1"/>
                  </a:moveTo>
                  <a:cubicBezTo>
                    <a:pt x="275" y="954"/>
                    <a:pt x="1" y="3883"/>
                    <a:pt x="529" y="4897"/>
                  </a:cubicBezTo>
                  <a:cubicBezTo>
                    <a:pt x="522" y="3250"/>
                    <a:pt x="433" y="1593"/>
                    <a:pt x="10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2"/>
            <p:cNvSpPr/>
            <p:nvPr/>
          </p:nvSpPr>
          <p:spPr>
            <a:xfrm>
              <a:off x="1250300" y="1753850"/>
              <a:ext cx="102425" cy="46100"/>
            </a:xfrm>
            <a:custGeom>
              <a:rect b="b" l="l" r="r" t="t"/>
              <a:pathLst>
                <a:path extrusionOk="0" h="1844" w="4097">
                  <a:moveTo>
                    <a:pt x="3718" y="0"/>
                  </a:moveTo>
                  <a:cubicBezTo>
                    <a:pt x="2521" y="0"/>
                    <a:pt x="255" y="1189"/>
                    <a:pt x="0" y="1844"/>
                  </a:cubicBezTo>
                  <a:cubicBezTo>
                    <a:pt x="625" y="1465"/>
                    <a:pt x="1236" y="1004"/>
                    <a:pt x="1918" y="708"/>
                  </a:cubicBezTo>
                  <a:cubicBezTo>
                    <a:pt x="2600" y="408"/>
                    <a:pt x="3354" y="269"/>
                    <a:pt x="4096" y="54"/>
                  </a:cubicBezTo>
                  <a:cubicBezTo>
                    <a:pt x="3989" y="17"/>
                    <a:pt x="3861" y="0"/>
                    <a:pt x="37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2"/>
            <p:cNvSpPr/>
            <p:nvPr/>
          </p:nvSpPr>
          <p:spPr>
            <a:xfrm>
              <a:off x="1763575" y="1888125"/>
              <a:ext cx="80025" cy="23350"/>
            </a:xfrm>
            <a:custGeom>
              <a:rect b="b" l="l" r="r" t="t"/>
              <a:pathLst>
                <a:path extrusionOk="0" h="934" w="3201">
                  <a:moveTo>
                    <a:pt x="3168" y="1"/>
                  </a:moveTo>
                  <a:cubicBezTo>
                    <a:pt x="2072" y="116"/>
                    <a:pt x="1058" y="551"/>
                    <a:pt x="0" y="818"/>
                  </a:cubicBezTo>
                  <a:cubicBezTo>
                    <a:pt x="11" y="858"/>
                    <a:pt x="18" y="894"/>
                    <a:pt x="29" y="933"/>
                  </a:cubicBezTo>
                  <a:cubicBezTo>
                    <a:pt x="1004" y="701"/>
                    <a:pt x="1975" y="476"/>
                    <a:pt x="2950" y="236"/>
                  </a:cubicBezTo>
                  <a:cubicBezTo>
                    <a:pt x="3039" y="215"/>
                    <a:pt x="3118" y="140"/>
                    <a:pt x="3201" y="86"/>
                  </a:cubicBezTo>
                  <a:cubicBezTo>
                    <a:pt x="3189" y="58"/>
                    <a:pt x="3179" y="30"/>
                    <a:pt x="31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2"/>
            <p:cNvSpPr/>
            <p:nvPr/>
          </p:nvSpPr>
          <p:spPr>
            <a:xfrm>
              <a:off x="1289475" y="1738325"/>
              <a:ext cx="50475" cy="17875"/>
            </a:xfrm>
            <a:custGeom>
              <a:rect b="b" l="l" r="r" t="t"/>
              <a:pathLst>
                <a:path extrusionOk="0" h="715" w="2019">
                  <a:moveTo>
                    <a:pt x="1669" y="0"/>
                  </a:moveTo>
                  <a:cubicBezTo>
                    <a:pt x="1577" y="0"/>
                    <a:pt x="1486" y="24"/>
                    <a:pt x="1401" y="39"/>
                  </a:cubicBezTo>
                  <a:cubicBezTo>
                    <a:pt x="890" y="140"/>
                    <a:pt x="411" y="318"/>
                    <a:pt x="1" y="632"/>
                  </a:cubicBezTo>
                  <a:cubicBezTo>
                    <a:pt x="19" y="661"/>
                    <a:pt x="33" y="690"/>
                    <a:pt x="51" y="715"/>
                  </a:cubicBezTo>
                  <a:cubicBezTo>
                    <a:pt x="604" y="590"/>
                    <a:pt x="1161" y="468"/>
                    <a:pt x="1711" y="332"/>
                  </a:cubicBezTo>
                  <a:cubicBezTo>
                    <a:pt x="1815" y="308"/>
                    <a:pt x="1904" y="236"/>
                    <a:pt x="2018" y="176"/>
                  </a:cubicBezTo>
                  <a:cubicBezTo>
                    <a:pt x="1905" y="38"/>
                    <a:pt x="1786" y="0"/>
                    <a:pt x="166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2"/>
            <p:cNvSpPr/>
            <p:nvPr/>
          </p:nvSpPr>
          <p:spPr>
            <a:xfrm>
              <a:off x="1586075" y="2246950"/>
              <a:ext cx="84225" cy="11100"/>
            </a:xfrm>
            <a:custGeom>
              <a:rect b="b" l="l" r="r" t="t"/>
              <a:pathLst>
                <a:path extrusionOk="0" h="444" w="3369">
                  <a:moveTo>
                    <a:pt x="3368" y="1"/>
                  </a:moveTo>
                  <a:cubicBezTo>
                    <a:pt x="2279" y="126"/>
                    <a:pt x="1151" y="258"/>
                    <a:pt x="1" y="393"/>
                  </a:cubicBezTo>
                  <a:cubicBezTo>
                    <a:pt x="385" y="427"/>
                    <a:pt x="751" y="444"/>
                    <a:pt x="1092" y="444"/>
                  </a:cubicBezTo>
                  <a:cubicBezTo>
                    <a:pt x="2153" y="444"/>
                    <a:pt x="2977" y="285"/>
                    <a:pt x="33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2"/>
            <p:cNvSpPr/>
            <p:nvPr/>
          </p:nvSpPr>
          <p:spPr>
            <a:xfrm>
              <a:off x="1476875" y="2243825"/>
              <a:ext cx="73875" cy="11950"/>
            </a:xfrm>
            <a:custGeom>
              <a:rect b="b" l="l" r="r" t="t"/>
              <a:pathLst>
                <a:path extrusionOk="0" h="478" w="2955">
                  <a:moveTo>
                    <a:pt x="1" y="1"/>
                  </a:moveTo>
                  <a:lnTo>
                    <a:pt x="1" y="1"/>
                  </a:lnTo>
                  <a:cubicBezTo>
                    <a:pt x="462" y="282"/>
                    <a:pt x="1374" y="477"/>
                    <a:pt x="2123" y="477"/>
                  </a:cubicBezTo>
                  <a:cubicBezTo>
                    <a:pt x="2447" y="477"/>
                    <a:pt x="2742" y="440"/>
                    <a:pt x="2954" y="358"/>
                  </a:cubicBezTo>
                  <a:cubicBezTo>
                    <a:pt x="1908" y="233"/>
                    <a:pt x="929" y="11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2"/>
            <p:cNvSpPr/>
            <p:nvPr/>
          </p:nvSpPr>
          <p:spPr>
            <a:xfrm>
              <a:off x="1388050" y="2028025"/>
              <a:ext cx="48225" cy="20450"/>
            </a:xfrm>
            <a:custGeom>
              <a:rect b="b" l="l" r="r" t="t"/>
              <a:pathLst>
                <a:path extrusionOk="0" h="818" w="1929">
                  <a:moveTo>
                    <a:pt x="1929" y="1"/>
                  </a:moveTo>
                  <a:lnTo>
                    <a:pt x="1929" y="1"/>
                  </a:lnTo>
                  <a:cubicBezTo>
                    <a:pt x="1311" y="258"/>
                    <a:pt x="651" y="412"/>
                    <a:pt x="0" y="783"/>
                  </a:cubicBezTo>
                  <a:cubicBezTo>
                    <a:pt x="93" y="807"/>
                    <a:pt x="193" y="818"/>
                    <a:pt x="298" y="818"/>
                  </a:cubicBezTo>
                  <a:cubicBezTo>
                    <a:pt x="894" y="818"/>
                    <a:pt x="1631" y="460"/>
                    <a:pt x="19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2"/>
            <p:cNvSpPr/>
            <p:nvPr/>
          </p:nvSpPr>
          <p:spPr>
            <a:xfrm>
              <a:off x="1779475" y="1972550"/>
              <a:ext cx="76075" cy="8725"/>
            </a:xfrm>
            <a:custGeom>
              <a:rect b="b" l="l" r="r" t="t"/>
              <a:pathLst>
                <a:path extrusionOk="0" h="349" w="3043">
                  <a:moveTo>
                    <a:pt x="960" y="1"/>
                  </a:moveTo>
                  <a:cubicBezTo>
                    <a:pt x="641" y="1"/>
                    <a:pt x="321" y="17"/>
                    <a:pt x="0" y="42"/>
                  </a:cubicBezTo>
                  <a:cubicBezTo>
                    <a:pt x="503" y="88"/>
                    <a:pt x="1011" y="152"/>
                    <a:pt x="1518" y="177"/>
                  </a:cubicBezTo>
                  <a:cubicBezTo>
                    <a:pt x="1963" y="202"/>
                    <a:pt x="2397" y="349"/>
                    <a:pt x="2844" y="349"/>
                  </a:cubicBezTo>
                  <a:cubicBezTo>
                    <a:pt x="2910" y="349"/>
                    <a:pt x="2976" y="346"/>
                    <a:pt x="3043" y="338"/>
                  </a:cubicBezTo>
                  <a:cubicBezTo>
                    <a:pt x="2364" y="82"/>
                    <a:pt x="1666" y="1"/>
                    <a:pt x="96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2"/>
            <p:cNvSpPr/>
            <p:nvPr/>
          </p:nvSpPr>
          <p:spPr>
            <a:xfrm>
              <a:off x="1368425" y="1988050"/>
              <a:ext cx="46800" cy="12925"/>
            </a:xfrm>
            <a:custGeom>
              <a:rect b="b" l="l" r="r" t="t"/>
              <a:pathLst>
                <a:path extrusionOk="0" h="517" w="1872">
                  <a:moveTo>
                    <a:pt x="1179" y="0"/>
                  </a:moveTo>
                  <a:cubicBezTo>
                    <a:pt x="1036" y="68"/>
                    <a:pt x="900" y="154"/>
                    <a:pt x="750" y="200"/>
                  </a:cubicBezTo>
                  <a:cubicBezTo>
                    <a:pt x="503" y="279"/>
                    <a:pt x="250" y="332"/>
                    <a:pt x="0" y="400"/>
                  </a:cubicBezTo>
                  <a:cubicBezTo>
                    <a:pt x="7" y="432"/>
                    <a:pt x="11" y="464"/>
                    <a:pt x="17" y="497"/>
                  </a:cubicBezTo>
                  <a:cubicBezTo>
                    <a:pt x="100" y="511"/>
                    <a:pt x="182" y="517"/>
                    <a:pt x="264" y="517"/>
                  </a:cubicBezTo>
                  <a:cubicBezTo>
                    <a:pt x="492" y="517"/>
                    <a:pt x="719" y="471"/>
                    <a:pt x="943" y="432"/>
                  </a:cubicBezTo>
                  <a:cubicBezTo>
                    <a:pt x="1243" y="383"/>
                    <a:pt x="1589" y="436"/>
                    <a:pt x="1871" y="104"/>
                  </a:cubicBezTo>
                  <a:cubicBezTo>
                    <a:pt x="1632" y="72"/>
                    <a:pt x="1461" y="50"/>
                    <a:pt x="1286" y="25"/>
                  </a:cubicBezTo>
                  <a:cubicBezTo>
                    <a:pt x="1250" y="18"/>
                    <a:pt x="1214" y="11"/>
                    <a:pt x="11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2"/>
            <p:cNvSpPr/>
            <p:nvPr/>
          </p:nvSpPr>
          <p:spPr>
            <a:xfrm>
              <a:off x="1671350" y="1841275"/>
              <a:ext cx="31700" cy="23525"/>
            </a:xfrm>
            <a:custGeom>
              <a:rect b="b" l="l" r="r" t="t"/>
              <a:pathLst>
                <a:path extrusionOk="0" h="941" w="1268">
                  <a:moveTo>
                    <a:pt x="1268" y="0"/>
                  </a:moveTo>
                  <a:lnTo>
                    <a:pt x="1268" y="0"/>
                  </a:lnTo>
                  <a:cubicBezTo>
                    <a:pt x="907" y="53"/>
                    <a:pt x="508" y="350"/>
                    <a:pt x="0" y="940"/>
                  </a:cubicBezTo>
                  <a:cubicBezTo>
                    <a:pt x="12" y="940"/>
                    <a:pt x="25" y="941"/>
                    <a:pt x="37" y="941"/>
                  </a:cubicBezTo>
                  <a:cubicBezTo>
                    <a:pt x="515" y="941"/>
                    <a:pt x="1122" y="481"/>
                    <a:pt x="12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2"/>
            <p:cNvSpPr/>
            <p:nvPr/>
          </p:nvSpPr>
          <p:spPr>
            <a:xfrm>
              <a:off x="1478225" y="1725550"/>
              <a:ext cx="18250" cy="49850"/>
            </a:xfrm>
            <a:custGeom>
              <a:rect b="b" l="l" r="r" t="t"/>
              <a:pathLst>
                <a:path extrusionOk="0" h="1994" w="730">
                  <a:moveTo>
                    <a:pt x="115" y="1"/>
                  </a:moveTo>
                  <a:cubicBezTo>
                    <a:pt x="75" y="15"/>
                    <a:pt x="39" y="26"/>
                    <a:pt x="1" y="36"/>
                  </a:cubicBezTo>
                  <a:cubicBezTo>
                    <a:pt x="75" y="729"/>
                    <a:pt x="254" y="1390"/>
                    <a:pt x="615" y="1994"/>
                  </a:cubicBezTo>
                  <a:cubicBezTo>
                    <a:pt x="654" y="1976"/>
                    <a:pt x="690" y="1961"/>
                    <a:pt x="729" y="1943"/>
                  </a:cubicBezTo>
                  <a:cubicBezTo>
                    <a:pt x="522" y="1297"/>
                    <a:pt x="318" y="651"/>
                    <a:pt x="11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2"/>
            <p:cNvSpPr/>
            <p:nvPr/>
          </p:nvSpPr>
          <p:spPr>
            <a:xfrm>
              <a:off x="1385200" y="2016525"/>
              <a:ext cx="43050" cy="16625"/>
            </a:xfrm>
            <a:custGeom>
              <a:rect b="b" l="l" r="r" t="t"/>
              <a:pathLst>
                <a:path extrusionOk="0" h="665" w="1722">
                  <a:moveTo>
                    <a:pt x="1721" y="1"/>
                  </a:moveTo>
                  <a:lnTo>
                    <a:pt x="1721" y="1"/>
                  </a:lnTo>
                  <a:cubicBezTo>
                    <a:pt x="1168" y="4"/>
                    <a:pt x="246" y="372"/>
                    <a:pt x="0" y="665"/>
                  </a:cubicBezTo>
                  <a:cubicBezTo>
                    <a:pt x="515" y="640"/>
                    <a:pt x="1397" y="307"/>
                    <a:pt x="17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2"/>
            <p:cNvSpPr/>
            <p:nvPr/>
          </p:nvSpPr>
          <p:spPr>
            <a:xfrm>
              <a:off x="1499750" y="1715925"/>
              <a:ext cx="9825" cy="57050"/>
            </a:xfrm>
            <a:custGeom>
              <a:rect b="b" l="l" r="r" t="t"/>
              <a:pathLst>
                <a:path extrusionOk="0" h="2282" w="393">
                  <a:moveTo>
                    <a:pt x="0" y="0"/>
                  </a:moveTo>
                  <a:cubicBezTo>
                    <a:pt x="14" y="796"/>
                    <a:pt x="96" y="1504"/>
                    <a:pt x="243" y="2282"/>
                  </a:cubicBezTo>
                  <a:cubicBezTo>
                    <a:pt x="393" y="1878"/>
                    <a:pt x="243" y="54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2"/>
            <p:cNvSpPr/>
            <p:nvPr/>
          </p:nvSpPr>
          <p:spPr>
            <a:xfrm>
              <a:off x="1366625" y="1961700"/>
              <a:ext cx="38775" cy="7575"/>
            </a:xfrm>
            <a:custGeom>
              <a:rect b="b" l="l" r="r" t="t"/>
              <a:pathLst>
                <a:path extrusionOk="0" h="303" w="1551">
                  <a:moveTo>
                    <a:pt x="1272" y="1"/>
                  </a:moveTo>
                  <a:cubicBezTo>
                    <a:pt x="821" y="1"/>
                    <a:pt x="410" y="106"/>
                    <a:pt x="0" y="204"/>
                  </a:cubicBezTo>
                  <a:cubicBezTo>
                    <a:pt x="238" y="270"/>
                    <a:pt x="473" y="303"/>
                    <a:pt x="688" y="303"/>
                  </a:cubicBezTo>
                  <a:cubicBezTo>
                    <a:pt x="1066" y="303"/>
                    <a:pt x="1384" y="204"/>
                    <a:pt x="1551" y="15"/>
                  </a:cubicBezTo>
                  <a:cubicBezTo>
                    <a:pt x="1456" y="5"/>
                    <a:pt x="1363" y="1"/>
                    <a:pt x="12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2"/>
            <p:cNvSpPr/>
            <p:nvPr/>
          </p:nvSpPr>
          <p:spPr>
            <a:xfrm>
              <a:off x="1828750" y="1824925"/>
              <a:ext cx="19025" cy="41625"/>
            </a:xfrm>
            <a:custGeom>
              <a:rect b="b" l="l" r="r" t="t"/>
              <a:pathLst>
                <a:path extrusionOk="0" h="1665" w="761">
                  <a:moveTo>
                    <a:pt x="7" y="0"/>
                  </a:moveTo>
                  <a:lnTo>
                    <a:pt x="7" y="0"/>
                  </a:lnTo>
                  <a:cubicBezTo>
                    <a:pt x="0" y="407"/>
                    <a:pt x="426" y="1347"/>
                    <a:pt x="761" y="1665"/>
                  </a:cubicBezTo>
                  <a:cubicBezTo>
                    <a:pt x="611" y="1047"/>
                    <a:pt x="368" y="511"/>
                    <a:pt x="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2"/>
            <p:cNvSpPr/>
            <p:nvPr/>
          </p:nvSpPr>
          <p:spPr>
            <a:xfrm>
              <a:off x="1641975" y="1624325"/>
              <a:ext cx="47425" cy="28750"/>
            </a:xfrm>
            <a:custGeom>
              <a:rect b="b" l="l" r="r" t="t"/>
              <a:pathLst>
                <a:path extrusionOk="0" h="1150" w="1897">
                  <a:moveTo>
                    <a:pt x="0" y="0"/>
                  </a:moveTo>
                  <a:lnTo>
                    <a:pt x="0" y="0"/>
                  </a:lnTo>
                  <a:cubicBezTo>
                    <a:pt x="682" y="414"/>
                    <a:pt x="1289" y="782"/>
                    <a:pt x="1897" y="1149"/>
                  </a:cubicBezTo>
                  <a:cubicBezTo>
                    <a:pt x="1432" y="543"/>
                    <a:pt x="814" y="193"/>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2"/>
            <p:cNvSpPr/>
            <p:nvPr/>
          </p:nvSpPr>
          <p:spPr>
            <a:xfrm>
              <a:off x="1719100" y="2186875"/>
              <a:ext cx="55750" cy="31275"/>
            </a:xfrm>
            <a:custGeom>
              <a:rect b="b" l="l" r="r" t="t"/>
              <a:pathLst>
                <a:path extrusionOk="0" h="1251" w="2230">
                  <a:moveTo>
                    <a:pt x="2229" y="1"/>
                  </a:moveTo>
                  <a:cubicBezTo>
                    <a:pt x="1494" y="411"/>
                    <a:pt x="747" y="833"/>
                    <a:pt x="1" y="1250"/>
                  </a:cubicBezTo>
                  <a:cubicBezTo>
                    <a:pt x="1165" y="876"/>
                    <a:pt x="2072" y="337"/>
                    <a:pt x="22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2"/>
            <p:cNvSpPr/>
            <p:nvPr/>
          </p:nvSpPr>
          <p:spPr>
            <a:xfrm>
              <a:off x="1351975" y="1860900"/>
              <a:ext cx="41375" cy="16625"/>
            </a:xfrm>
            <a:custGeom>
              <a:rect b="b" l="l" r="r" t="t"/>
              <a:pathLst>
                <a:path extrusionOk="0" h="665" w="1655">
                  <a:moveTo>
                    <a:pt x="1" y="0"/>
                  </a:moveTo>
                  <a:lnTo>
                    <a:pt x="1" y="0"/>
                  </a:lnTo>
                  <a:cubicBezTo>
                    <a:pt x="525" y="290"/>
                    <a:pt x="1051" y="583"/>
                    <a:pt x="1654" y="665"/>
                  </a:cubicBezTo>
                  <a:cubicBezTo>
                    <a:pt x="1151" y="315"/>
                    <a:pt x="594" y="107"/>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2"/>
            <p:cNvSpPr/>
            <p:nvPr/>
          </p:nvSpPr>
          <p:spPr>
            <a:xfrm>
              <a:off x="1244575" y="1957600"/>
              <a:ext cx="52075" cy="5400"/>
            </a:xfrm>
            <a:custGeom>
              <a:rect b="b" l="l" r="r" t="t"/>
              <a:pathLst>
                <a:path extrusionOk="0" h="216" w="2083">
                  <a:moveTo>
                    <a:pt x="1630" y="0"/>
                  </a:moveTo>
                  <a:cubicBezTo>
                    <a:pt x="1084" y="0"/>
                    <a:pt x="537" y="51"/>
                    <a:pt x="0" y="197"/>
                  </a:cubicBezTo>
                  <a:cubicBezTo>
                    <a:pt x="127" y="210"/>
                    <a:pt x="253" y="215"/>
                    <a:pt x="379" y="215"/>
                  </a:cubicBezTo>
                  <a:cubicBezTo>
                    <a:pt x="951" y="215"/>
                    <a:pt x="1515" y="99"/>
                    <a:pt x="2083" y="11"/>
                  </a:cubicBezTo>
                  <a:cubicBezTo>
                    <a:pt x="1932" y="4"/>
                    <a:pt x="1781" y="0"/>
                    <a:pt x="163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2"/>
            <p:cNvSpPr/>
            <p:nvPr/>
          </p:nvSpPr>
          <p:spPr>
            <a:xfrm>
              <a:off x="1456900" y="1745375"/>
              <a:ext cx="16100" cy="41000"/>
            </a:xfrm>
            <a:custGeom>
              <a:rect b="b" l="l" r="r" t="t"/>
              <a:pathLst>
                <a:path extrusionOk="0" h="1640" w="644">
                  <a:moveTo>
                    <a:pt x="0" y="1"/>
                  </a:moveTo>
                  <a:lnTo>
                    <a:pt x="0" y="1"/>
                  </a:lnTo>
                  <a:cubicBezTo>
                    <a:pt x="107" y="593"/>
                    <a:pt x="300" y="1150"/>
                    <a:pt x="643" y="1639"/>
                  </a:cubicBezTo>
                  <a:cubicBezTo>
                    <a:pt x="468" y="1072"/>
                    <a:pt x="335" y="494"/>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2"/>
            <p:cNvSpPr/>
            <p:nvPr/>
          </p:nvSpPr>
          <p:spPr>
            <a:xfrm>
              <a:off x="1610550" y="2106425"/>
              <a:ext cx="17500" cy="31100"/>
            </a:xfrm>
            <a:custGeom>
              <a:rect b="b" l="l" r="r" t="t"/>
              <a:pathLst>
                <a:path extrusionOk="0" h="1244" w="700">
                  <a:moveTo>
                    <a:pt x="90" y="1"/>
                  </a:moveTo>
                  <a:lnTo>
                    <a:pt x="90" y="1"/>
                  </a:lnTo>
                  <a:cubicBezTo>
                    <a:pt x="1" y="383"/>
                    <a:pt x="261" y="908"/>
                    <a:pt x="700" y="1244"/>
                  </a:cubicBezTo>
                  <a:cubicBezTo>
                    <a:pt x="507" y="751"/>
                    <a:pt x="386" y="336"/>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2"/>
            <p:cNvSpPr/>
            <p:nvPr/>
          </p:nvSpPr>
          <p:spPr>
            <a:xfrm>
              <a:off x="1458575" y="2080800"/>
              <a:ext cx="20300" cy="28150"/>
            </a:xfrm>
            <a:custGeom>
              <a:rect b="b" l="l" r="r" t="t"/>
              <a:pathLst>
                <a:path extrusionOk="0" h="1126" w="812">
                  <a:moveTo>
                    <a:pt x="812" y="1"/>
                  </a:moveTo>
                  <a:cubicBezTo>
                    <a:pt x="440" y="304"/>
                    <a:pt x="58" y="597"/>
                    <a:pt x="1" y="1125"/>
                  </a:cubicBezTo>
                  <a:cubicBezTo>
                    <a:pt x="326" y="790"/>
                    <a:pt x="644" y="447"/>
                    <a:pt x="8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2"/>
            <p:cNvSpPr/>
            <p:nvPr/>
          </p:nvSpPr>
          <p:spPr>
            <a:xfrm>
              <a:off x="1692950" y="1918125"/>
              <a:ext cx="34575" cy="9550"/>
            </a:xfrm>
            <a:custGeom>
              <a:rect b="b" l="l" r="r" t="t"/>
              <a:pathLst>
                <a:path extrusionOk="0" h="382" w="1383">
                  <a:moveTo>
                    <a:pt x="1275" y="1"/>
                  </a:moveTo>
                  <a:cubicBezTo>
                    <a:pt x="810" y="1"/>
                    <a:pt x="408" y="186"/>
                    <a:pt x="0" y="365"/>
                  </a:cubicBezTo>
                  <a:cubicBezTo>
                    <a:pt x="76" y="376"/>
                    <a:pt x="150" y="381"/>
                    <a:pt x="222" y="381"/>
                  </a:cubicBezTo>
                  <a:cubicBezTo>
                    <a:pt x="646" y="381"/>
                    <a:pt x="1019" y="205"/>
                    <a:pt x="1383" y="4"/>
                  </a:cubicBezTo>
                  <a:cubicBezTo>
                    <a:pt x="1346" y="2"/>
                    <a:pt x="1310" y="1"/>
                    <a:pt x="12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2"/>
            <p:cNvSpPr/>
            <p:nvPr/>
          </p:nvSpPr>
          <p:spPr>
            <a:xfrm>
              <a:off x="1659475" y="1828850"/>
              <a:ext cx="21350" cy="20025"/>
            </a:xfrm>
            <a:custGeom>
              <a:rect b="b" l="l" r="r" t="t"/>
              <a:pathLst>
                <a:path extrusionOk="0" h="801" w="854">
                  <a:moveTo>
                    <a:pt x="854" y="1"/>
                  </a:moveTo>
                  <a:lnTo>
                    <a:pt x="854" y="1"/>
                  </a:lnTo>
                  <a:cubicBezTo>
                    <a:pt x="411" y="130"/>
                    <a:pt x="143" y="376"/>
                    <a:pt x="0" y="801"/>
                  </a:cubicBezTo>
                  <a:cubicBezTo>
                    <a:pt x="401" y="687"/>
                    <a:pt x="653" y="418"/>
                    <a:pt x="8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2"/>
            <p:cNvSpPr/>
            <p:nvPr/>
          </p:nvSpPr>
          <p:spPr>
            <a:xfrm>
              <a:off x="1694125" y="1933575"/>
              <a:ext cx="43050" cy="9125"/>
            </a:xfrm>
            <a:custGeom>
              <a:rect b="b" l="l" r="r" t="t"/>
              <a:pathLst>
                <a:path extrusionOk="0" h="365" w="1722">
                  <a:moveTo>
                    <a:pt x="1707" y="1"/>
                  </a:moveTo>
                  <a:cubicBezTo>
                    <a:pt x="1139" y="86"/>
                    <a:pt x="571" y="172"/>
                    <a:pt x="0" y="258"/>
                  </a:cubicBezTo>
                  <a:cubicBezTo>
                    <a:pt x="4" y="294"/>
                    <a:pt x="4" y="329"/>
                    <a:pt x="7" y="365"/>
                  </a:cubicBezTo>
                  <a:cubicBezTo>
                    <a:pt x="589" y="365"/>
                    <a:pt x="1164" y="294"/>
                    <a:pt x="1721" y="108"/>
                  </a:cubicBezTo>
                  <a:cubicBezTo>
                    <a:pt x="1718" y="72"/>
                    <a:pt x="1710" y="37"/>
                    <a:pt x="170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2"/>
            <p:cNvSpPr/>
            <p:nvPr/>
          </p:nvSpPr>
          <p:spPr>
            <a:xfrm>
              <a:off x="1616175" y="1784300"/>
              <a:ext cx="18925" cy="23700"/>
            </a:xfrm>
            <a:custGeom>
              <a:rect b="b" l="l" r="r" t="t"/>
              <a:pathLst>
                <a:path extrusionOk="0" h="948" w="757">
                  <a:moveTo>
                    <a:pt x="718" y="0"/>
                  </a:moveTo>
                  <a:lnTo>
                    <a:pt x="718" y="0"/>
                  </a:lnTo>
                  <a:cubicBezTo>
                    <a:pt x="432" y="308"/>
                    <a:pt x="186" y="572"/>
                    <a:pt x="0" y="947"/>
                  </a:cubicBezTo>
                  <a:cubicBezTo>
                    <a:pt x="496" y="811"/>
                    <a:pt x="757" y="472"/>
                    <a:pt x="7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2"/>
            <p:cNvSpPr/>
            <p:nvPr/>
          </p:nvSpPr>
          <p:spPr>
            <a:xfrm>
              <a:off x="1805100" y="2112775"/>
              <a:ext cx="27050" cy="38225"/>
            </a:xfrm>
            <a:custGeom>
              <a:rect b="b" l="l" r="r" t="t"/>
              <a:pathLst>
                <a:path extrusionOk="0" h="1529" w="1082">
                  <a:moveTo>
                    <a:pt x="1082" y="1"/>
                  </a:moveTo>
                  <a:lnTo>
                    <a:pt x="1082" y="1"/>
                  </a:lnTo>
                  <a:cubicBezTo>
                    <a:pt x="689" y="558"/>
                    <a:pt x="343" y="1043"/>
                    <a:pt x="0" y="1529"/>
                  </a:cubicBezTo>
                  <a:cubicBezTo>
                    <a:pt x="503" y="1153"/>
                    <a:pt x="904" y="703"/>
                    <a:pt x="10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2"/>
            <p:cNvSpPr/>
            <p:nvPr/>
          </p:nvSpPr>
          <p:spPr>
            <a:xfrm>
              <a:off x="1565650" y="2106075"/>
              <a:ext cx="11800" cy="30550"/>
            </a:xfrm>
            <a:custGeom>
              <a:rect b="b" l="l" r="r" t="t"/>
              <a:pathLst>
                <a:path extrusionOk="0" h="1222" w="472">
                  <a:moveTo>
                    <a:pt x="139" y="0"/>
                  </a:moveTo>
                  <a:cubicBezTo>
                    <a:pt x="93" y="18"/>
                    <a:pt x="46" y="33"/>
                    <a:pt x="0" y="47"/>
                  </a:cubicBezTo>
                  <a:cubicBezTo>
                    <a:pt x="46" y="462"/>
                    <a:pt x="153" y="854"/>
                    <a:pt x="350" y="1222"/>
                  </a:cubicBezTo>
                  <a:cubicBezTo>
                    <a:pt x="389" y="1207"/>
                    <a:pt x="429" y="1197"/>
                    <a:pt x="471" y="1186"/>
                  </a:cubicBezTo>
                  <a:cubicBezTo>
                    <a:pt x="361" y="790"/>
                    <a:pt x="249" y="397"/>
                    <a:pt x="13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2"/>
            <p:cNvSpPr/>
            <p:nvPr/>
          </p:nvSpPr>
          <p:spPr>
            <a:xfrm>
              <a:off x="1580625" y="2110100"/>
              <a:ext cx="15025" cy="23950"/>
            </a:xfrm>
            <a:custGeom>
              <a:rect b="b" l="l" r="r" t="t"/>
              <a:pathLst>
                <a:path extrusionOk="0" h="958" w="601">
                  <a:moveTo>
                    <a:pt x="258" y="1"/>
                  </a:moveTo>
                  <a:lnTo>
                    <a:pt x="258" y="1"/>
                  </a:lnTo>
                  <a:cubicBezTo>
                    <a:pt x="1" y="347"/>
                    <a:pt x="133" y="700"/>
                    <a:pt x="601" y="957"/>
                  </a:cubicBezTo>
                  <a:cubicBezTo>
                    <a:pt x="479" y="622"/>
                    <a:pt x="376" y="329"/>
                    <a:pt x="2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2"/>
            <p:cNvSpPr/>
            <p:nvPr/>
          </p:nvSpPr>
          <p:spPr>
            <a:xfrm>
              <a:off x="1695275" y="1906125"/>
              <a:ext cx="25900" cy="8250"/>
            </a:xfrm>
            <a:custGeom>
              <a:rect b="b" l="l" r="r" t="t"/>
              <a:pathLst>
                <a:path extrusionOk="0" h="330" w="1036">
                  <a:moveTo>
                    <a:pt x="901" y="0"/>
                  </a:moveTo>
                  <a:cubicBezTo>
                    <a:pt x="594" y="0"/>
                    <a:pt x="312" y="90"/>
                    <a:pt x="0" y="324"/>
                  </a:cubicBezTo>
                  <a:cubicBezTo>
                    <a:pt x="69" y="328"/>
                    <a:pt x="135" y="330"/>
                    <a:pt x="198" y="330"/>
                  </a:cubicBezTo>
                  <a:cubicBezTo>
                    <a:pt x="553" y="330"/>
                    <a:pt x="824" y="260"/>
                    <a:pt x="1036" y="6"/>
                  </a:cubicBezTo>
                  <a:cubicBezTo>
                    <a:pt x="990" y="2"/>
                    <a:pt x="945" y="0"/>
                    <a:pt x="9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2"/>
            <p:cNvSpPr/>
            <p:nvPr/>
          </p:nvSpPr>
          <p:spPr>
            <a:xfrm>
              <a:off x="1352525" y="1913400"/>
              <a:ext cx="37350" cy="7425"/>
            </a:xfrm>
            <a:custGeom>
              <a:rect b="b" l="l" r="r" t="t"/>
              <a:pathLst>
                <a:path extrusionOk="0" h="297" w="1494">
                  <a:moveTo>
                    <a:pt x="22" y="0"/>
                  </a:moveTo>
                  <a:cubicBezTo>
                    <a:pt x="15" y="33"/>
                    <a:pt x="7" y="69"/>
                    <a:pt x="0" y="101"/>
                  </a:cubicBezTo>
                  <a:cubicBezTo>
                    <a:pt x="423" y="143"/>
                    <a:pt x="835" y="297"/>
                    <a:pt x="1264" y="297"/>
                  </a:cubicBezTo>
                  <a:cubicBezTo>
                    <a:pt x="1335" y="297"/>
                    <a:pt x="1407" y="293"/>
                    <a:pt x="1479" y="283"/>
                  </a:cubicBezTo>
                  <a:cubicBezTo>
                    <a:pt x="1482" y="254"/>
                    <a:pt x="1489" y="222"/>
                    <a:pt x="1493" y="193"/>
                  </a:cubicBezTo>
                  <a:cubicBezTo>
                    <a:pt x="1001" y="129"/>
                    <a:pt x="511" y="65"/>
                    <a:pt x="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2"/>
            <p:cNvSpPr/>
            <p:nvPr/>
          </p:nvSpPr>
          <p:spPr>
            <a:xfrm>
              <a:off x="1351450" y="1878150"/>
              <a:ext cx="34925" cy="10825"/>
            </a:xfrm>
            <a:custGeom>
              <a:rect b="b" l="l" r="r" t="t"/>
              <a:pathLst>
                <a:path extrusionOk="0" h="433" w="1397">
                  <a:moveTo>
                    <a:pt x="0" y="0"/>
                  </a:moveTo>
                  <a:lnTo>
                    <a:pt x="0" y="0"/>
                  </a:lnTo>
                  <a:cubicBezTo>
                    <a:pt x="465" y="257"/>
                    <a:pt x="954" y="418"/>
                    <a:pt x="1397" y="432"/>
                  </a:cubicBezTo>
                  <a:cubicBezTo>
                    <a:pt x="979" y="304"/>
                    <a:pt x="490" y="15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2"/>
            <p:cNvSpPr/>
            <p:nvPr/>
          </p:nvSpPr>
          <p:spPr>
            <a:xfrm>
              <a:off x="1794100" y="1878325"/>
              <a:ext cx="37275" cy="11450"/>
            </a:xfrm>
            <a:custGeom>
              <a:rect b="b" l="l" r="r" t="t"/>
              <a:pathLst>
                <a:path extrusionOk="0" h="458" w="1491">
                  <a:moveTo>
                    <a:pt x="1490" y="0"/>
                  </a:moveTo>
                  <a:cubicBezTo>
                    <a:pt x="983" y="157"/>
                    <a:pt x="544" y="289"/>
                    <a:pt x="0" y="457"/>
                  </a:cubicBezTo>
                  <a:cubicBezTo>
                    <a:pt x="36" y="458"/>
                    <a:pt x="71" y="458"/>
                    <a:pt x="106" y="458"/>
                  </a:cubicBezTo>
                  <a:cubicBezTo>
                    <a:pt x="836" y="458"/>
                    <a:pt x="1285" y="310"/>
                    <a:pt x="14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2"/>
            <p:cNvSpPr/>
            <p:nvPr/>
          </p:nvSpPr>
          <p:spPr>
            <a:xfrm>
              <a:off x="1687400" y="1891425"/>
              <a:ext cx="19325" cy="12800"/>
            </a:xfrm>
            <a:custGeom>
              <a:rect b="b" l="l" r="r" t="t"/>
              <a:pathLst>
                <a:path extrusionOk="0" h="512" w="773">
                  <a:moveTo>
                    <a:pt x="743" y="0"/>
                  </a:moveTo>
                  <a:cubicBezTo>
                    <a:pt x="431" y="0"/>
                    <a:pt x="227" y="160"/>
                    <a:pt x="29" y="319"/>
                  </a:cubicBezTo>
                  <a:cubicBezTo>
                    <a:pt x="1" y="340"/>
                    <a:pt x="19" y="419"/>
                    <a:pt x="12" y="512"/>
                  </a:cubicBezTo>
                  <a:cubicBezTo>
                    <a:pt x="351" y="444"/>
                    <a:pt x="640" y="383"/>
                    <a:pt x="772" y="1"/>
                  </a:cubicBezTo>
                  <a:cubicBezTo>
                    <a:pt x="763" y="0"/>
                    <a:pt x="753" y="0"/>
                    <a:pt x="7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2"/>
            <p:cNvSpPr/>
            <p:nvPr/>
          </p:nvSpPr>
          <p:spPr>
            <a:xfrm>
              <a:off x="1481350" y="2090625"/>
              <a:ext cx="12175" cy="25475"/>
            </a:xfrm>
            <a:custGeom>
              <a:rect b="b" l="l" r="r" t="t"/>
              <a:pathLst>
                <a:path extrusionOk="0" h="1019" w="487">
                  <a:moveTo>
                    <a:pt x="476" y="0"/>
                  </a:moveTo>
                  <a:lnTo>
                    <a:pt x="476" y="0"/>
                  </a:lnTo>
                  <a:cubicBezTo>
                    <a:pt x="247" y="318"/>
                    <a:pt x="0" y="912"/>
                    <a:pt x="36" y="1019"/>
                  </a:cubicBezTo>
                  <a:cubicBezTo>
                    <a:pt x="311" y="719"/>
                    <a:pt x="486" y="401"/>
                    <a:pt x="4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2"/>
            <p:cNvSpPr/>
            <p:nvPr/>
          </p:nvSpPr>
          <p:spPr>
            <a:xfrm>
              <a:off x="1698400" y="1988225"/>
              <a:ext cx="33050" cy="10100"/>
            </a:xfrm>
            <a:custGeom>
              <a:rect b="b" l="l" r="r" t="t"/>
              <a:pathLst>
                <a:path extrusionOk="0" h="404" w="1322">
                  <a:moveTo>
                    <a:pt x="29" y="0"/>
                  </a:moveTo>
                  <a:cubicBezTo>
                    <a:pt x="18" y="40"/>
                    <a:pt x="11" y="76"/>
                    <a:pt x="1" y="114"/>
                  </a:cubicBezTo>
                  <a:cubicBezTo>
                    <a:pt x="433" y="211"/>
                    <a:pt x="861" y="307"/>
                    <a:pt x="1290" y="404"/>
                  </a:cubicBezTo>
                  <a:cubicBezTo>
                    <a:pt x="1300" y="368"/>
                    <a:pt x="1311" y="336"/>
                    <a:pt x="1321" y="300"/>
                  </a:cubicBezTo>
                  <a:cubicBezTo>
                    <a:pt x="889" y="200"/>
                    <a:pt x="457" y="101"/>
                    <a:pt x="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2"/>
            <p:cNvSpPr/>
            <p:nvPr/>
          </p:nvSpPr>
          <p:spPr>
            <a:xfrm>
              <a:off x="1244575" y="1903325"/>
              <a:ext cx="40025" cy="5250"/>
            </a:xfrm>
            <a:custGeom>
              <a:rect b="b" l="l" r="r" t="t"/>
              <a:pathLst>
                <a:path extrusionOk="0" h="210" w="1601">
                  <a:moveTo>
                    <a:pt x="0" y="0"/>
                  </a:moveTo>
                  <a:lnTo>
                    <a:pt x="0" y="0"/>
                  </a:lnTo>
                  <a:cubicBezTo>
                    <a:pt x="326" y="139"/>
                    <a:pt x="763" y="209"/>
                    <a:pt x="1272" y="209"/>
                  </a:cubicBezTo>
                  <a:cubicBezTo>
                    <a:pt x="1378" y="209"/>
                    <a:pt x="1488" y="206"/>
                    <a:pt x="1600" y="200"/>
                  </a:cubicBezTo>
                  <a:cubicBezTo>
                    <a:pt x="1386" y="154"/>
                    <a:pt x="1172" y="108"/>
                    <a:pt x="958" y="86"/>
                  </a:cubicBezTo>
                  <a:cubicBezTo>
                    <a:pt x="664" y="50"/>
                    <a:pt x="369" y="3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2"/>
            <p:cNvSpPr/>
            <p:nvPr/>
          </p:nvSpPr>
          <p:spPr>
            <a:xfrm>
              <a:off x="1728400" y="2181600"/>
              <a:ext cx="31100" cy="19600"/>
            </a:xfrm>
            <a:custGeom>
              <a:rect b="b" l="l" r="r" t="t"/>
              <a:pathLst>
                <a:path extrusionOk="0" h="784" w="1244">
                  <a:moveTo>
                    <a:pt x="1243" y="1"/>
                  </a:moveTo>
                  <a:cubicBezTo>
                    <a:pt x="840" y="258"/>
                    <a:pt x="464" y="490"/>
                    <a:pt x="1" y="783"/>
                  </a:cubicBezTo>
                  <a:cubicBezTo>
                    <a:pt x="672" y="590"/>
                    <a:pt x="1051" y="350"/>
                    <a:pt x="12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2"/>
            <p:cNvSpPr/>
            <p:nvPr/>
          </p:nvSpPr>
          <p:spPr>
            <a:xfrm>
              <a:off x="1697325" y="1958675"/>
              <a:ext cx="24925" cy="6025"/>
            </a:xfrm>
            <a:custGeom>
              <a:rect b="b" l="l" r="r" t="t"/>
              <a:pathLst>
                <a:path extrusionOk="0" h="241" w="997">
                  <a:moveTo>
                    <a:pt x="997" y="0"/>
                  </a:moveTo>
                  <a:cubicBezTo>
                    <a:pt x="604" y="25"/>
                    <a:pt x="304" y="43"/>
                    <a:pt x="8" y="65"/>
                  </a:cubicBezTo>
                  <a:cubicBezTo>
                    <a:pt x="4" y="93"/>
                    <a:pt x="4" y="125"/>
                    <a:pt x="1" y="157"/>
                  </a:cubicBezTo>
                  <a:cubicBezTo>
                    <a:pt x="144" y="211"/>
                    <a:pt x="272" y="241"/>
                    <a:pt x="395" y="241"/>
                  </a:cubicBezTo>
                  <a:cubicBezTo>
                    <a:pt x="591" y="241"/>
                    <a:pt x="776" y="167"/>
                    <a:pt x="9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2"/>
            <p:cNvSpPr/>
            <p:nvPr/>
          </p:nvSpPr>
          <p:spPr>
            <a:xfrm>
              <a:off x="1366975" y="1852425"/>
              <a:ext cx="32350" cy="20650"/>
            </a:xfrm>
            <a:custGeom>
              <a:rect b="b" l="l" r="r" t="t"/>
              <a:pathLst>
                <a:path extrusionOk="0" h="826" w="1294">
                  <a:moveTo>
                    <a:pt x="51" y="1"/>
                  </a:moveTo>
                  <a:cubicBezTo>
                    <a:pt x="33" y="29"/>
                    <a:pt x="15" y="57"/>
                    <a:pt x="1" y="87"/>
                  </a:cubicBezTo>
                  <a:cubicBezTo>
                    <a:pt x="411" y="332"/>
                    <a:pt x="822" y="579"/>
                    <a:pt x="1237" y="825"/>
                  </a:cubicBezTo>
                  <a:cubicBezTo>
                    <a:pt x="1254" y="794"/>
                    <a:pt x="1272" y="761"/>
                    <a:pt x="1293" y="729"/>
                  </a:cubicBezTo>
                  <a:cubicBezTo>
                    <a:pt x="879" y="486"/>
                    <a:pt x="465" y="243"/>
                    <a:pt x="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2"/>
            <p:cNvSpPr/>
            <p:nvPr/>
          </p:nvSpPr>
          <p:spPr>
            <a:xfrm>
              <a:off x="1514750" y="2086875"/>
              <a:ext cx="8400" cy="27525"/>
            </a:xfrm>
            <a:custGeom>
              <a:rect b="b" l="l" r="r" t="t"/>
              <a:pathLst>
                <a:path extrusionOk="0" h="1101" w="336">
                  <a:moveTo>
                    <a:pt x="276" y="0"/>
                  </a:moveTo>
                  <a:lnTo>
                    <a:pt x="276" y="0"/>
                  </a:lnTo>
                  <a:cubicBezTo>
                    <a:pt x="25" y="432"/>
                    <a:pt x="0" y="772"/>
                    <a:pt x="190" y="1101"/>
                  </a:cubicBezTo>
                  <a:cubicBezTo>
                    <a:pt x="279" y="732"/>
                    <a:pt x="336" y="397"/>
                    <a:pt x="2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2"/>
            <p:cNvSpPr/>
            <p:nvPr/>
          </p:nvSpPr>
          <p:spPr>
            <a:xfrm>
              <a:off x="1376250" y="1841450"/>
              <a:ext cx="26125" cy="15025"/>
            </a:xfrm>
            <a:custGeom>
              <a:rect b="b" l="l" r="r" t="t"/>
              <a:pathLst>
                <a:path extrusionOk="0" h="601" w="1045">
                  <a:moveTo>
                    <a:pt x="34" y="0"/>
                  </a:moveTo>
                  <a:cubicBezTo>
                    <a:pt x="22" y="28"/>
                    <a:pt x="12" y="61"/>
                    <a:pt x="1" y="89"/>
                  </a:cubicBezTo>
                  <a:cubicBezTo>
                    <a:pt x="333" y="261"/>
                    <a:pt x="665" y="432"/>
                    <a:pt x="1001" y="600"/>
                  </a:cubicBezTo>
                  <a:cubicBezTo>
                    <a:pt x="1016" y="572"/>
                    <a:pt x="1029" y="543"/>
                    <a:pt x="1044" y="518"/>
                  </a:cubicBezTo>
                  <a:cubicBezTo>
                    <a:pt x="747" y="272"/>
                    <a:pt x="398" y="122"/>
                    <a:pt x="3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2"/>
            <p:cNvSpPr/>
            <p:nvPr/>
          </p:nvSpPr>
          <p:spPr>
            <a:xfrm>
              <a:off x="1515825" y="1715375"/>
              <a:ext cx="5825" cy="31900"/>
            </a:xfrm>
            <a:custGeom>
              <a:rect b="b" l="l" r="r" t="t"/>
              <a:pathLst>
                <a:path extrusionOk="0" h="1276" w="233">
                  <a:moveTo>
                    <a:pt x="121" y="1"/>
                  </a:moveTo>
                  <a:cubicBezTo>
                    <a:pt x="78" y="4"/>
                    <a:pt x="40" y="8"/>
                    <a:pt x="0" y="11"/>
                  </a:cubicBezTo>
                  <a:cubicBezTo>
                    <a:pt x="32" y="433"/>
                    <a:pt x="65" y="854"/>
                    <a:pt x="100" y="1275"/>
                  </a:cubicBezTo>
                  <a:cubicBezTo>
                    <a:pt x="143" y="1268"/>
                    <a:pt x="190" y="1262"/>
                    <a:pt x="233" y="1254"/>
                  </a:cubicBezTo>
                  <a:cubicBezTo>
                    <a:pt x="197" y="836"/>
                    <a:pt x="157" y="418"/>
                    <a:pt x="1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2"/>
            <p:cNvSpPr/>
            <p:nvPr/>
          </p:nvSpPr>
          <p:spPr>
            <a:xfrm>
              <a:off x="1821250" y="1909475"/>
              <a:ext cx="26725" cy="8600"/>
            </a:xfrm>
            <a:custGeom>
              <a:rect b="b" l="l" r="r" t="t"/>
              <a:pathLst>
                <a:path extrusionOk="0" h="344" w="1069">
                  <a:moveTo>
                    <a:pt x="1039" y="0"/>
                  </a:moveTo>
                  <a:cubicBezTo>
                    <a:pt x="693" y="79"/>
                    <a:pt x="347" y="157"/>
                    <a:pt x="0" y="236"/>
                  </a:cubicBezTo>
                  <a:cubicBezTo>
                    <a:pt x="7" y="272"/>
                    <a:pt x="15" y="307"/>
                    <a:pt x="22" y="343"/>
                  </a:cubicBezTo>
                  <a:cubicBezTo>
                    <a:pt x="372" y="279"/>
                    <a:pt x="718" y="211"/>
                    <a:pt x="1068" y="147"/>
                  </a:cubicBezTo>
                  <a:cubicBezTo>
                    <a:pt x="1057" y="97"/>
                    <a:pt x="1047" y="50"/>
                    <a:pt x="103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2"/>
            <p:cNvSpPr/>
            <p:nvPr/>
          </p:nvSpPr>
          <p:spPr>
            <a:xfrm>
              <a:off x="1827850" y="1965175"/>
              <a:ext cx="22600" cy="4750"/>
            </a:xfrm>
            <a:custGeom>
              <a:rect b="b" l="l" r="r" t="t"/>
              <a:pathLst>
                <a:path extrusionOk="0" h="190" w="904">
                  <a:moveTo>
                    <a:pt x="487" y="0"/>
                  </a:moveTo>
                  <a:cubicBezTo>
                    <a:pt x="334" y="0"/>
                    <a:pt x="185" y="33"/>
                    <a:pt x="0" y="101"/>
                  </a:cubicBezTo>
                  <a:cubicBezTo>
                    <a:pt x="224" y="160"/>
                    <a:pt x="364" y="190"/>
                    <a:pt x="484" y="190"/>
                  </a:cubicBezTo>
                  <a:cubicBezTo>
                    <a:pt x="620" y="190"/>
                    <a:pt x="729" y="150"/>
                    <a:pt x="904" y="69"/>
                  </a:cubicBezTo>
                  <a:cubicBezTo>
                    <a:pt x="746" y="23"/>
                    <a:pt x="615" y="0"/>
                    <a:pt x="48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2"/>
            <p:cNvSpPr/>
            <p:nvPr/>
          </p:nvSpPr>
          <p:spPr>
            <a:xfrm>
              <a:off x="1369125" y="1953025"/>
              <a:ext cx="26650" cy="4825"/>
            </a:xfrm>
            <a:custGeom>
              <a:rect b="b" l="l" r="r" t="t"/>
              <a:pathLst>
                <a:path extrusionOk="0" h="193" w="1066">
                  <a:moveTo>
                    <a:pt x="1065" y="1"/>
                  </a:moveTo>
                  <a:lnTo>
                    <a:pt x="1065" y="1"/>
                  </a:lnTo>
                  <a:cubicBezTo>
                    <a:pt x="708" y="33"/>
                    <a:pt x="354" y="65"/>
                    <a:pt x="1" y="98"/>
                  </a:cubicBezTo>
                  <a:cubicBezTo>
                    <a:pt x="193" y="160"/>
                    <a:pt x="357" y="193"/>
                    <a:pt x="504" y="193"/>
                  </a:cubicBezTo>
                  <a:cubicBezTo>
                    <a:pt x="711" y="193"/>
                    <a:pt x="886" y="130"/>
                    <a:pt x="10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2"/>
            <p:cNvSpPr/>
            <p:nvPr/>
          </p:nvSpPr>
          <p:spPr>
            <a:xfrm>
              <a:off x="1273500" y="1809575"/>
              <a:ext cx="9575" cy="22425"/>
            </a:xfrm>
            <a:custGeom>
              <a:rect b="b" l="l" r="r" t="t"/>
              <a:pathLst>
                <a:path extrusionOk="0" h="897" w="383">
                  <a:moveTo>
                    <a:pt x="247" y="1"/>
                  </a:moveTo>
                  <a:cubicBezTo>
                    <a:pt x="29" y="240"/>
                    <a:pt x="0" y="558"/>
                    <a:pt x="18" y="896"/>
                  </a:cubicBezTo>
                  <a:cubicBezTo>
                    <a:pt x="140" y="614"/>
                    <a:pt x="262" y="336"/>
                    <a:pt x="383" y="57"/>
                  </a:cubicBezTo>
                  <a:cubicBezTo>
                    <a:pt x="336" y="36"/>
                    <a:pt x="290" y="18"/>
                    <a:pt x="2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2"/>
            <p:cNvSpPr/>
            <p:nvPr/>
          </p:nvSpPr>
          <p:spPr>
            <a:xfrm>
              <a:off x="1657500" y="2079275"/>
              <a:ext cx="16900" cy="13875"/>
            </a:xfrm>
            <a:custGeom>
              <a:rect b="b" l="l" r="r" t="t"/>
              <a:pathLst>
                <a:path extrusionOk="0" h="555" w="676">
                  <a:moveTo>
                    <a:pt x="97" y="1"/>
                  </a:moveTo>
                  <a:cubicBezTo>
                    <a:pt x="65" y="34"/>
                    <a:pt x="33" y="62"/>
                    <a:pt x="0" y="94"/>
                  </a:cubicBezTo>
                  <a:cubicBezTo>
                    <a:pt x="163" y="313"/>
                    <a:pt x="304" y="555"/>
                    <a:pt x="661" y="555"/>
                  </a:cubicBezTo>
                  <a:cubicBezTo>
                    <a:pt x="666" y="555"/>
                    <a:pt x="671" y="555"/>
                    <a:pt x="676" y="555"/>
                  </a:cubicBezTo>
                  <a:cubicBezTo>
                    <a:pt x="483" y="369"/>
                    <a:pt x="290" y="187"/>
                    <a:pt x="9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2"/>
            <p:cNvSpPr/>
            <p:nvPr/>
          </p:nvSpPr>
          <p:spPr>
            <a:xfrm>
              <a:off x="1433125" y="1783050"/>
              <a:ext cx="13525" cy="11550"/>
            </a:xfrm>
            <a:custGeom>
              <a:rect b="b" l="l" r="r" t="t"/>
              <a:pathLst>
                <a:path extrusionOk="0" h="462" w="541">
                  <a:moveTo>
                    <a:pt x="1" y="0"/>
                  </a:moveTo>
                  <a:cubicBezTo>
                    <a:pt x="187" y="419"/>
                    <a:pt x="205" y="432"/>
                    <a:pt x="541" y="462"/>
                  </a:cubicBezTo>
                  <a:cubicBezTo>
                    <a:pt x="462" y="208"/>
                    <a:pt x="326" y="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2"/>
            <p:cNvSpPr/>
            <p:nvPr/>
          </p:nvSpPr>
          <p:spPr>
            <a:xfrm>
              <a:off x="1527775" y="2091525"/>
              <a:ext cx="6375" cy="21450"/>
            </a:xfrm>
            <a:custGeom>
              <a:rect b="b" l="l" r="r" t="t"/>
              <a:pathLst>
                <a:path extrusionOk="0" h="858" w="255">
                  <a:moveTo>
                    <a:pt x="55" y="0"/>
                  </a:moveTo>
                  <a:cubicBezTo>
                    <a:pt x="37" y="282"/>
                    <a:pt x="19" y="564"/>
                    <a:pt x="1" y="843"/>
                  </a:cubicBezTo>
                  <a:cubicBezTo>
                    <a:pt x="40" y="851"/>
                    <a:pt x="79" y="854"/>
                    <a:pt x="119" y="858"/>
                  </a:cubicBezTo>
                  <a:cubicBezTo>
                    <a:pt x="218" y="576"/>
                    <a:pt x="254" y="289"/>
                    <a:pt x="151" y="4"/>
                  </a:cubicBezTo>
                  <a:cubicBezTo>
                    <a:pt x="119" y="4"/>
                    <a:pt x="86" y="0"/>
                    <a:pt x="5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2"/>
            <p:cNvSpPr/>
            <p:nvPr/>
          </p:nvSpPr>
          <p:spPr>
            <a:xfrm>
              <a:off x="1386175" y="1983525"/>
              <a:ext cx="23775" cy="5175"/>
            </a:xfrm>
            <a:custGeom>
              <a:rect b="b" l="l" r="r" t="t"/>
              <a:pathLst>
                <a:path extrusionOk="0" h="207" w="951">
                  <a:moveTo>
                    <a:pt x="636" y="1"/>
                  </a:moveTo>
                  <a:cubicBezTo>
                    <a:pt x="382" y="1"/>
                    <a:pt x="208" y="61"/>
                    <a:pt x="1" y="203"/>
                  </a:cubicBezTo>
                  <a:cubicBezTo>
                    <a:pt x="179" y="195"/>
                    <a:pt x="322" y="188"/>
                    <a:pt x="469" y="181"/>
                  </a:cubicBezTo>
                  <a:cubicBezTo>
                    <a:pt x="504" y="192"/>
                    <a:pt x="540" y="199"/>
                    <a:pt x="576" y="206"/>
                  </a:cubicBezTo>
                  <a:cubicBezTo>
                    <a:pt x="686" y="152"/>
                    <a:pt x="797" y="99"/>
                    <a:pt x="950" y="24"/>
                  </a:cubicBezTo>
                  <a:cubicBezTo>
                    <a:pt x="831" y="9"/>
                    <a:pt x="728" y="1"/>
                    <a:pt x="6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2"/>
            <p:cNvSpPr/>
            <p:nvPr/>
          </p:nvSpPr>
          <p:spPr>
            <a:xfrm>
              <a:off x="1594025" y="2116250"/>
              <a:ext cx="9750" cy="16375"/>
            </a:xfrm>
            <a:custGeom>
              <a:rect b="b" l="l" r="r" t="t"/>
              <a:pathLst>
                <a:path extrusionOk="0" h="655" w="390">
                  <a:moveTo>
                    <a:pt x="90" y="1"/>
                  </a:moveTo>
                  <a:lnTo>
                    <a:pt x="90" y="1"/>
                  </a:lnTo>
                  <a:cubicBezTo>
                    <a:pt x="1" y="279"/>
                    <a:pt x="115" y="450"/>
                    <a:pt x="390" y="654"/>
                  </a:cubicBezTo>
                  <a:cubicBezTo>
                    <a:pt x="290" y="172"/>
                    <a:pt x="290" y="172"/>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2"/>
            <p:cNvSpPr/>
            <p:nvPr/>
          </p:nvSpPr>
          <p:spPr>
            <a:xfrm>
              <a:off x="1603750" y="1778050"/>
              <a:ext cx="11000" cy="16550"/>
            </a:xfrm>
            <a:custGeom>
              <a:rect b="b" l="l" r="r" t="t"/>
              <a:pathLst>
                <a:path extrusionOk="0" h="662" w="440">
                  <a:moveTo>
                    <a:pt x="362" y="1"/>
                  </a:moveTo>
                  <a:cubicBezTo>
                    <a:pt x="240" y="200"/>
                    <a:pt x="123" y="400"/>
                    <a:pt x="1" y="601"/>
                  </a:cubicBezTo>
                  <a:cubicBezTo>
                    <a:pt x="40" y="622"/>
                    <a:pt x="83" y="644"/>
                    <a:pt x="123" y="662"/>
                  </a:cubicBezTo>
                  <a:cubicBezTo>
                    <a:pt x="261" y="479"/>
                    <a:pt x="440" y="311"/>
                    <a:pt x="3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2"/>
            <p:cNvSpPr/>
            <p:nvPr/>
          </p:nvSpPr>
          <p:spPr>
            <a:xfrm>
              <a:off x="1670000" y="2074550"/>
              <a:ext cx="14850" cy="9225"/>
            </a:xfrm>
            <a:custGeom>
              <a:rect b="b" l="l" r="r" t="t"/>
              <a:pathLst>
                <a:path extrusionOk="0" h="369" w="594">
                  <a:moveTo>
                    <a:pt x="1" y="1"/>
                  </a:moveTo>
                  <a:cubicBezTo>
                    <a:pt x="133" y="343"/>
                    <a:pt x="165" y="361"/>
                    <a:pt x="593" y="368"/>
                  </a:cubicBezTo>
                  <a:cubicBezTo>
                    <a:pt x="347" y="218"/>
                    <a:pt x="176" y="11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2"/>
            <p:cNvSpPr/>
            <p:nvPr/>
          </p:nvSpPr>
          <p:spPr>
            <a:xfrm>
              <a:off x="1418950" y="2043675"/>
              <a:ext cx="16450" cy="9100"/>
            </a:xfrm>
            <a:custGeom>
              <a:rect b="b" l="l" r="r" t="t"/>
              <a:pathLst>
                <a:path extrusionOk="0" h="364" w="658">
                  <a:moveTo>
                    <a:pt x="607" y="0"/>
                  </a:moveTo>
                  <a:cubicBezTo>
                    <a:pt x="404" y="114"/>
                    <a:pt x="200" y="228"/>
                    <a:pt x="0" y="343"/>
                  </a:cubicBezTo>
                  <a:cubicBezTo>
                    <a:pt x="55" y="357"/>
                    <a:pt x="105" y="363"/>
                    <a:pt x="153" y="363"/>
                  </a:cubicBezTo>
                  <a:cubicBezTo>
                    <a:pt x="364" y="363"/>
                    <a:pt x="514" y="240"/>
                    <a:pt x="658" y="100"/>
                  </a:cubicBezTo>
                  <a:cubicBezTo>
                    <a:pt x="640" y="68"/>
                    <a:pt x="622" y="32"/>
                    <a:pt x="60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2"/>
            <p:cNvSpPr/>
            <p:nvPr/>
          </p:nvSpPr>
          <p:spPr>
            <a:xfrm>
              <a:off x="1364850" y="1930200"/>
              <a:ext cx="21975" cy="3575"/>
            </a:xfrm>
            <a:custGeom>
              <a:rect b="b" l="l" r="r" t="t"/>
              <a:pathLst>
                <a:path extrusionOk="0" h="143" w="879">
                  <a:moveTo>
                    <a:pt x="4" y="0"/>
                  </a:moveTo>
                  <a:cubicBezTo>
                    <a:pt x="0" y="32"/>
                    <a:pt x="0" y="65"/>
                    <a:pt x="0" y="96"/>
                  </a:cubicBezTo>
                  <a:cubicBezTo>
                    <a:pt x="289" y="114"/>
                    <a:pt x="582" y="129"/>
                    <a:pt x="872" y="143"/>
                  </a:cubicBezTo>
                  <a:cubicBezTo>
                    <a:pt x="875" y="111"/>
                    <a:pt x="875" y="78"/>
                    <a:pt x="879" y="47"/>
                  </a:cubicBezTo>
                  <a:cubicBezTo>
                    <a:pt x="585" y="32"/>
                    <a:pt x="293" y="18"/>
                    <a:pt x="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2"/>
            <p:cNvSpPr/>
            <p:nvPr/>
          </p:nvSpPr>
          <p:spPr>
            <a:xfrm>
              <a:off x="1403250" y="2001075"/>
              <a:ext cx="13575" cy="7350"/>
            </a:xfrm>
            <a:custGeom>
              <a:rect b="b" l="l" r="r" t="t"/>
              <a:pathLst>
                <a:path extrusionOk="0" h="294" w="543">
                  <a:moveTo>
                    <a:pt x="543" y="1"/>
                  </a:moveTo>
                  <a:lnTo>
                    <a:pt x="543" y="1"/>
                  </a:lnTo>
                  <a:cubicBezTo>
                    <a:pt x="360" y="61"/>
                    <a:pt x="182" y="122"/>
                    <a:pt x="0" y="183"/>
                  </a:cubicBezTo>
                  <a:cubicBezTo>
                    <a:pt x="10" y="218"/>
                    <a:pt x="21" y="254"/>
                    <a:pt x="32" y="290"/>
                  </a:cubicBezTo>
                  <a:cubicBezTo>
                    <a:pt x="63" y="292"/>
                    <a:pt x="93" y="293"/>
                    <a:pt x="124" y="293"/>
                  </a:cubicBezTo>
                  <a:cubicBezTo>
                    <a:pt x="297" y="293"/>
                    <a:pt x="457" y="253"/>
                    <a:pt x="5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2"/>
            <p:cNvSpPr/>
            <p:nvPr/>
          </p:nvSpPr>
          <p:spPr>
            <a:xfrm>
              <a:off x="1374575" y="1907075"/>
              <a:ext cx="16100" cy="4500"/>
            </a:xfrm>
            <a:custGeom>
              <a:rect b="b" l="l" r="r" t="t"/>
              <a:pathLst>
                <a:path extrusionOk="0" h="180" w="644">
                  <a:moveTo>
                    <a:pt x="11" y="0"/>
                  </a:moveTo>
                  <a:cubicBezTo>
                    <a:pt x="7" y="32"/>
                    <a:pt x="4" y="68"/>
                    <a:pt x="0" y="100"/>
                  </a:cubicBezTo>
                  <a:cubicBezTo>
                    <a:pt x="130" y="118"/>
                    <a:pt x="256" y="180"/>
                    <a:pt x="388" y="180"/>
                  </a:cubicBezTo>
                  <a:cubicBezTo>
                    <a:pt x="470" y="180"/>
                    <a:pt x="554" y="156"/>
                    <a:pt x="643" y="82"/>
                  </a:cubicBezTo>
                  <a:cubicBezTo>
                    <a:pt x="432" y="54"/>
                    <a:pt x="221" y="29"/>
                    <a:pt x="1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2"/>
            <p:cNvSpPr/>
            <p:nvPr/>
          </p:nvSpPr>
          <p:spPr>
            <a:xfrm>
              <a:off x="1373850" y="1899600"/>
              <a:ext cx="13350" cy="4825"/>
            </a:xfrm>
            <a:custGeom>
              <a:rect b="b" l="l" r="r" t="t"/>
              <a:pathLst>
                <a:path extrusionOk="0" h="193" w="534">
                  <a:moveTo>
                    <a:pt x="252" y="1"/>
                  </a:moveTo>
                  <a:cubicBezTo>
                    <a:pt x="192" y="1"/>
                    <a:pt x="123" y="32"/>
                    <a:pt x="1" y="85"/>
                  </a:cubicBezTo>
                  <a:cubicBezTo>
                    <a:pt x="179" y="120"/>
                    <a:pt x="357" y="156"/>
                    <a:pt x="533" y="192"/>
                  </a:cubicBezTo>
                  <a:cubicBezTo>
                    <a:pt x="392" y="57"/>
                    <a:pt x="331" y="1"/>
                    <a:pt x="25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2"/>
            <p:cNvSpPr/>
            <p:nvPr/>
          </p:nvSpPr>
          <p:spPr>
            <a:xfrm>
              <a:off x="1637425" y="1806175"/>
              <a:ext cx="11725" cy="12700"/>
            </a:xfrm>
            <a:custGeom>
              <a:rect b="b" l="l" r="r" t="t"/>
              <a:pathLst>
                <a:path extrusionOk="0" h="508" w="469">
                  <a:moveTo>
                    <a:pt x="468" y="0"/>
                  </a:moveTo>
                  <a:lnTo>
                    <a:pt x="468" y="0"/>
                  </a:lnTo>
                  <a:cubicBezTo>
                    <a:pt x="271" y="165"/>
                    <a:pt x="136" y="282"/>
                    <a:pt x="0" y="397"/>
                  </a:cubicBezTo>
                  <a:cubicBezTo>
                    <a:pt x="25" y="437"/>
                    <a:pt x="53" y="472"/>
                    <a:pt x="83" y="508"/>
                  </a:cubicBezTo>
                  <a:cubicBezTo>
                    <a:pt x="268" y="440"/>
                    <a:pt x="421" y="340"/>
                    <a:pt x="4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2"/>
            <p:cNvSpPr/>
            <p:nvPr/>
          </p:nvSpPr>
          <p:spPr>
            <a:xfrm>
              <a:off x="1652675" y="1825450"/>
              <a:ext cx="11900" cy="12350"/>
            </a:xfrm>
            <a:custGeom>
              <a:rect b="b" l="l" r="r" t="t"/>
              <a:pathLst>
                <a:path extrusionOk="0" h="494" w="476">
                  <a:moveTo>
                    <a:pt x="475" y="1"/>
                  </a:moveTo>
                  <a:lnTo>
                    <a:pt x="475" y="1"/>
                  </a:lnTo>
                  <a:cubicBezTo>
                    <a:pt x="290" y="165"/>
                    <a:pt x="147" y="290"/>
                    <a:pt x="1" y="416"/>
                  </a:cubicBezTo>
                  <a:cubicBezTo>
                    <a:pt x="25" y="440"/>
                    <a:pt x="51" y="469"/>
                    <a:pt x="76" y="494"/>
                  </a:cubicBezTo>
                  <a:cubicBezTo>
                    <a:pt x="272" y="422"/>
                    <a:pt x="440" y="322"/>
                    <a:pt x="4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2"/>
            <p:cNvSpPr/>
            <p:nvPr/>
          </p:nvSpPr>
          <p:spPr>
            <a:xfrm>
              <a:off x="1538500" y="2100550"/>
              <a:ext cx="6450" cy="12050"/>
            </a:xfrm>
            <a:custGeom>
              <a:rect b="b" l="l" r="r" t="t"/>
              <a:pathLst>
                <a:path extrusionOk="0" h="482" w="258">
                  <a:moveTo>
                    <a:pt x="243" y="0"/>
                  </a:moveTo>
                  <a:cubicBezTo>
                    <a:pt x="207" y="0"/>
                    <a:pt x="171" y="0"/>
                    <a:pt x="135" y="4"/>
                  </a:cubicBezTo>
                  <a:cubicBezTo>
                    <a:pt x="100" y="168"/>
                    <a:pt x="0" y="335"/>
                    <a:pt x="257" y="482"/>
                  </a:cubicBezTo>
                  <a:cubicBezTo>
                    <a:pt x="250" y="322"/>
                    <a:pt x="247" y="161"/>
                    <a:pt x="2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2"/>
            <p:cNvSpPr/>
            <p:nvPr/>
          </p:nvSpPr>
          <p:spPr>
            <a:xfrm>
              <a:off x="1259225" y="1891350"/>
              <a:ext cx="11275" cy="4575"/>
            </a:xfrm>
            <a:custGeom>
              <a:rect b="b" l="l" r="r" t="t"/>
              <a:pathLst>
                <a:path extrusionOk="0" h="183" w="451">
                  <a:moveTo>
                    <a:pt x="18" y="0"/>
                  </a:moveTo>
                  <a:cubicBezTo>
                    <a:pt x="14" y="40"/>
                    <a:pt x="7" y="76"/>
                    <a:pt x="0" y="111"/>
                  </a:cubicBezTo>
                  <a:cubicBezTo>
                    <a:pt x="143" y="137"/>
                    <a:pt x="289" y="158"/>
                    <a:pt x="432" y="183"/>
                  </a:cubicBezTo>
                  <a:cubicBezTo>
                    <a:pt x="436" y="154"/>
                    <a:pt x="443" y="122"/>
                    <a:pt x="450" y="94"/>
                  </a:cubicBezTo>
                  <a:cubicBezTo>
                    <a:pt x="307" y="61"/>
                    <a:pt x="161" y="33"/>
                    <a:pt x="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2"/>
            <p:cNvSpPr/>
            <p:nvPr/>
          </p:nvSpPr>
          <p:spPr>
            <a:xfrm>
              <a:off x="1421175" y="1813575"/>
              <a:ext cx="10650" cy="10050"/>
            </a:xfrm>
            <a:custGeom>
              <a:rect b="b" l="l" r="r" t="t"/>
              <a:pathLst>
                <a:path extrusionOk="0" h="402" w="426">
                  <a:moveTo>
                    <a:pt x="0" y="1"/>
                  </a:moveTo>
                  <a:cubicBezTo>
                    <a:pt x="136" y="172"/>
                    <a:pt x="229" y="286"/>
                    <a:pt x="318" y="401"/>
                  </a:cubicBezTo>
                  <a:cubicBezTo>
                    <a:pt x="354" y="369"/>
                    <a:pt x="390" y="337"/>
                    <a:pt x="426" y="304"/>
                  </a:cubicBezTo>
                  <a:cubicBezTo>
                    <a:pt x="325" y="201"/>
                    <a:pt x="286" y="2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2"/>
            <p:cNvSpPr/>
            <p:nvPr/>
          </p:nvSpPr>
          <p:spPr>
            <a:xfrm>
              <a:off x="1680975" y="1868850"/>
              <a:ext cx="12450" cy="6650"/>
            </a:xfrm>
            <a:custGeom>
              <a:rect b="b" l="l" r="r" t="t"/>
              <a:pathLst>
                <a:path extrusionOk="0" h="266" w="498">
                  <a:moveTo>
                    <a:pt x="497" y="0"/>
                  </a:moveTo>
                  <a:cubicBezTo>
                    <a:pt x="329" y="89"/>
                    <a:pt x="194" y="161"/>
                    <a:pt x="1" y="265"/>
                  </a:cubicBezTo>
                  <a:cubicBezTo>
                    <a:pt x="355" y="226"/>
                    <a:pt x="355" y="226"/>
                    <a:pt x="4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2"/>
            <p:cNvSpPr/>
            <p:nvPr/>
          </p:nvSpPr>
          <p:spPr>
            <a:xfrm>
              <a:off x="1701350" y="1969225"/>
              <a:ext cx="10825" cy="4200"/>
            </a:xfrm>
            <a:custGeom>
              <a:rect b="b" l="l" r="r" t="t"/>
              <a:pathLst>
                <a:path extrusionOk="0" h="168" w="433">
                  <a:moveTo>
                    <a:pt x="15" y="0"/>
                  </a:moveTo>
                  <a:cubicBezTo>
                    <a:pt x="11" y="35"/>
                    <a:pt x="3" y="68"/>
                    <a:pt x="0" y="103"/>
                  </a:cubicBezTo>
                  <a:cubicBezTo>
                    <a:pt x="135" y="124"/>
                    <a:pt x="272" y="146"/>
                    <a:pt x="407" y="167"/>
                  </a:cubicBezTo>
                  <a:cubicBezTo>
                    <a:pt x="414" y="135"/>
                    <a:pt x="425" y="103"/>
                    <a:pt x="432" y="68"/>
                  </a:cubicBezTo>
                  <a:cubicBezTo>
                    <a:pt x="293" y="46"/>
                    <a:pt x="153" y="25"/>
                    <a:pt x="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2"/>
            <p:cNvSpPr/>
            <p:nvPr/>
          </p:nvSpPr>
          <p:spPr>
            <a:xfrm>
              <a:off x="1633300" y="2095075"/>
              <a:ext cx="9750" cy="3275"/>
            </a:xfrm>
            <a:custGeom>
              <a:rect b="b" l="l" r="r" t="t"/>
              <a:pathLst>
                <a:path extrusionOk="0" h="131" w="390">
                  <a:moveTo>
                    <a:pt x="198" y="0"/>
                  </a:moveTo>
                  <a:cubicBezTo>
                    <a:pt x="152" y="0"/>
                    <a:pt x="99" y="29"/>
                    <a:pt x="1" y="83"/>
                  </a:cubicBezTo>
                  <a:cubicBezTo>
                    <a:pt x="154" y="101"/>
                    <a:pt x="251" y="112"/>
                    <a:pt x="390" y="130"/>
                  </a:cubicBezTo>
                  <a:cubicBezTo>
                    <a:pt x="295" y="41"/>
                    <a:pt x="252" y="0"/>
                    <a:pt x="19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2"/>
            <p:cNvSpPr/>
            <p:nvPr/>
          </p:nvSpPr>
          <p:spPr>
            <a:xfrm>
              <a:off x="1621800" y="2103300"/>
              <a:ext cx="8050" cy="9750"/>
            </a:xfrm>
            <a:custGeom>
              <a:rect b="b" l="l" r="r" t="t"/>
              <a:pathLst>
                <a:path extrusionOk="0" h="390" w="322">
                  <a:moveTo>
                    <a:pt x="93" y="1"/>
                  </a:moveTo>
                  <a:cubicBezTo>
                    <a:pt x="60" y="19"/>
                    <a:pt x="32" y="37"/>
                    <a:pt x="0" y="58"/>
                  </a:cubicBezTo>
                  <a:cubicBezTo>
                    <a:pt x="90" y="169"/>
                    <a:pt x="175" y="279"/>
                    <a:pt x="261" y="390"/>
                  </a:cubicBezTo>
                  <a:cubicBezTo>
                    <a:pt x="282" y="375"/>
                    <a:pt x="304" y="362"/>
                    <a:pt x="322" y="344"/>
                  </a:cubicBezTo>
                  <a:cubicBezTo>
                    <a:pt x="246" y="230"/>
                    <a:pt x="172" y="115"/>
                    <a:pt x="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2"/>
            <p:cNvSpPr/>
            <p:nvPr/>
          </p:nvSpPr>
          <p:spPr>
            <a:xfrm>
              <a:off x="1680900" y="2068650"/>
              <a:ext cx="6525" cy="4775"/>
            </a:xfrm>
            <a:custGeom>
              <a:rect b="b" l="l" r="r" t="t"/>
              <a:pathLst>
                <a:path extrusionOk="0" h="191" w="261">
                  <a:moveTo>
                    <a:pt x="36" y="1"/>
                  </a:moveTo>
                  <a:cubicBezTo>
                    <a:pt x="25" y="22"/>
                    <a:pt x="11" y="47"/>
                    <a:pt x="0" y="73"/>
                  </a:cubicBezTo>
                  <a:cubicBezTo>
                    <a:pt x="72" y="111"/>
                    <a:pt x="144" y="151"/>
                    <a:pt x="218" y="190"/>
                  </a:cubicBezTo>
                  <a:cubicBezTo>
                    <a:pt x="233" y="162"/>
                    <a:pt x="246" y="137"/>
                    <a:pt x="261" y="108"/>
                  </a:cubicBezTo>
                  <a:cubicBezTo>
                    <a:pt x="186" y="73"/>
                    <a:pt x="111" y="37"/>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2"/>
            <p:cNvSpPr/>
            <p:nvPr/>
          </p:nvSpPr>
          <p:spPr>
            <a:xfrm>
              <a:off x="1395825" y="1976875"/>
              <a:ext cx="7075" cy="2100"/>
            </a:xfrm>
            <a:custGeom>
              <a:rect b="b" l="l" r="r" t="t"/>
              <a:pathLst>
                <a:path extrusionOk="0" h="84" w="283">
                  <a:moveTo>
                    <a:pt x="279" y="1"/>
                  </a:moveTo>
                  <a:cubicBezTo>
                    <a:pt x="186" y="4"/>
                    <a:pt x="93" y="8"/>
                    <a:pt x="0" y="11"/>
                  </a:cubicBezTo>
                  <a:cubicBezTo>
                    <a:pt x="0" y="37"/>
                    <a:pt x="4" y="62"/>
                    <a:pt x="4" y="83"/>
                  </a:cubicBezTo>
                  <a:cubicBezTo>
                    <a:pt x="96" y="83"/>
                    <a:pt x="190" y="80"/>
                    <a:pt x="282" y="75"/>
                  </a:cubicBezTo>
                  <a:cubicBezTo>
                    <a:pt x="282" y="51"/>
                    <a:pt x="279" y="26"/>
                    <a:pt x="27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2"/>
            <p:cNvSpPr/>
            <p:nvPr/>
          </p:nvSpPr>
          <p:spPr>
            <a:xfrm>
              <a:off x="1260375" y="1944925"/>
              <a:ext cx="7450" cy="2425"/>
            </a:xfrm>
            <a:custGeom>
              <a:rect b="b" l="l" r="r" t="t"/>
              <a:pathLst>
                <a:path extrusionOk="0" h="97" w="298">
                  <a:moveTo>
                    <a:pt x="276" y="0"/>
                  </a:moveTo>
                  <a:cubicBezTo>
                    <a:pt x="182" y="15"/>
                    <a:pt x="93" y="25"/>
                    <a:pt x="1" y="39"/>
                  </a:cubicBezTo>
                  <a:cubicBezTo>
                    <a:pt x="1" y="57"/>
                    <a:pt x="4" y="79"/>
                    <a:pt x="8" y="97"/>
                  </a:cubicBezTo>
                  <a:cubicBezTo>
                    <a:pt x="104" y="89"/>
                    <a:pt x="200" y="79"/>
                    <a:pt x="297" y="72"/>
                  </a:cubicBezTo>
                  <a:cubicBezTo>
                    <a:pt x="290" y="46"/>
                    <a:pt x="283" y="25"/>
                    <a:pt x="2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2"/>
            <p:cNvSpPr/>
            <p:nvPr/>
          </p:nvSpPr>
          <p:spPr>
            <a:xfrm>
              <a:off x="1791950" y="1781450"/>
              <a:ext cx="4675" cy="5750"/>
            </a:xfrm>
            <a:custGeom>
              <a:rect b="b" l="l" r="r" t="t"/>
              <a:pathLst>
                <a:path extrusionOk="0" h="230" w="187">
                  <a:moveTo>
                    <a:pt x="47" y="0"/>
                  </a:moveTo>
                  <a:cubicBezTo>
                    <a:pt x="30" y="11"/>
                    <a:pt x="15" y="22"/>
                    <a:pt x="1" y="33"/>
                  </a:cubicBezTo>
                  <a:cubicBezTo>
                    <a:pt x="47" y="97"/>
                    <a:pt x="90" y="165"/>
                    <a:pt x="137" y="229"/>
                  </a:cubicBezTo>
                  <a:cubicBezTo>
                    <a:pt x="154" y="218"/>
                    <a:pt x="169" y="208"/>
                    <a:pt x="187" y="196"/>
                  </a:cubicBezTo>
                  <a:cubicBezTo>
                    <a:pt x="140" y="129"/>
                    <a:pt x="94" y="64"/>
                    <a:pt x="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2"/>
            <p:cNvSpPr/>
            <p:nvPr/>
          </p:nvSpPr>
          <p:spPr>
            <a:xfrm>
              <a:off x="1599375" y="1984675"/>
              <a:ext cx="34400" cy="43925"/>
            </a:xfrm>
            <a:custGeom>
              <a:rect b="b" l="l" r="r" t="t"/>
              <a:pathLst>
                <a:path extrusionOk="0" h="1757" w="1376">
                  <a:moveTo>
                    <a:pt x="410" y="0"/>
                  </a:moveTo>
                  <a:cubicBezTo>
                    <a:pt x="408" y="0"/>
                    <a:pt x="397" y="6"/>
                    <a:pt x="397" y="14"/>
                  </a:cubicBezTo>
                  <a:cubicBezTo>
                    <a:pt x="383" y="81"/>
                    <a:pt x="376" y="153"/>
                    <a:pt x="362" y="256"/>
                  </a:cubicBezTo>
                  <a:cubicBezTo>
                    <a:pt x="244" y="189"/>
                    <a:pt x="158" y="139"/>
                    <a:pt x="72" y="93"/>
                  </a:cubicBezTo>
                  <a:cubicBezTo>
                    <a:pt x="51" y="111"/>
                    <a:pt x="26" y="132"/>
                    <a:pt x="1" y="153"/>
                  </a:cubicBezTo>
                  <a:cubicBezTo>
                    <a:pt x="298" y="678"/>
                    <a:pt x="593" y="1203"/>
                    <a:pt x="904" y="1756"/>
                  </a:cubicBezTo>
                  <a:cubicBezTo>
                    <a:pt x="1076" y="1542"/>
                    <a:pt x="940" y="1385"/>
                    <a:pt x="890" y="1228"/>
                  </a:cubicBezTo>
                  <a:cubicBezTo>
                    <a:pt x="829" y="1021"/>
                    <a:pt x="897" y="746"/>
                    <a:pt x="1051" y="650"/>
                  </a:cubicBezTo>
                  <a:cubicBezTo>
                    <a:pt x="1119" y="607"/>
                    <a:pt x="1197" y="585"/>
                    <a:pt x="1376" y="513"/>
                  </a:cubicBezTo>
                  <a:cubicBezTo>
                    <a:pt x="1000" y="314"/>
                    <a:pt x="711" y="160"/>
                    <a:pt x="408" y="3"/>
                  </a:cubicBezTo>
                  <a:cubicBezTo>
                    <a:pt x="411" y="1"/>
                    <a:pt x="411" y="0"/>
                    <a:pt x="41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2"/>
            <p:cNvSpPr/>
            <p:nvPr/>
          </p:nvSpPr>
          <p:spPr>
            <a:xfrm>
              <a:off x="1600175" y="1939825"/>
              <a:ext cx="19225" cy="36375"/>
            </a:xfrm>
            <a:custGeom>
              <a:rect b="b" l="l" r="r" t="t"/>
              <a:pathLst>
                <a:path extrusionOk="0" h="1455" w="769">
                  <a:moveTo>
                    <a:pt x="44" y="1"/>
                  </a:moveTo>
                  <a:cubicBezTo>
                    <a:pt x="1" y="415"/>
                    <a:pt x="330" y="1097"/>
                    <a:pt x="765" y="1455"/>
                  </a:cubicBezTo>
                  <a:cubicBezTo>
                    <a:pt x="769" y="868"/>
                    <a:pt x="404" y="165"/>
                    <a:pt x="4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2"/>
            <p:cNvSpPr/>
            <p:nvPr/>
          </p:nvSpPr>
          <p:spPr>
            <a:xfrm>
              <a:off x="1575000" y="1839825"/>
              <a:ext cx="27700" cy="27350"/>
            </a:xfrm>
            <a:custGeom>
              <a:rect b="b" l="l" r="r" t="t"/>
              <a:pathLst>
                <a:path extrusionOk="0" h="1094" w="1108">
                  <a:moveTo>
                    <a:pt x="90" y="1"/>
                  </a:moveTo>
                  <a:cubicBezTo>
                    <a:pt x="61" y="29"/>
                    <a:pt x="33" y="55"/>
                    <a:pt x="1" y="83"/>
                  </a:cubicBezTo>
                  <a:cubicBezTo>
                    <a:pt x="343" y="419"/>
                    <a:pt x="683" y="758"/>
                    <a:pt x="1026" y="1094"/>
                  </a:cubicBezTo>
                  <a:cubicBezTo>
                    <a:pt x="1054" y="1069"/>
                    <a:pt x="1080" y="1040"/>
                    <a:pt x="1108" y="1011"/>
                  </a:cubicBezTo>
                  <a:cubicBezTo>
                    <a:pt x="947" y="505"/>
                    <a:pt x="529" y="243"/>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2"/>
            <p:cNvSpPr/>
            <p:nvPr/>
          </p:nvSpPr>
          <p:spPr>
            <a:xfrm>
              <a:off x="1465800" y="1999100"/>
              <a:ext cx="17000" cy="30575"/>
            </a:xfrm>
            <a:custGeom>
              <a:rect b="b" l="l" r="r" t="t"/>
              <a:pathLst>
                <a:path extrusionOk="0" h="1223" w="680">
                  <a:moveTo>
                    <a:pt x="1" y="1"/>
                  </a:moveTo>
                  <a:cubicBezTo>
                    <a:pt x="48" y="429"/>
                    <a:pt x="134" y="836"/>
                    <a:pt x="426" y="1162"/>
                  </a:cubicBezTo>
                  <a:cubicBezTo>
                    <a:pt x="462" y="1201"/>
                    <a:pt x="551" y="1194"/>
                    <a:pt x="680" y="1222"/>
                  </a:cubicBezTo>
                  <a:cubicBezTo>
                    <a:pt x="572" y="704"/>
                    <a:pt x="230" y="383"/>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2"/>
            <p:cNvSpPr/>
            <p:nvPr/>
          </p:nvSpPr>
          <p:spPr>
            <a:xfrm>
              <a:off x="1421450" y="1915975"/>
              <a:ext cx="13950" cy="40500"/>
            </a:xfrm>
            <a:custGeom>
              <a:rect b="b" l="l" r="r" t="t"/>
              <a:pathLst>
                <a:path extrusionOk="0" h="1620" w="558">
                  <a:moveTo>
                    <a:pt x="82" y="1"/>
                  </a:moveTo>
                  <a:lnTo>
                    <a:pt x="82" y="1"/>
                  </a:lnTo>
                  <a:cubicBezTo>
                    <a:pt x="1" y="437"/>
                    <a:pt x="204" y="1123"/>
                    <a:pt x="558" y="1619"/>
                  </a:cubicBezTo>
                  <a:cubicBezTo>
                    <a:pt x="547" y="1048"/>
                    <a:pt x="301" y="558"/>
                    <a:pt x="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2"/>
            <p:cNvSpPr/>
            <p:nvPr/>
          </p:nvSpPr>
          <p:spPr>
            <a:xfrm>
              <a:off x="1526000" y="1813050"/>
              <a:ext cx="25375" cy="16725"/>
            </a:xfrm>
            <a:custGeom>
              <a:rect b="b" l="l" r="r" t="t"/>
              <a:pathLst>
                <a:path extrusionOk="0" h="669" w="1015">
                  <a:moveTo>
                    <a:pt x="36" y="0"/>
                  </a:moveTo>
                  <a:cubicBezTo>
                    <a:pt x="24" y="0"/>
                    <a:pt x="12" y="0"/>
                    <a:pt x="0" y="0"/>
                  </a:cubicBezTo>
                  <a:cubicBezTo>
                    <a:pt x="314" y="208"/>
                    <a:pt x="632" y="414"/>
                    <a:pt x="1014" y="668"/>
                  </a:cubicBezTo>
                  <a:cubicBezTo>
                    <a:pt x="819" y="208"/>
                    <a:pt x="526" y="0"/>
                    <a:pt x="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2"/>
            <p:cNvSpPr/>
            <p:nvPr/>
          </p:nvSpPr>
          <p:spPr>
            <a:xfrm>
              <a:off x="1507775" y="2024725"/>
              <a:ext cx="23150" cy="22625"/>
            </a:xfrm>
            <a:custGeom>
              <a:rect b="b" l="l" r="r" t="t"/>
              <a:pathLst>
                <a:path extrusionOk="0" h="905" w="926">
                  <a:moveTo>
                    <a:pt x="1" y="1"/>
                  </a:moveTo>
                  <a:cubicBezTo>
                    <a:pt x="115" y="497"/>
                    <a:pt x="472" y="836"/>
                    <a:pt x="926" y="904"/>
                  </a:cubicBezTo>
                  <a:cubicBezTo>
                    <a:pt x="583" y="572"/>
                    <a:pt x="293" y="287"/>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2"/>
            <p:cNvSpPr/>
            <p:nvPr/>
          </p:nvSpPr>
          <p:spPr>
            <a:xfrm>
              <a:off x="1491350" y="1852425"/>
              <a:ext cx="16100" cy="19850"/>
            </a:xfrm>
            <a:custGeom>
              <a:rect b="b" l="l" r="r" t="t"/>
              <a:pathLst>
                <a:path extrusionOk="0" h="794" w="644">
                  <a:moveTo>
                    <a:pt x="0" y="1"/>
                  </a:moveTo>
                  <a:lnTo>
                    <a:pt x="0" y="1"/>
                  </a:lnTo>
                  <a:cubicBezTo>
                    <a:pt x="119" y="440"/>
                    <a:pt x="368" y="629"/>
                    <a:pt x="643" y="794"/>
                  </a:cubicBezTo>
                  <a:cubicBezTo>
                    <a:pt x="572" y="451"/>
                    <a:pt x="397" y="20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2"/>
            <p:cNvSpPr/>
            <p:nvPr/>
          </p:nvSpPr>
          <p:spPr>
            <a:xfrm>
              <a:off x="1631700" y="1970000"/>
              <a:ext cx="8775" cy="23425"/>
            </a:xfrm>
            <a:custGeom>
              <a:rect b="b" l="l" r="r" t="t"/>
              <a:pathLst>
                <a:path extrusionOk="0" h="937" w="351">
                  <a:moveTo>
                    <a:pt x="72" y="1"/>
                  </a:moveTo>
                  <a:cubicBezTo>
                    <a:pt x="0" y="344"/>
                    <a:pt x="83" y="711"/>
                    <a:pt x="276" y="937"/>
                  </a:cubicBezTo>
                  <a:cubicBezTo>
                    <a:pt x="350" y="533"/>
                    <a:pt x="307" y="344"/>
                    <a:pt x="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2"/>
            <p:cNvSpPr/>
            <p:nvPr/>
          </p:nvSpPr>
          <p:spPr>
            <a:xfrm>
              <a:off x="1548750" y="1892875"/>
              <a:ext cx="17000" cy="30550"/>
            </a:xfrm>
            <a:custGeom>
              <a:rect b="b" l="l" r="r" t="t"/>
              <a:pathLst>
                <a:path extrusionOk="0" h="1222" w="680">
                  <a:moveTo>
                    <a:pt x="86" y="0"/>
                  </a:moveTo>
                  <a:cubicBezTo>
                    <a:pt x="58" y="18"/>
                    <a:pt x="30" y="36"/>
                    <a:pt x="1" y="54"/>
                  </a:cubicBezTo>
                  <a:cubicBezTo>
                    <a:pt x="229" y="443"/>
                    <a:pt x="454" y="832"/>
                    <a:pt x="679" y="1222"/>
                  </a:cubicBezTo>
                  <a:cubicBezTo>
                    <a:pt x="576" y="761"/>
                    <a:pt x="408" y="336"/>
                    <a:pt x="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2"/>
            <p:cNvSpPr/>
            <p:nvPr/>
          </p:nvSpPr>
          <p:spPr>
            <a:xfrm>
              <a:off x="1634925" y="1919475"/>
              <a:ext cx="7250" cy="22975"/>
            </a:xfrm>
            <a:custGeom>
              <a:rect b="b" l="l" r="r" t="t"/>
              <a:pathLst>
                <a:path extrusionOk="0" h="919" w="290">
                  <a:moveTo>
                    <a:pt x="0" y="1"/>
                  </a:moveTo>
                  <a:lnTo>
                    <a:pt x="0" y="1"/>
                  </a:lnTo>
                  <a:cubicBezTo>
                    <a:pt x="93" y="357"/>
                    <a:pt x="168" y="636"/>
                    <a:pt x="239" y="919"/>
                  </a:cubicBezTo>
                  <a:cubicBezTo>
                    <a:pt x="290" y="240"/>
                    <a:pt x="290" y="24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2"/>
            <p:cNvSpPr/>
            <p:nvPr/>
          </p:nvSpPr>
          <p:spPr>
            <a:xfrm>
              <a:off x="1484825" y="2038575"/>
              <a:ext cx="15200" cy="14950"/>
            </a:xfrm>
            <a:custGeom>
              <a:rect b="b" l="l" r="r" t="t"/>
              <a:pathLst>
                <a:path extrusionOk="0" h="598" w="608">
                  <a:moveTo>
                    <a:pt x="83" y="0"/>
                  </a:moveTo>
                  <a:cubicBezTo>
                    <a:pt x="54" y="33"/>
                    <a:pt x="26" y="61"/>
                    <a:pt x="1" y="93"/>
                  </a:cubicBezTo>
                  <a:cubicBezTo>
                    <a:pt x="169" y="261"/>
                    <a:pt x="340" y="429"/>
                    <a:pt x="512" y="597"/>
                  </a:cubicBezTo>
                  <a:cubicBezTo>
                    <a:pt x="543" y="561"/>
                    <a:pt x="576" y="529"/>
                    <a:pt x="608" y="493"/>
                  </a:cubicBezTo>
                  <a:cubicBezTo>
                    <a:pt x="440" y="322"/>
                    <a:pt x="301" y="114"/>
                    <a:pt x="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2"/>
            <p:cNvSpPr/>
            <p:nvPr/>
          </p:nvSpPr>
          <p:spPr>
            <a:xfrm>
              <a:off x="1574650" y="1874200"/>
              <a:ext cx="13225" cy="18325"/>
            </a:xfrm>
            <a:custGeom>
              <a:rect b="b" l="l" r="r" t="t"/>
              <a:pathLst>
                <a:path extrusionOk="0" h="733" w="529">
                  <a:moveTo>
                    <a:pt x="133" y="1"/>
                  </a:moveTo>
                  <a:cubicBezTo>
                    <a:pt x="87" y="25"/>
                    <a:pt x="44" y="51"/>
                    <a:pt x="1" y="79"/>
                  </a:cubicBezTo>
                  <a:cubicBezTo>
                    <a:pt x="147" y="297"/>
                    <a:pt x="293" y="515"/>
                    <a:pt x="443" y="733"/>
                  </a:cubicBezTo>
                  <a:cubicBezTo>
                    <a:pt x="472" y="711"/>
                    <a:pt x="501" y="694"/>
                    <a:pt x="529" y="673"/>
                  </a:cubicBezTo>
                  <a:cubicBezTo>
                    <a:pt x="397" y="451"/>
                    <a:pt x="265" y="226"/>
                    <a:pt x="1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2"/>
            <p:cNvSpPr/>
            <p:nvPr/>
          </p:nvSpPr>
          <p:spPr>
            <a:xfrm>
              <a:off x="1583650" y="2030375"/>
              <a:ext cx="15400" cy="17075"/>
            </a:xfrm>
            <a:custGeom>
              <a:rect b="b" l="l" r="r" t="t"/>
              <a:pathLst>
                <a:path extrusionOk="0" h="683" w="616">
                  <a:moveTo>
                    <a:pt x="1" y="0"/>
                  </a:moveTo>
                  <a:cubicBezTo>
                    <a:pt x="212" y="268"/>
                    <a:pt x="376" y="475"/>
                    <a:pt x="541" y="682"/>
                  </a:cubicBezTo>
                  <a:cubicBezTo>
                    <a:pt x="566" y="661"/>
                    <a:pt x="591" y="640"/>
                    <a:pt x="615" y="614"/>
                  </a:cubicBezTo>
                  <a:cubicBezTo>
                    <a:pt x="408" y="147"/>
                    <a:pt x="365" y="9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2"/>
            <p:cNvSpPr/>
            <p:nvPr/>
          </p:nvSpPr>
          <p:spPr>
            <a:xfrm>
              <a:off x="1602525" y="1899825"/>
              <a:ext cx="8475" cy="15300"/>
            </a:xfrm>
            <a:custGeom>
              <a:rect b="b" l="l" r="r" t="t"/>
              <a:pathLst>
                <a:path extrusionOk="0" h="612" w="339">
                  <a:moveTo>
                    <a:pt x="132" y="1"/>
                  </a:moveTo>
                  <a:cubicBezTo>
                    <a:pt x="0" y="265"/>
                    <a:pt x="25" y="440"/>
                    <a:pt x="207" y="612"/>
                  </a:cubicBezTo>
                  <a:cubicBezTo>
                    <a:pt x="339" y="337"/>
                    <a:pt x="339" y="337"/>
                    <a:pt x="1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2"/>
            <p:cNvSpPr/>
            <p:nvPr/>
          </p:nvSpPr>
          <p:spPr>
            <a:xfrm>
              <a:off x="1523575" y="1841075"/>
              <a:ext cx="15750" cy="18600"/>
            </a:xfrm>
            <a:custGeom>
              <a:rect b="b" l="l" r="r" t="t"/>
              <a:pathLst>
                <a:path extrusionOk="0" h="744" w="630">
                  <a:moveTo>
                    <a:pt x="97" y="1"/>
                  </a:moveTo>
                  <a:cubicBezTo>
                    <a:pt x="65" y="26"/>
                    <a:pt x="33" y="51"/>
                    <a:pt x="1" y="79"/>
                  </a:cubicBezTo>
                  <a:cubicBezTo>
                    <a:pt x="183" y="301"/>
                    <a:pt x="368" y="523"/>
                    <a:pt x="554" y="744"/>
                  </a:cubicBezTo>
                  <a:cubicBezTo>
                    <a:pt x="579" y="722"/>
                    <a:pt x="604" y="701"/>
                    <a:pt x="630" y="679"/>
                  </a:cubicBezTo>
                  <a:cubicBezTo>
                    <a:pt x="451" y="451"/>
                    <a:pt x="276" y="226"/>
                    <a:pt x="9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2"/>
            <p:cNvSpPr/>
            <p:nvPr/>
          </p:nvSpPr>
          <p:spPr>
            <a:xfrm>
              <a:off x="1575975" y="2041800"/>
              <a:ext cx="18775" cy="18400"/>
            </a:xfrm>
            <a:custGeom>
              <a:rect b="b" l="l" r="r" t="t"/>
              <a:pathLst>
                <a:path extrusionOk="0" h="736" w="751">
                  <a:moveTo>
                    <a:pt x="83" y="0"/>
                  </a:moveTo>
                  <a:cubicBezTo>
                    <a:pt x="55" y="21"/>
                    <a:pt x="29" y="46"/>
                    <a:pt x="1" y="71"/>
                  </a:cubicBezTo>
                  <a:cubicBezTo>
                    <a:pt x="226" y="293"/>
                    <a:pt x="451" y="514"/>
                    <a:pt x="672" y="735"/>
                  </a:cubicBezTo>
                  <a:cubicBezTo>
                    <a:pt x="701" y="711"/>
                    <a:pt x="726" y="686"/>
                    <a:pt x="751" y="661"/>
                  </a:cubicBezTo>
                  <a:cubicBezTo>
                    <a:pt x="530" y="440"/>
                    <a:pt x="308" y="218"/>
                    <a:pt x="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2"/>
            <p:cNvSpPr/>
            <p:nvPr/>
          </p:nvSpPr>
          <p:spPr>
            <a:xfrm>
              <a:off x="1447775" y="1886275"/>
              <a:ext cx="9150" cy="16525"/>
            </a:xfrm>
            <a:custGeom>
              <a:rect b="b" l="l" r="r" t="t"/>
              <a:pathLst>
                <a:path extrusionOk="0" h="661" w="366">
                  <a:moveTo>
                    <a:pt x="97" y="0"/>
                  </a:moveTo>
                  <a:cubicBezTo>
                    <a:pt x="65" y="10"/>
                    <a:pt x="33" y="25"/>
                    <a:pt x="1" y="40"/>
                  </a:cubicBezTo>
                  <a:cubicBezTo>
                    <a:pt x="87" y="246"/>
                    <a:pt x="172" y="454"/>
                    <a:pt x="258" y="661"/>
                  </a:cubicBezTo>
                  <a:cubicBezTo>
                    <a:pt x="293" y="646"/>
                    <a:pt x="326" y="628"/>
                    <a:pt x="362" y="614"/>
                  </a:cubicBezTo>
                  <a:cubicBezTo>
                    <a:pt x="365" y="364"/>
                    <a:pt x="268" y="164"/>
                    <a:pt x="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2"/>
            <p:cNvSpPr/>
            <p:nvPr/>
          </p:nvSpPr>
          <p:spPr>
            <a:xfrm>
              <a:off x="1535025" y="1999300"/>
              <a:ext cx="9200" cy="7525"/>
            </a:xfrm>
            <a:custGeom>
              <a:rect b="b" l="l" r="r" t="t"/>
              <a:pathLst>
                <a:path extrusionOk="0" h="301" w="368">
                  <a:moveTo>
                    <a:pt x="0" y="0"/>
                  </a:moveTo>
                  <a:lnTo>
                    <a:pt x="0" y="0"/>
                  </a:lnTo>
                  <a:cubicBezTo>
                    <a:pt x="121" y="240"/>
                    <a:pt x="121" y="240"/>
                    <a:pt x="368" y="300"/>
                  </a:cubicBezTo>
                  <a:cubicBezTo>
                    <a:pt x="228" y="57"/>
                    <a:pt x="228" y="5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2"/>
            <p:cNvSpPr/>
            <p:nvPr/>
          </p:nvSpPr>
          <p:spPr>
            <a:xfrm>
              <a:off x="1446625" y="1924475"/>
              <a:ext cx="7425" cy="15200"/>
            </a:xfrm>
            <a:custGeom>
              <a:rect b="b" l="l" r="r" t="t"/>
              <a:pathLst>
                <a:path extrusionOk="0" h="608" w="297">
                  <a:moveTo>
                    <a:pt x="26" y="0"/>
                  </a:moveTo>
                  <a:lnTo>
                    <a:pt x="26" y="0"/>
                  </a:lnTo>
                  <a:cubicBezTo>
                    <a:pt x="1" y="454"/>
                    <a:pt x="22" y="500"/>
                    <a:pt x="296" y="607"/>
                  </a:cubicBezTo>
                  <a:cubicBezTo>
                    <a:pt x="211" y="422"/>
                    <a:pt x="140" y="254"/>
                    <a:pt x="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2"/>
            <p:cNvSpPr/>
            <p:nvPr/>
          </p:nvSpPr>
          <p:spPr>
            <a:xfrm>
              <a:off x="1531975" y="1905350"/>
              <a:ext cx="7600" cy="12800"/>
            </a:xfrm>
            <a:custGeom>
              <a:rect b="b" l="l" r="r" t="t"/>
              <a:pathLst>
                <a:path extrusionOk="0" h="512" w="304">
                  <a:moveTo>
                    <a:pt x="1" y="1"/>
                  </a:moveTo>
                  <a:cubicBezTo>
                    <a:pt x="11" y="369"/>
                    <a:pt x="11" y="369"/>
                    <a:pt x="304" y="512"/>
                  </a:cubicBezTo>
                  <a:cubicBezTo>
                    <a:pt x="182" y="305"/>
                    <a:pt x="90" y="15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2"/>
            <p:cNvSpPr/>
            <p:nvPr/>
          </p:nvSpPr>
          <p:spPr>
            <a:xfrm>
              <a:off x="1578225" y="1820825"/>
              <a:ext cx="9750" cy="9225"/>
            </a:xfrm>
            <a:custGeom>
              <a:rect b="b" l="l" r="r" t="t"/>
              <a:pathLst>
                <a:path extrusionOk="0" h="369" w="390">
                  <a:moveTo>
                    <a:pt x="118" y="1"/>
                  </a:moveTo>
                  <a:cubicBezTo>
                    <a:pt x="79" y="29"/>
                    <a:pt x="40" y="54"/>
                    <a:pt x="0" y="82"/>
                  </a:cubicBezTo>
                  <a:cubicBezTo>
                    <a:pt x="4" y="255"/>
                    <a:pt x="70" y="368"/>
                    <a:pt x="375" y="368"/>
                  </a:cubicBezTo>
                  <a:cubicBezTo>
                    <a:pt x="380" y="368"/>
                    <a:pt x="385" y="368"/>
                    <a:pt x="389" y="368"/>
                  </a:cubicBezTo>
                  <a:cubicBezTo>
                    <a:pt x="268" y="204"/>
                    <a:pt x="193" y="103"/>
                    <a:pt x="1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2"/>
            <p:cNvSpPr/>
            <p:nvPr/>
          </p:nvSpPr>
          <p:spPr>
            <a:xfrm>
              <a:off x="1472525" y="1825325"/>
              <a:ext cx="7775" cy="6950"/>
            </a:xfrm>
            <a:custGeom>
              <a:rect b="b" l="l" r="r" t="t"/>
              <a:pathLst>
                <a:path extrusionOk="0" h="278" w="311">
                  <a:moveTo>
                    <a:pt x="162" y="1"/>
                  </a:moveTo>
                  <a:cubicBezTo>
                    <a:pt x="114" y="1"/>
                    <a:pt x="53" y="38"/>
                    <a:pt x="0" y="56"/>
                  </a:cubicBezTo>
                  <a:cubicBezTo>
                    <a:pt x="25" y="131"/>
                    <a:pt x="43" y="217"/>
                    <a:pt x="89" y="274"/>
                  </a:cubicBezTo>
                  <a:cubicBezTo>
                    <a:pt x="91" y="276"/>
                    <a:pt x="95" y="277"/>
                    <a:pt x="99" y="277"/>
                  </a:cubicBezTo>
                  <a:cubicBezTo>
                    <a:pt x="132" y="277"/>
                    <a:pt x="224" y="230"/>
                    <a:pt x="310" y="199"/>
                  </a:cubicBezTo>
                  <a:cubicBezTo>
                    <a:pt x="257" y="113"/>
                    <a:pt x="236" y="24"/>
                    <a:pt x="189" y="6"/>
                  </a:cubicBezTo>
                  <a:cubicBezTo>
                    <a:pt x="181" y="2"/>
                    <a:pt x="172" y="1"/>
                    <a:pt x="1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2"/>
            <p:cNvSpPr/>
            <p:nvPr/>
          </p:nvSpPr>
          <p:spPr>
            <a:xfrm>
              <a:off x="1602775" y="2022500"/>
              <a:ext cx="7075" cy="9750"/>
            </a:xfrm>
            <a:custGeom>
              <a:rect b="b" l="l" r="r" t="t"/>
              <a:pathLst>
                <a:path extrusionOk="0" h="390" w="283">
                  <a:moveTo>
                    <a:pt x="40" y="1"/>
                  </a:moveTo>
                  <a:lnTo>
                    <a:pt x="40" y="1"/>
                  </a:lnTo>
                  <a:cubicBezTo>
                    <a:pt x="4" y="176"/>
                    <a:pt x="0" y="325"/>
                    <a:pt x="282" y="390"/>
                  </a:cubicBezTo>
                  <a:cubicBezTo>
                    <a:pt x="175" y="218"/>
                    <a:pt x="108" y="108"/>
                    <a:pt x="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2"/>
            <p:cNvSpPr/>
            <p:nvPr/>
          </p:nvSpPr>
          <p:spPr>
            <a:xfrm>
              <a:off x="1593125" y="2027675"/>
              <a:ext cx="7400" cy="7350"/>
            </a:xfrm>
            <a:custGeom>
              <a:rect b="b" l="l" r="r" t="t"/>
              <a:pathLst>
                <a:path extrusionOk="0" h="294" w="296">
                  <a:moveTo>
                    <a:pt x="36" y="0"/>
                  </a:moveTo>
                  <a:cubicBezTo>
                    <a:pt x="25" y="0"/>
                    <a:pt x="13" y="0"/>
                    <a:pt x="1" y="1"/>
                  </a:cubicBezTo>
                  <a:cubicBezTo>
                    <a:pt x="72" y="97"/>
                    <a:pt x="144" y="194"/>
                    <a:pt x="215" y="293"/>
                  </a:cubicBezTo>
                  <a:cubicBezTo>
                    <a:pt x="296" y="88"/>
                    <a:pt x="224" y="0"/>
                    <a:pt x="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2"/>
            <p:cNvSpPr/>
            <p:nvPr/>
          </p:nvSpPr>
          <p:spPr>
            <a:xfrm>
              <a:off x="1628400" y="1935475"/>
              <a:ext cx="5300" cy="9750"/>
            </a:xfrm>
            <a:custGeom>
              <a:rect b="b" l="l" r="r" t="t"/>
              <a:pathLst>
                <a:path extrusionOk="0" h="390" w="212">
                  <a:moveTo>
                    <a:pt x="101" y="0"/>
                  </a:moveTo>
                  <a:cubicBezTo>
                    <a:pt x="68" y="7"/>
                    <a:pt x="32" y="17"/>
                    <a:pt x="0" y="28"/>
                  </a:cubicBezTo>
                  <a:cubicBezTo>
                    <a:pt x="36" y="146"/>
                    <a:pt x="68" y="268"/>
                    <a:pt x="101" y="389"/>
                  </a:cubicBezTo>
                  <a:cubicBezTo>
                    <a:pt x="136" y="378"/>
                    <a:pt x="175" y="368"/>
                    <a:pt x="211" y="357"/>
                  </a:cubicBezTo>
                  <a:cubicBezTo>
                    <a:pt x="172" y="239"/>
                    <a:pt x="136" y="118"/>
                    <a:pt x="1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2"/>
            <p:cNvSpPr/>
            <p:nvPr/>
          </p:nvSpPr>
          <p:spPr>
            <a:xfrm>
              <a:off x="1503750" y="1826075"/>
              <a:ext cx="6125" cy="6925"/>
            </a:xfrm>
            <a:custGeom>
              <a:rect b="b" l="l" r="r" t="t"/>
              <a:pathLst>
                <a:path extrusionOk="0" h="277" w="245">
                  <a:moveTo>
                    <a:pt x="162" y="1"/>
                  </a:moveTo>
                  <a:cubicBezTo>
                    <a:pt x="86" y="73"/>
                    <a:pt x="26" y="104"/>
                    <a:pt x="12" y="151"/>
                  </a:cubicBezTo>
                  <a:cubicBezTo>
                    <a:pt x="1" y="187"/>
                    <a:pt x="51" y="269"/>
                    <a:pt x="83" y="276"/>
                  </a:cubicBezTo>
                  <a:cubicBezTo>
                    <a:pt x="87" y="276"/>
                    <a:pt x="92" y="277"/>
                    <a:pt x="96" y="277"/>
                  </a:cubicBezTo>
                  <a:cubicBezTo>
                    <a:pt x="141" y="277"/>
                    <a:pt x="200" y="244"/>
                    <a:pt x="226" y="211"/>
                  </a:cubicBezTo>
                  <a:cubicBezTo>
                    <a:pt x="244" y="187"/>
                    <a:pt x="205" y="122"/>
                    <a:pt x="1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2"/>
            <p:cNvSpPr/>
            <p:nvPr/>
          </p:nvSpPr>
          <p:spPr>
            <a:xfrm>
              <a:off x="1571250" y="1853125"/>
              <a:ext cx="6275" cy="8525"/>
            </a:xfrm>
            <a:custGeom>
              <a:rect b="b" l="l" r="r" t="t"/>
              <a:pathLst>
                <a:path extrusionOk="0" h="341" w="251">
                  <a:moveTo>
                    <a:pt x="56" y="1"/>
                  </a:moveTo>
                  <a:cubicBezTo>
                    <a:pt x="39" y="1"/>
                    <a:pt x="21" y="2"/>
                    <a:pt x="1" y="5"/>
                  </a:cubicBezTo>
                  <a:cubicBezTo>
                    <a:pt x="19" y="72"/>
                    <a:pt x="19" y="133"/>
                    <a:pt x="43" y="179"/>
                  </a:cubicBezTo>
                  <a:cubicBezTo>
                    <a:pt x="68" y="219"/>
                    <a:pt x="122" y="244"/>
                    <a:pt x="251" y="340"/>
                  </a:cubicBezTo>
                  <a:cubicBezTo>
                    <a:pt x="225" y="126"/>
                    <a:pt x="223" y="1"/>
                    <a:pt x="5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2"/>
            <p:cNvSpPr/>
            <p:nvPr/>
          </p:nvSpPr>
          <p:spPr>
            <a:xfrm>
              <a:off x="1620625" y="1888400"/>
              <a:ext cx="6200" cy="6800"/>
            </a:xfrm>
            <a:custGeom>
              <a:rect b="b" l="l" r="r" t="t"/>
              <a:pathLst>
                <a:path extrusionOk="0" h="272" w="248">
                  <a:moveTo>
                    <a:pt x="54" y="1"/>
                  </a:moveTo>
                  <a:cubicBezTo>
                    <a:pt x="36" y="22"/>
                    <a:pt x="18" y="44"/>
                    <a:pt x="0" y="65"/>
                  </a:cubicBezTo>
                  <a:cubicBezTo>
                    <a:pt x="65" y="133"/>
                    <a:pt x="125" y="201"/>
                    <a:pt x="186" y="272"/>
                  </a:cubicBezTo>
                  <a:cubicBezTo>
                    <a:pt x="208" y="258"/>
                    <a:pt x="229" y="243"/>
                    <a:pt x="247" y="229"/>
                  </a:cubicBezTo>
                  <a:cubicBezTo>
                    <a:pt x="233" y="179"/>
                    <a:pt x="229" y="122"/>
                    <a:pt x="197" y="87"/>
                  </a:cubicBezTo>
                  <a:cubicBezTo>
                    <a:pt x="161" y="47"/>
                    <a:pt x="104" y="29"/>
                    <a:pt x="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2"/>
            <p:cNvSpPr/>
            <p:nvPr/>
          </p:nvSpPr>
          <p:spPr>
            <a:xfrm>
              <a:off x="1526250" y="2057400"/>
              <a:ext cx="6725" cy="5050"/>
            </a:xfrm>
            <a:custGeom>
              <a:rect b="b" l="l" r="r" t="t"/>
              <a:pathLst>
                <a:path extrusionOk="0" h="202" w="269">
                  <a:moveTo>
                    <a:pt x="40" y="1"/>
                  </a:moveTo>
                  <a:cubicBezTo>
                    <a:pt x="30" y="22"/>
                    <a:pt x="15" y="47"/>
                    <a:pt x="1" y="69"/>
                  </a:cubicBezTo>
                  <a:cubicBezTo>
                    <a:pt x="80" y="111"/>
                    <a:pt x="158" y="159"/>
                    <a:pt x="236" y="201"/>
                  </a:cubicBezTo>
                  <a:cubicBezTo>
                    <a:pt x="248" y="183"/>
                    <a:pt x="258" y="165"/>
                    <a:pt x="269" y="151"/>
                  </a:cubicBezTo>
                  <a:cubicBezTo>
                    <a:pt x="194" y="101"/>
                    <a:pt x="116" y="51"/>
                    <a:pt x="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2"/>
            <p:cNvSpPr/>
            <p:nvPr/>
          </p:nvSpPr>
          <p:spPr>
            <a:xfrm>
              <a:off x="1581250" y="1866900"/>
              <a:ext cx="3600" cy="5650"/>
            </a:xfrm>
            <a:custGeom>
              <a:rect b="b" l="l" r="r" t="t"/>
              <a:pathLst>
                <a:path extrusionOk="0" h="226" w="144">
                  <a:moveTo>
                    <a:pt x="90" y="0"/>
                  </a:moveTo>
                  <a:cubicBezTo>
                    <a:pt x="62" y="7"/>
                    <a:pt x="29" y="14"/>
                    <a:pt x="1" y="17"/>
                  </a:cubicBezTo>
                  <a:cubicBezTo>
                    <a:pt x="22" y="89"/>
                    <a:pt x="37" y="157"/>
                    <a:pt x="62" y="225"/>
                  </a:cubicBezTo>
                  <a:cubicBezTo>
                    <a:pt x="62" y="225"/>
                    <a:pt x="64" y="226"/>
                    <a:pt x="66" y="226"/>
                  </a:cubicBezTo>
                  <a:cubicBezTo>
                    <a:pt x="79" y="226"/>
                    <a:pt x="119" y="218"/>
                    <a:pt x="144" y="215"/>
                  </a:cubicBezTo>
                  <a:cubicBezTo>
                    <a:pt x="126" y="143"/>
                    <a:pt x="108" y="71"/>
                    <a:pt x="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2"/>
            <p:cNvSpPr/>
            <p:nvPr/>
          </p:nvSpPr>
          <p:spPr>
            <a:xfrm>
              <a:off x="1546900" y="1844475"/>
              <a:ext cx="9375" cy="5775"/>
            </a:xfrm>
            <a:custGeom>
              <a:rect b="b" l="l" r="r" t="t"/>
              <a:pathLst>
                <a:path extrusionOk="0" h="231" w="375">
                  <a:moveTo>
                    <a:pt x="35" y="1"/>
                  </a:moveTo>
                  <a:cubicBezTo>
                    <a:pt x="25" y="15"/>
                    <a:pt x="10" y="29"/>
                    <a:pt x="0" y="47"/>
                  </a:cubicBezTo>
                  <a:cubicBezTo>
                    <a:pt x="71" y="108"/>
                    <a:pt x="139" y="172"/>
                    <a:pt x="211" y="225"/>
                  </a:cubicBezTo>
                  <a:cubicBezTo>
                    <a:pt x="216" y="229"/>
                    <a:pt x="222" y="231"/>
                    <a:pt x="231" y="231"/>
                  </a:cubicBezTo>
                  <a:cubicBezTo>
                    <a:pt x="255" y="231"/>
                    <a:pt x="297" y="220"/>
                    <a:pt x="375" y="215"/>
                  </a:cubicBezTo>
                  <a:cubicBezTo>
                    <a:pt x="218" y="115"/>
                    <a:pt x="125" y="57"/>
                    <a:pt x="3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2"/>
            <p:cNvSpPr/>
            <p:nvPr/>
          </p:nvSpPr>
          <p:spPr>
            <a:xfrm>
              <a:off x="1532150" y="1824650"/>
              <a:ext cx="5375" cy="5850"/>
            </a:xfrm>
            <a:custGeom>
              <a:rect b="b" l="l" r="r" t="t"/>
              <a:pathLst>
                <a:path extrusionOk="0" h="234" w="215">
                  <a:moveTo>
                    <a:pt x="101" y="1"/>
                  </a:moveTo>
                  <a:cubicBezTo>
                    <a:pt x="68" y="22"/>
                    <a:pt x="36" y="47"/>
                    <a:pt x="0" y="69"/>
                  </a:cubicBezTo>
                  <a:cubicBezTo>
                    <a:pt x="51" y="122"/>
                    <a:pt x="97" y="183"/>
                    <a:pt x="147" y="233"/>
                  </a:cubicBezTo>
                  <a:cubicBezTo>
                    <a:pt x="147" y="233"/>
                    <a:pt x="148" y="234"/>
                    <a:pt x="148" y="234"/>
                  </a:cubicBezTo>
                  <a:cubicBezTo>
                    <a:pt x="158" y="234"/>
                    <a:pt x="194" y="207"/>
                    <a:pt x="215" y="197"/>
                  </a:cubicBezTo>
                  <a:cubicBezTo>
                    <a:pt x="179" y="130"/>
                    <a:pt x="140" y="65"/>
                    <a:pt x="10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2"/>
            <p:cNvSpPr/>
            <p:nvPr/>
          </p:nvSpPr>
          <p:spPr>
            <a:xfrm>
              <a:off x="1555275" y="1829575"/>
              <a:ext cx="5475" cy="4850"/>
            </a:xfrm>
            <a:custGeom>
              <a:rect b="b" l="l" r="r" t="t"/>
              <a:pathLst>
                <a:path extrusionOk="0" h="194" w="219">
                  <a:moveTo>
                    <a:pt x="47" y="0"/>
                  </a:moveTo>
                  <a:cubicBezTo>
                    <a:pt x="33" y="22"/>
                    <a:pt x="18" y="43"/>
                    <a:pt x="0" y="61"/>
                  </a:cubicBezTo>
                  <a:cubicBezTo>
                    <a:pt x="58" y="104"/>
                    <a:pt x="115" y="147"/>
                    <a:pt x="168" y="193"/>
                  </a:cubicBezTo>
                  <a:cubicBezTo>
                    <a:pt x="186" y="172"/>
                    <a:pt x="201" y="150"/>
                    <a:pt x="219" y="129"/>
                  </a:cubicBezTo>
                  <a:cubicBezTo>
                    <a:pt x="161" y="86"/>
                    <a:pt x="104" y="43"/>
                    <a:pt x="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8" name="Google Shape;3558;p32"/>
          <p:cNvSpPr/>
          <p:nvPr/>
        </p:nvSpPr>
        <p:spPr>
          <a:xfrm flipH="1" rot="10015554">
            <a:off x="7094659" y="-2351013"/>
            <a:ext cx="3498547" cy="5512146"/>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2"/>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0" name="Google Shape;3560;p32"/>
          <p:cNvSpPr txBox="1"/>
          <p:nvPr>
            <p:ph idx="2" type="title"/>
          </p:nvPr>
        </p:nvSpPr>
        <p:spPr>
          <a:xfrm>
            <a:off x="720000" y="1606500"/>
            <a:ext cx="1665300" cy="5643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1" name="Google Shape;3561;p32"/>
          <p:cNvSpPr txBox="1"/>
          <p:nvPr>
            <p:ph idx="3" type="title"/>
          </p:nvPr>
        </p:nvSpPr>
        <p:spPr>
          <a:xfrm>
            <a:off x="720000" y="2170800"/>
            <a:ext cx="1665300" cy="564300"/>
          </a:xfrm>
          <a:prstGeom prst="rect">
            <a:avLst/>
          </a:prstGeom>
        </p:spPr>
        <p:txBody>
          <a:bodyPr anchorCtr="0" anchor="t" bIns="0" lIns="0" spcFirstLastPara="1" rIns="0" wrap="square" tIns="0">
            <a:noAutofit/>
          </a:bodyPr>
          <a:lstStyle>
            <a:lvl1pPr lvl="0" rtl="0" algn="ctr">
              <a:spcBef>
                <a:spcPts val="0"/>
              </a:spcBef>
              <a:spcAft>
                <a:spcPts val="0"/>
              </a:spcAft>
              <a:buSzPts val="1400"/>
              <a:buFont typeface="Barlow"/>
              <a:buNone/>
              <a:defRPr sz="1400">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62" name="Google Shape;3562;p32"/>
          <p:cNvSpPr txBox="1"/>
          <p:nvPr>
            <p:ph idx="4" type="title"/>
          </p:nvPr>
        </p:nvSpPr>
        <p:spPr>
          <a:xfrm>
            <a:off x="2704550" y="1606500"/>
            <a:ext cx="1665300" cy="5643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3" name="Google Shape;3563;p32"/>
          <p:cNvSpPr txBox="1"/>
          <p:nvPr>
            <p:ph idx="5" type="title"/>
          </p:nvPr>
        </p:nvSpPr>
        <p:spPr>
          <a:xfrm>
            <a:off x="2704550" y="2170800"/>
            <a:ext cx="1665300" cy="564300"/>
          </a:xfrm>
          <a:prstGeom prst="rect">
            <a:avLst/>
          </a:prstGeom>
        </p:spPr>
        <p:txBody>
          <a:bodyPr anchorCtr="0" anchor="t" bIns="0" lIns="0" spcFirstLastPara="1" rIns="0" wrap="square" tIns="0">
            <a:noAutofit/>
          </a:bodyPr>
          <a:lstStyle>
            <a:lvl1pPr lvl="0" rtl="0" algn="ctr">
              <a:spcBef>
                <a:spcPts val="0"/>
              </a:spcBef>
              <a:spcAft>
                <a:spcPts val="0"/>
              </a:spcAft>
              <a:buSzPts val="1400"/>
              <a:buFont typeface="Barlow"/>
              <a:buNone/>
              <a:defRPr sz="1400">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64" name="Google Shape;3564;p32"/>
          <p:cNvSpPr txBox="1"/>
          <p:nvPr>
            <p:ph idx="6" type="title"/>
          </p:nvPr>
        </p:nvSpPr>
        <p:spPr>
          <a:xfrm>
            <a:off x="720000" y="3026300"/>
            <a:ext cx="1665300" cy="5643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5" name="Google Shape;3565;p32"/>
          <p:cNvSpPr txBox="1"/>
          <p:nvPr>
            <p:ph idx="7" type="title"/>
          </p:nvPr>
        </p:nvSpPr>
        <p:spPr>
          <a:xfrm>
            <a:off x="720000" y="3590600"/>
            <a:ext cx="1665300" cy="564300"/>
          </a:xfrm>
          <a:prstGeom prst="rect">
            <a:avLst/>
          </a:prstGeom>
        </p:spPr>
        <p:txBody>
          <a:bodyPr anchorCtr="0" anchor="t" bIns="0" lIns="0" spcFirstLastPara="1" rIns="0" wrap="square" tIns="0">
            <a:noAutofit/>
          </a:bodyPr>
          <a:lstStyle>
            <a:lvl1pPr lvl="0" rtl="0" algn="ctr">
              <a:spcBef>
                <a:spcPts val="0"/>
              </a:spcBef>
              <a:spcAft>
                <a:spcPts val="0"/>
              </a:spcAft>
              <a:buSzPts val="1400"/>
              <a:buFont typeface="Barlow"/>
              <a:buNone/>
              <a:defRPr sz="1400">
                <a:solidFill>
                  <a:srgbClr val="595959"/>
                </a:solidFill>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66" name="Google Shape;3566;p32"/>
          <p:cNvSpPr txBox="1"/>
          <p:nvPr>
            <p:ph idx="8" type="title"/>
          </p:nvPr>
        </p:nvSpPr>
        <p:spPr>
          <a:xfrm>
            <a:off x="2704550" y="3026300"/>
            <a:ext cx="1665300" cy="5643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7" name="Google Shape;3567;p32"/>
          <p:cNvSpPr txBox="1"/>
          <p:nvPr>
            <p:ph idx="9" type="title"/>
          </p:nvPr>
        </p:nvSpPr>
        <p:spPr>
          <a:xfrm>
            <a:off x="2704550" y="3590600"/>
            <a:ext cx="1665300" cy="564300"/>
          </a:xfrm>
          <a:prstGeom prst="rect">
            <a:avLst/>
          </a:prstGeom>
        </p:spPr>
        <p:txBody>
          <a:bodyPr anchorCtr="0" anchor="t" bIns="0" lIns="0" spcFirstLastPara="1" rIns="0" wrap="square" tIns="0">
            <a:noAutofit/>
          </a:bodyPr>
          <a:lstStyle>
            <a:lvl1pPr lvl="0" rtl="0" algn="ctr">
              <a:spcBef>
                <a:spcPts val="0"/>
              </a:spcBef>
              <a:spcAft>
                <a:spcPts val="0"/>
              </a:spcAft>
              <a:buSzPts val="1400"/>
              <a:buFont typeface="Barlow"/>
              <a:buNone/>
              <a:defRPr sz="1400">
                <a:solidFill>
                  <a:srgbClr val="595959"/>
                </a:solidFill>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68" name="Google Shape;3568;p32"/>
          <p:cNvSpPr txBox="1"/>
          <p:nvPr>
            <p:ph idx="13" type="title"/>
          </p:nvPr>
        </p:nvSpPr>
        <p:spPr>
          <a:xfrm>
            <a:off x="5295188" y="1606488"/>
            <a:ext cx="2750400" cy="5643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9" name="Google Shape;3569;p32"/>
          <p:cNvSpPr txBox="1"/>
          <p:nvPr>
            <p:ph idx="14" type="title"/>
          </p:nvPr>
        </p:nvSpPr>
        <p:spPr>
          <a:xfrm>
            <a:off x="5572300" y="2216863"/>
            <a:ext cx="2750400" cy="316200"/>
          </a:xfrm>
          <a:prstGeom prst="rect">
            <a:avLst/>
          </a:prstGeom>
        </p:spPr>
        <p:txBody>
          <a:bodyPr anchorCtr="0" anchor="ctr" bIns="0" lIns="0" spcFirstLastPara="1" rIns="0" wrap="square" tIns="0">
            <a:noAutofit/>
          </a:bodyPr>
          <a:lstStyle>
            <a:lvl1pPr lvl="0" rtl="0">
              <a:spcBef>
                <a:spcPts val="0"/>
              </a:spcBef>
              <a:spcAft>
                <a:spcPts val="0"/>
              </a:spcAft>
              <a:buSzPts val="1400"/>
              <a:buFont typeface="Barlow"/>
              <a:buNone/>
              <a:defRPr sz="1400">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70" name="Google Shape;3570;p32"/>
          <p:cNvSpPr txBox="1"/>
          <p:nvPr>
            <p:ph idx="15" type="title"/>
          </p:nvPr>
        </p:nvSpPr>
        <p:spPr>
          <a:xfrm>
            <a:off x="5572300" y="2692837"/>
            <a:ext cx="2750400" cy="316200"/>
          </a:xfrm>
          <a:prstGeom prst="rect">
            <a:avLst/>
          </a:prstGeom>
        </p:spPr>
        <p:txBody>
          <a:bodyPr anchorCtr="0" anchor="ctr" bIns="0" lIns="0" spcFirstLastPara="1" rIns="0" wrap="square" tIns="0">
            <a:noAutofit/>
          </a:bodyPr>
          <a:lstStyle>
            <a:lvl1pPr lvl="0" rtl="0">
              <a:spcBef>
                <a:spcPts val="0"/>
              </a:spcBef>
              <a:spcAft>
                <a:spcPts val="0"/>
              </a:spcAft>
              <a:buSzPts val="1400"/>
              <a:buFont typeface="Barlow"/>
              <a:buNone/>
              <a:defRPr sz="1400">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71" name="Google Shape;3571;p32"/>
          <p:cNvSpPr txBox="1"/>
          <p:nvPr>
            <p:ph idx="16" type="title"/>
          </p:nvPr>
        </p:nvSpPr>
        <p:spPr>
          <a:xfrm>
            <a:off x="5572300" y="3168812"/>
            <a:ext cx="2750400" cy="316200"/>
          </a:xfrm>
          <a:prstGeom prst="rect">
            <a:avLst/>
          </a:prstGeom>
        </p:spPr>
        <p:txBody>
          <a:bodyPr anchorCtr="0" anchor="ctr" bIns="0" lIns="0" spcFirstLastPara="1" rIns="0" wrap="square" tIns="0">
            <a:noAutofit/>
          </a:bodyPr>
          <a:lstStyle>
            <a:lvl1pPr lvl="0" rtl="0">
              <a:spcBef>
                <a:spcPts val="0"/>
              </a:spcBef>
              <a:spcAft>
                <a:spcPts val="0"/>
              </a:spcAft>
              <a:buSzPts val="1400"/>
              <a:buFont typeface="Barlow"/>
              <a:buNone/>
              <a:defRPr sz="1400">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72" name="Google Shape;3572;p32"/>
          <p:cNvSpPr txBox="1"/>
          <p:nvPr>
            <p:ph idx="17" type="title"/>
          </p:nvPr>
        </p:nvSpPr>
        <p:spPr>
          <a:xfrm>
            <a:off x="5572300" y="3644787"/>
            <a:ext cx="2750400" cy="316200"/>
          </a:xfrm>
          <a:prstGeom prst="rect">
            <a:avLst/>
          </a:prstGeom>
        </p:spPr>
        <p:txBody>
          <a:bodyPr anchorCtr="0" anchor="ctr" bIns="0" lIns="0" spcFirstLastPara="1" rIns="0" wrap="square" tIns="0">
            <a:noAutofit/>
          </a:bodyPr>
          <a:lstStyle>
            <a:lvl1pPr lvl="0" rtl="0">
              <a:spcBef>
                <a:spcPts val="0"/>
              </a:spcBef>
              <a:spcAft>
                <a:spcPts val="0"/>
              </a:spcAft>
              <a:buSzPts val="1400"/>
              <a:buFont typeface="Barlow"/>
              <a:buNone/>
              <a:defRPr sz="1400">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73" name="Google Shape;3573;p32"/>
          <p:cNvSpPr txBox="1"/>
          <p:nvPr>
            <p:ph idx="18" type="title"/>
          </p:nvPr>
        </p:nvSpPr>
        <p:spPr>
          <a:xfrm>
            <a:off x="5572300" y="4120762"/>
            <a:ext cx="2750400" cy="316200"/>
          </a:xfrm>
          <a:prstGeom prst="rect">
            <a:avLst/>
          </a:prstGeom>
        </p:spPr>
        <p:txBody>
          <a:bodyPr anchorCtr="0" anchor="ctr" bIns="0" lIns="0" spcFirstLastPara="1" rIns="0" wrap="square" tIns="0">
            <a:noAutofit/>
          </a:bodyPr>
          <a:lstStyle>
            <a:lvl1pPr lvl="0" rtl="0">
              <a:spcBef>
                <a:spcPts val="0"/>
              </a:spcBef>
              <a:spcAft>
                <a:spcPts val="0"/>
              </a:spcAft>
              <a:buSzPts val="1400"/>
              <a:buFont typeface="Barlow"/>
              <a:buNone/>
              <a:defRPr sz="1400">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_1_1_1">
    <p:spTree>
      <p:nvGrpSpPr>
        <p:cNvPr id="3574" name="Shape 3574"/>
        <p:cNvGrpSpPr/>
        <p:nvPr/>
      </p:nvGrpSpPr>
      <p:grpSpPr>
        <a:xfrm>
          <a:off x="0" y="0"/>
          <a:ext cx="0" cy="0"/>
          <a:chOff x="0" y="0"/>
          <a:chExt cx="0" cy="0"/>
        </a:xfrm>
      </p:grpSpPr>
      <p:sp>
        <p:nvSpPr>
          <p:cNvPr id="3575" name="Google Shape;3575;p33"/>
          <p:cNvSpPr/>
          <p:nvPr/>
        </p:nvSpPr>
        <p:spPr>
          <a:xfrm rot="1632888">
            <a:off x="2808750" y="4339166"/>
            <a:ext cx="3734683" cy="301399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CD8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3"/>
          <p:cNvSpPr/>
          <p:nvPr/>
        </p:nvSpPr>
        <p:spPr>
          <a:xfrm rot="2700000">
            <a:off x="-1308146" y="-2939224"/>
            <a:ext cx="3498534" cy="5512125"/>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F9E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3"/>
          <p:cNvSpPr/>
          <p:nvPr/>
        </p:nvSpPr>
        <p:spPr>
          <a:xfrm rot="-5914780">
            <a:off x="6654513" y="-1805446"/>
            <a:ext cx="4528695" cy="4081616"/>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3"/>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rtl="0" algn="ctr">
              <a:spcBef>
                <a:spcPts val="0"/>
              </a:spcBef>
              <a:spcAft>
                <a:spcPts val="0"/>
              </a:spcAft>
              <a:buSzPts val="29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79" name="Google Shape;3579;p33"/>
          <p:cNvSpPr txBox="1"/>
          <p:nvPr>
            <p:ph idx="1" type="subTitle"/>
          </p:nvPr>
        </p:nvSpPr>
        <p:spPr>
          <a:xfrm>
            <a:off x="1058150" y="1912775"/>
            <a:ext cx="1997400" cy="518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9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80" name="Google Shape;3580;p33"/>
          <p:cNvSpPr txBox="1"/>
          <p:nvPr>
            <p:ph idx="2" type="subTitle"/>
          </p:nvPr>
        </p:nvSpPr>
        <p:spPr>
          <a:xfrm>
            <a:off x="1058150" y="3202625"/>
            <a:ext cx="1997400" cy="518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9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81" name="Google Shape;3581;p33"/>
          <p:cNvSpPr txBox="1"/>
          <p:nvPr>
            <p:ph idx="3" type="subTitle"/>
          </p:nvPr>
        </p:nvSpPr>
        <p:spPr>
          <a:xfrm>
            <a:off x="3573300" y="1912775"/>
            <a:ext cx="1997400" cy="518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9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82" name="Google Shape;3582;p33"/>
          <p:cNvSpPr txBox="1"/>
          <p:nvPr>
            <p:ph idx="4" type="subTitle"/>
          </p:nvPr>
        </p:nvSpPr>
        <p:spPr>
          <a:xfrm>
            <a:off x="3573150" y="3202625"/>
            <a:ext cx="1997400" cy="518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9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83" name="Google Shape;3583;p33"/>
          <p:cNvSpPr txBox="1"/>
          <p:nvPr>
            <p:ph idx="5" type="subTitle"/>
          </p:nvPr>
        </p:nvSpPr>
        <p:spPr>
          <a:xfrm>
            <a:off x="6088504" y="1912775"/>
            <a:ext cx="1997400" cy="518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9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84" name="Google Shape;3584;p33"/>
          <p:cNvSpPr txBox="1"/>
          <p:nvPr>
            <p:ph idx="6" type="subTitle"/>
          </p:nvPr>
        </p:nvSpPr>
        <p:spPr>
          <a:xfrm>
            <a:off x="6088504" y="3202625"/>
            <a:ext cx="1997400" cy="518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9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585" name="Google Shape;3585;p33"/>
          <p:cNvGrpSpPr/>
          <p:nvPr/>
        </p:nvGrpSpPr>
        <p:grpSpPr>
          <a:xfrm>
            <a:off x="7202943" y="-617911"/>
            <a:ext cx="2988729" cy="2168543"/>
            <a:chOff x="5009700" y="2236850"/>
            <a:chExt cx="1854050" cy="1345250"/>
          </a:xfrm>
        </p:grpSpPr>
        <p:sp>
          <p:nvSpPr>
            <p:cNvPr id="3586" name="Google Shape;3586;p33"/>
            <p:cNvSpPr/>
            <p:nvPr/>
          </p:nvSpPr>
          <p:spPr>
            <a:xfrm>
              <a:off x="5009700" y="2236850"/>
              <a:ext cx="1854050" cy="1345250"/>
            </a:xfrm>
            <a:custGeom>
              <a:rect b="b" l="l" r="r" t="t"/>
              <a:pathLst>
                <a:path extrusionOk="0" h="53810" w="74162">
                  <a:moveTo>
                    <a:pt x="55355" y="882"/>
                  </a:moveTo>
                  <a:lnTo>
                    <a:pt x="55355" y="882"/>
                  </a:lnTo>
                  <a:cubicBezTo>
                    <a:pt x="55216" y="1061"/>
                    <a:pt x="55169" y="1139"/>
                    <a:pt x="55105" y="1200"/>
                  </a:cubicBezTo>
                  <a:cubicBezTo>
                    <a:pt x="53809" y="2422"/>
                    <a:pt x="52780" y="3854"/>
                    <a:pt x="51770" y="5303"/>
                  </a:cubicBezTo>
                  <a:cubicBezTo>
                    <a:pt x="51498" y="5697"/>
                    <a:pt x="51195" y="6061"/>
                    <a:pt x="50909" y="6443"/>
                  </a:cubicBezTo>
                  <a:cubicBezTo>
                    <a:pt x="50580" y="6879"/>
                    <a:pt x="50173" y="7207"/>
                    <a:pt x="49598" y="7403"/>
                  </a:cubicBezTo>
                  <a:cubicBezTo>
                    <a:pt x="49630" y="7296"/>
                    <a:pt x="49637" y="7207"/>
                    <a:pt x="49680" y="7146"/>
                  </a:cubicBezTo>
                  <a:cubicBezTo>
                    <a:pt x="50356" y="6143"/>
                    <a:pt x="51033" y="5143"/>
                    <a:pt x="51716" y="4146"/>
                  </a:cubicBezTo>
                  <a:cubicBezTo>
                    <a:pt x="52401" y="3139"/>
                    <a:pt x="53227" y="2260"/>
                    <a:pt x="54155" y="1475"/>
                  </a:cubicBezTo>
                  <a:cubicBezTo>
                    <a:pt x="54470" y="1211"/>
                    <a:pt x="54826" y="1018"/>
                    <a:pt x="55355" y="882"/>
                  </a:cubicBezTo>
                  <a:close/>
                  <a:moveTo>
                    <a:pt x="54005" y="1065"/>
                  </a:moveTo>
                  <a:lnTo>
                    <a:pt x="54005" y="1065"/>
                  </a:lnTo>
                  <a:cubicBezTo>
                    <a:pt x="53613" y="1479"/>
                    <a:pt x="53223" y="1900"/>
                    <a:pt x="52827" y="2311"/>
                  </a:cubicBezTo>
                  <a:cubicBezTo>
                    <a:pt x="52088" y="3068"/>
                    <a:pt x="51495" y="3932"/>
                    <a:pt x="50923" y="4818"/>
                  </a:cubicBezTo>
                  <a:cubicBezTo>
                    <a:pt x="50262" y="5832"/>
                    <a:pt x="49555" y="6814"/>
                    <a:pt x="48852" y="7797"/>
                  </a:cubicBezTo>
                  <a:cubicBezTo>
                    <a:pt x="48562" y="8204"/>
                    <a:pt x="48191" y="8528"/>
                    <a:pt x="47588" y="8779"/>
                  </a:cubicBezTo>
                  <a:cubicBezTo>
                    <a:pt x="47827" y="8525"/>
                    <a:pt x="47980" y="8378"/>
                    <a:pt x="48119" y="8214"/>
                  </a:cubicBezTo>
                  <a:cubicBezTo>
                    <a:pt x="48488" y="7775"/>
                    <a:pt x="48887" y="7353"/>
                    <a:pt x="49209" y="6882"/>
                  </a:cubicBezTo>
                  <a:cubicBezTo>
                    <a:pt x="49777" y="6043"/>
                    <a:pt x="50305" y="5179"/>
                    <a:pt x="50827" y="4314"/>
                  </a:cubicBezTo>
                  <a:cubicBezTo>
                    <a:pt x="51002" y="4029"/>
                    <a:pt x="51102" y="3700"/>
                    <a:pt x="51248" y="3396"/>
                  </a:cubicBezTo>
                  <a:cubicBezTo>
                    <a:pt x="51330" y="3221"/>
                    <a:pt x="51409" y="3025"/>
                    <a:pt x="51541" y="2893"/>
                  </a:cubicBezTo>
                  <a:cubicBezTo>
                    <a:pt x="52266" y="2161"/>
                    <a:pt x="53123" y="1596"/>
                    <a:pt x="54005" y="1065"/>
                  </a:cubicBezTo>
                  <a:close/>
                  <a:moveTo>
                    <a:pt x="51427" y="1500"/>
                  </a:moveTo>
                  <a:lnTo>
                    <a:pt x="51427" y="1500"/>
                  </a:lnTo>
                  <a:cubicBezTo>
                    <a:pt x="51398" y="1708"/>
                    <a:pt x="51394" y="1846"/>
                    <a:pt x="51359" y="1978"/>
                  </a:cubicBezTo>
                  <a:cubicBezTo>
                    <a:pt x="51066" y="3129"/>
                    <a:pt x="50512" y="4157"/>
                    <a:pt x="49859" y="5139"/>
                  </a:cubicBezTo>
                  <a:cubicBezTo>
                    <a:pt x="49584" y="5553"/>
                    <a:pt x="49298" y="5961"/>
                    <a:pt x="49027" y="6379"/>
                  </a:cubicBezTo>
                  <a:cubicBezTo>
                    <a:pt x="48291" y="7507"/>
                    <a:pt x="47323" y="8421"/>
                    <a:pt x="46341" y="9325"/>
                  </a:cubicBezTo>
                  <a:cubicBezTo>
                    <a:pt x="46181" y="9471"/>
                    <a:pt x="46006" y="9603"/>
                    <a:pt x="45852" y="9760"/>
                  </a:cubicBezTo>
                  <a:cubicBezTo>
                    <a:pt x="44952" y="10686"/>
                    <a:pt x="43759" y="11075"/>
                    <a:pt x="42599" y="11522"/>
                  </a:cubicBezTo>
                  <a:cubicBezTo>
                    <a:pt x="43252" y="10803"/>
                    <a:pt x="43998" y="10210"/>
                    <a:pt x="44791" y="9686"/>
                  </a:cubicBezTo>
                  <a:cubicBezTo>
                    <a:pt x="45767" y="9036"/>
                    <a:pt x="46463" y="8157"/>
                    <a:pt x="46937" y="7107"/>
                  </a:cubicBezTo>
                  <a:cubicBezTo>
                    <a:pt x="47237" y="6453"/>
                    <a:pt x="47562" y="5822"/>
                    <a:pt x="48030" y="5271"/>
                  </a:cubicBezTo>
                  <a:cubicBezTo>
                    <a:pt x="48213" y="5061"/>
                    <a:pt x="48398" y="4853"/>
                    <a:pt x="48595" y="4657"/>
                  </a:cubicBezTo>
                  <a:cubicBezTo>
                    <a:pt x="49216" y="4043"/>
                    <a:pt x="49866" y="3457"/>
                    <a:pt x="50463" y="2818"/>
                  </a:cubicBezTo>
                  <a:cubicBezTo>
                    <a:pt x="50809" y="2443"/>
                    <a:pt x="51073" y="1993"/>
                    <a:pt x="51427" y="1500"/>
                  </a:cubicBezTo>
                  <a:close/>
                  <a:moveTo>
                    <a:pt x="50087" y="2843"/>
                  </a:moveTo>
                  <a:lnTo>
                    <a:pt x="50087" y="2843"/>
                  </a:lnTo>
                  <a:cubicBezTo>
                    <a:pt x="49726" y="3182"/>
                    <a:pt x="49373" y="3529"/>
                    <a:pt x="49006" y="3864"/>
                  </a:cubicBezTo>
                  <a:cubicBezTo>
                    <a:pt x="48166" y="4636"/>
                    <a:pt x="47391" y="5464"/>
                    <a:pt x="46949" y="6536"/>
                  </a:cubicBezTo>
                  <a:cubicBezTo>
                    <a:pt x="46427" y="7807"/>
                    <a:pt x="45584" y="8804"/>
                    <a:pt x="44473" y="9603"/>
                  </a:cubicBezTo>
                  <a:cubicBezTo>
                    <a:pt x="43313" y="10442"/>
                    <a:pt x="42227" y="11372"/>
                    <a:pt x="41234" y="12410"/>
                  </a:cubicBezTo>
                  <a:cubicBezTo>
                    <a:pt x="40670" y="13000"/>
                    <a:pt x="39985" y="13439"/>
                    <a:pt x="39256" y="13853"/>
                  </a:cubicBezTo>
                  <a:cubicBezTo>
                    <a:pt x="39302" y="13789"/>
                    <a:pt x="39349" y="13721"/>
                    <a:pt x="39395" y="13660"/>
                  </a:cubicBezTo>
                  <a:cubicBezTo>
                    <a:pt x="40395" y="12403"/>
                    <a:pt x="41613" y="11385"/>
                    <a:pt x="42856" y="10386"/>
                  </a:cubicBezTo>
                  <a:cubicBezTo>
                    <a:pt x="43584" y="9800"/>
                    <a:pt x="44313" y="9203"/>
                    <a:pt x="44963" y="8535"/>
                  </a:cubicBezTo>
                  <a:cubicBezTo>
                    <a:pt x="45445" y="8046"/>
                    <a:pt x="45841" y="7457"/>
                    <a:pt x="46202" y="6867"/>
                  </a:cubicBezTo>
                  <a:cubicBezTo>
                    <a:pt x="46781" y="5914"/>
                    <a:pt x="47320" y="4943"/>
                    <a:pt x="48137" y="4161"/>
                  </a:cubicBezTo>
                  <a:cubicBezTo>
                    <a:pt x="48712" y="3610"/>
                    <a:pt x="49373" y="3193"/>
                    <a:pt x="50087" y="2843"/>
                  </a:cubicBezTo>
                  <a:close/>
                  <a:moveTo>
                    <a:pt x="63369" y="4022"/>
                  </a:moveTo>
                  <a:lnTo>
                    <a:pt x="63369" y="4022"/>
                  </a:lnTo>
                  <a:cubicBezTo>
                    <a:pt x="63216" y="4339"/>
                    <a:pt x="63144" y="4593"/>
                    <a:pt x="62998" y="4785"/>
                  </a:cubicBezTo>
                  <a:cubicBezTo>
                    <a:pt x="62194" y="5853"/>
                    <a:pt x="61548" y="7014"/>
                    <a:pt x="60847" y="8150"/>
                  </a:cubicBezTo>
                  <a:cubicBezTo>
                    <a:pt x="60476" y="8757"/>
                    <a:pt x="60026" y="9318"/>
                    <a:pt x="59605" y="9893"/>
                  </a:cubicBezTo>
                  <a:cubicBezTo>
                    <a:pt x="58002" y="12096"/>
                    <a:pt x="55976" y="13828"/>
                    <a:pt x="53648" y="15217"/>
                  </a:cubicBezTo>
                  <a:cubicBezTo>
                    <a:pt x="53348" y="15396"/>
                    <a:pt x="52991" y="15478"/>
                    <a:pt x="52655" y="15588"/>
                  </a:cubicBezTo>
                  <a:cubicBezTo>
                    <a:pt x="52644" y="15592"/>
                    <a:pt x="52633" y="15593"/>
                    <a:pt x="52621" y="15593"/>
                  </a:cubicBezTo>
                  <a:cubicBezTo>
                    <a:pt x="52549" y="15593"/>
                    <a:pt x="52454" y="15544"/>
                    <a:pt x="52316" y="15510"/>
                  </a:cubicBezTo>
                  <a:cubicBezTo>
                    <a:pt x="52548" y="15089"/>
                    <a:pt x="52848" y="14860"/>
                    <a:pt x="53145" y="14635"/>
                  </a:cubicBezTo>
                  <a:cubicBezTo>
                    <a:pt x="54269" y="13782"/>
                    <a:pt x="55412" y="12957"/>
                    <a:pt x="56519" y="12085"/>
                  </a:cubicBezTo>
                  <a:cubicBezTo>
                    <a:pt x="57409" y="11385"/>
                    <a:pt x="58259" y="10632"/>
                    <a:pt x="59126" y="9907"/>
                  </a:cubicBezTo>
                  <a:cubicBezTo>
                    <a:pt x="59855" y="9296"/>
                    <a:pt x="60183" y="8432"/>
                    <a:pt x="60583" y="7611"/>
                  </a:cubicBezTo>
                  <a:cubicBezTo>
                    <a:pt x="60659" y="7450"/>
                    <a:pt x="60733" y="7286"/>
                    <a:pt x="60791" y="7118"/>
                  </a:cubicBezTo>
                  <a:cubicBezTo>
                    <a:pt x="61219" y="5860"/>
                    <a:pt x="62133" y="4986"/>
                    <a:pt x="63112" y="4161"/>
                  </a:cubicBezTo>
                  <a:cubicBezTo>
                    <a:pt x="63151" y="4125"/>
                    <a:pt x="63209" y="4108"/>
                    <a:pt x="63369" y="4022"/>
                  </a:cubicBezTo>
                  <a:close/>
                  <a:moveTo>
                    <a:pt x="60583" y="3900"/>
                  </a:moveTo>
                  <a:lnTo>
                    <a:pt x="60583" y="3900"/>
                  </a:lnTo>
                  <a:cubicBezTo>
                    <a:pt x="60412" y="4736"/>
                    <a:pt x="60234" y="5407"/>
                    <a:pt x="60148" y="6096"/>
                  </a:cubicBezTo>
                  <a:cubicBezTo>
                    <a:pt x="59969" y="7472"/>
                    <a:pt x="59305" y="8603"/>
                    <a:pt x="58483" y="9668"/>
                  </a:cubicBezTo>
                  <a:cubicBezTo>
                    <a:pt x="58337" y="9854"/>
                    <a:pt x="58162" y="10022"/>
                    <a:pt x="57987" y="10182"/>
                  </a:cubicBezTo>
                  <a:cubicBezTo>
                    <a:pt x="56430" y="11600"/>
                    <a:pt x="54783" y="12914"/>
                    <a:pt x="53091" y="14171"/>
                  </a:cubicBezTo>
                  <a:cubicBezTo>
                    <a:pt x="52419" y="14671"/>
                    <a:pt x="51727" y="15132"/>
                    <a:pt x="51009" y="15553"/>
                  </a:cubicBezTo>
                  <a:cubicBezTo>
                    <a:pt x="50437" y="15886"/>
                    <a:pt x="49821" y="16003"/>
                    <a:pt x="49187" y="16003"/>
                  </a:cubicBezTo>
                  <a:cubicBezTo>
                    <a:pt x="49025" y="16003"/>
                    <a:pt x="48862" y="15996"/>
                    <a:pt x="48698" y="15982"/>
                  </a:cubicBezTo>
                  <a:cubicBezTo>
                    <a:pt x="48106" y="15931"/>
                    <a:pt x="47920" y="15499"/>
                    <a:pt x="48309" y="15031"/>
                  </a:cubicBezTo>
                  <a:cubicBezTo>
                    <a:pt x="48663" y="14607"/>
                    <a:pt x="49059" y="14196"/>
                    <a:pt x="49502" y="13874"/>
                  </a:cubicBezTo>
                  <a:cubicBezTo>
                    <a:pt x="50077" y="13453"/>
                    <a:pt x="50705" y="13103"/>
                    <a:pt x="51338" y="12768"/>
                  </a:cubicBezTo>
                  <a:cubicBezTo>
                    <a:pt x="52230" y="12293"/>
                    <a:pt x="52948" y="11646"/>
                    <a:pt x="53598" y="10864"/>
                  </a:cubicBezTo>
                  <a:cubicBezTo>
                    <a:pt x="54412" y="9885"/>
                    <a:pt x="55144" y="8846"/>
                    <a:pt x="55909" y="7832"/>
                  </a:cubicBezTo>
                  <a:cubicBezTo>
                    <a:pt x="56523" y="7014"/>
                    <a:pt x="57290" y="6350"/>
                    <a:pt x="58083" y="5715"/>
                  </a:cubicBezTo>
                  <a:cubicBezTo>
                    <a:pt x="58673" y="5243"/>
                    <a:pt x="59266" y="4775"/>
                    <a:pt x="59866" y="4318"/>
                  </a:cubicBezTo>
                  <a:cubicBezTo>
                    <a:pt x="60048" y="4179"/>
                    <a:pt x="60265" y="4082"/>
                    <a:pt x="60583" y="3900"/>
                  </a:cubicBezTo>
                  <a:close/>
                  <a:moveTo>
                    <a:pt x="54398" y="4172"/>
                  </a:moveTo>
                  <a:lnTo>
                    <a:pt x="54398" y="4172"/>
                  </a:lnTo>
                  <a:cubicBezTo>
                    <a:pt x="54376" y="4264"/>
                    <a:pt x="54376" y="4372"/>
                    <a:pt x="54330" y="4450"/>
                  </a:cubicBezTo>
                  <a:cubicBezTo>
                    <a:pt x="53763" y="5350"/>
                    <a:pt x="53448" y="6353"/>
                    <a:pt x="53109" y="7353"/>
                  </a:cubicBezTo>
                  <a:cubicBezTo>
                    <a:pt x="52795" y="8289"/>
                    <a:pt x="52202" y="9068"/>
                    <a:pt x="51645" y="9867"/>
                  </a:cubicBezTo>
                  <a:cubicBezTo>
                    <a:pt x="50459" y="11568"/>
                    <a:pt x="49120" y="13139"/>
                    <a:pt x="47602" y="14557"/>
                  </a:cubicBezTo>
                  <a:cubicBezTo>
                    <a:pt x="47105" y="15018"/>
                    <a:pt x="46619" y="15486"/>
                    <a:pt x="46109" y="15928"/>
                  </a:cubicBezTo>
                  <a:cubicBezTo>
                    <a:pt x="45905" y="16107"/>
                    <a:pt x="45659" y="16257"/>
                    <a:pt x="45409" y="16360"/>
                  </a:cubicBezTo>
                  <a:cubicBezTo>
                    <a:pt x="44772" y="16626"/>
                    <a:pt x="44136" y="16893"/>
                    <a:pt x="43405" y="16893"/>
                  </a:cubicBezTo>
                  <a:cubicBezTo>
                    <a:pt x="43381" y="16893"/>
                    <a:pt x="43358" y="16893"/>
                    <a:pt x="43334" y="16892"/>
                  </a:cubicBezTo>
                  <a:cubicBezTo>
                    <a:pt x="43620" y="16689"/>
                    <a:pt x="43920" y="16496"/>
                    <a:pt x="44188" y="16271"/>
                  </a:cubicBezTo>
                  <a:cubicBezTo>
                    <a:pt x="44348" y="16132"/>
                    <a:pt x="44488" y="15953"/>
                    <a:pt x="44595" y="15768"/>
                  </a:cubicBezTo>
                  <a:cubicBezTo>
                    <a:pt x="44699" y="15588"/>
                    <a:pt x="44577" y="15410"/>
                    <a:pt x="44370" y="15382"/>
                  </a:cubicBezTo>
                  <a:cubicBezTo>
                    <a:pt x="44220" y="15360"/>
                    <a:pt x="44066" y="15357"/>
                    <a:pt x="43913" y="15331"/>
                  </a:cubicBezTo>
                  <a:cubicBezTo>
                    <a:pt x="43891" y="15328"/>
                    <a:pt x="43877" y="15267"/>
                    <a:pt x="43842" y="15203"/>
                  </a:cubicBezTo>
                  <a:cubicBezTo>
                    <a:pt x="44112" y="14828"/>
                    <a:pt x="44452" y="14500"/>
                    <a:pt x="44834" y="14225"/>
                  </a:cubicBezTo>
                  <a:cubicBezTo>
                    <a:pt x="45627" y="13660"/>
                    <a:pt x="46423" y="13099"/>
                    <a:pt x="47237" y="12571"/>
                  </a:cubicBezTo>
                  <a:cubicBezTo>
                    <a:pt x="47895" y="12146"/>
                    <a:pt x="48484" y="11664"/>
                    <a:pt x="49027" y="11096"/>
                  </a:cubicBezTo>
                  <a:cubicBezTo>
                    <a:pt x="49491" y="10614"/>
                    <a:pt x="50038" y="10207"/>
                    <a:pt x="50559" y="9778"/>
                  </a:cubicBezTo>
                  <a:cubicBezTo>
                    <a:pt x="50877" y="9511"/>
                    <a:pt x="51213" y="9264"/>
                    <a:pt x="51541" y="9007"/>
                  </a:cubicBezTo>
                  <a:cubicBezTo>
                    <a:pt x="52002" y="8646"/>
                    <a:pt x="52212" y="8153"/>
                    <a:pt x="52152" y="7589"/>
                  </a:cubicBezTo>
                  <a:cubicBezTo>
                    <a:pt x="52109" y="7182"/>
                    <a:pt x="52238" y="6907"/>
                    <a:pt x="52530" y="6653"/>
                  </a:cubicBezTo>
                  <a:cubicBezTo>
                    <a:pt x="53084" y="6178"/>
                    <a:pt x="53377" y="5507"/>
                    <a:pt x="53794" y="4929"/>
                  </a:cubicBezTo>
                  <a:cubicBezTo>
                    <a:pt x="53977" y="4672"/>
                    <a:pt x="54152" y="4408"/>
                    <a:pt x="54398" y="4172"/>
                  </a:cubicBezTo>
                  <a:close/>
                  <a:moveTo>
                    <a:pt x="30407" y="17262"/>
                  </a:moveTo>
                  <a:cubicBezTo>
                    <a:pt x="31050" y="17262"/>
                    <a:pt x="31537" y="17569"/>
                    <a:pt x="31824" y="18232"/>
                  </a:cubicBezTo>
                  <a:cubicBezTo>
                    <a:pt x="31335" y="17782"/>
                    <a:pt x="30796" y="17424"/>
                    <a:pt x="30120" y="17281"/>
                  </a:cubicBezTo>
                  <a:cubicBezTo>
                    <a:pt x="30219" y="17269"/>
                    <a:pt x="30314" y="17262"/>
                    <a:pt x="30407" y="17262"/>
                  </a:cubicBezTo>
                  <a:close/>
                  <a:moveTo>
                    <a:pt x="70247" y="7231"/>
                  </a:moveTo>
                  <a:cubicBezTo>
                    <a:pt x="70791" y="7231"/>
                    <a:pt x="71293" y="7424"/>
                    <a:pt x="71790" y="7660"/>
                  </a:cubicBezTo>
                  <a:cubicBezTo>
                    <a:pt x="71833" y="7682"/>
                    <a:pt x="71854" y="7754"/>
                    <a:pt x="71887" y="7800"/>
                  </a:cubicBezTo>
                  <a:cubicBezTo>
                    <a:pt x="71887" y="8003"/>
                    <a:pt x="71751" y="8082"/>
                    <a:pt x="71601" y="8146"/>
                  </a:cubicBezTo>
                  <a:cubicBezTo>
                    <a:pt x="71325" y="8265"/>
                    <a:pt x="71055" y="8385"/>
                    <a:pt x="70773" y="8486"/>
                  </a:cubicBezTo>
                  <a:cubicBezTo>
                    <a:pt x="68955" y="9157"/>
                    <a:pt x="67376" y="10214"/>
                    <a:pt x="65933" y="11486"/>
                  </a:cubicBezTo>
                  <a:cubicBezTo>
                    <a:pt x="64391" y="12835"/>
                    <a:pt x="62726" y="14024"/>
                    <a:pt x="61040" y="15189"/>
                  </a:cubicBezTo>
                  <a:cubicBezTo>
                    <a:pt x="60730" y="15403"/>
                    <a:pt x="60433" y="15636"/>
                    <a:pt x="60119" y="15850"/>
                  </a:cubicBezTo>
                  <a:cubicBezTo>
                    <a:pt x="58987" y="16617"/>
                    <a:pt x="57847" y="17382"/>
                    <a:pt x="56712" y="18150"/>
                  </a:cubicBezTo>
                  <a:cubicBezTo>
                    <a:pt x="56662" y="18181"/>
                    <a:pt x="56612" y="18214"/>
                    <a:pt x="56558" y="18242"/>
                  </a:cubicBezTo>
                  <a:cubicBezTo>
                    <a:pt x="56285" y="18394"/>
                    <a:pt x="56081" y="18475"/>
                    <a:pt x="55910" y="18475"/>
                  </a:cubicBezTo>
                  <a:cubicBezTo>
                    <a:pt x="55647" y="18475"/>
                    <a:pt x="55465" y="18281"/>
                    <a:pt x="55233" y="17850"/>
                  </a:cubicBezTo>
                  <a:cubicBezTo>
                    <a:pt x="55080" y="17564"/>
                    <a:pt x="54902" y="17314"/>
                    <a:pt x="54633" y="17124"/>
                  </a:cubicBezTo>
                  <a:cubicBezTo>
                    <a:pt x="54498" y="17028"/>
                    <a:pt x="54405" y="16871"/>
                    <a:pt x="54237" y="16681"/>
                  </a:cubicBezTo>
                  <a:cubicBezTo>
                    <a:pt x="55220" y="15960"/>
                    <a:pt x="55980" y="15121"/>
                    <a:pt x="56990" y="14639"/>
                  </a:cubicBezTo>
                  <a:cubicBezTo>
                    <a:pt x="58441" y="13946"/>
                    <a:pt x="59701" y="12985"/>
                    <a:pt x="60966" y="12014"/>
                  </a:cubicBezTo>
                  <a:cubicBezTo>
                    <a:pt x="62701" y="10678"/>
                    <a:pt x="64526" y="9475"/>
                    <a:pt x="66479" y="8482"/>
                  </a:cubicBezTo>
                  <a:cubicBezTo>
                    <a:pt x="67511" y="7957"/>
                    <a:pt x="68594" y="7564"/>
                    <a:pt x="69723" y="7293"/>
                  </a:cubicBezTo>
                  <a:cubicBezTo>
                    <a:pt x="69902" y="7250"/>
                    <a:pt x="70077" y="7231"/>
                    <a:pt x="70247" y="7231"/>
                  </a:cubicBezTo>
                  <a:close/>
                  <a:moveTo>
                    <a:pt x="65610" y="15138"/>
                  </a:moveTo>
                  <a:cubicBezTo>
                    <a:pt x="65631" y="15138"/>
                    <a:pt x="65652" y="15138"/>
                    <a:pt x="65673" y="15139"/>
                  </a:cubicBezTo>
                  <a:cubicBezTo>
                    <a:pt x="66137" y="15143"/>
                    <a:pt x="66166" y="15164"/>
                    <a:pt x="66568" y="15478"/>
                  </a:cubicBezTo>
                  <a:cubicBezTo>
                    <a:pt x="66408" y="15649"/>
                    <a:pt x="66294" y="15810"/>
                    <a:pt x="66144" y="15924"/>
                  </a:cubicBezTo>
                  <a:cubicBezTo>
                    <a:pt x="65744" y="16214"/>
                    <a:pt x="65330" y="16493"/>
                    <a:pt x="64912" y="16760"/>
                  </a:cubicBezTo>
                  <a:cubicBezTo>
                    <a:pt x="64559" y="16989"/>
                    <a:pt x="64173" y="17118"/>
                    <a:pt x="63737" y="17131"/>
                  </a:cubicBezTo>
                  <a:cubicBezTo>
                    <a:pt x="62969" y="17157"/>
                    <a:pt x="62258" y="17403"/>
                    <a:pt x="61584" y="17767"/>
                  </a:cubicBezTo>
                  <a:cubicBezTo>
                    <a:pt x="60858" y="18156"/>
                    <a:pt x="60097" y="18438"/>
                    <a:pt x="59269" y="18517"/>
                  </a:cubicBezTo>
                  <a:cubicBezTo>
                    <a:pt x="59181" y="18527"/>
                    <a:pt x="59089" y="18540"/>
                    <a:pt x="59001" y="18540"/>
                  </a:cubicBezTo>
                  <a:cubicBezTo>
                    <a:pt x="58855" y="18540"/>
                    <a:pt x="58719" y="18502"/>
                    <a:pt x="58630" y="18339"/>
                  </a:cubicBezTo>
                  <a:cubicBezTo>
                    <a:pt x="58501" y="18092"/>
                    <a:pt x="58640" y="17864"/>
                    <a:pt x="58777" y="17675"/>
                  </a:cubicBezTo>
                  <a:cubicBezTo>
                    <a:pt x="58897" y="17496"/>
                    <a:pt x="59062" y="17346"/>
                    <a:pt x="59230" y="17207"/>
                  </a:cubicBezTo>
                  <a:cubicBezTo>
                    <a:pt x="59701" y="16828"/>
                    <a:pt x="60247" y="16589"/>
                    <a:pt x="60809" y="16381"/>
                  </a:cubicBezTo>
                  <a:cubicBezTo>
                    <a:pt x="61198" y="16236"/>
                    <a:pt x="61597" y="16099"/>
                    <a:pt x="61969" y="15918"/>
                  </a:cubicBezTo>
                  <a:cubicBezTo>
                    <a:pt x="63118" y="15345"/>
                    <a:pt x="64343" y="15138"/>
                    <a:pt x="65610" y="15138"/>
                  </a:cubicBezTo>
                  <a:close/>
                  <a:moveTo>
                    <a:pt x="51141" y="7257"/>
                  </a:moveTo>
                  <a:lnTo>
                    <a:pt x="51141" y="7257"/>
                  </a:lnTo>
                  <a:cubicBezTo>
                    <a:pt x="51333" y="7957"/>
                    <a:pt x="51069" y="8400"/>
                    <a:pt x="50648" y="8782"/>
                  </a:cubicBezTo>
                  <a:cubicBezTo>
                    <a:pt x="50562" y="8860"/>
                    <a:pt x="50466" y="8932"/>
                    <a:pt x="50377" y="9014"/>
                  </a:cubicBezTo>
                  <a:cubicBezTo>
                    <a:pt x="49816" y="9514"/>
                    <a:pt x="49252" y="10004"/>
                    <a:pt x="48784" y="10614"/>
                  </a:cubicBezTo>
                  <a:cubicBezTo>
                    <a:pt x="48137" y="11457"/>
                    <a:pt x="47219" y="12010"/>
                    <a:pt x="46373" y="12639"/>
                  </a:cubicBezTo>
                  <a:cubicBezTo>
                    <a:pt x="45467" y="13314"/>
                    <a:pt x="44559" y="13989"/>
                    <a:pt x="43667" y="14682"/>
                  </a:cubicBezTo>
                  <a:cubicBezTo>
                    <a:pt x="43209" y="15036"/>
                    <a:pt x="42731" y="15336"/>
                    <a:pt x="42210" y="15593"/>
                  </a:cubicBezTo>
                  <a:cubicBezTo>
                    <a:pt x="40285" y="16549"/>
                    <a:pt x="38259" y="17271"/>
                    <a:pt x="36306" y="18153"/>
                  </a:cubicBezTo>
                  <a:cubicBezTo>
                    <a:pt x="35402" y="18564"/>
                    <a:pt x="34506" y="18989"/>
                    <a:pt x="33588" y="19417"/>
                  </a:cubicBezTo>
                  <a:cubicBezTo>
                    <a:pt x="33195" y="19228"/>
                    <a:pt x="33149" y="19185"/>
                    <a:pt x="32739" y="18606"/>
                  </a:cubicBezTo>
                  <a:cubicBezTo>
                    <a:pt x="32892" y="18524"/>
                    <a:pt x="33034" y="18435"/>
                    <a:pt x="33189" y="18367"/>
                  </a:cubicBezTo>
                  <a:cubicBezTo>
                    <a:pt x="34727" y="17664"/>
                    <a:pt x="36217" y="16867"/>
                    <a:pt x="37577" y="15857"/>
                  </a:cubicBezTo>
                  <a:cubicBezTo>
                    <a:pt x="38834" y="14917"/>
                    <a:pt x="40074" y="13950"/>
                    <a:pt x="41310" y="12985"/>
                  </a:cubicBezTo>
                  <a:cubicBezTo>
                    <a:pt x="41984" y="12457"/>
                    <a:pt x="42706" y="12014"/>
                    <a:pt x="43491" y="11660"/>
                  </a:cubicBezTo>
                  <a:cubicBezTo>
                    <a:pt x="45602" y="10714"/>
                    <a:pt x="47567" y="9514"/>
                    <a:pt x="49391" y="8089"/>
                  </a:cubicBezTo>
                  <a:cubicBezTo>
                    <a:pt x="49731" y="7825"/>
                    <a:pt x="50127" y="7625"/>
                    <a:pt x="50512" y="7425"/>
                  </a:cubicBezTo>
                  <a:cubicBezTo>
                    <a:pt x="50698" y="7332"/>
                    <a:pt x="50919" y="7314"/>
                    <a:pt x="51141" y="7257"/>
                  </a:cubicBezTo>
                  <a:close/>
                  <a:moveTo>
                    <a:pt x="50098" y="18460"/>
                  </a:moveTo>
                  <a:cubicBezTo>
                    <a:pt x="49548" y="18893"/>
                    <a:pt x="49066" y="19135"/>
                    <a:pt x="48526" y="19292"/>
                  </a:cubicBezTo>
                  <a:cubicBezTo>
                    <a:pt x="48073" y="19424"/>
                    <a:pt x="47634" y="19610"/>
                    <a:pt x="47191" y="19771"/>
                  </a:cubicBezTo>
                  <a:cubicBezTo>
                    <a:pt x="46993" y="19843"/>
                    <a:pt x="46871" y="19881"/>
                    <a:pt x="46750" y="19881"/>
                  </a:cubicBezTo>
                  <a:cubicBezTo>
                    <a:pt x="46614" y="19881"/>
                    <a:pt x="46479" y="19832"/>
                    <a:pt x="46238" y="19728"/>
                  </a:cubicBezTo>
                  <a:cubicBezTo>
                    <a:pt x="46584" y="19567"/>
                    <a:pt x="46870" y="19392"/>
                    <a:pt x="47181" y="19300"/>
                  </a:cubicBezTo>
                  <a:cubicBezTo>
                    <a:pt x="48106" y="19017"/>
                    <a:pt x="49037" y="18764"/>
                    <a:pt x="50098" y="18460"/>
                  </a:cubicBezTo>
                  <a:close/>
                  <a:moveTo>
                    <a:pt x="53415" y="17337"/>
                  </a:moveTo>
                  <a:cubicBezTo>
                    <a:pt x="53663" y="17337"/>
                    <a:pt x="53915" y="17390"/>
                    <a:pt x="54170" y="17485"/>
                  </a:cubicBezTo>
                  <a:cubicBezTo>
                    <a:pt x="54577" y="17635"/>
                    <a:pt x="54684" y="17988"/>
                    <a:pt x="54805" y="18360"/>
                  </a:cubicBezTo>
                  <a:cubicBezTo>
                    <a:pt x="53373" y="18649"/>
                    <a:pt x="52055" y="19210"/>
                    <a:pt x="50695" y="19635"/>
                  </a:cubicBezTo>
                  <a:cubicBezTo>
                    <a:pt x="50352" y="19742"/>
                    <a:pt x="50005" y="19824"/>
                    <a:pt x="49659" y="19903"/>
                  </a:cubicBezTo>
                  <a:cubicBezTo>
                    <a:pt x="49646" y="19906"/>
                    <a:pt x="49633" y="19907"/>
                    <a:pt x="49619" y="19907"/>
                  </a:cubicBezTo>
                  <a:cubicBezTo>
                    <a:pt x="49548" y="19907"/>
                    <a:pt x="49455" y="19872"/>
                    <a:pt x="49288" y="19839"/>
                  </a:cubicBezTo>
                  <a:cubicBezTo>
                    <a:pt x="50377" y="19289"/>
                    <a:pt x="51398" y="18871"/>
                    <a:pt x="52266" y="18168"/>
                  </a:cubicBezTo>
                  <a:lnTo>
                    <a:pt x="52266" y="18168"/>
                  </a:lnTo>
                  <a:cubicBezTo>
                    <a:pt x="51938" y="18171"/>
                    <a:pt x="51698" y="18392"/>
                    <a:pt x="51427" y="18532"/>
                  </a:cubicBezTo>
                  <a:cubicBezTo>
                    <a:pt x="51145" y="18678"/>
                    <a:pt x="50873" y="18839"/>
                    <a:pt x="50591" y="18982"/>
                  </a:cubicBezTo>
                  <a:cubicBezTo>
                    <a:pt x="50295" y="19135"/>
                    <a:pt x="49991" y="19278"/>
                    <a:pt x="49670" y="19381"/>
                  </a:cubicBezTo>
                  <a:cubicBezTo>
                    <a:pt x="50506" y="18821"/>
                    <a:pt x="51223" y="18089"/>
                    <a:pt x="52198" y="17749"/>
                  </a:cubicBezTo>
                  <a:cubicBezTo>
                    <a:pt x="52330" y="17706"/>
                    <a:pt x="52452" y="17635"/>
                    <a:pt x="52573" y="17568"/>
                  </a:cubicBezTo>
                  <a:cubicBezTo>
                    <a:pt x="52849" y="17407"/>
                    <a:pt x="53130" y="17337"/>
                    <a:pt x="53415" y="17337"/>
                  </a:cubicBezTo>
                  <a:close/>
                  <a:moveTo>
                    <a:pt x="34013" y="20195"/>
                  </a:moveTo>
                  <a:cubicBezTo>
                    <a:pt x="34014" y="20201"/>
                    <a:pt x="34015" y="20207"/>
                    <a:pt x="34016" y="20213"/>
                  </a:cubicBezTo>
                  <a:lnTo>
                    <a:pt x="34016" y="20213"/>
                  </a:lnTo>
                  <a:cubicBezTo>
                    <a:pt x="34017" y="20213"/>
                    <a:pt x="34017" y="20213"/>
                    <a:pt x="34017" y="20213"/>
                  </a:cubicBezTo>
                  <a:lnTo>
                    <a:pt x="34013" y="20195"/>
                  </a:lnTo>
                  <a:close/>
                  <a:moveTo>
                    <a:pt x="31277" y="19307"/>
                  </a:moveTo>
                  <a:cubicBezTo>
                    <a:pt x="31628" y="19535"/>
                    <a:pt x="31831" y="19835"/>
                    <a:pt x="32002" y="20243"/>
                  </a:cubicBezTo>
                  <a:cubicBezTo>
                    <a:pt x="31738" y="20367"/>
                    <a:pt x="31499" y="20489"/>
                    <a:pt x="31252" y="20596"/>
                  </a:cubicBezTo>
                  <a:cubicBezTo>
                    <a:pt x="31121" y="20654"/>
                    <a:pt x="31009" y="20683"/>
                    <a:pt x="30909" y="20683"/>
                  </a:cubicBezTo>
                  <a:cubicBezTo>
                    <a:pt x="30729" y="20683"/>
                    <a:pt x="30586" y="20589"/>
                    <a:pt x="30435" y="20393"/>
                  </a:cubicBezTo>
                  <a:cubicBezTo>
                    <a:pt x="30374" y="20317"/>
                    <a:pt x="30328" y="20228"/>
                    <a:pt x="30288" y="20139"/>
                  </a:cubicBezTo>
                  <a:cubicBezTo>
                    <a:pt x="30256" y="20071"/>
                    <a:pt x="30242" y="19996"/>
                    <a:pt x="30220" y="19917"/>
                  </a:cubicBezTo>
                  <a:cubicBezTo>
                    <a:pt x="30720" y="19900"/>
                    <a:pt x="30763" y="19867"/>
                    <a:pt x="30713" y="19567"/>
                  </a:cubicBezTo>
                  <a:cubicBezTo>
                    <a:pt x="30899" y="19481"/>
                    <a:pt x="31092" y="19392"/>
                    <a:pt x="31277" y="19307"/>
                  </a:cubicBezTo>
                  <a:close/>
                  <a:moveTo>
                    <a:pt x="28856" y="19667"/>
                  </a:moveTo>
                  <a:cubicBezTo>
                    <a:pt x="29242" y="20106"/>
                    <a:pt x="29632" y="20546"/>
                    <a:pt x="30017" y="20985"/>
                  </a:cubicBezTo>
                  <a:cubicBezTo>
                    <a:pt x="29985" y="21017"/>
                    <a:pt x="29956" y="21049"/>
                    <a:pt x="29924" y="21082"/>
                  </a:cubicBezTo>
                  <a:cubicBezTo>
                    <a:pt x="29531" y="20753"/>
                    <a:pt x="29128" y="20435"/>
                    <a:pt x="28749" y="20088"/>
                  </a:cubicBezTo>
                  <a:cubicBezTo>
                    <a:pt x="28681" y="20028"/>
                    <a:pt x="28721" y="19849"/>
                    <a:pt x="28710" y="19724"/>
                  </a:cubicBezTo>
                  <a:cubicBezTo>
                    <a:pt x="28760" y="19703"/>
                    <a:pt x="28806" y="19685"/>
                    <a:pt x="28856" y="19667"/>
                  </a:cubicBezTo>
                  <a:close/>
                  <a:moveTo>
                    <a:pt x="28715" y="17519"/>
                  </a:moveTo>
                  <a:cubicBezTo>
                    <a:pt x="29201" y="17519"/>
                    <a:pt x="29621" y="17804"/>
                    <a:pt x="30013" y="18071"/>
                  </a:cubicBezTo>
                  <a:cubicBezTo>
                    <a:pt x="30321" y="18278"/>
                    <a:pt x="30563" y="18575"/>
                    <a:pt x="30867" y="18860"/>
                  </a:cubicBezTo>
                  <a:cubicBezTo>
                    <a:pt x="30652" y="19110"/>
                    <a:pt x="30352" y="19160"/>
                    <a:pt x="30092" y="19274"/>
                  </a:cubicBezTo>
                  <a:cubicBezTo>
                    <a:pt x="29910" y="19353"/>
                    <a:pt x="29737" y="19415"/>
                    <a:pt x="29544" y="19415"/>
                  </a:cubicBezTo>
                  <a:cubicBezTo>
                    <a:pt x="29448" y="19415"/>
                    <a:pt x="29347" y="19400"/>
                    <a:pt x="29238" y="19364"/>
                  </a:cubicBezTo>
                  <a:cubicBezTo>
                    <a:pt x="29090" y="19314"/>
                    <a:pt x="28980" y="19286"/>
                    <a:pt x="28890" y="19286"/>
                  </a:cubicBezTo>
                  <a:cubicBezTo>
                    <a:pt x="28688" y="19286"/>
                    <a:pt x="28586" y="19427"/>
                    <a:pt x="28374" y="19778"/>
                  </a:cubicBezTo>
                  <a:cubicBezTo>
                    <a:pt x="28252" y="19773"/>
                    <a:pt x="28145" y="19757"/>
                    <a:pt x="28045" y="19757"/>
                  </a:cubicBezTo>
                  <a:cubicBezTo>
                    <a:pt x="28005" y="19757"/>
                    <a:pt x="27966" y="19760"/>
                    <a:pt x="27928" y="19767"/>
                  </a:cubicBezTo>
                  <a:cubicBezTo>
                    <a:pt x="27738" y="19806"/>
                    <a:pt x="27467" y="19835"/>
                    <a:pt x="27385" y="19967"/>
                  </a:cubicBezTo>
                  <a:cubicBezTo>
                    <a:pt x="27046" y="20492"/>
                    <a:pt x="26471" y="20549"/>
                    <a:pt x="25971" y="20753"/>
                  </a:cubicBezTo>
                  <a:cubicBezTo>
                    <a:pt x="25663" y="20881"/>
                    <a:pt x="25338" y="20971"/>
                    <a:pt x="24996" y="21085"/>
                  </a:cubicBezTo>
                  <a:cubicBezTo>
                    <a:pt x="24618" y="20571"/>
                    <a:pt x="24478" y="20035"/>
                    <a:pt x="24649" y="19445"/>
                  </a:cubicBezTo>
                  <a:cubicBezTo>
                    <a:pt x="24771" y="19021"/>
                    <a:pt x="25121" y="18756"/>
                    <a:pt x="25449" y="18514"/>
                  </a:cubicBezTo>
                  <a:cubicBezTo>
                    <a:pt x="26378" y="17832"/>
                    <a:pt x="27481" y="17632"/>
                    <a:pt x="28592" y="17525"/>
                  </a:cubicBezTo>
                  <a:cubicBezTo>
                    <a:pt x="28634" y="17521"/>
                    <a:pt x="28675" y="17519"/>
                    <a:pt x="28715" y="17519"/>
                  </a:cubicBezTo>
                  <a:close/>
                  <a:moveTo>
                    <a:pt x="43909" y="15939"/>
                  </a:moveTo>
                  <a:cubicBezTo>
                    <a:pt x="43756" y="16099"/>
                    <a:pt x="43688" y="16206"/>
                    <a:pt x="43591" y="16271"/>
                  </a:cubicBezTo>
                  <a:cubicBezTo>
                    <a:pt x="42391" y="17042"/>
                    <a:pt x="41209" y="17838"/>
                    <a:pt x="39902" y="18438"/>
                  </a:cubicBezTo>
                  <a:cubicBezTo>
                    <a:pt x="38605" y="19031"/>
                    <a:pt x="37277" y="19571"/>
                    <a:pt x="36070" y="20345"/>
                  </a:cubicBezTo>
                  <a:cubicBezTo>
                    <a:pt x="35620" y="20635"/>
                    <a:pt x="35167" y="20917"/>
                    <a:pt x="34706" y="21207"/>
                  </a:cubicBezTo>
                  <a:cubicBezTo>
                    <a:pt x="34304" y="20963"/>
                    <a:pt x="34098" y="20633"/>
                    <a:pt x="34016" y="20213"/>
                  </a:cubicBezTo>
                  <a:lnTo>
                    <a:pt x="34016" y="20213"/>
                  </a:lnTo>
                  <a:cubicBezTo>
                    <a:pt x="33974" y="20128"/>
                    <a:pt x="33931" y="20042"/>
                    <a:pt x="33874" y="19931"/>
                  </a:cubicBezTo>
                  <a:cubicBezTo>
                    <a:pt x="33981" y="19849"/>
                    <a:pt x="34059" y="19760"/>
                    <a:pt x="34160" y="19710"/>
                  </a:cubicBezTo>
                  <a:cubicBezTo>
                    <a:pt x="34692" y="19442"/>
                    <a:pt x="35213" y="19150"/>
                    <a:pt x="35763" y="18928"/>
                  </a:cubicBezTo>
                  <a:cubicBezTo>
                    <a:pt x="37677" y="18160"/>
                    <a:pt x="39599" y="17400"/>
                    <a:pt x="41531" y="16671"/>
                  </a:cubicBezTo>
                  <a:cubicBezTo>
                    <a:pt x="42266" y="16392"/>
                    <a:pt x="43038" y="16203"/>
                    <a:pt x="43909" y="15939"/>
                  </a:cubicBezTo>
                  <a:close/>
                  <a:moveTo>
                    <a:pt x="27482" y="20731"/>
                  </a:moveTo>
                  <a:cubicBezTo>
                    <a:pt x="27845" y="20731"/>
                    <a:pt x="28096" y="20985"/>
                    <a:pt x="28671" y="21635"/>
                  </a:cubicBezTo>
                  <a:cubicBezTo>
                    <a:pt x="28206" y="21746"/>
                    <a:pt x="27824" y="21853"/>
                    <a:pt x="27438" y="21928"/>
                  </a:cubicBezTo>
                  <a:cubicBezTo>
                    <a:pt x="27378" y="21939"/>
                    <a:pt x="27321" y="21944"/>
                    <a:pt x="27266" y="21944"/>
                  </a:cubicBezTo>
                  <a:cubicBezTo>
                    <a:pt x="26952" y="21944"/>
                    <a:pt x="26727" y="21763"/>
                    <a:pt x="26617" y="21431"/>
                  </a:cubicBezTo>
                  <a:cubicBezTo>
                    <a:pt x="26574" y="21306"/>
                    <a:pt x="26549" y="21178"/>
                    <a:pt x="26513" y="21046"/>
                  </a:cubicBezTo>
                  <a:cubicBezTo>
                    <a:pt x="26542" y="21024"/>
                    <a:pt x="26567" y="20988"/>
                    <a:pt x="26603" y="20978"/>
                  </a:cubicBezTo>
                  <a:cubicBezTo>
                    <a:pt x="27001" y="20823"/>
                    <a:pt x="27262" y="20731"/>
                    <a:pt x="27482" y="20731"/>
                  </a:cubicBezTo>
                  <a:close/>
                  <a:moveTo>
                    <a:pt x="28328" y="22160"/>
                  </a:moveTo>
                  <a:lnTo>
                    <a:pt x="28328" y="22160"/>
                  </a:lnTo>
                  <a:cubicBezTo>
                    <a:pt x="28212" y="22327"/>
                    <a:pt x="28104" y="22399"/>
                    <a:pt x="27958" y="22399"/>
                  </a:cubicBezTo>
                  <a:cubicBezTo>
                    <a:pt x="27889" y="22399"/>
                    <a:pt x="27811" y="22383"/>
                    <a:pt x="27720" y="22353"/>
                  </a:cubicBezTo>
                  <a:cubicBezTo>
                    <a:pt x="27832" y="22278"/>
                    <a:pt x="27870" y="22231"/>
                    <a:pt x="27917" y="22221"/>
                  </a:cubicBezTo>
                  <a:cubicBezTo>
                    <a:pt x="28028" y="22196"/>
                    <a:pt x="28145" y="22188"/>
                    <a:pt x="28328" y="22160"/>
                  </a:cubicBezTo>
                  <a:close/>
                  <a:moveTo>
                    <a:pt x="32199" y="20696"/>
                  </a:moveTo>
                  <a:cubicBezTo>
                    <a:pt x="32510" y="21242"/>
                    <a:pt x="32667" y="21817"/>
                    <a:pt x="32799" y="22428"/>
                  </a:cubicBezTo>
                  <a:cubicBezTo>
                    <a:pt x="32259" y="22303"/>
                    <a:pt x="31941" y="22000"/>
                    <a:pt x="31371" y="21089"/>
                  </a:cubicBezTo>
                  <a:cubicBezTo>
                    <a:pt x="31499" y="21017"/>
                    <a:pt x="31628" y="20939"/>
                    <a:pt x="31763" y="20874"/>
                  </a:cubicBezTo>
                  <a:cubicBezTo>
                    <a:pt x="31885" y="20813"/>
                    <a:pt x="32017" y="20771"/>
                    <a:pt x="32199" y="20696"/>
                  </a:cubicBezTo>
                  <a:close/>
                  <a:moveTo>
                    <a:pt x="24060" y="22128"/>
                  </a:moveTo>
                  <a:cubicBezTo>
                    <a:pt x="24321" y="22235"/>
                    <a:pt x="24324" y="22231"/>
                    <a:pt x="24532" y="22624"/>
                  </a:cubicBezTo>
                  <a:cubicBezTo>
                    <a:pt x="24199" y="22656"/>
                    <a:pt x="23885" y="22689"/>
                    <a:pt x="23496" y="22724"/>
                  </a:cubicBezTo>
                  <a:cubicBezTo>
                    <a:pt x="23721" y="22488"/>
                    <a:pt x="23889" y="22310"/>
                    <a:pt x="24060" y="22128"/>
                  </a:cubicBezTo>
                  <a:close/>
                  <a:moveTo>
                    <a:pt x="26644" y="22503"/>
                  </a:moveTo>
                  <a:cubicBezTo>
                    <a:pt x="26644" y="22503"/>
                    <a:pt x="26645" y="22503"/>
                    <a:pt x="26645" y="22503"/>
                  </a:cubicBezTo>
                  <a:cubicBezTo>
                    <a:pt x="26767" y="22524"/>
                    <a:pt x="26889" y="22567"/>
                    <a:pt x="27006" y="22600"/>
                  </a:cubicBezTo>
                  <a:cubicBezTo>
                    <a:pt x="26999" y="22646"/>
                    <a:pt x="26992" y="22696"/>
                    <a:pt x="26985" y="22742"/>
                  </a:cubicBezTo>
                  <a:cubicBezTo>
                    <a:pt x="26846" y="22717"/>
                    <a:pt x="26703" y="22692"/>
                    <a:pt x="26517" y="22660"/>
                  </a:cubicBezTo>
                  <a:cubicBezTo>
                    <a:pt x="26583" y="22576"/>
                    <a:pt x="26619" y="22503"/>
                    <a:pt x="26644" y="22503"/>
                  </a:cubicBezTo>
                  <a:close/>
                  <a:moveTo>
                    <a:pt x="51488" y="16312"/>
                  </a:moveTo>
                  <a:cubicBezTo>
                    <a:pt x="52130" y="16312"/>
                    <a:pt x="52766" y="16410"/>
                    <a:pt x="53395" y="16567"/>
                  </a:cubicBezTo>
                  <a:cubicBezTo>
                    <a:pt x="53487" y="16592"/>
                    <a:pt x="53573" y="16638"/>
                    <a:pt x="53673" y="16678"/>
                  </a:cubicBezTo>
                  <a:cubicBezTo>
                    <a:pt x="53644" y="16960"/>
                    <a:pt x="53463" y="17075"/>
                    <a:pt x="53248" y="17131"/>
                  </a:cubicBezTo>
                  <a:cubicBezTo>
                    <a:pt x="52919" y="17217"/>
                    <a:pt x="52591" y="17289"/>
                    <a:pt x="52259" y="17346"/>
                  </a:cubicBezTo>
                  <a:cubicBezTo>
                    <a:pt x="51491" y="17478"/>
                    <a:pt x="50751" y="17685"/>
                    <a:pt x="50038" y="18010"/>
                  </a:cubicBezTo>
                  <a:cubicBezTo>
                    <a:pt x="49223" y="18378"/>
                    <a:pt x="48381" y="18667"/>
                    <a:pt x="47498" y="18845"/>
                  </a:cubicBezTo>
                  <a:cubicBezTo>
                    <a:pt x="46998" y="18946"/>
                    <a:pt x="46487" y="19114"/>
                    <a:pt x="46045" y="19360"/>
                  </a:cubicBezTo>
                  <a:cubicBezTo>
                    <a:pt x="44945" y="19974"/>
                    <a:pt x="43759" y="20371"/>
                    <a:pt x="42599" y="20831"/>
                  </a:cubicBezTo>
                  <a:cubicBezTo>
                    <a:pt x="41066" y="21443"/>
                    <a:pt x="39553" y="22096"/>
                    <a:pt x="38027" y="22720"/>
                  </a:cubicBezTo>
                  <a:cubicBezTo>
                    <a:pt x="37145" y="23081"/>
                    <a:pt x="36260" y="23421"/>
                    <a:pt x="35331" y="23788"/>
                  </a:cubicBezTo>
                  <a:cubicBezTo>
                    <a:pt x="34928" y="23392"/>
                    <a:pt x="34749" y="22949"/>
                    <a:pt x="34724" y="22414"/>
                  </a:cubicBezTo>
                  <a:cubicBezTo>
                    <a:pt x="35074" y="22206"/>
                    <a:pt x="35470" y="22056"/>
                    <a:pt x="35767" y="21596"/>
                  </a:cubicBezTo>
                  <a:lnTo>
                    <a:pt x="35767" y="21596"/>
                  </a:lnTo>
                  <a:cubicBezTo>
                    <a:pt x="35366" y="21832"/>
                    <a:pt x="35066" y="22007"/>
                    <a:pt x="34742" y="22199"/>
                  </a:cubicBezTo>
                  <a:cubicBezTo>
                    <a:pt x="34689" y="21764"/>
                    <a:pt x="34842" y="21517"/>
                    <a:pt x="35174" y="21328"/>
                  </a:cubicBezTo>
                  <a:cubicBezTo>
                    <a:pt x="35606" y="21082"/>
                    <a:pt x="36024" y="20813"/>
                    <a:pt x="36428" y="20525"/>
                  </a:cubicBezTo>
                  <a:cubicBezTo>
                    <a:pt x="37359" y="19860"/>
                    <a:pt x="38442" y="19496"/>
                    <a:pt x="39470" y="19031"/>
                  </a:cubicBezTo>
                  <a:cubicBezTo>
                    <a:pt x="40763" y="18453"/>
                    <a:pt x="42116" y="18060"/>
                    <a:pt x="43509" y="17796"/>
                  </a:cubicBezTo>
                  <a:cubicBezTo>
                    <a:pt x="43662" y="17764"/>
                    <a:pt x="43817" y="17721"/>
                    <a:pt x="43967" y="17671"/>
                  </a:cubicBezTo>
                  <a:cubicBezTo>
                    <a:pt x="46281" y="16889"/>
                    <a:pt x="48663" y="16475"/>
                    <a:pt x="51091" y="16325"/>
                  </a:cubicBezTo>
                  <a:cubicBezTo>
                    <a:pt x="51223" y="16316"/>
                    <a:pt x="51356" y="16312"/>
                    <a:pt x="51488" y="16312"/>
                  </a:cubicBezTo>
                  <a:close/>
                  <a:moveTo>
                    <a:pt x="27572" y="22944"/>
                  </a:moveTo>
                  <a:cubicBezTo>
                    <a:pt x="27640" y="22944"/>
                    <a:pt x="27709" y="22975"/>
                    <a:pt x="27778" y="23053"/>
                  </a:cubicBezTo>
                  <a:cubicBezTo>
                    <a:pt x="27995" y="23302"/>
                    <a:pt x="28206" y="23560"/>
                    <a:pt x="28467" y="23871"/>
                  </a:cubicBezTo>
                  <a:cubicBezTo>
                    <a:pt x="27685" y="23656"/>
                    <a:pt x="27549" y="23553"/>
                    <a:pt x="27324" y="23045"/>
                  </a:cubicBezTo>
                  <a:cubicBezTo>
                    <a:pt x="27408" y="22987"/>
                    <a:pt x="27490" y="22944"/>
                    <a:pt x="27572" y="22944"/>
                  </a:cubicBezTo>
                  <a:close/>
                  <a:moveTo>
                    <a:pt x="10486" y="23790"/>
                  </a:moveTo>
                  <a:cubicBezTo>
                    <a:pt x="11976" y="23790"/>
                    <a:pt x="13464" y="23915"/>
                    <a:pt x="14949" y="24171"/>
                  </a:cubicBezTo>
                  <a:cubicBezTo>
                    <a:pt x="12328" y="24113"/>
                    <a:pt x="9704" y="24060"/>
                    <a:pt x="7079" y="24006"/>
                  </a:cubicBezTo>
                  <a:cubicBezTo>
                    <a:pt x="8215" y="23863"/>
                    <a:pt x="9351" y="23790"/>
                    <a:pt x="10486" y="23790"/>
                  </a:cubicBezTo>
                  <a:close/>
                  <a:moveTo>
                    <a:pt x="29381" y="22420"/>
                  </a:moveTo>
                  <a:cubicBezTo>
                    <a:pt x="29871" y="22942"/>
                    <a:pt x="30360" y="23457"/>
                    <a:pt x="30931" y="24064"/>
                  </a:cubicBezTo>
                  <a:cubicBezTo>
                    <a:pt x="30652" y="24146"/>
                    <a:pt x="30481" y="24196"/>
                    <a:pt x="30306" y="24250"/>
                  </a:cubicBezTo>
                  <a:cubicBezTo>
                    <a:pt x="30288" y="24220"/>
                    <a:pt x="30270" y="24192"/>
                    <a:pt x="30256" y="24164"/>
                  </a:cubicBezTo>
                  <a:cubicBezTo>
                    <a:pt x="30346" y="24067"/>
                    <a:pt x="30438" y="23971"/>
                    <a:pt x="30549" y="23853"/>
                  </a:cubicBezTo>
                  <a:cubicBezTo>
                    <a:pt x="30463" y="23743"/>
                    <a:pt x="30365" y="23711"/>
                    <a:pt x="30263" y="23711"/>
                  </a:cubicBezTo>
                  <a:cubicBezTo>
                    <a:pt x="30118" y="23711"/>
                    <a:pt x="29963" y="23775"/>
                    <a:pt x="29821" y="23775"/>
                  </a:cubicBezTo>
                  <a:cubicBezTo>
                    <a:pt x="29727" y="23775"/>
                    <a:pt x="29639" y="23747"/>
                    <a:pt x="29563" y="23653"/>
                  </a:cubicBezTo>
                  <a:cubicBezTo>
                    <a:pt x="29599" y="23596"/>
                    <a:pt x="29645" y="23531"/>
                    <a:pt x="29699" y="23449"/>
                  </a:cubicBezTo>
                  <a:lnTo>
                    <a:pt x="29699" y="23449"/>
                  </a:lnTo>
                  <a:cubicBezTo>
                    <a:pt x="29551" y="23466"/>
                    <a:pt x="29421" y="23475"/>
                    <a:pt x="29306" y="23475"/>
                  </a:cubicBezTo>
                  <a:cubicBezTo>
                    <a:pt x="28798" y="23475"/>
                    <a:pt x="28578" y="23296"/>
                    <a:pt x="28299" y="22778"/>
                  </a:cubicBezTo>
                  <a:cubicBezTo>
                    <a:pt x="28346" y="22750"/>
                    <a:pt x="28385" y="22702"/>
                    <a:pt x="28439" y="22689"/>
                  </a:cubicBezTo>
                  <a:cubicBezTo>
                    <a:pt x="28739" y="22600"/>
                    <a:pt x="29045" y="22517"/>
                    <a:pt x="29381" y="22420"/>
                  </a:cubicBezTo>
                  <a:close/>
                  <a:moveTo>
                    <a:pt x="24647" y="22909"/>
                  </a:moveTo>
                  <a:cubicBezTo>
                    <a:pt x="24863" y="22909"/>
                    <a:pt x="25002" y="23034"/>
                    <a:pt x="25089" y="23335"/>
                  </a:cubicBezTo>
                  <a:cubicBezTo>
                    <a:pt x="24128" y="23513"/>
                    <a:pt x="23185" y="23660"/>
                    <a:pt x="22253" y="23864"/>
                  </a:cubicBezTo>
                  <a:cubicBezTo>
                    <a:pt x="21024" y="24133"/>
                    <a:pt x="19789" y="24279"/>
                    <a:pt x="18541" y="24279"/>
                  </a:cubicBezTo>
                  <a:cubicBezTo>
                    <a:pt x="18182" y="24279"/>
                    <a:pt x="17822" y="24267"/>
                    <a:pt x="17461" y="24242"/>
                  </a:cubicBezTo>
                  <a:cubicBezTo>
                    <a:pt x="16749" y="24196"/>
                    <a:pt x="16035" y="24214"/>
                    <a:pt x="15310" y="24113"/>
                  </a:cubicBezTo>
                  <a:cubicBezTo>
                    <a:pt x="15404" y="24103"/>
                    <a:pt x="15496" y="24085"/>
                    <a:pt x="15585" y="24085"/>
                  </a:cubicBezTo>
                  <a:cubicBezTo>
                    <a:pt x="15669" y="24086"/>
                    <a:pt x="15752" y="24086"/>
                    <a:pt x="15835" y="24086"/>
                  </a:cubicBezTo>
                  <a:cubicBezTo>
                    <a:pt x="17664" y="24086"/>
                    <a:pt x="19475" y="23865"/>
                    <a:pt x="21278" y="23589"/>
                  </a:cubicBezTo>
                  <a:cubicBezTo>
                    <a:pt x="22025" y="23478"/>
                    <a:pt x="22749" y="23249"/>
                    <a:pt x="23485" y="23092"/>
                  </a:cubicBezTo>
                  <a:cubicBezTo>
                    <a:pt x="23814" y="23020"/>
                    <a:pt x="24153" y="22996"/>
                    <a:pt x="24485" y="22928"/>
                  </a:cubicBezTo>
                  <a:cubicBezTo>
                    <a:pt x="24543" y="22915"/>
                    <a:pt x="24597" y="22909"/>
                    <a:pt x="24647" y="22909"/>
                  </a:cubicBezTo>
                  <a:close/>
                  <a:moveTo>
                    <a:pt x="29546" y="24344"/>
                  </a:moveTo>
                  <a:cubicBezTo>
                    <a:pt x="29658" y="24344"/>
                    <a:pt x="29674" y="24403"/>
                    <a:pt x="29734" y="24635"/>
                  </a:cubicBezTo>
                  <a:cubicBezTo>
                    <a:pt x="29606" y="24532"/>
                    <a:pt x="29510" y="24453"/>
                    <a:pt x="29392" y="24360"/>
                  </a:cubicBezTo>
                  <a:cubicBezTo>
                    <a:pt x="29458" y="24351"/>
                    <a:pt x="29507" y="24344"/>
                    <a:pt x="29546" y="24344"/>
                  </a:cubicBezTo>
                  <a:close/>
                  <a:moveTo>
                    <a:pt x="30974" y="24185"/>
                  </a:moveTo>
                  <a:cubicBezTo>
                    <a:pt x="31156" y="24382"/>
                    <a:pt x="31331" y="24574"/>
                    <a:pt x="31595" y="24856"/>
                  </a:cubicBezTo>
                  <a:cubicBezTo>
                    <a:pt x="31124" y="24814"/>
                    <a:pt x="30878" y="24617"/>
                    <a:pt x="30532" y="24410"/>
                  </a:cubicBezTo>
                  <a:cubicBezTo>
                    <a:pt x="30717" y="24317"/>
                    <a:pt x="30827" y="24260"/>
                    <a:pt x="30974" y="24185"/>
                  </a:cubicBezTo>
                  <a:close/>
                  <a:moveTo>
                    <a:pt x="29199" y="21624"/>
                  </a:moveTo>
                  <a:lnTo>
                    <a:pt x="29199" y="21624"/>
                  </a:lnTo>
                  <a:cubicBezTo>
                    <a:pt x="30367" y="22389"/>
                    <a:pt x="32192" y="24413"/>
                    <a:pt x="32767" y="25585"/>
                  </a:cubicBezTo>
                  <a:cubicBezTo>
                    <a:pt x="32378" y="25252"/>
                    <a:pt x="29452" y="22007"/>
                    <a:pt x="29199" y="21624"/>
                  </a:cubicBezTo>
                  <a:close/>
                  <a:moveTo>
                    <a:pt x="30480" y="17779"/>
                  </a:moveTo>
                  <a:cubicBezTo>
                    <a:pt x="30675" y="17779"/>
                    <a:pt x="30804" y="17865"/>
                    <a:pt x="30939" y="17935"/>
                  </a:cubicBezTo>
                  <a:cubicBezTo>
                    <a:pt x="31524" y="18239"/>
                    <a:pt x="31888" y="18764"/>
                    <a:pt x="32274" y="19271"/>
                  </a:cubicBezTo>
                  <a:cubicBezTo>
                    <a:pt x="32595" y="19692"/>
                    <a:pt x="32799" y="20195"/>
                    <a:pt x="33220" y="20549"/>
                  </a:cubicBezTo>
                  <a:cubicBezTo>
                    <a:pt x="33331" y="20642"/>
                    <a:pt x="33363" y="20828"/>
                    <a:pt x="33413" y="20932"/>
                  </a:cubicBezTo>
                  <a:cubicBezTo>
                    <a:pt x="33324" y="21024"/>
                    <a:pt x="33192" y="21121"/>
                    <a:pt x="33206" y="21156"/>
                  </a:cubicBezTo>
                  <a:cubicBezTo>
                    <a:pt x="33634" y="22210"/>
                    <a:pt x="33663" y="23374"/>
                    <a:pt x="34142" y="24413"/>
                  </a:cubicBezTo>
                  <a:cubicBezTo>
                    <a:pt x="34320" y="24802"/>
                    <a:pt x="34402" y="25242"/>
                    <a:pt x="34527" y="25660"/>
                  </a:cubicBezTo>
                  <a:cubicBezTo>
                    <a:pt x="34174" y="25450"/>
                    <a:pt x="34099" y="25392"/>
                    <a:pt x="33992" y="25067"/>
                  </a:cubicBezTo>
                  <a:cubicBezTo>
                    <a:pt x="33763" y="24370"/>
                    <a:pt x="33524" y="23674"/>
                    <a:pt x="33345" y="22964"/>
                  </a:cubicBezTo>
                  <a:cubicBezTo>
                    <a:pt x="33092" y="21957"/>
                    <a:pt x="32739" y="20988"/>
                    <a:pt x="32292" y="20057"/>
                  </a:cubicBezTo>
                  <a:cubicBezTo>
                    <a:pt x="31999" y="19450"/>
                    <a:pt x="31449" y="19056"/>
                    <a:pt x="31031" y="18560"/>
                  </a:cubicBezTo>
                  <a:cubicBezTo>
                    <a:pt x="30820" y="18310"/>
                    <a:pt x="30581" y="18085"/>
                    <a:pt x="30306" y="17800"/>
                  </a:cubicBezTo>
                  <a:cubicBezTo>
                    <a:pt x="30370" y="17785"/>
                    <a:pt x="30427" y="17779"/>
                    <a:pt x="30480" y="17779"/>
                  </a:cubicBezTo>
                  <a:close/>
                  <a:moveTo>
                    <a:pt x="25150" y="23547"/>
                  </a:moveTo>
                  <a:cubicBezTo>
                    <a:pt x="25434" y="23547"/>
                    <a:pt x="25670" y="23654"/>
                    <a:pt x="25892" y="23881"/>
                  </a:cubicBezTo>
                  <a:cubicBezTo>
                    <a:pt x="25960" y="23953"/>
                    <a:pt x="26032" y="24017"/>
                    <a:pt x="26142" y="24121"/>
                  </a:cubicBezTo>
                  <a:cubicBezTo>
                    <a:pt x="25974" y="24174"/>
                    <a:pt x="25849" y="24228"/>
                    <a:pt x="25721" y="24253"/>
                  </a:cubicBezTo>
                  <a:cubicBezTo>
                    <a:pt x="24235" y="24553"/>
                    <a:pt x="22785" y="24967"/>
                    <a:pt x="21399" y="25592"/>
                  </a:cubicBezTo>
                  <a:cubicBezTo>
                    <a:pt x="21189" y="25692"/>
                    <a:pt x="20949" y="25771"/>
                    <a:pt x="20718" y="25785"/>
                  </a:cubicBezTo>
                  <a:cubicBezTo>
                    <a:pt x="20143" y="25822"/>
                    <a:pt x="19564" y="25864"/>
                    <a:pt x="18988" y="25864"/>
                  </a:cubicBezTo>
                  <a:cubicBezTo>
                    <a:pt x="18852" y="25864"/>
                    <a:pt x="18715" y="25862"/>
                    <a:pt x="18578" y="25857"/>
                  </a:cubicBezTo>
                  <a:cubicBezTo>
                    <a:pt x="17082" y="25796"/>
                    <a:pt x="15588" y="25660"/>
                    <a:pt x="14090" y="25660"/>
                  </a:cubicBezTo>
                  <a:cubicBezTo>
                    <a:pt x="13718" y="25660"/>
                    <a:pt x="13347" y="25669"/>
                    <a:pt x="12975" y="25689"/>
                  </a:cubicBezTo>
                  <a:cubicBezTo>
                    <a:pt x="12239" y="25728"/>
                    <a:pt x="11504" y="25767"/>
                    <a:pt x="10768" y="25785"/>
                  </a:cubicBezTo>
                  <a:cubicBezTo>
                    <a:pt x="10747" y="25785"/>
                    <a:pt x="10726" y="25785"/>
                    <a:pt x="10706" y="25785"/>
                  </a:cubicBezTo>
                  <a:cubicBezTo>
                    <a:pt x="10413" y="25785"/>
                    <a:pt x="10119" y="25737"/>
                    <a:pt x="9825" y="25714"/>
                  </a:cubicBezTo>
                  <a:cubicBezTo>
                    <a:pt x="9753" y="25709"/>
                    <a:pt x="9680" y="25696"/>
                    <a:pt x="9610" y="25696"/>
                  </a:cubicBezTo>
                  <a:cubicBezTo>
                    <a:pt x="9584" y="25696"/>
                    <a:pt x="9558" y="25698"/>
                    <a:pt x="9533" y="25702"/>
                  </a:cubicBezTo>
                  <a:cubicBezTo>
                    <a:pt x="8905" y="25829"/>
                    <a:pt x="8276" y="25871"/>
                    <a:pt x="7646" y="25871"/>
                  </a:cubicBezTo>
                  <a:cubicBezTo>
                    <a:pt x="7010" y="25871"/>
                    <a:pt x="6373" y="25828"/>
                    <a:pt x="5736" y="25785"/>
                  </a:cubicBezTo>
                  <a:cubicBezTo>
                    <a:pt x="5261" y="25756"/>
                    <a:pt x="4789" y="25671"/>
                    <a:pt x="4318" y="25592"/>
                  </a:cubicBezTo>
                  <a:cubicBezTo>
                    <a:pt x="4029" y="25546"/>
                    <a:pt x="3747" y="25460"/>
                    <a:pt x="3397" y="25378"/>
                  </a:cubicBezTo>
                  <a:cubicBezTo>
                    <a:pt x="3518" y="25246"/>
                    <a:pt x="3576" y="25142"/>
                    <a:pt x="3665" y="25099"/>
                  </a:cubicBezTo>
                  <a:cubicBezTo>
                    <a:pt x="4565" y="24646"/>
                    <a:pt x="5536" y="24431"/>
                    <a:pt x="6528" y="24321"/>
                  </a:cubicBezTo>
                  <a:cubicBezTo>
                    <a:pt x="6986" y="24270"/>
                    <a:pt x="7451" y="24247"/>
                    <a:pt x="7915" y="24247"/>
                  </a:cubicBezTo>
                  <a:cubicBezTo>
                    <a:pt x="8009" y="24247"/>
                    <a:pt x="8103" y="24248"/>
                    <a:pt x="8196" y="24250"/>
                  </a:cubicBezTo>
                  <a:cubicBezTo>
                    <a:pt x="9864" y="24285"/>
                    <a:pt x="11532" y="24364"/>
                    <a:pt x="13200" y="24392"/>
                  </a:cubicBezTo>
                  <a:cubicBezTo>
                    <a:pt x="15228" y="24428"/>
                    <a:pt x="17257" y="24446"/>
                    <a:pt x="19286" y="24446"/>
                  </a:cubicBezTo>
                  <a:cubicBezTo>
                    <a:pt x="20139" y="24446"/>
                    <a:pt x="20989" y="24357"/>
                    <a:pt x="21832" y="24171"/>
                  </a:cubicBezTo>
                  <a:cubicBezTo>
                    <a:pt x="22821" y="23953"/>
                    <a:pt x="23828" y="23813"/>
                    <a:pt x="24817" y="23589"/>
                  </a:cubicBezTo>
                  <a:cubicBezTo>
                    <a:pt x="24936" y="23561"/>
                    <a:pt x="25046" y="23547"/>
                    <a:pt x="25150" y="23547"/>
                  </a:cubicBezTo>
                  <a:close/>
                  <a:moveTo>
                    <a:pt x="28000" y="20066"/>
                  </a:moveTo>
                  <a:cubicBezTo>
                    <a:pt x="28200" y="20066"/>
                    <a:pt x="28362" y="20149"/>
                    <a:pt x="28517" y="20278"/>
                  </a:cubicBezTo>
                  <a:cubicBezTo>
                    <a:pt x="28992" y="20671"/>
                    <a:pt x="29474" y="21057"/>
                    <a:pt x="29935" y="21464"/>
                  </a:cubicBezTo>
                  <a:cubicBezTo>
                    <a:pt x="31178" y="22560"/>
                    <a:pt x="32238" y="23821"/>
                    <a:pt x="33270" y="25110"/>
                  </a:cubicBezTo>
                  <a:cubicBezTo>
                    <a:pt x="33502" y="25402"/>
                    <a:pt x="33781" y="25660"/>
                    <a:pt x="34010" y="25906"/>
                  </a:cubicBezTo>
                  <a:cubicBezTo>
                    <a:pt x="33977" y="25908"/>
                    <a:pt x="33946" y="25909"/>
                    <a:pt x="33915" y="25909"/>
                  </a:cubicBezTo>
                  <a:cubicBezTo>
                    <a:pt x="33608" y="25909"/>
                    <a:pt x="33386" y="25805"/>
                    <a:pt x="33110" y="25467"/>
                  </a:cubicBezTo>
                  <a:cubicBezTo>
                    <a:pt x="32774" y="25053"/>
                    <a:pt x="32456" y="24621"/>
                    <a:pt x="32142" y="24185"/>
                  </a:cubicBezTo>
                  <a:cubicBezTo>
                    <a:pt x="31552" y="23374"/>
                    <a:pt x="30796" y="22724"/>
                    <a:pt x="30074" y="22043"/>
                  </a:cubicBezTo>
                  <a:cubicBezTo>
                    <a:pt x="29528" y="21528"/>
                    <a:pt x="28931" y="21060"/>
                    <a:pt x="28342" y="20589"/>
                  </a:cubicBezTo>
                  <a:cubicBezTo>
                    <a:pt x="28149" y="20428"/>
                    <a:pt x="27917" y="20317"/>
                    <a:pt x="27635" y="20146"/>
                  </a:cubicBezTo>
                  <a:cubicBezTo>
                    <a:pt x="27771" y="20090"/>
                    <a:pt x="27891" y="20066"/>
                    <a:pt x="28000" y="20066"/>
                  </a:cubicBezTo>
                  <a:close/>
                  <a:moveTo>
                    <a:pt x="33141" y="25942"/>
                  </a:moveTo>
                  <a:lnTo>
                    <a:pt x="33141" y="25942"/>
                  </a:lnTo>
                  <a:cubicBezTo>
                    <a:pt x="33377" y="26099"/>
                    <a:pt x="33556" y="26213"/>
                    <a:pt x="33806" y="26381"/>
                  </a:cubicBezTo>
                  <a:cubicBezTo>
                    <a:pt x="33260" y="26356"/>
                    <a:pt x="33249" y="26353"/>
                    <a:pt x="33141" y="25942"/>
                  </a:cubicBezTo>
                  <a:close/>
                  <a:moveTo>
                    <a:pt x="69102" y="26694"/>
                  </a:moveTo>
                  <a:cubicBezTo>
                    <a:pt x="69140" y="26694"/>
                    <a:pt x="69184" y="26695"/>
                    <a:pt x="69237" y="26696"/>
                  </a:cubicBezTo>
                  <a:cubicBezTo>
                    <a:pt x="69090" y="26888"/>
                    <a:pt x="68920" y="26916"/>
                    <a:pt x="68745" y="26916"/>
                  </a:cubicBezTo>
                  <a:cubicBezTo>
                    <a:pt x="68703" y="26916"/>
                    <a:pt x="68661" y="26915"/>
                    <a:pt x="68619" y="26913"/>
                  </a:cubicBezTo>
                  <a:cubicBezTo>
                    <a:pt x="68857" y="26723"/>
                    <a:pt x="68894" y="26694"/>
                    <a:pt x="69102" y="26694"/>
                  </a:cubicBezTo>
                  <a:close/>
                  <a:moveTo>
                    <a:pt x="70851" y="18559"/>
                  </a:moveTo>
                  <a:cubicBezTo>
                    <a:pt x="71198" y="18559"/>
                    <a:pt x="71542" y="18612"/>
                    <a:pt x="71883" y="18721"/>
                  </a:cubicBezTo>
                  <a:cubicBezTo>
                    <a:pt x="71990" y="18753"/>
                    <a:pt x="72097" y="18893"/>
                    <a:pt x="72133" y="19007"/>
                  </a:cubicBezTo>
                  <a:cubicBezTo>
                    <a:pt x="72151" y="19064"/>
                    <a:pt x="72019" y="19203"/>
                    <a:pt x="71930" y="19246"/>
                  </a:cubicBezTo>
                  <a:cubicBezTo>
                    <a:pt x="71608" y="19403"/>
                    <a:pt x="71287" y="19578"/>
                    <a:pt x="70944" y="19671"/>
                  </a:cubicBezTo>
                  <a:cubicBezTo>
                    <a:pt x="69586" y="20028"/>
                    <a:pt x="68351" y="20681"/>
                    <a:pt x="67083" y="21250"/>
                  </a:cubicBezTo>
                  <a:cubicBezTo>
                    <a:pt x="65904" y="21778"/>
                    <a:pt x="64758" y="22378"/>
                    <a:pt x="63576" y="22900"/>
                  </a:cubicBezTo>
                  <a:cubicBezTo>
                    <a:pt x="62815" y="23235"/>
                    <a:pt x="62012" y="23485"/>
                    <a:pt x="61233" y="23782"/>
                  </a:cubicBezTo>
                  <a:cubicBezTo>
                    <a:pt x="60326" y="24131"/>
                    <a:pt x="59412" y="24474"/>
                    <a:pt x="58516" y="24853"/>
                  </a:cubicBezTo>
                  <a:cubicBezTo>
                    <a:pt x="56962" y="25514"/>
                    <a:pt x="55419" y="26206"/>
                    <a:pt x="53866" y="26877"/>
                  </a:cubicBezTo>
                  <a:cubicBezTo>
                    <a:pt x="53577" y="27003"/>
                    <a:pt x="53273" y="27103"/>
                    <a:pt x="52973" y="27202"/>
                  </a:cubicBezTo>
                  <a:cubicBezTo>
                    <a:pt x="52885" y="27232"/>
                    <a:pt x="52795" y="27256"/>
                    <a:pt x="52701" y="27256"/>
                  </a:cubicBezTo>
                  <a:cubicBezTo>
                    <a:pt x="52570" y="27256"/>
                    <a:pt x="52431" y="27211"/>
                    <a:pt x="52273" y="27074"/>
                  </a:cubicBezTo>
                  <a:cubicBezTo>
                    <a:pt x="52630" y="26917"/>
                    <a:pt x="52927" y="26788"/>
                    <a:pt x="53219" y="26660"/>
                  </a:cubicBezTo>
                  <a:cubicBezTo>
                    <a:pt x="53202" y="26659"/>
                    <a:pt x="53186" y="26658"/>
                    <a:pt x="53170" y="26658"/>
                  </a:cubicBezTo>
                  <a:cubicBezTo>
                    <a:pt x="52798" y="26658"/>
                    <a:pt x="52496" y="26914"/>
                    <a:pt x="52112" y="26914"/>
                  </a:cubicBezTo>
                  <a:cubicBezTo>
                    <a:pt x="52108" y="26914"/>
                    <a:pt x="52103" y="26914"/>
                    <a:pt x="52098" y="26913"/>
                  </a:cubicBezTo>
                  <a:cubicBezTo>
                    <a:pt x="52113" y="26678"/>
                    <a:pt x="52284" y="26649"/>
                    <a:pt x="52419" y="26595"/>
                  </a:cubicBezTo>
                  <a:cubicBezTo>
                    <a:pt x="53309" y="26249"/>
                    <a:pt x="54191" y="25888"/>
                    <a:pt x="55091" y="25570"/>
                  </a:cubicBezTo>
                  <a:cubicBezTo>
                    <a:pt x="56080" y="25217"/>
                    <a:pt x="57084" y="24914"/>
                    <a:pt x="58076" y="24578"/>
                  </a:cubicBezTo>
                  <a:cubicBezTo>
                    <a:pt x="58297" y="24507"/>
                    <a:pt x="58508" y="24403"/>
                    <a:pt x="58694" y="24224"/>
                  </a:cubicBezTo>
                  <a:lnTo>
                    <a:pt x="58694" y="24224"/>
                  </a:lnTo>
                  <a:cubicBezTo>
                    <a:pt x="58248" y="24367"/>
                    <a:pt x="57801" y="24514"/>
                    <a:pt x="57355" y="24660"/>
                  </a:cubicBezTo>
                  <a:cubicBezTo>
                    <a:pt x="57348" y="24642"/>
                    <a:pt x="57337" y="24624"/>
                    <a:pt x="57326" y="24603"/>
                  </a:cubicBezTo>
                  <a:cubicBezTo>
                    <a:pt x="57466" y="24520"/>
                    <a:pt x="57605" y="24431"/>
                    <a:pt x="57751" y="24360"/>
                  </a:cubicBezTo>
                  <a:cubicBezTo>
                    <a:pt x="58701" y="23907"/>
                    <a:pt x="59680" y="23503"/>
                    <a:pt x="60601" y="22996"/>
                  </a:cubicBezTo>
                  <a:cubicBezTo>
                    <a:pt x="61872" y="22295"/>
                    <a:pt x="63112" y="21539"/>
                    <a:pt x="64340" y="20767"/>
                  </a:cubicBezTo>
                  <a:cubicBezTo>
                    <a:pt x="65394" y="20110"/>
                    <a:pt x="66519" y="19617"/>
                    <a:pt x="67687" y="19210"/>
                  </a:cubicBezTo>
                  <a:cubicBezTo>
                    <a:pt x="68001" y="19099"/>
                    <a:pt x="68340" y="19053"/>
                    <a:pt x="68668" y="18978"/>
                  </a:cubicBezTo>
                  <a:cubicBezTo>
                    <a:pt x="69133" y="18867"/>
                    <a:pt x="69594" y="18756"/>
                    <a:pt x="70058" y="18649"/>
                  </a:cubicBezTo>
                  <a:cubicBezTo>
                    <a:pt x="70323" y="18589"/>
                    <a:pt x="70588" y="18559"/>
                    <a:pt x="70851" y="18559"/>
                  </a:cubicBezTo>
                  <a:close/>
                  <a:moveTo>
                    <a:pt x="56005" y="19103"/>
                  </a:moveTo>
                  <a:cubicBezTo>
                    <a:pt x="56744" y="19203"/>
                    <a:pt x="57494" y="19092"/>
                    <a:pt x="58147" y="19571"/>
                  </a:cubicBezTo>
                  <a:cubicBezTo>
                    <a:pt x="58216" y="19753"/>
                    <a:pt x="58212" y="19925"/>
                    <a:pt x="58094" y="20114"/>
                  </a:cubicBezTo>
                  <a:cubicBezTo>
                    <a:pt x="57626" y="20846"/>
                    <a:pt x="57059" y="21471"/>
                    <a:pt x="56312" y="21928"/>
                  </a:cubicBezTo>
                  <a:cubicBezTo>
                    <a:pt x="55937" y="22157"/>
                    <a:pt x="55548" y="22364"/>
                    <a:pt x="55105" y="22420"/>
                  </a:cubicBezTo>
                  <a:cubicBezTo>
                    <a:pt x="54416" y="22506"/>
                    <a:pt x="53727" y="22635"/>
                    <a:pt x="53037" y="22646"/>
                  </a:cubicBezTo>
                  <a:cubicBezTo>
                    <a:pt x="52005" y="22664"/>
                    <a:pt x="51030" y="22900"/>
                    <a:pt x="50056" y="23178"/>
                  </a:cubicBezTo>
                  <a:cubicBezTo>
                    <a:pt x="49484" y="23342"/>
                    <a:pt x="48898" y="23474"/>
                    <a:pt x="48312" y="23567"/>
                  </a:cubicBezTo>
                  <a:cubicBezTo>
                    <a:pt x="46931" y="23782"/>
                    <a:pt x="45581" y="24100"/>
                    <a:pt x="44274" y="24596"/>
                  </a:cubicBezTo>
                  <a:cubicBezTo>
                    <a:pt x="43659" y="24828"/>
                    <a:pt x="43013" y="24967"/>
                    <a:pt x="42398" y="25199"/>
                  </a:cubicBezTo>
                  <a:cubicBezTo>
                    <a:pt x="40674" y="25857"/>
                    <a:pt x="38956" y="26542"/>
                    <a:pt x="37234" y="27213"/>
                  </a:cubicBezTo>
                  <a:cubicBezTo>
                    <a:pt x="37178" y="27235"/>
                    <a:pt x="37120" y="27249"/>
                    <a:pt x="37038" y="27278"/>
                  </a:cubicBezTo>
                  <a:cubicBezTo>
                    <a:pt x="36938" y="27207"/>
                    <a:pt x="36827" y="27124"/>
                    <a:pt x="36713" y="27052"/>
                  </a:cubicBezTo>
                  <a:cubicBezTo>
                    <a:pt x="36599" y="26981"/>
                    <a:pt x="36481" y="26917"/>
                    <a:pt x="36278" y="26795"/>
                  </a:cubicBezTo>
                  <a:cubicBezTo>
                    <a:pt x="37438" y="26363"/>
                    <a:pt x="38503" y="25953"/>
                    <a:pt x="39577" y="25570"/>
                  </a:cubicBezTo>
                  <a:cubicBezTo>
                    <a:pt x="40534" y="25235"/>
                    <a:pt x="41509" y="24946"/>
                    <a:pt x="42467" y="24610"/>
                  </a:cubicBezTo>
                  <a:cubicBezTo>
                    <a:pt x="43667" y="24185"/>
                    <a:pt x="44888" y="23835"/>
                    <a:pt x="46145" y="23599"/>
                  </a:cubicBezTo>
                  <a:cubicBezTo>
                    <a:pt x="47549" y="23338"/>
                    <a:pt x="48945" y="23017"/>
                    <a:pt x="50344" y="22717"/>
                  </a:cubicBezTo>
                  <a:cubicBezTo>
                    <a:pt x="50548" y="22671"/>
                    <a:pt x="50769" y="22642"/>
                    <a:pt x="51002" y="22392"/>
                  </a:cubicBezTo>
                  <a:lnTo>
                    <a:pt x="51002" y="22392"/>
                  </a:lnTo>
                  <a:cubicBezTo>
                    <a:pt x="50634" y="22463"/>
                    <a:pt x="50374" y="22517"/>
                    <a:pt x="50105" y="22564"/>
                  </a:cubicBezTo>
                  <a:cubicBezTo>
                    <a:pt x="48459" y="22839"/>
                    <a:pt x="46802" y="23078"/>
                    <a:pt x="45184" y="23506"/>
                  </a:cubicBezTo>
                  <a:cubicBezTo>
                    <a:pt x="44112" y="23795"/>
                    <a:pt x="43052" y="24146"/>
                    <a:pt x="41995" y="24485"/>
                  </a:cubicBezTo>
                  <a:cubicBezTo>
                    <a:pt x="41160" y="24753"/>
                    <a:pt x="40334" y="25046"/>
                    <a:pt x="39510" y="25338"/>
                  </a:cubicBezTo>
                  <a:cubicBezTo>
                    <a:pt x="38648" y="25642"/>
                    <a:pt x="37791" y="25964"/>
                    <a:pt x="36934" y="26277"/>
                  </a:cubicBezTo>
                  <a:cubicBezTo>
                    <a:pt x="36620" y="26396"/>
                    <a:pt x="36309" y="26524"/>
                    <a:pt x="35966" y="26656"/>
                  </a:cubicBezTo>
                  <a:cubicBezTo>
                    <a:pt x="35534" y="26174"/>
                    <a:pt x="35409" y="25628"/>
                    <a:pt x="35506" y="25042"/>
                  </a:cubicBezTo>
                  <a:cubicBezTo>
                    <a:pt x="35556" y="24735"/>
                    <a:pt x="35785" y="24517"/>
                    <a:pt x="36092" y="24417"/>
                  </a:cubicBezTo>
                  <a:cubicBezTo>
                    <a:pt x="36506" y="24281"/>
                    <a:pt x="36920" y="24131"/>
                    <a:pt x="37341" y="24024"/>
                  </a:cubicBezTo>
                  <a:cubicBezTo>
                    <a:pt x="39467" y="23482"/>
                    <a:pt x="41545" y="22799"/>
                    <a:pt x="43555" y="21928"/>
                  </a:cubicBezTo>
                  <a:cubicBezTo>
                    <a:pt x="45202" y="21217"/>
                    <a:pt x="46916" y="20831"/>
                    <a:pt x="48702" y="20739"/>
                  </a:cubicBezTo>
                  <a:cubicBezTo>
                    <a:pt x="50188" y="20663"/>
                    <a:pt x="51620" y="20385"/>
                    <a:pt x="52980" y="19757"/>
                  </a:cubicBezTo>
                  <a:cubicBezTo>
                    <a:pt x="53720" y="19410"/>
                    <a:pt x="54512" y="19214"/>
                    <a:pt x="55352" y="19128"/>
                  </a:cubicBezTo>
                  <a:cubicBezTo>
                    <a:pt x="55394" y="19228"/>
                    <a:pt x="55434" y="19313"/>
                    <a:pt x="55473" y="19403"/>
                  </a:cubicBezTo>
                  <a:cubicBezTo>
                    <a:pt x="55541" y="19549"/>
                    <a:pt x="55309" y="19692"/>
                    <a:pt x="55508" y="19871"/>
                  </a:cubicBezTo>
                  <a:cubicBezTo>
                    <a:pt x="55598" y="19949"/>
                    <a:pt x="55523" y="20210"/>
                    <a:pt x="55530" y="20388"/>
                  </a:cubicBezTo>
                  <a:cubicBezTo>
                    <a:pt x="55544" y="20688"/>
                    <a:pt x="55569" y="20985"/>
                    <a:pt x="55905" y="21207"/>
                  </a:cubicBezTo>
                  <a:cubicBezTo>
                    <a:pt x="55223" y="21550"/>
                    <a:pt x="54555" y="21835"/>
                    <a:pt x="53852" y="22038"/>
                  </a:cubicBezTo>
                  <a:cubicBezTo>
                    <a:pt x="53653" y="22094"/>
                    <a:pt x="53466" y="22187"/>
                    <a:pt x="53275" y="22264"/>
                  </a:cubicBezTo>
                  <a:lnTo>
                    <a:pt x="53275" y="22264"/>
                  </a:lnTo>
                  <a:cubicBezTo>
                    <a:pt x="53270" y="22263"/>
                    <a:pt x="53264" y="22261"/>
                    <a:pt x="53259" y="22260"/>
                  </a:cubicBezTo>
                  <a:lnTo>
                    <a:pt x="53259" y="22270"/>
                  </a:lnTo>
                  <a:cubicBezTo>
                    <a:pt x="53264" y="22268"/>
                    <a:pt x="53270" y="22266"/>
                    <a:pt x="53275" y="22264"/>
                  </a:cubicBezTo>
                  <a:lnTo>
                    <a:pt x="53275" y="22264"/>
                  </a:lnTo>
                  <a:cubicBezTo>
                    <a:pt x="53346" y="22278"/>
                    <a:pt x="53415" y="22285"/>
                    <a:pt x="53483" y="22285"/>
                  </a:cubicBezTo>
                  <a:cubicBezTo>
                    <a:pt x="53806" y="22285"/>
                    <a:pt x="54105" y="22142"/>
                    <a:pt x="54402" y="22046"/>
                  </a:cubicBezTo>
                  <a:cubicBezTo>
                    <a:pt x="54930" y="21875"/>
                    <a:pt x="55444" y="21646"/>
                    <a:pt x="55958" y="21435"/>
                  </a:cubicBezTo>
                  <a:cubicBezTo>
                    <a:pt x="56616" y="21167"/>
                    <a:pt x="57130" y="20696"/>
                    <a:pt x="57630" y="20210"/>
                  </a:cubicBezTo>
                  <a:cubicBezTo>
                    <a:pt x="57697" y="20142"/>
                    <a:pt x="57751" y="20057"/>
                    <a:pt x="57798" y="19971"/>
                  </a:cubicBezTo>
                  <a:cubicBezTo>
                    <a:pt x="57812" y="19949"/>
                    <a:pt x="57787" y="19903"/>
                    <a:pt x="57769" y="19824"/>
                  </a:cubicBezTo>
                  <a:cubicBezTo>
                    <a:pt x="57201" y="20217"/>
                    <a:pt x="56776" y="20778"/>
                    <a:pt x="56112" y="21089"/>
                  </a:cubicBezTo>
                  <a:cubicBezTo>
                    <a:pt x="56077" y="20417"/>
                    <a:pt x="56041" y="19793"/>
                    <a:pt x="56005" y="19103"/>
                  </a:cubicBezTo>
                  <a:close/>
                  <a:moveTo>
                    <a:pt x="15012" y="26060"/>
                  </a:moveTo>
                  <a:cubicBezTo>
                    <a:pt x="16435" y="26060"/>
                    <a:pt x="17976" y="26129"/>
                    <a:pt x="19261" y="26271"/>
                  </a:cubicBezTo>
                  <a:cubicBezTo>
                    <a:pt x="19075" y="26356"/>
                    <a:pt x="18964" y="26435"/>
                    <a:pt x="18846" y="26460"/>
                  </a:cubicBezTo>
                  <a:cubicBezTo>
                    <a:pt x="17875" y="26674"/>
                    <a:pt x="16904" y="26877"/>
                    <a:pt x="15935" y="27085"/>
                  </a:cubicBezTo>
                  <a:cubicBezTo>
                    <a:pt x="15585" y="27156"/>
                    <a:pt x="15239" y="27228"/>
                    <a:pt x="14889" y="27296"/>
                  </a:cubicBezTo>
                  <a:cubicBezTo>
                    <a:pt x="14838" y="27305"/>
                    <a:pt x="14783" y="27318"/>
                    <a:pt x="14731" y="27318"/>
                  </a:cubicBezTo>
                  <a:cubicBezTo>
                    <a:pt x="14725" y="27318"/>
                    <a:pt x="14720" y="27317"/>
                    <a:pt x="14714" y="27317"/>
                  </a:cubicBezTo>
                  <a:cubicBezTo>
                    <a:pt x="14450" y="27291"/>
                    <a:pt x="14186" y="27277"/>
                    <a:pt x="13923" y="27277"/>
                  </a:cubicBezTo>
                  <a:cubicBezTo>
                    <a:pt x="13498" y="27277"/>
                    <a:pt x="13074" y="27314"/>
                    <a:pt x="12653" y="27395"/>
                  </a:cubicBezTo>
                  <a:cubicBezTo>
                    <a:pt x="12460" y="27431"/>
                    <a:pt x="12268" y="27471"/>
                    <a:pt x="12000" y="27524"/>
                  </a:cubicBezTo>
                  <a:cubicBezTo>
                    <a:pt x="11675" y="27177"/>
                    <a:pt x="11314" y="26792"/>
                    <a:pt x="10929" y="26385"/>
                  </a:cubicBezTo>
                  <a:cubicBezTo>
                    <a:pt x="11592" y="26171"/>
                    <a:pt x="13207" y="26060"/>
                    <a:pt x="15012" y="26060"/>
                  </a:cubicBezTo>
                  <a:close/>
                  <a:moveTo>
                    <a:pt x="26556" y="24514"/>
                  </a:moveTo>
                  <a:cubicBezTo>
                    <a:pt x="26656" y="24514"/>
                    <a:pt x="26756" y="24537"/>
                    <a:pt x="26860" y="24610"/>
                  </a:cubicBezTo>
                  <a:cubicBezTo>
                    <a:pt x="27603" y="25128"/>
                    <a:pt x="28432" y="25456"/>
                    <a:pt x="29306" y="25667"/>
                  </a:cubicBezTo>
                  <a:cubicBezTo>
                    <a:pt x="29378" y="25685"/>
                    <a:pt x="29439" y="25728"/>
                    <a:pt x="29578" y="25792"/>
                  </a:cubicBezTo>
                  <a:cubicBezTo>
                    <a:pt x="29434" y="25852"/>
                    <a:pt x="29370" y="25888"/>
                    <a:pt x="29302" y="25906"/>
                  </a:cubicBezTo>
                  <a:cubicBezTo>
                    <a:pt x="28175" y="26157"/>
                    <a:pt x="27053" y="26424"/>
                    <a:pt x="25889" y="26452"/>
                  </a:cubicBezTo>
                  <a:cubicBezTo>
                    <a:pt x="25510" y="26460"/>
                    <a:pt x="25132" y="26492"/>
                    <a:pt x="24756" y="26524"/>
                  </a:cubicBezTo>
                  <a:cubicBezTo>
                    <a:pt x="24578" y="26542"/>
                    <a:pt x="24399" y="26571"/>
                    <a:pt x="24228" y="26620"/>
                  </a:cubicBezTo>
                  <a:cubicBezTo>
                    <a:pt x="23721" y="26770"/>
                    <a:pt x="23214" y="26935"/>
                    <a:pt x="22782" y="27067"/>
                  </a:cubicBezTo>
                  <a:cubicBezTo>
                    <a:pt x="22925" y="27110"/>
                    <a:pt x="23094" y="27141"/>
                    <a:pt x="23268" y="27141"/>
                  </a:cubicBezTo>
                  <a:cubicBezTo>
                    <a:pt x="23429" y="27141"/>
                    <a:pt x="23593" y="27114"/>
                    <a:pt x="23742" y="27045"/>
                  </a:cubicBezTo>
                  <a:cubicBezTo>
                    <a:pt x="24173" y="26852"/>
                    <a:pt x="24621" y="26814"/>
                    <a:pt x="25079" y="26814"/>
                  </a:cubicBezTo>
                  <a:cubicBezTo>
                    <a:pt x="25305" y="26814"/>
                    <a:pt x="25533" y="26823"/>
                    <a:pt x="25763" y="26828"/>
                  </a:cubicBezTo>
                  <a:cubicBezTo>
                    <a:pt x="25521" y="26920"/>
                    <a:pt x="25274" y="27009"/>
                    <a:pt x="25032" y="27103"/>
                  </a:cubicBezTo>
                  <a:cubicBezTo>
                    <a:pt x="24792" y="27195"/>
                    <a:pt x="24557" y="27306"/>
                    <a:pt x="24310" y="27388"/>
                  </a:cubicBezTo>
                  <a:cubicBezTo>
                    <a:pt x="23477" y="27667"/>
                    <a:pt x="22634" y="27794"/>
                    <a:pt x="21783" y="27794"/>
                  </a:cubicBezTo>
                  <a:cubicBezTo>
                    <a:pt x="21215" y="27794"/>
                    <a:pt x="20642" y="27737"/>
                    <a:pt x="20067" y="27631"/>
                  </a:cubicBezTo>
                  <a:cubicBezTo>
                    <a:pt x="19892" y="27599"/>
                    <a:pt x="19717" y="27553"/>
                    <a:pt x="19556" y="27477"/>
                  </a:cubicBezTo>
                  <a:cubicBezTo>
                    <a:pt x="19235" y="27335"/>
                    <a:pt x="19207" y="27088"/>
                    <a:pt x="19496" y="26899"/>
                  </a:cubicBezTo>
                  <a:cubicBezTo>
                    <a:pt x="19711" y="26760"/>
                    <a:pt x="19953" y="26663"/>
                    <a:pt x="20192" y="26564"/>
                  </a:cubicBezTo>
                  <a:cubicBezTo>
                    <a:pt x="20649" y="26371"/>
                    <a:pt x="21125" y="26221"/>
                    <a:pt x="21571" y="26002"/>
                  </a:cubicBezTo>
                  <a:cubicBezTo>
                    <a:pt x="23067" y="25264"/>
                    <a:pt x="24671" y="24878"/>
                    <a:pt x="26289" y="24550"/>
                  </a:cubicBezTo>
                  <a:cubicBezTo>
                    <a:pt x="26380" y="24531"/>
                    <a:pt x="26468" y="24514"/>
                    <a:pt x="26556" y="24514"/>
                  </a:cubicBezTo>
                  <a:close/>
                  <a:moveTo>
                    <a:pt x="48223" y="24103"/>
                  </a:moveTo>
                  <a:lnTo>
                    <a:pt x="48223" y="24103"/>
                  </a:lnTo>
                  <a:cubicBezTo>
                    <a:pt x="48063" y="24232"/>
                    <a:pt x="47987" y="24303"/>
                    <a:pt x="47902" y="24352"/>
                  </a:cubicBezTo>
                  <a:cubicBezTo>
                    <a:pt x="47273" y="24731"/>
                    <a:pt x="46645" y="25114"/>
                    <a:pt x="46009" y="25478"/>
                  </a:cubicBezTo>
                  <a:cubicBezTo>
                    <a:pt x="44567" y="26299"/>
                    <a:pt x="43031" y="26889"/>
                    <a:pt x="41409" y="27249"/>
                  </a:cubicBezTo>
                  <a:cubicBezTo>
                    <a:pt x="40227" y="27517"/>
                    <a:pt x="39049" y="27795"/>
                    <a:pt x="37870" y="28067"/>
                  </a:cubicBezTo>
                  <a:cubicBezTo>
                    <a:pt x="37774" y="28089"/>
                    <a:pt x="37677" y="28102"/>
                    <a:pt x="37506" y="28131"/>
                  </a:cubicBezTo>
                  <a:cubicBezTo>
                    <a:pt x="37395" y="27927"/>
                    <a:pt x="37306" y="27759"/>
                    <a:pt x="37191" y="27542"/>
                  </a:cubicBezTo>
                  <a:cubicBezTo>
                    <a:pt x="37641" y="27360"/>
                    <a:pt x="38038" y="27189"/>
                    <a:pt x="38445" y="27035"/>
                  </a:cubicBezTo>
                  <a:cubicBezTo>
                    <a:pt x="39431" y="26663"/>
                    <a:pt x="40413" y="26289"/>
                    <a:pt x="41406" y="25938"/>
                  </a:cubicBezTo>
                  <a:cubicBezTo>
                    <a:pt x="41988" y="25735"/>
                    <a:pt x="42581" y="25574"/>
                    <a:pt x="43170" y="25396"/>
                  </a:cubicBezTo>
                  <a:cubicBezTo>
                    <a:pt x="43606" y="25260"/>
                    <a:pt x="44045" y="25132"/>
                    <a:pt x="44473" y="24982"/>
                  </a:cubicBezTo>
                  <a:cubicBezTo>
                    <a:pt x="45584" y="24588"/>
                    <a:pt x="46713" y="24281"/>
                    <a:pt x="47880" y="24128"/>
                  </a:cubicBezTo>
                  <a:cubicBezTo>
                    <a:pt x="47956" y="24117"/>
                    <a:pt x="48034" y="24117"/>
                    <a:pt x="48223" y="24103"/>
                  </a:cubicBezTo>
                  <a:close/>
                  <a:moveTo>
                    <a:pt x="8309" y="27463"/>
                  </a:moveTo>
                  <a:cubicBezTo>
                    <a:pt x="8643" y="27463"/>
                    <a:pt x="8976" y="27476"/>
                    <a:pt x="9311" y="27492"/>
                  </a:cubicBezTo>
                  <a:cubicBezTo>
                    <a:pt x="10004" y="27531"/>
                    <a:pt x="10700" y="27578"/>
                    <a:pt x="11392" y="27639"/>
                  </a:cubicBezTo>
                  <a:cubicBezTo>
                    <a:pt x="11518" y="27649"/>
                    <a:pt x="11664" y="27713"/>
                    <a:pt x="11743" y="27807"/>
                  </a:cubicBezTo>
                  <a:cubicBezTo>
                    <a:pt x="11800" y="27874"/>
                    <a:pt x="11764" y="28021"/>
                    <a:pt x="11775" y="28196"/>
                  </a:cubicBezTo>
                  <a:cubicBezTo>
                    <a:pt x="10632" y="28167"/>
                    <a:pt x="9525" y="28156"/>
                    <a:pt x="8418" y="28110"/>
                  </a:cubicBezTo>
                  <a:cubicBezTo>
                    <a:pt x="8050" y="28092"/>
                    <a:pt x="7675" y="28024"/>
                    <a:pt x="7332" y="27802"/>
                  </a:cubicBezTo>
                  <a:cubicBezTo>
                    <a:pt x="7475" y="27489"/>
                    <a:pt x="7750" y="27474"/>
                    <a:pt x="7997" y="27467"/>
                  </a:cubicBezTo>
                  <a:cubicBezTo>
                    <a:pt x="8101" y="27464"/>
                    <a:pt x="8205" y="27463"/>
                    <a:pt x="8309" y="27463"/>
                  </a:cubicBezTo>
                  <a:close/>
                  <a:moveTo>
                    <a:pt x="65183" y="17500"/>
                  </a:moveTo>
                  <a:cubicBezTo>
                    <a:pt x="65429" y="17500"/>
                    <a:pt x="65684" y="17519"/>
                    <a:pt x="65987" y="17528"/>
                  </a:cubicBezTo>
                  <a:cubicBezTo>
                    <a:pt x="65812" y="17910"/>
                    <a:pt x="65576" y="18192"/>
                    <a:pt x="65347" y="18478"/>
                  </a:cubicBezTo>
                  <a:cubicBezTo>
                    <a:pt x="64397" y="19674"/>
                    <a:pt x="63262" y="20657"/>
                    <a:pt x="61933" y="21417"/>
                  </a:cubicBezTo>
                  <a:cubicBezTo>
                    <a:pt x="60176" y="22428"/>
                    <a:pt x="58477" y="23542"/>
                    <a:pt x="56583" y="24299"/>
                  </a:cubicBezTo>
                  <a:cubicBezTo>
                    <a:pt x="56159" y="24471"/>
                    <a:pt x="55741" y="24660"/>
                    <a:pt x="55305" y="24796"/>
                  </a:cubicBezTo>
                  <a:cubicBezTo>
                    <a:pt x="53859" y="25246"/>
                    <a:pt x="52466" y="25831"/>
                    <a:pt x="51087" y="26449"/>
                  </a:cubicBezTo>
                  <a:cubicBezTo>
                    <a:pt x="50580" y="26674"/>
                    <a:pt x="50059" y="26889"/>
                    <a:pt x="49527" y="27045"/>
                  </a:cubicBezTo>
                  <a:cubicBezTo>
                    <a:pt x="48998" y="27207"/>
                    <a:pt x="48448" y="27303"/>
                    <a:pt x="47902" y="27406"/>
                  </a:cubicBezTo>
                  <a:cubicBezTo>
                    <a:pt x="47141" y="27549"/>
                    <a:pt x="46370" y="27652"/>
                    <a:pt x="45612" y="27813"/>
                  </a:cubicBezTo>
                  <a:cubicBezTo>
                    <a:pt x="44402" y="28067"/>
                    <a:pt x="43181" y="28227"/>
                    <a:pt x="41948" y="28303"/>
                  </a:cubicBezTo>
                  <a:cubicBezTo>
                    <a:pt x="41913" y="28305"/>
                    <a:pt x="41879" y="28306"/>
                    <a:pt x="41845" y="28306"/>
                  </a:cubicBezTo>
                  <a:cubicBezTo>
                    <a:pt x="41493" y="28306"/>
                    <a:pt x="41185" y="28189"/>
                    <a:pt x="40898" y="27981"/>
                  </a:cubicBezTo>
                  <a:cubicBezTo>
                    <a:pt x="41033" y="27776"/>
                    <a:pt x="41103" y="27690"/>
                    <a:pt x="41207" y="27690"/>
                  </a:cubicBezTo>
                  <a:cubicBezTo>
                    <a:pt x="41276" y="27690"/>
                    <a:pt x="41361" y="27728"/>
                    <a:pt x="41491" y="27795"/>
                  </a:cubicBezTo>
                  <a:cubicBezTo>
                    <a:pt x="41547" y="27824"/>
                    <a:pt x="41620" y="27837"/>
                    <a:pt x="41699" y="27837"/>
                  </a:cubicBezTo>
                  <a:cubicBezTo>
                    <a:pt x="41888" y="27837"/>
                    <a:pt x="42110" y="27762"/>
                    <a:pt x="42213" y="27639"/>
                  </a:cubicBezTo>
                  <a:cubicBezTo>
                    <a:pt x="42223" y="27627"/>
                    <a:pt x="42180" y="27574"/>
                    <a:pt x="42145" y="27502"/>
                  </a:cubicBezTo>
                  <a:cubicBezTo>
                    <a:pt x="44052" y="26999"/>
                    <a:pt x="45762" y="26157"/>
                    <a:pt x="47377" y="25124"/>
                  </a:cubicBezTo>
                  <a:cubicBezTo>
                    <a:pt x="48484" y="24413"/>
                    <a:pt x="49691" y="23981"/>
                    <a:pt x="50969" y="23724"/>
                  </a:cubicBezTo>
                  <a:cubicBezTo>
                    <a:pt x="51884" y="23538"/>
                    <a:pt x="52809" y="23388"/>
                    <a:pt x="53723" y="23200"/>
                  </a:cubicBezTo>
                  <a:cubicBezTo>
                    <a:pt x="54287" y="23085"/>
                    <a:pt x="54859" y="22971"/>
                    <a:pt x="55401" y="22785"/>
                  </a:cubicBezTo>
                  <a:cubicBezTo>
                    <a:pt x="56494" y="22407"/>
                    <a:pt x="57440" y="21807"/>
                    <a:pt x="58101" y="20817"/>
                  </a:cubicBezTo>
                  <a:cubicBezTo>
                    <a:pt x="58333" y="20471"/>
                    <a:pt x="58576" y="20135"/>
                    <a:pt x="58830" y="19803"/>
                  </a:cubicBezTo>
                  <a:cubicBezTo>
                    <a:pt x="58923" y="19681"/>
                    <a:pt x="59044" y="19567"/>
                    <a:pt x="59176" y="19499"/>
                  </a:cubicBezTo>
                  <a:cubicBezTo>
                    <a:pt x="60094" y="19025"/>
                    <a:pt x="61015" y="18553"/>
                    <a:pt x="61944" y="18100"/>
                  </a:cubicBezTo>
                  <a:cubicBezTo>
                    <a:pt x="62916" y="17621"/>
                    <a:pt x="63969" y="17538"/>
                    <a:pt x="65026" y="17503"/>
                  </a:cubicBezTo>
                  <a:cubicBezTo>
                    <a:pt x="65078" y="17501"/>
                    <a:pt x="65130" y="17500"/>
                    <a:pt x="65183" y="17500"/>
                  </a:cubicBezTo>
                  <a:close/>
                  <a:moveTo>
                    <a:pt x="12514" y="27899"/>
                  </a:moveTo>
                  <a:cubicBezTo>
                    <a:pt x="12411" y="28120"/>
                    <a:pt x="12346" y="28263"/>
                    <a:pt x="12279" y="28402"/>
                  </a:cubicBezTo>
                  <a:cubicBezTo>
                    <a:pt x="12142" y="28153"/>
                    <a:pt x="12196" y="27999"/>
                    <a:pt x="12514" y="27899"/>
                  </a:cubicBezTo>
                  <a:close/>
                  <a:moveTo>
                    <a:pt x="29871" y="26142"/>
                  </a:moveTo>
                  <a:cubicBezTo>
                    <a:pt x="29878" y="26185"/>
                    <a:pt x="29889" y="26228"/>
                    <a:pt x="29896" y="26271"/>
                  </a:cubicBezTo>
                  <a:cubicBezTo>
                    <a:pt x="29685" y="26442"/>
                    <a:pt x="29488" y="26645"/>
                    <a:pt x="29253" y="26774"/>
                  </a:cubicBezTo>
                  <a:cubicBezTo>
                    <a:pt x="28256" y="27306"/>
                    <a:pt x="27260" y="27849"/>
                    <a:pt x="26238" y="28331"/>
                  </a:cubicBezTo>
                  <a:cubicBezTo>
                    <a:pt x="25706" y="28582"/>
                    <a:pt x="25171" y="28701"/>
                    <a:pt x="24627" y="28701"/>
                  </a:cubicBezTo>
                  <a:cubicBezTo>
                    <a:pt x="23978" y="28701"/>
                    <a:pt x="23316" y="28532"/>
                    <a:pt x="22628" y="28217"/>
                  </a:cubicBezTo>
                  <a:cubicBezTo>
                    <a:pt x="22796" y="28163"/>
                    <a:pt x="22867" y="28128"/>
                    <a:pt x="22946" y="28113"/>
                  </a:cubicBezTo>
                  <a:cubicBezTo>
                    <a:pt x="23756" y="27992"/>
                    <a:pt x="24528" y="27738"/>
                    <a:pt x="25299" y="27477"/>
                  </a:cubicBezTo>
                  <a:cubicBezTo>
                    <a:pt x="26392" y="27113"/>
                    <a:pt x="27506" y="26817"/>
                    <a:pt x="28610" y="26495"/>
                  </a:cubicBezTo>
                  <a:cubicBezTo>
                    <a:pt x="28953" y="26399"/>
                    <a:pt x="29302" y="26313"/>
                    <a:pt x="29645" y="26221"/>
                  </a:cubicBezTo>
                  <a:cubicBezTo>
                    <a:pt x="29721" y="26203"/>
                    <a:pt x="29795" y="26170"/>
                    <a:pt x="29871" y="26142"/>
                  </a:cubicBezTo>
                  <a:close/>
                  <a:moveTo>
                    <a:pt x="33703" y="27903"/>
                  </a:moveTo>
                  <a:cubicBezTo>
                    <a:pt x="33885" y="28095"/>
                    <a:pt x="34089" y="28303"/>
                    <a:pt x="34324" y="28549"/>
                  </a:cubicBezTo>
                  <a:cubicBezTo>
                    <a:pt x="33870" y="28809"/>
                    <a:pt x="33406" y="28742"/>
                    <a:pt x="32970" y="28788"/>
                  </a:cubicBezTo>
                  <a:cubicBezTo>
                    <a:pt x="32680" y="28817"/>
                    <a:pt x="32388" y="28890"/>
                    <a:pt x="32087" y="28890"/>
                  </a:cubicBezTo>
                  <a:cubicBezTo>
                    <a:pt x="31951" y="28890"/>
                    <a:pt x="31814" y="28875"/>
                    <a:pt x="31674" y="28835"/>
                  </a:cubicBezTo>
                  <a:cubicBezTo>
                    <a:pt x="31981" y="28509"/>
                    <a:pt x="32770" y="28149"/>
                    <a:pt x="33703" y="27903"/>
                  </a:cubicBezTo>
                  <a:close/>
                  <a:moveTo>
                    <a:pt x="32014" y="26285"/>
                  </a:moveTo>
                  <a:cubicBezTo>
                    <a:pt x="32281" y="26285"/>
                    <a:pt x="32506" y="26404"/>
                    <a:pt x="32667" y="26660"/>
                  </a:cubicBezTo>
                  <a:cubicBezTo>
                    <a:pt x="32792" y="26856"/>
                    <a:pt x="32931" y="27042"/>
                    <a:pt x="33081" y="27260"/>
                  </a:cubicBezTo>
                  <a:cubicBezTo>
                    <a:pt x="32810" y="27388"/>
                    <a:pt x="32563" y="27507"/>
                    <a:pt x="32299" y="27631"/>
                  </a:cubicBezTo>
                  <a:cubicBezTo>
                    <a:pt x="32395" y="27647"/>
                    <a:pt x="32458" y="27660"/>
                    <a:pt x="32520" y="27660"/>
                  </a:cubicBezTo>
                  <a:cubicBezTo>
                    <a:pt x="32634" y="27660"/>
                    <a:pt x="32741" y="27617"/>
                    <a:pt x="33039" y="27477"/>
                  </a:cubicBezTo>
                  <a:cubicBezTo>
                    <a:pt x="33105" y="27445"/>
                    <a:pt x="33161" y="27429"/>
                    <a:pt x="33209" y="27429"/>
                  </a:cubicBezTo>
                  <a:cubicBezTo>
                    <a:pt x="33323" y="27429"/>
                    <a:pt x="33396" y="27518"/>
                    <a:pt x="33463" y="27706"/>
                  </a:cubicBezTo>
                  <a:cubicBezTo>
                    <a:pt x="33156" y="27824"/>
                    <a:pt x="32849" y="27942"/>
                    <a:pt x="32546" y="28056"/>
                  </a:cubicBezTo>
                  <a:cubicBezTo>
                    <a:pt x="32228" y="28174"/>
                    <a:pt x="31913" y="28295"/>
                    <a:pt x="31595" y="28402"/>
                  </a:cubicBezTo>
                  <a:cubicBezTo>
                    <a:pt x="31049" y="28581"/>
                    <a:pt x="30502" y="28763"/>
                    <a:pt x="29949" y="28917"/>
                  </a:cubicBezTo>
                  <a:cubicBezTo>
                    <a:pt x="29649" y="28999"/>
                    <a:pt x="29332" y="29053"/>
                    <a:pt x="29020" y="29056"/>
                  </a:cubicBezTo>
                  <a:cubicBezTo>
                    <a:pt x="28925" y="29058"/>
                    <a:pt x="28829" y="29058"/>
                    <a:pt x="28733" y="29058"/>
                  </a:cubicBezTo>
                  <a:cubicBezTo>
                    <a:pt x="28115" y="29058"/>
                    <a:pt x="27500" y="29032"/>
                    <a:pt x="26881" y="29017"/>
                  </a:cubicBezTo>
                  <a:cubicBezTo>
                    <a:pt x="26789" y="29013"/>
                    <a:pt x="26696" y="28977"/>
                    <a:pt x="26525" y="28938"/>
                  </a:cubicBezTo>
                  <a:cubicBezTo>
                    <a:pt x="26645" y="28799"/>
                    <a:pt x="26706" y="28674"/>
                    <a:pt x="26810" y="28621"/>
                  </a:cubicBezTo>
                  <a:cubicBezTo>
                    <a:pt x="28135" y="27914"/>
                    <a:pt x="29385" y="27057"/>
                    <a:pt x="30810" y="26538"/>
                  </a:cubicBezTo>
                  <a:cubicBezTo>
                    <a:pt x="31142" y="26417"/>
                    <a:pt x="31499" y="26360"/>
                    <a:pt x="31849" y="26299"/>
                  </a:cubicBezTo>
                  <a:cubicBezTo>
                    <a:pt x="31906" y="26289"/>
                    <a:pt x="31961" y="26285"/>
                    <a:pt x="32014" y="26285"/>
                  </a:cubicBezTo>
                  <a:close/>
                  <a:moveTo>
                    <a:pt x="70354" y="28067"/>
                  </a:moveTo>
                  <a:cubicBezTo>
                    <a:pt x="70443" y="28367"/>
                    <a:pt x="70433" y="28552"/>
                    <a:pt x="70197" y="28760"/>
                  </a:cubicBezTo>
                  <a:cubicBezTo>
                    <a:pt x="70061" y="28881"/>
                    <a:pt x="69937" y="29078"/>
                    <a:pt x="69732" y="29078"/>
                  </a:cubicBezTo>
                  <a:cubicBezTo>
                    <a:pt x="69684" y="29078"/>
                    <a:pt x="69631" y="29067"/>
                    <a:pt x="69573" y="29042"/>
                  </a:cubicBezTo>
                  <a:cubicBezTo>
                    <a:pt x="69851" y="28695"/>
                    <a:pt x="70115" y="28371"/>
                    <a:pt x="70354" y="28067"/>
                  </a:cubicBezTo>
                  <a:close/>
                  <a:moveTo>
                    <a:pt x="65048" y="26520"/>
                  </a:moveTo>
                  <a:cubicBezTo>
                    <a:pt x="65104" y="26520"/>
                    <a:pt x="65161" y="26529"/>
                    <a:pt x="65215" y="26531"/>
                  </a:cubicBezTo>
                  <a:cubicBezTo>
                    <a:pt x="62922" y="27456"/>
                    <a:pt x="60587" y="28071"/>
                    <a:pt x="58162" y="28346"/>
                  </a:cubicBezTo>
                  <a:cubicBezTo>
                    <a:pt x="57391" y="28435"/>
                    <a:pt x="56626" y="28578"/>
                    <a:pt x="55866" y="28724"/>
                  </a:cubicBezTo>
                  <a:cubicBezTo>
                    <a:pt x="53631" y="29152"/>
                    <a:pt x="51376" y="29345"/>
                    <a:pt x="49102" y="29345"/>
                  </a:cubicBezTo>
                  <a:cubicBezTo>
                    <a:pt x="47130" y="29345"/>
                    <a:pt x="45167" y="29463"/>
                    <a:pt x="43212" y="29774"/>
                  </a:cubicBezTo>
                  <a:cubicBezTo>
                    <a:pt x="41850" y="29991"/>
                    <a:pt x="40472" y="30078"/>
                    <a:pt x="39089" y="30078"/>
                  </a:cubicBezTo>
                  <a:cubicBezTo>
                    <a:pt x="39037" y="30078"/>
                    <a:pt x="38984" y="30078"/>
                    <a:pt x="38931" y="30078"/>
                  </a:cubicBezTo>
                  <a:cubicBezTo>
                    <a:pt x="38781" y="30078"/>
                    <a:pt x="38627" y="30049"/>
                    <a:pt x="38481" y="30031"/>
                  </a:cubicBezTo>
                  <a:cubicBezTo>
                    <a:pt x="38388" y="29567"/>
                    <a:pt x="38581" y="29270"/>
                    <a:pt x="38953" y="29142"/>
                  </a:cubicBezTo>
                  <a:cubicBezTo>
                    <a:pt x="39302" y="29024"/>
                    <a:pt x="39685" y="28942"/>
                    <a:pt x="40052" y="28942"/>
                  </a:cubicBezTo>
                  <a:cubicBezTo>
                    <a:pt x="40081" y="28942"/>
                    <a:pt x="40110" y="28942"/>
                    <a:pt x="40139" y="28942"/>
                  </a:cubicBezTo>
                  <a:cubicBezTo>
                    <a:pt x="41727" y="28942"/>
                    <a:pt x="43298" y="28758"/>
                    <a:pt x="44852" y="28456"/>
                  </a:cubicBezTo>
                  <a:cubicBezTo>
                    <a:pt x="46048" y="28221"/>
                    <a:pt x="47249" y="28097"/>
                    <a:pt x="48459" y="28097"/>
                  </a:cubicBezTo>
                  <a:cubicBezTo>
                    <a:pt x="48760" y="28097"/>
                    <a:pt x="49061" y="28105"/>
                    <a:pt x="49362" y="28120"/>
                  </a:cubicBezTo>
                  <a:cubicBezTo>
                    <a:pt x="50161" y="28161"/>
                    <a:pt x="50960" y="28200"/>
                    <a:pt x="51758" y="28200"/>
                  </a:cubicBezTo>
                  <a:cubicBezTo>
                    <a:pt x="52509" y="28200"/>
                    <a:pt x="53259" y="28165"/>
                    <a:pt x="54008" y="28064"/>
                  </a:cubicBezTo>
                  <a:cubicBezTo>
                    <a:pt x="54205" y="28038"/>
                    <a:pt x="54409" y="28021"/>
                    <a:pt x="54598" y="27963"/>
                  </a:cubicBezTo>
                  <a:cubicBezTo>
                    <a:pt x="55533" y="27667"/>
                    <a:pt x="56509" y="27609"/>
                    <a:pt x="57476" y="27499"/>
                  </a:cubicBezTo>
                  <a:cubicBezTo>
                    <a:pt x="58426" y="27388"/>
                    <a:pt x="59369" y="27238"/>
                    <a:pt x="60316" y="27117"/>
                  </a:cubicBezTo>
                  <a:cubicBezTo>
                    <a:pt x="61872" y="26913"/>
                    <a:pt x="63430" y="26717"/>
                    <a:pt x="64987" y="26524"/>
                  </a:cubicBezTo>
                  <a:cubicBezTo>
                    <a:pt x="65007" y="26521"/>
                    <a:pt x="65027" y="26520"/>
                    <a:pt x="65048" y="26520"/>
                  </a:cubicBezTo>
                  <a:close/>
                  <a:moveTo>
                    <a:pt x="11339" y="28433"/>
                  </a:moveTo>
                  <a:cubicBezTo>
                    <a:pt x="11668" y="28433"/>
                    <a:pt x="11919" y="28583"/>
                    <a:pt x="12061" y="28867"/>
                  </a:cubicBezTo>
                  <a:cubicBezTo>
                    <a:pt x="12168" y="29071"/>
                    <a:pt x="12482" y="29195"/>
                    <a:pt x="12328" y="29538"/>
                  </a:cubicBezTo>
                  <a:cubicBezTo>
                    <a:pt x="12459" y="29485"/>
                    <a:pt x="12585" y="29454"/>
                    <a:pt x="12705" y="29454"/>
                  </a:cubicBezTo>
                  <a:cubicBezTo>
                    <a:pt x="12865" y="29454"/>
                    <a:pt x="13014" y="29510"/>
                    <a:pt x="13149" y="29645"/>
                  </a:cubicBezTo>
                  <a:cubicBezTo>
                    <a:pt x="13139" y="29678"/>
                    <a:pt x="13136" y="29735"/>
                    <a:pt x="13114" y="29742"/>
                  </a:cubicBezTo>
                  <a:cubicBezTo>
                    <a:pt x="11928" y="30074"/>
                    <a:pt x="10743" y="30403"/>
                    <a:pt x="9557" y="30731"/>
                  </a:cubicBezTo>
                  <a:cubicBezTo>
                    <a:pt x="8765" y="30949"/>
                    <a:pt x="7950" y="31003"/>
                    <a:pt x="7133" y="31013"/>
                  </a:cubicBezTo>
                  <a:cubicBezTo>
                    <a:pt x="7099" y="31014"/>
                    <a:pt x="7064" y="31014"/>
                    <a:pt x="7029" y="31014"/>
                  </a:cubicBezTo>
                  <a:cubicBezTo>
                    <a:pt x="6832" y="31014"/>
                    <a:pt x="6633" y="30990"/>
                    <a:pt x="6518" y="30752"/>
                  </a:cubicBezTo>
                  <a:cubicBezTo>
                    <a:pt x="6610" y="30697"/>
                    <a:pt x="6686" y="30653"/>
                    <a:pt x="6765" y="30608"/>
                  </a:cubicBezTo>
                  <a:lnTo>
                    <a:pt x="6765" y="30608"/>
                  </a:lnTo>
                  <a:cubicBezTo>
                    <a:pt x="6768" y="30612"/>
                    <a:pt x="6772" y="30616"/>
                    <a:pt x="6775" y="30620"/>
                  </a:cubicBezTo>
                  <a:lnTo>
                    <a:pt x="6775" y="30602"/>
                  </a:lnTo>
                  <a:cubicBezTo>
                    <a:pt x="6772" y="30604"/>
                    <a:pt x="6768" y="30606"/>
                    <a:pt x="6765" y="30608"/>
                  </a:cubicBezTo>
                  <a:lnTo>
                    <a:pt x="6765" y="30608"/>
                  </a:lnTo>
                  <a:cubicBezTo>
                    <a:pt x="6707" y="30541"/>
                    <a:pt x="6645" y="30468"/>
                    <a:pt x="6568" y="30374"/>
                  </a:cubicBezTo>
                  <a:cubicBezTo>
                    <a:pt x="7004" y="29785"/>
                    <a:pt x="7475" y="29259"/>
                    <a:pt x="8165" y="28971"/>
                  </a:cubicBezTo>
                  <a:lnTo>
                    <a:pt x="8165" y="28971"/>
                  </a:lnTo>
                  <a:lnTo>
                    <a:pt x="8140" y="28974"/>
                  </a:lnTo>
                  <a:cubicBezTo>
                    <a:pt x="8486" y="28651"/>
                    <a:pt x="8878" y="28483"/>
                    <a:pt x="9358" y="28483"/>
                  </a:cubicBezTo>
                  <a:cubicBezTo>
                    <a:pt x="9383" y="28483"/>
                    <a:pt x="9407" y="28484"/>
                    <a:pt x="9432" y="28485"/>
                  </a:cubicBezTo>
                  <a:cubicBezTo>
                    <a:pt x="9540" y="28488"/>
                    <a:pt x="9647" y="28489"/>
                    <a:pt x="9755" y="28489"/>
                  </a:cubicBezTo>
                  <a:cubicBezTo>
                    <a:pt x="10263" y="28489"/>
                    <a:pt x="10772" y="28458"/>
                    <a:pt x="11282" y="28435"/>
                  </a:cubicBezTo>
                  <a:cubicBezTo>
                    <a:pt x="11301" y="28434"/>
                    <a:pt x="11320" y="28433"/>
                    <a:pt x="11339" y="28433"/>
                  </a:cubicBezTo>
                  <a:close/>
                  <a:moveTo>
                    <a:pt x="67116" y="26695"/>
                  </a:moveTo>
                  <a:cubicBezTo>
                    <a:pt x="67391" y="26695"/>
                    <a:pt x="67643" y="26807"/>
                    <a:pt x="67890" y="26931"/>
                  </a:cubicBezTo>
                  <a:cubicBezTo>
                    <a:pt x="68119" y="27049"/>
                    <a:pt x="68176" y="27281"/>
                    <a:pt x="68019" y="27485"/>
                  </a:cubicBezTo>
                  <a:cubicBezTo>
                    <a:pt x="67876" y="27674"/>
                    <a:pt x="67697" y="27842"/>
                    <a:pt x="67511" y="27985"/>
                  </a:cubicBezTo>
                  <a:cubicBezTo>
                    <a:pt x="66855" y="28499"/>
                    <a:pt x="66087" y="28763"/>
                    <a:pt x="65291" y="28964"/>
                  </a:cubicBezTo>
                  <a:cubicBezTo>
                    <a:pt x="65019" y="29031"/>
                    <a:pt x="64744" y="29081"/>
                    <a:pt x="64480" y="29167"/>
                  </a:cubicBezTo>
                  <a:cubicBezTo>
                    <a:pt x="61376" y="30177"/>
                    <a:pt x="58159" y="30563"/>
                    <a:pt x="54926" y="30874"/>
                  </a:cubicBezTo>
                  <a:cubicBezTo>
                    <a:pt x="54785" y="30889"/>
                    <a:pt x="54642" y="30898"/>
                    <a:pt x="54498" y="30898"/>
                  </a:cubicBezTo>
                  <a:cubicBezTo>
                    <a:pt x="54362" y="30898"/>
                    <a:pt x="54227" y="30890"/>
                    <a:pt x="54094" y="30871"/>
                  </a:cubicBezTo>
                  <a:cubicBezTo>
                    <a:pt x="53238" y="30748"/>
                    <a:pt x="52379" y="30722"/>
                    <a:pt x="51520" y="30722"/>
                  </a:cubicBezTo>
                  <a:cubicBezTo>
                    <a:pt x="51027" y="30722"/>
                    <a:pt x="50534" y="30731"/>
                    <a:pt x="50041" y="30734"/>
                  </a:cubicBezTo>
                  <a:cubicBezTo>
                    <a:pt x="48209" y="30749"/>
                    <a:pt x="46384" y="30828"/>
                    <a:pt x="44562" y="31052"/>
                  </a:cubicBezTo>
                  <a:cubicBezTo>
                    <a:pt x="44231" y="31092"/>
                    <a:pt x="43891" y="31077"/>
                    <a:pt x="43552" y="31099"/>
                  </a:cubicBezTo>
                  <a:cubicBezTo>
                    <a:pt x="42960" y="31135"/>
                    <a:pt x="42363" y="31156"/>
                    <a:pt x="41770" y="31220"/>
                  </a:cubicBezTo>
                  <a:cubicBezTo>
                    <a:pt x="41614" y="31237"/>
                    <a:pt x="41461" y="31246"/>
                    <a:pt x="41310" y="31246"/>
                  </a:cubicBezTo>
                  <a:cubicBezTo>
                    <a:pt x="40600" y="31246"/>
                    <a:pt x="39936" y="31061"/>
                    <a:pt x="39306" y="30699"/>
                  </a:cubicBezTo>
                  <a:cubicBezTo>
                    <a:pt x="39170" y="30624"/>
                    <a:pt x="39055" y="30510"/>
                    <a:pt x="38831" y="30331"/>
                  </a:cubicBezTo>
                  <a:cubicBezTo>
                    <a:pt x="39677" y="30288"/>
                    <a:pt x="40374" y="30281"/>
                    <a:pt x="41063" y="30213"/>
                  </a:cubicBezTo>
                  <a:cubicBezTo>
                    <a:pt x="42327" y="30092"/>
                    <a:pt x="43591" y="29931"/>
                    <a:pt x="44855" y="29799"/>
                  </a:cubicBezTo>
                  <a:cubicBezTo>
                    <a:pt x="46264" y="29652"/>
                    <a:pt x="47673" y="29585"/>
                    <a:pt x="49086" y="29585"/>
                  </a:cubicBezTo>
                  <a:cubicBezTo>
                    <a:pt x="49285" y="29585"/>
                    <a:pt x="49484" y="29586"/>
                    <a:pt x="49684" y="29588"/>
                  </a:cubicBezTo>
                  <a:cubicBezTo>
                    <a:pt x="49844" y="29591"/>
                    <a:pt x="50005" y="29592"/>
                    <a:pt x="50165" y="29592"/>
                  </a:cubicBezTo>
                  <a:cubicBezTo>
                    <a:pt x="52299" y="29592"/>
                    <a:pt x="54413" y="29397"/>
                    <a:pt x="56516" y="29035"/>
                  </a:cubicBezTo>
                  <a:cubicBezTo>
                    <a:pt x="57595" y="28849"/>
                    <a:pt x="58673" y="28667"/>
                    <a:pt x="59755" y="28509"/>
                  </a:cubicBezTo>
                  <a:cubicBezTo>
                    <a:pt x="61615" y="28245"/>
                    <a:pt x="63419" y="27781"/>
                    <a:pt x="65190" y="27164"/>
                  </a:cubicBezTo>
                  <a:cubicBezTo>
                    <a:pt x="65733" y="26974"/>
                    <a:pt x="66305" y="26877"/>
                    <a:pt x="66862" y="26727"/>
                  </a:cubicBezTo>
                  <a:cubicBezTo>
                    <a:pt x="66949" y="26705"/>
                    <a:pt x="67033" y="26695"/>
                    <a:pt x="67116" y="26695"/>
                  </a:cubicBezTo>
                  <a:close/>
                  <a:moveTo>
                    <a:pt x="69530" y="27045"/>
                  </a:moveTo>
                  <a:cubicBezTo>
                    <a:pt x="70219" y="27781"/>
                    <a:pt x="70040" y="28588"/>
                    <a:pt x="69244" y="28778"/>
                  </a:cubicBezTo>
                  <a:cubicBezTo>
                    <a:pt x="69094" y="28671"/>
                    <a:pt x="68947" y="28539"/>
                    <a:pt x="68776" y="28456"/>
                  </a:cubicBezTo>
                  <a:cubicBezTo>
                    <a:pt x="68750" y="28445"/>
                    <a:pt x="68721" y="28441"/>
                    <a:pt x="68691" y="28441"/>
                  </a:cubicBezTo>
                  <a:cubicBezTo>
                    <a:pt x="68610" y="28441"/>
                    <a:pt x="68516" y="28470"/>
                    <a:pt x="68433" y="28478"/>
                  </a:cubicBezTo>
                  <a:cubicBezTo>
                    <a:pt x="68408" y="28839"/>
                    <a:pt x="68408" y="28839"/>
                    <a:pt x="68686" y="29306"/>
                  </a:cubicBezTo>
                  <a:cubicBezTo>
                    <a:pt x="68444" y="29470"/>
                    <a:pt x="68244" y="29631"/>
                    <a:pt x="68019" y="29749"/>
                  </a:cubicBezTo>
                  <a:cubicBezTo>
                    <a:pt x="67119" y="30206"/>
                    <a:pt x="66219" y="30674"/>
                    <a:pt x="65301" y="31099"/>
                  </a:cubicBezTo>
                  <a:cubicBezTo>
                    <a:pt x="64693" y="31382"/>
                    <a:pt x="64068" y="31530"/>
                    <a:pt x="63419" y="31530"/>
                  </a:cubicBezTo>
                  <a:cubicBezTo>
                    <a:pt x="63103" y="31530"/>
                    <a:pt x="62782" y="31495"/>
                    <a:pt x="62454" y="31424"/>
                  </a:cubicBezTo>
                  <a:cubicBezTo>
                    <a:pt x="61644" y="31249"/>
                    <a:pt x="60809" y="31166"/>
                    <a:pt x="59983" y="31042"/>
                  </a:cubicBezTo>
                  <a:cubicBezTo>
                    <a:pt x="59773" y="31010"/>
                    <a:pt x="59558" y="30974"/>
                    <a:pt x="59326" y="30863"/>
                  </a:cubicBezTo>
                  <a:cubicBezTo>
                    <a:pt x="59423" y="30831"/>
                    <a:pt x="59512" y="30785"/>
                    <a:pt x="59609" y="30770"/>
                  </a:cubicBezTo>
                  <a:cubicBezTo>
                    <a:pt x="61244" y="30549"/>
                    <a:pt x="62855" y="30199"/>
                    <a:pt x="64433" y="29714"/>
                  </a:cubicBezTo>
                  <a:cubicBezTo>
                    <a:pt x="64733" y="29620"/>
                    <a:pt x="65051" y="29574"/>
                    <a:pt x="65362" y="29503"/>
                  </a:cubicBezTo>
                  <a:cubicBezTo>
                    <a:pt x="66265" y="29299"/>
                    <a:pt x="67104" y="28956"/>
                    <a:pt x="67829" y="28374"/>
                  </a:cubicBezTo>
                  <a:cubicBezTo>
                    <a:pt x="68044" y="28199"/>
                    <a:pt x="68304" y="28021"/>
                    <a:pt x="68411" y="27785"/>
                  </a:cubicBezTo>
                  <a:cubicBezTo>
                    <a:pt x="68644" y="27278"/>
                    <a:pt x="69080" y="27167"/>
                    <a:pt x="69530" y="27045"/>
                  </a:cubicBezTo>
                  <a:close/>
                  <a:moveTo>
                    <a:pt x="14506" y="27690"/>
                  </a:moveTo>
                  <a:cubicBezTo>
                    <a:pt x="14622" y="27690"/>
                    <a:pt x="14739" y="27697"/>
                    <a:pt x="14857" y="27710"/>
                  </a:cubicBezTo>
                  <a:cubicBezTo>
                    <a:pt x="15864" y="27828"/>
                    <a:pt x="16874" y="27914"/>
                    <a:pt x="17882" y="28010"/>
                  </a:cubicBezTo>
                  <a:cubicBezTo>
                    <a:pt x="18032" y="28023"/>
                    <a:pt x="18180" y="28046"/>
                    <a:pt x="18327" y="28046"/>
                  </a:cubicBezTo>
                  <a:cubicBezTo>
                    <a:pt x="18337" y="28046"/>
                    <a:pt x="18346" y="28046"/>
                    <a:pt x="18356" y="28046"/>
                  </a:cubicBezTo>
                  <a:cubicBezTo>
                    <a:pt x="18438" y="28043"/>
                    <a:pt x="18519" y="28042"/>
                    <a:pt x="18601" y="28042"/>
                  </a:cubicBezTo>
                  <a:cubicBezTo>
                    <a:pt x="20150" y="28042"/>
                    <a:pt x="21622" y="28453"/>
                    <a:pt x="23082" y="28931"/>
                  </a:cubicBezTo>
                  <a:cubicBezTo>
                    <a:pt x="23538" y="29081"/>
                    <a:pt x="24003" y="29145"/>
                    <a:pt x="24481" y="29192"/>
                  </a:cubicBezTo>
                  <a:cubicBezTo>
                    <a:pt x="24971" y="29238"/>
                    <a:pt x="25453" y="29371"/>
                    <a:pt x="25942" y="29452"/>
                  </a:cubicBezTo>
                  <a:cubicBezTo>
                    <a:pt x="26192" y="29492"/>
                    <a:pt x="26446" y="29513"/>
                    <a:pt x="26699" y="29516"/>
                  </a:cubicBezTo>
                  <a:cubicBezTo>
                    <a:pt x="26747" y="29518"/>
                    <a:pt x="26794" y="29518"/>
                    <a:pt x="26842" y="29518"/>
                  </a:cubicBezTo>
                  <a:cubicBezTo>
                    <a:pt x="27089" y="29518"/>
                    <a:pt x="27338" y="29503"/>
                    <a:pt x="27585" y="29503"/>
                  </a:cubicBezTo>
                  <a:cubicBezTo>
                    <a:pt x="27686" y="29503"/>
                    <a:pt x="27787" y="29506"/>
                    <a:pt x="27888" y="29513"/>
                  </a:cubicBezTo>
                  <a:cubicBezTo>
                    <a:pt x="28616" y="29568"/>
                    <a:pt x="29343" y="29613"/>
                    <a:pt x="30068" y="29613"/>
                  </a:cubicBezTo>
                  <a:cubicBezTo>
                    <a:pt x="30749" y="29613"/>
                    <a:pt x="31429" y="29574"/>
                    <a:pt x="32109" y="29467"/>
                  </a:cubicBezTo>
                  <a:cubicBezTo>
                    <a:pt x="32579" y="29391"/>
                    <a:pt x="33058" y="29365"/>
                    <a:pt x="33535" y="29365"/>
                  </a:cubicBezTo>
                  <a:cubicBezTo>
                    <a:pt x="33595" y="29365"/>
                    <a:pt x="33656" y="29366"/>
                    <a:pt x="33717" y="29366"/>
                  </a:cubicBezTo>
                  <a:cubicBezTo>
                    <a:pt x="34256" y="29378"/>
                    <a:pt x="34681" y="29674"/>
                    <a:pt x="35081" y="30067"/>
                  </a:cubicBezTo>
                  <a:cubicBezTo>
                    <a:pt x="33513" y="30559"/>
                    <a:pt x="31957" y="30950"/>
                    <a:pt x="30361" y="30950"/>
                  </a:cubicBezTo>
                  <a:cubicBezTo>
                    <a:pt x="29804" y="30950"/>
                    <a:pt x="29243" y="30902"/>
                    <a:pt x="28674" y="30795"/>
                  </a:cubicBezTo>
                  <a:cubicBezTo>
                    <a:pt x="28336" y="30732"/>
                    <a:pt x="27993" y="30648"/>
                    <a:pt x="27646" y="30648"/>
                  </a:cubicBezTo>
                  <a:cubicBezTo>
                    <a:pt x="27501" y="30648"/>
                    <a:pt x="27356" y="30663"/>
                    <a:pt x="27210" y="30699"/>
                  </a:cubicBezTo>
                  <a:cubicBezTo>
                    <a:pt x="27260" y="30728"/>
                    <a:pt x="27303" y="30777"/>
                    <a:pt x="27356" y="30788"/>
                  </a:cubicBezTo>
                  <a:cubicBezTo>
                    <a:pt x="28391" y="30994"/>
                    <a:pt x="29424" y="31111"/>
                    <a:pt x="30454" y="31111"/>
                  </a:cubicBezTo>
                  <a:cubicBezTo>
                    <a:pt x="31571" y="31111"/>
                    <a:pt x="32686" y="30974"/>
                    <a:pt x="33799" y="30663"/>
                  </a:cubicBezTo>
                  <a:cubicBezTo>
                    <a:pt x="34181" y="30560"/>
                    <a:pt x="34577" y="30492"/>
                    <a:pt x="34967" y="30416"/>
                  </a:cubicBezTo>
                  <a:cubicBezTo>
                    <a:pt x="35081" y="30395"/>
                    <a:pt x="35198" y="30395"/>
                    <a:pt x="35335" y="30385"/>
                  </a:cubicBezTo>
                  <a:cubicBezTo>
                    <a:pt x="35434" y="30592"/>
                    <a:pt x="35541" y="30781"/>
                    <a:pt x="35624" y="30981"/>
                  </a:cubicBezTo>
                  <a:cubicBezTo>
                    <a:pt x="35813" y="31442"/>
                    <a:pt x="35567" y="31874"/>
                    <a:pt x="35070" y="31934"/>
                  </a:cubicBezTo>
                  <a:cubicBezTo>
                    <a:pt x="34906" y="31956"/>
                    <a:pt x="34738" y="31970"/>
                    <a:pt x="34571" y="31970"/>
                  </a:cubicBezTo>
                  <a:cubicBezTo>
                    <a:pt x="34459" y="31970"/>
                    <a:pt x="34348" y="31963"/>
                    <a:pt x="34239" y="31949"/>
                  </a:cubicBezTo>
                  <a:cubicBezTo>
                    <a:pt x="33871" y="31897"/>
                    <a:pt x="33505" y="31876"/>
                    <a:pt x="33140" y="31876"/>
                  </a:cubicBezTo>
                  <a:cubicBezTo>
                    <a:pt x="32513" y="31876"/>
                    <a:pt x="31888" y="31939"/>
                    <a:pt x="31264" y="32020"/>
                  </a:cubicBezTo>
                  <a:cubicBezTo>
                    <a:pt x="30556" y="32114"/>
                    <a:pt x="29842" y="32178"/>
                    <a:pt x="29128" y="32238"/>
                  </a:cubicBezTo>
                  <a:cubicBezTo>
                    <a:pt x="29011" y="32248"/>
                    <a:pt x="28895" y="32252"/>
                    <a:pt x="28780" y="32252"/>
                  </a:cubicBezTo>
                  <a:cubicBezTo>
                    <a:pt x="28301" y="32252"/>
                    <a:pt x="27829" y="32171"/>
                    <a:pt x="27360" y="32042"/>
                  </a:cubicBezTo>
                  <a:cubicBezTo>
                    <a:pt x="26610" y="31838"/>
                    <a:pt x="25849" y="31710"/>
                    <a:pt x="25074" y="31628"/>
                  </a:cubicBezTo>
                  <a:cubicBezTo>
                    <a:pt x="23156" y="31431"/>
                    <a:pt x="21224" y="31306"/>
                    <a:pt x="19332" y="30906"/>
                  </a:cubicBezTo>
                  <a:cubicBezTo>
                    <a:pt x="18089" y="30638"/>
                    <a:pt x="16853" y="30331"/>
                    <a:pt x="15621" y="30014"/>
                  </a:cubicBezTo>
                  <a:cubicBezTo>
                    <a:pt x="14811" y="29803"/>
                    <a:pt x="14057" y="29427"/>
                    <a:pt x="13332" y="29013"/>
                  </a:cubicBezTo>
                  <a:cubicBezTo>
                    <a:pt x="13214" y="28949"/>
                    <a:pt x="13121" y="28842"/>
                    <a:pt x="12986" y="28728"/>
                  </a:cubicBezTo>
                  <a:cubicBezTo>
                    <a:pt x="13065" y="28719"/>
                    <a:pt x="13121" y="28705"/>
                    <a:pt x="13165" y="28705"/>
                  </a:cubicBezTo>
                  <a:cubicBezTo>
                    <a:pt x="13179" y="28705"/>
                    <a:pt x="13192" y="28706"/>
                    <a:pt x="13203" y="28710"/>
                  </a:cubicBezTo>
                  <a:cubicBezTo>
                    <a:pt x="14542" y="29142"/>
                    <a:pt x="15939" y="29210"/>
                    <a:pt x="17321" y="29349"/>
                  </a:cubicBezTo>
                  <a:cubicBezTo>
                    <a:pt x="17942" y="29409"/>
                    <a:pt x="18532" y="29546"/>
                    <a:pt x="19114" y="29770"/>
                  </a:cubicBezTo>
                  <a:cubicBezTo>
                    <a:pt x="19492" y="29917"/>
                    <a:pt x="19907" y="29971"/>
                    <a:pt x="20306" y="30067"/>
                  </a:cubicBezTo>
                  <a:cubicBezTo>
                    <a:pt x="19335" y="29681"/>
                    <a:pt x="18386" y="29249"/>
                    <a:pt x="17311" y="29152"/>
                  </a:cubicBezTo>
                  <a:cubicBezTo>
                    <a:pt x="16225" y="29056"/>
                    <a:pt x="15147" y="28857"/>
                    <a:pt x="14071" y="28671"/>
                  </a:cubicBezTo>
                  <a:cubicBezTo>
                    <a:pt x="13703" y="28606"/>
                    <a:pt x="13353" y="28456"/>
                    <a:pt x="12986" y="28342"/>
                  </a:cubicBezTo>
                  <a:cubicBezTo>
                    <a:pt x="13042" y="28031"/>
                    <a:pt x="13250" y="27952"/>
                    <a:pt x="13449" y="27881"/>
                  </a:cubicBezTo>
                  <a:cubicBezTo>
                    <a:pt x="13794" y="27754"/>
                    <a:pt x="14144" y="27690"/>
                    <a:pt x="14506" y="27690"/>
                  </a:cubicBezTo>
                  <a:close/>
                  <a:moveTo>
                    <a:pt x="69061" y="29541"/>
                  </a:moveTo>
                  <a:cubicBezTo>
                    <a:pt x="69125" y="29541"/>
                    <a:pt x="69194" y="29551"/>
                    <a:pt x="69268" y="29574"/>
                  </a:cubicBezTo>
                  <a:cubicBezTo>
                    <a:pt x="69208" y="29631"/>
                    <a:pt x="69158" y="29702"/>
                    <a:pt x="69087" y="29738"/>
                  </a:cubicBezTo>
                  <a:cubicBezTo>
                    <a:pt x="67522" y="30560"/>
                    <a:pt x="65955" y="31374"/>
                    <a:pt x="64387" y="32192"/>
                  </a:cubicBezTo>
                  <a:cubicBezTo>
                    <a:pt x="64245" y="32268"/>
                    <a:pt x="64106" y="32306"/>
                    <a:pt x="63947" y="32306"/>
                  </a:cubicBezTo>
                  <a:cubicBezTo>
                    <a:pt x="63906" y="32306"/>
                    <a:pt x="63863" y="32304"/>
                    <a:pt x="63819" y="32299"/>
                  </a:cubicBezTo>
                  <a:cubicBezTo>
                    <a:pt x="62026" y="32084"/>
                    <a:pt x="60234" y="31842"/>
                    <a:pt x="58469" y="31438"/>
                  </a:cubicBezTo>
                  <a:cubicBezTo>
                    <a:pt x="58340" y="31410"/>
                    <a:pt x="58212" y="31370"/>
                    <a:pt x="58080" y="31334"/>
                  </a:cubicBezTo>
                  <a:cubicBezTo>
                    <a:pt x="58128" y="31138"/>
                    <a:pt x="58237" y="31071"/>
                    <a:pt x="58386" y="31071"/>
                  </a:cubicBezTo>
                  <a:cubicBezTo>
                    <a:pt x="58405" y="31071"/>
                    <a:pt x="58424" y="31072"/>
                    <a:pt x="58444" y="31074"/>
                  </a:cubicBezTo>
                  <a:cubicBezTo>
                    <a:pt x="58701" y="31102"/>
                    <a:pt x="58962" y="31120"/>
                    <a:pt x="59215" y="31163"/>
                  </a:cubicBezTo>
                  <a:cubicBezTo>
                    <a:pt x="60273" y="31334"/>
                    <a:pt x="61337" y="31488"/>
                    <a:pt x="62387" y="31706"/>
                  </a:cubicBezTo>
                  <a:cubicBezTo>
                    <a:pt x="62724" y="31777"/>
                    <a:pt x="63058" y="31813"/>
                    <a:pt x="63388" y="31813"/>
                  </a:cubicBezTo>
                  <a:cubicBezTo>
                    <a:pt x="63943" y="31813"/>
                    <a:pt x="64486" y="31709"/>
                    <a:pt x="65015" y="31484"/>
                  </a:cubicBezTo>
                  <a:cubicBezTo>
                    <a:pt x="65765" y="31166"/>
                    <a:pt x="66487" y="30788"/>
                    <a:pt x="67211" y="30428"/>
                  </a:cubicBezTo>
                  <a:cubicBezTo>
                    <a:pt x="67747" y="30159"/>
                    <a:pt x="68266" y="29870"/>
                    <a:pt x="68797" y="29606"/>
                  </a:cubicBezTo>
                  <a:cubicBezTo>
                    <a:pt x="68877" y="29565"/>
                    <a:pt x="68964" y="29541"/>
                    <a:pt x="69061" y="29541"/>
                  </a:cubicBezTo>
                  <a:close/>
                  <a:moveTo>
                    <a:pt x="69519" y="29781"/>
                  </a:moveTo>
                  <a:cubicBezTo>
                    <a:pt x="70087" y="30103"/>
                    <a:pt x="70447" y="30588"/>
                    <a:pt x="70562" y="31220"/>
                  </a:cubicBezTo>
                  <a:cubicBezTo>
                    <a:pt x="70640" y="31649"/>
                    <a:pt x="70644" y="32088"/>
                    <a:pt x="70658" y="32524"/>
                  </a:cubicBezTo>
                  <a:cubicBezTo>
                    <a:pt x="70669" y="32902"/>
                    <a:pt x="70494" y="33213"/>
                    <a:pt x="70269" y="33502"/>
                  </a:cubicBezTo>
                  <a:cubicBezTo>
                    <a:pt x="70033" y="33802"/>
                    <a:pt x="69751" y="33935"/>
                    <a:pt x="69351" y="33949"/>
                  </a:cubicBezTo>
                  <a:cubicBezTo>
                    <a:pt x="69268" y="33951"/>
                    <a:pt x="69185" y="33952"/>
                    <a:pt x="69103" y="33952"/>
                  </a:cubicBezTo>
                  <a:cubicBezTo>
                    <a:pt x="68265" y="33952"/>
                    <a:pt x="67448" y="33822"/>
                    <a:pt x="66626" y="33663"/>
                  </a:cubicBezTo>
                  <a:cubicBezTo>
                    <a:pt x="65808" y="33502"/>
                    <a:pt x="64983" y="33373"/>
                    <a:pt x="64158" y="33235"/>
                  </a:cubicBezTo>
                  <a:cubicBezTo>
                    <a:pt x="62433" y="32938"/>
                    <a:pt x="60730" y="32538"/>
                    <a:pt x="59047" y="32049"/>
                  </a:cubicBezTo>
                  <a:cubicBezTo>
                    <a:pt x="58915" y="32013"/>
                    <a:pt x="58787" y="31956"/>
                    <a:pt x="58658" y="31906"/>
                  </a:cubicBezTo>
                  <a:cubicBezTo>
                    <a:pt x="58651" y="31903"/>
                    <a:pt x="58651" y="31867"/>
                    <a:pt x="58640" y="31814"/>
                  </a:cubicBezTo>
                  <a:lnTo>
                    <a:pt x="58640" y="31814"/>
                  </a:lnTo>
                  <a:cubicBezTo>
                    <a:pt x="59652" y="31959"/>
                    <a:pt x="60651" y="32114"/>
                    <a:pt x="61651" y="32249"/>
                  </a:cubicBezTo>
                  <a:cubicBezTo>
                    <a:pt x="62398" y="32353"/>
                    <a:pt x="63151" y="32438"/>
                    <a:pt x="63901" y="32506"/>
                  </a:cubicBezTo>
                  <a:cubicBezTo>
                    <a:pt x="63923" y="32508"/>
                    <a:pt x="63945" y="32510"/>
                    <a:pt x="63967" y="32510"/>
                  </a:cubicBezTo>
                  <a:cubicBezTo>
                    <a:pt x="64115" y="32510"/>
                    <a:pt x="64274" y="32460"/>
                    <a:pt x="64404" y="32396"/>
                  </a:cubicBezTo>
                  <a:cubicBezTo>
                    <a:pt x="65969" y="31610"/>
                    <a:pt x="67526" y="30817"/>
                    <a:pt x="69083" y="30024"/>
                  </a:cubicBezTo>
                  <a:cubicBezTo>
                    <a:pt x="69226" y="29953"/>
                    <a:pt x="69362" y="29870"/>
                    <a:pt x="69519" y="29781"/>
                  </a:cubicBezTo>
                  <a:close/>
                  <a:moveTo>
                    <a:pt x="24884" y="32603"/>
                  </a:moveTo>
                  <a:cubicBezTo>
                    <a:pt x="24945" y="32603"/>
                    <a:pt x="25009" y="32610"/>
                    <a:pt x="25078" y="32628"/>
                  </a:cubicBezTo>
                  <a:cubicBezTo>
                    <a:pt x="24185" y="33145"/>
                    <a:pt x="23289" y="33663"/>
                    <a:pt x="22393" y="34181"/>
                  </a:cubicBezTo>
                  <a:cubicBezTo>
                    <a:pt x="22406" y="33917"/>
                    <a:pt x="22546" y="33767"/>
                    <a:pt x="22764" y="33627"/>
                  </a:cubicBezTo>
                  <a:cubicBezTo>
                    <a:pt x="23349" y="33256"/>
                    <a:pt x="23928" y="32874"/>
                    <a:pt x="24592" y="32656"/>
                  </a:cubicBezTo>
                  <a:cubicBezTo>
                    <a:pt x="24684" y="32625"/>
                    <a:pt x="24779" y="32603"/>
                    <a:pt x="24884" y="32603"/>
                  </a:cubicBezTo>
                  <a:close/>
                  <a:moveTo>
                    <a:pt x="71037" y="32221"/>
                  </a:moveTo>
                  <a:cubicBezTo>
                    <a:pt x="71208" y="32481"/>
                    <a:pt x="71151" y="32752"/>
                    <a:pt x="71058" y="33017"/>
                  </a:cubicBezTo>
                  <a:cubicBezTo>
                    <a:pt x="70873" y="33553"/>
                    <a:pt x="70520" y="33961"/>
                    <a:pt x="70074" y="34296"/>
                  </a:cubicBezTo>
                  <a:lnTo>
                    <a:pt x="70074" y="34296"/>
                  </a:lnTo>
                  <a:cubicBezTo>
                    <a:pt x="70244" y="34084"/>
                    <a:pt x="70427" y="33882"/>
                    <a:pt x="70583" y="33660"/>
                  </a:cubicBezTo>
                  <a:cubicBezTo>
                    <a:pt x="70883" y="33231"/>
                    <a:pt x="70990" y="32738"/>
                    <a:pt x="71037" y="32221"/>
                  </a:cubicBezTo>
                  <a:close/>
                  <a:moveTo>
                    <a:pt x="13990" y="30266"/>
                  </a:moveTo>
                  <a:cubicBezTo>
                    <a:pt x="14328" y="30266"/>
                    <a:pt x="14660" y="30334"/>
                    <a:pt x="14982" y="30446"/>
                  </a:cubicBezTo>
                  <a:cubicBezTo>
                    <a:pt x="15173" y="30511"/>
                    <a:pt x="15346" y="30572"/>
                    <a:pt x="15529" y="30572"/>
                  </a:cubicBezTo>
                  <a:cubicBezTo>
                    <a:pt x="15613" y="30572"/>
                    <a:pt x="15699" y="30559"/>
                    <a:pt x="15789" y="30528"/>
                  </a:cubicBezTo>
                  <a:cubicBezTo>
                    <a:pt x="15799" y="30524"/>
                    <a:pt x="15810" y="30523"/>
                    <a:pt x="15821" y="30523"/>
                  </a:cubicBezTo>
                  <a:cubicBezTo>
                    <a:pt x="15880" y="30523"/>
                    <a:pt x="15965" y="30564"/>
                    <a:pt x="16118" y="30602"/>
                  </a:cubicBezTo>
                  <a:cubicBezTo>
                    <a:pt x="15871" y="30728"/>
                    <a:pt x="15711" y="30810"/>
                    <a:pt x="15549" y="30892"/>
                  </a:cubicBezTo>
                  <a:cubicBezTo>
                    <a:pt x="15554" y="30917"/>
                    <a:pt x="15557" y="30942"/>
                    <a:pt x="15561" y="30967"/>
                  </a:cubicBezTo>
                  <a:cubicBezTo>
                    <a:pt x="15671" y="30942"/>
                    <a:pt x="15789" y="30927"/>
                    <a:pt x="15897" y="30888"/>
                  </a:cubicBezTo>
                  <a:cubicBezTo>
                    <a:pt x="16029" y="30845"/>
                    <a:pt x="16149" y="30767"/>
                    <a:pt x="16282" y="30738"/>
                  </a:cubicBezTo>
                  <a:cubicBezTo>
                    <a:pt x="16327" y="30729"/>
                    <a:pt x="16372" y="30726"/>
                    <a:pt x="16422" y="30726"/>
                  </a:cubicBezTo>
                  <a:cubicBezTo>
                    <a:pt x="16511" y="30726"/>
                    <a:pt x="16613" y="30736"/>
                    <a:pt x="16739" y="30738"/>
                  </a:cubicBezTo>
                  <a:cubicBezTo>
                    <a:pt x="16553" y="31059"/>
                    <a:pt x="16307" y="31163"/>
                    <a:pt x="16053" y="31249"/>
                  </a:cubicBezTo>
                  <a:cubicBezTo>
                    <a:pt x="15353" y="31474"/>
                    <a:pt x="14646" y="31674"/>
                    <a:pt x="13953" y="31924"/>
                  </a:cubicBezTo>
                  <a:cubicBezTo>
                    <a:pt x="13342" y="32145"/>
                    <a:pt x="12750" y="32424"/>
                    <a:pt x="12142" y="32666"/>
                  </a:cubicBezTo>
                  <a:cubicBezTo>
                    <a:pt x="11089" y="33081"/>
                    <a:pt x="10050" y="33535"/>
                    <a:pt x="8975" y="33881"/>
                  </a:cubicBezTo>
                  <a:cubicBezTo>
                    <a:pt x="7750" y="34273"/>
                    <a:pt x="6490" y="34567"/>
                    <a:pt x="5239" y="34895"/>
                  </a:cubicBezTo>
                  <a:cubicBezTo>
                    <a:pt x="5091" y="34936"/>
                    <a:pt x="4939" y="34987"/>
                    <a:pt x="4790" y="34987"/>
                  </a:cubicBezTo>
                  <a:cubicBezTo>
                    <a:pt x="4640" y="34987"/>
                    <a:pt x="4494" y="34935"/>
                    <a:pt x="4361" y="34771"/>
                  </a:cubicBezTo>
                  <a:cubicBezTo>
                    <a:pt x="4504" y="34285"/>
                    <a:pt x="4857" y="33952"/>
                    <a:pt x="5254" y="33699"/>
                  </a:cubicBezTo>
                  <a:cubicBezTo>
                    <a:pt x="5821" y="33335"/>
                    <a:pt x="6426" y="33031"/>
                    <a:pt x="7025" y="32727"/>
                  </a:cubicBezTo>
                  <a:cubicBezTo>
                    <a:pt x="7553" y="32456"/>
                    <a:pt x="8097" y="32210"/>
                    <a:pt x="8636" y="31964"/>
                  </a:cubicBezTo>
                  <a:cubicBezTo>
                    <a:pt x="8961" y="31814"/>
                    <a:pt x="9293" y="31677"/>
                    <a:pt x="9622" y="31538"/>
                  </a:cubicBezTo>
                  <a:cubicBezTo>
                    <a:pt x="10004" y="31377"/>
                    <a:pt x="10385" y="31217"/>
                    <a:pt x="10771" y="31056"/>
                  </a:cubicBezTo>
                  <a:cubicBezTo>
                    <a:pt x="10878" y="31010"/>
                    <a:pt x="10985" y="30945"/>
                    <a:pt x="11097" y="30917"/>
                  </a:cubicBezTo>
                  <a:cubicBezTo>
                    <a:pt x="11847" y="30724"/>
                    <a:pt x="12600" y="30556"/>
                    <a:pt x="13342" y="30352"/>
                  </a:cubicBezTo>
                  <a:cubicBezTo>
                    <a:pt x="13561" y="30293"/>
                    <a:pt x="13777" y="30266"/>
                    <a:pt x="13990" y="30266"/>
                  </a:cubicBezTo>
                  <a:close/>
                  <a:moveTo>
                    <a:pt x="53809" y="31320"/>
                  </a:moveTo>
                  <a:cubicBezTo>
                    <a:pt x="54499" y="31320"/>
                    <a:pt x="55177" y="31395"/>
                    <a:pt x="55844" y="31560"/>
                  </a:cubicBezTo>
                  <a:cubicBezTo>
                    <a:pt x="56484" y="31717"/>
                    <a:pt x="57127" y="31860"/>
                    <a:pt x="57740" y="32088"/>
                  </a:cubicBezTo>
                  <a:cubicBezTo>
                    <a:pt x="59365" y="32692"/>
                    <a:pt x="61037" y="33131"/>
                    <a:pt x="62726" y="33506"/>
                  </a:cubicBezTo>
                  <a:cubicBezTo>
                    <a:pt x="64198" y="33831"/>
                    <a:pt x="65680" y="34117"/>
                    <a:pt x="67162" y="34406"/>
                  </a:cubicBezTo>
                  <a:cubicBezTo>
                    <a:pt x="67551" y="34481"/>
                    <a:pt x="67943" y="34518"/>
                    <a:pt x="68335" y="34518"/>
                  </a:cubicBezTo>
                  <a:cubicBezTo>
                    <a:pt x="68637" y="34518"/>
                    <a:pt x="68939" y="34496"/>
                    <a:pt x="69240" y="34453"/>
                  </a:cubicBezTo>
                  <a:cubicBezTo>
                    <a:pt x="69314" y="34442"/>
                    <a:pt x="69385" y="34408"/>
                    <a:pt x="69462" y="34408"/>
                  </a:cubicBezTo>
                  <a:cubicBezTo>
                    <a:pt x="69486" y="34408"/>
                    <a:pt x="69511" y="34412"/>
                    <a:pt x="69537" y="34420"/>
                  </a:cubicBezTo>
                  <a:cubicBezTo>
                    <a:pt x="69280" y="35010"/>
                    <a:pt x="68848" y="35317"/>
                    <a:pt x="68290" y="35413"/>
                  </a:cubicBezTo>
                  <a:cubicBezTo>
                    <a:pt x="68069" y="35451"/>
                    <a:pt x="67840" y="35468"/>
                    <a:pt x="67612" y="35468"/>
                  </a:cubicBezTo>
                  <a:cubicBezTo>
                    <a:pt x="67480" y="35468"/>
                    <a:pt x="67349" y="35463"/>
                    <a:pt x="67219" y="35452"/>
                  </a:cubicBezTo>
                  <a:cubicBezTo>
                    <a:pt x="65912" y="35356"/>
                    <a:pt x="64608" y="35242"/>
                    <a:pt x="63319" y="34949"/>
                  </a:cubicBezTo>
                  <a:cubicBezTo>
                    <a:pt x="62208" y="34695"/>
                    <a:pt x="61069" y="34738"/>
                    <a:pt x="59934" y="34706"/>
                  </a:cubicBezTo>
                  <a:cubicBezTo>
                    <a:pt x="59223" y="34685"/>
                    <a:pt x="58505" y="34638"/>
                    <a:pt x="57794" y="34563"/>
                  </a:cubicBezTo>
                  <a:cubicBezTo>
                    <a:pt x="56355" y="34406"/>
                    <a:pt x="54920" y="34171"/>
                    <a:pt x="53473" y="34059"/>
                  </a:cubicBezTo>
                  <a:cubicBezTo>
                    <a:pt x="53147" y="34035"/>
                    <a:pt x="52821" y="34027"/>
                    <a:pt x="52493" y="34027"/>
                  </a:cubicBezTo>
                  <a:cubicBezTo>
                    <a:pt x="51808" y="34027"/>
                    <a:pt x="51120" y="34064"/>
                    <a:pt x="50434" y="34074"/>
                  </a:cubicBezTo>
                  <a:cubicBezTo>
                    <a:pt x="49973" y="34085"/>
                    <a:pt x="49510" y="34135"/>
                    <a:pt x="49050" y="34135"/>
                  </a:cubicBezTo>
                  <a:cubicBezTo>
                    <a:pt x="49035" y="34135"/>
                    <a:pt x="49020" y="34135"/>
                    <a:pt x="49006" y="34135"/>
                  </a:cubicBezTo>
                  <a:cubicBezTo>
                    <a:pt x="48910" y="34134"/>
                    <a:pt x="48814" y="34133"/>
                    <a:pt x="48718" y="34133"/>
                  </a:cubicBezTo>
                  <a:cubicBezTo>
                    <a:pt x="46341" y="34133"/>
                    <a:pt x="43990" y="34386"/>
                    <a:pt x="41648" y="34784"/>
                  </a:cubicBezTo>
                  <a:cubicBezTo>
                    <a:pt x="41513" y="34809"/>
                    <a:pt x="41374" y="34820"/>
                    <a:pt x="41234" y="34838"/>
                  </a:cubicBezTo>
                  <a:cubicBezTo>
                    <a:pt x="41183" y="34845"/>
                    <a:pt x="41134" y="34848"/>
                    <a:pt x="41086" y="34848"/>
                  </a:cubicBezTo>
                  <a:cubicBezTo>
                    <a:pt x="40742" y="34848"/>
                    <a:pt x="40492" y="34680"/>
                    <a:pt x="40285" y="34367"/>
                  </a:cubicBezTo>
                  <a:cubicBezTo>
                    <a:pt x="39891" y="33774"/>
                    <a:pt x="39677" y="33124"/>
                    <a:pt x="39581" y="32363"/>
                  </a:cubicBezTo>
                  <a:cubicBezTo>
                    <a:pt x="39799" y="32338"/>
                    <a:pt x="40009" y="32324"/>
                    <a:pt x="40220" y="32288"/>
                  </a:cubicBezTo>
                  <a:cubicBezTo>
                    <a:pt x="40398" y="32261"/>
                    <a:pt x="40571" y="32216"/>
                    <a:pt x="40748" y="32175"/>
                  </a:cubicBezTo>
                  <a:lnTo>
                    <a:pt x="40748" y="32175"/>
                  </a:lnTo>
                  <a:cubicBezTo>
                    <a:pt x="40760" y="32176"/>
                    <a:pt x="40772" y="32177"/>
                    <a:pt x="40784" y="32178"/>
                  </a:cubicBezTo>
                  <a:lnTo>
                    <a:pt x="40784" y="32167"/>
                  </a:lnTo>
                  <a:cubicBezTo>
                    <a:pt x="40772" y="32169"/>
                    <a:pt x="40760" y="32172"/>
                    <a:pt x="40748" y="32175"/>
                  </a:cubicBezTo>
                  <a:lnTo>
                    <a:pt x="40748" y="32175"/>
                  </a:lnTo>
                  <a:cubicBezTo>
                    <a:pt x="40531" y="32157"/>
                    <a:pt x="40315" y="32135"/>
                    <a:pt x="40099" y="32127"/>
                  </a:cubicBezTo>
                  <a:cubicBezTo>
                    <a:pt x="39891" y="32120"/>
                    <a:pt x="39685" y="32131"/>
                    <a:pt x="39470" y="32024"/>
                  </a:cubicBezTo>
                  <a:cubicBezTo>
                    <a:pt x="39731" y="31988"/>
                    <a:pt x="39991" y="31938"/>
                    <a:pt x="40255" y="31921"/>
                  </a:cubicBezTo>
                  <a:cubicBezTo>
                    <a:pt x="42474" y="31788"/>
                    <a:pt x="44691" y="31664"/>
                    <a:pt x="46909" y="31538"/>
                  </a:cubicBezTo>
                  <a:cubicBezTo>
                    <a:pt x="46913" y="31538"/>
                    <a:pt x="46918" y="31538"/>
                    <a:pt x="46922" y="31538"/>
                  </a:cubicBezTo>
                  <a:cubicBezTo>
                    <a:pt x="46993" y="31538"/>
                    <a:pt x="47067" y="31564"/>
                    <a:pt x="47141" y="31578"/>
                  </a:cubicBezTo>
                  <a:cubicBezTo>
                    <a:pt x="47327" y="31560"/>
                    <a:pt x="47516" y="31538"/>
                    <a:pt x="47705" y="31520"/>
                  </a:cubicBezTo>
                  <a:cubicBezTo>
                    <a:pt x="48220" y="31478"/>
                    <a:pt x="48730" y="31413"/>
                    <a:pt x="49245" y="31402"/>
                  </a:cubicBezTo>
                  <a:cubicBezTo>
                    <a:pt x="50638" y="31367"/>
                    <a:pt x="52030" y="31374"/>
                    <a:pt x="53420" y="31328"/>
                  </a:cubicBezTo>
                  <a:cubicBezTo>
                    <a:pt x="53550" y="31322"/>
                    <a:pt x="53679" y="31320"/>
                    <a:pt x="53809" y="31320"/>
                  </a:cubicBezTo>
                  <a:close/>
                  <a:moveTo>
                    <a:pt x="21872" y="34991"/>
                  </a:moveTo>
                  <a:cubicBezTo>
                    <a:pt x="21877" y="34991"/>
                    <a:pt x="21883" y="34991"/>
                    <a:pt x="21889" y="34992"/>
                  </a:cubicBezTo>
                  <a:cubicBezTo>
                    <a:pt x="21978" y="34995"/>
                    <a:pt x="22106" y="35092"/>
                    <a:pt x="22139" y="35178"/>
                  </a:cubicBezTo>
                  <a:cubicBezTo>
                    <a:pt x="22228" y="35402"/>
                    <a:pt x="22192" y="35635"/>
                    <a:pt x="21974" y="35906"/>
                  </a:cubicBezTo>
                  <a:cubicBezTo>
                    <a:pt x="21864" y="35663"/>
                    <a:pt x="21757" y="35481"/>
                    <a:pt x="21699" y="35285"/>
                  </a:cubicBezTo>
                  <a:cubicBezTo>
                    <a:pt x="21668" y="35160"/>
                    <a:pt x="21701" y="34991"/>
                    <a:pt x="21872" y="34991"/>
                  </a:cubicBezTo>
                  <a:close/>
                  <a:moveTo>
                    <a:pt x="21239" y="35377"/>
                  </a:moveTo>
                  <a:lnTo>
                    <a:pt x="21239" y="35377"/>
                  </a:lnTo>
                  <a:cubicBezTo>
                    <a:pt x="21382" y="35585"/>
                    <a:pt x="21596" y="35702"/>
                    <a:pt x="21571" y="35977"/>
                  </a:cubicBezTo>
                  <a:cubicBezTo>
                    <a:pt x="21139" y="35910"/>
                    <a:pt x="21128" y="35892"/>
                    <a:pt x="21239" y="35377"/>
                  </a:cubicBezTo>
                  <a:close/>
                  <a:moveTo>
                    <a:pt x="21768" y="34177"/>
                  </a:moveTo>
                  <a:cubicBezTo>
                    <a:pt x="21621" y="34435"/>
                    <a:pt x="21503" y="34663"/>
                    <a:pt x="21364" y="34873"/>
                  </a:cubicBezTo>
                  <a:cubicBezTo>
                    <a:pt x="21303" y="34967"/>
                    <a:pt x="21206" y="35045"/>
                    <a:pt x="21110" y="35102"/>
                  </a:cubicBezTo>
                  <a:cubicBezTo>
                    <a:pt x="20478" y="35467"/>
                    <a:pt x="19835" y="35821"/>
                    <a:pt x="19203" y="36185"/>
                  </a:cubicBezTo>
                  <a:cubicBezTo>
                    <a:pt x="19055" y="36271"/>
                    <a:pt x="18926" y="36317"/>
                    <a:pt x="18789" y="36317"/>
                  </a:cubicBezTo>
                  <a:cubicBezTo>
                    <a:pt x="18577" y="36317"/>
                    <a:pt x="18344" y="36207"/>
                    <a:pt x="17989" y="35963"/>
                  </a:cubicBezTo>
                  <a:cubicBezTo>
                    <a:pt x="19250" y="35366"/>
                    <a:pt x="20489" y="34781"/>
                    <a:pt x="21768" y="34177"/>
                  </a:cubicBezTo>
                  <a:close/>
                  <a:moveTo>
                    <a:pt x="28093" y="17119"/>
                  </a:moveTo>
                  <a:cubicBezTo>
                    <a:pt x="28147" y="17119"/>
                    <a:pt x="28202" y="17119"/>
                    <a:pt x="28256" y="17121"/>
                  </a:cubicBezTo>
                  <a:cubicBezTo>
                    <a:pt x="28535" y="17128"/>
                    <a:pt x="28813" y="17131"/>
                    <a:pt x="29099" y="17192"/>
                  </a:cubicBezTo>
                  <a:cubicBezTo>
                    <a:pt x="28831" y="17225"/>
                    <a:pt x="28564" y="17253"/>
                    <a:pt x="28295" y="17289"/>
                  </a:cubicBezTo>
                  <a:cubicBezTo>
                    <a:pt x="27999" y="17328"/>
                    <a:pt x="27703" y="17371"/>
                    <a:pt x="27410" y="17421"/>
                  </a:cubicBezTo>
                  <a:cubicBezTo>
                    <a:pt x="26424" y="17586"/>
                    <a:pt x="25560" y="17985"/>
                    <a:pt x="24828" y="18678"/>
                  </a:cubicBezTo>
                  <a:cubicBezTo>
                    <a:pt x="24264" y="19210"/>
                    <a:pt x="24192" y="19849"/>
                    <a:pt x="24396" y="20538"/>
                  </a:cubicBezTo>
                  <a:cubicBezTo>
                    <a:pt x="24639" y="21357"/>
                    <a:pt x="25110" y="22053"/>
                    <a:pt x="25703" y="22646"/>
                  </a:cubicBezTo>
                  <a:cubicBezTo>
                    <a:pt x="26195" y="23139"/>
                    <a:pt x="26739" y="23578"/>
                    <a:pt x="27275" y="24021"/>
                  </a:cubicBezTo>
                  <a:cubicBezTo>
                    <a:pt x="27425" y="24142"/>
                    <a:pt x="27621" y="24210"/>
                    <a:pt x="27803" y="24288"/>
                  </a:cubicBezTo>
                  <a:cubicBezTo>
                    <a:pt x="29289" y="24917"/>
                    <a:pt x="30814" y="25417"/>
                    <a:pt x="32381" y="25803"/>
                  </a:cubicBezTo>
                  <a:cubicBezTo>
                    <a:pt x="32649" y="25867"/>
                    <a:pt x="32867" y="25959"/>
                    <a:pt x="33027" y="26253"/>
                  </a:cubicBezTo>
                  <a:cubicBezTo>
                    <a:pt x="33213" y="26599"/>
                    <a:pt x="33549" y="26853"/>
                    <a:pt x="33981" y="26892"/>
                  </a:cubicBezTo>
                  <a:cubicBezTo>
                    <a:pt x="33990" y="26893"/>
                    <a:pt x="33999" y="26894"/>
                    <a:pt x="34008" y="26894"/>
                  </a:cubicBezTo>
                  <a:cubicBezTo>
                    <a:pt x="34086" y="26894"/>
                    <a:pt x="34175" y="26856"/>
                    <a:pt x="34341" y="26824"/>
                  </a:cubicBezTo>
                  <a:cubicBezTo>
                    <a:pt x="34163" y="26703"/>
                    <a:pt x="34063" y="26638"/>
                    <a:pt x="33963" y="26574"/>
                  </a:cubicBezTo>
                  <a:cubicBezTo>
                    <a:pt x="34059" y="26446"/>
                    <a:pt x="34112" y="26376"/>
                    <a:pt x="34177" y="26376"/>
                  </a:cubicBezTo>
                  <a:cubicBezTo>
                    <a:pt x="34256" y="26376"/>
                    <a:pt x="34353" y="26483"/>
                    <a:pt x="34570" y="26724"/>
                  </a:cubicBezTo>
                  <a:cubicBezTo>
                    <a:pt x="34656" y="26608"/>
                    <a:pt x="34751" y="26568"/>
                    <a:pt x="34851" y="26568"/>
                  </a:cubicBezTo>
                  <a:cubicBezTo>
                    <a:pt x="34960" y="26568"/>
                    <a:pt x="35075" y="26615"/>
                    <a:pt x="35188" y="26663"/>
                  </a:cubicBezTo>
                  <a:cubicBezTo>
                    <a:pt x="35724" y="26892"/>
                    <a:pt x="36202" y="27210"/>
                    <a:pt x="36624" y="27606"/>
                  </a:cubicBezTo>
                  <a:cubicBezTo>
                    <a:pt x="36924" y="27892"/>
                    <a:pt x="37067" y="28260"/>
                    <a:pt x="37148" y="28659"/>
                  </a:cubicBezTo>
                  <a:cubicBezTo>
                    <a:pt x="37206" y="28949"/>
                    <a:pt x="37274" y="29238"/>
                    <a:pt x="37352" y="29524"/>
                  </a:cubicBezTo>
                  <a:cubicBezTo>
                    <a:pt x="37595" y="30406"/>
                    <a:pt x="37842" y="31285"/>
                    <a:pt x="38091" y="32163"/>
                  </a:cubicBezTo>
                  <a:cubicBezTo>
                    <a:pt x="38188" y="32506"/>
                    <a:pt x="38299" y="32849"/>
                    <a:pt x="38409" y="33188"/>
                  </a:cubicBezTo>
                  <a:cubicBezTo>
                    <a:pt x="38645" y="33902"/>
                    <a:pt x="38892" y="34616"/>
                    <a:pt x="39120" y="35335"/>
                  </a:cubicBezTo>
                  <a:cubicBezTo>
                    <a:pt x="39167" y="35478"/>
                    <a:pt x="39159" y="35638"/>
                    <a:pt x="39177" y="35788"/>
                  </a:cubicBezTo>
                  <a:cubicBezTo>
                    <a:pt x="38506" y="34931"/>
                    <a:pt x="38027" y="34024"/>
                    <a:pt x="37748" y="33020"/>
                  </a:cubicBezTo>
                  <a:cubicBezTo>
                    <a:pt x="37506" y="32138"/>
                    <a:pt x="37256" y="31260"/>
                    <a:pt x="37028" y="30374"/>
                  </a:cubicBezTo>
                  <a:cubicBezTo>
                    <a:pt x="36896" y="29849"/>
                    <a:pt x="36617" y="29424"/>
                    <a:pt x="36210" y="29088"/>
                  </a:cubicBezTo>
                  <a:cubicBezTo>
                    <a:pt x="35663" y="28646"/>
                    <a:pt x="35224" y="28113"/>
                    <a:pt x="34842" y="27528"/>
                  </a:cubicBezTo>
                  <a:cubicBezTo>
                    <a:pt x="34738" y="27374"/>
                    <a:pt x="34692" y="27159"/>
                    <a:pt x="34427" y="27113"/>
                  </a:cubicBezTo>
                  <a:lnTo>
                    <a:pt x="34427" y="27113"/>
                  </a:lnTo>
                  <a:cubicBezTo>
                    <a:pt x="34392" y="27357"/>
                    <a:pt x="34531" y="27510"/>
                    <a:pt x="34641" y="27660"/>
                  </a:cubicBezTo>
                  <a:cubicBezTo>
                    <a:pt x="35091" y="28267"/>
                    <a:pt x="35546" y="28867"/>
                    <a:pt x="35999" y="29470"/>
                  </a:cubicBezTo>
                  <a:cubicBezTo>
                    <a:pt x="36070" y="29564"/>
                    <a:pt x="36128" y="29666"/>
                    <a:pt x="36199" y="29763"/>
                  </a:cubicBezTo>
                  <a:cubicBezTo>
                    <a:pt x="36291" y="29888"/>
                    <a:pt x="36217" y="29945"/>
                    <a:pt x="36116" y="30002"/>
                  </a:cubicBezTo>
                  <a:cubicBezTo>
                    <a:pt x="36113" y="30006"/>
                    <a:pt x="36146" y="30067"/>
                    <a:pt x="36159" y="30106"/>
                  </a:cubicBezTo>
                  <a:cubicBezTo>
                    <a:pt x="36638" y="31474"/>
                    <a:pt x="37113" y="32842"/>
                    <a:pt x="37595" y="34209"/>
                  </a:cubicBezTo>
                  <a:cubicBezTo>
                    <a:pt x="37681" y="34453"/>
                    <a:pt x="37788" y="34688"/>
                    <a:pt x="37913" y="34913"/>
                  </a:cubicBezTo>
                  <a:cubicBezTo>
                    <a:pt x="37964" y="35002"/>
                    <a:pt x="37985" y="35189"/>
                    <a:pt x="38110" y="35189"/>
                  </a:cubicBezTo>
                  <a:cubicBezTo>
                    <a:pt x="38152" y="35189"/>
                    <a:pt x="38204" y="35168"/>
                    <a:pt x="38274" y="35117"/>
                  </a:cubicBezTo>
                  <a:cubicBezTo>
                    <a:pt x="38275" y="35116"/>
                    <a:pt x="38276" y="35116"/>
                    <a:pt x="38278" y="35116"/>
                  </a:cubicBezTo>
                  <a:cubicBezTo>
                    <a:pt x="38298" y="35116"/>
                    <a:pt x="38376" y="35174"/>
                    <a:pt x="38399" y="35216"/>
                  </a:cubicBezTo>
                  <a:cubicBezTo>
                    <a:pt x="38638" y="35645"/>
                    <a:pt x="38874" y="36081"/>
                    <a:pt x="39145" y="36577"/>
                  </a:cubicBezTo>
                  <a:cubicBezTo>
                    <a:pt x="38338" y="35999"/>
                    <a:pt x="37756" y="35353"/>
                    <a:pt x="37460" y="34466"/>
                  </a:cubicBezTo>
                  <a:cubicBezTo>
                    <a:pt x="37142" y="33528"/>
                    <a:pt x="36795" y="32595"/>
                    <a:pt x="36434" y="31667"/>
                  </a:cubicBezTo>
                  <a:cubicBezTo>
                    <a:pt x="36184" y="31016"/>
                    <a:pt x="35924" y="30370"/>
                    <a:pt x="35617" y="29749"/>
                  </a:cubicBezTo>
                  <a:cubicBezTo>
                    <a:pt x="35188" y="28885"/>
                    <a:pt x="34539" y="28178"/>
                    <a:pt x="33878" y="27489"/>
                  </a:cubicBezTo>
                  <a:cubicBezTo>
                    <a:pt x="33495" y="27085"/>
                    <a:pt x="33120" y="26674"/>
                    <a:pt x="32752" y="26264"/>
                  </a:cubicBezTo>
                  <a:cubicBezTo>
                    <a:pt x="32503" y="25985"/>
                    <a:pt x="32163" y="25964"/>
                    <a:pt x="31831" y="25903"/>
                  </a:cubicBezTo>
                  <a:cubicBezTo>
                    <a:pt x="31106" y="25778"/>
                    <a:pt x="30382" y="25667"/>
                    <a:pt x="29660" y="25524"/>
                  </a:cubicBezTo>
                  <a:cubicBezTo>
                    <a:pt x="28735" y="25338"/>
                    <a:pt x="27870" y="24982"/>
                    <a:pt x="27107" y="24421"/>
                  </a:cubicBezTo>
                  <a:cubicBezTo>
                    <a:pt x="26256" y="23800"/>
                    <a:pt x="25371" y="23210"/>
                    <a:pt x="24768" y="22317"/>
                  </a:cubicBezTo>
                  <a:cubicBezTo>
                    <a:pt x="24503" y="21924"/>
                    <a:pt x="24214" y="21532"/>
                    <a:pt x="24039" y="21095"/>
                  </a:cubicBezTo>
                  <a:cubicBezTo>
                    <a:pt x="23642" y="20106"/>
                    <a:pt x="23835" y="19163"/>
                    <a:pt x="24485" y="18349"/>
                  </a:cubicBezTo>
                  <a:cubicBezTo>
                    <a:pt x="24707" y="18074"/>
                    <a:pt x="25096" y="17910"/>
                    <a:pt x="25432" y="17749"/>
                  </a:cubicBezTo>
                  <a:cubicBezTo>
                    <a:pt x="26272" y="17347"/>
                    <a:pt x="27160" y="17119"/>
                    <a:pt x="28093" y="17119"/>
                  </a:cubicBezTo>
                  <a:close/>
                  <a:moveTo>
                    <a:pt x="32969" y="32404"/>
                  </a:moveTo>
                  <a:cubicBezTo>
                    <a:pt x="33510" y="32404"/>
                    <a:pt x="34051" y="32482"/>
                    <a:pt x="34617" y="32706"/>
                  </a:cubicBezTo>
                  <a:cubicBezTo>
                    <a:pt x="34499" y="32813"/>
                    <a:pt x="34427" y="32892"/>
                    <a:pt x="34346" y="32956"/>
                  </a:cubicBezTo>
                  <a:cubicBezTo>
                    <a:pt x="34281" y="33002"/>
                    <a:pt x="34209" y="33045"/>
                    <a:pt x="34138" y="33070"/>
                  </a:cubicBezTo>
                  <a:cubicBezTo>
                    <a:pt x="32703" y="33592"/>
                    <a:pt x="31349" y="34327"/>
                    <a:pt x="29838" y="34634"/>
                  </a:cubicBezTo>
                  <a:cubicBezTo>
                    <a:pt x="29099" y="34788"/>
                    <a:pt x="28371" y="34985"/>
                    <a:pt x="27639" y="35163"/>
                  </a:cubicBezTo>
                  <a:cubicBezTo>
                    <a:pt x="27599" y="35170"/>
                    <a:pt x="27560" y="35185"/>
                    <a:pt x="27521" y="35185"/>
                  </a:cubicBezTo>
                  <a:cubicBezTo>
                    <a:pt x="26103" y="35199"/>
                    <a:pt x="24821" y="35791"/>
                    <a:pt x="23482" y="36134"/>
                  </a:cubicBezTo>
                  <a:cubicBezTo>
                    <a:pt x="22596" y="36363"/>
                    <a:pt x="21707" y="36577"/>
                    <a:pt x="20814" y="36774"/>
                  </a:cubicBezTo>
                  <a:cubicBezTo>
                    <a:pt x="20609" y="36818"/>
                    <a:pt x="20404" y="36844"/>
                    <a:pt x="20195" y="36844"/>
                  </a:cubicBezTo>
                  <a:cubicBezTo>
                    <a:pt x="19904" y="36844"/>
                    <a:pt x="19606" y="36794"/>
                    <a:pt x="19292" y="36673"/>
                  </a:cubicBezTo>
                  <a:cubicBezTo>
                    <a:pt x="19728" y="36124"/>
                    <a:pt x="20321" y="35928"/>
                    <a:pt x="20868" y="35684"/>
                  </a:cubicBezTo>
                  <a:cubicBezTo>
                    <a:pt x="21021" y="35863"/>
                    <a:pt x="21128" y="36067"/>
                    <a:pt x="21296" y="36159"/>
                  </a:cubicBezTo>
                  <a:cubicBezTo>
                    <a:pt x="21468" y="36252"/>
                    <a:pt x="21699" y="36231"/>
                    <a:pt x="21946" y="36266"/>
                  </a:cubicBezTo>
                  <a:cubicBezTo>
                    <a:pt x="22449" y="35845"/>
                    <a:pt x="22610" y="35313"/>
                    <a:pt x="22282" y="34659"/>
                  </a:cubicBezTo>
                  <a:cubicBezTo>
                    <a:pt x="23199" y="34188"/>
                    <a:pt x="24078" y="33734"/>
                    <a:pt x="24956" y="33281"/>
                  </a:cubicBezTo>
                  <a:cubicBezTo>
                    <a:pt x="24974" y="33309"/>
                    <a:pt x="24992" y="33342"/>
                    <a:pt x="25010" y="33373"/>
                  </a:cubicBezTo>
                  <a:cubicBezTo>
                    <a:pt x="24292" y="33788"/>
                    <a:pt x="23574" y="34206"/>
                    <a:pt x="22856" y="34621"/>
                  </a:cubicBezTo>
                  <a:cubicBezTo>
                    <a:pt x="23314" y="34581"/>
                    <a:pt x="23700" y="34377"/>
                    <a:pt x="24082" y="34171"/>
                  </a:cubicBezTo>
                  <a:cubicBezTo>
                    <a:pt x="24660" y="33863"/>
                    <a:pt x="25221" y="33520"/>
                    <a:pt x="25806" y="33231"/>
                  </a:cubicBezTo>
                  <a:cubicBezTo>
                    <a:pt x="26339" y="32967"/>
                    <a:pt x="26895" y="32779"/>
                    <a:pt x="27488" y="32779"/>
                  </a:cubicBezTo>
                  <a:cubicBezTo>
                    <a:pt x="27615" y="32779"/>
                    <a:pt x="27744" y="32788"/>
                    <a:pt x="27875" y="32806"/>
                  </a:cubicBezTo>
                  <a:cubicBezTo>
                    <a:pt x="27931" y="32816"/>
                    <a:pt x="27985" y="32834"/>
                    <a:pt x="28042" y="32852"/>
                  </a:cubicBezTo>
                  <a:cubicBezTo>
                    <a:pt x="28046" y="32923"/>
                    <a:pt x="28049" y="32995"/>
                    <a:pt x="28056" y="33060"/>
                  </a:cubicBezTo>
                  <a:cubicBezTo>
                    <a:pt x="28090" y="33063"/>
                    <a:pt x="28124" y="33064"/>
                    <a:pt x="28157" y="33064"/>
                  </a:cubicBezTo>
                  <a:cubicBezTo>
                    <a:pt x="28486" y="33064"/>
                    <a:pt x="28776" y="32931"/>
                    <a:pt x="29081" y="32859"/>
                  </a:cubicBezTo>
                  <a:cubicBezTo>
                    <a:pt x="29660" y="32724"/>
                    <a:pt x="30260" y="32678"/>
                    <a:pt x="30853" y="32602"/>
                  </a:cubicBezTo>
                  <a:cubicBezTo>
                    <a:pt x="31424" y="32531"/>
                    <a:pt x="31995" y="32452"/>
                    <a:pt x="32571" y="32417"/>
                  </a:cubicBezTo>
                  <a:cubicBezTo>
                    <a:pt x="32704" y="32408"/>
                    <a:pt x="32836" y="32404"/>
                    <a:pt x="32969" y="32404"/>
                  </a:cubicBezTo>
                  <a:close/>
                  <a:moveTo>
                    <a:pt x="20496" y="31492"/>
                  </a:moveTo>
                  <a:cubicBezTo>
                    <a:pt x="20501" y="31492"/>
                    <a:pt x="20506" y="31492"/>
                    <a:pt x="20510" y="31492"/>
                  </a:cubicBezTo>
                  <a:cubicBezTo>
                    <a:pt x="21199" y="31538"/>
                    <a:pt x="21882" y="31606"/>
                    <a:pt x="22592" y="31778"/>
                  </a:cubicBezTo>
                  <a:cubicBezTo>
                    <a:pt x="22218" y="32013"/>
                    <a:pt x="21839" y="32249"/>
                    <a:pt x="21463" y="32485"/>
                  </a:cubicBezTo>
                  <a:cubicBezTo>
                    <a:pt x="21910" y="32388"/>
                    <a:pt x="22303" y="32188"/>
                    <a:pt x="22650" y="31906"/>
                  </a:cubicBezTo>
                  <a:cubicBezTo>
                    <a:pt x="22788" y="31792"/>
                    <a:pt x="22843" y="31740"/>
                    <a:pt x="22951" y="31740"/>
                  </a:cubicBezTo>
                  <a:cubicBezTo>
                    <a:pt x="23029" y="31740"/>
                    <a:pt x="23136" y="31768"/>
                    <a:pt x="23324" y="31820"/>
                  </a:cubicBezTo>
                  <a:cubicBezTo>
                    <a:pt x="23228" y="31924"/>
                    <a:pt x="23156" y="32045"/>
                    <a:pt x="23053" y="32099"/>
                  </a:cubicBezTo>
                  <a:cubicBezTo>
                    <a:pt x="22299" y="32495"/>
                    <a:pt x="21539" y="32881"/>
                    <a:pt x="20782" y="33266"/>
                  </a:cubicBezTo>
                  <a:cubicBezTo>
                    <a:pt x="19717" y="33810"/>
                    <a:pt x="18656" y="34349"/>
                    <a:pt x="17596" y="34891"/>
                  </a:cubicBezTo>
                  <a:cubicBezTo>
                    <a:pt x="17546" y="34916"/>
                    <a:pt x="17507" y="34959"/>
                    <a:pt x="17464" y="34995"/>
                  </a:cubicBezTo>
                  <a:cubicBezTo>
                    <a:pt x="17468" y="35020"/>
                    <a:pt x="17474" y="35049"/>
                    <a:pt x="17482" y="35077"/>
                  </a:cubicBezTo>
                  <a:cubicBezTo>
                    <a:pt x="17575" y="35041"/>
                    <a:pt x="17667" y="35017"/>
                    <a:pt x="17753" y="34974"/>
                  </a:cubicBezTo>
                  <a:cubicBezTo>
                    <a:pt x="19071" y="34324"/>
                    <a:pt x="20389" y="33681"/>
                    <a:pt x="21703" y="33017"/>
                  </a:cubicBezTo>
                  <a:cubicBezTo>
                    <a:pt x="22213" y="32760"/>
                    <a:pt x="22735" y="32499"/>
                    <a:pt x="23199" y="32170"/>
                  </a:cubicBezTo>
                  <a:cubicBezTo>
                    <a:pt x="23460" y="31987"/>
                    <a:pt x="23709" y="31871"/>
                    <a:pt x="23985" y="31871"/>
                  </a:cubicBezTo>
                  <a:cubicBezTo>
                    <a:pt x="24144" y="31871"/>
                    <a:pt x="24312" y="31909"/>
                    <a:pt x="24496" y="31995"/>
                  </a:cubicBezTo>
                  <a:cubicBezTo>
                    <a:pt x="22060" y="33256"/>
                    <a:pt x="19617" y="34423"/>
                    <a:pt x="17089" y="35499"/>
                  </a:cubicBezTo>
                  <a:cubicBezTo>
                    <a:pt x="16582" y="35163"/>
                    <a:pt x="16071" y="34784"/>
                    <a:pt x="15353" y="34688"/>
                  </a:cubicBezTo>
                  <a:lnTo>
                    <a:pt x="15353" y="34688"/>
                  </a:lnTo>
                  <a:cubicBezTo>
                    <a:pt x="15496" y="34999"/>
                    <a:pt x="15811" y="34974"/>
                    <a:pt x="15968" y="35152"/>
                  </a:cubicBezTo>
                  <a:cubicBezTo>
                    <a:pt x="16136" y="35345"/>
                    <a:pt x="16335" y="35506"/>
                    <a:pt x="16582" y="35738"/>
                  </a:cubicBezTo>
                  <a:cubicBezTo>
                    <a:pt x="14410" y="36759"/>
                    <a:pt x="12525" y="38102"/>
                    <a:pt x="10685" y="39528"/>
                  </a:cubicBezTo>
                  <a:cubicBezTo>
                    <a:pt x="10518" y="39438"/>
                    <a:pt x="10382" y="39363"/>
                    <a:pt x="10243" y="39288"/>
                  </a:cubicBezTo>
                  <a:cubicBezTo>
                    <a:pt x="10257" y="39210"/>
                    <a:pt x="10257" y="39152"/>
                    <a:pt x="10278" y="39102"/>
                  </a:cubicBezTo>
                  <a:cubicBezTo>
                    <a:pt x="10492" y="38623"/>
                    <a:pt x="10797" y="38209"/>
                    <a:pt x="11193" y="37863"/>
                  </a:cubicBezTo>
                  <a:cubicBezTo>
                    <a:pt x="12600" y="36635"/>
                    <a:pt x="14000" y="35402"/>
                    <a:pt x="15411" y="34177"/>
                  </a:cubicBezTo>
                  <a:cubicBezTo>
                    <a:pt x="15975" y="33688"/>
                    <a:pt x="16660" y="33403"/>
                    <a:pt x="17318" y="33073"/>
                  </a:cubicBezTo>
                  <a:cubicBezTo>
                    <a:pt x="18275" y="32592"/>
                    <a:pt x="19228" y="32102"/>
                    <a:pt x="20185" y="31621"/>
                  </a:cubicBezTo>
                  <a:cubicBezTo>
                    <a:pt x="20285" y="31569"/>
                    <a:pt x="20396" y="31492"/>
                    <a:pt x="20496" y="31492"/>
                  </a:cubicBezTo>
                  <a:close/>
                  <a:moveTo>
                    <a:pt x="13052" y="35581"/>
                  </a:moveTo>
                  <a:cubicBezTo>
                    <a:pt x="13102" y="35581"/>
                    <a:pt x="13159" y="35591"/>
                    <a:pt x="13225" y="35617"/>
                  </a:cubicBezTo>
                  <a:cubicBezTo>
                    <a:pt x="12825" y="35963"/>
                    <a:pt x="12429" y="36306"/>
                    <a:pt x="12035" y="36652"/>
                  </a:cubicBezTo>
                  <a:cubicBezTo>
                    <a:pt x="11707" y="36942"/>
                    <a:pt x="11382" y="37235"/>
                    <a:pt x="11061" y="37527"/>
                  </a:cubicBezTo>
                  <a:cubicBezTo>
                    <a:pt x="11000" y="37581"/>
                    <a:pt x="10954" y="37680"/>
                    <a:pt x="10889" y="37692"/>
                  </a:cubicBezTo>
                  <a:cubicBezTo>
                    <a:pt x="10564" y="37738"/>
                    <a:pt x="10489" y="37985"/>
                    <a:pt x="10393" y="38238"/>
                  </a:cubicBezTo>
                  <a:cubicBezTo>
                    <a:pt x="10286" y="38513"/>
                    <a:pt x="10103" y="38763"/>
                    <a:pt x="10029" y="39042"/>
                  </a:cubicBezTo>
                  <a:cubicBezTo>
                    <a:pt x="9946" y="39342"/>
                    <a:pt x="9803" y="39510"/>
                    <a:pt x="9503" y="39613"/>
                  </a:cubicBezTo>
                  <a:cubicBezTo>
                    <a:pt x="8790" y="39854"/>
                    <a:pt x="8068" y="40053"/>
                    <a:pt x="7315" y="40053"/>
                  </a:cubicBezTo>
                  <a:cubicBezTo>
                    <a:pt x="7288" y="40053"/>
                    <a:pt x="7262" y="40053"/>
                    <a:pt x="7235" y="40052"/>
                  </a:cubicBezTo>
                  <a:cubicBezTo>
                    <a:pt x="7206" y="40052"/>
                    <a:pt x="7176" y="40052"/>
                    <a:pt x="7146" y="40052"/>
                  </a:cubicBezTo>
                  <a:cubicBezTo>
                    <a:pt x="6614" y="40052"/>
                    <a:pt x="6097" y="40110"/>
                    <a:pt x="5590" y="40263"/>
                  </a:cubicBezTo>
                  <a:cubicBezTo>
                    <a:pt x="5440" y="40306"/>
                    <a:pt x="5282" y="40324"/>
                    <a:pt x="5129" y="40355"/>
                  </a:cubicBezTo>
                  <a:cubicBezTo>
                    <a:pt x="5582" y="39977"/>
                    <a:pt x="5854" y="39477"/>
                    <a:pt x="6161" y="39020"/>
                  </a:cubicBezTo>
                  <a:cubicBezTo>
                    <a:pt x="6408" y="38652"/>
                    <a:pt x="6696" y="38334"/>
                    <a:pt x="7068" y="38092"/>
                  </a:cubicBezTo>
                  <a:cubicBezTo>
                    <a:pt x="8107" y="37423"/>
                    <a:pt x="9175" y="36820"/>
                    <a:pt x="10357" y="36434"/>
                  </a:cubicBezTo>
                  <a:cubicBezTo>
                    <a:pt x="11207" y="36159"/>
                    <a:pt x="12057" y="35881"/>
                    <a:pt x="12907" y="35606"/>
                  </a:cubicBezTo>
                  <a:cubicBezTo>
                    <a:pt x="12952" y="35591"/>
                    <a:pt x="12999" y="35581"/>
                    <a:pt x="13052" y="35581"/>
                  </a:cubicBezTo>
                  <a:close/>
                  <a:moveTo>
                    <a:pt x="25659" y="36019"/>
                  </a:moveTo>
                  <a:cubicBezTo>
                    <a:pt x="25725" y="36019"/>
                    <a:pt x="25798" y="36048"/>
                    <a:pt x="25928" y="36073"/>
                  </a:cubicBezTo>
                  <a:cubicBezTo>
                    <a:pt x="25763" y="36195"/>
                    <a:pt x="25667" y="36292"/>
                    <a:pt x="25549" y="36348"/>
                  </a:cubicBezTo>
                  <a:cubicBezTo>
                    <a:pt x="24403" y="36927"/>
                    <a:pt x="23189" y="37299"/>
                    <a:pt x="21925" y="37495"/>
                  </a:cubicBezTo>
                  <a:cubicBezTo>
                    <a:pt x="21922" y="37495"/>
                    <a:pt x="21920" y="37496"/>
                    <a:pt x="21918" y="37496"/>
                  </a:cubicBezTo>
                  <a:cubicBezTo>
                    <a:pt x="21884" y="37496"/>
                    <a:pt x="21847" y="37470"/>
                    <a:pt x="21814" y="37459"/>
                  </a:cubicBezTo>
                  <a:cubicBezTo>
                    <a:pt x="21625" y="37488"/>
                    <a:pt x="21432" y="37520"/>
                    <a:pt x="21242" y="37552"/>
                  </a:cubicBezTo>
                  <a:cubicBezTo>
                    <a:pt x="20978" y="37616"/>
                    <a:pt x="20710" y="37680"/>
                    <a:pt x="20446" y="37749"/>
                  </a:cubicBezTo>
                  <a:cubicBezTo>
                    <a:pt x="20357" y="37795"/>
                    <a:pt x="20278" y="37860"/>
                    <a:pt x="20185" y="37888"/>
                  </a:cubicBezTo>
                  <a:cubicBezTo>
                    <a:pt x="18882" y="38267"/>
                    <a:pt x="17654" y="38834"/>
                    <a:pt x="16421" y="39388"/>
                  </a:cubicBezTo>
                  <a:cubicBezTo>
                    <a:pt x="16042" y="39559"/>
                    <a:pt x="15653" y="39706"/>
                    <a:pt x="15214" y="39763"/>
                  </a:cubicBezTo>
                  <a:cubicBezTo>
                    <a:pt x="15464" y="39606"/>
                    <a:pt x="15714" y="39449"/>
                    <a:pt x="15961" y="39295"/>
                  </a:cubicBezTo>
                  <a:lnTo>
                    <a:pt x="15961" y="39295"/>
                  </a:lnTo>
                  <a:cubicBezTo>
                    <a:pt x="15447" y="39452"/>
                    <a:pt x="14939" y="39624"/>
                    <a:pt x="14560" y="40027"/>
                  </a:cubicBezTo>
                  <a:cubicBezTo>
                    <a:pt x="14507" y="40080"/>
                    <a:pt x="14450" y="40145"/>
                    <a:pt x="14382" y="40166"/>
                  </a:cubicBezTo>
                  <a:cubicBezTo>
                    <a:pt x="13749" y="40339"/>
                    <a:pt x="13135" y="40605"/>
                    <a:pt x="12464" y="40605"/>
                  </a:cubicBezTo>
                  <a:cubicBezTo>
                    <a:pt x="12427" y="40605"/>
                    <a:pt x="12390" y="40604"/>
                    <a:pt x="12353" y="40602"/>
                  </a:cubicBezTo>
                  <a:cubicBezTo>
                    <a:pt x="12261" y="40595"/>
                    <a:pt x="12168" y="40570"/>
                    <a:pt x="12064" y="40556"/>
                  </a:cubicBezTo>
                  <a:cubicBezTo>
                    <a:pt x="12106" y="40358"/>
                    <a:pt x="12198" y="40276"/>
                    <a:pt x="12334" y="40276"/>
                  </a:cubicBezTo>
                  <a:cubicBezTo>
                    <a:pt x="12373" y="40276"/>
                    <a:pt x="12415" y="40282"/>
                    <a:pt x="12460" y="40295"/>
                  </a:cubicBezTo>
                  <a:lnTo>
                    <a:pt x="12464" y="40316"/>
                  </a:lnTo>
                  <a:cubicBezTo>
                    <a:pt x="12464" y="40006"/>
                    <a:pt x="12650" y="39795"/>
                    <a:pt x="12868" y="39624"/>
                  </a:cubicBezTo>
                  <a:cubicBezTo>
                    <a:pt x="13757" y="38923"/>
                    <a:pt x="14654" y="38234"/>
                    <a:pt x="15554" y="37545"/>
                  </a:cubicBezTo>
                  <a:cubicBezTo>
                    <a:pt x="15882" y="37291"/>
                    <a:pt x="16232" y="37063"/>
                    <a:pt x="16571" y="36823"/>
                  </a:cubicBezTo>
                  <a:cubicBezTo>
                    <a:pt x="16882" y="36606"/>
                    <a:pt x="17217" y="36459"/>
                    <a:pt x="17628" y="36456"/>
                  </a:cubicBezTo>
                  <a:lnTo>
                    <a:pt x="17628" y="36456"/>
                  </a:lnTo>
                  <a:cubicBezTo>
                    <a:pt x="17568" y="36510"/>
                    <a:pt x="17514" y="36581"/>
                    <a:pt x="17446" y="36613"/>
                  </a:cubicBezTo>
                  <a:cubicBezTo>
                    <a:pt x="16403" y="37113"/>
                    <a:pt x="15457" y="37770"/>
                    <a:pt x="14521" y="38442"/>
                  </a:cubicBezTo>
                  <a:cubicBezTo>
                    <a:pt x="14403" y="38527"/>
                    <a:pt x="14314" y="38656"/>
                    <a:pt x="14257" y="38827"/>
                  </a:cubicBezTo>
                  <a:cubicBezTo>
                    <a:pt x="14732" y="38509"/>
                    <a:pt x="15196" y="38178"/>
                    <a:pt x="15686" y="37881"/>
                  </a:cubicBezTo>
                  <a:cubicBezTo>
                    <a:pt x="16346" y="37477"/>
                    <a:pt x="17021" y="37106"/>
                    <a:pt x="17696" y="36720"/>
                  </a:cubicBezTo>
                  <a:cubicBezTo>
                    <a:pt x="17844" y="36636"/>
                    <a:pt x="17994" y="36599"/>
                    <a:pt x="18140" y="36599"/>
                  </a:cubicBezTo>
                  <a:cubicBezTo>
                    <a:pt x="18357" y="36599"/>
                    <a:pt x="18566" y="36680"/>
                    <a:pt x="18750" y="36806"/>
                  </a:cubicBezTo>
                  <a:cubicBezTo>
                    <a:pt x="19208" y="37119"/>
                    <a:pt x="19696" y="37272"/>
                    <a:pt x="20211" y="37272"/>
                  </a:cubicBezTo>
                  <a:cubicBezTo>
                    <a:pt x="20365" y="37272"/>
                    <a:pt x="20522" y="37258"/>
                    <a:pt x="20682" y="37230"/>
                  </a:cubicBezTo>
                  <a:cubicBezTo>
                    <a:pt x="21403" y="37110"/>
                    <a:pt x="22117" y="36924"/>
                    <a:pt x="22835" y="36763"/>
                  </a:cubicBezTo>
                  <a:cubicBezTo>
                    <a:pt x="22962" y="36737"/>
                    <a:pt x="23088" y="36700"/>
                    <a:pt x="23234" y="36700"/>
                  </a:cubicBezTo>
                  <a:cubicBezTo>
                    <a:pt x="23266" y="36700"/>
                    <a:pt x="23298" y="36702"/>
                    <a:pt x="23332" y="36706"/>
                  </a:cubicBezTo>
                  <a:cubicBezTo>
                    <a:pt x="23235" y="36767"/>
                    <a:pt x="23142" y="36838"/>
                    <a:pt x="23039" y="36877"/>
                  </a:cubicBezTo>
                  <a:cubicBezTo>
                    <a:pt x="22692" y="37016"/>
                    <a:pt x="22339" y="37141"/>
                    <a:pt x="21989" y="37270"/>
                  </a:cubicBezTo>
                  <a:cubicBezTo>
                    <a:pt x="22157" y="37256"/>
                    <a:pt x="22342" y="37273"/>
                    <a:pt x="22496" y="37217"/>
                  </a:cubicBezTo>
                  <a:cubicBezTo>
                    <a:pt x="23110" y="36991"/>
                    <a:pt x="23718" y="36742"/>
                    <a:pt x="24324" y="36498"/>
                  </a:cubicBezTo>
                  <a:cubicBezTo>
                    <a:pt x="24635" y="35992"/>
                    <a:pt x="25167" y="36088"/>
                    <a:pt x="25638" y="36020"/>
                  </a:cubicBezTo>
                  <a:cubicBezTo>
                    <a:pt x="25645" y="36020"/>
                    <a:pt x="25652" y="36019"/>
                    <a:pt x="25659" y="36019"/>
                  </a:cubicBezTo>
                  <a:close/>
                  <a:moveTo>
                    <a:pt x="37892" y="36085"/>
                  </a:moveTo>
                  <a:cubicBezTo>
                    <a:pt x="38053" y="36238"/>
                    <a:pt x="38206" y="36381"/>
                    <a:pt x="38391" y="36559"/>
                  </a:cubicBezTo>
                  <a:cubicBezTo>
                    <a:pt x="37384" y="37634"/>
                    <a:pt x="36045" y="38163"/>
                    <a:pt x="34831" y="38888"/>
                  </a:cubicBezTo>
                  <a:cubicBezTo>
                    <a:pt x="36167" y="38445"/>
                    <a:pt x="37392" y="37799"/>
                    <a:pt x="38503" y="36920"/>
                  </a:cubicBezTo>
                  <a:lnTo>
                    <a:pt x="38503" y="36920"/>
                  </a:lnTo>
                  <a:cubicBezTo>
                    <a:pt x="38160" y="37466"/>
                    <a:pt x="37699" y="37888"/>
                    <a:pt x="37166" y="38213"/>
                  </a:cubicBezTo>
                  <a:cubicBezTo>
                    <a:pt x="36320" y="38735"/>
                    <a:pt x="35463" y="39238"/>
                    <a:pt x="34585" y="39702"/>
                  </a:cubicBezTo>
                  <a:cubicBezTo>
                    <a:pt x="33017" y="40527"/>
                    <a:pt x="31353" y="41038"/>
                    <a:pt x="29581" y="41177"/>
                  </a:cubicBezTo>
                  <a:cubicBezTo>
                    <a:pt x="28667" y="41249"/>
                    <a:pt x="27756" y="41341"/>
                    <a:pt x="26846" y="41417"/>
                  </a:cubicBezTo>
                  <a:cubicBezTo>
                    <a:pt x="26778" y="41422"/>
                    <a:pt x="26709" y="41425"/>
                    <a:pt x="26640" y="41425"/>
                  </a:cubicBezTo>
                  <a:cubicBezTo>
                    <a:pt x="26529" y="41425"/>
                    <a:pt x="26418" y="41417"/>
                    <a:pt x="26310" y="41402"/>
                  </a:cubicBezTo>
                  <a:cubicBezTo>
                    <a:pt x="26242" y="41395"/>
                    <a:pt x="26189" y="41298"/>
                    <a:pt x="26049" y="41166"/>
                  </a:cubicBezTo>
                  <a:cubicBezTo>
                    <a:pt x="26549" y="41099"/>
                    <a:pt x="26949" y="41041"/>
                    <a:pt x="27349" y="40988"/>
                  </a:cubicBezTo>
                  <a:lnTo>
                    <a:pt x="27349" y="40891"/>
                  </a:lnTo>
                  <a:cubicBezTo>
                    <a:pt x="27092" y="40881"/>
                    <a:pt x="26838" y="40870"/>
                    <a:pt x="26499" y="40859"/>
                  </a:cubicBezTo>
                  <a:cubicBezTo>
                    <a:pt x="26632" y="40745"/>
                    <a:pt x="26699" y="40659"/>
                    <a:pt x="26789" y="40609"/>
                  </a:cubicBezTo>
                  <a:cubicBezTo>
                    <a:pt x="28139" y="39845"/>
                    <a:pt x="29488" y="39088"/>
                    <a:pt x="30842" y="38331"/>
                  </a:cubicBezTo>
                  <a:cubicBezTo>
                    <a:pt x="31910" y="37731"/>
                    <a:pt x="33060" y="37359"/>
                    <a:pt x="34245" y="37077"/>
                  </a:cubicBezTo>
                  <a:cubicBezTo>
                    <a:pt x="35213" y="36845"/>
                    <a:pt x="36167" y="36566"/>
                    <a:pt x="37127" y="36306"/>
                  </a:cubicBezTo>
                  <a:cubicBezTo>
                    <a:pt x="37374" y="36241"/>
                    <a:pt x="37620" y="36163"/>
                    <a:pt x="37892" y="36085"/>
                  </a:cubicBezTo>
                  <a:close/>
                  <a:moveTo>
                    <a:pt x="10250" y="39802"/>
                  </a:moveTo>
                  <a:lnTo>
                    <a:pt x="10250" y="39802"/>
                  </a:lnTo>
                  <a:cubicBezTo>
                    <a:pt x="10204" y="39935"/>
                    <a:pt x="10197" y="40027"/>
                    <a:pt x="10146" y="40080"/>
                  </a:cubicBezTo>
                  <a:cubicBezTo>
                    <a:pt x="9297" y="41016"/>
                    <a:pt x="8247" y="41634"/>
                    <a:pt x="7043" y="41987"/>
                  </a:cubicBezTo>
                  <a:cubicBezTo>
                    <a:pt x="6400" y="42180"/>
                    <a:pt x="5747" y="42330"/>
                    <a:pt x="4982" y="42527"/>
                  </a:cubicBezTo>
                  <a:cubicBezTo>
                    <a:pt x="5218" y="42073"/>
                    <a:pt x="5397" y="41720"/>
                    <a:pt x="5582" y="41370"/>
                  </a:cubicBezTo>
                  <a:cubicBezTo>
                    <a:pt x="5811" y="40934"/>
                    <a:pt x="6168" y="40720"/>
                    <a:pt x="6672" y="40667"/>
                  </a:cubicBezTo>
                  <a:cubicBezTo>
                    <a:pt x="7639" y="40566"/>
                    <a:pt x="8600" y="40423"/>
                    <a:pt x="9521" y="40085"/>
                  </a:cubicBezTo>
                  <a:cubicBezTo>
                    <a:pt x="9743" y="40006"/>
                    <a:pt x="9961" y="39917"/>
                    <a:pt x="10250" y="39802"/>
                  </a:cubicBezTo>
                  <a:close/>
                  <a:moveTo>
                    <a:pt x="30788" y="41531"/>
                  </a:moveTo>
                  <a:cubicBezTo>
                    <a:pt x="30862" y="41531"/>
                    <a:pt x="30937" y="41533"/>
                    <a:pt x="31013" y="41537"/>
                  </a:cubicBezTo>
                  <a:cubicBezTo>
                    <a:pt x="30238" y="42152"/>
                    <a:pt x="29492" y="42770"/>
                    <a:pt x="28714" y="43348"/>
                  </a:cubicBezTo>
                  <a:cubicBezTo>
                    <a:pt x="28427" y="43563"/>
                    <a:pt x="28110" y="43777"/>
                    <a:pt x="27692" y="43798"/>
                  </a:cubicBezTo>
                  <a:cubicBezTo>
                    <a:pt x="28376" y="42394"/>
                    <a:pt x="29330" y="41531"/>
                    <a:pt x="30788" y="41531"/>
                  </a:cubicBezTo>
                  <a:close/>
                  <a:moveTo>
                    <a:pt x="21217" y="38282"/>
                  </a:moveTo>
                  <a:cubicBezTo>
                    <a:pt x="21273" y="38282"/>
                    <a:pt x="21344" y="38294"/>
                    <a:pt x="21446" y="38298"/>
                  </a:cubicBezTo>
                  <a:cubicBezTo>
                    <a:pt x="21378" y="38402"/>
                    <a:pt x="21353" y="38473"/>
                    <a:pt x="21303" y="38513"/>
                  </a:cubicBezTo>
                  <a:cubicBezTo>
                    <a:pt x="20774" y="38931"/>
                    <a:pt x="20246" y="39352"/>
                    <a:pt x="19599" y="39584"/>
                  </a:cubicBezTo>
                  <a:cubicBezTo>
                    <a:pt x="18585" y="39952"/>
                    <a:pt x="17725" y="40535"/>
                    <a:pt x="17036" y="41370"/>
                  </a:cubicBezTo>
                  <a:cubicBezTo>
                    <a:pt x="16921" y="41506"/>
                    <a:pt x="16724" y="41573"/>
                    <a:pt x="16514" y="41705"/>
                  </a:cubicBezTo>
                  <a:cubicBezTo>
                    <a:pt x="16571" y="41738"/>
                    <a:pt x="16617" y="41766"/>
                    <a:pt x="16700" y="41813"/>
                  </a:cubicBezTo>
                  <a:cubicBezTo>
                    <a:pt x="16346" y="42388"/>
                    <a:pt x="15661" y="42377"/>
                    <a:pt x="15178" y="42709"/>
                  </a:cubicBezTo>
                  <a:cubicBezTo>
                    <a:pt x="15364" y="42673"/>
                    <a:pt x="15549" y="42638"/>
                    <a:pt x="15839" y="42581"/>
                  </a:cubicBezTo>
                  <a:lnTo>
                    <a:pt x="15839" y="42581"/>
                  </a:lnTo>
                  <a:cubicBezTo>
                    <a:pt x="15532" y="42856"/>
                    <a:pt x="15236" y="42909"/>
                    <a:pt x="14961" y="42988"/>
                  </a:cubicBezTo>
                  <a:cubicBezTo>
                    <a:pt x="14443" y="43134"/>
                    <a:pt x="13914" y="43235"/>
                    <a:pt x="13400" y="43391"/>
                  </a:cubicBezTo>
                  <a:cubicBezTo>
                    <a:pt x="12300" y="43734"/>
                    <a:pt x="11193" y="44066"/>
                    <a:pt x="10114" y="44466"/>
                  </a:cubicBezTo>
                  <a:cubicBezTo>
                    <a:pt x="9567" y="44670"/>
                    <a:pt x="9020" y="44761"/>
                    <a:pt x="8467" y="44761"/>
                  </a:cubicBezTo>
                  <a:cubicBezTo>
                    <a:pt x="8196" y="44761"/>
                    <a:pt x="7925" y="44740"/>
                    <a:pt x="7650" y="44698"/>
                  </a:cubicBezTo>
                  <a:cubicBezTo>
                    <a:pt x="7103" y="44616"/>
                    <a:pt x="6564" y="44509"/>
                    <a:pt x="5961" y="44402"/>
                  </a:cubicBezTo>
                  <a:cubicBezTo>
                    <a:pt x="6329" y="43930"/>
                    <a:pt x="6779" y="43606"/>
                    <a:pt x="7211" y="43277"/>
                  </a:cubicBezTo>
                  <a:cubicBezTo>
                    <a:pt x="8375" y="42388"/>
                    <a:pt x="9653" y="41720"/>
                    <a:pt x="11100" y="41405"/>
                  </a:cubicBezTo>
                  <a:cubicBezTo>
                    <a:pt x="12264" y="41148"/>
                    <a:pt x="13428" y="40888"/>
                    <a:pt x="14589" y="40616"/>
                  </a:cubicBezTo>
                  <a:cubicBezTo>
                    <a:pt x="15678" y="40359"/>
                    <a:pt x="16736" y="40016"/>
                    <a:pt x="17689" y="39413"/>
                  </a:cubicBezTo>
                  <a:cubicBezTo>
                    <a:pt x="17707" y="39402"/>
                    <a:pt x="17721" y="39388"/>
                    <a:pt x="17743" y="39381"/>
                  </a:cubicBezTo>
                  <a:cubicBezTo>
                    <a:pt x="18875" y="39017"/>
                    <a:pt x="20011" y="38652"/>
                    <a:pt x="21146" y="38292"/>
                  </a:cubicBezTo>
                  <a:cubicBezTo>
                    <a:pt x="21168" y="38285"/>
                    <a:pt x="21191" y="38282"/>
                    <a:pt x="21217" y="38282"/>
                  </a:cubicBezTo>
                  <a:close/>
                  <a:moveTo>
                    <a:pt x="36392" y="32767"/>
                  </a:moveTo>
                  <a:cubicBezTo>
                    <a:pt x="36513" y="33088"/>
                    <a:pt x="36609" y="33342"/>
                    <a:pt x="36703" y="33595"/>
                  </a:cubicBezTo>
                  <a:lnTo>
                    <a:pt x="36698" y="33571"/>
                  </a:lnTo>
                  <a:lnTo>
                    <a:pt x="36698" y="33571"/>
                  </a:lnTo>
                  <a:cubicBezTo>
                    <a:pt x="36977" y="34227"/>
                    <a:pt x="37256" y="34881"/>
                    <a:pt x="37545" y="35563"/>
                  </a:cubicBezTo>
                  <a:cubicBezTo>
                    <a:pt x="37392" y="35606"/>
                    <a:pt x="37281" y="35649"/>
                    <a:pt x="37170" y="35663"/>
                  </a:cubicBezTo>
                  <a:cubicBezTo>
                    <a:pt x="34710" y="35974"/>
                    <a:pt x="32439" y="36863"/>
                    <a:pt x="30232" y="37945"/>
                  </a:cubicBezTo>
                  <a:cubicBezTo>
                    <a:pt x="27767" y="39152"/>
                    <a:pt x="25378" y="40499"/>
                    <a:pt x="23106" y="42041"/>
                  </a:cubicBezTo>
                  <a:cubicBezTo>
                    <a:pt x="22760" y="42274"/>
                    <a:pt x="22393" y="42477"/>
                    <a:pt x="22050" y="42713"/>
                  </a:cubicBezTo>
                  <a:cubicBezTo>
                    <a:pt x="21475" y="43116"/>
                    <a:pt x="20839" y="43388"/>
                    <a:pt x="20174" y="43606"/>
                  </a:cubicBezTo>
                  <a:cubicBezTo>
                    <a:pt x="19917" y="43691"/>
                    <a:pt x="19671" y="43834"/>
                    <a:pt x="19439" y="43984"/>
                  </a:cubicBezTo>
                  <a:cubicBezTo>
                    <a:pt x="18589" y="44534"/>
                    <a:pt x="17764" y="45120"/>
                    <a:pt x="16904" y="45652"/>
                  </a:cubicBezTo>
                  <a:cubicBezTo>
                    <a:pt x="16485" y="45913"/>
                    <a:pt x="16017" y="46098"/>
                    <a:pt x="15571" y="46309"/>
                  </a:cubicBezTo>
                  <a:cubicBezTo>
                    <a:pt x="15556" y="46316"/>
                    <a:pt x="15539" y="46318"/>
                    <a:pt x="15520" y="46318"/>
                  </a:cubicBezTo>
                  <a:cubicBezTo>
                    <a:pt x="15480" y="46318"/>
                    <a:pt x="15430" y="46308"/>
                    <a:pt x="15368" y="46306"/>
                  </a:cubicBezTo>
                  <a:cubicBezTo>
                    <a:pt x="15760" y="45616"/>
                    <a:pt x="16139" y="44952"/>
                    <a:pt x="16514" y="44284"/>
                  </a:cubicBezTo>
                  <a:cubicBezTo>
                    <a:pt x="16960" y="43498"/>
                    <a:pt x="17525" y="42809"/>
                    <a:pt x="18203" y="42216"/>
                  </a:cubicBezTo>
                  <a:cubicBezTo>
                    <a:pt x="18725" y="41759"/>
                    <a:pt x="19268" y="41323"/>
                    <a:pt x="19803" y="40877"/>
                  </a:cubicBezTo>
                  <a:lnTo>
                    <a:pt x="19803" y="40877"/>
                  </a:lnTo>
                  <a:cubicBezTo>
                    <a:pt x="19399" y="40934"/>
                    <a:pt x="19071" y="41141"/>
                    <a:pt x="18760" y="41384"/>
                  </a:cubicBezTo>
                  <a:cubicBezTo>
                    <a:pt x="17750" y="42177"/>
                    <a:pt x="16874" y="43091"/>
                    <a:pt x="16253" y="44227"/>
                  </a:cubicBezTo>
                  <a:cubicBezTo>
                    <a:pt x="16221" y="44291"/>
                    <a:pt x="16157" y="44334"/>
                    <a:pt x="16075" y="44370"/>
                  </a:cubicBezTo>
                  <a:cubicBezTo>
                    <a:pt x="16256" y="43648"/>
                    <a:pt x="16589" y="43006"/>
                    <a:pt x="16989" y="42391"/>
                  </a:cubicBezTo>
                  <a:cubicBezTo>
                    <a:pt x="17392" y="41784"/>
                    <a:pt x="17936" y="41338"/>
                    <a:pt x="18524" y="40913"/>
                  </a:cubicBezTo>
                  <a:cubicBezTo>
                    <a:pt x="20196" y="39706"/>
                    <a:pt x="22063" y="38867"/>
                    <a:pt x="23906" y="37974"/>
                  </a:cubicBezTo>
                  <a:cubicBezTo>
                    <a:pt x="25446" y="37230"/>
                    <a:pt x="26988" y="36492"/>
                    <a:pt x="28539" y="35773"/>
                  </a:cubicBezTo>
                  <a:cubicBezTo>
                    <a:pt x="29385" y="35381"/>
                    <a:pt x="30249" y="35023"/>
                    <a:pt x="31114" y="34674"/>
                  </a:cubicBezTo>
                  <a:cubicBezTo>
                    <a:pt x="31367" y="34570"/>
                    <a:pt x="31653" y="34542"/>
                    <a:pt x="31956" y="34542"/>
                  </a:cubicBezTo>
                  <a:cubicBezTo>
                    <a:pt x="31813" y="34616"/>
                    <a:pt x="31678" y="34699"/>
                    <a:pt x="31531" y="34766"/>
                  </a:cubicBezTo>
                  <a:cubicBezTo>
                    <a:pt x="30135" y="35388"/>
                    <a:pt x="28724" y="35981"/>
                    <a:pt x="27342" y="36635"/>
                  </a:cubicBezTo>
                  <a:cubicBezTo>
                    <a:pt x="24878" y="37802"/>
                    <a:pt x="22506" y="39138"/>
                    <a:pt x="20174" y="40545"/>
                  </a:cubicBezTo>
                  <a:cubicBezTo>
                    <a:pt x="20028" y="40634"/>
                    <a:pt x="19910" y="40766"/>
                    <a:pt x="19778" y="40881"/>
                  </a:cubicBezTo>
                  <a:cubicBezTo>
                    <a:pt x="20725" y="40581"/>
                    <a:pt x="21592" y="40113"/>
                    <a:pt x="22449" y="39624"/>
                  </a:cubicBezTo>
                  <a:cubicBezTo>
                    <a:pt x="22810" y="39416"/>
                    <a:pt x="23178" y="39220"/>
                    <a:pt x="23538" y="39013"/>
                  </a:cubicBezTo>
                  <a:cubicBezTo>
                    <a:pt x="24260" y="38598"/>
                    <a:pt x="24996" y="38206"/>
                    <a:pt x="25699" y="37763"/>
                  </a:cubicBezTo>
                  <a:cubicBezTo>
                    <a:pt x="26975" y="36952"/>
                    <a:pt x="28346" y="36335"/>
                    <a:pt x="29728" y="35735"/>
                  </a:cubicBezTo>
                  <a:cubicBezTo>
                    <a:pt x="31470" y="34974"/>
                    <a:pt x="33210" y="34202"/>
                    <a:pt x="34949" y="33431"/>
                  </a:cubicBezTo>
                  <a:cubicBezTo>
                    <a:pt x="35417" y="33223"/>
                    <a:pt x="35874" y="33006"/>
                    <a:pt x="36392" y="32767"/>
                  </a:cubicBezTo>
                  <a:close/>
                  <a:moveTo>
                    <a:pt x="15514" y="44481"/>
                  </a:moveTo>
                  <a:cubicBezTo>
                    <a:pt x="15543" y="44502"/>
                    <a:pt x="15575" y="44520"/>
                    <a:pt x="15603" y="44537"/>
                  </a:cubicBezTo>
                  <a:cubicBezTo>
                    <a:pt x="15528" y="44781"/>
                    <a:pt x="15447" y="45020"/>
                    <a:pt x="15386" y="45266"/>
                  </a:cubicBezTo>
                  <a:cubicBezTo>
                    <a:pt x="15339" y="45455"/>
                    <a:pt x="15214" y="45556"/>
                    <a:pt x="15068" y="45670"/>
                  </a:cubicBezTo>
                  <a:cubicBezTo>
                    <a:pt x="14786" y="45884"/>
                    <a:pt x="14521" y="46127"/>
                    <a:pt x="14264" y="46373"/>
                  </a:cubicBezTo>
                  <a:cubicBezTo>
                    <a:pt x="13629" y="46970"/>
                    <a:pt x="12989" y="47563"/>
                    <a:pt x="12378" y="48184"/>
                  </a:cubicBezTo>
                  <a:cubicBezTo>
                    <a:pt x="11707" y="48862"/>
                    <a:pt x="11028" y="49523"/>
                    <a:pt x="10268" y="50109"/>
                  </a:cubicBezTo>
                  <a:cubicBezTo>
                    <a:pt x="9700" y="50545"/>
                    <a:pt x="9293" y="51145"/>
                    <a:pt x="8903" y="51748"/>
                  </a:cubicBezTo>
                  <a:cubicBezTo>
                    <a:pt x="8693" y="52070"/>
                    <a:pt x="8468" y="52384"/>
                    <a:pt x="8186" y="52791"/>
                  </a:cubicBezTo>
                  <a:cubicBezTo>
                    <a:pt x="8171" y="52309"/>
                    <a:pt x="8371" y="52030"/>
                    <a:pt x="8525" y="51737"/>
                  </a:cubicBezTo>
                  <a:cubicBezTo>
                    <a:pt x="9335" y="50194"/>
                    <a:pt x="10561" y="49012"/>
                    <a:pt x="11860" y="47891"/>
                  </a:cubicBezTo>
                  <a:cubicBezTo>
                    <a:pt x="12503" y="47334"/>
                    <a:pt x="13121" y="46744"/>
                    <a:pt x="13746" y="46159"/>
                  </a:cubicBezTo>
                  <a:cubicBezTo>
                    <a:pt x="14339" y="45605"/>
                    <a:pt x="14925" y="45041"/>
                    <a:pt x="15514" y="44481"/>
                  </a:cubicBezTo>
                  <a:close/>
                  <a:moveTo>
                    <a:pt x="15107" y="45991"/>
                  </a:moveTo>
                  <a:cubicBezTo>
                    <a:pt x="15075" y="46348"/>
                    <a:pt x="14728" y="46534"/>
                    <a:pt x="14753" y="46920"/>
                  </a:cubicBezTo>
                  <a:cubicBezTo>
                    <a:pt x="15211" y="46866"/>
                    <a:pt x="15564" y="46594"/>
                    <a:pt x="15968" y="46492"/>
                  </a:cubicBezTo>
                  <a:cubicBezTo>
                    <a:pt x="16371" y="46384"/>
                    <a:pt x="16764" y="46252"/>
                    <a:pt x="17221" y="46116"/>
                  </a:cubicBezTo>
                  <a:lnTo>
                    <a:pt x="17221" y="46116"/>
                  </a:lnTo>
                  <a:cubicBezTo>
                    <a:pt x="16975" y="46941"/>
                    <a:pt x="16535" y="47591"/>
                    <a:pt x="15975" y="48148"/>
                  </a:cubicBezTo>
                  <a:cubicBezTo>
                    <a:pt x="15429" y="48691"/>
                    <a:pt x="14817" y="49170"/>
                    <a:pt x="14161" y="49605"/>
                  </a:cubicBezTo>
                  <a:cubicBezTo>
                    <a:pt x="14303" y="49452"/>
                    <a:pt x="14432" y="49273"/>
                    <a:pt x="14600" y="49149"/>
                  </a:cubicBezTo>
                  <a:cubicBezTo>
                    <a:pt x="15297" y="48638"/>
                    <a:pt x="15849" y="47998"/>
                    <a:pt x="16268" y="47237"/>
                  </a:cubicBezTo>
                  <a:lnTo>
                    <a:pt x="16268" y="47237"/>
                  </a:lnTo>
                  <a:cubicBezTo>
                    <a:pt x="15836" y="47720"/>
                    <a:pt x="15450" y="48252"/>
                    <a:pt x="14964" y="48669"/>
                  </a:cubicBezTo>
                  <a:cubicBezTo>
                    <a:pt x="14457" y="49106"/>
                    <a:pt x="13968" y="49559"/>
                    <a:pt x="13497" y="50037"/>
                  </a:cubicBezTo>
                  <a:cubicBezTo>
                    <a:pt x="13578" y="50009"/>
                    <a:pt x="13657" y="49977"/>
                    <a:pt x="13764" y="49941"/>
                  </a:cubicBezTo>
                  <a:lnTo>
                    <a:pt x="13764" y="49941"/>
                  </a:lnTo>
                  <a:cubicBezTo>
                    <a:pt x="13746" y="50013"/>
                    <a:pt x="13746" y="50084"/>
                    <a:pt x="13714" y="50116"/>
                  </a:cubicBezTo>
                  <a:cubicBezTo>
                    <a:pt x="13182" y="50652"/>
                    <a:pt x="12661" y="51198"/>
                    <a:pt x="12111" y="51716"/>
                  </a:cubicBezTo>
                  <a:cubicBezTo>
                    <a:pt x="11697" y="52106"/>
                    <a:pt x="11300" y="52530"/>
                    <a:pt x="10732" y="52709"/>
                  </a:cubicBezTo>
                  <a:lnTo>
                    <a:pt x="10761" y="52706"/>
                  </a:lnTo>
                  <a:lnTo>
                    <a:pt x="10761" y="52706"/>
                  </a:lnTo>
                  <a:cubicBezTo>
                    <a:pt x="10368" y="53037"/>
                    <a:pt x="9897" y="53205"/>
                    <a:pt x="9414" y="53312"/>
                  </a:cubicBezTo>
                  <a:cubicBezTo>
                    <a:pt x="8954" y="53416"/>
                    <a:pt x="8478" y="53462"/>
                    <a:pt x="7939" y="53541"/>
                  </a:cubicBezTo>
                  <a:cubicBezTo>
                    <a:pt x="7993" y="53416"/>
                    <a:pt x="8011" y="53344"/>
                    <a:pt x="8050" y="53291"/>
                  </a:cubicBezTo>
                  <a:cubicBezTo>
                    <a:pt x="8521" y="52627"/>
                    <a:pt x="8997" y="51966"/>
                    <a:pt x="9472" y="51305"/>
                  </a:cubicBezTo>
                  <a:cubicBezTo>
                    <a:pt x="9797" y="50848"/>
                    <a:pt x="10164" y="50430"/>
                    <a:pt x="10636" y="50123"/>
                  </a:cubicBezTo>
                  <a:cubicBezTo>
                    <a:pt x="11511" y="49551"/>
                    <a:pt x="12225" y="48819"/>
                    <a:pt x="12900" y="48023"/>
                  </a:cubicBezTo>
                  <a:cubicBezTo>
                    <a:pt x="13471" y="47344"/>
                    <a:pt x="14168" y="46766"/>
                    <a:pt x="14814" y="46152"/>
                  </a:cubicBezTo>
                  <a:cubicBezTo>
                    <a:pt x="14882" y="46088"/>
                    <a:pt x="14982" y="46059"/>
                    <a:pt x="15107" y="45991"/>
                  </a:cubicBezTo>
                  <a:close/>
                  <a:moveTo>
                    <a:pt x="51730" y="0"/>
                  </a:moveTo>
                  <a:cubicBezTo>
                    <a:pt x="51477" y="7"/>
                    <a:pt x="51419" y="179"/>
                    <a:pt x="51376" y="350"/>
                  </a:cubicBezTo>
                  <a:cubicBezTo>
                    <a:pt x="51259" y="808"/>
                    <a:pt x="50995" y="1175"/>
                    <a:pt x="50691" y="1525"/>
                  </a:cubicBezTo>
                  <a:cubicBezTo>
                    <a:pt x="50224" y="2072"/>
                    <a:pt x="49702" y="2554"/>
                    <a:pt x="49091" y="2946"/>
                  </a:cubicBezTo>
                  <a:cubicBezTo>
                    <a:pt x="48148" y="3557"/>
                    <a:pt x="47305" y="4282"/>
                    <a:pt x="46688" y="5232"/>
                  </a:cubicBezTo>
                  <a:cubicBezTo>
                    <a:pt x="46352" y="5746"/>
                    <a:pt x="46052" y="6289"/>
                    <a:pt x="45716" y="6803"/>
                  </a:cubicBezTo>
                  <a:cubicBezTo>
                    <a:pt x="45449" y="7221"/>
                    <a:pt x="45205" y="7675"/>
                    <a:pt x="44855" y="8014"/>
                  </a:cubicBezTo>
                  <a:cubicBezTo>
                    <a:pt x="43860" y="8982"/>
                    <a:pt x="42845" y="9939"/>
                    <a:pt x="41777" y="10828"/>
                  </a:cubicBezTo>
                  <a:cubicBezTo>
                    <a:pt x="40885" y="11571"/>
                    <a:pt x="40020" y="12331"/>
                    <a:pt x="39313" y="13249"/>
                  </a:cubicBezTo>
                  <a:cubicBezTo>
                    <a:pt x="38174" y="14721"/>
                    <a:pt x="36784" y="15882"/>
                    <a:pt x="35152" y="16760"/>
                  </a:cubicBezTo>
                  <a:cubicBezTo>
                    <a:pt x="34245" y="17250"/>
                    <a:pt x="33321" y="17703"/>
                    <a:pt x="32413" y="18164"/>
                  </a:cubicBezTo>
                  <a:cubicBezTo>
                    <a:pt x="32277" y="18039"/>
                    <a:pt x="32170" y="17971"/>
                    <a:pt x="32113" y="17874"/>
                  </a:cubicBezTo>
                  <a:cubicBezTo>
                    <a:pt x="31667" y="17131"/>
                    <a:pt x="30985" y="16853"/>
                    <a:pt x="30156" y="16831"/>
                  </a:cubicBezTo>
                  <a:cubicBezTo>
                    <a:pt x="29578" y="16814"/>
                    <a:pt x="29002" y="16796"/>
                    <a:pt x="28427" y="16778"/>
                  </a:cubicBezTo>
                  <a:cubicBezTo>
                    <a:pt x="28350" y="16775"/>
                    <a:pt x="28272" y="16774"/>
                    <a:pt x="28196" y="16774"/>
                  </a:cubicBezTo>
                  <a:cubicBezTo>
                    <a:pt x="26975" y="16774"/>
                    <a:pt x="25850" y="17118"/>
                    <a:pt x="24792" y="17749"/>
                  </a:cubicBezTo>
                  <a:cubicBezTo>
                    <a:pt x="24300" y="18042"/>
                    <a:pt x="23942" y="18425"/>
                    <a:pt x="23764" y="18942"/>
                  </a:cubicBezTo>
                  <a:cubicBezTo>
                    <a:pt x="23478" y="19767"/>
                    <a:pt x="23367" y="20610"/>
                    <a:pt x="23817" y="21428"/>
                  </a:cubicBezTo>
                  <a:cubicBezTo>
                    <a:pt x="23853" y="21492"/>
                    <a:pt x="23860" y="21575"/>
                    <a:pt x="23892" y="21689"/>
                  </a:cubicBezTo>
                  <a:cubicBezTo>
                    <a:pt x="22946" y="22139"/>
                    <a:pt x="22017" y="22578"/>
                    <a:pt x="21089" y="23024"/>
                  </a:cubicBezTo>
                  <a:cubicBezTo>
                    <a:pt x="20471" y="23324"/>
                    <a:pt x="19818" y="23467"/>
                    <a:pt x="19139" y="23546"/>
                  </a:cubicBezTo>
                  <a:cubicBezTo>
                    <a:pt x="18208" y="23652"/>
                    <a:pt x="17277" y="23704"/>
                    <a:pt x="16345" y="23704"/>
                  </a:cubicBezTo>
                  <a:cubicBezTo>
                    <a:pt x="15550" y="23704"/>
                    <a:pt x="14754" y="23666"/>
                    <a:pt x="13957" y="23592"/>
                  </a:cubicBezTo>
                  <a:cubicBezTo>
                    <a:pt x="12887" y="23491"/>
                    <a:pt x="11819" y="23438"/>
                    <a:pt x="10753" y="23438"/>
                  </a:cubicBezTo>
                  <a:cubicBezTo>
                    <a:pt x="8763" y="23438"/>
                    <a:pt x="6780" y="23625"/>
                    <a:pt x="4807" y="24039"/>
                  </a:cubicBezTo>
                  <a:cubicBezTo>
                    <a:pt x="4275" y="24149"/>
                    <a:pt x="3761" y="24306"/>
                    <a:pt x="3340" y="24657"/>
                  </a:cubicBezTo>
                  <a:cubicBezTo>
                    <a:pt x="3096" y="24858"/>
                    <a:pt x="2837" y="24943"/>
                    <a:pt x="2568" y="24943"/>
                  </a:cubicBezTo>
                  <a:cubicBezTo>
                    <a:pt x="2436" y="24943"/>
                    <a:pt x="2301" y="24923"/>
                    <a:pt x="2165" y="24885"/>
                  </a:cubicBezTo>
                  <a:cubicBezTo>
                    <a:pt x="1590" y="24728"/>
                    <a:pt x="1029" y="24528"/>
                    <a:pt x="461" y="24349"/>
                  </a:cubicBezTo>
                  <a:cubicBezTo>
                    <a:pt x="326" y="24306"/>
                    <a:pt x="186" y="24278"/>
                    <a:pt x="50" y="24242"/>
                  </a:cubicBezTo>
                  <a:cubicBezTo>
                    <a:pt x="32" y="24281"/>
                    <a:pt x="19" y="24317"/>
                    <a:pt x="1" y="24357"/>
                  </a:cubicBezTo>
                  <a:cubicBezTo>
                    <a:pt x="161" y="24489"/>
                    <a:pt x="308" y="24670"/>
                    <a:pt x="494" y="24749"/>
                  </a:cubicBezTo>
                  <a:cubicBezTo>
                    <a:pt x="1057" y="24988"/>
                    <a:pt x="1629" y="25321"/>
                    <a:pt x="2215" y="25371"/>
                  </a:cubicBezTo>
                  <a:cubicBezTo>
                    <a:pt x="2869" y="25424"/>
                    <a:pt x="3443" y="25642"/>
                    <a:pt x="4047" y="25821"/>
                  </a:cubicBezTo>
                  <a:cubicBezTo>
                    <a:pt x="4218" y="25870"/>
                    <a:pt x="4393" y="25903"/>
                    <a:pt x="4568" y="25942"/>
                  </a:cubicBezTo>
                  <a:cubicBezTo>
                    <a:pt x="5712" y="26205"/>
                    <a:pt x="6870" y="26284"/>
                    <a:pt x="8035" y="26284"/>
                  </a:cubicBezTo>
                  <a:cubicBezTo>
                    <a:pt x="8165" y="26284"/>
                    <a:pt x="8295" y="26283"/>
                    <a:pt x="8425" y="26281"/>
                  </a:cubicBezTo>
                  <a:cubicBezTo>
                    <a:pt x="8753" y="26276"/>
                    <a:pt x="9081" y="26266"/>
                    <a:pt x="9408" y="26266"/>
                  </a:cubicBezTo>
                  <a:cubicBezTo>
                    <a:pt x="9558" y="26266"/>
                    <a:pt x="9708" y="26268"/>
                    <a:pt x="9857" y="26274"/>
                  </a:cubicBezTo>
                  <a:cubicBezTo>
                    <a:pt x="10354" y="26289"/>
                    <a:pt x="10960" y="26760"/>
                    <a:pt x="11161" y="27263"/>
                  </a:cubicBezTo>
                  <a:cubicBezTo>
                    <a:pt x="10950" y="27256"/>
                    <a:pt x="10757" y="27245"/>
                    <a:pt x="10561" y="27242"/>
                  </a:cubicBezTo>
                  <a:cubicBezTo>
                    <a:pt x="9904" y="27230"/>
                    <a:pt x="9248" y="27206"/>
                    <a:pt x="8593" y="27206"/>
                  </a:cubicBezTo>
                  <a:cubicBezTo>
                    <a:pt x="8452" y="27206"/>
                    <a:pt x="8312" y="27207"/>
                    <a:pt x="8171" y="27210"/>
                  </a:cubicBezTo>
                  <a:cubicBezTo>
                    <a:pt x="7886" y="27217"/>
                    <a:pt x="7575" y="27292"/>
                    <a:pt x="7321" y="27424"/>
                  </a:cubicBezTo>
                  <a:cubicBezTo>
                    <a:pt x="6929" y="27635"/>
                    <a:pt x="6953" y="27921"/>
                    <a:pt x="7343" y="28120"/>
                  </a:cubicBezTo>
                  <a:cubicBezTo>
                    <a:pt x="7529" y="28217"/>
                    <a:pt x="7725" y="28292"/>
                    <a:pt x="7979" y="28402"/>
                  </a:cubicBezTo>
                  <a:cubicBezTo>
                    <a:pt x="7832" y="28488"/>
                    <a:pt x="7754" y="28542"/>
                    <a:pt x="7668" y="28581"/>
                  </a:cubicBezTo>
                  <a:cubicBezTo>
                    <a:pt x="6965" y="28931"/>
                    <a:pt x="6457" y="29499"/>
                    <a:pt x="6093" y="30167"/>
                  </a:cubicBezTo>
                  <a:cubicBezTo>
                    <a:pt x="5911" y="30502"/>
                    <a:pt x="5679" y="30667"/>
                    <a:pt x="5343" y="30770"/>
                  </a:cubicBezTo>
                  <a:cubicBezTo>
                    <a:pt x="4697" y="30970"/>
                    <a:pt x="4057" y="31188"/>
                    <a:pt x="3415" y="31402"/>
                  </a:cubicBezTo>
                  <a:cubicBezTo>
                    <a:pt x="3301" y="31442"/>
                    <a:pt x="3200" y="31514"/>
                    <a:pt x="3043" y="31592"/>
                  </a:cubicBezTo>
                  <a:cubicBezTo>
                    <a:pt x="4122" y="31402"/>
                    <a:pt x="5132" y="31224"/>
                    <a:pt x="6186" y="31038"/>
                  </a:cubicBezTo>
                  <a:cubicBezTo>
                    <a:pt x="6675" y="31435"/>
                    <a:pt x="7332" y="31278"/>
                    <a:pt x="7943" y="31385"/>
                  </a:cubicBezTo>
                  <a:cubicBezTo>
                    <a:pt x="6386" y="32035"/>
                    <a:pt x="5050" y="32956"/>
                    <a:pt x="4004" y="34324"/>
                  </a:cubicBezTo>
                  <a:cubicBezTo>
                    <a:pt x="3593" y="33602"/>
                    <a:pt x="3129" y="33038"/>
                    <a:pt x="2279" y="33006"/>
                  </a:cubicBezTo>
                  <a:lnTo>
                    <a:pt x="2279" y="33006"/>
                  </a:lnTo>
                  <a:cubicBezTo>
                    <a:pt x="2472" y="33199"/>
                    <a:pt x="2725" y="33331"/>
                    <a:pt x="2893" y="33531"/>
                  </a:cubicBezTo>
                  <a:cubicBezTo>
                    <a:pt x="3261" y="33970"/>
                    <a:pt x="3614" y="34423"/>
                    <a:pt x="3911" y="34913"/>
                  </a:cubicBezTo>
                  <a:cubicBezTo>
                    <a:pt x="4077" y="35186"/>
                    <a:pt x="4273" y="35302"/>
                    <a:pt x="4555" y="35302"/>
                  </a:cubicBezTo>
                  <a:cubicBezTo>
                    <a:pt x="4564" y="35302"/>
                    <a:pt x="4573" y="35302"/>
                    <a:pt x="4583" y="35302"/>
                  </a:cubicBezTo>
                  <a:cubicBezTo>
                    <a:pt x="4818" y="35295"/>
                    <a:pt x="5061" y="35277"/>
                    <a:pt x="5290" y="35216"/>
                  </a:cubicBezTo>
                  <a:cubicBezTo>
                    <a:pt x="6518" y="34891"/>
                    <a:pt x="7761" y="34603"/>
                    <a:pt x="8971" y="34206"/>
                  </a:cubicBezTo>
                  <a:cubicBezTo>
                    <a:pt x="10100" y="33835"/>
                    <a:pt x="11193" y="33349"/>
                    <a:pt x="12304" y="32906"/>
                  </a:cubicBezTo>
                  <a:cubicBezTo>
                    <a:pt x="12742" y="32727"/>
                    <a:pt x="13167" y="32506"/>
                    <a:pt x="13617" y="32356"/>
                  </a:cubicBezTo>
                  <a:cubicBezTo>
                    <a:pt x="14750" y="31974"/>
                    <a:pt x="15900" y="31652"/>
                    <a:pt x="17021" y="31242"/>
                  </a:cubicBezTo>
                  <a:cubicBezTo>
                    <a:pt x="17373" y="31112"/>
                    <a:pt x="17711" y="31039"/>
                    <a:pt x="18052" y="31039"/>
                  </a:cubicBezTo>
                  <a:cubicBezTo>
                    <a:pt x="18302" y="31039"/>
                    <a:pt x="18554" y="31078"/>
                    <a:pt x="18814" y="31163"/>
                  </a:cubicBezTo>
                  <a:cubicBezTo>
                    <a:pt x="19121" y="31263"/>
                    <a:pt x="19442" y="31313"/>
                    <a:pt x="19903" y="31417"/>
                  </a:cubicBezTo>
                  <a:cubicBezTo>
                    <a:pt x="19571" y="31616"/>
                    <a:pt x="19381" y="31756"/>
                    <a:pt x="19171" y="31852"/>
                  </a:cubicBezTo>
                  <a:cubicBezTo>
                    <a:pt x="18628" y="32096"/>
                    <a:pt x="18071" y="32310"/>
                    <a:pt x="17525" y="32552"/>
                  </a:cubicBezTo>
                  <a:cubicBezTo>
                    <a:pt x="16307" y="33091"/>
                    <a:pt x="15082" y="33631"/>
                    <a:pt x="14232" y="34738"/>
                  </a:cubicBezTo>
                  <a:cubicBezTo>
                    <a:pt x="14092" y="34916"/>
                    <a:pt x="13896" y="34988"/>
                    <a:pt x="13678" y="35053"/>
                  </a:cubicBezTo>
                  <a:cubicBezTo>
                    <a:pt x="12496" y="35402"/>
                    <a:pt x="11311" y="35749"/>
                    <a:pt x="10139" y="36134"/>
                  </a:cubicBezTo>
                  <a:cubicBezTo>
                    <a:pt x="8943" y="36528"/>
                    <a:pt x="7857" y="37156"/>
                    <a:pt x="6797" y="37827"/>
                  </a:cubicBezTo>
                  <a:cubicBezTo>
                    <a:pt x="6404" y="38074"/>
                    <a:pt x="6096" y="38409"/>
                    <a:pt x="5854" y="38806"/>
                  </a:cubicBezTo>
                  <a:cubicBezTo>
                    <a:pt x="5707" y="39045"/>
                    <a:pt x="5557" y="39281"/>
                    <a:pt x="5393" y="39502"/>
                  </a:cubicBezTo>
                  <a:cubicBezTo>
                    <a:pt x="5129" y="39859"/>
                    <a:pt x="4807" y="40149"/>
                    <a:pt x="4318" y="40299"/>
                  </a:cubicBezTo>
                  <a:cubicBezTo>
                    <a:pt x="4115" y="40152"/>
                    <a:pt x="3889" y="39991"/>
                    <a:pt x="3665" y="39838"/>
                  </a:cubicBezTo>
                  <a:cubicBezTo>
                    <a:pt x="3429" y="39678"/>
                    <a:pt x="3289" y="39366"/>
                    <a:pt x="2893" y="39366"/>
                  </a:cubicBezTo>
                  <a:cubicBezTo>
                    <a:pt x="2900" y="39688"/>
                    <a:pt x="3057" y="39909"/>
                    <a:pt x="3268" y="40091"/>
                  </a:cubicBezTo>
                  <a:cubicBezTo>
                    <a:pt x="3461" y="40256"/>
                    <a:pt x="3668" y="40431"/>
                    <a:pt x="3900" y="40527"/>
                  </a:cubicBezTo>
                  <a:cubicBezTo>
                    <a:pt x="4127" y="40618"/>
                    <a:pt x="4289" y="40856"/>
                    <a:pt x="4558" y="40856"/>
                  </a:cubicBezTo>
                  <a:cubicBezTo>
                    <a:pt x="4585" y="40856"/>
                    <a:pt x="4613" y="40854"/>
                    <a:pt x="4643" y="40848"/>
                  </a:cubicBezTo>
                  <a:cubicBezTo>
                    <a:pt x="4908" y="40802"/>
                    <a:pt x="5175" y="40770"/>
                    <a:pt x="5504" y="40723"/>
                  </a:cubicBezTo>
                  <a:lnTo>
                    <a:pt x="5504" y="40723"/>
                  </a:lnTo>
                  <a:cubicBezTo>
                    <a:pt x="5007" y="41649"/>
                    <a:pt x="4782" y="42609"/>
                    <a:pt x="4182" y="43395"/>
                  </a:cubicBezTo>
                  <a:cubicBezTo>
                    <a:pt x="4039" y="43581"/>
                    <a:pt x="4026" y="43881"/>
                    <a:pt x="4004" y="44130"/>
                  </a:cubicBezTo>
                  <a:cubicBezTo>
                    <a:pt x="3978" y="44380"/>
                    <a:pt x="4107" y="44580"/>
                    <a:pt x="4415" y="44734"/>
                  </a:cubicBezTo>
                  <a:cubicBezTo>
                    <a:pt x="4047" y="43991"/>
                    <a:pt x="4311" y="43438"/>
                    <a:pt x="4825" y="42995"/>
                  </a:cubicBezTo>
                  <a:cubicBezTo>
                    <a:pt x="5040" y="42806"/>
                    <a:pt x="5336" y="42695"/>
                    <a:pt x="5615" y="42602"/>
                  </a:cubicBezTo>
                  <a:cubicBezTo>
                    <a:pt x="5897" y="42509"/>
                    <a:pt x="6200" y="42488"/>
                    <a:pt x="6493" y="42427"/>
                  </a:cubicBezTo>
                  <a:cubicBezTo>
                    <a:pt x="7679" y="42173"/>
                    <a:pt x="8750" y="41666"/>
                    <a:pt x="9693" y="40902"/>
                  </a:cubicBezTo>
                  <a:cubicBezTo>
                    <a:pt x="10293" y="40416"/>
                    <a:pt x="10875" y="39909"/>
                    <a:pt x="11453" y="39399"/>
                  </a:cubicBezTo>
                  <a:cubicBezTo>
                    <a:pt x="12818" y="38188"/>
                    <a:pt x="14375" y="37270"/>
                    <a:pt x="15978" y="36427"/>
                  </a:cubicBezTo>
                  <a:cubicBezTo>
                    <a:pt x="16039" y="36395"/>
                    <a:pt x="16114" y="36388"/>
                    <a:pt x="16182" y="36370"/>
                  </a:cubicBezTo>
                  <a:lnTo>
                    <a:pt x="16182" y="36370"/>
                  </a:lnTo>
                  <a:cubicBezTo>
                    <a:pt x="15986" y="36577"/>
                    <a:pt x="15760" y="36734"/>
                    <a:pt x="15532" y="36888"/>
                  </a:cubicBezTo>
                  <a:cubicBezTo>
                    <a:pt x="14225" y="37766"/>
                    <a:pt x="13032" y="38788"/>
                    <a:pt x="11860" y="39838"/>
                  </a:cubicBezTo>
                  <a:cubicBezTo>
                    <a:pt x="11507" y="40159"/>
                    <a:pt x="11171" y="40509"/>
                    <a:pt x="11264" y="41081"/>
                  </a:cubicBezTo>
                  <a:cubicBezTo>
                    <a:pt x="10096" y="41316"/>
                    <a:pt x="9093" y="41837"/>
                    <a:pt x="8097" y="42384"/>
                  </a:cubicBezTo>
                  <a:cubicBezTo>
                    <a:pt x="7304" y="42820"/>
                    <a:pt x="6611" y="43380"/>
                    <a:pt x="5979" y="44016"/>
                  </a:cubicBezTo>
                  <a:cubicBezTo>
                    <a:pt x="5572" y="44427"/>
                    <a:pt x="5136" y="44794"/>
                    <a:pt x="4654" y="45116"/>
                  </a:cubicBezTo>
                  <a:cubicBezTo>
                    <a:pt x="4182" y="45430"/>
                    <a:pt x="3732" y="45780"/>
                    <a:pt x="3276" y="46113"/>
                  </a:cubicBezTo>
                  <a:cubicBezTo>
                    <a:pt x="3330" y="46127"/>
                    <a:pt x="3382" y="46133"/>
                    <a:pt x="3432" y="46133"/>
                  </a:cubicBezTo>
                  <a:cubicBezTo>
                    <a:pt x="3521" y="46133"/>
                    <a:pt x="3601" y="46111"/>
                    <a:pt x="3668" y="46070"/>
                  </a:cubicBezTo>
                  <a:cubicBezTo>
                    <a:pt x="4122" y="45784"/>
                    <a:pt x="4596" y="45520"/>
                    <a:pt x="5004" y="45177"/>
                  </a:cubicBezTo>
                  <a:cubicBezTo>
                    <a:pt x="5373" y="44875"/>
                    <a:pt x="5767" y="44758"/>
                    <a:pt x="6194" y="44758"/>
                  </a:cubicBezTo>
                  <a:cubicBezTo>
                    <a:pt x="6296" y="44758"/>
                    <a:pt x="6401" y="44765"/>
                    <a:pt x="6507" y="44777"/>
                  </a:cubicBezTo>
                  <a:cubicBezTo>
                    <a:pt x="6647" y="44794"/>
                    <a:pt x="6782" y="44834"/>
                    <a:pt x="6918" y="44855"/>
                  </a:cubicBezTo>
                  <a:cubicBezTo>
                    <a:pt x="7395" y="44934"/>
                    <a:pt x="7868" y="44983"/>
                    <a:pt x="8338" y="44983"/>
                  </a:cubicBezTo>
                  <a:cubicBezTo>
                    <a:pt x="9021" y="44983"/>
                    <a:pt x="9699" y="44879"/>
                    <a:pt x="10378" y="44606"/>
                  </a:cubicBezTo>
                  <a:cubicBezTo>
                    <a:pt x="11596" y="44120"/>
                    <a:pt x="12864" y="43770"/>
                    <a:pt x="14157" y="43513"/>
                  </a:cubicBezTo>
                  <a:cubicBezTo>
                    <a:pt x="14739" y="43398"/>
                    <a:pt x="15307" y="43209"/>
                    <a:pt x="15882" y="43052"/>
                  </a:cubicBezTo>
                  <a:cubicBezTo>
                    <a:pt x="15999" y="43020"/>
                    <a:pt x="16114" y="42988"/>
                    <a:pt x="16253" y="42948"/>
                  </a:cubicBezTo>
                  <a:lnTo>
                    <a:pt x="16253" y="42948"/>
                  </a:lnTo>
                  <a:cubicBezTo>
                    <a:pt x="16197" y="43345"/>
                    <a:pt x="15946" y="43559"/>
                    <a:pt x="15725" y="43777"/>
                  </a:cubicBezTo>
                  <a:cubicBezTo>
                    <a:pt x="14793" y="44702"/>
                    <a:pt x="13846" y="45616"/>
                    <a:pt x="12907" y="46530"/>
                  </a:cubicBezTo>
                  <a:cubicBezTo>
                    <a:pt x="12721" y="46709"/>
                    <a:pt x="12528" y="46884"/>
                    <a:pt x="12340" y="47059"/>
                  </a:cubicBezTo>
                  <a:cubicBezTo>
                    <a:pt x="11625" y="47723"/>
                    <a:pt x="10889" y="48366"/>
                    <a:pt x="10197" y="49052"/>
                  </a:cubicBezTo>
                  <a:cubicBezTo>
                    <a:pt x="8975" y="50258"/>
                    <a:pt x="8054" y="51656"/>
                    <a:pt x="7672" y="53359"/>
                  </a:cubicBezTo>
                  <a:cubicBezTo>
                    <a:pt x="7643" y="53487"/>
                    <a:pt x="7639" y="53619"/>
                    <a:pt x="7621" y="53748"/>
                  </a:cubicBezTo>
                  <a:cubicBezTo>
                    <a:pt x="7710" y="53778"/>
                    <a:pt x="7768" y="53810"/>
                    <a:pt x="7816" y="53810"/>
                  </a:cubicBezTo>
                  <a:cubicBezTo>
                    <a:pt x="7820" y="53810"/>
                    <a:pt x="7824" y="53809"/>
                    <a:pt x="7829" y="53809"/>
                  </a:cubicBezTo>
                  <a:cubicBezTo>
                    <a:pt x="8321" y="53741"/>
                    <a:pt x="8818" y="53687"/>
                    <a:pt x="9304" y="53588"/>
                  </a:cubicBezTo>
                  <a:cubicBezTo>
                    <a:pt x="9650" y="53516"/>
                    <a:pt x="9996" y="53408"/>
                    <a:pt x="10329" y="53276"/>
                  </a:cubicBezTo>
                  <a:cubicBezTo>
                    <a:pt x="11193" y="52927"/>
                    <a:pt x="11878" y="52330"/>
                    <a:pt x="12536" y="51684"/>
                  </a:cubicBezTo>
                  <a:cubicBezTo>
                    <a:pt x="13214" y="51013"/>
                    <a:pt x="13925" y="50373"/>
                    <a:pt x="14639" y="49744"/>
                  </a:cubicBezTo>
                  <a:cubicBezTo>
                    <a:pt x="15164" y="49284"/>
                    <a:pt x="15764" y="48913"/>
                    <a:pt x="16250" y="48420"/>
                  </a:cubicBezTo>
                  <a:cubicBezTo>
                    <a:pt x="17378" y="47270"/>
                    <a:pt x="18453" y="46066"/>
                    <a:pt x="19561" y="44895"/>
                  </a:cubicBezTo>
                  <a:cubicBezTo>
                    <a:pt x="19721" y="44723"/>
                    <a:pt x="19910" y="44573"/>
                    <a:pt x="20107" y="44445"/>
                  </a:cubicBezTo>
                  <a:cubicBezTo>
                    <a:pt x="21296" y="43680"/>
                    <a:pt x="22492" y="42935"/>
                    <a:pt x="23675" y="42163"/>
                  </a:cubicBezTo>
                  <a:cubicBezTo>
                    <a:pt x="24003" y="41950"/>
                    <a:pt x="24328" y="41826"/>
                    <a:pt x="24719" y="41826"/>
                  </a:cubicBezTo>
                  <a:cubicBezTo>
                    <a:pt x="24741" y="41826"/>
                    <a:pt x="24763" y="41826"/>
                    <a:pt x="24785" y="41827"/>
                  </a:cubicBezTo>
                  <a:cubicBezTo>
                    <a:pt x="25860" y="41863"/>
                    <a:pt x="26932" y="41870"/>
                    <a:pt x="28007" y="41891"/>
                  </a:cubicBezTo>
                  <a:cubicBezTo>
                    <a:pt x="28020" y="41891"/>
                    <a:pt x="28031" y="41916"/>
                    <a:pt x="28074" y="41963"/>
                  </a:cubicBezTo>
                  <a:cubicBezTo>
                    <a:pt x="27971" y="42088"/>
                    <a:pt x="27860" y="42216"/>
                    <a:pt x="27756" y="42348"/>
                  </a:cubicBezTo>
                  <a:cubicBezTo>
                    <a:pt x="27492" y="42699"/>
                    <a:pt x="27171" y="43034"/>
                    <a:pt x="27153" y="43492"/>
                  </a:cubicBezTo>
                  <a:cubicBezTo>
                    <a:pt x="27142" y="43834"/>
                    <a:pt x="26978" y="44038"/>
                    <a:pt x="26746" y="44237"/>
                  </a:cubicBezTo>
                  <a:cubicBezTo>
                    <a:pt x="26596" y="44366"/>
                    <a:pt x="26467" y="44520"/>
                    <a:pt x="26335" y="44670"/>
                  </a:cubicBezTo>
                  <a:cubicBezTo>
                    <a:pt x="26010" y="45038"/>
                    <a:pt x="25620" y="45295"/>
                    <a:pt x="25153" y="45448"/>
                  </a:cubicBezTo>
                  <a:cubicBezTo>
                    <a:pt x="25035" y="45488"/>
                    <a:pt x="24924" y="45562"/>
                    <a:pt x="24810" y="45620"/>
                  </a:cubicBezTo>
                  <a:cubicBezTo>
                    <a:pt x="24912" y="45636"/>
                    <a:pt x="25011" y="45644"/>
                    <a:pt x="25108" y="45644"/>
                  </a:cubicBezTo>
                  <a:cubicBezTo>
                    <a:pt x="25461" y="45644"/>
                    <a:pt x="25782" y="45537"/>
                    <a:pt x="26060" y="45327"/>
                  </a:cubicBezTo>
                  <a:cubicBezTo>
                    <a:pt x="26403" y="45063"/>
                    <a:pt x="26703" y="44738"/>
                    <a:pt x="27035" y="44456"/>
                  </a:cubicBezTo>
                  <a:cubicBezTo>
                    <a:pt x="27178" y="44331"/>
                    <a:pt x="27346" y="44159"/>
                    <a:pt x="27514" y="44152"/>
                  </a:cubicBezTo>
                  <a:cubicBezTo>
                    <a:pt x="28188" y="44109"/>
                    <a:pt x="28714" y="43759"/>
                    <a:pt x="29224" y="43373"/>
                  </a:cubicBezTo>
                  <a:cubicBezTo>
                    <a:pt x="29860" y="42899"/>
                    <a:pt x="30467" y="42381"/>
                    <a:pt x="31106" y="41913"/>
                  </a:cubicBezTo>
                  <a:cubicBezTo>
                    <a:pt x="31521" y="41613"/>
                    <a:pt x="31949" y="41291"/>
                    <a:pt x="32421" y="41113"/>
                  </a:cubicBezTo>
                  <a:cubicBezTo>
                    <a:pt x="34010" y="40509"/>
                    <a:pt x="35513" y="39749"/>
                    <a:pt x="36927" y="38816"/>
                  </a:cubicBezTo>
                  <a:cubicBezTo>
                    <a:pt x="37560" y="38399"/>
                    <a:pt x="38185" y="37963"/>
                    <a:pt x="38653" y="37359"/>
                  </a:cubicBezTo>
                  <a:cubicBezTo>
                    <a:pt x="38859" y="37088"/>
                    <a:pt x="39063" y="36892"/>
                    <a:pt x="39420" y="36859"/>
                  </a:cubicBezTo>
                  <a:cubicBezTo>
                    <a:pt x="39563" y="36966"/>
                    <a:pt x="39716" y="37080"/>
                    <a:pt x="39967" y="37270"/>
                  </a:cubicBezTo>
                  <a:cubicBezTo>
                    <a:pt x="39749" y="36606"/>
                    <a:pt x="39431" y="36067"/>
                    <a:pt x="39681" y="35438"/>
                  </a:cubicBezTo>
                  <a:cubicBezTo>
                    <a:pt x="39709" y="35424"/>
                    <a:pt x="39763" y="35392"/>
                    <a:pt x="39820" y="35384"/>
                  </a:cubicBezTo>
                  <a:cubicBezTo>
                    <a:pt x="41745" y="35081"/>
                    <a:pt x="43667" y="34741"/>
                    <a:pt x="45620" y="34645"/>
                  </a:cubicBezTo>
                  <a:cubicBezTo>
                    <a:pt x="46573" y="34599"/>
                    <a:pt x="47524" y="34531"/>
                    <a:pt x="48477" y="34484"/>
                  </a:cubicBezTo>
                  <a:cubicBezTo>
                    <a:pt x="48994" y="34463"/>
                    <a:pt x="49512" y="34477"/>
                    <a:pt x="50031" y="34459"/>
                  </a:cubicBezTo>
                  <a:cubicBezTo>
                    <a:pt x="50762" y="34433"/>
                    <a:pt x="51494" y="34392"/>
                    <a:pt x="52226" y="34392"/>
                  </a:cubicBezTo>
                  <a:cubicBezTo>
                    <a:pt x="52766" y="34392"/>
                    <a:pt x="53306" y="34414"/>
                    <a:pt x="53845" y="34481"/>
                  </a:cubicBezTo>
                  <a:cubicBezTo>
                    <a:pt x="55148" y="34645"/>
                    <a:pt x="56448" y="34831"/>
                    <a:pt x="57755" y="34985"/>
                  </a:cubicBezTo>
                  <a:cubicBezTo>
                    <a:pt x="58483" y="35066"/>
                    <a:pt x="59219" y="35102"/>
                    <a:pt x="59952" y="35160"/>
                  </a:cubicBezTo>
                  <a:cubicBezTo>
                    <a:pt x="61180" y="35256"/>
                    <a:pt x="62416" y="35320"/>
                    <a:pt x="63637" y="35456"/>
                  </a:cubicBezTo>
                  <a:cubicBezTo>
                    <a:pt x="64784" y="35582"/>
                    <a:pt x="65931" y="35669"/>
                    <a:pt x="67079" y="35669"/>
                  </a:cubicBezTo>
                  <a:cubicBezTo>
                    <a:pt x="67501" y="35669"/>
                    <a:pt x="67922" y="35657"/>
                    <a:pt x="68344" y="35631"/>
                  </a:cubicBezTo>
                  <a:cubicBezTo>
                    <a:pt x="69166" y="35581"/>
                    <a:pt x="69815" y="35063"/>
                    <a:pt x="70069" y="34303"/>
                  </a:cubicBezTo>
                  <a:cubicBezTo>
                    <a:pt x="70069" y="34302"/>
                    <a:pt x="70069" y="34302"/>
                    <a:pt x="70069" y="34302"/>
                  </a:cubicBezTo>
                  <a:lnTo>
                    <a:pt x="70069" y="34302"/>
                  </a:lnTo>
                  <a:cubicBezTo>
                    <a:pt x="70147" y="34288"/>
                    <a:pt x="70241" y="34298"/>
                    <a:pt x="70297" y="34256"/>
                  </a:cubicBezTo>
                  <a:cubicBezTo>
                    <a:pt x="70972" y="33756"/>
                    <a:pt x="71437" y="33127"/>
                    <a:pt x="71337" y="32242"/>
                  </a:cubicBezTo>
                  <a:cubicBezTo>
                    <a:pt x="71276" y="31710"/>
                    <a:pt x="71144" y="31184"/>
                    <a:pt x="71012" y="30667"/>
                  </a:cubicBezTo>
                  <a:cubicBezTo>
                    <a:pt x="70897" y="30213"/>
                    <a:pt x="70679" y="29816"/>
                    <a:pt x="70258" y="29559"/>
                  </a:cubicBezTo>
                  <a:cubicBezTo>
                    <a:pt x="70168" y="29506"/>
                    <a:pt x="70119" y="29392"/>
                    <a:pt x="70051" y="29306"/>
                  </a:cubicBezTo>
                  <a:cubicBezTo>
                    <a:pt x="70997" y="28557"/>
                    <a:pt x="70979" y="27735"/>
                    <a:pt x="70104" y="26571"/>
                  </a:cubicBezTo>
                  <a:cubicBezTo>
                    <a:pt x="70204" y="26038"/>
                    <a:pt x="70137" y="25514"/>
                    <a:pt x="69997" y="24985"/>
                  </a:cubicBezTo>
                  <a:cubicBezTo>
                    <a:pt x="69837" y="24374"/>
                    <a:pt x="69701" y="23752"/>
                    <a:pt x="69718" y="23106"/>
                  </a:cubicBezTo>
                  <a:cubicBezTo>
                    <a:pt x="69819" y="23071"/>
                    <a:pt x="69894" y="23050"/>
                    <a:pt x="69965" y="23020"/>
                  </a:cubicBezTo>
                  <a:cubicBezTo>
                    <a:pt x="70058" y="22985"/>
                    <a:pt x="70158" y="22956"/>
                    <a:pt x="70237" y="22900"/>
                  </a:cubicBezTo>
                  <a:cubicBezTo>
                    <a:pt x="70425" y="22763"/>
                    <a:pt x="70394" y="22521"/>
                    <a:pt x="70183" y="22424"/>
                  </a:cubicBezTo>
                  <a:cubicBezTo>
                    <a:pt x="70077" y="22377"/>
                    <a:pt x="69849" y="22354"/>
                    <a:pt x="69602" y="22354"/>
                  </a:cubicBezTo>
                  <a:cubicBezTo>
                    <a:pt x="69309" y="22354"/>
                    <a:pt x="68990" y="22387"/>
                    <a:pt x="68823" y="22453"/>
                  </a:cubicBezTo>
                  <a:cubicBezTo>
                    <a:pt x="68958" y="23007"/>
                    <a:pt x="69118" y="23556"/>
                    <a:pt x="69222" y="24121"/>
                  </a:cubicBezTo>
                  <a:cubicBezTo>
                    <a:pt x="69329" y="24692"/>
                    <a:pt x="69530" y="25257"/>
                    <a:pt x="69501" y="25899"/>
                  </a:cubicBezTo>
                  <a:cubicBezTo>
                    <a:pt x="69387" y="25827"/>
                    <a:pt x="69322" y="25806"/>
                    <a:pt x="69290" y="25763"/>
                  </a:cubicBezTo>
                  <a:cubicBezTo>
                    <a:pt x="68812" y="25124"/>
                    <a:pt x="68355" y="24481"/>
                    <a:pt x="68351" y="23624"/>
                  </a:cubicBezTo>
                  <a:cubicBezTo>
                    <a:pt x="68351" y="23244"/>
                    <a:pt x="68226" y="23072"/>
                    <a:pt x="67964" y="23072"/>
                  </a:cubicBezTo>
                  <a:cubicBezTo>
                    <a:pt x="67864" y="23072"/>
                    <a:pt x="67745" y="23097"/>
                    <a:pt x="67605" y="23146"/>
                  </a:cubicBezTo>
                  <a:cubicBezTo>
                    <a:pt x="67097" y="23320"/>
                    <a:pt x="66694" y="23642"/>
                    <a:pt x="66387" y="24070"/>
                  </a:cubicBezTo>
                  <a:cubicBezTo>
                    <a:pt x="66269" y="24242"/>
                    <a:pt x="66209" y="24467"/>
                    <a:pt x="66169" y="24678"/>
                  </a:cubicBezTo>
                  <a:cubicBezTo>
                    <a:pt x="66130" y="24892"/>
                    <a:pt x="66247" y="25031"/>
                    <a:pt x="66454" y="25142"/>
                  </a:cubicBezTo>
                  <a:cubicBezTo>
                    <a:pt x="66536" y="25184"/>
                    <a:pt x="66610" y="25202"/>
                    <a:pt x="66681" y="25202"/>
                  </a:cubicBezTo>
                  <a:cubicBezTo>
                    <a:pt x="66877" y="25202"/>
                    <a:pt x="67044" y="25065"/>
                    <a:pt x="67233" y="24949"/>
                  </a:cubicBezTo>
                  <a:cubicBezTo>
                    <a:pt x="67690" y="25552"/>
                    <a:pt x="68408" y="25817"/>
                    <a:pt x="68904" y="26399"/>
                  </a:cubicBezTo>
                  <a:cubicBezTo>
                    <a:pt x="68727" y="26493"/>
                    <a:pt x="68593" y="26601"/>
                    <a:pt x="68443" y="26601"/>
                  </a:cubicBezTo>
                  <a:cubicBezTo>
                    <a:pt x="68382" y="26601"/>
                    <a:pt x="68318" y="26583"/>
                    <a:pt x="68248" y="26538"/>
                  </a:cubicBezTo>
                  <a:cubicBezTo>
                    <a:pt x="67512" y="26066"/>
                    <a:pt x="66737" y="25882"/>
                    <a:pt x="65933" y="25882"/>
                  </a:cubicBezTo>
                  <a:cubicBezTo>
                    <a:pt x="65504" y="25882"/>
                    <a:pt x="65067" y="25934"/>
                    <a:pt x="64623" y="26024"/>
                  </a:cubicBezTo>
                  <a:cubicBezTo>
                    <a:pt x="63865" y="26178"/>
                    <a:pt x="63094" y="26281"/>
                    <a:pt x="62330" y="26406"/>
                  </a:cubicBezTo>
                  <a:cubicBezTo>
                    <a:pt x="61780" y="26495"/>
                    <a:pt x="61230" y="26589"/>
                    <a:pt x="60680" y="26671"/>
                  </a:cubicBezTo>
                  <a:cubicBezTo>
                    <a:pt x="59755" y="26810"/>
                    <a:pt x="58833" y="26971"/>
                    <a:pt x="57905" y="27078"/>
                  </a:cubicBezTo>
                  <a:cubicBezTo>
                    <a:pt x="56723" y="27213"/>
                    <a:pt x="55526" y="27256"/>
                    <a:pt x="54369" y="27588"/>
                  </a:cubicBezTo>
                  <a:cubicBezTo>
                    <a:pt x="54180" y="27645"/>
                    <a:pt x="53977" y="27649"/>
                    <a:pt x="53776" y="27667"/>
                  </a:cubicBezTo>
                  <a:cubicBezTo>
                    <a:pt x="53580" y="27685"/>
                    <a:pt x="53384" y="27695"/>
                    <a:pt x="53116" y="27713"/>
                  </a:cubicBezTo>
                  <a:cubicBezTo>
                    <a:pt x="55048" y="26835"/>
                    <a:pt x="56888" y="25992"/>
                    <a:pt x="58734" y="25160"/>
                  </a:cubicBezTo>
                  <a:cubicBezTo>
                    <a:pt x="59369" y="24874"/>
                    <a:pt x="60001" y="24563"/>
                    <a:pt x="60662" y="24364"/>
                  </a:cubicBezTo>
                  <a:cubicBezTo>
                    <a:pt x="62287" y="23867"/>
                    <a:pt x="63812" y="23146"/>
                    <a:pt x="65333" y="22407"/>
                  </a:cubicBezTo>
                  <a:cubicBezTo>
                    <a:pt x="66029" y="22067"/>
                    <a:pt x="66754" y="21789"/>
                    <a:pt x="67473" y="21499"/>
                  </a:cubicBezTo>
                  <a:cubicBezTo>
                    <a:pt x="68065" y="21260"/>
                    <a:pt x="68668" y="21064"/>
                    <a:pt x="69258" y="20817"/>
                  </a:cubicBezTo>
                  <a:cubicBezTo>
                    <a:pt x="70283" y="20388"/>
                    <a:pt x="71301" y="19938"/>
                    <a:pt x="72322" y="19496"/>
                  </a:cubicBezTo>
                  <a:cubicBezTo>
                    <a:pt x="72433" y="19448"/>
                    <a:pt x="72523" y="19421"/>
                    <a:pt x="72598" y="19421"/>
                  </a:cubicBezTo>
                  <a:cubicBezTo>
                    <a:pt x="72729" y="19421"/>
                    <a:pt x="72819" y="19500"/>
                    <a:pt x="72911" y="19681"/>
                  </a:cubicBezTo>
                  <a:cubicBezTo>
                    <a:pt x="73036" y="19928"/>
                    <a:pt x="73143" y="20192"/>
                    <a:pt x="73215" y="20460"/>
                  </a:cubicBezTo>
                  <a:cubicBezTo>
                    <a:pt x="73479" y="21478"/>
                    <a:pt x="73722" y="22503"/>
                    <a:pt x="73804" y="23556"/>
                  </a:cubicBezTo>
                  <a:cubicBezTo>
                    <a:pt x="73811" y="23656"/>
                    <a:pt x="73847" y="23757"/>
                    <a:pt x="73880" y="23899"/>
                  </a:cubicBezTo>
                  <a:cubicBezTo>
                    <a:pt x="74162" y="23685"/>
                    <a:pt x="74061" y="23464"/>
                    <a:pt x="74030" y="23256"/>
                  </a:cubicBezTo>
                  <a:cubicBezTo>
                    <a:pt x="73918" y="22492"/>
                    <a:pt x="73822" y="21725"/>
                    <a:pt x="73697" y="20960"/>
                  </a:cubicBezTo>
                  <a:cubicBezTo>
                    <a:pt x="73636" y="20571"/>
                    <a:pt x="73544" y="20182"/>
                    <a:pt x="73436" y="19799"/>
                  </a:cubicBezTo>
                  <a:cubicBezTo>
                    <a:pt x="73340" y="19463"/>
                    <a:pt x="73133" y="19203"/>
                    <a:pt x="72797" y="19056"/>
                  </a:cubicBezTo>
                  <a:cubicBezTo>
                    <a:pt x="72697" y="19013"/>
                    <a:pt x="72579" y="18931"/>
                    <a:pt x="72547" y="18842"/>
                  </a:cubicBezTo>
                  <a:cubicBezTo>
                    <a:pt x="72397" y="18421"/>
                    <a:pt x="72058" y="18275"/>
                    <a:pt x="71673" y="18228"/>
                  </a:cubicBezTo>
                  <a:cubicBezTo>
                    <a:pt x="71386" y="18199"/>
                    <a:pt x="71095" y="18166"/>
                    <a:pt x="70808" y="18166"/>
                  </a:cubicBezTo>
                  <a:cubicBezTo>
                    <a:pt x="70679" y="18166"/>
                    <a:pt x="70552" y="18172"/>
                    <a:pt x="70425" y="18189"/>
                  </a:cubicBezTo>
                  <a:cubicBezTo>
                    <a:pt x="68729" y="18414"/>
                    <a:pt x="67048" y="18732"/>
                    <a:pt x="65411" y="19264"/>
                  </a:cubicBezTo>
                  <a:cubicBezTo>
                    <a:pt x="65309" y="19295"/>
                    <a:pt x="65201" y="19313"/>
                    <a:pt x="64961" y="19374"/>
                  </a:cubicBezTo>
                  <a:cubicBezTo>
                    <a:pt x="65223" y="19043"/>
                    <a:pt x="65426" y="18832"/>
                    <a:pt x="65579" y="18588"/>
                  </a:cubicBezTo>
                  <a:cubicBezTo>
                    <a:pt x="65976" y="17982"/>
                    <a:pt x="66423" y="17436"/>
                    <a:pt x="67087" y="17100"/>
                  </a:cubicBezTo>
                  <a:cubicBezTo>
                    <a:pt x="67147" y="17071"/>
                    <a:pt x="67162" y="16956"/>
                    <a:pt x="67258" y="16760"/>
                  </a:cubicBezTo>
                  <a:lnTo>
                    <a:pt x="67258" y="16760"/>
                  </a:lnTo>
                  <a:cubicBezTo>
                    <a:pt x="66739" y="16941"/>
                    <a:pt x="66270" y="17121"/>
                    <a:pt x="65788" y="17121"/>
                  </a:cubicBezTo>
                  <a:cubicBezTo>
                    <a:pt x="65574" y="17121"/>
                    <a:pt x="65358" y="17086"/>
                    <a:pt x="65133" y="16999"/>
                  </a:cubicBezTo>
                  <a:cubicBezTo>
                    <a:pt x="65340" y="16867"/>
                    <a:pt x="65505" y="16764"/>
                    <a:pt x="65669" y="16656"/>
                  </a:cubicBezTo>
                  <a:cubicBezTo>
                    <a:pt x="65855" y="16539"/>
                    <a:pt x="66044" y="16424"/>
                    <a:pt x="66219" y="16296"/>
                  </a:cubicBezTo>
                  <a:cubicBezTo>
                    <a:pt x="66376" y="16178"/>
                    <a:pt x="66526" y="16046"/>
                    <a:pt x="66672" y="15910"/>
                  </a:cubicBezTo>
                  <a:cubicBezTo>
                    <a:pt x="66940" y="15660"/>
                    <a:pt x="66883" y="15064"/>
                    <a:pt x="66415" y="14957"/>
                  </a:cubicBezTo>
                  <a:cubicBezTo>
                    <a:pt x="66183" y="14903"/>
                    <a:pt x="65944" y="14853"/>
                    <a:pt x="65711" y="14850"/>
                  </a:cubicBezTo>
                  <a:cubicBezTo>
                    <a:pt x="65621" y="14848"/>
                    <a:pt x="65530" y="14847"/>
                    <a:pt x="65440" y="14847"/>
                  </a:cubicBezTo>
                  <a:cubicBezTo>
                    <a:pt x="64572" y="14847"/>
                    <a:pt x="63711" y="14930"/>
                    <a:pt x="62876" y="15196"/>
                  </a:cubicBezTo>
                  <a:cubicBezTo>
                    <a:pt x="62273" y="15389"/>
                    <a:pt x="61673" y="15600"/>
                    <a:pt x="61069" y="15799"/>
                  </a:cubicBezTo>
                  <a:cubicBezTo>
                    <a:pt x="60937" y="15842"/>
                    <a:pt x="60801" y="15875"/>
                    <a:pt x="60669" y="15910"/>
                  </a:cubicBezTo>
                  <a:cubicBezTo>
                    <a:pt x="60937" y="15606"/>
                    <a:pt x="61230" y="15371"/>
                    <a:pt x="61533" y="15150"/>
                  </a:cubicBezTo>
                  <a:cubicBezTo>
                    <a:pt x="63087" y="14007"/>
                    <a:pt x="64637" y="12860"/>
                    <a:pt x="66201" y="11739"/>
                  </a:cubicBezTo>
                  <a:cubicBezTo>
                    <a:pt x="67140" y="11067"/>
                    <a:pt x="68076" y="10386"/>
                    <a:pt x="69065" y="9807"/>
                  </a:cubicBezTo>
                  <a:cubicBezTo>
                    <a:pt x="69815" y="9368"/>
                    <a:pt x="70654" y="9082"/>
                    <a:pt x="71451" y="8725"/>
                  </a:cubicBezTo>
                  <a:cubicBezTo>
                    <a:pt x="71668" y="8624"/>
                    <a:pt x="71933" y="8553"/>
                    <a:pt x="72072" y="8382"/>
                  </a:cubicBezTo>
                  <a:cubicBezTo>
                    <a:pt x="72304" y="8097"/>
                    <a:pt x="72565" y="8043"/>
                    <a:pt x="72904" y="8043"/>
                  </a:cubicBezTo>
                  <a:cubicBezTo>
                    <a:pt x="72908" y="8043"/>
                    <a:pt x="72912" y="8043"/>
                    <a:pt x="72915" y="8043"/>
                  </a:cubicBezTo>
                  <a:cubicBezTo>
                    <a:pt x="73296" y="8043"/>
                    <a:pt x="73447" y="7864"/>
                    <a:pt x="73422" y="7479"/>
                  </a:cubicBezTo>
                  <a:cubicBezTo>
                    <a:pt x="73400" y="7182"/>
                    <a:pt x="73329" y="6889"/>
                    <a:pt x="73286" y="6593"/>
                  </a:cubicBezTo>
                  <a:cubicBezTo>
                    <a:pt x="73262" y="6417"/>
                    <a:pt x="73275" y="6229"/>
                    <a:pt x="73219" y="6064"/>
                  </a:cubicBezTo>
                  <a:cubicBezTo>
                    <a:pt x="73179" y="5954"/>
                    <a:pt x="73054" y="5832"/>
                    <a:pt x="72944" y="5800"/>
                  </a:cubicBezTo>
                  <a:cubicBezTo>
                    <a:pt x="72917" y="5792"/>
                    <a:pt x="72890" y="5789"/>
                    <a:pt x="72864" y="5789"/>
                  </a:cubicBezTo>
                  <a:cubicBezTo>
                    <a:pt x="72727" y="5789"/>
                    <a:pt x="72615" y="5896"/>
                    <a:pt x="72594" y="6043"/>
                  </a:cubicBezTo>
                  <a:cubicBezTo>
                    <a:pt x="72565" y="6275"/>
                    <a:pt x="72568" y="6514"/>
                    <a:pt x="72594" y="6750"/>
                  </a:cubicBezTo>
                  <a:cubicBezTo>
                    <a:pt x="72615" y="6961"/>
                    <a:pt x="72680" y="7164"/>
                    <a:pt x="72747" y="7464"/>
                  </a:cubicBezTo>
                  <a:cubicBezTo>
                    <a:pt x="72469" y="7389"/>
                    <a:pt x="72243" y="7378"/>
                    <a:pt x="72069" y="7279"/>
                  </a:cubicBezTo>
                  <a:cubicBezTo>
                    <a:pt x="71457" y="6923"/>
                    <a:pt x="70823" y="6758"/>
                    <a:pt x="70158" y="6758"/>
                  </a:cubicBezTo>
                  <a:cubicBezTo>
                    <a:pt x="69880" y="6758"/>
                    <a:pt x="69597" y="6787"/>
                    <a:pt x="69308" y="6843"/>
                  </a:cubicBezTo>
                  <a:cubicBezTo>
                    <a:pt x="68076" y="7075"/>
                    <a:pt x="66958" y="7582"/>
                    <a:pt x="65887" y="8200"/>
                  </a:cubicBezTo>
                  <a:cubicBezTo>
                    <a:pt x="64158" y="9193"/>
                    <a:pt x="62540" y="10350"/>
                    <a:pt x="60941" y="11532"/>
                  </a:cubicBezTo>
                  <a:cubicBezTo>
                    <a:pt x="59598" y="12524"/>
                    <a:pt x="58262" y="13521"/>
                    <a:pt x="56794" y="14332"/>
                  </a:cubicBezTo>
                  <a:cubicBezTo>
                    <a:pt x="56276" y="14614"/>
                    <a:pt x="55826" y="15025"/>
                    <a:pt x="55355" y="15385"/>
                  </a:cubicBezTo>
                  <a:cubicBezTo>
                    <a:pt x="55040" y="15628"/>
                    <a:pt x="54748" y="15900"/>
                    <a:pt x="54434" y="16142"/>
                  </a:cubicBezTo>
                  <a:cubicBezTo>
                    <a:pt x="54230" y="16299"/>
                    <a:pt x="54124" y="16379"/>
                    <a:pt x="54005" y="16379"/>
                  </a:cubicBezTo>
                  <a:cubicBezTo>
                    <a:pt x="53879" y="16379"/>
                    <a:pt x="53738" y="16288"/>
                    <a:pt x="53448" y="16103"/>
                  </a:cubicBezTo>
                  <a:cubicBezTo>
                    <a:pt x="53591" y="15953"/>
                    <a:pt x="53712" y="15796"/>
                    <a:pt x="53862" y="15671"/>
                  </a:cubicBezTo>
                  <a:cubicBezTo>
                    <a:pt x="54316" y="15288"/>
                    <a:pt x="54770" y="14899"/>
                    <a:pt x="55244" y="14539"/>
                  </a:cubicBezTo>
                  <a:cubicBezTo>
                    <a:pt x="56845" y="13325"/>
                    <a:pt x="58416" y="12085"/>
                    <a:pt x="59662" y="10472"/>
                  </a:cubicBezTo>
                  <a:cubicBezTo>
                    <a:pt x="60462" y="9432"/>
                    <a:pt x="61251" y="8389"/>
                    <a:pt x="61894" y="7236"/>
                  </a:cubicBezTo>
                  <a:cubicBezTo>
                    <a:pt x="62312" y="6493"/>
                    <a:pt x="62784" y="5779"/>
                    <a:pt x="63234" y="5050"/>
                  </a:cubicBezTo>
                  <a:cubicBezTo>
                    <a:pt x="63383" y="4803"/>
                    <a:pt x="63509" y="4532"/>
                    <a:pt x="63766" y="4314"/>
                  </a:cubicBezTo>
                  <a:cubicBezTo>
                    <a:pt x="64069" y="4536"/>
                    <a:pt x="64376" y="4721"/>
                    <a:pt x="64637" y="4957"/>
                  </a:cubicBezTo>
                  <a:cubicBezTo>
                    <a:pt x="64901" y="5200"/>
                    <a:pt x="65116" y="5489"/>
                    <a:pt x="65351" y="5761"/>
                  </a:cubicBezTo>
                  <a:cubicBezTo>
                    <a:pt x="65569" y="6010"/>
                    <a:pt x="65576" y="6414"/>
                    <a:pt x="65965" y="6657"/>
                  </a:cubicBezTo>
                  <a:cubicBezTo>
                    <a:pt x="66005" y="6061"/>
                    <a:pt x="65876" y="5600"/>
                    <a:pt x="65501" y="5232"/>
                  </a:cubicBezTo>
                  <a:cubicBezTo>
                    <a:pt x="65119" y="4857"/>
                    <a:pt x="64715" y="4504"/>
                    <a:pt x="64315" y="4143"/>
                  </a:cubicBezTo>
                  <a:cubicBezTo>
                    <a:pt x="64109" y="3961"/>
                    <a:pt x="63919" y="3814"/>
                    <a:pt x="63962" y="3457"/>
                  </a:cubicBezTo>
                  <a:cubicBezTo>
                    <a:pt x="63997" y="3171"/>
                    <a:pt x="63852" y="3000"/>
                    <a:pt x="63638" y="3000"/>
                  </a:cubicBezTo>
                  <a:cubicBezTo>
                    <a:pt x="63547" y="3000"/>
                    <a:pt x="63444" y="3030"/>
                    <a:pt x="63337" y="3096"/>
                  </a:cubicBezTo>
                  <a:cubicBezTo>
                    <a:pt x="62919" y="3353"/>
                    <a:pt x="62515" y="3658"/>
                    <a:pt x="62141" y="3979"/>
                  </a:cubicBezTo>
                  <a:cubicBezTo>
                    <a:pt x="61780" y="4289"/>
                    <a:pt x="61465" y="4650"/>
                    <a:pt x="61122" y="4986"/>
                  </a:cubicBezTo>
                  <a:cubicBezTo>
                    <a:pt x="61048" y="5057"/>
                    <a:pt x="60954" y="5107"/>
                    <a:pt x="60791" y="5222"/>
                  </a:cubicBezTo>
                  <a:cubicBezTo>
                    <a:pt x="60826" y="4971"/>
                    <a:pt x="60847" y="4815"/>
                    <a:pt x="60869" y="4660"/>
                  </a:cubicBezTo>
                  <a:cubicBezTo>
                    <a:pt x="60890" y="4504"/>
                    <a:pt x="60916" y="4347"/>
                    <a:pt x="60926" y="4186"/>
                  </a:cubicBezTo>
                  <a:cubicBezTo>
                    <a:pt x="60958" y="3767"/>
                    <a:pt x="60861" y="3564"/>
                    <a:pt x="60612" y="3564"/>
                  </a:cubicBezTo>
                  <a:cubicBezTo>
                    <a:pt x="60501" y="3564"/>
                    <a:pt x="60358" y="3605"/>
                    <a:pt x="60183" y="3686"/>
                  </a:cubicBezTo>
                  <a:cubicBezTo>
                    <a:pt x="60094" y="3729"/>
                    <a:pt x="60005" y="3775"/>
                    <a:pt x="59923" y="3832"/>
                  </a:cubicBezTo>
                  <a:cubicBezTo>
                    <a:pt x="59444" y="4150"/>
                    <a:pt x="58955" y="4461"/>
                    <a:pt x="58490" y="4800"/>
                  </a:cubicBezTo>
                  <a:cubicBezTo>
                    <a:pt x="57262" y="5693"/>
                    <a:pt x="56141" y="6693"/>
                    <a:pt x="55337" y="8014"/>
                  </a:cubicBezTo>
                  <a:cubicBezTo>
                    <a:pt x="54644" y="9157"/>
                    <a:pt x="53827" y="10207"/>
                    <a:pt x="52916" y="11186"/>
                  </a:cubicBezTo>
                  <a:cubicBezTo>
                    <a:pt x="52487" y="11642"/>
                    <a:pt x="52009" y="12014"/>
                    <a:pt x="51459" y="12310"/>
                  </a:cubicBezTo>
                  <a:cubicBezTo>
                    <a:pt x="50952" y="12585"/>
                    <a:pt x="50459" y="12882"/>
                    <a:pt x="49959" y="13171"/>
                  </a:cubicBezTo>
                  <a:cubicBezTo>
                    <a:pt x="49594" y="13381"/>
                    <a:pt x="49234" y="13600"/>
                    <a:pt x="48874" y="13818"/>
                  </a:cubicBezTo>
                  <a:cubicBezTo>
                    <a:pt x="49148" y="13453"/>
                    <a:pt x="49462" y="13150"/>
                    <a:pt x="49744" y="12814"/>
                  </a:cubicBezTo>
                  <a:cubicBezTo>
                    <a:pt x="50323" y="12135"/>
                    <a:pt x="50913" y="11457"/>
                    <a:pt x="51445" y="10739"/>
                  </a:cubicBezTo>
                  <a:cubicBezTo>
                    <a:pt x="51884" y="10154"/>
                    <a:pt x="52233" y="9500"/>
                    <a:pt x="52645" y="8889"/>
                  </a:cubicBezTo>
                  <a:cubicBezTo>
                    <a:pt x="53288" y="7943"/>
                    <a:pt x="53791" y="6939"/>
                    <a:pt x="54023" y="5807"/>
                  </a:cubicBezTo>
                  <a:cubicBezTo>
                    <a:pt x="54084" y="5500"/>
                    <a:pt x="54230" y="5207"/>
                    <a:pt x="54362" y="4917"/>
                  </a:cubicBezTo>
                  <a:cubicBezTo>
                    <a:pt x="54598" y="4393"/>
                    <a:pt x="54859" y="3879"/>
                    <a:pt x="55091" y="3353"/>
                  </a:cubicBezTo>
                  <a:cubicBezTo>
                    <a:pt x="55166" y="3186"/>
                    <a:pt x="55302" y="2989"/>
                    <a:pt x="55048" y="2768"/>
                  </a:cubicBezTo>
                  <a:cubicBezTo>
                    <a:pt x="54938" y="2847"/>
                    <a:pt x="54794" y="2911"/>
                    <a:pt x="54698" y="3018"/>
                  </a:cubicBezTo>
                  <a:cubicBezTo>
                    <a:pt x="54170" y="3610"/>
                    <a:pt x="53652" y="4215"/>
                    <a:pt x="53133" y="4815"/>
                  </a:cubicBezTo>
                  <a:cubicBezTo>
                    <a:pt x="52576" y="5461"/>
                    <a:pt x="52027" y="6114"/>
                    <a:pt x="51462" y="6757"/>
                  </a:cubicBezTo>
                  <a:cubicBezTo>
                    <a:pt x="51416" y="6811"/>
                    <a:pt x="51302" y="6807"/>
                    <a:pt x="51134" y="6850"/>
                  </a:cubicBezTo>
                  <a:cubicBezTo>
                    <a:pt x="51216" y="6707"/>
                    <a:pt x="51241" y="6639"/>
                    <a:pt x="51284" y="6582"/>
                  </a:cubicBezTo>
                  <a:cubicBezTo>
                    <a:pt x="51712" y="6036"/>
                    <a:pt x="52141" y="5489"/>
                    <a:pt x="52573" y="4943"/>
                  </a:cubicBezTo>
                  <a:cubicBezTo>
                    <a:pt x="53298" y="4018"/>
                    <a:pt x="54016" y="3093"/>
                    <a:pt x="54748" y="2175"/>
                  </a:cubicBezTo>
                  <a:cubicBezTo>
                    <a:pt x="54895" y="1996"/>
                    <a:pt x="55088" y="1858"/>
                    <a:pt x="55230" y="1732"/>
                  </a:cubicBezTo>
                  <a:cubicBezTo>
                    <a:pt x="56062" y="1929"/>
                    <a:pt x="56545" y="2486"/>
                    <a:pt x="57008" y="3061"/>
                  </a:cubicBezTo>
                  <a:cubicBezTo>
                    <a:pt x="57112" y="3186"/>
                    <a:pt x="57205" y="3315"/>
                    <a:pt x="57308" y="3436"/>
                  </a:cubicBezTo>
                  <a:cubicBezTo>
                    <a:pt x="57397" y="3543"/>
                    <a:pt x="57498" y="3646"/>
                    <a:pt x="57673" y="3836"/>
                  </a:cubicBezTo>
                  <a:cubicBezTo>
                    <a:pt x="57619" y="3218"/>
                    <a:pt x="57427" y="2804"/>
                    <a:pt x="57119" y="2425"/>
                  </a:cubicBezTo>
                  <a:cubicBezTo>
                    <a:pt x="56819" y="2057"/>
                    <a:pt x="56552" y="1657"/>
                    <a:pt x="56234" y="1304"/>
                  </a:cubicBezTo>
                  <a:cubicBezTo>
                    <a:pt x="55937" y="979"/>
                    <a:pt x="55848" y="647"/>
                    <a:pt x="56073" y="272"/>
                  </a:cubicBezTo>
                  <a:cubicBezTo>
                    <a:pt x="55780" y="151"/>
                    <a:pt x="55496" y="92"/>
                    <a:pt x="55219" y="92"/>
                  </a:cubicBezTo>
                  <a:cubicBezTo>
                    <a:pt x="54981" y="92"/>
                    <a:pt x="54747" y="136"/>
                    <a:pt x="54516" y="221"/>
                  </a:cubicBezTo>
                  <a:cubicBezTo>
                    <a:pt x="54205" y="340"/>
                    <a:pt x="53888" y="486"/>
                    <a:pt x="53616" y="679"/>
                  </a:cubicBezTo>
                  <a:cubicBezTo>
                    <a:pt x="53133" y="1022"/>
                    <a:pt x="52680" y="1411"/>
                    <a:pt x="52212" y="1786"/>
                  </a:cubicBezTo>
                  <a:cubicBezTo>
                    <a:pt x="52048" y="1918"/>
                    <a:pt x="51887" y="2057"/>
                    <a:pt x="51645" y="2257"/>
                  </a:cubicBezTo>
                  <a:cubicBezTo>
                    <a:pt x="51702" y="1436"/>
                    <a:pt x="52027" y="725"/>
                    <a:pt x="5173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3"/>
            <p:cNvSpPr/>
            <p:nvPr/>
          </p:nvSpPr>
          <p:spPr>
            <a:xfrm>
              <a:off x="5513875" y="3172625"/>
              <a:ext cx="26900" cy="7975"/>
            </a:xfrm>
            <a:custGeom>
              <a:rect b="b" l="l" r="r" t="t"/>
              <a:pathLst>
                <a:path extrusionOk="0" h="319" w="1076">
                  <a:moveTo>
                    <a:pt x="983" y="0"/>
                  </a:moveTo>
                  <a:cubicBezTo>
                    <a:pt x="650" y="7"/>
                    <a:pt x="329" y="50"/>
                    <a:pt x="0" y="246"/>
                  </a:cubicBezTo>
                  <a:cubicBezTo>
                    <a:pt x="129" y="279"/>
                    <a:pt x="204" y="300"/>
                    <a:pt x="279" y="318"/>
                  </a:cubicBezTo>
                  <a:cubicBezTo>
                    <a:pt x="543" y="249"/>
                    <a:pt x="811" y="185"/>
                    <a:pt x="1075" y="121"/>
                  </a:cubicBezTo>
                  <a:cubicBezTo>
                    <a:pt x="1044" y="78"/>
                    <a:pt x="1011" y="39"/>
                    <a:pt x="9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3"/>
            <p:cNvSpPr/>
            <p:nvPr/>
          </p:nvSpPr>
          <p:spPr>
            <a:xfrm>
              <a:off x="5538425" y="3168575"/>
              <a:ext cx="21800" cy="7075"/>
            </a:xfrm>
            <a:custGeom>
              <a:rect b="b" l="l" r="r" t="t"/>
              <a:pathLst>
                <a:path extrusionOk="0" h="283" w="872">
                  <a:moveTo>
                    <a:pt x="872" y="1"/>
                  </a:moveTo>
                  <a:lnTo>
                    <a:pt x="872" y="1"/>
                  </a:lnTo>
                  <a:cubicBezTo>
                    <a:pt x="579" y="55"/>
                    <a:pt x="290" y="108"/>
                    <a:pt x="1" y="162"/>
                  </a:cubicBezTo>
                  <a:cubicBezTo>
                    <a:pt x="29" y="201"/>
                    <a:pt x="62" y="240"/>
                    <a:pt x="93" y="283"/>
                  </a:cubicBezTo>
                  <a:cubicBezTo>
                    <a:pt x="283" y="251"/>
                    <a:pt x="476" y="219"/>
                    <a:pt x="665" y="190"/>
                  </a:cubicBezTo>
                  <a:cubicBezTo>
                    <a:pt x="736" y="126"/>
                    <a:pt x="804" y="62"/>
                    <a:pt x="8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3"/>
            <p:cNvSpPr/>
            <p:nvPr/>
          </p:nvSpPr>
          <p:spPr>
            <a:xfrm>
              <a:off x="6187675" y="3024850"/>
              <a:ext cx="15825" cy="6650"/>
            </a:xfrm>
            <a:custGeom>
              <a:rect b="b" l="l" r="r" t="t"/>
              <a:pathLst>
                <a:path extrusionOk="0" h="266" w="633">
                  <a:moveTo>
                    <a:pt x="586" y="0"/>
                  </a:moveTo>
                  <a:cubicBezTo>
                    <a:pt x="397" y="18"/>
                    <a:pt x="208" y="40"/>
                    <a:pt x="22" y="58"/>
                  </a:cubicBezTo>
                  <a:cubicBezTo>
                    <a:pt x="0" y="236"/>
                    <a:pt x="90" y="259"/>
                    <a:pt x="190" y="259"/>
                  </a:cubicBezTo>
                  <a:cubicBezTo>
                    <a:pt x="223" y="259"/>
                    <a:pt x="257" y="256"/>
                    <a:pt x="289" y="256"/>
                  </a:cubicBezTo>
                  <a:cubicBezTo>
                    <a:pt x="300" y="256"/>
                    <a:pt x="312" y="257"/>
                    <a:pt x="322" y="258"/>
                  </a:cubicBezTo>
                  <a:cubicBezTo>
                    <a:pt x="361" y="260"/>
                    <a:pt x="405" y="266"/>
                    <a:pt x="448" y="266"/>
                  </a:cubicBezTo>
                  <a:cubicBezTo>
                    <a:pt x="535" y="266"/>
                    <a:pt x="615" y="240"/>
                    <a:pt x="629" y="104"/>
                  </a:cubicBezTo>
                  <a:cubicBezTo>
                    <a:pt x="633" y="72"/>
                    <a:pt x="601" y="36"/>
                    <a:pt x="5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3"/>
            <p:cNvSpPr/>
            <p:nvPr/>
          </p:nvSpPr>
          <p:spPr>
            <a:xfrm>
              <a:off x="6184275" y="3028675"/>
              <a:ext cx="380275" cy="55050"/>
            </a:xfrm>
            <a:custGeom>
              <a:rect b="b" l="l" r="r" t="t"/>
              <a:pathLst>
                <a:path extrusionOk="0" h="2202" w="15211">
                  <a:moveTo>
                    <a:pt x="5113" y="1"/>
                  </a:moveTo>
                  <a:cubicBezTo>
                    <a:pt x="4808" y="1"/>
                    <a:pt x="4503" y="8"/>
                    <a:pt x="4197" y="22"/>
                  </a:cubicBezTo>
                  <a:cubicBezTo>
                    <a:pt x="2887" y="83"/>
                    <a:pt x="1583" y="261"/>
                    <a:pt x="276" y="393"/>
                  </a:cubicBezTo>
                  <a:cubicBezTo>
                    <a:pt x="230" y="398"/>
                    <a:pt x="183" y="433"/>
                    <a:pt x="1" y="512"/>
                  </a:cubicBezTo>
                  <a:cubicBezTo>
                    <a:pt x="159" y="516"/>
                    <a:pt x="249" y="522"/>
                    <a:pt x="318" y="522"/>
                  </a:cubicBezTo>
                  <a:cubicBezTo>
                    <a:pt x="347" y="522"/>
                    <a:pt x="372" y="521"/>
                    <a:pt x="398" y="519"/>
                  </a:cubicBezTo>
                  <a:cubicBezTo>
                    <a:pt x="1429" y="451"/>
                    <a:pt x="2461" y="415"/>
                    <a:pt x="3490" y="301"/>
                  </a:cubicBezTo>
                  <a:cubicBezTo>
                    <a:pt x="3943" y="253"/>
                    <a:pt x="4395" y="233"/>
                    <a:pt x="4846" y="233"/>
                  </a:cubicBezTo>
                  <a:cubicBezTo>
                    <a:pt x="5665" y="233"/>
                    <a:pt x="6483" y="297"/>
                    <a:pt x="7301" y="369"/>
                  </a:cubicBezTo>
                  <a:cubicBezTo>
                    <a:pt x="7736" y="408"/>
                    <a:pt x="8165" y="497"/>
                    <a:pt x="8593" y="591"/>
                  </a:cubicBezTo>
                  <a:cubicBezTo>
                    <a:pt x="9936" y="883"/>
                    <a:pt x="11236" y="1322"/>
                    <a:pt x="12536" y="1761"/>
                  </a:cubicBezTo>
                  <a:cubicBezTo>
                    <a:pt x="13371" y="2040"/>
                    <a:pt x="14233" y="2176"/>
                    <a:pt x="15211" y="2201"/>
                  </a:cubicBezTo>
                  <a:cubicBezTo>
                    <a:pt x="15090" y="2112"/>
                    <a:pt x="15064" y="2076"/>
                    <a:pt x="15033" y="2072"/>
                  </a:cubicBezTo>
                  <a:cubicBezTo>
                    <a:pt x="13536" y="1893"/>
                    <a:pt x="12136" y="1358"/>
                    <a:pt x="10726" y="891"/>
                  </a:cubicBezTo>
                  <a:cubicBezTo>
                    <a:pt x="8891" y="284"/>
                    <a:pt x="7018" y="1"/>
                    <a:pt x="511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3"/>
            <p:cNvSpPr/>
            <p:nvPr/>
          </p:nvSpPr>
          <p:spPr>
            <a:xfrm>
              <a:off x="6647475" y="3101000"/>
              <a:ext cx="73700" cy="8750"/>
            </a:xfrm>
            <a:custGeom>
              <a:rect b="b" l="l" r="r" t="t"/>
              <a:pathLst>
                <a:path extrusionOk="0" h="350" w="2948">
                  <a:moveTo>
                    <a:pt x="1" y="1"/>
                  </a:moveTo>
                  <a:lnTo>
                    <a:pt x="1" y="1"/>
                  </a:lnTo>
                  <a:cubicBezTo>
                    <a:pt x="703" y="234"/>
                    <a:pt x="1470" y="350"/>
                    <a:pt x="2075" y="350"/>
                  </a:cubicBezTo>
                  <a:cubicBezTo>
                    <a:pt x="2443" y="350"/>
                    <a:pt x="2751" y="307"/>
                    <a:pt x="2947" y="222"/>
                  </a:cubicBezTo>
                  <a:cubicBezTo>
                    <a:pt x="1947" y="147"/>
                    <a:pt x="976" y="72"/>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3"/>
            <p:cNvSpPr/>
            <p:nvPr/>
          </p:nvSpPr>
          <p:spPr>
            <a:xfrm>
              <a:off x="6015375" y="3048650"/>
              <a:ext cx="50200" cy="4475"/>
            </a:xfrm>
            <a:custGeom>
              <a:rect b="b" l="l" r="r" t="t"/>
              <a:pathLst>
                <a:path extrusionOk="0" h="179" w="2008">
                  <a:moveTo>
                    <a:pt x="1994" y="156"/>
                  </a:moveTo>
                  <a:lnTo>
                    <a:pt x="1994" y="156"/>
                  </a:lnTo>
                  <a:cubicBezTo>
                    <a:pt x="1999" y="161"/>
                    <a:pt x="2003" y="165"/>
                    <a:pt x="2007" y="170"/>
                  </a:cubicBezTo>
                  <a:lnTo>
                    <a:pt x="2007" y="156"/>
                  </a:lnTo>
                  <a:cubicBezTo>
                    <a:pt x="2003" y="156"/>
                    <a:pt x="1999" y="156"/>
                    <a:pt x="1994" y="156"/>
                  </a:cubicBezTo>
                  <a:close/>
                  <a:moveTo>
                    <a:pt x="1324" y="1"/>
                  </a:moveTo>
                  <a:cubicBezTo>
                    <a:pt x="883" y="1"/>
                    <a:pt x="442" y="46"/>
                    <a:pt x="0" y="120"/>
                  </a:cubicBezTo>
                  <a:cubicBezTo>
                    <a:pt x="144" y="165"/>
                    <a:pt x="290" y="178"/>
                    <a:pt x="437" y="178"/>
                  </a:cubicBezTo>
                  <a:cubicBezTo>
                    <a:pt x="588" y="178"/>
                    <a:pt x="741" y="164"/>
                    <a:pt x="893" y="159"/>
                  </a:cubicBezTo>
                  <a:cubicBezTo>
                    <a:pt x="1049" y="155"/>
                    <a:pt x="1204" y="153"/>
                    <a:pt x="1360" y="153"/>
                  </a:cubicBezTo>
                  <a:cubicBezTo>
                    <a:pt x="1571" y="153"/>
                    <a:pt x="1783" y="156"/>
                    <a:pt x="1994" y="156"/>
                  </a:cubicBezTo>
                  <a:lnTo>
                    <a:pt x="1994" y="156"/>
                  </a:lnTo>
                  <a:cubicBezTo>
                    <a:pt x="1948" y="104"/>
                    <a:pt x="1902" y="27"/>
                    <a:pt x="1850" y="23"/>
                  </a:cubicBezTo>
                  <a:cubicBezTo>
                    <a:pt x="1674" y="8"/>
                    <a:pt x="1499" y="1"/>
                    <a:pt x="132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3"/>
            <p:cNvSpPr/>
            <p:nvPr/>
          </p:nvSpPr>
          <p:spPr>
            <a:xfrm>
              <a:off x="6401500" y="3055475"/>
              <a:ext cx="32875" cy="7700"/>
            </a:xfrm>
            <a:custGeom>
              <a:rect b="b" l="l" r="r" t="t"/>
              <a:pathLst>
                <a:path extrusionOk="0" h="308" w="1315">
                  <a:moveTo>
                    <a:pt x="1" y="7"/>
                  </a:moveTo>
                  <a:lnTo>
                    <a:pt x="1" y="25"/>
                  </a:lnTo>
                  <a:cubicBezTo>
                    <a:pt x="9" y="23"/>
                    <a:pt x="17" y="22"/>
                    <a:pt x="25" y="20"/>
                  </a:cubicBezTo>
                  <a:lnTo>
                    <a:pt x="25" y="20"/>
                  </a:lnTo>
                  <a:cubicBezTo>
                    <a:pt x="17" y="16"/>
                    <a:pt x="9" y="12"/>
                    <a:pt x="1" y="7"/>
                  </a:cubicBezTo>
                  <a:close/>
                  <a:moveTo>
                    <a:pt x="237" y="0"/>
                  </a:moveTo>
                  <a:cubicBezTo>
                    <a:pt x="168" y="0"/>
                    <a:pt x="97" y="6"/>
                    <a:pt x="25" y="20"/>
                  </a:cubicBezTo>
                  <a:lnTo>
                    <a:pt x="25" y="20"/>
                  </a:lnTo>
                  <a:cubicBezTo>
                    <a:pt x="426" y="237"/>
                    <a:pt x="877" y="252"/>
                    <a:pt x="1315" y="307"/>
                  </a:cubicBezTo>
                  <a:cubicBezTo>
                    <a:pt x="961" y="189"/>
                    <a:pt x="620" y="0"/>
                    <a:pt x="23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3"/>
            <p:cNvSpPr/>
            <p:nvPr/>
          </p:nvSpPr>
          <p:spPr>
            <a:xfrm>
              <a:off x="6065550" y="3048025"/>
              <a:ext cx="27525" cy="4875"/>
            </a:xfrm>
            <a:custGeom>
              <a:rect b="b" l="l" r="r" t="t"/>
              <a:pathLst>
                <a:path extrusionOk="0" h="195" w="1101">
                  <a:moveTo>
                    <a:pt x="618" y="1"/>
                  </a:moveTo>
                  <a:cubicBezTo>
                    <a:pt x="479" y="1"/>
                    <a:pt x="341" y="12"/>
                    <a:pt x="204" y="31"/>
                  </a:cubicBezTo>
                  <a:cubicBezTo>
                    <a:pt x="139" y="37"/>
                    <a:pt x="79" y="121"/>
                    <a:pt x="18" y="179"/>
                  </a:cubicBezTo>
                  <a:lnTo>
                    <a:pt x="18" y="179"/>
                  </a:lnTo>
                  <a:cubicBezTo>
                    <a:pt x="380" y="137"/>
                    <a:pt x="738" y="94"/>
                    <a:pt x="1100" y="52"/>
                  </a:cubicBezTo>
                  <a:cubicBezTo>
                    <a:pt x="937" y="16"/>
                    <a:pt x="776" y="1"/>
                    <a:pt x="618" y="1"/>
                  </a:cubicBezTo>
                  <a:close/>
                  <a:moveTo>
                    <a:pt x="18" y="179"/>
                  </a:moveTo>
                  <a:lnTo>
                    <a:pt x="18" y="179"/>
                  </a:lnTo>
                  <a:cubicBezTo>
                    <a:pt x="12" y="179"/>
                    <a:pt x="6" y="180"/>
                    <a:pt x="0" y="181"/>
                  </a:cubicBezTo>
                  <a:lnTo>
                    <a:pt x="0" y="195"/>
                  </a:lnTo>
                  <a:cubicBezTo>
                    <a:pt x="6" y="190"/>
                    <a:pt x="12" y="184"/>
                    <a:pt x="18" y="17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3"/>
            <p:cNvSpPr/>
            <p:nvPr/>
          </p:nvSpPr>
          <p:spPr>
            <a:xfrm>
              <a:off x="6128850" y="3034650"/>
              <a:ext cx="27175" cy="4675"/>
            </a:xfrm>
            <a:custGeom>
              <a:rect b="b" l="l" r="r" t="t"/>
              <a:pathLst>
                <a:path extrusionOk="0" h="187" w="1087">
                  <a:moveTo>
                    <a:pt x="1072" y="1"/>
                  </a:moveTo>
                  <a:cubicBezTo>
                    <a:pt x="714" y="22"/>
                    <a:pt x="358" y="40"/>
                    <a:pt x="0" y="58"/>
                  </a:cubicBezTo>
                  <a:cubicBezTo>
                    <a:pt x="0" y="101"/>
                    <a:pt x="4" y="144"/>
                    <a:pt x="4" y="187"/>
                  </a:cubicBezTo>
                  <a:cubicBezTo>
                    <a:pt x="182" y="176"/>
                    <a:pt x="361" y="172"/>
                    <a:pt x="536" y="159"/>
                  </a:cubicBezTo>
                  <a:cubicBezTo>
                    <a:pt x="722" y="144"/>
                    <a:pt x="904" y="119"/>
                    <a:pt x="1086" y="101"/>
                  </a:cubicBezTo>
                  <a:cubicBezTo>
                    <a:pt x="1082" y="69"/>
                    <a:pt x="1075" y="37"/>
                    <a:pt x="10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3"/>
            <p:cNvSpPr/>
            <p:nvPr/>
          </p:nvSpPr>
          <p:spPr>
            <a:xfrm>
              <a:off x="6593750" y="3089750"/>
              <a:ext cx="21450" cy="6225"/>
            </a:xfrm>
            <a:custGeom>
              <a:rect b="b" l="l" r="r" t="t"/>
              <a:pathLst>
                <a:path extrusionOk="0" h="249" w="858">
                  <a:moveTo>
                    <a:pt x="0" y="1"/>
                  </a:moveTo>
                  <a:lnTo>
                    <a:pt x="0" y="1"/>
                  </a:lnTo>
                  <a:cubicBezTo>
                    <a:pt x="182" y="136"/>
                    <a:pt x="371" y="248"/>
                    <a:pt x="586" y="248"/>
                  </a:cubicBezTo>
                  <a:cubicBezTo>
                    <a:pt x="672" y="248"/>
                    <a:pt x="762" y="231"/>
                    <a:pt x="857" y="190"/>
                  </a:cubicBezTo>
                  <a:cubicBezTo>
                    <a:pt x="571" y="129"/>
                    <a:pt x="285" y="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3"/>
            <p:cNvSpPr/>
            <p:nvPr/>
          </p:nvSpPr>
          <p:spPr>
            <a:xfrm>
              <a:off x="6029300" y="3038300"/>
              <a:ext cx="19300" cy="3000"/>
            </a:xfrm>
            <a:custGeom>
              <a:rect b="b" l="l" r="r" t="t"/>
              <a:pathLst>
                <a:path extrusionOk="0" h="120" w="772">
                  <a:moveTo>
                    <a:pt x="326" y="1"/>
                  </a:moveTo>
                  <a:cubicBezTo>
                    <a:pt x="219" y="1"/>
                    <a:pt x="114" y="30"/>
                    <a:pt x="14" y="109"/>
                  </a:cubicBezTo>
                  <a:lnTo>
                    <a:pt x="772" y="109"/>
                  </a:lnTo>
                  <a:cubicBezTo>
                    <a:pt x="622" y="54"/>
                    <a:pt x="472" y="1"/>
                    <a:pt x="326" y="1"/>
                  </a:cubicBezTo>
                  <a:close/>
                  <a:moveTo>
                    <a:pt x="0" y="109"/>
                  </a:moveTo>
                  <a:lnTo>
                    <a:pt x="0" y="120"/>
                  </a:lnTo>
                  <a:cubicBezTo>
                    <a:pt x="5" y="116"/>
                    <a:pt x="9" y="112"/>
                    <a:pt x="14" y="10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3"/>
            <p:cNvSpPr/>
            <p:nvPr/>
          </p:nvSpPr>
          <p:spPr>
            <a:xfrm>
              <a:off x="6386875" y="3052550"/>
              <a:ext cx="14650" cy="3575"/>
            </a:xfrm>
            <a:custGeom>
              <a:rect b="b" l="l" r="r" t="t"/>
              <a:pathLst>
                <a:path extrusionOk="0" h="143" w="586">
                  <a:moveTo>
                    <a:pt x="284" y="1"/>
                  </a:moveTo>
                  <a:cubicBezTo>
                    <a:pt x="195" y="1"/>
                    <a:pt x="100" y="31"/>
                    <a:pt x="1" y="89"/>
                  </a:cubicBezTo>
                  <a:cubicBezTo>
                    <a:pt x="191" y="99"/>
                    <a:pt x="377" y="113"/>
                    <a:pt x="567" y="123"/>
                  </a:cubicBezTo>
                  <a:lnTo>
                    <a:pt x="567" y="123"/>
                  </a:lnTo>
                  <a:cubicBezTo>
                    <a:pt x="480" y="40"/>
                    <a:pt x="385" y="1"/>
                    <a:pt x="284" y="1"/>
                  </a:cubicBezTo>
                  <a:close/>
                  <a:moveTo>
                    <a:pt x="567" y="123"/>
                  </a:moveTo>
                  <a:cubicBezTo>
                    <a:pt x="573" y="129"/>
                    <a:pt x="580" y="135"/>
                    <a:pt x="586" y="142"/>
                  </a:cubicBezTo>
                  <a:lnTo>
                    <a:pt x="586" y="124"/>
                  </a:lnTo>
                  <a:cubicBezTo>
                    <a:pt x="580" y="124"/>
                    <a:pt x="573" y="123"/>
                    <a:pt x="567" y="1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3"/>
            <p:cNvSpPr/>
            <p:nvPr/>
          </p:nvSpPr>
          <p:spPr>
            <a:xfrm>
              <a:off x="5730925" y="3124750"/>
              <a:ext cx="56875" cy="29300"/>
            </a:xfrm>
            <a:custGeom>
              <a:rect b="b" l="l" r="r" t="t"/>
              <a:pathLst>
                <a:path extrusionOk="0" h="1172" w="2275">
                  <a:moveTo>
                    <a:pt x="2275" y="0"/>
                  </a:moveTo>
                  <a:lnTo>
                    <a:pt x="2275" y="0"/>
                  </a:lnTo>
                  <a:cubicBezTo>
                    <a:pt x="1233" y="369"/>
                    <a:pt x="290" y="854"/>
                    <a:pt x="0" y="1172"/>
                  </a:cubicBezTo>
                  <a:cubicBezTo>
                    <a:pt x="615" y="1022"/>
                    <a:pt x="1993" y="311"/>
                    <a:pt x="22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3"/>
            <p:cNvSpPr/>
            <p:nvPr/>
          </p:nvSpPr>
          <p:spPr>
            <a:xfrm>
              <a:off x="5823150" y="3096900"/>
              <a:ext cx="47700" cy="22075"/>
            </a:xfrm>
            <a:custGeom>
              <a:rect b="b" l="l" r="r" t="t"/>
              <a:pathLst>
                <a:path extrusionOk="0" h="883" w="1908">
                  <a:moveTo>
                    <a:pt x="1907" y="0"/>
                  </a:moveTo>
                  <a:cubicBezTo>
                    <a:pt x="1182" y="64"/>
                    <a:pt x="293" y="511"/>
                    <a:pt x="0" y="883"/>
                  </a:cubicBezTo>
                  <a:cubicBezTo>
                    <a:pt x="672" y="572"/>
                    <a:pt x="1289" y="286"/>
                    <a:pt x="190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3"/>
            <p:cNvSpPr/>
            <p:nvPr/>
          </p:nvSpPr>
          <p:spPr>
            <a:xfrm>
              <a:off x="5909825" y="3084750"/>
              <a:ext cx="14125" cy="7175"/>
            </a:xfrm>
            <a:custGeom>
              <a:rect b="b" l="l" r="r" t="t"/>
              <a:pathLst>
                <a:path extrusionOk="0" h="287" w="565">
                  <a:moveTo>
                    <a:pt x="543" y="1"/>
                  </a:moveTo>
                  <a:cubicBezTo>
                    <a:pt x="365" y="69"/>
                    <a:pt x="183" y="136"/>
                    <a:pt x="1" y="201"/>
                  </a:cubicBezTo>
                  <a:cubicBezTo>
                    <a:pt x="12" y="229"/>
                    <a:pt x="26" y="258"/>
                    <a:pt x="37" y="286"/>
                  </a:cubicBezTo>
                  <a:cubicBezTo>
                    <a:pt x="212" y="225"/>
                    <a:pt x="387" y="169"/>
                    <a:pt x="565" y="111"/>
                  </a:cubicBezTo>
                  <a:cubicBezTo>
                    <a:pt x="558" y="72"/>
                    <a:pt x="551" y="36"/>
                    <a:pt x="5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3"/>
            <p:cNvSpPr/>
            <p:nvPr/>
          </p:nvSpPr>
          <p:spPr>
            <a:xfrm>
              <a:off x="5909375" y="3075175"/>
              <a:ext cx="17900" cy="7375"/>
            </a:xfrm>
            <a:custGeom>
              <a:rect b="b" l="l" r="r" t="t"/>
              <a:pathLst>
                <a:path extrusionOk="0" h="295" w="716">
                  <a:moveTo>
                    <a:pt x="484" y="0"/>
                  </a:moveTo>
                  <a:cubicBezTo>
                    <a:pt x="329" y="0"/>
                    <a:pt x="180" y="92"/>
                    <a:pt x="1" y="295"/>
                  </a:cubicBezTo>
                  <a:cubicBezTo>
                    <a:pt x="301" y="185"/>
                    <a:pt x="496" y="115"/>
                    <a:pt x="684" y="48"/>
                  </a:cubicBezTo>
                  <a:lnTo>
                    <a:pt x="684" y="48"/>
                  </a:lnTo>
                  <a:cubicBezTo>
                    <a:pt x="695" y="52"/>
                    <a:pt x="705" y="57"/>
                    <a:pt x="716" y="62"/>
                  </a:cubicBezTo>
                  <a:lnTo>
                    <a:pt x="711" y="38"/>
                  </a:lnTo>
                  <a:cubicBezTo>
                    <a:pt x="702" y="41"/>
                    <a:pt x="693" y="44"/>
                    <a:pt x="684" y="48"/>
                  </a:cubicBezTo>
                  <a:lnTo>
                    <a:pt x="684" y="48"/>
                  </a:lnTo>
                  <a:cubicBezTo>
                    <a:pt x="614" y="17"/>
                    <a:pt x="548" y="0"/>
                    <a:pt x="48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3"/>
            <p:cNvSpPr/>
            <p:nvPr/>
          </p:nvSpPr>
          <p:spPr>
            <a:xfrm>
              <a:off x="5902075" y="2772250"/>
              <a:ext cx="258925" cy="98875"/>
            </a:xfrm>
            <a:custGeom>
              <a:rect b="b" l="l" r="r" t="t"/>
              <a:pathLst>
                <a:path extrusionOk="0" h="3955" w="10357">
                  <a:moveTo>
                    <a:pt x="10339" y="1"/>
                  </a:moveTo>
                  <a:cubicBezTo>
                    <a:pt x="10114" y="69"/>
                    <a:pt x="9882" y="123"/>
                    <a:pt x="9657" y="201"/>
                  </a:cubicBezTo>
                  <a:cubicBezTo>
                    <a:pt x="8814" y="501"/>
                    <a:pt x="7979" y="812"/>
                    <a:pt x="7132" y="1105"/>
                  </a:cubicBezTo>
                  <a:cubicBezTo>
                    <a:pt x="5293" y="1744"/>
                    <a:pt x="3446" y="2362"/>
                    <a:pt x="1611" y="3012"/>
                  </a:cubicBezTo>
                  <a:cubicBezTo>
                    <a:pt x="1125" y="3183"/>
                    <a:pt x="668" y="3429"/>
                    <a:pt x="204" y="3651"/>
                  </a:cubicBezTo>
                  <a:cubicBezTo>
                    <a:pt x="121" y="3691"/>
                    <a:pt x="68" y="3787"/>
                    <a:pt x="1" y="3858"/>
                  </a:cubicBezTo>
                  <a:cubicBezTo>
                    <a:pt x="22" y="3890"/>
                    <a:pt x="47" y="3922"/>
                    <a:pt x="68" y="3955"/>
                  </a:cubicBezTo>
                  <a:cubicBezTo>
                    <a:pt x="243" y="3879"/>
                    <a:pt x="421" y="3812"/>
                    <a:pt x="593" y="3729"/>
                  </a:cubicBezTo>
                  <a:cubicBezTo>
                    <a:pt x="954" y="3558"/>
                    <a:pt x="1297" y="3348"/>
                    <a:pt x="1668" y="3215"/>
                  </a:cubicBezTo>
                  <a:cubicBezTo>
                    <a:pt x="2846" y="2794"/>
                    <a:pt x="4039" y="2412"/>
                    <a:pt x="5218" y="1990"/>
                  </a:cubicBezTo>
                  <a:cubicBezTo>
                    <a:pt x="6935" y="1380"/>
                    <a:pt x="8643" y="744"/>
                    <a:pt x="10357" y="119"/>
                  </a:cubicBezTo>
                  <a:cubicBezTo>
                    <a:pt x="10350" y="80"/>
                    <a:pt x="10346" y="40"/>
                    <a:pt x="1033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3"/>
            <p:cNvSpPr/>
            <p:nvPr/>
          </p:nvSpPr>
          <p:spPr>
            <a:xfrm>
              <a:off x="6221600" y="2763250"/>
              <a:ext cx="31375" cy="3975"/>
            </a:xfrm>
            <a:custGeom>
              <a:rect b="b" l="l" r="r" t="t"/>
              <a:pathLst>
                <a:path extrusionOk="0" h="159" w="1255">
                  <a:moveTo>
                    <a:pt x="1255" y="1"/>
                  </a:moveTo>
                  <a:cubicBezTo>
                    <a:pt x="794" y="29"/>
                    <a:pt x="398" y="54"/>
                    <a:pt x="1" y="79"/>
                  </a:cubicBezTo>
                  <a:cubicBezTo>
                    <a:pt x="253" y="132"/>
                    <a:pt x="439" y="159"/>
                    <a:pt x="602" y="159"/>
                  </a:cubicBezTo>
                  <a:cubicBezTo>
                    <a:pt x="826" y="159"/>
                    <a:pt x="1007" y="108"/>
                    <a:pt x="125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3"/>
            <p:cNvSpPr/>
            <p:nvPr/>
          </p:nvSpPr>
          <p:spPr>
            <a:xfrm>
              <a:off x="6180000" y="2767975"/>
              <a:ext cx="19950" cy="2900"/>
            </a:xfrm>
            <a:custGeom>
              <a:rect b="b" l="l" r="r" t="t"/>
              <a:pathLst>
                <a:path extrusionOk="0" h="116" w="798">
                  <a:moveTo>
                    <a:pt x="0" y="0"/>
                  </a:moveTo>
                  <a:lnTo>
                    <a:pt x="0" y="0"/>
                  </a:lnTo>
                  <a:cubicBezTo>
                    <a:pt x="36" y="72"/>
                    <a:pt x="51" y="115"/>
                    <a:pt x="61" y="115"/>
                  </a:cubicBezTo>
                  <a:cubicBezTo>
                    <a:pt x="283" y="108"/>
                    <a:pt x="504" y="94"/>
                    <a:pt x="797" y="76"/>
                  </a:cubicBezTo>
                  <a:cubicBezTo>
                    <a:pt x="490" y="48"/>
                    <a:pt x="257" y="2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3"/>
            <p:cNvSpPr/>
            <p:nvPr/>
          </p:nvSpPr>
          <p:spPr>
            <a:xfrm>
              <a:off x="6328925" y="2792400"/>
              <a:ext cx="12250" cy="4900"/>
            </a:xfrm>
            <a:custGeom>
              <a:rect b="b" l="l" r="r" t="t"/>
              <a:pathLst>
                <a:path extrusionOk="0" h="196" w="490">
                  <a:moveTo>
                    <a:pt x="333" y="1"/>
                  </a:moveTo>
                  <a:cubicBezTo>
                    <a:pt x="210" y="1"/>
                    <a:pt x="102" y="90"/>
                    <a:pt x="0" y="195"/>
                  </a:cubicBezTo>
                  <a:cubicBezTo>
                    <a:pt x="161" y="146"/>
                    <a:pt x="318" y="94"/>
                    <a:pt x="478" y="42"/>
                  </a:cubicBezTo>
                  <a:lnTo>
                    <a:pt x="478" y="42"/>
                  </a:lnTo>
                  <a:cubicBezTo>
                    <a:pt x="482" y="44"/>
                    <a:pt x="486" y="46"/>
                    <a:pt x="490" y="48"/>
                  </a:cubicBezTo>
                  <a:lnTo>
                    <a:pt x="490" y="38"/>
                  </a:lnTo>
                  <a:cubicBezTo>
                    <a:pt x="486" y="39"/>
                    <a:pt x="482" y="41"/>
                    <a:pt x="478" y="42"/>
                  </a:cubicBezTo>
                  <a:lnTo>
                    <a:pt x="478" y="42"/>
                  </a:lnTo>
                  <a:cubicBezTo>
                    <a:pt x="427" y="13"/>
                    <a:pt x="379" y="1"/>
                    <a:pt x="3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3"/>
            <p:cNvSpPr/>
            <p:nvPr/>
          </p:nvSpPr>
          <p:spPr>
            <a:xfrm>
              <a:off x="6415600" y="2683325"/>
              <a:ext cx="232275" cy="129325"/>
            </a:xfrm>
            <a:custGeom>
              <a:rect b="b" l="l" r="r" t="t"/>
              <a:pathLst>
                <a:path extrusionOk="0" h="5173" w="9291">
                  <a:moveTo>
                    <a:pt x="9290" y="1"/>
                  </a:moveTo>
                  <a:lnTo>
                    <a:pt x="9290" y="1"/>
                  </a:lnTo>
                  <a:cubicBezTo>
                    <a:pt x="8880" y="105"/>
                    <a:pt x="8629" y="369"/>
                    <a:pt x="8358" y="587"/>
                  </a:cubicBezTo>
                  <a:cubicBezTo>
                    <a:pt x="7565" y="1226"/>
                    <a:pt x="6722" y="1772"/>
                    <a:pt x="5737" y="2079"/>
                  </a:cubicBezTo>
                  <a:cubicBezTo>
                    <a:pt x="5476" y="2165"/>
                    <a:pt x="5219" y="2287"/>
                    <a:pt x="4976" y="2415"/>
                  </a:cubicBezTo>
                  <a:cubicBezTo>
                    <a:pt x="3426" y="3226"/>
                    <a:pt x="1883" y="4040"/>
                    <a:pt x="340" y="4858"/>
                  </a:cubicBezTo>
                  <a:cubicBezTo>
                    <a:pt x="223" y="4919"/>
                    <a:pt x="116" y="4998"/>
                    <a:pt x="1" y="5069"/>
                  </a:cubicBezTo>
                  <a:cubicBezTo>
                    <a:pt x="26" y="5105"/>
                    <a:pt x="47" y="5137"/>
                    <a:pt x="73" y="5173"/>
                  </a:cubicBezTo>
                  <a:cubicBezTo>
                    <a:pt x="812" y="4794"/>
                    <a:pt x="1547" y="4411"/>
                    <a:pt x="2290" y="4034"/>
                  </a:cubicBezTo>
                  <a:cubicBezTo>
                    <a:pt x="3490" y="3419"/>
                    <a:pt x="4662" y="2730"/>
                    <a:pt x="5908" y="2219"/>
                  </a:cubicBezTo>
                  <a:cubicBezTo>
                    <a:pt x="7176" y="1701"/>
                    <a:pt x="8305" y="1034"/>
                    <a:pt x="92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3"/>
            <p:cNvSpPr/>
            <p:nvPr/>
          </p:nvSpPr>
          <p:spPr>
            <a:xfrm>
              <a:off x="6287675" y="2826550"/>
              <a:ext cx="28775" cy="15375"/>
            </a:xfrm>
            <a:custGeom>
              <a:rect b="b" l="l" r="r" t="t"/>
              <a:pathLst>
                <a:path extrusionOk="0" h="615" w="1151">
                  <a:moveTo>
                    <a:pt x="1150" y="1"/>
                  </a:moveTo>
                  <a:cubicBezTo>
                    <a:pt x="722" y="212"/>
                    <a:pt x="304" y="254"/>
                    <a:pt x="0" y="614"/>
                  </a:cubicBezTo>
                  <a:cubicBezTo>
                    <a:pt x="547" y="550"/>
                    <a:pt x="840" y="404"/>
                    <a:pt x="115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3"/>
            <p:cNvSpPr/>
            <p:nvPr/>
          </p:nvSpPr>
          <p:spPr>
            <a:xfrm>
              <a:off x="6101150" y="2913600"/>
              <a:ext cx="26125" cy="12700"/>
            </a:xfrm>
            <a:custGeom>
              <a:rect b="b" l="l" r="r" t="t"/>
              <a:pathLst>
                <a:path extrusionOk="0" h="508" w="1045">
                  <a:moveTo>
                    <a:pt x="1005" y="0"/>
                  </a:moveTo>
                  <a:cubicBezTo>
                    <a:pt x="669" y="125"/>
                    <a:pt x="334" y="251"/>
                    <a:pt x="1" y="372"/>
                  </a:cubicBezTo>
                  <a:cubicBezTo>
                    <a:pt x="19" y="419"/>
                    <a:pt x="40" y="461"/>
                    <a:pt x="58" y="508"/>
                  </a:cubicBezTo>
                  <a:cubicBezTo>
                    <a:pt x="387" y="372"/>
                    <a:pt x="716" y="233"/>
                    <a:pt x="1044" y="97"/>
                  </a:cubicBezTo>
                  <a:cubicBezTo>
                    <a:pt x="1029" y="65"/>
                    <a:pt x="1016" y="33"/>
                    <a:pt x="100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3"/>
            <p:cNvSpPr/>
            <p:nvPr/>
          </p:nvSpPr>
          <p:spPr>
            <a:xfrm>
              <a:off x="6239900" y="2858700"/>
              <a:ext cx="20375" cy="8925"/>
            </a:xfrm>
            <a:custGeom>
              <a:rect b="b" l="l" r="r" t="t"/>
              <a:pathLst>
                <a:path extrusionOk="0" h="357" w="815">
                  <a:moveTo>
                    <a:pt x="815" y="0"/>
                  </a:moveTo>
                  <a:cubicBezTo>
                    <a:pt x="530" y="86"/>
                    <a:pt x="218" y="108"/>
                    <a:pt x="1" y="357"/>
                  </a:cubicBezTo>
                  <a:cubicBezTo>
                    <a:pt x="297" y="297"/>
                    <a:pt x="587" y="222"/>
                    <a:pt x="8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3"/>
            <p:cNvSpPr/>
            <p:nvPr/>
          </p:nvSpPr>
          <p:spPr>
            <a:xfrm>
              <a:off x="6224900" y="2854400"/>
              <a:ext cx="17800" cy="9925"/>
            </a:xfrm>
            <a:custGeom>
              <a:rect b="b" l="l" r="r" t="t"/>
              <a:pathLst>
                <a:path extrusionOk="0" h="397" w="712">
                  <a:moveTo>
                    <a:pt x="711" y="1"/>
                  </a:moveTo>
                  <a:cubicBezTo>
                    <a:pt x="486" y="127"/>
                    <a:pt x="260" y="254"/>
                    <a:pt x="35" y="380"/>
                  </a:cubicBezTo>
                  <a:lnTo>
                    <a:pt x="35" y="380"/>
                  </a:lnTo>
                  <a:cubicBezTo>
                    <a:pt x="23" y="380"/>
                    <a:pt x="12" y="380"/>
                    <a:pt x="1" y="379"/>
                  </a:cubicBezTo>
                  <a:lnTo>
                    <a:pt x="1" y="379"/>
                  </a:lnTo>
                  <a:lnTo>
                    <a:pt x="4" y="397"/>
                  </a:lnTo>
                  <a:cubicBezTo>
                    <a:pt x="14" y="391"/>
                    <a:pt x="24" y="386"/>
                    <a:pt x="35" y="380"/>
                  </a:cubicBezTo>
                  <a:lnTo>
                    <a:pt x="35" y="380"/>
                  </a:lnTo>
                  <a:cubicBezTo>
                    <a:pt x="37" y="380"/>
                    <a:pt x="40" y="380"/>
                    <a:pt x="42" y="380"/>
                  </a:cubicBezTo>
                  <a:cubicBezTo>
                    <a:pt x="322" y="380"/>
                    <a:pt x="541" y="239"/>
                    <a:pt x="7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3"/>
            <p:cNvSpPr/>
            <p:nvPr/>
          </p:nvSpPr>
          <p:spPr>
            <a:xfrm>
              <a:off x="6213650" y="2863850"/>
              <a:ext cx="11375" cy="7450"/>
            </a:xfrm>
            <a:custGeom>
              <a:rect b="b" l="l" r="r" t="t"/>
              <a:pathLst>
                <a:path extrusionOk="0" h="298" w="455">
                  <a:moveTo>
                    <a:pt x="451" y="1"/>
                  </a:moveTo>
                  <a:cubicBezTo>
                    <a:pt x="443" y="6"/>
                    <a:pt x="435" y="11"/>
                    <a:pt x="427" y="16"/>
                  </a:cubicBezTo>
                  <a:lnTo>
                    <a:pt x="427" y="16"/>
                  </a:lnTo>
                  <a:cubicBezTo>
                    <a:pt x="417" y="16"/>
                    <a:pt x="407" y="15"/>
                    <a:pt x="397" y="15"/>
                  </a:cubicBezTo>
                  <a:cubicBezTo>
                    <a:pt x="218" y="15"/>
                    <a:pt x="92" y="123"/>
                    <a:pt x="1" y="298"/>
                  </a:cubicBezTo>
                  <a:cubicBezTo>
                    <a:pt x="143" y="203"/>
                    <a:pt x="285" y="111"/>
                    <a:pt x="427" y="16"/>
                  </a:cubicBezTo>
                  <a:lnTo>
                    <a:pt x="427" y="16"/>
                  </a:lnTo>
                  <a:cubicBezTo>
                    <a:pt x="436" y="17"/>
                    <a:pt x="445" y="18"/>
                    <a:pt x="454" y="19"/>
                  </a:cubicBezTo>
                  <a:lnTo>
                    <a:pt x="451"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3"/>
            <p:cNvSpPr/>
            <p:nvPr/>
          </p:nvSpPr>
          <p:spPr>
            <a:xfrm>
              <a:off x="6138200" y="2905550"/>
              <a:ext cx="8975" cy="5125"/>
            </a:xfrm>
            <a:custGeom>
              <a:rect b="b" l="l" r="r" t="t"/>
              <a:pathLst>
                <a:path extrusionOk="0" h="205" w="359">
                  <a:moveTo>
                    <a:pt x="358" y="1"/>
                  </a:moveTo>
                  <a:lnTo>
                    <a:pt x="358" y="1"/>
                  </a:lnTo>
                  <a:cubicBezTo>
                    <a:pt x="309" y="12"/>
                    <a:pt x="255" y="22"/>
                    <a:pt x="205" y="37"/>
                  </a:cubicBezTo>
                  <a:cubicBezTo>
                    <a:pt x="137" y="62"/>
                    <a:pt x="69" y="94"/>
                    <a:pt x="1" y="123"/>
                  </a:cubicBezTo>
                  <a:lnTo>
                    <a:pt x="1" y="205"/>
                  </a:lnTo>
                  <a:cubicBezTo>
                    <a:pt x="87" y="180"/>
                    <a:pt x="177" y="159"/>
                    <a:pt x="255" y="119"/>
                  </a:cubicBezTo>
                  <a:cubicBezTo>
                    <a:pt x="297" y="98"/>
                    <a:pt x="327" y="40"/>
                    <a:pt x="3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3"/>
            <p:cNvSpPr/>
            <p:nvPr/>
          </p:nvSpPr>
          <p:spPr>
            <a:xfrm>
              <a:off x="5981000" y="2677725"/>
              <a:ext cx="171800" cy="55100"/>
            </a:xfrm>
            <a:custGeom>
              <a:rect b="b" l="l" r="r" t="t"/>
              <a:pathLst>
                <a:path extrusionOk="0" h="2204" w="6872">
                  <a:moveTo>
                    <a:pt x="6861" y="0"/>
                  </a:moveTo>
                  <a:cubicBezTo>
                    <a:pt x="6453" y="68"/>
                    <a:pt x="6046" y="143"/>
                    <a:pt x="5636" y="200"/>
                  </a:cubicBezTo>
                  <a:cubicBezTo>
                    <a:pt x="3932" y="429"/>
                    <a:pt x="2318" y="953"/>
                    <a:pt x="757" y="1665"/>
                  </a:cubicBezTo>
                  <a:cubicBezTo>
                    <a:pt x="508" y="1782"/>
                    <a:pt x="218" y="1861"/>
                    <a:pt x="0" y="2204"/>
                  </a:cubicBezTo>
                  <a:cubicBezTo>
                    <a:pt x="154" y="2128"/>
                    <a:pt x="225" y="2093"/>
                    <a:pt x="293" y="2061"/>
                  </a:cubicBezTo>
                  <a:cubicBezTo>
                    <a:pt x="1547" y="1457"/>
                    <a:pt x="2850" y="986"/>
                    <a:pt x="4215" y="704"/>
                  </a:cubicBezTo>
                  <a:cubicBezTo>
                    <a:pt x="4815" y="582"/>
                    <a:pt x="5422" y="472"/>
                    <a:pt x="6021" y="343"/>
                  </a:cubicBezTo>
                  <a:cubicBezTo>
                    <a:pt x="6307" y="286"/>
                    <a:pt x="6589" y="203"/>
                    <a:pt x="6872" y="136"/>
                  </a:cubicBezTo>
                  <a:cubicBezTo>
                    <a:pt x="6867" y="89"/>
                    <a:pt x="6864" y="43"/>
                    <a:pt x="68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3"/>
            <p:cNvSpPr/>
            <p:nvPr/>
          </p:nvSpPr>
          <p:spPr>
            <a:xfrm>
              <a:off x="5939650" y="2746300"/>
              <a:ext cx="13075" cy="9125"/>
            </a:xfrm>
            <a:custGeom>
              <a:rect b="b" l="l" r="r" t="t"/>
              <a:pathLst>
                <a:path extrusionOk="0" h="365" w="523">
                  <a:moveTo>
                    <a:pt x="479" y="0"/>
                  </a:moveTo>
                  <a:cubicBezTo>
                    <a:pt x="319" y="100"/>
                    <a:pt x="158" y="196"/>
                    <a:pt x="1" y="297"/>
                  </a:cubicBezTo>
                  <a:cubicBezTo>
                    <a:pt x="11" y="318"/>
                    <a:pt x="26" y="343"/>
                    <a:pt x="40" y="364"/>
                  </a:cubicBezTo>
                  <a:cubicBezTo>
                    <a:pt x="201" y="264"/>
                    <a:pt x="362" y="165"/>
                    <a:pt x="522" y="64"/>
                  </a:cubicBezTo>
                  <a:cubicBezTo>
                    <a:pt x="508" y="43"/>
                    <a:pt x="494" y="21"/>
                    <a:pt x="4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3"/>
            <p:cNvSpPr/>
            <p:nvPr/>
          </p:nvSpPr>
          <p:spPr>
            <a:xfrm>
              <a:off x="6567750" y="2429825"/>
              <a:ext cx="217600" cy="97000"/>
            </a:xfrm>
            <a:custGeom>
              <a:rect b="b" l="l" r="r" t="t"/>
              <a:pathLst>
                <a:path extrusionOk="0" h="3880" w="8704">
                  <a:moveTo>
                    <a:pt x="8137" y="0"/>
                  </a:moveTo>
                  <a:cubicBezTo>
                    <a:pt x="6961" y="0"/>
                    <a:pt x="5845" y="270"/>
                    <a:pt x="4790" y="806"/>
                  </a:cubicBezTo>
                  <a:cubicBezTo>
                    <a:pt x="3304" y="1563"/>
                    <a:pt x="1894" y="2453"/>
                    <a:pt x="526" y="3409"/>
                  </a:cubicBezTo>
                  <a:cubicBezTo>
                    <a:pt x="336" y="3545"/>
                    <a:pt x="175" y="3717"/>
                    <a:pt x="0" y="3870"/>
                  </a:cubicBezTo>
                  <a:cubicBezTo>
                    <a:pt x="38" y="3876"/>
                    <a:pt x="73" y="3879"/>
                    <a:pt x="106" y="3879"/>
                  </a:cubicBezTo>
                  <a:cubicBezTo>
                    <a:pt x="228" y="3879"/>
                    <a:pt x="324" y="3841"/>
                    <a:pt x="411" y="3788"/>
                  </a:cubicBezTo>
                  <a:cubicBezTo>
                    <a:pt x="1697" y="2999"/>
                    <a:pt x="2987" y="2220"/>
                    <a:pt x="4264" y="1416"/>
                  </a:cubicBezTo>
                  <a:cubicBezTo>
                    <a:pt x="5100" y="892"/>
                    <a:pt x="6011" y="563"/>
                    <a:pt x="6964" y="342"/>
                  </a:cubicBezTo>
                  <a:cubicBezTo>
                    <a:pt x="7240" y="277"/>
                    <a:pt x="7539" y="302"/>
                    <a:pt x="7829" y="288"/>
                  </a:cubicBezTo>
                  <a:lnTo>
                    <a:pt x="7800" y="288"/>
                  </a:lnTo>
                  <a:cubicBezTo>
                    <a:pt x="8065" y="224"/>
                    <a:pt x="8329" y="160"/>
                    <a:pt x="8703" y="66"/>
                  </a:cubicBezTo>
                  <a:cubicBezTo>
                    <a:pt x="8529" y="27"/>
                    <a:pt x="8475" y="10"/>
                    <a:pt x="8418" y="6"/>
                  </a:cubicBezTo>
                  <a:cubicBezTo>
                    <a:pt x="8324" y="2"/>
                    <a:pt x="8230" y="0"/>
                    <a:pt x="813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3"/>
            <p:cNvSpPr/>
            <p:nvPr/>
          </p:nvSpPr>
          <p:spPr>
            <a:xfrm>
              <a:off x="6383375" y="2603700"/>
              <a:ext cx="64600" cy="47550"/>
            </a:xfrm>
            <a:custGeom>
              <a:rect b="b" l="l" r="r" t="t"/>
              <a:pathLst>
                <a:path extrusionOk="0" h="1902" w="2584">
                  <a:moveTo>
                    <a:pt x="2583" y="1"/>
                  </a:moveTo>
                  <a:lnTo>
                    <a:pt x="2583" y="1"/>
                  </a:lnTo>
                  <a:cubicBezTo>
                    <a:pt x="1572" y="433"/>
                    <a:pt x="719" y="1069"/>
                    <a:pt x="1" y="1897"/>
                  </a:cubicBezTo>
                  <a:cubicBezTo>
                    <a:pt x="32" y="1900"/>
                    <a:pt x="64" y="1902"/>
                    <a:pt x="94" y="1902"/>
                  </a:cubicBezTo>
                  <a:cubicBezTo>
                    <a:pt x="198" y="1902"/>
                    <a:pt x="292" y="1881"/>
                    <a:pt x="358" y="1826"/>
                  </a:cubicBezTo>
                  <a:cubicBezTo>
                    <a:pt x="594" y="1622"/>
                    <a:pt x="797" y="1379"/>
                    <a:pt x="1041" y="1183"/>
                  </a:cubicBezTo>
                  <a:cubicBezTo>
                    <a:pt x="1547" y="779"/>
                    <a:pt x="2069" y="393"/>
                    <a:pt x="25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3"/>
            <p:cNvSpPr/>
            <p:nvPr/>
          </p:nvSpPr>
          <p:spPr>
            <a:xfrm>
              <a:off x="6471600" y="2548700"/>
              <a:ext cx="66000" cy="43700"/>
            </a:xfrm>
            <a:custGeom>
              <a:rect b="b" l="l" r="r" t="t"/>
              <a:pathLst>
                <a:path extrusionOk="0" h="1748" w="2640">
                  <a:moveTo>
                    <a:pt x="2640" y="1"/>
                  </a:moveTo>
                  <a:lnTo>
                    <a:pt x="2640" y="1"/>
                  </a:lnTo>
                  <a:cubicBezTo>
                    <a:pt x="2033" y="215"/>
                    <a:pt x="265" y="1387"/>
                    <a:pt x="1" y="1747"/>
                  </a:cubicBezTo>
                  <a:cubicBezTo>
                    <a:pt x="893" y="1186"/>
                    <a:pt x="1850" y="726"/>
                    <a:pt x="26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3"/>
            <p:cNvSpPr/>
            <p:nvPr/>
          </p:nvSpPr>
          <p:spPr>
            <a:xfrm>
              <a:off x="6760950" y="2437025"/>
              <a:ext cx="12625" cy="6525"/>
            </a:xfrm>
            <a:custGeom>
              <a:rect b="b" l="l" r="r" t="t"/>
              <a:pathLst>
                <a:path extrusionOk="0" h="261" w="505">
                  <a:moveTo>
                    <a:pt x="72" y="0"/>
                  </a:moveTo>
                  <a:cubicBezTo>
                    <a:pt x="81" y="2"/>
                    <a:pt x="91" y="3"/>
                    <a:pt x="100" y="4"/>
                  </a:cubicBezTo>
                  <a:lnTo>
                    <a:pt x="100" y="4"/>
                  </a:lnTo>
                  <a:cubicBezTo>
                    <a:pt x="100" y="3"/>
                    <a:pt x="101" y="1"/>
                    <a:pt x="101" y="0"/>
                  </a:cubicBezTo>
                  <a:close/>
                  <a:moveTo>
                    <a:pt x="100" y="4"/>
                  </a:moveTo>
                  <a:cubicBezTo>
                    <a:pt x="75" y="67"/>
                    <a:pt x="50" y="131"/>
                    <a:pt x="1" y="261"/>
                  </a:cubicBezTo>
                  <a:cubicBezTo>
                    <a:pt x="204" y="204"/>
                    <a:pt x="354" y="161"/>
                    <a:pt x="504" y="118"/>
                  </a:cubicBezTo>
                  <a:cubicBezTo>
                    <a:pt x="501" y="96"/>
                    <a:pt x="494" y="72"/>
                    <a:pt x="490" y="50"/>
                  </a:cubicBezTo>
                  <a:cubicBezTo>
                    <a:pt x="360" y="33"/>
                    <a:pt x="230" y="19"/>
                    <a:pt x="100" y="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3"/>
            <p:cNvSpPr/>
            <p:nvPr/>
          </p:nvSpPr>
          <p:spPr>
            <a:xfrm>
              <a:off x="5838325" y="2700125"/>
              <a:ext cx="16525" cy="6725"/>
            </a:xfrm>
            <a:custGeom>
              <a:rect b="b" l="l" r="r" t="t"/>
              <a:pathLst>
                <a:path extrusionOk="0" h="269" w="661">
                  <a:moveTo>
                    <a:pt x="494" y="0"/>
                  </a:moveTo>
                  <a:cubicBezTo>
                    <a:pt x="291" y="0"/>
                    <a:pt x="113" y="60"/>
                    <a:pt x="1" y="268"/>
                  </a:cubicBezTo>
                  <a:cubicBezTo>
                    <a:pt x="222" y="183"/>
                    <a:pt x="440" y="97"/>
                    <a:pt x="661" y="11"/>
                  </a:cubicBezTo>
                  <a:cubicBezTo>
                    <a:pt x="604" y="4"/>
                    <a:pt x="548" y="0"/>
                    <a:pt x="49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3"/>
            <p:cNvSpPr/>
            <p:nvPr/>
          </p:nvSpPr>
          <p:spPr>
            <a:xfrm>
              <a:off x="6419275" y="2379600"/>
              <a:ext cx="61000" cy="63950"/>
            </a:xfrm>
            <a:custGeom>
              <a:rect b="b" l="l" r="r" t="t"/>
              <a:pathLst>
                <a:path extrusionOk="0" h="2558" w="2440">
                  <a:moveTo>
                    <a:pt x="2440" y="0"/>
                  </a:moveTo>
                  <a:cubicBezTo>
                    <a:pt x="1297" y="615"/>
                    <a:pt x="133" y="1836"/>
                    <a:pt x="1" y="2558"/>
                  </a:cubicBezTo>
                  <a:cubicBezTo>
                    <a:pt x="697" y="1590"/>
                    <a:pt x="1522" y="750"/>
                    <a:pt x="24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3"/>
            <p:cNvSpPr/>
            <p:nvPr/>
          </p:nvSpPr>
          <p:spPr>
            <a:xfrm>
              <a:off x="6324625" y="2504850"/>
              <a:ext cx="43175" cy="45650"/>
            </a:xfrm>
            <a:custGeom>
              <a:rect b="b" l="l" r="r" t="t"/>
              <a:pathLst>
                <a:path extrusionOk="0" h="1826" w="1727">
                  <a:moveTo>
                    <a:pt x="1726" y="1"/>
                  </a:moveTo>
                  <a:cubicBezTo>
                    <a:pt x="1151" y="609"/>
                    <a:pt x="576" y="1219"/>
                    <a:pt x="1" y="1826"/>
                  </a:cubicBezTo>
                  <a:cubicBezTo>
                    <a:pt x="744" y="1376"/>
                    <a:pt x="1244" y="698"/>
                    <a:pt x="172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3"/>
            <p:cNvSpPr/>
            <p:nvPr/>
          </p:nvSpPr>
          <p:spPr>
            <a:xfrm>
              <a:off x="6253500" y="2575775"/>
              <a:ext cx="34725" cy="23400"/>
            </a:xfrm>
            <a:custGeom>
              <a:rect b="b" l="l" r="r" t="t"/>
              <a:pathLst>
                <a:path extrusionOk="0" h="936" w="1389">
                  <a:moveTo>
                    <a:pt x="1389" y="0"/>
                  </a:moveTo>
                  <a:lnTo>
                    <a:pt x="1389" y="0"/>
                  </a:lnTo>
                  <a:cubicBezTo>
                    <a:pt x="828" y="154"/>
                    <a:pt x="353" y="457"/>
                    <a:pt x="0" y="935"/>
                  </a:cubicBezTo>
                  <a:cubicBezTo>
                    <a:pt x="464" y="625"/>
                    <a:pt x="925" y="314"/>
                    <a:pt x="138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3"/>
            <p:cNvSpPr/>
            <p:nvPr/>
          </p:nvSpPr>
          <p:spPr>
            <a:xfrm>
              <a:off x="5378800" y="3276325"/>
              <a:ext cx="13050" cy="4325"/>
            </a:xfrm>
            <a:custGeom>
              <a:rect b="b" l="l" r="r" t="t"/>
              <a:pathLst>
                <a:path extrusionOk="0" h="173" w="522">
                  <a:moveTo>
                    <a:pt x="425" y="0"/>
                  </a:moveTo>
                  <a:cubicBezTo>
                    <a:pt x="221" y="0"/>
                    <a:pt x="197" y="19"/>
                    <a:pt x="0" y="173"/>
                  </a:cubicBezTo>
                  <a:cubicBezTo>
                    <a:pt x="218" y="102"/>
                    <a:pt x="368" y="52"/>
                    <a:pt x="521" y="1"/>
                  </a:cubicBezTo>
                  <a:cubicBezTo>
                    <a:pt x="485" y="1"/>
                    <a:pt x="453" y="0"/>
                    <a:pt x="4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3"/>
            <p:cNvSpPr/>
            <p:nvPr/>
          </p:nvSpPr>
          <p:spPr>
            <a:xfrm>
              <a:off x="5472625" y="2871550"/>
              <a:ext cx="52075" cy="6325"/>
            </a:xfrm>
            <a:custGeom>
              <a:rect b="b" l="l" r="r" t="t"/>
              <a:pathLst>
                <a:path extrusionOk="0" h="253" w="2083">
                  <a:moveTo>
                    <a:pt x="2082" y="1"/>
                  </a:moveTo>
                  <a:lnTo>
                    <a:pt x="2082" y="1"/>
                  </a:lnTo>
                  <a:cubicBezTo>
                    <a:pt x="1386" y="40"/>
                    <a:pt x="693" y="79"/>
                    <a:pt x="1" y="118"/>
                  </a:cubicBezTo>
                  <a:cubicBezTo>
                    <a:pt x="1" y="158"/>
                    <a:pt x="4" y="197"/>
                    <a:pt x="7" y="233"/>
                  </a:cubicBezTo>
                  <a:cubicBezTo>
                    <a:pt x="213" y="243"/>
                    <a:pt x="419" y="252"/>
                    <a:pt x="625" y="252"/>
                  </a:cubicBezTo>
                  <a:cubicBezTo>
                    <a:pt x="1114" y="252"/>
                    <a:pt x="1602" y="202"/>
                    <a:pt x="20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3"/>
            <p:cNvSpPr/>
            <p:nvPr/>
          </p:nvSpPr>
          <p:spPr>
            <a:xfrm>
              <a:off x="5107200" y="2863975"/>
              <a:ext cx="31975" cy="5000"/>
            </a:xfrm>
            <a:custGeom>
              <a:rect b="b" l="l" r="r" t="t"/>
              <a:pathLst>
                <a:path extrusionOk="0" h="200" w="1279">
                  <a:moveTo>
                    <a:pt x="83" y="0"/>
                  </a:moveTo>
                  <a:cubicBezTo>
                    <a:pt x="65" y="0"/>
                    <a:pt x="43" y="89"/>
                    <a:pt x="0" y="185"/>
                  </a:cubicBezTo>
                  <a:cubicBezTo>
                    <a:pt x="447" y="193"/>
                    <a:pt x="861" y="197"/>
                    <a:pt x="1272" y="200"/>
                  </a:cubicBezTo>
                  <a:cubicBezTo>
                    <a:pt x="1275" y="164"/>
                    <a:pt x="1278" y="125"/>
                    <a:pt x="1278" y="86"/>
                  </a:cubicBezTo>
                  <a:cubicBezTo>
                    <a:pt x="882" y="53"/>
                    <a:pt x="482" y="22"/>
                    <a:pt x="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3"/>
            <p:cNvSpPr/>
            <p:nvPr/>
          </p:nvSpPr>
          <p:spPr>
            <a:xfrm>
              <a:off x="5346200" y="2867525"/>
              <a:ext cx="28150" cy="3525"/>
            </a:xfrm>
            <a:custGeom>
              <a:rect b="b" l="l" r="r" t="t"/>
              <a:pathLst>
                <a:path extrusionOk="0" h="141" w="1126">
                  <a:moveTo>
                    <a:pt x="666" y="0"/>
                  </a:moveTo>
                  <a:cubicBezTo>
                    <a:pt x="465" y="0"/>
                    <a:pt x="302" y="41"/>
                    <a:pt x="1" y="140"/>
                  </a:cubicBezTo>
                  <a:cubicBezTo>
                    <a:pt x="461" y="101"/>
                    <a:pt x="818" y="68"/>
                    <a:pt x="1125" y="43"/>
                  </a:cubicBezTo>
                  <a:cubicBezTo>
                    <a:pt x="929" y="16"/>
                    <a:pt x="790" y="0"/>
                    <a:pt x="66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3"/>
            <p:cNvSpPr/>
            <p:nvPr/>
          </p:nvSpPr>
          <p:spPr>
            <a:xfrm>
              <a:off x="5388250" y="2868050"/>
              <a:ext cx="28325" cy="4075"/>
            </a:xfrm>
            <a:custGeom>
              <a:rect b="b" l="l" r="r" t="t"/>
              <a:pathLst>
                <a:path extrusionOk="0" h="163" w="1133">
                  <a:moveTo>
                    <a:pt x="5" y="1"/>
                  </a:moveTo>
                  <a:cubicBezTo>
                    <a:pt x="5" y="44"/>
                    <a:pt x="0" y="87"/>
                    <a:pt x="0" y="133"/>
                  </a:cubicBezTo>
                  <a:cubicBezTo>
                    <a:pt x="379" y="144"/>
                    <a:pt x="758" y="154"/>
                    <a:pt x="1132" y="162"/>
                  </a:cubicBezTo>
                  <a:cubicBezTo>
                    <a:pt x="1132" y="116"/>
                    <a:pt x="1132" y="65"/>
                    <a:pt x="1129" y="16"/>
                  </a:cubicBezTo>
                  <a:cubicBezTo>
                    <a:pt x="755" y="12"/>
                    <a:pt x="379" y="4"/>
                    <a:pt x="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3"/>
            <p:cNvSpPr/>
            <p:nvPr/>
          </p:nvSpPr>
          <p:spPr>
            <a:xfrm>
              <a:off x="5157200" y="2857100"/>
              <a:ext cx="13775" cy="6450"/>
            </a:xfrm>
            <a:custGeom>
              <a:rect b="b" l="l" r="r" t="t"/>
              <a:pathLst>
                <a:path extrusionOk="0" h="258" w="551">
                  <a:moveTo>
                    <a:pt x="550" y="0"/>
                  </a:moveTo>
                  <a:lnTo>
                    <a:pt x="550" y="0"/>
                  </a:lnTo>
                  <a:cubicBezTo>
                    <a:pt x="322" y="35"/>
                    <a:pt x="161" y="61"/>
                    <a:pt x="0" y="86"/>
                  </a:cubicBezTo>
                  <a:cubicBezTo>
                    <a:pt x="7" y="129"/>
                    <a:pt x="18" y="172"/>
                    <a:pt x="25" y="214"/>
                  </a:cubicBezTo>
                  <a:cubicBezTo>
                    <a:pt x="172" y="139"/>
                    <a:pt x="376" y="257"/>
                    <a:pt x="55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3"/>
            <p:cNvSpPr/>
            <p:nvPr/>
          </p:nvSpPr>
          <p:spPr>
            <a:xfrm>
              <a:off x="5525925" y="2988750"/>
              <a:ext cx="133950" cy="15775"/>
            </a:xfrm>
            <a:custGeom>
              <a:rect b="b" l="l" r="r" t="t"/>
              <a:pathLst>
                <a:path extrusionOk="0" h="631" w="5358">
                  <a:moveTo>
                    <a:pt x="227" y="1"/>
                  </a:moveTo>
                  <a:cubicBezTo>
                    <a:pt x="148" y="1"/>
                    <a:pt x="71" y="22"/>
                    <a:pt x="0" y="98"/>
                  </a:cubicBezTo>
                  <a:cubicBezTo>
                    <a:pt x="1578" y="396"/>
                    <a:pt x="3160" y="631"/>
                    <a:pt x="4768" y="631"/>
                  </a:cubicBezTo>
                  <a:cubicBezTo>
                    <a:pt x="4815" y="631"/>
                    <a:pt x="4863" y="631"/>
                    <a:pt x="4911" y="630"/>
                  </a:cubicBezTo>
                  <a:cubicBezTo>
                    <a:pt x="5061" y="630"/>
                    <a:pt x="5207" y="566"/>
                    <a:pt x="5357" y="530"/>
                  </a:cubicBezTo>
                  <a:cubicBezTo>
                    <a:pt x="4765" y="484"/>
                    <a:pt x="4172" y="452"/>
                    <a:pt x="3579" y="391"/>
                  </a:cubicBezTo>
                  <a:cubicBezTo>
                    <a:pt x="2554" y="284"/>
                    <a:pt x="1533" y="152"/>
                    <a:pt x="508" y="40"/>
                  </a:cubicBezTo>
                  <a:cubicBezTo>
                    <a:pt x="417" y="31"/>
                    <a:pt x="321" y="1"/>
                    <a:pt x="22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3"/>
            <p:cNvSpPr/>
            <p:nvPr/>
          </p:nvSpPr>
          <p:spPr>
            <a:xfrm>
              <a:off x="5457625" y="2948625"/>
              <a:ext cx="49850" cy="5900"/>
            </a:xfrm>
            <a:custGeom>
              <a:rect b="b" l="l" r="r" t="t"/>
              <a:pathLst>
                <a:path extrusionOk="0" h="236" w="1994">
                  <a:moveTo>
                    <a:pt x="605" y="1"/>
                  </a:moveTo>
                  <a:cubicBezTo>
                    <a:pt x="345" y="1"/>
                    <a:pt x="125" y="30"/>
                    <a:pt x="1" y="89"/>
                  </a:cubicBezTo>
                  <a:cubicBezTo>
                    <a:pt x="665" y="139"/>
                    <a:pt x="1329" y="185"/>
                    <a:pt x="1993" y="236"/>
                  </a:cubicBezTo>
                  <a:cubicBezTo>
                    <a:pt x="1587" y="81"/>
                    <a:pt x="1040" y="1"/>
                    <a:pt x="60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3"/>
            <p:cNvSpPr/>
            <p:nvPr/>
          </p:nvSpPr>
          <p:spPr>
            <a:xfrm>
              <a:off x="5356375" y="2935425"/>
              <a:ext cx="34225" cy="4525"/>
            </a:xfrm>
            <a:custGeom>
              <a:rect b="b" l="l" r="r" t="t"/>
              <a:pathLst>
                <a:path extrusionOk="0" h="181" w="1369">
                  <a:moveTo>
                    <a:pt x="627" y="1"/>
                  </a:moveTo>
                  <a:cubicBezTo>
                    <a:pt x="395" y="1"/>
                    <a:pt x="189" y="58"/>
                    <a:pt x="1" y="181"/>
                  </a:cubicBezTo>
                  <a:cubicBezTo>
                    <a:pt x="442" y="167"/>
                    <a:pt x="880" y="150"/>
                    <a:pt x="1322" y="136"/>
                  </a:cubicBezTo>
                  <a:lnTo>
                    <a:pt x="1322" y="136"/>
                  </a:lnTo>
                  <a:cubicBezTo>
                    <a:pt x="1337" y="141"/>
                    <a:pt x="1353" y="147"/>
                    <a:pt x="1369" y="152"/>
                  </a:cubicBezTo>
                  <a:lnTo>
                    <a:pt x="1369" y="134"/>
                  </a:lnTo>
                  <a:cubicBezTo>
                    <a:pt x="1353" y="135"/>
                    <a:pt x="1337" y="135"/>
                    <a:pt x="1322" y="136"/>
                  </a:cubicBezTo>
                  <a:lnTo>
                    <a:pt x="1322" y="136"/>
                  </a:lnTo>
                  <a:cubicBezTo>
                    <a:pt x="1065" y="47"/>
                    <a:pt x="835" y="1"/>
                    <a:pt x="62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3"/>
            <p:cNvSpPr/>
            <p:nvPr/>
          </p:nvSpPr>
          <p:spPr>
            <a:xfrm>
              <a:off x="5661550" y="3002075"/>
              <a:ext cx="29125" cy="3700"/>
            </a:xfrm>
            <a:custGeom>
              <a:rect b="b" l="l" r="r" t="t"/>
              <a:pathLst>
                <a:path extrusionOk="0" h="148" w="1165">
                  <a:moveTo>
                    <a:pt x="1" y="0"/>
                  </a:moveTo>
                  <a:cubicBezTo>
                    <a:pt x="220" y="100"/>
                    <a:pt x="407" y="148"/>
                    <a:pt x="639" y="148"/>
                  </a:cubicBezTo>
                  <a:cubicBezTo>
                    <a:pt x="789" y="148"/>
                    <a:pt x="957" y="128"/>
                    <a:pt x="1165" y="90"/>
                  </a:cubicBezTo>
                  <a:cubicBezTo>
                    <a:pt x="779" y="61"/>
                    <a:pt x="390" y="29"/>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3"/>
            <p:cNvSpPr/>
            <p:nvPr/>
          </p:nvSpPr>
          <p:spPr>
            <a:xfrm>
              <a:off x="5390575" y="2937800"/>
              <a:ext cx="12275" cy="4400"/>
            </a:xfrm>
            <a:custGeom>
              <a:rect b="b" l="l" r="r" t="t"/>
              <a:pathLst>
                <a:path extrusionOk="0" h="176" w="491">
                  <a:moveTo>
                    <a:pt x="168" y="1"/>
                  </a:moveTo>
                  <a:cubicBezTo>
                    <a:pt x="120" y="1"/>
                    <a:pt x="71" y="14"/>
                    <a:pt x="20" y="45"/>
                  </a:cubicBezTo>
                  <a:lnTo>
                    <a:pt x="20" y="45"/>
                  </a:lnTo>
                  <a:cubicBezTo>
                    <a:pt x="14" y="43"/>
                    <a:pt x="7" y="41"/>
                    <a:pt x="1" y="39"/>
                  </a:cubicBezTo>
                  <a:lnTo>
                    <a:pt x="1" y="57"/>
                  </a:lnTo>
                  <a:cubicBezTo>
                    <a:pt x="7" y="53"/>
                    <a:pt x="14" y="49"/>
                    <a:pt x="20" y="45"/>
                  </a:cubicBezTo>
                  <a:lnTo>
                    <a:pt x="20" y="45"/>
                  </a:lnTo>
                  <a:cubicBezTo>
                    <a:pt x="177" y="89"/>
                    <a:pt x="332" y="130"/>
                    <a:pt x="490" y="176"/>
                  </a:cubicBezTo>
                  <a:cubicBezTo>
                    <a:pt x="390" y="78"/>
                    <a:pt x="284" y="1"/>
                    <a:pt x="1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3"/>
            <p:cNvSpPr/>
            <p:nvPr/>
          </p:nvSpPr>
          <p:spPr>
            <a:xfrm>
              <a:off x="5735725" y="3203675"/>
              <a:ext cx="88350" cy="30575"/>
            </a:xfrm>
            <a:custGeom>
              <a:rect b="b" l="l" r="r" t="t"/>
              <a:pathLst>
                <a:path extrusionOk="0" h="1223" w="3534">
                  <a:moveTo>
                    <a:pt x="3533" y="1"/>
                  </a:moveTo>
                  <a:cubicBezTo>
                    <a:pt x="2951" y="237"/>
                    <a:pt x="2373" y="497"/>
                    <a:pt x="1779" y="705"/>
                  </a:cubicBezTo>
                  <a:cubicBezTo>
                    <a:pt x="1197" y="904"/>
                    <a:pt x="594" y="1051"/>
                    <a:pt x="1" y="1222"/>
                  </a:cubicBezTo>
                  <a:cubicBezTo>
                    <a:pt x="1280" y="1107"/>
                    <a:pt x="2455" y="700"/>
                    <a:pt x="35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3"/>
            <p:cNvSpPr/>
            <p:nvPr/>
          </p:nvSpPr>
          <p:spPr>
            <a:xfrm>
              <a:off x="5881000" y="3155025"/>
              <a:ext cx="54475" cy="37975"/>
            </a:xfrm>
            <a:custGeom>
              <a:rect b="b" l="l" r="r" t="t"/>
              <a:pathLst>
                <a:path extrusionOk="0" h="1519" w="2179">
                  <a:moveTo>
                    <a:pt x="2179" y="0"/>
                  </a:moveTo>
                  <a:cubicBezTo>
                    <a:pt x="1493" y="468"/>
                    <a:pt x="857" y="900"/>
                    <a:pt x="226" y="1332"/>
                  </a:cubicBezTo>
                  <a:cubicBezTo>
                    <a:pt x="147" y="1390"/>
                    <a:pt x="76" y="1457"/>
                    <a:pt x="0" y="1518"/>
                  </a:cubicBezTo>
                  <a:cubicBezTo>
                    <a:pt x="839" y="1304"/>
                    <a:pt x="1922" y="525"/>
                    <a:pt x="21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3"/>
            <p:cNvSpPr/>
            <p:nvPr/>
          </p:nvSpPr>
          <p:spPr>
            <a:xfrm>
              <a:off x="5789400" y="3236625"/>
              <a:ext cx="19300" cy="8950"/>
            </a:xfrm>
            <a:custGeom>
              <a:rect b="b" l="l" r="r" t="t"/>
              <a:pathLst>
                <a:path extrusionOk="0" h="358" w="772">
                  <a:moveTo>
                    <a:pt x="750" y="0"/>
                  </a:moveTo>
                  <a:cubicBezTo>
                    <a:pt x="501" y="86"/>
                    <a:pt x="250" y="168"/>
                    <a:pt x="0" y="254"/>
                  </a:cubicBezTo>
                  <a:cubicBezTo>
                    <a:pt x="11" y="290"/>
                    <a:pt x="25" y="322"/>
                    <a:pt x="36" y="358"/>
                  </a:cubicBezTo>
                  <a:cubicBezTo>
                    <a:pt x="282" y="275"/>
                    <a:pt x="526" y="193"/>
                    <a:pt x="771" y="111"/>
                  </a:cubicBezTo>
                  <a:cubicBezTo>
                    <a:pt x="765" y="76"/>
                    <a:pt x="758" y="36"/>
                    <a:pt x="75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3"/>
            <p:cNvSpPr/>
            <p:nvPr/>
          </p:nvSpPr>
          <p:spPr>
            <a:xfrm>
              <a:off x="5818400" y="3187700"/>
              <a:ext cx="17825" cy="10025"/>
            </a:xfrm>
            <a:custGeom>
              <a:rect b="b" l="l" r="r" t="t"/>
              <a:pathLst>
                <a:path extrusionOk="0" h="401" w="713">
                  <a:moveTo>
                    <a:pt x="712" y="0"/>
                  </a:moveTo>
                  <a:cubicBezTo>
                    <a:pt x="223" y="90"/>
                    <a:pt x="223" y="90"/>
                    <a:pt x="1" y="401"/>
                  </a:cubicBezTo>
                  <a:cubicBezTo>
                    <a:pt x="283" y="315"/>
                    <a:pt x="547" y="279"/>
                    <a:pt x="71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3"/>
            <p:cNvSpPr/>
            <p:nvPr/>
          </p:nvSpPr>
          <p:spPr>
            <a:xfrm>
              <a:off x="5644300" y="3065025"/>
              <a:ext cx="45675" cy="19575"/>
            </a:xfrm>
            <a:custGeom>
              <a:rect b="b" l="l" r="r" t="t"/>
              <a:pathLst>
                <a:path extrusionOk="0" h="783" w="1827">
                  <a:moveTo>
                    <a:pt x="1812" y="0"/>
                  </a:moveTo>
                  <a:cubicBezTo>
                    <a:pt x="1096" y="0"/>
                    <a:pt x="530" y="352"/>
                    <a:pt x="1" y="782"/>
                  </a:cubicBezTo>
                  <a:cubicBezTo>
                    <a:pt x="312" y="683"/>
                    <a:pt x="594" y="529"/>
                    <a:pt x="894" y="404"/>
                  </a:cubicBezTo>
                  <a:cubicBezTo>
                    <a:pt x="1197" y="272"/>
                    <a:pt x="1515" y="168"/>
                    <a:pt x="1826" y="54"/>
                  </a:cubicBezTo>
                  <a:lnTo>
                    <a:pt x="1822" y="0"/>
                  </a:lnTo>
                  <a:cubicBezTo>
                    <a:pt x="1819" y="0"/>
                    <a:pt x="1815" y="0"/>
                    <a:pt x="181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3"/>
            <p:cNvSpPr/>
            <p:nvPr/>
          </p:nvSpPr>
          <p:spPr>
            <a:xfrm>
              <a:off x="5689825" y="3061650"/>
              <a:ext cx="12725" cy="5075"/>
            </a:xfrm>
            <a:custGeom>
              <a:rect b="b" l="l" r="r" t="t"/>
              <a:pathLst>
                <a:path extrusionOk="0" h="203" w="509">
                  <a:moveTo>
                    <a:pt x="508" y="0"/>
                  </a:moveTo>
                  <a:cubicBezTo>
                    <a:pt x="340" y="46"/>
                    <a:pt x="172" y="93"/>
                    <a:pt x="1" y="135"/>
                  </a:cubicBezTo>
                  <a:lnTo>
                    <a:pt x="5" y="189"/>
                  </a:lnTo>
                  <a:cubicBezTo>
                    <a:pt x="48" y="197"/>
                    <a:pt x="90" y="202"/>
                    <a:pt x="130" y="202"/>
                  </a:cubicBezTo>
                  <a:cubicBezTo>
                    <a:pt x="273" y="202"/>
                    <a:pt x="400" y="144"/>
                    <a:pt x="50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3"/>
            <p:cNvSpPr/>
            <p:nvPr/>
          </p:nvSpPr>
          <p:spPr>
            <a:xfrm>
              <a:off x="5325025" y="3140275"/>
              <a:ext cx="64150" cy="40475"/>
            </a:xfrm>
            <a:custGeom>
              <a:rect b="b" l="l" r="r" t="t"/>
              <a:pathLst>
                <a:path extrusionOk="0" h="1619" w="2566">
                  <a:moveTo>
                    <a:pt x="2565" y="1"/>
                  </a:moveTo>
                  <a:lnTo>
                    <a:pt x="2565" y="1"/>
                  </a:lnTo>
                  <a:cubicBezTo>
                    <a:pt x="1616" y="391"/>
                    <a:pt x="734" y="883"/>
                    <a:pt x="1" y="1619"/>
                  </a:cubicBezTo>
                  <a:cubicBezTo>
                    <a:pt x="858" y="1080"/>
                    <a:pt x="1712" y="541"/>
                    <a:pt x="25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3"/>
            <p:cNvSpPr/>
            <p:nvPr/>
          </p:nvSpPr>
          <p:spPr>
            <a:xfrm>
              <a:off x="6494350" y="2760800"/>
              <a:ext cx="161650" cy="76750"/>
            </a:xfrm>
            <a:custGeom>
              <a:rect b="b" l="l" r="r" t="t"/>
              <a:pathLst>
                <a:path extrusionOk="0" h="3070" w="6466">
                  <a:moveTo>
                    <a:pt x="6417" y="0"/>
                  </a:moveTo>
                  <a:cubicBezTo>
                    <a:pt x="6414" y="0"/>
                    <a:pt x="6411" y="1"/>
                    <a:pt x="6408" y="2"/>
                  </a:cubicBezTo>
                  <a:cubicBezTo>
                    <a:pt x="4358" y="1138"/>
                    <a:pt x="2186" y="2016"/>
                    <a:pt x="55" y="2970"/>
                  </a:cubicBezTo>
                  <a:cubicBezTo>
                    <a:pt x="40" y="2974"/>
                    <a:pt x="37" y="3002"/>
                    <a:pt x="1" y="3070"/>
                  </a:cubicBezTo>
                  <a:cubicBezTo>
                    <a:pt x="2176" y="2445"/>
                    <a:pt x="5786" y="734"/>
                    <a:pt x="6465" y="13"/>
                  </a:cubicBezTo>
                  <a:cubicBezTo>
                    <a:pt x="6451" y="10"/>
                    <a:pt x="6432" y="0"/>
                    <a:pt x="64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3"/>
            <p:cNvSpPr/>
            <p:nvPr/>
          </p:nvSpPr>
          <p:spPr>
            <a:xfrm>
              <a:off x="6697575" y="2716075"/>
              <a:ext cx="86625" cy="26500"/>
            </a:xfrm>
            <a:custGeom>
              <a:rect b="b" l="l" r="r" t="t"/>
              <a:pathLst>
                <a:path extrusionOk="0" h="1060" w="3465">
                  <a:moveTo>
                    <a:pt x="3297" y="1"/>
                  </a:moveTo>
                  <a:cubicBezTo>
                    <a:pt x="2524" y="1"/>
                    <a:pt x="677" y="580"/>
                    <a:pt x="1" y="1059"/>
                  </a:cubicBezTo>
                  <a:cubicBezTo>
                    <a:pt x="786" y="934"/>
                    <a:pt x="3057" y="248"/>
                    <a:pt x="3464" y="12"/>
                  </a:cubicBezTo>
                  <a:cubicBezTo>
                    <a:pt x="3417" y="4"/>
                    <a:pt x="3361" y="1"/>
                    <a:pt x="329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3"/>
            <p:cNvSpPr/>
            <p:nvPr/>
          </p:nvSpPr>
          <p:spPr>
            <a:xfrm>
              <a:off x="6348400" y="2889050"/>
              <a:ext cx="21250" cy="9650"/>
            </a:xfrm>
            <a:custGeom>
              <a:rect b="b" l="l" r="r" t="t"/>
              <a:pathLst>
                <a:path extrusionOk="0" h="386" w="850">
                  <a:moveTo>
                    <a:pt x="850" y="0"/>
                  </a:moveTo>
                  <a:lnTo>
                    <a:pt x="850" y="0"/>
                  </a:lnTo>
                  <a:cubicBezTo>
                    <a:pt x="597" y="129"/>
                    <a:pt x="289" y="140"/>
                    <a:pt x="0" y="386"/>
                  </a:cubicBezTo>
                  <a:cubicBezTo>
                    <a:pt x="607" y="265"/>
                    <a:pt x="607" y="265"/>
                    <a:pt x="85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3"/>
            <p:cNvSpPr/>
            <p:nvPr/>
          </p:nvSpPr>
          <p:spPr>
            <a:xfrm>
              <a:off x="5244950" y="3546250"/>
              <a:ext cx="39600" cy="14100"/>
            </a:xfrm>
            <a:custGeom>
              <a:rect b="b" l="l" r="r" t="t"/>
              <a:pathLst>
                <a:path extrusionOk="0" h="564" w="1584">
                  <a:moveTo>
                    <a:pt x="1583" y="0"/>
                  </a:moveTo>
                  <a:lnTo>
                    <a:pt x="1583" y="0"/>
                  </a:lnTo>
                  <a:cubicBezTo>
                    <a:pt x="1044" y="183"/>
                    <a:pt x="522" y="358"/>
                    <a:pt x="1" y="536"/>
                  </a:cubicBezTo>
                  <a:cubicBezTo>
                    <a:pt x="97" y="555"/>
                    <a:pt x="192" y="563"/>
                    <a:pt x="284" y="563"/>
                  </a:cubicBezTo>
                  <a:cubicBezTo>
                    <a:pt x="418" y="563"/>
                    <a:pt x="549" y="546"/>
                    <a:pt x="675" y="518"/>
                  </a:cubicBezTo>
                  <a:cubicBezTo>
                    <a:pt x="904" y="468"/>
                    <a:pt x="1125" y="394"/>
                    <a:pt x="1351" y="330"/>
                  </a:cubicBezTo>
                  <a:lnTo>
                    <a:pt x="1351" y="330"/>
                  </a:lnTo>
                  <a:lnTo>
                    <a:pt x="1322" y="333"/>
                  </a:lnTo>
                  <a:cubicBezTo>
                    <a:pt x="1412" y="222"/>
                    <a:pt x="1497" y="108"/>
                    <a:pt x="15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3"/>
            <p:cNvSpPr/>
            <p:nvPr/>
          </p:nvSpPr>
          <p:spPr>
            <a:xfrm>
              <a:off x="5240575" y="3051450"/>
              <a:ext cx="27700" cy="10025"/>
            </a:xfrm>
            <a:custGeom>
              <a:rect b="b" l="l" r="r" t="t"/>
              <a:pathLst>
                <a:path extrusionOk="0" h="401" w="1108">
                  <a:moveTo>
                    <a:pt x="1107" y="1"/>
                  </a:moveTo>
                  <a:lnTo>
                    <a:pt x="1107" y="1"/>
                  </a:lnTo>
                  <a:cubicBezTo>
                    <a:pt x="397" y="58"/>
                    <a:pt x="298" y="100"/>
                    <a:pt x="1" y="400"/>
                  </a:cubicBezTo>
                  <a:cubicBezTo>
                    <a:pt x="418" y="250"/>
                    <a:pt x="761" y="125"/>
                    <a:pt x="110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3"/>
            <p:cNvSpPr/>
            <p:nvPr/>
          </p:nvSpPr>
          <p:spPr>
            <a:xfrm>
              <a:off x="5327100" y="3003325"/>
              <a:ext cx="25025" cy="13875"/>
            </a:xfrm>
            <a:custGeom>
              <a:rect b="b" l="l" r="r" t="t"/>
              <a:pathLst>
                <a:path extrusionOk="0" h="555" w="1001">
                  <a:moveTo>
                    <a:pt x="957" y="1"/>
                  </a:moveTo>
                  <a:cubicBezTo>
                    <a:pt x="639" y="143"/>
                    <a:pt x="322" y="283"/>
                    <a:pt x="0" y="422"/>
                  </a:cubicBezTo>
                  <a:cubicBezTo>
                    <a:pt x="11" y="469"/>
                    <a:pt x="22" y="512"/>
                    <a:pt x="36" y="555"/>
                  </a:cubicBezTo>
                  <a:cubicBezTo>
                    <a:pt x="358" y="400"/>
                    <a:pt x="679" y="247"/>
                    <a:pt x="1000" y="93"/>
                  </a:cubicBezTo>
                  <a:cubicBezTo>
                    <a:pt x="986" y="62"/>
                    <a:pt x="972" y="33"/>
                    <a:pt x="95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3"/>
            <p:cNvSpPr/>
            <p:nvPr/>
          </p:nvSpPr>
          <p:spPr>
            <a:xfrm>
              <a:off x="5264775" y="3054850"/>
              <a:ext cx="14400" cy="7425"/>
            </a:xfrm>
            <a:custGeom>
              <a:rect b="b" l="l" r="r" t="t"/>
              <a:pathLst>
                <a:path extrusionOk="0" h="297" w="576">
                  <a:moveTo>
                    <a:pt x="547" y="0"/>
                  </a:moveTo>
                  <a:cubicBezTo>
                    <a:pt x="365" y="53"/>
                    <a:pt x="182" y="107"/>
                    <a:pt x="1" y="165"/>
                  </a:cubicBezTo>
                  <a:cubicBezTo>
                    <a:pt x="7" y="208"/>
                    <a:pt x="15" y="254"/>
                    <a:pt x="22" y="297"/>
                  </a:cubicBezTo>
                  <a:cubicBezTo>
                    <a:pt x="208" y="225"/>
                    <a:pt x="390" y="154"/>
                    <a:pt x="576" y="83"/>
                  </a:cubicBezTo>
                  <a:cubicBezTo>
                    <a:pt x="568" y="53"/>
                    <a:pt x="558" y="29"/>
                    <a:pt x="5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3"/>
            <p:cNvSpPr/>
            <p:nvPr/>
          </p:nvSpPr>
          <p:spPr>
            <a:xfrm>
              <a:off x="5202025" y="3078050"/>
              <a:ext cx="13050" cy="6825"/>
            </a:xfrm>
            <a:custGeom>
              <a:rect b="b" l="l" r="r" t="t"/>
              <a:pathLst>
                <a:path extrusionOk="0" h="273" w="522">
                  <a:moveTo>
                    <a:pt x="490" y="1"/>
                  </a:moveTo>
                  <a:cubicBezTo>
                    <a:pt x="325" y="65"/>
                    <a:pt x="164" y="126"/>
                    <a:pt x="0" y="187"/>
                  </a:cubicBezTo>
                  <a:cubicBezTo>
                    <a:pt x="14" y="215"/>
                    <a:pt x="25" y="244"/>
                    <a:pt x="35" y="272"/>
                  </a:cubicBezTo>
                  <a:cubicBezTo>
                    <a:pt x="196" y="218"/>
                    <a:pt x="357" y="165"/>
                    <a:pt x="521" y="111"/>
                  </a:cubicBezTo>
                  <a:cubicBezTo>
                    <a:pt x="511" y="76"/>
                    <a:pt x="500" y="40"/>
                    <a:pt x="4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3"/>
            <p:cNvSpPr/>
            <p:nvPr/>
          </p:nvSpPr>
          <p:spPr>
            <a:xfrm>
              <a:off x="5302650" y="3020825"/>
              <a:ext cx="11875" cy="6650"/>
            </a:xfrm>
            <a:custGeom>
              <a:rect b="b" l="l" r="r" t="t"/>
              <a:pathLst>
                <a:path extrusionOk="0" h="266" w="475">
                  <a:moveTo>
                    <a:pt x="475" y="0"/>
                  </a:moveTo>
                  <a:lnTo>
                    <a:pt x="475" y="0"/>
                  </a:lnTo>
                  <a:cubicBezTo>
                    <a:pt x="289" y="104"/>
                    <a:pt x="142" y="186"/>
                    <a:pt x="0" y="265"/>
                  </a:cubicBezTo>
                  <a:cubicBezTo>
                    <a:pt x="307" y="222"/>
                    <a:pt x="307" y="222"/>
                    <a:pt x="4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3"/>
            <p:cNvSpPr/>
            <p:nvPr/>
          </p:nvSpPr>
          <p:spPr>
            <a:xfrm>
              <a:off x="5618050" y="2855475"/>
              <a:ext cx="54325" cy="14850"/>
            </a:xfrm>
            <a:custGeom>
              <a:rect b="b" l="l" r="r" t="t"/>
              <a:pathLst>
                <a:path extrusionOk="0" h="594" w="2173">
                  <a:moveTo>
                    <a:pt x="2173" y="1"/>
                  </a:moveTo>
                  <a:cubicBezTo>
                    <a:pt x="1393" y="105"/>
                    <a:pt x="683" y="297"/>
                    <a:pt x="1" y="593"/>
                  </a:cubicBezTo>
                  <a:cubicBezTo>
                    <a:pt x="1105" y="469"/>
                    <a:pt x="1904" y="243"/>
                    <a:pt x="217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3"/>
            <p:cNvSpPr/>
            <p:nvPr/>
          </p:nvSpPr>
          <p:spPr>
            <a:xfrm>
              <a:off x="5321200" y="3221525"/>
              <a:ext cx="26275" cy="23250"/>
            </a:xfrm>
            <a:custGeom>
              <a:rect b="b" l="l" r="r" t="t"/>
              <a:pathLst>
                <a:path extrusionOk="0" h="930" w="1051">
                  <a:moveTo>
                    <a:pt x="1050" y="1"/>
                  </a:moveTo>
                  <a:lnTo>
                    <a:pt x="1050" y="1"/>
                  </a:lnTo>
                  <a:cubicBezTo>
                    <a:pt x="680" y="274"/>
                    <a:pt x="232" y="461"/>
                    <a:pt x="16" y="903"/>
                  </a:cubicBezTo>
                  <a:lnTo>
                    <a:pt x="16" y="903"/>
                  </a:lnTo>
                  <a:cubicBezTo>
                    <a:pt x="492" y="749"/>
                    <a:pt x="765" y="368"/>
                    <a:pt x="1050" y="1"/>
                  </a:cubicBezTo>
                  <a:close/>
                  <a:moveTo>
                    <a:pt x="16" y="903"/>
                  </a:moveTo>
                  <a:cubicBezTo>
                    <a:pt x="11" y="904"/>
                    <a:pt x="6" y="906"/>
                    <a:pt x="0" y="908"/>
                  </a:cubicBezTo>
                  <a:lnTo>
                    <a:pt x="4" y="929"/>
                  </a:lnTo>
                  <a:cubicBezTo>
                    <a:pt x="8" y="920"/>
                    <a:pt x="12" y="911"/>
                    <a:pt x="16" y="90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3"/>
            <p:cNvSpPr/>
            <p:nvPr/>
          </p:nvSpPr>
          <p:spPr>
            <a:xfrm>
              <a:off x="5449850" y="3166975"/>
              <a:ext cx="17625" cy="8575"/>
            </a:xfrm>
            <a:custGeom>
              <a:rect b="b" l="l" r="r" t="t"/>
              <a:pathLst>
                <a:path extrusionOk="0" h="343" w="705">
                  <a:moveTo>
                    <a:pt x="704" y="1"/>
                  </a:moveTo>
                  <a:cubicBezTo>
                    <a:pt x="468" y="115"/>
                    <a:pt x="236" y="226"/>
                    <a:pt x="0" y="340"/>
                  </a:cubicBezTo>
                  <a:cubicBezTo>
                    <a:pt x="28" y="342"/>
                    <a:pt x="54" y="343"/>
                    <a:pt x="81" y="343"/>
                  </a:cubicBezTo>
                  <a:cubicBezTo>
                    <a:pt x="348" y="343"/>
                    <a:pt x="564" y="242"/>
                    <a:pt x="7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3"/>
            <p:cNvSpPr/>
            <p:nvPr/>
          </p:nvSpPr>
          <p:spPr>
            <a:xfrm>
              <a:off x="5197275" y="3220300"/>
              <a:ext cx="34575" cy="6975"/>
            </a:xfrm>
            <a:custGeom>
              <a:rect b="b" l="l" r="r" t="t"/>
              <a:pathLst>
                <a:path extrusionOk="0" h="279" w="1383">
                  <a:moveTo>
                    <a:pt x="1379" y="0"/>
                  </a:moveTo>
                  <a:cubicBezTo>
                    <a:pt x="1378" y="1"/>
                    <a:pt x="1376" y="2"/>
                    <a:pt x="1375" y="3"/>
                  </a:cubicBezTo>
                  <a:lnTo>
                    <a:pt x="1375" y="3"/>
                  </a:lnTo>
                  <a:cubicBezTo>
                    <a:pt x="1377" y="3"/>
                    <a:pt x="1380" y="3"/>
                    <a:pt x="1382" y="4"/>
                  </a:cubicBezTo>
                  <a:lnTo>
                    <a:pt x="1379" y="0"/>
                  </a:lnTo>
                  <a:close/>
                  <a:moveTo>
                    <a:pt x="1336" y="3"/>
                  </a:moveTo>
                  <a:cubicBezTo>
                    <a:pt x="875" y="3"/>
                    <a:pt x="443" y="160"/>
                    <a:pt x="1" y="257"/>
                  </a:cubicBezTo>
                  <a:cubicBezTo>
                    <a:pt x="143" y="269"/>
                    <a:pt x="284" y="278"/>
                    <a:pt x="424" y="278"/>
                  </a:cubicBezTo>
                  <a:cubicBezTo>
                    <a:pt x="759" y="278"/>
                    <a:pt x="1083" y="223"/>
                    <a:pt x="1375" y="3"/>
                  </a:cubicBezTo>
                  <a:lnTo>
                    <a:pt x="1375" y="3"/>
                  </a:lnTo>
                  <a:cubicBezTo>
                    <a:pt x="1362" y="3"/>
                    <a:pt x="1349" y="3"/>
                    <a:pt x="1336" y="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3"/>
            <p:cNvSpPr/>
            <p:nvPr/>
          </p:nvSpPr>
          <p:spPr>
            <a:xfrm>
              <a:off x="5231725" y="3212950"/>
              <a:ext cx="15650" cy="7625"/>
            </a:xfrm>
            <a:custGeom>
              <a:rect b="b" l="l" r="r" t="t"/>
              <a:pathLst>
                <a:path extrusionOk="0" h="305" w="626">
                  <a:moveTo>
                    <a:pt x="626" y="1"/>
                  </a:moveTo>
                  <a:cubicBezTo>
                    <a:pt x="421" y="97"/>
                    <a:pt x="215" y="196"/>
                    <a:pt x="9" y="295"/>
                  </a:cubicBezTo>
                  <a:lnTo>
                    <a:pt x="9" y="295"/>
                  </a:lnTo>
                  <a:cubicBezTo>
                    <a:pt x="6" y="295"/>
                    <a:pt x="4" y="295"/>
                    <a:pt x="1" y="294"/>
                  </a:cubicBezTo>
                  <a:lnTo>
                    <a:pt x="1" y="294"/>
                  </a:lnTo>
                  <a:lnTo>
                    <a:pt x="4" y="298"/>
                  </a:lnTo>
                  <a:cubicBezTo>
                    <a:pt x="6" y="297"/>
                    <a:pt x="7" y="296"/>
                    <a:pt x="9" y="295"/>
                  </a:cubicBezTo>
                  <a:lnTo>
                    <a:pt x="9" y="295"/>
                  </a:lnTo>
                  <a:cubicBezTo>
                    <a:pt x="44" y="301"/>
                    <a:pt x="78" y="304"/>
                    <a:pt x="110" y="304"/>
                  </a:cubicBezTo>
                  <a:cubicBezTo>
                    <a:pt x="320" y="304"/>
                    <a:pt x="489" y="190"/>
                    <a:pt x="62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3"/>
            <p:cNvSpPr/>
            <p:nvPr/>
          </p:nvSpPr>
          <p:spPr>
            <a:xfrm>
              <a:off x="5227000" y="3182525"/>
              <a:ext cx="9775" cy="5550"/>
            </a:xfrm>
            <a:custGeom>
              <a:rect b="b" l="l" r="r" t="t"/>
              <a:pathLst>
                <a:path extrusionOk="0" h="222" w="391">
                  <a:moveTo>
                    <a:pt x="361" y="0"/>
                  </a:moveTo>
                  <a:cubicBezTo>
                    <a:pt x="241" y="54"/>
                    <a:pt x="122" y="104"/>
                    <a:pt x="1" y="158"/>
                  </a:cubicBezTo>
                  <a:cubicBezTo>
                    <a:pt x="12" y="179"/>
                    <a:pt x="22" y="201"/>
                    <a:pt x="30" y="222"/>
                  </a:cubicBezTo>
                  <a:cubicBezTo>
                    <a:pt x="151" y="171"/>
                    <a:pt x="272" y="122"/>
                    <a:pt x="391" y="72"/>
                  </a:cubicBezTo>
                  <a:cubicBezTo>
                    <a:pt x="383" y="46"/>
                    <a:pt x="373" y="25"/>
                    <a:pt x="3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3"/>
            <p:cNvSpPr/>
            <p:nvPr/>
          </p:nvSpPr>
          <p:spPr>
            <a:xfrm>
              <a:off x="5260675" y="3168950"/>
              <a:ext cx="9200" cy="5100"/>
            </a:xfrm>
            <a:custGeom>
              <a:rect b="b" l="l" r="r" t="t"/>
              <a:pathLst>
                <a:path extrusionOk="0" h="204" w="368">
                  <a:moveTo>
                    <a:pt x="368" y="0"/>
                  </a:moveTo>
                  <a:cubicBezTo>
                    <a:pt x="279" y="25"/>
                    <a:pt x="186" y="43"/>
                    <a:pt x="104" y="83"/>
                  </a:cubicBezTo>
                  <a:cubicBezTo>
                    <a:pt x="61" y="104"/>
                    <a:pt x="33" y="165"/>
                    <a:pt x="0" y="204"/>
                  </a:cubicBezTo>
                  <a:cubicBezTo>
                    <a:pt x="54" y="197"/>
                    <a:pt x="107" y="193"/>
                    <a:pt x="158" y="175"/>
                  </a:cubicBezTo>
                  <a:cubicBezTo>
                    <a:pt x="229" y="150"/>
                    <a:pt x="297" y="118"/>
                    <a:pt x="368" y="90"/>
                  </a:cubicBezTo>
                  <a:lnTo>
                    <a:pt x="368" y="0"/>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3"/>
            <p:cNvSpPr/>
            <p:nvPr/>
          </p:nvSpPr>
          <p:spPr>
            <a:xfrm>
              <a:off x="5860025" y="2721650"/>
              <a:ext cx="35550" cy="20550"/>
            </a:xfrm>
            <a:custGeom>
              <a:rect b="b" l="l" r="r" t="t"/>
              <a:pathLst>
                <a:path extrusionOk="0" h="822" w="1422">
                  <a:moveTo>
                    <a:pt x="1418" y="0"/>
                  </a:moveTo>
                  <a:cubicBezTo>
                    <a:pt x="1410" y="7"/>
                    <a:pt x="1402" y="13"/>
                    <a:pt x="1394" y="19"/>
                  </a:cubicBezTo>
                  <a:lnTo>
                    <a:pt x="1394" y="19"/>
                  </a:lnTo>
                  <a:cubicBezTo>
                    <a:pt x="1403" y="18"/>
                    <a:pt x="1412" y="16"/>
                    <a:pt x="1421" y="15"/>
                  </a:cubicBezTo>
                  <a:lnTo>
                    <a:pt x="1418" y="0"/>
                  </a:lnTo>
                  <a:close/>
                  <a:moveTo>
                    <a:pt x="1394" y="19"/>
                  </a:moveTo>
                  <a:lnTo>
                    <a:pt x="1394" y="19"/>
                  </a:lnTo>
                  <a:cubicBezTo>
                    <a:pt x="843" y="114"/>
                    <a:pt x="384" y="368"/>
                    <a:pt x="25" y="795"/>
                  </a:cubicBezTo>
                  <a:lnTo>
                    <a:pt x="25" y="795"/>
                  </a:lnTo>
                  <a:cubicBezTo>
                    <a:pt x="534" y="626"/>
                    <a:pt x="979" y="348"/>
                    <a:pt x="1394" y="19"/>
                  </a:cubicBezTo>
                  <a:close/>
                  <a:moveTo>
                    <a:pt x="25" y="795"/>
                  </a:moveTo>
                  <a:lnTo>
                    <a:pt x="25" y="795"/>
                  </a:lnTo>
                  <a:cubicBezTo>
                    <a:pt x="17" y="798"/>
                    <a:pt x="9" y="801"/>
                    <a:pt x="0" y="803"/>
                  </a:cubicBezTo>
                  <a:lnTo>
                    <a:pt x="4" y="821"/>
                  </a:lnTo>
                  <a:cubicBezTo>
                    <a:pt x="11" y="813"/>
                    <a:pt x="18" y="804"/>
                    <a:pt x="25" y="79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3"/>
            <p:cNvSpPr/>
            <p:nvPr/>
          </p:nvSpPr>
          <p:spPr>
            <a:xfrm>
              <a:off x="5924675" y="2699850"/>
              <a:ext cx="22500" cy="8350"/>
            </a:xfrm>
            <a:custGeom>
              <a:rect b="b" l="l" r="r" t="t"/>
              <a:pathLst>
                <a:path extrusionOk="0" h="334" w="900">
                  <a:moveTo>
                    <a:pt x="900" y="1"/>
                  </a:moveTo>
                  <a:lnTo>
                    <a:pt x="900" y="1"/>
                  </a:lnTo>
                  <a:cubicBezTo>
                    <a:pt x="582" y="43"/>
                    <a:pt x="268" y="88"/>
                    <a:pt x="20" y="317"/>
                  </a:cubicBezTo>
                  <a:lnTo>
                    <a:pt x="20" y="317"/>
                  </a:lnTo>
                  <a:cubicBezTo>
                    <a:pt x="14" y="317"/>
                    <a:pt x="7" y="316"/>
                    <a:pt x="0" y="315"/>
                  </a:cubicBezTo>
                  <a:lnTo>
                    <a:pt x="0" y="315"/>
                  </a:lnTo>
                  <a:lnTo>
                    <a:pt x="3" y="333"/>
                  </a:lnTo>
                  <a:cubicBezTo>
                    <a:pt x="9" y="328"/>
                    <a:pt x="15" y="322"/>
                    <a:pt x="20" y="317"/>
                  </a:cubicBezTo>
                  <a:lnTo>
                    <a:pt x="20" y="317"/>
                  </a:lnTo>
                  <a:cubicBezTo>
                    <a:pt x="39" y="318"/>
                    <a:pt x="57" y="319"/>
                    <a:pt x="76" y="319"/>
                  </a:cubicBezTo>
                  <a:cubicBezTo>
                    <a:pt x="388" y="319"/>
                    <a:pt x="628" y="120"/>
                    <a:pt x="90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3"/>
            <p:cNvSpPr/>
            <p:nvPr/>
          </p:nvSpPr>
          <p:spPr>
            <a:xfrm>
              <a:off x="5910125" y="2707725"/>
              <a:ext cx="14650" cy="7250"/>
            </a:xfrm>
            <a:custGeom>
              <a:rect b="b" l="l" r="r" t="t"/>
              <a:pathLst>
                <a:path extrusionOk="0" h="290" w="586">
                  <a:moveTo>
                    <a:pt x="582" y="0"/>
                  </a:moveTo>
                  <a:cubicBezTo>
                    <a:pt x="578" y="7"/>
                    <a:pt x="573" y="13"/>
                    <a:pt x="568" y="19"/>
                  </a:cubicBezTo>
                  <a:lnTo>
                    <a:pt x="568" y="19"/>
                  </a:lnTo>
                  <a:cubicBezTo>
                    <a:pt x="574" y="19"/>
                    <a:pt x="580" y="19"/>
                    <a:pt x="585" y="18"/>
                  </a:cubicBezTo>
                  <a:lnTo>
                    <a:pt x="582" y="0"/>
                  </a:lnTo>
                  <a:close/>
                  <a:moveTo>
                    <a:pt x="568" y="19"/>
                  </a:moveTo>
                  <a:cubicBezTo>
                    <a:pt x="351" y="35"/>
                    <a:pt x="152" y="92"/>
                    <a:pt x="13" y="276"/>
                  </a:cubicBezTo>
                  <a:lnTo>
                    <a:pt x="13" y="276"/>
                  </a:lnTo>
                  <a:cubicBezTo>
                    <a:pt x="9" y="276"/>
                    <a:pt x="4" y="276"/>
                    <a:pt x="0" y="275"/>
                  </a:cubicBezTo>
                  <a:lnTo>
                    <a:pt x="0" y="275"/>
                  </a:lnTo>
                  <a:lnTo>
                    <a:pt x="3" y="289"/>
                  </a:lnTo>
                  <a:cubicBezTo>
                    <a:pt x="7" y="285"/>
                    <a:pt x="10" y="280"/>
                    <a:pt x="13" y="276"/>
                  </a:cubicBezTo>
                  <a:lnTo>
                    <a:pt x="13" y="276"/>
                  </a:lnTo>
                  <a:cubicBezTo>
                    <a:pt x="22" y="276"/>
                    <a:pt x="31" y="276"/>
                    <a:pt x="40" y="276"/>
                  </a:cubicBezTo>
                  <a:cubicBezTo>
                    <a:pt x="257" y="276"/>
                    <a:pt x="437" y="198"/>
                    <a:pt x="568" y="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3"/>
            <p:cNvSpPr/>
            <p:nvPr/>
          </p:nvSpPr>
          <p:spPr>
            <a:xfrm>
              <a:off x="5895450" y="2714600"/>
              <a:ext cx="14775" cy="7425"/>
            </a:xfrm>
            <a:custGeom>
              <a:rect b="b" l="l" r="r" t="t"/>
              <a:pathLst>
                <a:path extrusionOk="0" h="297" w="591">
                  <a:moveTo>
                    <a:pt x="587" y="0"/>
                  </a:moveTo>
                  <a:cubicBezTo>
                    <a:pt x="584" y="5"/>
                    <a:pt x="581" y="10"/>
                    <a:pt x="577" y="15"/>
                  </a:cubicBezTo>
                  <a:lnTo>
                    <a:pt x="577" y="15"/>
                  </a:lnTo>
                  <a:cubicBezTo>
                    <a:pt x="582" y="14"/>
                    <a:pt x="586" y="14"/>
                    <a:pt x="590" y="14"/>
                  </a:cubicBezTo>
                  <a:lnTo>
                    <a:pt x="587" y="0"/>
                  </a:lnTo>
                  <a:close/>
                  <a:moveTo>
                    <a:pt x="577" y="15"/>
                  </a:moveTo>
                  <a:cubicBezTo>
                    <a:pt x="352" y="27"/>
                    <a:pt x="148" y="84"/>
                    <a:pt x="14" y="282"/>
                  </a:cubicBezTo>
                  <a:lnTo>
                    <a:pt x="14" y="282"/>
                  </a:lnTo>
                  <a:cubicBezTo>
                    <a:pt x="9" y="282"/>
                    <a:pt x="5" y="282"/>
                    <a:pt x="1" y="282"/>
                  </a:cubicBezTo>
                  <a:lnTo>
                    <a:pt x="1" y="282"/>
                  </a:lnTo>
                  <a:lnTo>
                    <a:pt x="4" y="297"/>
                  </a:lnTo>
                  <a:cubicBezTo>
                    <a:pt x="7" y="292"/>
                    <a:pt x="10" y="287"/>
                    <a:pt x="14" y="282"/>
                  </a:cubicBezTo>
                  <a:lnTo>
                    <a:pt x="14" y="282"/>
                  </a:lnTo>
                  <a:cubicBezTo>
                    <a:pt x="15" y="282"/>
                    <a:pt x="16" y="282"/>
                    <a:pt x="17" y="282"/>
                  </a:cubicBezTo>
                  <a:cubicBezTo>
                    <a:pt x="248" y="282"/>
                    <a:pt x="441" y="213"/>
                    <a:pt x="577" y="1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3"/>
            <p:cNvSpPr/>
            <p:nvPr/>
          </p:nvSpPr>
          <p:spPr>
            <a:xfrm>
              <a:off x="6489450" y="2622375"/>
              <a:ext cx="171525" cy="53775"/>
            </a:xfrm>
            <a:custGeom>
              <a:rect b="b" l="l" r="r" t="t"/>
              <a:pathLst>
                <a:path extrusionOk="0" h="2151" w="6861">
                  <a:moveTo>
                    <a:pt x="6534" y="1"/>
                  </a:moveTo>
                  <a:cubicBezTo>
                    <a:pt x="6519" y="1"/>
                    <a:pt x="6504" y="2"/>
                    <a:pt x="6490" y="4"/>
                  </a:cubicBezTo>
                  <a:cubicBezTo>
                    <a:pt x="5743" y="96"/>
                    <a:pt x="4961" y="100"/>
                    <a:pt x="4261" y="339"/>
                  </a:cubicBezTo>
                  <a:cubicBezTo>
                    <a:pt x="2911" y="800"/>
                    <a:pt x="1611" y="1393"/>
                    <a:pt x="294" y="1939"/>
                  </a:cubicBezTo>
                  <a:cubicBezTo>
                    <a:pt x="187" y="1982"/>
                    <a:pt x="97" y="2075"/>
                    <a:pt x="1" y="2147"/>
                  </a:cubicBezTo>
                  <a:cubicBezTo>
                    <a:pt x="25" y="2149"/>
                    <a:pt x="47" y="2151"/>
                    <a:pt x="69" y="2151"/>
                  </a:cubicBezTo>
                  <a:cubicBezTo>
                    <a:pt x="185" y="2151"/>
                    <a:pt x="275" y="2114"/>
                    <a:pt x="368" y="2075"/>
                  </a:cubicBezTo>
                  <a:cubicBezTo>
                    <a:pt x="1297" y="1679"/>
                    <a:pt x="2219" y="1265"/>
                    <a:pt x="3162" y="893"/>
                  </a:cubicBezTo>
                  <a:cubicBezTo>
                    <a:pt x="4065" y="540"/>
                    <a:pt x="4995" y="314"/>
                    <a:pt x="5973" y="314"/>
                  </a:cubicBezTo>
                  <a:cubicBezTo>
                    <a:pt x="6042" y="314"/>
                    <a:pt x="6112" y="315"/>
                    <a:pt x="6183" y="317"/>
                  </a:cubicBezTo>
                  <a:cubicBezTo>
                    <a:pt x="6228" y="319"/>
                    <a:pt x="6274" y="321"/>
                    <a:pt x="6321" y="321"/>
                  </a:cubicBezTo>
                  <a:cubicBezTo>
                    <a:pt x="6507" y="321"/>
                    <a:pt x="6695" y="290"/>
                    <a:pt x="6861" y="75"/>
                  </a:cubicBezTo>
                  <a:cubicBezTo>
                    <a:pt x="6751" y="50"/>
                    <a:pt x="6639" y="1"/>
                    <a:pt x="653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3"/>
            <p:cNvSpPr/>
            <p:nvPr/>
          </p:nvSpPr>
          <p:spPr>
            <a:xfrm>
              <a:off x="5193175" y="2953775"/>
              <a:ext cx="41875" cy="27175"/>
            </a:xfrm>
            <a:custGeom>
              <a:rect b="b" l="l" r="r" t="t"/>
              <a:pathLst>
                <a:path extrusionOk="0" h="1087" w="1675">
                  <a:moveTo>
                    <a:pt x="1643" y="0"/>
                  </a:moveTo>
                  <a:cubicBezTo>
                    <a:pt x="1365" y="101"/>
                    <a:pt x="1083" y="197"/>
                    <a:pt x="801" y="297"/>
                  </a:cubicBezTo>
                  <a:lnTo>
                    <a:pt x="826" y="294"/>
                  </a:lnTo>
                  <a:lnTo>
                    <a:pt x="826" y="294"/>
                  </a:lnTo>
                  <a:cubicBezTo>
                    <a:pt x="622" y="590"/>
                    <a:pt x="186" y="643"/>
                    <a:pt x="0" y="1086"/>
                  </a:cubicBezTo>
                  <a:cubicBezTo>
                    <a:pt x="608" y="719"/>
                    <a:pt x="1144" y="394"/>
                    <a:pt x="1675" y="68"/>
                  </a:cubicBezTo>
                  <a:cubicBezTo>
                    <a:pt x="1665" y="47"/>
                    <a:pt x="1654" y="22"/>
                    <a:pt x="16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3"/>
            <p:cNvSpPr/>
            <p:nvPr/>
          </p:nvSpPr>
          <p:spPr>
            <a:xfrm>
              <a:off x="5263000" y="2971975"/>
              <a:ext cx="29375" cy="8275"/>
            </a:xfrm>
            <a:custGeom>
              <a:rect b="b" l="l" r="r" t="t"/>
              <a:pathLst>
                <a:path extrusionOk="0" h="331" w="1175">
                  <a:moveTo>
                    <a:pt x="1175" y="1"/>
                  </a:moveTo>
                  <a:lnTo>
                    <a:pt x="1175" y="1"/>
                  </a:lnTo>
                  <a:cubicBezTo>
                    <a:pt x="764" y="44"/>
                    <a:pt x="372" y="151"/>
                    <a:pt x="0" y="330"/>
                  </a:cubicBezTo>
                  <a:cubicBezTo>
                    <a:pt x="411" y="287"/>
                    <a:pt x="822" y="237"/>
                    <a:pt x="11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3"/>
            <p:cNvSpPr/>
            <p:nvPr/>
          </p:nvSpPr>
          <p:spPr>
            <a:xfrm>
              <a:off x="5179075" y="3000200"/>
              <a:ext cx="31175" cy="4300"/>
            </a:xfrm>
            <a:custGeom>
              <a:rect b="b" l="l" r="r" t="t"/>
              <a:pathLst>
                <a:path extrusionOk="0" h="172" w="1247">
                  <a:moveTo>
                    <a:pt x="1246" y="1"/>
                  </a:moveTo>
                  <a:lnTo>
                    <a:pt x="1246" y="1"/>
                  </a:lnTo>
                  <a:cubicBezTo>
                    <a:pt x="845" y="28"/>
                    <a:pt x="439" y="56"/>
                    <a:pt x="37" y="84"/>
                  </a:cubicBezTo>
                  <a:lnTo>
                    <a:pt x="37" y="84"/>
                  </a:lnTo>
                  <a:cubicBezTo>
                    <a:pt x="25" y="79"/>
                    <a:pt x="13" y="74"/>
                    <a:pt x="0" y="68"/>
                  </a:cubicBezTo>
                  <a:lnTo>
                    <a:pt x="0" y="86"/>
                  </a:lnTo>
                  <a:cubicBezTo>
                    <a:pt x="13" y="86"/>
                    <a:pt x="25" y="85"/>
                    <a:pt x="37" y="84"/>
                  </a:cubicBezTo>
                  <a:lnTo>
                    <a:pt x="37" y="84"/>
                  </a:lnTo>
                  <a:cubicBezTo>
                    <a:pt x="193" y="146"/>
                    <a:pt x="347" y="172"/>
                    <a:pt x="501" y="172"/>
                  </a:cubicBezTo>
                  <a:cubicBezTo>
                    <a:pt x="751" y="172"/>
                    <a:pt x="999" y="102"/>
                    <a:pt x="124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3"/>
            <p:cNvSpPr/>
            <p:nvPr/>
          </p:nvSpPr>
          <p:spPr>
            <a:xfrm>
              <a:off x="5774675" y="2913050"/>
              <a:ext cx="49550" cy="18700"/>
            </a:xfrm>
            <a:custGeom>
              <a:rect b="b" l="l" r="r" t="t"/>
              <a:pathLst>
                <a:path extrusionOk="0" h="748" w="1982">
                  <a:moveTo>
                    <a:pt x="1982" y="1"/>
                  </a:moveTo>
                  <a:lnTo>
                    <a:pt x="1982" y="1"/>
                  </a:lnTo>
                  <a:cubicBezTo>
                    <a:pt x="1532" y="51"/>
                    <a:pt x="589" y="405"/>
                    <a:pt x="0" y="747"/>
                  </a:cubicBezTo>
                  <a:cubicBezTo>
                    <a:pt x="3" y="747"/>
                    <a:pt x="6" y="747"/>
                    <a:pt x="9" y="747"/>
                  </a:cubicBezTo>
                  <a:cubicBezTo>
                    <a:pt x="684" y="747"/>
                    <a:pt x="1670" y="375"/>
                    <a:pt x="19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3"/>
            <p:cNvSpPr/>
            <p:nvPr/>
          </p:nvSpPr>
          <p:spPr>
            <a:xfrm>
              <a:off x="5717350" y="2944850"/>
              <a:ext cx="56000" cy="10300"/>
            </a:xfrm>
            <a:custGeom>
              <a:rect b="b" l="l" r="r" t="t"/>
              <a:pathLst>
                <a:path extrusionOk="0" h="412" w="2240">
                  <a:moveTo>
                    <a:pt x="2239" y="1"/>
                  </a:moveTo>
                  <a:lnTo>
                    <a:pt x="2239" y="1"/>
                  </a:lnTo>
                  <a:cubicBezTo>
                    <a:pt x="1497" y="122"/>
                    <a:pt x="750" y="243"/>
                    <a:pt x="1" y="365"/>
                  </a:cubicBezTo>
                  <a:cubicBezTo>
                    <a:pt x="179" y="397"/>
                    <a:pt x="369" y="411"/>
                    <a:pt x="561" y="411"/>
                  </a:cubicBezTo>
                  <a:cubicBezTo>
                    <a:pt x="1211" y="411"/>
                    <a:pt x="1886" y="243"/>
                    <a:pt x="223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3"/>
            <p:cNvSpPr/>
            <p:nvPr/>
          </p:nvSpPr>
          <p:spPr>
            <a:xfrm>
              <a:off x="5653775" y="2929050"/>
              <a:ext cx="11450" cy="6975"/>
            </a:xfrm>
            <a:custGeom>
              <a:rect b="b" l="l" r="r" t="t"/>
              <a:pathLst>
                <a:path extrusionOk="0" h="279" w="458">
                  <a:moveTo>
                    <a:pt x="419" y="0"/>
                  </a:moveTo>
                  <a:lnTo>
                    <a:pt x="0" y="193"/>
                  </a:lnTo>
                  <a:cubicBezTo>
                    <a:pt x="15" y="221"/>
                    <a:pt x="29" y="251"/>
                    <a:pt x="43" y="279"/>
                  </a:cubicBezTo>
                  <a:cubicBezTo>
                    <a:pt x="183" y="215"/>
                    <a:pt x="318" y="150"/>
                    <a:pt x="457" y="83"/>
                  </a:cubicBezTo>
                  <a:cubicBezTo>
                    <a:pt x="444" y="54"/>
                    <a:pt x="432" y="25"/>
                    <a:pt x="41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3"/>
            <p:cNvSpPr/>
            <p:nvPr/>
          </p:nvSpPr>
          <p:spPr>
            <a:xfrm>
              <a:off x="6300450" y="2690400"/>
              <a:ext cx="37175" cy="21625"/>
            </a:xfrm>
            <a:custGeom>
              <a:rect b="b" l="l" r="r" t="t"/>
              <a:pathLst>
                <a:path extrusionOk="0" h="865" w="1487">
                  <a:moveTo>
                    <a:pt x="1486" y="1"/>
                  </a:moveTo>
                  <a:lnTo>
                    <a:pt x="1486" y="1"/>
                  </a:lnTo>
                  <a:cubicBezTo>
                    <a:pt x="954" y="222"/>
                    <a:pt x="453" y="504"/>
                    <a:pt x="0" y="865"/>
                  </a:cubicBezTo>
                  <a:cubicBezTo>
                    <a:pt x="568" y="700"/>
                    <a:pt x="1086" y="451"/>
                    <a:pt x="14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3"/>
            <p:cNvSpPr/>
            <p:nvPr/>
          </p:nvSpPr>
          <p:spPr>
            <a:xfrm>
              <a:off x="6328825" y="2676275"/>
              <a:ext cx="14775" cy="8375"/>
            </a:xfrm>
            <a:custGeom>
              <a:rect b="b" l="l" r="r" t="t"/>
              <a:pathLst>
                <a:path extrusionOk="0" h="335" w="591">
                  <a:moveTo>
                    <a:pt x="523" y="1"/>
                  </a:moveTo>
                  <a:cubicBezTo>
                    <a:pt x="373" y="90"/>
                    <a:pt x="223" y="180"/>
                    <a:pt x="1" y="312"/>
                  </a:cubicBezTo>
                  <a:cubicBezTo>
                    <a:pt x="64" y="327"/>
                    <a:pt x="119" y="334"/>
                    <a:pt x="169" y="334"/>
                  </a:cubicBezTo>
                  <a:cubicBezTo>
                    <a:pt x="381" y="334"/>
                    <a:pt x="477" y="209"/>
                    <a:pt x="590" y="119"/>
                  </a:cubicBezTo>
                  <a:cubicBezTo>
                    <a:pt x="569" y="80"/>
                    <a:pt x="544" y="40"/>
                    <a:pt x="52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33"/>
          <p:cNvGrpSpPr/>
          <p:nvPr/>
        </p:nvGrpSpPr>
        <p:grpSpPr>
          <a:xfrm>
            <a:off x="203868" y="267693"/>
            <a:ext cx="1432029" cy="1438156"/>
            <a:chOff x="2153300" y="4629500"/>
            <a:chExt cx="783000" cy="786350"/>
          </a:xfrm>
        </p:grpSpPr>
        <p:sp>
          <p:nvSpPr>
            <p:cNvPr id="3672" name="Google Shape;3672;p33"/>
            <p:cNvSpPr/>
            <p:nvPr/>
          </p:nvSpPr>
          <p:spPr>
            <a:xfrm>
              <a:off x="2153300" y="4629500"/>
              <a:ext cx="783000" cy="786350"/>
            </a:xfrm>
            <a:custGeom>
              <a:rect b="b" l="l" r="r" t="t"/>
              <a:pathLst>
                <a:path extrusionOk="0" h="31454" w="31320">
                  <a:moveTo>
                    <a:pt x="5632" y="4962"/>
                  </a:moveTo>
                  <a:lnTo>
                    <a:pt x="5632" y="4962"/>
                  </a:lnTo>
                  <a:cubicBezTo>
                    <a:pt x="5443" y="5556"/>
                    <a:pt x="5271" y="6091"/>
                    <a:pt x="5100" y="6624"/>
                  </a:cubicBezTo>
                  <a:cubicBezTo>
                    <a:pt x="4861" y="5831"/>
                    <a:pt x="5011" y="5459"/>
                    <a:pt x="5632" y="4962"/>
                  </a:cubicBezTo>
                  <a:close/>
                  <a:moveTo>
                    <a:pt x="28827" y="23851"/>
                  </a:moveTo>
                  <a:cubicBezTo>
                    <a:pt x="28828" y="23860"/>
                    <a:pt x="28828" y="23869"/>
                    <a:pt x="28829" y="23877"/>
                  </a:cubicBezTo>
                  <a:lnTo>
                    <a:pt x="28829" y="23877"/>
                  </a:lnTo>
                  <a:cubicBezTo>
                    <a:pt x="28833" y="23873"/>
                    <a:pt x="28837" y="23869"/>
                    <a:pt x="28842" y="23865"/>
                  </a:cubicBezTo>
                  <a:lnTo>
                    <a:pt x="28827" y="23851"/>
                  </a:lnTo>
                  <a:close/>
                  <a:moveTo>
                    <a:pt x="26516" y="25812"/>
                  </a:moveTo>
                  <a:lnTo>
                    <a:pt x="26491" y="25833"/>
                  </a:lnTo>
                  <a:cubicBezTo>
                    <a:pt x="26493" y="25833"/>
                    <a:pt x="26494" y="25833"/>
                    <a:pt x="26495" y="25832"/>
                  </a:cubicBezTo>
                  <a:lnTo>
                    <a:pt x="26495" y="25832"/>
                  </a:lnTo>
                  <a:cubicBezTo>
                    <a:pt x="26502" y="25826"/>
                    <a:pt x="26509" y="25819"/>
                    <a:pt x="26516" y="25812"/>
                  </a:cubicBezTo>
                  <a:close/>
                  <a:moveTo>
                    <a:pt x="21630" y="29656"/>
                  </a:moveTo>
                  <a:cubicBezTo>
                    <a:pt x="21755" y="29656"/>
                    <a:pt x="21924" y="29717"/>
                    <a:pt x="22227" y="29826"/>
                  </a:cubicBezTo>
                  <a:cubicBezTo>
                    <a:pt x="21779" y="29877"/>
                    <a:pt x="21489" y="29911"/>
                    <a:pt x="21212" y="29942"/>
                  </a:cubicBezTo>
                  <a:lnTo>
                    <a:pt x="21212" y="29942"/>
                  </a:lnTo>
                  <a:cubicBezTo>
                    <a:pt x="21392" y="29744"/>
                    <a:pt x="21479" y="29656"/>
                    <a:pt x="21630" y="29656"/>
                  </a:cubicBezTo>
                  <a:close/>
                  <a:moveTo>
                    <a:pt x="16210" y="30149"/>
                  </a:moveTo>
                  <a:lnTo>
                    <a:pt x="16210" y="30149"/>
                  </a:lnTo>
                  <a:cubicBezTo>
                    <a:pt x="16201" y="30152"/>
                    <a:pt x="16193" y="30155"/>
                    <a:pt x="16185" y="30158"/>
                  </a:cubicBezTo>
                  <a:lnTo>
                    <a:pt x="16199" y="30176"/>
                  </a:lnTo>
                  <a:cubicBezTo>
                    <a:pt x="16203" y="30167"/>
                    <a:pt x="16206" y="30158"/>
                    <a:pt x="16210" y="30149"/>
                  </a:cubicBezTo>
                  <a:close/>
                  <a:moveTo>
                    <a:pt x="3725" y="7130"/>
                  </a:moveTo>
                  <a:lnTo>
                    <a:pt x="3725" y="7130"/>
                  </a:lnTo>
                  <a:cubicBezTo>
                    <a:pt x="3875" y="7463"/>
                    <a:pt x="3910" y="7684"/>
                    <a:pt x="3646" y="7842"/>
                  </a:cubicBezTo>
                  <a:cubicBezTo>
                    <a:pt x="3361" y="8009"/>
                    <a:pt x="3368" y="8270"/>
                    <a:pt x="3378" y="8544"/>
                  </a:cubicBezTo>
                  <a:cubicBezTo>
                    <a:pt x="3389" y="8730"/>
                    <a:pt x="3404" y="8920"/>
                    <a:pt x="3368" y="9098"/>
                  </a:cubicBezTo>
                  <a:cubicBezTo>
                    <a:pt x="3271" y="9627"/>
                    <a:pt x="3139" y="10148"/>
                    <a:pt x="3053" y="10677"/>
                  </a:cubicBezTo>
                  <a:cubicBezTo>
                    <a:pt x="3014" y="10898"/>
                    <a:pt x="2932" y="11020"/>
                    <a:pt x="2714" y="11051"/>
                  </a:cubicBezTo>
                  <a:cubicBezTo>
                    <a:pt x="2685" y="11056"/>
                    <a:pt x="2664" y="11120"/>
                    <a:pt x="2643" y="11155"/>
                  </a:cubicBezTo>
                  <a:cubicBezTo>
                    <a:pt x="2743" y="11280"/>
                    <a:pt x="2839" y="11398"/>
                    <a:pt x="2903" y="11480"/>
                  </a:cubicBezTo>
                  <a:cubicBezTo>
                    <a:pt x="2764" y="11884"/>
                    <a:pt x="2643" y="12234"/>
                    <a:pt x="2525" y="12584"/>
                  </a:cubicBezTo>
                  <a:cubicBezTo>
                    <a:pt x="2385" y="12602"/>
                    <a:pt x="2217" y="12591"/>
                    <a:pt x="2085" y="12655"/>
                  </a:cubicBezTo>
                  <a:cubicBezTo>
                    <a:pt x="1926" y="12732"/>
                    <a:pt x="1958" y="13023"/>
                    <a:pt x="2098" y="13023"/>
                  </a:cubicBezTo>
                  <a:cubicBezTo>
                    <a:pt x="2102" y="13023"/>
                    <a:pt x="2106" y="13023"/>
                    <a:pt x="2110" y="13023"/>
                  </a:cubicBezTo>
                  <a:cubicBezTo>
                    <a:pt x="2141" y="13019"/>
                    <a:pt x="2169" y="13017"/>
                    <a:pt x="2196" y="13017"/>
                  </a:cubicBezTo>
                  <a:cubicBezTo>
                    <a:pt x="2507" y="13017"/>
                    <a:pt x="2571" y="13256"/>
                    <a:pt x="2700" y="13473"/>
                  </a:cubicBezTo>
                  <a:cubicBezTo>
                    <a:pt x="2746" y="13552"/>
                    <a:pt x="2911" y="13555"/>
                    <a:pt x="3032" y="13598"/>
                  </a:cubicBezTo>
                  <a:cubicBezTo>
                    <a:pt x="3032" y="13756"/>
                    <a:pt x="3061" y="13923"/>
                    <a:pt x="3028" y="14077"/>
                  </a:cubicBezTo>
                  <a:cubicBezTo>
                    <a:pt x="2618" y="16077"/>
                    <a:pt x="3404" y="17898"/>
                    <a:pt x="3849" y="19772"/>
                  </a:cubicBezTo>
                  <a:cubicBezTo>
                    <a:pt x="3860" y="19826"/>
                    <a:pt x="3878" y="19880"/>
                    <a:pt x="3907" y="19922"/>
                  </a:cubicBezTo>
                  <a:cubicBezTo>
                    <a:pt x="4353" y="20659"/>
                    <a:pt x="4782" y="21409"/>
                    <a:pt x="5260" y="22126"/>
                  </a:cubicBezTo>
                  <a:cubicBezTo>
                    <a:pt x="5646" y="22708"/>
                    <a:pt x="6125" y="23233"/>
                    <a:pt x="6493" y="23827"/>
                  </a:cubicBezTo>
                  <a:cubicBezTo>
                    <a:pt x="6775" y="24272"/>
                    <a:pt x="7124" y="24615"/>
                    <a:pt x="7531" y="24937"/>
                  </a:cubicBezTo>
                  <a:cubicBezTo>
                    <a:pt x="8182" y="25455"/>
                    <a:pt x="8799" y="26016"/>
                    <a:pt x="9435" y="26558"/>
                  </a:cubicBezTo>
                  <a:cubicBezTo>
                    <a:pt x="9596" y="26698"/>
                    <a:pt x="9753" y="26851"/>
                    <a:pt x="9931" y="26969"/>
                  </a:cubicBezTo>
                  <a:cubicBezTo>
                    <a:pt x="10717" y="27480"/>
                    <a:pt x="11428" y="28116"/>
                    <a:pt x="12367" y="28362"/>
                  </a:cubicBezTo>
                  <a:cubicBezTo>
                    <a:pt x="12456" y="28383"/>
                    <a:pt x="12532" y="28462"/>
                    <a:pt x="12613" y="28512"/>
                  </a:cubicBezTo>
                  <a:cubicBezTo>
                    <a:pt x="12603" y="28551"/>
                    <a:pt x="12592" y="28590"/>
                    <a:pt x="12578" y="28630"/>
                  </a:cubicBezTo>
                  <a:cubicBezTo>
                    <a:pt x="12414" y="28615"/>
                    <a:pt x="12246" y="28597"/>
                    <a:pt x="12071" y="28584"/>
                  </a:cubicBezTo>
                  <a:lnTo>
                    <a:pt x="12071" y="28584"/>
                  </a:lnTo>
                  <a:cubicBezTo>
                    <a:pt x="12099" y="28747"/>
                    <a:pt x="12117" y="28844"/>
                    <a:pt x="12135" y="28943"/>
                  </a:cubicBezTo>
                  <a:cubicBezTo>
                    <a:pt x="12674" y="28955"/>
                    <a:pt x="13003" y="29098"/>
                    <a:pt x="12974" y="29355"/>
                  </a:cubicBezTo>
                  <a:cubicBezTo>
                    <a:pt x="12857" y="29408"/>
                    <a:pt x="12720" y="29472"/>
                    <a:pt x="12575" y="29540"/>
                  </a:cubicBezTo>
                  <a:cubicBezTo>
                    <a:pt x="12592" y="29733"/>
                    <a:pt x="12610" y="29926"/>
                    <a:pt x="12624" y="30108"/>
                  </a:cubicBezTo>
                  <a:cubicBezTo>
                    <a:pt x="12684" y="30108"/>
                    <a:pt x="12718" y="30113"/>
                    <a:pt x="12741" y="30113"/>
                  </a:cubicBezTo>
                  <a:cubicBezTo>
                    <a:pt x="12752" y="30113"/>
                    <a:pt x="12760" y="30112"/>
                    <a:pt x="12768" y="30108"/>
                  </a:cubicBezTo>
                  <a:cubicBezTo>
                    <a:pt x="13176" y="29868"/>
                    <a:pt x="13418" y="29344"/>
                    <a:pt x="13986" y="29344"/>
                  </a:cubicBezTo>
                  <a:cubicBezTo>
                    <a:pt x="14033" y="29344"/>
                    <a:pt x="14083" y="29347"/>
                    <a:pt x="14135" y="29355"/>
                  </a:cubicBezTo>
                  <a:cubicBezTo>
                    <a:pt x="14142" y="29356"/>
                    <a:pt x="14149" y="29357"/>
                    <a:pt x="14156" y="29357"/>
                  </a:cubicBezTo>
                  <a:cubicBezTo>
                    <a:pt x="14307" y="29357"/>
                    <a:pt x="14387" y="29103"/>
                    <a:pt x="14195" y="28912"/>
                  </a:cubicBezTo>
                  <a:lnTo>
                    <a:pt x="14195" y="28912"/>
                  </a:lnTo>
                  <a:cubicBezTo>
                    <a:pt x="14190" y="28912"/>
                    <a:pt x="14185" y="28912"/>
                    <a:pt x="14179" y="28912"/>
                  </a:cubicBezTo>
                  <a:cubicBezTo>
                    <a:pt x="14147" y="28912"/>
                    <a:pt x="14111" y="28909"/>
                    <a:pt x="14076" y="28909"/>
                  </a:cubicBezTo>
                  <a:cubicBezTo>
                    <a:pt x="14039" y="28909"/>
                    <a:pt x="14003" y="28913"/>
                    <a:pt x="13974" y="28930"/>
                  </a:cubicBezTo>
                  <a:cubicBezTo>
                    <a:pt x="13867" y="28989"/>
                    <a:pt x="13762" y="29035"/>
                    <a:pt x="13663" y="29035"/>
                  </a:cubicBezTo>
                  <a:cubicBezTo>
                    <a:pt x="13571" y="29035"/>
                    <a:pt x="13484" y="28995"/>
                    <a:pt x="13403" y="28890"/>
                  </a:cubicBezTo>
                  <a:cubicBezTo>
                    <a:pt x="13367" y="28844"/>
                    <a:pt x="13378" y="28722"/>
                    <a:pt x="13417" y="28665"/>
                  </a:cubicBezTo>
                  <a:cubicBezTo>
                    <a:pt x="13495" y="28543"/>
                    <a:pt x="13595" y="28506"/>
                    <a:pt x="13701" y="28506"/>
                  </a:cubicBezTo>
                  <a:cubicBezTo>
                    <a:pt x="13799" y="28506"/>
                    <a:pt x="13903" y="28538"/>
                    <a:pt x="13999" y="28562"/>
                  </a:cubicBezTo>
                  <a:cubicBezTo>
                    <a:pt x="14835" y="28769"/>
                    <a:pt x="15667" y="28986"/>
                    <a:pt x="16499" y="29212"/>
                  </a:cubicBezTo>
                  <a:cubicBezTo>
                    <a:pt x="16792" y="29291"/>
                    <a:pt x="17081" y="29393"/>
                    <a:pt x="17399" y="29494"/>
                  </a:cubicBezTo>
                  <a:cubicBezTo>
                    <a:pt x="17285" y="29736"/>
                    <a:pt x="17137" y="29796"/>
                    <a:pt x="16979" y="29796"/>
                  </a:cubicBezTo>
                  <a:cubicBezTo>
                    <a:pt x="16822" y="29796"/>
                    <a:pt x="16653" y="29737"/>
                    <a:pt x="16494" y="29737"/>
                  </a:cubicBezTo>
                  <a:cubicBezTo>
                    <a:pt x="16448" y="29737"/>
                    <a:pt x="16403" y="29742"/>
                    <a:pt x="16360" y="29754"/>
                  </a:cubicBezTo>
                  <a:cubicBezTo>
                    <a:pt x="16310" y="29885"/>
                    <a:pt x="16259" y="30015"/>
                    <a:pt x="16210" y="30149"/>
                  </a:cubicBezTo>
                  <a:lnTo>
                    <a:pt x="16210" y="30149"/>
                  </a:lnTo>
                  <a:cubicBezTo>
                    <a:pt x="16476" y="30049"/>
                    <a:pt x="16747" y="30011"/>
                    <a:pt x="17026" y="30011"/>
                  </a:cubicBezTo>
                  <a:cubicBezTo>
                    <a:pt x="17132" y="30011"/>
                    <a:pt x="17240" y="30016"/>
                    <a:pt x="17349" y="30026"/>
                  </a:cubicBezTo>
                  <a:cubicBezTo>
                    <a:pt x="17449" y="30034"/>
                    <a:pt x="17550" y="30037"/>
                    <a:pt x="17651" y="30037"/>
                  </a:cubicBezTo>
                  <a:cubicBezTo>
                    <a:pt x="17921" y="30037"/>
                    <a:pt x="18194" y="30015"/>
                    <a:pt x="18467" y="30005"/>
                  </a:cubicBezTo>
                  <a:cubicBezTo>
                    <a:pt x="18496" y="30001"/>
                    <a:pt x="18520" y="29937"/>
                    <a:pt x="18574" y="29865"/>
                  </a:cubicBezTo>
                  <a:cubicBezTo>
                    <a:pt x="18431" y="29808"/>
                    <a:pt x="18303" y="29762"/>
                    <a:pt x="18149" y="29701"/>
                  </a:cubicBezTo>
                  <a:cubicBezTo>
                    <a:pt x="18349" y="29642"/>
                    <a:pt x="18448" y="29612"/>
                    <a:pt x="18548" y="29612"/>
                  </a:cubicBezTo>
                  <a:cubicBezTo>
                    <a:pt x="18646" y="29612"/>
                    <a:pt x="18745" y="29641"/>
                    <a:pt x="18942" y="29698"/>
                  </a:cubicBezTo>
                  <a:cubicBezTo>
                    <a:pt x="18977" y="29833"/>
                    <a:pt x="19017" y="29958"/>
                    <a:pt x="19063" y="30133"/>
                  </a:cubicBezTo>
                  <a:cubicBezTo>
                    <a:pt x="19295" y="29972"/>
                    <a:pt x="19460" y="29855"/>
                    <a:pt x="19635" y="29736"/>
                  </a:cubicBezTo>
                  <a:cubicBezTo>
                    <a:pt x="19710" y="29912"/>
                    <a:pt x="19770" y="30044"/>
                    <a:pt x="19834" y="30197"/>
                  </a:cubicBezTo>
                  <a:cubicBezTo>
                    <a:pt x="19941" y="30143"/>
                    <a:pt x="20035" y="30122"/>
                    <a:pt x="20070" y="30069"/>
                  </a:cubicBezTo>
                  <a:cubicBezTo>
                    <a:pt x="20224" y="29824"/>
                    <a:pt x="20291" y="29714"/>
                    <a:pt x="20396" y="29714"/>
                  </a:cubicBezTo>
                  <a:cubicBezTo>
                    <a:pt x="20484" y="29714"/>
                    <a:pt x="20598" y="29791"/>
                    <a:pt x="20813" y="29929"/>
                  </a:cubicBezTo>
                  <a:cubicBezTo>
                    <a:pt x="20866" y="29964"/>
                    <a:pt x="20940" y="29969"/>
                    <a:pt x="21017" y="29969"/>
                  </a:cubicBezTo>
                  <a:cubicBezTo>
                    <a:pt x="21042" y="29969"/>
                    <a:pt x="21068" y="29968"/>
                    <a:pt x="21093" y="29968"/>
                  </a:cubicBezTo>
                  <a:cubicBezTo>
                    <a:pt x="21106" y="29968"/>
                    <a:pt x="21118" y="29968"/>
                    <a:pt x="21130" y="29969"/>
                  </a:cubicBezTo>
                  <a:lnTo>
                    <a:pt x="21130" y="29969"/>
                  </a:lnTo>
                  <a:cubicBezTo>
                    <a:pt x="20903" y="30118"/>
                    <a:pt x="20691" y="30302"/>
                    <a:pt x="20442" y="30394"/>
                  </a:cubicBezTo>
                  <a:cubicBezTo>
                    <a:pt x="19371" y="30786"/>
                    <a:pt x="18238" y="30844"/>
                    <a:pt x="17149" y="30990"/>
                  </a:cubicBezTo>
                  <a:cubicBezTo>
                    <a:pt x="17002" y="30808"/>
                    <a:pt x="16892" y="30669"/>
                    <a:pt x="16727" y="30469"/>
                  </a:cubicBezTo>
                  <a:cubicBezTo>
                    <a:pt x="16488" y="30687"/>
                    <a:pt x="16282" y="30880"/>
                    <a:pt x="16038" y="31104"/>
                  </a:cubicBezTo>
                  <a:cubicBezTo>
                    <a:pt x="15900" y="31108"/>
                    <a:pt x="15762" y="31110"/>
                    <a:pt x="15624" y="31110"/>
                  </a:cubicBezTo>
                  <a:cubicBezTo>
                    <a:pt x="14116" y="31110"/>
                    <a:pt x="12610" y="30897"/>
                    <a:pt x="11121" y="30501"/>
                  </a:cubicBezTo>
                  <a:cubicBezTo>
                    <a:pt x="9485" y="30062"/>
                    <a:pt x="7975" y="29376"/>
                    <a:pt x="6692" y="28251"/>
                  </a:cubicBezTo>
                  <a:cubicBezTo>
                    <a:pt x="6061" y="27697"/>
                    <a:pt x="5428" y="27162"/>
                    <a:pt x="4653" y="26812"/>
                  </a:cubicBezTo>
                  <a:cubicBezTo>
                    <a:pt x="4160" y="26591"/>
                    <a:pt x="3857" y="26219"/>
                    <a:pt x="3699" y="25680"/>
                  </a:cubicBezTo>
                  <a:cubicBezTo>
                    <a:pt x="3328" y="24412"/>
                    <a:pt x="2829" y="23194"/>
                    <a:pt x="2235" y="22009"/>
                  </a:cubicBezTo>
                  <a:cubicBezTo>
                    <a:pt x="1225" y="20001"/>
                    <a:pt x="832" y="17827"/>
                    <a:pt x="699" y="15605"/>
                  </a:cubicBezTo>
                  <a:cubicBezTo>
                    <a:pt x="639" y="14552"/>
                    <a:pt x="864" y="13527"/>
                    <a:pt x="1246" y="12477"/>
                  </a:cubicBezTo>
                  <a:cubicBezTo>
                    <a:pt x="1376" y="12545"/>
                    <a:pt x="1520" y="12613"/>
                    <a:pt x="1637" y="12613"/>
                  </a:cubicBezTo>
                  <a:cubicBezTo>
                    <a:pt x="1742" y="12613"/>
                    <a:pt x="1825" y="12558"/>
                    <a:pt x="1857" y="12398"/>
                  </a:cubicBezTo>
                  <a:cubicBezTo>
                    <a:pt x="1929" y="12041"/>
                    <a:pt x="1503" y="12216"/>
                    <a:pt x="1332" y="12027"/>
                  </a:cubicBezTo>
                  <a:cubicBezTo>
                    <a:pt x="1543" y="11488"/>
                    <a:pt x="1771" y="10941"/>
                    <a:pt x="1964" y="10380"/>
                  </a:cubicBezTo>
                  <a:cubicBezTo>
                    <a:pt x="2089" y="10019"/>
                    <a:pt x="2361" y="9866"/>
                    <a:pt x="2893" y="9744"/>
                  </a:cubicBezTo>
                  <a:cubicBezTo>
                    <a:pt x="2385" y="9449"/>
                    <a:pt x="2593" y="9198"/>
                    <a:pt x="2732" y="8934"/>
                  </a:cubicBezTo>
                  <a:cubicBezTo>
                    <a:pt x="2949" y="8531"/>
                    <a:pt x="3150" y="8116"/>
                    <a:pt x="3364" y="7713"/>
                  </a:cubicBezTo>
                  <a:cubicBezTo>
                    <a:pt x="3460" y="7534"/>
                    <a:pt x="3575" y="7370"/>
                    <a:pt x="3725" y="7130"/>
                  </a:cubicBezTo>
                  <a:close/>
                  <a:moveTo>
                    <a:pt x="14018" y="0"/>
                  </a:moveTo>
                  <a:cubicBezTo>
                    <a:pt x="13841" y="0"/>
                    <a:pt x="13663" y="5"/>
                    <a:pt x="13485" y="16"/>
                  </a:cubicBezTo>
                  <a:cubicBezTo>
                    <a:pt x="12096" y="102"/>
                    <a:pt x="10770" y="438"/>
                    <a:pt x="9499" y="973"/>
                  </a:cubicBezTo>
                  <a:cubicBezTo>
                    <a:pt x="8803" y="1267"/>
                    <a:pt x="8118" y="1598"/>
                    <a:pt x="7482" y="2002"/>
                  </a:cubicBezTo>
                  <a:cubicBezTo>
                    <a:pt x="6989" y="2317"/>
                    <a:pt x="6567" y="2752"/>
                    <a:pt x="6150" y="3170"/>
                  </a:cubicBezTo>
                  <a:cubicBezTo>
                    <a:pt x="5786" y="3527"/>
                    <a:pt x="5439" y="3913"/>
                    <a:pt x="5143" y="4327"/>
                  </a:cubicBezTo>
                  <a:cubicBezTo>
                    <a:pt x="4278" y="5531"/>
                    <a:pt x="3357" y="6698"/>
                    <a:pt x="2689" y="8034"/>
                  </a:cubicBezTo>
                  <a:cubicBezTo>
                    <a:pt x="2439" y="8541"/>
                    <a:pt x="2153" y="9034"/>
                    <a:pt x="1864" y="9520"/>
                  </a:cubicBezTo>
                  <a:cubicBezTo>
                    <a:pt x="1068" y="10859"/>
                    <a:pt x="632" y="12330"/>
                    <a:pt x="307" y="13841"/>
                  </a:cubicBezTo>
                  <a:cubicBezTo>
                    <a:pt x="0" y="15277"/>
                    <a:pt x="264" y="16683"/>
                    <a:pt x="528" y="18091"/>
                  </a:cubicBezTo>
                  <a:cubicBezTo>
                    <a:pt x="857" y="19830"/>
                    <a:pt x="1461" y="21462"/>
                    <a:pt x="2225" y="23051"/>
                  </a:cubicBezTo>
                  <a:cubicBezTo>
                    <a:pt x="2654" y="23951"/>
                    <a:pt x="3010" y="24887"/>
                    <a:pt x="3353" y="25823"/>
                  </a:cubicBezTo>
                  <a:cubicBezTo>
                    <a:pt x="3610" y="26530"/>
                    <a:pt x="4082" y="27019"/>
                    <a:pt x="4739" y="27326"/>
                  </a:cubicBezTo>
                  <a:cubicBezTo>
                    <a:pt x="5289" y="27583"/>
                    <a:pt x="5739" y="27951"/>
                    <a:pt x="6171" y="28365"/>
                  </a:cubicBezTo>
                  <a:cubicBezTo>
                    <a:pt x="7489" y="29633"/>
                    <a:pt x="9107" y="30341"/>
                    <a:pt x="10835" y="30847"/>
                  </a:cubicBezTo>
                  <a:cubicBezTo>
                    <a:pt x="12035" y="31198"/>
                    <a:pt x="13271" y="31294"/>
                    <a:pt x="14503" y="31419"/>
                  </a:cubicBezTo>
                  <a:cubicBezTo>
                    <a:pt x="14745" y="31443"/>
                    <a:pt x="14986" y="31453"/>
                    <a:pt x="15227" y="31453"/>
                  </a:cubicBezTo>
                  <a:cubicBezTo>
                    <a:pt x="16118" y="31453"/>
                    <a:pt x="17004" y="31314"/>
                    <a:pt x="17892" y="31229"/>
                  </a:cubicBezTo>
                  <a:cubicBezTo>
                    <a:pt x="19796" y="31055"/>
                    <a:pt x="21538" y="30298"/>
                    <a:pt x="23342" y="29754"/>
                  </a:cubicBezTo>
                  <a:cubicBezTo>
                    <a:pt x="23774" y="29626"/>
                    <a:pt x="24177" y="29380"/>
                    <a:pt x="24584" y="29169"/>
                  </a:cubicBezTo>
                  <a:cubicBezTo>
                    <a:pt x="25181" y="28862"/>
                    <a:pt x="25763" y="28508"/>
                    <a:pt x="26370" y="28226"/>
                  </a:cubicBezTo>
                  <a:cubicBezTo>
                    <a:pt x="28356" y="27301"/>
                    <a:pt x="29580" y="25701"/>
                    <a:pt x="30302" y="23708"/>
                  </a:cubicBezTo>
                  <a:cubicBezTo>
                    <a:pt x="31002" y="21765"/>
                    <a:pt x="31320" y="19748"/>
                    <a:pt x="31234" y="17669"/>
                  </a:cubicBezTo>
                  <a:cubicBezTo>
                    <a:pt x="31116" y="14848"/>
                    <a:pt x="30634" y="12101"/>
                    <a:pt x="29760" y="9419"/>
                  </a:cubicBezTo>
                  <a:cubicBezTo>
                    <a:pt x="29545" y="8770"/>
                    <a:pt x="29206" y="8184"/>
                    <a:pt x="28748" y="7684"/>
                  </a:cubicBezTo>
                  <a:cubicBezTo>
                    <a:pt x="27499" y="6302"/>
                    <a:pt x="26263" y="4906"/>
                    <a:pt x="24952" y="3588"/>
                  </a:cubicBezTo>
                  <a:cubicBezTo>
                    <a:pt x="23863" y="2491"/>
                    <a:pt x="22445" y="1927"/>
                    <a:pt x="20988" y="1481"/>
                  </a:cubicBezTo>
                  <a:cubicBezTo>
                    <a:pt x="20531" y="1341"/>
                    <a:pt x="20049" y="1267"/>
                    <a:pt x="19577" y="1163"/>
                  </a:cubicBezTo>
                  <a:lnTo>
                    <a:pt x="19577" y="1163"/>
                  </a:lnTo>
                  <a:cubicBezTo>
                    <a:pt x="19995" y="1323"/>
                    <a:pt x="20406" y="1513"/>
                    <a:pt x="20831" y="1649"/>
                  </a:cubicBezTo>
                  <a:cubicBezTo>
                    <a:pt x="22610" y="2216"/>
                    <a:pt x="24163" y="3152"/>
                    <a:pt x="25435" y="4527"/>
                  </a:cubicBezTo>
                  <a:cubicBezTo>
                    <a:pt x="26438" y="5613"/>
                    <a:pt x="27416" y="6727"/>
                    <a:pt x="28399" y="7834"/>
                  </a:cubicBezTo>
                  <a:cubicBezTo>
                    <a:pt x="29016" y="8527"/>
                    <a:pt x="29430" y="9327"/>
                    <a:pt x="29699" y="10223"/>
                  </a:cubicBezTo>
                  <a:cubicBezTo>
                    <a:pt x="30256" y="12084"/>
                    <a:pt x="30741" y="13952"/>
                    <a:pt x="30798" y="15909"/>
                  </a:cubicBezTo>
                  <a:cubicBezTo>
                    <a:pt x="30813" y="16391"/>
                    <a:pt x="30870" y="16873"/>
                    <a:pt x="30920" y="17355"/>
                  </a:cubicBezTo>
                  <a:cubicBezTo>
                    <a:pt x="31098" y="19052"/>
                    <a:pt x="30788" y="20680"/>
                    <a:pt x="30256" y="22276"/>
                  </a:cubicBezTo>
                  <a:cubicBezTo>
                    <a:pt x="29981" y="23101"/>
                    <a:pt x="29549" y="23848"/>
                    <a:pt x="28988" y="24516"/>
                  </a:cubicBezTo>
                  <a:cubicBezTo>
                    <a:pt x="28748" y="24801"/>
                    <a:pt x="28470" y="25030"/>
                    <a:pt x="27998" y="25155"/>
                  </a:cubicBezTo>
                  <a:cubicBezTo>
                    <a:pt x="28291" y="24655"/>
                    <a:pt x="28864" y="24450"/>
                    <a:pt x="28829" y="23877"/>
                  </a:cubicBezTo>
                  <a:lnTo>
                    <a:pt x="28829" y="23877"/>
                  </a:lnTo>
                  <a:cubicBezTo>
                    <a:pt x="28394" y="24285"/>
                    <a:pt x="27962" y="24698"/>
                    <a:pt x="27520" y="25101"/>
                  </a:cubicBezTo>
                  <a:cubicBezTo>
                    <a:pt x="27210" y="25386"/>
                    <a:pt x="26954" y="25753"/>
                    <a:pt x="26495" y="25832"/>
                  </a:cubicBezTo>
                  <a:lnTo>
                    <a:pt x="26495" y="25832"/>
                  </a:lnTo>
                  <a:cubicBezTo>
                    <a:pt x="26346" y="25970"/>
                    <a:pt x="26175" y="25996"/>
                    <a:pt x="25998" y="25996"/>
                  </a:cubicBezTo>
                  <a:cubicBezTo>
                    <a:pt x="25893" y="25996"/>
                    <a:pt x="25786" y="25987"/>
                    <a:pt x="25679" y="25987"/>
                  </a:cubicBezTo>
                  <a:cubicBezTo>
                    <a:pt x="25567" y="25987"/>
                    <a:pt x="25454" y="25997"/>
                    <a:pt x="25346" y="26037"/>
                  </a:cubicBezTo>
                  <a:cubicBezTo>
                    <a:pt x="25552" y="26408"/>
                    <a:pt x="25927" y="26226"/>
                    <a:pt x="26206" y="26319"/>
                  </a:cubicBezTo>
                  <a:cubicBezTo>
                    <a:pt x="25799" y="26754"/>
                    <a:pt x="24470" y="27422"/>
                    <a:pt x="23396" y="27715"/>
                  </a:cubicBezTo>
                  <a:cubicBezTo>
                    <a:pt x="23599" y="27458"/>
                    <a:pt x="23760" y="27255"/>
                    <a:pt x="23917" y="27054"/>
                  </a:cubicBezTo>
                  <a:lnTo>
                    <a:pt x="23917" y="27054"/>
                  </a:lnTo>
                  <a:cubicBezTo>
                    <a:pt x="23299" y="27251"/>
                    <a:pt x="22742" y="27555"/>
                    <a:pt x="22095" y="27583"/>
                  </a:cubicBezTo>
                  <a:cubicBezTo>
                    <a:pt x="21575" y="27609"/>
                    <a:pt x="21092" y="27903"/>
                    <a:pt x="20545" y="27903"/>
                  </a:cubicBezTo>
                  <a:cubicBezTo>
                    <a:pt x="20421" y="27903"/>
                    <a:pt x="20293" y="27888"/>
                    <a:pt x="20160" y="27851"/>
                  </a:cubicBezTo>
                  <a:cubicBezTo>
                    <a:pt x="20124" y="27687"/>
                    <a:pt x="20085" y="27512"/>
                    <a:pt x="20035" y="27290"/>
                  </a:cubicBezTo>
                  <a:cubicBezTo>
                    <a:pt x="19920" y="27486"/>
                    <a:pt x="19821" y="27654"/>
                    <a:pt x="19692" y="27880"/>
                  </a:cubicBezTo>
                  <a:cubicBezTo>
                    <a:pt x="19509" y="27737"/>
                    <a:pt x="19359" y="27619"/>
                    <a:pt x="19188" y="27483"/>
                  </a:cubicBezTo>
                  <a:cubicBezTo>
                    <a:pt x="19170" y="27662"/>
                    <a:pt x="19156" y="27808"/>
                    <a:pt x="19138" y="28022"/>
                  </a:cubicBezTo>
                  <a:cubicBezTo>
                    <a:pt x="18913" y="28005"/>
                    <a:pt x="18717" y="27994"/>
                    <a:pt x="18514" y="27979"/>
                  </a:cubicBezTo>
                  <a:cubicBezTo>
                    <a:pt x="18610" y="27572"/>
                    <a:pt x="18688" y="27226"/>
                    <a:pt x="18771" y="26880"/>
                  </a:cubicBezTo>
                  <a:cubicBezTo>
                    <a:pt x="18731" y="26869"/>
                    <a:pt x="18692" y="26855"/>
                    <a:pt x="18652" y="26844"/>
                  </a:cubicBezTo>
                  <a:cubicBezTo>
                    <a:pt x="18514" y="27090"/>
                    <a:pt x="18377" y="27333"/>
                    <a:pt x="18232" y="27601"/>
                  </a:cubicBezTo>
                  <a:cubicBezTo>
                    <a:pt x="17370" y="27226"/>
                    <a:pt x="17374" y="26462"/>
                    <a:pt x="17267" y="25751"/>
                  </a:cubicBezTo>
                  <a:lnTo>
                    <a:pt x="17267" y="25751"/>
                  </a:lnTo>
                  <a:cubicBezTo>
                    <a:pt x="17131" y="26616"/>
                    <a:pt x="17131" y="26616"/>
                    <a:pt x="17614" y="27816"/>
                  </a:cubicBezTo>
                  <a:cubicBezTo>
                    <a:pt x="17579" y="27821"/>
                    <a:pt x="17545" y="27823"/>
                    <a:pt x="17513" y="27823"/>
                  </a:cubicBezTo>
                  <a:cubicBezTo>
                    <a:pt x="17172" y="27823"/>
                    <a:pt x="16965" y="27546"/>
                    <a:pt x="16642" y="27305"/>
                  </a:cubicBezTo>
                  <a:lnTo>
                    <a:pt x="16642" y="27305"/>
                  </a:lnTo>
                  <a:cubicBezTo>
                    <a:pt x="16696" y="27516"/>
                    <a:pt x="16692" y="27679"/>
                    <a:pt x="16767" y="27740"/>
                  </a:cubicBezTo>
                  <a:cubicBezTo>
                    <a:pt x="16971" y="27908"/>
                    <a:pt x="17206" y="28140"/>
                    <a:pt x="17434" y="28147"/>
                  </a:cubicBezTo>
                  <a:cubicBezTo>
                    <a:pt x="17960" y="28158"/>
                    <a:pt x="18471" y="28372"/>
                    <a:pt x="18998" y="28372"/>
                  </a:cubicBezTo>
                  <a:cubicBezTo>
                    <a:pt x="19165" y="28372"/>
                    <a:pt x="19334" y="28351"/>
                    <a:pt x="19506" y="28294"/>
                  </a:cubicBezTo>
                  <a:cubicBezTo>
                    <a:pt x="19509" y="28293"/>
                    <a:pt x="19512" y="28292"/>
                    <a:pt x="19516" y="28292"/>
                  </a:cubicBezTo>
                  <a:cubicBezTo>
                    <a:pt x="19556" y="28292"/>
                    <a:pt x="19621" y="28368"/>
                    <a:pt x="19674" y="28404"/>
                  </a:cubicBezTo>
                  <a:cubicBezTo>
                    <a:pt x="19620" y="28462"/>
                    <a:pt x="19588" y="28523"/>
                    <a:pt x="19552" y="28526"/>
                  </a:cubicBezTo>
                  <a:cubicBezTo>
                    <a:pt x="18995" y="28564"/>
                    <a:pt x="18439" y="28585"/>
                    <a:pt x="17884" y="28585"/>
                  </a:cubicBezTo>
                  <a:cubicBezTo>
                    <a:pt x="16606" y="28585"/>
                    <a:pt x="15337" y="28472"/>
                    <a:pt x="14085" y="28183"/>
                  </a:cubicBezTo>
                  <a:cubicBezTo>
                    <a:pt x="13071" y="27951"/>
                    <a:pt x="12206" y="27354"/>
                    <a:pt x="11403" y="26719"/>
                  </a:cubicBezTo>
                  <a:cubicBezTo>
                    <a:pt x="10325" y="25869"/>
                    <a:pt x="9310" y="24941"/>
                    <a:pt x="8250" y="24062"/>
                  </a:cubicBezTo>
                  <a:cubicBezTo>
                    <a:pt x="7775" y="23665"/>
                    <a:pt x="7271" y="23298"/>
                    <a:pt x="6768" y="22940"/>
                  </a:cubicBezTo>
                  <a:cubicBezTo>
                    <a:pt x="6125" y="22480"/>
                    <a:pt x="5628" y="21872"/>
                    <a:pt x="5318" y="21080"/>
                  </a:cubicBezTo>
                  <a:lnTo>
                    <a:pt x="5318" y="21080"/>
                  </a:lnTo>
                  <a:cubicBezTo>
                    <a:pt x="5765" y="21178"/>
                    <a:pt x="6164" y="21472"/>
                    <a:pt x="6603" y="21472"/>
                  </a:cubicBezTo>
                  <a:cubicBezTo>
                    <a:pt x="6734" y="21472"/>
                    <a:pt x="6869" y="21446"/>
                    <a:pt x="7010" y="21380"/>
                  </a:cubicBezTo>
                  <a:cubicBezTo>
                    <a:pt x="7399" y="21198"/>
                    <a:pt x="7753" y="20987"/>
                    <a:pt x="8092" y="20512"/>
                  </a:cubicBezTo>
                  <a:lnTo>
                    <a:pt x="8092" y="20512"/>
                  </a:lnTo>
                  <a:cubicBezTo>
                    <a:pt x="7825" y="20605"/>
                    <a:pt x="7685" y="20669"/>
                    <a:pt x="7539" y="20705"/>
                  </a:cubicBezTo>
                  <a:cubicBezTo>
                    <a:pt x="7146" y="20798"/>
                    <a:pt x="6757" y="20926"/>
                    <a:pt x="6361" y="20959"/>
                  </a:cubicBezTo>
                  <a:cubicBezTo>
                    <a:pt x="6321" y="20962"/>
                    <a:pt x="6281" y="20963"/>
                    <a:pt x="6243" y="20963"/>
                  </a:cubicBezTo>
                  <a:cubicBezTo>
                    <a:pt x="5768" y="20963"/>
                    <a:pt x="5405" y="20720"/>
                    <a:pt x="5207" y="20248"/>
                  </a:cubicBezTo>
                  <a:cubicBezTo>
                    <a:pt x="5168" y="20148"/>
                    <a:pt x="5114" y="20051"/>
                    <a:pt x="5089" y="19948"/>
                  </a:cubicBezTo>
                  <a:cubicBezTo>
                    <a:pt x="4767" y="18698"/>
                    <a:pt x="4442" y="17448"/>
                    <a:pt x="4136" y="16194"/>
                  </a:cubicBezTo>
                  <a:cubicBezTo>
                    <a:pt x="3950" y="15430"/>
                    <a:pt x="4132" y="14691"/>
                    <a:pt x="4350" y="13970"/>
                  </a:cubicBezTo>
                  <a:cubicBezTo>
                    <a:pt x="4411" y="13780"/>
                    <a:pt x="4586" y="13623"/>
                    <a:pt x="4718" y="13459"/>
                  </a:cubicBezTo>
                  <a:cubicBezTo>
                    <a:pt x="4810" y="13337"/>
                    <a:pt x="4917" y="13227"/>
                    <a:pt x="5067" y="13052"/>
                  </a:cubicBezTo>
                  <a:cubicBezTo>
                    <a:pt x="4991" y="13043"/>
                    <a:pt x="4920" y="13038"/>
                    <a:pt x="4852" y="13038"/>
                  </a:cubicBezTo>
                  <a:cubicBezTo>
                    <a:pt x="4341" y="13038"/>
                    <a:pt x="4048" y="13294"/>
                    <a:pt x="3849" y="13720"/>
                  </a:cubicBezTo>
                  <a:cubicBezTo>
                    <a:pt x="3511" y="14430"/>
                    <a:pt x="3518" y="15183"/>
                    <a:pt x="3632" y="15933"/>
                  </a:cubicBezTo>
                  <a:cubicBezTo>
                    <a:pt x="3689" y="16305"/>
                    <a:pt x="3811" y="16670"/>
                    <a:pt x="3935" y="17023"/>
                  </a:cubicBezTo>
                  <a:cubicBezTo>
                    <a:pt x="4256" y="17916"/>
                    <a:pt x="4364" y="18844"/>
                    <a:pt x="4428" y="19820"/>
                  </a:cubicBezTo>
                  <a:cubicBezTo>
                    <a:pt x="4385" y="19755"/>
                    <a:pt x="4335" y="19698"/>
                    <a:pt x="4304" y="19627"/>
                  </a:cubicBezTo>
                  <a:cubicBezTo>
                    <a:pt x="3468" y="17895"/>
                    <a:pt x="2997" y="16091"/>
                    <a:pt x="3264" y="14148"/>
                  </a:cubicBezTo>
                  <a:cubicBezTo>
                    <a:pt x="3414" y="13055"/>
                    <a:pt x="3578" y="11962"/>
                    <a:pt x="3742" y="10873"/>
                  </a:cubicBezTo>
                  <a:cubicBezTo>
                    <a:pt x="3768" y="10720"/>
                    <a:pt x="3842" y="10573"/>
                    <a:pt x="3950" y="10270"/>
                  </a:cubicBezTo>
                  <a:cubicBezTo>
                    <a:pt x="3961" y="11237"/>
                    <a:pt x="4432" y="11702"/>
                    <a:pt x="5139" y="11984"/>
                  </a:cubicBezTo>
                  <a:cubicBezTo>
                    <a:pt x="5839" y="12266"/>
                    <a:pt x="6546" y="12530"/>
                    <a:pt x="7231" y="12838"/>
                  </a:cubicBezTo>
                  <a:cubicBezTo>
                    <a:pt x="7679" y="13034"/>
                    <a:pt x="8130" y="13167"/>
                    <a:pt x="8612" y="13167"/>
                  </a:cubicBezTo>
                  <a:cubicBezTo>
                    <a:pt x="8796" y="13167"/>
                    <a:pt x="8984" y="13147"/>
                    <a:pt x="9178" y="13105"/>
                  </a:cubicBezTo>
                  <a:cubicBezTo>
                    <a:pt x="8871" y="12958"/>
                    <a:pt x="8568" y="12798"/>
                    <a:pt x="8253" y="12670"/>
                  </a:cubicBezTo>
                  <a:cubicBezTo>
                    <a:pt x="7381" y="12309"/>
                    <a:pt x="6493" y="11987"/>
                    <a:pt x="5632" y="11602"/>
                  </a:cubicBezTo>
                  <a:cubicBezTo>
                    <a:pt x="5303" y="11455"/>
                    <a:pt x="5006" y="11195"/>
                    <a:pt x="4742" y="10941"/>
                  </a:cubicBezTo>
                  <a:cubicBezTo>
                    <a:pt x="4539" y="10748"/>
                    <a:pt x="4485" y="10469"/>
                    <a:pt x="4628" y="10191"/>
                  </a:cubicBezTo>
                  <a:cubicBezTo>
                    <a:pt x="4803" y="9859"/>
                    <a:pt x="4964" y="9520"/>
                    <a:pt x="5150" y="9195"/>
                  </a:cubicBezTo>
                  <a:cubicBezTo>
                    <a:pt x="5293" y="8948"/>
                    <a:pt x="5525" y="8741"/>
                    <a:pt x="5468" y="8416"/>
                  </a:cubicBezTo>
                  <a:cubicBezTo>
                    <a:pt x="5378" y="8362"/>
                    <a:pt x="5296" y="8342"/>
                    <a:pt x="5220" y="8342"/>
                  </a:cubicBezTo>
                  <a:cubicBezTo>
                    <a:pt x="4989" y="8342"/>
                    <a:pt x="4801" y="8528"/>
                    <a:pt x="4546" y="8562"/>
                  </a:cubicBezTo>
                  <a:cubicBezTo>
                    <a:pt x="4653" y="8038"/>
                    <a:pt x="4754" y="7466"/>
                    <a:pt x="5067" y="7095"/>
                  </a:cubicBezTo>
                  <a:cubicBezTo>
                    <a:pt x="5528" y="6556"/>
                    <a:pt x="5792" y="5909"/>
                    <a:pt x="6211" y="5356"/>
                  </a:cubicBezTo>
                  <a:cubicBezTo>
                    <a:pt x="6439" y="5052"/>
                    <a:pt x="6653" y="4741"/>
                    <a:pt x="6875" y="4438"/>
                  </a:cubicBezTo>
                  <a:cubicBezTo>
                    <a:pt x="7357" y="3770"/>
                    <a:pt x="7939" y="3235"/>
                    <a:pt x="8731" y="2941"/>
                  </a:cubicBezTo>
                  <a:cubicBezTo>
                    <a:pt x="9153" y="2785"/>
                    <a:pt x="9560" y="2570"/>
                    <a:pt x="9882" y="2163"/>
                  </a:cubicBezTo>
                  <a:cubicBezTo>
                    <a:pt x="9686" y="1950"/>
                    <a:pt x="9488" y="1882"/>
                    <a:pt x="9287" y="1882"/>
                  </a:cubicBezTo>
                  <a:cubicBezTo>
                    <a:pt x="8933" y="1882"/>
                    <a:pt x="8569" y="2092"/>
                    <a:pt x="8188" y="2092"/>
                  </a:cubicBezTo>
                  <a:cubicBezTo>
                    <a:pt x="8176" y="2092"/>
                    <a:pt x="8165" y="2092"/>
                    <a:pt x="8153" y="2091"/>
                  </a:cubicBezTo>
                  <a:cubicBezTo>
                    <a:pt x="8375" y="1813"/>
                    <a:pt x="8617" y="1645"/>
                    <a:pt x="8893" y="1509"/>
                  </a:cubicBezTo>
                  <a:cubicBezTo>
                    <a:pt x="10135" y="902"/>
                    <a:pt x="11464" y="542"/>
                    <a:pt x="12799" y="224"/>
                  </a:cubicBezTo>
                  <a:cubicBezTo>
                    <a:pt x="13003" y="176"/>
                    <a:pt x="13217" y="157"/>
                    <a:pt x="13434" y="157"/>
                  </a:cubicBezTo>
                  <a:cubicBezTo>
                    <a:pt x="13784" y="157"/>
                    <a:pt x="14145" y="205"/>
                    <a:pt x="14489" y="256"/>
                  </a:cubicBezTo>
                  <a:cubicBezTo>
                    <a:pt x="15817" y="449"/>
                    <a:pt x="17139" y="702"/>
                    <a:pt x="18463" y="931"/>
                  </a:cubicBezTo>
                  <a:cubicBezTo>
                    <a:pt x="18374" y="845"/>
                    <a:pt x="18292" y="713"/>
                    <a:pt x="18184" y="685"/>
                  </a:cubicBezTo>
                  <a:cubicBezTo>
                    <a:pt x="16816" y="326"/>
                    <a:pt x="15441" y="0"/>
                    <a:pt x="140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3"/>
            <p:cNvSpPr/>
            <p:nvPr/>
          </p:nvSpPr>
          <p:spPr>
            <a:xfrm>
              <a:off x="2406675" y="4650375"/>
              <a:ext cx="304750" cy="222025"/>
            </a:xfrm>
            <a:custGeom>
              <a:rect b="b" l="l" r="r" t="t"/>
              <a:pathLst>
                <a:path extrusionOk="0" h="8881" w="12190">
                  <a:moveTo>
                    <a:pt x="9286" y="5164"/>
                  </a:moveTo>
                  <a:lnTo>
                    <a:pt x="9286" y="5164"/>
                  </a:lnTo>
                  <a:cubicBezTo>
                    <a:pt x="9278" y="5168"/>
                    <a:pt x="9269" y="5171"/>
                    <a:pt x="9260" y="5174"/>
                  </a:cubicBezTo>
                  <a:lnTo>
                    <a:pt x="9282" y="5199"/>
                  </a:lnTo>
                  <a:cubicBezTo>
                    <a:pt x="9283" y="5187"/>
                    <a:pt x="9285" y="5176"/>
                    <a:pt x="9286" y="5164"/>
                  </a:cubicBezTo>
                  <a:close/>
                  <a:moveTo>
                    <a:pt x="3432" y="0"/>
                  </a:moveTo>
                  <a:cubicBezTo>
                    <a:pt x="3338" y="0"/>
                    <a:pt x="3246" y="10"/>
                    <a:pt x="3164" y="31"/>
                  </a:cubicBezTo>
                  <a:cubicBezTo>
                    <a:pt x="2518" y="199"/>
                    <a:pt x="1889" y="432"/>
                    <a:pt x="1253" y="638"/>
                  </a:cubicBezTo>
                  <a:cubicBezTo>
                    <a:pt x="657" y="839"/>
                    <a:pt x="275" y="1246"/>
                    <a:pt x="0" y="1889"/>
                  </a:cubicBezTo>
                  <a:cubicBezTo>
                    <a:pt x="177" y="1836"/>
                    <a:pt x="269" y="1808"/>
                    <a:pt x="354" y="1781"/>
                  </a:cubicBezTo>
                  <a:lnTo>
                    <a:pt x="354" y="1781"/>
                  </a:lnTo>
                  <a:cubicBezTo>
                    <a:pt x="353" y="1789"/>
                    <a:pt x="351" y="1796"/>
                    <a:pt x="350" y="1803"/>
                  </a:cubicBezTo>
                  <a:lnTo>
                    <a:pt x="378" y="1774"/>
                  </a:lnTo>
                  <a:lnTo>
                    <a:pt x="378" y="1774"/>
                  </a:lnTo>
                  <a:cubicBezTo>
                    <a:pt x="370" y="1776"/>
                    <a:pt x="362" y="1779"/>
                    <a:pt x="354" y="1781"/>
                  </a:cubicBezTo>
                  <a:lnTo>
                    <a:pt x="354" y="1781"/>
                  </a:lnTo>
                  <a:cubicBezTo>
                    <a:pt x="440" y="1377"/>
                    <a:pt x="749" y="1147"/>
                    <a:pt x="1090" y="1024"/>
                  </a:cubicBezTo>
                  <a:cubicBezTo>
                    <a:pt x="1807" y="760"/>
                    <a:pt x="2550" y="549"/>
                    <a:pt x="3289" y="346"/>
                  </a:cubicBezTo>
                  <a:cubicBezTo>
                    <a:pt x="3319" y="338"/>
                    <a:pt x="3351" y="334"/>
                    <a:pt x="3385" y="334"/>
                  </a:cubicBezTo>
                  <a:cubicBezTo>
                    <a:pt x="3505" y="334"/>
                    <a:pt x="3642" y="380"/>
                    <a:pt x="3742" y="438"/>
                  </a:cubicBezTo>
                  <a:cubicBezTo>
                    <a:pt x="4293" y="756"/>
                    <a:pt x="4746" y="1160"/>
                    <a:pt x="4807" y="1853"/>
                  </a:cubicBezTo>
                  <a:cubicBezTo>
                    <a:pt x="4896" y="2863"/>
                    <a:pt x="4990" y="3874"/>
                    <a:pt x="5082" y="4885"/>
                  </a:cubicBezTo>
                  <a:lnTo>
                    <a:pt x="5061" y="4856"/>
                  </a:lnTo>
                  <a:lnTo>
                    <a:pt x="5061" y="4856"/>
                  </a:lnTo>
                  <a:cubicBezTo>
                    <a:pt x="5229" y="5657"/>
                    <a:pt x="5407" y="6449"/>
                    <a:pt x="5557" y="7249"/>
                  </a:cubicBezTo>
                  <a:cubicBezTo>
                    <a:pt x="5646" y="7720"/>
                    <a:pt x="5686" y="8199"/>
                    <a:pt x="5764" y="8667"/>
                  </a:cubicBezTo>
                  <a:cubicBezTo>
                    <a:pt x="5777" y="8734"/>
                    <a:pt x="5861" y="8787"/>
                    <a:pt x="5925" y="8843"/>
                  </a:cubicBezTo>
                  <a:lnTo>
                    <a:pt x="5925" y="8843"/>
                  </a:lnTo>
                  <a:cubicBezTo>
                    <a:pt x="5783" y="7303"/>
                    <a:pt x="5638" y="5761"/>
                    <a:pt x="5500" y="4224"/>
                  </a:cubicBezTo>
                  <a:cubicBezTo>
                    <a:pt x="5482" y="4013"/>
                    <a:pt x="5482" y="3796"/>
                    <a:pt x="5521" y="3592"/>
                  </a:cubicBezTo>
                  <a:cubicBezTo>
                    <a:pt x="5636" y="2960"/>
                    <a:pt x="5796" y="2335"/>
                    <a:pt x="5896" y="1699"/>
                  </a:cubicBezTo>
                  <a:cubicBezTo>
                    <a:pt x="5988" y="1129"/>
                    <a:pt x="6242" y="853"/>
                    <a:pt x="6777" y="853"/>
                  </a:cubicBezTo>
                  <a:cubicBezTo>
                    <a:pt x="6825" y="853"/>
                    <a:pt x="6875" y="856"/>
                    <a:pt x="6928" y="860"/>
                  </a:cubicBezTo>
                  <a:cubicBezTo>
                    <a:pt x="7304" y="892"/>
                    <a:pt x="7682" y="938"/>
                    <a:pt x="8046" y="1020"/>
                  </a:cubicBezTo>
                  <a:cubicBezTo>
                    <a:pt x="8907" y="1224"/>
                    <a:pt x="9764" y="1452"/>
                    <a:pt x="10621" y="1674"/>
                  </a:cubicBezTo>
                  <a:cubicBezTo>
                    <a:pt x="10664" y="1685"/>
                    <a:pt x="10696" y="1746"/>
                    <a:pt x="10796" y="1842"/>
                  </a:cubicBezTo>
                  <a:cubicBezTo>
                    <a:pt x="10586" y="1899"/>
                    <a:pt x="10414" y="1950"/>
                    <a:pt x="10221" y="2003"/>
                  </a:cubicBezTo>
                  <a:cubicBezTo>
                    <a:pt x="10460" y="2103"/>
                    <a:pt x="10832" y="2178"/>
                    <a:pt x="10835" y="2267"/>
                  </a:cubicBezTo>
                  <a:cubicBezTo>
                    <a:pt x="10850" y="2670"/>
                    <a:pt x="11360" y="2899"/>
                    <a:pt x="11174" y="3360"/>
                  </a:cubicBezTo>
                  <a:cubicBezTo>
                    <a:pt x="11018" y="3753"/>
                    <a:pt x="10914" y="4170"/>
                    <a:pt x="10721" y="4567"/>
                  </a:cubicBezTo>
                  <a:cubicBezTo>
                    <a:pt x="10604" y="4049"/>
                    <a:pt x="10957" y="3485"/>
                    <a:pt x="10475" y="2985"/>
                  </a:cubicBezTo>
                  <a:cubicBezTo>
                    <a:pt x="10346" y="3056"/>
                    <a:pt x="10178" y="3102"/>
                    <a:pt x="10096" y="3210"/>
                  </a:cubicBezTo>
                  <a:cubicBezTo>
                    <a:pt x="9668" y="3793"/>
                    <a:pt x="9373" y="4436"/>
                    <a:pt x="9286" y="5164"/>
                  </a:cubicBezTo>
                  <a:lnTo>
                    <a:pt x="9286" y="5164"/>
                  </a:lnTo>
                  <a:cubicBezTo>
                    <a:pt x="9572" y="5046"/>
                    <a:pt x="9521" y="4736"/>
                    <a:pt x="9628" y="4517"/>
                  </a:cubicBezTo>
                  <a:cubicBezTo>
                    <a:pt x="9811" y="4142"/>
                    <a:pt x="9932" y="3724"/>
                    <a:pt x="10375" y="3349"/>
                  </a:cubicBezTo>
                  <a:lnTo>
                    <a:pt x="10375" y="3349"/>
                  </a:lnTo>
                  <a:cubicBezTo>
                    <a:pt x="10478" y="4206"/>
                    <a:pt x="10167" y="4849"/>
                    <a:pt x="9867" y="5574"/>
                  </a:cubicBezTo>
                  <a:cubicBezTo>
                    <a:pt x="10017" y="5585"/>
                    <a:pt x="10124" y="5596"/>
                    <a:pt x="10261" y="5609"/>
                  </a:cubicBezTo>
                  <a:cubicBezTo>
                    <a:pt x="10154" y="5931"/>
                    <a:pt x="10042" y="6252"/>
                    <a:pt x="9935" y="6570"/>
                  </a:cubicBezTo>
                  <a:cubicBezTo>
                    <a:pt x="10568" y="5888"/>
                    <a:pt x="11018" y="5117"/>
                    <a:pt x="11346" y="4274"/>
                  </a:cubicBezTo>
                  <a:cubicBezTo>
                    <a:pt x="11421" y="4074"/>
                    <a:pt x="11468" y="3860"/>
                    <a:pt x="11568" y="3671"/>
                  </a:cubicBezTo>
                  <a:cubicBezTo>
                    <a:pt x="12189" y="2489"/>
                    <a:pt x="11268" y="1524"/>
                    <a:pt x="10428" y="1378"/>
                  </a:cubicBezTo>
                  <a:cubicBezTo>
                    <a:pt x="9824" y="1271"/>
                    <a:pt x="9300" y="1053"/>
                    <a:pt x="8775" y="774"/>
                  </a:cubicBezTo>
                  <a:cubicBezTo>
                    <a:pt x="8373" y="561"/>
                    <a:pt x="7951" y="492"/>
                    <a:pt x="7526" y="492"/>
                  </a:cubicBezTo>
                  <a:cubicBezTo>
                    <a:pt x="7204" y="492"/>
                    <a:pt x="6880" y="532"/>
                    <a:pt x="6561" y="578"/>
                  </a:cubicBezTo>
                  <a:cubicBezTo>
                    <a:pt x="5964" y="664"/>
                    <a:pt x="5689" y="1160"/>
                    <a:pt x="5575" y="1728"/>
                  </a:cubicBezTo>
                  <a:cubicBezTo>
                    <a:pt x="5521" y="1985"/>
                    <a:pt x="5471" y="2245"/>
                    <a:pt x="5414" y="2507"/>
                  </a:cubicBezTo>
                  <a:cubicBezTo>
                    <a:pt x="5410" y="2520"/>
                    <a:pt x="5368" y="2520"/>
                    <a:pt x="5303" y="2542"/>
                  </a:cubicBezTo>
                  <a:cubicBezTo>
                    <a:pt x="5278" y="2331"/>
                    <a:pt x="5242" y="2128"/>
                    <a:pt x="5232" y="1920"/>
                  </a:cubicBezTo>
                  <a:cubicBezTo>
                    <a:pt x="5189" y="1038"/>
                    <a:pt x="4668" y="485"/>
                    <a:pt x="3940" y="110"/>
                  </a:cubicBezTo>
                  <a:cubicBezTo>
                    <a:pt x="3796" y="38"/>
                    <a:pt x="3610" y="0"/>
                    <a:pt x="3432" y="0"/>
                  </a:cubicBezTo>
                  <a:close/>
                  <a:moveTo>
                    <a:pt x="5925" y="8843"/>
                  </a:moveTo>
                  <a:lnTo>
                    <a:pt x="5925" y="8843"/>
                  </a:lnTo>
                  <a:cubicBezTo>
                    <a:pt x="5926" y="8856"/>
                    <a:pt x="5927" y="8868"/>
                    <a:pt x="5928" y="8881"/>
                  </a:cubicBezTo>
                  <a:lnTo>
                    <a:pt x="5946" y="8863"/>
                  </a:lnTo>
                  <a:cubicBezTo>
                    <a:pt x="5939" y="8856"/>
                    <a:pt x="5932" y="8850"/>
                    <a:pt x="5925" y="884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3"/>
            <p:cNvSpPr/>
            <p:nvPr/>
          </p:nvSpPr>
          <p:spPr>
            <a:xfrm>
              <a:off x="2566650" y="4722125"/>
              <a:ext cx="84850" cy="218500"/>
            </a:xfrm>
            <a:custGeom>
              <a:rect b="b" l="l" r="r" t="t"/>
              <a:pathLst>
                <a:path extrusionOk="0" h="8740" w="3394">
                  <a:moveTo>
                    <a:pt x="2526" y="1"/>
                  </a:moveTo>
                  <a:cubicBezTo>
                    <a:pt x="1800" y="262"/>
                    <a:pt x="1812" y="954"/>
                    <a:pt x="1447" y="1490"/>
                  </a:cubicBezTo>
                  <a:cubicBezTo>
                    <a:pt x="1372" y="1244"/>
                    <a:pt x="1322" y="1047"/>
                    <a:pt x="1248" y="861"/>
                  </a:cubicBezTo>
                  <a:cubicBezTo>
                    <a:pt x="1158" y="633"/>
                    <a:pt x="1047" y="394"/>
                    <a:pt x="762" y="387"/>
                  </a:cubicBezTo>
                  <a:cubicBezTo>
                    <a:pt x="755" y="386"/>
                    <a:pt x="748" y="386"/>
                    <a:pt x="742" y="386"/>
                  </a:cubicBezTo>
                  <a:cubicBezTo>
                    <a:pt x="462" y="386"/>
                    <a:pt x="328" y="616"/>
                    <a:pt x="247" y="832"/>
                  </a:cubicBezTo>
                  <a:cubicBezTo>
                    <a:pt x="122" y="1179"/>
                    <a:pt x="48" y="1544"/>
                    <a:pt x="0" y="1915"/>
                  </a:cubicBezTo>
                  <a:cubicBezTo>
                    <a:pt x="361" y="1590"/>
                    <a:pt x="233" y="990"/>
                    <a:pt x="729" y="736"/>
                  </a:cubicBezTo>
                  <a:cubicBezTo>
                    <a:pt x="1072" y="997"/>
                    <a:pt x="930" y="1376"/>
                    <a:pt x="994" y="1701"/>
                  </a:cubicBezTo>
                  <a:cubicBezTo>
                    <a:pt x="1050" y="1989"/>
                    <a:pt x="808" y="2272"/>
                    <a:pt x="1090" y="2601"/>
                  </a:cubicBezTo>
                  <a:cubicBezTo>
                    <a:pt x="1254" y="2790"/>
                    <a:pt x="1140" y="3222"/>
                    <a:pt x="1154" y="3672"/>
                  </a:cubicBezTo>
                  <a:cubicBezTo>
                    <a:pt x="1565" y="2525"/>
                    <a:pt x="1586" y="1365"/>
                    <a:pt x="2362" y="347"/>
                  </a:cubicBezTo>
                  <a:cubicBezTo>
                    <a:pt x="2501" y="975"/>
                    <a:pt x="2387" y="1472"/>
                    <a:pt x="2369" y="1968"/>
                  </a:cubicBezTo>
                  <a:cubicBezTo>
                    <a:pt x="2358" y="2272"/>
                    <a:pt x="2133" y="2589"/>
                    <a:pt x="2433" y="2883"/>
                  </a:cubicBezTo>
                  <a:cubicBezTo>
                    <a:pt x="2472" y="2922"/>
                    <a:pt x="2415" y="3082"/>
                    <a:pt x="2376" y="3176"/>
                  </a:cubicBezTo>
                  <a:cubicBezTo>
                    <a:pt x="2201" y="3593"/>
                    <a:pt x="2015" y="4004"/>
                    <a:pt x="1851" y="4376"/>
                  </a:cubicBezTo>
                  <a:cubicBezTo>
                    <a:pt x="1698" y="4232"/>
                    <a:pt x="1543" y="3975"/>
                    <a:pt x="1358" y="3947"/>
                  </a:cubicBezTo>
                  <a:cubicBezTo>
                    <a:pt x="1338" y="3944"/>
                    <a:pt x="1319" y="3943"/>
                    <a:pt x="1300" y="3943"/>
                  </a:cubicBezTo>
                  <a:cubicBezTo>
                    <a:pt x="1029" y="3943"/>
                    <a:pt x="920" y="4248"/>
                    <a:pt x="829" y="4475"/>
                  </a:cubicBezTo>
                  <a:cubicBezTo>
                    <a:pt x="511" y="5272"/>
                    <a:pt x="343" y="6097"/>
                    <a:pt x="526" y="7115"/>
                  </a:cubicBezTo>
                  <a:cubicBezTo>
                    <a:pt x="697" y="6036"/>
                    <a:pt x="679" y="5058"/>
                    <a:pt x="1380" y="4154"/>
                  </a:cubicBezTo>
                  <a:lnTo>
                    <a:pt x="1380" y="4154"/>
                  </a:lnTo>
                  <a:cubicBezTo>
                    <a:pt x="1601" y="5054"/>
                    <a:pt x="1419" y="5811"/>
                    <a:pt x="1340" y="6565"/>
                  </a:cubicBezTo>
                  <a:cubicBezTo>
                    <a:pt x="1451" y="6679"/>
                    <a:pt x="1554" y="6789"/>
                    <a:pt x="1680" y="6918"/>
                  </a:cubicBezTo>
                  <a:cubicBezTo>
                    <a:pt x="1872" y="6586"/>
                    <a:pt x="2062" y="6258"/>
                    <a:pt x="2255" y="5925"/>
                  </a:cubicBezTo>
                  <a:lnTo>
                    <a:pt x="2255" y="5925"/>
                  </a:lnTo>
                  <a:cubicBezTo>
                    <a:pt x="2533" y="6939"/>
                    <a:pt x="1861" y="7753"/>
                    <a:pt x="1751" y="8739"/>
                  </a:cubicBezTo>
                  <a:cubicBezTo>
                    <a:pt x="2390" y="8107"/>
                    <a:pt x="2712" y="6583"/>
                    <a:pt x="2448" y="5654"/>
                  </a:cubicBezTo>
                  <a:lnTo>
                    <a:pt x="2448" y="5654"/>
                  </a:lnTo>
                  <a:cubicBezTo>
                    <a:pt x="2008" y="5668"/>
                    <a:pt x="2004" y="6151"/>
                    <a:pt x="1726" y="6329"/>
                  </a:cubicBezTo>
                  <a:cubicBezTo>
                    <a:pt x="1736" y="5279"/>
                    <a:pt x="1751" y="5286"/>
                    <a:pt x="2019" y="4636"/>
                  </a:cubicBezTo>
                  <a:cubicBezTo>
                    <a:pt x="2250" y="4068"/>
                    <a:pt x="2390" y="3458"/>
                    <a:pt x="2926" y="2947"/>
                  </a:cubicBezTo>
                  <a:lnTo>
                    <a:pt x="2926" y="2947"/>
                  </a:lnTo>
                  <a:cubicBezTo>
                    <a:pt x="3211" y="3815"/>
                    <a:pt x="2722" y="4536"/>
                    <a:pt x="2651" y="5315"/>
                  </a:cubicBezTo>
                  <a:cubicBezTo>
                    <a:pt x="3086" y="4989"/>
                    <a:pt x="3076" y="4908"/>
                    <a:pt x="3275" y="3865"/>
                  </a:cubicBezTo>
                  <a:cubicBezTo>
                    <a:pt x="3394" y="3247"/>
                    <a:pt x="3240" y="2761"/>
                    <a:pt x="2861" y="2304"/>
                  </a:cubicBezTo>
                  <a:lnTo>
                    <a:pt x="2861" y="2304"/>
                  </a:lnTo>
                  <a:lnTo>
                    <a:pt x="2883" y="2329"/>
                  </a:lnTo>
                  <a:cubicBezTo>
                    <a:pt x="2825" y="2104"/>
                    <a:pt x="2740" y="1882"/>
                    <a:pt x="2726" y="1658"/>
                  </a:cubicBezTo>
                  <a:cubicBezTo>
                    <a:pt x="2700" y="1282"/>
                    <a:pt x="2740" y="901"/>
                    <a:pt x="2715" y="526"/>
                  </a:cubicBezTo>
                  <a:cubicBezTo>
                    <a:pt x="2705" y="358"/>
                    <a:pt x="2601" y="197"/>
                    <a:pt x="252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3"/>
            <p:cNvSpPr/>
            <p:nvPr/>
          </p:nvSpPr>
          <p:spPr>
            <a:xfrm>
              <a:off x="2650575" y="4737225"/>
              <a:ext cx="201900" cy="248750"/>
            </a:xfrm>
            <a:custGeom>
              <a:rect b="b" l="l" r="r" t="t"/>
              <a:pathLst>
                <a:path extrusionOk="0" h="9950" w="8076">
                  <a:moveTo>
                    <a:pt x="3235" y="1"/>
                  </a:moveTo>
                  <a:cubicBezTo>
                    <a:pt x="3032" y="1"/>
                    <a:pt x="2870" y="101"/>
                    <a:pt x="2715" y="318"/>
                  </a:cubicBezTo>
                  <a:cubicBezTo>
                    <a:pt x="2468" y="661"/>
                    <a:pt x="2279" y="1036"/>
                    <a:pt x="2236" y="1486"/>
                  </a:cubicBezTo>
                  <a:cubicBezTo>
                    <a:pt x="2386" y="1253"/>
                    <a:pt x="2536" y="1018"/>
                    <a:pt x="2690" y="785"/>
                  </a:cubicBezTo>
                  <a:cubicBezTo>
                    <a:pt x="2881" y="495"/>
                    <a:pt x="3053" y="349"/>
                    <a:pt x="3301" y="349"/>
                  </a:cubicBezTo>
                  <a:cubicBezTo>
                    <a:pt x="3397" y="349"/>
                    <a:pt x="3505" y="371"/>
                    <a:pt x="3629" y="414"/>
                  </a:cubicBezTo>
                  <a:cubicBezTo>
                    <a:pt x="3976" y="536"/>
                    <a:pt x="4326" y="718"/>
                    <a:pt x="4590" y="968"/>
                  </a:cubicBezTo>
                  <a:cubicBezTo>
                    <a:pt x="4904" y="1265"/>
                    <a:pt x="5211" y="1535"/>
                    <a:pt x="5583" y="1771"/>
                  </a:cubicBezTo>
                  <a:cubicBezTo>
                    <a:pt x="5904" y="1975"/>
                    <a:pt x="6179" y="2315"/>
                    <a:pt x="6361" y="2657"/>
                  </a:cubicBezTo>
                  <a:cubicBezTo>
                    <a:pt x="6569" y="3043"/>
                    <a:pt x="6775" y="3404"/>
                    <a:pt x="7090" y="3711"/>
                  </a:cubicBezTo>
                  <a:cubicBezTo>
                    <a:pt x="7240" y="3857"/>
                    <a:pt x="7375" y="4036"/>
                    <a:pt x="7482" y="4218"/>
                  </a:cubicBezTo>
                  <a:cubicBezTo>
                    <a:pt x="7850" y="4853"/>
                    <a:pt x="7697" y="5554"/>
                    <a:pt x="7047" y="5872"/>
                  </a:cubicBezTo>
                  <a:cubicBezTo>
                    <a:pt x="6065" y="6350"/>
                    <a:pt x="5254" y="7047"/>
                    <a:pt x="4418" y="7725"/>
                  </a:cubicBezTo>
                  <a:cubicBezTo>
                    <a:pt x="3365" y="8582"/>
                    <a:pt x="2112" y="9089"/>
                    <a:pt x="812" y="9471"/>
                  </a:cubicBezTo>
                  <a:cubicBezTo>
                    <a:pt x="476" y="9567"/>
                    <a:pt x="469" y="9554"/>
                    <a:pt x="1" y="9950"/>
                  </a:cubicBezTo>
                  <a:cubicBezTo>
                    <a:pt x="744" y="9928"/>
                    <a:pt x="1272" y="9739"/>
                    <a:pt x="1776" y="9507"/>
                  </a:cubicBezTo>
                  <a:cubicBezTo>
                    <a:pt x="2483" y="9178"/>
                    <a:pt x="3179" y="8821"/>
                    <a:pt x="3858" y="8435"/>
                  </a:cubicBezTo>
                  <a:cubicBezTo>
                    <a:pt x="4204" y="8239"/>
                    <a:pt x="4533" y="7989"/>
                    <a:pt x="4822" y="7711"/>
                  </a:cubicBezTo>
                  <a:cubicBezTo>
                    <a:pt x="5447" y="7107"/>
                    <a:pt x="6144" y="6610"/>
                    <a:pt x="6907" y="6203"/>
                  </a:cubicBezTo>
                  <a:cubicBezTo>
                    <a:pt x="7143" y="6078"/>
                    <a:pt x="7362" y="5907"/>
                    <a:pt x="7547" y="5718"/>
                  </a:cubicBezTo>
                  <a:cubicBezTo>
                    <a:pt x="7997" y="5264"/>
                    <a:pt x="8076" y="4746"/>
                    <a:pt x="7797" y="4164"/>
                  </a:cubicBezTo>
                  <a:cubicBezTo>
                    <a:pt x="7704" y="3971"/>
                    <a:pt x="7572" y="3800"/>
                    <a:pt x="7451" y="3622"/>
                  </a:cubicBezTo>
                  <a:cubicBezTo>
                    <a:pt x="7182" y="3221"/>
                    <a:pt x="6918" y="2818"/>
                    <a:pt x="6633" y="2429"/>
                  </a:cubicBezTo>
                  <a:cubicBezTo>
                    <a:pt x="6444" y="2168"/>
                    <a:pt x="6269" y="1853"/>
                    <a:pt x="6007" y="1703"/>
                  </a:cubicBezTo>
                  <a:cubicBezTo>
                    <a:pt x="5440" y="1379"/>
                    <a:pt x="4962" y="961"/>
                    <a:pt x="4479" y="533"/>
                  </a:cubicBezTo>
                  <a:cubicBezTo>
                    <a:pt x="4243" y="329"/>
                    <a:pt x="3922" y="215"/>
                    <a:pt x="3625" y="93"/>
                  </a:cubicBezTo>
                  <a:cubicBezTo>
                    <a:pt x="3478" y="32"/>
                    <a:pt x="3350" y="1"/>
                    <a:pt x="323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3"/>
            <p:cNvSpPr/>
            <p:nvPr/>
          </p:nvSpPr>
          <p:spPr>
            <a:xfrm>
              <a:off x="2342550" y="5123675"/>
              <a:ext cx="214400" cy="196575"/>
            </a:xfrm>
            <a:custGeom>
              <a:rect b="b" l="l" r="r" t="t"/>
              <a:pathLst>
                <a:path extrusionOk="0" h="7863" w="8576">
                  <a:moveTo>
                    <a:pt x="2461" y="1"/>
                  </a:moveTo>
                  <a:cubicBezTo>
                    <a:pt x="2408" y="1"/>
                    <a:pt x="2361" y="6"/>
                    <a:pt x="2318" y="23"/>
                  </a:cubicBezTo>
                  <a:cubicBezTo>
                    <a:pt x="1354" y="417"/>
                    <a:pt x="651" y="1091"/>
                    <a:pt x="205" y="2031"/>
                  </a:cubicBezTo>
                  <a:cubicBezTo>
                    <a:pt x="1" y="2456"/>
                    <a:pt x="179" y="2820"/>
                    <a:pt x="423" y="3148"/>
                  </a:cubicBezTo>
                  <a:cubicBezTo>
                    <a:pt x="676" y="3495"/>
                    <a:pt x="972" y="3809"/>
                    <a:pt x="1265" y="4127"/>
                  </a:cubicBezTo>
                  <a:cubicBezTo>
                    <a:pt x="1611" y="4502"/>
                    <a:pt x="1979" y="4856"/>
                    <a:pt x="2326" y="5230"/>
                  </a:cubicBezTo>
                  <a:cubicBezTo>
                    <a:pt x="2758" y="5698"/>
                    <a:pt x="3236" y="6063"/>
                    <a:pt x="3894" y="6148"/>
                  </a:cubicBezTo>
                  <a:cubicBezTo>
                    <a:pt x="4479" y="6224"/>
                    <a:pt x="4833" y="6656"/>
                    <a:pt x="5168" y="7066"/>
                  </a:cubicBezTo>
                  <a:cubicBezTo>
                    <a:pt x="5607" y="7606"/>
                    <a:pt x="6172" y="7862"/>
                    <a:pt x="6815" y="7862"/>
                  </a:cubicBezTo>
                  <a:cubicBezTo>
                    <a:pt x="6858" y="7862"/>
                    <a:pt x="6900" y="7861"/>
                    <a:pt x="6943" y="7859"/>
                  </a:cubicBezTo>
                  <a:cubicBezTo>
                    <a:pt x="7901" y="7813"/>
                    <a:pt x="8575" y="7424"/>
                    <a:pt x="8575" y="6277"/>
                  </a:cubicBezTo>
                  <a:cubicBezTo>
                    <a:pt x="8575" y="6213"/>
                    <a:pt x="8526" y="6148"/>
                    <a:pt x="8443" y="5949"/>
                  </a:cubicBezTo>
                  <a:cubicBezTo>
                    <a:pt x="8369" y="6216"/>
                    <a:pt x="8329" y="6356"/>
                    <a:pt x="8293" y="6498"/>
                  </a:cubicBezTo>
                  <a:cubicBezTo>
                    <a:pt x="8141" y="7144"/>
                    <a:pt x="7693" y="7548"/>
                    <a:pt x="7074" y="7548"/>
                  </a:cubicBezTo>
                  <a:cubicBezTo>
                    <a:pt x="7043" y="7548"/>
                    <a:pt x="7011" y="7547"/>
                    <a:pt x="6979" y="7545"/>
                  </a:cubicBezTo>
                  <a:cubicBezTo>
                    <a:pt x="6436" y="7513"/>
                    <a:pt x="5918" y="7370"/>
                    <a:pt x="5547" y="6916"/>
                  </a:cubicBezTo>
                  <a:cubicBezTo>
                    <a:pt x="5040" y="6298"/>
                    <a:pt x="4451" y="5809"/>
                    <a:pt x="3612" y="5709"/>
                  </a:cubicBezTo>
                  <a:cubicBezTo>
                    <a:pt x="3436" y="5688"/>
                    <a:pt x="3226" y="5602"/>
                    <a:pt x="3111" y="5474"/>
                  </a:cubicBezTo>
                  <a:cubicBezTo>
                    <a:pt x="2315" y="4566"/>
                    <a:pt x="1255" y="3910"/>
                    <a:pt x="619" y="2848"/>
                  </a:cubicBezTo>
                  <a:cubicBezTo>
                    <a:pt x="537" y="2713"/>
                    <a:pt x="454" y="2573"/>
                    <a:pt x="358" y="2410"/>
                  </a:cubicBezTo>
                  <a:cubicBezTo>
                    <a:pt x="883" y="1381"/>
                    <a:pt x="1015" y="1253"/>
                    <a:pt x="2804" y="17"/>
                  </a:cubicBezTo>
                  <a:cubicBezTo>
                    <a:pt x="2662" y="17"/>
                    <a:pt x="2552" y="1"/>
                    <a:pt x="24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3"/>
            <p:cNvSpPr/>
            <p:nvPr/>
          </p:nvSpPr>
          <p:spPr>
            <a:xfrm>
              <a:off x="2745150" y="4961650"/>
              <a:ext cx="115725" cy="92775"/>
            </a:xfrm>
            <a:custGeom>
              <a:rect b="b" l="l" r="r" t="t"/>
              <a:pathLst>
                <a:path extrusionOk="0" h="3711" w="4629">
                  <a:moveTo>
                    <a:pt x="1014" y="481"/>
                  </a:moveTo>
                  <a:cubicBezTo>
                    <a:pt x="984" y="485"/>
                    <a:pt x="955" y="490"/>
                    <a:pt x="925" y="494"/>
                  </a:cubicBezTo>
                  <a:lnTo>
                    <a:pt x="946" y="516"/>
                  </a:lnTo>
                  <a:cubicBezTo>
                    <a:pt x="969" y="504"/>
                    <a:pt x="991" y="492"/>
                    <a:pt x="1014" y="481"/>
                  </a:cubicBezTo>
                  <a:close/>
                  <a:moveTo>
                    <a:pt x="68" y="3397"/>
                  </a:moveTo>
                  <a:lnTo>
                    <a:pt x="96" y="3422"/>
                  </a:lnTo>
                  <a:cubicBezTo>
                    <a:pt x="94" y="3415"/>
                    <a:pt x="92" y="3408"/>
                    <a:pt x="90" y="3401"/>
                  </a:cubicBezTo>
                  <a:lnTo>
                    <a:pt x="90" y="3401"/>
                  </a:lnTo>
                  <a:cubicBezTo>
                    <a:pt x="83" y="3400"/>
                    <a:pt x="75" y="3398"/>
                    <a:pt x="68" y="3397"/>
                  </a:cubicBezTo>
                  <a:close/>
                  <a:moveTo>
                    <a:pt x="2976" y="0"/>
                  </a:moveTo>
                  <a:cubicBezTo>
                    <a:pt x="2293" y="0"/>
                    <a:pt x="1637" y="163"/>
                    <a:pt x="1014" y="481"/>
                  </a:cubicBezTo>
                  <a:lnTo>
                    <a:pt x="1014" y="481"/>
                  </a:lnTo>
                  <a:cubicBezTo>
                    <a:pt x="1406" y="421"/>
                    <a:pt x="1801" y="358"/>
                    <a:pt x="2193" y="298"/>
                  </a:cubicBezTo>
                  <a:cubicBezTo>
                    <a:pt x="2379" y="269"/>
                    <a:pt x="2560" y="226"/>
                    <a:pt x="2746" y="216"/>
                  </a:cubicBezTo>
                  <a:cubicBezTo>
                    <a:pt x="2841" y="210"/>
                    <a:pt x="2936" y="208"/>
                    <a:pt x="3040" y="208"/>
                  </a:cubicBezTo>
                  <a:cubicBezTo>
                    <a:pt x="3199" y="208"/>
                    <a:pt x="3379" y="212"/>
                    <a:pt x="3610" y="212"/>
                  </a:cubicBezTo>
                  <a:cubicBezTo>
                    <a:pt x="3435" y="416"/>
                    <a:pt x="3368" y="559"/>
                    <a:pt x="3257" y="608"/>
                  </a:cubicBezTo>
                  <a:cubicBezTo>
                    <a:pt x="3039" y="709"/>
                    <a:pt x="2799" y="762"/>
                    <a:pt x="2564" y="819"/>
                  </a:cubicBezTo>
                  <a:cubicBezTo>
                    <a:pt x="2199" y="905"/>
                    <a:pt x="2199" y="898"/>
                    <a:pt x="1846" y="1298"/>
                  </a:cubicBezTo>
                  <a:cubicBezTo>
                    <a:pt x="2075" y="1345"/>
                    <a:pt x="2309" y="1353"/>
                    <a:pt x="2546" y="1353"/>
                  </a:cubicBezTo>
                  <a:cubicBezTo>
                    <a:pt x="2670" y="1353"/>
                    <a:pt x="2795" y="1351"/>
                    <a:pt x="2921" y="1351"/>
                  </a:cubicBezTo>
                  <a:cubicBezTo>
                    <a:pt x="3373" y="1351"/>
                    <a:pt x="3833" y="1380"/>
                    <a:pt x="4289" y="1644"/>
                  </a:cubicBezTo>
                  <a:cubicBezTo>
                    <a:pt x="4139" y="1772"/>
                    <a:pt x="4046" y="1915"/>
                    <a:pt x="3928" y="1944"/>
                  </a:cubicBezTo>
                  <a:cubicBezTo>
                    <a:pt x="3507" y="2037"/>
                    <a:pt x="3081" y="2098"/>
                    <a:pt x="2657" y="2151"/>
                  </a:cubicBezTo>
                  <a:cubicBezTo>
                    <a:pt x="2607" y="2157"/>
                    <a:pt x="2557" y="2159"/>
                    <a:pt x="2506" y="2159"/>
                  </a:cubicBezTo>
                  <a:cubicBezTo>
                    <a:pt x="2404" y="2159"/>
                    <a:pt x="2301" y="2151"/>
                    <a:pt x="2199" y="2151"/>
                  </a:cubicBezTo>
                  <a:cubicBezTo>
                    <a:pt x="2163" y="2151"/>
                    <a:pt x="2128" y="2152"/>
                    <a:pt x="2092" y="2155"/>
                  </a:cubicBezTo>
                  <a:cubicBezTo>
                    <a:pt x="2083" y="2155"/>
                    <a:pt x="2074" y="2156"/>
                    <a:pt x="2065" y="2156"/>
                  </a:cubicBezTo>
                  <a:cubicBezTo>
                    <a:pt x="1971" y="2156"/>
                    <a:pt x="1871" y="2122"/>
                    <a:pt x="1774" y="2122"/>
                  </a:cubicBezTo>
                  <a:cubicBezTo>
                    <a:pt x="1681" y="2122"/>
                    <a:pt x="1590" y="2153"/>
                    <a:pt x="1510" y="2276"/>
                  </a:cubicBezTo>
                  <a:cubicBezTo>
                    <a:pt x="1432" y="2398"/>
                    <a:pt x="1235" y="2444"/>
                    <a:pt x="1029" y="2555"/>
                  </a:cubicBezTo>
                  <a:cubicBezTo>
                    <a:pt x="1857" y="2797"/>
                    <a:pt x="2760" y="2651"/>
                    <a:pt x="3582" y="3308"/>
                  </a:cubicBezTo>
                  <a:cubicBezTo>
                    <a:pt x="3240" y="3412"/>
                    <a:pt x="2930" y="3447"/>
                    <a:pt x="2638" y="3447"/>
                  </a:cubicBezTo>
                  <a:cubicBezTo>
                    <a:pt x="2317" y="3447"/>
                    <a:pt x="2017" y="3405"/>
                    <a:pt x="1718" y="3366"/>
                  </a:cubicBezTo>
                  <a:cubicBezTo>
                    <a:pt x="1164" y="3294"/>
                    <a:pt x="617" y="3173"/>
                    <a:pt x="0" y="3062"/>
                  </a:cubicBezTo>
                  <a:lnTo>
                    <a:pt x="0" y="3062"/>
                  </a:lnTo>
                  <a:cubicBezTo>
                    <a:pt x="43" y="3224"/>
                    <a:pt x="67" y="3315"/>
                    <a:pt x="90" y="3401"/>
                  </a:cubicBezTo>
                  <a:lnTo>
                    <a:pt x="90" y="3401"/>
                  </a:lnTo>
                  <a:cubicBezTo>
                    <a:pt x="718" y="3489"/>
                    <a:pt x="1346" y="3599"/>
                    <a:pt x="1978" y="3666"/>
                  </a:cubicBezTo>
                  <a:cubicBezTo>
                    <a:pt x="2270" y="3695"/>
                    <a:pt x="2565" y="3711"/>
                    <a:pt x="2859" y="3711"/>
                  </a:cubicBezTo>
                  <a:cubicBezTo>
                    <a:pt x="2994" y="3711"/>
                    <a:pt x="3127" y="3708"/>
                    <a:pt x="3261" y="3701"/>
                  </a:cubicBezTo>
                  <a:cubicBezTo>
                    <a:pt x="3493" y="3687"/>
                    <a:pt x="3793" y="3594"/>
                    <a:pt x="3785" y="3308"/>
                  </a:cubicBezTo>
                  <a:cubicBezTo>
                    <a:pt x="3782" y="3140"/>
                    <a:pt x="3589" y="2947"/>
                    <a:pt x="3439" y="2827"/>
                  </a:cubicBezTo>
                  <a:cubicBezTo>
                    <a:pt x="3279" y="2698"/>
                    <a:pt x="3060" y="2641"/>
                    <a:pt x="2781" y="2512"/>
                  </a:cubicBezTo>
                  <a:cubicBezTo>
                    <a:pt x="3171" y="2430"/>
                    <a:pt x="3478" y="2380"/>
                    <a:pt x="3771" y="2294"/>
                  </a:cubicBezTo>
                  <a:cubicBezTo>
                    <a:pt x="3971" y="2233"/>
                    <a:pt x="4179" y="2148"/>
                    <a:pt x="4346" y="2019"/>
                  </a:cubicBezTo>
                  <a:cubicBezTo>
                    <a:pt x="4629" y="1801"/>
                    <a:pt x="4589" y="1441"/>
                    <a:pt x="4243" y="1330"/>
                  </a:cubicBezTo>
                  <a:cubicBezTo>
                    <a:pt x="3843" y="1198"/>
                    <a:pt x="3411" y="1155"/>
                    <a:pt x="2943" y="1065"/>
                  </a:cubicBezTo>
                  <a:cubicBezTo>
                    <a:pt x="3185" y="923"/>
                    <a:pt x="3435" y="798"/>
                    <a:pt x="3653" y="637"/>
                  </a:cubicBezTo>
                  <a:cubicBezTo>
                    <a:pt x="3746" y="569"/>
                    <a:pt x="3846" y="384"/>
                    <a:pt x="3814" y="308"/>
                  </a:cubicBezTo>
                  <a:cubicBezTo>
                    <a:pt x="3760" y="187"/>
                    <a:pt x="3610" y="44"/>
                    <a:pt x="3485" y="30"/>
                  </a:cubicBezTo>
                  <a:cubicBezTo>
                    <a:pt x="3314" y="10"/>
                    <a:pt x="3144" y="0"/>
                    <a:pt x="29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3"/>
            <p:cNvSpPr/>
            <p:nvPr/>
          </p:nvSpPr>
          <p:spPr>
            <a:xfrm>
              <a:off x="2615300" y="5031850"/>
              <a:ext cx="148500" cy="259850"/>
            </a:xfrm>
            <a:custGeom>
              <a:rect b="b" l="l" r="r" t="t"/>
              <a:pathLst>
                <a:path extrusionOk="0" h="10394" w="5940">
                  <a:moveTo>
                    <a:pt x="9" y="1"/>
                  </a:moveTo>
                  <a:lnTo>
                    <a:pt x="9" y="1"/>
                  </a:lnTo>
                  <a:cubicBezTo>
                    <a:pt x="1" y="504"/>
                    <a:pt x="276" y="904"/>
                    <a:pt x="480" y="1321"/>
                  </a:cubicBezTo>
                  <a:cubicBezTo>
                    <a:pt x="1697" y="3807"/>
                    <a:pt x="5244" y="9732"/>
                    <a:pt x="5940" y="10393"/>
                  </a:cubicBezTo>
                  <a:cubicBezTo>
                    <a:pt x="5854" y="10128"/>
                    <a:pt x="5833" y="9982"/>
                    <a:pt x="5765" y="9861"/>
                  </a:cubicBezTo>
                  <a:cubicBezTo>
                    <a:pt x="3947" y="6518"/>
                    <a:pt x="1797" y="3368"/>
                    <a:pt x="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3"/>
            <p:cNvSpPr/>
            <p:nvPr/>
          </p:nvSpPr>
          <p:spPr>
            <a:xfrm>
              <a:off x="2387375" y="4886050"/>
              <a:ext cx="163775" cy="71375"/>
            </a:xfrm>
            <a:custGeom>
              <a:rect b="b" l="l" r="r" t="t"/>
              <a:pathLst>
                <a:path extrusionOk="0" h="2855" w="6551">
                  <a:moveTo>
                    <a:pt x="2465" y="0"/>
                  </a:moveTo>
                  <a:cubicBezTo>
                    <a:pt x="2257" y="0"/>
                    <a:pt x="2135" y="129"/>
                    <a:pt x="1851" y="489"/>
                  </a:cubicBezTo>
                  <a:cubicBezTo>
                    <a:pt x="1719" y="329"/>
                    <a:pt x="1593" y="179"/>
                    <a:pt x="1504" y="65"/>
                  </a:cubicBezTo>
                  <a:cubicBezTo>
                    <a:pt x="1372" y="108"/>
                    <a:pt x="1257" y="172"/>
                    <a:pt x="1143" y="176"/>
                  </a:cubicBezTo>
                  <a:cubicBezTo>
                    <a:pt x="936" y="176"/>
                    <a:pt x="727" y="128"/>
                    <a:pt x="523" y="128"/>
                  </a:cubicBezTo>
                  <a:cubicBezTo>
                    <a:pt x="489" y="128"/>
                    <a:pt x="455" y="130"/>
                    <a:pt x="422" y="133"/>
                  </a:cubicBezTo>
                  <a:cubicBezTo>
                    <a:pt x="283" y="143"/>
                    <a:pt x="90" y="247"/>
                    <a:pt x="44" y="357"/>
                  </a:cubicBezTo>
                  <a:cubicBezTo>
                    <a:pt x="1" y="468"/>
                    <a:pt x="72" y="679"/>
                    <a:pt x="165" y="779"/>
                  </a:cubicBezTo>
                  <a:cubicBezTo>
                    <a:pt x="329" y="951"/>
                    <a:pt x="537" y="1094"/>
                    <a:pt x="743" y="1211"/>
                  </a:cubicBezTo>
                  <a:cubicBezTo>
                    <a:pt x="1040" y="1376"/>
                    <a:pt x="1326" y="1593"/>
                    <a:pt x="1836" y="1604"/>
                  </a:cubicBezTo>
                  <a:cubicBezTo>
                    <a:pt x="1283" y="1226"/>
                    <a:pt x="840" y="926"/>
                    <a:pt x="286" y="547"/>
                  </a:cubicBezTo>
                  <a:cubicBezTo>
                    <a:pt x="480" y="478"/>
                    <a:pt x="654" y="449"/>
                    <a:pt x="814" y="449"/>
                  </a:cubicBezTo>
                  <a:cubicBezTo>
                    <a:pt x="1183" y="449"/>
                    <a:pt x="1475" y="601"/>
                    <a:pt x="1761" y="751"/>
                  </a:cubicBezTo>
                  <a:cubicBezTo>
                    <a:pt x="2162" y="954"/>
                    <a:pt x="2543" y="1186"/>
                    <a:pt x="2972" y="1364"/>
                  </a:cubicBezTo>
                  <a:cubicBezTo>
                    <a:pt x="2790" y="997"/>
                    <a:pt x="2376" y="794"/>
                    <a:pt x="2283" y="293"/>
                  </a:cubicBezTo>
                  <a:cubicBezTo>
                    <a:pt x="2354" y="285"/>
                    <a:pt x="2424" y="281"/>
                    <a:pt x="2491" y="281"/>
                  </a:cubicBezTo>
                  <a:cubicBezTo>
                    <a:pt x="3289" y="281"/>
                    <a:pt x="3793" y="821"/>
                    <a:pt x="4382" y="1279"/>
                  </a:cubicBezTo>
                  <a:cubicBezTo>
                    <a:pt x="4304" y="1582"/>
                    <a:pt x="4076" y="1915"/>
                    <a:pt x="4382" y="2218"/>
                  </a:cubicBezTo>
                  <a:cubicBezTo>
                    <a:pt x="4447" y="2282"/>
                    <a:pt x="4514" y="2350"/>
                    <a:pt x="4579" y="2414"/>
                  </a:cubicBezTo>
                  <a:cubicBezTo>
                    <a:pt x="4768" y="2561"/>
                    <a:pt x="4954" y="2708"/>
                    <a:pt x="5140" y="2854"/>
                  </a:cubicBezTo>
                  <a:cubicBezTo>
                    <a:pt x="5168" y="2833"/>
                    <a:pt x="5193" y="2808"/>
                    <a:pt x="5218" y="2786"/>
                  </a:cubicBezTo>
                  <a:cubicBezTo>
                    <a:pt x="4976" y="2482"/>
                    <a:pt x="4729" y="2179"/>
                    <a:pt x="4418" y="1790"/>
                  </a:cubicBezTo>
                  <a:cubicBezTo>
                    <a:pt x="4447" y="1788"/>
                    <a:pt x="4475" y="1788"/>
                    <a:pt x="4503" y="1788"/>
                  </a:cubicBezTo>
                  <a:cubicBezTo>
                    <a:pt x="5367" y="1788"/>
                    <a:pt x="5852" y="2417"/>
                    <a:pt x="6550" y="2594"/>
                  </a:cubicBezTo>
                  <a:cubicBezTo>
                    <a:pt x="6368" y="2422"/>
                    <a:pt x="6186" y="2246"/>
                    <a:pt x="6004" y="2075"/>
                  </a:cubicBezTo>
                  <a:cubicBezTo>
                    <a:pt x="5965" y="2054"/>
                    <a:pt x="5929" y="2029"/>
                    <a:pt x="5897" y="2004"/>
                  </a:cubicBezTo>
                  <a:cubicBezTo>
                    <a:pt x="5708" y="1900"/>
                    <a:pt x="5526" y="1775"/>
                    <a:pt x="5325" y="1697"/>
                  </a:cubicBezTo>
                  <a:cubicBezTo>
                    <a:pt x="4997" y="1568"/>
                    <a:pt x="4736" y="1389"/>
                    <a:pt x="4501" y="1104"/>
                  </a:cubicBezTo>
                  <a:cubicBezTo>
                    <a:pt x="4082" y="593"/>
                    <a:pt x="3519" y="272"/>
                    <a:pt x="2879" y="87"/>
                  </a:cubicBezTo>
                  <a:cubicBezTo>
                    <a:pt x="2698" y="33"/>
                    <a:pt x="2570" y="0"/>
                    <a:pt x="24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3"/>
            <p:cNvSpPr/>
            <p:nvPr/>
          </p:nvSpPr>
          <p:spPr>
            <a:xfrm>
              <a:off x="2363900" y="5003450"/>
              <a:ext cx="113600" cy="76950"/>
            </a:xfrm>
            <a:custGeom>
              <a:rect b="b" l="l" r="r" t="t"/>
              <a:pathLst>
                <a:path extrusionOk="0" h="3078" w="4544">
                  <a:moveTo>
                    <a:pt x="4072" y="1257"/>
                  </a:moveTo>
                  <a:lnTo>
                    <a:pt x="4072" y="1257"/>
                  </a:lnTo>
                  <a:cubicBezTo>
                    <a:pt x="4041" y="1262"/>
                    <a:pt x="4011" y="1266"/>
                    <a:pt x="3981" y="1270"/>
                  </a:cubicBezTo>
                  <a:lnTo>
                    <a:pt x="3981" y="1270"/>
                  </a:lnTo>
                  <a:cubicBezTo>
                    <a:pt x="3998" y="1275"/>
                    <a:pt x="4015" y="1279"/>
                    <a:pt x="4032" y="1283"/>
                  </a:cubicBezTo>
                  <a:lnTo>
                    <a:pt x="4072" y="1257"/>
                  </a:lnTo>
                  <a:close/>
                  <a:moveTo>
                    <a:pt x="3904" y="1"/>
                  </a:moveTo>
                  <a:cubicBezTo>
                    <a:pt x="3847" y="1"/>
                    <a:pt x="3790" y="6"/>
                    <a:pt x="3732" y="15"/>
                  </a:cubicBezTo>
                  <a:cubicBezTo>
                    <a:pt x="2964" y="133"/>
                    <a:pt x="2201" y="279"/>
                    <a:pt x="1443" y="447"/>
                  </a:cubicBezTo>
                  <a:cubicBezTo>
                    <a:pt x="1232" y="497"/>
                    <a:pt x="1047" y="669"/>
                    <a:pt x="833" y="790"/>
                  </a:cubicBezTo>
                  <a:cubicBezTo>
                    <a:pt x="1154" y="1311"/>
                    <a:pt x="1647" y="1247"/>
                    <a:pt x="2132" y="1347"/>
                  </a:cubicBezTo>
                  <a:cubicBezTo>
                    <a:pt x="1865" y="1636"/>
                    <a:pt x="1543" y="1629"/>
                    <a:pt x="1293" y="1765"/>
                  </a:cubicBezTo>
                  <a:cubicBezTo>
                    <a:pt x="965" y="1943"/>
                    <a:pt x="611" y="2090"/>
                    <a:pt x="319" y="2319"/>
                  </a:cubicBezTo>
                  <a:cubicBezTo>
                    <a:pt x="1" y="2569"/>
                    <a:pt x="111" y="2933"/>
                    <a:pt x="500" y="3040"/>
                  </a:cubicBezTo>
                  <a:cubicBezTo>
                    <a:pt x="601" y="3069"/>
                    <a:pt x="711" y="3075"/>
                    <a:pt x="818" y="3075"/>
                  </a:cubicBezTo>
                  <a:cubicBezTo>
                    <a:pt x="866" y="3077"/>
                    <a:pt x="914" y="3078"/>
                    <a:pt x="961" y="3078"/>
                  </a:cubicBezTo>
                  <a:cubicBezTo>
                    <a:pt x="1864" y="3078"/>
                    <a:pt x="2703" y="2817"/>
                    <a:pt x="3508" y="2390"/>
                  </a:cubicBezTo>
                  <a:lnTo>
                    <a:pt x="3508" y="2390"/>
                  </a:lnTo>
                  <a:cubicBezTo>
                    <a:pt x="2703" y="2407"/>
                    <a:pt x="1925" y="2722"/>
                    <a:pt x="1070" y="2722"/>
                  </a:cubicBezTo>
                  <a:cubicBezTo>
                    <a:pt x="885" y="2722"/>
                    <a:pt x="697" y="2707"/>
                    <a:pt x="504" y="2672"/>
                  </a:cubicBezTo>
                  <a:cubicBezTo>
                    <a:pt x="625" y="2518"/>
                    <a:pt x="693" y="2361"/>
                    <a:pt x="808" y="2301"/>
                  </a:cubicBezTo>
                  <a:cubicBezTo>
                    <a:pt x="1813" y="1800"/>
                    <a:pt x="2865" y="1432"/>
                    <a:pt x="3981" y="1270"/>
                  </a:cubicBezTo>
                  <a:lnTo>
                    <a:pt x="3981" y="1270"/>
                  </a:lnTo>
                  <a:cubicBezTo>
                    <a:pt x="3802" y="1222"/>
                    <a:pt x="3623" y="1154"/>
                    <a:pt x="3444" y="1143"/>
                  </a:cubicBezTo>
                  <a:cubicBezTo>
                    <a:pt x="2936" y="1119"/>
                    <a:pt x="2425" y="1133"/>
                    <a:pt x="1922" y="1107"/>
                  </a:cubicBezTo>
                  <a:cubicBezTo>
                    <a:pt x="1650" y="1094"/>
                    <a:pt x="1361" y="1094"/>
                    <a:pt x="1093" y="740"/>
                  </a:cubicBezTo>
                  <a:cubicBezTo>
                    <a:pt x="1500" y="633"/>
                    <a:pt x="1822" y="501"/>
                    <a:pt x="2154" y="465"/>
                  </a:cubicBezTo>
                  <a:cubicBezTo>
                    <a:pt x="2933" y="385"/>
                    <a:pt x="3720" y="345"/>
                    <a:pt x="4503" y="289"/>
                  </a:cubicBezTo>
                  <a:lnTo>
                    <a:pt x="4503" y="289"/>
                  </a:lnTo>
                  <a:cubicBezTo>
                    <a:pt x="4508" y="296"/>
                    <a:pt x="4513" y="304"/>
                    <a:pt x="4518" y="311"/>
                  </a:cubicBezTo>
                  <a:lnTo>
                    <a:pt x="4543" y="286"/>
                  </a:lnTo>
                  <a:lnTo>
                    <a:pt x="4543" y="286"/>
                  </a:lnTo>
                  <a:cubicBezTo>
                    <a:pt x="4530" y="287"/>
                    <a:pt x="4516" y="288"/>
                    <a:pt x="4503" y="289"/>
                  </a:cubicBezTo>
                  <a:lnTo>
                    <a:pt x="4503" y="289"/>
                  </a:lnTo>
                  <a:cubicBezTo>
                    <a:pt x="4348" y="79"/>
                    <a:pt x="4131" y="1"/>
                    <a:pt x="39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3"/>
            <p:cNvSpPr/>
            <p:nvPr/>
          </p:nvSpPr>
          <p:spPr>
            <a:xfrm>
              <a:off x="2846100" y="4902925"/>
              <a:ext cx="66200" cy="172975"/>
            </a:xfrm>
            <a:custGeom>
              <a:rect b="b" l="l" r="r" t="t"/>
              <a:pathLst>
                <a:path extrusionOk="0" h="6919" w="2648">
                  <a:moveTo>
                    <a:pt x="1944" y="5476"/>
                  </a:moveTo>
                  <a:lnTo>
                    <a:pt x="1958" y="5493"/>
                  </a:lnTo>
                  <a:cubicBezTo>
                    <a:pt x="1958" y="5491"/>
                    <a:pt x="1958" y="5489"/>
                    <a:pt x="1958" y="5488"/>
                  </a:cubicBezTo>
                  <a:lnTo>
                    <a:pt x="1958" y="5488"/>
                  </a:lnTo>
                  <a:cubicBezTo>
                    <a:pt x="1953" y="5484"/>
                    <a:pt x="1949" y="5480"/>
                    <a:pt x="1944" y="5476"/>
                  </a:cubicBezTo>
                  <a:close/>
                  <a:moveTo>
                    <a:pt x="1115" y="0"/>
                  </a:moveTo>
                  <a:cubicBezTo>
                    <a:pt x="1362" y="615"/>
                    <a:pt x="1568" y="1126"/>
                    <a:pt x="1801" y="1693"/>
                  </a:cubicBezTo>
                  <a:cubicBezTo>
                    <a:pt x="1169" y="1847"/>
                    <a:pt x="551" y="1597"/>
                    <a:pt x="1" y="2051"/>
                  </a:cubicBezTo>
                  <a:lnTo>
                    <a:pt x="1351" y="2051"/>
                  </a:lnTo>
                  <a:cubicBezTo>
                    <a:pt x="1054" y="2272"/>
                    <a:pt x="904" y="2382"/>
                    <a:pt x="751" y="2501"/>
                  </a:cubicBezTo>
                  <a:cubicBezTo>
                    <a:pt x="882" y="2557"/>
                    <a:pt x="964" y="2592"/>
                    <a:pt x="1051" y="2592"/>
                  </a:cubicBezTo>
                  <a:cubicBezTo>
                    <a:pt x="1196" y="2592"/>
                    <a:pt x="1355" y="2494"/>
                    <a:pt x="1779" y="2232"/>
                  </a:cubicBezTo>
                  <a:cubicBezTo>
                    <a:pt x="1911" y="2511"/>
                    <a:pt x="2040" y="2783"/>
                    <a:pt x="2193" y="3101"/>
                  </a:cubicBezTo>
                  <a:cubicBezTo>
                    <a:pt x="1779" y="3061"/>
                    <a:pt x="1448" y="3033"/>
                    <a:pt x="1112" y="3000"/>
                  </a:cubicBezTo>
                  <a:cubicBezTo>
                    <a:pt x="1105" y="3036"/>
                    <a:pt x="1097" y="3071"/>
                    <a:pt x="1090" y="3107"/>
                  </a:cubicBezTo>
                  <a:cubicBezTo>
                    <a:pt x="1362" y="3218"/>
                    <a:pt x="1636" y="3329"/>
                    <a:pt x="1893" y="3432"/>
                  </a:cubicBezTo>
                  <a:cubicBezTo>
                    <a:pt x="1936" y="3890"/>
                    <a:pt x="1512" y="3882"/>
                    <a:pt x="1354" y="4111"/>
                  </a:cubicBezTo>
                  <a:cubicBezTo>
                    <a:pt x="1439" y="4167"/>
                    <a:pt x="1517" y="4189"/>
                    <a:pt x="1592" y="4189"/>
                  </a:cubicBezTo>
                  <a:cubicBezTo>
                    <a:pt x="1803" y="4189"/>
                    <a:pt x="1986" y="4011"/>
                    <a:pt x="2215" y="3911"/>
                  </a:cubicBezTo>
                  <a:lnTo>
                    <a:pt x="2215" y="3911"/>
                  </a:lnTo>
                  <a:cubicBezTo>
                    <a:pt x="2240" y="4271"/>
                    <a:pt x="2390" y="4571"/>
                    <a:pt x="1997" y="4840"/>
                  </a:cubicBezTo>
                  <a:cubicBezTo>
                    <a:pt x="1887" y="4914"/>
                    <a:pt x="1964" y="5263"/>
                    <a:pt x="1958" y="5488"/>
                  </a:cubicBezTo>
                  <a:lnTo>
                    <a:pt x="1958" y="5488"/>
                  </a:lnTo>
                  <a:cubicBezTo>
                    <a:pt x="2426" y="5909"/>
                    <a:pt x="2282" y="6363"/>
                    <a:pt x="1847" y="6918"/>
                  </a:cubicBezTo>
                  <a:cubicBezTo>
                    <a:pt x="2498" y="6543"/>
                    <a:pt x="2615" y="6382"/>
                    <a:pt x="2493" y="5929"/>
                  </a:cubicBezTo>
                  <a:cubicBezTo>
                    <a:pt x="2361" y="5440"/>
                    <a:pt x="2383" y="4975"/>
                    <a:pt x="2504" y="4493"/>
                  </a:cubicBezTo>
                  <a:cubicBezTo>
                    <a:pt x="2648" y="3925"/>
                    <a:pt x="2468" y="3371"/>
                    <a:pt x="2333" y="2825"/>
                  </a:cubicBezTo>
                  <a:cubicBezTo>
                    <a:pt x="2193" y="2283"/>
                    <a:pt x="2065" y="1733"/>
                    <a:pt x="1898" y="1200"/>
                  </a:cubicBezTo>
                  <a:cubicBezTo>
                    <a:pt x="1794" y="869"/>
                    <a:pt x="1636" y="554"/>
                    <a:pt x="1479" y="247"/>
                  </a:cubicBezTo>
                  <a:cubicBezTo>
                    <a:pt x="1433" y="157"/>
                    <a:pt x="1293" y="114"/>
                    <a:pt x="11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3"/>
            <p:cNvSpPr/>
            <p:nvPr/>
          </p:nvSpPr>
          <p:spPr>
            <a:xfrm>
              <a:off x="2664500" y="4848825"/>
              <a:ext cx="76375" cy="101250"/>
            </a:xfrm>
            <a:custGeom>
              <a:rect b="b" l="l" r="r" t="t"/>
              <a:pathLst>
                <a:path extrusionOk="0" h="4050" w="3055">
                  <a:moveTo>
                    <a:pt x="448" y="641"/>
                  </a:moveTo>
                  <a:lnTo>
                    <a:pt x="448" y="641"/>
                  </a:lnTo>
                  <a:cubicBezTo>
                    <a:pt x="442" y="643"/>
                    <a:pt x="436" y="645"/>
                    <a:pt x="429" y="646"/>
                  </a:cubicBezTo>
                  <a:lnTo>
                    <a:pt x="444" y="658"/>
                  </a:lnTo>
                  <a:cubicBezTo>
                    <a:pt x="445" y="652"/>
                    <a:pt x="447" y="646"/>
                    <a:pt x="448" y="641"/>
                  </a:cubicBezTo>
                  <a:close/>
                  <a:moveTo>
                    <a:pt x="333" y="2168"/>
                  </a:moveTo>
                  <a:lnTo>
                    <a:pt x="333" y="2168"/>
                  </a:lnTo>
                  <a:cubicBezTo>
                    <a:pt x="314" y="2184"/>
                    <a:pt x="295" y="2199"/>
                    <a:pt x="276" y="2214"/>
                  </a:cubicBezTo>
                  <a:cubicBezTo>
                    <a:pt x="297" y="2199"/>
                    <a:pt x="316" y="2184"/>
                    <a:pt x="333" y="2168"/>
                  </a:cubicBezTo>
                  <a:close/>
                  <a:moveTo>
                    <a:pt x="1251" y="0"/>
                  </a:moveTo>
                  <a:cubicBezTo>
                    <a:pt x="773" y="70"/>
                    <a:pt x="537" y="273"/>
                    <a:pt x="448" y="641"/>
                  </a:cubicBezTo>
                  <a:lnTo>
                    <a:pt x="448" y="641"/>
                  </a:lnTo>
                  <a:cubicBezTo>
                    <a:pt x="581" y="600"/>
                    <a:pt x="715" y="561"/>
                    <a:pt x="944" y="493"/>
                  </a:cubicBezTo>
                  <a:lnTo>
                    <a:pt x="944" y="493"/>
                  </a:lnTo>
                  <a:cubicBezTo>
                    <a:pt x="744" y="829"/>
                    <a:pt x="530" y="1078"/>
                    <a:pt x="444" y="1365"/>
                  </a:cubicBezTo>
                  <a:cubicBezTo>
                    <a:pt x="370" y="1607"/>
                    <a:pt x="613" y="1913"/>
                    <a:pt x="333" y="2168"/>
                  </a:cubicBezTo>
                  <a:lnTo>
                    <a:pt x="333" y="2168"/>
                  </a:lnTo>
                  <a:cubicBezTo>
                    <a:pt x="1134" y="1512"/>
                    <a:pt x="1691" y="623"/>
                    <a:pt x="2772" y="190"/>
                  </a:cubicBezTo>
                  <a:lnTo>
                    <a:pt x="2772" y="190"/>
                  </a:lnTo>
                  <a:cubicBezTo>
                    <a:pt x="2697" y="418"/>
                    <a:pt x="2683" y="575"/>
                    <a:pt x="2600" y="679"/>
                  </a:cubicBezTo>
                  <a:cubicBezTo>
                    <a:pt x="2279" y="1111"/>
                    <a:pt x="1929" y="1518"/>
                    <a:pt x="1608" y="1947"/>
                  </a:cubicBezTo>
                  <a:cubicBezTo>
                    <a:pt x="1344" y="2296"/>
                    <a:pt x="873" y="2497"/>
                    <a:pt x="858" y="3033"/>
                  </a:cubicBezTo>
                  <a:cubicBezTo>
                    <a:pt x="855" y="3118"/>
                    <a:pt x="658" y="3193"/>
                    <a:pt x="555" y="3279"/>
                  </a:cubicBezTo>
                  <a:cubicBezTo>
                    <a:pt x="358" y="3443"/>
                    <a:pt x="165" y="3611"/>
                    <a:pt x="1" y="3836"/>
                  </a:cubicBezTo>
                  <a:cubicBezTo>
                    <a:pt x="651" y="3664"/>
                    <a:pt x="1087" y="3007"/>
                    <a:pt x="1851" y="3007"/>
                  </a:cubicBezTo>
                  <a:cubicBezTo>
                    <a:pt x="1792" y="3547"/>
                    <a:pt x="1308" y="3688"/>
                    <a:pt x="1098" y="4031"/>
                  </a:cubicBezTo>
                  <a:lnTo>
                    <a:pt x="1098" y="4031"/>
                  </a:lnTo>
                  <a:cubicBezTo>
                    <a:pt x="1550" y="4010"/>
                    <a:pt x="1769" y="3661"/>
                    <a:pt x="1987" y="3343"/>
                  </a:cubicBezTo>
                  <a:cubicBezTo>
                    <a:pt x="2190" y="3036"/>
                    <a:pt x="2054" y="2825"/>
                    <a:pt x="1654" y="2757"/>
                  </a:cubicBezTo>
                  <a:cubicBezTo>
                    <a:pt x="1562" y="2739"/>
                    <a:pt x="1465" y="2736"/>
                    <a:pt x="1358" y="2728"/>
                  </a:cubicBezTo>
                  <a:cubicBezTo>
                    <a:pt x="1926" y="1929"/>
                    <a:pt x="2472" y="1168"/>
                    <a:pt x="3004" y="400"/>
                  </a:cubicBezTo>
                  <a:cubicBezTo>
                    <a:pt x="3055" y="328"/>
                    <a:pt x="3022" y="196"/>
                    <a:pt x="3033" y="54"/>
                  </a:cubicBezTo>
                  <a:cubicBezTo>
                    <a:pt x="2937" y="33"/>
                    <a:pt x="2847" y="23"/>
                    <a:pt x="2762" y="23"/>
                  </a:cubicBezTo>
                  <a:cubicBezTo>
                    <a:pt x="2060" y="23"/>
                    <a:pt x="1705" y="696"/>
                    <a:pt x="1143" y="958"/>
                  </a:cubicBezTo>
                  <a:cubicBezTo>
                    <a:pt x="1176" y="646"/>
                    <a:pt x="1212" y="350"/>
                    <a:pt x="1251" y="0"/>
                  </a:cubicBezTo>
                  <a:close/>
                  <a:moveTo>
                    <a:pt x="1098" y="4031"/>
                  </a:moveTo>
                  <a:cubicBezTo>
                    <a:pt x="1088" y="4032"/>
                    <a:pt x="1079" y="4032"/>
                    <a:pt x="1069" y="4032"/>
                  </a:cubicBezTo>
                  <a:lnTo>
                    <a:pt x="1087" y="4050"/>
                  </a:lnTo>
                  <a:cubicBezTo>
                    <a:pt x="1090" y="4044"/>
                    <a:pt x="1094" y="4037"/>
                    <a:pt x="1098" y="403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3"/>
            <p:cNvSpPr/>
            <p:nvPr/>
          </p:nvSpPr>
          <p:spPr>
            <a:xfrm>
              <a:off x="2691300" y="5035775"/>
              <a:ext cx="198675" cy="72525"/>
            </a:xfrm>
            <a:custGeom>
              <a:rect b="b" l="l" r="r" t="t"/>
              <a:pathLst>
                <a:path extrusionOk="0" h="2901" w="7947">
                  <a:moveTo>
                    <a:pt x="0" y="0"/>
                  </a:moveTo>
                  <a:lnTo>
                    <a:pt x="0" y="0"/>
                  </a:lnTo>
                  <a:cubicBezTo>
                    <a:pt x="350" y="322"/>
                    <a:pt x="1161" y="762"/>
                    <a:pt x="1732" y="925"/>
                  </a:cubicBezTo>
                  <a:cubicBezTo>
                    <a:pt x="2764" y="1225"/>
                    <a:pt x="3804" y="1507"/>
                    <a:pt x="4839" y="1804"/>
                  </a:cubicBezTo>
                  <a:cubicBezTo>
                    <a:pt x="5382" y="1962"/>
                    <a:pt x="5932" y="2100"/>
                    <a:pt x="6461" y="2300"/>
                  </a:cubicBezTo>
                  <a:cubicBezTo>
                    <a:pt x="6946" y="2483"/>
                    <a:pt x="7411" y="2740"/>
                    <a:pt x="7946" y="2900"/>
                  </a:cubicBezTo>
                  <a:cubicBezTo>
                    <a:pt x="7857" y="2801"/>
                    <a:pt x="7782" y="2672"/>
                    <a:pt x="7671" y="2604"/>
                  </a:cubicBezTo>
                  <a:cubicBezTo>
                    <a:pt x="6643" y="1997"/>
                    <a:pt x="5493" y="1690"/>
                    <a:pt x="4383" y="1286"/>
                  </a:cubicBezTo>
                  <a:cubicBezTo>
                    <a:pt x="3654" y="1022"/>
                    <a:pt x="2939" y="719"/>
                    <a:pt x="2222" y="432"/>
                  </a:cubicBezTo>
                  <a:lnTo>
                    <a:pt x="2222" y="432"/>
                  </a:lnTo>
                  <a:lnTo>
                    <a:pt x="2250" y="457"/>
                  </a:lnTo>
                  <a:cubicBezTo>
                    <a:pt x="1515" y="307"/>
                    <a:pt x="783" y="15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3"/>
            <p:cNvSpPr/>
            <p:nvPr/>
          </p:nvSpPr>
          <p:spPr>
            <a:xfrm>
              <a:off x="2485225" y="4717025"/>
              <a:ext cx="56375" cy="141550"/>
            </a:xfrm>
            <a:custGeom>
              <a:rect b="b" l="l" r="r" t="t"/>
              <a:pathLst>
                <a:path extrusionOk="0" h="5662" w="2255">
                  <a:moveTo>
                    <a:pt x="33" y="1"/>
                  </a:moveTo>
                  <a:cubicBezTo>
                    <a:pt x="33" y="83"/>
                    <a:pt x="0" y="184"/>
                    <a:pt x="40" y="233"/>
                  </a:cubicBezTo>
                  <a:cubicBezTo>
                    <a:pt x="511" y="919"/>
                    <a:pt x="465" y="1751"/>
                    <a:pt x="683" y="2508"/>
                  </a:cubicBezTo>
                  <a:cubicBezTo>
                    <a:pt x="729" y="2669"/>
                    <a:pt x="686" y="2869"/>
                    <a:pt x="643" y="3037"/>
                  </a:cubicBezTo>
                  <a:cubicBezTo>
                    <a:pt x="633" y="3083"/>
                    <a:pt x="465" y="3087"/>
                    <a:pt x="358" y="3111"/>
                  </a:cubicBezTo>
                  <a:cubicBezTo>
                    <a:pt x="612" y="3826"/>
                    <a:pt x="876" y="4562"/>
                    <a:pt x="1136" y="5297"/>
                  </a:cubicBezTo>
                  <a:cubicBezTo>
                    <a:pt x="1187" y="5394"/>
                    <a:pt x="1236" y="5486"/>
                    <a:pt x="1283" y="5583"/>
                  </a:cubicBezTo>
                  <a:cubicBezTo>
                    <a:pt x="1551" y="5455"/>
                    <a:pt x="1386" y="5276"/>
                    <a:pt x="1337" y="5108"/>
                  </a:cubicBezTo>
                  <a:cubicBezTo>
                    <a:pt x="1179" y="4568"/>
                    <a:pt x="1019" y="4029"/>
                    <a:pt x="872" y="3483"/>
                  </a:cubicBezTo>
                  <a:cubicBezTo>
                    <a:pt x="851" y="3401"/>
                    <a:pt x="890" y="3301"/>
                    <a:pt x="922" y="3040"/>
                  </a:cubicBezTo>
                  <a:cubicBezTo>
                    <a:pt x="1594" y="3912"/>
                    <a:pt x="1843" y="4812"/>
                    <a:pt x="2222" y="5661"/>
                  </a:cubicBezTo>
                  <a:cubicBezTo>
                    <a:pt x="2222" y="5536"/>
                    <a:pt x="2255" y="5404"/>
                    <a:pt x="2219" y="5290"/>
                  </a:cubicBezTo>
                  <a:cubicBezTo>
                    <a:pt x="1980" y="4490"/>
                    <a:pt x="1668" y="3719"/>
                    <a:pt x="1194" y="3022"/>
                  </a:cubicBezTo>
                  <a:cubicBezTo>
                    <a:pt x="729" y="2348"/>
                    <a:pt x="633" y="1587"/>
                    <a:pt x="704" y="790"/>
                  </a:cubicBezTo>
                  <a:cubicBezTo>
                    <a:pt x="712" y="726"/>
                    <a:pt x="793" y="665"/>
                    <a:pt x="865" y="569"/>
                  </a:cubicBezTo>
                  <a:cubicBezTo>
                    <a:pt x="1490" y="1276"/>
                    <a:pt x="1554" y="2190"/>
                    <a:pt x="1869" y="3115"/>
                  </a:cubicBezTo>
                  <a:cubicBezTo>
                    <a:pt x="2036" y="2737"/>
                    <a:pt x="1965" y="2462"/>
                    <a:pt x="1919" y="2190"/>
                  </a:cubicBezTo>
                  <a:lnTo>
                    <a:pt x="1919" y="2190"/>
                  </a:lnTo>
                  <a:lnTo>
                    <a:pt x="1940" y="2219"/>
                  </a:lnTo>
                  <a:cubicBezTo>
                    <a:pt x="1783" y="1855"/>
                    <a:pt x="1629" y="1491"/>
                    <a:pt x="1469" y="1126"/>
                  </a:cubicBezTo>
                  <a:cubicBezTo>
                    <a:pt x="1383" y="929"/>
                    <a:pt x="1301" y="730"/>
                    <a:pt x="1187" y="551"/>
                  </a:cubicBezTo>
                  <a:cubicBezTo>
                    <a:pt x="1067" y="359"/>
                    <a:pt x="994" y="267"/>
                    <a:pt x="883" y="267"/>
                  </a:cubicBezTo>
                  <a:cubicBezTo>
                    <a:pt x="782" y="267"/>
                    <a:pt x="650" y="343"/>
                    <a:pt x="422" y="487"/>
                  </a:cubicBezTo>
                  <a:cubicBezTo>
                    <a:pt x="322" y="337"/>
                    <a:pt x="219" y="187"/>
                    <a:pt x="112" y="37"/>
                  </a:cubicBezTo>
                  <a:cubicBezTo>
                    <a:pt x="101" y="19"/>
                    <a:pt x="69" y="16"/>
                    <a:pt x="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3"/>
            <p:cNvSpPr/>
            <p:nvPr/>
          </p:nvSpPr>
          <p:spPr>
            <a:xfrm>
              <a:off x="2710400" y="5164950"/>
              <a:ext cx="111175" cy="110400"/>
            </a:xfrm>
            <a:custGeom>
              <a:rect b="b" l="l" r="r" t="t"/>
              <a:pathLst>
                <a:path extrusionOk="0" h="4416" w="4447">
                  <a:moveTo>
                    <a:pt x="1" y="1"/>
                  </a:moveTo>
                  <a:lnTo>
                    <a:pt x="1" y="1"/>
                  </a:lnTo>
                  <a:cubicBezTo>
                    <a:pt x="29" y="69"/>
                    <a:pt x="62" y="208"/>
                    <a:pt x="133" y="316"/>
                  </a:cubicBezTo>
                  <a:cubicBezTo>
                    <a:pt x="940" y="1504"/>
                    <a:pt x="2054" y="2348"/>
                    <a:pt x="3279" y="3047"/>
                  </a:cubicBezTo>
                  <a:cubicBezTo>
                    <a:pt x="3675" y="3276"/>
                    <a:pt x="3957" y="3548"/>
                    <a:pt x="4129" y="4062"/>
                  </a:cubicBezTo>
                  <a:cubicBezTo>
                    <a:pt x="3850" y="4019"/>
                    <a:pt x="3632" y="3983"/>
                    <a:pt x="3404" y="3947"/>
                  </a:cubicBezTo>
                  <a:lnTo>
                    <a:pt x="3404" y="3947"/>
                  </a:lnTo>
                  <a:cubicBezTo>
                    <a:pt x="3411" y="3986"/>
                    <a:pt x="3408" y="4047"/>
                    <a:pt x="3426" y="4054"/>
                  </a:cubicBezTo>
                  <a:cubicBezTo>
                    <a:pt x="3692" y="4172"/>
                    <a:pt x="3963" y="4282"/>
                    <a:pt x="4230" y="4393"/>
                  </a:cubicBezTo>
                  <a:lnTo>
                    <a:pt x="4230" y="4393"/>
                  </a:lnTo>
                  <a:cubicBezTo>
                    <a:pt x="4447" y="4167"/>
                    <a:pt x="4398" y="3926"/>
                    <a:pt x="4229" y="3694"/>
                  </a:cubicBezTo>
                  <a:cubicBezTo>
                    <a:pt x="4039" y="3433"/>
                    <a:pt x="3858" y="3194"/>
                    <a:pt x="3943" y="2823"/>
                  </a:cubicBezTo>
                  <a:cubicBezTo>
                    <a:pt x="3979" y="2669"/>
                    <a:pt x="3861" y="2458"/>
                    <a:pt x="3764" y="2301"/>
                  </a:cubicBezTo>
                  <a:cubicBezTo>
                    <a:pt x="3418" y="1719"/>
                    <a:pt x="2954" y="1247"/>
                    <a:pt x="2347" y="912"/>
                  </a:cubicBezTo>
                  <a:lnTo>
                    <a:pt x="2347" y="912"/>
                  </a:lnTo>
                  <a:cubicBezTo>
                    <a:pt x="2465" y="1269"/>
                    <a:pt x="2783" y="1476"/>
                    <a:pt x="2990" y="1761"/>
                  </a:cubicBezTo>
                  <a:cubicBezTo>
                    <a:pt x="3212" y="2061"/>
                    <a:pt x="3411" y="2373"/>
                    <a:pt x="3729" y="2837"/>
                  </a:cubicBezTo>
                  <a:cubicBezTo>
                    <a:pt x="2783" y="2537"/>
                    <a:pt x="2226" y="1994"/>
                    <a:pt x="1643" y="1512"/>
                  </a:cubicBezTo>
                  <a:cubicBezTo>
                    <a:pt x="1064" y="1029"/>
                    <a:pt x="533" y="494"/>
                    <a:pt x="1" y="1"/>
                  </a:cubicBezTo>
                  <a:close/>
                  <a:moveTo>
                    <a:pt x="4230" y="4393"/>
                  </a:moveTo>
                  <a:cubicBezTo>
                    <a:pt x="4223" y="4400"/>
                    <a:pt x="4215" y="4408"/>
                    <a:pt x="4207" y="4415"/>
                  </a:cubicBezTo>
                  <a:lnTo>
                    <a:pt x="4232" y="4394"/>
                  </a:lnTo>
                  <a:cubicBezTo>
                    <a:pt x="4232" y="4393"/>
                    <a:pt x="4231" y="4393"/>
                    <a:pt x="4230" y="439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3"/>
            <p:cNvSpPr/>
            <p:nvPr/>
          </p:nvSpPr>
          <p:spPr>
            <a:xfrm>
              <a:off x="2624250" y="5147475"/>
              <a:ext cx="39050" cy="147525"/>
            </a:xfrm>
            <a:custGeom>
              <a:rect b="b" l="l" r="r" t="t"/>
              <a:pathLst>
                <a:path extrusionOk="0" h="5901" w="1562">
                  <a:moveTo>
                    <a:pt x="139" y="1"/>
                  </a:moveTo>
                  <a:cubicBezTo>
                    <a:pt x="93" y="14"/>
                    <a:pt x="47" y="32"/>
                    <a:pt x="0" y="47"/>
                  </a:cubicBezTo>
                  <a:cubicBezTo>
                    <a:pt x="108" y="1029"/>
                    <a:pt x="211" y="2015"/>
                    <a:pt x="322" y="2996"/>
                  </a:cubicBezTo>
                  <a:cubicBezTo>
                    <a:pt x="429" y="3939"/>
                    <a:pt x="611" y="4878"/>
                    <a:pt x="233" y="5900"/>
                  </a:cubicBezTo>
                  <a:cubicBezTo>
                    <a:pt x="757" y="5529"/>
                    <a:pt x="689" y="5028"/>
                    <a:pt x="686" y="4586"/>
                  </a:cubicBezTo>
                  <a:cubicBezTo>
                    <a:pt x="686" y="4136"/>
                    <a:pt x="607" y="3682"/>
                    <a:pt x="554" y="3161"/>
                  </a:cubicBezTo>
                  <a:lnTo>
                    <a:pt x="554" y="3161"/>
                  </a:lnTo>
                  <a:cubicBezTo>
                    <a:pt x="800" y="3296"/>
                    <a:pt x="983" y="3400"/>
                    <a:pt x="1168" y="3504"/>
                  </a:cubicBezTo>
                  <a:cubicBezTo>
                    <a:pt x="1561" y="2747"/>
                    <a:pt x="1397" y="1314"/>
                    <a:pt x="765" y="229"/>
                  </a:cubicBezTo>
                  <a:lnTo>
                    <a:pt x="765" y="229"/>
                  </a:lnTo>
                  <a:cubicBezTo>
                    <a:pt x="922" y="1218"/>
                    <a:pt x="1225" y="2068"/>
                    <a:pt x="1068" y="2964"/>
                  </a:cubicBezTo>
                  <a:cubicBezTo>
                    <a:pt x="736" y="2722"/>
                    <a:pt x="629" y="2486"/>
                    <a:pt x="439" y="1550"/>
                  </a:cubicBezTo>
                  <a:cubicBezTo>
                    <a:pt x="332" y="1036"/>
                    <a:pt x="240" y="518"/>
                    <a:pt x="13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3"/>
            <p:cNvSpPr/>
            <p:nvPr/>
          </p:nvSpPr>
          <p:spPr>
            <a:xfrm>
              <a:off x="2600050" y="5037300"/>
              <a:ext cx="78500" cy="160825"/>
            </a:xfrm>
            <a:custGeom>
              <a:rect b="b" l="l" r="r" t="t"/>
              <a:pathLst>
                <a:path extrusionOk="0" h="6433" w="3140">
                  <a:moveTo>
                    <a:pt x="1" y="0"/>
                  </a:moveTo>
                  <a:lnTo>
                    <a:pt x="1" y="0"/>
                  </a:lnTo>
                  <a:cubicBezTo>
                    <a:pt x="22" y="239"/>
                    <a:pt x="1" y="396"/>
                    <a:pt x="47" y="529"/>
                  </a:cubicBezTo>
                  <a:cubicBezTo>
                    <a:pt x="229" y="1004"/>
                    <a:pt x="400" y="1489"/>
                    <a:pt x="636" y="1939"/>
                  </a:cubicBezTo>
                  <a:cubicBezTo>
                    <a:pt x="1361" y="3318"/>
                    <a:pt x="2107" y="4682"/>
                    <a:pt x="2854" y="6050"/>
                  </a:cubicBezTo>
                  <a:cubicBezTo>
                    <a:pt x="2911" y="6157"/>
                    <a:pt x="3001" y="6250"/>
                    <a:pt x="3139" y="6432"/>
                  </a:cubicBezTo>
                  <a:cubicBezTo>
                    <a:pt x="3121" y="6250"/>
                    <a:pt x="3133" y="6171"/>
                    <a:pt x="3104" y="6107"/>
                  </a:cubicBezTo>
                  <a:cubicBezTo>
                    <a:pt x="2168" y="4118"/>
                    <a:pt x="1226" y="2128"/>
                    <a:pt x="279" y="143"/>
                  </a:cubicBezTo>
                  <a:cubicBezTo>
                    <a:pt x="261" y="107"/>
                    <a:pt x="190" y="9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3"/>
            <p:cNvSpPr/>
            <p:nvPr/>
          </p:nvSpPr>
          <p:spPr>
            <a:xfrm>
              <a:off x="2560125" y="5072475"/>
              <a:ext cx="30650" cy="184200"/>
            </a:xfrm>
            <a:custGeom>
              <a:rect b="b" l="l" r="r" t="t"/>
              <a:pathLst>
                <a:path extrusionOk="0" h="7368" w="1226">
                  <a:moveTo>
                    <a:pt x="451" y="4257"/>
                  </a:moveTo>
                  <a:cubicBezTo>
                    <a:pt x="469" y="4268"/>
                    <a:pt x="508" y="4278"/>
                    <a:pt x="512" y="4293"/>
                  </a:cubicBezTo>
                  <a:cubicBezTo>
                    <a:pt x="515" y="4393"/>
                    <a:pt x="512" y="4493"/>
                    <a:pt x="508" y="4593"/>
                  </a:cubicBezTo>
                  <a:cubicBezTo>
                    <a:pt x="508" y="4603"/>
                    <a:pt x="483" y="4614"/>
                    <a:pt x="465" y="4621"/>
                  </a:cubicBezTo>
                  <a:cubicBezTo>
                    <a:pt x="451" y="4578"/>
                    <a:pt x="419" y="4532"/>
                    <a:pt x="419" y="4486"/>
                  </a:cubicBezTo>
                  <a:cubicBezTo>
                    <a:pt x="419" y="4410"/>
                    <a:pt x="441" y="4336"/>
                    <a:pt x="451" y="4257"/>
                  </a:cubicBezTo>
                  <a:close/>
                  <a:moveTo>
                    <a:pt x="1072" y="1"/>
                  </a:moveTo>
                  <a:cubicBezTo>
                    <a:pt x="944" y="875"/>
                    <a:pt x="823" y="1750"/>
                    <a:pt x="683" y="2622"/>
                  </a:cubicBezTo>
                  <a:cubicBezTo>
                    <a:pt x="633" y="2936"/>
                    <a:pt x="566" y="3225"/>
                    <a:pt x="376" y="3515"/>
                  </a:cubicBezTo>
                  <a:cubicBezTo>
                    <a:pt x="183" y="3807"/>
                    <a:pt x="151" y="4225"/>
                    <a:pt x="111" y="4593"/>
                  </a:cubicBezTo>
                  <a:cubicBezTo>
                    <a:pt x="51" y="5203"/>
                    <a:pt x="37" y="5818"/>
                    <a:pt x="1" y="6450"/>
                  </a:cubicBezTo>
                  <a:cubicBezTo>
                    <a:pt x="398" y="6103"/>
                    <a:pt x="144" y="5593"/>
                    <a:pt x="419" y="5211"/>
                  </a:cubicBezTo>
                  <a:lnTo>
                    <a:pt x="419" y="5211"/>
                  </a:lnTo>
                  <a:cubicBezTo>
                    <a:pt x="383" y="5932"/>
                    <a:pt x="347" y="6650"/>
                    <a:pt x="309" y="7368"/>
                  </a:cubicBezTo>
                  <a:cubicBezTo>
                    <a:pt x="676" y="6172"/>
                    <a:pt x="665" y="4921"/>
                    <a:pt x="837" y="3700"/>
                  </a:cubicBezTo>
                  <a:cubicBezTo>
                    <a:pt x="1008" y="2479"/>
                    <a:pt x="1101" y="1243"/>
                    <a:pt x="1226" y="14"/>
                  </a:cubicBezTo>
                  <a:cubicBezTo>
                    <a:pt x="1176" y="11"/>
                    <a:pt x="1126" y="8"/>
                    <a:pt x="10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3"/>
            <p:cNvSpPr/>
            <p:nvPr/>
          </p:nvSpPr>
          <p:spPr>
            <a:xfrm>
              <a:off x="2682475" y="4992475"/>
              <a:ext cx="89375" cy="39250"/>
            </a:xfrm>
            <a:custGeom>
              <a:rect b="b" l="l" r="r" t="t"/>
              <a:pathLst>
                <a:path extrusionOk="0" h="1570" w="3575">
                  <a:moveTo>
                    <a:pt x="3553" y="0"/>
                  </a:moveTo>
                  <a:cubicBezTo>
                    <a:pt x="3057" y="83"/>
                    <a:pt x="2564" y="226"/>
                    <a:pt x="2067" y="226"/>
                  </a:cubicBezTo>
                  <a:cubicBezTo>
                    <a:pt x="1751" y="226"/>
                    <a:pt x="1564" y="550"/>
                    <a:pt x="1251" y="550"/>
                  </a:cubicBezTo>
                  <a:cubicBezTo>
                    <a:pt x="1189" y="550"/>
                    <a:pt x="1123" y="537"/>
                    <a:pt x="1050" y="508"/>
                  </a:cubicBezTo>
                  <a:cubicBezTo>
                    <a:pt x="917" y="454"/>
                    <a:pt x="771" y="436"/>
                    <a:pt x="619" y="436"/>
                  </a:cubicBezTo>
                  <a:cubicBezTo>
                    <a:pt x="417" y="436"/>
                    <a:pt x="205" y="467"/>
                    <a:pt x="0" y="490"/>
                  </a:cubicBezTo>
                  <a:cubicBezTo>
                    <a:pt x="778" y="861"/>
                    <a:pt x="1725" y="629"/>
                    <a:pt x="2589" y="1186"/>
                  </a:cubicBezTo>
                  <a:cubicBezTo>
                    <a:pt x="2244" y="1235"/>
                    <a:pt x="1921" y="1254"/>
                    <a:pt x="1611" y="1254"/>
                  </a:cubicBezTo>
                  <a:cubicBezTo>
                    <a:pt x="1104" y="1254"/>
                    <a:pt x="631" y="1204"/>
                    <a:pt x="157" y="1150"/>
                  </a:cubicBezTo>
                  <a:lnTo>
                    <a:pt x="157" y="1150"/>
                  </a:lnTo>
                  <a:cubicBezTo>
                    <a:pt x="679" y="1447"/>
                    <a:pt x="1210" y="1569"/>
                    <a:pt x="1753" y="1569"/>
                  </a:cubicBezTo>
                  <a:cubicBezTo>
                    <a:pt x="2204" y="1569"/>
                    <a:pt x="2663" y="1484"/>
                    <a:pt x="3132" y="1343"/>
                  </a:cubicBezTo>
                  <a:cubicBezTo>
                    <a:pt x="3096" y="686"/>
                    <a:pt x="2511" y="868"/>
                    <a:pt x="2178" y="568"/>
                  </a:cubicBezTo>
                  <a:cubicBezTo>
                    <a:pt x="2667" y="418"/>
                    <a:pt x="3121" y="279"/>
                    <a:pt x="3574" y="140"/>
                  </a:cubicBezTo>
                  <a:cubicBezTo>
                    <a:pt x="3567" y="94"/>
                    <a:pt x="3561" y="47"/>
                    <a:pt x="35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3"/>
            <p:cNvSpPr/>
            <p:nvPr/>
          </p:nvSpPr>
          <p:spPr>
            <a:xfrm>
              <a:off x="2477100" y="4810325"/>
              <a:ext cx="81275" cy="111825"/>
            </a:xfrm>
            <a:custGeom>
              <a:rect b="b" l="l" r="r" t="t"/>
              <a:pathLst>
                <a:path extrusionOk="0" h="4473" w="3251">
                  <a:moveTo>
                    <a:pt x="628" y="2003"/>
                  </a:moveTo>
                  <a:cubicBezTo>
                    <a:pt x="631" y="2014"/>
                    <a:pt x="634" y="2025"/>
                    <a:pt x="637" y="2036"/>
                  </a:cubicBezTo>
                  <a:lnTo>
                    <a:pt x="655" y="2023"/>
                  </a:lnTo>
                  <a:cubicBezTo>
                    <a:pt x="645" y="2016"/>
                    <a:pt x="636" y="2009"/>
                    <a:pt x="628" y="2003"/>
                  </a:cubicBezTo>
                  <a:close/>
                  <a:moveTo>
                    <a:pt x="180" y="1"/>
                  </a:moveTo>
                  <a:cubicBezTo>
                    <a:pt x="104" y="304"/>
                    <a:pt x="1" y="480"/>
                    <a:pt x="33" y="626"/>
                  </a:cubicBezTo>
                  <a:cubicBezTo>
                    <a:pt x="145" y="1120"/>
                    <a:pt x="178" y="1659"/>
                    <a:pt x="628" y="2003"/>
                  </a:cubicBezTo>
                  <a:lnTo>
                    <a:pt x="628" y="2003"/>
                  </a:lnTo>
                  <a:cubicBezTo>
                    <a:pt x="569" y="1786"/>
                    <a:pt x="508" y="1568"/>
                    <a:pt x="447" y="1351"/>
                  </a:cubicBezTo>
                  <a:cubicBezTo>
                    <a:pt x="386" y="1126"/>
                    <a:pt x="330" y="901"/>
                    <a:pt x="340" y="640"/>
                  </a:cubicBezTo>
                  <a:lnTo>
                    <a:pt x="340" y="640"/>
                  </a:lnTo>
                  <a:cubicBezTo>
                    <a:pt x="887" y="1094"/>
                    <a:pt x="1140" y="1733"/>
                    <a:pt x="1490" y="2308"/>
                  </a:cubicBezTo>
                  <a:cubicBezTo>
                    <a:pt x="1830" y="2869"/>
                    <a:pt x="2158" y="3437"/>
                    <a:pt x="2565" y="3973"/>
                  </a:cubicBezTo>
                  <a:cubicBezTo>
                    <a:pt x="2430" y="3558"/>
                    <a:pt x="2290" y="3144"/>
                    <a:pt x="2151" y="2730"/>
                  </a:cubicBezTo>
                  <a:lnTo>
                    <a:pt x="2151" y="2730"/>
                  </a:lnTo>
                  <a:cubicBezTo>
                    <a:pt x="2683" y="3144"/>
                    <a:pt x="2743" y="3826"/>
                    <a:pt x="3251" y="4472"/>
                  </a:cubicBezTo>
                  <a:cubicBezTo>
                    <a:pt x="3197" y="4154"/>
                    <a:pt x="3204" y="4008"/>
                    <a:pt x="3151" y="3890"/>
                  </a:cubicBezTo>
                  <a:cubicBezTo>
                    <a:pt x="2923" y="3376"/>
                    <a:pt x="2683" y="2865"/>
                    <a:pt x="2425" y="2361"/>
                  </a:cubicBezTo>
                  <a:cubicBezTo>
                    <a:pt x="2362" y="2237"/>
                    <a:pt x="2268" y="2102"/>
                    <a:pt x="2123" y="2102"/>
                  </a:cubicBezTo>
                  <a:cubicBezTo>
                    <a:pt x="2081" y="2102"/>
                    <a:pt x="2035" y="2114"/>
                    <a:pt x="1983" y="2140"/>
                  </a:cubicBezTo>
                  <a:cubicBezTo>
                    <a:pt x="1906" y="2181"/>
                    <a:pt x="1848" y="2198"/>
                    <a:pt x="1804" y="2198"/>
                  </a:cubicBezTo>
                  <a:cubicBezTo>
                    <a:pt x="1645" y="2198"/>
                    <a:pt x="1664" y="1979"/>
                    <a:pt x="1608" y="1851"/>
                  </a:cubicBezTo>
                  <a:cubicBezTo>
                    <a:pt x="1561" y="1754"/>
                    <a:pt x="1512" y="1662"/>
                    <a:pt x="1461" y="1565"/>
                  </a:cubicBezTo>
                  <a:cubicBezTo>
                    <a:pt x="1255" y="1294"/>
                    <a:pt x="1051" y="1019"/>
                    <a:pt x="836" y="754"/>
                  </a:cubicBezTo>
                  <a:cubicBezTo>
                    <a:pt x="658" y="533"/>
                    <a:pt x="462" y="326"/>
                    <a:pt x="18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3"/>
            <p:cNvSpPr/>
            <p:nvPr/>
          </p:nvSpPr>
          <p:spPr>
            <a:xfrm>
              <a:off x="2585500" y="5125675"/>
              <a:ext cx="29675" cy="103775"/>
            </a:xfrm>
            <a:custGeom>
              <a:rect b="b" l="l" r="r" t="t"/>
              <a:pathLst>
                <a:path extrusionOk="0" h="4151" w="1187">
                  <a:moveTo>
                    <a:pt x="700" y="1"/>
                  </a:moveTo>
                  <a:lnTo>
                    <a:pt x="700" y="1"/>
                  </a:lnTo>
                  <a:cubicBezTo>
                    <a:pt x="61" y="879"/>
                    <a:pt x="1" y="3311"/>
                    <a:pt x="604" y="4151"/>
                  </a:cubicBezTo>
                  <a:cubicBezTo>
                    <a:pt x="1097" y="3465"/>
                    <a:pt x="1186" y="2597"/>
                    <a:pt x="890" y="1001"/>
                  </a:cubicBezTo>
                  <a:lnTo>
                    <a:pt x="890" y="1001"/>
                  </a:lnTo>
                  <a:cubicBezTo>
                    <a:pt x="879" y="1233"/>
                    <a:pt x="865" y="1461"/>
                    <a:pt x="854" y="1694"/>
                  </a:cubicBezTo>
                  <a:cubicBezTo>
                    <a:pt x="840" y="1987"/>
                    <a:pt x="843" y="2287"/>
                    <a:pt x="807" y="2579"/>
                  </a:cubicBezTo>
                  <a:cubicBezTo>
                    <a:pt x="776" y="2833"/>
                    <a:pt x="700" y="3083"/>
                    <a:pt x="604" y="3497"/>
                  </a:cubicBezTo>
                  <a:cubicBezTo>
                    <a:pt x="296" y="2218"/>
                    <a:pt x="740" y="1140"/>
                    <a:pt x="70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3"/>
            <p:cNvSpPr/>
            <p:nvPr/>
          </p:nvSpPr>
          <p:spPr>
            <a:xfrm>
              <a:off x="2500325" y="5125150"/>
              <a:ext cx="47525" cy="104850"/>
            </a:xfrm>
            <a:custGeom>
              <a:rect b="b" l="l" r="r" t="t"/>
              <a:pathLst>
                <a:path extrusionOk="0" h="4194" w="1901">
                  <a:moveTo>
                    <a:pt x="1900" y="0"/>
                  </a:moveTo>
                  <a:lnTo>
                    <a:pt x="1900" y="0"/>
                  </a:lnTo>
                  <a:cubicBezTo>
                    <a:pt x="1483" y="1268"/>
                    <a:pt x="1340" y="2625"/>
                    <a:pt x="429" y="3879"/>
                  </a:cubicBezTo>
                  <a:cubicBezTo>
                    <a:pt x="386" y="2557"/>
                    <a:pt x="836" y="1489"/>
                    <a:pt x="1079" y="240"/>
                  </a:cubicBezTo>
                  <a:lnTo>
                    <a:pt x="1079" y="240"/>
                  </a:lnTo>
                  <a:cubicBezTo>
                    <a:pt x="344" y="1336"/>
                    <a:pt x="1" y="3193"/>
                    <a:pt x="326" y="4193"/>
                  </a:cubicBezTo>
                  <a:cubicBezTo>
                    <a:pt x="482" y="4090"/>
                    <a:pt x="679" y="4029"/>
                    <a:pt x="754" y="3897"/>
                  </a:cubicBezTo>
                  <a:cubicBezTo>
                    <a:pt x="990" y="3475"/>
                    <a:pt x="1204" y="3040"/>
                    <a:pt x="1379" y="2590"/>
                  </a:cubicBezTo>
                  <a:cubicBezTo>
                    <a:pt x="1697" y="1758"/>
                    <a:pt x="1872" y="894"/>
                    <a:pt x="19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3"/>
            <p:cNvSpPr/>
            <p:nvPr/>
          </p:nvSpPr>
          <p:spPr>
            <a:xfrm>
              <a:off x="2705050" y="4773600"/>
              <a:ext cx="70650" cy="62750"/>
            </a:xfrm>
            <a:custGeom>
              <a:rect b="b" l="l" r="r" t="t"/>
              <a:pathLst>
                <a:path extrusionOk="0" h="2510" w="2826">
                  <a:moveTo>
                    <a:pt x="1510" y="0"/>
                  </a:moveTo>
                  <a:cubicBezTo>
                    <a:pt x="1395" y="0"/>
                    <a:pt x="1278" y="25"/>
                    <a:pt x="1200" y="80"/>
                  </a:cubicBezTo>
                  <a:cubicBezTo>
                    <a:pt x="647" y="477"/>
                    <a:pt x="207" y="977"/>
                    <a:pt x="1" y="1670"/>
                  </a:cubicBezTo>
                  <a:cubicBezTo>
                    <a:pt x="400" y="1156"/>
                    <a:pt x="800" y="634"/>
                    <a:pt x="1504" y="206"/>
                  </a:cubicBezTo>
                  <a:lnTo>
                    <a:pt x="1504" y="206"/>
                  </a:lnTo>
                  <a:cubicBezTo>
                    <a:pt x="1458" y="741"/>
                    <a:pt x="1136" y="995"/>
                    <a:pt x="961" y="1323"/>
                  </a:cubicBezTo>
                  <a:cubicBezTo>
                    <a:pt x="782" y="1659"/>
                    <a:pt x="657" y="2024"/>
                    <a:pt x="450" y="2509"/>
                  </a:cubicBezTo>
                  <a:cubicBezTo>
                    <a:pt x="1236" y="1806"/>
                    <a:pt x="1718" y="992"/>
                    <a:pt x="2597" y="538"/>
                  </a:cubicBezTo>
                  <a:cubicBezTo>
                    <a:pt x="2668" y="706"/>
                    <a:pt x="2722" y="835"/>
                    <a:pt x="2826" y="1088"/>
                  </a:cubicBezTo>
                  <a:lnTo>
                    <a:pt x="2826" y="213"/>
                  </a:lnTo>
                  <a:cubicBezTo>
                    <a:pt x="2429" y="392"/>
                    <a:pt x="2129" y="527"/>
                    <a:pt x="1807" y="674"/>
                  </a:cubicBezTo>
                  <a:cubicBezTo>
                    <a:pt x="1807" y="591"/>
                    <a:pt x="1818" y="517"/>
                    <a:pt x="1807" y="445"/>
                  </a:cubicBezTo>
                  <a:cubicBezTo>
                    <a:pt x="1782" y="299"/>
                    <a:pt x="1776" y="49"/>
                    <a:pt x="1711" y="27"/>
                  </a:cubicBezTo>
                  <a:cubicBezTo>
                    <a:pt x="1651" y="10"/>
                    <a:pt x="1581" y="0"/>
                    <a:pt x="151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3"/>
            <p:cNvSpPr/>
            <p:nvPr/>
          </p:nvSpPr>
          <p:spPr>
            <a:xfrm>
              <a:off x="2338725" y="4835625"/>
              <a:ext cx="118325" cy="46075"/>
            </a:xfrm>
            <a:custGeom>
              <a:rect b="b" l="l" r="r" t="t"/>
              <a:pathLst>
                <a:path extrusionOk="0" h="1843" w="4733">
                  <a:moveTo>
                    <a:pt x="2362" y="0"/>
                  </a:moveTo>
                  <a:cubicBezTo>
                    <a:pt x="2163" y="0"/>
                    <a:pt x="2042" y="178"/>
                    <a:pt x="1879" y="556"/>
                  </a:cubicBezTo>
                  <a:cubicBezTo>
                    <a:pt x="1165" y="319"/>
                    <a:pt x="791" y="195"/>
                    <a:pt x="554" y="195"/>
                  </a:cubicBezTo>
                  <a:cubicBezTo>
                    <a:pt x="295" y="195"/>
                    <a:pt x="198" y="341"/>
                    <a:pt x="0" y="646"/>
                  </a:cubicBezTo>
                  <a:cubicBezTo>
                    <a:pt x="197" y="546"/>
                    <a:pt x="307" y="454"/>
                    <a:pt x="429" y="439"/>
                  </a:cubicBezTo>
                  <a:cubicBezTo>
                    <a:pt x="448" y="436"/>
                    <a:pt x="467" y="435"/>
                    <a:pt x="487" y="435"/>
                  </a:cubicBezTo>
                  <a:cubicBezTo>
                    <a:pt x="596" y="435"/>
                    <a:pt x="711" y="474"/>
                    <a:pt x="815" y="514"/>
                  </a:cubicBezTo>
                  <a:cubicBezTo>
                    <a:pt x="1168" y="646"/>
                    <a:pt x="1522" y="771"/>
                    <a:pt x="1854" y="939"/>
                  </a:cubicBezTo>
                  <a:cubicBezTo>
                    <a:pt x="2150" y="1085"/>
                    <a:pt x="2422" y="1285"/>
                    <a:pt x="2818" y="1535"/>
                  </a:cubicBezTo>
                  <a:cubicBezTo>
                    <a:pt x="2575" y="1089"/>
                    <a:pt x="2394" y="757"/>
                    <a:pt x="2193" y="389"/>
                  </a:cubicBezTo>
                  <a:cubicBezTo>
                    <a:pt x="2265" y="387"/>
                    <a:pt x="2329" y="385"/>
                    <a:pt x="2388" y="385"/>
                  </a:cubicBezTo>
                  <a:cubicBezTo>
                    <a:pt x="2789" y="385"/>
                    <a:pt x="2941" y="469"/>
                    <a:pt x="3508" y="914"/>
                  </a:cubicBezTo>
                  <a:cubicBezTo>
                    <a:pt x="3882" y="1210"/>
                    <a:pt x="4240" y="1532"/>
                    <a:pt x="4607" y="1842"/>
                  </a:cubicBezTo>
                  <a:cubicBezTo>
                    <a:pt x="4650" y="1807"/>
                    <a:pt x="4693" y="1774"/>
                    <a:pt x="4733" y="1739"/>
                  </a:cubicBezTo>
                  <a:cubicBezTo>
                    <a:pt x="4668" y="1611"/>
                    <a:pt x="4632" y="1435"/>
                    <a:pt x="4525" y="1357"/>
                  </a:cubicBezTo>
                  <a:cubicBezTo>
                    <a:pt x="3943" y="932"/>
                    <a:pt x="3371" y="489"/>
                    <a:pt x="2743" y="136"/>
                  </a:cubicBezTo>
                  <a:cubicBezTo>
                    <a:pt x="2585" y="46"/>
                    <a:pt x="2464" y="0"/>
                    <a:pt x="23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3"/>
            <p:cNvSpPr/>
            <p:nvPr/>
          </p:nvSpPr>
          <p:spPr>
            <a:xfrm>
              <a:off x="2455600" y="5005850"/>
              <a:ext cx="76175" cy="45525"/>
            </a:xfrm>
            <a:custGeom>
              <a:rect b="b" l="l" r="r" t="t"/>
              <a:pathLst>
                <a:path extrusionOk="0" h="1821" w="3047">
                  <a:moveTo>
                    <a:pt x="875" y="190"/>
                  </a:moveTo>
                  <a:lnTo>
                    <a:pt x="850" y="215"/>
                  </a:lnTo>
                  <a:cubicBezTo>
                    <a:pt x="857" y="214"/>
                    <a:pt x="864" y="212"/>
                    <a:pt x="871" y="210"/>
                  </a:cubicBezTo>
                  <a:lnTo>
                    <a:pt x="871" y="210"/>
                  </a:lnTo>
                  <a:cubicBezTo>
                    <a:pt x="873" y="204"/>
                    <a:pt x="874" y="197"/>
                    <a:pt x="875" y="190"/>
                  </a:cubicBezTo>
                  <a:close/>
                  <a:moveTo>
                    <a:pt x="1757" y="1"/>
                  </a:moveTo>
                  <a:cubicBezTo>
                    <a:pt x="1464" y="71"/>
                    <a:pt x="1168" y="141"/>
                    <a:pt x="871" y="210"/>
                  </a:cubicBezTo>
                  <a:lnTo>
                    <a:pt x="871" y="210"/>
                  </a:lnTo>
                  <a:cubicBezTo>
                    <a:pt x="800" y="587"/>
                    <a:pt x="810" y="592"/>
                    <a:pt x="1404" y="844"/>
                  </a:cubicBezTo>
                  <a:cubicBezTo>
                    <a:pt x="1011" y="973"/>
                    <a:pt x="699" y="1078"/>
                    <a:pt x="389" y="1179"/>
                  </a:cubicBezTo>
                  <a:lnTo>
                    <a:pt x="389" y="1179"/>
                  </a:lnTo>
                  <a:cubicBezTo>
                    <a:pt x="394" y="1173"/>
                    <a:pt x="399" y="1167"/>
                    <a:pt x="404" y="1161"/>
                  </a:cubicBezTo>
                  <a:lnTo>
                    <a:pt x="404" y="1161"/>
                  </a:lnTo>
                  <a:lnTo>
                    <a:pt x="364" y="1187"/>
                  </a:lnTo>
                  <a:cubicBezTo>
                    <a:pt x="373" y="1184"/>
                    <a:pt x="381" y="1182"/>
                    <a:pt x="389" y="1179"/>
                  </a:cubicBezTo>
                  <a:lnTo>
                    <a:pt x="389" y="1179"/>
                  </a:lnTo>
                  <a:cubicBezTo>
                    <a:pt x="262" y="1334"/>
                    <a:pt x="135" y="1486"/>
                    <a:pt x="0" y="1647"/>
                  </a:cubicBezTo>
                  <a:cubicBezTo>
                    <a:pt x="218" y="1764"/>
                    <a:pt x="511" y="1821"/>
                    <a:pt x="846" y="1821"/>
                  </a:cubicBezTo>
                  <a:cubicBezTo>
                    <a:pt x="1495" y="1821"/>
                    <a:pt x="2304" y="1610"/>
                    <a:pt x="3043" y="1219"/>
                  </a:cubicBezTo>
                  <a:lnTo>
                    <a:pt x="3043" y="1219"/>
                  </a:lnTo>
                  <a:cubicBezTo>
                    <a:pt x="2234" y="1295"/>
                    <a:pt x="1519" y="1627"/>
                    <a:pt x="682" y="1627"/>
                  </a:cubicBezTo>
                  <a:cubicBezTo>
                    <a:pt x="581" y="1627"/>
                    <a:pt x="477" y="1622"/>
                    <a:pt x="371" y="1611"/>
                  </a:cubicBezTo>
                  <a:cubicBezTo>
                    <a:pt x="1179" y="1011"/>
                    <a:pt x="2133" y="1062"/>
                    <a:pt x="3046" y="519"/>
                  </a:cubicBezTo>
                  <a:lnTo>
                    <a:pt x="1239" y="519"/>
                  </a:lnTo>
                  <a:cubicBezTo>
                    <a:pt x="1233" y="480"/>
                    <a:pt x="1221" y="437"/>
                    <a:pt x="1211" y="394"/>
                  </a:cubicBezTo>
                  <a:cubicBezTo>
                    <a:pt x="1400" y="294"/>
                    <a:pt x="1593" y="194"/>
                    <a:pt x="1782" y="94"/>
                  </a:cubicBezTo>
                  <a:cubicBezTo>
                    <a:pt x="1775" y="62"/>
                    <a:pt x="1764" y="33"/>
                    <a:pt x="175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3"/>
            <p:cNvSpPr/>
            <p:nvPr/>
          </p:nvSpPr>
          <p:spPr>
            <a:xfrm>
              <a:off x="2685475" y="5122650"/>
              <a:ext cx="89850" cy="57050"/>
            </a:xfrm>
            <a:custGeom>
              <a:rect b="b" l="l" r="r" t="t"/>
              <a:pathLst>
                <a:path extrusionOk="0" h="2282" w="3594">
                  <a:moveTo>
                    <a:pt x="1551" y="61"/>
                  </a:moveTo>
                  <a:lnTo>
                    <a:pt x="1530" y="76"/>
                  </a:lnTo>
                  <a:cubicBezTo>
                    <a:pt x="1547" y="82"/>
                    <a:pt x="1563" y="89"/>
                    <a:pt x="1579" y="96"/>
                  </a:cubicBezTo>
                  <a:lnTo>
                    <a:pt x="1579" y="96"/>
                  </a:lnTo>
                  <a:cubicBezTo>
                    <a:pt x="1570" y="84"/>
                    <a:pt x="1561" y="72"/>
                    <a:pt x="1551" y="61"/>
                  </a:cubicBezTo>
                  <a:close/>
                  <a:moveTo>
                    <a:pt x="1" y="0"/>
                  </a:moveTo>
                  <a:lnTo>
                    <a:pt x="1" y="0"/>
                  </a:lnTo>
                  <a:cubicBezTo>
                    <a:pt x="119" y="229"/>
                    <a:pt x="148" y="351"/>
                    <a:pt x="223" y="422"/>
                  </a:cubicBezTo>
                  <a:cubicBezTo>
                    <a:pt x="983" y="1157"/>
                    <a:pt x="1873" y="1708"/>
                    <a:pt x="2819" y="2172"/>
                  </a:cubicBezTo>
                  <a:cubicBezTo>
                    <a:pt x="2844" y="2182"/>
                    <a:pt x="2869" y="2189"/>
                    <a:pt x="2897" y="2197"/>
                  </a:cubicBezTo>
                  <a:cubicBezTo>
                    <a:pt x="3000" y="2230"/>
                    <a:pt x="3107" y="2282"/>
                    <a:pt x="3210" y="2282"/>
                  </a:cubicBezTo>
                  <a:cubicBezTo>
                    <a:pt x="3282" y="2282"/>
                    <a:pt x="3352" y="2256"/>
                    <a:pt x="3416" y="2179"/>
                  </a:cubicBezTo>
                  <a:cubicBezTo>
                    <a:pt x="3594" y="1965"/>
                    <a:pt x="3459" y="1768"/>
                    <a:pt x="3326" y="1600"/>
                  </a:cubicBezTo>
                  <a:cubicBezTo>
                    <a:pt x="3147" y="1365"/>
                    <a:pt x="2955" y="1139"/>
                    <a:pt x="2751" y="925"/>
                  </a:cubicBezTo>
                  <a:cubicBezTo>
                    <a:pt x="2565" y="732"/>
                    <a:pt x="2358" y="561"/>
                    <a:pt x="2158" y="379"/>
                  </a:cubicBezTo>
                  <a:cubicBezTo>
                    <a:pt x="2119" y="351"/>
                    <a:pt x="2083" y="322"/>
                    <a:pt x="2051" y="286"/>
                  </a:cubicBezTo>
                  <a:cubicBezTo>
                    <a:pt x="1893" y="221"/>
                    <a:pt x="1737" y="160"/>
                    <a:pt x="1579" y="96"/>
                  </a:cubicBezTo>
                  <a:lnTo>
                    <a:pt x="1579" y="96"/>
                  </a:lnTo>
                  <a:cubicBezTo>
                    <a:pt x="1697" y="243"/>
                    <a:pt x="1808" y="404"/>
                    <a:pt x="1944" y="532"/>
                  </a:cubicBezTo>
                  <a:cubicBezTo>
                    <a:pt x="2366" y="940"/>
                    <a:pt x="2823" y="1315"/>
                    <a:pt x="3165" y="1854"/>
                  </a:cubicBezTo>
                  <a:cubicBezTo>
                    <a:pt x="2433" y="1757"/>
                    <a:pt x="2155" y="159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3"/>
            <p:cNvSpPr/>
            <p:nvPr/>
          </p:nvSpPr>
          <p:spPr>
            <a:xfrm>
              <a:off x="2417375" y="5106650"/>
              <a:ext cx="50850" cy="74025"/>
            </a:xfrm>
            <a:custGeom>
              <a:rect b="b" l="l" r="r" t="t"/>
              <a:pathLst>
                <a:path extrusionOk="0" h="2961" w="2034">
                  <a:moveTo>
                    <a:pt x="1733" y="1"/>
                  </a:moveTo>
                  <a:cubicBezTo>
                    <a:pt x="1450" y="69"/>
                    <a:pt x="1275" y="279"/>
                    <a:pt x="1090" y="476"/>
                  </a:cubicBezTo>
                  <a:cubicBezTo>
                    <a:pt x="583" y="1016"/>
                    <a:pt x="225" y="1640"/>
                    <a:pt x="44" y="2354"/>
                  </a:cubicBezTo>
                  <a:cubicBezTo>
                    <a:pt x="1" y="2512"/>
                    <a:pt x="22" y="2755"/>
                    <a:pt x="122" y="2865"/>
                  </a:cubicBezTo>
                  <a:cubicBezTo>
                    <a:pt x="183" y="2934"/>
                    <a:pt x="248" y="2960"/>
                    <a:pt x="314" y="2960"/>
                  </a:cubicBezTo>
                  <a:cubicBezTo>
                    <a:pt x="445" y="2960"/>
                    <a:pt x="577" y="2857"/>
                    <a:pt x="687" y="2769"/>
                  </a:cubicBezTo>
                  <a:cubicBezTo>
                    <a:pt x="1257" y="2319"/>
                    <a:pt x="1665" y="1733"/>
                    <a:pt x="2033" y="1112"/>
                  </a:cubicBezTo>
                  <a:lnTo>
                    <a:pt x="2033" y="1112"/>
                  </a:lnTo>
                  <a:cubicBezTo>
                    <a:pt x="1697" y="1219"/>
                    <a:pt x="1522" y="1505"/>
                    <a:pt x="1297" y="1733"/>
                  </a:cubicBezTo>
                  <a:cubicBezTo>
                    <a:pt x="1054" y="1976"/>
                    <a:pt x="807" y="2216"/>
                    <a:pt x="561" y="2455"/>
                  </a:cubicBezTo>
                  <a:cubicBezTo>
                    <a:pt x="597" y="1426"/>
                    <a:pt x="1158" y="719"/>
                    <a:pt x="17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3"/>
            <p:cNvSpPr/>
            <p:nvPr/>
          </p:nvSpPr>
          <p:spPr>
            <a:xfrm>
              <a:off x="2290050" y="4772325"/>
              <a:ext cx="94150" cy="62150"/>
            </a:xfrm>
            <a:custGeom>
              <a:rect b="b" l="l" r="r" t="t"/>
              <a:pathLst>
                <a:path extrusionOk="0" h="2486" w="3766">
                  <a:moveTo>
                    <a:pt x="1879" y="0"/>
                  </a:moveTo>
                  <a:cubicBezTo>
                    <a:pt x="1477" y="0"/>
                    <a:pt x="1082" y="131"/>
                    <a:pt x="736" y="389"/>
                  </a:cubicBezTo>
                  <a:cubicBezTo>
                    <a:pt x="69" y="893"/>
                    <a:pt x="1" y="1793"/>
                    <a:pt x="580" y="2485"/>
                  </a:cubicBezTo>
                  <a:cubicBezTo>
                    <a:pt x="548" y="2178"/>
                    <a:pt x="515" y="1864"/>
                    <a:pt x="487" y="1589"/>
                  </a:cubicBezTo>
                  <a:cubicBezTo>
                    <a:pt x="640" y="1447"/>
                    <a:pt x="786" y="1401"/>
                    <a:pt x="928" y="1401"/>
                  </a:cubicBezTo>
                  <a:cubicBezTo>
                    <a:pt x="1185" y="1401"/>
                    <a:pt x="1428" y="1552"/>
                    <a:pt x="1672" y="1557"/>
                  </a:cubicBezTo>
                  <a:cubicBezTo>
                    <a:pt x="1341" y="1178"/>
                    <a:pt x="1341" y="1178"/>
                    <a:pt x="569" y="1031"/>
                  </a:cubicBezTo>
                  <a:cubicBezTo>
                    <a:pt x="750" y="508"/>
                    <a:pt x="1324" y="209"/>
                    <a:pt x="1910" y="209"/>
                  </a:cubicBezTo>
                  <a:cubicBezTo>
                    <a:pt x="2228" y="209"/>
                    <a:pt x="2550" y="297"/>
                    <a:pt x="2815" y="485"/>
                  </a:cubicBezTo>
                  <a:cubicBezTo>
                    <a:pt x="3101" y="685"/>
                    <a:pt x="3365" y="914"/>
                    <a:pt x="3765" y="1224"/>
                  </a:cubicBezTo>
                  <a:cubicBezTo>
                    <a:pt x="3647" y="764"/>
                    <a:pt x="3365" y="611"/>
                    <a:pt x="3136" y="443"/>
                  </a:cubicBezTo>
                  <a:cubicBezTo>
                    <a:pt x="2742" y="147"/>
                    <a:pt x="2306" y="0"/>
                    <a:pt x="18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3"/>
            <p:cNvSpPr/>
            <p:nvPr/>
          </p:nvSpPr>
          <p:spPr>
            <a:xfrm>
              <a:off x="2735225" y="4817300"/>
              <a:ext cx="71975" cy="105925"/>
            </a:xfrm>
            <a:custGeom>
              <a:rect b="b" l="l" r="r" t="t"/>
              <a:pathLst>
                <a:path extrusionOk="0" h="4237" w="2879">
                  <a:moveTo>
                    <a:pt x="2118" y="0"/>
                  </a:moveTo>
                  <a:cubicBezTo>
                    <a:pt x="2115" y="22"/>
                    <a:pt x="2111" y="47"/>
                    <a:pt x="2111" y="72"/>
                  </a:cubicBezTo>
                  <a:cubicBezTo>
                    <a:pt x="2275" y="111"/>
                    <a:pt x="2443" y="147"/>
                    <a:pt x="2647" y="197"/>
                  </a:cubicBezTo>
                  <a:cubicBezTo>
                    <a:pt x="2372" y="1129"/>
                    <a:pt x="1479" y="1426"/>
                    <a:pt x="875" y="1993"/>
                  </a:cubicBezTo>
                  <a:cubicBezTo>
                    <a:pt x="966" y="2151"/>
                    <a:pt x="1064" y="2199"/>
                    <a:pt x="1166" y="2199"/>
                  </a:cubicBezTo>
                  <a:cubicBezTo>
                    <a:pt x="1322" y="2199"/>
                    <a:pt x="1489" y="2086"/>
                    <a:pt x="1653" y="2086"/>
                  </a:cubicBezTo>
                  <a:cubicBezTo>
                    <a:pt x="1728" y="2086"/>
                    <a:pt x="1803" y="2110"/>
                    <a:pt x="1876" y="2179"/>
                  </a:cubicBezTo>
                  <a:cubicBezTo>
                    <a:pt x="1640" y="3190"/>
                    <a:pt x="725" y="3625"/>
                    <a:pt x="0" y="4236"/>
                  </a:cubicBezTo>
                  <a:cubicBezTo>
                    <a:pt x="904" y="3951"/>
                    <a:pt x="1604" y="3419"/>
                    <a:pt x="2033" y="2568"/>
                  </a:cubicBezTo>
                  <a:cubicBezTo>
                    <a:pt x="2236" y="2165"/>
                    <a:pt x="2161" y="2051"/>
                    <a:pt x="1650" y="1797"/>
                  </a:cubicBezTo>
                  <a:cubicBezTo>
                    <a:pt x="2047" y="1236"/>
                    <a:pt x="2878" y="954"/>
                    <a:pt x="28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3"/>
            <p:cNvSpPr/>
            <p:nvPr/>
          </p:nvSpPr>
          <p:spPr>
            <a:xfrm>
              <a:off x="2654075" y="5068625"/>
              <a:ext cx="76025" cy="55925"/>
            </a:xfrm>
            <a:custGeom>
              <a:rect b="b" l="l" r="r" t="t"/>
              <a:pathLst>
                <a:path extrusionOk="0" h="2237" w="3041">
                  <a:moveTo>
                    <a:pt x="1189" y="112"/>
                  </a:moveTo>
                  <a:lnTo>
                    <a:pt x="1175" y="129"/>
                  </a:lnTo>
                  <a:cubicBezTo>
                    <a:pt x="1193" y="139"/>
                    <a:pt x="1211" y="150"/>
                    <a:pt x="1228" y="161"/>
                  </a:cubicBezTo>
                  <a:lnTo>
                    <a:pt x="1228" y="161"/>
                  </a:lnTo>
                  <a:cubicBezTo>
                    <a:pt x="1216" y="144"/>
                    <a:pt x="1202" y="128"/>
                    <a:pt x="1189" y="112"/>
                  </a:cubicBezTo>
                  <a:close/>
                  <a:moveTo>
                    <a:pt x="0" y="0"/>
                  </a:moveTo>
                  <a:lnTo>
                    <a:pt x="0" y="0"/>
                  </a:lnTo>
                  <a:cubicBezTo>
                    <a:pt x="667" y="1077"/>
                    <a:pt x="1663" y="1733"/>
                    <a:pt x="2800" y="2219"/>
                  </a:cubicBezTo>
                  <a:lnTo>
                    <a:pt x="2800" y="2219"/>
                  </a:lnTo>
                  <a:cubicBezTo>
                    <a:pt x="3040" y="1890"/>
                    <a:pt x="2963" y="1592"/>
                    <a:pt x="2689" y="1315"/>
                  </a:cubicBezTo>
                  <a:cubicBezTo>
                    <a:pt x="2447" y="1068"/>
                    <a:pt x="2203" y="826"/>
                    <a:pt x="1961" y="579"/>
                  </a:cubicBezTo>
                  <a:lnTo>
                    <a:pt x="1961" y="579"/>
                  </a:lnTo>
                  <a:lnTo>
                    <a:pt x="1979" y="600"/>
                  </a:lnTo>
                  <a:cubicBezTo>
                    <a:pt x="1728" y="454"/>
                    <a:pt x="1479" y="308"/>
                    <a:pt x="1228" y="161"/>
                  </a:cubicBezTo>
                  <a:lnTo>
                    <a:pt x="1228" y="161"/>
                  </a:lnTo>
                  <a:cubicBezTo>
                    <a:pt x="1342" y="304"/>
                    <a:pt x="1447" y="455"/>
                    <a:pt x="1575" y="583"/>
                  </a:cubicBezTo>
                  <a:cubicBezTo>
                    <a:pt x="1932" y="940"/>
                    <a:pt x="2300" y="1279"/>
                    <a:pt x="2625" y="1683"/>
                  </a:cubicBezTo>
                  <a:cubicBezTo>
                    <a:pt x="2606" y="1684"/>
                    <a:pt x="2588" y="1684"/>
                    <a:pt x="2570" y="1684"/>
                  </a:cubicBezTo>
                  <a:cubicBezTo>
                    <a:pt x="1987" y="1684"/>
                    <a:pt x="1605" y="1302"/>
                    <a:pt x="1204" y="986"/>
                  </a:cubicBezTo>
                  <a:cubicBezTo>
                    <a:pt x="797" y="665"/>
                    <a:pt x="429" y="297"/>
                    <a:pt x="0" y="0"/>
                  </a:cubicBezTo>
                  <a:close/>
                  <a:moveTo>
                    <a:pt x="2800" y="2219"/>
                  </a:moveTo>
                  <a:cubicBezTo>
                    <a:pt x="2795" y="2225"/>
                    <a:pt x="2791" y="2231"/>
                    <a:pt x="2786" y="2237"/>
                  </a:cubicBezTo>
                  <a:lnTo>
                    <a:pt x="2807" y="2222"/>
                  </a:lnTo>
                  <a:cubicBezTo>
                    <a:pt x="2805" y="2221"/>
                    <a:pt x="2802" y="2220"/>
                    <a:pt x="2800" y="22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3"/>
            <p:cNvSpPr/>
            <p:nvPr/>
          </p:nvSpPr>
          <p:spPr>
            <a:xfrm>
              <a:off x="2499875" y="5064175"/>
              <a:ext cx="43325" cy="73950"/>
            </a:xfrm>
            <a:custGeom>
              <a:rect b="b" l="l" r="r" t="t"/>
              <a:pathLst>
                <a:path extrusionOk="0" h="2958" w="1733">
                  <a:moveTo>
                    <a:pt x="1733" y="7"/>
                  </a:moveTo>
                  <a:cubicBezTo>
                    <a:pt x="1557" y="22"/>
                    <a:pt x="1418" y="0"/>
                    <a:pt x="1390" y="46"/>
                  </a:cubicBezTo>
                  <a:cubicBezTo>
                    <a:pt x="947" y="743"/>
                    <a:pt x="500" y="1439"/>
                    <a:pt x="100" y="2161"/>
                  </a:cubicBezTo>
                  <a:cubicBezTo>
                    <a:pt x="1" y="2343"/>
                    <a:pt x="50" y="2607"/>
                    <a:pt x="19" y="2957"/>
                  </a:cubicBezTo>
                  <a:cubicBezTo>
                    <a:pt x="858" y="2657"/>
                    <a:pt x="1069" y="2025"/>
                    <a:pt x="1272" y="1383"/>
                  </a:cubicBezTo>
                  <a:lnTo>
                    <a:pt x="1272" y="1383"/>
                  </a:lnTo>
                  <a:cubicBezTo>
                    <a:pt x="1022" y="1704"/>
                    <a:pt x="776" y="2025"/>
                    <a:pt x="525" y="2347"/>
                  </a:cubicBezTo>
                  <a:cubicBezTo>
                    <a:pt x="693" y="1468"/>
                    <a:pt x="1257" y="814"/>
                    <a:pt x="1733" y="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3"/>
            <p:cNvSpPr/>
            <p:nvPr/>
          </p:nvSpPr>
          <p:spPr>
            <a:xfrm>
              <a:off x="2443625" y="5133100"/>
              <a:ext cx="43600" cy="88275"/>
            </a:xfrm>
            <a:custGeom>
              <a:rect b="b" l="l" r="r" t="t"/>
              <a:pathLst>
                <a:path extrusionOk="0" h="3531" w="1744">
                  <a:moveTo>
                    <a:pt x="1158" y="2915"/>
                  </a:moveTo>
                  <a:lnTo>
                    <a:pt x="1158" y="2915"/>
                  </a:lnTo>
                  <a:cubicBezTo>
                    <a:pt x="1150" y="2917"/>
                    <a:pt x="1142" y="2920"/>
                    <a:pt x="1134" y="2924"/>
                  </a:cubicBezTo>
                  <a:lnTo>
                    <a:pt x="1134" y="2924"/>
                  </a:lnTo>
                  <a:cubicBezTo>
                    <a:pt x="1132" y="2929"/>
                    <a:pt x="1131" y="2934"/>
                    <a:pt x="1129" y="2939"/>
                  </a:cubicBezTo>
                  <a:lnTo>
                    <a:pt x="1158" y="2915"/>
                  </a:lnTo>
                  <a:close/>
                  <a:moveTo>
                    <a:pt x="1743" y="0"/>
                  </a:moveTo>
                  <a:lnTo>
                    <a:pt x="1743" y="0"/>
                  </a:lnTo>
                  <a:cubicBezTo>
                    <a:pt x="1101" y="457"/>
                    <a:pt x="765" y="1136"/>
                    <a:pt x="443" y="1818"/>
                  </a:cubicBezTo>
                  <a:cubicBezTo>
                    <a:pt x="22" y="2718"/>
                    <a:pt x="1" y="2872"/>
                    <a:pt x="115" y="3503"/>
                  </a:cubicBezTo>
                  <a:cubicBezTo>
                    <a:pt x="178" y="3522"/>
                    <a:pt x="235" y="3530"/>
                    <a:pt x="287" y="3530"/>
                  </a:cubicBezTo>
                  <a:cubicBezTo>
                    <a:pt x="684" y="3530"/>
                    <a:pt x="813" y="3055"/>
                    <a:pt x="1134" y="2924"/>
                  </a:cubicBezTo>
                  <a:lnTo>
                    <a:pt x="1134" y="2924"/>
                  </a:lnTo>
                  <a:cubicBezTo>
                    <a:pt x="1208" y="2703"/>
                    <a:pt x="1281" y="2481"/>
                    <a:pt x="1354" y="2261"/>
                  </a:cubicBezTo>
                  <a:lnTo>
                    <a:pt x="1308" y="2218"/>
                  </a:lnTo>
                  <a:cubicBezTo>
                    <a:pt x="926" y="2500"/>
                    <a:pt x="843" y="3068"/>
                    <a:pt x="261" y="3268"/>
                  </a:cubicBezTo>
                  <a:cubicBezTo>
                    <a:pt x="447" y="1993"/>
                    <a:pt x="1183" y="1039"/>
                    <a:pt x="17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3"/>
            <p:cNvSpPr/>
            <p:nvPr/>
          </p:nvSpPr>
          <p:spPr>
            <a:xfrm>
              <a:off x="2792625" y="5181300"/>
              <a:ext cx="69025" cy="44625"/>
            </a:xfrm>
            <a:custGeom>
              <a:rect b="b" l="l" r="r" t="t"/>
              <a:pathLst>
                <a:path extrusionOk="0" h="1785" w="2761">
                  <a:moveTo>
                    <a:pt x="1090" y="1"/>
                  </a:moveTo>
                  <a:lnTo>
                    <a:pt x="1090" y="1"/>
                  </a:lnTo>
                  <a:cubicBezTo>
                    <a:pt x="1561" y="501"/>
                    <a:pt x="2112" y="801"/>
                    <a:pt x="2361" y="1429"/>
                  </a:cubicBezTo>
                  <a:cubicBezTo>
                    <a:pt x="2282" y="1444"/>
                    <a:pt x="2207" y="1450"/>
                    <a:pt x="2136" y="1450"/>
                  </a:cubicBezTo>
                  <a:cubicBezTo>
                    <a:pt x="1720" y="1450"/>
                    <a:pt x="1414" y="1227"/>
                    <a:pt x="1093" y="1072"/>
                  </a:cubicBezTo>
                  <a:cubicBezTo>
                    <a:pt x="744" y="901"/>
                    <a:pt x="419" y="687"/>
                    <a:pt x="0" y="572"/>
                  </a:cubicBezTo>
                  <a:lnTo>
                    <a:pt x="0" y="572"/>
                  </a:lnTo>
                  <a:cubicBezTo>
                    <a:pt x="51" y="647"/>
                    <a:pt x="79" y="758"/>
                    <a:pt x="147" y="797"/>
                  </a:cubicBezTo>
                  <a:cubicBezTo>
                    <a:pt x="704" y="1119"/>
                    <a:pt x="1265" y="1429"/>
                    <a:pt x="1830" y="1729"/>
                  </a:cubicBezTo>
                  <a:cubicBezTo>
                    <a:pt x="1919" y="1779"/>
                    <a:pt x="2040" y="1779"/>
                    <a:pt x="2147" y="1783"/>
                  </a:cubicBezTo>
                  <a:cubicBezTo>
                    <a:pt x="2164" y="1784"/>
                    <a:pt x="2180" y="1784"/>
                    <a:pt x="2196" y="1784"/>
                  </a:cubicBezTo>
                  <a:cubicBezTo>
                    <a:pt x="2597" y="1784"/>
                    <a:pt x="2760" y="1533"/>
                    <a:pt x="2562" y="1179"/>
                  </a:cubicBezTo>
                  <a:cubicBezTo>
                    <a:pt x="2447" y="969"/>
                    <a:pt x="2280" y="786"/>
                    <a:pt x="2112" y="611"/>
                  </a:cubicBezTo>
                  <a:cubicBezTo>
                    <a:pt x="1833" y="319"/>
                    <a:pt x="1668" y="229"/>
                    <a:pt x="10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3"/>
            <p:cNvSpPr/>
            <p:nvPr/>
          </p:nvSpPr>
          <p:spPr>
            <a:xfrm>
              <a:off x="2871600" y="5116050"/>
              <a:ext cx="36675" cy="110100"/>
            </a:xfrm>
            <a:custGeom>
              <a:rect b="b" l="l" r="r" t="t"/>
              <a:pathLst>
                <a:path extrusionOk="0" h="4404" w="1467">
                  <a:moveTo>
                    <a:pt x="1095" y="0"/>
                  </a:moveTo>
                  <a:cubicBezTo>
                    <a:pt x="1095" y="261"/>
                    <a:pt x="1088" y="518"/>
                    <a:pt x="1095" y="778"/>
                  </a:cubicBezTo>
                  <a:cubicBezTo>
                    <a:pt x="1127" y="1643"/>
                    <a:pt x="945" y="2432"/>
                    <a:pt x="334" y="3093"/>
                  </a:cubicBezTo>
                  <a:cubicBezTo>
                    <a:pt x="0" y="3454"/>
                    <a:pt x="128" y="3905"/>
                    <a:pt x="114" y="4330"/>
                  </a:cubicBezTo>
                  <a:lnTo>
                    <a:pt x="114" y="4330"/>
                  </a:lnTo>
                  <a:cubicBezTo>
                    <a:pt x="360" y="3567"/>
                    <a:pt x="850" y="2924"/>
                    <a:pt x="1156" y="2189"/>
                  </a:cubicBezTo>
                  <a:cubicBezTo>
                    <a:pt x="1417" y="1579"/>
                    <a:pt x="1466" y="936"/>
                    <a:pt x="1370" y="286"/>
                  </a:cubicBezTo>
                  <a:cubicBezTo>
                    <a:pt x="1356" y="175"/>
                    <a:pt x="1267" y="75"/>
                    <a:pt x="1095" y="0"/>
                  </a:cubicBezTo>
                  <a:close/>
                  <a:moveTo>
                    <a:pt x="114" y="4330"/>
                  </a:moveTo>
                  <a:cubicBezTo>
                    <a:pt x="107" y="4350"/>
                    <a:pt x="101" y="4369"/>
                    <a:pt x="95" y="4389"/>
                  </a:cubicBezTo>
                  <a:lnTo>
                    <a:pt x="110" y="4403"/>
                  </a:lnTo>
                  <a:cubicBezTo>
                    <a:pt x="112" y="4379"/>
                    <a:pt x="113" y="4354"/>
                    <a:pt x="114" y="433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3"/>
            <p:cNvSpPr/>
            <p:nvPr/>
          </p:nvSpPr>
          <p:spPr>
            <a:xfrm>
              <a:off x="2371775" y="4702575"/>
              <a:ext cx="60900" cy="118700"/>
            </a:xfrm>
            <a:custGeom>
              <a:rect b="b" l="l" r="r" t="t"/>
              <a:pathLst>
                <a:path extrusionOk="0" h="4748" w="2436">
                  <a:moveTo>
                    <a:pt x="689" y="0"/>
                  </a:moveTo>
                  <a:lnTo>
                    <a:pt x="689" y="0"/>
                  </a:lnTo>
                  <a:cubicBezTo>
                    <a:pt x="225" y="126"/>
                    <a:pt x="0" y="379"/>
                    <a:pt x="0" y="747"/>
                  </a:cubicBezTo>
                  <a:cubicBezTo>
                    <a:pt x="0" y="1197"/>
                    <a:pt x="28" y="1668"/>
                    <a:pt x="154" y="2097"/>
                  </a:cubicBezTo>
                  <a:cubicBezTo>
                    <a:pt x="364" y="2797"/>
                    <a:pt x="1624" y="4225"/>
                    <a:pt x="2435" y="4747"/>
                  </a:cubicBezTo>
                  <a:cubicBezTo>
                    <a:pt x="1889" y="4086"/>
                    <a:pt x="1407" y="3515"/>
                    <a:pt x="939" y="2936"/>
                  </a:cubicBezTo>
                  <a:cubicBezTo>
                    <a:pt x="596" y="2514"/>
                    <a:pt x="314" y="2069"/>
                    <a:pt x="228" y="1507"/>
                  </a:cubicBezTo>
                  <a:cubicBezTo>
                    <a:pt x="121" y="822"/>
                    <a:pt x="160" y="612"/>
                    <a:pt x="68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3"/>
            <p:cNvSpPr/>
            <p:nvPr/>
          </p:nvSpPr>
          <p:spPr>
            <a:xfrm>
              <a:off x="2453625" y="4850800"/>
              <a:ext cx="92275" cy="87150"/>
            </a:xfrm>
            <a:custGeom>
              <a:rect b="b" l="l" r="r" t="t"/>
              <a:pathLst>
                <a:path extrusionOk="0" h="3486" w="3691">
                  <a:moveTo>
                    <a:pt x="86" y="0"/>
                  </a:moveTo>
                  <a:cubicBezTo>
                    <a:pt x="58" y="21"/>
                    <a:pt x="29" y="43"/>
                    <a:pt x="0" y="68"/>
                  </a:cubicBezTo>
                  <a:cubicBezTo>
                    <a:pt x="293" y="429"/>
                    <a:pt x="562" y="814"/>
                    <a:pt x="890" y="1139"/>
                  </a:cubicBezTo>
                  <a:cubicBezTo>
                    <a:pt x="1401" y="1650"/>
                    <a:pt x="1961" y="2110"/>
                    <a:pt x="2486" y="2606"/>
                  </a:cubicBezTo>
                  <a:cubicBezTo>
                    <a:pt x="2754" y="2860"/>
                    <a:pt x="2993" y="3142"/>
                    <a:pt x="3247" y="3414"/>
                  </a:cubicBezTo>
                  <a:cubicBezTo>
                    <a:pt x="3279" y="3439"/>
                    <a:pt x="3315" y="3464"/>
                    <a:pt x="3354" y="3485"/>
                  </a:cubicBezTo>
                  <a:cubicBezTo>
                    <a:pt x="3425" y="3471"/>
                    <a:pt x="3497" y="3457"/>
                    <a:pt x="3690" y="3417"/>
                  </a:cubicBezTo>
                  <a:cubicBezTo>
                    <a:pt x="2447" y="2239"/>
                    <a:pt x="1264" y="1118"/>
                    <a:pt x="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3"/>
            <p:cNvSpPr/>
            <p:nvPr/>
          </p:nvSpPr>
          <p:spPr>
            <a:xfrm>
              <a:off x="2461225" y="5201925"/>
              <a:ext cx="38675" cy="64775"/>
            </a:xfrm>
            <a:custGeom>
              <a:rect b="b" l="l" r="r" t="t"/>
              <a:pathLst>
                <a:path extrusionOk="0" h="2591" w="1547">
                  <a:moveTo>
                    <a:pt x="793" y="0"/>
                  </a:moveTo>
                  <a:cubicBezTo>
                    <a:pt x="645" y="76"/>
                    <a:pt x="546" y="128"/>
                    <a:pt x="450" y="174"/>
                  </a:cubicBezTo>
                  <a:lnTo>
                    <a:pt x="450" y="174"/>
                  </a:lnTo>
                  <a:cubicBezTo>
                    <a:pt x="452" y="170"/>
                    <a:pt x="453" y="166"/>
                    <a:pt x="454" y="162"/>
                  </a:cubicBezTo>
                  <a:lnTo>
                    <a:pt x="454" y="162"/>
                  </a:lnTo>
                  <a:lnTo>
                    <a:pt x="425" y="186"/>
                  </a:lnTo>
                  <a:cubicBezTo>
                    <a:pt x="433" y="182"/>
                    <a:pt x="442" y="178"/>
                    <a:pt x="450" y="174"/>
                  </a:cubicBezTo>
                  <a:lnTo>
                    <a:pt x="450" y="174"/>
                  </a:lnTo>
                  <a:cubicBezTo>
                    <a:pt x="337" y="577"/>
                    <a:pt x="221" y="980"/>
                    <a:pt x="118" y="1386"/>
                  </a:cubicBezTo>
                  <a:cubicBezTo>
                    <a:pt x="68" y="1594"/>
                    <a:pt x="1" y="1815"/>
                    <a:pt x="29" y="2015"/>
                  </a:cubicBezTo>
                  <a:cubicBezTo>
                    <a:pt x="50" y="2204"/>
                    <a:pt x="143" y="2451"/>
                    <a:pt x="289" y="2543"/>
                  </a:cubicBezTo>
                  <a:cubicBezTo>
                    <a:pt x="340" y="2576"/>
                    <a:pt x="389" y="2591"/>
                    <a:pt x="438" y="2591"/>
                  </a:cubicBezTo>
                  <a:cubicBezTo>
                    <a:pt x="587" y="2591"/>
                    <a:pt x="723" y="2454"/>
                    <a:pt x="825" y="2318"/>
                  </a:cubicBezTo>
                  <a:cubicBezTo>
                    <a:pt x="918" y="2190"/>
                    <a:pt x="1011" y="2051"/>
                    <a:pt x="1072" y="1904"/>
                  </a:cubicBezTo>
                  <a:cubicBezTo>
                    <a:pt x="1254" y="1469"/>
                    <a:pt x="1418" y="1026"/>
                    <a:pt x="1547" y="561"/>
                  </a:cubicBezTo>
                  <a:lnTo>
                    <a:pt x="1547" y="561"/>
                  </a:lnTo>
                  <a:cubicBezTo>
                    <a:pt x="1032" y="1040"/>
                    <a:pt x="1029" y="1851"/>
                    <a:pt x="372" y="2351"/>
                  </a:cubicBezTo>
                  <a:cubicBezTo>
                    <a:pt x="139" y="1465"/>
                    <a:pt x="614" y="790"/>
                    <a:pt x="7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3"/>
            <p:cNvSpPr/>
            <p:nvPr/>
          </p:nvSpPr>
          <p:spPr>
            <a:xfrm>
              <a:off x="2702725" y="5243250"/>
              <a:ext cx="29225" cy="57800"/>
            </a:xfrm>
            <a:custGeom>
              <a:rect b="b" l="l" r="r" t="t"/>
              <a:pathLst>
                <a:path extrusionOk="0" h="2312" w="1169">
                  <a:moveTo>
                    <a:pt x="425" y="1"/>
                  </a:moveTo>
                  <a:lnTo>
                    <a:pt x="425" y="1"/>
                  </a:lnTo>
                  <a:cubicBezTo>
                    <a:pt x="600" y="594"/>
                    <a:pt x="733" y="1040"/>
                    <a:pt x="861" y="1487"/>
                  </a:cubicBezTo>
                  <a:cubicBezTo>
                    <a:pt x="822" y="1508"/>
                    <a:pt x="786" y="1530"/>
                    <a:pt x="747" y="1551"/>
                  </a:cubicBezTo>
                  <a:cubicBezTo>
                    <a:pt x="633" y="1412"/>
                    <a:pt x="519" y="1276"/>
                    <a:pt x="412" y="1133"/>
                  </a:cubicBezTo>
                  <a:cubicBezTo>
                    <a:pt x="286" y="973"/>
                    <a:pt x="172" y="808"/>
                    <a:pt x="0" y="680"/>
                  </a:cubicBezTo>
                  <a:lnTo>
                    <a:pt x="0" y="680"/>
                  </a:lnTo>
                  <a:cubicBezTo>
                    <a:pt x="154" y="1294"/>
                    <a:pt x="386" y="1855"/>
                    <a:pt x="1022" y="2312"/>
                  </a:cubicBezTo>
                  <a:cubicBezTo>
                    <a:pt x="1079" y="2044"/>
                    <a:pt x="1168" y="1873"/>
                    <a:pt x="1143" y="1719"/>
                  </a:cubicBezTo>
                  <a:cubicBezTo>
                    <a:pt x="1054" y="1144"/>
                    <a:pt x="921" y="579"/>
                    <a:pt x="4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3"/>
            <p:cNvSpPr/>
            <p:nvPr/>
          </p:nvSpPr>
          <p:spPr>
            <a:xfrm>
              <a:off x="2318450" y="5011650"/>
              <a:ext cx="48600" cy="40175"/>
            </a:xfrm>
            <a:custGeom>
              <a:rect b="b" l="l" r="r" t="t"/>
              <a:pathLst>
                <a:path extrusionOk="0" h="1607" w="1944">
                  <a:moveTo>
                    <a:pt x="1696" y="0"/>
                  </a:moveTo>
                  <a:cubicBezTo>
                    <a:pt x="1656" y="0"/>
                    <a:pt x="1612" y="8"/>
                    <a:pt x="1561" y="23"/>
                  </a:cubicBezTo>
                  <a:cubicBezTo>
                    <a:pt x="1207" y="130"/>
                    <a:pt x="872" y="287"/>
                    <a:pt x="526" y="423"/>
                  </a:cubicBezTo>
                  <a:cubicBezTo>
                    <a:pt x="272" y="522"/>
                    <a:pt x="1" y="626"/>
                    <a:pt x="19" y="959"/>
                  </a:cubicBezTo>
                  <a:cubicBezTo>
                    <a:pt x="33" y="1287"/>
                    <a:pt x="307" y="1373"/>
                    <a:pt x="558" y="1480"/>
                  </a:cubicBezTo>
                  <a:cubicBezTo>
                    <a:pt x="766" y="1567"/>
                    <a:pt x="977" y="1607"/>
                    <a:pt x="1190" y="1607"/>
                  </a:cubicBezTo>
                  <a:cubicBezTo>
                    <a:pt x="1361" y="1607"/>
                    <a:pt x="1533" y="1581"/>
                    <a:pt x="1708" y="1534"/>
                  </a:cubicBezTo>
                  <a:cubicBezTo>
                    <a:pt x="1197" y="1415"/>
                    <a:pt x="650" y="1397"/>
                    <a:pt x="208" y="947"/>
                  </a:cubicBezTo>
                  <a:cubicBezTo>
                    <a:pt x="690" y="426"/>
                    <a:pt x="1354" y="555"/>
                    <a:pt x="1911" y="380"/>
                  </a:cubicBezTo>
                  <a:cubicBezTo>
                    <a:pt x="1944" y="156"/>
                    <a:pt x="1879" y="0"/>
                    <a:pt x="169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3"/>
            <p:cNvSpPr/>
            <p:nvPr/>
          </p:nvSpPr>
          <p:spPr>
            <a:xfrm>
              <a:off x="2499250" y="5239425"/>
              <a:ext cx="32700" cy="62450"/>
            </a:xfrm>
            <a:custGeom>
              <a:rect b="b" l="l" r="r" t="t"/>
              <a:pathLst>
                <a:path extrusionOk="0" h="2498" w="1308">
                  <a:moveTo>
                    <a:pt x="1308" y="0"/>
                  </a:moveTo>
                  <a:lnTo>
                    <a:pt x="1308" y="0"/>
                  </a:lnTo>
                  <a:cubicBezTo>
                    <a:pt x="944" y="636"/>
                    <a:pt x="939" y="1411"/>
                    <a:pt x="454" y="2165"/>
                  </a:cubicBezTo>
                  <a:cubicBezTo>
                    <a:pt x="404" y="1765"/>
                    <a:pt x="372" y="1493"/>
                    <a:pt x="329" y="1172"/>
                  </a:cubicBezTo>
                  <a:lnTo>
                    <a:pt x="329" y="1172"/>
                  </a:lnTo>
                  <a:cubicBezTo>
                    <a:pt x="1" y="1640"/>
                    <a:pt x="72" y="2039"/>
                    <a:pt x="382" y="2497"/>
                  </a:cubicBezTo>
                  <a:cubicBezTo>
                    <a:pt x="504" y="2422"/>
                    <a:pt x="647" y="2382"/>
                    <a:pt x="704" y="2290"/>
                  </a:cubicBezTo>
                  <a:cubicBezTo>
                    <a:pt x="1140" y="1594"/>
                    <a:pt x="1218" y="793"/>
                    <a:pt x="130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3"/>
            <p:cNvSpPr/>
            <p:nvPr/>
          </p:nvSpPr>
          <p:spPr>
            <a:xfrm>
              <a:off x="2667800" y="5217000"/>
              <a:ext cx="24750" cy="93500"/>
            </a:xfrm>
            <a:custGeom>
              <a:rect b="b" l="l" r="r" t="t"/>
              <a:pathLst>
                <a:path extrusionOk="0" h="3740" w="990">
                  <a:moveTo>
                    <a:pt x="405" y="1"/>
                  </a:moveTo>
                  <a:lnTo>
                    <a:pt x="405" y="1"/>
                  </a:lnTo>
                  <a:cubicBezTo>
                    <a:pt x="476" y="1166"/>
                    <a:pt x="976" y="2298"/>
                    <a:pt x="644" y="3619"/>
                  </a:cubicBezTo>
                  <a:cubicBezTo>
                    <a:pt x="351" y="3365"/>
                    <a:pt x="212" y="3244"/>
                    <a:pt x="37" y="3094"/>
                  </a:cubicBezTo>
                  <a:cubicBezTo>
                    <a:pt x="30" y="3198"/>
                    <a:pt x="1" y="3276"/>
                    <a:pt x="30" y="3322"/>
                  </a:cubicBezTo>
                  <a:cubicBezTo>
                    <a:pt x="80" y="3412"/>
                    <a:pt x="154" y="3498"/>
                    <a:pt x="237" y="3566"/>
                  </a:cubicBezTo>
                  <a:cubicBezTo>
                    <a:pt x="375" y="3683"/>
                    <a:pt x="507" y="3740"/>
                    <a:pt x="619" y="3740"/>
                  </a:cubicBezTo>
                  <a:cubicBezTo>
                    <a:pt x="801" y="3740"/>
                    <a:pt x="930" y="3589"/>
                    <a:pt x="955" y="3297"/>
                  </a:cubicBezTo>
                  <a:cubicBezTo>
                    <a:pt x="990" y="2847"/>
                    <a:pt x="987" y="2379"/>
                    <a:pt x="912" y="1934"/>
                  </a:cubicBezTo>
                  <a:cubicBezTo>
                    <a:pt x="808" y="1280"/>
                    <a:pt x="622" y="637"/>
                    <a:pt x="40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3"/>
            <p:cNvSpPr/>
            <p:nvPr/>
          </p:nvSpPr>
          <p:spPr>
            <a:xfrm>
              <a:off x="2303900" y="5064300"/>
              <a:ext cx="68950" cy="32350"/>
            </a:xfrm>
            <a:custGeom>
              <a:rect b="b" l="l" r="r" t="t"/>
              <a:pathLst>
                <a:path extrusionOk="0" h="1294" w="2758">
                  <a:moveTo>
                    <a:pt x="1614" y="0"/>
                  </a:moveTo>
                  <a:cubicBezTo>
                    <a:pt x="952" y="0"/>
                    <a:pt x="508" y="253"/>
                    <a:pt x="144" y="645"/>
                  </a:cubicBezTo>
                  <a:cubicBezTo>
                    <a:pt x="1" y="799"/>
                    <a:pt x="44" y="1020"/>
                    <a:pt x="254" y="1116"/>
                  </a:cubicBezTo>
                  <a:cubicBezTo>
                    <a:pt x="447" y="1202"/>
                    <a:pt x="658" y="1270"/>
                    <a:pt x="865" y="1284"/>
                  </a:cubicBezTo>
                  <a:cubicBezTo>
                    <a:pt x="972" y="1290"/>
                    <a:pt x="1080" y="1294"/>
                    <a:pt x="1187" y="1294"/>
                  </a:cubicBezTo>
                  <a:cubicBezTo>
                    <a:pt x="1696" y="1294"/>
                    <a:pt x="2206" y="1217"/>
                    <a:pt x="2758" y="999"/>
                  </a:cubicBezTo>
                  <a:cubicBezTo>
                    <a:pt x="2685" y="993"/>
                    <a:pt x="2613" y="991"/>
                    <a:pt x="2541" y="991"/>
                  </a:cubicBezTo>
                  <a:cubicBezTo>
                    <a:pt x="2090" y="991"/>
                    <a:pt x="1653" y="1088"/>
                    <a:pt x="1216" y="1088"/>
                  </a:cubicBezTo>
                  <a:cubicBezTo>
                    <a:pt x="902" y="1088"/>
                    <a:pt x="587" y="1037"/>
                    <a:pt x="268" y="863"/>
                  </a:cubicBezTo>
                  <a:cubicBezTo>
                    <a:pt x="626" y="353"/>
                    <a:pt x="1215" y="377"/>
                    <a:pt x="1708" y="2"/>
                  </a:cubicBezTo>
                  <a:cubicBezTo>
                    <a:pt x="1676" y="1"/>
                    <a:pt x="1645" y="0"/>
                    <a:pt x="16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3"/>
            <p:cNvSpPr/>
            <p:nvPr/>
          </p:nvSpPr>
          <p:spPr>
            <a:xfrm>
              <a:off x="2347750" y="4987100"/>
              <a:ext cx="84575" cy="9150"/>
            </a:xfrm>
            <a:custGeom>
              <a:rect b="b" l="l" r="r" t="t"/>
              <a:pathLst>
                <a:path extrusionOk="0" h="366" w="3383">
                  <a:moveTo>
                    <a:pt x="1624" y="1"/>
                  </a:moveTo>
                  <a:cubicBezTo>
                    <a:pt x="1076" y="1"/>
                    <a:pt x="504" y="81"/>
                    <a:pt x="0" y="244"/>
                  </a:cubicBezTo>
                  <a:cubicBezTo>
                    <a:pt x="1136" y="287"/>
                    <a:pt x="2268" y="326"/>
                    <a:pt x="3382" y="365"/>
                  </a:cubicBezTo>
                  <a:cubicBezTo>
                    <a:pt x="2956" y="125"/>
                    <a:pt x="2309" y="1"/>
                    <a:pt x="162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3"/>
            <p:cNvSpPr/>
            <p:nvPr/>
          </p:nvSpPr>
          <p:spPr>
            <a:xfrm>
              <a:off x="2797800" y="4852675"/>
              <a:ext cx="37075" cy="37000"/>
            </a:xfrm>
            <a:custGeom>
              <a:rect b="b" l="l" r="r" t="t"/>
              <a:pathLst>
                <a:path extrusionOk="0" h="1480" w="1483">
                  <a:moveTo>
                    <a:pt x="794" y="0"/>
                  </a:moveTo>
                  <a:cubicBezTo>
                    <a:pt x="533" y="0"/>
                    <a:pt x="273" y="88"/>
                    <a:pt x="1" y="324"/>
                  </a:cubicBezTo>
                  <a:lnTo>
                    <a:pt x="969" y="324"/>
                  </a:lnTo>
                  <a:cubicBezTo>
                    <a:pt x="876" y="896"/>
                    <a:pt x="283" y="1000"/>
                    <a:pt x="62" y="1457"/>
                  </a:cubicBezTo>
                  <a:cubicBezTo>
                    <a:pt x="125" y="1473"/>
                    <a:pt x="184" y="1480"/>
                    <a:pt x="239" y="1480"/>
                  </a:cubicBezTo>
                  <a:cubicBezTo>
                    <a:pt x="518" y="1480"/>
                    <a:pt x="690" y="1293"/>
                    <a:pt x="855" y="1128"/>
                  </a:cubicBezTo>
                  <a:cubicBezTo>
                    <a:pt x="1054" y="921"/>
                    <a:pt x="1251" y="696"/>
                    <a:pt x="1379" y="443"/>
                  </a:cubicBezTo>
                  <a:cubicBezTo>
                    <a:pt x="1483" y="243"/>
                    <a:pt x="1308" y="85"/>
                    <a:pt x="1112" y="39"/>
                  </a:cubicBezTo>
                  <a:cubicBezTo>
                    <a:pt x="1005" y="14"/>
                    <a:pt x="899" y="0"/>
                    <a:pt x="79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3"/>
            <p:cNvSpPr/>
            <p:nvPr/>
          </p:nvSpPr>
          <p:spPr>
            <a:xfrm>
              <a:off x="2797000" y="4927150"/>
              <a:ext cx="48950" cy="30425"/>
            </a:xfrm>
            <a:custGeom>
              <a:rect b="b" l="l" r="r" t="t"/>
              <a:pathLst>
                <a:path extrusionOk="0" h="1217" w="1958">
                  <a:moveTo>
                    <a:pt x="1323" y="1"/>
                  </a:moveTo>
                  <a:cubicBezTo>
                    <a:pt x="835" y="1"/>
                    <a:pt x="423" y="253"/>
                    <a:pt x="0" y="431"/>
                  </a:cubicBezTo>
                  <a:cubicBezTo>
                    <a:pt x="38" y="436"/>
                    <a:pt x="75" y="438"/>
                    <a:pt x="112" y="438"/>
                  </a:cubicBezTo>
                  <a:cubicBezTo>
                    <a:pt x="443" y="438"/>
                    <a:pt x="762" y="273"/>
                    <a:pt x="1127" y="273"/>
                  </a:cubicBezTo>
                  <a:cubicBezTo>
                    <a:pt x="1264" y="273"/>
                    <a:pt x="1408" y="296"/>
                    <a:pt x="1561" y="360"/>
                  </a:cubicBezTo>
                  <a:cubicBezTo>
                    <a:pt x="1340" y="542"/>
                    <a:pt x="1169" y="692"/>
                    <a:pt x="986" y="824"/>
                  </a:cubicBezTo>
                  <a:cubicBezTo>
                    <a:pt x="819" y="950"/>
                    <a:pt x="640" y="1052"/>
                    <a:pt x="501" y="1217"/>
                  </a:cubicBezTo>
                  <a:cubicBezTo>
                    <a:pt x="1115" y="1121"/>
                    <a:pt x="1615" y="860"/>
                    <a:pt x="1958" y="146"/>
                  </a:cubicBezTo>
                  <a:cubicBezTo>
                    <a:pt x="1730" y="42"/>
                    <a:pt x="1520" y="1"/>
                    <a:pt x="132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3"/>
            <p:cNvSpPr/>
            <p:nvPr/>
          </p:nvSpPr>
          <p:spPr>
            <a:xfrm>
              <a:off x="2703075" y="5069700"/>
              <a:ext cx="48250" cy="29550"/>
            </a:xfrm>
            <a:custGeom>
              <a:rect b="b" l="l" r="r" t="t"/>
              <a:pathLst>
                <a:path extrusionOk="0" h="1182" w="1930">
                  <a:moveTo>
                    <a:pt x="590" y="0"/>
                  </a:moveTo>
                  <a:lnTo>
                    <a:pt x="590" y="0"/>
                  </a:lnTo>
                  <a:cubicBezTo>
                    <a:pt x="907" y="254"/>
                    <a:pt x="1225" y="508"/>
                    <a:pt x="1547" y="761"/>
                  </a:cubicBezTo>
                  <a:cubicBezTo>
                    <a:pt x="1484" y="772"/>
                    <a:pt x="1424" y="776"/>
                    <a:pt x="1367" y="776"/>
                  </a:cubicBezTo>
                  <a:cubicBezTo>
                    <a:pt x="983" y="776"/>
                    <a:pt x="697" y="570"/>
                    <a:pt x="386" y="437"/>
                  </a:cubicBezTo>
                  <a:cubicBezTo>
                    <a:pt x="318" y="406"/>
                    <a:pt x="248" y="378"/>
                    <a:pt x="186" y="378"/>
                  </a:cubicBezTo>
                  <a:cubicBezTo>
                    <a:pt x="113" y="378"/>
                    <a:pt x="52" y="419"/>
                    <a:pt x="21" y="545"/>
                  </a:cubicBezTo>
                  <a:lnTo>
                    <a:pt x="21" y="545"/>
                  </a:lnTo>
                  <a:cubicBezTo>
                    <a:pt x="15" y="542"/>
                    <a:pt x="8" y="539"/>
                    <a:pt x="1" y="536"/>
                  </a:cubicBezTo>
                  <a:lnTo>
                    <a:pt x="1" y="536"/>
                  </a:lnTo>
                  <a:lnTo>
                    <a:pt x="19" y="557"/>
                  </a:lnTo>
                  <a:cubicBezTo>
                    <a:pt x="20" y="553"/>
                    <a:pt x="20" y="549"/>
                    <a:pt x="21" y="545"/>
                  </a:cubicBezTo>
                  <a:lnTo>
                    <a:pt x="21" y="545"/>
                  </a:lnTo>
                  <a:cubicBezTo>
                    <a:pt x="433" y="728"/>
                    <a:pt x="840" y="914"/>
                    <a:pt x="1255" y="1086"/>
                  </a:cubicBezTo>
                  <a:cubicBezTo>
                    <a:pt x="1364" y="1132"/>
                    <a:pt x="1477" y="1181"/>
                    <a:pt x="1590" y="1181"/>
                  </a:cubicBezTo>
                  <a:cubicBezTo>
                    <a:pt x="1706" y="1181"/>
                    <a:pt x="1821" y="1129"/>
                    <a:pt x="1929" y="969"/>
                  </a:cubicBezTo>
                  <a:cubicBezTo>
                    <a:pt x="1708" y="386"/>
                    <a:pt x="1190" y="147"/>
                    <a:pt x="5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3"/>
            <p:cNvSpPr/>
            <p:nvPr/>
          </p:nvSpPr>
          <p:spPr>
            <a:xfrm>
              <a:off x="2554875" y="5070425"/>
              <a:ext cx="21625" cy="42250"/>
            </a:xfrm>
            <a:custGeom>
              <a:rect b="b" l="l" r="r" t="t"/>
              <a:pathLst>
                <a:path extrusionOk="0" h="1690" w="865">
                  <a:moveTo>
                    <a:pt x="329" y="0"/>
                  </a:moveTo>
                  <a:lnTo>
                    <a:pt x="329" y="0"/>
                  </a:lnTo>
                  <a:cubicBezTo>
                    <a:pt x="0" y="622"/>
                    <a:pt x="222" y="1128"/>
                    <a:pt x="443" y="1690"/>
                  </a:cubicBezTo>
                  <a:cubicBezTo>
                    <a:pt x="832" y="1235"/>
                    <a:pt x="865" y="1032"/>
                    <a:pt x="711" y="78"/>
                  </a:cubicBezTo>
                  <a:lnTo>
                    <a:pt x="711" y="78"/>
                  </a:lnTo>
                  <a:cubicBezTo>
                    <a:pt x="647" y="179"/>
                    <a:pt x="597" y="254"/>
                    <a:pt x="540" y="336"/>
                  </a:cubicBezTo>
                  <a:cubicBezTo>
                    <a:pt x="479" y="240"/>
                    <a:pt x="422" y="147"/>
                    <a:pt x="3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3"/>
            <p:cNvSpPr/>
            <p:nvPr/>
          </p:nvSpPr>
          <p:spPr>
            <a:xfrm>
              <a:off x="2363000" y="5155600"/>
              <a:ext cx="49400" cy="37975"/>
            </a:xfrm>
            <a:custGeom>
              <a:rect b="b" l="l" r="r" t="t"/>
              <a:pathLst>
                <a:path extrusionOk="0" h="1519" w="1976">
                  <a:moveTo>
                    <a:pt x="205" y="714"/>
                  </a:moveTo>
                  <a:lnTo>
                    <a:pt x="205" y="753"/>
                  </a:lnTo>
                  <a:lnTo>
                    <a:pt x="205" y="753"/>
                  </a:lnTo>
                  <a:cubicBezTo>
                    <a:pt x="210" y="747"/>
                    <a:pt x="216" y="740"/>
                    <a:pt x="223" y="732"/>
                  </a:cubicBezTo>
                  <a:lnTo>
                    <a:pt x="205" y="714"/>
                  </a:lnTo>
                  <a:close/>
                  <a:moveTo>
                    <a:pt x="1975" y="0"/>
                  </a:moveTo>
                  <a:lnTo>
                    <a:pt x="1975" y="0"/>
                  </a:lnTo>
                  <a:cubicBezTo>
                    <a:pt x="1347" y="372"/>
                    <a:pt x="1072" y="1179"/>
                    <a:pt x="205" y="1361"/>
                  </a:cubicBezTo>
                  <a:lnTo>
                    <a:pt x="205" y="753"/>
                  </a:lnTo>
                  <a:lnTo>
                    <a:pt x="205" y="753"/>
                  </a:lnTo>
                  <a:cubicBezTo>
                    <a:pt x="1" y="993"/>
                    <a:pt x="3" y="1005"/>
                    <a:pt x="101" y="1436"/>
                  </a:cubicBezTo>
                  <a:cubicBezTo>
                    <a:pt x="215" y="1493"/>
                    <a:pt x="326" y="1519"/>
                    <a:pt x="433" y="1519"/>
                  </a:cubicBezTo>
                  <a:cubicBezTo>
                    <a:pt x="605" y="1519"/>
                    <a:pt x="769" y="1452"/>
                    <a:pt x="930" y="1336"/>
                  </a:cubicBezTo>
                  <a:cubicBezTo>
                    <a:pt x="1408" y="993"/>
                    <a:pt x="1800" y="582"/>
                    <a:pt x="19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3"/>
            <p:cNvSpPr/>
            <p:nvPr/>
          </p:nvSpPr>
          <p:spPr>
            <a:xfrm>
              <a:off x="2779600" y="5102125"/>
              <a:ext cx="57600" cy="26800"/>
            </a:xfrm>
            <a:custGeom>
              <a:rect b="b" l="l" r="r" t="t"/>
              <a:pathLst>
                <a:path extrusionOk="0" h="1072" w="2304">
                  <a:moveTo>
                    <a:pt x="1418" y="0"/>
                  </a:moveTo>
                  <a:lnTo>
                    <a:pt x="1418" y="0"/>
                  </a:lnTo>
                  <a:cubicBezTo>
                    <a:pt x="1657" y="211"/>
                    <a:pt x="1893" y="422"/>
                    <a:pt x="2165" y="657"/>
                  </a:cubicBezTo>
                  <a:cubicBezTo>
                    <a:pt x="1956" y="820"/>
                    <a:pt x="1761" y="876"/>
                    <a:pt x="1575" y="876"/>
                  </a:cubicBezTo>
                  <a:cubicBezTo>
                    <a:pt x="1386" y="876"/>
                    <a:pt x="1205" y="818"/>
                    <a:pt x="1025" y="757"/>
                  </a:cubicBezTo>
                  <a:cubicBezTo>
                    <a:pt x="683" y="639"/>
                    <a:pt x="343" y="503"/>
                    <a:pt x="0" y="375"/>
                  </a:cubicBezTo>
                  <a:lnTo>
                    <a:pt x="0" y="375"/>
                  </a:lnTo>
                  <a:cubicBezTo>
                    <a:pt x="482" y="788"/>
                    <a:pt x="1009" y="1071"/>
                    <a:pt x="1634" y="1071"/>
                  </a:cubicBezTo>
                  <a:cubicBezTo>
                    <a:pt x="1690" y="1071"/>
                    <a:pt x="1746" y="1069"/>
                    <a:pt x="1804" y="1065"/>
                  </a:cubicBezTo>
                  <a:cubicBezTo>
                    <a:pt x="2025" y="1047"/>
                    <a:pt x="2279" y="996"/>
                    <a:pt x="2293" y="743"/>
                  </a:cubicBezTo>
                  <a:cubicBezTo>
                    <a:pt x="2303" y="589"/>
                    <a:pt x="2183" y="389"/>
                    <a:pt x="2057" y="275"/>
                  </a:cubicBezTo>
                  <a:cubicBezTo>
                    <a:pt x="1893" y="125"/>
                    <a:pt x="1672" y="32"/>
                    <a:pt x="14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3"/>
            <p:cNvSpPr/>
            <p:nvPr/>
          </p:nvSpPr>
          <p:spPr>
            <a:xfrm>
              <a:off x="2736750" y="5120775"/>
              <a:ext cx="65725" cy="36300"/>
            </a:xfrm>
            <a:custGeom>
              <a:rect b="b" l="l" r="r" t="t"/>
              <a:pathLst>
                <a:path extrusionOk="0" h="1452" w="2629">
                  <a:moveTo>
                    <a:pt x="53" y="1"/>
                  </a:moveTo>
                  <a:cubicBezTo>
                    <a:pt x="32" y="157"/>
                    <a:pt x="15" y="258"/>
                    <a:pt x="0" y="361"/>
                  </a:cubicBezTo>
                  <a:cubicBezTo>
                    <a:pt x="32" y="397"/>
                    <a:pt x="68" y="426"/>
                    <a:pt x="107" y="454"/>
                  </a:cubicBezTo>
                  <a:cubicBezTo>
                    <a:pt x="625" y="711"/>
                    <a:pt x="1136" y="983"/>
                    <a:pt x="1657" y="1225"/>
                  </a:cubicBezTo>
                  <a:cubicBezTo>
                    <a:pt x="1847" y="1314"/>
                    <a:pt x="2038" y="1451"/>
                    <a:pt x="2247" y="1451"/>
                  </a:cubicBezTo>
                  <a:cubicBezTo>
                    <a:pt x="2340" y="1451"/>
                    <a:pt x="2437" y="1424"/>
                    <a:pt x="2539" y="1354"/>
                  </a:cubicBezTo>
                  <a:cubicBezTo>
                    <a:pt x="2629" y="1072"/>
                    <a:pt x="2504" y="897"/>
                    <a:pt x="2268" y="772"/>
                  </a:cubicBezTo>
                  <a:lnTo>
                    <a:pt x="2235" y="800"/>
                  </a:lnTo>
                  <a:cubicBezTo>
                    <a:pt x="2247" y="925"/>
                    <a:pt x="2257" y="1047"/>
                    <a:pt x="2275" y="1232"/>
                  </a:cubicBezTo>
                  <a:cubicBezTo>
                    <a:pt x="1429" y="972"/>
                    <a:pt x="800" y="418"/>
                    <a:pt x="5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3"/>
            <p:cNvSpPr/>
            <p:nvPr/>
          </p:nvSpPr>
          <p:spPr>
            <a:xfrm>
              <a:off x="2336575" y="4792750"/>
              <a:ext cx="57975" cy="32525"/>
            </a:xfrm>
            <a:custGeom>
              <a:rect b="b" l="l" r="r" t="t"/>
              <a:pathLst>
                <a:path extrusionOk="0" h="1301" w="2319">
                  <a:moveTo>
                    <a:pt x="126" y="0"/>
                  </a:moveTo>
                  <a:cubicBezTo>
                    <a:pt x="68" y="0"/>
                    <a:pt x="1" y="179"/>
                    <a:pt x="1" y="343"/>
                  </a:cubicBezTo>
                  <a:cubicBezTo>
                    <a:pt x="111" y="275"/>
                    <a:pt x="215" y="165"/>
                    <a:pt x="332" y="150"/>
                  </a:cubicBezTo>
                  <a:cubicBezTo>
                    <a:pt x="342" y="149"/>
                    <a:pt x="352" y="149"/>
                    <a:pt x="363" y="149"/>
                  </a:cubicBezTo>
                  <a:cubicBezTo>
                    <a:pt x="475" y="149"/>
                    <a:pt x="606" y="199"/>
                    <a:pt x="701" y="262"/>
                  </a:cubicBezTo>
                  <a:cubicBezTo>
                    <a:pt x="1054" y="497"/>
                    <a:pt x="1394" y="754"/>
                    <a:pt x="1736" y="1004"/>
                  </a:cubicBezTo>
                  <a:cubicBezTo>
                    <a:pt x="1901" y="1126"/>
                    <a:pt x="2065" y="1247"/>
                    <a:pt x="2318" y="1300"/>
                  </a:cubicBezTo>
                  <a:cubicBezTo>
                    <a:pt x="2272" y="1204"/>
                    <a:pt x="2226" y="1108"/>
                    <a:pt x="2180" y="1012"/>
                  </a:cubicBezTo>
                  <a:lnTo>
                    <a:pt x="2180" y="1012"/>
                  </a:lnTo>
                  <a:lnTo>
                    <a:pt x="2204" y="1025"/>
                  </a:lnTo>
                  <a:cubicBezTo>
                    <a:pt x="1765" y="722"/>
                    <a:pt x="1344" y="394"/>
                    <a:pt x="883" y="133"/>
                  </a:cubicBezTo>
                  <a:cubicBezTo>
                    <a:pt x="672" y="15"/>
                    <a:pt x="383" y="11"/>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3"/>
            <p:cNvSpPr/>
            <p:nvPr/>
          </p:nvSpPr>
          <p:spPr>
            <a:xfrm>
              <a:off x="2824050" y="5143450"/>
              <a:ext cx="56475" cy="42975"/>
            </a:xfrm>
            <a:custGeom>
              <a:rect b="b" l="l" r="r" t="t"/>
              <a:pathLst>
                <a:path extrusionOk="0" h="1719" w="2259">
                  <a:moveTo>
                    <a:pt x="1" y="0"/>
                  </a:moveTo>
                  <a:cubicBezTo>
                    <a:pt x="123" y="86"/>
                    <a:pt x="237" y="179"/>
                    <a:pt x="362" y="258"/>
                  </a:cubicBezTo>
                  <a:cubicBezTo>
                    <a:pt x="751" y="493"/>
                    <a:pt x="1143" y="726"/>
                    <a:pt x="1533" y="958"/>
                  </a:cubicBezTo>
                  <a:cubicBezTo>
                    <a:pt x="1815" y="1129"/>
                    <a:pt x="1995" y="1364"/>
                    <a:pt x="2040" y="1694"/>
                  </a:cubicBezTo>
                  <a:lnTo>
                    <a:pt x="2040" y="1694"/>
                  </a:lnTo>
                  <a:cubicBezTo>
                    <a:pt x="2228" y="1618"/>
                    <a:pt x="2258" y="1468"/>
                    <a:pt x="2150" y="1322"/>
                  </a:cubicBezTo>
                  <a:cubicBezTo>
                    <a:pt x="2025" y="1154"/>
                    <a:pt x="1883" y="979"/>
                    <a:pt x="1712" y="869"/>
                  </a:cubicBezTo>
                  <a:cubicBezTo>
                    <a:pt x="1179" y="522"/>
                    <a:pt x="629" y="200"/>
                    <a:pt x="1" y="0"/>
                  </a:cubicBezTo>
                  <a:close/>
                  <a:moveTo>
                    <a:pt x="2040" y="1694"/>
                  </a:moveTo>
                  <a:cubicBezTo>
                    <a:pt x="2035" y="1696"/>
                    <a:pt x="2030" y="1698"/>
                    <a:pt x="2025" y="1700"/>
                  </a:cubicBezTo>
                  <a:lnTo>
                    <a:pt x="2043" y="1718"/>
                  </a:lnTo>
                  <a:cubicBezTo>
                    <a:pt x="2042" y="1710"/>
                    <a:pt x="2041" y="1702"/>
                    <a:pt x="2040" y="169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3"/>
            <p:cNvSpPr/>
            <p:nvPr/>
          </p:nvSpPr>
          <p:spPr>
            <a:xfrm>
              <a:off x="2323900" y="5104325"/>
              <a:ext cx="41100" cy="22275"/>
            </a:xfrm>
            <a:custGeom>
              <a:rect b="b" l="l" r="r" t="t"/>
              <a:pathLst>
                <a:path extrusionOk="0" h="891" w="1644">
                  <a:moveTo>
                    <a:pt x="1085" y="0"/>
                  </a:moveTo>
                  <a:cubicBezTo>
                    <a:pt x="587" y="0"/>
                    <a:pt x="275" y="224"/>
                    <a:pt x="0" y="637"/>
                  </a:cubicBezTo>
                  <a:cubicBezTo>
                    <a:pt x="107" y="723"/>
                    <a:pt x="193" y="840"/>
                    <a:pt x="304" y="869"/>
                  </a:cubicBezTo>
                  <a:cubicBezTo>
                    <a:pt x="359" y="884"/>
                    <a:pt x="423" y="891"/>
                    <a:pt x="494" y="891"/>
                  </a:cubicBezTo>
                  <a:cubicBezTo>
                    <a:pt x="805" y="891"/>
                    <a:pt x="1242" y="758"/>
                    <a:pt x="1643" y="548"/>
                  </a:cubicBezTo>
                  <a:lnTo>
                    <a:pt x="1643" y="548"/>
                  </a:lnTo>
                  <a:cubicBezTo>
                    <a:pt x="1211" y="591"/>
                    <a:pt x="829" y="629"/>
                    <a:pt x="447" y="665"/>
                  </a:cubicBezTo>
                  <a:cubicBezTo>
                    <a:pt x="432" y="616"/>
                    <a:pt x="415" y="565"/>
                    <a:pt x="401" y="515"/>
                  </a:cubicBezTo>
                  <a:cubicBezTo>
                    <a:pt x="658" y="362"/>
                    <a:pt x="915" y="209"/>
                    <a:pt x="1251" y="8"/>
                  </a:cubicBezTo>
                  <a:cubicBezTo>
                    <a:pt x="1193" y="3"/>
                    <a:pt x="1138" y="0"/>
                    <a:pt x="108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3"/>
            <p:cNvSpPr/>
            <p:nvPr/>
          </p:nvSpPr>
          <p:spPr>
            <a:xfrm>
              <a:off x="2397650" y="5079775"/>
              <a:ext cx="32350" cy="20650"/>
            </a:xfrm>
            <a:custGeom>
              <a:rect b="b" l="l" r="r" t="t"/>
              <a:pathLst>
                <a:path extrusionOk="0" h="826" w="1294">
                  <a:moveTo>
                    <a:pt x="1293" y="1"/>
                  </a:moveTo>
                  <a:lnTo>
                    <a:pt x="1293" y="1"/>
                  </a:lnTo>
                  <a:cubicBezTo>
                    <a:pt x="643" y="44"/>
                    <a:pt x="229" y="202"/>
                    <a:pt x="1" y="747"/>
                  </a:cubicBezTo>
                  <a:cubicBezTo>
                    <a:pt x="148" y="801"/>
                    <a:pt x="283" y="825"/>
                    <a:pt x="413" y="825"/>
                  </a:cubicBezTo>
                  <a:cubicBezTo>
                    <a:pt x="680" y="825"/>
                    <a:pt x="921" y="724"/>
                    <a:pt x="1182" y="573"/>
                  </a:cubicBezTo>
                  <a:cubicBezTo>
                    <a:pt x="1057" y="508"/>
                    <a:pt x="990" y="476"/>
                    <a:pt x="904" y="433"/>
                  </a:cubicBezTo>
                  <a:cubicBezTo>
                    <a:pt x="1004" y="322"/>
                    <a:pt x="1104" y="212"/>
                    <a:pt x="12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3"/>
            <p:cNvSpPr/>
            <p:nvPr/>
          </p:nvSpPr>
          <p:spPr>
            <a:xfrm>
              <a:off x="2709250" y="4974000"/>
              <a:ext cx="59575" cy="7525"/>
            </a:xfrm>
            <a:custGeom>
              <a:rect b="b" l="l" r="r" t="t"/>
              <a:pathLst>
                <a:path extrusionOk="0" h="301" w="2383">
                  <a:moveTo>
                    <a:pt x="2361" y="0"/>
                  </a:moveTo>
                  <a:cubicBezTo>
                    <a:pt x="2360" y="9"/>
                    <a:pt x="2359" y="17"/>
                    <a:pt x="2358" y="26"/>
                  </a:cubicBezTo>
                  <a:lnTo>
                    <a:pt x="2358" y="26"/>
                  </a:lnTo>
                  <a:cubicBezTo>
                    <a:pt x="2366" y="24"/>
                    <a:pt x="2374" y="23"/>
                    <a:pt x="2382" y="22"/>
                  </a:cubicBezTo>
                  <a:lnTo>
                    <a:pt x="2361" y="0"/>
                  </a:lnTo>
                  <a:close/>
                  <a:moveTo>
                    <a:pt x="2358" y="26"/>
                  </a:moveTo>
                  <a:cubicBezTo>
                    <a:pt x="2235" y="48"/>
                    <a:pt x="2108" y="90"/>
                    <a:pt x="1988" y="90"/>
                  </a:cubicBezTo>
                  <a:cubicBezTo>
                    <a:pt x="1960" y="90"/>
                    <a:pt x="1934" y="88"/>
                    <a:pt x="1908" y="83"/>
                  </a:cubicBezTo>
                  <a:cubicBezTo>
                    <a:pt x="1756" y="55"/>
                    <a:pt x="1607" y="42"/>
                    <a:pt x="1459" y="42"/>
                  </a:cubicBezTo>
                  <a:cubicBezTo>
                    <a:pt x="966" y="42"/>
                    <a:pt x="486" y="176"/>
                    <a:pt x="1" y="300"/>
                  </a:cubicBezTo>
                  <a:lnTo>
                    <a:pt x="2328" y="300"/>
                  </a:lnTo>
                  <a:cubicBezTo>
                    <a:pt x="2339" y="209"/>
                    <a:pt x="2348" y="117"/>
                    <a:pt x="2358" y="2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3"/>
            <p:cNvSpPr/>
            <p:nvPr/>
          </p:nvSpPr>
          <p:spPr>
            <a:xfrm>
              <a:off x="2415425" y="4694700"/>
              <a:ext cx="21175" cy="43625"/>
            </a:xfrm>
            <a:custGeom>
              <a:rect b="b" l="l" r="r" t="t"/>
              <a:pathLst>
                <a:path extrusionOk="0" h="1745" w="847">
                  <a:moveTo>
                    <a:pt x="28" y="1"/>
                  </a:moveTo>
                  <a:lnTo>
                    <a:pt x="0" y="30"/>
                  </a:lnTo>
                  <a:cubicBezTo>
                    <a:pt x="10" y="28"/>
                    <a:pt x="21" y="26"/>
                    <a:pt x="31" y="25"/>
                  </a:cubicBezTo>
                  <a:lnTo>
                    <a:pt x="31" y="25"/>
                  </a:lnTo>
                  <a:cubicBezTo>
                    <a:pt x="85" y="578"/>
                    <a:pt x="171" y="1124"/>
                    <a:pt x="600" y="1744"/>
                  </a:cubicBezTo>
                  <a:cubicBezTo>
                    <a:pt x="478" y="1194"/>
                    <a:pt x="393" y="808"/>
                    <a:pt x="290" y="327"/>
                  </a:cubicBezTo>
                  <a:lnTo>
                    <a:pt x="290" y="327"/>
                  </a:lnTo>
                  <a:cubicBezTo>
                    <a:pt x="525" y="429"/>
                    <a:pt x="654" y="487"/>
                    <a:pt x="847" y="573"/>
                  </a:cubicBezTo>
                  <a:cubicBezTo>
                    <a:pt x="739" y="155"/>
                    <a:pt x="521" y="8"/>
                    <a:pt x="221" y="8"/>
                  </a:cubicBezTo>
                  <a:cubicBezTo>
                    <a:pt x="161" y="8"/>
                    <a:pt x="97" y="14"/>
                    <a:pt x="31" y="25"/>
                  </a:cubicBezTo>
                  <a:lnTo>
                    <a:pt x="31" y="25"/>
                  </a:lnTo>
                  <a:cubicBezTo>
                    <a:pt x="30" y="17"/>
                    <a:pt x="29" y="9"/>
                    <a:pt x="2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3"/>
            <p:cNvSpPr/>
            <p:nvPr/>
          </p:nvSpPr>
          <p:spPr>
            <a:xfrm>
              <a:off x="2406750" y="5191200"/>
              <a:ext cx="21000" cy="42400"/>
            </a:xfrm>
            <a:custGeom>
              <a:rect b="b" l="l" r="r" t="t"/>
              <a:pathLst>
                <a:path extrusionOk="0" h="1696" w="840">
                  <a:moveTo>
                    <a:pt x="836" y="1"/>
                  </a:moveTo>
                  <a:lnTo>
                    <a:pt x="836" y="1"/>
                  </a:lnTo>
                  <a:cubicBezTo>
                    <a:pt x="272" y="373"/>
                    <a:pt x="1" y="973"/>
                    <a:pt x="58" y="1662"/>
                  </a:cubicBezTo>
                  <a:cubicBezTo>
                    <a:pt x="118" y="1685"/>
                    <a:pt x="171" y="1696"/>
                    <a:pt x="220" y="1696"/>
                  </a:cubicBezTo>
                  <a:cubicBezTo>
                    <a:pt x="444" y="1696"/>
                    <a:pt x="570" y="1473"/>
                    <a:pt x="840" y="1294"/>
                  </a:cubicBezTo>
                  <a:lnTo>
                    <a:pt x="268" y="1294"/>
                  </a:lnTo>
                  <a:cubicBezTo>
                    <a:pt x="465" y="848"/>
                    <a:pt x="644" y="444"/>
                    <a:pt x="8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3"/>
            <p:cNvSpPr/>
            <p:nvPr/>
          </p:nvSpPr>
          <p:spPr>
            <a:xfrm>
              <a:off x="2448550" y="4930675"/>
              <a:ext cx="53300" cy="18275"/>
            </a:xfrm>
            <a:custGeom>
              <a:rect b="b" l="l" r="r" t="t"/>
              <a:pathLst>
                <a:path extrusionOk="0" h="731" w="2132">
                  <a:moveTo>
                    <a:pt x="298" y="1"/>
                  </a:moveTo>
                  <a:cubicBezTo>
                    <a:pt x="20" y="1"/>
                    <a:pt x="1" y="109"/>
                    <a:pt x="132" y="576"/>
                  </a:cubicBezTo>
                  <a:cubicBezTo>
                    <a:pt x="186" y="433"/>
                    <a:pt x="229" y="323"/>
                    <a:pt x="279" y="191"/>
                  </a:cubicBezTo>
                  <a:cubicBezTo>
                    <a:pt x="800" y="212"/>
                    <a:pt x="1264" y="408"/>
                    <a:pt x="1711" y="647"/>
                  </a:cubicBezTo>
                  <a:cubicBezTo>
                    <a:pt x="1794" y="692"/>
                    <a:pt x="1871" y="730"/>
                    <a:pt x="1946" y="730"/>
                  </a:cubicBezTo>
                  <a:cubicBezTo>
                    <a:pt x="2009" y="730"/>
                    <a:pt x="2070" y="703"/>
                    <a:pt x="2132" y="629"/>
                  </a:cubicBezTo>
                  <a:cubicBezTo>
                    <a:pt x="2067" y="565"/>
                    <a:pt x="2000" y="497"/>
                    <a:pt x="1935" y="433"/>
                  </a:cubicBezTo>
                  <a:cubicBezTo>
                    <a:pt x="1660" y="329"/>
                    <a:pt x="1393" y="209"/>
                    <a:pt x="1111" y="130"/>
                  </a:cubicBezTo>
                  <a:cubicBezTo>
                    <a:pt x="857" y="62"/>
                    <a:pt x="589" y="5"/>
                    <a:pt x="325" y="1"/>
                  </a:cubicBezTo>
                  <a:cubicBezTo>
                    <a:pt x="316" y="1"/>
                    <a:pt x="306" y="1"/>
                    <a:pt x="29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3"/>
            <p:cNvSpPr/>
            <p:nvPr/>
          </p:nvSpPr>
          <p:spPr>
            <a:xfrm>
              <a:off x="2344075" y="4894975"/>
              <a:ext cx="40025" cy="20925"/>
            </a:xfrm>
            <a:custGeom>
              <a:rect b="b" l="l" r="r" t="t"/>
              <a:pathLst>
                <a:path extrusionOk="0" h="837" w="1601">
                  <a:moveTo>
                    <a:pt x="703" y="0"/>
                  </a:moveTo>
                  <a:cubicBezTo>
                    <a:pt x="480" y="0"/>
                    <a:pt x="262" y="94"/>
                    <a:pt x="1" y="279"/>
                  </a:cubicBezTo>
                  <a:cubicBezTo>
                    <a:pt x="75" y="422"/>
                    <a:pt x="154" y="569"/>
                    <a:pt x="294" y="836"/>
                  </a:cubicBezTo>
                  <a:cubicBezTo>
                    <a:pt x="308" y="565"/>
                    <a:pt x="315" y="447"/>
                    <a:pt x="329" y="233"/>
                  </a:cubicBezTo>
                  <a:cubicBezTo>
                    <a:pt x="744" y="287"/>
                    <a:pt x="1143" y="340"/>
                    <a:pt x="1601" y="404"/>
                  </a:cubicBezTo>
                  <a:cubicBezTo>
                    <a:pt x="1240" y="133"/>
                    <a:pt x="968" y="0"/>
                    <a:pt x="70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3"/>
            <p:cNvSpPr/>
            <p:nvPr/>
          </p:nvSpPr>
          <p:spPr>
            <a:xfrm>
              <a:off x="2484975" y="4670600"/>
              <a:ext cx="28675" cy="41650"/>
            </a:xfrm>
            <a:custGeom>
              <a:rect b="b" l="l" r="r" t="t"/>
              <a:pathLst>
                <a:path extrusionOk="0" h="1666" w="1147">
                  <a:moveTo>
                    <a:pt x="0" y="1"/>
                  </a:moveTo>
                  <a:cubicBezTo>
                    <a:pt x="375" y="605"/>
                    <a:pt x="707" y="1136"/>
                    <a:pt x="1039" y="1665"/>
                  </a:cubicBezTo>
                  <a:cubicBezTo>
                    <a:pt x="1146" y="1141"/>
                    <a:pt x="790" y="53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3"/>
            <p:cNvSpPr/>
            <p:nvPr/>
          </p:nvSpPr>
          <p:spPr>
            <a:xfrm>
              <a:off x="2462100" y="4752675"/>
              <a:ext cx="22975" cy="31175"/>
            </a:xfrm>
            <a:custGeom>
              <a:rect b="b" l="l" r="r" t="t"/>
              <a:pathLst>
                <a:path extrusionOk="0" h="1247" w="919">
                  <a:moveTo>
                    <a:pt x="365" y="0"/>
                  </a:moveTo>
                  <a:cubicBezTo>
                    <a:pt x="1" y="493"/>
                    <a:pt x="240" y="803"/>
                    <a:pt x="358" y="1247"/>
                  </a:cubicBezTo>
                  <a:cubicBezTo>
                    <a:pt x="404" y="957"/>
                    <a:pt x="437" y="779"/>
                    <a:pt x="472" y="561"/>
                  </a:cubicBezTo>
                  <a:cubicBezTo>
                    <a:pt x="612" y="686"/>
                    <a:pt x="722" y="789"/>
                    <a:pt x="836" y="896"/>
                  </a:cubicBezTo>
                  <a:cubicBezTo>
                    <a:pt x="865" y="853"/>
                    <a:pt x="919" y="800"/>
                    <a:pt x="908" y="785"/>
                  </a:cubicBezTo>
                  <a:cubicBezTo>
                    <a:pt x="754" y="550"/>
                    <a:pt x="590" y="322"/>
                    <a:pt x="3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3"/>
            <p:cNvSpPr/>
            <p:nvPr/>
          </p:nvSpPr>
          <p:spPr>
            <a:xfrm>
              <a:off x="2862800" y="5125400"/>
              <a:ext cx="29675" cy="22025"/>
            </a:xfrm>
            <a:custGeom>
              <a:rect b="b" l="l" r="r" t="t"/>
              <a:pathLst>
                <a:path extrusionOk="0" h="881" w="1187">
                  <a:moveTo>
                    <a:pt x="1" y="1"/>
                  </a:moveTo>
                  <a:lnTo>
                    <a:pt x="1" y="1"/>
                  </a:lnTo>
                  <a:cubicBezTo>
                    <a:pt x="279" y="223"/>
                    <a:pt x="633" y="330"/>
                    <a:pt x="708" y="776"/>
                  </a:cubicBezTo>
                  <a:cubicBezTo>
                    <a:pt x="719" y="845"/>
                    <a:pt x="779" y="881"/>
                    <a:pt x="855" y="881"/>
                  </a:cubicBezTo>
                  <a:cubicBezTo>
                    <a:pt x="968" y="881"/>
                    <a:pt x="1116" y="800"/>
                    <a:pt x="1187" y="626"/>
                  </a:cubicBezTo>
                  <a:cubicBezTo>
                    <a:pt x="912" y="205"/>
                    <a:pt x="493" y="44"/>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3"/>
            <p:cNvSpPr/>
            <p:nvPr/>
          </p:nvSpPr>
          <p:spPr>
            <a:xfrm>
              <a:off x="2614425" y="4687950"/>
              <a:ext cx="24575" cy="23850"/>
            </a:xfrm>
            <a:custGeom>
              <a:rect b="b" l="l" r="r" t="t"/>
              <a:pathLst>
                <a:path extrusionOk="0" h="954" w="983">
                  <a:moveTo>
                    <a:pt x="807" y="0"/>
                  </a:moveTo>
                  <a:cubicBezTo>
                    <a:pt x="197" y="182"/>
                    <a:pt x="168" y="214"/>
                    <a:pt x="1" y="953"/>
                  </a:cubicBezTo>
                  <a:cubicBezTo>
                    <a:pt x="201" y="729"/>
                    <a:pt x="390" y="514"/>
                    <a:pt x="618" y="254"/>
                  </a:cubicBezTo>
                  <a:cubicBezTo>
                    <a:pt x="736" y="435"/>
                    <a:pt x="825" y="575"/>
                    <a:pt x="932" y="742"/>
                  </a:cubicBezTo>
                  <a:cubicBezTo>
                    <a:pt x="982" y="321"/>
                    <a:pt x="982" y="321"/>
                    <a:pt x="80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3"/>
            <p:cNvSpPr/>
            <p:nvPr/>
          </p:nvSpPr>
          <p:spPr>
            <a:xfrm>
              <a:off x="2290775" y="4983550"/>
              <a:ext cx="47900" cy="5925"/>
            </a:xfrm>
            <a:custGeom>
              <a:rect b="b" l="l" r="r" t="t"/>
              <a:pathLst>
                <a:path extrusionOk="0" h="237" w="1916">
                  <a:moveTo>
                    <a:pt x="825" y="1"/>
                  </a:moveTo>
                  <a:cubicBezTo>
                    <a:pt x="560" y="1"/>
                    <a:pt x="293" y="65"/>
                    <a:pt x="0" y="236"/>
                  </a:cubicBezTo>
                  <a:lnTo>
                    <a:pt x="1915" y="236"/>
                  </a:lnTo>
                  <a:cubicBezTo>
                    <a:pt x="1519" y="112"/>
                    <a:pt x="1174" y="1"/>
                    <a:pt x="8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3"/>
            <p:cNvSpPr/>
            <p:nvPr/>
          </p:nvSpPr>
          <p:spPr>
            <a:xfrm>
              <a:off x="2551025" y="4871925"/>
              <a:ext cx="18425" cy="49325"/>
            </a:xfrm>
            <a:custGeom>
              <a:rect b="b" l="l" r="r" t="t"/>
              <a:pathLst>
                <a:path extrusionOk="0" h="1973" w="737">
                  <a:moveTo>
                    <a:pt x="172" y="1"/>
                  </a:moveTo>
                  <a:lnTo>
                    <a:pt x="154" y="19"/>
                  </a:lnTo>
                  <a:cubicBezTo>
                    <a:pt x="157" y="28"/>
                    <a:pt x="159" y="36"/>
                    <a:pt x="162" y="45"/>
                  </a:cubicBezTo>
                  <a:lnTo>
                    <a:pt x="162" y="45"/>
                  </a:lnTo>
                  <a:cubicBezTo>
                    <a:pt x="165" y="30"/>
                    <a:pt x="168" y="16"/>
                    <a:pt x="172" y="1"/>
                  </a:cubicBezTo>
                  <a:close/>
                  <a:moveTo>
                    <a:pt x="162" y="45"/>
                  </a:moveTo>
                  <a:cubicBezTo>
                    <a:pt x="0" y="782"/>
                    <a:pt x="439" y="1360"/>
                    <a:pt x="737" y="1972"/>
                  </a:cubicBezTo>
                  <a:cubicBezTo>
                    <a:pt x="547" y="1331"/>
                    <a:pt x="352" y="686"/>
                    <a:pt x="162" y="4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3"/>
            <p:cNvSpPr/>
            <p:nvPr/>
          </p:nvSpPr>
          <p:spPr>
            <a:xfrm>
              <a:off x="2368100" y="5150400"/>
              <a:ext cx="26525" cy="23525"/>
            </a:xfrm>
            <a:custGeom>
              <a:rect b="b" l="l" r="r" t="t"/>
              <a:pathLst>
                <a:path extrusionOk="0" h="941" w="1061">
                  <a:moveTo>
                    <a:pt x="1061" y="1"/>
                  </a:moveTo>
                  <a:cubicBezTo>
                    <a:pt x="571" y="141"/>
                    <a:pt x="106" y="309"/>
                    <a:pt x="23" y="903"/>
                  </a:cubicBezTo>
                  <a:lnTo>
                    <a:pt x="23" y="903"/>
                  </a:lnTo>
                  <a:cubicBezTo>
                    <a:pt x="369" y="602"/>
                    <a:pt x="715" y="301"/>
                    <a:pt x="1061" y="1"/>
                  </a:cubicBezTo>
                  <a:close/>
                  <a:moveTo>
                    <a:pt x="23" y="903"/>
                  </a:moveTo>
                  <a:cubicBezTo>
                    <a:pt x="16" y="909"/>
                    <a:pt x="8" y="916"/>
                    <a:pt x="1" y="922"/>
                  </a:cubicBezTo>
                  <a:lnTo>
                    <a:pt x="19" y="940"/>
                  </a:lnTo>
                  <a:cubicBezTo>
                    <a:pt x="20" y="928"/>
                    <a:pt x="21" y="915"/>
                    <a:pt x="23" y="90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3"/>
            <p:cNvSpPr/>
            <p:nvPr/>
          </p:nvSpPr>
          <p:spPr>
            <a:xfrm>
              <a:off x="2585850" y="4682675"/>
              <a:ext cx="13325" cy="26725"/>
            </a:xfrm>
            <a:custGeom>
              <a:rect b="b" l="l" r="r" t="t"/>
              <a:pathLst>
                <a:path extrusionOk="0" h="1069" w="533">
                  <a:moveTo>
                    <a:pt x="365" y="0"/>
                  </a:moveTo>
                  <a:cubicBezTo>
                    <a:pt x="8" y="257"/>
                    <a:pt x="0" y="636"/>
                    <a:pt x="140" y="1068"/>
                  </a:cubicBezTo>
                  <a:cubicBezTo>
                    <a:pt x="272" y="747"/>
                    <a:pt x="404" y="422"/>
                    <a:pt x="533" y="100"/>
                  </a:cubicBezTo>
                  <a:cubicBezTo>
                    <a:pt x="480" y="68"/>
                    <a:pt x="422" y="36"/>
                    <a:pt x="3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3"/>
            <p:cNvSpPr/>
            <p:nvPr/>
          </p:nvSpPr>
          <p:spPr>
            <a:xfrm>
              <a:off x="2462200" y="4691775"/>
              <a:ext cx="13950" cy="23225"/>
            </a:xfrm>
            <a:custGeom>
              <a:rect b="b" l="l" r="r" t="t"/>
              <a:pathLst>
                <a:path extrusionOk="0" h="929" w="558">
                  <a:moveTo>
                    <a:pt x="129" y="1"/>
                  </a:moveTo>
                  <a:cubicBezTo>
                    <a:pt x="89" y="1"/>
                    <a:pt x="46" y="4"/>
                    <a:pt x="0" y="11"/>
                  </a:cubicBezTo>
                  <a:lnTo>
                    <a:pt x="0" y="922"/>
                  </a:lnTo>
                  <a:cubicBezTo>
                    <a:pt x="22" y="925"/>
                    <a:pt x="43" y="929"/>
                    <a:pt x="64" y="929"/>
                  </a:cubicBezTo>
                  <a:cubicBezTo>
                    <a:pt x="79" y="708"/>
                    <a:pt x="97" y="482"/>
                    <a:pt x="118" y="215"/>
                  </a:cubicBezTo>
                  <a:cubicBezTo>
                    <a:pt x="272" y="268"/>
                    <a:pt x="397" y="311"/>
                    <a:pt x="557" y="365"/>
                  </a:cubicBezTo>
                  <a:cubicBezTo>
                    <a:pt x="490" y="122"/>
                    <a:pt x="370" y="1"/>
                    <a:pt x="1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3"/>
            <p:cNvSpPr/>
            <p:nvPr/>
          </p:nvSpPr>
          <p:spPr>
            <a:xfrm>
              <a:off x="2388900" y="4805600"/>
              <a:ext cx="18600" cy="20300"/>
            </a:xfrm>
            <a:custGeom>
              <a:rect b="b" l="l" r="r" t="t"/>
              <a:pathLst>
                <a:path extrusionOk="0" h="812" w="744">
                  <a:moveTo>
                    <a:pt x="118" y="0"/>
                  </a:moveTo>
                  <a:cubicBezTo>
                    <a:pt x="79" y="22"/>
                    <a:pt x="39" y="43"/>
                    <a:pt x="1" y="69"/>
                  </a:cubicBezTo>
                  <a:cubicBezTo>
                    <a:pt x="36" y="214"/>
                    <a:pt x="75" y="361"/>
                    <a:pt x="111" y="510"/>
                  </a:cubicBezTo>
                  <a:lnTo>
                    <a:pt x="111" y="510"/>
                  </a:lnTo>
                  <a:cubicBezTo>
                    <a:pt x="103" y="506"/>
                    <a:pt x="95" y="502"/>
                    <a:pt x="87" y="498"/>
                  </a:cubicBezTo>
                  <a:lnTo>
                    <a:pt x="87" y="498"/>
                  </a:lnTo>
                  <a:lnTo>
                    <a:pt x="111" y="511"/>
                  </a:lnTo>
                  <a:cubicBezTo>
                    <a:pt x="111" y="511"/>
                    <a:pt x="111" y="511"/>
                    <a:pt x="111" y="510"/>
                  </a:cubicBezTo>
                  <a:lnTo>
                    <a:pt x="111" y="510"/>
                  </a:lnTo>
                  <a:cubicBezTo>
                    <a:pt x="302" y="609"/>
                    <a:pt x="491" y="712"/>
                    <a:pt x="682" y="811"/>
                  </a:cubicBezTo>
                  <a:cubicBezTo>
                    <a:pt x="704" y="786"/>
                    <a:pt x="722" y="765"/>
                    <a:pt x="743" y="740"/>
                  </a:cubicBezTo>
                  <a:cubicBezTo>
                    <a:pt x="536" y="493"/>
                    <a:pt x="326" y="247"/>
                    <a:pt x="1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3"/>
            <p:cNvSpPr/>
            <p:nvPr/>
          </p:nvSpPr>
          <p:spPr>
            <a:xfrm>
              <a:off x="2859425" y="5039800"/>
              <a:ext cx="35625" cy="7375"/>
            </a:xfrm>
            <a:custGeom>
              <a:rect b="b" l="l" r="r" t="t"/>
              <a:pathLst>
                <a:path extrusionOk="0" h="295" w="1425">
                  <a:moveTo>
                    <a:pt x="1411" y="1"/>
                  </a:moveTo>
                  <a:cubicBezTo>
                    <a:pt x="1402" y="8"/>
                    <a:pt x="1392" y="16"/>
                    <a:pt x="1383" y="23"/>
                  </a:cubicBezTo>
                  <a:lnTo>
                    <a:pt x="1383" y="23"/>
                  </a:lnTo>
                  <a:cubicBezTo>
                    <a:pt x="1397" y="21"/>
                    <a:pt x="1411" y="19"/>
                    <a:pt x="1425" y="18"/>
                  </a:cubicBezTo>
                  <a:lnTo>
                    <a:pt x="1411" y="1"/>
                  </a:lnTo>
                  <a:close/>
                  <a:moveTo>
                    <a:pt x="1383" y="23"/>
                  </a:moveTo>
                  <a:lnTo>
                    <a:pt x="1383" y="23"/>
                  </a:lnTo>
                  <a:cubicBezTo>
                    <a:pt x="922" y="79"/>
                    <a:pt x="461" y="134"/>
                    <a:pt x="0" y="189"/>
                  </a:cubicBezTo>
                  <a:cubicBezTo>
                    <a:pt x="202" y="256"/>
                    <a:pt x="399" y="294"/>
                    <a:pt x="591" y="294"/>
                  </a:cubicBezTo>
                  <a:cubicBezTo>
                    <a:pt x="869" y="294"/>
                    <a:pt x="1135" y="213"/>
                    <a:pt x="1383" y="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3"/>
            <p:cNvSpPr/>
            <p:nvPr/>
          </p:nvSpPr>
          <p:spPr>
            <a:xfrm>
              <a:off x="2845125" y="5177025"/>
              <a:ext cx="30025" cy="10400"/>
            </a:xfrm>
            <a:custGeom>
              <a:rect b="b" l="l" r="r" t="t"/>
              <a:pathLst>
                <a:path extrusionOk="0" h="416" w="1201">
                  <a:moveTo>
                    <a:pt x="0" y="0"/>
                  </a:moveTo>
                  <a:lnTo>
                    <a:pt x="0" y="0"/>
                  </a:lnTo>
                  <a:cubicBezTo>
                    <a:pt x="272" y="220"/>
                    <a:pt x="548" y="416"/>
                    <a:pt x="873" y="416"/>
                  </a:cubicBezTo>
                  <a:cubicBezTo>
                    <a:pt x="965" y="416"/>
                    <a:pt x="1062" y="400"/>
                    <a:pt x="1164" y="364"/>
                  </a:cubicBezTo>
                  <a:lnTo>
                    <a:pt x="1164" y="364"/>
                  </a:lnTo>
                  <a:cubicBezTo>
                    <a:pt x="1176" y="367"/>
                    <a:pt x="1188" y="371"/>
                    <a:pt x="1200" y="375"/>
                  </a:cubicBezTo>
                  <a:lnTo>
                    <a:pt x="1182" y="357"/>
                  </a:lnTo>
                  <a:cubicBezTo>
                    <a:pt x="1176" y="359"/>
                    <a:pt x="1170" y="362"/>
                    <a:pt x="1164" y="364"/>
                  </a:cubicBezTo>
                  <a:lnTo>
                    <a:pt x="1164" y="364"/>
                  </a:lnTo>
                  <a:cubicBezTo>
                    <a:pt x="777" y="242"/>
                    <a:pt x="389" y="12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3"/>
            <p:cNvSpPr/>
            <p:nvPr/>
          </p:nvSpPr>
          <p:spPr>
            <a:xfrm>
              <a:off x="2651475" y="5250500"/>
              <a:ext cx="8600" cy="24850"/>
            </a:xfrm>
            <a:custGeom>
              <a:rect b="b" l="l" r="r" t="t"/>
              <a:pathLst>
                <a:path extrusionOk="0" h="994" w="344">
                  <a:moveTo>
                    <a:pt x="118" y="1"/>
                  </a:moveTo>
                  <a:cubicBezTo>
                    <a:pt x="79" y="7"/>
                    <a:pt x="40" y="15"/>
                    <a:pt x="1" y="22"/>
                  </a:cubicBezTo>
                  <a:cubicBezTo>
                    <a:pt x="50" y="347"/>
                    <a:pt x="100" y="668"/>
                    <a:pt x="154" y="993"/>
                  </a:cubicBezTo>
                  <a:cubicBezTo>
                    <a:pt x="218" y="986"/>
                    <a:pt x="279" y="979"/>
                    <a:pt x="344" y="972"/>
                  </a:cubicBezTo>
                  <a:cubicBezTo>
                    <a:pt x="268" y="650"/>
                    <a:pt x="194" y="325"/>
                    <a:pt x="1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3"/>
            <p:cNvSpPr/>
            <p:nvPr/>
          </p:nvSpPr>
          <p:spPr>
            <a:xfrm>
              <a:off x="2664600" y="4949625"/>
              <a:ext cx="27075" cy="13175"/>
            </a:xfrm>
            <a:custGeom>
              <a:rect b="b" l="l" r="r" t="t"/>
              <a:pathLst>
                <a:path extrusionOk="0" h="527" w="1083">
                  <a:moveTo>
                    <a:pt x="1065" y="0"/>
                  </a:moveTo>
                  <a:cubicBezTo>
                    <a:pt x="1058" y="12"/>
                    <a:pt x="1051" y="24"/>
                    <a:pt x="1044" y="36"/>
                  </a:cubicBezTo>
                  <a:lnTo>
                    <a:pt x="1044" y="36"/>
                  </a:lnTo>
                  <a:cubicBezTo>
                    <a:pt x="1057" y="30"/>
                    <a:pt x="1070" y="24"/>
                    <a:pt x="1083" y="18"/>
                  </a:cubicBezTo>
                  <a:lnTo>
                    <a:pt x="1065" y="0"/>
                  </a:lnTo>
                  <a:close/>
                  <a:moveTo>
                    <a:pt x="1044" y="36"/>
                  </a:moveTo>
                  <a:lnTo>
                    <a:pt x="1044" y="36"/>
                  </a:lnTo>
                  <a:cubicBezTo>
                    <a:pt x="696" y="198"/>
                    <a:pt x="348" y="360"/>
                    <a:pt x="0" y="522"/>
                  </a:cubicBezTo>
                  <a:cubicBezTo>
                    <a:pt x="42" y="525"/>
                    <a:pt x="82" y="526"/>
                    <a:pt x="122" y="526"/>
                  </a:cubicBezTo>
                  <a:cubicBezTo>
                    <a:pt x="520" y="526"/>
                    <a:pt x="838" y="384"/>
                    <a:pt x="1044" y="3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3"/>
            <p:cNvSpPr/>
            <p:nvPr/>
          </p:nvSpPr>
          <p:spPr>
            <a:xfrm>
              <a:off x="2769150" y="5123000"/>
              <a:ext cx="24325" cy="17800"/>
            </a:xfrm>
            <a:custGeom>
              <a:rect b="b" l="l" r="r" t="t"/>
              <a:pathLst>
                <a:path extrusionOk="0" h="712" w="973">
                  <a:moveTo>
                    <a:pt x="0" y="1"/>
                  </a:moveTo>
                  <a:cubicBezTo>
                    <a:pt x="315" y="240"/>
                    <a:pt x="626" y="476"/>
                    <a:pt x="939" y="711"/>
                  </a:cubicBezTo>
                  <a:lnTo>
                    <a:pt x="972" y="683"/>
                  </a:lnTo>
                  <a:cubicBezTo>
                    <a:pt x="808" y="265"/>
                    <a:pt x="450" y="8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3"/>
            <p:cNvSpPr/>
            <p:nvPr/>
          </p:nvSpPr>
          <p:spPr>
            <a:xfrm>
              <a:off x="2571475" y="5008900"/>
              <a:ext cx="17450" cy="13300"/>
            </a:xfrm>
            <a:custGeom>
              <a:rect b="b" l="l" r="r" t="t"/>
              <a:pathLst>
                <a:path extrusionOk="0" h="532" w="698">
                  <a:moveTo>
                    <a:pt x="0" y="1"/>
                  </a:moveTo>
                  <a:lnTo>
                    <a:pt x="0" y="1"/>
                  </a:lnTo>
                  <a:cubicBezTo>
                    <a:pt x="147" y="407"/>
                    <a:pt x="191" y="531"/>
                    <a:pt x="367" y="531"/>
                  </a:cubicBezTo>
                  <a:cubicBezTo>
                    <a:pt x="445" y="531"/>
                    <a:pt x="548" y="507"/>
                    <a:pt x="697" y="472"/>
                  </a:cubicBezTo>
                  <a:cubicBezTo>
                    <a:pt x="468" y="319"/>
                    <a:pt x="244" y="1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3"/>
            <p:cNvSpPr/>
            <p:nvPr/>
          </p:nvSpPr>
          <p:spPr>
            <a:xfrm>
              <a:off x="2659150" y="4864975"/>
              <a:ext cx="16450" cy="13625"/>
            </a:xfrm>
            <a:custGeom>
              <a:rect b="b" l="l" r="r" t="t"/>
              <a:pathLst>
                <a:path extrusionOk="0" h="545" w="658">
                  <a:moveTo>
                    <a:pt x="643" y="0"/>
                  </a:moveTo>
                  <a:cubicBezTo>
                    <a:pt x="642" y="9"/>
                    <a:pt x="641" y="18"/>
                    <a:pt x="639" y="27"/>
                  </a:cubicBezTo>
                  <a:lnTo>
                    <a:pt x="639" y="27"/>
                  </a:lnTo>
                  <a:cubicBezTo>
                    <a:pt x="645" y="22"/>
                    <a:pt x="652" y="17"/>
                    <a:pt x="658" y="12"/>
                  </a:cubicBezTo>
                  <a:lnTo>
                    <a:pt x="643" y="0"/>
                  </a:lnTo>
                  <a:close/>
                  <a:moveTo>
                    <a:pt x="639" y="27"/>
                  </a:moveTo>
                  <a:cubicBezTo>
                    <a:pt x="427" y="200"/>
                    <a:pt x="212" y="373"/>
                    <a:pt x="1" y="544"/>
                  </a:cubicBezTo>
                  <a:cubicBezTo>
                    <a:pt x="13" y="544"/>
                    <a:pt x="25" y="544"/>
                    <a:pt x="37" y="544"/>
                  </a:cubicBezTo>
                  <a:cubicBezTo>
                    <a:pt x="411" y="544"/>
                    <a:pt x="582" y="341"/>
                    <a:pt x="639" y="2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3"/>
            <p:cNvSpPr/>
            <p:nvPr/>
          </p:nvSpPr>
          <p:spPr>
            <a:xfrm>
              <a:off x="2431925" y="4757475"/>
              <a:ext cx="17425" cy="10225"/>
            </a:xfrm>
            <a:custGeom>
              <a:rect b="b" l="l" r="r" t="t"/>
              <a:pathLst>
                <a:path extrusionOk="0" h="409" w="697">
                  <a:moveTo>
                    <a:pt x="270" y="0"/>
                  </a:moveTo>
                  <a:cubicBezTo>
                    <a:pt x="197" y="0"/>
                    <a:pt x="108" y="18"/>
                    <a:pt x="1" y="58"/>
                  </a:cubicBezTo>
                  <a:cubicBezTo>
                    <a:pt x="235" y="265"/>
                    <a:pt x="446" y="345"/>
                    <a:pt x="673" y="389"/>
                  </a:cubicBezTo>
                  <a:lnTo>
                    <a:pt x="673" y="389"/>
                  </a:lnTo>
                  <a:cubicBezTo>
                    <a:pt x="597" y="187"/>
                    <a:pt x="511" y="0"/>
                    <a:pt x="270" y="0"/>
                  </a:cubicBezTo>
                  <a:close/>
                  <a:moveTo>
                    <a:pt x="673" y="389"/>
                  </a:moveTo>
                  <a:cubicBezTo>
                    <a:pt x="675" y="396"/>
                    <a:pt x="677" y="402"/>
                    <a:pt x="680" y="408"/>
                  </a:cubicBezTo>
                  <a:lnTo>
                    <a:pt x="697" y="394"/>
                  </a:lnTo>
                  <a:cubicBezTo>
                    <a:pt x="689" y="392"/>
                    <a:pt x="681" y="391"/>
                    <a:pt x="673" y="38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3"/>
            <p:cNvSpPr/>
            <p:nvPr/>
          </p:nvSpPr>
          <p:spPr>
            <a:xfrm>
              <a:off x="2476300" y="5166925"/>
              <a:ext cx="10675" cy="22700"/>
            </a:xfrm>
            <a:custGeom>
              <a:rect b="b" l="l" r="r" t="t"/>
              <a:pathLst>
                <a:path extrusionOk="0" h="908" w="427">
                  <a:moveTo>
                    <a:pt x="383" y="1"/>
                  </a:moveTo>
                  <a:lnTo>
                    <a:pt x="383" y="1"/>
                  </a:lnTo>
                  <a:cubicBezTo>
                    <a:pt x="258" y="290"/>
                    <a:pt x="129" y="579"/>
                    <a:pt x="1" y="865"/>
                  </a:cubicBezTo>
                  <a:lnTo>
                    <a:pt x="47" y="908"/>
                  </a:lnTo>
                  <a:cubicBezTo>
                    <a:pt x="319" y="680"/>
                    <a:pt x="426" y="375"/>
                    <a:pt x="3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3"/>
            <p:cNvSpPr/>
            <p:nvPr/>
          </p:nvSpPr>
          <p:spPr>
            <a:xfrm>
              <a:off x="2493000" y="4860875"/>
              <a:ext cx="9675" cy="19575"/>
            </a:xfrm>
            <a:custGeom>
              <a:rect b="b" l="l" r="r" t="t"/>
              <a:pathLst>
                <a:path extrusionOk="0" h="783" w="387">
                  <a:moveTo>
                    <a:pt x="19" y="1"/>
                  </a:moveTo>
                  <a:lnTo>
                    <a:pt x="1" y="14"/>
                  </a:lnTo>
                  <a:cubicBezTo>
                    <a:pt x="11" y="21"/>
                    <a:pt x="21" y="28"/>
                    <a:pt x="31" y="34"/>
                  </a:cubicBezTo>
                  <a:lnTo>
                    <a:pt x="31" y="34"/>
                  </a:lnTo>
                  <a:cubicBezTo>
                    <a:pt x="27" y="23"/>
                    <a:pt x="23" y="12"/>
                    <a:pt x="19" y="1"/>
                  </a:cubicBezTo>
                  <a:close/>
                  <a:moveTo>
                    <a:pt x="31" y="34"/>
                  </a:moveTo>
                  <a:cubicBezTo>
                    <a:pt x="123" y="284"/>
                    <a:pt x="219" y="533"/>
                    <a:pt x="311" y="782"/>
                  </a:cubicBezTo>
                  <a:cubicBezTo>
                    <a:pt x="387" y="449"/>
                    <a:pt x="281" y="205"/>
                    <a:pt x="31" y="3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3"/>
            <p:cNvSpPr/>
            <p:nvPr/>
          </p:nvSpPr>
          <p:spPr>
            <a:xfrm>
              <a:off x="2448900" y="4767300"/>
              <a:ext cx="8700" cy="17000"/>
            </a:xfrm>
            <a:custGeom>
              <a:rect b="b" l="l" r="r" t="t"/>
              <a:pathLst>
                <a:path extrusionOk="0" h="680" w="348">
                  <a:moveTo>
                    <a:pt x="18" y="1"/>
                  </a:moveTo>
                  <a:lnTo>
                    <a:pt x="1" y="15"/>
                  </a:lnTo>
                  <a:cubicBezTo>
                    <a:pt x="9" y="22"/>
                    <a:pt x="18" y="28"/>
                    <a:pt x="26" y="35"/>
                  </a:cubicBezTo>
                  <a:lnTo>
                    <a:pt x="26" y="35"/>
                  </a:lnTo>
                  <a:cubicBezTo>
                    <a:pt x="24" y="24"/>
                    <a:pt x="21" y="12"/>
                    <a:pt x="18" y="1"/>
                  </a:cubicBezTo>
                  <a:close/>
                  <a:moveTo>
                    <a:pt x="26" y="35"/>
                  </a:moveTo>
                  <a:lnTo>
                    <a:pt x="26" y="35"/>
                  </a:lnTo>
                  <a:cubicBezTo>
                    <a:pt x="81" y="252"/>
                    <a:pt x="136" y="465"/>
                    <a:pt x="189" y="680"/>
                  </a:cubicBezTo>
                  <a:cubicBezTo>
                    <a:pt x="347" y="378"/>
                    <a:pt x="226" y="191"/>
                    <a:pt x="26" y="3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3"/>
            <p:cNvSpPr/>
            <p:nvPr/>
          </p:nvSpPr>
          <p:spPr>
            <a:xfrm>
              <a:off x="2757350" y="4808800"/>
              <a:ext cx="11275" cy="12625"/>
            </a:xfrm>
            <a:custGeom>
              <a:rect b="b" l="l" r="r" t="t"/>
              <a:pathLst>
                <a:path extrusionOk="0" h="505" w="451">
                  <a:moveTo>
                    <a:pt x="340" y="1"/>
                  </a:moveTo>
                  <a:cubicBezTo>
                    <a:pt x="230" y="144"/>
                    <a:pt x="116" y="287"/>
                    <a:pt x="1" y="426"/>
                  </a:cubicBezTo>
                  <a:cubicBezTo>
                    <a:pt x="26" y="451"/>
                    <a:pt x="55" y="480"/>
                    <a:pt x="83" y="505"/>
                  </a:cubicBezTo>
                  <a:cubicBezTo>
                    <a:pt x="208" y="373"/>
                    <a:pt x="330" y="244"/>
                    <a:pt x="451" y="112"/>
                  </a:cubicBezTo>
                  <a:cubicBezTo>
                    <a:pt x="416" y="76"/>
                    <a:pt x="380" y="40"/>
                    <a:pt x="3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3"/>
            <p:cNvSpPr/>
            <p:nvPr/>
          </p:nvSpPr>
          <p:spPr>
            <a:xfrm>
              <a:off x="2668425" y="5063550"/>
              <a:ext cx="15400" cy="8300"/>
            </a:xfrm>
            <a:custGeom>
              <a:rect b="b" l="l" r="r" t="t"/>
              <a:pathLst>
                <a:path extrusionOk="0" h="332" w="616">
                  <a:moveTo>
                    <a:pt x="1" y="0"/>
                  </a:moveTo>
                  <a:cubicBezTo>
                    <a:pt x="200" y="103"/>
                    <a:pt x="396" y="203"/>
                    <a:pt x="591" y="302"/>
                  </a:cubicBezTo>
                  <a:lnTo>
                    <a:pt x="591" y="302"/>
                  </a:lnTo>
                  <a:cubicBezTo>
                    <a:pt x="501" y="54"/>
                    <a:pt x="262" y="7"/>
                    <a:pt x="1" y="0"/>
                  </a:cubicBezTo>
                  <a:close/>
                  <a:moveTo>
                    <a:pt x="591" y="302"/>
                  </a:moveTo>
                  <a:cubicBezTo>
                    <a:pt x="594" y="312"/>
                    <a:pt x="598" y="322"/>
                    <a:pt x="601" y="332"/>
                  </a:cubicBezTo>
                  <a:lnTo>
                    <a:pt x="615" y="315"/>
                  </a:lnTo>
                  <a:cubicBezTo>
                    <a:pt x="607" y="311"/>
                    <a:pt x="599" y="307"/>
                    <a:pt x="591" y="30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3"/>
            <p:cNvSpPr/>
            <p:nvPr/>
          </p:nvSpPr>
          <p:spPr>
            <a:xfrm>
              <a:off x="2623250" y="4980950"/>
              <a:ext cx="7175" cy="11625"/>
            </a:xfrm>
            <a:custGeom>
              <a:rect b="b" l="l" r="r" t="t"/>
              <a:pathLst>
                <a:path extrusionOk="0" h="465" w="287">
                  <a:moveTo>
                    <a:pt x="169" y="1"/>
                  </a:moveTo>
                  <a:cubicBezTo>
                    <a:pt x="112" y="26"/>
                    <a:pt x="55" y="54"/>
                    <a:pt x="1" y="83"/>
                  </a:cubicBezTo>
                  <a:cubicBezTo>
                    <a:pt x="58" y="208"/>
                    <a:pt x="115" y="336"/>
                    <a:pt x="176" y="465"/>
                  </a:cubicBezTo>
                  <a:cubicBezTo>
                    <a:pt x="212" y="451"/>
                    <a:pt x="251" y="440"/>
                    <a:pt x="286" y="426"/>
                  </a:cubicBezTo>
                  <a:cubicBezTo>
                    <a:pt x="248" y="283"/>
                    <a:pt x="208" y="140"/>
                    <a:pt x="16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3"/>
            <p:cNvSpPr/>
            <p:nvPr/>
          </p:nvSpPr>
          <p:spPr>
            <a:xfrm>
              <a:off x="2195600" y="5017650"/>
              <a:ext cx="18700" cy="85025"/>
            </a:xfrm>
            <a:custGeom>
              <a:rect b="b" l="l" r="r" t="t"/>
              <a:pathLst>
                <a:path extrusionOk="0" h="3401" w="748">
                  <a:moveTo>
                    <a:pt x="240" y="0"/>
                  </a:moveTo>
                  <a:lnTo>
                    <a:pt x="240" y="0"/>
                  </a:lnTo>
                  <a:cubicBezTo>
                    <a:pt x="1" y="801"/>
                    <a:pt x="183" y="2079"/>
                    <a:pt x="747" y="3400"/>
                  </a:cubicBezTo>
                  <a:cubicBezTo>
                    <a:pt x="586" y="2322"/>
                    <a:pt x="426" y="1247"/>
                    <a:pt x="2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3"/>
            <p:cNvSpPr/>
            <p:nvPr/>
          </p:nvSpPr>
          <p:spPr>
            <a:xfrm>
              <a:off x="2336750" y="5266650"/>
              <a:ext cx="47525" cy="34225"/>
            </a:xfrm>
            <a:custGeom>
              <a:rect b="b" l="l" r="r" t="t"/>
              <a:pathLst>
                <a:path extrusionOk="0" h="1369" w="1901">
                  <a:moveTo>
                    <a:pt x="1" y="1"/>
                  </a:moveTo>
                  <a:lnTo>
                    <a:pt x="1" y="1"/>
                  </a:lnTo>
                  <a:cubicBezTo>
                    <a:pt x="704" y="833"/>
                    <a:pt x="1279" y="1258"/>
                    <a:pt x="1901" y="1369"/>
                  </a:cubicBezTo>
                  <a:cubicBezTo>
                    <a:pt x="1851" y="1250"/>
                    <a:pt x="1840" y="1143"/>
                    <a:pt x="1779" y="1083"/>
                  </a:cubicBezTo>
                  <a:cubicBezTo>
                    <a:pt x="1393" y="711"/>
                    <a:pt x="429" y="136"/>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3"/>
            <p:cNvSpPr/>
            <p:nvPr/>
          </p:nvSpPr>
          <p:spPr>
            <a:xfrm>
              <a:off x="2180150" y="4972150"/>
              <a:ext cx="21900" cy="29200"/>
            </a:xfrm>
            <a:custGeom>
              <a:rect b="b" l="l" r="r" t="t"/>
              <a:pathLst>
                <a:path extrusionOk="0" h="1168" w="876">
                  <a:moveTo>
                    <a:pt x="632" y="1"/>
                  </a:moveTo>
                  <a:cubicBezTo>
                    <a:pt x="565" y="1"/>
                    <a:pt x="503" y="14"/>
                    <a:pt x="469" y="45"/>
                  </a:cubicBezTo>
                  <a:cubicBezTo>
                    <a:pt x="165" y="332"/>
                    <a:pt x="1" y="667"/>
                    <a:pt x="268" y="1167"/>
                  </a:cubicBezTo>
                  <a:cubicBezTo>
                    <a:pt x="497" y="821"/>
                    <a:pt x="683" y="571"/>
                    <a:pt x="837" y="299"/>
                  </a:cubicBezTo>
                  <a:cubicBezTo>
                    <a:pt x="876" y="231"/>
                    <a:pt x="843" y="38"/>
                    <a:pt x="801" y="28"/>
                  </a:cubicBezTo>
                  <a:cubicBezTo>
                    <a:pt x="754" y="11"/>
                    <a:pt x="691" y="1"/>
                    <a:pt x="6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3"/>
            <p:cNvSpPr/>
            <p:nvPr/>
          </p:nvSpPr>
          <p:spPr>
            <a:xfrm>
              <a:off x="2424600" y="5335750"/>
              <a:ext cx="21625" cy="19325"/>
            </a:xfrm>
            <a:custGeom>
              <a:rect b="b" l="l" r="r" t="t"/>
              <a:pathLst>
                <a:path extrusionOk="0" h="773" w="865">
                  <a:moveTo>
                    <a:pt x="376" y="1"/>
                  </a:moveTo>
                  <a:cubicBezTo>
                    <a:pt x="209" y="1"/>
                    <a:pt x="40" y="176"/>
                    <a:pt x="22" y="355"/>
                  </a:cubicBezTo>
                  <a:cubicBezTo>
                    <a:pt x="1" y="558"/>
                    <a:pt x="190" y="762"/>
                    <a:pt x="408" y="772"/>
                  </a:cubicBezTo>
                  <a:cubicBezTo>
                    <a:pt x="412" y="772"/>
                    <a:pt x="415" y="773"/>
                    <a:pt x="419" y="773"/>
                  </a:cubicBezTo>
                  <a:cubicBezTo>
                    <a:pt x="634" y="773"/>
                    <a:pt x="865" y="576"/>
                    <a:pt x="805" y="387"/>
                  </a:cubicBezTo>
                  <a:cubicBezTo>
                    <a:pt x="758" y="237"/>
                    <a:pt x="608" y="80"/>
                    <a:pt x="465" y="19"/>
                  </a:cubicBezTo>
                  <a:cubicBezTo>
                    <a:pt x="436" y="6"/>
                    <a:pt x="406" y="1"/>
                    <a:pt x="3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3"/>
            <p:cNvSpPr/>
            <p:nvPr/>
          </p:nvSpPr>
          <p:spPr>
            <a:xfrm>
              <a:off x="2205050" y="4993550"/>
              <a:ext cx="13525" cy="40925"/>
            </a:xfrm>
            <a:custGeom>
              <a:rect b="b" l="l" r="r" t="t"/>
              <a:pathLst>
                <a:path extrusionOk="0" h="1637" w="541">
                  <a:moveTo>
                    <a:pt x="401" y="0"/>
                  </a:moveTo>
                  <a:cubicBezTo>
                    <a:pt x="226" y="308"/>
                    <a:pt x="112" y="504"/>
                    <a:pt x="1" y="697"/>
                  </a:cubicBezTo>
                  <a:cubicBezTo>
                    <a:pt x="151" y="986"/>
                    <a:pt x="309" y="1293"/>
                    <a:pt x="483" y="1636"/>
                  </a:cubicBezTo>
                  <a:cubicBezTo>
                    <a:pt x="459" y="1111"/>
                    <a:pt x="541" y="603"/>
                    <a:pt x="4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3"/>
            <p:cNvSpPr/>
            <p:nvPr/>
          </p:nvSpPr>
          <p:spPr>
            <a:xfrm>
              <a:off x="2502650" y="5379200"/>
              <a:ext cx="26000" cy="22100"/>
            </a:xfrm>
            <a:custGeom>
              <a:rect b="b" l="l" r="r" t="t"/>
              <a:pathLst>
                <a:path extrusionOk="0" h="884" w="1040">
                  <a:moveTo>
                    <a:pt x="751" y="0"/>
                  </a:moveTo>
                  <a:cubicBezTo>
                    <a:pt x="670" y="0"/>
                    <a:pt x="590" y="29"/>
                    <a:pt x="539" y="91"/>
                  </a:cubicBezTo>
                  <a:cubicBezTo>
                    <a:pt x="379" y="284"/>
                    <a:pt x="254" y="509"/>
                    <a:pt x="0" y="884"/>
                  </a:cubicBezTo>
                  <a:cubicBezTo>
                    <a:pt x="418" y="742"/>
                    <a:pt x="675" y="691"/>
                    <a:pt x="886" y="563"/>
                  </a:cubicBezTo>
                  <a:cubicBezTo>
                    <a:pt x="979" y="509"/>
                    <a:pt x="1039" y="284"/>
                    <a:pt x="1007" y="167"/>
                  </a:cubicBezTo>
                  <a:cubicBezTo>
                    <a:pt x="980" y="59"/>
                    <a:pt x="865" y="0"/>
                    <a:pt x="75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3"/>
            <p:cNvSpPr/>
            <p:nvPr/>
          </p:nvSpPr>
          <p:spPr>
            <a:xfrm>
              <a:off x="2187650" y="5078450"/>
              <a:ext cx="14400" cy="39600"/>
            </a:xfrm>
            <a:custGeom>
              <a:rect b="b" l="l" r="r" t="t"/>
              <a:pathLst>
                <a:path extrusionOk="0" h="1584" w="576">
                  <a:moveTo>
                    <a:pt x="1" y="1"/>
                  </a:moveTo>
                  <a:cubicBezTo>
                    <a:pt x="129" y="529"/>
                    <a:pt x="261" y="1054"/>
                    <a:pt x="390" y="1583"/>
                  </a:cubicBezTo>
                  <a:cubicBezTo>
                    <a:pt x="454" y="1565"/>
                    <a:pt x="515" y="1547"/>
                    <a:pt x="576" y="1529"/>
                  </a:cubicBezTo>
                  <a:cubicBezTo>
                    <a:pt x="408" y="1011"/>
                    <a:pt x="512" y="41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3"/>
            <p:cNvSpPr/>
            <p:nvPr/>
          </p:nvSpPr>
          <p:spPr>
            <a:xfrm>
              <a:off x="2362125" y="5327000"/>
              <a:ext cx="19400" cy="15600"/>
            </a:xfrm>
            <a:custGeom>
              <a:rect b="b" l="l" r="r" t="t"/>
              <a:pathLst>
                <a:path extrusionOk="0" h="624" w="776">
                  <a:moveTo>
                    <a:pt x="501" y="0"/>
                  </a:moveTo>
                  <a:cubicBezTo>
                    <a:pt x="467" y="0"/>
                    <a:pt x="431" y="6"/>
                    <a:pt x="393" y="19"/>
                  </a:cubicBezTo>
                  <a:cubicBezTo>
                    <a:pt x="268" y="58"/>
                    <a:pt x="182" y="212"/>
                    <a:pt x="0" y="390"/>
                  </a:cubicBezTo>
                  <a:cubicBezTo>
                    <a:pt x="223" y="497"/>
                    <a:pt x="371" y="623"/>
                    <a:pt x="509" y="623"/>
                  </a:cubicBezTo>
                  <a:cubicBezTo>
                    <a:pt x="514" y="623"/>
                    <a:pt x="520" y="623"/>
                    <a:pt x="525" y="623"/>
                  </a:cubicBezTo>
                  <a:cubicBezTo>
                    <a:pt x="618" y="615"/>
                    <a:pt x="772" y="415"/>
                    <a:pt x="775" y="298"/>
                  </a:cubicBezTo>
                  <a:cubicBezTo>
                    <a:pt x="775" y="127"/>
                    <a:pt x="660" y="0"/>
                    <a:pt x="5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3"/>
            <p:cNvSpPr/>
            <p:nvPr/>
          </p:nvSpPr>
          <p:spPr>
            <a:xfrm>
              <a:off x="2273625" y="5282550"/>
              <a:ext cx="21375" cy="22250"/>
            </a:xfrm>
            <a:custGeom>
              <a:rect b="b" l="l" r="r" t="t"/>
              <a:pathLst>
                <a:path extrusionOk="0" h="890" w="855">
                  <a:moveTo>
                    <a:pt x="1" y="1"/>
                  </a:moveTo>
                  <a:cubicBezTo>
                    <a:pt x="283" y="415"/>
                    <a:pt x="472" y="747"/>
                    <a:pt x="854" y="890"/>
                  </a:cubicBezTo>
                  <a:cubicBezTo>
                    <a:pt x="787" y="447"/>
                    <a:pt x="551" y="158"/>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3"/>
            <p:cNvSpPr/>
            <p:nvPr/>
          </p:nvSpPr>
          <p:spPr>
            <a:xfrm>
              <a:off x="2284525" y="5263725"/>
              <a:ext cx="17250" cy="18850"/>
            </a:xfrm>
            <a:custGeom>
              <a:rect b="b" l="l" r="r" t="t"/>
              <a:pathLst>
                <a:path extrusionOk="0" h="754" w="690">
                  <a:moveTo>
                    <a:pt x="1" y="0"/>
                  </a:moveTo>
                  <a:lnTo>
                    <a:pt x="1" y="0"/>
                  </a:lnTo>
                  <a:cubicBezTo>
                    <a:pt x="179" y="257"/>
                    <a:pt x="333" y="479"/>
                    <a:pt x="525" y="754"/>
                  </a:cubicBezTo>
                  <a:cubicBezTo>
                    <a:pt x="690" y="182"/>
                    <a:pt x="576" y="29"/>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3"/>
            <p:cNvSpPr/>
            <p:nvPr/>
          </p:nvSpPr>
          <p:spPr>
            <a:xfrm>
              <a:off x="2524325" y="5356650"/>
              <a:ext cx="14225" cy="14875"/>
            </a:xfrm>
            <a:custGeom>
              <a:rect b="b" l="l" r="r" t="t"/>
              <a:pathLst>
                <a:path extrusionOk="0" h="595" w="569">
                  <a:moveTo>
                    <a:pt x="365" y="1"/>
                  </a:moveTo>
                  <a:cubicBezTo>
                    <a:pt x="226" y="129"/>
                    <a:pt x="98" y="193"/>
                    <a:pt x="62" y="290"/>
                  </a:cubicBezTo>
                  <a:cubicBezTo>
                    <a:pt x="0" y="467"/>
                    <a:pt x="114" y="595"/>
                    <a:pt x="276" y="595"/>
                  </a:cubicBezTo>
                  <a:cubicBezTo>
                    <a:pt x="284" y="595"/>
                    <a:pt x="292" y="594"/>
                    <a:pt x="301" y="594"/>
                  </a:cubicBezTo>
                  <a:cubicBezTo>
                    <a:pt x="398" y="586"/>
                    <a:pt x="530" y="454"/>
                    <a:pt x="551" y="358"/>
                  </a:cubicBezTo>
                  <a:cubicBezTo>
                    <a:pt x="569" y="272"/>
                    <a:pt x="455" y="162"/>
                    <a:pt x="3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3"/>
            <p:cNvSpPr/>
            <p:nvPr/>
          </p:nvSpPr>
          <p:spPr>
            <a:xfrm>
              <a:off x="2585950" y="5381475"/>
              <a:ext cx="11075" cy="12650"/>
            </a:xfrm>
            <a:custGeom>
              <a:rect b="b" l="l" r="r" t="t"/>
              <a:pathLst>
                <a:path extrusionOk="0" h="506" w="443">
                  <a:moveTo>
                    <a:pt x="229" y="0"/>
                  </a:moveTo>
                  <a:cubicBezTo>
                    <a:pt x="133" y="150"/>
                    <a:pt x="47" y="244"/>
                    <a:pt x="11" y="351"/>
                  </a:cubicBezTo>
                  <a:cubicBezTo>
                    <a:pt x="0" y="381"/>
                    <a:pt x="161" y="505"/>
                    <a:pt x="196" y="505"/>
                  </a:cubicBezTo>
                  <a:cubicBezTo>
                    <a:pt x="198" y="505"/>
                    <a:pt x="199" y="505"/>
                    <a:pt x="200" y="504"/>
                  </a:cubicBezTo>
                  <a:cubicBezTo>
                    <a:pt x="293" y="440"/>
                    <a:pt x="386" y="347"/>
                    <a:pt x="428" y="244"/>
                  </a:cubicBezTo>
                  <a:cubicBezTo>
                    <a:pt x="443" y="204"/>
                    <a:pt x="326" y="112"/>
                    <a:pt x="2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3"/>
            <p:cNvSpPr/>
            <p:nvPr/>
          </p:nvSpPr>
          <p:spPr>
            <a:xfrm>
              <a:off x="2359800" y="5308150"/>
              <a:ext cx="13600" cy="10425"/>
            </a:xfrm>
            <a:custGeom>
              <a:rect b="b" l="l" r="r" t="t"/>
              <a:pathLst>
                <a:path extrusionOk="0" h="417" w="544">
                  <a:moveTo>
                    <a:pt x="331" y="1"/>
                  </a:moveTo>
                  <a:cubicBezTo>
                    <a:pt x="327" y="1"/>
                    <a:pt x="324" y="1"/>
                    <a:pt x="321" y="2"/>
                  </a:cubicBezTo>
                  <a:cubicBezTo>
                    <a:pt x="222" y="34"/>
                    <a:pt x="143" y="144"/>
                    <a:pt x="0" y="273"/>
                  </a:cubicBezTo>
                  <a:cubicBezTo>
                    <a:pt x="140" y="337"/>
                    <a:pt x="243" y="417"/>
                    <a:pt x="299" y="417"/>
                  </a:cubicBezTo>
                  <a:cubicBezTo>
                    <a:pt x="306" y="417"/>
                    <a:pt x="312" y="415"/>
                    <a:pt x="318" y="412"/>
                  </a:cubicBezTo>
                  <a:cubicBezTo>
                    <a:pt x="411" y="366"/>
                    <a:pt x="471" y="251"/>
                    <a:pt x="543" y="166"/>
                  </a:cubicBezTo>
                  <a:cubicBezTo>
                    <a:pt x="472" y="108"/>
                    <a:pt x="383" y="1"/>
                    <a:pt x="33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3"/>
            <p:cNvSpPr/>
            <p:nvPr/>
          </p:nvSpPr>
          <p:spPr>
            <a:xfrm>
              <a:off x="2490500" y="5384250"/>
              <a:ext cx="11625" cy="12425"/>
            </a:xfrm>
            <a:custGeom>
              <a:rect b="b" l="l" r="r" t="t"/>
              <a:pathLst>
                <a:path extrusionOk="0" h="497" w="465">
                  <a:moveTo>
                    <a:pt x="293" y="0"/>
                  </a:moveTo>
                  <a:cubicBezTo>
                    <a:pt x="292" y="0"/>
                    <a:pt x="291" y="0"/>
                    <a:pt x="290" y="1"/>
                  </a:cubicBezTo>
                  <a:cubicBezTo>
                    <a:pt x="186" y="43"/>
                    <a:pt x="83" y="121"/>
                    <a:pt x="22" y="215"/>
                  </a:cubicBezTo>
                  <a:cubicBezTo>
                    <a:pt x="0" y="243"/>
                    <a:pt x="115" y="361"/>
                    <a:pt x="208" y="497"/>
                  </a:cubicBezTo>
                  <a:cubicBezTo>
                    <a:pt x="322" y="365"/>
                    <a:pt x="422" y="289"/>
                    <a:pt x="450" y="197"/>
                  </a:cubicBezTo>
                  <a:cubicBezTo>
                    <a:pt x="464" y="148"/>
                    <a:pt x="325" y="0"/>
                    <a:pt x="2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3"/>
            <p:cNvSpPr/>
            <p:nvPr/>
          </p:nvSpPr>
          <p:spPr>
            <a:xfrm>
              <a:off x="2449700" y="5376300"/>
              <a:ext cx="9825" cy="12075"/>
            </a:xfrm>
            <a:custGeom>
              <a:rect b="b" l="l" r="r" t="t"/>
              <a:pathLst>
                <a:path extrusionOk="0" h="483" w="393">
                  <a:moveTo>
                    <a:pt x="162" y="1"/>
                  </a:moveTo>
                  <a:cubicBezTo>
                    <a:pt x="104" y="75"/>
                    <a:pt x="0" y="151"/>
                    <a:pt x="4" y="222"/>
                  </a:cubicBezTo>
                  <a:cubicBezTo>
                    <a:pt x="7" y="293"/>
                    <a:pt x="114" y="361"/>
                    <a:pt x="226" y="482"/>
                  </a:cubicBezTo>
                  <a:cubicBezTo>
                    <a:pt x="300" y="340"/>
                    <a:pt x="393" y="243"/>
                    <a:pt x="376" y="179"/>
                  </a:cubicBezTo>
                  <a:cubicBezTo>
                    <a:pt x="354" y="104"/>
                    <a:pt x="236" y="57"/>
                    <a:pt x="1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3"/>
            <p:cNvSpPr/>
            <p:nvPr/>
          </p:nvSpPr>
          <p:spPr>
            <a:xfrm>
              <a:off x="2176775" y="5016925"/>
              <a:ext cx="8400" cy="8450"/>
            </a:xfrm>
            <a:custGeom>
              <a:rect b="b" l="l" r="r" t="t"/>
              <a:pathLst>
                <a:path extrusionOk="0" h="338" w="336">
                  <a:moveTo>
                    <a:pt x="176" y="1"/>
                  </a:moveTo>
                  <a:cubicBezTo>
                    <a:pt x="130" y="1"/>
                    <a:pt x="70" y="81"/>
                    <a:pt x="0" y="133"/>
                  </a:cubicBezTo>
                  <a:cubicBezTo>
                    <a:pt x="57" y="215"/>
                    <a:pt x="96" y="276"/>
                    <a:pt x="139" y="337"/>
                  </a:cubicBezTo>
                  <a:cubicBezTo>
                    <a:pt x="204" y="276"/>
                    <a:pt x="279" y="219"/>
                    <a:pt x="325" y="144"/>
                  </a:cubicBezTo>
                  <a:cubicBezTo>
                    <a:pt x="336" y="126"/>
                    <a:pt x="236" y="8"/>
                    <a:pt x="179" y="1"/>
                  </a:cubicBezTo>
                  <a:cubicBezTo>
                    <a:pt x="178" y="1"/>
                    <a:pt x="177" y="1"/>
                    <a:pt x="1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3"/>
            <p:cNvSpPr/>
            <p:nvPr/>
          </p:nvSpPr>
          <p:spPr>
            <a:xfrm>
              <a:off x="2540225" y="5383450"/>
              <a:ext cx="18075" cy="7275"/>
            </a:xfrm>
            <a:custGeom>
              <a:rect b="b" l="l" r="r" t="t"/>
              <a:pathLst>
                <a:path extrusionOk="0" h="291" w="723">
                  <a:moveTo>
                    <a:pt x="708" y="0"/>
                  </a:moveTo>
                  <a:cubicBezTo>
                    <a:pt x="706" y="8"/>
                    <a:pt x="703" y="15"/>
                    <a:pt x="701" y="23"/>
                  </a:cubicBezTo>
                  <a:lnTo>
                    <a:pt x="701" y="23"/>
                  </a:lnTo>
                  <a:cubicBezTo>
                    <a:pt x="708" y="21"/>
                    <a:pt x="715" y="20"/>
                    <a:pt x="722" y="18"/>
                  </a:cubicBezTo>
                  <a:lnTo>
                    <a:pt x="708" y="0"/>
                  </a:lnTo>
                  <a:close/>
                  <a:moveTo>
                    <a:pt x="701" y="23"/>
                  </a:moveTo>
                  <a:cubicBezTo>
                    <a:pt x="522" y="61"/>
                    <a:pt x="337" y="103"/>
                    <a:pt x="1" y="175"/>
                  </a:cubicBezTo>
                  <a:cubicBezTo>
                    <a:pt x="172" y="253"/>
                    <a:pt x="302" y="291"/>
                    <a:pt x="403" y="291"/>
                  </a:cubicBezTo>
                  <a:cubicBezTo>
                    <a:pt x="563" y="291"/>
                    <a:pt x="647" y="197"/>
                    <a:pt x="701" y="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3"/>
            <p:cNvSpPr/>
            <p:nvPr/>
          </p:nvSpPr>
          <p:spPr>
            <a:xfrm>
              <a:off x="2360950" y="5347175"/>
              <a:ext cx="13075" cy="7900"/>
            </a:xfrm>
            <a:custGeom>
              <a:rect b="b" l="l" r="r" t="t"/>
              <a:pathLst>
                <a:path extrusionOk="0" h="316" w="523">
                  <a:moveTo>
                    <a:pt x="58" y="1"/>
                  </a:moveTo>
                  <a:cubicBezTo>
                    <a:pt x="40" y="30"/>
                    <a:pt x="18" y="58"/>
                    <a:pt x="0" y="87"/>
                  </a:cubicBezTo>
                  <a:cubicBezTo>
                    <a:pt x="58" y="147"/>
                    <a:pt x="107" y="226"/>
                    <a:pt x="179" y="258"/>
                  </a:cubicBezTo>
                  <a:cubicBezTo>
                    <a:pt x="265" y="301"/>
                    <a:pt x="369" y="301"/>
                    <a:pt x="461" y="315"/>
                  </a:cubicBezTo>
                  <a:cubicBezTo>
                    <a:pt x="483" y="266"/>
                    <a:pt x="504" y="212"/>
                    <a:pt x="522" y="158"/>
                  </a:cubicBezTo>
                  <a:cubicBezTo>
                    <a:pt x="369" y="105"/>
                    <a:pt x="215" y="55"/>
                    <a:pt x="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2" name="Google Shape;3772;p33"/>
          <p:cNvSpPr txBox="1"/>
          <p:nvPr>
            <p:ph idx="7" type="subTitle"/>
          </p:nvPr>
        </p:nvSpPr>
        <p:spPr>
          <a:xfrm>
            <a:off x="1058150" y="2312700"/>
            <a:ext cx="1997400" cy="51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773" name="Google Shape;3773;p33"/>
          <p:cNvSpPr txBox="1"/>
          <p:nvPr>
            <p:ph idx="8" type="subTitle"/>
          </p:nvPr>
        </p:nvSpPr>
        <p:spPr>
          <a:xfrm>
            <a:off x="3573325" y="2312700"/>
            <a:ext cx="1997400" cy="518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774" name="Google Shape;3774;p33"/>
          <p:cNvSpPr txBox="1"/>
          <p:nvPr>
            <p:ph idx="9" type="subTitle"/>
          </p:nvPr>
        </p:nvSpPr>
        <p:spPr>
          <a:xfrm>
            <a:off x="6088500" y="2312700"/>
            <a:ext cx="1997400" cy="518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775" name="Google Shape;3775;p33"/>
          <p:cNvSpPr txBox="1"/>
          <p:nvPr>
            <p:ph idx="13" type="subTitle"/>
          </p:nvPr>
        </p:nvSpPr>
        <p:spPr>
          <a:xfrm>
            <a:off x="1058150" y="3602550"/>
            <a:ext cx="1997400" cy="518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776" name="Google Shape;3776;p33"/>
          <p:cNvSpPr txBox="1"/>
          <p:nvPr>
            <p:ph idx="14" type="subTitle"/>
          </p:nvPr>
        </p:nvSpPr>
        <p:spPr>
          <a:xfrm>
            <a:off x="3573325" y="3602550"/>
            <a:ext cx="1997400" cy="518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777" name="Google Shape;3777;p33"/>
          <p:cNvSpPr txBox="1"/>
          <p:nvPr>
            <p:ph idx="15" type="subTitle"/>
          </p:nvPr>
        </p:nvSpPr>
        <p:spPr>
          <a:xfrm>
            <a:off x="6088500" y="3602550"/>
            <a:ext cx="1997400" cy="518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
    <p:spTree>
      <p:nvGrpSpPr>
        <p:cNvPr id="3778" name="Shape 3778"/>
        <p:cNvGrpSpPr/>
        <p:nvPr/>
      </p:nvGrpSpPr>
      <p:grpSpPr>
        <a:xfrm>
          <a:off x="0" y="0"/>
          <a:ext cx="0" cy="0"/>
          <a:chOff x="0" y="0"/>
          <a:chExt cx="0" cy="0"/>
        </a:xfrm>
      </p:grpSpPr>
      <p:sp>
        <p:nvSpPr>
          <p:cNvPr id="3779" name="Google Shape;3779;p34"/>
          <p:cNvSpPr/>
          <p:nvPr/>
        </p:nvSpPr>
        <p:spPr>
          <a:xfrm rot="2979269">
            <a:off x="6287064" y="-710087"/>
            <a:ext cx="3734705" cy="3013975"/>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4"/>
          <p:cNvSpPr/>
          <p:nvPr/>
        </p:nvSpPr>
        <p:spPr>
          <a:xfrm>
            <a:off x="6521600" y="3534022"/>
            <a:ext cx="2622409" cy="308628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4"/>
          <p:cNvSpPr/>
          <p:nvPr/>
        </p:nvSpPr>
        <p:spPr>
          <a:xfrm rot="-9912445">
            <a:off x="-1402210" y="-1438375"/>
            <a:ext cx="3498429" cy="5511959"/>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CD8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4"/>
          <p:cNvSpPr txBox="1"/>
          <p:nvPr>
            <p:ph type="title"/>
          </p:nvPr>
        </p:nvSpPr>
        <p:spPr>
          <a:xfrm>
            <a:off x="1550925" y="2400200"/>
            <a:ext cx="4135500" cy="93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3000"/>
              <a:buFont typeface="Krona One"/>
              <a:buNone/>
              <a:defRPr sz="3000">
                <a:latin typeface="Krona One"/>
                <a:ea typeface="Krona One"/>
                <a:cs typeface="Krona One"/>
                <a:sym typeface="Krona One"/>
              </a:defRPr>
            </a:lvl2pPr>
            <a:lvl3pPr lvl="2" rtl="0">
              <a:lnSpc>
                <a:spcPct val="100000"/>
              </a:lnSpc>
              <a:spcBef>
                <a:spcPts val="0"/>
              </a:spcBef>
              <a:spcAft>
                <a:spcPts val="0"/>
              </a:spcAft>
              <a:buSzPts val="3000"/>
              <a:buFont typeface="Krona One"/>
              <a:buNone/>
              <a:defRPr sz="3000">
                <a:latin typeface="Krona One"/>
                <a:ea typeface="Krona One"/>
                <a:cs typeface="Krona One"/>
                <a:sym typeface="Krona One"/>
              </a:defRPr>
            </a:lvl3pPr>
            <a:lvl4pPr lvl="3" rtl="0">
              <a:lnSpc>
                <a:spcPct val="100000"/>
              </a:lnSpc>
              <a:spcBef>
                <a:spcPts val="0"/>
              </a:spcBef>
              <a:spcAft>
                <a:spcPts val="0"/>
              </a:spcAft>
              <a:buSzPts val="3000"/>
              <a:buFont typeface="Krona One"/>
              <a:buNone/>
              <a:defRPr sz="3000">
                <a:latin typeface="Krona One"/>
                <a:ea typeface="Krona One"/>
                <a:cs typeface="Krona One"/>
                <a:sym typeface="Krona One"/>
              </a:defRPr>
            </a:lvl4pPr>
            <a:lvl5pPr lvl="4" rtl="0">
              <a:lnSpc>
                <a:spcPct val="100000"/>
              </a:lnSpc>
              <a:spcBef>
                <a:spcPts val="0"/>
              </a:spcBef>
              <a:spcAft>
                <a:spcPts val="0"/>
              </a:spcAft>
              <a:buSzPts val="3000"/>
              <a:buFont typeface="Krona One"/>
              <a:buNone/>
              <a:defRPr sz="3000">
                <a:latin typeface="Krona One"/>
                <a:ea typeface="Krona One"/>
                <a:cs typeface="Krona One"/>
                <a:sym typeface="Krona One"/>
              </a:defRPr>
            </a:lvl5pPr>
            <a:lvl6pPr lvl="5" rtl="0">
              <a:lnSpc>
                <a:spcPct val="100000"/>
              </a:lnSpc>
              <a:spcBef>
                <a:spcPts val="0"/>
              </a:spcBef>
              <a:spcAft>
                <a:spcPts val="0"/>
              </a:spcAft>
              <a:buSzPts val="3000"/>
              <a:buFont typeface="Krona One"/>
              <a:buNone/>
              <a:defRPr sz="3000">
                <a:latin typeface="Krona One"/>
                <a:ea typeface="Krona One"/>
                <a:cs typeface="Krona One"/>
                <a:sym typeface="Krona One"/>
              </a:defRPr>
            </a:lvl6pPr>
            <a:lvl7pPr lvl="6" rtl="0">
              <a:lnSpc>
                <a:spcPct val="100000"/>
              </a:lnSpc>
              <a:spcBef>
                <a:spcPts val="0"/>
              </a:spcBef>
              <a:spcAft>
                <a:spcPts val="0"/>
              </a:spcAft>
              <a:buSzPts val="3000"/>
              <a:buFont typeface="Krona One"/>
              <a:buNone/>
              <a:defRPr sz="3000">
                <a:latin typeface="Krona One"/>
                <a:ea typeface="Krona One"/>
                <a:cs typeface="Krona One"/>
                <a:sym typeface="Krona One"/>
              </a:defRPr>
            </a:lvl7pPr>
            <a:lvl8pPr lvl="7" rtl="0">
              <a:lnSpc>
                <a:spcPct val="100000"/>
              </a:lnSpc>
              <a:spcBef>
                <a:spcPts val="0"/>
              </a:spcBef>
              <a:spcAft>
                <a:spcPts val="0"/>
              </a:spcAft>
              <a:buSzPts val="3000"/>
              <a:buFont typeface="Krona One"/>
              <a:buNone/>
              <a:defRPr sz="3000">
                <a:latin typeface="Krona One"/>
                <a:ea typeface="Krona One"/>
                <a:cs typeface="Krona One"/>
                <a:sym typeface="Krona One"/>
              </a:defRPr>
            </a:lvl8pPr>
            <a:lvl9pPr lvl="8" rtl="0">
              <a:lnSpc>
                <a:spcPct val="100000"/>
              </a:lnSpc>
              <a:spcBef>
                <a:spcPts val="0"/>
              </a:spcBef>
              <a:spcAft>
                <a:spcPts val="0"/>
              </a:spcAft>
              <a:buSzPts val="3000"/>
              <a:buFont typeface="Krona One"/>
              <a:buNone/>
              <a:defRPr sz="3000">
                <a:latin typeface="Krona One"/>
                <a:ea typeface="Krona One"/>
                <a:cs typeface="Krona One"/>
                <a:sym typeface="Krona One"/>
              </a:defRPr>
            </a:lvl9pPr>
          </a:lstStyle>
          <a:p/>
        </p:txBody>
      </p:sp>
      <p:sp>
        <p:nvSpPr>
          <p:cNvPr id="3783" name="Google Shape;3783;p34"/>
          <p:cNvSpPr txBox="1"/>
          <p:nvPr>
            <p:ph idx="1" type="subTitle"/>
          </p:nvPr>
        </p:nvSpPr>
        <p:spPr>
          <a:xfrm>
            <a:off x="1550925" y="3505203"/>
            <a:ext cx="2590500" cy="669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None/>
              <a:defRPr sz="2000">
                <a:solidFill>
                  <a:schemeClr val="dk1"/>
                </a:solidFill>
                <a:latin typeface="Barlow"/>
                <a:ea typeface="Barlow"/>
                <a:cs typeface="Barlow"/>
                <a:sym typeface="Barlow"/>
              </a:defRPr>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3784" name="Google Shape;3784;p34"/>
          <p:cNvSpPr txBox="1"/>
          <p:nvPr>
            <p:ph hasCustomPrompt="1" idx="2" type="title"/>
          </p:nvPr>
        </p:nvSpPr>
        <p:spPr>
          <a:xfrm>
            <a:off x="1550925" y="1273200"/>
            <a:ext cx="2590500" cy="871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8000"/>
              <a:buNone/>
              <a:defRPr sz="8000">
                <a:solidFill>
                  <a:schemeClr val="accent2"/>
                </a:solidFill>
              </a:defRPr>
            </a:lvl1pPr>
            <a:lvl2pPr lvl="1" rtl="0">
              <a:lnSpc>
                <a:spcPct val="100000"/>
              </a:lnSpc>
              <a:spcBef>
                <a:spcPts val="0"/>
              </a:spcBef>
              <a:spcAft>
                <a:spcPts val="0"/>
              </a:spcAft>
              <a:buSzPts val="8000"/>
              <a:buFont typeface="Krona One"/>
              <a:buNone/>
              <a:defRPr sz="8000">
                <a:latin typeface="Krona One"/>
                <a:ea typeface="Krona One"/>
                <a:cs typeface="Krona One"/>
                <a:sym typeface="Krona One"/>
              </a:defRPr>
            </a:lvl2pPr>
            <a:lvl3pPr lvl="2" rtl="0">
              <a:lnSpc>
                <a:spcPct val="100000"/>
              </a:lnSpc>
              <a:spcBef>
                <a:spcPts val="0"/>
              </a:spcBef>
              <a:spcAft>
                <a:spcPts val="0"/>
              </a:spcAft>
              <a:buSzPts val="8000"/>
              <a:buFont typeface="Krona One"/>
              <a:buNone/>
              <a:defRPr sz="8000">
                <a:latin typeface="Krona One"/>
                <a:ea typeface="Krona One"/>
                <a:cs typeface="Krona One"/>
                <a:sym typeface="Krona One"/>
              </a:defRPr>
            </a:lvl3pPr>
            <a:lvl4pPr lvl="3" rtl="0">
              <a:lnSpc>
                <a:spcPct val="100000"/>
              </a:lnSpc>
              <a:spcBef>
                <a:spcPts val="0"/>
              </a:spcBef>
              <a:spcAft>
                <a:spcPts val="0"/>
              </a:spcAft>
              <a:buSzPts val="8000"/>
              <a:buFont typeface="Krona One"/>
              <a:buNone/>
              <a:defRPr sz="8000">
                <a:latin typeface="Krona One"/>
                <a:ea typeface="Krona One"/>
                <a:cs typeface="Krona One"/>
                <a:sym typeface="Krona One"/>
              </a:defRPr>
            </a:lvl4pPr>
            <a:lvl5pPr lvl="4" rtl="0">
              <a:lnSpc>
                <a:spcPct val="100000"/>
              </a:lnSpc>
              <a:spcBef>
                <a:spcPts val="0"/>
              </a:spcBef>
              <a:spcAft>
                <a:spcPts val="0"/>
              </a:spcAft>
              <a:buSzPts val="8000"/>
              <a:buFont typeface="Krona One"/>
              <a:buNone/>
              <a:defRPr sz="8000">
                <a:latin typeface="Krona One"/>
                <a:ea typeface="Krona One"/>
                <a:cs typeface="Krona One"/>
                <a:sym typeface="Krona One"/>
              </a:defRPr>
            </a:lvl5pPr>
            <a:lvl6pPr lvl="5" rtl="0">
              <a:lnSpc>
                <a:spcPct val="100000"/>
              </a:lnSpc>
              <a:spcBef>
                <a:spcPts val="0"/>
              </a:spcBef>
              <a:spcAft>
                <a:spcPts val="0"/>
              </a:spcAft>
              <a:buSzPts val="8000"/>
              <a:buFont typeface="Krona One"/>
              <a:buNone/>
              <a:defRPr sz="8000">
                <a:latin typeface="Krona One"/>
                <a:ea typeface="Krona One"/>
                <a:cs typeface="Krona One"/>
                <a:sym typeface="Krona One"/>
              </a:defRPr>
            </a:lvl6pPr>
            <a:lvl7pPr lvl="6" rtl="0">
              <a:lnSpc>
                <a:spcPct val="100000"/>
              </a:lnSpc>
              <a:spcBef>
                <a:spcPts val="0"/>
              </a:spcBef>
              <a:spcAft>
                <a:spcPts val="0"/>
              </a:spcAft>
              <a:buSzPts val="8000"/>
              <a:buFont typeface="Krona One"/>
              <a:buNone/>
              <a:defRPr sz="8000">
                <a:latin typeface="Krona One"/>
                <a:ea typeface="Krona One"/>
                <a:cs typeface="Krona One"/>
                <a:sym typeface="Krona One"/>
              </a:defRPr>
            </a:lvl7pPr>
            <a:lvl8pPr lvl="7" rtl="0">
              <a:lnSpc>
                <a:spcPct val="100000"/>
              </a:lnSpc>
              <a:spcBef>
                <a:spcPts val="0"/>
              </a:spcBef>
              <a:spcAft>
                <a:spcPts val="0"/>
              </a:spcAft>
              <a:buSzPts val="8000"/>
              <a:buFont typeface="Krona One"/>
              <a:buNone/>
              <a:defRPr sz="8000">
                <a:latin typeface="Krona One"/>
                <a:ea typeface="Krona One"/>
                <a:cs typeface="Krona One"/>
                <a:sym typeface="Krona One"/>
              </a:defRPr>
            </a:lvl8pPr>
            <a:lvl9pPr lvl="8" rtl="0">
              <a:lnSpc>
                <a:spcPct val="100000"/>
              </a:lnSpc>
              <a:spcBef>
                <a:spcPts val="0"/>
              </a:spcBef>
              <a:spcAft>
                <a:spcPts val="0"/>
              </a:spcAft>
              <a:buSzPts val="8000"/>
              <a:buFont typeface="Krona One"/>
              <a:buNone/>
              <a:defRPr sz="8000">
                <a:latin typeface="Krona One"/>
                <a:ea typeface="Krona One"/>
                <a:cs typeface="Krona One"/>
                <a:sym typeface="Krona One"/>
              </a:defRPr>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7_1">
    <p:spTree>
      <p:nvGrpSpPr>
        <p:cNvPr id="3785" name="Shape 3785"/>
        <p:cNvGrpSpPr/>
        <p:nvPr/>
      </p:nvGrpSpPr>
      <p:grpSpPr>
        <a:xfrm>
          <a:off x="0" y="0"/>
          <a:ext cx="0" cy="0"/>
          <a:chOff x="0" y="0"/>
          <a:chExt cx="0" cy="0"/>
        </a:xfrm>
      </p:grpSpPr>
      <p:sp>
        <p:nvSpPr>
          <p:cNvPr id="3786" name="Google Shape;3786;p35"/>
          <p:cNvSpPr/>
          <p:nvPr/>
        </p:nvSpPr>
        <p:spPr>
          <a:xfrm rot="4359694">
            <a:off x="-1470767" y="-1617047"/>
            <a:ext cx="4786739" cy="4314107"/>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5"/>
          <p:cNvSpPr/>
          <p:nvPr/>
        </p:nvSpPr>
        <p:spPr>
          <a:xfrm>
            <a:off x="6754827" y="2952448"/>
            <a:ext cx="4536914" cy="3661367"/>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5"/>
          <p:cNvSpPr txBox="1"/>
          <p:nvPr>
            <p:ph type="title"/>
          </p:nvPr>
        </p:nvSpPr>
        <p:spPr>
          <a:xfrm>
            <a:off x="4288500" y="2246000"/>
            <a:ext cx="3026700" cy="93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3000"/>
              <a:buFont typeface="Krona One"/>
              <a:buNone/>
              <a:defRPr sz="3000">
                <a:latin typeface="Krona One"/>
                <a:ea typeface="Krona One"/>
                <a:cs typeface="Krona One"/>
                <a:sym typeface="Krona One"/>
              </a:defRPr>
            </a:lvl2pPr>
            <a:lvl3pPr lvl="2" rtl="0">
              <a:lnSpc>
                <a:spcPct val="100000"/>
              </a:lnSpc>
              <a:spcBef>
                <a:spcPts val="0"/>
              </a:spcBef>
              <a:spcAft>
                <a:spcPts val="0"/>
              </a:spcAft>
              <a:buSzPts val="3000"/>
              <a:buFont typeface="Krona One"/>
              <a:buNone/>
              <a:defRPr sz="3000">
                <a:latin typeface="Krona One"/>
                <a:ea typeface="Krona One"/>
                <a:cs typeface="Krona One"/>
                <a:sym typeface="Krona One"/>
              </a:defRPr>
            </a:lvl3pPr>
            <a:lvl4pPr lvl="3" rtl="0">
              <a:lnSpc>
                <a:spcPct val="100000"/>
              </a:lnSpc>
              <a:spcBef>
                <a:spcPts val="0"/>
              </a:spcBef>
              <a:spcAft>
                <a:spcPts val="0"/>
              </a:spcAft>
              <a:buSzPts val="3000"/>
              <a:buFont typeface="Krona One"/>
              <a:buNone/>
              <a:defRPr sz="3000">
                <a:latin typeface="Krona One"/>
                <a:ea typeface="Krona One"/>
                <a:cs typeface="Krona One"/>
                <a:sym typeface="Krona One"/>
              </a:defRPr>
            </a:lvl4pPr>
            <a:lvl5pPr lvl="4" rtl="0">
              <a:lnSpc>
                <a:spcPct val="100000"/>
              </a:lnSpc>
              <a:spcBef>
                <a:spcPts val="0"/>
              </a:spcBef>
              <a:spcAft>
                <a:spcPts val="0"/>
              </a:spcAft>
              <a:buSzPts val="3000"/>
              <a:buFont typeface="Krona One"/>
              <a:buNone/>
              <a:defRPr sz="3000">
                <a:latin typeface="Krona One"/>
                <a:ea typeface="Krona One"/>
                <a:cs typeface="Krona One"/>
                <a:sym typeface="Krona One"/>
              </a:defRPr>
            </a:lvl5pPr>
            <a:lvl6pPr lvl="5" rtl="0">
              <a:lnSpc>
                <a:spcPct val="100000"/>
              </a:lnSpc>
              <a:spcBef>
                <a:spcPts val="0"/>
              </a:spcBef>
              <a:spcAft>
                <a:spcPts val="0"/>
              </a:spcAft>
              <a:buSzPts val="3000"/>
              <a:buFont typeface="Krona One"/>
              <a:buNone/>
              <a:defRPr sz="3000">
                <a:latin typeface="Krona One"/>
                <a:ea typeface="Krona One"/>
                <a:cs typeface="Krona One"/>
                <a:sym typeface="Krona One"/>
              </a:defRPr>
            </a:lvl6pPr>
            <a:lvl7pPr lvl="6" rtl="0">
              <a:lnSpc>
                <a:spcPct val="100000"/>
              </a:lnSpc>
              <a:spcBef>
                <a:spcPts val="0"/>
              </a:spcBef>
              <a:spcAft>
                <a:spcPts val="0"/>
              </a:spcAft>
              <a:buSzPts val="3000"/>
              <a:buFont typeface="Krona One"/>
              <a:buNone/>
              <a:defRPr sz="3000">
                <a:latin typeface="Krona One"/>
                <a:ea typeface="Krona One"/>
                <a:cs typeface="Krona One"/>
                <a:sym typeface="Krona One"/>
              </a:defRPr>
            </a:lvl7pPr>
            <a:lvl8pPr lvl="7" rtl="0">
              <a:lnSpc>
                <a:spcPct val="100000"/>
              </a:lnSpc>
              <a:spcBef>
                <a:spcPts val="0"/>
              </a:spcBef>
              <a:spcAft>
                <a:spcPts val="0"/>
              </a:spcAft>
              <a:buSzPts val="3000"/>
              <a:buFont typeface="Krona One"/>
              <a:buNone/>
              <a:defRPr sz="3000">
                <a:latin typeface="Krona One"/>
                <a:ea typeface="Krona One"/>
                <a:cs typeface="Krona One"/>
                <a:sym typeface="Krona One"/>
              </a:defRPr>
            </a:lvl8pPr>
            <a:lvl9pPr lvl="8" rtl="0">
              <a:lnSpc>
                <a:spcPct val="100000"/>
              </a:lnSpc>
              <a:spcBef>
                <a:spcPts val="0"/>
              </a:spcBef>
              <a:spcAft>
                <a:spcPts val="0"/>
              </a:spcAft>
              <a:buSzPts val="3000"/>
              <a:buFont typeface="Krona One"/>
              <a:buNone/>
              <a:defRPr sz="3000">
                <a:latin typeface="Krona One"/>
                <a:ea typeface="Krona One"/>
                <a:cs typeface="Krona One"/>
                <a:sym typeface="Krona One"/>
              </a:defRPr>
            </a:lvl9pPr>
          </a:lstStyle>
          <a:p/>
        </p:txBody>
      </p:sp>
      <p:sp>
        <p:nvSpPr>
          <p:cNvPr id="3789" name="Google Shape;3789;p35"/>
          <p:cNvSpPr txBox="1"/>
          <p:nvPr>
            <p:ph idx="1" type="subTitle"/>
          </p:nvPr>
        </p:nvSpPr>
        <p:spPr>
          <a:xfrm>
            <a:off x="4288500" y="3360188"/>
            <a:ext cx="2590500" cy="669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None/>
              <a:defRPr sz="2000">
                <a:solidFill>
                  <a:schemeClr val="dk1"/>
                </a:solidFill>
                <a:latin typeface="Barlow"/>
                <a:ea typeface="Barlow"/>
                <a:cs typeface="Barlow"/>
                <a:sym typeface="Barlow"/>
              </a:defRPr>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3790" name="Google Shape;3790;p35"/>
          <p:cNvSpPr txBox="1"/>
          <p:nvPr>
            <p:ph hasCustomPrompt="1" idx="2" type="title"/>
          </p:nvPr>
        </p:nvSpPr>
        <p:spPr>
          <a:xfrm>
            <a:off x="4288500" y="1119000"/>
            <a:ext cx="2590500" cy="871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8000"/>
              <a:buNone/>
              <a:defRPr sz="8000">
                <a:solidFill>
                  <a:schemeClr val="accent1"/>
                </a:solidFill>
              </a:defRPr>
            </a:lvl1pPr>
            <a:lvl2pPr lvl="1" rtl="0">
              <a:lnSpc>
                <a:spcPct val="100000"/>
              </a:lnSpc>
              <a:spcBef>
                <a:spcPts val="0"/>
              </a:spcBef>
              <a:spcAft>
                <a:spcPts val="0"/>
              </a:spcAft>
              <a:buSzPts val="8000"/>
              <a:buFont typeface="Krona One"/>
              <a:buNone/>
              <a:defRPr sz="8000">
                <a:latin typeface="Krona One"/>
                <a:ea typeface="Krona One"/>
                <a:cs typeface="Krona One"/>
                <a:sym typeface="Krona One"/>
              </a:defRPr>
            </a:lvl2pPr>
            <a:lvl3pPr lvl="2" rtl="0">
              <a:lnSpc>
                <a:spcPct val="100000"/>
              </a:lnSpc>
              <a:spcBef>
                <a:spcPts val="0"/>
              </a:spcBef>
              <a:spcAft>
                <a:spcPts val="0"/>
              </a:spcAft>
              <a:buSzPts val="8000"/>
              <a:buFont typeface="Krona One"/>
              <a:buNone/>
              <a:defRPr sz="8000">
                <a:latin typeface="Krona One"/>
                <a:ea typeface="Krona One"/>
                <a:cs typeface="Krona One"/>
                <a:sym typeface="Krona One"/>
              </a:defRPr>
            </a:lvl3pPr>
            <a:lvl4pPr lvl="3" rtl="0">
              <a:lnSpc>
                <a:spcPct val="100000"/>
              </a:lnSpc>
              <a:spcBef>
                <a:spcPts val="0"/>
              </a:spcBef>
              <a:spcAft>
                <a:spcPts val="0"/>
              </a:spcAft>
              <a:buSzPts val="8000"/>
              <a:buFont typeface="Krona One"/>
              <a:buNone/>
              <a:defRPr sz="8000">
                <a:latin typeface="Krona One"/>
                <a:ea typeface="Krona One"/>
                <a:cs typeface="Krona One"/>
                <a:sym typeface="Krona One"/>
              </a:defRPr>
            </a:lvl4pPr>
            <a:lvl5pPr lvl="4" rtl="0">
              <a:lnSpc>
                <a:spcPct val="100000"/>
              </a:lnSpc>
              <a:spcBef>
                <a:spcPts val="0"/>
              </a:spcBef>
              <a:spcAft>
                <a:spcPts val="0"/>
              </a:spcAft>
              <a:buSzPts val="8000"/>
              <a:buFont typeface="Krona One"/>
              <a:buNone/>
              <a:defRPr sz="8000">
                <a:latin typeface="Krona One"/>
                <a:ea typeface="Krona One"/>
                <a:cs typeface="Krona One"/>
                <a:sym typeface="Krona One"/>
              </a:defRPr>
            </a:lvl5pPr>
            <a:lvl6pPr lvl="5" rtl="0">
              <a:lnSpc>
                <a:spcPct val="100000"/>
              </a:lnSpc>
              <a:spcBef>
                <a:spcPts val="0"/>
              </a:spcBef>
              <a:spcAft>
                <a:spcPts val="0"/>
              </a:spcAft>
              <a:buSzPts val="8000"/>
              <a:buFont typeface="Krona One"/>
              <a:buNone/>
              <a:defRPr sz="8000">
                <a:latin typeface="Krona One"/>
                <a:ea typeface="Krona One"/>
                <a:cs typeface="Krona One"/>
                <a:sym typeface="Krona One"/>
              </a:defRPr>
            </a:lvl6pPr>
            <a:lvl7pPr lvl="6" rtl="0">
              <a:lnSpc>
                <a:spcPct val="100000"/>
              </a:lnSpc>
              <a:spcBef>
                <a:spcPts val="0"/>
              </a:spcBef>
              <a:spcAft>
                <a:spcPts val="0"/>
              </a:spcAft>
              <a:buSzPts val="8000"/>
              <a:buFont typeface="Krona One"/>
              <a:buNone/>
              <a:defRPr sz="8000">
                <a:latin typeface="Krona One"/>
                <a:ea typeface="Krona One"/>
                <a:cs typeface="Krona One"/>
                <a:sym typeface="Krona One"/>
              </a:defRPr>
            </a:lvl7pPr>
            <a:lvl8pPr lvl="7" rtl="0">
              <a:lnSpc>
                <a:spcPct val="100000"/>
              </a:lnSpc>
              <a:spcBef>
                <a:spcPts val="0"/>
              </a:spcBef>
              <a:spcAft>
                <a:spcPts val="0"/>
              </a:spcAft>
              <a:buSzPts val="8000"/>
              <a:buFont typeface="Krona One"/>
              <a:buNone/>
              <a:defRPr sz="8000">
                <a:latin typeface="Krona One"/>
                <a:ea typeface="Krona One"/>
                <a:cs typeface="Krona One"/>
                <a:sym typeface="Krona One"/>
              </a:defRPr>
            </a:lvl8pPr>
            <a:lvl9pPr lvl="8" rtl="0">
              <a:lnSpc>
                <a:spcPct val="100000"/>
              </a:lnSpc>
              <a:spcBef>
                <a:spcPts val="0"/>
              </a:spcBef>
              <a:spcAft>
                <a:spcPts val="0"/>
              </a:spcAft>
              <a:buSzPts val="8000"/>
              <a:buFont typeface="Krona One"/>
              <a:buNone/>
              <a:defRPr sz="8000">
                <a:latin typeface="Krona One"/>
                <a:ea typeface="Krona One"/>
                <a:cs typeface="Krona One"/>
                <a:sym typeface="Krona One"/>
              </a:defRPr>
            </a:lvl9pPr>
          </a:lstStyle>
          <a:p>
            <a:r>
              <a:t>xx%</a:t>
            </a:r>
          </a:p>
        </p:txBody>
      </p:sp>
      <p:sp>
        <p:nvSpPr>
          <p:cNvPr id="3791" name="Google Shape;3791;p35"/>
          <p:cNvSpPr/>
          <p:nvPr/>
        </p:nvSpPr>
        <p:spPr>
          <a:xfrm rot="1367367">
            <a:off x="-1274692" y="3597668"/>
            <a:ext cx="4278549" cy="2716694"/>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8">
    <p:spTree>
      <p:nvGrpSpPr>
        <p:cNvPr id="3792" name="Shape 3792"/>
        <p:cNvGrpSpPr/>
        <p:nvPr/>
      </p:nvGrpSpPr>
      <p:grpSpPr>
        <a:xfrm>
          <a:off x="0" y="0"/>
          <a:ext cx="0" cy="0"/>
          <a:chOff x="0" y="0"/>
          <a:chExt cx="0" cy="0"/>
        </a:xfrm>
      </p:grpSpPr>
      <p:sp>
        <p:nvSpPr>
          <p:cNvPr id="3793" name="Google Shape;3793;p36"/>
          <p:cNvSpPr txBox="1"/>
          <p:nvPr>
            <p:ph type="title"/>
          </p:nvPr>
        </p:nvSpPr>
        <p:spPr>
          <a:xfrm>
            <a:off x="2865725" y="2236800"/>
            <a:ext cx="3767700" cy="871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3000"/>
              <a:buFont typeface="Krona One"/>
              <a:buNone/>
              <a:defRPr sz="3000">
                <a:latin typeface="Krona One"/>
                <a:ea typeface="Krona One"/>
                <a:cs typeface="Krona One"/>
                <a:sym typeface="Krona One"/>
              </a:defRPr>
            </a:lvl2pPr>
            <a:lvl3pPr lvl="2" rtl="0">
              <a:lnSpc>
                <a:spcPct val="100000"/>
              </a:lnSpc>
              <a:spcBef>
                <a:spcPts val="0"/>
              </a:spcBef>
              <a:spcAft>
                <a:spcPts val="0"/>
              </a:spcAft>
              <a:buSzPts val="3000"/>
              <a:buFont typeface="Krona One"/>
              <a:buNone/>
              <a:defRPr sz="3000">
                <a:latin typeface="Krona One"/>
                <a:ea typeface="Krona One"/>
                <a:cs typeface="Krona One"/>
                <a:sym typeface="Krona One"/>
              </a:defRPr>
            </a:lvl3pPr>
            <a:lvl4pPr lvl="3" rtl="0">
              <a:lnSpc>
                <a:spcPct val="100000"/>
              </a:lnSpc>
              <a:spcBef>
                <a:spcPts val="0"/>
              </a:spcBef>
              <a:spcAft>
                <a:spcPts val="0"/>
              </a:spcAft>
              <a:buSzPts val="3000"/>
              <a:buFont typeface="Krona One"/>
              <a:buNone/>
              <a:defRPr sz="3000">
                <a:latin typeface="Krona One"/>
                <a:ea typeface="Krona One"/>
                <a:cs typeface="Krona One"/>
                <a:sym typeface="Krona One"/>
              </a:defRPr>
            </a:lvl4pPr>
            <a:lvl5pPr lvl="4" rtl="0">
              <a:lnSpc>
                <a:spcPct val="100000"/>
              </a:lnSpc>
              <a:spcBef>
                <a:spcPts val="0"/>
              </a:spcBef>
              <a:spcAft>
                <a:spcPts val="0"/>
              </a:spcAft>
              <a:buSzPts val="3000"/>
              <a:buFont typeface="Krona One"/>
              <a:buNone/>
              <a:defRPr sz="3000">
                <a:latin typeface="Krona One"/>
                <a:ea typeface="Krona One"/>
                <a:cs typeface="Krona One"/>
                <a:sym typeface="Krona One"/>
              </a:defRPr>
            </a:lvl5pPr>
            <a:lvl6pPr lvl="5" rtl="0">
              <a:lnSpc>
                <a:spcPct val="100000"/>
              </a:lnSpc>
              <a:spcBef>
                <a:spcPts val="0"/>
              </a:spcBef>
              <a:spcAft>
                <a:spcPts val="0"/>
              </a:spcAft>
              <a:buSzPts val="3000"/>
              <a:buFont typeface="Krona One"/>
              <a:buNone/>
              <a:defRPr sz="3000">
                <a:latin typeface="Krona One"/>
                <a:ea typeface="Krona One"/>
                <a:cs typeface="Krona One"/>
                <a:sym typeface="Krona One"/>
              </a:defRPr>
            </a:lvl6pPr>
            <a:lvl7pPr lvl="6" rtl="0">
              <a:lnSpc>
                <a:spcPct val="100000"/>
              </a:lnSpc>
              <a:spcBef>
                <a:spcPts val="0"/>
              </a:spcBef>
              <a:spcAft>
                <a:spcPts val="0"/>
              </a:spcAft>
              <a:buSzPts val="3000"/>
              <a:buFont typeface="Krona One"/>
              <a:buNone/>
              <a:defRPr sz="3000">
                <a:latin typeface="Krona One"/>
                <a:ea typeface="Krona One"/>
                <a:cs typeface="Krona One"/>
                <a:sym typeface="Krona One"/>
              </a:defRPr>
            </a:lvl7pPr>
            <a:lvl8pPr lvl="7" rtl="0">
              <a:lnSpc>
                <a:spcPct val="100000"/>
              </a:lnSpc>
              <a:spcBef>
                <a:spcPts val="0"/>
              </a:spcBef>
              <a:spcAft>
                <a:spcPts val="0"/>
              </a:spcAft>
              <a:buSzPts val="3000"/>
              <a:buFont typeface="Krona One"/>
              <a:buNone/>
              <a:defRPr sz="3000">
                <a:latin typeface="Krona One"/>
                <a:ea typeface="Krona One"/>
                <a:cs typeface="Krona One"/>
                <a:sym typeface="Krona One"/>
              </a:defRPr>
            </a:lvl8pPr>
            <a:lvl9pPr lvl="8" rtl="0">
              <a:lnSpc>
                <a:spcPct val="100000"/>
              </a:lnSpc>
              <a:spcBef>
                <a:spcPts val="0"/>
              </a:spcBef>
              <a:spcAft>
                <a:spcPts val="0"/>
              </a:spcAft>
              <a:buSzPts val="3000"/>
              <a:buFont typeface="Krona One"/>
              <a:buNone/>
              <a:defRPr sz="3000">
                <a:latin typeface="Krona One"/>
                <a:ea typeface="Krona One"/>
                <a:cs typeface="Krona One"/>
                <a:sym typeface="Krona One"/>
              </a:defRPr>
            </a:lvl9pPr>
          </a:lstStyle>
          <a:p/>
        </p:txBody>
      </p:sp>
      <p:sp>
        <p:nvSpPr>
          <p:cNvPr id="3794" name="Google Shape;3794;p36"/>
          <p:cNvSpPr txBox="1"/>
          <p:nvPr>
            <p:ph idx="1" type="subTitle"/>
          </p:nvPr>
        </p:nvSpPr>
        <p:spPr>
          <a:xfrm>
            <a:off x="2865725" y="3312250"/>
            <a:ext cx="2590500" cy="669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None/>
              <a:defRPr sz="2000">
                <a:latin typeface="Barlow"/>
                <a:ea typeface="Barlow"/>
                <a:cs typeface="Barlow"/>
                <a:sym typeface="Barlow"/>
              </a:defRPr>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3795" name="Google Shape;3795;p36"/>
          <p:cNvSpPr txBox="1"/>
          <p:nvPr>
            <p:ph hasCustomPrompt="1" idx="2" type="title"/>
          </p:nvPr>
        </p:nvSpPr>
        <p:spPr>
          <a:xfrm>
            <a:off x="2865725" y="1085150"/>
            <a:ext cx="2590500" cy="871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8000"/>
              <a:buNone/>
              <a:defRPr sz="8000">
                <a:solidFill>
                  <a:schemeClr val="accent1"/>
                </a:solidFill>
              </a:defRPr>
            </a:lvl1pPr>
            <a:lvl2pPr lvl="1" rtl="0">
              <a:lnSpc>
                <a:spcPct val="100000"/>
              </a:lnSpc>
              <a:spcBef>
                <a:spcPts val="0"/>
              </a:spcBef>
              <a:spcAft>
                <a:spcPts val="0"/>
              </a:spcAft>
              <a:buSzPts val="8000"/>
              <a:buFont typeface="Krona One"/>
              <a:buNone/>
              <a:defRPr sz="8000">
                <a:latin typeface="Krona One"/>
                <a:ea typeface="Krona One"/>
                <a:cs typeface="Krona One"/>
                <a:sym typeface="Krona One"/>
              </a:defRPr>
            </a:lvl2pPr>
            <a:lvl3pPr lvl="2" rtl="0">
              <a:lnSpc>
                <a:spcPct val="100000"/>
              </a:lnSpc>
              <a:spcBef>
                <a:spcPts val="0"/>
              </a:spcBef>
              <a:spcAft>
                <a:spcPts val="0"/>
              </a:spcAft>
              <a:buSzPts val="8000"/>
              <a:buFont typeface="Krona One"/>
              <a:buNone/>
              <a:defRPr sz="8000">
                <a:latin typeface="Krona One"/>
                <a:ea typeface="Krona One"/>
                <a:cs typeface="Krona One"/>
                <a:sym typeface="Krona One"/>
              </a:defRPr>
            </a:lvl3pPr>
            <a:lvl4pPr lvl="3" rtl="0">
              <a:lnSpc>
                <a:spcPct val="100000"/>
              </a:lnSpc>
              <a:spcBef>
                <a:spcPts val="0"/>
              </a:spcBef>
              <a:spcAft>
                <a:spcPts val="0"/>
              </a:spcAft>
              <a:buSzPts val="8000"/>
              <a:buFont typeface="Krona One"/>
              <a:buNone/>
              <a:defRPr sz="8000">
                <a:latin typeface="Krona One"/>
                <a:ea typeface="Krona One"/>
                <a:cs typeface="Krona One"/>
                <a:sym typeface="Krona One"/>
              </a:defRPr>
            </a:lvl4pPr>
            <a:lvl5pPr lvl="4" rtl="0">
              <a:lnSpc>
                <a:spcPct val="100000"/>
              </a:lnSpc>
              <a:spcBef>
                <a:spcPts val="0"/>
              </a:spcBef>
              <a:spcAft>
                <a:spcPts val="0"/>
              </a:spcAft>
              <a:buSzPts val="8000"/>
              <a:buFont typeface="Krona One"/>
              <a:buNone/>
              <a:defRPr sz="8000">
                <a:latin typeface="Krona One"/>
                <a:ea typeface="Krona One"/>
                <a:cs typeface="Krona One"/>
                <a:sym typeface="Krona One"/>
              </a:defRPr>
            </a:lvl5pPr>
            <a:lvl6pPr lvl="5" rtl="0">
              <a:lnSpc>
                <a:spcPct val="100000"/>
              </a:lnSpc>
              <a:spcBef>
                <a:spcPts val="0"/>
              </a:spcBef>
              <a:spcAft>
                <a:spcPts val="0"/>
              </a:spcAft>
              <a:buSzPts val="8000"/>
              <a:buFont typeface="Krona One"/>
              <a:buNone/>
              <a:defRPr sz="8000">
                <a:latin typeface="Krona One"/>
                <a:ea typeface="Krona One"/>
                <a:cs typeface="Krona One"/>
                <a:sym typeface="Krona One"/>
              </a:defRPr>
            </a:lvl6pPr>
            <a:lvl7pPr lvl="6" rtl="0">
              <a:lnSpc>
                <a:spcPct val="100000"/>
              </a:lnSpc>
              <a:spcBef>
                <a:spcPts val="0"/>
              </a:spcBef>
              <a:spcAft>
                <a:spcPts val="0"/>
              </a:spcAft>
              <a:buSzPts val="8000"/>
              <a:buFont typeface="Krona One"/>
              <a:buNone/>
              <a:defRPr sz="8000">
                <a:latin typeface="Krona One"/>
                <a:ea typeface="Krona One"/>
                <a:cs typeface="Krona One"/>
                <a:sym typeface="Krona One"/>
              </a:defRPr>
            </a:lvl7pPr>
            <a:lvl8pPr lvl="7" rtl="0">
              <a:lnSpc>
                <a:spcPct val="100000"/>
              </a:lnSpc>
              <a:spcBef>
                <a:spcPts val="0"/>
              </a:spcBef>
              <a:spcAft>
                <a:spcPts val="0"/>
              </a:spcAft>
              <a:buSzPts val="8000"/>
              <a:buFont typeface="Krona One"/>
              <a:buNone/>
              <a:defRPr sz="8000">
                <a:latin typeface="Krona One"/>
                <a:ea typeface="Krona One"/>
                <a:cs typeface="Krona One"/>
                <a:sym typeface="Krona One"/>
              </a:defRPr>
            </a:lvl8pPr>
            <a:lvl9pPr lvl="8" rtl="0">
              <a:lnSpc>
                <a:spcPct val="100000"/>
              </a:lnSpc>
              <a:spcBef>
                <a:spcPts val="0"/>
              </a:spcBef>
              <a:spcAft>
                <a:spcPts val="0"/>
              </a:spcAft>
              <a:buSzPts val="8000"/>
              <a:buFont typeface="Krona One"/>
              <a:buNone/>
              <a:defRPr sz="8000">
                <a:latin typeface="Krona One"/>
                <a:ea typeface="Krona One"/>
                <a:cs typeface="Krona One"/>
                <a:sym typeface="Krona One"/>
              </a:defRPr>
            </a:lvl9pPr>
          </a:lstStyle>
          <a:p>
            <a:r>
              <a:t>xx%</a:t>
            </a:r>
          </a:p>
        </p:txBody>
      </p:sp>
      <p:sp>
        <p:nvSpPr>
          <p:cNvPr id="3796" name="Google Shape;3796;p36"/>
          <p:cNvSpPr/>
          <p:nvPr/>
        </p:nvSpPr>
        <p:spPr>
          <a:xfrm>
            <a:off x="-1633925" y="-1112947"/>
            <a:ext cx="3734708" cy="3013982"/>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6"/>
          <p:cNvSpPr/>
          <p:nvPr/>
        </p:nvSpPr>
        <p:spPr>
          <a:xfrm>
            <a:off x="6696555" y="3011774"/>
            <a:ext cx="3147763" cy="3704567"/>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6"/>
          <p:cNvSpPr/>
          <p:nvPr/>
        </p:nvSpPr>
        <p:spPr>
          <a:xfrm>
            <a:off x="5669922" y="-2003326"/>
            <a:ext cx="4994439" cy="4030603"/>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6"/>
          <p:cNvSpPr/>
          <p:nvPr/>
        </p:nvSpPr>
        <p:spPr>
          <a:xfrm rot="2054722">
            <a:off x="-144637" y="4151851"/>
            <a:ext cx="3734707" cy="301400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8_1">
    <p:spTree>
      <p:nvGrpSpPr>
        <p:cNvPr id="3800" name="Shape 3800"/>
        <p:cNvGrpSpPr/>
        <p:nvPr/>
      </p:nvGrpSpPr>
      <p:grpSpPr>
        <a:xfrm>
          <a:off x="0" y="0"/>
          <a:ext cx="0" cy="0"/>
          <a:chOff x="0" y="0"/>
          <a:chExt cx="0" cy="0"/>
        </a:xfrm>
      </p:grpSpPr>
      <p:sp>
        <p:nvSpPr>
          <p:cNvPr id="3801" name="Google Shape;3801;p37"/>
          <p:cNvSpPr/>
          <p:nvPr/>
        </p:nvSpPr>
        <p:spPr>
          <a:xfrm>
            <a:off x="2753701" y="-3113827"/>
            <a:ext cx="3406732" cy="400934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7"/>
          <p:cNvSpPr/>
          <p:nvPr/>
        </p:nvSpPr>
        <p:spPr>
          <a:xfrm rot="1667572">
            <a:off x="-1569575" y="2753113"/>
            <a:ext cx="3406692" cy="4009298"/>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7"/>
          <p:cNvSpPr/>
          <p:nvPr/>
        </p:nvSpPr>
        <p:spPr>
          <a:xfrm>
            <a:off x="7553251" y="1779648"/>
            <a:ext cx="3406732" cy="400934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7"/>
          <p:cNvSpPr txBox="1"/>
          <p:nvPr>
            <p:ph type="title"/>
          </p:nvPr>
        </p:nvSpPr>
        <p:spPr>
          <a:xfrm>
            <a:off x="3503550" y="2326881"/>
            <a:ext cx="4049700" cy="93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3000"/>
              <a:buFont typeface="Krona One"/>
              <a:buNone/>
              <a:defRPr sz="3000">
                <a:latin typeface="Krona One"/>
                <a:ea typeface="Krona One"/>
                <a:cs typeface="Krona One"/>
                <a:sym typeface="Krona One"/>
              </a:defRPr>
            </a:lvl2pPr>
            <a:lvl3pPr lvl="2" rtl="0">
              <a:lnSpc>
                <a:spcPct val="100000"/>
              </a:lnSpc>
              <a:spcBef>
                <a:spcPts val="0"/>
              </a:spcBef>
              <a:spcAft>
                <a:spcPts val="0"/>
              </a:spcAft>
              <a:buSzPts val="3000"/>
              <a:buFont typeface="Krona One"/>
              <a:buNone/>
              <a:defRPr sz="3000">
                <a:latin typeface="Krona One"/>
                <a:ea typeface="Krona One"/>
                <a:cs typeface="Krona One"/>
                <a:sym typeface="Krona One"/>
              </a:defRPr>
            </a:lvl3pPr>
            <a:lvl4pPr lvl="3" rtl="0">
              <a:lnSpc>
                <a:spcPct val="100000"/>
              </a:lnSpc>
              <a:spcBef>
                <a:spcPts val="0"/>
              </a:spcBef>
              <a:spcAft>
                <a:spcPts val="0"/>
              </a:spcAft>
              <a:buSzPts val="3000"/>
              <a:buFont typeface="Krona One"/>
              <a:buNone/>
              <a:defRPr sz="3000">
                <a:latin typeface="Krona One"/>
                <a:ea typeface="Krona One"/>
                <a:cs typeface="Krona One"/>
                <a:sym typeface="Krona One"/>
              </a:defRPr>
            </a:lvl4pPr>
            <a:lvl5pPr lvl="4" rtl="0">
              <a:lnSpc>
                <a:spcPct val="100000"/>
              </a:lnSpc>
              <a:spcBef>
                <a:spcPts val="0"/>
              </a:spcBef>
              <a:spcAft>
                <a:spcPts val="0"/>
              </a:spcAft>
              <a:buSzPts val="3000"/>
              <a:buFont typeface="Krona One"/>
              <a:buNone/>
              <a:defRPr sz="3000">
                <a:latin typeface="Krona One"/>
                <a:ea typeface="Krona One"/>
                <a:cs typeface="Krona One"/>
                <a:sym typeface="Krona One"/>
              </a:defRPr>
            </a:lvl5pPr>
            <a:lvl6pPr lvl="5" rtl="0">
              <a:lnSpc>
                <a:spcPct val="100000"/>
              </a:lnSpc>
              <a:spcBef>
                <a:spcPts val="0"/>
              </a:spcBef>
              <a:spcAft>
                <a:spcPts val="0"/>
              </a:spcAft>
              <a:buSzPts val="3000"/>
              <a:buFont typeface="Krona One"/>
              <a:buNone/>
              <a:defRPr sz="3000">
                <a:latin typeface="Krona One"/>
                <a:ea typeface="Krona One"/>
                <a:cs typeface="Krona One"/>
                <a:sym typeface="Krona One"/>
              </a:defRPr>
            </a:lvl6pPr>
            <a:lvl7pPr lvl="6" rtl="0">
              <a:lnSpc>
                <a:spcPct val="100000"/>
              </a:lnSpc>
              <a:spcBef>
                <a:spcPts val="0"/>
              </a:spcBef>
              <a:spcAft>
                <a:spcPts val="0"/>
              </a:spcAft>
              <a:buSzPts val="3000"/>
              <a:buFont typeface="Krona One"/>
              <a:buNone/>
              <a:defRPr sz="3000">
                <a:latin typeface="Krona One"/>
                <a:ea typeface="Krona One"/>
                <a:cs typeface="Krona One"/>
                <a:sym typeface="Krona One"/>
              </a:defRPr>
            </a:lvl7pPr>
            <a:lvl8pPr lvl="7" rtl="0">
              <a:lnSpc>
                <a:spcPct val="100000"/>
              </a:lnSpc>
              <a:spcBef>
                <a:spcPts val="0"/>
              </a:spcBef>
              <a:spcAft>
                <a:spcPts val="0"/>
              </a:spcAft>
              <a:buSzPts val="3000"/>
              <a:buFont typeface="Krona One"/>
              <a:buNone/>
              <a:defRPr sz="3000">
                <a:latin typeface="Krona One"/>
                <a:ea typeface="Krona One"/>
                <a:cs typeface="Krona One"/>
                <a:sym typeface="Krona One"/>
              </a:defRPr>
            </a:lvl8pPr>
            <a:lvl9pPr lvl="8" rtl="0">
              <a:lnSpc>
                <a:spcPct val="100000"/>
              </a:lnSpc>
              <a:spcBef>
                <a:spcPts val="0"/>
              </a:spcBef>
              <a:spcAft>
                <a:spcPts val="0"/>
              </a:spcAft>
              <a:buSzPts val="3000"/>
              <a:buFont typeface="Krona One"/>
              <a:buNone/>
              <a:defRPr sz="3000">
                <a:latin typeface="Krona One"/>
                <a:ea typeface="Krona One"/>
                <a:cs typeface="Krona One"/>
                <a:sym typeface="Krona One"/>
              </a:defRPr>
            </a:lvl9pPr>
          </a:lstStyle>
          <a:p/>
        </p:txBody>
      </p:sp>
      <p:sp>
        <p:nvSpPr>
          <p:cNvPr id="3805" name="Google Shape;3805;p37"/>
          <p:cNvSpPr txBox="1"/>
          <p:nvPr>
            <p:ph idx="1" type="subTitle"/>
          </p:nvPr>
        </p:nvSpPr>
        <p:spPr>
          <a:xfrm>
            <a:off x="3503550" y="3426063"/>
            <a:ext cx="2590500" cy="669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None/>
              <a:defRPr sz="2000">
                <a:solidFill>
                  <a:schemeClr val="dk1"/>
                </a:solidFill>
                <a:latin typeface="Barlow"/>
                <a:ea typeface="Barlow"/>
                <a:cs typeface="Barlow"/>
                <a:sym typeface="Barlow"/>
              </a:defRPr>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3806" name="Google Shape;3806;p37"/>
          <p:cNvSpPr txBox="1"/>
          <p:nvPr>
            <p:ph hasCustomPrompt="1" idx="2" type="title"/>
          </p:nvPr>
        </p:nvSpPr>
        <p:spPr>
          <a:xfrm>
            <a:off x="3503550" y="1187246"/>
            <a:ext cx="2590500" cy="871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8000"/>
              <a:buNone/>
              <a:defRPr sz="8000">
                <a:solidFill>
                  <a:schemeClr val="accent5"/>
                </a:solidFill>
              </a:defRPr>
            </a:lvl1pPr>
            <a:lvl2pPr lvl="1" rtl="0">
              <a:lnSpc>
                <a:spcPct val="100000"/>
              </a:lnSpc>
              <a:spcBef>
                <a:spcPts val="0"/>
              </a:spcBef>
              <a:spcAft>
                <a:spcPts val="0"/>
              </a:spcAft>
              <a:buSzPts val="8000"/>
              <a:buFont typeface="Krona One"/>
              <a:buNone/>
              <a:defRPr sz="8000">
                <a:latin typeface="Krona One"/>
                <a:ea typeface="Krona One"/>
                <a:cs typeface="Krona One"/>
                <a:sym typeface="Krona One"/>
              </a:defRPr>
            </a:lvl2pPr>
            <a:lvl3pPr lvl="2" rtl="0">
              <a:lnSpc>
                <a:spcPct val="100000"/>
              </a:lnSpc>
              <a:spcBef>
                <a:spcPts val="0"/>
              </a:spcBef>
              <a:spcAft>
                <a:spcPts val="0"/>
              </a:spcAft>
              <a:buSzPts val="8000"/>
              <a:buFont typeface="Krona One"/>
              <a:buNone/>
              <a:defRPr sz="8000">
                <a:latin typeface="Krona One"/>
                <a:ea typeface="Krona One"/>
                <a:cs typeface="Krona One"/>
                <a:sym typeface="Krona One"/>
              </a:defRPr>
            </a:lvl3pPr>
            <a:lvl4pPr lvl="3" rtl="0">
              <a:lnSpc>
                <a:spcPct val="100000"/>
              </a:lnSpc>
              <a:spcBef>
                <a:spcPts val="0"/>
              </a:spcBef>
              <a:spcAft>
                <a:spcPts val="0"/>
              </a:spcAft>
              <a:buSzPts val="8000"/>
              <a:buFont typeface="Krona One"/>
              <a:buNone/>
              <a:defRPr sz="8000">
                <a:latin typeface="Krona One"/>
                <a:ea typeface="Krona One"/>
                <a:cs typeface="Krona One"/>
                <a:sym typeface="Krona One"/>
              </a:defRPr>
            </a:lvl4pPr>
            <a:lvl5pPr lvl="4" rtl="0">
              <a:lnSpc>
                <a:spcPct val="100000"/>
              </a:lnSpc>
              <a:spcBef>
                <a:spcPts val="0"/>
              </a:spcBef>
              <a:spcAft>
                <a:spcPts val="0"/>
              </a:spcAft>
              <a:buSzPts val="8000"/>
              <a:buFont typeface="Krona One"/>
              <a:buNone/>
              <a:defRPr sz="8000">
                <a:latin typeface="Krona One"/>
                <a:ea typeface="Krona One"/>
                <a:cs typeface="Krona One"/>
                <a:sym typeface="Krona One"/>
              </a:defRPr>
            </a:lvl5pPr>
            <a:lvl6pPr lvl="5" rtl="0">
              <a:lnSpc>
                <a:spcPct val="100000"/>
              </a:lnSpc>
              <a:spcBef>
                <a:spcPts val="0"/>
              </a:spcBef>
              <a:spcAft>
                <a:spcPts val="0"/>
              </a:spcAft>
              <a:buSzPts val="8000"/>
              <a:buFont typeface="Krona One"/>
              <a:buNone/>
              <a:defRPr sz="8000">
                <a:latin typeface="Krona One"/>
                <a:ea typeface="Krona One"/>
                <a:cs typeface="Krona One"/>
                <a:sym typeface="Krona One"/>
              </a:defRPr>
            </a:lvl6pPr>
            <a:lvl7pPr lvl="6" rtl="0">
              <a:lnSpc>
                <a:spcPct val="100000"/>
              </a:lnSpc>
              <a:spcBef>
                <a:spcPts val="0"/>
              </a:spcBef>
              <a:spcAft>
                <a:spcPts val="0"/>
              </a:spcAft>
              <a:buSzPts val="8000"/>
              <a:buFont typeface="Krona One"/>
              <a:buNone/>
              <a:defRPr sz="8000">
                <a:latin typeface="Krona One"/>
                <a:ea typeface="Krona One"/>
                <a:cs typeface="Krona One"/>
                <a:sym typeface="Krona One"/>
              </a:defRPr>
            </a:lvl7pPr>
            <a:lvl8pPr lvl="7" rtl="0">
              <a:lnSpc>
                <a:spcPct val="100000"/>
              </a:lnSpc>
              <a:spcBef>
                <a:spcPts val="0"/>
              </a:spcBef>
              <a:spcAft>
                <a:spcPts val="0"/>
              </a:spcAft>
              <a:buSzPts val="8000"/>
              <a:buFont typeface="Krona One"/>
              <a:buNone/>
              <a:defRPr sz="8000">
                <a:latin typeface="Krona One"/>
                <a:ea typeface="Krona One"/>
                <a:cs typeface="Krona One"/>
                <a:sym typeface="Krona One"/>
              </a:defRPr>
            </a:lvl8pPr>
            <a:lvl9pPr lvl="8" rtl="0">
              <a:lnSpc>
                <a:spcPct val="100000"/>
              </a:lnSpc>
              <a:spcBef>
                <a:spcPts val="0"/>
              </a:spcBef>
              <a:spcAft>
                <a:spcPts val="0"/>
              </a:spcAft>
              <a:buSzPts val="8000"/>
              <a:buFont typeface="Krona One"/>
              <a:buNone/>
              <a:defRPr sz="8000">
                <a:latin typeface="Krona One"/>
                <a:ea typeface="Krona One"/>
                <a:cs typeface="Krona One"/>
                <a:sym typeface="Krona One"/>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8_1_1">
    <p:spTree>
      <p:nvGrpSpPr>
        <p:cNvPr id="3807" name="Shape 3807"/>
        <p:cNvGrpSpPr/>
        <p:nvPr/>
      </p:nvGrpSpPr>
      <p:grpSpPr>
        <a:xfrm>
          <a:off x="0" y="0"/>
          <a:ext cx="0" cy="0"/>
          <a:chOff x="0" y="0"/>
          <a:chExt cx="0" cy="0"/>
        </a:xfrm>
      </p:grpSpPr>
      <p:sp>
        <p:nvSpPr>
          <p:cNvPr id="3808" name="Google Shape;3808;p38"/>
          <p:cNvSpPr/>
          <p:nvPr/>
        </p:nvSpPr>
        <p:spPr>
          <a:xfrm rot="-9188954">
            <a:off x="5094509" y="3728935"/>
            <a:ext cx="4128887" cy="3533366"/>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8"/>
          <p:cNvSpPr/>
          <p:nvPr/>
        </p:nvSpPr>
        <p:spPr>
          <a:xfrm rot="9697576">
            <a:off x="-2830672" y="-826651"/>
            <a:ext cx="6319343" cy="5407902"/>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8"/>
          <p:cNvSpPr/>
          <p:nvPr/>
        </p:nvSpPr>
        <p:spPr>
          <a:xfrm>
            <a:off x="6195576" y="-1107927"/>
            <a:ext cx="3406732" cy="400934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8"/>
          <p:cNvSpPr txBox="1"/>
          <p:nvPr>
            <p:ph type="title"/>
          </p:nvPr>
        </p:nvSpPr>
        <p:spPr>
          <a:xfrm>
            <a:off x="1785875" y="2440800"/>
            <a:ext cx="3781800" cy="871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3000"/>
              <a:buFont typeface="Krona One"/>
              <a:buNone/>
              <a:defRPr sz="3000">
                <a:latin typeface="Krona One"/>
                <a:ea typeface="Krona One"/>
                <a:cs typeface="Krona One"/>
                <a:sym typeface="Krona One"/>
              </a:defRPr>
            </a:lvl2pPr>
            <a:lvl3pPr lvl="2" rtl="0">
              <a:lnSpc>
                <a:spcPct val="100000"/>
              </a:lnSpc>
              <a:spcBef>
                <a:spcPts val="0"/>
              </a:spcBef>
              <a:spcAft>
                <a:spcPts val="0"/>
              </a:spcAft>
              <a:buSzPts val="3000"/>
              <a:buFont typeface="Krona One"/>
              <a:buNone/>
              <a:defRPr sz="3000">
                <a:latin typeface="Krona One"/>
                <a:ea typeface="Krona One"/>
                <a:cs typeface="Krona One"/>
                <a:sym typeface="Krona One"/>
              </a:defRPr>
            </a:lvl3pPr>
            <a:lvl4pPr lvl="3" rtl="0">
              <a:lnSpc>
                <a:spcPct val="100000"/>
              </a:lnSpc>
              <a:spcBef>
                <a:spcPts val="0"/>
              </a:spcBef>
              <a:spcAft>
                <a:spcPts val="0"/>
              </a:spcAft>
              <a:buSzPts val="3000"/>
              <a:buFont typeface="Krona One"/>
              <a:buNone/>
              <a:defRPr sz="3000">
                <a:latin typeface="Krona One"/>
                <a:ea typeface="Krona One"/>
                <a:cs typeface="Krona One"/>
                <a:sym typeface="Krona One"/>
              </a:defRPr>
            </a:lvl4pPr>
            <a:lvl5pPr lvl="4" rtl="0">
              <a:lnSpc>
                <a:spcPct val="100000"/>
              </a:lnSpc>
              <a:spcBef>
                <a:spcPts val="0"/>
              </a:spcBef>
              <a:spcAft>
                <a:spcPts val="0"/>
              </a:spcAft>
              <a:buSzPts val="3000"/>
              <a:buFont typeface="Krona One"/>
              <a:buNone/>
              <a:defRPr sz="3000">
                <a:latin typeface="Krona One"/>
                <a:ea typeface="Krona One"/>
                <a:cs typeface="Krona One"/>
                <a:sym typeface="Krona One"/>
              </a:defRPr>
            </a:lvl5pPr>
            <a:lvl6pPr lvl="5" rtl="0">
              <a:lnSpc>
                <a:spcPct val="100000"/>
              </a:lnSpc>
              <a:spcBef>
                <a:spcPts val="0"/>
              </a:spcBef>
              <a:spcAft>
                <a:spcPts val="0"/>
              </a:spcAft>
              <a:buSzPts val="3000"/>
              <a:buFont typeface="Krona One"/>
              <a:buNone/>
              <a:defRPr sz="3000">
                <a:latin typeface="Krona One"/>
                <a:ea typeface="Krona One"/>
                <a:cs typeface="Krona One"/>
                <a:sym typeface="Krona One"/>
              </a:defRPr>
            </a:lvl6pPr>
            <a:lvl7pPr lvl="6" rtl="0">
              <a:lnSpc>
                <a:spcPct val="100000"/>
              </a:lnSpc>
              <a:spcBef>
                <a:spcPts val="0"/>
              </a:spcBef>
              <a:spcAft>
                <a:spcPts val="0"/>
              </a:spcAft>
              <a:buSzPts val="3000"/>
              <a:buFont typeface="Krona One"/>
              <a:buNone/>
              <a:defRPr sz="3000">
                <a:latin typeface="Krona One"/>
                <a:ea typeface="Krona One"/>
                <a:cs typeface="Krona One"/>
                <a:sym typeface="Krona One"/>
              </a:defRPr>
            </a:lvl7pPr>
            <a:lvl8pPr lvl="7" rtl="0">
              <a:lnSpc>
                <a:spcPct val="100000"/>
              </a:lnSpc>
              <a:spcBef>
                <a:spcPts val="0"/>
              </a:spcBef>
              <a:spcAft>
                <a:spcPts val="0"/>
              </a:spcAft>
              <a:buSzPts val="3000"/>
              <a:buFont typeface="Krona One"/>
              <a:buNone/>
              <a:defRPr sz="3000">
                <a:latin typeface="Krona One"/>
                <a:ea typeface="Krona One"/>
                <a:cs typeface="Krona One"/>
                <a:sym typeface="Krona One"/>
              </a:defRPr>
            </a:lvl8pPr>
            <a:lvl9pPr lvl="8" rtl="0">
              <a:lnSpc>
                <a:spcPct val="100000"/>
              </a:lnSpc>
              <a:spcBef>
                <a:spcPts val="0"/>
              </a:spcBef>
              <a:spcAft>
                <a:spcPts val="0"/>
              </a:spcAft>
              <a:buSzPts val="3000"/>
              <a:buFont typeface="Krona One"/>
              <a:buNone/>
              <a:defRPr sz="3000">
                <a:latin typeface="Krona One"/>
                <a:ea typeface="Krona One"/>
                <a:cs typeface="Krona One"/>
                <a:sym typeface="Krona One"/>
              </a:defRPr>
            </a:lvl9pPr>
          </a:lstStyle>
          <a:p/>
        </p:txBody>
      </p:sp>
      <p:sp>
        <p:nvSpPr>
          <p:cNvPr id="3812" name="Google Shape;3812;p38"/>
          <p:cNvSpPr txBox="1"/>
          <p:nvPr>
            <p:ph idx="1" type="subTitle"/>
          </p:nvPr>
        </p:nvSpPr>
        <p:spPr>
          <a:xfrm>
            <a:off x="1785875" y="3497880"/>
            <a:ext cx="2590500" cy="669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None/>
              <a:defRPr sz="2000">
                <a:latin typeface="Barlow"/>
                <a:ea typeface="Barlow"/>
                <a:cs typeface="Barlow"/>
                <a:sym typeface="Barlow"/>
              </a:defRPr>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3813" name="Google Shape;3813;p38"/>
          <p:cNvSpPr txBox="1"/>
          <p:nvPr>
            <p:ph hasCustomPrompt="1" idx="2" type="title"/>
          </p:nvPr>
        </p:nvSpPr>
        <p:spPr>
          <a:xfrm>
            <a:off x="1785875" y="1279965"/>
            <a:ext cx="2590500" cy="871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8000"/>
              <a:buNone/>
              <a:defRPr sz="8000"/>
            </a:lvl1pPr>
            <a:lvl2pPr lvl="1" rtl="0">
              <a:lnSpc>
                <a:spcPct val="100000"/>
              </a:lnSpc>
              <a:spcBef>
                <a:spcPts val="0"/>
              </a:spcBef>
              <a:spcAft>
                <a:spcPts val="0"/>
              </a:spcAft>
              <a:buSzPts val="8000"/>
              <a:buFont typeface="Krona One"/>
              <a:buNone/>
              <a:defRPr sz="8000">
                <a:latin typeface="Krona One"/>
                <a:ea typeface="Krona One"/>
                <a:cs typeface="Krona One"/>
                <a:sym typeface="Krona One"/>
              </a:defRPr>
            </a:lvl2pPr>
            <a:lvl3pPr lvl="2" rtl="0">
              <a:lnSpc>
                <a:spcPct val="100000"/>
              </a:lnSpc>
              <a:spcBef>
                <a:spcPts val="0"/>
              </a:spcBef>
              <a:spcAft>
                <a:spcPts val="0"/>
              </a:spcAft>
              <a:buSzPts val="8000"/>
              <a:buFont typeface="Krona One"/>
              <a:buNone/>
              <a:defRPr sz="8000">
                <a:latin typeface="Krona One"/>
                <a:ea typeface="Krona One"/>
                <a:cs typeface="Krona One"/>
                <a:sym typeface="Krona One"/>
              </a:defRPr>
            </a:lvl3pPr>
            <a:lvl4pPr lvl="3" rtl="0">
              <a:lnSpc>
                <a:spcPct val="100000"/>
              </a:lnSpc>
              <a:spcBef>
                <a:spcPts val="0"/>
              </a:spcBef>
              <a:spcAft>
                <a:spcPts val="0"/>
              </a:spcAft>
              <a:buSzPts val="8000"/>
              <a:buFont typeface="Krona One"/>
              <a:buNone/>
              <a:defRPr sz="8000">
                <a:latin typeface="Krona One"/>
                <a:ea typeface="Krona One"/>
                <a:cs typeface="Krona One"/>
                <a:sym typeface="Krona One"/>
              </a:defRPr>
            </a:lvl4pPr>
            <a:lvl5pPr lvl="4" rtl="0">
              <a:lnSpc>
                <a:spcPct val="100000"/>
              </a:lnSpc>
              <a:spcBef>
                <a:spcPts val="0"/>
              </a:spcBef>
              <a:spcAft>
                <a:spcPts val="0"/>
              </a:spcAft>
              <a:buSzPts val="8000"/>
              <a:buFont typeface="Krona One"/>
              <a:buNone/>
              <a:defRPr sz="8000">
                <a:latin typeface="Krona One"/>
                <a:ea typeface="Krona One"/>
                <a:cs typeface="Krona One"/>
                <a:sym typeface="Krona One"/>
              </a:defRPr>
            </a:lvl5pPr>
            <a:lvl6pPr lvl="5" rtl="0">
              <a:lnSpc>
                <a:spcPct val="100000"/>
              </a:lnSpc>
              <a:spcBef>
                <a:spcPts val="0"/>
              </a:spcBef>
              <a:spcAft>
                <a:spcPts val="0"/>
              </a:spcAft>
              <a:buSzPts val="8000"/>
              <a:buFont typeface="Krona One"/>
              <a:buNone/>
              <a:defRPr sz="8000">
                <a:latin typeface="Krona One"/>
                <a:ea typeface="Krona One"/>
                <a:cs typeface="Krona One"/>
                <a:sym typeface="Krona One"/>
              </a:defRPr>
            </a:lvl6pPr>
            <a:lvl7pPr lvl="6" rtl="0">
              <a:lnSpc>
                <a:spcPct val="100000"/>
              </a:lnSpc>
              <a:spcBef>
                <a:spcPts val="0"/>
              </a:spcBef>
              <a:spcAft>
                <a:spcPts val="0"/>
              </a:spcAft>
              <a:buSzPts val="8000"/>
              <a:buFont typeface="Krona One"/>
              <a:buNone/>
              <a:defRPr sz="8000">
                <a:latin typeface="Krona One"/>
                <a:ea typeface="Krona One"/>
                <a:cs typeface="Krona One"/>
                <a:sym typeface="Krona One"/>
              </a:defRPr>
            </a:lvl7pPr>
            <a:lvl8pPr lvl="7" rtl="0">
              <a:lnSpc>
                <a:spcPct val="100000"/>
              </a:lnSpc>
              <a:spcBef>
                <a:spcPts val="0"/>
              </a:spcBef>
              <a:spcAft>
                <a:spcPts val="0"/>
              </a:spcAft>
              <a:buSzPts val="8000"/>
              <a:buFont typeface="Krona One"/>
              <a:buNone/>
              <a:defRPr sz="8000">
                <a:latin typeface="Krona One"/>
                <a:ea typeface="Krona One"/>
                <a:cs typeface="Krona One"/>
                <a:sym typeface="Krona One"/>
              </a:defRPr>
            </a:lvl8pPr>
            <a:lvl9pPr lvl="8" rtl="0">
              <a:lnSpc>
                <a:spcPct val="100000"/>
              </a:lnSpc>
              <a:spcBef>
                <a:spcPts val="0"/>
              </a:spcBef>
              <a:spcAft>
                <a:spcPts val="0"/>
              </a:spcAft>
              <a:buSzPts val="8000"/>
              <a:buFont typeface="Krona One"/>
              <a:buNone/>
              <a:defRPr sz="8000">
                <a:latin typeface="Krona One"/>
                <a:ea typeface="Krona One"/>
                <a:cs typeface="Krona One"/>
                <a:sym typeface="Krona One"/>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3814" name="Shape 3814"/>
        <p:cNvGrpSpPr/>
        <p:nvPr/>
      </p:nvGrpSpPr>
      <p:grpSpPr>
        <a:xfrm>
          <a:off x="0" y="0"/>
          <a:ext cx="0" cy="0"/>
          <a:chOff x="0" y="0"/>
          <a:chExt cx="0" cy="0"/>
        </a:xfrm>
      </p:grpSpPr>
      <p:sp>
        <p:nvSpPr>
          <p:cNvPr id="3815" name="Google Shape;3815;p39"/>
          <p:cNvSpPr/>
          <p:nvPr/>
        </p:nvSpPr>
        <p:spPr>
          <a:xfrm>
            <a:off x="6377250" y="-2075997"/>
            <a:ext cx="3734708" cy="3013982"/>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9"/>
          <p:cNvSpPr/>
          <p:nvPr/>
        </p:nvSpPr>
        <p:spPr>
          <a:xfrm rot="4359696">
            <a:off x="-913820" y="3769537"/>
            <a:ext cx="3315478" cy="2988094"/>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9"/>
          <p:cNvSpPr/>
          <p:nvPr/>
        </p:nvSpPr>
        <p:spPr>
          <a:xfrm>
            <a:off x="-691275" y="-1214953"/>
            <a:ext cx="2622409" cy="308628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9"/>
          <p:cNvSpPr/>
          <p:nvPr/>
        </p:nvSpPr>
        <p:spPr>
          <a:xfrm rot="1032163">
            <a:off x="6495360" y="1847908"/>
            <a:ext cx="3498471" cy="5512025"/>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rgbClr val="CD8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9"/>
          <p:cNvSpPr txBox="1"/>
          <p:nvPr>
            <p:ph type="ctrTitle"/>
          </p:nvPr>
        </p:nvSpPr>
        <p:spPr>
          <a:xfrm>
            <a:off x="1405950" y="540000"/>
            <a:ext cx="6332100" cy="822000"/>
          </a:xfrm>
          <a:prstGeom prst="rect">
            <a:avLst/>
          </a:prstGeom>
        </p:spPr>
        <p:txBody>
          <a:bodyPr anchorCtr="0" anchor="t" bIns="0" lIns="0" spcFirstLastPara="1" rIns="0" wrap="square" tIns="0">
            <a:noAutofit/>
          </a:bodyPr>
          <a:lstStyle>
            <a:lvl1pPr lvl="0" rtl="0" algn="ctr">
              <a:spcBef>
                <a:spcPts val="0"/>
              </a:spcBef>
              <a:spcAft>
                <a:spcPts val="0"/>
              </a:spcAft>
              <a:buSzPts val="5500"/>
              <a:buNone/>
              <a:defRPr sz="5500"/>
            </a:lvl1pPr>
            <a:lvl2pPr lvl="1" rtl="0" algn="ctr">
              <a:spcBef>
                <a:spcPts val="0"/>
              </a:spcBef>
              <a:spcAft>
                <a:spcPts val="0"/>
              </a:spcAft>
              <a:buSzPts val="5500"/>
              <a:buNone/>
              <a:defRPr sz="5500"/>
            </a:lvl2pPr>
            <a:lvl3pPr lvl="2" rtl="0" algn="ctr">
              <a:spcBef>
                <a:spcPts val="0"/>
              </a:spcBef>
              <a:spcAft>
                <a:spcPts val="0"/>
              </a:spcAft>
              <a:buSzPts val="5500"/>
              <a:buNone/>
              <a:defRPr sz="5500"/>
            </a:lvl3pPr>
            <a:lvl4pPr lvl="3" rtl="0" algn="ctr">
              <a:spcBef>
                <a:spcPts val="0"/>
              </a:spcBef>
              <a:spcAft>
                <a:spcPts val="0"/>
              </a:spcAft>
              <a:buSzPts val="5500"/>
              <a:buNone/>
              <a:defRPr sz="5500"/>
            </a:lvl4pPr>
            <a:lvl5pPr lvl="4" rtl="0" algn="ctr">
              <a:spcBef>
                <a:spcPts val="0"/>
              </a:spcBef>
              <a:spcAft>
                <a:spcPts val="0"/>
              </a:spcAft>
              <a:buSzPts val="5500"/>
              <a:buNone/>
              <a:defRPr sz="5500"/>
            </a:lvl5pPr>
            <a:lvl6pPr lvl="5" rtl="0" algn="ctr">
              <a:spcBef>
                <a:spcPts val="0"/>
              </a:spcBef>
              <a:spcAft>
                <a:spcPts val="0"/>
              </a:spcAft>
              <a:buSzPts val="5500"/>
              <a:buNone/>
              <a:defRPr sz="5500"/>
            </a:lvl6pPr>
            <a:lvl7pPr lvl="6" rtl="0" algn="ctr">
              <a:spcBef>
                <a:spcPts val="0"/>
              </a:spcBef>
              <a:spcAft>
                <a:spcPts val="0"/>
              </a:spcAft>
              <a:buSzPts val="5500"/>
              <a:buNone/>
              <a:defRPr sz="5500"/>
            </a:lvl7pPr>
            <a:lvl8pPr lvl="7" rtl="0" algn="ctr">
              <a:spcBef>
                <a:spcPts val="0"/>
              </a:spcBef>
              <a:spcAft>
                <a:spcPts val="0"/>
              </a:spcAft>
              <a:buSzPts val="5500"/>
              <a:buNone/>
              <a:defRPr sz="5500"/>
            </a:lvl8pPr>
            <a:lvl9pPr lvl="8" rtl="0" algn="ctr">
              <a:spcBef>
                <a:spcPts val="0"/>
              </a:spcBef>
              <a:spcAft>
                <a:spcPts val="0"/>
              </a:spcAft>
              <a:buSzPts val="5500"/>
              <a:buNone/>
              <a:defRPr sz="5500"/>
            </a:lvl9pPr>
          </a:lstStyle>
          <a:p/>
        </p:txBody>
      </p:sp>
      <p:sp>
        <p:nvSpPr>
          <p:cNvPr id="3820" name="Google Shape;3820;p39"/>
          <p:cNvSpPr txBox="1"/>
          <p:nvPr>
            <p:ph idx="1" type="subTitle"/>
          </p:nvPr>
        </p:nvSpPr>
        <p:spPr>
          <a:xfrm>
            <a:off x="1526100" y="1480250"/>
            <a:ext cx="6091800" cy="3648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000"/>
              <a:buNone/>
              <a:defRPr sz="2000">
                <a:solidFill>
                  <a:schemeClr val="dk1"/>
                </a:solidFill>
              </a:defRPr>
            </a:lvl1pPr>
            <a:lvl2pPr lvl="1" algn="ctr">
              <a:spcBef>
                <a:spcPts val="0"/>
              </a:spcBef>
              <a:spcAft>
                <a:spcPts val="0"/>
              </a:spcAft>
              <a:buSzPts val="2000"/>
              <a:buFont typeface="Krona One"/>
              <a:buNone/>
              <a:defRPr sz="2000">
                <a:latin typeface="Krona One"/>
                <a:ea typeface="Krona One"/>
                <a:cs typeface="Krona One"/>
                <a:sym typeface="Krona One"/>
              </a:defRPr>
            </a:lvl2pPr>
            <a:lvl3pPr lvl="2" algn="ctr">
              <a:spcBef>
                <a:spcPts val="0"/>
              </a:spcBef>
              <a:spcAft>
                <a:spcPts val="0"/>
              </a:spcAft>
              <a:buSzPts val="2000"/>
              <a:buFont typeface="Krona One"/>
              <a:buNone/>
              <a:defRPr sz="2000">
                <a:latin typeface="Krona One"/>
                <a:ea typeface="Krona One"/>
                <a:cs typeface="Krona One"/>
                <a:sym typeface="Krona One"/>
              </a:defRPr>
            </a:lvl3pPr>
            <a:lvl4pPr lvl="3" algn="ctr">
              <a:spcBef>
                <a:spcPts val="0"/>
              </a:spcBef>
              <a:spcAft>
                <a:spcPts val="0"/>
              </a:spcAft>
              <a:buSzPts val="2000"/>
              <a:buFont typeface="Krona One"/>
              <a:buNone/>
              <a:defRPr sz="2000">
                <a:latin typeface="Krona One"/>
                <a:ea typeface="Krona One"/>
                <a:cs typeface="Krona One"/>
                <a:sym typeface="Krona One"/>
              </a:defRPr>
            </a:lvl4pPr>
            <a:lvl5pPr lvl="4" algn="ctr">
              <a:spcBef>
                <a:spcPts val="0"/>
              </a:spcBef>
              <a:spcAft>
                <a:spcPts val="0"/>
              </a:spcAft>
              <a:buSzPts val="2000"/>
              <a:buFont typeface="Krona One"/>
              <a:buNone/>
              <a:defRPr sz="2000">
                <a:latin typeface="Krona One"/>
                <a:ea typeface="Krona One"/>
                <a:cs typeface="Krona One"/>
                <a:sym typeface="Krona One"/>
              </a:defRPr>
            </a:lvl5pPr>
            <a:lvl6pPr lvl="5" algn="ctr">
              <a:spcBef>
                <a:spcPts val="0"/>
              </a:spcBef>
              <a:spcAft>
                <a:spcPts val="0"/>
              </a:spcAft>
              <a:buSzPts val="2000"/>
              <a:buFont typeface="Krona One"/>
              <a:buNone/>
              <a:defRPr sz="2000">
                <a:latin typeface="Krona One"/>
                <a:ea typeface="Krona One"/>
                <a:cs typeface="Krona One"/>
                <a:sym typeface="Krona One"/>
              </a:defRPr>
            </a:lvl6pPr>
            <a:lvl7pPr lvl="6" algn="ctr">
              <a:spcBef>
                <a:spcPts val="0"/>
              </a:spcBef>
              <a:spcAft>
                <a:spcPts val="0"/>
              </a:spcAft>
              <a:buSzPts val="2000"/>
              <a:buFont typeface="Krona One"/>
              <a:buNone/>
              <a:defRPr sz="2000">
                <a:latin typeface="Krona One"/>
                <a:ea typeface="Krona One"/>
                <a:cs typeface="Krona One"/>
                <a:sym typeface="Krona One"/>
              </a:defRPr>
            </a:lvl7pPr>
            <a:lvl8pPr lvl="7" algn="ctr">
              <a:spcBef>
                <a:spcPts val="0"/>
              </a:spcBef>
              <a:spcAft>
                <a:spcPts val="0"/>
              </a:spcAft>
              <a:buSzPts val="2000"/>
              <a:buFont typeface="Krona One"/>
              <a:buNone/>
              <a:defRPr sz="2000">
                <a:latin typeface="Krona One"/>
                <a:ea typeface="Krona One"/>
                <a:cs typeface="Krona One"/>
                <a:sym typeface="Krona One"/>
              </a:defRPr>
            </a:lvl8pPr>
            <a:lvl9pPr lvl="8" algn="ctr">
              <a:spcBef>
                <a:spcPts val="0"/>
              </a:spcBef>
              <a:spcAft>
                <a:spcPts val="0"/>
              </a:spcAft>
              <a:buSzPts val="2000"/>
              <a:buFont typeface="Krona One"/>
              <a:buNone/>
              <a:defRPr sz="2000">
                <a:latin typeface="Krona One"/>
                <a:ea typeface="Krona One"/>
                <a:cs typeface="Krona One"/>
                <a:sym typeface="Krona One"/>
              </a:defRPr>
            </a:lvl9pPr>
          </a:lstStyle>
          <a:p/>
        </p:txBody>
      </p:sp>
      <p:sp>
        <p:nvSpPr>
          <p:cNvPr id="3821" name="Google Shape;3821;p39"/>
          <p:cNvSpPr txBox="1"/>
          <p:nvPr>
            <p:ph idx="2" type="subTitle"/>
          </p:nvPr>
        </p:nvSpPr>
        <p:spPr>
          <a:xfrm>
            <a:off x="2179050" y="1963300"/>
            <a:ext cx="4785900" cy="674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2" name="Google Shape;3822;p39"/>
          <p:cNvSpPr txBox="1"/>
          <p:nvPr>
            <p:ph idx="3" type="subTitle"/>
          </p:nvPr>
        </p:nvSpPr>
        <p:spPr>
          <a:xfrm>
            <a:off x="2179050" y="3995725"/>
            <a:ext cx="4785900" cy="246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200"/>
              <a:buFont typeface="Barlow"/>
              <a:buNone/>
              <a:defRPr sz="1200">
                <a:solidFill>
                  <a:schemeClr val="dk1"/>
                </a:solidFill>
                <a:latin typeface="Barlow"/>
                <a:ea typeface="Barlow"/>
                <a:cs typeface="Barlow"/>
                <a:sym typeface="Barlow"/>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823" name="Google Shape;3823;p39"/>
          <p:cNvSpPr txBox="1"/>
          <p:nvPr/>
        </p:nvSpPr>
        <p:spPr>
          <a:xfrm>
            <a:off x="2179050" y="3451825"/>
            <a:ext cx="4785900" cy="46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latin typeface="Barlow"/>
                <a:ea typeface="Barlow"/>
                <a:cs typeface="Barlow"/>
                <a:sym typeface="Barlow"/>
              </a:rPr>
              <a:t>Slidesgo</a:t>
            </a:r>
            <a:r>
              <a:rPr lang="en" sz="1200">
                <a:solidFill>
                  <a:schemeClr val="dk1"/>
                </a:solidFill>
                <a:latin typeface="Barlow"/>
                <a:ea typeface="Barlow"/>
                <a:cs typeface="Barlow"/>
                <a:sym typeface="Barlow"/>
              </a:rPr>
              <a:t>, including icons by </a:t>
            </a:r>
            <a:r>
              <a:rPr b="1" lang="en" sz="1200">
                <a:solidFill>
                  <a:schemeClr val="dk1"/>
                </a:solidFill>
                <a:latin typeface="Barlow"/>
                <a:ea typeface="Barlow"/>
                <a:cs typeface="Barlow"/>
                <a:sym typeface="Barlow"/>
              </a:rPr>
              <a:t>Flaticon</a:t>
            </a:r>
            <a:r>
              <a:rPr lang="en" sz="1200">
                <a:solidFill>
                  <a:schemeClr val="dk1"/>
                </a:solidFill>
                <a:latin typeface="Barlow"/>
                <a:ea typeface="Barlow"/>
                <a:cs typeface="Barlow"/>
                <a:sym typeface="Barlow"/>
              </a:rPr>
              <a:t>, infographics &amp; images by </a:t>
            </a:r>
            <a:r>
              <a:rPr b="1" lang="en" sz="1200">
                <a:solidFill>
                  <a:schemeClr val="dk1"/>
                </a:solidFill>
                <a:latin typeface="Barlow"/>
                <a:ea typeface="Barlow"/>
                <a:cs typeface="Barlow"/>
                <a:sym typeface="Barlow"/>
              </a:rPr>
              <a:t>Freepik</a:t>
            </a:r>
            <a:endParaRPr b="1" sz="1200">
              <a:solidFill>
                <a:schemeClr val="dk1"/>
              </a:solidFill>
              <a:latin typeface="Barlow"/>
              <a:ea typeface="Barlow"/>
              <a:cs typeface="Barlow"/>
              <a:sym typeface="Barlow"/>
            </a:endParaRPr>
          </a:p>
        </p:txBody>
      </p:sp>
      <p:grpSp>
        <p:nvGrpSpPr>
          <p:cNvPr id="3824" name="Google Shape;3824;p39"/>
          <p:cNvGrpSpPr/>
          <p:nvPr/>
        </p:nvGrpSpPr>
        <p:grpSpPr>
          <a:xfrm>
            <a:off x="8076548" y="2791932"/>
            <a:ext cx="1475191" cy="1503767"/>
            <a:chOff x="1409850" y="3574325"/>
            <a:chExt cx="806600" cy="822225"/>
          </a:xfrm>
        </p:grpSpPr>
        <p:sp>
          <p:nvSpPr>
            <p:cNvPr id="3825" name="Google Shape;3825;p39"/>
            <p:cNvSpPr/>
            <p:nvPr/>
          </p:nvSpPr>
          <p:spPr>
            <a:xfrm>
              <a:off x="1409850" y="3574325"/>
              <a:ext cx="806600" cy="822225"/>
            </a:xfrm>
            <a:custGeom>
              <a:rect b="b" l="l" r="r" t="t"/>
              <a:pathLst>
                <a:path extrusionOk="0" h="32889" w="32264">
                  <a:moveTo>
                    <a:pt x="20427" y="1072"/>
                  </a:moveTo>
                  <a:lnTo>
                    <a:pt x="20427" y="1072"/>
                  </a:lnTo>
                  <a:cubicBezTo>
                    <a:pt x="20688" y="1100"/>
                    <a:pt x="20846" y="1100"/>
                    <a:pt x="20996" y="1136"/>
                  </a:cubicBezTo>
                  <a:cubicBezTo>
                    <a:pt x="21777" y="1336"/>
                    <a:pt x="22542" y="1586"/>
                    <a:pt x="23249" y="1982"/>
                  </a:cubicBezTo>
                  <a:cubicBezTo>
                    <a:pt x="23460" y="2100"/>
                    <a:pt x="23595" y="2254"/>
                    <a:pt x="23702" y="2464"/>
                  </a:cubicBezTo>
                  <a:cubicBezTo>
                    <a:pt x="24188" y="3418"/>
                    <a:pt x="24378" y="4454"/>
                    <a:pt x="24553" y="5493"/>
                  </a:cubicBezTo>
                  <a:cubicBezTo>
                    <a:pt x="24649" y="6082"/>
                    <a:pt x="24721" y="6679"/>
                    <a:pt x="24770" y="7275"/>
                  </a:cubicBezTo>
                  <a:cubicBezTo>
                    <a:pt x="24845" y="8168"/>
                    <a:pt x="24699" y="9043"/>
                    <a:pt x="24517" y="9914"/>
                  </a:cubicBezTo>
                  <a:cubicBezTo>
                    <a:pt x="24446" y="10253"/>
                    <a:pt x="24375" y="10591"/>
                    <a:pt x="24305" y="10929"/>
                  </a:cubicBezTo>
                  <a:lnTo>
                    <a:pt x="24305" y="10929"/>
                  </a:lnTo>
                  <a:cubicBezTo>
                    <a:pt x="24083" y="10875"/>
                    <a:pt x="23965" y="10847"/>
                    <a:pt x="23858" y="10847"/>
                  </a:cubicBezTo>
                  <a:cubicBezTo>
                    <a:pt x="23738" y="10847"/>
                    <a:pt x="23632" y="10882"/>
                    <a:pt x="23409" y="10957"/>
                  </a:cubicBezTo>
                  <a:cubicBezTo>
                    <a:pt x="23320" y="10896"/>
                    <a:pt x="23216" y="10828"/>
                    <a:pt x="23117" y="10764"/>
                  </a:cubicBezTo>
                  <a:cubicBezTo>
                    <a:pt x="23031" y="10707"/>
                    <a:pt x="22946" y="10653"/>
                    <a:pt x="22863" y="10600"/>
                  </a:cubicBezTo>
                  <a:cubicBezTo>
                    <a:pt x="23066" y="8810"/>
                    <a:pt x="22763" y="7089"/>
                    <a:pt x="22406" y="5372"/>
                  </a:cubicBezTo>
                  <a:cubicBezTo>
                    <a:pt x="22313" y="4929"/>
                    <a:pt x="22209" y="4486"/>
                    <a:pt x="22088" y="4047"/>
                  </a:cubicBezTo>
                  <a:cubicBezTo>
                    <a:pt x="21835" y="3118"/>
                    <a:pt x="21406" y="2278"/>
                    <a:pt x="20806" y="1525"/>
                  </a:cubicBezTo>
                  <a:cubicBezTo>
                    <a:pt x="20706" y="1400"/>
                    <a:pt x="20599" y="1279"/>
                    <a:pt x="20427" y="1072"/>
                  </a:cubicBezTo>
                  <a:close/>
                  <a:moveTo>
                    <a:pt x="22991" y="14010"/>
                  </a:moveTo>
                  <a:cubicBezTo>
                    <a:pt x="23044" y="14722"/>
                    <a:pt x="23139" y="15434"/>
                    <a:pt x="22949" y="16139"/>
                  </a:cubicBezTo>
                  <a:cubicBezTo>
                    <a:pt x="22916" y="16253"/>
                    <a:pt x="22867" y="16364"/>
                    <a:pt x="22745" y="16464"/>
                  </a:cubicBezTo>
                  <a:cubicBezTo>
                    <a:pt x="22814" y="16064"/>
                    <a:pt x="22903" y="15671"/>
                    <a:pt x="22942" y="15267"/>
                  </a:cubicBezTo>
                  <a:cubicBezTo>
                    <a:pt x="22984" y="14852"/>
                    <a:pt x="22978" y="14430"/>
                    <a:pt x="22991" y="14010"/>
                  </a:cubicBezTo>
                  <a:close/>
                  <a:moveTo>
                    <a:pt x="18567" y="18174"/>
                  </a:moveTo>
                  <a:lnTo>
                    <a:pt x="18567" y="18174"/>
                  </a:lnTo>
                  <a:cubicBezTo>
                    <a:pt x="18952" y="18692"/>
                    <a:pt x="18657" y="19074"/>
                    <a:pt x="18571" y="19460"/>
                  </a:cubicBezTo>
                  <a:cubicBezTo>
                    <a:pt x="18474" y="19071"/>
                    <a:pt x="18492" y="18682"/>
                    <a:pt x="18567" y="18174"/>
                  </a:cubicBezTo>
                  <a:close/>
                  <a:moveTo>
                    <a:pt x="26699" y="18767"/>
                  </a:moveTo>
                  <a:cubicBezTo>
                    <a:pt x="26885" y="19224"/>
                    <a:pt x="26677" y="19564"/>
                    <a:pt x="26488" y="19895"/>
                  </a:cubicBezTo>
                  <a:cubicBezTo>
                    <a:pt x="26409" y="20032"/>
                    <a:pt x="26277" y="20153"/>
                    <a:pt x="26149" y="20249"/>
                  </a:cubicBezTo>
                  <a:cubicBezTo>
                    <a:pt x="25884" y="20454"/>
                    <a:pt x="25689" y="20557"/>
                    <a:pt x="25489" y="20557"/>
                  </a:cubicBezTo>
                  <a:cubicBezTo>
                    <a:pt x="25273" y="20557"/>
                    <a:pt x="25050" y="20437"/>
                    <a:pt x="24727" y="20192"/>
                  </a:cubicBezTo>
                  <a:cubicBezTo>
                    <a:pt x="25385" y="19732"/>
                    <a:pt x="25924" y="19114"/>
                    <a:pt x="26699" y="18767"/>
                  </a:cubicBezTo>
                  <a:close/>
                  <a:moveTo>
                    <a:pt x="29018" y="19896"/>
                  </a:moveTo>
                  <a:cubicBezTo>
                    <a:pt x="29078" y="19896"/>
                    <a:pt x="29138" y="19910"/>
                    <a:pt x="29163" y="19938"/>
                  </a:cubicBezTo>
                  <a:cubicBezTo>
                    <a:pt x="29234" y="20014"/>
                    <a:pt x="29292" y="20171"/>
                    <a:pt x="29259" y="20260"/>
                  </a:cubicBezTo>
                  <a:cubicBezTo>
                    <a:pt x="29191" y="20446"/>
                    <a:pt x="29092" y="20639"/>
                    <a:pt x="28956" y="20785"/>
                  </a:cubicBezTo>
                  <a:cubicBezTo>
                    <a:pt x="28538" y="21235"/>
                    <a:pt x="28024" y="21560"/>
                    <a:pt x="27498" y="21863"/>
                  </a:cubicBezTo>
                  <a:cubicBezTo>
                    <a:pt x="27470" y="21835"/>
                    <a:pt x="27438" y="21803"/>
                    <a:pt x="27409" y="21774"/>
                  </a:cubicBezTo>
                  <a:cubicBezTo>
                    <a:pt x="27670" y="21357"/>
                    <a:pt x="27906" y="20917"/>
                    <a:pt x="28199" y="20528"/>
                  </a:cubicBezTo>
                  <a:cubicBezTo>
                    <a:pt x="28377" y="20289"/>
                    <a:pt x="28642" y="20110"/>
                    <a:pt x="28884" y="19928"/>
                  </a:cubicBezTo>
                  <a:cubicBezTo>
                    <a:pt x="28913" y="19906"/>
                    <a:pt x="28965" y="19896"/>
                    <a:pt x="29018" y="19896"/>
                  </a:cubicBezTo>
                  <a:close/>
                  <a:moveTo>
                    <a:pt x="24156" y="21385"/>
                  </a:moveTo>
                  <a:lnTo>
                    <a:pt x="24156" y="21385"/>
                  </a:lnTo>
                  <a:cubicBezTo>
                    <a:pt x="24176" y="22040"/>
                    <a:pt x="24023" y="22350"/>
                    <a:pt x="23677" y="22350"/>
                  </a:cubicBezTo>
                  <a:cubicBezTo>
                    <a:pt x="23529" y="22350"/>
                    <a:pt x="23345" y="22293"/>
                    <a:pt x="23124" y="22181"/>
                  </a:cubicBezTo>
                  <a:cubicBezTo>
                    <a:pt x="23302" y="22025"/>
                    <a:pt x="23470" y="21878"/>
                    <a:pt x="23642" y="21738"/>
                  </a:cubicBezTo>
                  <a:cubicBezTo>
                    <a:pt x="23785" y="21628"/>
                    <a:pt x="23938" y="21532"/>
                    <a:pt x="24156" y="21385"/>
                  </a:cubicBezTo>
                  <a:close/>
                  <a:moveTo>
                    <a:pt x="25235" y="20903"/>
                  </a:moveTo>
                  <a:cubicBezTo>
                    <a:pt x="25835" y="21281"/>
                    <a:pt x="25959" y="21588"/>
                    <a:pt x="25759" y="22192"/>
                  </a:cubicBezTo>
                  <a:cubicBezTo>
                    <a:pt x="25713" y="22328"/>
                    <a:pt x="25656" y="22463"/>
                    <a:pt x="25585" y="22588"/>
                  </a:cubicBezTo>
                  <a:cubicBezTo>
                    <a:pt x="25420" y="22875"/>
                    <a:pt x="25262" y="23074"/>
                    <a:pt x="25075" y="23074"/>
                  </a:cubicBezTo>
                  <a:cubicBezTo>
                    <a:pt x="24945" y="23074"/>
                    <a:pt x="24801" y="22978"/>
                    <a:pt x="24631" y="22750"/>
                  </a:cubicBezTo>
                  <a:cubicBezTo>
                    <a:pt x="24545" y="22635"/>
                    <a:pt x="24416" y="22560"/>
                    <a:pt x="24320" y="22478"/>
                  </a:cubicBezTo>
                  <a:cubicBezTo>
                    <a:pt x="24416" y="22021"/>
                    <a:pt x="24495" y="21624"/>
                    <a:pt x="24595" y="21146"/>
                  </a:cubicBezTo>
                  <a:cubicBezTo>
                    <a:pt x="24752" y="21085"/>
                    <a:pt x="24999" y="20993"/>
                    <a:pt x="25235" y="20903"/>
                  </a:cubicBezTo>
                  <a:close/>
                  <a:moveTo>
                    <a:pt x="23174" y="11421"/>
                  </a:moveTo>
                  <a:lnTo>
                    <a:pt x="23174" y="11421"/>
                  </a:lnTo>
                  <a:cubicBezTo>
                    <a:pt x="23374" y="11543"/>
                    <a:pt x="23503" y="11624"/>
                    <a:pt x="23663" y="11721"/>
                  </a:cubicBezTo>
                  <a:cubicBezTo>
                    <a:pt x="23770" y="11624"/>
                    <a:pt x="23870" y="11532"/>
                    <a:pt x="23981" y="11428"/>
                  </a:cubicBezTo>
                  <a:cubicBezTo>
                    <a:pt x="24031" y="11450"/>
                    <a:pt x="24091" y="11457"/>
                    <a:pt x="24138" y="11492"/>
                  </a:cubicBezTo>
                  <a:cubicBezTo>
                    <a:pt x="24485" y="11746"/>
                    <a:pt x="24713" y="12085"/>
                    <a:pt x="24838" y="12493"/>
                  </a:cubicBezTo>
                  <a:cubicBezTo>
                    <a:pt x="25092" y="13307"/>
                    <a:pt x="25263" y="14136"/>
                    <a:pt x="25099" y="14996"/>
                  </a:cubicBezTo>
                  <a:cubicBezTo>
                    <a:pt x="25042" y="15293"/>
                    <a:pt x="25070" y="15571"/>
                    <a:pt x="25256" y="15842"/>
                  </a:cubicBezTo>
                  <a:cubicBezTo>
                    <a:pt x="25399" y="15807"/>
                    <a:pt x="25560" y="15768"/>
                    <a:pt x="25731" y="15725"/>
                  </a:cubicBezTo>
                  <a:cubicBezTo>
                    <a:pt x="25931" y="15893"/>
                    <a:pt x="25895" y="16099"/>
                    <a:pt x="25824" y="16328"/>
                  </a:cubicBezTo>
                  <a:cubicBezTo>
                    <a:pt x="25535" y="17274"/>
                    <a:pt x="24978" y="18067"/>
                    <a:pt x="24424" y="18871"/>
                  </a:cubicBezTo>
                  <a:cubicBezTo>
                    <a:pt x="24292" y="19064"/>
                    <a:pt x="24020" y="18850"/>
                    <a:pt x="23923" y="19117"/>
                  </a:cubicBezTo>
                  <a:cubicBezTo>
                    <a:pt x="23859" y="19307"/>
                    <a:pt x="23702" y="19463"/>
                    <a:pt x="23559" y="19671"/>
                  </a:cubicBezTo>
                  <a:cubicBezTo>
                    <a:pt x="23638" y="19685"/>
                    <a:pt x="23692" y="19678"/>
                    <a:pt x="23724" y="19703"/>
                  </a:cubicBezTo>
                  <a:cubicBezTo>
                    <a:pt x="23855" y="19798"/>
                    <a:pt x="23975" y="19839"/>
                    <a:pt x="24088" y="19839"/>
                  </a:cubicBezTo>
                  <a:cubicBezTo>
                    <a:pt x="24283" y="19839"/>
                    <a:pt x="24457" y="19718"/>
                    <a:pt x="24631" y="19553"/>
                  </a:cubicBezTo>
                  <a:cubicBezTo>
                    <a:pt x="24790" y="19404"/>
                    <a:pt x="24971" y="19278"/>
                    <a:pt x="25318" y="19278"/>
                  </a:cubicBezTo>
                  <a:cubicBezTo>
                    <a:pt x="25328" y="19278"/>
                    <a:pt x="25338" y="19278"/>
                    <a:pt x="25349" y="19278"/>
                  </a:cubicBezTo>
                  <a:cubicBezTo>
                    <a:pt x="24811" y="19708"/>
                    <a:pt x="24385" y="20147"/>
                    <a:pt x="23746" y="20147"/>
                  </a:cubicBezTo>
                  <a:cubicBezTo>
                    <a:pt x="23658" y="20147"/>
                    <a:pt x="23567" y="20139"/>
                    <a:pt x="23470" y="20121"/>
                  </a:cubicBezTo>
                  <a:cubicBezTo>
                    <a:pt x="23446" y="19980"/>
                    <a:pt x="23418" y="19844"/>
                    <a:pt x="23389" y="19710"/>
                  </a:cubicBezTo>
                  <a:lnTo>
                    <a:pt x="23389" y="19710"/>
                  </a:lnTo>
                  <a:cubicBezTo>
                    <a:pt x="23393" y="19710"/>
                    <a:pt x="23396" y="19710"/>
                    <a:pt x="23399" y="19710"/>
                  </a:cubicBezTo>
                  <a:lnTo>
                    <a:pt x="23388" y="19703"/>
                  </a:lnTo>
                  <a:lnTo>
                    <a:pt x="23388" y="19703"/>
                  </a:lnTo>
                  <a:cubicBezTo>
                    <a:pt x="23388" y="19705"/>
                    <a:pt x="23389" y="19707"/>
                    <a:pt x="23389" y="19710"/>
                  </a:cubicBezTo>
                  <a:lnTo>
                    <a:pt x="23389" y="19710"/>
                  </a:lnTo>
                  <a:cubicBezTo>
                    <a:pt x="22760" y="19659"/>
                    <a:pt x="22131" y="19610"/>
                    <a:pt x="21464" y="19557"/>
                  </a:cubicBezTo>
                  <a:cubicBezTo>
                    <a:pt x="21456" y="19503"/>
                    <a:pt x="21452" y="19403"/>
                    <a:pt x="21428" y="19307"/>
                  </a:cubicBezTo>
                  <a:cubicBezTo>
                    <a:pt x="21336" y="18956"/>
                    <a:pt x="21150" y="18790"/>
                    <a:pt x="20838" y="18790"/>
                  </a:cubicBezTo>
                  <a:cubicBezTo>
                    <a:pt x="20796" y="18790"/>
                    <a:pt x="20752" y="18793"/>
                    <a:pt x="20706" y="18799"/>
                  </a:cubicBezTo>
                  <a:cubicBezTo>
                    <a:pt x="20503" y="18828"/>
                    <a:pt x="20299" y="18871"/>
                    <a:pt x="20099" y="18924"/>
                  </a:cubicBezTo>
                  <a:cubicBezTo>
                    <a:pt x="19613" y="19056"/>
                    <a:pt x="19435" y="19343"/>
                    <a:pt x="19503" y="19853"/>
                  </a:cubicBezTo>
                  <a:cubicBezTo>
                    <a:pt x="19524" y="20014"/>
                    <a:pt x="19560" y="20167"/>
                    <a:pt x="19592" y="20335"/>
                  </a:cubicBezTo>
                  <a:cubicBezTo>
                    <a:pt x="19013" y="20303"/>
                    <a:pt x="18842" y="20124"/>
                    <a:pt x="18878" y="19585"/>
                  </a:cubicBezTo>
                  <a:cubicBezTo>
                    <a:pt x="18896" y="19295"/>
                    <a:pt x="18981" y="19013"/>
                    <a:pt x="19006" y="18728"/>
                  </a:cubicBezTo>
                  <a:cubicBezTo>
                    <a:pt x="19053" y="18257"/>
                    <a:pt x="18949" y="18125"/>
                    <a:pt x="18395" y="17892"/>
                  </a:cubicBezTo>
                  <a:cubicBezTo>
                    <a:pt x="18378" y="17924"/>
                    <a:pt x="18324" y="17975"/>
                    <a:pt x="18321" y="18028"/>
                  </a:cubicBezTo>
                  <a:cubicBezTo>
                    <a:pt x="18260" y="18582"/>
                    <a:pt x="18171" y="19135"/>
                    <a:pt x="18164" y="19689"/>
                  </a:cubicBezTo>
                  <a:cubicBezTo>
                    <a:pt x="18156" y="20174"/>
                    <a:pt x="18385" y="20556"/>
                    <a:pt x="18874" y="20757"/>
                  </a:cubicBezTo>
                  <a:cubicBezTo>
                    <a:pt x="19049" y="20828"/>
                    <a:pt x="19188" y="20988"/>
                    <a:pt x="19407" y="21153"/>
                  </a:cubicBezTo>
                  <a:cubicBezTo>
                    <a:pt x="19196" y="21306"/>
                    <a:pt x="19056" y="21413"/>
                    <a:pt x="18909" y="21514"/>
                  </a:cubicBezTo>
                  <a:cubicBezTo>
                    <a:pt x="18795" y="21592"/>
                    <a:pt x="18680" y="21630"/>
                    <a:pt x="18564" y="21630"/>
                  </a:cubicBezTo>
                  <a:cubicBezTo>
                    <a:pt x="18448" y="21630"/>
                    <a:pt x="18331" y="21592"/>
                    <a:pt x="18213" y="21517"/>
                  </a:cubicBezTo>
                  <a:cubicBezTo>
                    <a:pt x="18128" y="21464"/>
                    <a:pt x="18039" y="21407"/>
                    <a:pt x="17945" y="21360"/>
                  </a:cubicBezTo>
                  <a:cubicBezTo>
                    <a:pt x="17768" y="21262"/>
                    <a:pt x="17591" y="21208"/>
                    <a:pt x="17423" y="21208"/>
                  </a:cubicBezTo>
                  <a:cubicBezTo>
                    <a:pt x="17204" y="21208"/>
                    <a:pt x="16998" y="21298"/>
                    <a:pt x="16817" y="21499"/>
                  </a:cubicBezTo>
                  <a:cubicBezTo>
                    <a:pt x="16664" y="21670"/>
                    <a:pt x="16504" y="21728"/>
                    <a:pt x="16324" y="21728"/>
                  </a:cubicBezTo>
                  <a:cubicBezTo>
                    <a:pt x="16251" y="21728"/>
                    <a:pt x="16175" y="21718"/>
                    <a:pt x="16096" y="21703"/>
                  </a:cubicBezTo>
                  <a:cubicBezTo>
                    <a:pt x="15775" y="21646"/>
                    <a:pt x="15453" y="21597"/>
                    <a:pt x="15115" y="21597"/>
                  </a:cubicBezTo>
                  <a:cubicBezTo>
                    <a:pt x="15050" y="21597"/>
                    <a:pt x="14984" y="21599"/>
                    <a:pt x="14917" y="21603"/>
                  </a:cubicBezTo>
                  <a:cubicBezTo>
                    <a:pt x="15400" y="21735"/>
                    <a:pt x="15878" y="21867"/>
                    <a:pt x="16360" y="22003"/>
                  </a:cubicBezTo>
                  <a:cubicBezTo>
                    <a:pt x="16356" y="22028"/>
                    <a:pt x="16353" y="22053"/>
                    <a:pt x="16349" y="22081"/>
                  </a:cubicBezTo>
                  <a:cubicBezTo>
                    <a:pt x="16114" y="22096"/>
                    <a:pt x="15881" y="22114"/>
                    <a:pt x="15649" y="22132"/>
                  </a:cubicBezTo>
                  <a:cubicBezTo>
                    <a:pt x="16570" y="22342"/>
                    <a:pt x="16570" y="22342"/>
                    <a:pt x="16699" y="22560"/>
                  </a:cubicBezTo>
                  <a:cubicBezTo>
                    <a:pt x="16428" y="22585"/>
                    <a:pt x="16163" y="22610"/>
                    <a:pt x="15863" y="22638"/>
                  </a:cubicBezTo>
                  <a:cubicBezTo>
                    <a:pt x="16306" y="22874"/>
                    <a:pt x="16857" y="22560"/>
                    <a:pt x="17253" y="23071"/>
                  </a:cubicBezTo>
                  <a:cubicBezTo>
                    <a:pt x="17017" y="23124"/>
                    <a:pt x="16835" y="23195"/>
                    <a:pt x="16649" y="23206"/>
                  </a:cubicBezTo>
                  <a:cubicBezTo>
                    <a:pt x="16174" y="23235"/>
                    <a:pt x="15700" y="23249"/>
                    <a:pt x="15224" y="23249"/>
                  </a:cubicBezTo>
                  <a:cubicBezTo>
                    <a:pt x="15192" y="23249"/>
                    <a:pt x="15160" y="23250"/>
                    <a:pt x="15128" y="23250"/>
                  </a:cubicBezTo>
                  <a:cubicBezTo>
                    <a:pt x="14899" y="23250"/>
                    <a:pt x="14673" y="23233"/>
                    <a:pt x="14535" y="22964"/>
                  </a:cubicBezTo>
                  <a:cubicBezTo>
                    <a:pt x="14492" y="22882"/>
                    <a:pt x="14321" y="22864"/>
                    <a:pt x="14203" y="22824"/>
                  </a:cubicBezTo>
                  <a:cubicBezTo>
                    <a:pt x="14032" y="22771"/>
                    <a:pt x="13853" y="22724"/>
                    <a:pt x="13667" y="22671"/>
                  </a:cubicBezTo>
                  <a:cubicBezTo>
                    <a:pt x="13617" y="22338"/>
                    <a:pt x="13739" y="22067"/>
                    <a:pt x="13921" y="21853"/>
                  </a:cubicBezTo>
                  <a:cubicBezTo>
                    <a:pt x="14235" y="21485"/>
                    <a:pt x="14396" y="21085"/>
                    <a:pt x="14393" y="20607"/>
                  </a:cubicBezTo>
                  <a:cubicBezTo>
                    <a:pt x="14388" y="20517"/>
                    <a:pt x="14457" y="20424"/>
                    <a:pt x="14513" y="20264"/>
                  </a:cubicBezTo>
                  <a:cubicBezTo>
                    <a:pt x="14800" y="20414"/>
                    <a:pt x="15052" y="20535"/>
                    <a:pt x="15292" y="20678"/>
                  </a:cubicBezTo>
                  <a:cubicBezTo>
                    <a:pt x="15508" y="20803"/>
                    <a:pt x="15721" y="20903"/>
                    <a:pt x="15970" y="20903"/>
                  </a:cubicBezTo>
                  <a:cubicBezTo>
                    <a:pt x="15997" y="20903"/>
                    <a:pt x="16025" y="20902"/>
                    <a:pt x="16053" y="20899"/>
                  </a:cubicBezTo>
                  <a:cubicBezTo>
                    <a:pt x="16517" y="20860"/>
                    <a:pt x="16803" y="20560"/>
                    <a:pt x="16699" y="20106"/>
                  </a:cubicBezTo>
                  <a:cubicBezTo>
                    <a:pt x="16610" y="19710"/>
                    <a:pt x="16424" y="19335"/>
                    <a:pt x="16267" y="18957"/>
                  </a:cubicBezTo>
                  <a:cubicBezTo>
                    <a:pt x="16188" y="18774"/>
                    <a:pt x="16074" y="18606"/>
                    <a:pt x="15946" y="18378"/>
                  </a:cubicBezTo>
                  <a:cubicBezTo>
                    <a:pt x="16381" y="18331"/>
                    <a:pt x="16821" y="18438"/>
                    <a:pt x="16892" y="17910"/>
                  </a:cubicBezTo>
                  <a:cubicBezTo>
                    <a:pt x="17232" y="17974"/>
                    <a:pt x="17203" y="18545"/>
                    <a:pt x="17625" y="18545"/>
                  </a:cubicBezTo>
                  <a:cubicBezTo>
                    <a:pt x="17673" y="18545"/>
                    <a:pt x="17727" y="18537"/>
                    <a:pt x="17788" y="18521"/>
                  </a:cubicBezTo>
                  <a:cubicBezTo>
                    <a:pt x="17742" y="18400"/>
                    <a:pt x="17721" y="18310"/>
                    <a:pt x="17674" y="18228"/>
                  </a:cubicBezTo>
                  <a:cubicBezTo>
                    <a:pt x="17467" y="17853"/>
                    <a:pt x="17381" y="17457"/>
                    <a:pt x="17442" y="17032"/>
                  </a:cubicBezTo>
                  <a:cubicBezTo>
                    <a:pt x="17592" y="16000"/>
                    <a:pt x="17271" y="15128"/>
                    <a:pt x="16595" y="14342"/>
                  </a:cubicBezTo>
                  <a:cubicBezTo>
                    <a:pt x="16167" y="13846"/>
                    <a:pt x="15799" y="13292"/>
                    <a:pt x="15374" y="12725"/>
                  </a:cubicBezTo>
                  <a:cubicBezTo>
                    <a:pt x="15553" y="12628"/>
                    <a:pt x="15670" y="12560"/>
                    <a:pt x="15796" y="12503"/>
                  </a:cubicBezTo>
                  <a:cubicBezTo>
                    <a:pt x="16306" y="12282"/>
                    <a:pt x="16817" y="12053"/>
                    <a:pt x="17332" y="11846"/>
                  </a:cubicBezTo>
                  <a:cubicBezTo>
                    <a:pt x="17659" y="11715"/>
                    <a:pt x="17991" y="11605"/>
                    <a:pt x="18330" y="11605"/>
                  </a:cubicBezTo>
                  <a:cubicBezTo>
                    <a:pt x="18534" y="11605"/>
                    <a:pt x="18740" y="11645"/>
                    <a:pt x="18949" y="11743"/>
                  </a:cubicBezTo>
                  <a:cubicBezTo>
                    <a:pt x="18972" y="11753"/>
                    <a:pt x="19000" y="11759"/>
                    <a:pt x="19029" y="11759"/>
                  </a:cubicBezTo>
                  <a:cubicBezTo>
                    <a:pt x="19050" y="11759"/>
                    <a:pt x="19071" y="11756"/>
                    <a:pt x="19089" y="11749"/>
                  </a:cubicBezTo>
                  <a:cubicBezTo>
                    <a:pt x="19306" y="11688"/>
                    <a:pt x="19516" y="11659"/>
                    <a:pt x="19720" y="11659"/>
                  </a:cubicBezTo>
                  <a:cubicBezTo>
                    <a:pt x="20220" y="11659"/>
                    <a:pt x="20681" y="11838"/>
                    <a:pt x="21110" y="12178"/>
                  </a:cubicBezTo>
                  <a:cubicBezTo>
                    <a:pt x="21231" y="12276"/>
                    <a:pt x="21342" y="12378"/>
                    <a:pt x="21511" y="12378"/>
                  </a:cubicBezTo>
                  <a:cubicBezTo>
                    <a:pt x="21541" y="12378"/>
                    <a:pt x="21572" y="12374"/>
                    <a:pt x="21606" y="12367"/>
                  </a:cubicBezTo>
                  <a:cubicBezTo>
                    <a:pt x="21614" y="12365"/>
                    <a:pt x="21624" y="12364"/>
                    <a:pt x="21633" y="12364"/>
                  </a:cubicBezTo>
                  <a:cubicBezTo>
                    <a:pt x="21721" y="12364"/>
                    <a:pt x="21851" y="12448"/>
                    <a:pt x="21906" y="12529"/>
                  </a:cubicBezTo>
                  <a:cubicBezTo>
                    <a:pt x="22067" y="12764"/>
                    <a:pt x="22231" y="13010"/>
                    <a:pt x="22324" y="13279"/>
                  </a:cubicBezTo>
                  <a:cubicBezTo>
                    <a:pt x="22567" y="13986"/>
                    <a:pt x="22699" y="14714"/>
                    <a:pt x="22606" y="15474"/>
                  </a:cubicBezTo>
                  <a:cubicBezTo>
                    <a:pt x="22549" y="15924"/>
                    <a:pt x="22527" y="16378"/>
                    <a:pt x="22478" y="16831"/>
                  </a:cubicBezTo>
                  <a:cubicBezTo>
                    <a:pt x="22406" y="17460"/>
                    <a:pt x="22492" y="18085"/>
                    <a:pt x="22456" y="18728"/>
                  </a:cubicBezTo>
                  <a:cubicBezTo>
                    <a:pt x="22756" y="18707"/>
                    <a:pt x="22824" y="18546"/>
                    <a:pt x="22802" y="18382"/>
                  </a:cubicBezTo>
                  <a:cubicBezTo>
                    <a:pt x="22731" y="17846"/>
                    <a:pt x="22988" y="17428"/>
                    <a:pt x="23224" y="16989"/>
                  </a:cubicBezTo>
                  <a:cubicBezTo>
                    <a:pt x="23624" y="16242"/>
                    <a:pt x="23767" y="15425"/>
                    <a:pt x="23731" y="14589"/>
                  </a:cubicBezTo>
                  <a:cubicBezTo>
                    <a:pt x="23692" y="13678"/>
                    <a:pt x="23599" y="12771"/>
                    <a:pt x="23270" y="11907"/>
                  </a:cubicBezTo>
                  <a:cubicBezTo>
                    <a:pt x="23221" y="11779"/>
                    <a:pt x="23216" y="11636"/>
                    <a:pt x="23174" y="11421"/>
                  </a:cubicBezTo>
                  <a:close/>
                  <a:moveTo>
                    <a:pt x="24382" y="20473"/>
                  </a:moveTo>
                  <a:cubicBezTo>
                    <a:pt x="24555" y="20473"/>
                    <a:pt x="24724" y="20545"/>
                    <a:pt x="24906" y="20703"/>
                  </a:cubicBezTo>
                  <a:cubicBezTo>
                    <a:pt x="24602" y="20867"/>
                    <a:pt x="24324" y="20993"/>
                    <a:pt x="23992" y="21031"/>
                  </a:cubicBezTo>
                  <a:cubicBezTo>
                    <a:pt x="23210" y="21125"/>
                    <a:pt x="22766" y="21535"/>
                    <a:pt x="22599" y="22306"/>
                  </a:cubicBezTo>
                  <a:cubicBezTo>
                    <a:pt x="22574" y="22417"/>
                    <a:pt x="22681" y="22557"/>
                    <a:pt x="22728" y="22696"/>
                  </a:cubicBezTo>
                  <a:cubicBezTo>
                    <a:pt x="22893" y="22589"/>
                    <a:pt x="22976" y="22535"/>
                    <a:pt x="23085" y="22535"/>
                  </a:cubicBezTo>
                  <a:cubicBezTo>
                    <a:pt x="23194" y="22535"/>
                    <a:pt x="23330" y="22590"/>
                    <a:pt x="23602" y="22699"/>
                  </a:cubicBezTo>
                  <a:cubicBezTo>
                    <a:pt x="23199" y="22946"/>
                    <a:pt x="22838" y="23164"/>
                    <a:pt x="22392" y="23435"/>
                  </a:cubicBezTo>
                  <a:cubicBezTo>
                    <a:pt x="22349" y="23045"/>
                    <a:pt x="22285" y="22781"/>
                    <a:pt x="22402" y="22471"/>
                  </a:cubicBezTo>
                  <a:cubicBezTo>
                    <a:pt x="22535" y="22114"/>
                    <a:pt x="22621" y="21721"/>
                    <a:pt x="22367" y="21296"/>
                  </a:cubicBezTo>
                  <a:cubicBezTo>
                    <a:pt x="22256" y="21456"/>
                    <a:pt x="22171" y="21581"/>
                    <a:pt x="22056" y="21753"/>
                  </a:cubicBezTo>
                  <a:cubicBezTo>
                    <a:pt x="21927" y="21603"/>
                    <a:pt x="21813" y="21471"/>
                    <a:pt x="21649" y="21281"/>
                  </a:cubicBezTo>
                  <a:cubicBezTo>
                    <a:pt x="22003" y="21078"/>
                    <a:pt x="22316" y="20892"/>
                    <a:pt x="22642" y="20721"/>
                  </a:cubicBezTo>
                  <a:cubicBezTo>
                    <a:pt x="22698" y="20692"/>
                    <a:pt x="22781" y="20667"/>
                    <a:pt x="22848" y="20667"/>
                  </a:cubicBezTo>
                  <a:cubicBezTo>
                    <a:pt x="22879" y="20667"/>
                    <a:pt x="22907" y="20672"/>
                    <a:pt x="22928" y="20685"/>
                  </a:cubicBezTo>
                  <a:cubicBezTo>
                    <a:pt x="23063" y="20772"/>
                    <a:pt x="23195" y="20806"/>
                    <a:pt x="23322" y="20806"/>
                  </a:cubicBezTo>
                  <a:cubicBezTo>
                    <a:pt x="23549" y="20806"/>
                    <a:pt x="23763" y="20698"/>
                    <a:pt x="23966" y="20592"/>
                  </a:cubicBezTo>
                  <a:cubicBezTo>
                    <a:pt x="24113" y="20515"/>
                    <a:pt x="24249" y="20473"/>
                    <a:pt x="24382" y="20473"/>
                  </a:cubicBezTo>
                  <a:close/>
                  <a:moveTo>
                    <a:pt x="24131" y="22689"/>
                  </a:moveTo>
                  <a:cubicBezTo>
                    <a:pt x="24320" y="22864"/>
                    <a:pt x="24523" y="23053"/>
                    <a:pt x="24770" y="23281"/>
                  </a:cubicBezTo>
                  <a:cubicBezTo>
                    <a:pt x="24613" y="23367"/>
                    <a:pt x="24492" y="23417"/>
                    <a:pt x="24385" y="23488"/>
                  </a:cubicBezTo>
                  <a:cubicBezTo>
                    <a:pt x="24081" y="23692"/>
                    <a:pt x="23767" y="23885"/>
                    <a:pt x="23485" y="24113"/>
                  </a:cubicBezTo>
                  <a:cubicBezTo>
                    <a:pt x="23291" y="24271"/>
                    <a:pt x="23133" y="24356"/>
                    <a:pt x="22968" y="24356"/>
                  </a:cubicBezTo>
                  <a:cubicBezTo>
                    <a:pt x="22777" y="24356"/>
                    <a:pt x="22577" y="24242"/>
                    <a:pt x="22299" y="23996"/>
                  </a:cubicBezTo>
                  <a:cubicBezTo>
                    <a:pt x="22921" y="23553"/>
                    <a:pt x="23495" y="23142"/>
                    <a:pt x="24131" y="22689"/>
                  </a:cubicBezTo>
                  <a:close/>
                  <a:moveTo>
                    <a:pt x="22771" y="24946"/>
                  </a:moveTo>
                  <a:cubicBezTo>
                    <a:pt x="22652" y="25150"/>
                    <a:pt x="22531" y="25353"/>
                    <a:pt x="22392" y="25592"/>
                  </a:cubicBezTo>
                  <a:cubicBezTo>
                    <a:pt x="22352" y="25249"/>
                    <a:pt x="22352" y="25249"/>
                    <a:pt x="22771" y="24946"/>
                  </a:cubicBezTo>
                  <a:close/>
                  <a:moveTo>
                    <a:pt x="25685" y="23677"/>
                  </a:moveTo>
                  <a:cubicBezTo>
                    <a:pt x="25755" y="23677"/>
                    <a:pt x="25829" y="23687"/>
                    <a:pt x="25909" y="23710"/>
                  </a:cubicBezTo>
                  <a:cubicBezTo>
                    <a:pt x="25952" y="24085"/>
                    <a:pt x="25777" y="24324"/>
                    <a:pt x="25556" y="24499"/>
                  </a:cubicBezTo>
                  <a:cubicBezTo>
                    <a:pt x="25171" y="24807"/>
                    <a:pt x="24774" y="25102"/>
                    <a:pt x="24349" y="25349"/>
                  </a:cubicBezTo>
                  <a:cubicBezTo>
                    <a:pt x="23785" y="25674"/>
                    <a:pt x="23188" y="25942"/>
                    <a:pt x="22588" y="26242"/>
                  </a:cubicBezTo>
                  <a:cubicBezTo>
                    <a:pt x="22524" y="25964"/>
                    <a:pt x="22695" y="25745"/>
                    <a:pt x="22820" y="25517"/>
                  </a:cubicBezTo>
                  <a:cubicBezTo>
                    <a:pt x="23081" y="25038"/>
                    <a:pt x="23399" y="24642"/>
                    <a:pt x="23959" y="24460"/>
                  </a:cubicBezTo>
                  <a:cubicBezTo>
                    <a:pt x="24345" y="24331"/>
                    <a:pt x="24688" y="24078"/>
                    <a:pt x="25056" y="23892"/>
                  </a:cubicBezTo>
                  <a:cubicBezTo>
                    <a:pt x="25250" y="23795"/>
                    <a:pt x="25442" y="23677"/>
                    <a:pt x="25685" y="23677"/>
                  </a:cubicBezTo>
                  <a:close/>
                  <a:moveTo>
                    <a:pt x="16460" y="565"/>
                  </a:moveTo>
                  <a:cubicBezTo>
                    <a:pt x="16590" y="565"/>
                    <a:pt x="16739" y="570"/>
                    <a:pt x="16917" y="579"/>
                  </a:cubicBezTo>
                  <a:cubicBezTo>
                    <a:pt x="17363" y="1375"/>
                    <a:pt x="17835" y="2196"/>
                    <a:pt x="18285" y="3032"/>
                  </a:cubicBezTo>
                  <a:cubicBezTo>
                    <a:pt x="18738" y="3872"/>
                    <a:pt x="19099" y="4750"/>
                    <a:pt x="19342" y="5675"/>
                  </a:cubicBezTo>
                  <a:cubicBezTo>
                    <a:pt x="19574" y="6575"/>
                    <a:pt x="19814" y="7475"/>
                    <a:pt x="19977" y="8389"/>
                  </a:cubicBezTo>
                  <a:cubicBezTo>
                    <a:pt x="20142" y="9310"/>
                    <a:pt x="20217" y="10250"/>
                    <a:pt x="20363" y="11179"/>
                  </a:cubicBezTo>
                  <a:cubicBezTo>
                    <a:pt x="20724" y="9632"/>
                    <a:pt x="19549" y="3532"/>
                    <a:pt x="17188" y="683"/>
                  </a:cubicBezTo>
                  <a:cubicBezTo>
                    <a:pt x="17340" y="637"/>
                    <a:pt x="17618" y="605"/>
                    <a:pt x="17855" y="605"/>
                  </a:cubicBezTo>
                  <a:cubicBezTo>
                    <a:pt x="18027" y="605"/>
                    <a:pt x="18177" y="622"/>
                    <a:pt x="18242" y="661"/>
                  </a:cubicBezTo>
                  <a:cubicBezTo>
                    <a:pt x="18360" y="732"/>
                    <a:pt x="18471" y="839"/>
                    <a:pt x="18545" y="958"/>
                  </a:cubicBezTo>
                  <a:cubicBezTo>
                    <a:pt x="18963" y="1622"/>
                    <a:pt x="19428" y="2265"/>
                    <a:pt x="19771" y="2968"/>
                  </a:cubicBezTo>
                  <a:cubicBezTo>
                    <a:pt x="20685" y="4836"/>
                    <a:pt x="21284" y="6814"/>
                    <a:pt x="21578" y="8875"/>
                  </a:cubicBezTo>
                  <a:cubicBezTo>
                    <a:pt x="21699" y="9710"/>
                    <a:pt x="21721" y="10561"/>
                    <a:pt x="21785" y="11421"/>
                  </a:cubicBezTo>
                  <a:cubicBezTo>
                    <a:pt x="21938" y="11385"/>
                    <a:pt x="21917" y="11239"/>
                    <a:pt x="21931" y="11107"/>
                  </a:cubicBezTo>
                  <a:cubicBezTo>
                    <a:pt x="22052" y="9875"/>
                    <a:pt x="21835" y="8675"/>
                    <a:pt x="21560" y="7482"/>
                  </a:cubicBezTo>
                  <a:cubicBezTo>
                    <a:pt x="21253" y="6153"/>
                    <a:pt x="20870" y="4846"/>
                    <a:pt x="20363" y="3575"/>
                  </a:cubicBezTo>
                  <a:cubicBezTo>
                    <a:pt x="19995" y="2646"/>
                    <a:pt x="19570" y="1754"/>
                    <a:pt x="18942" y="968"/>
                  </a:cubicBezTo>
                  <a:cubicBezTo>
                    <a:pt x="18906" y="925"/>
                    <a:pt x="18892" y="861"/>
                    <a:pt x="18853" y="768"/>
                  </a:cubicBezTo>
                  <a:cubicBezTo>
                    <a:pt x="18933" y="765"/>
                    <a:pt x="19011" y="762"/>
                    <a:pt x="19087" y="762"/>
                  </a:cubicBezTo>
                  <a:cubicBezTo>
                    <a:pt x="19540" y="762"/>
                    <a:pt x="19926" y="850"/>
                    <a:pt x="20188" y="1314"/>
                  </a:cubicBezTo>
                  <a:cubicBezTo>
                    <a:pt x="20457" y="1779"/>
                    <a:pt x="20781" y="2211"/>
                    <a:pt x="21067" y="2664"/>
                  </a:cubicBezTo>
                  <a:cubicBezTo>
                    <a:pt x="21710" y="3679"/>
                    <a:pt x="21999" y="4828"/>
                    <a:pt x="22281" y="5972"/>
                  </a:cubicBezTo>
                  <a:cubicBezTo>
                    <a:pt x="22499" y="6850"/>
                    <a:pt x="22688" y="7746"/>
                    <a:pt x="22792" y="8642"/>
                  </a:cubicBezTo>
                  <a:cubicBezTo>
                    <a:pt x="22878" y="9374"/>
                    <a:pt x="22906" y="10129"/>
                    <a:pt x="22545" y="10825"/>
                  </a:cubicBezTo>
                  <a:cubicBezTo>
                    <a:pt x="22496" y="10928"/>
                    <a:pt x="22471" y="11067"/>
                    <a:pt x="22488" y="11182"/>
                  </a:cubicBezTo>
                  <a:cubicBezTo>
                    <a:pt x="22563" y="11693"/>
                    <a:pt x="22656" y="12199"/>
                    <a:pt x="22745" y="12710"/>
                  </a:cubicBezTo>
                  <a:cubicBezTo>
                    <a:pt x="22823" y="13131"/>
                    <a:pt x="22908" y="13548"/>
                    <a:pt x="22986" y="13968"/>
                  </a:cubicBezTo>
                  <a:lnTo>
                    <a:pt x="22986" y="13968"/>
                  </a:lnTo>
                  <a:cubicBezTo>
                    <a:pt x="22739" y="13849"/>
                    <a:pt x="22798" y="13584"/>
                    <a:pt x="22735" y="13386"/>
                  </a:cubicBezTo>
                  <a:cubicBezTo>
                    <a:pt x="22606" y="12985"/>
                    <a:pt x="22463" y="12603"/>
                    <a:pt x="22160" y="12303"/>
                  </a:cubicBezTo>
                  <a:cubicBezTo>
                    <a:pt x="22021" y="12164"/>
                    <a:pt x="21885" y="12046"/>
                    <a:pt x="21697" y="12046"/>
                  </a:cubicBezTo>
                  <a:cubicBezTo>
                    <a:pt x="21639" y="12046"/>
                    <a:pt x="21576" y="12057"/>
                    <a:pt x="21506" y="12082"/>
                  </a:cubicBezTo>
                  <a:cubicBezTo>
                    <a:pt x="21487" y="12089"/>
                    <a:pt x="21465" y="12092"/>
                    <a:pt x="21442" y="12092"/>
                  </a:cubicBezTo>
                  <a:cubicBezTo>
                    <a:pt x="21339" y="12092"/>
                    <a:pt x="21206" y="12035"/>
                    <a:pt x="21128" y="11971"/>
                  </a:cubicBezTo>
                  <a:cubicBezTo>
                    <a:pt x="20635" y="11582"/>
                    <a:pt x="20088" y="11404"/>
                    <a:pt x="19476" y="11404"/>
                  </a:cubicBezTo>
                  <a:cubicBezTo>
                    <a:pt x="19430" y="11404"/>
                    <a:pt x="19384" y="11405"/>
                    <a:pt x="19338" y="11407"/>
                  </a:cubicBezTo>
                  <a:cubicBezTo>
                    <a:pt x="19311" y="11408"/>
                    <a:pt x="19283" y="11408"/>
                    <a:pt x="19256" y="11408"/>
                  </a:cubicBezTo>
                  <a:cubicBezTo>
                    <a:pt x="19015" y="11408"/>
                    <a:pt x="18772" y="11366"/>
                    <a:pt x="18538" y="11321"/>
                  </a:cubicBezTo>
                  <a:cubicBezTo>
                    <a:pt x="18339" y="11285"/>
                    <a:pt x="18141" y="11270"/>
                    <a:pt x="17944" y="11270"/>
                  </a:cubicBezTo>
                  <a:cubicBezTo>
                    <a:pt x="17442" y="11270"/>
                    <a:pt x="16948" y="11365"/>
                    <a:pt x="16453" y="11439"/>
                  </a:cubicBezTo>
                  <a:cubicBezTo>
                    <a:pt x="15717" y="9860"/>
                    <a:pt x="14996" y="8311"/>
                    <a:pt x="14274" y="6765"/>
                  </a:cubicBezTo>
                  <a:cubicBezTo>
                    <a:pt x="14235" y="6782"/>
                    <a:pt x="14192" y="6800"/>
                    <a:pt x="14153" y="6814"/>
                  </a:cubicBezTo>
                  <a:cubicBezTo>
                    <a:pt x="14821" y="8342"/>
                    <a:pt x="15489" y="9867"/>
                    <a:pt x="16178" y="11446"/>
                  </a:cubicBezTo>
                  <a:cubicBezTo>
                    <a:pt x="15967" y="11486"/>
                    <a:pt x="15828" y="11496"/>
                    <a:pt x="15700" y="11539"/>
                  </a:cubicBezTo>
                  <a:cubicBezTo>
                    <a:pt x="15428" y="11632"/>
                    <a:pt x="15142" y="11703"/>
                    <a:pt x="14899" y="11850"/>
                  </a:cubicBezTo>
                  <a:cubicBezTo>
                    <a:pt x="14442" y="12125"/>
                    <a:pt x="14363" y="12392"/>
                    <a:pt x="14549" y="12900"/>
                  </a:cubicBezTo>
                  <a:cubicBezTo>
                    <a:pt x="14774" y="13503"/>
                    <a:pt x="15064" y="14071"/>
                    <a:pt x="15481" y="14568"/>
                  </a:cubicBezTo>
                  <a:cubicBezTo>
                    <a:pt x="15939" y="15110"/>
                    <a:pt x="16270" y="15721"/>
                    <a:pt x="16367" y="16460"/>
                  </a:cubicBezTo>
                  <a:cubicBezTo>
                    <a:pt x="16049" y="16074"/>
                    <a:pt x="15731" y="15689"/>
                    <a:pt x="15413" y="15303"/>
                  </a:cubicBezTo>
                  <a:cubicBezTo>
                    <a:pt x="15395" y="15314"/>
                    <a:pt x="15374" y="15324"/>
                    <a:pt x="15352" y="15331"/>
                  </a:cubicBezTo>
                  <a:cubicBezTo>
                    <a:pt x="15388" y="15417"/>
                    <a:pt x="15413" y="15514"/>
                    <a:pt x="15467" y="15588"/>
                  </a:cubicBezTo>
                  <a:cubicBezTo>
                    <a:pt x="15738" y="15982"/>
                    <a:pt x="16024" y="16360"/>
                    <a:pt x="16285" y="16760"/>
                  </a:cubicBezTo>
                  <a:cubicBezTo>
                    <a:pt x="16417" y="16960"/>
                    <a:pt x="16499" y="17189"/>
                    <a:pt x="16600" y="17403"/>
                  </a:cubicBezTo>
                  <a:cubicBezTo>
                    <a:pt x="16363" y="17577"/>
                    <a:pt x="16178" y="17788"/>
                    <a:pt x="15934" y="17788"/>
                  </a:cubicBezTo>
                  <a:cubicBezTo>
                    <a:pt x="15857" y="17788"/>
                    <a:pt x="15774" y="17767"/>
                    <a:pt x="15682" y="17718"/>
                  </a:cubicBezTo>
                  <a:lnTo>
                    <a:pt x="15682" y="17718"/>
                  </a:lnTo>
                  <a:lnTo>
                    <a:pt x="15685" y="17721"/>
                  </a:lnTo>
                  <a:cubicBezTo>
                    <a:pt x="15628" y="17778"/>
                    <a:pt x="15567" y="17832"/>
                    <a:pt x="15510" y="17892"/>
                  </a:cubicBezTo>
                  <a:cubicBezTo>
                    <a:pt x="15263" y="18174"/>
                    <a:pt x="15242" y="18310"/>
                    <a:pt x="15431" y="18606"/>
                  </a:cubicBezTo>
                  <a:cubicBezTo>
                    <a:pt x="15538" y="18774"/>
                    <a:pt x="15703" y="18910"/>
                    <a:pt x="15642" y="19206"/>
                  </a:cubicBezTo>
                  <a:cubicBezTo>
                    <a:pt x="15095" y="18863"/>
                    <a:pt x="14614" y="18460"/>
                    <a:pt x="14017" y="18232"/>
                  </a:cubicBezTo>
                  <a:lnTo>
                    <a:pt x="14017" y="18232"/>
                  </a:lnTo>
                  <a:cubicBezTo>
                    <a:pt x="14167" y="18357"/>
                    <a:pt x="14314" y="18486"/>
                    <a:pt x="14467" y="18600"/>
                  </a:cubicBezTo>
                  <a:cubicBezTo>
                    <a:pt x="14731" y="18799"/>
                    <a:pt x="14985" y="19025"/>
                    <a:pt x="15271" y="19185"/>
                  </a:cubicBezTo>
                  <a:cubicBezTo>
                    <a:pt x="15810" y="19485"/>
                    <a:pt x="15967" y="19892"/>
                    <a:pt x="15703" y="20500"/>
                  </a:cubicBezTo>
                  <a:cubicBezTo>
                    <a:pt x="15464" y="20385"/>
                    <a:pt x="15235" y="20221"/>
                    <a:pt x="14981" y="20171"/>
                  </a:cubicBezTo>
                  <a:cubicBezTo>
                    <a:pt x="14042" y="19989"/>
                    <a:pt x="13321" y="19381"/>
                    <a:pt x="12503" y="18957"/>
                  </a:cubicBezTo>
                  <a:cubicBezTo>
                    <a:pt x="12398" y="18900"/>
                    <a:pt x="12288" y="18853"/>
                    <a:pt x="12152" y="18853"/>
                  </a:cubicBezTo>
                  <a:cubicBezTo>
                    <a:pt x="12116" y="18853"/>
                    <a:pt x="12079" y="18856"/>
                    <a:pt x="12039" y="18863"/>
                  </a:cubicBezTo>
                  <a:cubicBezTo>
                    <a:pt x="12753" y="19295"/>
                    <a:pt x="13471" y="19732"/>
                    <a:pt x="14213" y="20185"/>
                  </a:cubicBezTo>
                  <a:cubicBezTo>
                    <a:pt x="14033" y="20635"/>
                    <a:pt x="14264" y="21205"/>
                    <a:pt x="13736" y="21521"/>
                  </a:cubicBezTo>
                  <a:lnTo>
                    <a:pt x="13736" y="21521"/>
                  </a:lnTo>
                  <a:cubicBezTo>
                    <a:pt x="13738" y="21517"/>
                    <a:pt x="13740" y="21512"/>
                    <a:pt x="13742" y="21507"/>
                  </a:cubicBezTo>
                  <a:lnTo>
                    <a:pt x="13742" y="21507"/>
                  </a:lnTo>
                  <a:lnTo>
                    <a:pt x="13724" y="21528"/>
                  </a:lnTo>
                  <a:cubicBezTo>
                    <a:pt x="13728" y="21526"/>
                    <a:pt x="13732" y="21524"/>
                    <a:pt x="13736" y="21521"/>
                  </a:cubicBezTo>
                  <a:lnTo>
                    <a:pt x="13736" y="21521"/>
                  </a:lnTo>
                  <a:cubicBezTo>
                    <a:pt x="13623" y="21780"/>
                    <a:pt x="13491" y="22033"/>
                    <a:pt x="13403" y="22300"/>
                  </a:cubicBezTo>
                  <a:cubicBezTo>
                    <a:pt x="13253" y="22771"/>
                    <a:pt x="13353" y="22931"/>
                    <a:pt x="13828" y="23063"/>
                  </a:cubicBezTo>
                  <a:cubicBezTo>
                    <a:pt x="13946" y="23096"/>
                    <a:pt x="14071" y="23114"/>
                    <a:pt x="14274" y="23152"/>
                  </a:cubicBezTo>
                  <a:cubicBezTo>
                    <a:pt x="14088" y="23410"/>
                    <a:pt x="13907" y="23620"/>
                    <a:pt x="13778" y="23860"/>
                  </a:cubicBezTo>
                  <a:cubicBezTo>
                    <a:pt x="13643" y="24110"/>
                    <a:pt x="13560" y="24388"/>
                    <a:pt x="13432" y="24706"/>
                  </a:cubicBezTo>
                  <a:cubicBezTo>
                    <a:pt x="12842" y="24753"/>
                    <a:pt x="12192" y="24802"/>
                    <a:pt x="11543" y="24853"/>
                  </a:cubicBezTo>
                  <a:lnTo>
                    <a:pt x="11543" y="24957"/>
                  </a:lnTo>
                  <a:cubicBezTo>
                    <a:pt x="11716" y="24968"/>
                    <a:pt x="11891" y="24992"/>
                    <a:pt x="12064" y="24992"/>
                  </a:cubicBezTo>
                  <a:cubicBezTo>
                    <a:pt x="12101" y="24992"/>
                    <a:pt x="12138" y="24991"/>
                    <a:pt x="12174" y="24988"/>
                  </a:cubicBezTo>
                  <a:cubicBezTo>
                    <a:pt x="12523" y="24966"/>
                    <a:pt x="12888" y="24861"/>
                    <a:pt x="13228" y="24861"/>
                  </a:cubicBezTo>
                  <a:cubicBezTo>
                    <a:pt x="13327" y="24861"/>
                    <a:pt x="13424" y="24870"/>
                    <a:pt x="13517" y="24892"/>
                  </a:cubicBezTo>
                  <a:cubicBezTo>
                    <a:pt x="13653" y="24925"/>
                    <a:pt x="13783" y="24937"/>
                    <a:pt x="13912" y="24937"/>
                  </a:cubicBezTo>
                  <a:cubicBezTo>
                    <a:pt x="14229" y="24937"/>
                    <a:pt x="14532" y="24866"/>
                    <a:pt x="14849" y="24863"/>
                  </a:cubicBezTo>
                  <a:lnTo>
                    <a:pt x="14849" y="24863"/>
                  </a:lnTo>
                  <a:cubicBezTo>
                    <a:pt x="14853" y="25224"/>
                    <a:pt x="14638" y="25399"/>
                    <a:pt x="14381" y="25517"/>
                  </a:cubicBezTo>
                  <a:cubicBezTo>
                    <a:pt x="14474" y="25592"/>
                    <a:pt x="14592" y="25646"/>
                    <a:pt x="14624" y="25735"/>
                  </a:cubicBezTo>
                  <a:cubicBezTo>
                    <a:pt x="14642" y="25785"/>
                    <a:pt x="14538" y="25928"/>
                    <a:pt x="14464" y="25956"/>
                  </a:cubicBezTo>
                  <a:cubicBezTo>
                    <a:pt x="13882" y="26167"/>
                    <a:pt x="13307" y="26427"/>
                    <a:pt x="12707" y="26549"/>
                  </a:cubicBezTo>
                  <a:cubicBezTo>
                    <a:pt x="10444" y="27009"/>
                    <a:pt x="8173" y="27382"/>
                    <a:pt x="5858" y="27382"/>
                  </a:cubicBezTo>
                  <a:cubicBezTo>
                    <a:pt x="5659" y="27382"/>
                    <a:pt x="5460" y="27379"/>
                    <a:pt x="5260" y="27374"/>
                  </a:cubicBezTo>
                  <a:cubicBezTo>
                    <a:pt x="4711" y="27360"/>
                    <a:pt x="4343" y="27153"/>
                    <a:pt x="4100" y="26709"/>
                  </a:cubicBezTo>
                  <a:cubicBezTo>
                    <a:pt x="3872" y="26299"/>
                    <a:pt x="3692" y="25857"/>
                    <a:pt x="3453" y="25338"/>
                  </a:cubicBezTo>
                  <a:lnTo>
                    <a:pt x="3453" y="25338"/>
                  </a:lnTo>
                  <a:cubicBezTo>
                    <a:pt x="4100" y="25396"/>
                    <a:pt x="4646" y="25450"/>
                    <a:pt x="5192" y="25485"/>
                  </a:cubicBezTo>
                  <a:cubicBezTo>
                    <a:pt x="5749" y="25524"/>
                    <a:pt x="6307" y="25564"/>
                    <a:pt x="6864" y="25578"/>
                  </a:cubicBezTo>
                  <a:cubicBezTo>
                    <a:pt x="7125" y="25583"/>
                    <a:pt x="7389" y="25605"/>
                    <a:pt x="7652" y="25605"/>
                  </a:cubicBezTo>
                  <a:cubicBezTo>
                    <a:pt x="7930" y="25605"/>
                    <a:pt x="8208" y="25580"/>
                    <a:pt x="8482" y="25485"/>
                  </a:cubicBezTo>
                  <a:cubicBezTo>
                    <a:pt x="8356" y="25384"/>
                    <a:pt x="8217" y="25368"/>
                    <a:pt x="8079" y="25368"/>
                  </a:cubicBezTo>
                  <a:cubicBezTo>
                    <a:pt x="8018" y="25368"/>
                    <a:pt x="7956" y="25371"/>
                    <a:pt x="7896" y="25371"/>
                  </a:cubicBezTo>
                  <a:cubicBezTo>
                    <a:pt x="7880" y="25371"/>
                    <a:pt x="7865" y="25371"/>
                    <a:pt x="7849" y="25371"/>
                  </a:cubicBezTo>
                  <a:cubicBezTo>
                    <a:pt x="6403" y="25324"/>
                    <a:pt x="4957" y="25242"/>
                    <a:pt x="3532" y="24974"/>
                  </a:cubicBezTo>
                  <a:cubicBezTo>
                    <a:pt x="2932" y="24860"/>
                    <a:pt x="2568" y="24428"/>
                    <a:pt x="2489" y="23742"/>
                  </a:cubicBezTo>
                  <a:lnTo>
                    <a:pt x="2489" y="23742"/>
                  </a:lnTo>
                  <a:cubicBezTo>
                    <a:pt x="4986" y="24224"/>
                    <a:pt x="7471" y="24721"/>
                    <a:pt x="10010" y="24828"/>
                  </a:cubicBezTo>
                  <a:cubicBezTo>
                    <a:pt x="9489" y="24574"/>
                    <a:pt x="8921" y="24574"/>
                    <a:pt x="8367" y="24502"/>
                  </a:cubicBezTo>
                  <a:cubicBezTo>
                    <a:pt x="6481" y="24263"/>
                    <a:pt x="4604" y="23981"/>
                    <a:pt x="2743" y="23589"/>
                  </a:cubicBezTo>
                  <a:cubicBezTo>
                    <a:pt x="2621" y="23564"/>
                    <a:pt x="2507" y="23517"/>
                    <a:pt x="2360" y="23474"/>
                  </a:cubicBezTo>
                  <a:cubicBezTo>
                    <a:pt x="2329" y="23363"/>
                    <a:pt x="2289" y="23249"/>
                    <a:pt x="2264" y="23131"/>
                  </a:cubicBezTo>
                  <a:cubicBezTo>
                    <a:pt x="2246" y="23035"/>
                    <a:pt x="2250" y="22931"/>
                    <a:pt x="2239" y="22756"/>
                  </a:cubicBezTo>
                  <a:lnTo>
                    <a:pt x="2239" y="22756"/>
                  </a:lnTo>
                  <a:cubicBezTo>
                    <a:pt x="3168" y="22895"/>
                    <a:pt x="4007" y="23246"/>
                    <a:pt x="4889" y="23388"/>
                  </a:cubicBezTo>
                  <a:cubicBezTo>
                    <a:pt x="5767" y="23535"/>
                    <a:pt x="6636" y="23717"/>
                    <a:pt x="7514" y="23853"/>
                  </a:cubicBezTo>
                  <a:cubicBezTo>
                    <a:pt x="8414" y="23988"/>
                    <a:pt x="9314" y="24128"/>
                    <a:pt x="10218" y="24192"/>
                  </a:cubicBezTo>
                  <a:cubicBezTo>
                    <a:pt x="10835" y="24235"/>
                    <a:pt x="11451" y="24333"/>
                    <a:pt x="12071" y="24333"/>
                  </a:cubicBezTo>
                  <a:cubicBezTo>
                    <a:pt x="12330" y="24333"/>
                    <a:pt x="12589" y="24316"/>
                    <a:pt x="12850" y="24271"/>
                  </a:cubicBezTo>
                  <a:cubicBezTo>
                    <a:pt x="12400" y="24220"/>
                    <a:pt x="11953" y="24164"/>
                    <a:pt x="11507" y="24128"/>
                  </a:cubicBezTo>
                  <a:cubicBezTo>
                    <a:pt x="8803" y="23910"/>
                    <a:pt x="6128" y="23510"/>
                    <a:pt x="3503" y="22828"/>
                  </a:cubicBezTo>
                  <a:cubicBezTo>
                    <a:pt x="3422" y="22806"/>
                    <a:pt x="3343" y="22767"/>
                    <a:pt x="3264" y="22763"/>
                  </a:cubicBezTo>
                  <a:cubicBezTo>
                    <a:pt x="2571" y="22720"/>
                    <a:pt x="2093" y="22410"/>
                    <a:pt x="1910" y="21657"/>
                  </a:cubicBezTo>
                  <a:lnTo>
                    <a:pt x="1910" y="21657"/>
                  </a:lnTo>
                  <a:cubicBezTo>
                    <a:pt x="2914" y="21885"/>
                    <a:pt x="3885" y="22274"/>
                    <a:pt x="4928" y="22317"/>
                  </a:cubicBezTo>
                  <a:cubicBezTo>
                    <a:pt x="4622" y="22099"/>
                    <a:pt x="4243" y="22089"/>
                    <a:pt x="3896" y="21985"/>
                  </a:cubicBezTo>
                  <a:cubicBezTo>
                    <a:pt x="3539" y="21881"/>
                    <a:pt x="3178" y="21792"/>
                    <a:pt x="2822" y="21685"/>
                  </a:cubicBezTo>
                  <a:cubicBezTo>
                    <a:pt x="2446" y="21575"/>
                    <a:pt x="2072" y="21453"/>
                    <a:pt x="1678" y="21331"/>
                  </a:cubicBezTo>
                  <a:cubicBezTo>
                    <a:pt x="1635" y="21117"/>
                    <a:pt x="1600" y="20921"/>
                    <a:pt x="1543" y="20635"/>
                  </a:cubicBezTo>
                  <a:lnTo>
                    <a:pt x="1543" y="20635"/>
                  </a:lnTo>
                  <a:cubicBezTo>
                    <a:pt x="3389" y="21242"/>
                    <a:pt x="5157" y="21839"/>
                    <a:pt x="7025" y="22260"/>
                  </a:cubicBezTo>
                  <a:cubicBezTo>
                    <a:pt x="6839" y="22021"/>
                    <a:pt x="6603" y="22013"/>
                    <a:pt x="6400" y="21946"/>
                  </a:cubicBezTo>
                  <a:cubicBezTo>
                    <a:pt x="4886" y="21456"/>
                    <a:pt x="3368" y="20971"/>
                    <a:pt x="1853" y="20489"/>
                  </a:cubicBezTo>
                  <a:cubicBezTo>
                    <a:pt x="1515" y="20381"/>
                    <a:pt x="1317" y="20203"/>
                    <a:pt x="1439" y="19757"/>
                  </a:cubicBezTo>
                  <a:lnTo>
                    <a:pt x="1439" y="19757"/>
                  </a:lnTo>
                  <a:cubicBezTo>
                    <a:pt x="5093" y="21113"/>
                    <a:pt x="8718" y="22546"/>
                    <a:pt x="12606" y="23067"/>
                  </a:cubicBezTo>
                  <a:cubicBezTo>
                    <a:pt x="8581" y="22185"/>
                    <a:pt x="4760" y="20731"/>
                    <a:pt x="1047" y="19053"/>
                  </a:cubicBezTo>
                  <a:cubicBezTo>
                    <a:pt x="910" y="18389"/>
                    <a:pt x="907" y="18278"/>
                    <a:pt x="1004" y="17843"/>
                  </a:cubicBezTo>
                  <a:lnTo>
                    <a:pt x="1004" y="17843"/>
                  </a:lnTo>
                  <a:cubicBezTo>
                    <a:pt x="2046" y="18339"/>
                    <a:pt x="3050" y="18910"/>
                    <a:pt x="4175" y="19217"/>
                  </a:cubicBezTo>
                  <a:cubicBezTo>
                    <a:pt x="4000" y="18974"/>
                    <a:pt x="3722" y="18878"/>
                    <a:pt x="3475" y="18749"/>
                  </a:cubicBezTo>
                  <a:cubicBezTo>
                    <a:pt x="3200" y="18603"/>
                    <a:pt x="2918" y="18474"/>
                    <a:pt x="2636" y="18339"/>
                  </a:cubicBezTo>
                  <a:cubicBezTo>
                    <a:pt x="2375" y="18217"/>
                    <a:pt x="2114" y="18096"/>
                    <a:pt x="1850" y="17978"/>
                  </a:cubicBezTo>
                  <a:cubicBezTo>
                    <a:pt x="1568" y="17850"/>
                    <a:pt x="1282" y="17731"/>
                    <a:pt x="975" y="17599"/>
                  </a:cubicBezTo>
                  <a:lnTo>
                    <a:pt x="975" y="16853"/>
                  </a:lnTo>
                  <a:cubicBezTo>
                    <a:pt x="3314" y="18074"/>
                    <a:pt x="5671" y="19124"/>
                    <a:pt x="8096" y="20017"/>
                  </a:cubicBezTo>
                  <a:cubicBezTo>
                    <a:pt x="8117" y="20024"/>
                    <a:pt x="8138" y="20026"/>
                    <a:pt x="8168" y="20026"/>
                  </a:cubicBezTo>
                  <a:cubicBezTo>
                    <a:pt x="8217" y="20026"/>
                    <a:pt x="8286" y="20021"/>
                    <a:pt x="8403" y="20021"/>
                  </a:cubicBezTo>
                  <a:cubicBezTo>
                    <a:pt x="8200" y="19885"/>
                    <a:pt x="8103" y="19799"/>
                    <a:pt x="7993" y="19745"/>
                  </a:cubicBezTo>
                  <a:cubicBezTo>
                    <a:pt x="6296" y="18931"/>
                    <a:pt x="4592" y="18128"/>
                    <a:pt x="2900" y="17303"/>
                  </a:cubicBezTo>
                  <a:cubicBezTo>
                    <a:pt x="2324" y="17021"/>
                    <a:pt x="1772" y="16692"/>
                    <a:pt x="1215" y="16381"/>
                  </a:cubicBezTo>
                  <a:cubicBezTo>
                    <a:pt x="1068" y="16303"/>
                    <a:pt x="918" y="16210"/>
                    <a:pt x="1025" y="15967"/>
                  </a:cubicBezTo>
                  <a:lnTo>
                    <a:pt x="1025" y="15967"/>
                  </a:lnTo>
                  <a:cubicBezTo>
                    <a:pt x="2018" y="16585"/>
                    <a:pt x="3028" y="17164"/>
                    <a:pt x="4086" y="17628"/>
                  </a:cubicBezTo>
                  <a:cubicBezTo>
                    <a:pt x="4121" y="17586"/>
                    <a:pt x="4142" y="17571"/>
                    <a:pt x="4142" y="17564"/>
                  </a:cubicBezTo>
                  <a:cubicBezTo>
                    <a:pt x="4139" y="17543"/>
                    <a:pt x="4124" y="17521"/>
                    <a:pt x="4111" y="17510"/>
                  </a:cubicBezTo>
                  <a:cubicBezTo>
                    <a:pt x="3039" y="16842"/>
                    <a:pt x="1968" y="16178"/>
                    <a:pt x="850" y="15481"/>
                  </a:cubicBezTo>
                  <a:cubicBezTo>
                    <a:pt x="893" y="14917"/>
                    <a:pt x="939" y="14329"/>
                    <a:pt x="989" y="13657"/>
                  </a:cubicBezTo>
                  <a:cubicBezTo>
                    <a:pt x="3668" y="15310"/>
                    <a:pt x="6260" y="16986"/>
                    <a:pt x="9092" y="18300"/>
                  </a:cubicBezTo>
                  <a:cubicBezTo>
                    <a:pt x="9107" y="17996"/>
                    <a:pt x="8886" y="17971"/>
                    <a:pt x="8753" y="17889"/>
                  </a:cubicBezTo>
                  <a:cubicBezTo>
                    <a:pt x="7178" y="16896"/>
                    <a:pt x="5596" y="15914"/>
                    <a:pt x="4017" y="14924"/>
                  </a:cubicBezTo>
                  <a:cubicBezTo>
                    <a:pt x="3092" y="14342"/>
                    <a:pt x="2171" y="13750"/>
                    <a:pt x="1215" y="13139"/>
                  </a:cubicBezTo>
                  <a:cubicBezTo>
                    <a:pt x="1350" y="12746"/>
                    <a:pt x="1479" y="12361"/>
                    <a:pt x="1604" y="11996"/>
                  </a:cubicBezTo>
                  <a:cubicBezTo>
                    <a:pt x="2553" y="12607"/>
                    <a:pt x="3503" y="13218"/>
                    <a:pt x="4429" y="13814"/>
                  </a:cubicBezTo>
                  <a:cubicBezTo>
                    <a:pt x="4503" y="13760"/>
                    <a:pt x="4532" y="13750"/>
                    <a:pt x="4532" y="13735"/>
                  </a:cubicBezTo>
                  <a:cubicBezTo>
                    <a:pt x="4536" y="13721"/>
                    <a:pt x="4518" y="13696"/>
                    <a:pt x="4500" y="13686"/>
                  </a:cubicBezTo>
                  <a:cubicBezTo>
                    <a:pt x="4368" y="13585"/>
                    <a:pt x="4239" y="13485"/>
                    <a:pt x="4103" y="13393"/>
                  </a:cubicBezTo>
                  <a:cubicBezTo>
                    <a:pt x="3275" y="12842"/>
                    <a:pt x="2446" y="12300"/>
                    <a:pt x="1607" y="11743"/>
                  </a:cubicBezTo>
                  <a:cubicBezTo>
                    <a:pt x="1561" y="11474"/>
                    <a:pt x="1528" y="11217"/>
                    <a:pt x="1739" y="10964"/>
                  </a:cubicBezTo>
                  <a:cubicBezTo>
                    <a:pt x="2011" y="11164"/>
                    <a:pt x="2268" y="11367"/>
                    <a:pt x="2539" y="11553"/>
                  </a:cubicBezTo>
                  <a:cubicBezTo>
                    <a:pt x="5410" y="13543"/>
                    <a:pt x="8286" y="15535"/>
                    <a:pt x="11167" y="17514"/>
                  </a:cubicBezTo>
                  <a:cubicBezTo>
                    <a:pt x="11710" y="17886"/>
                    <a:pt x="12293" y="18199"/>
                    <a:pt x="12857" y="18542"/>
                  </a:cubicBezTo>
                  <a:cubicBezTo>
                    <a:pt x="12875" y="18524"/>
                    <a:pt x="12888" y="18507"/>
                    <a:pt x="12906" y="18489"/>
                  </a:cubicBezTo>
                  <a:cubicBezTo>
                    <a:pt x="12746" y="18360"/>
                    <a:pt x="12593" y="18224"/>
                    <a:pt x="12425" y="18107"/>
                  </a:cubicBezTo>
                  <a:cubicBezTo>
                    <a:pt x="9971" y="16381"/>
                    <a:pt x="7503" y="14671"/>
                    <a:pt x="5057" y="12931"/>
                  </a:cubicBezTo>
                  <a:cubicBezTo>
                    <a:pt x="4000" y="12175"/>
                    <a:pt x="2978" y="11364"/>
                    <a:pt x="1925" y="10564"/>
                  </a:cubicBezTo>
                  <a:cubicBezTo>
                    <a:pt x="2085" y="9928"/>
                    <a:pt x="2293" y="9339"/>
                    <a:pt x="2654" y="8757"/>
                  </a:cubicBezTo>
                  <a:cubicBezTo>
                    <a:pt x="3986" y="9842"/>
                    <a:pt x="5271" y="10896"/>
                    <a:pt x="6557" y="11946"/>
                  </a:cubicBezTo>
                  <a:cubicBezTo>
                    <a:pt x="6582" y="11917"/>
                    <a:pt x="6607" y="11886"/>
                    <a:pt x="6631" y="11857"/>
                  </a:cubicBezTo>
                  <a:cubicBezTo>
                    <a:pt x="5431" y="10678"/>
                    <a:pt x="4068" y="9686"/>
                    <a:pt x="2839" y="8461"/>
                  </a:cubicBezTo>
                  <a:cubicBezTo>
                    <a:pt x="2900" y="8225"/>
                    <a:pt x="3092" y="8079"/>
                    <a:pt x="3422" y="8018"/>
                  </a:cubicBezTo>
                  <a:cubicBezTo>
                    <a:pt x="4089" y="8657"/>
                    <a:pt x="4767" y="9321"/>
                    <a:pt x="5461" y="9968"/>
                  </a:cubicBezTo>
                  <a:cubicBezTo>
                    <a:pt x="6157" y="10617"/>
                    <a:pt x="6853" y="11268"/>
                    <a:pt x="7567" y="11896"/>
                  </a:cubicBezTo>
                  <a:cubicBezTo>
                    <a:pt x="8268" y="12514"/>
                    <a:pt x="8874" y="13249"/>
                    <a:pt x="9786" y="13635"/>
                  </a:cubicBezTo>
                  <a:cubicBezTo>
                    <a:pt x="9674" y="13503"/>
                    <a:pt x="9575" y="13364"/>
                    <a:pt x="9453" y="13246"/>
                  </a:cubicBezTo>
                  <a:cubicBezTo>
                    <a:pt x="8410" y="12239"/>
                    <a:pt x="7364" y="11239"/>
                    <a:pt x="6314" y="10239"/>
                  </a:cubicBezTo>
                  <a:cubicBezTo>
                    <a:pt x="5653" y="9610"/>
                    <a:pt x="4986" y="8989"/>
                    <a:pt x="4328" y="8360"/>
                  </a:cubicBezTo>
                  <a:cubicBezTo>
                    <a:pt x="3864" y="7914"/>
                    <a:pt x="3782" y="7368"/>
                    <a:pt x="4093" y="6807"/>
                  </a:cubicBezTo>
                  <a:cubicBezTo>
                    <a:pt x="4185" y="6646"/>
                    <a:pt x="4292" y="6493"/>
                    <a:pt x="4411" y="6346"/>
                  </a:cubicBezTo>
                  <a:cubicBezTo>
                    <a:pt x="4539" y="6186"/>
                    <a:pt x="4686" y="6039"/>
                    <a:pt x="4846" y="5860"/>
                  </a:cubicBezTo>
                  <a:cubicBezTo>
                    <a:pt x="5042" y="6021"/>
                    <a:pt x="5210" y="6160"/>
                    <a:pt x="5393" y="6310"/>
                  </a:cubicBezTo>
                  <a:cubicBezTo>
                    <a:pt x="5335" y="6018"/>
                    <a:pt x="5335" y="6018"/>
                    <a:pt x="5085" y="5718"/>
                  </a:cubicBezTo>
                  <a:cubicBezTo>
                    <a:pt x="5192" y="5632"/>
                    <a:pt x="5296" y="5550"/>
                    <a:pt x="5443" y="5432"/>
                  </a:cubicBezTo>
                  <a:cubicBezTo>
                    <a:pt x="5807" y="5860"/>
                    <a:pt x="6153" y="6264"/>
                    <a:pt x="6499" y="6671"/>
                  </a:cubicBezTo>
                  <a:cubicBezTo>
                    <a:pt x="6839" y="7065"/>
                    <a:pt x="7175" y="7457"/>
                    <a:pt x="7514" y="7846"/>
                  </a:cubicBezTo>
                  <a:cubicBezTo>
                    <a:pt x="7867" y="8253"/>
                    <a:pt x="8225" y="8654"/>
                    <a:pt x="8578" y="9061"/>
                  </a:cubicBezTo>
                  <a:cubicBezTo>
                    <a:pt x="8921" y="9450"/>
                    <a:pt x="9257" y="9842"/>
                    <a:pt x="9593" y="10236"/>
                  </a:cubicBezTo>
                  <a:cubicBezTo>
                    <a:pt x="9942" y="10646"/>
                    <a:pt x="10289" y="11057"/>
                    <a:pt x="10638" y="11468"/>
                  </a:cubicBezTo>
                  <a:cubicBezTo>
                    <a:pt x="10974" y="11860"/>
                    <a:pt x="11310" y="12257"/>
                    <a:pt x="11645" y="12649"/>
                  </a:cubicBezTo>
                  <a:cubicBezTo>
                    <a:pt x="11999" y="13057"/>
                    <a:pt x="12353" y="13460"/>
                    <a:pt x="12707" y="13867"/>
                  </a:cubicBezTo>
                  <a:cubicBezTo>
                    <a:pt x="13049" y="14257"/>
                    <a:pt x="13396" y="14639"/>
                    <a:pt x="13735" y="15031"/>
                  </a:cubicBezTo>
                  <a:cubicBezTo>
                    <a:pt x="14085" y="15438"/>
                    <a:pt x="14417" y="15864"/>
                    <a:pt x="14774" y="16264"/>
                  </a:cubicBezTo>
                  <a:cubicBezTo>
                    <a:pt x="15106" y="16632"/>
                    <a:pt x="15328" y="17110"/>
                    <a:pt x="15853" y="17317"/>
                  </a:cubicBezTo>
                  <a:cubicBezTo>
                    <a:pt x="15796" y="17203"/>
                    <a:pt x="15753" y="17075"/>
                    <a:pt x="15674" y="16974"/>
                  </a:cubicBezTo>
                  <a:cubicBezTo>
                    <a:pt x="15149" y="16307"/>
                    <a:pt x="14628" y="15636"/>
                    <a:pt x="14085" y="14985"/>
                  </a:cubicBezTo>
                  <a:cubicBezTo>
                    <a:pt x="12514" y="13117"/>
                    <a:pt x="10943" y="11246"/>
                    <a:pt x="9349" y="9392"/>
                  </a:cubicBezTo>
                  <a:cubicBezTo>
                    <a:pt x="8192" y="8043"/>
                    <a:pt x="7000" y="6717"/>
                    <a:pt x="5825" y="5382"/>
                  </a:cubicBezTo>
                  <a:cubicBezTo>
                    <a:pt x="5782" y="5336"/>
                    <a:pt x="5753" y="5282"/>
                    <a:pt x="5696" y="5204"/>
                  </a:cubicBezTo>
                  <a:cubicBezTo>
                    <a:pt x="6028" y="4600"/>
                    <a:pt x="6432" y="4072"/>
                    <a:pt x="7249" y="3910"/>
                  </a:cubicBezTo>
                  <a:cubicBezTo>
                    <a:pt x="7360" y="4039"/>
                    <a:pt x="7518" y="4200"/>
                    <a:pt x="7643" y="4378"/>
                  </a:cubicBezTo>
                  <a:cubicBezTo>
                    <a:pt x="9400" y="6864"/>
                    <a:pt x="11146" y="9353"/>
                    <a:pt x="12903" y="11835"/>
                  </a:cubicBezTo>
                  <a:cubicBezTo>
                    <a:pt x="13343" y="12457"/>
                    <a:pt x="13803" y="13060"/>
                    <a:pt x="14253" y="13671"/>
                  </a:cubicBezTo>
                  <a:cubicBezTo>
                    <a:pt x="14285" y="13646"/>
                    <a:pt x="14321" y="13625"/>
                    <a:pt x="14357" y="13603"/>
                  </a:cubicBezTo>
                  <a:cubicBezTo>
                    <a:pt x="14303" y="13507"/>
                    <a:pt x="14260" y="13403"/>
                    <a:pt x="14200" y="13314"/>
                  </a:cubicBezTo>
                  <a:cubicBezTo>
                    <a:pt x="12789" y="11196"/>
                    <a:pt x="11375" y="9079"/>
                    <a:pt x="9964" y="6961"/>
                  </a:cubicBezTo>
                  <a:cubicBezTo>
                    <a:pt x="9331" y="6015"/>
                    <a:pt x="8706" y="5061"/>
                    <a:pt x="8089" y="4103"/>
                  </a:cubicBezTo>
                  <a:cubicBezTo>
                    <a:pt x="7950" y="3889"/>
                    <a:pt x="7746" y="3658"/>
                    <a:pt x="8007" y="3382"/>
                  </a:cubicBezTo>
                  <a:cubicBezTo>
                    <a:pt x="8024" y="3368"/>
                    <a:pt x="8042" y="3350"/>
                    <a:pt x="8060" y="3336"/>
                  </a:cubicBezTo>
                  <a:cubicBezTo>
                    <a:pt x="8400" y="2911"/>
                    <a:pt x="8782" y="2572"/>
                    <a:pt x="9342" y="2446"/>
                  </a:cubicBezTo>
                  <a:cubicBezTo>
                    <a:pt x="9760" y="2354"/>
                    <a:pt x="10150" y="2158"/>
                    <a:pt x="10571" y="1996"/>
                  </a:cubicBezTo>
                  <a:cubicBezTo>
                    <a:pt x="10724" y="2171"/>
                    <a:pt x="10860" y="2321"/>
                    <a:pt x="10992" y="2471"/>
                  </a:cubicBezTo>
                  <a:cubicBezTo>
                    <a:pt x="11017" y="2458"/>
                    <a:pt x="11046" y="2446"/>
                    <a:pt x="11071" y="2432"/>
                  </a:cubicBezTo>
                  <a:cubicBezTo>
                    <a:pt x="10996" y="2272"/>
                    <a:pt x="10925" y="2110"/>
                    <a:pt x="10839" y="1929"/>
                  </a:cubicBezTo>
                  <a:cubicBezTo>
                    <a:pt x="11328" y="1510"/>
                    <a:pt x="11843" y="1154"/>
                    <a:pt x="12571" y="1151"/>
                  </a:cubicBezTo>
                  <a:cubicBezTo>
                    <a:pt x="13499" y="2486"/>
                    <a:pt x="14185" y="3964"/>
                    <a:pt x="14974" y="5553"/>
                  </a:cubicBezTo>
                  <a:cubicBezTo>
                    <a:pt x="14971" y="5011"/>
                    <a:pt x="14742" y="4696"/>
                    <a:pt x="14596" y="4357"/>
                  </a:cubicBezTo>
                  <a:cubicBezTo>
                    <a:pt x="14431" y="3979"/>
                    <a:pt x="14243" y="3610"/>
                    <a:pt x="14053" y="3243"/>
                  </a:cubicBezTo>
                  <a:cubicBezTo>
                    <a:pt x="13874" y="2893"/>
                    <a:pt x="13689" y="2543"/>
                    <a:pt x="13496" y="2204"/>
                  </a:cubicBezTo>
                  <a:cubicBezTo>
                    <a:pt x="13300" y="1864"/>
                    <a:pt x="13085" y="1540"/>
                    <a:pt x="12867" y="1179"/>
                  </a:cubicBezTo>
                  <a:cubicBezTo>
                    <a:pt x="12997" y="1104"/>
                    <a:pt x="13103" y="1073"/>
                    <a:pt x="13192" y="1073"/>
                  </a:cubicBezTo>
                  <a:cubicBezTo>
                    <a:pt x="13558" y="1073"/>
                    <a:pt x="13646" y="1595"/>
                    <a:pt x="13996" y="1764"/>
                  </a:cubicBezTo>
                  <a:cubicBezTo>
                    <a:pt x="13885" y="1518"/>
                    <a:pt x="13810" y="1350"/>
                    <a:pt x="13721" y="1154"/>
                  </a:cubicBezTo>
                  <a:cubicBezTo>
                    <a:pt x="13807" y="1117"/>
                    <a:pt x="13891" y="1105"/>
                    <a:pt x="13974" y="1105"/>
                  </a:cubicBezTo>
                  <a:cubicBezTo>
                    <a:pt x="14116" y="1105"/>
                    <a:pt x="14253" y="1140"/>
                    <a:pt x="14388" y="1146"/>
                  </a:cubicBezTo>
                  <a:cubicBezTo>
                    <a:pt x="14421" y="1148"/>
                    <a:pt x="14453" y="1149"/>
                    <a:pt x="14485" y="1149"/>
                  </a:cubicBezTo>
                  <a:cubicBezTo>
                    <a:pt x="14745" y="1149"/>
                    <a:pt x="14988" y="1094"/>
                    <a:pt x="15217" y="953"/>
                  </a:cubicBezTo>
                  <a:cubicBezTo>
                    <a:pt x="15720" y="651"/>
                    <a:pt x="15935" y="565"/>
                    <a:pt x="16460" y="565"/>
                  </a:cubicBezTo>
                  <a:close/>
                  <a:moveTo>
                    <a:pt x="20953" y="19249"/>
                  </a:moveTo>
                  <a:cubicBezTo>
                    <a:pt x="21142" y="19767"/>
                    <a:pt x="20778" y="20339"/>
                    <a:pt x="21131" y="20831"/>
                  </a:cubicBezTo>
                  <a:cubicBezTo>
                    <a:pt x="21278" y="20892"/>
                    <a:pt x="21424" y="20953"/>
                    <a:pt x="21571" y="21014"/>
                  </a:cubicBezTo>
                  <a:cubicBezTo>
                    <a:pt x="21545" y="21074"/>
                    <a:pt x="21535" y="21113"/>
                    <a:pt x="21513" y="21138"/>
                  </a:cubicBezTo>
                  <a:cubicBezTo>
                    <a:pt x="21485" y="21167"/>
                    <a:pt x="21449" y="21196"/>
                    <a:pt x="21410" y="21207"/>
                  </a:cubicBezTo>
                  <a:cubicBezTo>
                    <a:pt x="20774" y="21389"/>
                    <a:pt x="20774" y="21385"/>
                    <a:pt x="20696" y="22056"/>
                  </a:cubicBezTo>
                  <a:cubicBezTo>
                    <a:pt x="20792" y="22160"/>
                    <a:pt x="20892" y="22260"/>
                    <a:pt x="20981" y="22371"/>
                  </a:cubicBezTo>
                  <a:cubicBezTo>
                    <a:pt x="21017" y="22414"/>
                    <a:pt x="21024" y="22478"/>
                    <a:pt x="21052" y="22549"/>
                  </a:cubicBezTo>
                  <a:cubicBezTo>
                    <a:pt x="20924" y="22564"/>
                    <a:pt x="20813" y="22570"/>
                    <a:pt x="20617" y="22592"/>
                  </a:cubicBezTo>
                  <a:cubicBezTo>
                    <a:pt x="20745" y="22720"/>
                    <a:pt x="20813" y="22810"/>
                    <a:pt x="20902" y="22870"/>
                  </a:cubicBezTo>
                  <a:cubicBezTo>
                    <a:pt x="21013" y="22947"/>
                    <a:pt x="21139" y="23028"/>
                    <a:pt x="21264" y="23028"/>
                  </a:cubicBezTo>
                  <a:cubicBezTo>
                    <a:pt x="21332" y="23028"/>
                    <a:pt x="21399" y="23004"/>
                    <a:pt x="21464" y="22942"/>
                  </a:cubicBezTo>
                  <a:cubicBezTo>
                    <a:pt x="21667" y="22750"/>
                    <a:pt x="21467" y="22564"/>
                    <a:pt x="21370" y="22392"/>
                  </a:cubicBezTo>
                  <a:cubicBezTo>
                    <a:pt x="21302" y="22267"/>
                    <a:pt x="21199" y="22157"/>
                    <a:pt x="21131" y="22031"/>
                  </a:cubicBezTo>
                  <a:cubicBezTo>
                    <a:pt x="21038" y="21867"/>
                    <a:pt x="21128" y="21760"/>
                    <a:pt x="21281" y="21682"/>
                  </a:cubicBezTo>
                  <a:cubicBezTo>
                    <a:pt x="21588" y="21746"/>
                    <a:pt x="21710" y="22010"/>
                    <a:pt x="21767" y="22260"/>
                  </a:cubicBezTo>
                  <a:cubicBezTo>
                    <a:pt x="21871" y="22720"/>
                    <a:pt x="21978" y="23200"/>
                    <a:pt x="21949" y="23663"/>
                  </a:cubicBezTo>
                  <a:cubicBezTo>
                    <a:pt x="21927" y="24060"/>
                    <a:pt x="21906" y="24395"/>
                    <a:pt x="22281" y="24670"/>
                  </a:cubicBezTo>
                  <a:cubicBezTo>
                    <a:pt x="21952" y="24924"/>
                    <a:pt x="21835" y="25217"/>
                    <a:pt x="21785" y="25592"/>
                  </a:cubicBezTo>
                  <a:cubicBezTo>
                    <a:pt x="21716" y="26078"/>
                    <a:pt x="21566" y="26564"/>
                    <a:pt x="21388" y="27021"/>
                  </a:cubicBezTo>
                  <a:cubicBezTo>
                    <a:pt x="21224" y="27446"/>
                    <a:pt x="20974" y="27835"/>
                    <a:pt x="20513" y="28046"/>
                  </a:cubicBezTo>
                  <a:cubicBezTo>
                    <a:pt x="20185" y="27828"/>
                    <a:pt x="20038" y="27471"/>
                    <a:pt x="19928" y="27131"/>
                  </a:cubicBezTo>
                  <a:cubicBezTo>
                    <a:pt x="19863" y="26942"/>
                    <a:pt x="19959" y="26692"/>
                    <a:pt x="20007" y="26478"/>
                  </a:cubicBezTo>
                  <a:cubicBezTo>
                    <a:pt x="20077" y="26153"/>
                    <a:pt x="19969" y="25976"/>
                    <a:pt x="19696" y="25976"/>
                  </a:cubicBezTo>
                  <a:cubicBezTo>
                    <a:pt x="19653" y="25976"/>
                    <a:pt x="19607" y="25980"/>
                    <a:pt x="19557" y="25989"/>
                  </a:cubicBezTo>
                  <a:cubicBezTo>
                    <a:pt x="19149" y="26056"/>
                    <a:pt x="19046" y="26203"/>
                    <a:pt x="18960" y="26631"/>
                  </a:cubicBezTo>
                  <a:cubicBezTo>
                    <a:pt x="18906" y="26885"/>
                    <a:pt x="18789" y="27135"/>
                    <a:pt x="18663" y="27367"/>
                  </a:cubicBezTo>
                  <a:cubicBezTo>
                    <a:pt x="18547" y="27589"/>
                    <a:pt x="18364" y="27708"/>
                    <a:pt x="18147" y="27708"/>
                  </a:cubicBezTo>
                  <a:cubicBezTo>
                    <a:pt x="18077" y="27708"/>
                    <a:pt x="18004" y="27696"/>
                    <a:pt x="17928" y="27670"/>
                  </a:cubicBezTo>
                  <a:cubicBezTo>
                    <a:pt x="17670" y="27585"/>
                    <a:pt x="17414" y="27556"/>
                    <a:pt x="17158" y="27556"/>
                  </a:cubicBezTo>
                  <a:cubicBezTo>
                    <a:pt x="16825" y="27556"/>
                    <a:pt x="16493" y="27605"/>
                    <a:pt x="16160" y="27645"/>
                  </a:cubicBezTo>
                  <a:cubicBezTo>
                    <a:pt x="16078" y="27652"/>
                    <a:pt x="16000" y="27657"/>
                    <a:pt x="15892" y="27660"/>
                  </a:cubicBezTo>
                  <a:cubicBezTo>
                    <a:pt x="15567" y="27167"/>
                    <a:pt x="15453" y="26688"/>
                    <a:pt x="15896" y="26185"/>
                  </a:cubicBezTo>
                  <a:cubicBezTo>
                    <a:pt x="15799" y="26038"/>
                    <a:pt x="15713" y="25906"/>
                    <a:pt x="15631" y="25778"/>
                  </a:cubicBezTo>
                  <a:cubicBezTo>
                    <a:pt x="15845" y="24931"/>
                    <a:pt x="16642" y="24685"/>
                    <a:pt x="17285" y="24232"/>
                  </a:cubicBezTo>
                  <a:cubicBezTo>
                    <a:pt x="17139" y="24067"/>
                    <a:pt x="17038" y="23953"/>
                    <a:pt x="16928" y="23824"/>
                  </a:cubicBezTo>
                  <a:cubicBezTo>
                    <a:pt x="16996" y="23782"/>
                    <a:pt x="17063" y="23739"/>
                    <a:pt x="17128" y="23696"/>
                  </a:cubicBezTo>
                  <a:cubicBezTo>
                    <a:pt x="17114" y="23651"/>
                    <a:pt x="16957" y="23631"/>
                    <a:pt x="16731" y="23631"/>
                  </a:cubicBezTo>
                  <a:cubicBezTo>
                    <a:pt x="16318" y="23631"/>
                    <a:pt x="15673" y="23698"/>
                    <a:pt x="15228" y="23806"/>
                  </a:cubicBezTo>
                  <a:cubicBezTo>
                    <a:pt x="15431" y="24064"/>
                    <a:pt x="15749" y="23881"/>
                    <a:pt x="15982" y="24017"/>
                  </a:cubicBezTo>
                  <a:cubicBezTo>
                    <a:pt x="15356" y="24337"/>
                    <a:pt x="14611" y="24532"/>
                    <a:pt x="13968" y="24532"/>
                  </a:cubicBezTo>
                  <a:cubicBezTo>
                    <a:pt x="13957" y="24532"/>
                    <a:pt x="13946" y="24532"/>
                    <a:pt x="13935" y="24532"/>
                  </a:cubicBezTo>
                  <a:cubicBezTo>
                    <a:pt x="13907" y="23996"/>
                    <a:pt x="14274" y="23688"/>
                    <a:pt x="14560" y="23350"/>
                  </a:cubicBezTo>
                  <a:cubicBezTo>
                    <a:pt x="15027" y="23445"/>
                    <a:pt x="15487" y="23497"/>
                    <a:pt x="15940" y="23497"/>
                  </a:cubicBezTo>
                  <a:cubicBezTo>
                    <a:pt x="16837" y="23497"/>
                    <a:pt x="17710" y="23295"/>
                    <a:pt x="18578" y="22835"/>
                  </a:cubicBezTo>
                  <a:cubicBezTo>
                    <a:pt x="18588" y="23017"/>
                    <a:pt x="18627" y="23139"/>
                    <a:pt x="18596" y="23231"/>
                  </a:cubicBezTo>
                  <a:cubicBezTo>
                    <a:pt x="18556" y="23342"/>
                    <a:pt x="18456" y="23431"/>
                    <a:pt x="18381" y="23531"/>
                  </a:cubicBezTo>
                  <a:cubicBezTo>
                    <a:pt x="18027" y="24003"/>
                    <a:pt x="18039" y="24049"/>
                    <a:pt x="18609" y="24331"/>
                  </a:cubicBezTo>
                  <a:cubicBezTo>
                    <a:pt x="18517" y="24603"/>
                    <a:pt x="18417" y="24871"/>
                    <a:pt x="18331" y="25145"/>
                  </a:cubicBezTo>
                  <a:cubicBezTo>
                    <a:pt x="18281" y="25303"/>
                    <a:pt x="18217" y="25471"/>
                    <a:pt x="18231" y="25624"/>
                  </a:cubicBezTo>
                  <a:cubicBezTo>
                    <a:pt x="18245" y="25771"/>
                    <a:pt x="18327" y="25971"/>
                    <a:pt x="18442" y="26031"/>
                  </a:cubicBezTo>
                  <a:cubicBezTo>
                    <a:pt x="18472" y="26046"/>
                    <a:pt x="18506" y="26052"/>
                    <a:pt x="18545" y="26052"/>
                  </a:cubicBezTo>
                  <a:cubicBezTo>
                    <a:pt x="18652" y="26052"/>
                    <a:pt x="18784" y="26006"/>
                    <a:pt x="18892" y="25974"/>
                  </a:cubicBezTo>
                  <a:cubicBezTo>
                    <a:pt x="18963" y="25956"/>
                    <a:pt x="19017" y="25870"/>
                    <a:pt x="19081" y="25817"/>
                  </a:cubicBezTo>
                  <a:cubicBezTo>
                    <a:pt x="19303" y="25613"/>
                    <a:pt x="19524" y="25410"/>
                    <a:pt x="19845" y="25120"/>
                  </a:cubicBezTo>
                  <a:cubicBezTo>
                    <a:pt x="19878" y="24729"/>
                    <a:pt x="19920" y="24225"/>
                    <a:pt x="19958" y="23721"/>
                  </a:cubicBezTo>
                  <a:lnTo>
                    <a:pt x="19958" y="23721"/>
                  </a:lnTo>
                  <a:cubicBezTo>
                    <a:pt x="19967" y="23722"/>
                    <a:pt x="19976" y="23723"/>
                    <a:pt x="19985" y="23724"/>
                  </a:cubicBezTo>
                  <a:lnTo>
                    <a:pt x="19959" y="23703"/>
                  </a:lnTo>
                  <a:cubicBezTo>
                    <a:pt x="19959" y="23709"/>
                    <a:pt x="19958" y="23715"/>
                    <a:pt x="19958" y="23721"/>
                  </a:cubicBezTo>
                  <a:lnTo>
                    <a:pt x="19958" y="23721"/>
                  </a:lnTo>
                  <a:cubicBezTo>
                    <a:pt x="19934" y="23718"/>
                    <a:pt x="19912" y="23717"/>
                    <a:pt x="19889" y="23717"/>
                  </a:cubicBezTo>
                  <a:cubicBezTo>
                    <a:pt x="19727" y="23717"/>
                    <a:pt x="19607" y="23791"/>
                    <a:pt x="19557" y="23974"/>
                  </a:cubicBezTo>
                  <a:cubicBezTo>
                    <a:pt x="19506" y="24153"/>
                    <a:pt x="19481" y="24339"/>
                    <a:pt x="19420" y="24514"/>
                  </a:cubicBezTo>
                  <a:cubicBezTo>
                    <a:pt x="19338" y="24764"/>
                    <a:pt x="19274" y="25028"/>
                    <a:pt x="18992" y="25214"/>
                  </a:cubicBezTo>
                  <a:cubicBezTo>
                    <a:pt x="18952" y="24871"/>
                    <a:pt x="19131" y="24624"/>
                    <a:pt x="19203" y="24352"/>
                  </a:cubicBezTo>
                  <a:cubicBezTo>
                    <a:pt x="19278" y="24057"/>
                    <a:pt x="19442" y="23757"/>
                    <a:pt x="19077" y="23517"/>
                  </a:cubicBezTo>
                  <a:cubicBezTo>
                    <a:pt x="19024" y="23485"/>
                    <a:pt x="19038" y="23338"/>
                    <a:pt x="19035" y="23246"/>
                  </a:cubicBezTo>
                  <a:cubicBezTo>
                    <a:pt x="19022" y="22828"/>
                    <a:pt x="18868" y="22614"/>
                    <a:pt x="18594" y="22614"/>
                  </a:cubicBezTo>
                  <a:cubicBezTo>
                    <a:pt x="18479" y="22614"/>
                    <a:pt x="18344" y="22652"/>
                    <a:pt x="18189" y="22728"/>
                  </a:cubicBezTo>
                  <a:cubicBezTo>
                    <a:pt x="18095" y="22774"/>
                    <a:pt x="18003" y="22824"/>
                    <a:pt x="17913" y="22878"/>
                  </a:cubicBezTo>
                  <a:cubicBezTo>
                    <a:pt x="17821" y="22933"/>
                    <a:pt x="17731" y="22960"/>
                    <a:pt x="17644" y="22960"/>
                  </a:cubicBezTo>
                  <a:cubicBezTo>
                    <a:pt x="17516" y="22960"/>
                    <a:pt x="17398" y="22901"/>
                    <a:pt x="17296" y="22788"/>
                  </a:cubicBezTo>
                  <a:cubicBezTo>
                    <a:pt x="17121" y="22600"/>
                    <a:pt x="16971" y="22381"/>
                    <a:pt x="16771" y="22121"/>
                  </a:cubicBezTo>
                  <a:cubicBezTo>
                    <a:pt x="16956" y="22056"/>
                    <a:pt x="17063" y="22017"/>
                    <a:pt x="17185" y="21971"/>
                  </a:cubicBezTo>
                  <a:cubicBezTo>
                    <a:pt x="17164" y="21896"/>
                    <a:pt x="17142" y="21810"/>
                    <a:pt x="17117" y="21728"/>
                  </a:cubicBezTo>
                  <a:cubicBezTo>
                    <a:pt x="17149" y="21695"/>
                    <a:pt x="17170" y="21653"/>
                    <a:pt x="17206" y="21642"/>
                  </a:cubicBezTo>
                  <a:cubicBezTo>
                    <a:pt x="17279" y="21614"/>
                    <a:pt x="17348" y="21602"/>
                    <a:pt x="17414" y="21602"/>
                  </a:cubicBezTo>
                  <a:cubicBezTo>
                    <a:pt x="17591" y="21602"/>
                    <a:pt x="17750" y="21688"/>
                    <a:pt x="17902" y="21792"/>
                  </a:cubicBezTo>
                  <a:cubicBezTo>
                    <a:pt x="18114" y="21937"/>
                    <a:pt x="18333" y="22010"/>
                    <a:pt x="18582" y="22010"/>
                  </a:cubicBezTo>
                  <a:cubicBezTo>
                    <a:pt x="18627" y="22010"/>
                    <a:pt x="18673" y="22008"/>
                    <a:pt x="18721" y="22003"/>
                  </a:cubicBezTo>
                  <a:cubicBezTo>
                    <a:pt x="18742" y="22001"/>
                    <a:pt x="18764" y="22000"/>
                    <a:pt x="18786" y="22000"/>
                  </a:cubicBezTo>
                  <a:cubicBezTo>
                    <a:pt x="18955" y="22000"/>
                    <a:pt x="19137" y="22057"/>
                    <a:pt x="19346" y="22092"/>
                  </a:cubicBezTo>
                  <a:cubicBezTo>
                    <a:pt x="19438" y="21760"/>
                    <a:pt x="19527" y="21435"/>
                    <a:pt x="19603" y="21171"/>
                  </a:cubicBezTo>
                  <a:cubicBezTo>
                    <a:pt x="19685" y="21128"/>
                    <a:pt x="19754" y="21110"/>
                    <a:pt x="19816" y="21110"/>
                  </a:cubicBezTo>
                  <a:cubicBezTo>
                    <a:pt x="20077" y="21110"/>
                    <a:pt x="20193" y="21426"/>
                    <a:pt x="20470" y="21446"/>
                  </a:cubicBezTo>
                  <a:cubicBezTo>
                    <a:pt x="20492" y="21342"/>
                    <a:pt x="20559" y="21224"/>
                    <a:pt x="20531" y="21138"/>
                  </a:cubicBezTo>
                  <a:cubicBezTo>
                    <a:pt x="20414" y="20810"/>
                    <a:pt x="20267" y="20495"/>
                    <a:pt x="20135" y="20171"/>
                  </a:cubicBezTo>
                  <a:cubicBezTo>
                    <a:pt x="19903" y="19607"/>
                    <a:pt x="19981" y="19445"/>
                    <a:pt x="20571" y="19292"/>
                  </a:cubicBezTo>
                  <a:cubicBezTo>
                    <a:pt x="20685" y="19260"/>
                    <a:pt x="20810" y="19264"/>
                    <a:pt x="20953" y="19249"/>
                  </a:cubicBezTo>
                  <a:close/>
                  <a:moveTo>
                    <a:pt x="14667" y="26092"/>
                  </a:moveTo>
                  <a:cubicBezTo>
                    <a:pt x="14728" y="26092"/>
                    <a:pt x="14791" y="26128"/>
                    <a:pt x="14856" y="26238"/>
                  </a:cubicBezTo>
                  <a:cubicBezTo>
                    <a:pt x="14482" y="26549"/>
                    <a:pt x="13946" y="26577"/>
                    <a:pt x="13595" y="26960"/>
                  </a:cubicBezTo>
                  <a:cubicBezTo>
                    <a:pt x="14039" y="26824"/>
                    <a:pt x="14482" y="26685"/>
                    <a:pt x="14892" y="26559"/>
                  </a:cubicBezTo>
                  <a:cubicBezTo>
                    <a:pt x="15078" y="26996"/>
                    <a:pt x="15250" y="27399"/>
                    <a:pt x="15435" y="27835"/>
                  </a:cubicBezTo>
                  <a:cubicBezTo>
                    <a:pt x="15070" y="28107"/>
                    <a:pt x="14660" y="28410"/>
                    <a:pt x="14253" y="28713"/>
                  </a:cubicBezTo>
                  <a:cubicBezTo>
                    <a:pt x="14256" y="28713"/>
                    <a:pt x="14259" y="28713"/>
                    <a:pt x="14262" y="28713"/>
                  </a:cubicBezTo>
                  <a:cubicBezTo>
                    <a:pt x="14625" y="28713"/>
                    <a:pt x="14884" y="28516"/>
                    <a:pt x="15174" y="28392"/>
                  </a:cubicBezTo>
                  <a:cubicBezTo>
                    <a:pt x="15413" y="28288"/>
                    <a:pt x="15560" y="27995"/>
                    <a:pt x="15885" y="27995"/>
                  </a:cubicBezTo>
                  <a:cubicBezTo>
                    <a:pt x="15930" y="27995"/>
                    <a:pt x="15978" y="28000"/>
                    <a:pt x="16031" y="28013"/>
                  </a:cubicBezTo>
                  <a:cubicBezTo>
                    <a:pt x="15892" y="28214"/>
                    <a:pt x="15771" y="28381"/>
                    <a:pt x="15621" y="28588"/>
                  </a:cubicBezTo>
                  <a:cubicBezTo>
                    <a:pt x="15647" y="28591"/>
                    <a:pt x="15672" y="28593"/>
                    <a:pt x="15696" y="28593"/>
                  </a:cubicBezTo>
                  <a:cubicBezTo>
                    <a:pt x="15995" y="28593"/>
                    <a:pt x="16099" y="28358"/>
                    <a:pt x="16231" y="28203"/>
                  </a:cubicBezTo>
                  <a:cubicBezTo>
                    <a:pt x="16375" y="28041"/>
                    <a:pt x="16523" y="27948"/>
                    <a:pt x="16711" y="27948"/>
                  </a:cubicBezTo>
                  <a:cubicBezTo>
                    <a:pt x="16790" y="27948"/>
                    <a:pt x="16876" y="27964"/>
                    <a:pt x="16971" y="27999"/>
                  </a:cubicBezTo>
                  <a:cubicBezTo>
                    <a:pt x="16671" y="28542"/>
                    <a:pt x="16246" y="28964"/>
                    <a:pt x="15828" y="29381"/>
                  </a:cubicBezTo>
                  <a:cubicBezTo>
                    <a:pt x="14803" y="30399"/>
                    <a:pt x="13649" y="31224"/>
                    <a:pt x="12271" y="31702"/>
                  </a:cubicBezTo>
                  <a:cubicBezTo>
                    <a:pt x="12140" y="31747"/>
                    <a:pt x="12011" y="31806"/>
                    <a:pt x="11873" y="31806"/>
                  </a:cubicBezTo>
                  <a:cubicBezTo>
                    <a:pt x="11772" y="31806"/>
                    <a:pt x="11665" y="31774"/>
                    <a:pt x="11549" y="31681"/>
                  </a:cubicBezTo>
                  <a:cubicBezTo>
                    <a:pt x="11807" y="31531"/>
                    <a:pt x="12039" y="31395"/>
                    <a:pt x="12267" y="31263"/>
                  </a:cubicBezTo>
                  <a:cubicBezTo>
                    <a:pt x="12257" y="31242"/>
                    <a:pt x="12250" y="31224"/>
                    <a:pt x="12239" y="31202"/>
                  </a:cubicBezTo>
                  <a:cubicBezTo>
                    <a:pt x="11932" y="31303"/>
                    <a:pt x="11624" y="31406"/>
                    <a:pt x="11314" y="31506"/>
                  </a:cubicBezTo>
                  <a:cubicBezTo>
                    <a:pt x="11200" y="31541"/>
                    <a:pt x="11086" y="31572"/>
                    <a:pt x="10977" y="31572"/>
                  </a:cubicBezTo>
                  <a:cubicBezTo>
                    <a:pt x="10852" y="31572"/>
                    <a:pt x="10733" y="31532"/>
                    <a:pt x="10625" y="31417"/>
                  </a:cubicBezTo>
                  <a:lnTo>
                    <a:pt x="10625" y="31417"/>
                  </a:lnTo>
                  <a:lnTo>
                    <a:pt x="10638" y="31435"/>
                  </a:lnTo>
                  <a:cubicBezTo>
                    <a:pt x="10056" y="31316"/>
                    <a:pt x="9453" y="31238"/>
                    <a:pt x="9078" y="30606"/>
                  </a:cubicBezTo>
                  <a:cubicBezTo>
                    <a:pt x="9714" y="30381"/>
                    <a:pt x="10321" y="30167"/>
                    <a:pt x="10932" y="29953"/>
                  </a:cubicBezTo>
                  <a:cubicBezTo>
                    <a:pt x="10925" y="29917"/>
                    <a:pt x="10917" y="29881"/>
                    <a:pt x="10910" y="29842"/>
                  </a:cubicBezTo>
                  <a:cubicBezTo>
                    <a:pt x="10844" y="29842"/>
                    <a:pt x="10777" y="29834"/>
                    <a:pt x="10713" y="29834"/>
                  </a:cubicBezTo>
                  <a:cubicBezTo>
                    <a:pt x="10675" y="29834"/>
                    <a:pt x="10638" y="29836"/>
                    <a:pt x="10603" y="29846"/>
                  </a:cubicBezTo>
                  <a:cubicBezTo>
                    <a:pt x="10081" y="29978"/>
                    <a:pt x="9564" y="30121"/>
                    <a:pt x="9042" y="30256"/>
                  </a:cubicBezTo>
                  <a:cubicBezTo>
                    <a:pt x="8921" y="30289"/>
                    <a:pt x="8843" y="30310"/>
                    <a:pt x="8773" y="30310"/>
                  </a:cubicBezTo>
                  <a:cubicBezTo>
                    <a:pt x="8647" y="30310"/>
                    <a:pt x="8546" y="30242"/>
                    <a:pt x="8264" y="30049"/>
                  </a:cubicBezTo>
                  <a:cubicBezTo>
                    <a:pt x="9539" y="29738"/>
                    <a:pt x="10757" y="29427"/>
                    <a:pt x="11885" y="28845"/>
                  </a:cubicBezTo>
                  <a:lnTo>
                    <a:pt x="11885" y="28845"/>
                  </a:lnTo>
                  <a:cubicBezTo>
                    <a:pt x="11578" y="28935"/>
                    <a:pt x="11268" y="29035"/>
                    <a:pt x="10956" y="29121"/>
                  </a:cubicBezTo>
                  <a:cubicBezTo>
                    <a:pt x="9982" y="29381"/>
                    <a:pt x="9000" y="29635"/>
                    <a:pt x="8024" y="29902"/>
                  </a:cubicBezTo>
                  <a:cubicBezTo>
                    <a:pt x="7950" y="29922"/>
                    <a:pt x="7880" y="29931"/>
                    <a:pt x="7811" y="29931"/>
                  </a:cubicBezTo>
                  <a:cubicBezTo>
                    <a:pt x="7548" y="29931"/>
                    <a:pt x="7311" y="29798"/>
                    <a:pt x="7000" y="29628"/>
                  </a:cubicBezTo>
                  <a:cubicBezTo>
                    <a:pt x="8203" y="29360"/>
                    <a:pt x="9342" y="29252"/>
                    <a:pt x="10338" y="28610"/>
                  </a:cubicBezTo>
                  <a:lnTo>
                    <a:pt x="10338" y="28610"/>
                  </a:lnTo>
                  <a:cubicBezTo>
                    <a:pt x="10193" y="28621"/>
                    <a:pt x="10043" y="28621"/>
                    <a:pt x="9900" y="28646"/>
                  </a:cubicBezTo>
                  <a:cubicBezTo>
                    <a:pt x="9067" y="28796"/>
                    <a:pt x="8228" y="28928"/>
                    <a:pt x="7403" y="29117"/>
                  </a:cubicBezTo>
                  <a:cubicBezTo>
                    <a:pt x="7259" y="29150"/>
                    <a:pt x="7122" y="29166"/>
                    <a:pt x="6993" y="29166"/>
                  </a:cubicBezTo>
                  <a:cubicBezTo>
                    <a:pt x="6451" y="29166"/>
                    <a:pt x="6026" y="28893"/>
                    <a:pt x="5646" y="28478"/>
                  </a:cubicBezTo>
                  <a:cubicBezTo>
                    <a:pt x="5492" y="28310"/>
                    <a:pt x="5360" y="28131"/>
                    <a:pt x="5192" y="27927"/>
                  </a:cubicBezTo>
                  <a:cubicBezTo>
                    <a:pt x="5316" y="27827"/>
                    <a:pt x="5443" y="27810"/>
                    <a:pt x="5565" y="27810"/>
                  </a:cubicBezTo>
                  <a:cubicBezTo>
                    <a:pt x="5630" y="27810"/>
                    <a:pt x="5694" y="27815"/>
                    <a:pt x="5756" y="27815"/>
                  </a:cubicBezTo>
                  <a:cubicBezTo>
                    <a:pt x="5772" y="27815"/>
                    <a:pt x="5788" y="27814"/>
                    <a:pt x="5803" y="27813"/>
                  </a:cubicBezTo>
                  <a:cubicBezTo>
                    <a:pt x="7975" y="27695"/>
                    <a:pt x="10128" y="27438"/>
                    <a:pt x="12253" y="26963"/>
                  </a:cubicBezTo>
                  <a:cubicBezTo>
                    <a:pt x="13021" y="26792"/>
                    <a:pt x="13767" y="26549"/>
                    <a:pt x="14464" y="26174"/>
                  </a:cubicBezTo>
                  <a:cubicBezTo>
                    <a:pt x="14530" y="26138"/>
                    <a:pt x="14598" y="26092"/>
                    <a:pt x="14667" y="26092"/>
                  </a:cubicBezTo>
                  <a:close/>
                  <a:moveTo>
                    <a:pt x="19010" y="27592"/>
                  </a:moveTo>
                  <a:cubicBezTo>
                    <a:pt x="19224" y="27692"/>
                    <a:pt x="19257" y="27856"/>
                    <a:pt x="19203" y="28017"/>
                  </a:cubicBezTo>
                  <a:cubicBezTo>
                    <a:pt x="18710" y="29467"/>
                    <a:pt x="18260" y="30931"/>
                    <a:pt x="17110" y="32045"/>
                  </a:cubicBezTo>
                  <a:cubicBezTo>
                    <a:pt x="16840" y="32306"/>
                    <a:pt x="16578" y="32479"/>
                    <a:pt x="16237" y="32479"/>
                  </a:cubicBezTo>
                  <a:cubicBezTo>
                    <a:pt x="16167" y="32479"/>
                    <a:pt x="16094" y="32471"/>
                    <a:pt x="16017" y="32456"/>
                  </a:cubicBezTo>
                  <a:cubicBezTo>
                    <a:pt x="15842" y="32424"/>
                    <a:pt x="15660" y="32420"/>
                    <a:pt x="15378" y="32396"/>
                  </a:cubicBezTo>
                  <a:cubicBezTo>
                    <a:pt x="15724" y="32078"/>
                    <a:pt x="16017" y="31835"/>
                    <a:pt x="16278" y="31560"/>
                  </a:cubicBezTo>
                  <a:cubicBezTo>
                    <a:pt x="16535" y="31292"/>
                    <a:pt x="16767" y="30999"/>
                    <a:pt x="16999" y="30706"/>
                  </a:cubicBezTo>
                  <a:cubicBezTo>
                    <a:pt x="17235" y="30410"/>
                    <a:pt x="17467" y="30110"/>
                    <a:pt x="17524" y="29702"/>
                  </a:cubicBezTo>
                  <a:lnTo>
                    <a:pt x="17524" y="29702"/>
                  </a:lnTo>
                  <a:cubicBezTo>
                    <a:pt x="17274" y="29999"/>
                    <a:pt x="17028" y="30296"/>
                    <a:pt x="16778" y="30588"/>
                  </a:cubicBezTo>
                  <a:cubicBezTo>
                    <a:pt x="16246" y="31206"/>
                    <a:pt x="15631" y="31717"/>
                    <a:pt x="14924" y="32127"/>
                  </a:cubicBezTo>
                  <a:cubicBezTo>
                    <a:pt x="14744" y="32232"/>
                    <a:pt x="14567" y="32291"/>
                    <a:pt x="14375" y="32291"/>
                  </a:cubicBezTo>
                  <a:cubicBezTo>
                    <a:pt x="14304" y="32291"/>
                    <a:pt x="14232" y="32283"/>
                    <a:pt x="14157" y="32267"/>
                  </a:cubicBezTo>
                  <a:cubicBezTo>
                    <a:pt x="13707" y="32174"/>
                    <a:pt x="13249" y="32096"/>
                    <a:pt x="12789" y="31959"/>
                  </a:cubicBezTo>
                  <a:cubicBezTo>
                    <a:pt x="14728" y="31085"/>
                    <a:pt x="16156" y="29660"/>
                    <a:pt x="17435" y="27931"/>
                  </a:cubicBezTo>
                  <a:cubicBezTo>
                    <a:pt x="17663" y="28005"/>
                    <a:pt x="17885" y="28052"/>
                    <a:pt x="18095" y="28052"/>
                  </a:cubicBezTo>
                  <a:cubicBezTo>
                    <a:pt x="18441" y="28052"/>
                    <a:pt x="18754" y="27926"/>
                    <a:pt x="19010" y="27592"/>
                  </a:cubicBezTo>
                  <a:close/>
                  <a:moveTo>
                    <a:pt x="16540" y="1"/>
                  </a:moveTo>
                  <a:cubicBezTo>
                    <a:pt x="16359" y="1"/>
                    <a:pt x="16177" y="5"/>
                    <a:pt x="15995" y="15"/>
                  </a:cubicBezTo>
                  <a:cubicBezTo>
                    <a:pt x="14442" y="101"/>
                    <a:pt x="12917" y="332"/>
                    <a:pt x="11403" y="704"/>
                  </a:cubicBezTo>
                  <a:cubicBezTo>
                    <a:pt x="10296" y="975"/>
                    <a:pt x="9364" y="1589"/>
                    <a:pt x="8388" y="2118"/>
                  </a:cubicBezTo>
                  <a:cubicBezTo>
                    <a:pt x="8046" y="2308"/>
                    <a:pt x="7757" y="2582"/>
                    <a:pt x="7432" y="2804"/>
                  </a:cubicBezTo>
                  <a:cubicBezTo>
                    <a:pt x="6242" y="3610"/>
                    <a:pt x="5185" y="4568"/>
                    <a:pt x="4232" y="5639"/>
                  </a:cubicBezTo>
                  <a:cubicBezTo>
                    <a:pt x="3207" y="6786"/>
                    <a:pt x="2321" y="8036"/>
                    <a:pt x="1736" y="9471"/>
                  </a:cubicBezTo>
                  <a:cubicBezTo>
                    <a:pt x="1228" y="10718"/>
                    <a:pt x="796" y="11989"/>
                    <a:pt x="518" y="13310"/>
                  </a:cubicBezTo>
                  <a:cubicBezTo>
                    <a:pt x="236" y="14650"/>
                    <a:pt x="0" y="16000"/>
                    <a:pt x="129" y="17371"/>
                  </a:cubicBezTo>
                  <a:cubicBezTo>
                    <a:pt x="375" y="20057"/>
                    <a:pt x="1107" y="22610"/>
                    <a:pt x="2296" y="25031"/>
                  </a:cubicBezTo>
                  <a:cubicBezTo>
                    <a:pt x="2964" y="26399"/>
                    <a:pt x="3811" y="27657"/>
                    <a:pt x="4889" y="28724"/>
                  </a:cubicBezTo>
                  <a:cubicBezTo>
                    <a:pt x="5550" y="29378"/>
                    <a:pt x="6246" y="30020"/>
                    <a:pt x="7025" y="30513"/>
                  </a:cubicBezTo>
                  <a:cubicBezTo>
                    <a:pt x="8703" y="31570"/>
                    <a:pt x="10564" y="32192"/>
                    <a:pt x="12524" y="32516"/>
                  </a:cubicBezTo>
                  <a:cubicBezTo>
                    <a:pt x="13751" y="32718"/>
                    <a:pt x="14984" y="32889"/>
                    <a:pt x="16228" y="32889"/>
                  </a:cubicBezTo>
                  <a:cubicBezTo>
                    <a:pt x="16332" y="32889"/>
                    <a:pt x="16435" y="32887"/>
                    <a:pt x="16539" y="32885"/>
                  </a:cubicBezTo>
                  <a:cubicBezTo>
                    <a:pt x="19239" y="32824"/>
                    <a:pt x="21695" y="31988"/>
                    <a:pt x="23928" y="30474"/>
                  </a:cubicBezTo>
                  <a:cubicBezTo>
                    <a:pt x="24013" y="30413"/>
                    <a:pt x="24088" y="30331"/>
                    <a:pt x="24167" y="30256"/>
                  </a:cubicBezTo>
                  <a:lnTo>
                    <a:pt x="24167" y="30256"/>
                  </a:lnTo>
                  <a:cubicBezTo>
                    <a:pt x="23917" y="30263"/>
                    <a:pt x="23724" y="30363"/>
                    <a:pt x="23521" y="30446"/>
                  </a:cubicBezTo>
                  <a:cubicBezTo>
                    <a:pt x="23310" y="30535"/>
                    <a:pt x="23131" y="30721"/>
                    <a:pt x="22867" y="30728"/>
                  </a:cubicBezTo>
                  <a:cubicBezTo>
                    <a:pt x="22892" y="30474"/>
                    <a:pt x="22924" y="30271"/>
                    <a:pt x="22934" y="30067"/>
                  </a:cubicBezTo>
                  <a:cubicBezTo>
                    <a:pt x="22946" y="29867"/>
                    <a:pt x="22938" y="29663"/>
                    <a:pt x="22938" y="29463"/>
                  </a:cubicBezTo>
                  <a:lnTo>
                    <a:pt x="22938" y="29463"/>
                  </a:lnTo>
                  <a:cubicBezTo>
                    <a:pt x="22802" y="29838"/>
                    <a:pt x="22756" y="30224"/>
                    <a:pt x="22692" y="30602"/>
                  </a:cubicBezTo>
                  <a:cubicBezTo>
                    <a:pt x="22674" y="30724"/>
                    <a:pt x="22656" y="30888"/>
                    <a:pt x="22578" y="30942"/>
                  </a:cubicBezTo>
                  <a:cubicBezTo>
                    <a:pt x="22256" y="31166"/>
                    <a:pt x="21931" y="31413"/>
                    <a:pt x="21485" y="31445"/>
                  </a:cubicBezTo>
                  <a:cubicBezTo>
                    <a:pt x="21967" y="30035"/>
                    <a:pt x="22117" y="29031"/>
                    <a:pt x="21999" y="27867"/>
                  </a:cubicBezTo>
                  <a:lnTo>
                    <a:pt x="21999" y="27867"/>
                  </a:lnTo>
                  <a:cubicBezTo>
                    <a:pt x="21924" y="28113"/>
                    <a:pt x="21866" y="28367"/>
                    <a:pt x="21838" y="28624"/>
                  </a:cubicBezTo>
                  <a:cubicBezTo>
                    <a:pt x="21742" y="29488"/>
                    <a:pt x="21592" y="30342"/>
                    <a:pt x="21309" y="31166"/>
                  </a:cubicBezTo>
                  <a:cubicBezTo>
                    <a:pt x="21110" y="31745"/>
                    <a:pt x="20953" y="31845"/>
                    <a:pt x="20299" y="31874"/>
                  </a:cubicBezTo>
                  <a:cubicBezTo>
                    <a:pt x="20371" y="31713"/>
                    <a:pt x="20452" y="31574"/>
                    <a:pt x="20503" y="31420"/>
                  </a:cubicBezTo>
                  <a:cubicBezTo>
                    <a:pt x="20731" y="30692"/>
                    <a:pt x="20971" y="29966"/>
                    <a:pt x="21167" y="29228"/>
                  </a:cubicBezTo>
                  <a:cubicBezTo>
                    <a:pt x="21213" y="29053"/>
                    <a:pt x="21342" y="28792"/>
                    <a:pt x="21070" y="28635"/>
                  </a:cubicBezTo>
                  <a:cubicBezTo>
                    <a:pt x="21006" y="28870"/>
                    <a:pt x="20942" y="29109"/>
                    <a:pt x="20877" y="29345"/>
                  </a:cubicBezTo>
                  <a:cubicBezTo>
                    <a:pt x="20749" y="30217"/>
                    <a:pt x="20406" y="31013"/>
                    <a:pt x="20020" y="31792"/>
                  </a:cubicBezTo>
                  <a:cubicBezTo>
                    <a:pt x="19940" y="31956"/>
                    <a:pt x="19847" y="32133"/>
                    <a:pt x="19603" y="32133"/>
                  </a:cubicBezTo>
                  <a:cubicBezTo>
                    <a:pt x="19587" y="32133"/>
                    <a:pt x="19570" y="32132"/>
                    <a:pt x="19552" y="32131"/>
                  </a:cubicBezTo>
                  <a:lnTo>
                    <a:pt x="19552" y="31706"/>
                  </a:lnTo>
                  <a:cubicBezTo>
                    <a:pt x="19310" y="31849"/>
                    <a:pt x="19364" y="32242"/>
                    <a:pt x="18957" y="32267"/>
                  </a:cubicBezTo>
                  <a:cubicBezTo>
                    <a:pt x="19142" y="31788"/>
                    <a:pt x="19306" y="31359"/>
                    <a:pt x="19471" y="30931"/>
                  </a:cubicBezTo>
                  <a:lnTo>
                    <a:pt x="19471" y="30931"/>
                  </a:lnTo>
                  <a:cubicBezTo>
                    <a:pt x="19278" y="31003"/>
                    <a:pt x="19185" y="31120"/>
                    <a:pt x="19102" y="31249"/>
                  </a:cubicBezTo>
                  <a:cubicBezTo>
                    <a:pt x="18921" y="31527"/>
                    <a:pt x="18756" y="31817"/>
                    <a:pt x="18571" y="32088"/>
                  </a:cubicBezTo>
                  <a:cubicBezTo>
                    <a:pt x="18489" y="32203"/>
                    <a:pt x="18381" y="32310"/>
                    <a:pt x="18260" y="32378"/>
                  </a:cubicBezTo>
                  <a:cubicBezTo>
                    <a:pt x="18194" y="32414"/>
                    <a:pt x="18060" y="32431"/>
                    <a:pt x="17899" y="32431"/>
                  </a:cubicBezTo>
                  <a:cubicBezTo>
                    <a:pt x="17657" y="32431"/>
                    <a:pt x="17357" y="32394"/>
                    <a:pt x="17142" y="32331"/>
                  </a:cubicBezTo>
                  <a:cubicBezTo>
                    <a:pt x="18438" y="31209"/>
                    <a:pt x="18970" y="29702"/>
                    <a:pt x="19364" y="28107"/>
                  </a:cubicBezTo>
                  <a:cubicBezTo>
                    <a:pt x="19677" y="28349"/>
                    <a:pt x="19689" y="28353"/>
                    <a:pt x="19631" y="28560"/>
                  </a:cubicBezTo>
                  <a:cubicBezTo>
                    <a:pt x="19527" y="28935"/>
                    <a:pt x="19402" y="29310"/>
                    <a:pt x="19295" y="29684"/>
                  </a:cubicBezTo>
                  <a:cubicBezTo>
                    <a:pt x="19267" y="29778"/>
                    <a:pt x="19263" y="29877"/>
                    <a:pt x="19235" y="30056"/>
                  </a:cubicBezTo>
                  <a:cubicBezTo>
                    <a:pt x="19656" y="29492"/>
                    <a:pt x="19617" y="28821"/>
                    <a:pt x="20085" y="28224"/>
                  </a:cubicBezTo>
                  <a:lnTo>
                    <a:pt x="20085" y="28224"/>
                  </a:lnTo>
                  <a:cubicBezTo>
                    <a:pt x="20131" y="29056"/>
                    <a:pt x="19635" y="29617"/>
                    <a:pt x="19656" y="30296"/>
                  </a:cubicBezTo>
                  <a:cubicBezTo>
                    <a:pt x="20127" y="29724"/>
                    <a:pt x="20131" y="28977"/>
                    <a:pt x="20374" y="28295"/>
                  </a:cubicBezTo>
                  <a:cubicBezTo>
                    <a:pt x="20381" y="28295"/>
                    <a:pt x="20387" y="28295"/>
                    <a:pt x="20393" y="28295"/>
                  </a:cubicBezTo>
                  <a:cubicBezTo>
                    <a:pt x="20891" y="28295"/>
                    <a:pt x="21143" y="27863"/>
                    <a:pt x="21528" y="27609"/>
                  </a:cubicBezTo>
                  <a:cubicBezTo>
                    <a:pt x="21563" y="27781"/>
                    <a:pt x="21592" y="27914"/>
                    <a:pt x="21620" y="28049"/>
                  </a:cubicBezTo>
                  <a:cubicBezTo>
                    <a:pt x="21609" y="27363"/>
                    <a:pt x="21788" y="26742"/>
                    <a:pt x="22181" y="26178"/>
                  </a:cubicBezTo>
                  <a:cubicBezTo>
                    <a:pt x="22235" y="26409"/>
                    <a:pt x="22235" y="26635"/>
                    <a:pt x="22235" y="26859"/>
                  </a:cubicBezTo>
                  <a:cubicBezTo>
                    <a:pt x="22231" y="27486"/>
                    <a:pt x="22516" y="27849"/>
                    <a:pt x="23094" y="27849"/>
                  </a:cubicBezTo>
                  <a:cubicBezTo>
                    <a:pt x="23129" y="27849"/>
                    <a:pt x="23165" y="27848"/>
                    <a:pt x="23203" y="27845"/>
                  </a:cubicBezTo>
                  <a:cubicBezTo>
                    <a:pt x="23606" y="27817"/>
                    <a:pt x="24009" y="27678"/>
                    <a:pt x="24388" y="27531"/>
                  </a:cubicBezTo>
                  <a:cubicBezTo>
                    <a:pt x="24788" y="27378"/>
                    <a:pt x="25159" y="27149"/>
                    <a:pt x="25535" y="26960"/>
                  </a:cubicBezTo>
                  <a:cubicBezTo>
                    <a:pt x="25835" y="27331"/>
                    <a:pt x="25856" y="27464"/>
                    <a:pt x="25578" y="27767"/>
                  </a:cubicBezTo>
                  <a:cubicBezTo>
                    <a:pt x="25356" y="28003"/>
                    <a:pt x="25085" y="28192"/>
                    <a:pt x="24767" y="28460"/>
                  </a:cubicBezTo>
                  <a:cubicBezTo>
                    <a:pt x="25278" y="28346"/>
                    <a:pt x="25588" y="28102"/>
                    <a:pt x="25827" y="27749"/>
                  </a:cubicBezTo>
                  <a:cubicBezTo>
                    <a:pt x="26056" y="27413"/>
                    <a:pt x="25909" y="27081"/>
                    <a:pt x="25795" y="26763"/>
                  </a:cubicBezTo>
                  <a:cubicBezTo>
                    <a:pt x="26335" y="26320"/>
                    <a:pt x="26842" y="25899"/>
                    <a:pt x="27348" y="25478"/>
                  </a:cubicBezTo>
                  <a:cubicBezTo>
                    <a:pt x="27363" y="25463"/>
                    <a:pt x="27381" y="25438"/>
                    <a:pt x="27378" y="25428"/>
                  </a:cubicBezTo>
                  <a:cubicBezTo>
                    <a:pt x="27373" y="25410"/>
                    <a:pt x="27345" y="25402"/>
                    <a:pt x="27299" y="25367"/>
                  </a:cubicBezTo>
                  <a:cubicBezTo>
                    <a:pt x="27124" y="25481"/>
                    <a:pt x="26935" y="25595"/>
                    <a:pt x="26752" y="25728"/>
                  </a:cubicBezTo>
                  <a:cubicBezTo>
                    <a:pt x="26431" y="25953"/>
                    <a:pt x="26120" y="26192"/>
                    <a:pt x="25795" y="26417"/>
                  </a:cubicBezTo>
                  <a:cubicBezTo>
                    <a:pt x="25687" y="26491"/>
                    <a:pt x="25552" y="26590"/>
                    <a:pt x="25435" y="26590"/>
                  </a:cubicBezTo>
                  <a:cubicBezTo>
                    <a:pt x="25428" y="26590"/>
                    <a:pt x="25420" y="26589"/>
                    <a:pt x="25413" y="26589"/>
                  </a:cubicBezTo>
                  <a:cubicBezTo>
                    <a:pt x="25369" y="26584"/>
                    <a:pt x="25325" y="26581"/>
                    <a:pt x="25282" y="26581"/>
                  </a:cubicBezTo>
                  <a:cubicBezTo>
                    <a:pt x="24896" y="26581"/>
                    <a:pt x="24576" y="26774"/>
                    <a:pt x="24241" y="26935"/>
                  </a:cubicBezTo>
                  <a:cubicBezTo>
                    <a:pt x="23985" y="27061"/>
                    <a:pt x="23716" y="27124"/>
                    <a:pt x="23438" y="27124"/>
                  </a:cubicBezTo>
                  <a:cubicBezTo>
                    <a:pt x="23345" y="27124"/>
                    <a:pt x="23251" y="27117"/>
                    <a:pt x="23156" y="27103"/>
                  </a:cubicBezTo>
                  <a:cubicBezTo>
                    <a:pt x="22999" y="27078"/>
                    <a:pt x="22827" y="27045"/>
                    <a:pt x="22784" y="26824"/>
                  </a:cubicBezTo>
                  <a:cubicBezTo>
                    <a:pt x="23109" y="26406"/>
                    <a:pt x="23567" y="26167"/>
                    <a:pt x="24009" y="25903"/>
                  </a:cubicBezTo>
                  <a:cubicBezTo>
                    <a:pt x="24502" y="25603"/>
                    <a:pt x="24999" y="25300"/>
                    <a:pt x="25453" y="24942"/>
                  </a:cubicBezTo>
                  <a:cubicBezTo>
                    <a:pt x="25706" y="24746"/>
                    <a:pt x="25916" y="24467"/>
                    <a:pt x="26074" y="24185"/>
                  </a:cubicBezTo>
                  <a:cubicBezTo>
                    <a:pt x="26320" y="23749"/>
                    <a:pt x="26188" y="23513"/>
                    <a:pt x="25699" y="23381"/>
                  </a:cubicBezTo>
                  <a:cubicBezTo>
                    <a:pt x="25642" y="23363"/>
                    <a:pt x="25588" y="23342"/>
                    <a:pt x="25456" y="23296"/>
                  </a:cubicBezTo>
                  <a:cubicBezTo>
                    <a:pt x="25863" y="23103"/>
                    <a:pt x="26178" y="22953"/>
                    <a:pt x="26516" y="22792"/>
                  </a:cubicBezTo>
                  <a:cubicBezTo>
                    <a:pt x="26592" y="23071"/>
                    <a:pt x="26666" y="23338"/>
                    <a:pt x="26749" y="23635"/>
                  </a:cubicBezTo>
                  <a:cubicBezTo>
                    <a:pt x="26831" y="23599"/>
                    <a:pt x="26931" y="23592"/>
                    <a:pt x="26971" y="23538"/>
                  </a:cubicBezTo>
                  <a:cubicBezTo>
                    <a:pt x="27149" y="23274"/>
                    <a:pt x="26788" y="23099"/>
                    <a:pt x="26870" y="22738"/>
                  </a:cubicBezTo>
                  <a:cubicBezTo>
                    <a:pt x="26981" y="22642"/>
                    <a:pt x="27156" y="22471"/>
                    <a:pt x="27348" y="22331"/>
                  </a:cubicBezTo>
                  <a:cubicBezTo>
                    <a:pt x="27806" y="22010"/>
                    <a:pt x="28284" y="21717"/>
                    <a:pt x="28728" y="21378"/>
                  </a:cubicBezTo>
                  <a:cubicBezTo>
                    <a:pt x="28967" y="21192"/>
                    <a:pt x="29181" y="20953"/>
                    <a:pt x="29356" y="20703"/>
                  </a:cubicBezTo>
                  <a:cubicBezTo>
                    <a:pt x="29466" y="20546"/>
                    <a:pt x="29527" y="20324"/>
                    <a:pt x="29538" y="20124"/>
                  </a:cubicBezTo>
                  <a:cubicBezTo>
                    <a:pt x="29557" y="19792"/>
                    <a:pt x="29344" y="19590"/>
                    <a:pt x="29033" y="19590"/>
                  </a:cubicBezTo>
                  <a:cubicBezTo>
                    <a:pt x="29004" y="19590"/>
                    <a:pt x="28973" y="19592"/>
                    <a:pt x="28942" y="19595"/>
                  </a:cubicBezTo>
                  <a:cubicBezTo>
                    <a:pt x="28616" y="19635"/>
                    <a:pt x="28345" y="19803"/>
                    <a:pt x="28152" y="20050"/>
                  </a:cubicBezTo>
                  <a:cubicBezTo>
                    <a:pt x="27884" y="20388"/>
                    <a:pt x="27660" y="20760"/>
                    <a:pt x="27409" y="21117"/>
                  </a:cubicBezTo>
                  <a:cubicBezTo>
                    <a:pt x="27116" y="21539"/>
                    <a:pt x="26824" y="21964"/>
                    <a:pt x="26506" y="22367"/>
                  </a:cubicBezTo>
                  <a:cubicBezTo>
                    <a:pt x="26377" y="22531"/>
                    <a:pt x="26206" y="22685"/>
                    <a:pt x="25931" y="22720"/>
                  </a:cubicBezTo>
                  <a:cubicBezTo>
                    <a:pt x="26010" y="22356"/>
                    <a:pt x="26152" y="22028"/>
                    <a:pt x="26120" y="21721"/>
                  </a:cubicBezTo>
                  <a:cubicBezTo>
                    <a:pt x="26084" y="21400"/>
                    <a:pt x="25881" y="21095"/>
                    <a:pt x="25745" y="20782"/>
                  </a:cubicBezTo>
                  <a:cubicBezTo>
                    <a:pt x="25906" y="20693"/>
                    <a:pt x="26077" y="20614"/>
                    <a:pt x="26231" y="20510"/>
                  </a:cubicBezTo>
                  <a:cubicBezTo>
                    <a:pt x="26863" y="20078"/>
                    <a:pt x="27163" y="19471"/>
                    <a:pt x="27134" y="18713"/>
                  </a:cubicBezTo>
                  <a:cubicBezTo>
                    <a:pt x="27116" y="18128"/>
                    <a:pt x="26956" y="17975"/>
                    <a:pt x="26356" y="17896"/>
                  </a:cubicBezTo>
                  <a:cubicBezTo>
                    <a:pt x="26313" y="17889"/>
                    <a:pt x="26277" y="17853"/>
                    <a:pt x="26209" y="17817"/>
                  </a:cubicBezTo>
                  <a:cubicBezTo>
                    <a:pt x="26549" y="17538"/>
                    <a:pt x="26856" y="17299"/>
                    <a:pt x="27149" y="17039"/>
                  </a:cubicBezTo>
                  <a:cubicBezTo>
                    <a:pt x="28284" y="16032"/>
                    <a:pt x="29313" y="14932"/>
                    <a:pt x="30091" y="13617"/>
                  </a:cubicBezTo>
                  <a:cubicBezTo>
                    <a:pt x="30152" y="13514"/>
                    <a:pt x="30177" y="13386"/>
                    <a:pt x="30220" y="13271"/>
                  </a:cubicBezTo>
                  <a:lnTo>
                    <a:pt x="30220" y="13271"/>
                  </a:lnTo>
                  <a:cubicBezTo>
                    <a:pt x="29831" y="13675"/>
                    <a:pt x="29524" y="14110"/>
                    <a:pt x="29191" y="14528"/>
                  </a:cubicBezTo>
                  <a:cubicBezTo>
                    <a:pt x="28388" y="15535"/>
                    <a:pt x="27459" y="16421"/>
                    <a:pt x="26495" y="17271"/>
                  </a:cubicBezTo>
                  <a:cubicBezTo>
                    <a:pt x="26323" y="17421"/>
                    <a:pt x="26102" y="17556"/>
                    <a:pt x="26020" y="17749"/>
                  </a:cubicBezTo>
                  <a:cubicBezTo>
                    <a:pt x="25849" y="18160"/>
                    <a:pt x="25542" y="18121"/>
                    <a:pt x="25149" y="18128"/>
                  </a:cubicBezTo>
                  <a:cubicBezTo>
                    <a:pt x="25281" y="17881"/>
                    <a:pt x="25402" y="17696"/>
                    <a:pt x="25488" y="17492"/>
                  </a:cubicBezTo>
                  <a:cubicBezTo>
                    <a:pt x="25713" y="16938"/>
                    <a:pt x="25949" y="16389"/>
                    <a:pt x="26127" y="15821"/>
                  </a:cubicBezTo>
                  <a:cubicBezTo>
                    <a:pt x="26274" y="15360"/>
                    <a:pt x="26117" y="15157"/>
                    <a:pt x="25627" y="15028"/>
                  </a:cubicBezTo>
                  <a:cubicBezTo>
                    <a:pt x="25573" y="15014"/>
                    <a:pt x="25520" y="14993"/>
                    <a:pt x="25453" y="14971"/>
                  </a:cubicBezTo>
                  <a:cubicBezTo>
                    <a:pt x="25453" y="14589"/>
                    <a:pt x="25456" y="14217"/>
                    <a:pt x="25453" y="13846"/>
                  </a:cubicBezTo>
                  <a:cubicBezTo>
                    <a:pt x="25445" y="12796"/>
                    <a:pt x="25177" y="11846"/>
                    <a:pt x="24395" y="11089"/>
                  </a:cubicBezTo>
                  <a:cubicBezTo>
                    <a:pt x="24356" y="11050"/>
                    <a:pt x="24342" y="10986"/>
                    <a:pt x="24317" y="10932"/>
                  </a:cubicBezTo>
                  <a:cubicBezTo>
                    <a:pt x="24315" y="10931"/>
                    <a:pt x="24312" y="10931"/>
                    <a:pt x="24310" y="10930"/>
                  </a:cubicBezTo>
                  <a:lnTo>
                    <a:pt x="24310" y="10930"/>
                  </a:lnTo>
                  <a:cubicBezTo>
                    <a:pt x="24399" y="10777"/>
                    <a:pt x="24524" y="10631"/>
                    <a:pt x="24559" y="10464"/>
                  </a:cubicBezTo>
                  <a:cubicBezTo>
                    <a:pt x="24706" y="9739"/>
                    <a:pt x="24881" y="9010"/>
                    <a:pt x="24938" y="8275"/>
                  </a:cubicBezTo>
                  <a:cubicBezTo>
                    <a:pt x="25042" y="6989"/>
                    <a:pt x="24892" y="5710"/>
                    <a:pt x="24613" y="4454"/>
                  </a:cubicBezTo>
                  <a:cubicBezTo>
                    <a:pt x="24470" y="3818"/>
                    <a:pt x="24284" y="3190"/>
                    <a:pt x="24113" y="2539"/>
                  </a:cubicBezTo>
                  <a:lnTo>
                    <a:pt x="24113" y="2539"/>
                  </a:lnTo>
                  <a:cubicBezTo>
                    <a:pt x="24531" y="2914"/>
                    <a:pt x="24938" y="3282"/>
                    <a:pt x="25303" y="3610"/>
                  </a:cubicBezTo>
                  <a:cubicBezTo>
                    <a:pt x="25638" y="5654"/>
                    <a:pt x="25453" y="7665"/>
                    <a:pt x="25231" y="9674"/>
                  </a:cubicBezTo>
                  <a:cubicBezTo>
                    <a:pt x="25642" y="7729"/>
                    <a:pt x="25899" y="5775"/>
                    <a:pt x="25609" y="3747"/>
                  </a:cubicBezTo>
                  <a:lnTo>
                    <a:pt x="25609" y="3747"/>
                  </a:lnTo>
                  <a:cubicBezTo>
                    <a:pt x="25763" y="3857"/>
                    <a:pt x="25895" y="3953"/>
                    <a:pt x="26028" y="4047"/>
                  </a:cubicBezTo>
                  <a:cubicBezTo>
                    <a:pt x="26160" y="4143"/>
                    <a:pt x="26288" y="4240"/>
                    <a:pt x="26417" y="4332"/>
                  </a:cubicBezTo>
                  <a:cubicBezTo>
                    <a:pt x="26438" y="4582"/>
                    <a:pt x="26460" y="4818"/>
                    <a:pt x="26481" y="5050"/>
                  </a:cubicBezTo>
                  <a:cubicBezTo>
                    <a:pt x="26516" y="5054"/>
                    <a:pt x="26549" y="5057"/>
                    <a:pt x="26585" y="5057"/>
                  </a:cubicBezTo>
                  <a:cubicBezTo>
                    <a:pt x="26628" y="4886"/>
                    <a:pt x="26674" y="4714"/>
                    <a:pt x="26724" y="4532"/>
                  </a:cubicBezTo>
                  <a:cubicBezTo>
                    <a:pt x="27552" y="5132"/>
                    <a:pt x="27584" y="5171"/>
                    <a:pt x="27559" y="6071"/>
                  </a:cubicBezTo>
                  <a:cubicBezTo>
                    <a:pt x="27520" y="7693"/>
                    <a:pt x="27228" y="9272"/>
                    <a:pt x="26742" y="10818"/>
                  </a:cubicBezTo>
                  <a:cubicBezTo>
                    <a:pt x="26702" y="10939"/>
                    <a:pt x="26699" y="11072"/>
                    <a:pt x="26677" y="11196"/>
                  </a:cubicBezTo>
                  <a:cubicBezTo>
                    <a:pt x="27084" y="10368"/>
                    <a:pt x="27381" y="9514"/>
                    <a:pt x="27538" y="8618"/>
                  </a:cubicBezTo>
                  <a:cubicBezTo>
                    <a:pt x="27695" y="7721"/>
                    <a:pt x="27816" y="6814"/>
                    <a:pt x="27966" y="5835"/>
                  </a:cubicBezTo>
                  <a:cubicBezTo>
                    <a:pt x="28077" y="5989"/>
                    <a:pt x="28152" y="6082"/>
                    <a:pt x="28217" y="6182"/>
                  </a:cubicBezTo>
                  <a:cubicBezTo>
                    <a:pt x="28431" y="6532"/>
                    <a:pt x="28620" y="6861"/>
                    <a:pt x="28560" y="7329"/>
                  </a:cubicBezTo>
                  <a:cubicBezTo>
                    <a:pt x="28230" y="9932"/>
                    <a:pt x="27559" y="12396"/>
                    <a:pt x="25860" y="14482"/>
                  </a:cubicBezTo>
                  <a:cubicBezTo>
                    <a:pt x="25781" y="14581"/>
                    <a:pt x="25735" y="14707"/>
                    <a:pt x="25649" y="14868"/>
                  </a:cubicBezTo>
                  <a:cubicBezTo>
                    <a:pt x="25756" y="14843"/>
                    <a:pt x="25802" y="14846"/>
                    <a:pt x="25824" y="14825"/>
                  </a:cubicBezTo>
                  <a:cubicBezTo>
                    <a:pt x="25938" y="14707"/>
                    <a:pt x="26053" y="14589"/>
                    <a:pt x="26156" y="14461"/>
                  </a:cubicBezTo>
                  <a:cubicBezTo>
                    <a:pt x="27556" y="12739"/>
                    <a:pt x="28392" y="10754"/>
                    <a:pt x="28899" y="8618"/>
                  </a:cubicBezTo>
                  <a:cubicBezTo>
                    <a:pt x="28945" y="8407"/>
                    <a:pt x="28956" y="8189"/>
                    <a:pt x="29135" y="7925"/>
                  </a:cubicBezTo>
                  <a:cubicBezTo>
                    <a:pt x="29356" y="8375"/>
                    <a:pt x="29692" y="8667"/>
                    <a:pt x="29724" y="9125"/>
                  </a:cubicBezTo>
                  <a:lnTo>
                    <a:pt x="29724" y="9122"/>
                  </a:lnTo>
                  <a:cubicBezTo>
                    <a:pt x="29781" y="9182"/>
                    <a:pt x="29842" y="9236"/>
                    <a:pt x="29895" y="9300"/>
                  </a:cubicBezTo>
                  <a:cubicBezTo>
                    <a:pt x="30234" y="9714"/>
                    <a:pt x="30313" y="10129"/>
                    <a:pt x="30081" y="10664"/>
                  </a:cubicBezTo>
                  <a:cubicBezTo>
                    <a:pt x="29588" y="11807"/>
                    <a:pt x="29077" y="12931"/>
                    <a:pt x="28320" y="13932"/>
                  </a:cubicBezTo>
                  <a:cubicBezTo>
                    <a:pt x="27960" y="14407"/>
                    <a:pt x="27617" y="14896"/>
                    <a:pt x="27266" y="15382"/>
                  </a:cubicBezTo>
                  <a:cubicBezTo>
                    <a:pt x="27284" y="15400"/>
                    <a:pt x="27306" y="15417"/>
                    <a:pt x="27324" y="15435"/>
                  </a:cubicBezTo>
                  <a:cubicBezTo>
                    <a:pt x="28809" y="14110"/>
                    <a:pt x="29760" y="12439"/>
                    <a:pt x="30442" y="10467"/>
                  </a:cubicBezTo>
                  <a:cubicBezTo>
                    <a:pt x="30599" y="11050"/>
                    <a:pt x="30737" y="11496"/>
                    <a:pt x="30834" y="11953"/>
                  </a:cubicBezTo>
                  <a:cubicBezTo>
                    <a:pt x="30863" y="12096"/>
                    <a:pt x="30767" y="12260"/>
                    <a:pt x="30734" y="12414"/>
                  </a:cubicBezTo>
                  <a:cubicBezTo>
                    <a:pt x="30727" y="12446"/>
                    <a:pt x="30731" y="12481"/>
                    <a:pt x="30731" y="12514"/>
                  </a:cubicBezTo>
                  <a:cubicBezTo>
                    <a:pt x="30813" y="12499"/>
                    <a:pt x="30887" y="12481"/>
                    <a:pt x="30991" y="12460"/>
                  </a:cubicBezTo>
                  <a:cubicBezTo>
                    <a:pt x="31109" y="12839"/>
                    <a:pt x="31187" y="13228"/>
                    <a:pt x="31345" y="13582"/>
                  </a:cubicBezTo>
                  <a:cubicBezTo>
                    <a:pt x="31552" y="14039"/>
                    <a:pt x="31402" y="14339"/>
                    <a:pt x="31067" y="14664"/>
                  </a:cubicBezTo>
                  <a:cubicBezTo>
                    <a:pt x="30227" y="15471"/>
                    <a:pt x="29313" y="16178"/>
                    <a:pt x="28338" y="16810"/>
                  </a:cubicBezTo>
                  <a:cubicBezTo>
                    <a:pt x="28034" y="17010"/>
                    <a:pt x="27731" y="17217"/>
                    <a:pt x="27431" y="17421"/>
                  </a:cubicBezTo>
                  <a:cubicBezTo>
                    <a:pt x="27991" y="17307"/>
                    <a:pt x="28452" y="17010"/>
                    <a:pt x="28909" y="16707"/>
                  </a:cubicBezTo>
                  <a:cubicBezTo>
                    <a:pt x="29374" y="16396"/>
                    <a:pt x="29838" y="16081"/>
                    <a:pt x="30270" y="15732"/>
                  </a:cubicBezTo>
                  <a:cubicBezTo>
                    <a:pt x="30691" y="15392"/>
                    <a:pt x="31073" y="15007"/>
                    <a:pt x="31535" y="14586"/>
                  </a:cubicBezTo>
                  <a:cubicBezTo>
                    <a:pt x="31566" y="14971"/>
                    <a:pt x="31581" y="15257"/>
                    <a:pt x="31616" y="15542"/>
                  </a:cubicBezTo>
                  <a:cubicBezTo>
                    <a:pt x="31663" y="15936"/>
                    <a:pt x="31520" y="16210"/>
                    <a:pt x="31192" y="16432"/>
                  </a:cubicBezTo>
                  <a:cubicBezTo>
                    <a:pt x="30434" y="16938"/>
                    <a:pt x="29692" y="17467"/>
                    <a:pt x="28945" y="17988"/>
                  </a:cubicBezTo>
                  <a:cubicBezTo>
                    <a:pt x="28781" y="18103"/>
                    <a:pt x="28620" y="18221"/>
                    <a:pt x="28456" y="18339"/>
                  </a:cubicBezTo>
                  <a:cubicBezTo>
                    <a:pt x="29659" y="18021"/>
                    <a:pt x="30592" y="17243"/>
                    <a:pt x="31620" y="16506"/>
                  </a:cubicBezTo>
                  <a:lnTo>
                    <a:pt x="31620" y="17192"/>
                  </a:lnTo>
                  <a:cubicBezTo>
                    <a:pt x="31388" y="17310"/>
                    <a:pt x="31163" y="17418"/>
                    <a:pt x="30948" y="17532"/>
                  </a:cubicBezTo>
                  <a:cubicBezTo>
                    <a:pt x="30731" y="17650"/>
                    <a:pt x="30513" y="17771"/>
                    <a:pt x="30305" y="17907"/>
                  </a:cubicBezTo>
                  <a:cubicBezTo>
                    <a:pt x="30120" y="18031"/>
                    <a:pt x="29880" y="18092"/>
                    <a:pt x="29802" y="18374"/>
                  </a:cubicBezTo>
                  <a:cubicBezTo>
                    <a:pt x="30399" y="18078"/>
                    <a:pt x="30991" y="17778"/>
                    <a:pt x="31588" y="17478"/>
                  </a:cubicBezTo>
                  <a:lnTo>
                    <a:pt x="31588" y="17478"/>
                  </a:lnTo>
                  <a:cubicBezTo>
                    <a:pt x="31691" y="17771"/>
                    <a:pt x="31606" y="17932"/>
                    <a:pt x="31349" y="18053"/>
                  </a:cubicBezTo>
                  <a:cubicBezTo>
                    <a:pt x="31134" y="18156"/>
                    <a:pt x="30874" y="18217"/>
                    <a:pt x="30763" y="18499"/>
                  </a:cubicBezTo>
                  <a:cubicBezTo>
                    <a:pt x="31024" y="18389"/>
                    <a:pt x="31281" y="18278"/>
                    <a:pt x="31541" y="18168"/>
                  </a:cubicBezTo>
                  <a:lnTo>
                    <a:pt x="31541" y="18168"/>
                  </a:lnTo>
                  <a:cubicBezTo>
                    <a:pt x="31606" y="18753"/>
                    <a:pt x="31606" y="18756"/>
                    <a:pt x="31184" y="18949"/>
                  </a:cubicBezTo>
                  <a:cubicBezTo>
                    <a:pt x="30827" y="19114"/>
                    <a:pt x="30463" y="19271"/>
                    <a:pt x="30102" y="19432"/>
                  </a:cubicBezTo>
                  <a:cubicBezTo>
                    <a:pt x="30116" y="19467"/>
                    <a:pt x="30127" y="19506"/>
                    <a:pt x="30142" y="19542"/>
                  </a:cubicBezTo>
                  <a:cubicBezTo>
                    <a:pt x="30566" y="19417"/>
                    <a:pt x="30988" y="19289"/>
                    <a:pt x="31477" y="19142"/>
                  </a:cubicBezTo>
                  <a:lnTo>
                    <a:pt x="31477" y="19142"/>
                  </a:lnTo>
                  <a:cubicBezTo>
                    <a:pt x="31423" y="19417"/>
                    <a:pt x="31398" y="19638"/>
                    <a:pt x="31334" y="19846"/>
                  </a:cubicBezTo>
                  <a:cubicBezTo>
                    <a:pt x="30991" y="20932"/>
                    <a:pt x="30673" y="22025"/>
                    <a:pt x="30281" y="23092"/>
                  </a:cubicBezTo>
                  <a:cubicBezTo>
                    <a:pt x="29463" y="25317"/>
                    <a:pt x="28159" y="27199"/>
                    <a:pt x="26191" y="28581"/>
                  </a:cubicBezTo>
                  <a:cubicBezTo>
                    <a:pt x="25656" y="28959"/>
                    <a:pt x="25145" y="29378"/>
                    <a:pt x="24613" y="29781"/>
                  </a:cubicBezTo>
                  <a:cubicBezTo>
                    <a:pt x="24682" y="29821"/>
                    <a:pt x="24745" y="29837"/>
                    <a:pt x="24804" y="29837"/>
                  </a:cubicBezTo>
                  <a:cubicBezTo>
                    <a:pt x="24945" y="29837"/>
                    <a:pt x="25064" y="29746"/>
                    <a:pt x="25177" y="29671"/>
                  </a:cubicBezTo>
                  <a:cubicBezTo>
                    <a:pt x="25585" y="29388"/>
                    <a:pt x="25985" y="29092"/>
                    <a:pt x="26377" y="28792"/>
                  </a:cubicBezTo>
                  <a:cubicBezTo>
                    <a:pt x="28309" y="27309"/>
                    <a:pt x="29748" y="25442"/>
                    <a:pt x="30709" y="23213"/>
                  </a:cubicBezTo>
                  <a:cubicBezTo>
                    <a:pt x="31002" y="22531"/>
                    <a:pt x="31213" y="21814"/>
                    <a:pt x="31452" y="21107"/>
                  </a:cubicBezTo>
                  <a:cubicBezTo>
                    <a:pt x="31970" y="19589"/>
                    <a:pt x="32259" y="18036"/>
                    <a:pt x="32263" y="16421"/>
                  </a:cubicBezTo>
                  <a:cubicBezTo>
                    <a:pt x="32263" y="14850"/>
                    <a:pt x="31991" y="13335"/>
                    <a:pt x="31481" y="11857"/>
                  </a:cubicBezTo>
                  <a:cubicBezTo>
                    <a:pt x="31388" y="11586"/>
                    <a:pt x="31288" y="11300"/>
                    <a:pt x="31277" y="11018"/>
                  </a:cubicBezTo>
                  <a:cubicBezTo>
                    <a:pt x="31217" y="9518"/>
                    <a:pt x="30473" y="8350"/>
                    <a:pt x="29478" y="7317"/>
                  </a:cubicBezTo>
                  <a:cubicBezTo>
                    <a:pt x="29195" y="7025"/>
                    <a:pt x="28967" y="6725"/>
                    <a:pt x="28856" y="6339"/>
                  </a:cubicBezTo>
                  <a:cubicBezTo>
                    <a:pt x="28509" y="5146"/>
                    <a:pt x="27752" y="4279"/>
                    <a:pt x="26742" y="3604"/>
                  </a:cubicBezTo>
                  <a:cubicBezTo>
                    <a:pt x="26310" y="3318"/>
                    <a:pt x="25870" y="3046"/>
                    <a:pt x="25445" y="2758"/>
                  </a:cubicBezTo>
                  <a:cubicBezTo>
                    <a:pt x="25291" y="2654"/>
                    <a:pt x="25120" y="2543"/>
                    <a:pt x="25031" y="2389"/>
                  </a:cubicBezTo>
                  <a:cubicBezTo>
                    <a:pt x="24724" y="1861"/>
                    <a:pt x="24228" y="1564"/>
                    <a:pt x="23724" y="1279"/>
                  </a:cubicBezTo>
                  <a:cubicBezTo>
                    <a:pt x="23007" y="871"/>
                    <a:pt x="22280" y="469"/>
                    <a:pt x="21441" y="469"/>
                  </a:cubicBezTo>
                  <a:cubicBezTo>
                    <a:pt x="21310" y="469"/>
                    <a:pt x="21176" y="479"/>
                    <a:pt x="21038" y="500"/>
                  </a:cubicBezTo>
                  <a:cubicBezTo>
                    <a:pt x="20939" y="516"/>
                    <a:pt x="20841" y="523"/>
                    <a:pt x="20745" y="523"/>
                  </a:cubicBezTo>
                  <a:cubicBezTo>
                    <a:pt x="20493" y="523"/>
                    <a:pt x="20248" y="477"/>
                    <a:pt x="19995" y="425"/>
                  </a:cubicBezTo>
                  <a:cubicBezTo>
                    <a:pt x="18855" y="190"/>
                    <a:pt x="17706" y="1"/>
                    <a:pt x="16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9"/>
            <p:cNvSpPr/>
            <p:nvPr/>
          </p:nvSpPr>
          <p:spPr>
            <a:xfrm>
              <a:off x="2042125" y="3722175"/>
              <a:ext cx="37800" cy="146975"/>
            </a:xfrm>
            <a:custGeom>
              <a:rect b="b" l="l" r="r" t="t"/>
              <a:pathLst>
                <a:path extrusionOk="0" h="5879" w="1512">
                  <a:moveTo>
                    <a:pt x="1243" y="0"/>
                  </a:moveTo>
                  <a:cubicBezTo>
                    <a:pt x="1215" y="257"/>
                    <a:pt x="1179" y="515"/>
                    <a:pt x="1158" y="775"/>
                  </a:cubicBezTo>
                  <a:cubicBezTo>
                    <a:pt x="1118" y="1182"/>
                    <a:pt x="1108" y="1596"/>
                    <a:pt x="1050" y="2000"/>
                  </a:cubicBezTo>
                  <a:cubicBezTo>
                    <a:pt x="879" y="3190"/>
                    <a:pt x="547" y="4332"/>
                    <a:pt x="122" y="5453"/>
                  </a:cubicBezTo>
                  <a:cubicBezTo>
                    <a:pt x="83" y="5560"/>
                    <a:pt x="58" y="5672"/>
                    <a:pt x="0" y="5878"/>
                  </a:cubicBezTo>
                  <a:cubicBezTo>
                    <a:pt x="847" y="4914"/>
                    <a:pt x="1512" y="1904"/>
                    <a:pt x="1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39"/>
            <p:cNvSpPr/>
            <p:nvPr/>
          </p:nvSpPr>
          <p:spPr>
            <a:xfrm>
              <a:off x="2109625" y="3792175"/>
              <a:ext cx="30825" cy="80375"/>
            </a:xfrm>
            <a:custGeom>
              <a:rect b="b" l="l" r="r" t="t"/>
              <a:pathLst>
                <a:path extrusionOk="0" h="3215" w="1233">
                  <a:moveTo>
                    <a:pt x="1208" y="0"/>
                  </a:moveTo>
                  <a:cubicBezTo>
                    <a:pt x="815" y="1046"/>
                    <a:pt x="425" y="2082"/>
                    <a:pt x="0" y="3215"/>
                  </a:cubicBezTo>
                  <a:cubicBezTo>
                    <a:pt x="565" y="2450"/>
                    <a:pt x="1233" y="639"/>
                    <a:pt x="1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9"/>
            <p:cNvSpPr/>
            <p:nvPr/>
          </p:nvSpPr>
          <p:spPr>
            <a:xfrm>
              <a:off x="2131675" y="3802350"/>
              <a:ext cx="23050" cy="62250"/>
            </a:xfrm>
            <a:custGeom>
              <a:rect b="b" l="l" r="r" t="t"/>
              <a:pathLst>
                <a:path extrusionOk="0" h="2490" w="922">
                  <a:moveTo>
                    <a:pt x="851" y="1"/>
                  </a:moveTo>
                  <a:lnTo>
                    <a:pt x="851" y="4"/>
                  </a:lnTo>
                  <a:cubicBezTo>
                    <a:pt x="565" y="832"/>
                    <a:pt x="283" y="1661"/>
                    <a:pt x="0" y="2490"/>
                  </a:cubicBezTo>
                  <a:cubicBezTo>
                    <a:pt x="455" y="1865"/>
                    <a:pt x="701" y="1158"/>
                    <a:pt x="890" y="425"/>
                  </a:cubicBezTo>
                  <a:cubicBezTo>
                    <a:pt x="922" y="296"/>
                    <a:pt x="865" y="143"/>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9"/>
            <p:cNvSpPr/>
            <p:nvPr/>
          </p:nvSpPr>
          <p:spPr>
            <a:xfrm>
              <a:off x="1924800" y="4284275"/>
              <a:ext cx="11825" cy="34400"/>
            </a:xfrm>
            <a:custGeom>
              <a:rect b="b" l="l" r="r" t="t"/>
              <a:pathLst>
                <a:path extrusionOk="0" h="1376" w="473">
                  <a:moveTo>
                    <a:pt x="308" y="1"/>
                  </a:moveTo>
                  <a:cubicBezTo>
                    <a:pt x="151" y="476"/>
                    <a:pt x="26" y="872"/>
                    <a:pt x="1" y="1376"/>
                  </a:cubicBezTo>
                  <a:cubicBezTo>
                    <a:pt x="126" y="1183"/>
                    <a:pt x="205" y="1065"/>
                    <a:pt x="279" y="947"/>
                  </a:cubicBezTo>
                  <a:cubicBezTo>
                    <a:pt x="344" y="711"/>
                    <a:pt x="408" y="472"/>
                    <a:pt x="472" y="237"/>
                  </a:cubicBezTo>
                  <a:cubicBezTo>
                    <a:pt x="433" y="176"/>
                    <a:pt x="394" y="119"/>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39"/>
            <p:cNvSpPr/>
            <p:nvPr/>
          </p:nvSpPr>
          <p:spPr>
            <a:xfrm>
              <a:off x="2119550" y="4040375"/>
              <a:ext cx="40900" cy="15550"/>
            </a:xfrm>
            <a:custGeom>
              <a:rect b="b" l="l" r="r" t="t"/>
              <a:pathLst>
                <a:path extrusionOk="0" h="622" w="1636">
                  <a:moveTo>
                    <a:pt x="1636" y="0"/>
                  </a:moveTo>
                  <a:cubicBezTo>
                    <a:pt x="1090" y="208"/>
                    <a:pt x="543" y="414"/>
                    <a:pt x="0" y="622"/>
                  </a:cubicBezTo>
                  <a:cubicBezTo>
                    <a:pt x="600" y="557"/>
                    <a:pt x="1168" y="404"/>
                    <a:pt x="1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9"/>
            <p:cNvSpPr/>
            <p:nvPr/>
          </p:nvSpPr>
          <p:spPr>
            <a:xfrm>
              <a:off x="2049000" y="3885025"/>
              <a:ext cx="17175" cy="29125"/>
            </a:xfrm>
            <a:custGeom>
              <a:rect b="b" l="l" r="r" t="t"/>
              <a:pathLst>
                <a:path extrusionOk="0" h="1165" w="687">
                  <a:moveTo>
                    <a:pt x="686" y="0"/>
                  </a:moveTo>
                  <a:cubicBezTo>
                    <a:pt x="457" y="307"/>
                    <a:pt x="272" y="636"/>
                    <a:pt x="86" y="968"/>
                  </a:cubicBezTo>
                  <a:cubicBezTo>
                    <a:pt x="55" y="1029"/>
                    <a:pt x="29" y="1100"/>
                    <a:pt x="1" y="1164"/>
                  </a:cubicBezTo>
                  <a:cubicBezTo>
                    <a:pt x="415" y="872"/>
                    <a:pt x="554" y="439"/>
                    <a:pt x="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9"/>
            <p:cNvSpPr/>
            <p:nvPr/>
          </p:nvSpPr>
          <p:spPr>
            <a:xfrm>
              <a:off x="2000075" y="4296350"/>
              <a:ext cx="9050" cy="19125"/>
            </a:xfrm>
            <a:custGeom>
              <a:rect b="b" l="l" r="r" t="t"/>
              <a:pathLst>
                <a:path extrusionOk="0" h="765" w="362">
                  <a:moveTo>
                    <a:pt x="115" y="0"/>
                  </a:moveTo>
                  <a:cubicBezTo>
                    <a:pt x="83" y="314"/>
                    <a:pt x="1" y="539"/>
                    <a:pt x="247" y="764"/>
                  </a:cubicBezTo>
                  <a:cubicBezTo>
                    <a:pt x="336" y="497"/>
                    <a:pt x="362" y="297"/>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9"/>
            <p:cNvSpPr/>
            <p:nvPr/>
          </p:nvSpPr>
          <p:spPr>
            <a:xfrm>
              <a:off x="2112050" y="3887250"/>
              <a:ext cx="9475" cy="17875"/>
            </a:xfrm>
            <a:custGeom>
              <a:rect b="b" l="l" r="r" t="t"/>
              <a:pathLst>
                <a:path extrusionOk="0" h="715" w="379">
                  <a:moveTo>
                    <a:pt x="378" y="0"/>
                  </a:moveTo>
                  <a:lnTo>
                    <a:pt x="378" y="0"/>
                  </a:lnTo>
                  <a:cubicBezTo>
                    <a:pt x="185" y="204"/>
                    <a:pt x="25" y="426"/>
                    <a:pt x="0" y="714"/>
                  </a:cubicBezTo>
                  <a:cubicBezTo>
                    <a:pt x="190" y="508"/>
                    <a:pt x="346" y="282"/>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9"/>
            <p:cNvSpPr/>
            <p:nvPr/>
          </p:nvSpPr>
          <p:spPr>
            <a:xfrm>
              <a:off x="2085525" y="3958850"/>
              <a:ext cx="7425" cy="10475"/>
            </a:xfrm>
            <a:custGeom>
              <a:rect b="b" l="l" r="r" t="t"/>
              <a:pathLst>
                <a:path extrusionOk="0" h="419" w="297">
                  <a:moveTo>
                    <a:pt x="239" y="1"/>
                  </a:moveTo>
                  <a:cubicBezTo>
                    <a:pt x="86" y="87"/>
                    <a:pt x="0" y="215"/>
                    <a:pt x="25" y="418"/>
                  </a:cubicBezTo>
                  <a:cubicBezTo>
                    <a:pt x="115" y="297"/>
                    <a:pt x="207" y="176"/>
                    <a:pt x="297" y="54"/>
                  </a:cubicBezTo>
                  <a:cubicBezTo>
                    <a:pt x="279" y="36"/>
                    <a:pt x="257" y="19"/>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9"/>
            <p:cNvSpPr/>
            <p:nvPr/>
          </p:nvSpPr>
          <p:spPr>
            <a:xfrm>
              <a:off x="1769900" y="3609925"/>
              <a:ext cx="99125" cy="234325"/>
            </a:xfrm>
            <a:custGeom>
              <a:rect b="b" l="l" r="r" t="t"/>
              <a:pathLst>
                <a:path extrusionOk="0" h="9373" w="3965">
                  <a:moveTo>
                    <a:pt x="80" y="1"/>
                  </a:moveTo>
                  <a:cubicBezTo>
                    <a:pt x="51" y="15"/>
                    <a:pt x="26" y="33"/>
                    <a:pt x="1" y="48"/>
                  </a:cubicBezTo>
                  <a:cubicBezTo>
                    <a:pt x="101" y="244"/>
                    <a:pt x="194" y="440"/>
                    <a:pt x="297" y="633"/>
                  </a:cubicBezTo>
                  <a:cubicBezTo>
                    <a:pt x="704" y="1398"/>
                    <a:pt x="1133" y="2151"/>
                    <a:pt x="1515" y="2930"/>
                  </a:cubicBezTo>
                  <a:cubicBezTo>
                    <a:pt x="2480" y="4901"/>
                    <a:pt x="3315" y="6915"/>
                    <a:pt x="3693" y="9094"/>
                  </a:cubicBezTo>
                  <a:cubicBezTo>
                    <a:pt x="3711" y="9193"/>
                    <a:pt x="3800" y="9279"/>
                    <a:pt x="3858" y="9372"/>
                  </a:cubicBezTo>
                  <a:cubicBezTo>
                    <a:pt x="3950" y="9122"/>
                    <a:pt x="3965" y="8898"/>
                    <a:pt x="3915" y="8687"/>
                  </a:cubicBezTo>
                  <a:cubicBezTo>
                    <a:pt x="3797" y="8143"/>
                    <a:pt x="3676" y="7597"/>
                    <a:pt x="3511" y="7068"/>
                  </a:cubicBezTo>
                  <a:cubicBezTo>
                    <a:pt x="2786" y="4705"/>
                    <a:pt x="1672" y="2519"/>
                    <a:pt x="383" y="419"/>
                  </a:cubicBezTo>
                  <a:cubicBezTo>
                    <a:pt x="294" y="272"/>
                    <a:pt x="179" y="140"/>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9"/>
            <p:cNvSpPr/>
            <p:nvPr/>
          </p:nvSpPr>
          <p:spPr>
            <a:xfrm>
              <a:off x="1472875" y="3815300"/>
              <a:ext cx="155550" cy="124825"/>
            </a:xfrm>
            <a:custGeom>
              <a:rect b="b" l="l" r="r" t="t"/>
              <a:pathLst>
                <a:path extrusionOk="0" h="4993" w="6222">
                  <a:moveTo>
                    <a:pt x="1" y="0"/>
                  </a:moveTo>
                  <a:lnTo>
                    <a:pt x="1" y="0"/>
                  </a:lnTo>
                  <a:cubicBezTo>
                    <a:pt x="593" y="704"/>
                    <a:pt x="5668" y="4754"/>
                    <a:pt x="6221" y="4993"/>
                  </a:cubicBezTo>
                  <a:cubicBezTo>
                    <a:pt x="5778" y="4403"/>
                    <a:pt x="711" y="30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9"/>
            <p:cNvSpPr/>
            <p:nvPr/>
          </p:nvSpPr>
          <p:spPr>
            <a:xfrm>
              <a:off x="1438850" y="4037775"/>
              <a:ext cx="200450" cy="73325"/>
            </a:xfrm>
            <a:custGeom>
              <a:rect b="b" l="l" r="r" t="t"/>
              <a:pathLst>
                <a:path extrusionOk="0" h="2933" w="8018">
                  <a:moveTo>
                    <a:pt x="61" y="1"/>
                  </a:moveTo>
                  <a:cubicBezTo>
                    <a:pt x="40" y="22"/>
                    <a:pt x="22" y="44"/>
                    <a:pt x="1" y="65"/>
                  </a:cubicBezTo>
                  <a:cubicBezTo>
                    <a:pt x="147" y="140"/>
                    <a:pt x="286" y="222"/>
                    <a:pt x="436" y="286"/>
                  </a:cubicBezTo>
                  <a:cubicBezTo>
                    <a:pt x="2808" y="1304"/>
                    <a:pt x="5261" y="2097"/>
                    <a:pt x="7708" y="2905"/>
                  </a:cubicBezTo>
                  <a:cubicBezTo>
                    <a:pt x="7800" y="2933"/>
                    <a:pt x="7907" y="2922"/>
                    <a:pt x="8008" y="2929"/>
                  </a:cubicBezTo>
                  <a:cubicBezTo>
                    <a:pt x="8011" y="2905"/>
                    <a:pt x="8014" y="2879"/>
                    <a:pt x="8018" y="2854"/>
                  </a:cubicBezTo>
                  <a:cubicBezTo>
                    <a:pt x="5364" y="1904"/>
                    <a:pt x="2715" y="950"/>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9"/>
            <p:cNvSpPr/>
            <p:nvPr/>
          </p:nvSpPr>
          <p:spPr>
            <a:xfrm>
              <a:off x="1668050" y="3928325"/>
              <a:ext cx="117250" cy="97700"/>
            </a:xfrm>
            <a:custGeom>
              <a:rect b="b" l="l" r="r" t="t"/>
              <a:pathLst>
                <a:path extrusionOk="0" h="3908" w="4690">
                  <a:moveTo>
                    <a:pt x="0" y="1"/>
                  </a:moveTo>
                  <a:lnTo>
                    <a:pt x="0" y="1"/>
                  </a:lnTo>
                  <a:cubicBezTo>
                    <a:pt x="832" y="1104"/>
                    <a:pt x="3857" y="3604"/>
                    <a:pt x="4689" y="3907"/>
                  </a:cubicBezTo>
                  <a:cubicBezTo>
                    <a:pt x="3882" y="3215"/>
                    <a:pt x="3086" y="2539"/>
                    <a:pt x="2293" y="1850"/>
                  </a:cubicBezTo>
                  <a:cubicBezTo>
                    <a:pt x="1779" y="1407"/>
                    <a:pt x="1282" y="943"/>
                    <a:pt x="768" y="497"/>
                  </a:cubicBezTo>
                  <a:cubicBezTo>
                    <a:pt x="564" y="319"/>
                    <a:pt x="353" y="1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9"/>
            <p:cNvSpPr/>
            <p:nvPr/>
          </p:nvSpPr>
          <p:spPr>
            <a:xfrm>
              <a:off x="1817500" y="3601200"/>
              <a:ext cx="55450" cy="136250"/>
            </a:xfrm>
            <a:custGeom>
              <a:rect b="b" l="l" r="r" t="t"/>
              <a:pathLst>
                <a:path extrusionOk="0" h="5450" w="2218">
                  <a:moveTo>
                    <a:pt x="0" y="0"/>
                  </a:moveTo>
                  <a:lnTo>
                    <a:pt x="0" y="0"/>
                  </a:lnTo>
                  <a:cubicBezTo>
                    <a:pt x="368" y="911"/>
                    <a:pt x="818" y="1782"/>
                    <a:pt x="1197" y="2690"/>
                  </a:cubicBezTo>
                  <a:cubicBezTo>
                    <a:pt x="1571" y="3593"/>
                    <a:pt x="1879" y="4528"/>
                    <a:pt x="2218" y="5450"/>
                  </a:cubicBezTo>
                  <a:cubicBezTo>
                    <a:pt x="1993" y="3418"/>
                    <a:pt x="1075" y="167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9"/>
            <p:cNvSpPr/>
            <p:nvPr/>
          </p:nvSpPr>
          <p:spPr>
            <a:xfrm>
              <a:off x="1520450" y="3740100"/>
              <a:ext cx="100650" cy="103875"/>
            </a:xfrm>
            <a:custGeom>
              <a:rect b="b" l="l" r="r" t="t"/>
              <a:pathLst>
                <a:path extrusionOk="0" h="4155" w="4026">
                  <a:moveTo>
                    <a:pt x="126" y="1"/>
                  </a:moveTo>
                  <a:cubicBezTo>
                    <a:pt x="83" y="37"/>
                    <a:pt x="43" y="76"/>
                    <a:pt x="0" y="112"/>
                  </a:cubicBezTo>
                  <a:cubicBezTo>
                    <a:pt x="65" y="208"/>
                    <a:pt x="112" y="322"/>
                    <a:pt x="190" y="401"/>
                  </a:cubicBezTo>
                  <a:cubicBezTo>
                    <a:pt x="1358" y="1604"/>
                    <a:pt x="2529" y="2801"/>
                    <a:pt x="3704" y="3997"/>
                  </a:cubicBezTo>
                  <a:cubicBezTo>
                    <a:pt x="3772" y="4065"/>
                    <a:pt x="3868" y="4101"/>
                    <a:pt x="3954" y="4154"/>
                  </a:cubicBezTo>
                  <a:cubicBezTo>
                    <a:pt x="3976" y="4123"/>
                    <a:pt x="4000" y="4090"/>
                    <a:pt x="4025" y="4062"/>
                  </a:cubicBezTo>
                  <a:cubicBezTo>
                    <a:pt x="2726" y="2708"/>
                    <a:pt x="1426" y="1355"/>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9"/>
            <p:cNvSpPr/>
            <p:nvPr/>
          </p:nvSpPr>
          <p:spPr>
            <a:xfrm>
              <a:off x="1610025" y="3657725"/>
              <a:ext cx="78025" cy="113125"/>
            </a:xfrm>
            <a:custGeom>
              <a:rect b="b" l="l" r="r" t="t"/>
              <a:pathLst>
                <a:path extrusionOk="0" h="4525" w="3121">
                  <a:moveTo>
                    <a:pt x="53" y="0"/>
                  </a:moveTo>
                  <a:cubicBezTo>
                    <a:pt x="35" y="14"/>
                    <a:pt x="17" y="32"/>
                    <a:pt x="0" y="46"/>
                  </a:cubicBezTo>
                  <a:cubicBezTo>
                    <a:pt x="28" y="103"/>
                    <a:pt x="46" y="164"/>
                    <a:pt x="82" y="210"/>
                  </a:cubicBezTo>
                  <a:cubicBezTo>
                    <a:pt x="1007" y="1532"/>
                    <a:pt x="1932" y="2853"/>
                    <a:pt x="2860" y="4171"/>
                  </a:cubicBezTo>
                  <a:cubicBezTo>
                    <a:pt x="2925" y="4268"/>
                    <a:pt x="2996" y="4357"/>
                    <a:pt x="3121" y="4525"/>
                  </a:cubicBezTo>
                  <a:cubicBezTo>
                    <a:pt x="3103" y="4371"/>
                    <a:pt x="3114" y="4307"/>
                    <a:pt x="3089" y="4264"/>
                  </a:cubicBezTo>
                  <a:cubicBezTo>
                    <a:pt x="2300" y="2928"/>
                    <a:pt x="1500" y="1599"/>
                    <a:pt x="503" y="403"/>
                  </a:cubicBezTo>
                  <a:cubicBezTo>
                    <a:pt x="375" y="250"/>
                    <a:pt x="203" y="13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9"/>
            <p:cNvSpPr/>
            <p:nvPr/>
          </p:nvSpPr>
          <p:spPr>
            <a:xfrm>
              <a:off x="1569925" y="3764325"/>
              <a:ext cx="81175" cy="89125"/>
            </a:xfrm>
            <a:custGeom>
              <a:rect b="b" l="l" r="r" t="t"/>
              <a:pathLst>
                <a:path extrusionOk="0" h="3565" w="3247">
                  <a:moveTo>
                    <a:pt x="65" y="0"/>
                  </a:moveTo>
                  <a:cubicBezTo>
                    <a:pt x="43" y="32"/>
                    <a:pt x="22" y="65"/>
                    <a:pt x="0" y="93"/>
                  </a:cubicBezTo>
                  <a:cubicBezTo>
                    <a:pt x="1050" y="1250"/>
                    <a:pt x="2100" y="2407"/>
                    <a:pt x="3147" y="3564"/>
                  </a:cubicBezTo>
                  <a:cubicBezTo>
                    <a:pt x="3179" y="3532"/>
                    <a:pt x="3211" y="3500"/>
                    <a:pt x="3246" y="3467"/>
                  </a:cubicBezTo>
                  <a:cubicBezTo>
                    <a:pt x="2933" y="3096"/>
                    <a:pt x="2625" y="2714"/>
                    <a:pt x="2303" y="2346"/>
                  </a:cubicBezTo>
                  <a:cubicBezTo>
                    <a:pt x="1664" y="1621"/>
                    <a:pt x="1014" y="900"/>
                    <a:pt x="365" y="185"/>
                  </a:cubicBezTo>
                  <a:cubicBezTo>
                    <a:pt x="289" y="100"/>
                    <a:pt x="164" y="6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9"/>
            <p:cNvSpPr/>
            <p:nvPr/>
          </p:nvSpPr>
          <p:spPr>
            <a:xfrm>
              <a:off x="1652425" y="4207600"/>
              <a:ext cx="100275" cy="9675"/>
            </a:xfrm>
            <a:custGeom>
              <a:rect b="b" l="l" r="r" t="t"/>
              <a:pathLst>
                <a:path extrusionOk="0" h="387" w="4011">
                  <a:moveTo>
                    <a:pt x="4011" y="0"/>
                  </a:moveTo>
                  <a:cubicBezTo>
                    <a:pt x="2596" y="147"/>
                    <a:pt x="1289" y="89"/>
                    <a:pt x="0" y="293"/>
                  </a:cubicBezTo>
                  <a:cubicBezTo>
                    <a:pt x="498" y="356"/>
                    <a:pt x="1026" y="386"/>
                    <a:pt x="1535" y="386"/>
                  </a:cubicBezTo>
                  <a:cubicBezTo>
                    <a:pt x="2614" y="386"/>
                    <a:pt x="3603" y="250"/>
                    <a:pt x="4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9"/>
            <p:cNvSpPr/>
            <p:nvPr/>
          </p:nvSpPr>
          <p:spPr>
            <a:xfrm>
              <a:off x="1677150" y="3702600"/>
              <a:ext cx="44125" cy="81450"/>
            </a:xfrm>
            <a:custGeom>
              <a:rect b="b" l="l" r="r" t="t"/>
              <a:pathLst>
                <a:path extrusionOk="0" h="3258" w="1765">
                  <a:moveTo>
                    <a:pt x="0" y="1"/>
                  </a:moveTo>
                  <a:cubicBezTo>
                    <a:pt x="50" y="572"/>
                    <a:pt x="971" y="2272"/>
                    <a:pt x="1764" y="3258"/>
                  </a:cubicBezTo>
                  <a:cubicBezTo>
                    <a:pt x="1693" y="2762"/>
                    <a:pt x="518" y="59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9"/>
            <p:cNvSpPr/>
            <p:nvPr/>
          </p:nvSpPr>
          <p:spPr>
            <a:xfrm>
              <a:off x="1447700" y="3944650"/>
              <a:ext cx="94025" cy="58500"/>
            </a:xfrm>
            <a:custGeom>
              <a:rect b="b" l="l" r="r" t="t"/>
              <a:pathLst>
                <a:path extrusionOk="0" h="2340" w="3761">
                  <a:moveTo>
                    <a:pt x="1" y="1"/>
                  </a:moveTo>
                  <a:cubicBezTo>
                    <a:pt x="1204" y="847"/>
                    <a:pt x="2407" y="1669"/>
                    <a:pt x="3700" y="2340"/>
                  </a:cubicBezTo>
                  <a:cubicBezTo>
                    <a:pt x="3721" y="2305"/>
                    <a:pt x="3739" y="2269"/>
                    <a:pt x="3761" y="2233"/>
                  </a:cubicBezTo>
                  <a:cubicBezTo>
                    <a:pt x="3082" y="1797"/>
                    <a:pt x="2411" y="1358"/>
                    <a:pt x="1728" y="933"/>
                  </a:cubicBezTo>
                  <a:cubicBezTo>
                    <a:pt x="1257" y="637"/>
                    <a:pt x="772" y="358"/>
                    <a:pt x="289" y="83"/>
                  </a:cubicBezTo>
                  <a:cubicBezTo>
                    <a:pt x="204" y="33"/>
                    <a:pt x="97" y="3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9"/>
            <p:cNvSpPr/>
            <p:nvPr/>
          </p:nvSpPr>
          <p:spPr>
            <a:xfrm>
              <a:off x="1719925" y="3634850"/>
              <a:ext cx="47775" cy="85375"/>
            </a:xfrm>
            <a:custGeom>
              <a:rect b="b" l="l" r="r" t="t"/>
              <a:pathLst>
                <a:path extrusionOk="0" h="3415" w="1911">
                  <a:moveTo>
                    <a:pt x="0" y="1"/>
                  </a:moveTo>
                  <a:lnTo>
                    <a:pt x="0" y="1"/>
                  </a:lnTo>
                  <a:cubicBezTo>
                    <a:pt x="635" y="1140"/>
                    <a:pt x="1275" y="2279"/>
                    <a:pt x="1911" y="3414"/>
                  </a:cubicBezTo>
                  <a:cubicBezTo>
                    <a:pt x="1522" y="2140"/>
                    <a:pt x="843" y="102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9"/>
            <p:cNvSpPr/>
            <p:nvPr/>
          </p:nvSpPr>
          <p:spPr>
            <a:xfrm>
              <a:off x="1686800" y="3659575"/>
              <a:ext cx="43225" cy="82075"/>
            </a:xfrm>
            <a:custGeom>
              <a:rect b="b" l="l" r="r" t="t"/>
              <a:pathLst>
                <a:path extrusionOk="0" h="3283" w="1729">
                  <a:moveTo>
                    <a:pt x="0" y="1"/>
                  </a:moveTo>
                  <a:cubicBezTo>
                    <a:pt x="478" y="1148"/>
                    <a:pt x="1029" y="2254"/>
                    <a:pt x="1729" y="3283"/>
                  </a:cubicBezTo>
                  <a:cubicBezTo>
                    <a:pt x="1203" y="2161"/>
                    <a:pt x="679" y="10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9"/>
            <p:cNvSpPr/>
            <p:nvPr/>
          </p:nvSpPr>
          <p:spPr>
            <a:xfrm>
              <a:off x="1755350" y="3775200"/>
              <a:ext cx="37625" cy="78150"/>
            </a:xfrm>
            <a:custGeom>
              <a:rect b="b" l="l" r="r" t="t"/>
              <a:pathLst>
                <a:path extrusionOk="0" h="3126" w="1505">
                  <a:moveTo>
                    <a:pt x="1" y="1"/>
                  </a:moveTo>
                  <a:cubicBezTo>
                    <a:pt x="87" y="554"/>
                    <a:pt x="1118" y="2737"/>
                    <a:pt x="1504" y="3126"/>
                  </a:cubicBezTo>
                  <a:cubicBezTo>
                    <a:pt x="1136" y="2015"/>
                    <a:pt x="512" y="103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9"/>
            <p:cNvSpPr/>
            <p:nvPr/>
          </p:nvSpPr>
          <p:spPr>
            <a:xfrm>
              <a:off x="1604125" y="3721025"/>
              <a:ext cx="49550" cy="66075"/>
            </a:xfrm>
            <a:custGeom>
              <a:rect b="b" l="l" r="r" t="t"/>
              <a:pathLst>
                <a:path extrusionOk="0" h="2643" w="1982">
                  <a:moveTo>
                    <a:pt x="0" y="0"/>
                  </a:moveTo>
                  <a:cubicBezTo>
                    <a:pt x="228" y="546"/>
                    <a:pt x="1339" y="2043"/>
                    <a:pt x="1982" y="2642"/>
                  </a:cubicBezTo>
                  <a:cubicBezTo>
                    <a:pt x="1464" y="1707"/>
                    <a:pt x="857" y="84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9"/>
            <p:cNvSpPr/>
            <p:nvPr/>
          </p:nvSpPr>
          <p:spPr>
            <a:xfrm>
              <a:off x="1699900" y="3629575"/>
              <a:ext cx="39575" cy="79150"/>
            </a:xfrm>
            <a:custGeom>
              <a:rect b="b" l="l" r="r" t="t"/>
              <a:pathLst>
                <a:path extrusionOk="0" h="3166" w="1583">
                  <a:moveTo>
                    <a:pt x="1" y="1"/>
                  </a:moveTo>
                  <a:lnTo>
                    <a:pt x="1" y="1"/>
                  </a:lnTo>
                  <a:cubicBezTo>
                    <a:pt x="483" y="1076"/>
                    <a:pt x="943" y="2165"/>
                    <a:pt x="1583" y="3165"/>
                  </a:cubicBezTo>
                  <a:cubicBezTo>
                    <a:pt x="1172" y="2054"/>
                    <a:pt x="633" y="100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9"/>
            <p:cNvSpPr/>
            <p:nvPr/>
          </p:nvSpPr>
          <p:spPr>
            <a:xfrm>
              <a:off x="1694550" y="4081450"/>
              <a:ext cx="60225" cy="31100"/>
            </a:xfrm>
            <a:custGeom>
              <a:rect b="b" l="l" r="r" t="t"/>
              <a:pathLst>
                <a:path extrusionOk="0" h="1244" w="2409">
                  <a:moveTo>
                    <a:pt x="0" y="0"/>
                  </a:moveTo>
                  <a:lnTo>
                    <a:pt x="0" y="0"/>
                  </a:lnTo>
                  <a:cubicBezTo>
                    <a:pt x="734" y="526"/>
                    <a:pt x="1481" y="990"/>
                    <a:pt x="2344" y="1219"/>
                  </a:cubicBezTo>
                  <a:lnTo>
                    <a:pt x="2344" y="1219"/>
                  </a:lnTo>
                  <a:cubicBezTo>
                    <a:pt x="2409" y="1013"/>
                    <a:pt x="2241" y="948"/>
                    <a:pt x="2100" y="882"/>
                  </a:cubicBezTo>
                  <a:cubicBezTo>
                    <a:pt x="1522" y="614"/>
                    <a:pt x="936" y="357"/>
                    <a:pt x="354" y="100"/>
                  </a:cubicBezTo>
                  <a:cubicBezTo>
                    <a:pt x="244" y="50"/>
                    <a:pt x="119" y="32"/>
                    <a:pt x="0" y="0"/>
                  </a:cubicBezTo>
                  <a:close/>
                  <a:moveTo>
                    <a:pt x="2344" y="1219"/>
                  </a:moveTo>
                  <a:cubicBezTo>
                    <a:pt x="2342" y="1227"/>
                    <a:pt x="2339" y="1235"/>
                    <a:pt x="2336" y="1243"/>
                  </a:cubicBezTo>
                  <a:lnTo>
                    <a:pt x="2354" y="1222"/>
                  </a:lnTo>
                  <a:cubicBezTo>
                    <a:pt x="2351" y="1221"/>
                    <a:pt x="2348" y="1220"/>
                    <a:pt x="2344" y="12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9"/>
            <p:cNvSpPr/>
            <p:nvPr/>
          </p:nvSpPr>
          <p:spPr>
            <a:xfrm>
              <a:off x="1653050" y="4089200"/>
              <a:ext cx="76700" cy="23525"/>
            </a:xfrm>
            <a:custGeom>
              <a:rect b="b" l="l" r="r" t="t"/>
              <a:pathLst>
                <a:path extrusionOk="0" h="941" w="3068">
                  <a:moveTo>
                    <a:pt x="32" y="1"/>
                  </a:moveTo>
                  <a:cubicBezTo>
                    <a:pt x="22" y="44"/>
                    <a:pt x="10" y="90"/>
                    <a:pt x="0" y="133"/>
                  </a:cubicBezTo>
                  <a:cubicBezTo>
                    <a:pt x="979" y="551"/>
                    <a:pt x="1986" y="872"/>
                    <a:pt x="3068" y="940"/>
                  </a:cubicBezTo>
                  <a:cubicBezTo>
                    <a:pt x="2057" y="626"/>
                    <a:pt x="1043" y="312"/>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9"/>
            <p:cNvSpPr/>
            <p:nvPr/>
          </p:nvSpPr>
          <p:spPr>
            <a:xfrm>
              <a:off x="1674375" y="4050375"/>
              <a:ext cx="63150" cy="32250"/>
            </a:xfrm>
            <a:custGeom>
              <a:rect b="b" l="l" r="r" t="t"/>
              <a:pathLst>
                <a:path extrusionOk="0" h="1290" w="2526">
                  <a:moveTo>
                    <a:pt x="1" y="1"/>
                  </a:moveTo>
                  <a:cubicBezTo>
                    <a:pt x="761" y="583"/>
                    <a:pt x="1615" y="975"/>
                    <a:pt x="2526" y="1290"/>
                  </a:cubicBezTo>
                  <a:cubicBezTo>
                    <a:pt x="1736" y="772"/>
                    <a:pt x="908" y="31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9"/>
            <p:cNvSpPr/>
            <p:nvPr/>
          </p:nvSpPr>
          <p:spPr>
            <a:xfrm>
              <a:off x="1452150" y="3897600"/>
              <a:ext cx="54675" cy="32075"/>
            </a:xfrm>
            <a:custGeom>
              <a:rect b="b" l="l" r="r" t="t"/>
              <a:pathLst>
                <a:path extrusionOk="0" h="1283" w="2187">
                  <a:moveTo>
                    <a:pt x="1" y="0"/>
                  </a:moveTo>
                  <a:lnTo>
                    <a:pt x="1" y="0"/>
                  </a:lnTo>
                  <a:cubicBezTo>
                    <a:pt x="347" y="426"/>
                    <a:pt x="1604" y="1162"/>
                    <a:pt x="2186" y="1283"/>
                  </a:cubicBezTo>
                  <a:cubicBezTo>
                    <a:pt x="1262" y="562"/>
                    <a:pt x="440" y="7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9"/>
            <p:cNvSpPr/>
            <p:nvPr/>
          </p:nvSpPr>
          <p:spPr>
            <a:xfrm>
              <a:off x="1723225" y="3941625"/>
              <a:ext cx="33850" cy="36275"/>
            </a:xfrm>
            <a:custGeom>
              <a:rect b="b" l="l" r="r" t="t"/>
              <a:pathLst>
                <a:path extrusionOk="0" h="1451" w="1354">
                  <a:moveTo>
                    <a:pt x="0" y="1"/>
                  </a:moveTo>
                  <a:lnTo>
                    <a:pt x="0" y="1"/>
                  </a:lnTo>
                  <a:cubicBezTo>
                    <a:pt x="490" y="565"/>
                    <a:pt x="825" y="1089"/>
                    <a:pt x="1354" y="1450"/>
                  </a:cubicBezTo>
                  <a:cubicBezTo>
                    <a:pt x="1047" y="807"/>
                    <a:pt x="521" y="25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9"/>
            <p:cNvSpPr/>
            <p:nvPr/>
          </p:nvSpPr>
          <p:spPr>
            <a:xfrm>
              <a:off x="1495275" y="4180350"/>
              <a:ext cx="41100" cy="11225"/>
            </a:xfrm>
            <a:custGeom>
              <a:rect b="b" l="l" r="r" t="t"/>
              <a:pathLst>
                <a:path extrusionOk="0" h="449" w="1644">
                  <a:moveTo>
                    <a:pt x="29" y="1"/>
                  </a:moveTo>
                  <a:cubicBezTo>
                    <a:pt x="22" y="44"/>
                    <a:pt x="11" y="87"/>
                    <a:pt x="0" y="129"/>
                  </a:cubicBezTo>
                  <a:cubicBezTo>
                    <a:pt x="379" y="301"/>
                    <a:pt x="765" y="449"/>
                    <a:pt x="1183" y="449"/>
                  </a:cubicBezTo>
                  <a:cubicBezTo>
                    <a:pt x="1332" y="449"/>
                    <a:pt x="1485" y="430"/>
                    <a:pt x="1643" y="387"/>
                  </a:cubicBezTo>
                  <a:cubicBezTo>
                    <a:pt x="1104" y="258"/>
                    <a:pt x="569" y="129"/>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9"/>
            <p:cNvSpPr/>
            <p:nvPr/>
          </p:nvSpPr>
          <p:spPr>
            <a:xfrm>
              <a:off x="1888300" y="3792175"/>
              <a:ext cx="8600" cy="42225"/>
            </a:xfrm>
            <a:custGeom>
              <a:rect b="b" l="l" r="r" t="t"/>
              <a:pathLst>
                <a:path extrusionOk="0" h="1689" w="344">
                  <a:moveTo>
                    <a:pt x="0" y="0"/>
                  </a:moveTo>
                  <a:lnTo>
                    <a:pt x="0" y="0"/>
                  </a:lnTo>
                  <a:cubicBezTo>
                    <a:pt x="76" y="571"/>
                    <a:pt x="33" y="1164"/>
                    <a:pt x="343" y="1689"/>
                  </a:cubicBezTo>
                  <a:cubicBezTo>
                    <a:pt x="343" y="1104"/>
                    <a:pt x="236" y="54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9"/>
            <p:cNvSpPr/>
            <p:nvPr/>
          </p:nvSpPr>
          <p:spPr>
            <a:xfrm>
              <a:off x="1754725" y="3811100"/>
              <a:ext cx="22450" cy="39375"/>
            </a:xfrm>
            <a:custGeom>
              <a:rect b="b" l="l" r="r" t="t"/>
              <a:pathLst>
                <a:path extrusionOk="0" h="1575" w="898">
                  <a:moveTo>
                    <a:pt x="1" y="0"/>
                  </a:moveTo>
                  <a:cubicBezTo>
                    <a:pt x="262" y="525"/>
                    <a:pt x="522" y="1050"/>
                    <a:pt x="779" y="1575"/>
                  </a:cubicBezTo>
                  <a:cubicBezTo>
                    <a:pt x="819" y="1561"/>
                    <a:pt x="858" y="1547"/>
                    <a:pt x="897" y="1532"/>
                  </a:cubicBezTo>
                  <a:cubicBezTo>
                    <a:pt x="658" y="989"/>
                    <a:pt x="397" y="4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9"/>
            <p:cNvSpPr/>
            <p:nvPr/>
          </p:nvSpPr>
          <p:spPr>
            <a:xfrm>
              <a:off x="1567425" y="4139725"/>
              <a:ext cx="43775" cy="15150"/>
            </a:xfrm>
            <a:custGeom>
              <a:rect b="b" l="l" r="r" t="t"/>
              <a:pathLst>
                <a:path extrusionOk="0" h="606" w="1751">
                  <a:moveTo>
                    <a:pt x="0" y="1"/>
                  </a:moveTo>
                  <a:lnTo>
                    <a:pt x="0" y="1"/>
                  </a:lnTo>
                  <a:cubicBezTo>
                    <a:pt x="526" y="376"/>
                    <a:pt x="1136" y="462"/>
                    <a:pt x="1729" y="605"/>
                  </a:cubicBezTo>
                  <a:cubicBezTo>
                    <a:pt x="1736" y="562"/>
                    <a:pt x="1743" y="523"/>
                    <a:pt x="1750" y="483"/>
                  </a:cubicBezTo>
                  <a:cubicBezTo>
                    <a:pt x="1168" y="322"/>
                    <a:pt x="582" y="1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9"/>
            <p:cNvSpPr/>
            <p:nvPr/>
          </p:nvSpPr>
          <p:spPr>
            <a:xfrm>
              <a:off x="1610550" y="3900025"/>
              <a:ext cx="33400" cy="27600"/>
            </a:xfrm>
            <a:custGeom>
              <a:rect b="b" l="l" r="r" t="t"/>
              <a:pathLst>
                <a:path extrusionOk="0" h="1104" w="1336">
                  <a:moveTo>
                    <a:pt x="29" y="0"/>
                  </a:moveTo>
                  <a:lnTo>
                    <a:pt x="1" y="32"/>
                  </a:lnTo>
                  <a:cubicBezTo>
                    <a:pt x="332" y="497"/>
                    <a:pt x="757" y="846"/>
                    <a:pt x="1257" y="1103"/>
                  </a:cubicBezTo>
                  <a:cubicBezTo>
                    <a:pt x="1282" y="1072"/>
                    <a:pt x="1308" y="1039"/>
                    <a:pt x="1336" y="1007"/>
                  </a:cubicBezTo>
                  <a:cubicBezTo>
                    <a:pt x="900" y="671"/>
                    <a:pt x="464" y="336"/>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9"/>
            <p:cNvSpPr/>
            <p:nvPr/>
          </p:nvSpPr>
          <p:spPr>
            <a:xfrm>
              <a:off x="1777050" y="3644575"/>
              <a:ext cx="17450" cy="40375"/>
            </a:xfrm>
            <a:custGeom>
              <a:rect b="b" l="l" r="r" t="t"/>
              <a:pathLst>
                <a:path extrusionOk="0" h="1615" w="698">
                  <a:moveTo>
                    <a:pt x="0" y="1"/>
                  </a:moveTo>
                  <a:cubicBezTo>
                    <a:pt x="100" y="565"/>
                    <a:pt x="379" y="1197"/>
                    <a:pt x="697" y="1615"/>
                  </a:cubicBezTo>
                  <a:cubicBezTo>
                    <a:pt x="575" y="976"/>
                    <a:pt x="286" y="49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9"/>
            <p:cNvSpPr/>
            <p:nvPr/>
          </p:nvSpPr>
          <p:spPr>
            <a:xfrm>
              <a:off x="1475450" y="3838250"/>
              <a:ext cx="32075" cy="20000"/>
            </a:xfrm>
            <a:custGeom>
              <a:rect b="b" l="l" r="r" t="t"/>
              <a:pathLst>
                <a:path extrusionOk="0" h="800" w="1283">
                  <a:moveTo>
                    <a:pt x="0" y="0"/>
                  </a:moveTo>
                  <a:lnTo>
                    <a:pt x="0" y="0"/>
                  </a:lnTo>
                  <a:cubicBezTo>
                    <a:pt x="397" y="268"/>
                    <a:pt x="798" y="532"/>
                    <a:pt x="1194" y="800"/>
                  </a:cubicBezTo>
                  <a:cubicBezTo>
                    <a:pt x="1222" y="754"/>
                    <a:pt x="1254" y="711"/>
                    <a:pt x="1283" y="665"/>
                  </a:cubicBezTo>
                  <a:cubicBezTo>
                    <a:pt x="883" y="403"/>
                    <a:pt x="540" y="4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9"/>
            <p:cNvSpPr/>
            <p:nvPr/>
          </p:nvSpPr>
          <p:spPr>
            <a:xfrm>
              <a:off x="1598325" y="3987800"/>
              <a:ext cx="30275" cy="15900"/>
            </a:xfrm>
            <a:custGeom>
              <a:rect b="b" l="l" r="r" t="t"/>
              <a:pathLst>
                <a:path extrusionOk="0" h="636" w="1211">
                  <a:moveTo>
                    <a:pt x="0" y="0"/>
                  </a:moveTo>
                  <a:lnTo>
                    <a:pt x="0" y="0"/>
                  </a:lnTo>
                  <a:cubicBezTo>
                    <a:pt x="340" y="339"/>
                    <a:pt x="721" y="589"/>
                    <a:pt x="1210" y="635"/>
                  </a:cubicBezTo>
                  <a:cubicBezTo>
                    <a:pt x="807" y="425"/>
                    <a:pt x="404" y="21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9"/>
            <p:cNvSpPr/>
            <p:nvPr/>
          </p:nvSpPr>
          <p:spPr>
            <a:xfrm>
              <a:off x="1646625" y="3640200"/>
              <a:ext cx="20275" cy="24300"/>
            </a:xfrm>
            <a:custGeom>
              <a:rect b="b" l="l" r="r" t="t"/>
              <a:pathLst>
                <a:path extrusionOk="0" h="972" w="811">
                  <a:moveTo>
                    <a:pt x="0" y="1"/>
                  </a:moveTo>
                  <a:lnTo>
                    <a:pt x="0" y="1"/>
                  </a:lnTo>
                  <a:cubicBezTo>
                    <a:pt x="297" y="367"/>
                    <a:pt x="443" y="737"/>
                    <a:pt x="787" y="947"/>
                  </a:cubicBezTo>
                  <a:lnTo>
                    <a:pt x="787" y="947"/>
                  </a:lnTo>
                  <a:cubicBezTo>
                    <a:pt x="595" y="459"/>
                    <a:pt x="446" y="271"/>
                    <a:pt x="0" y="1"/>
                  </a:cubicBezTo>
                  <a:close/>
                  <a:moveTo>
                    <a:pt x="787" y="947"/>
                  </a:moveTo>
                  <a:cubicBezTo>
                    <a:pt x="790" y="955"/>
                    <a:pt x="793" y="964"/>
                    <a:pt x="796" y="972"/>
                  </a:cubicBezTo>
                  <a:lnTo>
                    <a:pt x="811" y="962"/>
                  </a:lnTo>
                  <a:cubicBezTo>
                    <a:pt x="803" y="957"/>
                    <a:pt x="795" y="952"/>
                    <a:pt x="787" y="9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9"/>
            <p:cNvSpPr/>
            <p:nvPr/>
          </p:nvSpPr>
          <p:spPr>
            <a:xfrm>
              <a:off x="1541250" y="4239900"/>
              <a:ext cx="30025" cy="1025"/>
            </a:xfrm>
            <a:custGeom>
              <a:rect b="b" l="l" r="r" t="t"/>
              <a:pathLst>
                <a:path extrusionOk="0" h="41" w="1201">
                  <a:moveTo>
                    <a:pt x="1" y="1"/>
                  </a:moveTo>
                  <a:lnTo>
                    <a:pt x="1" y="40"/>
                  </a:lnTo>
                  <a:lnTo>
                    <a:pt x="1197" y="40"/>
                  </a:lnTo>
                  <a:cubicBezTo>
                    <a:pt x="1197" y="30"/>
                    <a:pt x="1197" y="15"/>
                    <a:pt x="1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9"/>
            <p:cNvSpPr/>
            <p:nvPr/>
          </p:nvSpPr>
          <p:spPr>
            <a:xfrm>
              <a:off x="1577675" y="3685575"/>
              <a:ext cx="12725" cy="16175"/>
            </a:xfrm>
            <a:custGeom>
              <a:rect b="b" l="l" r="r" t="t"/>
              <a:pathLst>
                <a:path extrusionOk="0" h="647" w="509">
                  <a:moveTo>
                    <a:pt x="1" y="0"/>
                  </a:moveTo>
                  <a:lnTo>
                    <a:pt x="1" y="0"/>
                  </a:lnTo>
                  <a:cubicBezTo>
                    <a:pt x="68" y="261"/>
                    <a:pt x="183" y="475"/>
                    <a:pt x="508" y="647"/>
                  </a:cubicBezTo>
                  <a:cubicBezTo>
                    <a:pt x="394" y="304"/>
                    <a:pt x="261" y="10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9"/>
            <p:cNvSpPr/>
            <p:nvPr/>
          </p:nvSpPr>
          <p:spPr>
            <a:xfrm>
              <a:off x="1782400" y="4003950"/>
              <a:ext cx="19600" cy="13900"/>
            </a:xfrm>
            <a:custGeom>
              <a:rect b="b" l="l" r="r" t="t"/>
              <a:pathLst>
                <a:path extrusionOk="0" h="556" w="784">
                  <a:moveTo>
                    <a:pt x="0" y="0"/>
                  </a:moveTo>
                  <a:cubicBezTo>
                    <a:pt x="183" y="227"/>
                    <a:pt x="299" y="555"/>
                    <a:pt x="634" y="555"/>
                  </a:cubicBezTo>
                  <a:cubicBezTo>
                    <a:pt x="679" y="555"/>
                    <a:pt x="729" y="549"/>
                    <a:pt x="783" y="536"/>
                  </a:cubicBezTo>
                  <a:lnTo>
                    <a:pt x="780" y="533"/>
                  </a:lnTo>
                  <a:cubicBezTo>
                    <a:pt x="493" y="393"/>
                    <a:pt x="358" y="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9"/>
            <p:cNvSpPr/>
            <p:nvPr/>
          </p:nvSpPr>
          <p:spPr>
            <a:xfrm>
              <a:off x="1518750" y="4224375"/>
              <a:ext cx="24575" cy="1375"/>
            </a:xfrm>
            <a:custGeom>
              <a:rect b="b" l="l" r="r" t="t"/>
              <a:pathLst>
                <a:path extrusionOk="0" h="55" w="983">
                  <a:moveTo>
                    <a:pt x="1" y="0"/>
                  </a:moveTo>
                  <a:cubicBezTo>
                    <a:pt x="1" y="18"/>
                    <a:pt x="1" y="36"/>
                    <a:pt x="4" y="54"/>
                  </a:cubicBezTo>
                  <a:lnTo>
                    <a:pt x="976" y="54"/>
                  </a:lnTo>
                  <a:cubicBezTo>
                    <a:pt x="976" y="36"/>
                    <a:pt x="979" y="18"/>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9"/>
            <p:cNvSpPr/>
            <p:nvPr/>
          </p:nvSpPr>
          <p:spPr>
            <a:xfrm>
              <a:off x="1482425" y="4132875"/>
              <a:ext cx="23400" cy="9750"/>
            </a:xfrm>
            <a:custGeom>
              <a:rect b="b" l="l" r="r" t="t"/>
              <a:pathLst>
                <a:path extrusionOk="0" h="390" w="936">
                  <a:moveTo>
                    <a:pt x="43" y="0"/>
                  </a:moveTo>
                  <a:cubicBezTo>
                    <a:pt x="29" y="43"/>
                    <a:pt x="15" y="90"/>
                    <a:pt x="0" y="132"/>
                  </a:cubicBezTo>
                  <a:cubicBezTo>
                    <a:pt x="300" y="218"/>
                    <a:pt x="604" y="304"/>
                    <a:pt x="904" y="390"/>
                  </a:cubicBezTo>
                  <a:cubicBezTo>
                    <a:pt x="915" y="350"/>
                    <a:pt x="926" y="307"/>
                    <a:pt x="936" y="268"/>
                  </a:cubicBezTo>
                  <a:cubicBezTo>
                    <a:pt x="639" y="179"/>
                    <a:pt x="343" y="9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9"/>
            <p:cNvSpPr/>
            <p:nvPr/>
          </p:nvSpPr>
          <p:spPr>
            <a:xfrm>
              <a:off x="1747400" y="4046275"/>
              <a:ext cx="14125" cy="6525"/>
            </a:xfrm>
            <a:custGeom>
              <a:rect b="b" l="l" r="r" t="t"/>
              <a:pathLst>
                <a:path extrusionOk="0" h="261" w="565">
                  <a:moveTo>
                    <a:pt x="12" y="0"/>
                  </a:moveTo>
                  <a:lnTo>
                    <a:pt x="1" y="15"/>
                  </a:lnTo>
                  <a:cubicBezTo>
                    <a:pt x="8" y="18"/>
                    <a:pt x="15" y="21"/>
                    <a:pt x="22" y="24"/>
                  </a:cubicBezTo>
                  <a:lnTo>
                    <a:pt x="22" y="24"/>
                  </a:lnTo>
                  <a:cubicBezTo>
                    <a:pt x="19" y="16"/>
                    <a:pt x="15" y="8"/>
                    <a:pt x="12" y="0"/>
                  </a:cubicBezTo>
                  <a:close/>
                  <a:moveTo>
                    <a:pt x="22" y="24"/>
                  </a:moveTo>
                  <a:cubicBezTo>
                    <a:pt x="121" y="237"/>
                    <a:pt x="341" y="254"/>
                    <a:pt x="565" y="261"/>
                  </a:cubicBezTo>
                  <a:cubicBezTo>
                    <a:pt x="383" y="181"/>
                    <a:pt x="201" y="102"/>
                    <a:pt x="22"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9"/>
            <p:cNvSpPr/>
            <p:nvPr/>
          </p:nvSpPr>
          <p:spPr>
            <a:xfrm>
              <a:off x="1731250" y="4036525"/>
              <a:ext cx="16450" cy="10125"/>
            </a:xfrm>
            <a:custGeom>
              <a:rect b="b" l="l" r="r" t="t"/>
              <a:pathLst>
                <a:path extrusionOk="0" h="405" w="658">
                  <a:moveTo>
                    <a:pt x="50" y="1"/>
                  </a:moveTo>
                  <a:cubicBezTo>
                    <a:pt x="32" y="19"/>
                    <a:pt x="19" y="36"/>
                    <a:pt x="1" y="54"/>
                  </a:cubicBezTo>
                  <a:cubicBezTo>
                    <a:pt x="175" y="230"/>
                    <a:pt x="360" y="388"/>
                    <a:pt x="626" y="390"/>
                  </a:cubicBezTo>
                  <a:lnTo>
                    <a:pt x="626" y="390"/>
                  </a:lnTo>
                  <a:cubicBezTo>
                    <a:pt x="433" y="259"/>
                    <a:pt x="240" y="132"/>
                    <a:pt x="50" y="1"/>
                  </a:cubicBezTo>
                  <a:close/>
                  <a:moveTo>
                    <a:pt x="658" y="390"/>
                  </a:moveTo>
                  <a:cubicBezTo>
                    <a:pt x="649" y="390"/>
                    <a:pt x="641" y="391"/>
                    <a:pt x="633" y="391"/>
                  </a:cubicBezTo>
                  <a:cubicBezTo>
                    <a:pt x="631" y="391"/>
                    <a:pt x="628" y="391"/>
                    <a:pt x="626" y="390"/>
                  </a:cubicBezTo>
                  <a:lnTo>
                    <a:pt x="626" y="390"/>
                  </a:lnTo>
                  <a:cubicBezTo>
                    <a:pt x="633" y="395"/>
                    <a:pt x="640" y="400"/>
                    <a:pt x="647" y="405"/>
                  </a:cubicBezTo>
                  <a:lnTo>
                    <a:pt x="658"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9"/>
            <p:cNvSpPr/>
            <p:nvPr/>
          </p:nvSpPr>
          <p:spPr>
            <a:xfrm>
              <a:off x="1599475" y="3892850"/>
              <a:ext cx="11800" cy="7975"/>
            </a:xfrm>
            <a:custGeom>
              <a:rect b="b" l="l" r="r" t="t"/>
              <a:pathLst>
                <a:path extrusionOk="0" h="319" w="472">
                  <a:moveTo>
                    <a:pt x="39" y="1"/>
                  </a:moveTo>
                  <a:cubicBezTo>
                    <a:pt x="26" y="1"/>
                    <a:pt x="14" y="1"/>
                    <a:pt x="0" y="2"/>
                  </a:cubicBezTo>
                  <a:cubicBezTo>
                    <a:pt x="147" y="109"/>
                    <a:pt x="294" y="212"/>
                    <a:pt x="444" y="319"/>
                  </a:cubicBezTo>
                  <a:lnTo>
                    <a:pt x="472" y="287"/>
                  </a:lnTo>
                  <a:cubicBezTo>
                    <a:pt x="384" y="119"/>
                    <a:pt x="258" y="1"/>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9"/>
            <p:cNvSpPr/>
            <p:nvPr/>
          </p:nvSpPr>
          <p:spPr>
            <a:xfrm>
              <a:off x="1666525" y="3664225"/>
              <a:ext cx="6600" cy="14125"/>
            </a:xfrm>
            <a:custGeom>
              <a:rect b="b" l="l" r="r" t="t"/>
              <a:pathLst>
                <a:path extrusionOk="0" h="565" w="264">
                  <a:moveTo>
                    <a:pt x="15" y="1"/>
                  </a:moveTo>
                  <a:lnTo>
                    <a:pt x="0" y="11"/>
                  </a:lnTo>
                  <a:cubicBezTo>
                    <a:pt x="8" y="15"/>
                    <a:pt x="16" y="19"/>
                    <a:pt x="24" y="23"/>
                  </a:cubicBezTo>
                  <a:lnTo>
                    <a:pt x="24" y="23"/>
                  </a:lnTo>
                  <a:cubicBezTo>
                    <a:pt x="21" y="15"/>
                    <a:pt x="18" y="8"/>
                    <a:pt x="15" y="1"/>
                  </a:cubicBezTo>
                  <a:close/>
                  <a:moveTo>
                    <a:pt x="24" y="23"/>
                  </a:moveTo>
                  <a:cubicBezTo>
                    <a:pt x="99" y="205"/>
                    <a:pt x="175" y="386"/>
                    <a:pt x="251" y="565"/>
                  </a:cubicBezTo>
                  <a:cubicBezTo>
                    <a:pt x="264" y="337"/>
                    <a:pt x="228" y="130"/>
                    <a:pt x="24"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9"/>
            <p:cNvSpPr/>
            <p:nvPr/>
          </p:nvSpPr>
          <p:spPr>
            <a:xfrm>
              <a:off x="1661600" y="3865575"/>
              <a:ext cx="7975" cy="8675"/>
            </a:xfrm>
            <a:custGeom>
              <a:rect b="b" l="l" r="r" t="t"/>
              <a:pathLst>
                <a:path extrusionOk="0" h="347" w="319">
                  <a:moveTo>
                    <a:pt x="97" y="0"/>
                  </a:moveTo>
                  <a:cubicBezTo>
                    <a:pt x="65" y="22"/>
                    <a:pt x="33" y="43"/>
                    <a:pt x="1" y="68"/>
                  </a:cubicBezTo>
                  <a:cubicBezTo>
                    <a:pt x="54" y="121"/>
                    <a:pt x="101" y="182"/>
                    <a:pt x="158" y="236"/>
                  </a:cubicBezTo>
                  <a:cubicBezTo>
                    <a:pt x="197" y="271"/>
                    <a:pt x="247" y="296"/>
                    <a:pt x="319" y="346"/>
                  </a:cubicBezTo>
                  <a:cubicBezTo>
                    <a:pt x="230" y="203"/>
                    <a:pt x="166" y="99"/>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9"/>
            <p:cNvSpPr/>
            <p:nvPr/>
          </p:nvSpPr>
          <p:spPr>
            <a:xfrm>
              <a:off x="1543050" y="3931875"/>
              <a:ext cx="10200" cy="8600"/>
            </a:xfrm>
            <a:custGeom>
              <a:rect b="b" l="l" r="r" t="t"/>
              <a:pathLst>
                <a:path extrusionOk="0" h="344" w="408">
                  <a:moveTo>
                    <a:pt x="43" y="1"/>
                  </a:moveTo>
                  <a:cubicBezTo>
                    <a:pt x="29" y="27"/>
                    <a:pt x="14" y="51"/>
                    <a:pt x="1" y="76"/>
                  </a:cubicBezTo>
                  <a:cubicBezTo>
                    <a:pt x="118" y="162"/>
                    <a:pt x="240" y="251"/>
                    <a:pt x="361" y="344"/>
                  </a:cubicBezTo>
                  <a:cubicBezTo>
                    <a:pt x="379" y="301"/>
                    <a:pt x="408" y="258"/>
                    <a:pt x="400" y="255"/>
                  </a:cubicBezTo>
                  <a:cubicBezTo>
                    <a:pt x="286" y="165"/>
                    <a:pt x="164" y="87"/>
                    <a:pt x="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9"/>
            <p:cNvSpPr/>
            <p:nvPr/>
          </p:nvSpPr>
          <p:spPr>
            <a:xfrm>
              <a:off x="1825075" y="3813325"/>
              <a:ext cx="4850" cy="9750"/>
            </a:xfrm>
            <a:custGeom>
              <a:rect b="b" l="l" r="r" t="t"/>
              <a:pathLst>
                <a:path extrusionOk="0" h="390" w="194">
                  <a:moveTo>
                    <a:pt x="69" y="0"/>
                  </a:moveTo>
                  <a:cubicBezTo>
                    <a:pt x="47" y="7"/>
                    <a:pt x="22" y="12"/>
                    <a:pt x="1" y="18"/>
                  </a:cubicBezTo>
                  <a:cubicBezTo>
                    <a:pt x="29" y="144"/>
                    <a:pt x="62" y="264"/>
                    <a:pt x="90" y="390"/>
                  </a:cubicBezTo>
                  <a:cubicBezTo>
                    <a:pt x="126" y="383"/>
                    <a:pt x="162" y="376"/>
                    <a:pt x="194" y="368"/>
                  </a:cubicBezTo>
                  <a:cubicBezTo>
                    <a:pt x="151" y="247"/>
                    <a:pt x="111" y="122"/>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9"/>
            <p:cNvSpPr/>
            <p:nvPr/>
          </p:nvSpPr>
          <p:spPr>
            <a:xfrm>
              <a:off x="1985100" y="3926350"/>
              <a:ext cx="38125" cy="131100"/>
            </a:xfrm>
            <a:custGeom>
              <a:rect b="b" l="l" r="r" t="t"/>
              <a:pathLst>
                <a:path extrusionOk="0" h="5244" w="1525">
                  <a:moveTo>
                    <a:pt x="1353" y="1"/>
                  </a:moveTo>
                  <a:lnTo>
                    <a:pt x="1353" y="1"/>
                  </a:lnTo>
                  <a:cubicBezTo>
                    <a:pt x="1314" y="98"/>
                    <a:pt x="1299" y="194"/>
                    <a:pt x="1296" y="294"/>
                  </a:cubicBezTo>
                  <a:cubicBezTo>
                    <a:pt x="1213" y="1776"/>
                    <a:pt x="900" y="3200"/>
                    <a:pt x="196" y="4522"/>
                  </a:cubicBezTo>
                  <a:cubicBezTo>
                    <a:pt x="139" y="4629"/>
                    <a:pt x="92" y="4747"/>
                    <a:pt x="56" y="4865"/>
                  </a:cubicBezTo>
                  <a:cubicBezTo>
                    <a:pt x="1" y="5065"/>
                    <a:pt x="110" y="5165"/>
                    <a:pt x="287" y="5216"/>
                  </a:cubicBezTo>
                  <a:lnTo>
                    <a:pt x="287" y="5216"/>
                  </a:lnTo>
                  <a:cubicBezTo>
                    <a:pt x="351" y="5011"/>
                    <a:pt x="407" y="4802"/>
                    <a:pt x="482" y="4597"/>
                  </a:cubicBezTo>
                  <a:cubicBezTo>
                    <a:pt x="692" y="4015"/>
                    <a:pt x="953" y="3451"/>
                    <a:pt x="1121" y="2854"/>
                  </a:cubicBezTo>
                  <a:cubicBezTo>
                    <a:pt x="1378" y="1926"/>
                    <a:pt x="1525" y="972"/>
                    <a:pt x="1353" y="1"/>
                  </a:cubicBezTo>
                  <a:close/>
                  <a:moveTo>
                    <a:pt x="287" y="5216"/>
                  </a:moveTo>
                  <a:cubicBezTo>
                    <a:pt x="284" y="5225"/>
                    <a:pt x="281" y="5234"/>
                    <a:pt x="278" y="5244"/>
                  </a:cubicBezTo>
                  <a:lnTo>
                    <a:pt x="296" y="5219"/>
                  </a:lnTo>
                  <a:cubicBezTo>
                    <a:pt x="293" y="5218"/>
                    <a:pt x="290" y="5217"/>
                    <a:pt x="287" y="52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9"/>
            <p:cNvSpPr/>
            <p:nvPr/>
          </p:nvSpPr>
          <p:spPr>
            <a:xfrm>
              <a:off x="1893475" y="3887950"/>
              <a:ext cx="40475" cy="147175"/>
            </a:xfrm>
            <a:custGeom>
              <a:rect b="b" l="l" r="r" t="t"/>
              <a:pathLst>
                <a:path extrusionOk="0" h="5887" w="1619">
                  <a:moveTo>
                    <a:pt x="1" y="1"/>
                  </a:moveTo>
                  <a:lnTo>
                    <a:pt x="1" y="1"/>
                  </a:lnTo>
                  <a:cubicBezTo>
                    <a:pt x="804" y="1883"/>
                    <a:pt x="1315" y="3836"/>
                    <a:pt x="1471" y="5887"/>
                  </a:cubicBezTo>
                  <a:cubicBezTo>
                    <a:pt x="1618" y="4483"/>
                    <a:pt x="850" y="106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9"/>
            <p:cNvSpPr/>
            <p:nvPr/>
          </p:nvSpPr>
          <p:spPr>
            <a:xfrm>
              <a:off x="1860450" y="3908775"/>
              <a:ext cx="48050" cy="100625"/>
            </a:xfrm>
            <a:custGeom>
              <a:rect b="b" l="l" r="r" t="t"/>
              <a:pathLst>
                <a:path extrusionOk="0" h="4025" w="1922">
                  <a:moveTo>
                    <a:pt x="0" y="0"/>
                  </a:moveTo>
                  <a:lnTo>
                    <a:pt x="0" y="0"/>
                  </a:lnTo>
                  <a:cubicBezTo>
                    <a:pt x="636" y="1350"/>
                    <a:pt x="1275" y="2696"/>
                    <a:pt x="1904" y="4025"/>
                  </a:cubicBezTo>
                  <a:cubicBezTo>
                    <a:pt x="1922" y="3207"/>
                    <a:pt x="925" y="103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9"/>
            <p:cNvSpPr/>
            <p:nvPr/>
          </p:nvSpPr>
          <p:spPr>
            <a:xfrm>
              <a:off x="1944450" y="3972425"/>
              <a:ext cx="6900" cy="69125"/>
            </a:xfrm>
            <a:custGeom>
              <a:rect b="b" l="l" r="r" t="t"/>
              <a:pathLst>
                <a:path extrusionOk="0" h="2765" w="276">
                  <a:moveTo>
                    <a:pt x="58" y="0"/>
                  </a:moveTo>
                  <a:lnTo>
                    <a:pt x="44" y="15"/>
                  </a:lnTo>
                  <a:cubicBezTo>
                    <a:pt x="48" y="19"/>
                    <a:pt x="53" y="23"/>
                    <a:pt x="58" y="27"/>
                  </a:cubicBezTo>
                  <a:lnTo>
                    <a:pt x="58" y="27"/>
                  </a:lnTo>
                  <a:cubicBezTo>
                    <a:pt x="58" y="18"/>
                    <a:pt x="58" y="9"/>
                    <a:pt x="58" y="0"/>
                  </a:cubicBezTo>
                  <a:close/>
                  <a:moveTo>
                    <a:pt x="58" y="27"/>
                  </a:moveTo>
                  <a:lnTo>
                    <a:pt x="58" y="27"/>
                  </a:lnTo>
                  <a:cubicBezTo>
                    <a:pt x="40" y="921"/>
                    <a:pt x="22" y="1816"/>
                    <a:pt x="1" y="2765"/>
                  </a:cubicBezTo>
                  <a:cubicBezTo>
                    <a:pt x="218" y="1990"/>
                    <a:pt x="276" y="729"/>
                    <a:pt x="129" y="97"/>
                  </a:cubicBezTo>
                  <a:cubicBezTo>
                    <a:pt x="123" y="69"/>
                    <a:pt x="88" y="50"/>
                    <a:pt x="58" y="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9"/>
            <p:cNvSpPr/>
            <p:nvPr/>
          </p:nvSpPr>
          <p:spPr>
            <a:xfrm>
              <a:off x="1992050" y="4019475"/>
              <a:ext cx="21625" cy="47625"/>
            </a:xfrm>
            <a:custGeom>
              <a:rect b="b" l="l" r="r" t="t"/>
              <a:pathLst>
                <a:path extrusionOk="0" h="1905" w="865">
                  <a:moveTo>
                    <a:pt x="864" y="1"/>
                  </a:moveTo>
                  <a:lnTo>
                    <a:pt x="864" y="1"/>
                  </a:lnTo>
                  <a:cubicBezTo>
                    <a:pt x="546" y="554"/>
                    <a:pt x="276" y="1036"/>
                    <a:pt x="0" y="1519"/>
                  </a:cubicBezTo>
                  <a:lnTo>
                    <a:pt x="18" y="1494"/>
                  </a:lnTo>
                  <a:cubicBezTo>
                    <a:pt x="49" y="1622"/>
                    <a:pt x="76" y="1754"/>
                    <a:pt x="106" y="1884"/>
                  </a:cubicBezTo>
                  <a:lnTo>
                    <a:pt x="106" y="1884"/>
                  </a:lnTo>
                  <a:cubicBezTo>
                    <a:pt x="229" y="1631"/>
                    <a:pt x="352" y="1375"/>
                    <a:pt x="475" y="1122"/>
                  </a:cubicBezTo>
                  <a:cubicBezTo>
                    <a:pt x="640" y="790"/>
                    <a:pt x="825" y="461"/>
                    <a:pt x="864" y="1"/>
                  </a:cubicBezTo>
                  <a:close/>
                  <a:moveTo>
                    <a:pt x="106" y="1884"/>
                  </a:moveTo>
                  <a:lnTo>
                    <a:pt x="106" y="1884"/>
                  </a:lnTo>
                  <a:cubicBezTo>
                    <a:pt x="104" y="1888"/>
                    <a:pt x="102" y="1892"/>
                    <a:pt x="100" y="1897"/>
                  </a:cubicBezTo>
                  <a:lnTo>
                    <a:pt x="111" y="1904"/>
                  </a:lnTo>
                  <a:cubicBezTo>
                    <a:pt x="109" y="1897"/>
                    <a:pt x="108" y="1891"/>
                    <a:pt x="106" y="18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9"/>
            <p:cNvSpPr/>
            <p:nvPr/>
          </p:nvSpPr>
          <p:spPr>
            <a:xfrm>
              <a:off x="1924800" y="3898325"/>
              <a:ext cx="9500" cy="27875"/>
            </a:xfrm>
            <a:custGeom>
              <a:rect b="b" l="l" r="r" t="t"/>
              <a:pathLst>
                <a:path extrusionOk="0" h="1115" w="380">
                  <a:moveTo>
                    <a:pt x="1" y="1"/>
                  </a:moveTo>
                  <a:cubicBezTo>
                    <a:pt x="126" y="372"/>
                    <a:pt x="251" y="743"/>
                    <a:pt x="380" y="1115"/>
                  </a:cubicBezTo>
                  <a:cubicBezTo>
                    <a:pt x="351" y="708"/>
                    <a:pt x="322" y="30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9"/>
            <p:cNvSpPr/>
            <p:nvPr/>
          </p:nvSpPr>
          <p:spPr>
            <a:xfrm>
              <a:off x="1881775" y="3911000"/>
              <a:ext cx="9675" cy="21800"/>
            </a:xfrm>
            <a:custGeom>
              <a:rect b="b" l="l" r="r" t="t"/>
              <a:pathLst>
                <a:path extrusionOk="0" h="872" w="387">
                  <a:moveTo>
                    <a:pt x="1" y="0"/>
                  </a:moveTo>
                  <a:lnTo>
                    <a:pt x="1" y="0"/>
                  </a:lnTo>
                  <a:cubicBezTo>
                    <a:pt x="126" y="293"/>
                    <a:pt x="254" y="583"/>
                    <a:pt x="380" y="872"/>
                  </a:cubicBezTo>
                  <a:cubicBezTo>
                    <a:pt x="386" y="508"/>
                    <a:pt x="311" y="19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9"/>
            <p:cNvSpPr/>
            <p:nvPr/>
          </p:nvSpPr>
          <p:spPr>
            <a:xfrm>
              <a:off x="1943650" y="3959575"/>
              <a:ext cx="2275" cy="13250"/>
            </a:xfrm>
            <a:custGeom>
              <a:rect b="b" l="l" r="r" t="t"/>
              <a:pathLst>
                <a:path extrusionOk="0" h="530" w="91">
                  <a:moveTo>
                    <a:pt x="76" y="0"/>
                  </a:moveTo>
                  <a:cubicBezTo>
                    <a:pt x="8" y="125"/>
                    <a:pt x="0" y="243"/>
                    <a:pt x="11" y="361"/>
                  </a:cubicBezTo>
                  <a:cubicBezTo>
                    <a:pt x="17" y="405"/>
                    <a:pt x="50" y="448"/>
                    <a:pt x="76" y="489"/>
                  </a:cubicBezTo>
                  <a:lnTo>
                    <a:pt x="76" y="489"/>
                  </a:lnTo>
                  <a:lnTo>
                    <a:pt x="76" y="0"/>
                  </a:lnTo>
                  <a:close/>
                  <a:moveTo>
                    <a:pt x="76" y="489"/>
                  </a:moveTo>
                  <a:lnTo>
                    <a:pt x="76" y="529"/>
                  </a:lnTo>
                  <a:lnTo>
                    <a:pt x="90" y="514"/>
                  </a:lnTo>
                  <a:cubicBezTo>
                    <a:pt x="86" y="506"/>
                    <a:pt x="81" y="498"/>
                    <a:pt x="76" y="48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9"/>
            <p:cNvSpPr/>
            <p:nvPr/>
          </p:nvSpPr>
          <p:spPr>
            <a:xfrm>
              <a:off x="1655275" y="4306875"/>
              <a:ext cx="98125" cy="44300"/>
            </a:xfrm>
            <a:custGeom>
              <a:rect b="b" l="l" r="r" t="t"/>
              <a:pathLst>
                <a:path extrusionOk="0" h="1772" w="3925">
                  <a:moveTo>
                    <a:pt x="3925" y="0"/>
                  </a:moveTo>
                  <a:lnTo>
                    <a:pt x="3925" y="0"/>
                  </a:lnTo>
                  <a:cubicBezTo>
                    <a:pt x="2886" y="583"/>
                    <a:pt x="1793" y="1015"/>
                    <a:pt x="679" y="1408"/>
                  </a:cubicBezTo>
                  <a:cubicBezTo>
                    <a:pt x="468" y="1483"/>
                    <a:pt x="215" y="1504"/>
                    <a:pt x="0" y="1772"/>
                  </a:cubicBezTo>
                  <a:cubicBezTo>
                    <a:pt x="1536" y="1536"/>
                    <a:pt x="2847" y="1018"/>
                    <a:pt x="3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9"/>
            <p:cNvSpPr/>
            <p:nvPr/>
          </p:nvSpPr>
          <p:spPr>
            <a:xfrm>
              <a:off x="1675450" y="4314600"/>
              <a:ext cx="95025" cy="45600"/>
            </a:xfrm>
            <a:custGeom>
              <a:rect b="b" l="l" r="r" t="t"/>
              <a:pathLst>
                <a:path extrusionOk="0" h="1824" w="3801">
                  <a:moveTo>
                    <a:pt x="3754" y="0"/>
                  </a:moveTo>
                  <a:cubicBezTo>
                    <a:pt x="3752" y="0"/>
                    <a:pt x="3749" y="1"/>
                    <a:pt x="3747" y="2"/>
                  </a:cubicBezTo>
                  <a:cubicBezTo>
                    <a:pt x="2625" y="613"/>
                    <a:pt x="1486" y="1184"/>
                    <a:pt x="272" y="1591"/>
                  </a:cubicBezTo>
                  <a:cubicBezTo>
                    <a:pt x="182" y="1621"/>
                    <a:pt x="115" y="1721"/>
                    <a:pt x="40" y="1798"/>
                  </a:cubicBezTo>
                  <a:lnTo>
                    <a:pt x="40" y="1798"/>
                  </a:lnTo>
                  <a:cubicBezTo>
                    <a:pt x="1354" y="1549"/>
                    <a:pt x="3146" y="703"/>
                    <a:pt x="3800" y="17"/>
                  </a:cubicBezTo>
                  <a:cubicBezTo>
                    <a:pt x="3786" y="11"/>
                    <a:pt x="3767" y="0"/>
                    <a:pt x="3754" y="0"/>
                  </a:cubicBezTo>
                  <a:close/>
                  <a:moveTo>
                    <a:pt x="40" y="1798"/>
                  </a:moveTo>
                  <a:cubicBezTo>
                    <a:pt x="27" y="1801"/>
                    <a:pt x="14" y="1803"/>
                    <a:pt x="1" y="1806"/>
                  </a:cubicBezTo>
                  <a:lnTo>
                    <a:pt x="14" y="1824"/>
                  </a:lnTo>
                  <a:cubicBezTo>
                    <a:pt x="23" y="1816"/>
                    <a:pt x="32" y="1807"/>
                    <a:pt x="40" y="17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9"/>
            <p:cNvSpPr/>
            <p:nvPr/>
          </p:nvSpPr>
          <p:spPr>
            <a:xfrm>
              <a:off x="1556700" y="4267150"/>
              <a:ext cx="105550" cy="16000"/>
            </a:xfrm>
            <a:custGeom>
              <a:rect b="b" l="l" r="r" t="t"/>
              <a:pathLst>
                <a:path extrusionOk="0" h="640" w="4222">
                  <a:moveTo>
                    <a:pt x="4222" y="0"/>
                  </a:moveTo>
                  <a:cubicBezTo>
                    <a:pt x="3961" y="43"/>
                    <a:pt x="3704" y="100"/>
                    <a:pt x="3444" y="122"/>
                  </a:cubicBezTo>
                  <a:cubicBezTo>
                    <a:pt x="2461" y="218"/>
                    <a:pt x="1476" y="300"/>
                    <a:pt x="493" y="386"/>
                  </a:cubicBezTo>
                  <a:cubicBezTo>
                    <a:pt x="322" y="404"/>
                    <a:pt x="115" y="343"/>
                    <a:pt x="1" y="640"/>
                  </a:cubicBezTo>
                  <a:cubicBezTo>
                    <a:pt x="1451" y="550"/>
                    <a:pt x="2857" y="443"/>
                    <a:pt x="4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9"/>
            <p:cNvSpPr/>
            <p:nvPr/>
          </p:nvSpPr>
          <p:spPr>
            <a:xfrm>
              <a:off x="1699725" y="4254125"/>
              <a:ext cx="69050" cy="26825"/>
            </a:xfrm>
            <a:custGeom>
              <a:rect b="b" l="l" r="r" t="t"/>
              <a:pathLst>
                <a:path extrusionOk="0" h="1073" w="2762">
                  <a:moveTo>
                    <a:pt x="2762" y="0"/>
                  </a:moveTo>
                  <a:lnTo>
                    <a:pt x="2762" y="0"/>
                  </a:lnTo>
                  <a:cubicBezTo>
                    <a:pt x="1840" y="357"/>
                    <a:pt x="922" y="714"/>
                    <a:pt x="1" y="1071"/>
                  </a:cubicBezTo>
                  <a:cubicBezTo>
                    <a:pt x="35" y="1072"/>
                    <a:pt x="69" y="1073"/>
                    <a:pt x="103" y="1073"/>
                  </a:cubicBezTo>
                  <a:cubicBezTo>
                    <a:pt x="1110" y="1073"/>
                    <a:pt x="1988" y="670"/>
                    <a:pt x="2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9"/>
            <p:cNvSpPr/>
            <p:nvPr/>
          </p:nvSpPr>
          <p:spPr>
            <a:xfrm>
              <a:off x="1701700" y="4304825"/>
              <a:ext cx="14050" cy="8300"/>
            </a:xfrm>
            <a:custGeom>
              <a:rect b="b" l="l" r="r" t="t"/>
              <a:pathLst>
                <a:path extrusionOk="0" h="332" w="562">
                  <a:moveTo>
                    <a:pt x="561" y="1"/>
                  </a:moveTo>
                  <a:lnTo>
                    <a:pt x="561" y="1"/>
                  </a:lnTo>
                  <a:cubicBezTo>
                    <a:pt x="411" y="86"/>
                    <a:pt x="258" y="168"/>
                    <a:pt x="1" y="314"/>
                  </a:cubicBezTo>
                  <a:cubicBezTo>
                    <a:pt x="63" y="326"/>
                    <a:pt x="118" y="331"/>
                    <a:pt x="167" y="331"/>
                  </a:cubicBezTo>
                  <a:cubicBezTo>
                    <a:pt x="409" y="331"/>
                    <a:pt x="505" y="200"/>
                    <a:pt x="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9"/>
            <p:cNvSpPr/>
            <p:nvPr/>
          </p:nvSpPr>
          <p:spPr>
            <a:xfrm>
              <a:off x="1890425" y="4133700"/>
              <a:ext cx="61925" cy="54625"/>
            </a:xfrm>
            <a:custGeom>
              <a:rect b="b" l="l" r="r" t="t"/>
              <a:pathLst>
                <a:path extrusionOk="0" h="2185" w="2477">
                  <a:moveTo>
                    <a:pt x="765" y="0"/>
                  </a:moveTo>
                  <a:cubicBezTo>
                    <a:pt x="737" y="0"/>
                    <a:pt x="711" y="4"/>
                    <a:pt x="694" y="14"/>
                  </a:cubicBezTo>
                  <a:cubicBezTo>
                    <a:pt x="365" y="182"/>
                    <a:pt x="133" y="442"/>
                    <a:pt x="51" y="807"/>
                  </a:cubicBezTo>
                  <a:cubicBezTo>
                    <a:pt x="1" y="1028"/>
                    <a:pt x="123" y="1199"/>
                    <a:pt x="355" y="1263"/>
                  </a:cubicBezTo>
                  <a:cubicBezTo>
                    <a:pt x="486" y="1298"/>
                    <a:pt x="616" y="1319"/>
                    <a:pt x="748" y="1346"/>
                  </a:cubicBezTo>
                  <a:lnTo>
                    <a:pt x="748" y="1346"/>
                  </a:lnTo>
                  <a:cubicBezTo>
                    <a:pt x="786" y="1408"/>
                    <a:pt x="823" y="1474"/>
                    <a:pt x="865" y="1535"/>
                  </a:cubicBezTo>
                  <a:cubicBezTo>
                    <a:pt x="1047" y="1809"/>
                    <a:pt x="1187" y="1938"/>
                    <a:pt x="1370" y="1938"/>
                  </a:cubicBezTo>
                  <a:cubicBezTo>
                    <a:pt x="1506" y="1938"/>
                    <a:pt x="1665" y="1867"/>
                    <a:pt x="1883" y="1731"/>
                  </a:cubicBezTo>
                  <a:cubicBezTo>
                    <a:pt x="1941" y="1695"/>
                    <a:pt x="2001" y="1660"/>
                    <a:pt x="2030" y="1646"/>
                  </a:cubicBezTo>
                  <a:cubicBezTo>
                    <a:pt x="2262" y="1796"/>
                    <a:pt x="2165" y="2124"/>
                    <a:pt x="2472" y="2185"/>
                  </a:cubicBezTo>
                  <a:cubicBezTo>
                    <a:pt x="2472" y="1967"/>
                    <a:pt x="2476" y="1781"/>
                    <a:pt x="2472" y="1596"/>
                  </a:cubicBezTo>
                  <a:cubicBezTo>
                    <a:pt x="2472" y="1535"/>
                    <a:pt x="2465" y="1471"/>
                    <a:pt x="2451" y="1410"/>
                  </a:cubicBezTo>
                  <a:cubicBezTo>
                    <a:pt x="2380" y="1145"/>
                    <a:pt x="2235" y="1007"/>
                    <a:pt x="2027" y="1007"/>
                  </a:cubicBezTo>
                  <a:cubicBezTo>
                    <a:pt x="1944" y="1007"/>
                    <a:pt x="1851" y="1029"/>
                    <a:pt x="1748" y="1074"/>
                  </a:cubicBezTo>
                  <a:cubicBezTo>
                    <a:pt x="1623" y="1131"/>
                    <a:pt x="1508" y="1206"/>
                    <a:pt x="1501" y="1210"/>
                  </a:cubicBezTo>
                  <a:cubicBezTo>
                    <a:pt x="1108" y="1042"/>
                    <a:pt x="826" y="921"/>
                    <a:pt x="519" y="792"/>
                  </a:cubicBezTo>
                  <a:cubicBezTo>
                    <a:pt x="644" y="653"/>
                    <a:pt x="805" y="495"/>
                    <a:pt x="934" y="317"/>
                  </a:cubicBezTo>
                  <a:cubicBezTo>
                    <a:pt x="972" y="256"/>
                    <a:pt x="951" y="121"/>
                    <a:pt x="912" y="45"/>
                  </a:cubicBezTo>
                  <a:cubicBezTo>
                    <a:pt x="895" y="19"/>
                    <a:pt x="825" y="0"/>
                    <a:pt x="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9"/>
            <p:cNvSpPr/>
            <p:nvPr/>
          </p:nvSpPr>
          <p:spPr>
            <a:xfrm>
              <a:off x="1843375" y="4177950"/>
              <a:ext cx="17550" cy="20475"/>
            </a:xfrm>
            <a:custGeom>
              <a:rect b="b" l="l" r="r" t="t"/>
              <a:pathLst>
                <a:path extrusionOk="0" h="819" w="702">
                  <a:moveTo>
                    <a:pt x="579" y="1"/>
                  </a:moveTo>
                  <a:lnTo>
                    <a:pt x="579" y="1"/>
                  </a:lnTo>
                  <a:cubicBezTo>
                    <a:pt x="294" y="219"/>
                    <a:pt x="129" y="486"/>
                    <a:pt x="1" y="819"/>
                  </a:cubicBezTo>
                  <a:cubicBezTo>
                    <a:pt x="536" y="747"/>
                    <a:pt x="701" y="512"/>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9"/>
            <p:cNvSpPr/>
            <p:nvPr/>
          </p:nvSpPr>
          <p:spPr>
            <a:xfrm>
              <a:off x="2009650" y="3722800"/>
              <a:ext cx="4475" cy="17325"/>
            </a:xfrm>
            <a:custGeom>
              <a:rect b="b" l="l" r="r" t="t"/>
              <a:pathLst>
                <a:path extrusionOk="0" h="693" w="179">
                  <a:moveTo>
                    <a:pt x="0" y="0"/>
                  </a:moveTo>
                  <a:lnTo>
                    <a:pt x="0" y="4"/>
                  </a:lnTo>
                  <a:cubicBezTo>
                    <a:pt x="0" y="4"/>
                    <a:pt x="1" y="4"/>
                    <a:pt x="1" y="4"/>
                  </a:cubicBezTo>
                  <a:lnTo>
                    <a:pt x="1" y="4"/>
                  </a:lnTo>
                  <a:cubicBezTo>
                    <a:pt x="1" y="3"/>
                    <a:pt x="0" y="2"/>
                    <a:pt x="0" y="0"/>
                  </a:cubicBezTo>
                  <a:close/>
                  <a:moveTo>
                    <a:pt x="1" y="4"/>
                  </a:moveTo>
                  <a:cubicBezTo>
                    <a:pt x="43" y="235"/>
                    <a:pt x="89" y="463"/>
                    <a:pt x="135" y="693"/>
                  </a:cubicBezTo>
                  <a:cubicBezTo>
                    <a:pt x="167" y="508"/>
                    <a:pt x="178" y="322"/>
                    <a:pt x="160" y="143"/>
                  </a:cubicBezTo>
                  <a:cubicBezTo>
                    <a:pt x="154" y="93"/>
                    <a:pt x="57" y="50"/>
                    <a:pt x="1"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9"/>
            <p:cNvSpPr/>
            <p:nvPr/>
          </p:nvSpPr>
          <p:spPr>
            <a:xfrm>
              <a:off x="2008650" y="3706725"/>
              <a:ext cx="2525" cy="16175"/>
            </a:xfrm>
            <a:custGeom>
              <a:rect b="b" l="l" r="r" t="t"/>
              <a:pathLst>
                <a:path extrusionOk="0" h="647" w="101">
                  <a:moveTo>
                    <a:pt x="1" y="0"/>
                  </a:moveTo>
                  <a:lnTo>
                    <a:pt x="1" y="0"/>
                  </a:lnTo>
                  <a:cubicBezTo>
                    <a:pt x="14" y="215"/>
                    <a:pt x="25" y="429"/>
                    <a:pt x="40" y="643"/>
                  </a:cubicBezTo>
                  <a:lnTo>
                    <a:pt x="40" y="647"/>
                  </a:lnTo>
                  <a:cubicBezTo>
                    <a:pt x="57" y="432"/>
                    <a:pt x="79" y="218"/>
                    <a:pt x="100" y="4"/>
                  </a:cubicBezTo>
                  <a:cubicBezTo>
                    <a:pt x="68" y="4"/>
                    <a:pt x="36" y="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9"/>
            <p:cNvSpPr/>
            <p:nvPr/>
          </p:nvSpPr>
          <p:spPr>
            <a:xfrm>
              <a:off x="1857300" y="4275175"/>
              <a:ext cx="24425" cy="57625"/>
            </a:xfrm>
            <a:custGeom>
              <a:rect b="b" l="l" r="r" t="t"/>
              <a:pathLst>
                <a:path extrusionOk="0" h="2305" w="977">
                  <a:moveTo>
                    <a:pt x="976" y="1"/>
                  </a:moveTo>
                  <a:cubicBezTo>
                    <a:pt x="651" y="769"/>
                    <a:pt x="326" y="1536"/>
                    <a:pt x="1" y="2304"/>
                  </a:cubicBezTo>
                  <a:cubicBezTo>
                    <a:pt x="497" y="1637"/>
                    <a:pt x="861" y="872"/>
                    <a:pt x="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9"/>
            <p:cNvSpPr/>
            <p:nvPr/>
          </p:nvSpPr>
          <p:spPr>
            <a:xfrm>
              <a:off x="1858650" y="4281875"/>
              <a:ext cx="10825" cy="17175"/>
            </a:xfrm>
            <a:custGeom>
              <a:rect b="b" l="l" r="r" t="t"/>
              <a:pathLst>
                <a:path extrusionOk="0" h="687" w="433">
                  <a:moveTo>
                    <a:pt x="372" y="1"/>
                  </a:moveTo>
                  <a:lnTo>
                    <a:pt x="372" y="1"/>
                  </a:lnTo>
                  <a:cubicBezTo>
                    <a:pt x="183" y="212"/>
                    <a:pt x="1" y="362"/>
                    <a:pt x="83" y="687"/>
                  </a:cubicBezTo>
                  <a:cubicBezTo>
                    <a:pt x="336" y="507"/>
                    <a:pt x="433" y="319"/>
                    <a:pt x="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9"/>
            <p:cNvSpPr/>
            <p:nvPr/>
          </p:nvSpPr>
          <p:spPr>
            <a:xfrm>
              <a:off x="1837850" y="4288650"/>
              <a:ext cx="7075" cy="12625"/>
            </a:xfrm>
            <a:custGeom>
              <a:rect b="b" l="l" r="r" t="t"/>
              <a:pathLst>
                <a:path extrusionOk="0" h="505" w="283">
                  <a:moveTo>
                    <a:pt x="283" y="1"/>
                  </a:moveTo>
                  <a:cubicBezTo>
                    <a:pt x="169" y="205"/>
                    <a:pt x="86" y="355"/>
                    <a:pt x="1" y="505"/>
                  </a:cubicBezTo>
                  <a:cubicBezTo>
                    <a:pt x="254" y="290"/>
                    <a:pt x="254" y="290"/>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9"/>
            <p:cNvSpPr/>
            <p:nvPr/>
          </p:nvSpPr>
          <p:spPr>
            <a:xfrm>
              <a:off x="1826250" y="4310250"/>
              <a:ext cx="7600" cy="7350"/>
            </a:xfrm>
            <a:custGeom>
              <a:rect b="b" l="l" r="r" t="t"/>
              <a:pathLst>
                <a:path extrusionOk="0" h="294" w="304">
                  <a:moveTo>
                    <a:pt x="253" y="0"/>
                  </a:moveTo>
                  <a:cubicBezTo>
                    <a:pt x="198" y="0"/>
                    <a:pt x="165" y="20"/>
                    <a:pt x="140" y="48"/>
                  </a:cubicBezTo>
                  <a:cubicBezTo>
                    <a:pt x="86" y="109"/>
                    <a:pt x="46" y="176"/>
                    <a:pt x="0" y="241"/>
                  </a:cubicBezTo>
                  <a:cubicBezTo>
                    <a:pt x="15" y="259"/>
                    <a:pt x="29" y="277"/>
                    <a:pt x="43" y="294"/>
                  </a:cubicBezTo>
                  <a:cubicBezTo>
                    <a:pt x="89" y="255"/>
                    <a:pt x="143" y="219"/>
                    <a:pt x="183" y="176"/>
                  </a:cubicBezTo>
                  <a:cubicBezTo>
                    <a:pt x="229" y="122"/>
                    <a:pt x="265" y="62"/>
                    <a:pt x="304" y="5"/>
                  </a:cubicBezTo>
                  <a:cubicBezTo>
                    <a:pt x="285" y="2"/>
                    <a:pt x="268"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39"/>
          <p:cNvGrpSpPr/>
          <p:nvPr/>
        </p:nvGrpSpPr>
        <p:grpSpPr>
          <a:xfrm>
            <a:off x="3192592" y="4576147"/>
            <a:ext cx="1109594" cy="1092219"/>
            <a:chOff x="4145875" y="2543850"/>
            <a:chExt cx="606700" cy="597200"/>
          </a:xfrm>
        </p:grpSpPr>
        <p:sp>
          <p:nvSpPr>
            <p:cNvPr id="3899" name="Google Shape;3899;p39"/>
            <p:cNvSpPr/>
            <p:nvPr/>
          </p:nvSpPr>
          <p:spPr>
            <a:xfrm>
              <a:off x="4145875" y="2543850"/>
              <a:ext cx="606700" cy="597200"/>
            </a:xfrm>
            <a:custGeom>
              <a:rect b="b" l="l" r="r" t="t"/>
              <a:pathLst>
                <a:path extrusionOk="0" h="23888" w="24268">
                  <a:moveTo>
                    <a:pt x="13534" y="728"/>
                  </a:moveTo>
                  <a:cubicBezTo>
                    <a:pt x="14223" y="728"/>
                    <a:pt x="14896" y="860"/>
                    <a:pt x="15539" y="1171"/>
                  </a:cubicBezTo>
                  <a:cubicBezTo>
                    <a:pt x="16003" y="1392"/>
                    <a:pt x="16471" y="1617"/>
                    <a:pt x="16914" y="1881"/>
                  </a:cubicBezTo>
                  <a:cubicBezTo>
                    <a:pt x="17989" y="2524"/>
                    <a:pt x="19057" y="3182"/>
                    <a:pt x="20117" y="3849"/>
                  </a:cubicBezTo>
                  <a:cubicBezTo>
                    <a:pt x="21453" y="4685"/>
                    <a:pt x="22353" y="5839"/>
                    <a:pt x="22749" y="7392"/>
                  </a:cubicBezTo>
                  <a:cubicBezTo>
                    <a:pt x="23107" y="8781"/>
                    <a:pt x="23453" y="10167"/>
                    <a:pt x="23403" y="11870"/>
                  </a:cubicBezTo>
                  <a:cubicBezTo>
                    <a:pt x="23324" y="13185"/>
                    <a:pt x="23228" y="14756"/>
                    <a:pt x="22667" y="16249"/>
                  </a:cubicBezTo>
                  <a:cubicBezTo>
                    <a:pt x="22210" y="17471"/>
                    <a:pt x="21620" y="18606"/>
                    <a:pt x="20600" y="19474"/>
                  </a:cubicBezTo>
                  <a:cubicBezTo>
                    <a:pt x="20235" y="19780"/>
                    <a:pt x="19906" y="20141"/>
                    <a:pt x="19621" y="20517"/>
                  </a:cubicBezTo>
                  <a:cubicBezTo>
                    <a:pt x="18610" y="21849"/>
                    <a:pt x="17182" y="22359"/>
                    <a:pt x="15621" y="22659"/>
                  </a:cubicBezTo>
                  <a:cubicBezTo>
                    <a:pt x="15196" y="22741"/>
                    <a:pt x="14774" y="22777"/>
                    <a:pt x="14354" y="22777"/>
                  </a:cubicBezTo>
                  <a:cubicBezTo>
                    <a:pt x="13768" y="22777"/>
                    <a:pt x="13186" y="22708"/>
                    <a:pt x="12599" y="22602"/>
                  </a:cubicBezTo>
                  <a:cubicBezTo>
                    <a:pt x="11857" y="22470"/>
                    <a:pt x="11104" y="22399"/>
                    <a:pt x="10364" y="22249"/>
                  </a:cubicBezTo>
                  <a:cubicBezTo>
                    <a:pt x="9393" y="22052"/>
                    <a:pt x="8425" y="21824"/>
                    <a:pt x="7465" y="21580"/>
                  </a:cubicBezTo>
                  <a:cubicBezTo>
                    <a:pt x="6661" y="21374"/>
                    <a:pt x="5993" y="20891"/>
                    <a:pt x="5336" y="20406"/>
                  </a:cubicBezTo>
                  <a:cubicBezTo>
                    <a:pt x="4354" y="19678"/>
                    <a:pt x="3482" y="18842"/>
                    <a:pt x="2793" y="17827"/>
                  </a:cubicBezTo>
                  <a:cubicBezTo>
                    <a:pt x="2350" y="17174"/>
                    <a:pt x="2050" y="16474"/>
                    <a:pt x="1986" y="15674"/>
                  </a:cubicBezTo>
                  <a:cubicBezTo>
                    <a:pt x="1929" y="14967"/>
                    <a:pt x="1689" y="14321"/>
                    <a:pt x="1261" y="13746"/>
                  </a:cubicBezTo>
                  <a:cubicBezTo>
                    <a:pt x="575" y="12828"/>
                    <a:pt x="343" y="11784"/>
                    <a:pt x="429" y="10649"/>
                  </a:cubicBezTo>
                  <a:cubicBezTo>
                    <a:pt x="557" y="8995"/>
                    <a:pt x="993" y="7449"/>
                    <a:pt x="1940" y="6060"/>
                  </a:cubicBezTo>
                  <a:cubicBezTo>
                    <a:pt x="2322" y="5503"/>
                    <a:pt x="2665" y="4921"/>
                    <a:pt x="3008" y="4339"/>
                  </a:cubicBezTo>
                  <a:cubicBezTo>
                    <a:pt x="3275" y="3885"/>
                    <a:pt x="3583" y="3492"/>
                    <a:pt x="4054" y="3225"/>
                  </a:cubicBezTo>
                  <a:cubicBezTo>
                    <a:pt x="4572" y="2935"/>
                    <a:pt x="5072" y="2607"/>
                    <a:pt x="5571" y="2278"/>
                  </a:cubicBezTo>
                  <a:cubicBezTo>
                    <a:pt x="6354" y="1764"/>
                    <a:pt x="7225" y="1528"/>
                    <a:pt x="8143" y="1403"/>
                  </a:cubicBezTo>
                  <a:cubicBezTo>
                    <a:pt x="9675" y="1199"/>
                    <a:pt x="11211" y="985"/>
                    <a:pt x="12746" y="782"/>
                  </a:cubicBezTo>
                  <a:cubicBezTo>
                    <a:pt x="13010" y="747"/>
                    <a:pt x="13273" y="728"/>
                    <a:pt x="13534" y="728"/>
                  </a:cubicBezTo>
                  <a:close/>
                  <a:moveTo>
                    <a:pt x="11221" y="23045"/>
                  </a:moveTo>
                  <a:cubicBezTo>
                    <a:pt x="12064" y="23199"/>
                    <a:pt x="12904" y="23349"/>
                    <a:pt x="13746" y="23502"/>
                  </a:cubicBezTo>
                  <a:cubicBezTo>
                    <a:pt x="13500" y="23556"/>
                    <a:pt x="13259" y="23583"/>
                    <a:pt x="13022" y="23583"/>
                  </a:cubicBezTo>
                  <a:cubicBezTo>
                    <a:pt x="12389" y="23583"/>
                    <a:pt x="11791" y="23393"/>
                    <a:pt x="11221" y="23045"/>
                  </a:cubicBezTo>
                  <a:close/>
                  <a:moveTo>
                    <a:pt x="13996" y="0"/>
                  </a:moveTo>
                  <a:cubicBezTo>
                    <a:pt x="13887" y="0"/>
                    <a:pt x="13777" y="6"/>
                    <a:pt x="13667" y="17"/>
                  </a:cubicBezTo>
                  <a:cubicBezTo>
                    <a:pt x="12207" y="174"/>
                    <a:pt x="10750" y="357"/>
                    <a:pt x="9293" y="553"/>
                  </a:cubicBezTo>
                  <a:cubicBezTo>
                    <a:pt x="8468" y="663"/>
                    <a:pt x="7650" y="885"/>
                    <a:pt x="6822" y="942"/>
                  </a:cubicBezTo>
                  <a:cubicBezTo>
                    <a:pt x="6154" y="988"/>
                    <a:pt x="5536" y="1181"/>
                    <a:pt x="5065" y="1581"/>
                  </a:cubicBezTo>
                  <a:cubicBezTo>
                    <a:pt x="4236" y="2285"/>
                    <a:pt x="3458" y="3063"/>
                    <a:pt x="2736" y="3878"/>
                  </a:cubicBezTo>
                  <a:cubicBezTo>
                    <a:pt x="2182" y="4502"/>
                    <a:pt x="1757" y="5235"/>
                    <a:pt x="1269" y="5910"/>
                  </a:cubicBezTo>
                  <a:cubicBezTo>
                    <a:pt x="450" y="7046"/>
                    <a:pt x="36" y="8303"/>
                    <a:pt x="18" y="9703"/>
                  </a:cubicBezTo>
                  <a:cubicBezTo>
                    <a:pt x="0" y="11260"/>
                    <a:pt x="186" y="12760"/>
                    <a:pt x="1040" y="14110"/>
                  </a:cubicBezTo>
                  <a:cubicBezTo>
                    <a:pt x="1340" y="14581"/>
                    <a:pt x="1407" y="15113"/>
                    <a:pt x="1368" y="15659"/>
                  </a:cubicBezTo>
                  <a:cubicBezTo>
                    <a:pt x="1297" y="16631"/>
                    <a:pt x="1575" y="17506"/>
                    <a:pt x="2097" y="18316"/>
                  </a:cubicBezTo>
                  <a:cubicBezTo>
                    <a:pt x="2564" y="19042"/>
                    <a:pt x="3128" y="19681"/>
                    <a:pt x="3811" y="20209"/>
                  </a:cubicBezTo>
                  <a:cubicBezTo>
                    <a:pt x="5454" y="21484"/>
                    <a:pt x="7268" y="22388"/>
                    <a:pt x="9325" y="22780"/>
                  </a:cubicBezTo>
                  <a:cubicBezTo>
                    <a:pt x="9786" y="22870"/>
                    <a:pt x="10232" y="23052"/>
                    <a:pt x="10675" y="23217"/>
                  </a:cubicBezTo>
                  <a:cubicBezTo>
                    <a:pt x="11448" y="23501"/>
                    <a:pt x="12204" y="23887"/>
                    <a:pt x="13038" y="23887"/>
                  </a:cubicBezTo>
                  <a:cubicBezTo>
                    <a:pt x="13186" y="23887"/>
                    <a:pt x="13336" y="23875"/>
                    <a:pt x="13489" y="23848"/>
                  </a:cubicBezTo>
                  <a:cubicBezTo>
                    <a:pt x="14778" y="23620"/>
                    <a:pt x="16078" y="23409"/>
                    <a:pt x="17307" y="22920"/>
                  </a:cubicBezTo>
                  <a:cubicBezTo>
                    <a:pt x="18106" y="22602"/>
                    <a:pt x="18885" y="22209"/>
                    <a:pt x="19407" y="21499"/>
                  </a:cubicBezTo>
                  <a:cubicBezTo>
                    <a:pt x="19989" y="20702"/>
                    <a:pt x="20714" y="20056"/>
                    <a:pt x="21421" y="19388"/>
                  </a:cubicBezTo>
                  <a:cubicBezTo>
                    <a:pt x="22682" y="18202"/>
                    <a:pt x="23588" y="16817"/>
                    <a:pt x="24050" y="15135"/>
                  </a:cubicBezTo>
                  <a:cubicBezTo>
                    <a:pt x="24231" y="14484"/>
                    <a:pt x="24267" y="13853"/>
                    <a:pt x="24164" y="13192"/>
                  </a:cubicBezTo>
                  <a:cubicBezTo>
                    <a:pt x="24056" y="12531"/>
                    <a:pt x="23985" y="11863"/>
                    <a:pt x="23900" y="11199"/>
                  </a:cubicBezTo>
                  <a:cubicBezTo>
                    <a:pt x="23996" y="9864"/>
                    <a:pt x="23720" y="8588"/>
                    <a:pt x="23410" y="7306"/>
                  </a:cubicBezTo>
                  <a:cubicBezTo>
                    <a:pt x="22996" y="5570"/>
                    <a:pt x="21999" y="4310"/>
                    <a:pt x="20535" y="3363"/>
                  </a:cubicBezTo>
                  <a:cubicBezTo>
                    <a:pt x="19700" y="2824"/>
                    <a:pt x="18882" y="2257"/>
                    <a:pt x="18032" y="1743"/>
                  </a:cubicBezTo>
                  <a:cubicBezTo>
                    <a:pt x="17249" y="1267"/>
                    <a:pt x="16453" y="817"/>
                    <a:pt x="15639" y="410"/>
                  </a:cubicBezTo>
                  <a:cubicBezTo>
                    <a:pt x="15126" y="152"/>
                    <a:pt x="14568" y="0"/>
                    <a:pt x="1399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9"/>
            <p:cNvSpPr/>
            <p:nvPr/>
          </p:nvSpPr>
          <p:spPr>
            <a:xfrm>
              <a:off x="4250325" y="2790850"/>
              <a:ext cx="468125" cy="302950"/>
            </a:xfrm>
            <a:custGeom>
              <a:rect b="b" l="l" r="r" t="t"/>
              <a:pathLst>
                <a:path extrusionOk="0" h="12118" w="18725">
                  <a:moveTo>
                    <a:pt x="15657" y="516"/>
                  </a:moveTo>
                  <a:lnTo>
                    <a:pt x="15657" y="516"/>
                  </a:lnTo>
                  <a:cubicBezTo>
                    <a:pt x="15648" y="517"/>
                    <a:pt x="15640" y="518"/>
                    <a:pt x="15632" y="519"/>
                  </a:cubicBezTo>
                  <a:lnTo>
                    <a:pt x="15643" y="530"/>
                  </a:lnTo>
                  <a:cubicBezTo>
                    <a:pt x="15647" y="525"/>
                    <a:pt x="15652" y="521"/>
                    <a:pt x="15657" y="516"/>
                  </a:cubicBezTo>
                  <a:close/>
                  <a:moveTo>
                    <a:pt x="11062" y="2713"/>
                  </a:moveTo>
                  <a:cubicBezTo>
                    <a:pt x="12034" y="2713"/>
                    <a:pt x="14224" y="3816"/>
                    <a:pt x="14957" y="4741"/>
                  </a:cubicBezTo>
                  <a:cubicBezTo>
                    <a:pt x="14819" y="4754"/>
                    <a:pt x="14679" y="4761"/>
                    <a:pt x="14538" y="4761"/>
                  </a:cubicBezTo>
                  <a:cubicBezTo>
                    <a:pt x="12767" y="4761"/>
                    <a:pt x="10860" y="3725"/>
                    <a:pt x="10897" y="2726"/>
                  </a:cubicBezTo>
                  <a:cubicBezTo>
                    <a:pt x="10947" y="2718"/>
                    <a:pt x="11002" y="2713"/>
                    <a:pt x="11062" y="2713"/>
                  </a:cubicBezTo>
                  <a:close/>
                  <a:moveTo>
                    <a:pt x="9379" y="3394"/>
                  </a:moveTo>
                  <a:lnTo>
                    <a:pt x="9379" y="3394"/>
                  </a:lnTo>
                  <a:cubicBezTo>
                    <a:pt x="9975" y="4933"/>
                    <a:pt x="10000" y="6447"/>
                    <a:pt x="9207" y="7965"/>
                  </a:cubicBezTo>
                  <a:cubicBezTo>
                    <a:pt x="9201" y="7669"/>
                    <a:pt x="9176" y="7369"/>
                    <a:pt x="9186" y="7072"/>
                  </a:cubicBezTo>
                  <a:cubicBezTo>
                    <a:pt x="9207" y="6487"/>
                    <a:pt x="9090" y="5933"/>
                    <a:pt x="8911" y="5379"/>
                  </a:cubicBezTo>
                  <a:cubicBezTo>
                    <a:pt x="8790" y="5005"/>
                    <a:pt x="8704" y="4612"/>
                    <a:pt x="8679" y="4222"/>
                  </a:cubicBezTo>
                  <a:cubicBezTo>
                    <a:pt x="8640" y="3683"/>
                    <a:pt x="8751" y="3584"/>
                    <a:pt x="9379" y="3394"/>
                  </a:cubicBezTo>
                  <a:close/>
                  <a:moveTo>
                    <a:pt x="1612" y="7187"/>
                  </a:moveTo>
                  <a:lnTo>
                    <a:pt x="1612" y="7187"/>
                  </a:lnTo>
                  <a:cubicBezTo>
                    <a:pt x="1294" y="7622"/>
                    <a:pt x="1015" y="8011"/>
                    <a:pt x="715" y="8426"/>
                  </a:cubicBezTo>
                  <a:cubicBezTo>
                    <a:pt x="450" y="7912"/>
                    <a:pt x="483" y="7779"/>
                    <a:pt x="965" y="7512"/>
                  </a:cubicBezTo>
                  <a:cubicBezTo>
                    <a:pt x="1165" y="7405"/>
                    <a:pt x="1372" y="7304"/>
                    <a:pt x="1612" y="7187"/>
                  </a:cubicBezTo>
                  <a:close/>
                  <a:moveTo>
                    <a:pt x="16686" y="0"/>
                  </a:moveTo>
                  <a:cubicBezTo>
                    <a:pt x="16350" y="0"/>
                    <a:pt x="16018" y="172"/>
                    <a:pt x="15657" y="516"/>
                  </a:cubicBezTo>
                  <a:lnTo>
                    <a:pt x="15657" y="516"/>
                  </a:lnTo>
                  <a:cubicBezTo>
                    <a:pt x="15689" y="514"/>
                    <a:pt x="15722" y="516"/>
                    <a:pt x="15750" y="501"/>
                  </a:cubicBezTo>
                  <a:cubicBezTo>
                    <a:pt x="16122" y="308"/>
                    <a:pt x="16369" y="217"/>
                    <a:pt x="16564" y="217"/>
                  </a:cubicBezTo>
                  <a:cubicBezTo>
                    <a:pt x="16896" y="217"/>
                    <a:pt x="17080" y="481"/>
                    <a:pt x="17485" y="951"/>
                  </a:cubicBezTo>
                  <a:cubicBezTo>
                    <a:pt x="17500" y="965"/>
                    <a:pt x="17511" y="983"/>
                    <a:pt x="17521" y="998"/>
                  </a:cubicBezTo>
                  <a:cubicBezTo>
                    <a:pt x="17946" y="1548"/>
                    <a:pt x="18118" y="2094"/>
                    <a:pt x="17546" y="2776"/>
                  </a:cubicBezTo>
                  <a:cubicBezTo>
                    <a:pt x="17211" y="3176"/>
                    <a:pt x="16975" y="3622"/>
                    <a:pt x="16818" y="4126"/>
                  </a:cubicBezTo>
                  <a:cubicBezTo>
                    <a:pt x="16680" y="4566"/>
                    <a:pt x="16457" y="4785"/>
                    <a:pt x="16184" y="4785"/>
                  </a:cubicBezTo>
                  <a:cubicBezTo>
                    <a:pt x="15988" y="4785"/>
                    <a:pt x="15767" y="4674"/>
                    <a:pt x="15532" y="4451"/>
                  </a:cubicBezTo>
                  <a:cubicBezTo>
                    <a:pt x="15504" y="4423"/>
                    <a:pt x="15475" y="4398"/>
                    <a:pt x="15450" y="4365"/>
                  </a:cubicBezTo>
                  <a:cubicBezTo>
                    <a:pt x="14461" y="3180"/>
                    <a:pt x="13061" y="2687"/>
                    <a:pt x="11693" y="2155"/>
                  </a:cubicBezTo>
                  <a:cubicBezTo>
                    <a:pt x="11506" y="2081"/>
                    <a:pt x="11293" y="2066"/>
                    <a:pt x="11078" y="2066"/>
                  </a:cubicBezTo>
                  <a:cubicBezTo>
                    <a:pt x="10969" y="2066"/>
                    <a:pt x="10860" y="2070"/>
                    <a:pt x="10754" y="2072"/>
                  </a:cubicBezTo>
                  <a:cubicBezTo>
                    <a:pt x="10518" y="2079"/>
                    <a:pt x="10329" y="2255"/>
                    <a:pt x="10311" y="2486"/>
                  </a:cubicBezTo>
                  <a:cubicBezTo>
                    <a:pt x="10300" y="2636"/>
                    <a:pt x="10419" y="2798"/>
                    <a:pt x="10497" y="2944"/>
                  </a:cubicBezTo>
                  <a:cubicBezTo>
                    <a:pt x="10569" y="3076"/>
                    <a:pt x="10668" y="3190"/>
                    <a:pt x="10743" y="3319"/>
                  </a:cubicBezTo>
                  <a:cubicBezTo>
                    <a:pt x="10864" y="3523"/>
                    <a:pt x="10950" y="3755"/>
                    <a:pt x="11100" y="3933"/>
                  </a:cubicBezTo>
                  <a:cubicBezTo>
                    <a:pt x="11811" y="4787"/>
                    <a:pt x="12704" y="5351"/>
                    <a:pt x="13814" y="5533"/>
                  </a:cubicBezTo>
                  <a:cubicBezTo>
                    <a:pt x="14383" y="5626"/>
                    <a:pt x="14953" y="5694"/>
                    <a:pt x="15529" y="5748"/>
                  </a:cubicBezTo>
                  <a:cubicBezTo>
                    <a:pt x="15975" y="5794"/>
                    <a:pt x="16189" y="6076"/>
                    <a:pt x="16318" y="6455"/>
                  </a:cubicBezTo>
                  <a:cubicBezTo>
                    <a:pt x="16493" y="6973"/>
                    <a:pt x="16457" y="7483"/>
                    <a:pt x="16153" y="7944"/>
                  </a:cubicBezTo>
                  <a:cubicBezTo>
                    <a:pt x="15957" y="8237"/>
                    <a:pt x="15707" y="8497"/>
                    <a:pt x="15471" y="8765"/>
                  </a:cubicBezTo>
                  <a:cubicBezTo>
                    <a:pt x="15357" y="8901"/>
                    <a:pt x="15193" y="9005"/>
                    <a:pt x="15107" y="9155"/>
                  </a:cubicBezTo>
                  <a:cubicBezTo>
                    <a:pt x="14729" y="9811"/>
                    <a:pt x="14154" y="10187"/>
                    <a:pt x="13465" y="10462"/>
                  </a:cubicBezTo>
                  <a:cubicBezTo>
                    <a:pt x="12947" y="10668"/>
                    <a:pt x="12332" y="10765"/>
                    <a:pt x="12075" y="11387"/>
                  </a:cubicBezTo>
                  <a:cubicBezTo>
                    <a:pt x="12057" y="11430"/>
                    <a:pt x="11978" y="11454"/>
                    <a:pt x="11925" y="11479"/>
                  </a:cubicBezTo>
                  <a:cubicBezTo>
                    <a:pt x="11534" y="11670"/>
                    <a:pt x="11168" y="11769"/>
                    <a:pt x="10843" y="11769"/>
                  </a:cubicBezTo>
                  <a:cubicBezTo>
                    <a:pt x="10123" y="11769"/>
                    <a:pt x="9604" y="11286"/>
                    <a:pt x="9454" y="10258"/>
                  </a:cubicBezTo>
                  <a:cubicBezTo>
                    <a:pt x="9436" y="10119"/>
                    <a:pt x="9447" y="9979"/>
                    <a:pt x="9443" y="9840"/>
                  </a:cubicBezTo>
                  <a:cubicBezTo>
                    <a:pt x="9425" y="8951"/>
                    <a:pt x="9643" y="8090"/>
                    <a:pt x="9933" y="7273"/>
                  </a:cubicBezTo>
                  <a:cubicBezTo>
                    <a:pt x="10376" y="6015"/>
                    <a:pt x="10065" y="4837"/>
                    <a:pt x="9711" y="3655"/>
                  </a:cubicBezTo>
                  <a:cubicBezTo>
                    <a:pt x="9623" y="3356"/>
                    <a:pt x="9462" y="3216"/>
                    <a:pt x="9248" y="3216"/>
                  </a:cubicBezTo>
                  <a:cubicBezTo>
                    <a:pt x="9124" y="3216"/>
                    <a:pt x="8982" y="3262"/>
                    <a:pt x="8825" y="3351"/>
                  </a:cubicBezTo>
                  <a:cubicBezTo>
                    <a:pt x="8565" y="3494"/>
                    <a:pt x="8451" y="3726"/>
                    <a:pt x="8469" y="3994"/>
                  </a:cubicBezTo>
                  <a:cubicBezTo>
                    <a:pt x="8493" y="4365"/>
                    <a:pt x="8571" y="4736"/>
                    <a:pt x="8636" y="5105"/>
                  </a:cubicBezTo>
                  <a:cubicBezTo>
                    <a:pt x="8718" y="5551"/>
                    <a:pt x="8919" y="6005"/>
                    <a:pt x="8883" y="6440"/>
                  </a:cubicBezTo>
                  <a:cubicBezTo>
                    <a:pt x="8790" y="7629"/>
                    <a:pt x="8611" y="8812"/>
                    <a:pt x="8439" y="9994"/>
                  </a:cubicBezTo>
                  <a:cubicBezTo>
                    <a:pt x="8345" y="10614"/>
                    <a:pt x="8065" y="10898"/>
                    <a:pt x="7516" y="10898"/>
                  </a:cubicBezTo>
                  <a:cubicBezTo>
                    <a:pt x="7442" y="10898"/>
                    <a:pt x="7363" y="10893"/>
                    <a:pt x="7279" y="10883"/>
                  </a:cubicBezTo>
                  <a:cubicBezTo>
                    <a:pt x="6679" y="10812"/>
                    <a:pt x="6082" y="10665"/>
                    <a:pt x="5397" y="10533"/>
                  </a:cubicBezTo>
                  <a:cubicBezTo>
                    <a:pt x="5776" y="10258"/>
                    <a:pt x="6112" y="10068"/>
                    <a:pt x="6222" y="9565"/>
                  </a:cubicBezTo>
                  <a:lnTo>
                    <a:pt x="6222" y="9565"/>
                  </a:lnTo>
                  <a:cubicBezTo>
                    <a:pt x="6000" y="9750"/>
                    <a:pt x="5868" y="9894"/>
                    <a:pt x="5711" y="9986"/>
                  </a:cubicBezTo>
                  <a:cubicBezTo>
                    <a:pt x="5610" y="10046"/>
                    <a:pt x="5472" y="10107"/>
                    <a:pt x="5363" y="10107"/>
                  </a:cubicBezTo>
                  <a:cubicBezTo>
                    <a:pt x="5334" y="10107"/>
                    <a:pt x="5307" y="10103"/>
                    <a:pt x="5283" y="10093"/>
                  </a:cubicBezTo>
                  <a:cubicBezTo>
                    <a:pt x="5068" y="10012"/>
                    <a:pt x="5140" y="9790"/>
                    <a:pt x="5204" y="9626"/>
                  </a:cubicBezTo>
                  <a:cubicBezTo>
                    <a:pt x="5336" y="9300"/>
                    <a:pt x="5486" y="8983"/>
                    <a:pt x="5629" y="8665"/>
                  </a:cubicBezTo>
                  <a:lnTo>
                    <a:pt x="5629" y="8665"/>
                  </a:lnTo>
                  <a:cubicBezTo>
                    <a:pt x="5362" y="8876"/>
                    <a:pt x="5118" y="9119"/>
                    <a:pt x="5008" y="9412"/>
                  </a:cubicBezTo>
                  <a:cubicBezTo>
                    <a:pt x="4890" y="9715"/>
                    <a:pt x="4897" y="10068"/>
                    <a:pt x="4843" y="10472"/>
                  </a:cubicBezTo>
                  <a:cubicBezTo>
                    <a:pt x="4426" y="10329"/>
                    <a:pt x="3958" y="10226"/>
                    <a:pt x="3540" y="10012"/>
                  </a:cubicBezTo>
                  <a:cubicBezTo>
                    <a:pt x="3040" y="9758"/>
                    <a:pt x="2547" y="9533"/>
                    <a:pt x="1979" y="9468"/>
                  </a:cubicBezTo>
                  <a:cubicBezTo>
                    <a:pt x="1633" y="9426"/>
                    <a:pt x="1326" y="9254"/>
                    <a:pt x="1140" y="8940"/>
                  </a:cubicBezTo>
                  <a:cubicBezTo>
                    <a:pt x="1444" y="8886"/>
                    <a:pt x="1719" y="8833"/>
                    <a:pt x="1993" y="8783"/>
                  </a:cubicBezTo>
                  <a:cubicBezTo>
                    <a:pt x="1522" y="8740"/>
                    <a:pt x="1522" y="8740"/>
                    <a:pt x="1133" y="8522"/>
                  </a:cubicBezTo>
                  <a:cubicBezTo>
                    <a:pt x="1258" y="7530"/>
                    <a:pt x="2233" y="7333"/>
                    <a:pt x="2843" y="6787"/>
                  </a:cubicBezTo>
                  <a:cubicBezTo>
                    <a:pt x="2740" y="6726"/>
                    <a:pt x="2675" y="6686"/>
                    <a:pt x="2586" y="6637"/>
                  </a:cubicBezTo>
                  <a:cubicBezTo>
                    <a:pt x="2904" y="6415"/>
                    <a:pt x="3193" y="6211"/>
                    <a:pt x="3497" y="6001"/>
                  </a:cubicBezTo>
                  <a:lnTo>
                    <a:pt x="3497" y="6001"/>
                  </a:lnTo>
                  <a:cubicBezTo>
                    <a:pt x="3658" y="6244"/>
                    <a:pt x="3437" y="6619"/>
                    <a:pt x="3887" y="6733"/>
                  </a:cubicBezTo>
                  <a:cubicBezTo>
                    <a:pt x="3768" y="6219"/>
                    <a:pt x="3990" y="5844"/>
                    <a:pt x="4361" y="5547"/>
                  </a:cubicBezTo>
                  <a:cubicBezTo>
                    <a:pt x="4487" y="5451"/>
                    <a:pt x="4629" y="5376"/>
                    <a:pt x="4757" y="5283"/>
                  </a:cubicBezTo>
                  <a:cubicBezTo>
                    <a:pt x="5225" y="4951"/>
                    <a:pt x="5622" y="4555"/>
                    <a:pt x="5840" y="4008"/>
                  </a:cubicBezTo>
                  <a:lnTo>
                    <a:pt x="5840" y="4008"/>
                  </a:lnTo>
                  <a:cubicBezTo>
                    <a:pt x="5684" y="4079"/>
                    <a:pt x="5535" y="4281"/>
                    <a:pt x="5432" y="4281"/>
                  </a:cubicBezTo>
                  <a:cubicBezTo>
                    <a:pt x="5426" y="4281"/>
                    <a:pt x="5420" y="4281"/>
                    <a:pt x="5415" y="4280"/>
                  </a:cubicBezTo>
                  <a:cubicBezTo>
                    <a:pt x="5364" y="4269"/>
                    <a:pt x="5317" y="4264"/>
                    <a:pt x="5273" y="4264"/>
                  </a:cubicBezTo>
                  <a:cubicBezTo>
                    <a:pt x="4891" y="4264"/>
                    <a:pt x="4722" y="4621"/>
                    <a:pt x="4451" y="4794"/>
                  </a:cubicBezTo>
                  <a:cubicBezTo>
                    <a:pt x="4115" y="5005"/>
                    <a:pt x="3822" y="5280"/>
                    <a:pt x="3497" y="5512"/>
                  </a:cubicBezTo>
                  <a:cubicBezTo>
                    <a:pt x="2636" y="6119"/>
                    <a:pt x="1733" y="6648"/>
                    <a:pt x="733" y="7008"/>
                  </a:cubicBezTo>
                  <a:cubicBezTo>
                    <a:pt x="183" y="7205"/>
                    <a:pt x="0" y="7533"/>
                    <a:pt x="119" y="8122"/>
                  </a:cubicBezTo>
                  <a:cubicBezTo>
                    <a:pt x="279" y="8904"/>
                    <a:pt x="1279" y="9811"/>
                    <a:pt x="2072" y="9948"/>
                  </a:cubicBezTo>
                  <a:cubicBezTo>
                    <a:pt x="2436" y="10008"/>
                    <a:pt x="2786" y="10162"/>
                    <a:pt x="3140" y="10279"/>
                  </a:cubicBezTo>
                  <a:cubicBezTo>
                    <a:pt x="3551" y="10415"/>
                    <a:pt x="3951" y="10594"/>
                    <a:pt x="4372" y="10690"/>
                  </a:cubicBezTo>
                  <a:cubicBezTo>
                    <a:pt x="5164" y="10865"/>
                    <a:pt x="5972" y="10998"/>
                    <a:pt x="6772" y="11143"/>
                  </a:cubicBezTo>
                  <a:cubicBezTo>
                    <a:pt x="7004" y="11186"/>
                    <a:pt x="7240" y="11233"/>
                    <a:pt x="7475" y="11255"/>
                  </a:cubicBezTo>
                  <a:cubicBezTo>
                    <a:pt x="7527" y="11259"/>
                    <a:pt x="7577" y="11261"/>
                    <a:pt x="7626" y="11261"/>
                  </a:cubicBezTo>
                  <a:cubicBezTo>
                    <a:pt x="8151" y="11261"/>
                    <a:pt x="8534" y="11001"/>
                    <a:pt x="8772" y="10505"/>
                  </a:cubicBezTo>
                  <a:cubicBezTo>
                    <a:pt x="8840" y="10365"/>
                    <a:pt x="8901" y="10226"/>
                    <a:pt x="8983" y="10044"/>
                  </a:cubicBezTo>
                  <a:cubicBezTo>
                    <a:pt x="9086" y="10429"/>
                    <a:pt x="9143" y="10765"/>
                    <a:pt x="9265" y="11072"/>
                  </a:cubicBezTo>
                  <a:cubicBezTo>
                    <a:pt x="9539" y="11757"/>
                    <a:pt x="10048" y="12117"/>
                    <a:pt x="10674" y="12117"/>
                  </a:cubicBezTo>
                  <a:cubicBezTo>
                    <a:pt x="10887" y="12117"/>
                    <a:pt x="11114" y="12076"/>
                    <a:pt x="11350" y="11990"/>
                  </a:cubicBezTo>
                  <a:cubicBezTo>
                    <a:pt x="11461" y="11947"/>
                    <a:pt x="11571" y="11901"/>
                    <a:pt x="11678" y="11850"/>
                  </a:cubicBezTo>
                  <a:cubicBezTo>
                    <a:pt x="12097" y="11669"/>
                    <a:pt x="12511" y="11486"/>
                    <a:pt x="12926" y="11304"/>
                  </a:cubicBezTo>
                  <a:cubicBezTo>
                    <a:pt x="13340" y="11118"/>
                    <a:pt x="13768" y="10955"/>
                    <a:pt x="14172" y="10740"/>
                  </a:cubicBezTo>
                  <a:cubicBezTo>
                    <a:pt x="14650" y="10483"/>
                    <a:pt x="15047" y="10129"/>
                    <a:pt x="15268" y="9605"/>
                  </a:cubicBezTo>
                  <a:cubicBezTo>
                    <a:pt x="15336" y="9450"/>
                    <a:pt x="15446" y="9287"/>
                    <a:pt x="15586" y="9193"/>
                  </a:cubicBezTo>
                  <a:cubicBezTo>
                    <a:pt x="16093" y="8862"/>
                    <a:pt x="16618" y="8558"/>
                    <a:pt x="17050" y="8298"/>
                  </a:cubicBezTo>
                  <a:cubicBezTo>
                    <a:pt x="17050" y="8044"/>
                    <a:pt x="17035" y="7869"/>
                    <a:pt x="17053" y="7701"/>
                  </a:cubicBezTo>
                  <a:cubicBezTo>
                    <a:pt x="17083" y="7465"/>
                    <a:pt x="17154" y="7233"/>
                    <a:pt x="17172" y="6997"/>
                  </a:cubicBezTo>
                  <a:cubicBezTo>
                    <a:pt x="17221" y="6401"/>
                    <a:pt x="17025" y="5865"/>
                    <a:pt x="16725" y="5415"/>
                  </a:cubicBezTo>
                  <a:cubicBezTo>
                    <a:pt x="16954" y="5119"/>
                    <a:pt x="17246" y="4883"/>
                    <a:pt x="17343" y="4583"/>
                  </a:cubicBezTo>
                  <a:cubicBezTo>
                    <a:pt x="17543" y="3958"/>
                    <a:pt x="17900" y="3447"/>
                    <a:pt x="18257" y="2923"/>
                  </a:cubicBezTo>
                  <a:cubicBezTo>
                    <a:pt x="18725" y="2229"/>
                    <a:pt x="18685" y="1598"/>
                    <a:pt x="18161" y="944"/>
                  </a:cubicBezTo>
                  <a:cubicBezTo>
                    <a:pt x="17989" y="729"/>
                    <a:pt x="17782" y="537"/>
                    <a:pt x="17564" y="365"/>
                  </a:cubicBezTo>
                  <a:cubicBezTo>
                    <a:pt x="17255" y="122"/>
                    <a:pt x="16969" y="0"/>
                    <a:pt x="16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9"/>
            <p:cNvSpPr/>
            <p:nvPr/>
          </p:nvSpPr>
          <p:spPr>
            <a:xfrm>
              <a:off x="4473175" y="2611800"/>
              <a:ext cx="211075" cy="223975"/>
            </a:xfrm>
            <a:custGeom>
              <a:rect b="b" l="l" r="r" t="t"/>
              <a:pathLst>
                <a:path extrusionOk="0" h="8959" w="8443">
                  <a:moveTo>
                    <a:pt x="6718" y="7681"/>
                  </a:moveTo>
                  <a:cubicBezTo>
                    <a:pt x="6709" y="7689"/>
                    <a:pt x="6699" y="7697"/>
                    <a:pt x="6690" y="7705"/>
                  </a:cubicBezTo>
                  <a:lnTo>
                    <a:pt x="6690" y="7705"/>
                  </a:lnTo>
                  <a:cubicBezTo>
                    <a:pt x="6703" y="7701"/>
                    <a:pt x="6716" y="7696"/>
                    <a:pt x="6729" y="7692"/>
                  </a:cubicBezTo>
                  <a:lnTo>
                    <a:pt x="6718" y="7681"/>
                  </a:lnTo>
                  <a:close/>
                  <a:moveTo>
                    <a:pt x="3541" y="0"/>
                  </a:moveTo>
                  <a:cubicBezTo>
                    <a:pt x="2660" y="0"/>
                    <a:pt x="2167" y="469"/>
                    <a:pt x="1918" y="1489"/>
                  </a:cubicBezTo>
                  <a:cubicBezTo>
                    <a:pt x="1904" y="1545"/>
                    <a:pt x="1894" y="1606"/>
                    <a:pt x="1872" y="1660"/>
                  </a:cubicBezTo>
                  <a:cubicBezTo>
                    <a:pt x="1701" y="2145"/>
                    <a:pt x="1536" y="2631"/>
                    <a:pt x="1343" y="3110"/>
                  </a:cubicBezTo>
                  <a:cubicBezTo>
                    <a:pt x="1169" y="3553"/>
                    <a:pt x="947" y="3978"/>
                    <a:pt x="776" y="4424"/>
                  </a:cubicBezTo>
                  <a:cubicBezTo>
                    <a:pt x="605" y="4874"/>
                    <a:pt x="483" y="5346"/>
                    <a:pt x="0" y="5624"/>
                  </a:cubicBezTo>
                  <a:cubicBezTo>
                    <a:pt x="121" y="5721"/>
                    <a:pt x="230" y="5762"/>
                    <a:pt x="327" y="5762"/>
                  </a:cubicBezTo>
                  <a:cubicBezTo>
                    <a:pt x="448" y="5762"/>
                    <a:pt x="550" y="5699"/>
                    <a:pt x="633" y="5606"/>
                  </a:cubicBezTo>
                  <a:cubicBezTo>
                    <a:pt x="815" y="5399"/>
                    <a:pt x="997" y="5174"/>
                    <a:pt x="1093" y="4921"/>
                  </a:cubicBezTo>
                  <a:cubicBezTo>
                    <a:pt x="1543" y="3777"/>
                    <a:pt x="2118" y="2674"/>
                    <a:pt x="2304" y="1438"/>
                  </a:cubicBezTo>
                  <a:cubicBezTo>
                    <a:pt x="2322" y="1321"/>
                    <a:pt x="2372" y="1210"/>
                    <a:pt x="2415" y="1095"/>
                  </a:cubicBezTo>
                  <a:cubicBezTo>
                    <a:pt x="2606" y="600"/>
                    <a:pt x="3103" y="331"/>
                    <a:pt x="3610" y="331"/>
                  </a:cubicBezTo>
                  <a:cubicBezTo>
                    <a:pt x="3994" y="331"/>
                    <a:pt x="4384" y="486"/>
                    <a:pt x="4650" y="813"/>
                  </a:cubicBezTo>
                  <a:cubicBezTo>
                    <a:pt x="4197" y="910"/>
                    <a:pt x="4625" y="1046"/>
                    <a:pt x="4640" y="1160"/>
                  </a:cubicBezTo>
                  <a:cubicBezTo>
                    <a:pt x="4661" y="1334"/>
                    <a:pt x="4729" y="1502"/>
                    <a:pt x="4775" y="1674"/>
                  </a:cubicBezTo>
                  <a:cubicBezTo>
                    <a:pt x="4808" y="1667"/>
                    <a:pt x="4840" y="1660"/>
                    <a:pt x="4869" y="1656"/>
                  </a:cubicBezTo>
                  <a:cubicBezTo>
                    <a:pt x="4904" y="1478"/>
                    <a:pt x="4940" y="1299"/>
                    <a:pt x="4993" y="1013"/>
                  </a:cubicBezTo>
                  <a:cubicBezTo>
                    <a:pt x="5236" y="1342"/>
                    <a:pt x="5451" y="1578"/>
                    <a:pt x="5597" y="1853"/>
                  </a:cubicBezTo>
                  <a:cubicBezTo>
                    <a:pt x="5825" y="2270"/>
                    <a:pt x="6118" y="2592"/>
                    <a:pt x="6572" y="2767"/>
                  </a:cubicBezTo>
                  <a:cubicBezTo>
                    <a:pt x="6736" y="2831"/>
                    <a:pt x="6886" y="2938"/>
                    <a:pt x="7029" y="3045"/>
                  </a:cubicBezTo>
                  <a:cubicBezTo>
                    <a:pt x="7815" y="3624"/>
                    <a:pt x="8022" y="5227"/>
                    <a:pt x="7068" y="5788"/>
                  </a:cubicBezTo>
                  <a:cubicBezTo>
                    <a:pt x="7036" y="5806"/>
                    <a:pt x="6993" y="5813"/>
                    <a:pt x="6904" y="5842"/>
                  </a:cubicBezTo>
                  <a:cubicBezTo>
                    <a:pt x="6868" y="5785"/>
                    <a:pt x="6814" y="5706"/>
                    <a:pt x="6754" y="5613"/>
                  </a:cubicBezTo>
                  <a:cubicBezTo>
                    <a:pt x="6590" y="5713"/>
                    <a:pt x="6440" y="5803"/>
                    <a:pt x="6272" y="5906"/>
                  </a:cubicBezTo>
                  <a:cubicBezTo>
                    <a:pt x="6379" y="5971"/>
                    <a:pt x="6454" y="6017"/>
                    <a:pt x="6586" y="6099"/>
                  </a:cubicBezTo>
                  <a:cubicBezTo>
                    <a:pt x="5721" y="6381"/>
                    <a:pt x="4900" y="6538"/>
                    <a:pt x="4047" y="6595"/>
                  </a:cubicBezTo>
                  <a:cubicBezTo>
                    <a:pt x="3497" y="6635"/>
                    <a:pt x="2929" y="6691"/>
                    <a:pt x="2408" y="6859"/>
                  </a:cubicBezTo>
                  <a:cubicBezTo>
                    <a:pt x="2032" y="6981"/>
                    <a:pt x="1661" y="7245"/>
                    <a:pt x="1390" y="7538"/>
                  </a:cubicBezTo>
                  <a:cubicBezTo>
                    <a:pt x="1007" y="7949"/>
                    <a:pt x="1183" y="8534"/>
                    <a:pt x="1697" y="8763"/>
                  </a:cubicBezTo>
                  <a:cubicBezTo>
                    <a:pt x="1840" y="8827"/>
                    <a:pt x="2001" y="8860"/>
                    <a:pt x="2154" y="8895"/>
                  </a:cubicBezTo>
                  <a:cubicBezTo>
                    <a:pt x="2349" y="8940"/>
                    <a:pt x="2543" y="8959"/>
                    <a:pt x="2735" y="8959"/>
                  </a:cubicBezTo>
                  <a:cubicBezTo>
                    <a:pt x="3197" y="8959"/>
                    <a:pt x="3651" y="8851"/>
                    <a:pt x="4101" y="8745"/>
                  </a:cubicBezTo>
                  <a:cubicBezTo>
                    <a:pt x="5014" y="8533"/>
                    <a:pt x="5938" y="8322"/>
                    <a:pt x="6690" y="7705"/>
                  </a:cubicBezTo>
                  <a:lnTo>
                    <a:pt x="6690" y="7705"/>
                  </a:lnTo>
                  <a:cubicBezTo>
                    <a:pt x="6520" y="7763"/>
                    <a:pt x="6345" y="7808"/>
                    <a:pt x="6186" y="7885"/>
                  </a:cubicBezTo>
                  <a:cubicBezTo>
                    <a:pt x="5143" y="8377"/>
                    <a:pt x="4047" y="8634"/>
                    <a:pt x="2901" y="8646"/>
                  </a:cubicBezTo>
                  <a:cubicBezTo>
                    <a:pt x="2892" y="8646"/>
                    <a:pt x="2884" y="8646"/>
                    <a:pt x="2876" y="8646"/>
                  </a:cubicBezTo>
                  <a:cubicBezTo>
                    <a:pt x="2572" y="8646"/>
                    <a:pt x="2253" y="8585"/>
                    <a:pt x="1968" y="8481"/>
                  </a:cubicBezTo>
                  <a:cubicBezTo>
                    <a:pt x="1590" y="8346"/>
                    <a:pt x="1543" y="7985"/>
                    <a:pt x="1883" y="7753"/>
                  </a:cubicBezTo>
                  <a:cubicBezTo>
                    <a:pt x="2154" y="7567"/>
                    <a:pt x="2476" y="7417"/>
                    <a:pt x="2797" y="7349"/>
                  </a:cubicBezTo>
                  <a:cubicBezTo>
                    <a:pt x="3240" y="7256"/>
                    <a:pt x="3704" y="7231"/>
                    <a:pt x="4157" y="7224"/>
                  </a:cubicBezTo>
                  <a:cubicBezTo>
                    <a:pt x="5026" y="7213"/>
                    <a:pt x="5865" y="7056"/>
                    <a:pt x="6672" y="6770"/>
                  </a:cubicBezTo>
                  <a:cubicBezTo>
                    <a:pt x="7875" y="6345"/>
                    <a:pt x="8443" y="5406"/>
                    <a:pt x="8261" y="4232"/>
                  </a:cubicBezTo>
                  <a:cubicBezTo>
                    <a:pt x="8126" y="3353"/>
                    <a:pt x="7629" y="2727"/>
                    <a:pt x="6793" y="2427"/>
                  </a:cubicBezTo>
                  <a:cubicBezTo>
                    <a:pt x="6351" y="2270"/>
                    <a:pt x="6086" y="1982"/>
                    <a:pt x="5825" y="1606"/>
                  </a:cubicBezTo>
                  <a:cubicBezTo>
                    <a:pt x="5515" y="1153"/>
                    <a:pt x="5126" y="746"/>
                    <a:pt x="4732" y="357"/>
                  </a:cubicBezTo>
                  <a:cubicBezTo>
                    <a:pt x="4572" y="203"/>
                    <a:pt x="4325" y="92"/>
                    <a:pt x="4101" y="53"/>
                  </a:cubicBezTo>
                  <a:cubicBezTo>
                    <a:pt x="3899" y="18"/>
                    <a:pt x="3713" y="0"/>
                    <a:pt x="354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9"/>
            <p:cNvSpPr/>
            <p:nvPr/>
          </p:nvSpPr>
          <p:spPr>
            <a:xfrm>
              <a:off x="4169125" y="2777525"/>
              <a:ext cx="223825" cy="184375"/>
            </a:xfrm>
            <a:custGeom>
              <a:rect b="b" l="l" r="r" t="t"/>
              <a:pathLst>
                <a:path extrusionOk="0" h="7375" w="8953">
                  <a:moveTo>
                    <a:pt x="1482" y="1"/>
                  </a:moveTo>
                  <a:cubicBezTo>
                    <a:pt x="648" y="1"/>
                    <a:pt x="0" y="1015"/>
                    <a:pt x="388" y="1763"/>
                  </a:cubicBezTo>
                  <a:cubicBezTo>
                    <a:pt x="513" y="2005"/>
                    <a:pt x="688" y="2234"/>
                    <a:pt x="867" y="2445"/>
                  </a:cubicBezTo>
                  <a:cubicBezTo>
                    <a:pt x="1206" y="2845"/>
                    <a:pt x="1349" y="3288"/>
                    <a:pt x="1320" y="3820"/>
                  </a:cubicBezTo>
                  <a:cubicBezTo>
                    <a:pt x="1285" y="4491"/>
                    <a:pt x="1306" y="5170"/>
                    <a:pt x="1310" y="5844"/>
                  </a:cubicBezTo>
                  <a:cubicBezTo>
                    <a:pt x="1313" y="6319"/>
                    <a:pt x="1542" y="6680"/>
                    <a:pt x="1916" y="6952"/>
                  </a:cubicBezTo>
                  <a:cubicBezTo>
                    <a:pt x="2281" y="7216"/>
                    <a:pt x="2682" y="7374"/>
                    <a:pt x="3102" y="7374"/>
                  </a:cubicBezTo>
                  <a:cubicBezTo>
                    <a:pt x="3250" y="7374"/>
                    <a:pt x="3401" y="7355"/>
                    <a:pt x="3553" y="7313"/>
                  </a:cubicBezTo>
                  <a:cubicBezTo>
                    <a:pt x="4160" y="7145"/>
                    <a:pt x="4759" y="6916"/>
                    <a:pt x="5323" y="6634"/>
                  </a:cubicBezTo>
                  <a:cubicBezTo>
                    <a:pt x="6431" y="6077"/>
                    <a:pt x="7374" y="5274"/>
                    <a:pt x="8310" y="4470"/>
                  </a:cubicBezTo>
                  <a:cubicBezTo>
                    <a:pt x="8545" y="4270"/>
                    <a:pt x="8738" y="4027"/>
                    <a:pt x="8952" y="3802"/>
                  </a:cubicBezTo>
                  <a:cubicBezTo>
                    <a:pt x="8920" y="3769"/>
                    <a:pt x="8884" y="3738"/>
                    <a:pt x="8852" y="3705"/>
                  </a:cubicBezTo>
                  <a:cubicBezTo>
                    <a:pt x="8120" y="4316"/>
                    <a:pt x="7413" y="4963"/>
                    <a:pt x="6652" y="5534"/>
                  </a:cubicBezTo>
                  <a:cubicBezTo>
                    <a:pt x="6116" y="5934"/>
                    <a:pt x="5527" y="6281"/>
                    <a:pt x="4924" y="6566"/>
                  </a:cubicBezTo>
                  <a:cubicBezTo>
                    <a:pt x="4540" y="6748"/>
                    <a:pt x="4135" y="6855"/>
                    <a:pt x="3723" y="6855"/>
                  </a:cubicBezTo>
                  <a:cubicBezTo>
                    <a:pt x="3449" y="6855"/>
                    <a:pt x="3172" y="6808"/>
                    <a:pt x="2895" y="6705"/>
                  </a:cubicBezTo>
                  <a:cubicBezTo>
                    <a:pt x="2396" y="6516"/>
                    <a:pt x="2042" y="6205"/>
                    <a:pt x="2006" y="5623"/>
                  </a:cubicBezTo>
                  <a:cubicBezTo>
                    <a:pt x="1981" y="5188"/>
                    <a:pt x="1892" y="4752"/>
                    <a:pt x="1895" y="4320"/>
                  </a:cubicBezTo>
                  <a:cubicBezTo>
                    <a:pt x="1903" y="3362"/>
                    <a:pt x="1681" y="2509"/>
                    <a:pt x="949" y="1837"/>
                  </a:cubicBezTo>
                  <a:cubicBezTo>
                    <a:pt x="891" y="1784"/>
                    <a:pt x="842" y="1720"/>
                    <a:pt x="795" y="1656"/>
                  </a:cubicBezTo>
                  <a:cubicBezTo>
                    <a:pt x="538" y="1292"/>
                    <a:pt x="531" y="1013"/>
                    <a:pt x="867" y="705"/>
                  </a:cubicBezTo>
                  <a:cubicBezTo>
                    <a:pt x="1120" y="474"/>
                    <a:pt x="1442" y="313"/>
                    <a:pt x="1745" y="113"/>
                  </a:cubicBezTo>
                  <a:cubicBezTo>
                    <a:pt x="1699" y="88"/>
                    <a:pt x="1620" y="6"/>
                    <a:pt x="1538" y="2"/>
                  </a:cubicBezTo>
                  <a:cubicBezTo>
                    <a:pt x="1520" y="1"/>
                    <a:pt x="1501" y="1"/>
                    <a:pt x="14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9"/>
            <p:cNvSpPr/>
            <p:nvPr/>
          </p:nvSpPr>
          <p:spPr>
            <a:xfrm>
              <a:off x="4300425" y="2568650"/>
              <a:ext cx="218400" cy="154125"/>
            </a:xfrm>
            <a:custGeom>
              <a:rect b="b" l="l" r="r" t="t"/>
              <a:pathLst>
                <a:path extrusionOk="0" h="6165" w="8736">
                  <a:moveTo>
                    <a:pt x="6502" y="0"/>
                  </a:moveTo>
                  <a:cubicBezTo>
                    <a:pt x="6494" y="0"/>
                    <a:pt x="6486" y="1"/>
                    <a:pt x="6478" y="1"/>
                  </a:cubicBezTo>
                  <a:cubicBezTo>
                    <a:pt x="5243" y="11"/>
                    <a:pt x="4057" y="207"/>
                    <a:pt x="3208" y="1257"/>
                  </a:cubicBezTo>
                  <a:cubicBezTo>
                    <a:pt x="2989" y="1529"/>
                    <a:pt x="2710" y="1715"/>
                    <a:pt x="2346" y="1729"/>
                  </a:cubicBezTo>
                  <a:cubicBezTo>
                    <a:pt x="2008" y="1743"/>
                    <a:pt x="1672" y="1771"/>
                    <a:pt x="1332" y="1775"/>
                  </a:cubicBezTo>
                  <a:cubicBezTo>
                    <a:pt x="1258" y="1775"/>
                    <a:pt x="1182" y="1704"/>
                    <a:pt x="1103" y="1675"/>
                  </a:cubicBezTo>
                  <a:cubicBezTo>
                    <a:pt x="1014" y="1643"/>
                    <a:pt x="918" y="1621"/>
                    <a:pt x="825" y="1600"/>
                  </a:cubicBezTo>
                  <a:lnTo>
                    <a:pt x="825" y="1600"/>
                  </a:lnTo>
                  <a:cubicBezTo>
                    <a:pt x="833" y="1722"/>
                    <a:pt x="839" y="1843"/>
                    <a:pt x="843" y="1972"/>
                  </a:cubicBezTo>
                  <a:cubicBezTo>
                    <a:pt x="93" y="2482"/>
                    <a:pt x="0" y="2622"/>
                    <a:pt x="71" y="3072"/>
                  </a:cubicBezTo>
                  <a:cubicBezTo>
                    <a:pt x="239" y="2915"/>
                    <a:pt x="418" y="2747"/>
                    <a:pt x="597" y="2579"/>
                  </a:cubicBezTo>
                  <a:lnTo>
                    <a:pt x="597" y="2579"/>
                  </a:lnTo>
                  <a:lnTo>
                    <a:pt x="575" y="2597"/>
                  </a:lnTo>
                  <a:cubicBezTo>
                    <a:pt x="929" y="2172"/>
                    <a:pt x="1400" y="2000"/>
                    <a:pt x="1932" y="1979"/>
                  </a:cubicBezTo>
                  <a:cubicBezTo>
                    <a:pt x="2447" y="1961"/>
                    <a:pt x="2914" y="1847"/>
                    <a:pt x="3275" y="1447"/>
                  </a:cubicBezTo>
                  <a:cubicBezTo>
                    <a:pt x="4034" y="614"/>
                    <a:pt x="5007" y="387"/>
                    <a:pt x="6059" y="387"/>
                  </a:cubicBezTo>
                  <a:cubicBezTo>
                    <a:pt x="6126" y="387"/>
                    <a:pt x="6193" y="388"/>
                    <a:pt x="6261" y="390"/>
                  </a:cubicBezTo>
                  <a:cubicBezTo>
                    <a:pt x="6989" y="411"/>
                    <a:pt x="7454" y="789"/>
                    <a:pt x="7696" y="1450"/>
                  </a:cubicBezTo>
                  <a:cubicBezTo>
                    <a:pt x="7935" y="2111"/>
                    <a:pt x="8082" y="2793"/>
                    <a:pt x="7900" y="3493"/>
                  </a:cubicBezTo>
                  <a:cubicBezTo>
                    <a:pt x="7700" y="4260"/>
                    <a:pt x="7472" y="5022"/>
                    <a:pt x="7261" y="5786"/>
                  </a:cubicBezTo>
                  <a:cubicBezTo>
                    <a:pt x="7225" y="5910"/>
                    <a:pt x="7203" y="6036"/>
                    <a:pt x="7175" y="6164"/>
                  </a:cubicBezTo>
                  <a:cubicBezTo>
                    <a:pt x="7596" y="5600"/>
                    <a:pt x="7943" y="5018"/>
                    <a:pt x="8214" y="4404"/>
                  </a:cubicBezTo>
                  <a:cubicBezTo>
                    <a:pt x="8736" y="3225"/>
                    <a:pt x="8732" y="2053"/>
                    <a:pt x="8054" y="922"/>
                  </a:cubicBezTo>
                  <a:cubicBezTo>
                    <a:pt x="7700" y="329"/>
                    <a:pt x="7169" y="0"/>
                    <a:pt x="650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9"/>
            <p:cNvSpPr/>
            <p:nvPr/>
          </p:nvSpPr>
          <p:spPr>
            <a:xfrm>
              <a:off x="4187300" y="2645825"/>
              <a:ext cx="104400" cy="130375"/>
            </a:xfrm>
            <a:custGeom>
              <a:rect b="b" l="l" r="r" t="t"/>
              <a:pathLst>
                <a:path extrusionOk="0" h="5215" w="4176">
                  <a:moveTo>
                    <a:pt x="3223" y="0"/>
                  </a:moveTo>
                  <a:cubicBezTo>
                    <a:pt x="3020" y="0"/>
                    <a:pt x="2810" y="55"/>
                    <a:pt x="2590" y="166"/>
                  </a:cubicBezTo>
                  <a:cubicBezTo>
                    <a:pt x="1872" y="531"/>
                    <a:pt x="1272" y="1045"/>
                    <a:pt x="790" y="1692"/>
                  </a:cubicBezTo>
                  <a:cubicBezTo>
                    <a:pt x="482" y="2103"/>
                    <a:pt x="319" y="2556"/>
                    <a:pt x="301" y="3074"/>
                  </a:cubicBezTo>
                  <a:cubicBezTo>
                    <a:pt x="290" y="3345"/>
                    <a:pt x="225" y="3620"/>
                    <a:pt x="158" y="3888"/>
                  </a:cubicBezTo>
                  <a:cubicBezTo>
                    <a:pt x="1" y="4524"/>
                    <a:pt x="161" y="4806"/>
                    <a:pt x="772" y="5017"/>
                  </a:cubicBezTo>
                  <a:cubicBezTo>
                    <a:pt x="1200" y="5165"/>
                    <a:pt x="1634" y="5214"/>
                    <a:pt x="2072" y="5214"/>
                  </a:cubicBezTo>
                  <a:cubicBezTo>
                    <a:pt x="2305" y="5214"/>
                    <a:pt x="2539" y="5200"/>
                    <a:pt x="2775" y="5180"/>
                  </a:cubicBezTo>
                  <a:lnTo>
                    <a:pt x="2768" y="5180"/>
                  </a:lnTo>
                  <a:cubicBezTo>
                    <a:pt x="2736" y="5029"/>
                    <a:pt x="2652" y="4995"/>
                    <a:pt x="2558" y="4995"/>
                  </a:cubicBezTo>
                  <a:cubicBezTo>
                    <a:pt x="2482" y="4995"/>
                    <a:pt x="2400" y="5017"/>
                    <a:pt x="2333" y="5017"/>
                  </a:cubicBezTo>
                  <a:cubicBezTo>
                    <a:pt x="1825" y="5013"/>
                    <a:pt x="1351" y="4898"/>
                    <a:pt x="901" y="4674"/>
                  </a:cubicBezTo>
                  <a:cubicBezTo>
                    <a:pt x="568" y="4506"/>
                    <a:pt x="533" y="4406"/>
                    <a:pt x="614" y="4059"/>
                  </a:cubicBezTo>
                  <a:cubicBezTo>
                    <a:pt x="700" y="3695"/>
                    <a:pt x="758" y="3324"/>
                    <a:pt x="847" y="2963"/>
                  </a:cubicBezTo>
                  <a:cubicBezTo>
                    <a:pt x="911" y="2713"/>
                    <a:pt x="968" y="2456"/>
                    <a:pt x="1086" y="2235"/>
                  </a:cubicBezTo>
                  <a:cubicBezTo>
                    <a:pt x="1489" y="1499"/>
                    <a:pt x="2101" y="959"/>
                    <a:pt x="2833" y="573"/>
                  </a:cubicBezTo>
                  <a:cubicBezTo>
                    <a:pt x="3043" y="463"/>
                    <a:pt x="3325" y="484"/>
                    <a:pt x="3579" y="463"/>
                  </a:cubicBezTo>
                  <a:cubicBezTo>
                    <a:pt x="3648" y="456"/>
                    <a:pt x="3718" y="454"/>
                    <a:pt x="3791" y="454"/>
                  </a:cubicBezTo>
                  <a:cubicBezTo>
                    <a:pt x="3909" y="454"/>
                    <a:pt x="4034" y="459"/>
                    <a:pt x="4176" y="459"/>
                  </a:cubicBezTo>
                  <a:cubicBezTo>
                    <a:pt x="3876" y="154"/>
                    <a:pt x="3560" y="0"/>
                    <a:pt x="3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9"/>
            <p:cNvSpPr/>
            <p:nvPr/>
          </p:nvSpPr>
          <p:spPr>
            <a:xfrm>
              <a:off x="4400850" y="2694875"/>
              <a:ext cx="47975" cy="96825"/>
            </a:xfrm>
            <a:custGeom>
              <a:rect b="b" l="l" r="r" t="t"/>
              <a:pathLst>
                <a:path extrusionOk="0" h="3873" w="1919">
                  <a:moveTo>
                    <a:pt x="459" y="0"/>
                  </a:moveTo>
                  <a:cubicBezTo>
                    <a:pt x="400" y="0"/>
                    <a:pt x="337" y="13"/>
                    <a:pt x="272" y="40"/>
                  </a:cubicBezTo>
                  <a:cubicBezTo>
                    <a:pt x="51" y="129"/>
                    <a:pt x="33" y="333"/>
                    <a:pt x="26" y="537"/>
                  </a:cubicBezTo>
                  <a:cubicBezTo>
                    <a:pt x="1" y="1097"/>
                    <a:pt x="223" y="1583"/>
                    <a:pt x="498" y="2048"/>
                  </a:cubicBezTo>
                  <a:cubicBezTo>
                    <a:pt x="862" y="2661"/>
                    <a:pt x="1233" y="3269"/>
                    <a:pt x="1601" y="3872"/>
                  </a:cubicBezTo>
                  <a:cubicBezTo>
                    <a:pt x="1733" y="3626"/>
                    <a:pt x="1751" y="3619"/>
                    <a:pt x="1672" y="3454"/>
                  </a:cubicBezTo>
                  <a:cubicBezTo>
                    <a:pt x="1522" y="3154"/>
                    <a:pt x="1347" y="2865"/>
                    <a:pt x="1183" y="2572"/>
                  </a:cubicBezTo>
                  <a:cubicBezTo>
                    <a:pt x="940" y="2140"/>
                    <a:pt x="669" y="1723"/>
                    <a:pt x="469" y="1273"/>
                  </a:cubicBezTo>
                  <a:cubicBezTo>
                    <a:pt x="340" y="983"/>
                    <a:pt x="229" y="644"/>
                    <a:pt x="480" y="276"/>
                  </a:cubicBezTo>
                  <a:cubicBezTo>
                    <a:pt x="1344" y="1105"/>
                    <a:pt x="1579" y="2190"/>
                    <a:pt x="1919" y="3230"/>
                  </a:cubicBezTo>
                  <a:cubicBezTo>
                    <a:pt x="1919" y="2522"/>
                    <a:pt x="1836" y="1837"/>
                    <a:pt x="1501" y="1212"/>
                  </a:cubicBezTo>
                  <a:cubicBezTo>
                    <a:pt x="1315" y="866"/>
                    <a:pt x="1083" y="540"/>
                    <a:pt x="851" y="223"/>
                  </a:cubicBezTo>
                  <a:cubicBezTo>
                    <a:pt x="753" y="88"/>
                    <a:pt x="617" y="0"/>
                    <a:pt x="45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9"/>
            <p:cNvSpPr/>
            <p:nvPr/>
          </p:nvSpPr>
          <p:spPr>
            <a:xfrm>
              <a:off x="4322025" y="2677925"/>
              <a:ext cx="101100" cy="105900"/>
            </a:xfrm>
            <a:custGeom>
              <a:rect b="b" l="l" r="r" t="t"/>
              <a:pathLst>
                <a:path extrusionOk="0" h="4236" w="4044">
                  <a:moveTo>
                    <a:pt x="0" y="1"/>
                  </a:moveTo>
                  <a:lnTo>
                    <a:pt x="0" y="1"/>
                  </a:lnTo>
                  <a:cubicBezTo>
                    <a:pt x="172" y="129"/>
                    <a:pt x="343" y="265"/>
                    <a:pt x="518" y="390"/>
                  </a:cubicBezTo>
                  <a:cubicBezTo>
                    <a:pt x="1508" y="1094"/>
                    <a:pt x="2472" y="1822"/>
                    <a:pt x="3082" y="2915"/>
                  </a:cubicBezTo>
                  <a:cubicBezTo>
                    <a:pt x="3218" y="3158"/>
                    <a:pt x="3372" y="3393"/>
                    <a:pt x="3536" y="3618"/>
                  </a:cubicBezTo>
                  <a:cubicBezTo>
                    <a:pt x="3689" y="3832"/>
                    <a:pt x="3872" y="4033"/>
                    <a:pt x="4043" y="4236"/>
                  </a:cubicBezTo>
                  <a:cubicBezTo>
                    <a:pt x="3436" y="2129"/>
                    <a:pt x="2143" y="6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9"/>
            <p:cNvSpPr/>
            <p:nvPr/>
          </p:nvSpPr>
          <p:spPr>
            <a:xfrm>
              <a:off x="4541300" y="2716100"/>
              <a:ext cx="117250" cy="50500"/>
            </a:xfrm>
            <a:custGeom>
              <a:rect b="b" l="l" r="r" t="t"/>
              <a:pathLst>
                <a:path extrusionOk="0" h="2020" w="4690">
                  <a:moveTo>
                    <a:pt x="3922" y="0"/>
                  </a:moveTo>
                  <a:cubicBezTo>
                    <a:pt x="3687" y="0"/>
                    <a:pt x="3461" y="54"/>
                    <a:pt x="3265" y="227"/>
                  </a:cubicBezTo>
                  <a:cubicBezTo>
                    <a:pt x="3273" y="227"/>
                    <a:pt x="3281" y="227"/>
                    <a:pt x="3290" y="227"/>
                  </a:cubicBezTo>
                  <a:cubicBezTo>
                    <a:pt x="3474" y="227"/>
                    <a:pt x="3652" y="183"/>
                    <a:pt x="3836" y="170"/>
                  </a:cubicBezTo>
                  <a:cubicBezTo>
                    <a:pt x="3900" y="165"/>
                    <a:pt x="3973" y="156"/>
                    <a:pt x="4042" y="156"/>
                  </a:cubicBezTo>
                  <a:cubicBezTo>
                    <a:pt x="4177" y="156"/>
                    <a:pt x="4301" y="190"/>
                    <a:pt x="4329" y="355"/>
                  </a:cubicBezTo>
                  <a:cubicBezTo>
                    <a:pt x="4351" y="474"/>
                    <a:pt x="4193" y="670"/>
                    <a:pt x="4064" y="759"/>
                  </a:cubicBezTo>
                  <a:cubicBezTo>
                    <a:pt x="3604" y="1080"/>
                    <a:pt x="3075" y="1241"/>
                    <a:pt x="2493" y="1345"/>
                  </a:cubicBezTo>
                  <a:cubicBezTo>
                    <a:pt x="2409" y="960"/>
                    <a:pt x="2165" y="873"/>
                    <a:pt x="1881" y="873"/>
                  </a:cubicBezTo>
                  <a:cubicBezTo>
                    <a:pt x="1806" y="873"/>
                    <a:pt x="1729" y="879"/>
                    <a:pt x="1651" y="887"/>
                  </a:cubicBezTo>
                  <a:cubicBezTo>
                    <a:pt x="975" y="955"/>
                    <a:pt x="472" y="1345"/>
                    <a:pt x="1" y="1802"/>
                  </a:cubicBezTo>
                  <a:cubicBezTo>
                    <a:pt x="587" y="1603"/>
                    <a:pt x="1091" y="1112"/>
                    <a:pt x="1741" y="1112"/>
                  </a:cubicBezTo>
                  <a:cubicBezTo>
                    <a:pt x="1883" y="1112"/>
                    <a:pt x="2032" y="1136"/>
                    <a:pt x="2190" y="1191"/>
                  </a:cubicBezTo>
                  <a:cubicBezTo>
                    <a:pt x="2175" y="1281"/>
                    <a:pt x="2182" y="1373"/>
                    <a:pt x="2157" y="1384"/>
                  </a:cubicBezTo>
                  <a:cubicBezTo>
                    <a:pt x="1654" y="1598"/>
                    <a:pt x="1150" y="1805"/>
                    <a:pt x="647" y="2013"/>
                  </a:cubicBezTo>
                  <a:cubicBezTo>
                    <a:pt x="722" y="2017"/>
                    <a:pt x="798" y="2019"/>
                    <a:pt x="874" y="2019"/>
                  </a:cubicBezTo>
                  <a:cubicBezTo>
                    <a:pt x="1306" y="2019"/>
                    <a:pt x="1742" y="1945"/>
                    <a:pt x="2118" y="1723"/>
                  </a:cubicBezTo>
                  <a:cubicBezTo>
                    <a:pt x="2436" y="1534"/>
                    <a:pt x="2761" y="1441"/>
                    <a:pt x="3104" y="1355"/>
                  </a:cubicBezTo>
                  <a:cubicBezTo>
                    <a:pt x="3375" y="1291"/>
                    <a:pt x="3647" y="1220"/>
                    <a:pt x="3893" y="1098"/>
                  </a:cubicBezTo>
                  <a:cubicBezTo>
                    <a:pt x="4104" y="998"/>
                    <a:pt x="4308" y="848"/>
                    <a:pt x="4454" y="673"/>
                  </a:cubicBezTo>
                  <a:cubicBezTo>
                    <a:pt x="4689" y="388"/>
                    <a:pt x="4557" y="70"/>
                    <a:pt x="4193" y="20"/>
                  </a:cubicBezTo>
                  <a:cubicBezTo>
                    <a:pt x="4102" y="8"/>
                    <a:pt x="4011" y="0"/>
                    <a:pt x="39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9"/>
            <p:cNvSpPr/>
            <p:nvPr/>
          </p:nvSpPr>
          <p:spPr>
            <a:xfrm>
              <a:off x="4292475" y="2829050"/>
              <a:ext cx="105625" cy="40050"/>
            </a:xfrm>
            <a:custGeom>
              <a:rect b="b" l="l" r="r" t="t"/>
              <a:pathLst>
                <a:path extrusionOk="0" h="1602" w="4225">
                  <a:moveTo>
                    <a:pt x="1504" y="0"/>
                  </a:moveTo>
                  <a:cubicBezTo>
                    <a:pt x="1321" y="0"/>
                    <a:pt x="1138" y="16"/>
                    <a:pt x="965" y="58"/>
                  </a:cubicBezTo>
                  <a:cubicBezTo>
                    <a:pt x="743" y="112"/>
                    <a:pt x="529" y="244"/>
                    <a:pt x="347" y="391"/>
                  </a:cubicBezTo>
                  <a:cubicBezTo>
                    <a:pt x="119" y="569"/>
                    <a:pt x="0" y="834"/>
                    <a:pt x="76" y="1130"/>
                  </a:cubicBezTo>
                  <a:cubicBezTo>
                    <a:pt x="154" y="1456"/>
                    <a:pt x="436" y="1537"/>
                    <a:pt x="714" y="1580"/>
                  </a:cubicBezTo>
                  <a:cubicBezTo>
                    <a:pt x="805" y="1595"/>
                    <a:pt x="895" y="1602"/>
                    <a:pt x="984" y="1602"/>
                  </a:cubicBezTo>
                  <a:cubicBezTo>
                    <a:pt x="1368" y="1602"/>
                    <a:pt x="1731" y="1470"/>
                    <a:pt x="2079" y="1273"/>
                  </a:cubicBezTo>
                  <a:lnTo>
                    <a:pt x="2079" y="1273"/>
                  </a:lnTo>
                  <a:cubicBezTo>
                    <a:pt x="1965" y="1284"/>
                    <a:pt x="1850" y="1309"/>
                    <a:pt x="1739" y="1309"/>
                  </a:cubicBezTo>
                  <a:cubicBezTo>
                    <a:pt x="1515" y="1313"/>
                    <a:pt x="1288" y="1333"/>
                    <a:pt x="1065" y="1333"/>
                  </a:cubicBezTo>
                  <a:cubicBezTo>
                    <a:pt x="935" y="1333"/>
                    <a:pt x="806" y="1326"/>
                    <a:pt x="679" y="1306"/>
                  </a:cubicBezTo>
                  <a:cubicBezTo>
                    <a:pt x="311" y="1245"/>
                    <a:pt x="239" y="988"/>
                    <a:pt x="457" y="691"/>
                  </a:cubicBezTo>
                  <a:cubicBezTo>
                    <a:pt x="639" y="443"/>
                    <a:pt x="889" y="294"/>
                    <a:pt x="1197" y="294"/>
                  </a:cubicBezTo>
                  <a:cubicBezTo>
                    <a:pt x="1204" y="294"/>
                    <a:pt x="1211" y="294"/>
                    <a:pt x="1218" y="294"/>
                  </a:cubicBezTo>
                  <a:cubicBezTo>
                    <a:pt x="1576" y="302"/>
                    <a:pt x="1929" y="334"/>
                    <a:pt x="2286" y="352"/>
                  </a:cubicBezTo>
                  <a:cubicBezTo>
                    <a:pt x="2761" y="373"/>
                    <a:pt x="3236" y="406"/>
                    <a:pt x="3711" y="406"/>
                  </a:cubicBezTo>
                  <a:cubicBezTo>
                    <a:pt x="3864" y="406"/>
                    <a:pt x="4018" y="323"/>
                    <a:pt x="4225" y="262"/>
                  </a:cubicBezTo>
                  <a:cubicBezTo>
                    <a:pt x="3358" y="173"/>
                    <a:pt x="2575" y="80"/>
                    <a:pt x="1790" y="12"/>
                  </a:cubicBezTo>
                  <a:cubicBezTo>
                    <a:pt x="1696" y="5"/>
                    <a:pt x="1600" y="0"/>
                    <a:pt x="1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9"/>
            <p:cNvSpPr/>
            <p:nvPr/>
          </p:nvSpPr>
          <p:spPr>
            <a:xfrm>
              <a:off x="4351225" y="2901850"/>
              <a:ext cx="69300" cy="109950"/>
            </a:xfrm>
            <a:custGeom>
              <a:rect b="b" l="l" r="r" t="t"/>
              <a:pathLst>
                <a:path extrusionOk="0" h="4398" w="2772">
                  <a:moveTo>
                    <a:pt x="2668" y="1"/>
                  </a:moveTo>
                  <a:cubicBezTo>
                    <a:pt x="2268" y="408"/>
                    <a:pt x="1847" y="847"/>
                    <a:pt x="1418" y="1282"/>
                  </a:cubicBezTo>
                  <a:cubicBezTo>
                    <a:pt x="1115" y="1593"/>
                    <a:pt x="782" y="1882"/>
                    <a:pt x="504" y="2218"/>
                  </a:cubicBezTo>
                  <a:cubicBezTo>
                    <a:pt x="164" y="2625"/>
                    <a:pt x="1" y="3118"/>
                    <a:pt x="1" y="3654"/>
                  </a:cubicBezTo>
                  <a:cubicBezTo>
                    <a:pt x="1" y="4011"/>
                    <a:pt x="172" y="4278"/>
                    <a:pt x="436" y="4368"/>
                  </a:cubicBezTo>
                  <a:cubicBezTo>
                    <a:pt x="497" y="4389"/>
                    <a:pt x="554" y="4398"/>
                    <a:pt x="608" y="4398"/>
                  </a:cubicBezTo>
                  <a:cubicBezTo>
                    <a:pt x="812" y="4398"/>
                    <a:pt x="967" y="4262"/>
                    <a:pt x="1111" y="4107"/>
                  </a:cubicBezTo>
                  <a:cubicBezTo>
                    <a:pt x="1171" y="4036"/>
                    <a:pt x="1225" y="3957"/>
                    <a:pt x="1283" y="3882"/>
                  </a:cubicBezTo>
                  <a:cubicBezTo>
                    <a:pt x="1257" y="3864"/>
                    <a:pt x="1232" y="3846"/>
                    <a:pt x="1204" y="3828"/>
                  </a:cubicBezTo>
                  <a:cubicBezTo>
                    <a:pt x="1143" y="3875"/>
                    <a:pt x="1086" y="3932"/>
                    <a:pt x="1018" y="3975"/>
                  </a:cubicBezTo>
                  <a:cubicBezTo>
                    <a:pt x="859" y="4080"/>
                    <a:pt x="722" y="4132"/>
                    <a:pt x="608" y="4132"/>
                  </a:cubicBezTo>
                  <a:cubicBezTo>
                    <a:pt x="394" y="4132"/>
                    <a:pt x="264" y="3948"/>
                    <a:pt x="236" y="3586"/>
                  </a:cubicBezTo>
                  <a:cubicBezTo>
                    <a:pt x="204" y="3193"/>
                    <a:pt x="286" y="2818"/>
                    <a:pt x="528" y="2518"/>
                  </a:cubicBezTo>
                  <a:cubicBezTo>
                    <a:pt x="779" y="2215"/>
                    <a:pt x="1075" y="1946"/>
                    <a:pt x="1364" y="1675"/>
                  </a:cubicBezTo>
                  <a:cubicBezTo>
                    <a:pt x="1743" y="1321"/>
                    <a:pt x="2147" y="1000"/>
                    <a:pt x="2508" y="632"/>
                  </a:cubicBezTo>
                  <a:cubicBezTo>
                    <a:pt x="2772" y="357"/>
                    <a:pt x="2750" y="311"/>
                    <a:pt x="26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9"/>
            <p:cNvSpPr/>
            <p:nvPr/>
          </p:nvSpPr>
          <p:spPr>
            <a:xfrm>
              <a:off x="4263475" y="2781525"/>
              <a:ext cx="104550" cy="36950"/>
            </a:xfrm>
            <a:custGeom>
              <a:rect b="b" l="l" r="r" t="t"/>
              <a:pathLst>
                <a:path extrusionOk="0" h="1478" w="4182">
                  <a:moveTo>
                    <a:pt x="505" y="1227"/>
                  </a:moveTo>
                  <a:cubicBezTo>
                    <a:pt x="509" y="1235"/>
                    <a:pt x="513" y="1242"/>
                    <a:pt x="518" y="1249"/>
                  </a:cubicBezTo>
                  <a:lnTo>
                    <a:pt x="529" y="1239"/>
                  </a:lnTo>
                  <a:cubicBezTo>
                    <a:pt x="521" y="1235"/>
                    <a:pt x="513" y="1231"/>
                    <a:pt x="505" y="1227"/>
                  </a:cubicBezTo>
                  <a:close/>
                  <a:moveTo>
                    <a:pt x="1248" y="0"/>
                  </a:moveTo>
                  <a:cubicBezTo>
                    <a:pt x="1029" y="0"/>
                    <a:pt x="806" y="44"/>
                    <a:pt x="582" y="95"/>
                  </a:cubicBezTo>
                  <a:cubicBezTo>
                    <a:pt x="325" y="156"/>
                    <a:pt x="89" y="245"/>
                    <a:pt x="43" y="560"/>
                  </a:cubicBezTo>
                  <a:cubicBezTo>
                    <a:pt x="1" y="861"/>
                    <a:pt x="120" y="1042"/>
                    <a:pt x="505" y="1227"/>
                  </a:cubicBezTo>
                  <a:lnTo>
                    <a:pt x="505" y="1227"/>
                  </a:lnTo>
                  <a:cubicBezTo>
                    <a:pt x="471" y="1171"/>
                    <a:pt x="429" y="1116"/>
                    <a:pt x="410" y="1056"/>
                  </a:cubicBezTo>
                  <a:cubicBezTo>
                    <a:pt x="357" y="878"/>
                    <a:pt x="232" y="649"/>
                    <a:pt x="296" y="532"/>
                  </a:cubicBezTo>
                  <a:cubicBezTo>
                    <a:pt x="359" y="425"/>
                    <a:pt x="573" y="340"/>
                    <a:pt x="733" y="340"/>
                  </a:cubicBezTo>
                  <a:cubicBezTo>
                    <a:pt x="755" y="340"/>
                    <a:pt x="776" y="342"/>
                    <a:pt x="796" y="346"/>
                  </a:cubicBezTo>
                  <a:cubicBezTo>
                    <a:pt x="1243" y="421"/>
                    <a:pt x="1686" y="538"/>
                    <a:pt x="2110" y="692"/>
                  </a:cubicBezTo>
                  <a:cubicBezTo>
                    <a:pt x="2553" y="853"/>
                    <a:pt x="2975" y="1081"/>
                    <a:pt x="3414" y="1260"/>
                  </a:cubicBezTo>
                  <a:cubicBezTo>
                    <a:pt x="3649" y="1356"/>
                    <a:pt x="3907" y="1407"/>
                    <a:pt x="4157" y="1478"/>
                  </a:cubicBezTo>
                  <a:cubicBezTo>
                    <a:pt x="4164" y="1449"/>
                    <a:pt x="4175" y="1417"/>
                    <a:pt x="4182" y="1385"/>
                  </a:cubicBezTo>
                  <a:cubicBezTo>
                    <a:pt x="3517" y="1060"/>
                    <a:pt x="2850" y="731"/>
                    <a:pt x="2182" y="403"/>
                  </a:cubicBezTo>
                  <a:cubicBezTo>
                    <a:pt x="2107" y="339"/>
                    <a:pt x="2032" y="274"/>
                    <a:pt x="1960" y="214"/>
                  </a:cubicBezTo>
                  <a:cubicBezTo>
                    <a:pt x="1730" y="54"/>
                    <a:pt x="1491" y="0"/>
                    <a:pt x="12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9"/>
            <p:cNvSpPr/>
            <p:nvPr/>
          </p:nvSpPr>
          <p:spPr>
            <a:xfrm>
              <a:off x="4215250" y="2813350"/>
              <a:ext cx="64750" cy="34600"/>
            </a:xfrm>
            <a:custGeom>
              <a:rect b="b" l="l" r="r" t="t"/>
              <a:pathLst>
                <a:path extrusionOk="0" h="1384" w="2590">
                  <a:moveTo>
                    <a:pt x="717" y="0"/>
                  </a:moveTo>
                  <a:cubicBezTo>
                    <a:pt x="396" y="0"/>
                    <a:pt x="136" y="204"/>
                    <a:pt x="71" y="447"/>
                  </a:cubicBezTo>
                  <a:cubicBezTo>
                    <a:pt x="0" y="722"/>
                    <a:pt x="132" y="955"/>
                    <a:pt x="486" y="1158"/>
                  </a:cubicBezTo>
                  <a:cubicBezTo>
                    <a:pt x="742" y="1305"/>
                    <a:pt x="1110" y="1384"/>
                    <a:pt x="1493" y="1384"/>
                  </a:cubicBezTo>
                  <a:cubicBezTo>
                    <a:pt x="1874" y="1384"/>
                    <a:pt x="2271" y="1306"/>
                    <a:pt x="2590" y="1141"/>
                  </a:cubicBezTo>
                  <a:cubicBezTo>
                    <a:pt x="2293" y="1141"/>
                    <a:pt x="2033" y="1151"/>
                    <a:pt x="1790" y="1151"/>
                  </a:cubicBezTo>
                  <a:cubicBezTo>
                    <a:pt x="1620" y="1151"/>
                    <a:pt x="1458" y="1146"/>
                    <a:pt x="1296" y="1130"/>
                  </a:cubicBezTo>
                  <a:cubicBezTo>
                    <a:pt x="1032" y="1101"/>
                    <a:pt x="750" y="1016"/>
                    <a:pt x="521" y="879"/>
                  </a:cubicBezTo>
                  <a:cubicBezTo>
                    <a:pt x="268" y="726"/>
                    <a:pt x="340" y="437"/>
                    <a:pt x="629" y="351"/>
                  </a:cubicBezTo>
                  <a:cubicBezTo>
                    <a:pt x="710" y="327"/>
                    <a:pt x="798" y="319"/>
                    <a:pt x="887" y="319"/>
                  </a:cubicBezTo>
                  <a:cubicBezTo>
                    <a:pt x="919" y="319"/>
                    <a:pt x="951" y="320"/>
                    <a:pt x="983" y="322"/>
                  </a:cubicBezTo>
                  <a:cubicBezTo>
                    <a:pt x="1375" y="348"/>
                    <a:pt x="1768" y="383"/>
                    <a:pt x="2158" y="412"/>
                  </a:cubicBezTo>
                  <a:cubicBezTo>
                    <a:pt x="2175" y="376"/>
                    <a:pt x="2189" y="340"/>
                    <a:pt x="2207" y="308"/>
                  </a:cubicBezTo>
                  <a:cubicBezTo>
                    <a:pt x="1746" y="205"/>
                    <a:pt x="1293" y="73"/>
                    <a:pt x="829" y="9"/>
                  </a:cubicBezTo>
                  <a:cubicBezTo>
                    <a:pt x="791" y="3"/>
                    <a:pt x="754" y="0"/>
                    <a:pt x="7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9"/>
            <p:cNvSpPr/>
            <p:nvPr/>
          </p:nvSpPr>
          <p:spPr>
            <a:xfrm>
              <a:off x="4271500" y="2869600"/>
              <a:ext cx="76525" cy="47725"/>
            </a:xfrm>
            <a:custGeom>
              <a:rect b="b" l="l" r="r" t="t"/>
              <a:pathLst>
                <a:path extrusionOk="0" h="1909" w="3061">
                  <a:moveTo>
                    <a:pt x="3061" y="1"/>
                  </a:moveTo>
                  <a:lnTo>
                    <a:pt x="3061" y="1"/>
                  </a:lnTo>
                  <a:cubicBezTo>
                    <a:pt x="2364" y="122"/>
                    <a:pt x="1668" y="258"/>
                    <a:pt x="996" y="465"/>
                  </a:cubicBezTo>
                  <a:cubicBezTo>
                    <a:pt x="729" y="548"/>
                    <a:pt x="482" y="758"/>
                    <a:pt x="272" y="958"/>
                  </a:cubicBezTo>
                  <a:cubicBezTo>
                    <a:pt x="101" y="1126"/>
                    <a:pt x="0" y="1401"/>
                    <a:pt x="165" y="1612"/>
                  </a:cubicBezTo>
                  <a:cubicBezTo>
                    <a:pt x="282" y="1758"/>
                    <a:pt x="511" y="1837"/>
                    <a:pt x="707" y="1894"/>
                  </a:cubicBezTo>
                  <a:cubicBezTo>
                    <a:pt x="740" y="1904"/>
                    <a:pt x="774" y="1908"/>
                    <a:pt x="810" y="1908"/>
                  </a:cubicBezTo>
                  <a:cubicBezTo>
                    <a:pt x="914" y="1908"/>
                    <a:pt x="1035" y="1876"/>
                    <a:pt x="1175" y="1865"/>
                  </a:cubicBezTo>
                  <a:cubicBezTo>
                    <a:pt x="868" y="1762"/>
                    <a:pt x="618" y="1680"/>
                    <a:pt x="343" y="1591"/>
                  </a:cubicBezTo>
                  <a:cubicBezTo>
                    <a:pt x="418" y="1034"/>
                    <a:pt x="757" y="844"/>
                    <a:pt x="1114" y="716"/>
                  </a:cubicBezTo>
                  <a:cubicBezTo>
                    <a:pt x="1446" y="594"/>
                    <a:pt x="1804" y="551"/>
                    <a:pt x="2150" y="462"/>
                  </a:cubicBezTo>
                  <a:cubicBezTo>
                    <a:pt x="2482" y="376"/>
                    <a:pt x="2832" y="322"/>
                    <a:pt x="30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9"/>
            <p:cNvSpPr/>
            <p:nvPr/>
          </p:nvSpPr>
          <p:spPr>
            <a:xfrm>
              <a:off x="4541850" y="2649400"/>
              <a:ext cx="48125" cy="48100"/>
            </a:xfrm>
            <a:custGeom>
              <a:rect b="b" l="l" r="r" t="t"/>
              <a:pathLst>
                <a:path extrusionOk="0" h="1924" w="1925">
                  <a:moveTo>
                    <a:pt x="32" y="525"/>
                  </a:moveTo>
                  <a:cubicBezTo>
                    <a:pt x="21" y="529"/>
                    <a:pt x="11" y="532"/>
                    <a:pt x="0" y="534"/>
                  </a:cubicBezTo>
                  <a:lnTo>
                    <a:pt x="14" y="545"/>
                  </a:lnTo>
                  <a:cubicBezTo>
                    <a:pt x="20" y="539"/>
                    <a:pt x="26" y="532"/>
                    <a:pt x="32" y="525"/>
                  </a:cubicBezTo>
                  <a:close/>
                  <a:moveTo>
                    <a:pt x="748" y="1"/>
                  </a:moveTo>
                  <a:cubicBezTo>
                    <a:pt x="647" y="1"/>
                    <a:pt x="519" y="37"/>
                    <a:pt x="446" y="88"/>
                  </a:cubicBezTo>
                  <a:cubicBezTo>
                    <a:pt x="282" y="198"/>
                    <a:pt x="164" y="372"/>
                    <a:pt x="32" y="525"/>
                  </a:cubicBezTo>
                  <a:lnTo>
                    <a:pt x="32" y="525"/>
                  </a:lnTo>
                  <a:cubicBezTo>
                    <a:pt x="264" y="447"/>
                    <a:pt x="395" y="134"/>
                    <a:pt x="693" y="134"/>
                  </a:cubicBezTo>
                  <a:cubicBezTo>
                    <a:pt x="756" y="134"/>
                    <a:pt x="827" y="148"/>
                    <a:pt x="907" y="181"/>
                  </a:cubicBezTo>
                  <a:cubicBezTo>
                    <a:pt x="861" y="388"/>
                    <a:pt x="836" y="595"/>
                    <a:pt x="757" y="784"/>
                  </a:cubicBezTo>
                  <a:cubicBezTo>
                    <a:pt x="668" y="1006"/>
                    <a:pt x="553" y="1216"/>
                    <a:pt x="414" y="1409"/>
                  </a:cubicBezTo>
                  <a:cubicBezTo>
                    <a:pt x="271" y="1602"/>
                    <a:pt x="293" y="1759"/>
                    <a:pt x="443" y="1924"/>
                  </a:cubicBezTo>
                  <a:cubicBezTo>
                    <a:pt x="1088" y="1140"/>
                    <a:pt x="1246" y="949"/>
                    <a:pt x="1497" y="949"/>
                  </a:cubicBezTo>
                  <a:cubicBezTo>
                    <a:pt x="1578" y="949"/>
                    <a:pt x="1669" y="969"/>
                    <a:pt x="1789" y="995"/>
                  </a:cubicBezTo>
                  <a:cubicBezTo>
                    <a:pt x="1707" y="1202"/>
                    <a:pt x="1629" y="1406"/>
                    <a:pt x="1550" y="1609"/>
                  </a:cubicBezTo>
                  <a:cubicBezTo>
                    <a:pt x="1707" y="1492"/>
                    <a:pt x="1832" y="1356"/>
                    <a:pt x="1886" y="1195"/>
                  </a:cubicBezTo>
                  <a:cubicBezTo>
                    <a:pt x="1925" y="1081"/>
                    <a:pt x="1921" y="877"/>
                    <a:pt x="1847" y="816"/>
                  </a:cubicBezTo>
                  <a:cubicBezTo>
                    <a:pt x="1777" y="760"/>
                    <a:pt x="1659" y="733"/>
                    <a:pt x="1548" y="733"/>
                  </a:cubicBezTo>
                  <a:cubicBezTo>
                    <a:pt x="1505" y="733"/>
                    <a:pt x="1463" y="737"/>
                    <a:pt x="1425" y="745"/>
                  </a:cubicBezTo>
                  <a:cubicBezTo>
                    <a:pt x="1250" y="781"/>
                    <a:pt x="1085" y="892"/>
                    <a:pt x="864" y="995"/>
                  </a:cubicBezTo>
                  <a:cubicBezTo>
                    <a:pt x="932" y="784"/>
                    <a:pt x="1014" y="638"/>
                    <a:pt x="1014" y="491"/>
                  </a:cubicBezTo>
                  <a:cubicBezTo>
                    <a:pt x="1011" y="334"/>
                    <a:pt x="975" y="127"/>
                    <a:pt x="871" y="34"/>
                  </a:cubicBezTo>
                  <a:cubicBezTo>
                    <a:pt x="846" y="11"/>
                    <a:pt x="801" y="1"/>
                    <a:pt x="7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9"/>
            <p:cNvSpPr/>
            <p:nvPr/>
          </p:nvSpPr>
          <p:spPr>
            <a:xfrm>
              <a:off x="4436925" y="2664600"/>
              <a:ext cx="29750" cy="67550"/>
            </a:xfrm>
            <a:custGeom>
              <a:rect b="b" l="l" r="r" t="t"/>
              <a:pathLst>
                <a:path extrusionOk="0" h="2702" w="1190">
                  <a:moveTo>
                    <a:pt x="352" y="0"/>
                  </a:moveTo>
                  <a:cubicBezTo>
                    <a:pt x="313" y="0"/>
                    <a:pt x="277" y="6"/>
                    <a:pt x="247" y="20"/>
                  </a:cubicBezTo>
                  <a:cubicBezTo>
                    <a:pt x="140" y="66"/>
                    <a:pt x="40" y="259"/>
                    <a:pt x="33" y="391"/>
                  </a:cubicBezTo>
                  <a:cubicBezTo>
                    <a:pt x="1" y="1212"/>
                    <a:pt x="276" y="1965"/>
                    <a:pt x="622" y="2701"/>
                  </a:cubicBezTo>
                  <a:cubicBezTo>
                    <a:pt x="679" y="1869"/>
                    <a:pt x="97" y="1112"/>
                    <a:pt x="326" y="223"/>
                  </a:cubicBezTo>
                  <a:lnTo>
                    <a:pt x="326" y="223"/>
                  </a:lnTo>
                  <a:cubicBezTo>
                    <a:pt x="890" y="344"/>
                    <a:pt x="929" y="862"/>
                    <a:pt x="1190" y="1223"/>
                  </a:cubicBezTo>
                  <a:cubicBezTo>
                    <a:pt x="1083" y="594"/>
                    <a:pt x="947" y="259"/>
                    <a:pt x="679" y="98"/>
                  </a:cubicBezTo>
                  <a:cubicBezTo>
                    <a:pt x="590" y="45"/>
                    <a:pt x="460" y="0"/>
                    <a:pt x="35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9"/>
            <p:cNvSpPr/>
            <p:nvPr/>
          </p:nvSpPr>
          <p:spPr>
            <a:xfrm>
              <a:off x="4487750" y="2718750"/>
              <a:ext cx="59350" cy="52675"/>
            </a:xfrm>
            <a:custGeom>
              <a:rect b="b" l="l" r="r" t="t"/>
              <a:pathLst>
                <a:path extrusionOk="0" h="2107" w="2374">
                  <a:moveTo>
                    <a:pt x="2012" y="1"/>
                  </a:moveTo>
                  <a:cubicBezTo>
                    <a:pt x="1953" y="1"/>
                    <a:pt x="1887" y="12"/>
                    <a:pt x="1814" y="35"/>
                  </a:cubicBezTo>
                  <a:cubicBezTo>
                    <a:pt x="1560" y="117"/>
                    <a:pt x="1278" y="254"/>
                    <a:pt x="1118" y="450"/>
                  </a:cubicBezTo>
                  <a:cubicBezTo>
                    <a:pt x="711" y="943"/>
                    <a:pt x="368" y="1482"/>
                    <a:pt x="0" y="2003"/>
                  </a:cubicBezTo>
                  <a:cubicBezTo>
                    <a:pt x="39" y="2039"/>
                    <a:pt x="75" y="2075"/>
                    <a:pt x="114" y="2107"/>
                  </a:cubicBezTo>
                  <a:cubicBezTo>
                    <a:pt x="261" y="1971"/>
                    <a:pt x="432" y="1849"/>
                    <a:pt x="546" y="1693"/>
                  </a:cubicBezTo>
                  <a:cubicBezTo>
                    <a:pt x="729" y="1435"/>
                    <a:pt x="864" y="1142"/>
                    <a:pt x="1039" y="878"/>
                  </a:cubicBezTo>
                  <a:cubicBezTo>
                    <a:pt x="1271" y="524"/>
                    <a:pt x="1560" y="249"/>
                    <a:pt x="2121" y="211"/>
                  </a:cubicBezTo>
                  <a:lnTo>
                    <a:pt x="2121" y="211"/>
                  </a:lnTo>
                  <a:cubicBezTo>
                    <a:pt x="2039" y="521"/>
                    <a:pt x="1975" y="771"/>
                    <a:pt x="1911" y="1021"/>
                  </a:cubicBezTo>
                  <a:cubicBezTo>
                    <a:pt x="1932" y="1035"/>
                    <a:pt x="1953" y="1053"/>
                    <a:pt x="1975" y="1071"/>
                  </a:cubicBezTo>
                  <a:cubicBezTo>
                    <a:pt x="2082" y="885"/>
                    <a:pt x="2224" y="714"/>
                    <a:pt x="2282" y="514"/>
                  </a:cubicBezTo>
                  <a:cubicBezTo>
                    <a:pt x="2374" y="199"/>
                    <a:pt x="2261" y="1"/>
                    <a:pt x="20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9"/>
            <p:cNvSpPr/>
            <p:nvPr/>
          </p:nvSpPr>
          <p:spPr>
            <a:xfrm>
              <a:off x="4558000" y="2695925"/>
              <a:ext cx="58100" cy="45050"/>
            </a:xfrm>
            <a:custGeom>
              <a:rect b="b" l="l" r="r" t="t"/>
              <a:pathLst>
                <a:path extrusionOk="0" h="1802" w="2324">
                  <a:moveTo>
                    <a:pt x="1776" y="1"/>
                  </a:moveTo>
                  <a:cubicBezTo>
                    <a:pt x="1764" y="1"/>
                    <a:pt x="1752" y="1"/>
                    <a:pt x="1740" y="2"/>
                  </a:cubicBezTo>
                  <a:cubicBezTo>
                    <a:pt x="1361" y="20"/>
                    <a:pt x="1033" y="173"/>
                    <a:pt x="743" y="434"/>
                  </a:cubicBezTo>
                  <a:cubicBezTo>
                    <a:pt x="1051" y="380"/>
                    <a:pt x="1338" y="174"/>
                    <a:pt x="1659" y="174"/>
                  </a:cubicBezTo>
                  <a:cubicBezTo>
                    <a:pt x="1761" y="174"/>
                    <a:pt x="1867" y="195"/>
                    <a:pt x="1979" y="249"/>
                  </a:cubicBezTo>
                  <a:cubicBezTo>
                    <a:pt x="2025" y="573"/>
                    <a:pt x="1840" y="752"/>
                    <a:pt x="1615" y="884"/>
                  </a:cubicBezTo>
                  <a:cubicBezTo>
                    <a:pt x="1411" y="1005"/>
                    <a:pt x="1183" y="1081"/>
                    <a:pt x="968" y="1184"/>
                  </a:cubicBezTo>
                  <a:cubicBezTo>
                    <a:pt x="643" y="1345"/>
                    <a:pt x="322" y="1509"/>
                    <a:pt x="1" y="1670"/>
                  </a:cubicBezTo>
                  <a:cubicBezTo>
                    <a:pt x="22" y="1716"/>
                    <a:pt x="40" y="1759"/>
                    <a:pt x="61" y="1802"/>
                  </a:cubicBezTo>
                  <a:cubicBezTo>
                    <a:pt x="593" y="1595"/>
                    <a:pt x="1140" y="1424"/>
                    <a:pt x="1647" y="1170"/>
                  </a:cubicBezTo>
                  <a:cubicBezTo>
                    <a:pt x="1872" y="1059"/>
                    <a:pt x="2071" y="806"/>
                    <a:pt x="2178" y="567"/>
                  </a:cubicBezTo>
                  <a:cubicBezTo>
                    <a:pt x="2323" y="248"/>
                    <a:pt x="2122" y="1"/>
                    <a:pt x="17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9"/>
            <p:cNvSpPr/>
            <p:nvPr/>
          </p:nvSpPr>
          <p:spPr>
            <a:xfrm>
              <a:off x="4334800" y="2704625"/>
              <a:ext cx="59925" cy="61800"/>
            </a:xfrm>
            <a:custGeom>
              <a:rect b="b" l="l" r="r" t="t"/>
              <a:pathLst>
                <a:path extrusionOk="0" h="2472" w="2397">
                  <a:moveTo>
                    <a:pt x="402" y="1"/>
                  </a:moveTo>
                  <a:cubicBezTo>
                    <a:pt x="285" y="1"/>
                    <a:pt x="152" y="26"/>
                    <a:pt x="0" y="82"/>
                  </a:cubicBezTo>
                  <a:cubicBezTo>
                    <a:pt x="783" y="329"/>
                    <a:pt x="1190" y="811"/>
                    <a:pt x="1511" y="1397"/>
                  </a:cubicBezTo>
                  <a:cubicBezTo>
                    <a:pt x="1732" y="1800"/>
                    <a:pt x="1986" y="2186"/>
                    <a:pt x="2397" y="2472"/>
                  </a:cubicBezTo>
                  <a:cubicBezTo>
                    <a:pt x="2125" y="1976"/>
                    <a:pt x="1889" y="1500"/>
                    <a:pt x="1611" y="1054"/>
                  </a:cubicBezTo>
                  <a:cubicBezTo>
                    <a:pt x="1425" y="758"/>
                    <a:pt x="1197" y="483"/>
                    <a:pt x="946" y="236"/>
                  </a:cubicBezTo>
                  <a:cubicBezTo>
                    <a:pt x="804" y="97"/>
                    <a:pt x="633" y="1"/>
                    <a:pt x="40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9"/>
            <p:cNvSpPr/>
            <p:nvPr/>
          </p:nvSpPr>
          <p:spPr>
            <a:xfrm>
              <a:off x="4343000" y="2621675"/>
              <a:ext cx="38950" cy="73425"/>
            </a:xfrm>
            <a:custGeom>
              <a:rect b="b" l="l" r="r" t="t"/>
              <a:pathLst>
                <a:path extrusionOk="0" h="2937" w="1558">
                  <a:moveTo>
                    <a:pt x="387" y="1"/>
                  </a:moveTo>
                  <a:cubicBezTo>
                    <a:pt x="332" y="1"/>
                    <a:pt x="284" y="18"/>
                    <a:pt x="236" y="51"/>
                  </a:cubicBezTo>
                  <a:cubicBezTo>
                    <a:pt x="0" y="211"/>
                    <a:pt x="33" y="454"/>
                    <a:pt x="61" y="697"/>
                  </a:cubicBezTo>
                  <a:cubicBezTo>
                    <a:pt x="129" y="1308"/>
                    <a:pt x="372" y="1844"/>
                    <a:pt x="776" y="2304"/>
                  </a:cubicBezTo>
                  <a:cubicBezTo>
                    <a:pt x="997" y="2561"/>
                    <a:pt x="1233" y="2808"/>
                    <a:pt x="1558" y="2937"/>
                  </a:cubicBezTo>
                  <a:cubicBezTo>
                    <a:pt x="1355" y="2654"/>
                    <a:pt x="1115" y="2418"/>
                    <a:pt x="900" y="2161"/>
                  </a:cubicBezTo>
                  <a:cubicBezTo>
                    <a:pt x="533" y="1725"/>
                    <a:pt x="308" y="1218"/>
                    <a:pt x="265" y="647"/>
                  </a:cubicBezTo>
                  <a:cubicBezTo>
                    <a:pt x="254" y="508"/>
                    <a:pt x="315" y="361"/>
                    <a:pt x="348" y="194"/>
                  </a:cubicBezTo>
                  <a:cubicBezTo>
                    <a:pt x="562" y="244"/>
                    <a:pt x="708" y="280"/>
                    <a:pt x="969" y="340"/>
                  </a:cubicBezTo>
                  <a:cubicBezTo>
                    <a:pt x="683" y="102"/>
                    <a:pt x="517" y="1"/>
                    <a:pt x="3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9"/>
            <p:cNvSpPr/>
            <p:nvPr/>
          </p:nvSpPr>
          <p:spPr>
            <a:xfrm>
              <a:off x="4418175" y="2583175"/>
              <a:ext cx="28425" cy="54150"/>
            </a:xfrm>
            <a:custGeom>
              <a:rect b="b" l="l" r="r" t="t"/>
              <a:pathLst>
                <a:path extrusionOk="0" h="2166" w="1137">
                  <a:moveTo>
                    <a:pt x="504" y="0"/>
                  </a:moveTo>
                  <a:cubicBezTo>
                    <a:pt x="462" y="0"/>
                    <a:pt x="419" y="6"/>
                    <a:pt x="372" y="20"/>
                  </a:cubicBezTo>
                  <a:cubicBezTo>
                    <a:pt x="105" y="94"/>
                    <a:pt x="1" y="323"/>
                    <a:pt x="15" y="577"/>
                  </a:cubicBezTo>
                  <a:cubicBezTo>
                    <a:pt x="47" y="1112"/>
                    <a:pt x="154" y="1630"/>
                    <a:pt x="550" y="2166"/>
                  </a:cubicBezTo>
                  <a:cubicBezTo>
                    <a:pt x="465" y="1494"/>
                    <a:pt x="122" y="944"/>
                    <a:pt x="362" y="333"/>
                  </a:cubicBezTo>
                  <a:cubicBezTo>
                    <a:pt x="388" y="331"/>
                    <a:pt x="413" y="330"/>
                    <a:pt x="436" y="330"/>
                  </a:cubicBezTo>
                  <a:cubicBezTo>
                    <a:pt x="924" y="330"/>
                    <a:pt x="881" y="837"/>
                    <a:pt x="1137" y="1062"/>
                  </a:cubicBezTo>
                  <a:cubicBezTo>
                    <a:pt x="1097" y="812"/>
                    <a:pt x="1047" y="562"/>
                    <a:pt x="944" y="337"/>
                  </a:cubicBezTo>
                  <a:cubicBezTo>
                    <a:pt x="855" y="152"/>
                    <a:pt x="711" y="0"/>
                    <a:pt x="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9"/>
            <p:cNvSpPr/>
            <p:nvPr/>
          </p:nvSpPr>
          <p:spPr>
            <a:xfrm>
              <a:off x="4321325" y="2726850"/>
              <a:ext cx="68400" cy="61450"/>
            </a:xfrm>
            <a:custGeom>
              <a:rect b="b" l="l" r="r" t="t"/>
              <a:pathLst>
                <a:path extrusionOk="0" h="2458" w="2736">
                  <a:moveTo>
                    <a:pt x="371" y="1"/>
                  </a:moveTo>
                  <a:cubicBezTo>
                    <a:pt x="253" y="1"/>
                    <a:pt x="129" y="20"/>
                    <a:pt x="0" y="62"/>
                  </a:cubicBezTo>
                  <a:cubicBezTo>
                    <a:pt x="757" y="144"/>
                    <a:pt x="1279" y="561"/>
                    <a:pt x="1678" y="1158"/>
                  </a:cubicBezTo>
                  <a:cubicBezTo>
                    <a:pt x="1821" y="1372"/>
                    <a:pt x="1939" y="1604"/>
                    <a:pt x="2096" y="1804"/>
                  </a:cubicBezTo>
                  <a:cubicBezTo>
                    <a:pt x="2271" y="2036"/>
                    <a:pt x="2479" y="2244"/>
                    <a:pt x="2672" y="2458"/>
                  </a:cubicBezTo>
                  <a:cubicBezTo>
                    <a:pt x="2693" y="2440"/>
                    <a:pt x="2714" y="2422"/>
                    <a:pt x="2736" y="2404"/>
                  </a:cubicBezTo>
                  <a:cubicBezTo>
                    <a:pt x="2457" y="1982"/>
                    <a:pt x="2192" y="1547"/>
                    <a:pt x="1892" y="1140"/>
                  </a:cubicBezTo>
                  <a:cubicBezTo>
                    <a:pt x="1671" y="843"/>
                    <a:pt x="1429" y="551"/>
                    <a:pt x="1146" y="311"/>
                  </a:cubicBezTo>
                  <a:cubicBezTo>
                    <a:pt x="923" y="118"/>
                    <a:pt x="663" y="1"/>
                    <a:pt x="37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9"/>
            <p:cNvSpPr/>
            <p:nvPr/>
          </p:nvSpPr>
          <p:spPr>
            <a:xfrm>
              <a:off x="4490025" y="3028375"/>
              <a:ext cx="30500" cy="46300"/>
            </a:xfrm>
            <a:custGeom>
              <a:rect b="b" l="l" r="r" t="t"/>
              <a:pathLst>
                <a:path extrusionOk="0" h="1852" w="1220">
                  <a:moveTo>
                    <a:pt x="191" y="0"/>
                  </a:moveTo>
                  <a:lnTo>
                    <a:pt x="191" y="0"/>
                  </a:lnTo>
                  <a:cubicBezTo>
                    <a:pt x="0" y="1247"/>
                    <a:pt x="286" y="1852"/>
                    <a:pt x="986" y="1852"/>
                  </a:cubicBezTo>
                  <a:cubicBezTo>
                    <a:pt x="1059" y="1852"/>
                    <a:pt x="1137" y="1845"/>
                    <a:pt x="1220" y="1832"/>
                  </a:cubicBezTo>
                  <a:cubicBezTo>
                    <a:pt x="959" y="1546"/>
                    <a:pt x="663" y="1311"/>
                    <a:pt x="491" y="1004"/>
                  </a:cubicBezTo>
                  <a:cubicBezTo>
                    <a:pt x="323" y="707"/>
                    <a:pt x="287" y="339"/>
                    <a:pt x="19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9"/>
            <p:cNvSpPr/>
            <p:nvPr/>
          </p:nvSpPr>
          <p:spPr>
            <a:xfrm>
              <a:off x="4266225" y="2676850"/>
              <a:ext cx="53425" cy="29750"/>
            </a:xfrm>
            <a:custGeom>
              <a:rect b="b" l="l" r="r" t="t"/>
              <a:pathLst>
                <a:path extrusionOk="0" h="1190" w="2137">
                  <a:moveTo>
                    <a:pt x="632" y="0"/>
                  </a:moveTo>
                  <a:cubicBezTo>
                    <a:pt x="591" y="0"/>
                    <a:pt x="549" y="2"/>
                    <a:pt x="508" y="4"/>
                  </a:cubicBezTo>
                  <a:cubicBezTo>
                    <a:pt x="126" y="29"/>
                    <a:pt x="36" y="151"/>
                    <a:pt x="0" y="618"/>
                  </a:cubicBezTo>
                  <a:cubicBezTo>
                    <a:pt x="195" y="362"/>
                    <a:pt x="347" y="238"/>
                    <a:pt x="555" y="238"/>
                  </a:cubicBezTo>
                  <a:cubicBezTo>
                    <a:pt x="661" y="238"/>
                    <a:pt x="781" y="270"/>
                    <a:pt x="929" y="333"/>
                  </a:cubicBezTo>
                  <a:cubicBezTo>
                    <a:pt x="1193" y="447"/>
                    <a:pt x="1415" y="661"/>
                    <a:pt x="1647" y="840"/>
                  </a:cubicBezTo>
                  <a:cubicBezTo>
                    <a:pt x="1786" y="944"/>
                    <a:pt x="1904" y="1072"/>
                    <a:pt x="2029" y="1190"/>
                  </a:cubicBezTo>
                  <a:cubicBezTo>
                    <a:pt x="2064" y="1150"/>
                    <a:pt x="2100" y="1115"/>
                    <a:pt x="2136" y="1076"/>
                  </a:cubicBezTo>
                  <a:cubicBezTo>
                    <a:pt x="1925" y="826"/>
                    <a:pt x="1729" y="558"/>
                    <a:pt x="1497" y="329"/>
                  </a:cubicBezTo>
                  <a:cubicBezTo>
                    <a:pt x="1259" y="91"/>
                    <a:pt x="956" y="0"/>
                    <a:pt x="6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9"/>
            <p:cNvSpPr/>
            <p:nvPr/>
          </p:nvSpPr>
          <p:spPr>
            <a:xfrm>
              <a:off x="4487200" y="2854275"/>
              <a:ext cx="27600" cy="47250"/>
            </a:xfrm>
            <a:custGeom>
              <a:rect b="b" l="l" r="r" t="t"/>
              <a:pathLst>
                <a:path extrusionOk="0" h="1890" w="1104">
                  <a:moveTo>
                    <a:pt x="1" y="0"/>
                  </a:moveTo>
                  <a:lnTo>
                    <a:pt x="1" y="0"/>
                  </a:lnTo>
                  <a:cubicBezTo>
                    <a:pt x="232" y="485"/>
                    <a:pt x="429" y="946"/>
                    <a:pt x="665" y="1385"/>
                  </a:cubicBezTo>
                  <a:cubicBezTo>
                    <a:pt x="768" y="1578"/>
                    <a:pt x="954" y="1721"/>
                    <a:pt x="1104" y="1889"/>
                  </a:cubicBezTo>
                  <a:cubicBezTo>
                    <a:pt x="1011" y="1414"/>
                    <a:pt x="868" y="989"/>
                    <a:pt x="686" y="582"/>
                  </a:cubicBezTo>
                  <a:cubicBezTo>
                    <a:pt x="554" y="297"/>
                    <a:pt x="336" y="82"/>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9"/>
            <p:cNvSpPr/>
            <p:nvPr/>
          </p:nvSpPr>
          <p:spPr>
            <a:xfrm>
              <a:off x="4562625" y="2972825"/>
              <a:ext cx="34850" cy="59650"/>
            </a:xfrm>
            <a:custGeom>
              <a:rect b="b" l="l" r="r" t="t"/>
              <a:pathLst>
                <a:path extrusionOk="0" h="2386" w="1394">
                  <a:moveTo>
                    <a:pt x="126" y="0"/>
                  </a:moveTo>
                  <a:lnTo>
                    <a:pt x="126" y="0"/>
                  </a:lnTo>
                  <a:cubicBezTo>
                    <a:pt x="1" y="1561"/>
                    <a:pt x="426" y="2333"/>
                    <a:pt x="1394" y="2386"/>
                  </a:cubicBezTo>
                  <a:cubicBezTo>
                    <a:pt x="1044" y="2329"/>
                    <a:pt x="780" y="2111"/>
                    <a:pt x="630" y="1800"/>
                  </a:cubicBezTo>
                  <a:cubicBezTo>
                    <a:pt x="469" y="1469"/>
                    <a:pt x="365" y="1104"/>
                    <a:pt x="266" y="747"/>
                  </a:cubicBezTo>
                  <a:cubicBezTo>
                    <a:pt x="194" y="504"/>
                    <a:pt x="172" y="251"/>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9"/>
            <p:cNvSpPr/>
            <p:nvPr/>
          </p:nvSpPr>
          <p:spPr>
            <a:xfrm>
              <a:off x="4312475" y="2786850"/>
              <a:ext cx="72450" cy="15625"/>
            </a:xfrm>
            <a:custGeom>
              <a:rect b="b" l="l" r="r" t="t"/>
              <a:pathLst>
                <a:path extrusionOk="0" h="625" w="2898">
                  <a:moveTo>
                    <a:pt x="0" y="1"/>
                  </a:moveTo>
                  <a:lnTo>
                    <a:pt x="0" y="1"/>
                  </a:lnTo>
                  <a:cubicBezTo>
                    <a:pt x="72" y="61"/>
                    <a:pt x="147" y="126"/>
                    <a:pt x="222" y="190"/>
                  </a:cubicBezTo>
                  <a:cubicBezTo>
                    <a:pt x="397" y="218"/>
                    <a:pt x="572" y="236"/>
                    <a:pt x="743" y="272"/>
                  </a:cubicBezTo>
                  <a:cubicBezTo>
                    <a:pt x="1247" y="375"/>
                    <a:pt x="1750" y="497"/>
                    <a:pt x="2258" y="589"/>
                  </a:cubicBezTo>
                  <a:cubicBezTo>
                    <a:pt x="2345" y="606"/>
                    <a:pt x="2436" y="625"/>
                    <a:pt x="2532" y="625"/>
                  </a:cubicBezTo>
                  <a:cubicBezTo>
                    <a:pt x="2649" y="625"/>
                    <a:pt x="2771" y="596"/>
                    <a:pt x="2897" y="500"/>
                  </a:cubicBezTo>
                  <a:cubicBezTo>
                    <a:pt x="2218" y="368"/>
                    <a:pt x="1604" y="240"/>
                    <a:pt x="982" y="129"/>
                  </a:cubicBezTo>
                  <a:cubicBezTo>
                    <a:pt x="657" y="72"/>
                    <a:pt x="329" y="43"/>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9"/>
            <p:cNvSpPr/>
            <p:nvPr/>
          </p:nvSpPr>
          <p:spPr>
            <a:xfrm>
              <a:off x="4585675" y="2843700"/>
              <a:ext cx="51600" cy="16600"/>
            </a:xfrm>
            <a:custGeom>
              <a:rect b="b" l="l" r="r" t="t"/>
              <a:pathLst>
                <a:path extrusionOk="0" h="664" w="2064">
                  <a:moveTo>
                    <a:pt x="1777" y="0"/>
                  </a:moveTo>
                  <a:cubicBezTo>
                    <a:pt x="1765" y="0"/>
                    <a:pt x="1752" y="1"/>
                    <a:pt x="1740" y="1"/>
                  </a:cubicBezTo>
                  <a:cubicBezTo>
                    <a:pt x="1929" y="98"/>
                    <a:pt x="1900" y="234"/>
                    <a:pt x="1740" y="291"/>
                  </a:cubicBezTo>
                  <a:cubicBezTo>
                    <a:pt x="1521" y="369"/>
                    <a:pt x="1282" y="412"/>
                    <a:pt x="1047" y="426"/>
                  </a:cubicBezTo>
                  <a:cubicBezTo>
                    <a:pt x="900" y="436"/>
                    <a:pt x="753" y="438"/>
                    <a:pt x="605" y="438"/>
                  </a:cubicBezTo>
                  <a:cubicBezTo>
                    <a:pt x="404" y="438"/>
                    <a:pt x="202" y="433"/>
                    <a:pt x="0" y="433"/>
                  </a:cubicBezTo>
                  <a:cubicBezTo>
                    <a:pt x="330" y="591"/>
                    <a:pt x="663" y="663"/>
                    <a:pt x="996" y="663"/>
                  </a:cubicBezTo>
                  <a:cubicBezTo>
                    <a:pt x="1269" y="663"/>
                    <a:pt x="1543" y="614"/>
                    <a:pt x="1815" y="522"/>
                  </a:cubicBezTo>
                  <a:cubicBezTo>
                    <a:pt x="1918" y="487"/>
                    <a:pt x="2036" y="337"/>
                    <a:pt x="2047" y="230"/>
                  </a:cubicBezTo>
                  <a:cubicBezTo>
                    <a:pt x="2064" y="61"/>
                    <a:pt x="1930" y="0"/>
                    <a:pt x="177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9"/>
            <p:cNvSpPr/>
            <p:nvPr/>
          </p:nvSpPr>
          <p:spPr>
            <a:xfrm>
              <a:off x="4672725" y="2675975"/>
              <a:ext cx="32625" cy="61800"/>
            </a:xfrm>
            <a:custGeom>
              <a:rect b="b" l="l" r="r" t="t"/>
              <a:pathLst>
                <a:path extrusionOk="0" h="2472" w="1305">
                  <a:moveTo>
                    <a:pt x="1" y="0"/>
                  </a:moveTo>
                  <a:lnTo>
                    <a:pt x="1" y="0"/>
                  </a:lnTo>
                  <a:cubicBezTo>
                    <a:pt x="286" y="339"/>
                    <a:pt x="518" y="554"/>
                    <a:pt x="679" y="814"/>
                  </a:cubicBezTo>
                  <a:cubicBezTo>
                    <a:pt x="829" y="1060"/>
                    <a:pt x="925" y="1350"/>
                    <a:pt x="1014" y="1629"/>
                  </a:cubicBezTo>
                  <a:cubicBezTo>
                    <a:pt x="1104" y="1904"/>
                    <a:pt x="1151" y="2189"/>
                    <a:pt x="1215" y="2471"/>
                  </a:cubicBezTo>
                  <a:cubicBezTo>
                    <a:pt x="1304" y="1457"/>
                    <a:pt x="968" y="6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9"/>
            <p:cNvSpPr/>
            <p:nvPr/>
          </p:nvSpPr>
          <p:spPr>
            <a:xfrm>
              <a:off x="4547200" y="3025075"/>
              <a:ext cx="25200" cy="30950"/>
            </a:xfrm>
            <a:custGeom>
              <a:rect b="b" l="l" r="r" t="t"/>
              <a:pathLst>
                <a:path extrusionOk="0" h="1238" w="1008">
                  <a:moveTo>
                    <a:pt x="654" y="0"/>
                  </a:moveTo>
                  <a:lnTo>
                    <a:pt x="654" y="0"/>
                  </a:lnTo>
                  <a:cubicBezTo>
                    <a:pt x="636" y="346"/>
                    <a:pt x="918" y="681"/>
                    <a:pt x="558" y="1046"/>
                  </a:cubicBezTo>
                  <a:cubicBezTo>
                    <a:pt x="361" y="874"/>
                    <a:pt x="182" y="717"/>
                    <a:pt x="1" y="561"/>
                  </a:cubicBezTo>
                  <a:lnTo>
                    <a:pt x="1" y="561"/>
                  </a:lnTo>
                  <a:cubicBezTo>
                    <a:pt x="79" y="796"/>
                    <a:pt x="193" y="1007"/>
                    <a:pt x="368" y="1143"/>
                  </a:cubicBezTo>
                  <a:cubicBezTo>
                    <a:pt x="450" y="1207"/>
                    <a:pt x="533" y="1237"/>
                    <a:pt x="608" y="1237"/>
                  </a:cubicBezTo>
                  <a:cubicBezTo>
                    <a:pt x="762" y="1237"/>
                    <a:pt x="889" y="1113"/>
                    <a:pt x="932" y="900"/>
                  </a:cubicBezTo>
                  <a:cubicBezTo>
                    <a:pt x="1008" y="549"/>
                    <a:pt x="914" y="246"/>
                    <a:pt x="6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9"/>
            <p:cNvSpPr/>
            <p:nvPr/>
          </p:nvSpPr>
          <p:spPr>
            <a:xfrm>
              <a:off x="4221600" y="2859950"/>
              <a:ext cx="45550" cy="27625"/>
            </a:xfrm>
            <a:custGeom>
              <a:rect b="b" l="l" r="r" t="t"/>
              <a:pathLst>
                <a:path extrusionOk="0" h="1105" w="1822">
                  <a:moveTo>
                    <a:pt x="959" y="33"/>
                  </a:moveTo>
                  <a:cubicBezTo>
                    <a:pt x="794" y="33"/>
                    <a:pt x="630" y="41"/>
                    <a:pt x="468" y="62"/>
                  </a:cubicBezTo>
                  <a:cubicBezTo>
                    <a:pt x="297" y="83"/>
                    <a:pt x="53" y="301"/>
                    <a:pt x="28" y="462"/>
                  </a:cubicBezTo>
                  <a:cubicBezTo>
                    <a:pt x="0" y="619"/>
                    <a:pt x="185" y="833"/>
                    <a:pt x="318" y="987"/>
                  </a:cubicBezTo>
                  <a:cubicBezTo>
                    <a:pt x="374" y="1057"/>
                    <a:pt x="513" y="1062"/>
                    <a:pt x="619" y="1088"/>
                  </a:cubicBezTo>
                  <a:lnTo>
                    <a:pt x="619" y="1088"/>
                  </a:lnTo>
                  <a:cubicBezTo>
                    <a:pt x="466" y="890"/>
                    <a:pt x="314" y="689"/>
                    <a:pt x="157" y="484"/>
                  </a:cubicBezTo>
                  <a:cubicBezTo>
                    <a:pt x="675" y="1"/>
                    <a:pt x="1293" y="248"/>
                    <a:pt x="1821" y="80"/>
                  </a:cubicBezTo>
                  <a:cubicBezTo>
                    <a:pt x="1534" y="57"/>
                    <a:pt x="1245" y="33"/>
                    <a:pt x="959" y="33"/>
                  </a:cubicBezTo>
                  <a:close/>
                  <a:moveTo>
                    <a:pt x="619" y="1088"/>
                  </a:moveTo>
                  <a:lnTo>
                    <a:pt x="619" y="1088"/>
                  </a:lnTo>
                  <a:cubicBezTo>
                    <a:pt x="623" y="1094"/>
                    <a:pt x="627" y="1099"/>
                    <a:pt x="632" y="1105"/>
                  </a:cubicBezTo>
                  <a:lnTo>
                    <a:pt x="639" y="1094"/>
                  </a:lnTo>
                  <a:cubicBezTo>
                    <a:pt x="633" y="1092"/>
                    <a:pt x="626" y="1090"/>
                    <a:pt x="619" y="108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9"/>
            <p:cNvSpPr/>
            <p:nvPr/>
          </p:nvSpPr>
          <p:spPr>
            <a:xfrm>
              <a:off x="4529325" y="2812025"/>
              <a:ext cx="49675" cy="10225"/>
            </a:xfrm>
            <a:custGeom>
              <a:rect b="b" l="l" r="r" t="t"/>
              <a:pathLst>
                <a:path extrusionOk="0" h="409" w="1987">
                  <a:moveTo>
                    <a:pt x="1987" y="1"/>
                  </a:moveTo>
                  <a:cubicBezTo>
                    <a:pt x="1380" y="68"/>
                    <a:pt x="680" y="147"/>
                    <a:pt x="1" y="225"/>
                  </a:cubicBezTo>
                  <a:cubicBezTo>
                    <a:pt x="261" y="349"/>
                    <a:pt x="547" y="408"/>
                    <a:pt x="827" y="408"/>
                  </a:cubicBezTo>
                  <a:cubicBezTo>
                    <a:pt x="1265" y="408"/>
                    <a:pt x="1690" y="264"/>
                    <a:pt x="19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9"/>
            <p:cNvSpPr/>
            <p:nvPr/>
          </p:nvSpPr>
          <p:spPr>
            <a:xfrm>
              <a:off x="4311675" y="2986225"/>
              <a:ext cx="21900" cy="37650"/>
            </a:xfrm>
            <a:custGeom>
              <a:rect b="b" l="l" r="r" t="t"/>
              <a:pathLst>
                <a:path extrusionOk="0" h="1506" w="876">
                  <a:moveTo>
                    <a:pt x="875" y="0"/>
                  </a:moveTo>
                  <a:lnTo>
                    <a:pt x="875" y="0"/>
                  </a:lnTo>
                  <a:cubicBezTo>
                    <a:pt x="268" y="250"/>
                    <a:pt x="0" y="646"/>
                    <a:pt x="22" y="1221"/>
                  </a:cubicBezTo>
                  <a:cubicBezTo>
                    <a:pt x="28" y="1405"/>
                    <a:pt x="123" y="1505"/>
                    <a:pt x="319" y="1505"/>
                  </a:cubicBezTo>
                  <a:cubicBezTo>
                    <a:pt x="352" y="1505"/>
                    <a:pt x="387" y="1502"/>
                    <a:pt x="425" y="1497"/>
                  </a:cubicBezTo>
                  <a:cubicBezTo>
                    <a:pt x="89" y="879"/>
                    <a:pt x="693" y="550"/>
                    <a:pt x="8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9"/>
            <p:cNvSpPr/>
            <p:nvPr/>
          </p:nvSpPr>
          <p:spPr>
            <a:xfrm>
              <a:off x="4510850" y="3019525"/>
              <a:ext cx="28675" cy="34650"/>
            </a:xfrm>
            <a:custGeom>
              <a:rect b="b" l="l" r="r" t="t"/>
              <a:pathLst>
                <a:path extrusionOk="0" h="1386" w="1147">
                  <a:moveTo>
                    <a:pt x="1036" y="0"/>
                  </a:moveTo>
                  <a:cubicBezTo>
                    <a:pt x="993" y="3"/>
                    <a:pt x="951" y="3"/>
                    <a:pt x="908" y="8"/>
                  </a:cubicBezTo>
                  <a:cubicBezTo>
                    <a:pt x="915" y="143"/>
                    <a:pt x="929" y="282"/>
                    <a:pt x="926" y="418"/>
                  </a:cubicBezTo>
                  <a:cubicBezTo>
                    <a:pt x="922" y="693"/>
                    <a:pt x="983" y="1043"/>
                    <a:pt x="672" y="1143"/>
                  </a:cubicBezTo>
                  <a:cubicBezTo>
                    <a:pt x="643" y="1153"/>
                    <a:pt x="612" y="1157"/>
                    <a:pt x="580" y="1157"/>
                  </a:cubicBezTo>
                  <a:cubicBezTo>
                    <a:pt x="404" y="1157"/>
                    <a:pt x="188" y="1034"/>
                    <a:pt x="1" y="982"/>
                  </a:cubicBezTo>
                  <a:lnTo>
                    <a:pt x="1" y="982"/>
                  </a:lnTo>
                  <a:cubicBezTo>
                    <a:pt x="135" y="1184"/>
                    <a:pt x="305" y="1386"/>
                    <a:pt x="560" y="1386"/>
                  </a:cubicBezTo>
                  <a:cubicBezTo>
                    <a:pt x="617" y="1386"/>
                    <a:pt x="678" y="1376"/>
                    <a:pt x="743" y="1353"/>
                  </a:cubicBezTo>
                  <a:cubicBezTo>
                    <a:pt x="1069" y="1243"/>
                    <a:pt x="1147" y="933"/>
                    <a:pt x="1133" y="618"/>
                  </a:cubicBezTo>
                  <a:cubicBezTo>
                    <a:pt x="1122" y="411"/>
                    <a:pt x="1069" y="207"/>
                    <a:pt x="10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9"/>
            <p:cNvSpPr/>
            <p:nvPr/>
          </p:nvSpPr>
          <p:spPr>
            <a:xfrm>
              <a:off x="4629175" y="2814800"/>
              <a:ext cx="45800" cy="28950"/>
            </a:xfrm>
            <a:custGeom>
              <a:rect b="b" l="l" r="r" t="t"/>
              <a:pathLst>
                <a:path extrusionOk="0" h="1158" w="1832">
                  <a:moveTo>
                    <a:pt x="1832" y="0"/>
                  </a:moveTo>
                  <a:cubicBezTo>
                    <a:pt x="1599" y="193"/>
                    <a:pt x="1436" y="393"/>
                    <a:pt x="1225" y="496"/>
                  </a:cubicBezTo>
                  <a:cubicBezTo>
                    <a:pt x="874" y="668"/>
                    <a:pt x="496" y="768"/>
                    <a:pt x="139" y="918"/>
                  </a:cubicBezTo>
                  <a:cubicBezTo>
                    <a:pt x="71" y="946"/>
                    <a:pt x="46" y="1075"/>
                    <a:pt x="0" y="1157"/>
                  </a:cubicBezTo>
                  <a:cubicBezTo>
                    <a:pt x="210" y="1072"/>
                    <a:pt x="417" y="982"/>
                    <a:pt x="632" y="900"/>
                  </a:cubicBezTo>
                  <a:cubicBezTo>
                    <a:pt x="946" y="778"/>
                    <a:pt x="1264" y="668"/>
                    <a:pt x="1581" y="550"/>
                  </a:cubicBezTo>
                  <a:lnTo>
                    <a:pt x="1578" y="547"/>
                  </a:lnTo>
                  <a:cubicBezTo>
                    <a:pt x="1660" y="371"/>
                    <a:pt x="1743" y="193"/>
                    <a:pt x="18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9"/>
            <p:cNvSpPr/>
            <p:nvPr/>
          </p:nvSpPr>
          <p:spPr>
            <a:xfrm>
              <a:off x="4445225" y="2956050"/>
              <a:ext cx="13950" cy="42500"/>
            </a:xfrm>
            <a:custGeom>
              <a:rect b="b" l="l" r="r" t="t"/>
              <a:pathLst>
                <a:path extrusionOk="0" h="1700" w="558">
                  <a:moveTo>
                    <a:pt x="223" y="0"/>
                  </a:moveTo>
                  <a:lnTo>
                    <a:pt x="223" y="0"/>
                  </a:lnTo>
                  <a:cubicBezTo>
                    <a:pt x="151" y="557"/>
                    <a:pt x="76" y="1133"/>
                    <a:pt x="1" y="1700"/>
                  </a:cubicBezTo>
                  <a:cubicBezTo>
                    <a:pt x="480" y="1182"/>
                    <a:pt x="558" y="557"/>
                    <a:pt x="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9"/>
            <p:cNvSpPr/>
            <p:nvPr/>
          </p:nvSpPr>
          <p:spPr>
            <a:xfrm>
              <a:off x="4397825" y="2650175"/>
              <a:ext cx="27700" cy="42775"/>
            </a:xfrm>
            <a:custGeom>
              <a:rect b="b" l="l" r="r" t="t"/>
              <a:pathLst>
                <a:path extrusionOk="0" h="1711" w="1108">
                  <a:moveTo>
                    <a:pt x="1" y="0"/>
                  </a:moveTo>
                  <a:lnTo>
                    <a:pt x="1" y="0"/>
                  </a:lnTo>
                  <a:cubicBezTo>
                    <a:pt x="158" y="757"/>
                    <a:pt x="619" y="1443"/>
                    <a:pt x="1107" y="1711"/>
                  </a:cubicBezTo>
                  <a:cubicBezTo>
                    <a:pt x="729" y="1125"/>
                    <a:pt x="365" y="561"/>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9"/>
            <p:cNvSpPr/>
            <p:nvPr/>
          </p:nvSpPr>
          <p:spPr>
            <a:xfrm>
              <a:off x="4652625" y="2826675"/>
              <a:ext cx="41275" cy="23450"/>
            </a:xfrm>
            <a:custGeom>
              <a:rect b="b" l="l" r="r" t="t"/>
              <a:pathLst>
                <a:path extrusionOk="0" h="938" w="1651">
                  <a:moveTo>
                    <a:pt x="1132" y="54"/>
                  </a:moveTo>
                  <a:cubicBezTo>
                    <a:pt x="1126" y="54"/>
                    <a:pt x="1120" y="54"/>
                    <a:pt x="1115" y="54"/>
                  </a:cubicBezTo>
                  <a:cubicBezTo>
                    <a:pt x="958" y="57"/>
                    <a:pt x="798" y="68"/>
                    <a:pt x="640" y="72"/>
                  </a:cubicBezTo>
                  <a:lnTo>
                    <a:pt x="643" y="75"/>
                  </a:lnTo>
                  <a:cubicBezTo>
                    <a:pt x="908" y="183"/>
                    <a:pt x="1297" y="0"/>
                    <a:pt x="1458" y="483"/>
                  </a:cubicBezTo>
                  <a:cubicBezTo>
                    <a:pt x="1212" y="586"/>
                    <a:pt x="986" y="700"/>
                    <a:pt x="747" y="775"/>
                  </a:cubicBezTo>
                  <a:cubicBezTo>
                    <a:pt x="505" y="847"/>
                    <a:pt x="251" y="879"/>
                    <a:pt x="1" y="933"/>
                  </a:cubicBezTo>
                  <a:cubicBezTo>
                    <a:pt x="66" y="936"/>
                    <a:pt x="130" y="937"/>
                    <a:pt x="195" y="937"/>
                  </a:cubicBezTo>
                  <a:cubicBezTo>
                    <a:pt x="551" y="937"/>
                    <a:pt x="897" y="889"/>
                    <a:pt x="1233" y="807"/>
                  </a:cubicBezTo>
                  <a:cubicBezTo>
                    <a:pt x="1447" y="758"/>
                    <a:pt x="1650" y="615"/>
                    <a:pt x="1579" y="336"/>
                  </a:cubicBezTo>
                  <a:cubicBezTo>
                    <a:pt x="1523" y="117"/>
                    <a:pt x="1339" y="54"/>
                    <a:pt x="1132" y="5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9"/>
            <p:cNvSpPr/>
            <p:nvPr/>
          </p:nvSpPr>
          <p:spPr>
            <a:xfrm>
              <a:off x="4428825" y="3011400"/>
              <a:ext cx="14200" cy="25725"/>
            </a:xfrm>
            <a:custGeom>
              <a:rect b="b" l="l" r="r" t="t"/>
              <a:pathLst>
                <a:path extrusionOk="0" h="1029" w="568">
                  <a:moveTo>
                    <a:pt x="393" y="0"/>
                  </a:moveTo>
                  <a:cubicBezTo>
                    <a:pt x="121" y="165"/>
                    <a:pt x="0" y="521"/>
                    <a:pt x="121" y="808"/>
                  </a:cubicBezTo>
                  <a:cubicBezTo>
                    <a:pt x="179" y="946"/>
                    <a:pt x="255" y="1028"/>
                    <a:pt x="356" y="1028"/>
                  </a:cubicBezTo>
                  <a:cubicBezTo>
                    <a:pt x="417" y="1028"/>
                    <a:pt x="487" y="998"/>
                    <a:pt x="567" y="933"/>
                  </a:cubicBezTo>
                  <a:cubicBezTo>
                    <a:pt x="507" y="615"/>
                    <a:pt x="450" y="307"/>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9"/>
            <p:cNvSpPr/>
            <p:nvPr/>
          </p:nvSpPr>
          <p:spPr>
            <a:xfrm>
              <a:off x="4451125" y="2614325"/>
              <a:ext cx="18850" cy="32575"/>
            </a:xfrm>
            <a:custGeom>
              <a:rect b="b" l="l" r="r" t="t"/>
              <a:pathLst>
                <a:path extrusionOk="0" h="1303" w="754">
                  <a:moveTo>
                    <a:pt x="393" y="0"/>
                  </a:moveTo>
                  <a:cubicBezTo>
                    <a:pt x="275" y="0"/>
                    <a:pt x="193" y="88"/>
                    <a:pt x="129" y="262"/>
                  </a:cubicBezTo>
                  <a:cubicBezTo>
                    <a:pt x="0" y="605"/>
                    <a:pt x="22" y="959"/>
                    <a:pt x="165" y="1302"/>
                  </a:cubicBezTo>
                  <a:cubicBezTo>
                    <a:pt x="244" y="1041"/>
                    <a:pt x="247" y="780"/>
                    <a:pt x="269" y="520"/>
                  </a:cubicBezTo>
                  <a:cubicBezTo>
                    <a:pt x="286" y="295"/>
                    <a:pt x="366" y="138"/>
                    <a:pt x="572" y="138"/>
                  </a:cubicBezTo>
                  <a:cubicBezTo>
                    <a:pt x="624" y="138"/>
                    <a:pt x="684" y="148"/>
                    <a:pt x="754" y="170"/>
                  </a:cubicBezTo>
                  <a:cubicBezTo>
                    <a:pt x="604" y="57"/>
                    <a:pt x="487" y="0"/>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9"/>
            <p:cNvSpPr/>
            <p:nvPr/>
          </p:nvSpPr>
          <p:spPr>
            <a:xfrm>
              <a:off x="4594975" y="2965075"/>
              <a:ext cx="36450" cy="22925"/>
            </a:xfrm>
            <a:custGeom>
              <a:rect b="b" l="l" r="r" t="t"/>
              <a:pathLst>
                <a:path extrusionOk="0" h="917" w="1458">
                  <a:moveTo>
                    <a:pt x="0" y="0"/>
                  </a:moveTo>
                  <a:cubicBezTo>
                    <a:pt x="295" y="624"/>
                    <a:pt x="590" y="917"/>
                    <a:pt x="995" y="917"/>
                  </a:cubicBezTo>
                  <a:cubicBezTo>
                    <a:pt x="1135" y="917"/>
                    <a:pt x="1287" y="882"/>
                    <a:pt x="1457" y="814"/>
                  </a:cubicBezTo>
                  <a:cubicBezTo>
                    <a:pt x="764" y="789"/>
                    <a:pt x="368" y="421"/>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9"/>
            <p:cNvSpPr/>
            <p:nvPr/>
          </p:nvSpPr>
          <p:spPr>
            <a:xfrm>
              <a:off x="4405425" y="2836500"/>
              <a:ext cx="31350" cy="22425"/>
            </a:xfrm>
            <a:custGeom>
              <a:rect b="b" l="l" r="r" t="t"/>
              <a:pathLst>
                <a:path extrusionOk="0" h="897" w="1254">
                  <a:moveTo>
                    <a:pt x="1253" y="0"/>
                  </a:moveTo>
                  <a:cubicBezTo>
                    <a:pt x="1060" y="143"/>
                    <a:pt x="868" y="286"/>
                    <a:pt x="671" y="425"/>
                  </a:cubicBezTo>
                  <a:cubicBezTo>
                    <a:pt x="475" y="564"/>
                    <a:pt x="282" y="700"/>
                    <a:pt x="0" y="896"/>
                  </a:cubicBezTo>
                  <a:cubicBezTo>
                    <a:pt x="653" y="775"/>
                    <a:pt x="790" y="682"/>
                    <a:pt x="12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9"/>
            <p:cNvSpPr/>
            <p:nvPr/>
          </p:nvSpPr>
          <p:spPr>
            <a:xfrm>
              <a:off x="4407550" y="2795025"/>
              <a:ext cx="19850" cy="13150"/>
            </a:xfrm>
            <a:custGeom>
              <a:rect b="b" l="l" r="r" t="t"/>
              <a:pathLst>
                <a:path extrusionOk="0" h="526" w="794">
                  <a:moveTo>
                    <a:pt x="614" y="1"/>
                  </a:moveTo>
                  <a:cubicBezTo>
                    <a:pt x="559" y="1"/>
                    <a:pt x="495" y="15"/>
                    <a:pt x="454" y="38"/>
                  </a:cubicBezTo>
                  <a:cubicBezTo>
                    <a:pt x="319" y="109"/>
                    <a:pt x="201" y="213"/>
                    <a:pt x="1" y="359"/>
                  </a:cubicBezTo>
                  <a:cubicBezTo>
                    <a:pt x="225" y="471"/>
                    <a:pt x="389" y="525"/>
                    <a:pt x="509" y="525"/>
                  </a:cubicBezTo>
                  <a:cubicBezTo>
                    <a:pt x="656" y="525"/>
                    <a:pt x="735" y="444"/>
                    <a:pt x="772" y="288"/>
                  </a:cubicBezTo>
                  <a:cubicBezTo>
                    <a:pt x="794" y="206"/>
                    <a:pt x="769" y="74"/>
                    <a:pt x="711" y="27"/>
                  </a:cubicBezTo>
                  <a:cubicBezTo>
                    <a:pt x="692" y="8"/>
                    <a:pt x="655" y="1"/>
                    <a:pt x="61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9"/>
            <p:cNvSpPr/>
            <p:nvPr/>
          </p:nvSpPr>
          <p:spPr>
            <a:xfrm>
              <a:off x="4608075" y="2997625"/>
              <a:ext cx="21375" cy="15150"/>
            </a:xfrm>
            <a:custGeom>
              <a:rect b="b" l="l" r="r" t="t"/>
              <a:pathLst>
                <a:path extrusionOk="0" h="606" w="855">
                  <a:moveTo>
                    <a:pt x="8" y="1"/>
                  </a:moveTo>
                  <a:cubicBezTo>
                    <a:pt x="1" y="319"/>
                    <a:pt x="162" y="501"/>
                    <a:pt x="419" y="579"/>
                  </a:cubicBezTo>
                  <a:cubicBezTo>
                    <a:pt x="475" y="596"/>
                    <a:pt x="531" y="606"/>
                    <a:pt x="584" y="606"/>
                  </a:cubicBezTo>
                  <a:cubicBezTo>
                    <a:pt x="704" y="606"/>
                    <a:pt x="807" y="556"/>
                    <a:pt x="854" y="423"/>
                  </a:cubicBezTo>
                  <a:cubicBezTo>
                    <a:pt x="561" y="276"/>
                    <a:pt x="308" y="151"/>
                    <a:pt x="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9"/>
            <p:cNvSpPr/>
            <p:nvPr/>
          </p:nvSpPr>
          <p:spPr>
            <a:xfrm>
              <a:off x="4499775" y="2988000"/>
              <a:ext cx="8975" cy="39775"/>
            </a:xfrm>
            <a:custGeom>
              <a:rect b="b" l="l" r="r" t="t"/>
              <a:pathLst>
                <a:path extrusionOk="0" h="1591" w="359">
                  <a:moveTo>
                    <a:pt x="358" y="0"/>
                  </a:moveTo>
                  <a:cubicBezTo>
                    <a:pt x="162" y="526"/>
                    <a:pt x="1" y="1047"/>
                    <a:pt x="187" y="1590"/>
                  </a:cubicBezTo>
                  <a:cubicBezTo>
                    <a:pt x="248" y="1050"/>
                    <a:pt x="301" y="526"/>
                    <a:pt x="35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9"/>
            <p:cNvSpPr/>
            <p:nvPr/>
          </p:nvSpPr>
          <p:spPr>
            <a:xfrm>
              <a:off x="4619075" y="3035675"/>
              <a:ext cx="21625" cy="26900"/>
            </a:xfrm>
            <a:custGeom>
              <a:rect b="b" l="l" r="r" t="t"/>
              <a:pathLst>
                <a:path extrusionOk="0" h="1076" w="865">
                  <a:moveTo>
                    <a:pt x="861" y="0"/>
                  </a:moveTo>
                  <a:lnTo>
                    <a:pt x="861" y="0"/>
                  </a:lnTo>
                  <a:cubicBezTo>
                    <a:pt x="589" y="376"/>
                    <a:pt x="78" y="562"/>
                    <a:pt x="0" y="1076"/>
                  </a:cubicBezTo>
                  <a:cubicBezTo>
                    <a:pt x="239" y="676"/>
                    <a:pt x="864" y="593"/>
                    <a:pt x="8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9"/>
            <p:cNvSpPr/>
            <p:nvPr/>
          </p:nvSpPr>
          <p:spPr>
            <a:xfrm>
              <a:off x="4613100" y="2941050"/>
              <a:ext cx="24925" cy="30650"/>
            </a:xfrm>
            <a:custGeom>
              <a:rect b="b" l="l" r="r" t="t"/>
              <a:pathLst>
                <a:path extrusionOk="0" h="1226" w="997">
                  <a:moveTo>
                    <a:pt x="0" y="0"/>
                  </a:moveTo>
                  <a:lnTo>
                    <a:pt x="0" y="0"/>
                  </a:lnTo>
                  <a:cubicBezTo>
                    <a:pt x="357" y="439"/>
                    <a:pt x="657" y="807"/>
                    <a:pt x="996" y="1225"/>
                  </a:cubicBezTo>
                  <a:cubicBezTo>
                    <a:pt x="882" y="640"/>
                    <a:pt x="564" y="28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9"/>
            <p:cNvSpPr/>
            <p:nvPr/>
          </p:nvSpPr>
          <p:spPr>
            <a:xfrm>
              <a:off x="4405950" y="2981850"/>
              <a:ext cx="29650" cy="13400"/>
            </a:xfrm>
            <a:custGeom>
              <a:rect b="b" l="l" r="r" t="t"/>
              <a:pathLst>
                <a:path extrusionOk="0" h="536" w="1186">
                  <a:moveTo>
                    <a:pt x="1" y="0"/>
                  </a:moveTo>
                  <a:cubicBezTo>
                    <a:pt x="126" y="432"/>
                    <a:pt x="187" y="500"/>
                    <a:pt x="447" y="529"/>
                  </a:cubicBezTo>
                  <a:cubicBezTo>
                    <a:pt x="484" y="533"/>
                    <a:pt x="519" y="535"/>
                    <a:pt x="552" y="535"/>
                  </a:cubicBezTo>
                  <a:cubicBezTo>
                    <a:pt x="809" y="535"/>
                    <a:pt x="971" y="408"/>
                    <a:pt x="1186" y="50"/>
                  </a:cubicBezTo>
                  <a:lnTo>
                    <a:pt x="1186" y="50"/>
                  </a:lnTo>
                  <a:cubicBezTo>
                    <a:pt x="864" y="299"/>
                    <a:pt x="669" y="425"/>
                    <a:pt x="507" y="425"/>
                  </a:cubicBezTo>
                  <a:cubicBezTo>
                    <a:pt x="337" y="425"/>
                    <a:pt x="204" y="28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9"/>
            <p:cNvSpPr/>
            <p:nvPr/>
          </p:nvSpPr>
          <p:spPr>
            <a:xfrm>
              <a:off x="4429525" y="2885950"/>
              <a:ext cx="10025" cy="29750"/>
            </a:xfrm>
            <a:custGeom>
              <a:rect b="b" l="l" r="r" t="t"/>
              <a:pathLst>
                <a:path extrusionOk="0" h="1190" w="401">
                  <a:moveTo>
                    <a:pt x="204" y="1"/>
                  </a:moveTo>
                  <a:cubicBezTo>
                    <a:pt x="139" y="362"/>
                    <a:pt x="68" y="790"/>
                    <a:pt x="0" y="1189"/>
                  </a:cubicBezTo>
                  <a:cubicBezTo>
                    <a:pt x="372" y="622"/>
                    <a:pt x="401" y="411"/>
                    <a:pt x="2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9"/>
            <p:cNvSpPr/>
            <p:nvPr/>
          </p:nvSpPr>
          <p:spPr>
            <a:xfrm>
              <a:off x="4562375" y="2933275"/>
              <a:ext cx="20625" cy="28675"/>
            </a:xfrm>
            <a:custGeom>
              <a:rect b="b" l="l" r="r" t="t"/>
              <a:pathLst>
                <a:path extrusionOk="0" h="1147" w="825">
                  <a:moveTo>
                    <a:pt x="0" y="0"/>
                  </a:moveTo>
                  <a:cubicBezTo>
                    <a:pt x="122" y="561"/>
                    <a:pt x="240" y="711"/>
                    <a:pt x="825" y="1147"/>
                  </a:cubicBezTo>
                  <a:cubicBezTo>
                    <a:pt x="493" y="689"/>
                    <a:pt x="246" y="34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9"/>
            <p:cNvSpPr/>
            <p:nvPr/>
          </p:nvSpPr>
          <p:spPr>
            <a:xfrm>
              <a:off x="4415325" y="3012025"/>
              <a:ext cx="9575" cy="27325"/>
            </a:xfrm>
            <a:custGeom>
              <a:rect b="b" l="l" r="r" t="t"/>
              <a:pathLst>
                <a:path extrusionOk="0" h="1093" w="383">
                  <a:moveTo>
                    <a:pt x="382" y="0"/>
                  </a:moveTo>
                  <a:cubicBezTo>
                    <a:pt x="136" y="333"/>
                    <a:pt x="0" y="686"/>
                    <a:pt x="229" y="1093"/>
                  </a:cubicBezTo>
                  <a:cubicBezTo>
                    <a:pt x="283" y="729"/>
                    <a:pt x="333" y="364"/>
                    <a:pt x="3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9"/>
            <p:cNvSpPr/>
            <p:nvPr/>
          </p:nvSpPr>
          <p:spPr>
            <a:xfrm>
              <a:off x="4232750" y="2732925"/>
              <a:ext cx="25900" cy="13225"/>
            </a:xfrm>
            <a:custGeom>
              <a:rect b="b" l="l" r="r" t="t"/>
              <a:pathLst>
                <a:path extrusionOk="0" h="529" w="1036">
                  <a:moveTo>
                    <a:pt x="1" y="0"/>
                  </a:moveTo>
                  <a:cubicBezTo>
                    <a:pt x="171" y="398"/>
                    <a:pt x="336" y="528"/>
                    <a:pt x="759" y="528"/>
                  </a:cubicBezTo>
                  <a:cubicBezTo>
                    <a:pt x="841" y="528"/>
                    <a:pt x="933" y="523"/>
                    <a:pt x="1036" y="514"/>
                  </a:cubicBezTo>
                  <a:cubicBezTo>
                    <a:pt x="725" y="361"/>
                    <a:pt x="379" y="19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9"/>
            <p:cNvSpPr/>
            <p:nvPr/>
          </p:nvSpPr>
          <p:spPr>
            <a:xfrm>
              <a:off x="4250975" y="2757750"/>
              <a:ext cx="27225" cy="11225"/>
            </a:xfrm>
            <a:custGeom>
              <a:rect b="b" l="l" r="r" t="t"/>
              <a:pathLst>
                <a:path extrusionOk="0" h="449" w="1089">
                  <a:moveTo>
                    <a:pt x="0" y="1"/>
                  </a:moveTo>
                  <a:cubicBezTo>
                    <a:pt x="158" y="316"/>
                    <a:pt x="316" y="448"/>
                    <a:pt x="600" y="448"/>
                  </a:cubicBezTo>
                  <a:cubicBezTo>
                    <a:pt x="732" y="448"/>
                    <a:pt x="890" y="420"/>
                    <a:pt x="1089" y="368"/>
                  </a:cubicBezTo>
                  <a:cubicBezTo>
                    <a:pt x="767" y="258"/>
                    <a:pt x="371" y="12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9"/>
            <p:cNvSpPr/>
            <p:nvPr/>
          </p:nvSpPr>
          <p:spPr>
            <a:xfrm>
              <a:off x="4315675" y="2755075"/>
              <a:ext cx="27350" cy="16175"/>
            </a:xfrm>
            <a:custGeom>
              <a:rect b="b" l="l" r="r" t="t"/>
              <a:pathLst>
                <a:path extrusionOk="0" h="647" w="1094">
                  <a:moveTo>
                    <a:pt x="65" y="0"/>
                  </a:moveTo>
                  <a:lnTo>
                    <a:pt x="1" y="129"/>
                  </a:lnTo>
                  <a:cubicBezTo>
                    <a:pt x="290" y="403"/>
                    <a:pt x="615" y="611"/>
                    <a:pt x="1029" y="647"/>
                  </a:cubicBezTo>
                  <a:cubicBezTo>
                    <a:pt x="1051" y="604"/>
                    <a:pt x="1072" y="564"/>
                    <a:pt x="1093" y="522"/>
                  </a:cubicBezTo>
                  <a:cubicBezTo>
                    <a:pt x="751" y="347"/>
                    <a:pt x="408" y="175"/>
                    <a:pt x="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9"/>
            <p:cNvSpPr/>
            <p:nvPr/>
          </p:nvSpPr>
          <p:spPr>
            <a:xfrm>
              <a:off x="4276400" y="2812475"/>
              <a:ext cx="37350" cy="6425"/>
            </a:xfrm>
            <a:custGeom>
              <a:rect b="b" l="l" r="r" t="t"/>
              <a:pathLst>
                <a:path extrusionOk="0" h="257" w="1494">
                  <a:moveTo>
                    <a:pt x="12" y="1"/>
                  </a:moveTo>
                  <a:lnTo>
                    <a:pt x="1" y="11"/>
                  </a:lnTo>
                  <a:cubicBezTo>
                    <a:pt x="9" y="12"/>
                    <a:pt x="18" y="13"/>
                    <a:pt x="27" y="14"/>
                  </a:cubicBezTo>
                  <a:lnTo>
                    <a:pt x="27" y="14"/>
                  </a:lnTo>
                  <a:cubicBezTo>
                    <a:pt x="22" y="10"/>
                    <a:pt x="17" y="5"/>
                    <a:pt x="12" y="1"/>
                  </a:cubicBezTo>
                  <a:close/>
                  <a:moveTo>
                    <a:pt x="27" y="14"/>
                  </a:moveTo>
                  <a:cubicBezTo>
                    <a:pt x="244" y="205"/>
                    <a:pt x="480" y="256"/>
                    <a:pt x="723" y="256"/>
                  </a:cubicBezTo>
                  <a:cubicBezTo>
                    <a:pt x="977" y="256"/>
                    <a:pt x="1238" y="201"/>
                    <a:pt x="1494" y="190"/>
                  </a:cubicBezTo>
                  <a:cubicBezTo>
                    <a:pt x="1006" y="134"/>
                    <a:pt x="514" y="74"/>
                    <a:pt x="27"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9"/>
            <p:cNvSpPr/>
            <p:nvPr/>
          </p:nvSpPr>
          <p:spPr>
            <a:xfrm>
              <a:off x="4509175" y="2914700"/>
              <a:ext cx="6250" cy="29400"/>
            </a:xfrm>
            <a:custGeom>
              <a:rect b="b" l="l" r="r" t="t"/>
              <a:pathLst>
                <a:path extrusionOk="0" h="1176" w="250">
                  <a:moveTo>
                    <a:pt x="0" y="1"/>
                  </a:moveTo>
                  <a:cubicBezTo>
                    <a:pt x="60" y="393"/>
                    <a:pt x="121" y="783"/>
                    <a:pt x="182" y="1175"/>
                  </a:cubicBezTo>
                  <a:cubicBezTo>
                    <a:pt x="207" y="1172"/>
                    <a:pt x="228" y="1172"/>
                    <a:pt x="250" y="1168"/>
                  </a:cubicBezTo>
                  <a:cubicBezTo>
                    <a:pt x="210" y="783"/>
                    <a:pt x="167" y="393"/>
                    <a:pt x="125" y="8"/>
                  </a:cubicBezTo>
                  <a:cubicBezTo>
                    <a:pt x="86" y="4"/>
                    <a:pt x="43" y="1"/>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9"/>
            <p:cNvSpPr/>
            <p:nvPr/>
          </p:nvSpPr>
          <p:spPr>
            <a:xfrm>
              <a:off x="4236150" y="2705050"/>
              <a:ext cx="30375" cy="7825"/>
            </a:xfrm>
            <a:custGeom>
              <a:rect b="b" l="l" r="r" t="t"/>
              <a:pathLst>
                <a:path extrusionOk="0" h="313" w="1215">
                  <a:moveTo>
                    <a:pt x="357" y="0"/>
                  </a:moveTo>
                  <a:cubicBezTo>
                    <a:pt x="244" y="0"/>
                    <a:pt x="126" y="15"/>
                    <a:pt x="0" y="47"/>
                  </a:cubicBezTo>
                  <a:cubicBezTo>
                    <a:pt x="443" y="144"/>
                    <a:pt x="829" y="226"/>
                    <a:pt x="1215" y="312"/>
                  </a:cubicBezTo>
                  <a:cubicBezTo>
                    <a:pt x="968" y="130"/>
                    <a:pt x="690" y="0"/>
                    <a:pt x="3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9"/>
            <p:cNvSpPr/>
            <p:nvPr/>
          </p:nvSpPr>
          <p:spPr>
            <a:xfrm>
              <a:off x="4312125" y="2633100"/>
              <a:ext cx="12800" cy="22075"/>
            </a:xfrm>
            <a:custGeom>
              <a:rect b="b" l="l" r="r" t="t"/>
              <a:pathLst>
                <a:path extrusionOk="0" h="883" w="512">
                  <a:moveTo>
                    <a:pt x="129" y="1"/>
                  </a:moveTo>
                  <a:lnTo>
                    <a:pt x="107" y="19"/>
                  </a:lnTo>
                  <a:lnTo>
                    <a:pt x="131" y="19"/>
                  </a:lnTo>
                  <a:cubicBezTo>
                    <a:pt x="130" y="13"/>
                    <a:pt x="130" y="7"/>
                    <a:pt x="129" y="1"/>
                  </a:cubicBezTo>
                  <a:close/>
                  <a:moveTo>
                    <a:pt x="131" y="19"/>
                  </a:moveTo>
                  <a:cubicBezTo>
                    <a:pt x="166" y="321"/>
                    <a:pt x="103" y="655"/>
                    <a:pt x="421" y="883"/>
                  </a:cubicBezTo>
                  <a:cubicBezTo>
                    <a:pt x="472" y="594"/>
                    <a:pt x="0" y="304"/>
                    <a:pt x="511" y="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9"/>
            <p:cNvSpPr/>
            <p:nvPr/>
          </p:nvSpPr>
          <p:spPr>
            <a:xfrm>
              <a:off x="4447025" y="2911850"/>
              <a:ext cx="8500" cy="18775"/>
            </a:xfrm>
            <a:custGeom>
              <a:rect b="b" l="l" r="r" t="t"/>
              <a:pathLst>
                <a:path extrusionOk="0" h="751" w="340">
                  <a:moveTo>
                    <a:pt x="1" y="0"/>
                  </a:moveTo>
                  <a:lnTo>
                    <a:pt x="1" y="0"/>
                  </a:lnTo>
                  <a:cubicBezTo>
                    <a:pt x="68" y="250"/>
                    <a:pt x="136" y="501"/>
                    <a:pt x="204" y="750"/>
                  </a:cubicBezTo>
                  <a:cubicBezTo>
                    <a:pt x="250" y="740"/>
                    <a:pt x="296" y="729"/>
                    <a:pt x="339" y="718"/>
                  </a:cubicBezTo>
                  <a:cubicBezTo>
                    <a:pt x="301" y="458"/>
                    <a:pt x="289" y="18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9"/>
            <p:cNvSpPr/>
            <p:nvPr/>
          </p:nvSpPr>
          <p:spPr>
            <a:xfrm>
              <a:off x="4532550" y="2662750"/>
              <a:ext cx="9675" cy="25025"/>
            </a:xfrm>
            <a:custGeom>
              <a:rect b="b" l="l" r="r" t="t"/>
              <a:pathLst>
                <a:path extrusionOk="0" h="1001" w="387">
                  <a:moveTo>
                    <a:pt x="372" y="0"/>
                  </a:moveTo>
                  <a:cubicBezTo>
                    <a:pt x="368" y="13"/>
                    <a:pt x="363" y="25"/>
                    <a:pt x="359" y="38"/>
                  </a:cubicBezTo>
                  <a:lnTo>
                    <a:pt x="359" y="38"/>
                  </a:lnTo>
                  <a:cubicBezTo>
                    <a:pt x="368" y="29"/>
                    <a:pt x="377" y="20"/>
                    <a:pt x="386" y="11"/>
                  </a:cubicBezTo>
                  <a:lnTo>
                    <a:pt x="372" y="0"/>
                  </a:lnTo>
                  <a:close/>
                  <a:moveTo>
                    <a:pt x="359" y="38"/>
                  </a:moveTo>
                  <a:lnTo>
                    <a:pt x="359" y="38"/>
                  </a:lnTo>
                  <a:cubicBezTo>
                    <a:pt x="101" y="298"/>
                    <a:pt x="1" y="627"/>
                    <a:pt x="15" y="1000"/>
                  </a:cubicBezTo>
                  <a:cubicBezTo>
                    <a:pt x="128" y="680"/>
                    <a:pt x="245" y="358"/>
                    <a:pt x="359" y="3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9"/>
            <p:cNvSpPr/>
            <p:nvPr/>
          </p:nvSpPr>
          <p:spPr>
            <a:xfrm>
              <a:off x="4544775" y="2977475"/>
              <a:ext cx="9425" cy="20625"/>
            </a:xfrm>
            <a:custGeom>
              <a:rect b="b" l="l" r="r" t="t"/>
              <a:pathLst>
                <a:path extrusionOk="0" h="825" w="377">
                  <a:moveTo>
                    <a:pt x="329" y="0"/>
                  </a:moveTo>
                  <a:lnTo>
                    <a:pt x="329" y="0"/>
                  </a:lnTo>
                  <a:cubicBezTo>
                    <a:pt x="218" y="276"/>
                    <a:pt x="129" y="504"/>
                    <a:pt x="1" y="825"/>
                  </a:cubicBezTo>
                  <a:cubicBezTo>
                    <a:pt x="319" y="575"/>
                    <a:pt x="376" y="332"/>
                    <a:pt x="3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9"/>
            <p:cNvSpPr/>
            <p:nvPr/>
          </p:nvSpPr>
          <p:spPr>
            <a:xfrm>
              <a:off x="4370150" y="2863375"/>
              <a:ext cx="16625" cy="12600"/>
            </a:xfrm>
            <a:custGeom>
              <a:rect b="b" l="l" r="r" t="t"/>
              <a:pathLst>
                <a:path extrusionOk="0" h="504" w="665">
                  <a:moveTo>
                    <a:pt x="597" y="0"/>
                  </a:moveTo>
                  <a:cubicBezTo>
                    <a:pt x="361" y="100"/>
                    <a:pt x="143" y="233"/>
                    <a:pt x="0" y="503"/>
                  </a:cubicBezTo>
                  <a:cubicBezTo>
                    <a:pt x="221" y="375"/>
                    <a:pt x="443" y="246"/>
                    <a:pt x="665" y="118"/>
                  </a:cubicBezTo>
                  <a:cubicBezTo>
                    <a:pt x="643" y="78"/>
                    <a:pt x="622" y="40"/>
                    <a:pt x="5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9"/>
            <p:cNvSpPr/>
            <p:nvPr/>
          </p:nvSpPr>
          <p:spPr>
            <a:xfrm>
              <a:off x="4459900" y="3092975"/>
              <a:ext cx="9375" cy="9875"/>
            </a:xfrm>
            <a:custGeom>
              <a:rect b="b" l="l" r="r" t="t"/>
              <a:pathLst>
                <a:path extrusionOk="0" h="395" w="375">
                  <a:moveTo>
                    <a:pt x="140" y="1"/>
                  </a:moveTo>
                  <a:cubicBezTo>
                    <a:pt x="93" y="1"/>
                    <a:pt x="0" y="120"/>
                    <a:pt x="14" y="155"/>
                  </a:cubicBezTo>
                  <a:cubicBezTo>
                    <a:pt x="43" y="230"/>
                    <a:pt x="124" y="287"/>
                    <a:pt x="221" y="394"/>
                  </a:cubicBezTo>
                  <a:cubicBezTo>
                    <a:pt x="292" y="266"/>
                    <a:pt x="332" y="187"/>
                    <a:pt x="374" y="108"/>
                  </a:cubicBezTo>
                  <a:cubicBezTo>
                    <a:pt x="296" y="70"/>
                    <a:pt x="221" y="5"/>
                    <a:pt x="142" y="1"/>
                  </a:cubicBezTo>
                  <a:cubicBezTo>
                    <a:pt x="142" y="1"/>
                    <a:pt x="141" y="1"/>
                    <a:pt x="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9"/>
            <p:cNvSpPr/>
            <p:nvPr/>
          </p:nvSpPr>
          <p:spPr>
            <a:xfrm>
              <a:off x="4645225" y="2854175"/>
              <a:ext cx="19850" cy="5100"/>
            </a:xfrm>
            <a:custGeom>
              <a:rect b="b" l="l" r="r" t="t"/>
              <a:pathLst>
                <a:path extrusionOk="0" h="204" w="794">
                  <a:moveTo>
                    <a:pt x="11" y="1"/>
                  </a:moveTo>
                  <a:cubicBezTo>
                    <a:pt x="8" y="29"/>
                    <a:pt x="4" y="61"/>
                    <a:pt x="1" y="93"/>
                  </a:cubicBezTo>
                  <a:cubicBezTo>
                    <a:pt x="261" y="129"/>
                    <a:pt x="522" y="164"/>
                    <a:pt x="783" y="204"/>
                  </a:cubicBezTo>
                  <a:cubicBezTo>
                    <a:pt x="786" y="172"/>
                    <a:pt x="789" y="143"/>
                    <a:pt x="794" y="115"/>
                  </a:cubicBezTo>
                  <a:cubicBezTo>
                    <a:pt x="532" y="75"/>
                    <a:pt x="272" y="36"/>
                    <a:pt x="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9"/>
            <p:cNvSpPr/>
            <p:nvPr/>
          </p:nvSpPr>
          <p:spPr>
            <a:xfrm>
              <a:off x="4637375" y="2939075"/>
              <a:ext cx="11000" cy="18225"/>
            </a:xfrm>
            <a:custGeom>
              <a:rect b="b" l="l" r="r" t="t"/>
              <a:pathLst>
                <a:path extrusionOk="0" h="729" w="440">
                  <a:moveTo>
                    <a:pt x="0" y="0"/>
                  </a:moveTo>
                  <a:cubicBezTo>
                    <a:pt x="168" y="279"/>
                    <a:pt x="297" y="490"/>
                    <a:pt x="439" y="729"/>
                  </a:cubicBezTo>
                  <a:cubicBezTo>
                    <a:pt x="386" y="294"/>
                    <a:pt x="386" y="29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9"/>
            <p:cNvSpPr/>
            <p:nvPr/>
          </p:nvSpPr>
          <p:spPr>
            <a:xfrm>
              <a:off x="4366675" y="3069775"/>
              <a:ext cx="8475" cy="9500"/>
            </a:xfrm>
            <a:custGeom>
              <a:rect b="b" l="l" r="r" t="t"/>
              <a:pathLst>
                <a:path extrusionOk="0" h="380" w="339">
                  <a:moveTo>
                    <a:pt x="143" y="1"/>
                  </a:moveTo>
                  <a:cubicBezTo>
                    <a:pt x="78" y="105"/>
                    <a:pt x="0" y="187"/>
                    <a:pt x="18" y="215"/>
                  </a:cubicBezTo>
                  <a:cubicBezTo>
                    <a:pt x="57" y="286"/>
                    <a:pt x="136" y="340"/>
                    <a:pt x="210" y="380"/>
                  </a:cubicBezTo>
                  <a:cubicBezTo>
                    <a:pt x="211" y="380"/>
                    <a:pt x="211" y="380"/>
                    <a:pt x="212" y="380"/>
                  </a:cubicBezTo>
                  <a:cubicBezTo>
                    <a:pt x="231" y="380"/>
                    <a:pt x="339" y="268"/>
                    <a:pt x="329" y="237"/>
                  </a:cubicBezTo>
                  <a:cubicBezTo>
                    <a:pt x="304" y="162"/>
                    <a:pt x="228" y="105"/>
                    <a:pt x="1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9"/>
            <p:cNvSpPr/>
            <p:nvPr/>
          </p:nvSpPr>
          <p:spPr>
            <a:xfrm>
              <a:off x="4457375" y="3070150"/>
              <a:ext cx="13425" cy="8775"/>
            </a:xfrm>
            <a:custGeom>
              <a:rect b="b" l="l" r="r" t="t"/>
              <a:pathLst>
                <a:path extrusionOk="0" h="351" w="537">
                  <a:moveTo>
                    <a:pt x="482" y="0"/>
                  </a:moveTo>
                  <a:cubicBezTo>
                    <a:pt x="322" y="65"/>
                    <a:pt x="161" y="132"/>
                    <a:pt x="1" y="197"/>
                  </a:cubicBezTo>
                  <a:cubicBezTo>
                    <a:pt x="15" y="246"/>
                    <a:pt x="25" y="297"/>
                    <a:pt x="40" y="350"/>
                  </a:cubicBezTo>
                  <a:cubicBezTo>
                    <a:pt x="204" y="276"/>
                    <a:pt x="372" y="204"/>
                    <a:pt x="536" y="129"/>
                  </a:cubicBezTo>
                  <a:cubicBezTo>
                    <a:pt x="518" y="86"/>
                    <a:pt x="500" y="43"/>
                    <a:pt x="4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9"/>
            <p:cNvSpPr/>
            <p:nvPr/>
          </p:nvSpPr>
          <p:spPr>
            <a:xfrm>
              <a:off x="4528000" y="2579900"/>
              <a:ext cx="11625" cy="7525"/>
            </a:xfrm>
            <a:custGeom>
              <a:rect b="b" l="l" r="r" t="t"/>
              <a:pathLst>
                <a:path extrusionOk="0" h="301" w="465">
                  <a:moveTo>
                    <a:pt x="36" y="1"/>
                  </a:moveTo>
                  <a:cubicBezTo>
                    <a:pt x="25" y="22"/>
                    <a:pt x="11" y="43"/>
                    <a:pt x="1" y="65"/>
                  </a:cubicBezTo>
                  <a:cubicBezTo>
                    <a:pt x="139" y="143"/>
                    <a:pt x="279" y="222"/>
                    <a:pt x="418" y="301"/>
                  </a:cubicBezTo>
                  <a:cubicBezTo>
                    <a:pt x="433" y="275"/>
                    <a:pt x="447" y="247"/>
                    <a:pt x="464" y="218"/>
                  </a:cubicBezTo>
                  <a:cubicBezTo>
                    <a:pt x="322" y="146"/>
                    <a:pt x="179" y="75"/>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9"/>
            <p:cNvSpPr/>
            <p:nvPr/>
          </p:nvSpPr>
          <p:spPr>
            <a:xfrm>
              <a:off x="4551300" y="2625600"/>
              <a:ext cx="10275" cy="8425"/>
            </a:xfrm>
            <a:custGeom>
              <a:rect b="b" l="l" r="r" t="t"/>
              <a:pathLst>
                <a:path extrusionOk="0" h="337" w="411">
                  <a:moveTo>
                    <a:pt x="336" y="1"/>
                  </a:moveTo>
                  <a:cubicBezTo>
                    <a:pt x="222" y="80"/>
                    <a:pt x="111" y="158"/>
                    <a:pt x="0" y="240"/>
                  </a:cubicBezTo>
                  <a:lnTo>
                    <a:pt x="65" y="337"/>
                  </a:lnTo>
                  <a:cubicBezTo>
                    <a:pt x="183" y="261"/>
                    <a:pt x="297" y="187"/>
                    <a:pt x="411" y="111"/>
                  </a:cubicBezTo>
                  <a:cubicBezTo>
                    <a:pt x="386" y="75"/>
                    <a:pt x="361" y="37"/>
                    <a:pt x="3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9"/>
            <p:cNvSpPr/>
            <p:nvPr/>
          </p:nvSpPr>
          <p:spPr>
            <a:xfrm>
              <a:off x="4563900" y="3087100"/>
              <a:ext cx="15275" cy="7525"/>
            </a:xfrm>
            <a:custGeom>
              <a:rect b="b" l="l" r="r" t="t"/>
              <a:pathLst>
                <a:path extrusionOk="0" h="301" w="611">
                  <a:moveTo>
                    <a:pt x="579" y="0"/>
                  </a:moveTo>
                  <a:lnTo>
                    <a:pt x="0" y="161"/>
                  </a:lnTo>
                  <a:cubicBezTo>
                    <a:pt x="14" y="208"/>
                    <a:pt x="25" y="254"/>
                    <a:pt x="40" y="300"/>
                  </a:cubicBezTo>
                  <a:cubicBezTo>
                    <a:pt x="228" y="236"/>
                    <a:pt x="421" y="172"/>
                    <a:pt x="611" y="107"/>
                  </a:cubicBezTo>
                  <a:cubicBezTo>
                    <a:pt x="600" y="72"/>
                    <a:pt x="589" y="36"/>
                    <a:pt x="5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9"/>
            <p:cNvSpPr/>
            <p:nvPr/>
          </p:nvSpPr>
          <p:spPr>
            <a:xfrm>
              <a:off x="4390875" y="2625325"/>
              <a:ext cx="1175" cy="8425"/>
            </a:xfrm>
            <a:custGeom>
              <a:rect b="b" l="l" r="r" t="t"/>
              <a:pathLst>
                <a:path extrusionOk="0" h="337" w="47">
                  <a:moveTo>
                    <a:pt x="46" y="1"/>
                  </a:moveTo>
                  <a:cubicBezTo>
                    <a:pt x="32" y="5"/>
                    <a:pt x="14" y="8"/>
                    <a:pt x="0" y="12"/>
                  </a:cubicBezTo>
                  <a:cubicBezTo>
                    <a:pt x="7" y="119"/>
                    <a:pt x="14" y="230"/>
                    <a:pt x="22" y="337"/>
                  </a:cubicBezTo>
                  <a:lnTo>
                    <a:pt x="46" y="337"/>
                  </a:lnTo>
                  <a:lnTo>
                    <a:pt x="46"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9"/>
            <p:cNvSpPr/>
            <p:nvPr/>
          </p:nvSpPr>
          <p:spPr>
            <a:xfrm>
              <a:off x="4264450" y="2620775"/>
              <a:ext cx="7250" cy="9050"/>
            </a:xfrm>
            <a:custGeom>
              <a:rect b="b" l="l" r="r" t="t"/>
              <a:pathLst>
                <a:path extrusionOk="0" h="362" w="290">
                  <a:moveTo>
                    <a:pt x="161" y="1"/>
                  </a:moveTo>
                  <a:cubicBezTo>
                    <a:pt x="107" y="97"/>
                    <a:pt x="53" y="197"/>
                    <a:pt x="0" y="294"/>
                  </a:cubicBezTo>
                  <a:cubicBezTo>
                    <a:pt x="40" y="316"/>
                    <a:pt x="78" y="337"/>
                    <a:pt x="118" y="362"/>
                  </a:cubicBezTo>
                  <a:cubicBezTo>
                    <a:pt x="175" y="265"/>
                    <a:pt x="233" y="169"/>
                    <a:pt x="289" y="76"/>
                  </a:cubicBezTo>
                  <a:cubicBezTo>
                    <a:pt x="246" y="51"/>
                    <a:pt x="203" y="26"/>
                    <a:pt x="1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9"/>
            <p:cNvSpPr/>
            <p:nvPr/>
          </p:nvSpPr>
          <p:spPr>
            <a:xfrm>
              <a:off x="4479525" y="2654075"/>
              <a:ext cx="7250" cy="7900"/>
            </a:xfrm>
            <a:custGeom>
              <a:rect b="b" l="l" r="r" t="t"/>
              <a:pathLst>
                <a:path extrusionOk="0" h="316" w="290">
                  <a:moveTo>
                    <a:pt x="125" y="1"/>
                  </a:moveTo>
                  <a:cubicBezTo>
                    <a:pt x="68" y="76"/>
                    <a:pt x="33" y="119"/>
                    <a:pt x="0" y="162"/>
                  </a:cubicBezTo>
                  <a:cubicBezTo>
                    <a:pt x="72" y="212"/>
                    <a:pt x="143" y="261"/>
                    <a:pt x="214" y="315"/>
                  </a:cubicBezTo>
                  <a:cubicBezTo>
                    <a:pt x="239" y="269"/>
                    <a:pt x="290" y="208"/>
                    <a:pt x="279" y="176"/>
                  </a:cubicBezTo>
                  <a:cubicBezTo>
                    <a:pt x="254" y="115"/>
                    <a:pt x="189" y="72"/>
                    <a:pt x="1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9"/>
            <p:cNvSpPr/>
            <p:nvPr/>
          </p:nvSpPr>
          <p:spPr>
            <a:xfrm>
              <a:off x="4237375" y="2887275"/>
              <a:ext cx="16175" cy="3150"/>
            </a:xfrm>
            <a:custGeom>
              <a:rect b="b" l="l" r="r" t="t"/>
              <a:pathLst>
                <a:path extrusionOk="0" h="126" w="647">
                  <a:moveTo>
                    <a:pt x="8" y="1"/>
                  </a:moveTo>
                  <a:lnTo>
                    <a:pt x="1" y="12"/>
                  </a:lnTo>
                  <a:lnTo>
                    <a:pt x="63" y="12"/>
                  </a:lnTo>
                  <a:cubicBezTo>
                    <a:pt x="45" y="8"/>
                    <a:pt x="27" y="5"/>
                    <a:pt x="8" y="1"/>
                  </a:cubicBezTo>
                  <a:close/>
                  <a:moveTo>
                    <a:pt x="63" y="12"/>
                  </a:moveTo>
                  <a:cubicBezTo>
                    <a:pt x="255" y="51"/>
                    <a:pt x="444" y="87"/>
                    <a:pt x="637" y="126"/>
                  </a:cubicBezTo>
                  <a:cubicBezTo>
                    <a:pt x="640" y="87"/>
                    <a:pt x="644" y="51"/>
                    <a:pt x="647" y="1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9"/>
            <p:cNvSpPr/>
            <p:nvPr/>
          </p:nvSpPr>
          <p:spPr>
            <a:xfrm>
              <a:off x="4239600" y="2899250"/>
              <a:ext cx="9250" cy="5200"/>
            </a:xfrm>
            <a:custGeom>
              <a:rect b="b" l="l" r="r" t="t"/>
              <a:pathLst>
                <a:path extrusionOk="0" h="208" w="370">
                  <a:moveTo>
                    <a:pt x="348" y="1"/>
                  </a:moveTo>
                  <a:cubicBezTo>
                    <a:pt x="230" y="47"/>
                    <a:pt x="116" y="94"/>
                    <a:pt x="1" y="140"/>
                  </a:cubicBezTo>
                  <a:cubicBezTo>
                    <a:pt x="9" y="161"/>
                    <a:pt x="19" y="183"/>
                    <a:pt x="27" y="207"/>
                  </a:cubicBezTo>
                  <a:cubicBezTo>
                    <a:pt x="141" y="158"/>
                    <a:pt x="255" y="108"/>
                    <a:pt x="369" y="58"/>
                  </a:cubicBezTo>
                  <a:cubicBezTo>
                    <a:pt x="362" y="40"/>
                    <a:pt x="355" y="19"/>
                    <a:pt x="3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9"/>
            <p:cNvSpPr/>
            <p:nvPr/>
          </p:nvSpPr>
          <p:spPr>
            <a:xfrm>
              <a:off x="4256500" y="2773725"/>
              <a:ext cx="14300" cy="2275"/>
            </a:xfrm>
            <a:custGeom>
              <a:rect b="b" l="l" r="r" t="t"/>
              <a:pathLst>
                <a:path extrusionOk="0" h="91" w="572">
                  <a:moveTo>
                    <a:pt x="568" y="0"/>
                  </a:moveTo>
                  <a:cubicBezTo>
                    <a:pt x="379" y="22"/>
                    <a:pt x="190" y="43"/>
                    <a:pt x="0" y="64"/>
                  </a:cubicBezTo>
                  <a:lnTo>
                    <a:pt x="7" y="64"/>
                  </a:lnTo>
                  <a:cubicBezTo>
                    <a:pt x="197" y="72"/>
                    <a:pt x="386" y="79"/>
                    <a:pt x="572" y="90"/>
                  </a:cubicBezTo>
                  <a:cubicBezTo>
                    <a:pt x="568" y="61"/>
                    <a:pt x="568" y="33"/>
                    <a:pt x="5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9"/>
            <p:cNvSpPr/>
            <p:nvPr/>
          </p:nvSpPr>
          <p:spPr>
            <a:xfrm>
              <a:off x="4339075" y="3002275"/>
              <a:ext cx="5825" cy="8775"/>
            </a:xfrm>
            <a:custGeom>
              <a:rect b="b" l="l" r="r" t="t"/>
              <a:pathLst>
                <a:path extrusionOk="0" h="351" w="233">
                  <a:moveTo>
                    <a:pt x="154" y="1"/>
                  </a:moveTo>
                  <a:cubicBezTo>
                    <a:pt x="104" y="90"/>
                    <a:pt x="50" y="179"/>
                    <a:pt x="1" y="269"/>
                  </a:cubicBezTo>
                  <a:cubicBezTo>
                    <a:pt x="37" y="294"/>
                    <a:pt x="72" y="322"/>
                    <a:pt x="111" y="351"/>
                  </a:cubicBezTo>
                  <a:cubicBezTo>
                    <a:pt x="151" y="243"/>
                    <a:pt x="193" y="141"/>
                    <a:pt x="233" y="37"/>
                  </a:cubicBezTo>
                  <a:cubicBezTo>
                    <a:pt x="208" y="26"/>
                    <a:pt x="183" y="12"/>
                    <a:pt x="1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9"/>
            <p:cNvSpPr/>
            <p:nvPr/>
          </p:nvSpPr>
          <p:spPr>
            <a:xfrm>
              <a:off x="4252475" y="2922300"/>
              <a:ext cx="9575" cy="7975"/>
            </a:xfrm>
            <a:custGeom>
              <a:rect b="b" l="l" r="r" t="t"/>
              <a:pathLst>
                <a:path extrusionOk="0" h="319" w="383">
                  <a:moveTo>
                    <a:pt x="322" y="0"/>
                  </a:moveTo>
                  <a:cubicBezTo>
                    <a:pt x="214" y="78"/>
                    <a:pt x="107" y="154"/>
                    <a:pt x="0" y="233"/>
                  </a:cubicBezTo>
                  <a:cubicBezTo>
                    <a:pt x="22" y="261"/>
                    <a:pt x="43" y="289"/>
                    <a:pt x="64" y="318"/>
                  </a:cubicBezTo>
                  <a:cubicBezTo>
                    <a:pt x="168" y="239"/>
                    <a:pt x="275" y="161"/>
                    <a:pt x="382" y="83"/>
                  </a:cubicBezTo>
                  <a:cubicBezTo>
                    <a:pt x="361" y="53"/>
                    <a:pt x="343" y="29"/>
                    <a:pt x="3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9"/>
            <p:cNvSpPr/>
            <p:nvPr/>
          </p:nvSpPr>
          <p:spPr>
            <a:xfrm>
              <a:off x="4557200" y="2882875"/>
              <a:ext cx="19050" cy="10250"/>
            </a:xfrm>
            <a:custGeom>
              <a:rect b="b" l="l" r="r" t="t"/>
              <a:pathLst>
                <a:path extrusionOk="0" h="410" w="762">
                  <a:moveTo>
                    <a:pt x="225" y="0"/>
                  </a:moveTo>
                  <a:cubicBezTo>
                    <a:pt x="166" y="0"/>
                    <a:pt x="94" y="7"/>
                    <a:pt x="0" y="17"/>
                  </a:cubicBezTo>
                  <a:cubicBezTo>
                    <a:pt x="247" y="145"/>
                    <a:pt x="443" y="245"/>
                    <a:pt x="761" y="409"/>
                  </a:cubicBezTo>
                  <a:cubicBezTo>
                    <a:pt x="487" y="77"/>
                    <a:pt x="423" y="0"/>
                    <a:pt x="2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39"/>
          <p:cNvGrpSpPr/>
          <p:nvPr/>
        </p:nvGrpSpPr>
        <p:grpSpPr>
          <a:xfrm>
            <a:off x="1020795" y="4385817"/>
            <a:ext cx="1427639" cy="1464903"/>
            <a:chOff x="1101200" y="312050"/>
            <a:chExt cx="780600" cy="800975"/>
          </a:xfrm>
        </p:grpSpPr>
        <p:sp>
          <p:nvSpPr>
            <p:cNvPr id="3979" name="Google Shape;3979;p39"/>
            <p:cNvSpPr/>
            <p:nvPr/>
          </p:nvSpPr>
          <p:spPr>
            <a:xfrm>
              <a:off x="1101200" y="312050"/>
              <a:ext cx="780600" cy="800975"/>
            </a:xfrm>
            <a:custGeom>
              <a:rect b="b" l="l" r="r" t="t"/>
              <a:pathLst>
                <a:path extrusionOk="0" h="32039" w="31224">
                  <a:moveTo>
                    <a:pt x="24962" y="671"/>
                  </a:moveTo>
                  <a:cubicBezTo>
                    <a:pt x="25323" y="671"/>
                    <a:pt x="25686" y="695"/>
                    <a:pt x="26049" y="740"/>
                  </a:cubicBezTo>
                  <a:cubicBezTo>
                    <a:pt x="27074" y="861"/>
                    <a:pt x="27670" y="1490"/>
                    <a:pt x="28024" y="2407"/>
                  </a:cubicBezTo>
                  <a:cubicBezTo>
                    <a:pt x="28081" y="2550"/>
                    <a:pt x="28148" y="2711"/>
                    <a:pt x="28256" y="2810"/>
                  </a:cubicBezTo>
                  <a:cubicBezTo>
                    <a:pt x="28400" y="2938"/>
                    <a:pt x="28535" y="3000"/>
                    <a:pt x="28661" y="3000"/>
                  </a:cubicBezTo>
                  <a:cubicBezTo>
                    <a:pt x="28841" y="3000"/>
                    <a:pt x="29002" y="2873"/>
                    <a:pt x="29138" y="2629"/>
                  </a:cubicBezTo>
                  <a:cubicBezTo>
                    <a:pt x="29234" y="2454"/>
                    <a:pt x="29327" y="2235"/>
                    <a:pt x="29485" y="2146"/>
                  </a:cubicBezTo>
                  <a:cubicBezTo>
                    <a:pt x="29637" y="2059"/>
                    <a:pt x="29863" y="1967"/>
                    <a:pt x="30033" y="1967"/>
                  </a:cubicBezTo>
                  <a:cubicBezTo>
                    <a:pt x="30085" y="1967"/>
                    <a:pt x="30132" y="1976"/>
                    <a:pt x="30170" y="1996"/>
                  </a:cubicBezTo>
                  <a:cubicBezTo>
                    <a:pt x="30434" y="2143"/>
                    <a:pt x="30609" y="2443"/>
                    <a:pt x="30548" y="2814"/>
                  </a:cubicBezTo>
                  <a:cubicBezTo>
                    <a:pt x="30488" y="3186"/>
                    <a:pt x="30470" y="3564"/>
                    <a:pt x="30424" y="4035"/>
                  </a:cubicBezTo>
                  <a:cubicBezTo>
                    <a:pt x="30235" y="4150"/>
                    <a:pt x="29953" y="4325"/>
                    <a:pt x="29635" y="4521"/>
                  </a:cubicBezTo>
                  <a:cubicBezTo>
                    <a:pt x="29738" y="4682"/>
                    <a:pt x="29788" y="4821"/>
                    <a:pt x="29884" y="4897"/>
                  </a:cubicBezTo>
                  <a:cubicBezTo>
                    <a:pt x="30663" y="5482"/>
                    <a:pt x="30599" y="6300"/>
                    <a:pt x="30427" y="7089"/>
                  </a:cubicBezTo>
                  <a:cubicBezTo>
                    <a:pt x="30270" y="7800"/>
                    <a:pt x="30002" y="8492"/>
                    <a:pt x="29738" y="9175"/>
                  </a:cubicBezTo>
                  <a:cubicBezTo>
                    <a:pt x="29138" y="10739"/>
                    <a:pt x="28624" y="12328"/>
                    <a:pt x="28202" y="13949"/>
                  </a:cubicBezTo>
                  <a:cubicBezTo>
                    <a:pt x="27902" y="15103"/>
                    <a:pt x="27481" y="16224"/>
                    <a:pt x="27052" y="17338"/>
                  </a:cubicBezTo>
                  <a:cubicBezTo>
                    <a:pt x="26363" y="19135"/>
                    <a:pt x="25667" y="20931"/>
                    <a:pt x="24888" y="22695"/>
                  </a:cubicBezTo>
                  <a:cubicBezTo>
                    <a:pt x="24253" y="24139"/>
                    <a:pt x="23249" y="25346"/>
                    <a:pt x="22074" y="26396"/>
                  </a:cubicBezTo>
                  <a:cubicBezTo>
                    <a:pt x="21424" y="26977"/>
                    <a:pt x="20746" y="27528"/>
                    <a:pt x="20081" y="28092"/>
                  </a:cubicBezTo>
                  <a:cubicBezTo>
                    <a:pt x="18125" y="29756"/>
                    <a:pt x="15821" y="30624"/>
                    <a:pt x="13303" y="30846"/>
                  </a:cubicBezTo>
                  <a:cubicBezTo>
                    <a:pt x="13057" y="30868"/>
                    <a:pt x="12812" y="30878"/>
                    <a:pt x="12570" y="30878"/>
                  </a:cubicBezTo>
                  <a:cubicBezTo>
                    <a:pt x="10965" y="30878"/>
                    <a:pt x="9454" y="30399"/>
                    <a:pt x="8082" y="29456"/>
                  </a:cubicBezTo>
                  <a:cubicBezTo>
                    <a:pt x="7289" y="28913"/>
                    <a:pt x="6386" y="28524"/>
                    <a:pt x="5728" y="27795"/>
                  </a:cubicBezTo>
                  <a:cubicBezTo>
                    <a:pt x="3882" y="25738"/>
                    <a:pt x="2140" y="23613"/>
                    <a:pt x="1379" y="20871"/>
                  </a:cubicBezTo>
                  <a:cubicBezTo>
                    <a:pt x="1171" y="20127"/>
                    <a:pt x="1146" y="19385"/>
                    <a:pt x="1150" y="18621"/>
                  </a:cubicBezTo>
                  <a:cubicBezTo>
                    <a:pt x="1154" y="17778"/>
                    <a:pt x="1050" y="16935"/>
                    <a:pt x="1047" y="16089"/>
                  </a:cubicBezTo>
                  <a:cubicBezTo>
                    <a:pt x="1047" y="15571"/>
                    <a:pt x="1079" y="15028"/>
                    <a:pt x="1225" y="14535"/>
                  </a:cubicBezTo>
                  <a:cubicBezTo>
                    <a:pt x="1390" y="13992"/>
                    <a:pt x="1696" y="13493"/>
                    <a:pt x="1960" y="12985"/>
                  </a:cubicBezTo>
                  <a:cubicBezTo>
                    <a:pt x="2018" y="12868"/>
                    <a:pt x="2128" y="12728"/>
                    <a:pt x="2242" y="12696"/>
                  </a:cubicBezTo>
                  <a:cubicBezTo>
                    <a:pt x="2682" y="12578"/>
                    <a:pt x="2825" y="12214"/>
                    <a:pt x="2989" y="11871"/>
                  </a:cubicBezTo>
                  <a:cubicBezTo>
                    <a:pt x="3825" y="10153"/>
                    <a:pt x="5175" y="8939"/>
                    <a:pt x="6778" y="7975"/>
                  </a:cubicBezTo>
                  <a:cubicBezTo>
                    <a:pt x="8471" y="6957"/>
                    <a:pt x="10232" y="6064"/>
                    <a:pt x="12110" y="5436"/>
                  </a:cubicBezTo>
                  <a:cubicBezTo>
                    <a:pt x="14578" y="4607"/>
                    <a:pt x="16917" y="3504"/>
                    <a:pt x="19264" y="2396"/>
                  </a:cubicBezTo>
                  <a:cubicBezTo>
                    <a:pt x="20421" y="1850"/>
                    <a:pt x="21631" y="1396"/>
                    <a:pt x="22846" y="993"/>
                  </a:cubicBezTo>
                  <a:cubicBezTo>
                    <a:pt x="23532" y="767"/>
                    <a:pt x="24243" y="671"/>
                    <a:pt x="24962" y="671"/>
                  </a:cubicBezTo>
                  <a:close/>
                  <a:moveTo>
                    <a:pt x="23980" y="1"/>
                  </a:moveTo>
                  <a:cubicBezTo>
                    <a:pt x="22329" y="1"/>
                    <a:pt x="20743" y="259"/>
                    <a:pt x="19356" y="1318"/>
                  </a:cubicBezTo>
                  <a:cubicBezTo>
                    <a:pt x="19103" y="1511"/>
                    <a:pt x="18821" y="1678"/>
                    <a:pt x="18532" y="1811"/>
                  </a:cubicBezTo>
                  <a:cubicBezTo>
                    <a:pt x="17324" y="2368"/>
                    <a:pt x="16110" y="2914"/>
                    <a:pt x="14892" y="3446"/>
                  </a:cubicBezTo>
                  <a:cubicBezTo>
                    <a:pt x="14621" y="3564"/>
                    <a:pt x="14328" y="3632"/>
                    <a:pt x="14039" y="3689"/>
                  </a:cubicBezTo>
                  <a:cubicBezTo>
                    <a:pt x="13453" y="3804"/>
                    <a:pt x="12824" y="3796"/>
                    <a:pt x="12285" y="4018"/>
                  </a:cubicBezTo>
                  <a:cubicBezTo>
                    <a:pt x="11228" y="4447"/>
                    <a:pt x="10210" y="4986"/>
                    <a:pt x="9193" y="5507"/>
                  </a:cubicBezTo>
                  <a:cubicBezTo>
                    <a:pt x="8624" y="5800"/>
                    <a:pt x="8082" y="6150"/>
                    <a:pt x="7532" y="6482"/>
                  </a:cubicBezTo>
                  <a:cubicBezTo>
                    <a:pt x="7278" y="6636"/>
                    <a:pt x="7021" y="6789"/>
                    <a:pt x="6789" y="6971"/>
                  </a:cubicBezTo>
                  <a:cubicBezTo>
                    <a:pt x="6225" y="7407"/>
                    <a:pt x="5667" y="7849"/>
                    <a:pt x="5125" y="8307"/>
                  </a:cubicBezTo>
                  <a:cubicBezTo>
                    <a:pt x="4136" y="9135"/>
                    <a:pt x="3196" y="10018"/>
                    <a:pt x="2636" y="11210"/>
                  </a:cubicBezTo>
                  <a:cubicBezTo>
                    <a:pt x="2410" y="11685"/>
                    <a:pt x="2232" y="12164"/>
                    <a:pt x="1696" y="12389"/>
                  </a:cubicBezTo>
                  <a:cubicBezTo>
                    <a:pt x="1583" y="12439"/>
                    <a:pt x="1489" y="12571"/>
                    <a:pt x="1418" y="12685"/>
                  </a:cubicBezTo>
                  <a:cubicBezTo>
                    <a:pt x="696" y="13821"/>
                    <a:pt x="136" y="15014"/>
                    <a:pt x="139" y="16403"/>
                  </a:cubicBezTo>
                  <a:cubicBezTo>
                    <a:pt x="139" y="17042"/>
                    <a:pt x="143" y="17685"/>
                    <a:pt x="83" y="18321"/>
                  </a:cubicBezTo>
                  <a:cubicBezTo>
                    <a:pt x="0" y="19156"/>
                    <a:pt x="65" y="19967"/>
                    <a:pt x="289" y="20770"/>
                  </a:cubicBezTo>
                  <a:cubicBezTo>
                    <a:pt x="353" y="21010"/>
                    <a:pt x="400" y="21271"/>
                    <a:pt x="378" y="21513"/>
                  </a:cubicBezTo>
                  <a:cubicBezTo>
                    <a:pt x="347" y="21881"/>
                    <a:pt x="461" y="22178"/>
                    <a:pt x="632" y="22489"/>
                  </a:cubicBezTo>
                  <a:cubicBezTo>
                    <a:pt x="833" y="22845"/>
                    <a:pt x="1018" y="23224"/>
                    <a:pt x="1111" y="23613"/>
                  </a:cubicBezTo>
                  <a:cubicBezTo>
                    <a:pt x="1197" y="23967"/>
                    <a:pt x="1336" y="24249"/>
                    <a:pt x="1575" y="24513"/>
                  </a:cubicBezTo>
                  <a:cubicBezTo>
                    <a:pt x="1718" y="24670"/>
                    <a:pt x="1886" y="24899"/>
                    <a:pt x="1875" y="25088"/>
                  </a:cubicBezTo>
                  <a:cubicBezTo>
                    <a:pt x="1846" y="25570"/>
                    <a:pt x="2079" y="25881"/>
                    <a:pt x="2435" y="26117"/>
                  </a:cubicBezTo>
                  <a:cubicBezTo>
                    <a:pt x="2686" y="26277"/>
                    <a:pt x="2836" y="26456"/>
                    <a:pt x="2882" y="26763"/>
                  </a:cubicBezTo>
                  <a:cubicBezTo>
                    <a:pt x="2936" y="27121"/>
                    <a:pt x="3154" y="27434"/>
                    <a:pt x="3493" y="27538"/>
                  </a:cubicBezTo>
                  <a:cubicBezTo>
                    <a:pt x="3922" y="27667"/>
                    <a:pt x="4018" y="27974"/>
                    <a:pt x="4146" y="28327"/>
                  </a:cubicBezTo>
                  <a:cubicBezTo>
                    <a:pt x="4514" y="29356"/>
                    <a:pt x="5225" y="29984"/>
                    <a:pt x="6314" y="30224"/>
                  </a:cubicBezTo>
                  <a:cubicBezTo>
                    <a:pt x="6771" y="30327"/>
                    <a:pt x="7268" y="30492"/>
                    <a:pt x="7625" y="30777"/>
                  </a:cubicBezTo>
                  <a:cubicBezTo>
                    <a:pt x="8975" y="31848"/>
                    <a:pt x="10607" y="31806"/>
                    <a:pt x="12175" y="32034"/>
                  </a:cubicBezTo>
                  <a:cubicBezTo>
                    <a:pt x="12195" y="32037"/>
                    <a:pt x="12215" y="32038"/>
                    <a:pt x="12235" y="32038"/>
                  </a:cubicBezTo>
                  <a:cubicBezTo>
                    <a:pt x="12328" y="32038"/>
                    <a:pt x="12424" y="32016"/>
                    <a:pt x="12517" y="32013"/>
                  </a:cubicBezTo>
                  <a:cubicBezTo>
                    <a:pt x="13017" y="31995"/>
                    <a:pt x="13521" y="31995"/>
                    <a:pt x="14021" y="31956"/>
                  </a:cubicBezTo>
                  <a:cubicBezTo>
                    <a:pt x="14503" y="31917"/>
                    <a:pt x="14982" y="31848"/>
                    <a:pt x="15364" y="31502"/>
                  </a:cubicBezTo>
                  <a:cubicBezTo>
                    <a:pt x="15728" y="31174"/>
                    <a:pt x="16149" y="30974"/>
                    <a:pt x="16642" y="30874"/>
                  </a:cubicBezTo>
                  <a:cubicBezTo>
                    <a:pt x="17014" y="30803"/>
                    <a:pt x="17375" y="30627"/>
                    <a:pt x="17721" y="30460"/>
                  </a:cubicBezTo>
                  <a:cubicBezTo>
                    <a:pt x="18335" y="30170"/>
                    <a:pt x="18917" y="29806"/>
                    <a:pt x="19546" y="29560"/>
                  </a:cubicBezTo>
                  <a:cubicBezTo>
                    <a:pt x="19920" y="29413"/>
                    <a:pt x="20246" y="29260"/>
                    <a:pt x="20517" y="28956"/>
                  </a:cubicBezTo>
                  <a:cubicBezTo>
                    <a:pt x="20696" y="28756"/>
                    <a:pt x="20953" y="28627"/>
                    <a:pt x="21153" y="28438"/>
                  </a:cubicBezTo>
                  <a:cubicBezTo>
                    <a:pt x="21463" y="28141"/>
                    <a:pt x="21749" y="27817"/>
                    <a:pt x="22056" y="27513"/>
                  </a:cubicBezTo>
                  <a:cubicBezTo>
                    <a:pt x="22210" y="27356"/>
                    <a:pt x="22374" y="27206"/>
                    <a:pt x="22549" y="27074"/>
                  </a:cubicBezTo>
                  <a:cubicBezTo>
                    <a:pt x="22817" y="26867"/>
                    <a:pt x="23128" y="26714"/>
                    <a:pt x="23363" y="26478"/>
                  </a:cubicBezTo>
                  <a:cubicBezTo>
                    <a:pt x="23991" y="25856"/>
                    <a:pt x="24321" y="25042"/>
                    <a:pt x="24767" y="24299"/>
                  </a:cubicBezTo>
                  <a:cubicBezTo>
                    <a:pt x="25556" y="22974"/>
                    <a:pt x="26259" y="21614"/>
                    <a:pt x="26863" y="20199"/>
                  </a:cubicBezTo>
                  <a:cubicBezTo>
                    <a:pt x="27034" y="19799"/>
                    <a:pt x="27302" y="19446"/>
                    <a:pt x="27495" y="19056"/>
                  </a:cubicBezTo>
                  <a:cubicBezTo>
                    <a:pt x="27724" y="18589"/>
                    <a:pt x="28024" y="18121"/>
                    <a:pt x="28102" y="17620"/>
                  </a:cubicBezTo>
                  <a:cubicBezTo>
                    <a:pt x="28206" y="16964"/>
                    <a:pt x="28260" y="16296"/>
                    <a:pt x="28610" y="15725"/>
                  </a:cubicBezTo>
                  <a:cubicBezTo>
                    <a:pt x="29053" y="14996"/>
                    <a:pt x="29241" y="14218"/>
                    <a:pt x="29263" y="13382"/>
                  </a:cubicBezTo>
                  <a:cubicBezTo>
                    <a:pt x="29263" y="13335"/>
                    <a:pt x="29259" y="13289"/>
                    <a:pt x="29267" y="13246"/>
                  </a:cubicBezTo>
                  <a:cubicBezTo>
                    <a:pt x="29427" y="12414"/>
                    <a:pt x="29474" y="11535"/>
                    <a:pt x="30013" y="10842"/>
                  </a:cubicBezTo>
                  <a:cubicBezTo>
                    <a:pt x="30360" y="10392"/>
                    <a:pt x="30510" y="9982"/>
                    <a:pt x="30145" y="9468"/>
                  </a:cubicBezTo>
                  <a:cubicBezTo>
                    <a:pt x="30655" y="9039"/>
                    <a:pt x="30902" y="8539"/>
                    <a:pt x="30823" y="7885"/>
                  </a:cubicBezTo>
                  <a:cubicBezTo>
                    <a:pt x="30799" y="7671"/>
                    <a:pt x="30942" y="7447"/>
                    <a:pt x="30977" y="7221"/>
                  </a:cubicBezTo>
                  <a:cubicBezTo>
                    <a:pt x="31131" y="6250"/>
                    <a:pt x="31224" y="5289"/>
                    <a:pt x="30295" y="4604"/>
                  </a:cubicBezTo>
                  <a:cubicBezTo>
                    <a:pt x="30456" y="4468"/>
                    <a:pt x="30624" y="4371"/>
                    <a:pt x="30727" y="4228"/>
                  </a:cubicBezTo>
                  <a:cubicBezTo>
                    <a:pt x="30813" y="4111"/>
                    <a:pt x="30902" y="3885"/>
                    <a:pt x="30848" y="3800"/>
                  </a:cubicBezTo>
                  <a:cubicBezTo>
                    <a:pt x="30620" y="3428"/>
                    <a:pt x="30781" y="3104"/>
                    <a:pt x="30859" y="2750"/>
                  </a:cubicBezTo>
                  <a:cubicBezTo>
                    <a:pt x="30970" y="2261"/>
                    <a:pt x="30745" y="1828"/>
                    <a:pt x="30420" y="1511"/>
                  </a:cubicBezTo>
                  <a:cubicBezTo>
                    <a:pt x="30286" y="1380"/>
                    <a:pt x="30138" y="1332"/>
                    <a:pt x="29984" y="1332"/>
                  </a:cubicBezTo>
                  <a:cubicBezTo>
                    <a:pt x="29764" y="1332"/>
                    <a:pt x="29534" y="1432"/>
                    <a:pt x="29324" y="1533"/>
                  </a:cubicBezTo>
                  <a:cubicBezTo>
                    <a:pt x="29088" y="1650"/>
                    <a:pt x="28881" y="1815"/>
                    <a:pt x="28649" y="1968"/>
                  </a:cubicBezTo>
                  <a:cubicBezTo>
                    <a:pt x="28538" y="1818"/>
                    <a:pt x="28448" y="1689"/>
                    <a:pt x="28352" y="1564"/>
                  </a:cubicBezTo>
                  <a:cubicBezTo>
                    <a:pt x="27724" y="743"/>
                    <a:pt x="26960" y="178"/>
                    <a:pt x="25874" y="147"/>
                  </a:cubicBezTo>
                  <a:cubicBezTo>
                    <a:pt x="25442" y="132"/>
                    <a:pt x="25010" y="25"/>
                    <a:pt x="24578" y="11"/>
                  </a:cubicBezTo>
                  <a:cubicBezTo>
                    <a:pt x="24378" y="5"/>
                    <a:pt x="24178" y="1"/>
                    <a:pt x="23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9"/>
            <p:cNvSpPr/>
            <p:nvPr/>
          </p:nvSpPr>
          <p:spPr>
            <a:xfrm>
              <a:off x="1299400" y="590775"/>
              <a:ext cx="344725" cy="337500"/>
            </a:xfrm>
            <a:custGeom>
              <a:rect b="b" l="l" r="r" t="t"/>
              <a:pathLst>
                <a:path extrusionOk="0" h="13500" w="13789">
                  <a:moveTo>
                    <a:pt x="12978" y="0"/>
                  </a:moveTo>
                  <a:lnTo>
                    <a:pt x="12978" y="0"/>
                  </a:lnTo>
                  <a:cubicBezTo>
                    <a:pt x="13039" y="669"/>
                    <a:pt x="13106" y="1258"/>
                    <a:pt x="13136" y="1851"/>
                  </a:cubicBezTo>
                  <a:cubicBezTo>
                    <a:pt x="13142" y="2001"/>
                    <a:pt x="13035" y="2164"/>
                    <a:pt x="12961" y="2308"/>
                  </a:cubicBezTo>
                  <a:cubicBezTo>
                    <a:pt x="12692" y="2804"/>
                    <a:pt x="12371" y="3283"/>
                    <a:pt x="12382" y="3943"/>
                  </a:cubicBezTo>
                  <a:cubicBezTo>
                    <a:pt x="12867" y="3615"/>
                    <a:pt x="12882" y="3064"/>
                    <a:pt x="13164" y="2640"/>
                  </a:cubicBezTo>
                  <a:lnTo>
                    <a:pt x="13164" y="2640"/>
                  </a:lnTo>
                  <a:cubicBezTo>
                    <a:pt x="13514" y="3658"/>
                    <a:pt x="12871" y="6565"/>
                    <a:pt x="11943" y="8126"/>
                  </a:cubicBezTo>
                  <a:cubicBezTo>
                    <a:pt x="10953" y="9789"/>
                    <a:pt x="9536" y="10989"/>
                    <a:pt x="7725" y="11732"/>
                  </a:cubicBezTo>
                  <a:cubicBezTo>
                    <a:pt x="7750" y="11772"/>
                    <a:pt x="7779" y="11811"/>
                    <a:pt x="7804" y="11850"/>
                  </a:cubicBezTo>
                  <a:cubicBezTo>
                    <a:pt x="8418" y="11665"/>
                    <a:pt x="9032" y="11479"/>
                    <a:pt x="9646" y="11293"/>
                  </a:cubicBezTo>
                  <a:lnTo>
                    <a:pt x="9646" y="11293"/>
                  </a:lnTo>
                  <a:cubicBezTo>
                    <a:pt x="8664" y="12489"/>
                    <a:pt x="7364" y="12907"/>
                    <a:pt x="5893" y="12921"/>
                  </a:cubicBezTo>
                  <a:cubicBezTo>
                    <a:pt x="6228" y="12736"/>
                    <a:pt x="6668" y="12757"/>
                    <a:pt x="6968" y="12479"/>
                  </a:cubicBezTo>
                  <a:cubicBezTo>
                    <a:pt x="6932" y="12421"/>
                    <a:pt x="6922" y="12393"/>
                    <a:pt x="6910" y="12393"/>
                  </a:cubicBezTo>
                  <a:cubicBezTo>
                    <a:pt x="6207" y="12418"/>
                    <a:pt x="5500" y="12443"/>
                    <a:pt x="4797" y="12471"/>
                  </a:cubicBezTo>
                  <a:cubicBezTo>
                    <a:pt x="4754" y="12475"/>
                    <a:pt x="4679" y="12489"/>
                    <a:pt x="4679" y="12507"/>
                  </a:cubicBezTo>
                  <a:cubicBezTo>
                    <a:pt x="4658" y="12669"/>
                    <a:pt x="4597" y="12716"/>
                    <a:pt x="4523" y="12716"/>
                  </a:cubicBezTo>
                  <a:cubicBezTo>
                    <a:pt x="4443" y="12716"/>
                    <a:pt x="4349" y="12662"/>
                    <a:pt x="4275" y="12636"/>
                  </a:cubicBezTo>
                  <a:cubicBezTo>
                    <a:pt x="3421" y="12343"/>
                    <a:pt x="2643" y="11914"/>
                    <a:pt x="1968" y="11304"/>
                  </a:cubicBezTo>
                  <a:cubicBezTo>
                    <a:pt x="1229" y="10633"/>
                    <a:pt x="828" y="9764"/>
                    <a:pt x="497" y="8854"/>
                  </a:cubicBezTo>
                  <a:cubicBezTo>
                    <a:pt x="432" y="8672"/>
                    <a:pt x="408" y="8461"/>
                    <a:pt x="96" y="8375"/>
                  </a:cubicBezTo>
                  <a:lnTo>
                    <a:pt x="96" y="8375"/>
                  </a:lnTo>
                  <a:cubicBezTo>
                    <a:pt x="1" y="9518"/>
                    <a:pt x="336" y="10475"/>
                    <a:pt x="1018" y="11276"/>
                  </a:cubicBezTo>
                  <a:cubicBezTo>
                    <a:pt x="2322" y="12804"/>
                    <a:pt x="4061" y="13432"/>
                    <a:pt x="6022" y="13496"/>
                  </a:cubicBezTo>
                  <a:cubicBezTo>
                    <a:pt x="6079" y="13498"/>
                    <a:pt x="6136" y="13499"/>
                    <a:pt x="6193" y="13499"/>
                  </a:cubicBezTo>
                  <a:cubicBezTo>
                    <a:pt x="6802" y="13499"/>
                    <a:pt x="7399" y="13391"/>
                    <a:pt x="7960" y="13104"/>
                  </a:cubicBezTo>
                  <a:cubicBezTo>
                    <a:pt x="9328" y="12403"/>
                    <a:pt x="10532" y="11522"/>
                    <a:pt x="11321" y="10154"/>
                  </a:cubicBezTo>
                  <a:cubicBezTo>
                    <a:pt x="11657" y="9583"/>
                    <a:pt x="12039" y="9036"/>
                    <a:pt x="12404" y="8482"/>
                  </a:cubicBezTo>
                  <a:cubicBezTo>
                    <a:pt x="13075" y="7454"/>
                    <a:pt x="13604" y="6379"/>
                    <a:pt x="13660" y="5122"/>
                  </a:cubicBezTo>
                  <a:cubicBezTo>
                    <a:pt x="13671" y="4940"/>
                    <a:pt x="13764" y="4765"/>
                    <a:pt x="13767" y="4582"/>
                  </a:cubicBezTo>
                  <a:cubicBezTo>
                    <a:pt x="13778" y="3972"/>
                    <a:pt x="13789" y="3358"/>
                    <a:pt x="13757" y="2747"/>
                  </a:cubicBezTo>
                  <a:cubicBezTo>
                    <a:pt x="13742" y="2433"/>
                    <a:pt x="13621" y="2122"/>
                    <a:pt x="13571" y="1808"/>
                  </a:cubicBezTo>
                  <a:cubicBezTo>
                    <a:pt x="13514" y="1447"/>
                    <a:pt x="13489" y="1079"/>
                    <a:pt x="13436" y="715"/>
                  </a:cubicBezTo>
                  <a:cubicBezTo>
                    <a:pt x="13396" y="433"/>
                    <a:pt x="13292" y="183"/>
                    <a:pt x="12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9"/>
            <p:cNvSpPr/>
            <p:nvPr/>
          </p:nvSpPr>
          <p:spPr>
            <a:xfrm>
              <a:off x="1269025" y="537725"/>
              <a:ext cx="349225" cy="257800"/>
            </a:xfrm>
            <a:custGeom>
              <a:rect b="b" l="l" r="r" t="t"/>
              <a:pathLst>
                <a:path extrusionOk="0" h="10312" w="13969">
                  <a:moveTo>
                    <a:pt x="10680" y="1"/>
                  </a:moveTo>
                  <a:cubicBezTo>
                    <a:pt x="10662" y="1"/>
                    <a:pt x="10644" y="1"/>
                    <a:pt x="10626" y="1"/>
                  </a:cubicBezTo>
                  <a:cubicBezTo>
                    <a:pt x="9390" y="16"/>
                    <a:pt x="8226" y="344"/>
                    <a:pt x="7069" y="723"/>
                  </a:cubicBezTo>
                  <a:cubicBezTo>
                    <a:pt x="4898" y="1426"/>
                    <a:pt x="3033" y="2619"/>
                    <a:pt x="1587" y="4376"/>
                  </a:cubicBezTo>
                  <a:cubicBezTo>
                    <a:pt x="265" y="5976"/>
                    <a:pt x="1" y="7787"/>
                    <a:pt x="840" y="9719"/>
                  </a:cubicBezTo>
                  <a:cubicBezTo>
                    <a:pt x="937" y="9930"/>
                    <a:pt x="1097" y="10115"/>
                    <a:pt x="1226" y="10312"/>
                  </a:cubicBezTo>
                  <a:cubicBezTo>
                    <a:pt x="1265" y="10291"/>
                    <a:pt x="1301" y="10273"/>
                    <a:pt x="1336" y="10251"/>
                  </a:cubicBezTo>
                  <a:cubicBezTo>
                    <a:pt x="1247" y="9787"/>
                    <a:pt x="1140" y="9322"/>
                    <a:pt x="1072" y="8855"/>
                  </a:cubicBezTo>
                  <a:cubicBezTo>
                    <a:pt x="776" y="6872"/>
                    <a:pt x="1222" y="5148"/>
                    <a:pt x="2740" y="3726"/>
                  </a:cubicBezTo>
                  <a:cubicBezTo>
                    <a:pt x="4369" y="2198"/>
                    <a:pt x="6251" y="1169"/>
                    <a:pt x="8394" y="594"/>
                  </a:cubicBezTo>
                  <a:cubicBezTo>
                    <a:pt x="9096" y="405"/>
                    <a:pt x="9786" y="292"/>
                    <a:pt x="10458" y="292"/>
                  </a:cubicBezTo>
                  <a:cubicBezTo>
                    <a:pt x="11590" y="292"/>
                    <a:pt x="12670" y="613"/>
                    <a:pt x="13672" y="1433"/>
                  </a:cubicBezTo>
                  <a:cubicBezTo>
                    <a:pt x="13726" y="1476"/>
                    <a:pt x="13818" y="1473"/>
                    <a:pt x="13968" y="1512"/>
                  </a:cubicBezTo>
                  <a:cubicBezTo>
                    <a:pt x="13000" y="372"/>
                    <a:pt x="11684" y="1"/>
                    <a:pt x="106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9"/>
            <p:cNvSpPr/>
            <p:nvPr/>
          </p:nvSpPr>
          <p:spPr>
            <a:xfrm>
              <a:off x="1506875" y="654175"/>
              <a:ext cx="85825" cy="154025"/>
            </a:xfrm>
            <a:custGeom>
              <a:rect b="b" l="l" r="r" t="t"/>
              <a:pathLst>
                <a:path extrusionOk="0" h="6161" w="3433">
                  <a:moveTo>
                    <a:pt x="3433" y="0"/>
                  </a:moveTo>
                  <a:lnTo>
                    <a:pt x="3433" y="0"/>
                  </a:lnTo>
                  <a:cubicBezTo>
                    <a:pt x="3350" y="129"/>
                    <a:pt x="3261" y="225"/>
                    <a:pt x="3218" y="336"/>
                  </a:cubicBezTo>
                  <a:cubicBezTo>
                    <a:pt x="2900" y="1197"/>
                    <a:pt x="2618" y="2068"/>
                    <a:pt x="2272" y="2915"/>
                  </a:cubicBezTo>
                  <a:cubicBezTo>
                    <a:pt x="2048" y="3457"/>
                    <a:pt x="1783" y="4000"/>
                    <a:pt x="1440" y="4475"/>
                  </a:cubicBezTo>
                  <a:cubicBezTo>
                    <a:pt x="1079" y="4968"/>
                    <a:pt x="597" y="5375"/>
                    <a:pt x="179" y="5829"/>
                  </a:cubicBezTo>
                  <a:cubicBezTo>
                    <a:pt x="106" y="5909"/>
                    <a:pt x="75" y="6023"/>
                    <a:pt x="29" y="6125"/>
                  </a:cubicBezTo>
                  <a:lnTo>
                    <a:pt x="29" y="6125"/>
                  </a:lnTo>
                  <a:cubicBezTo>
                    <a:pt x="635" y="5588"/>
                    <a:pt x="1264" y="5073"/>
                    <a:pt x="1837" y="4500"/>
                  </a:cubicBezTo>
                  <a:cubicBezTo>
                    <a:pt x="2579" y="3754"/>
                    <a:pt x="3086" y="2861"/>
                    <a:pt x="3226" y="1797"/>
                  </a:cubicBezTo>
                  <a:cubicBezTo>
                    <a:pt x="3301" y="1214"/>
                    <a:pt x="3362" y="629"/>
                    <a:pt x="3433" y="0"/>
                  </a:cubicBezTo>
                  <a:close/>
                  <a:moveTo>
                    <a:pt x="29" y="6125"/>
                  </a:moveTo>
                  <a:cubicBezTo>
                    <a:pt x="20" y="6134"/>
                    <a:pt x="10" y="6142"/>
                    <a:pt x="1" y="6150"/>
                  </a:cubicBezTo>
                  <a:lnTo>
                    <a:pt x="12" y="6160"/>
                  </a:lnTo>
                  <a:cubicBezTo>
                    <a:pt x="18" y="6149"/>
                    <a:pt x="23" y="6137"/>
                    <a:pt x="29" y="61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9"/>
            <p:cNvSpPr/>
            <p:nvPr/>
          </p:nvSpPr>
          <p:spPr>
            <a:xfrm>
              <a:off x="1299025" y="1003525"/>
              <a:ext cx="179950" cy="49800"/>
            </a:xfrm>
            <a:custGeom>
              <a:rect b="b" l="l" r="r" t="t"/>
              <a:pathLst>
                <a:path extrusionOk="0" h="1992" w="7198">
                  <a:moveTo>
                    <a:pt x="1" y="1"/>
                  </a:moveTo>
                  <a:cubicBezTo>
                    <a:pt x="212" y="222"/>
                    <a:pt x="444" y="365"/>
                    <a:pt x="687" y="490"/>
                  </a:cubicBezTo>
                  <a:cubicBezTo>
                    <a:pt x="1319" y="804"/>
                    <a:pt x="1983" y="1072"/>
                    <a:pt x="2590" y="1433"/>
                  </a:cubicBezTo>
                  <a:cubicBezTo>
                    <a:pt x="3246" y="1827"/>
                    <a:pt x="3906" y="1991"/>
                    <a:pt x="4572" y="1991"/>
                  </a:cubicBezTo>
                  <a:cubicBezTo>
                    <a:pt x="5204" y="1991"/>
                    <a:pt x="5841" y="1843"/>
                    <a:pt x="6483" y="1601"/>
                  </a:cubicBezTo>
                  <a:cubicBezTo>
                    <a:pt x="6736" y="1504"/>
                    <a:pt x="6961" y="1318"/>
                    <a:pt x="7197" y="1172"/>
                  </a:cubicBezTo>
                  <a:cubicBezTo>
                    <a:pt x="7179" y="1136"/>
                    <a:pt x="7161" y="1100"/>
                    <a:pt x="7143" y="1065"/>
                  </a:cubicBezTo>
                  <a:cubicBezTo>
                    <a:pt x="7019" y="1108"/>
                    <a:pt x="6897" y="1158"/>
                    <a:pt x="6772" y="1194"/>
                  </a:cubicBezTo>
                  <a:cubicBezTo>
                    <a:pt x="6222" y="1344"/>
                    <a:pt x="5679" y="1544"/>
                    <a:pt x="5119" y="1622"/>
                  </a:cubicBezTo>
                  <a:cubicBezTo>
                    <a:pt x="4871" y="1656"/>
                    <a:pt x="4620" y="1679"/>
                    <a:pt x="4370" y="1679"/>
                  </a:cubicBezTo>
                  <a:cubicBezTo>
                    <a:pt x="3936" y="1679"/>
                    <a:pt x="3504" y="1611"/>
                    <a:pt x="3093" y="1418"/>
                  </a:cubicBezTo>
                  <a:cubicBezTo>
                    <a:pt x="2183" y="997"/>
                    <a:pt x="1283" y="551"/>
                    <a:pt x="372" y="118"/>
                  </a:cubicBezTo>
                  <a:cubicBezTo>
                    <a:pt x="258" y="62"/>
                    <a:pt x="126" y="4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9"/>
            <p:cNvSpPr/>
            <p:nvPr/>
          </p:nvSpPr>
          <p:spPr>
            <a:xfrm>
              <a:off x="1200800" y="889350"/>
              <a:ext cx="84425" cy="97775"/>
            </a:xfrm>
            <a:custGeom>
              <a:rect b="b" l="l" r="r" t="t"/>
              <a:pathLst>
                <a:path extrusionOk="0" h="3911" w="3377">
                  <a:moveTo>
                    <a:pt x="266" y="0"/>
                  </a:moveTo>
                  <a:cubicBezTo>
                    <a:pt x="0" y="1754"/>
                    <a:pt x="1789" y="3911"/>
                    <a:pt x="3342" y="3911"/>
                  </a:cubicBezTo>
                  <a:cubicBezTo>
                    <a:pt x="3353" y="3911"/>
                    <a:pt x="3365" y="3911"/>
                    <a:pt x="3376" y="3910"/>
                  </a:cubicBezTo>
                  <a:cubicBezTo>
                    <a:pt x="2930" y="3600"/>
                    <a:pt x="2427" y="3318"/>
                    <a:pt x="2013" y="2939"/>
                  </a:cubicBezTo>
                  <a:cubicBezTo>
                    <a:pt x="1598" y="2557"/>
                    <a:pt x="1212" y="2114"/>
                    <a:pt x="923" y="1632"/>
                  </a:cubicBezTo>
                  <a:cubicBezTo>
                    <a:pt x="641" y="1164"/>
                    <a:pt x="505" y="614"/>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9"/>
            <p:cNvSpPr/>
            <p:nvPr/>
          </p:nvSpPr>
          <p:spPr>
            <a:xfrm>
              <a:off x="1147525" y="684075"/>
              <a:ext cx="16900" cy="147150"/>
            </a:xfrm>
            <a:custGeom>
              <a:rect b="b" l="l" r="r" t="t"/>
              <a:pathLst>
                <a:path extrusionOk="0" h="5886" w="676">
                  <a:moveTo>
                    <a:pt x="336" y="1"/>
                  </a:moveTo>
                  <a:cubicBezTo>
                    <a:pt x="261" y="333"/>
                    <a:pt x="204" y="676"/>
                    <a:pt x="261" y="1000"/>
                  </a:cubicBezTo>
                  <a:cubicBezTo>
                    <a:pt x="422" y="1897"/>
                    <a:pt x="333" y="2769"/>
                    <a:pt x="175" y="3654"/>
                  </a:cubicBezTo>
                  <a:cubicBezTo>
                    <a:pt x="40" y="4432"/>
                    <a:pt x="0" y="5236"/>
                    <a:pt x="297" y="5886"/>
                  </a:cubicBezTo>
                  <a:cubicBezTo>
                    <a:pt x="354" y="5254"/>
                    <a:pt x="383" y="4526"/>
                    <a:pt x="490" y="3807"/>
                  </a:cubicBezTo>
                  <a:cubicBezTo>
                    <a:pt x="676" y="2525"/>
                    <a:pt x="572" y="1265"/>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9"/>
            <p:cNvSpPr/>
            <p:nvPr/>
          </p:nvSpPr>
          <p:spPr>
            <a:xfrm>
              <a:off x="1471700" y="371250"/>
              <a:ext cx="153350" cy="70975"/>
            </a:xfrm>
            <a:custGeom>
              <a:rect b="b" l="l" r="r" t="t"/>
              <a:pathLst>
                <a:path extrusionOk="0" h="2839" w="6134">
                  <a:moveTo>
                    <a:pt x="6133" y="0"/>
                  </a:moveTo>
                  <a:lnTo>
                    <a:pt x="6133" y="0"/>
                  </a:lnTo>
                  <a:cubicBezTo>
                    <a:pt x="4111" y="935"/>
                    <a:pt x="2087" y="1871"/>
                    <a:pt x="0" y="2839"/>
                  </a:cubicBezTo>
                  <a:cubicBezTo>
                    <a:pt x="2186" y="2207"/>
                    <a:pt x="3497" y="1603"/>
                    <a:pt x="6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9"/>
            <p:cNvSpPr/>
            <p:nvPr/>
          </p:nvSpPr>
          <p:spPr>
            <a:xfrm>
              <a:off x="1572700" y="794325"/>
              <a:ext cx="62850" cy="97275"/>
            </a:xfrm>
            <a:custGeom>
              <a:rect b="b" l="l" r="r" t="t"/>
              <a:pathLst>
                <a:path extrusionOk="0" h="3891" w="2514">
                  <a:moveTo>
                    <a:pt x="2375" y="1"/>
                  </a:moveTo>
                  <a:cubicBezTo>
                    <a:pt x="2072" y="394"/>
                    <a:pt x="1724" y="765"/>
                    <a:pt x="1475" y="1194"/>
                  </a:cubicBezTo>
                  <a:cubicBezTo>
                    <a:pt x="971" y="2044"/>
                    <a:pt x="521" y="2926"/>
                    <a:pt x="0" y="3890"/>
                  </a:cubicBezTo>
                  <a:cubicBezTo>
                    <a:pt x="457" y="3530"/>
                    <a:pt x="765" y="3162"/>
                    <a:pt x="1011" y="2726"/>
                  </a:cubicBezTo>
                  <a:cubicBezTo>
                    <a:pt x="1436" y="1969"/>
                    <a:pt x="1879" y="1226"/>
                    <a:pt x="2314" y="477"/>
                  </a:cubicBezTo>
                  <a:cubicBezTo>
                    <a:pt x="2385" y="351"/>
                    <a:pt x="2450" y="223"/>
                    <a:pt x="2514" y="98"/>
                  </a:cubicBezTo>
                  <a:cubicBezTo>
                    <a:pt x="2468" y="65"/>
                    <a:pt x="2421" y="33"/>
                    <a:pt x="2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9"/>
            <p:cNvSpPr/>
            <p:nvPr/>
          </p:nvSpPr>
          <p:spPr>
            <a:xfrm>
              <a:off x="1585000" y="580775"/>
              <a:ext cx="26900" cy="52350"/>
            </a:xfrm>
            <a:custGeom>
              <a:rect b="b" l="l" r="r" t="t"/>
              <a:pathLst>
                <a:path extrusionOk="0" h="2094" w="1076">
                  <a:moveTo>
                    <a:pt x="637" y="1"/>
                  </a:moveTo>
                  <a:cubicBezTo>
                    <a:pt x="423" y="705"/>
                    <a:pt x="215" y="1386"/>
                    <a:pt x="1" y="2093"/>
                  </a:cubicBezTo>
                  <a:cubicBezTo>
                    <a:pt x="608" y="1969"/>
                    <a:pt x="879" y="1511"/>
                    <a:pt x="997" y="951"/>
                  </a:cubicBezTo>
                  <a:cubicBezTo>
                    <a:pt x="1076" y="561"/>
                    <a:pt x="1005" y="194"/>
                    <a:pt x="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9"/>
            <p:cNvSpPr/>
            <p:nvPr/>
          </p:nvSpPr>
          <p:spPr>
            <a:xfrm>
              <a:off x="1368750" y="832025"/>
              <a:ext cx="77100" cy="22100"/>
            </a:xfrm>
            <a:custGeom>
              <a:rect b="b" l="l" r="r" t="t"/>
              <a:pathLst>
                <a:path extrusionOk="0" h="884" w="3084">
                  <a:moveTo>
                    <a:pt x="1" y="0"/>
                  </a:moveTo>
                  <a:cubicBezTo>
                    <a:pt x="549" y="574"/>
                    <a:pt x="1290" y="883"/>
                    <a:pt x="1922" y="883"/>
                  </a:cubicBezTo>
                  <a:cubicBezTo>
                    <a:pt x="2432" y="883"/>
                    <a:pt x="2871" y="683"/>
                    <a:pt x="3083" y="258"/>
                  </a:cubicBezTo>
                  <a:lnTo>
                    <a:pt x="3083" y="258"/>
                  </a:lnTo>
                  <a:cubicBezTo>
                    <a:pt x="2723" y="461"/>
                    <a:pt x="2382" y="538"/>
                    <a:pt x="2049" y="538"/>
                  </a:cubicBezTo>
                  <a:cubicBezTo>
                    <a:pt x="1357" y="538"/>
                    <a:pt x="704" y="20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9"/>
            <p:cNvSpPr/>
            <p:nvPr/>
          </p:nvSpPr>
          <p:spPr>
            <a:xfrm>
              <a:off x="1750175" y="615700"/>
              <a:ext cx="40825" cy="106250"/>
            </a:xfrm>
            <a:custGeom>
              <a:rect b="b" l="l" r="r" t="t"/>
              <a:pathLst>
                <a:path extrusionOk="0" h="4250" w="1633">
                  <a:moveTo>
                    <a:pt x="1632" y="0"/>
                  </a:moveTo>
                  <a:lnTo>
                    <a:pt x="1632" y="0"/>
                  </a:lnTo>
                  <a:cubicBezTo>
                    <a:pt x="569" y="1172"/>
                    <a:pt x="201" y="2632"/>
                    <a:pt x="0" y="4250"/>
                  </a:cubicBezTo>
                  <a:cubicBezTo>
                    <a:pt x="526" y="3539"/>
                    <a:pt x="354" y="2718"/>
                    <a:pt x="658" y="2043"/>
                  </a:cubicBezTo>
                  <a:cubicBezTo>
                    <a:pt x="965" y="1353"/>
                    <a:pt x="1307" y="682"/>
                    <a:pt x="1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9"/>
            <p:cNvSpPr/>
            <p:nvPr/>
          </p:nvSpPr>
          <p:spPr>
            <a:xfrm>
              <a:off x="1327800" y="796400"/>
              <a:ext cx="56600" cy="63300"/>
            </a:xfrm>
            <a:custGeom>
              <a:rect b="b" l="l" r="r" t="t"/>
              <a:pathLst>
                <a:path extrusionOk="0" h="2532" w="2264">
                  <a:moveTo>
                    <a:pt x="132" y="0"/>
                  </a:moveTo>
                  <a:lnTo>
                    <a:pt x="132" y="0"/>
                  </a:lnTo>
                  <a:cubicBezTo>
                    <a:pt x="0" y="1129"/>
                    <a:pt x="1057" y="2525"/>
                    <a:pt x="2264" y="2532"/>
                  </a:cubicBezTo>
                  <a:cubicBezTo>
                    <a:pt x="1189" y="2061"/>
                    <a:pt x="550" y="1215"/>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9"/>
            <p:cNvSpPr/>
            <p:nvPr/>
          </p:nvSpPr>
          <p:spPr>
            <a:xfrm>
              <a:off x="1572400" y="707025"/>
              <a:ext cx="34225" cy="67075"/>
            </a:xfrm>
            <a:custGeom>
              <a:rect b="b" l="l" r="r" t="t"/>
              <a:pathLst>
                <a:path extrusionOk="0" h="2683" w="1369">
                  <a:moveTo>
                    <a:pt x="1369" y="0"/>
                  </a:moveTo>
                  <a:lnTo>
                    <a:pt x="1369" y="0"/>
                  </a:lnTo>
                  <a:cubicBezTo>
                    <a:pt x="869" y="986"/>
                    <a:pt x="434" y="1836"/>
                    <a:pt x="1" y="2683"/>
                  </a:cubicBezTo>
                  <a:cubicBezTo>
                    <a:pt x="716" y="1979"/>
                    <a:pt x="1359" y="1236"/>
                    <a:pt x="1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9"/>
            <p:cNvSpPr/>
            <p:nvPr/>
          </p:nvSpPr>
          <p:spPr>
            <a:xfrm>
              <a:off x="1478850" y="722300"/>
              <a:ext cx="49575" cy="48325"/>
            </a:xfrm>
            <a:custGeom>
              <a:rect b="b" l="l" r="r" t="t"/>
              <a:pathLst>
                <a:path extrusionOk="0" h="1933" w="1983">
                  <a:moveTo>
                    <a:pt x="1982" y="0"/>
                  </a:moveTo>
                  <a:lnTo>
                    <a:pt x="1982" y="0"/>
                  </a:lnTo>
                  <a:cubicBezTo>
                    <a:pt x="1511" y="872"/>
                    <a:pt x="904" y="1457"/>
                    <a:pt x="1" y="1932"/>
                  </a:cubicBezTo>
                  <a:cubicBezTo>
                    <a:pt x="1222" y="1708"/>
                    <a:pt x="1936" y="1014"/>
                    <a:pt x="1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9"/>
            <p:cNvSpPr/>
            <p:nvPr/>
          </p:nvSpPr>
          <p:spPr>
            <a:xfrm>
              <a:off x="1396275" y="1064150"/>
              <a:ext cx="71350" cy="7200"/>
            </a:xfrm>
            <a:custGeom>
              <a:rect b="b" l="l" r="r" t="t"/>
              <a:pathLst>
                <a:path extrusionOk="0" h="288" w="2854">
                  <a:moveTo>
                    <a:pt x="2854" y="1"/>
                  </a:moveTo>
                  <a:lnTo>
                    <a:pt x="2854" y="1"/>
                  </a:lnTo>
                  <a:cubicBezTo>
                    <a:pt x="1878" y="50"/>
                    <a:pt x="932" y="97"/>
                    <a:pt x="0" y="140"/>
                  </a:cubicBezTo>
                  <a:cubicBezTo>
                    <a:pt x="455" y="221"/>
                    <a:pt x="913" y="287"/>
                    <a:pt x="1374" y="287"/>
                  </a:cubicBezTo>
                  <a:cubicBezTo>
                    <a:pt x="1864" y="287"/>
                    <a:pt x="2358" y="212"/>
                    <a:pt x="28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9"/>
            <p:cNvSpPr/>
            <p:nvPr/>
          </p:nvSpPr>
          <p:spPr>
            <a:xfrm>
              <a:off x="1472425" y="555425"/>
              <a:ext cx="46100" cy="13975"/>
            </a:xfrm>
            <a:custGeom>
              <a:rect b="b" l="l" r="r" t="t"/>
              <a:pathLst>
                <a:path extrusionOk="0" h="559" w="1844">
                  <a:moveTo>
                    <a:pt x="1654" y="0"/>
                  </a:moveTo>
                  <a:cubicBezTo>
                    <a:pt x="1044" y="0"/>
                    <a:pt x="552" y="338"/>
                    <a:pt x="1" y="425"/>
                  </a:cubicBezTo>
                  <a:cubicBezTo>
                    <a:pt x="186" y="520"/>
                    <a:pt x="359" y="559"/>
                    <a:pt x="525" y="559"/>
                  </a:cubicBezTo>
                  <a:cubicBezTo>
                    <a:pt x="985" y="559"/>
                    <a:pt x="1389" y="258"/>
                    <a:pt x="1843" y="11"/>
                  </a:cubicBezTo>
                  <a:cubicBezTo>
                    <a:pt x="1779" y="4"/>
                    <a:pt x="1716" y="0"/>
                    <a:pt x="1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9"/>
            <p:cNvSpPr/>
            <p:nvPr/>
          </p:nvSpPr>
          <p:spPr>
            <a:xfrm>
              <a:off x="1617075" y="901375"/>
              <a:ext cx="40350" cy="51000"/>
            </a:xfrm>
            <a:custGeom>
              <a:rect b="b" l="l" r="r" t="t"/>
              <a:pathLst>
                <a:path extrusionOk="0" h="2040" w="1614">
                  <a:moveTo>
                    <a:pt x="1614" y="1"/>
                  </a:moveTo>
                  <a:cubicBezTo>
                    <a:pt x="1075" y="680"/>
                    <a:pt x="536" y="1362"/>
                    <a:pt x="0" y="2040"/>
                  </a:cubicBezTo>
                  <a:cubicBezTo>
                    <a:pt x="789" y="1562"/>
                    <a:pt x="1296" y="855"/>
                    <a:pt x="1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9"/>
            <p:cNvSpPr/>
            <p:nvPr/>
          </p:nvSpPr>
          <p:spPr>
            <a:xfrm>
              <a:off x="1807325" y="410425"/>
              <a:ext cx="26525" cy="20650"/>
            </a:xfrm>
            <a:custGeom>
              <a:rect b="b" l="l" r="r" t="t"/>
              <a:pathLst>
                <a:path extrusionOk="0" h="826" w="1061">
                  <a:moveTo>
                    <a:pt x="897" y="1"/>
                  </a:moveTo>
                  <a:cubicBezTo>
                    <a:pt x="539" y="219"/>
                    <a:pt x="101" y="319"/>
                    <a:pt x="0" y="825"/>
                  </a:cubicBezTo>
                  <a:cubicBezTo>
                    <a:pt x="818" y="794"/>
                    <a:pt x="1061" y="576"/>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9"/>
            <p:cNvSpPr/>
            <p:nvPr/>
          </p:nvSpPr>
          <p:spPr>
            <a:xfrm>
              <a:off x="1318400" y="653650"/>
              <a:ext cx="29225" cy="49475"/>
            </a:xfrm>
            <a:custGeom>
              <a:rect b="b" l="l" r="r" t="t"/>
              <a:pathLst>
                <a:path extrusionOk="0" h="1979" w="1169">
                  <a:moveTo>
                    <a:pt x="1169" y="0"/>
                  </a:moveTo>
                  <a:lnTo>
                    <a:pt x="1169" y="0"/>
                  </a:lnTo>
                  <a:cubicBezTo>
                    <a:pt x="304" y="471"/>
                    <a:pt x="68" y="1161"/>
                    <a:pt x="1" y="1978"/>
                  </a:cubicBezTo>
                  <a:cubicBezTo>
                    <a:pt x="158" y="1650"/>
                    <a:pt x="294" y="1314"/>
                    <a:pt x="476" y="1004"/>
                  </a:cubicBezTo>
                  <a:cubicBezTo>
                    <a:pt x="655" y="696"/>
                    <a:pt x="876" y="417"/>
                    <a:pt x="1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9"/>
            <p:cNvSpPr/>
            <p:nvPr/>
          </p:nvSpPr>
          <p:spPr>
            <a:xfrm>
              <a:off x="1416625" y="805050"/>
              <a:ext cx="50100" cy="16700"/>
            </a:xfrm>
            <a:custGeom>
              <a:rect b="b" l="l" r="r" t="t"/>
              <a:pathLst>
                <a:path extrusionOk="0" h="668" w="2004">
                  <a:moveTo>
                    <a:pt x="2004" y="0"/>
                  </a:moveTo>
                  <a:cubicBezTo>
                    <a:pt x="1300" y="211"/>
                    <a:pt x="722" y="390"/>
                    <a:pt x="1" y="608"/>
                  </a:cubicBezTo>
                  <a:cubicBezTo>
                    <a:pt x="197" y="647"/>
                    <a:pt x="378" y="667"/>
                    <a:pt x="549" y="667"/>
                  </a:cubicBezTo>
                  <a:cubicBezTo>
                    <a:pt x="1109" y="667"/>
                    <a:pt x="1552" y="452"/>
                    <a:pt x="2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9"/>
            <p:cNvSpPr/>
            <p:nvPr/>
          </p:nvSpPr>
          <p:spPr>
            <a:xfrm>
              <a:off x="1382075" y="586600"/>
              <a:ext cx="32600" cy="20550"/>
            </a:xfrm>
            <a:custGeom>
              <a:rect b="b" l="l" r="r" t="t"/>
              <a:pathLst>
                <a:path extrusionOk="0" h="822" w="1304">
                  <a:moveTo>
                    <a:pt x="1304" y="0"/>
                  </a:moveTo>
                  <a:lnTo>
                    <a:pt x="1304" y="0"/>
                  </a:lnTo>
                  <a:cubicBezTo>
                    <a:pt x="557" y="82"/>
                    <a:pt x="286" y="264"/>
                    <a:pt x="0" y="821"/>
                  </a:cubicBezTo>
                  <a:cubicBezTo>
                    <a:pt x="486" y="514"/>
                    <a:pt x="897" y="257"/>
                    <a:pt x="1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9"/>
            <p:cNvSpPr/>
            <p:nvPr/>
          </p:nvSpPr>
          <p:spPr>
            <a:xfrm>
              <a:off x="1493125" y="1038525"/>
              <a:ext cx="33150" cy="14775"/>
            </a:xfrm>
            <a:custGeom>
              <a:rect b="b" l="l" r="r" t="t"/>
              <a:pathLst>
                <a:path extrusionOk="0" h="591" w="1326">
                  <a:moveTo>
                    <a:pt x="1326" y="0"/>
                  </a:moveTo>
                  <a:lnTo>
                    <a:pt x="1326" y="0"/>
                  </a:lnTo>
                  <a:cubicBezTo>
                    <a:pt x="883" y="197"/>
                    <a:pt x="444" y="394"/>
                    <a:pt x="1" y="590"/>
                  </a:cubicBezTo>
                  <a:cubicBezTo>
                    <a:pt x="508" y="544"/>
                    <a:pt x="1019" y="501"/>
                    <a:pt x="1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9"/>
            <p:cNvSpPr/>
            <p:nvPr/>
          </p:nvSpPr>
          <p:spPr>
            <a:xfrm>
              <a:off x="1650975" y="657725"/>
              <a:ext cx="12175" cy="39125"/>
            </a:xfrm>
            <a:custGeom>
              <a:rect b="b" l="l" r="r" t="t"/>
              <a:pathLst>
                <a:path extrusionOk="0" h="1565" w="487">
                  <a:moveTo>
                    <a:pt x="487" y="1"/>
                  </a:moveTo>
                  <a:cubicBezTo>
                    <a:pt x="12" y="462"/>
                    <a:pt x="1" y="951"/>
                    <a:pt x="165" y="1565"/>
                  </a:cubicBezTo>
                  <a:cubicBezTo>
                    <a:pt x="286" y="980"/>
                    <a:pt x="380" y="523"/>
                    <a:pt x="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9"/>
            <p:cNvSpPr/>
            <p:nvPr/>
          </p:nvSpPr>
          <p:spPr>
            <a:xfrm>
              <a:off x="1772575" y="668200"/>
              <a:ext cx="17450" cy="40900"/>
            </a:xfrm>
            <a:custGeom>
              <a:rect b="b" l="l" r="r" t="t"/>
              <a:pathLst>
                <a:path extrusionOk="0" h="1636" w="698">
                  <a:moveTo>
                    <a:pt x="555" y="0"/>
                  </a:moveTo>
                  <a:cubicBezTo>
                    <a:pt x="369" y="532"/>
                    <a:pt x="187" y="1060"/>
                    <a:pt x="1" y="1589"/>
                  </a:cubicBezTo>
                  <a:cubicBezTo>
                    <a:pt x="55" y="1612"/>
                    <a:pt x="102" y="1636"/>
                    <a:pt x="110" y="1636"/>
                  </a:cubicBezTo>
                  <a:cubicBezTo>
                    <a:pt x="111" y="1636"/>
                    <a:pt x="111" y="1636"/>
                    <a:pt x="111" y="1635"/>
                  </a:cubicBezTo>
                  <a:cubicBezTo>
                    <a:pt x="390" y="1132"/>
                    <a:pt x="505" y="579"/>
                    <a:pt x="698" y="46"/>
                  </a:cubicBezTo>
                  <a:cubicBezTo>
                    <a:pt x="651" y="32"/>
                    <a:pt x="601" y="15"/>
                    <a:pt x="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9"/>
            <p:cNvSpPr/>
            <p:nvPr/>
          </p:nvSpPr>
          <p:spPr>
            <a:xfrm>
              <a:off x="1299325" y="717025"/>
              <a:ext cx="10725" cy="43425"/>
            </a:xfrm>
            <a:custGeom>
              <a:rect b="b" l="l" r="r" t="t"/>
              <a:pathLst>
                <a:path extrusionOk="0" h="1737" w="429">
                  <a:moveTo>
                    <a:pt x="78" y="0"/>
                  </a:moveTo>
                  <a:cubicBezTo>
                    <a:pt x="53" y="4"/>
                    <a:pt x="25" y="7"/>
                    <a:pt x="0" y="15"/>
                  </a:cubicBezTo>
                  <a:cubicBezTo>
                    <a:pt x="99" y="586"/>
                    <a:pt x="203" y="1161"/>
                    <a:pt x="303" y="1736"/>
                  </a:cubicBezTo>
                  <a:cubicBezTo>
                    <a:pt x="346" y="1726"/>
                    <a:pt x="386" y="1718"/>
                    <a:pt x="429" y="1708"/>
                  </a:cubicBezTo>
                  <a:cubicBezTo>
                    <a:pt x="314" y="1139"/>
                    <a:pt x="196" y="569"/>
                    <a:pt x="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9"/>
            <p:cNvSpPr/>
            <p:nvPr/>
          </p:nvSpPr>
          <p:spPr>
            <a:xfrm>
              <a:off x="1424125" y="965225"/>
              <a:ext cx="25825" cy="7050"/>
            </a:xfrm>
            <a:custGeom>
              <a:rect b="b" l="l" r="r" t="t"/>
              <a:pathLst>
                <a:path extrusionOk="0" h="282" w="1033">
                  <a:moveTo>
                    <a:pt x="1033" y="0"/>
                  </a:moveTo>
                  <a:cubicBezTo>
                    <a:pt x="622" y="36"/>
                    <a:pt x="311" y="65"/>
                    <a:pt x="1" y="94"/>
                  </a:cubicBezTo>
                  <a:cubicBezTo>
                    <a:pt x="8" y="143"/>
                    <a:pt x="14" y="193"/>
                    <a:pt x="18" y="244"/>
                  </a:cubicBezTo>
                  <a:cubicBezTo>
                    <a:pt x="148" y="255"/>
                    <a:pt x="281" y="281"/>
                    <a:pt x="417" y="281"/>
                  </a:cubicBezTo>
                  <a:cubicBezTo>
                    <a:pt x="613" y="281"/>
                    <a:pt x="816" y="228"/>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9"/>
            <p:cNvSpPr/>
            <p:nvPr/>
          </p:nvSpPr>
          <p:spPr>
            <a:xfrm>
              <a:off x="1386350" y="882175"/>
              <a:ext cx="31625" cy="9425"/>
            </a:xfrm>
            <a:custGeom>
              <a:rect b="b" l="l" r="r" t="t"/>
              <a:pathLst>
                <a:path extrusionOk="0" h="377" w="1265">
                  <a:moveTo>
                    <a:pt x="22" y="1"/>
                  </a:moveTo>
                  <a:cubicBezTo>
                    <a:pt x="15" y="40"/>
                    <a:pt x="7" y="80"/>
                    <a:pt x="1" y="123"/>
                  </a:cubicBezTo>
                  <a:cubicBezTo>
                    <a:pt x="411" y="205"/>
                    <a:pt x="822" y="291"/>
                    <a:pt x="1233" y="376"/>
                  </a:cubicBezTo>
                  <a:cubicBezTo>
                    <a:pt x="1243" y="316"/>
                    <a:pt x="1255" y="255"/>
                    <a:pt x="1265" y="194"/>
                  </a:cubicBezTo>
                  <a:cubicBezTo>
                    <a:pt x="851" y="130"/>
                    <a:pt x="436" y="65"/>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9"/>
            <p:cNvSpPr/>
            <p:nvPr/>
          </p:nvSpPr>
          <p:spPr>
            <a:xfrm>
              <a:off x="1322075" y="758175"/>
              <a:ext cx="5475" cy="21450"/>
            </a:xfrm>
            <a:custGeom>
              <a:rect b="b" l="l" r="r" t="t"/>
              <a:pathLst>
                <a:path extrusionOk="0" h="858" w="219">
                  <a:moveTo>
                    <a:pt x="140" y="1"/>
                  </a:moveTo>
                  <a:cubicBezTo>
                    <a:pt x="93" y="1"/>
                    <a:pt x="47" y="4"/>
                    <a:pt x="0" y="8"/>
                  </a:cubicBezTo>
                  <a:cubicBezTo>
                    <a:pt x="11" y="290"/>
                    <a:pt x="18" y="576"/>
                    <a:pt x="29" y="858"/>
                  </a:cubicBezTo>
                  <a:cubicBezTo>
                    <a:pt x="93" y="851"/>
                    <a:pt x="154" y="843"/>
                    <a:pt x="218" y="837"/>
                  </a:cubicBezTo>
                  <a:cubicBezTo>
                    <a:pt x="190" y="558"/>
                    <a:pt x="165" y="279"/>
                    <a:pt x="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9"/>
            <p:cNvSpPr/>
            <p:nvPr/>
          </p:nvSpPr>
          <p:spPr>
            <a:xfrm>
              <a:off x="1820175" y="518100"/>
              <a:ext cx="17425" cy="32725"/>
            </a:xfrm>
            <a:custGeom>
              <a:rect b="b" l="l" r="r" t="t"/>
              <a:pathLst>
                <a:path extrusionOk="0" h="1309" w="697">
                  <a:moveTo>
                    <a:pt x="643" y="1"/>
                  </a:moveTo>
                  <a:lnTo>
                    <a:pt x="643" y="1"/>
                  </a:lnTo>
                  <a:cubicBezTo>
                    <a:pt x="429" y="415"/>
                    <a:pt x="215" y="829"/>
                    <a:pt x="1" y="1247"/>
                  </a:cubicBezTo>
                  <a:cubicBezTo>
                    <a:pt x="62" y="1277"/>
                    <a:pt x="117" y="1308"/>
                    <a:pt x="122" y="1308"/>
                  </a:cubicBezTo>
                  <a:cubicBezTo>
                    <a:pt x="122" y="1308"/>
                    <a:pt x="122" y="1308"/>
                    <a:pt x="122" y="1308"/>
                  </a:cubicBezTo>
                  <a:cubicBezTo>
                    <a:pt x="386" y="911"/>
                    <a:pt x="697" y="533"/>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9"/>
            <p:cNvSpPr/>
            <p:nvPr/>
          </p:nvSpPr>
          <p:spPr>
            <a:xfrm>
              <a:off x="1714200" y="735850"/>
              <a:ext cx="13150" cy="27425"/>
            </a:xfrm>
            <a:custGeom>
              <a:rect b="b" l="l" r="r" t="t"/>
              <a:pathLst>
                <a:path extrusionOk="0" h="1097" w="526">
                  <a:moveTo>
                    <a:pt x="379" y="1"/>
                  </a:moveTo>
                  <a:cubicBezTo>
                    <a:pt x="251" y="344"/>
                    <a:pt x="125" y="686"/>
                    <a:pt x="0" y="1033"/>
                  </a:cubicBezTo>
                  <a:cubicBezTo>
                    <a:pt x="71" y="1054"/>
                    <a:pt x="143" y="1076"/>
                    <a:pt x="215" y="1097"/>
                  </a:cubicBezTo>
                  <a:cubicBezTo>
                    <a:pt x="318" y="747"/>
                    <a:pt x="422" y="398"/>
                    <a:pt x="526" y="47"/>
                  </a:cubicBezTo>
                  <a:cubicBezTo>
                    <a:pt x="475" y="30"/>
                    <a:pt x="425" y="15"/>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9"/>
            <p:cNvSpPr/>
            <p:nvPr/>
          </p:nvSpPr>
          <p:spPr>
            <a:xfrm>
              <a:off x="1461175" y="451775"/>
              <a:ext cx="27800" cy="9925"/>
            </a:xfrm>
            <a:custGeom>
              <a:rect b="b" l="l" r="r" t="t"/>
              <a:pathLst>
                <a:path extrusionOk="0" h="397" w="1112">
                  <a:moveTo>
                    <a:pt x="1072" y="0"/>
                  </a:moveTo>
                  <a:cubicBezTo>
                    <a:pt x="715" y="89"/>
                    <a:pt x="357" y="175"/>
                    <a:pt x="1" y="261"/>
                  </a:cubicBezTo>
                  <a:cubicBezTo>
                    <a:pt x="11" y="307"/>
                    <a:pt x="22" y="350"/>
                    <a:pt x="32" y="396"/>
                  </a:cubicBezTo>
                  <a:cubicBezTo>
                    <a:pt x="393" y="310"/>
                    <a:pt x="754" y="225"/>
                    <a:pt x="1111" y="139"/>
                  </a:cubicBezTo>
                  <a:cubicBezTo>
                    <a:pt x="1097" y="93"/>
                    <a:pt x="1082" y="47"/>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9"/>
            <p:cNvSpPr/>
            <p:nvPr/>
          </p:nvSpPr>
          <p:spPr>
            <a:xfrm>
              <a:off x="1537425" y="664275"/>
              <a:ext cx="13150" cy="29200"/>
            </a:xfrm>
            <a:custGeom>
              <a:rect b="b" l="l" r="r" t="t"/>
              <a:pathLst>
                <a:path extrusionOk="0" h="1168" w="526">
                  <a:moveTo>
                    <a:pt x="379" y="0"/>
                  </a:moveTo>
                  <a:cubicBezTo>
                    <a:pt x="226" y="472"/>
                    <a:pt x="111" y="821"/>
                    <a:pt x="0" y="1168"/>
                  </a:cubicBezTo>
                  <a:cubicBezTo>
                    <a:pt x="325" y="889"/>
                    <a:pt x="526" y="568"/>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9"/>
            <p:cNvSpPr/>
            <p:nvPr/>
          </p:nvSpPr>
          <p:spPr>
            <a:xfrm>
              <a:off x="1531075" y="831050"/>
              <a:ext cx="18600" cy="15775"/>
            </a:xfrm>
            <a:custGeom>
              <a:rect b="b" l="l" r="r" t="t"/>
              <a:pathLst>
                <a:path extrusionOk="0" h="631" w="744">
                  <a:moveTo>
                    <a:pt x="744" y="0"/>
                  </a:moveTo>
                  <a:cubicBezTo>
                    <a:pt x="493" y="211"/>
                    <a:pt x="247" y="417"/>
                    <a:pt x="1" y="628"/>
                  </a:cubicBezTo>
                  <a:cubicBezTo>
                    <a:pt x="28" y="630"/>
                    <a:pt x="55" y="631"/>
                    <a:pt x="81" y="631"/>
                  </a:cubicBezTo>
                  <a:cubicBezTo>
                    <a:pt x="477" y="631"/>
                    <a:pt x="697" y="422"/>
                    <a:pt x="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9"/>
            <p:cNvSpPr/>
            <p:nvPr/>
          </p:nvSpPr>
          <p:spPr>
            <a:xfrm>
              <a:off x="1482325" y="807925"/>
              <a:ext cx="24850" cy="16875"/>
            </a:xfrm>
            <a:custGeom>
              <a:rect b="b" l="l" r="r" t="t"/>
              <a:pathLst>
                <a:path extrusionOk="0" h="675" w="994">
                  <a:moveTo>
                    <a:pt x="991" y="7"/>
                  </a:moveTo>
                  <a:cubicBezTo>
                    <a:pt x="992" y="7"/>
                    <a:pt x="993" y="8"/>
                    <a:pt x="993" y="8"/>
                  </a:cubicBezTo>
                  <a:cubicBezTo>
                    <a:pt x="994" y="8"/>
                    <a:pt x="994" y="8"/>
                    <a:pt x="994" y="7"/>
                  </a:cubicBezTo>
                  <a:cubicBezTo>
                    <a:pt x="993" y="7"/>
                    <a:pt x="992" y="7"/>
                    <a:pt x="991" y="7"/>
                  </a:cubicBezTo>
                  <a:close/>
                  <a:moveTo>
                    <a:pt x="983" y="0"/>
                  </a:moveTo>
                  <a:cubicBezTo>
                    <a:pt x="980" y="2"/>
                    <a:pt x="978" y="3"/>
                    <a:pt x="976" y="5"/>
                  </a:cubicBezTo>
                  <a:lnTo>
                    <a:pt x="976" y="5"/>
                  </a:lnTo>
                  <a:cubicBezTo>
                    <a:pt x="950" y="3"/>
                    <a:pt x="926" y="1"/>
                    <a:pt x="902" y="1"/>
                  </a:cubicBezTo>
                  <a:cubicBezTo>
                    <a:pt x="461" y="1"/>
                    <a:pt x="272" y="407"/>
                    <a:pt x="1" y="675"/>
                  </a:cubicBezTo>
                  <a:cubicBezTo>
                    <a:pt x="327" y="452"/>
                    <a:pt x="650" y="228"/>
                    <a:pt x="976" y="5"/>
                  </a:cubicBezTo>
                  <a:lnTo>
                    <a:pt x="976" y="5"/>
                  </a:lnTo>
                  <a:cubicBezTo>
                    <a:pt x="981" y="6"/>
                    <a:pt x="986" y="6"/>
                    <a:pt x="991" y="7"/>
                  </a:cubicBezTo>
                  <a:lnTo>
                    <a:pt x="991" y="7"/>
                  </a:lnTo>
                  <a:cubicBezTo>
                    <a:pt x="988" y="5"/>
                    <a:pt x="983"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9"/>
            <p:cNvSpPr/>
            <p:nvPr/>
          </p:nvSpPr>
          <p:spPr>
            <a:xfrm>
              <a:off x="1826600" y="375250"/>
              <a:ext cx="17625" cy="17875"/>
            </a:xfrm>
            <a:custGeom>
              <a:rect b="b" l="l" r="r" t="t"/>
              <a:pathLst>
                <a:path extrusionOk="0" h="715" w="705">
                  <a:moveTo>
                    <a:pt x="540" y="0"/>
                  </a:moveTo>
                  <a:cubicBezTo>
                    <a:pt x="354" y="251"/>
                    <a:pt x="169" y="497"/>
                    <a:pt x="1" y="714"/>
                  </a:cubicBezTo>
                  <a:cubicBezTo>
                    <a:pt x="222" y="526"/>
                    <a:pt x="465" y="322"/>
                    <a:pt x="704" y="114"/>
                  </a:cubicBezTo>
                  <a:cubicBezTo>
                    <a:pt x="650" y="76"/>
                    <a:pt x="597" y="4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9"/>
            <p:cNvSpPr/>
            <p:nvPr/>
          </p:nvSpPr>
          <p:spPr>
            <a:xfrm>
              <a:off x="1804275" y="502925"/>
              <a:ext cx="12250" cy="23425"/>
            </a:xfrm>
            <a:custGeom>
              <a:rect b="b" l="l" r="r" t="t"/>
              <a:pathLst>
                <a:path extrusionOk="0" h="937" w="490">
                  <a:moveTo>
                    <a:pt x="355" y="0"/>
                  </a:moveTo>
                  <a:cubicBezTo>
                    <a:pt x="236" y="286"/>
                    <a:pt x="119" y="575"/>
                    <a:pt x="1" y="865"/>
                  </a:cubicBezTo>
                  <a:cubicBezTo>
                    <a:pt x="55" y="886"/>
                    <a:pt x="108" y="911"/>
                    <a:pt x="162" y="936"/>
                  </a:cubicBezTo>
                  <a:cubicBezTo>
                    <a:pt x="272" y="643"/>
                    <a:pt x="383" y="347"/>
                    <a:pt x="490" y="51"/>
                  </a:cubicBezTo>
                  <a:cubicBezTo>
                    <a:pt x="447" y="36"/>
                    <a:pt x="401" y="18"/>
                    <a:pt x="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9"/>
            <p:cNvSpPr/>
            <p:nvPr/>
          </p:nvSpPr>
          <p:spPr>
            <a:xfrm>
              <a:off x="1563125" y="792550"/>
              <a:ext cx="16925" cy="21450"/>
            </a:xfrm>
            <a:custGeom>
              <a:rect b="b" l="l" r="r" t="t"/>
              <a:pathLst>
                <a:path extrusionOk="0" h="858" w="677">
                  <a:moveTo>
                    <a:pt x="662" y="1"/>
                  </a:moveTo>
                  <a:cubicBezTo>
                    <a:pt x="440" y="251"/>
                    <a:pt x="222" y="505"/>
                    <a:pt x="1" y="757"/>
                  </a:cubicBezTo>
                  <a:cubicBezTo>
                    <a:pt x="50" y="790"/>
                    <a:pt x="101" y="822"/>
                    <a:pt x="147" y="858"/>
                  </a:cubicBezTo>
                  <a:cubicBezTo>
                    <a:pt x="326" y="576"/>
                    <a:pt x="500" y="294"/>
                    <a:pt x="676" y="12"/>
                  </a:cubicBezTo>
                  <a:lnTo>
                    <a:pt x="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9"/>
            <p:cNvSpPr/>
            <p:nvPr/>
          </p:nvSpPr>
          <p:spPr>
            <a:xfrm>
              <a:off x="1172350" y="817650"/>
              <a:ext cx="6625" cy="26525"/>
            </a:xfrm>
            <a:custGeom>
              <a:rect b="b" l="l" r="r" t="t"/>
              <a:pathLst>
                <a:path extrusionOk="0" h="1061" w="265">
                  <a:moveTo>
                    <a:pt x="168" y="0"/>
                  </a:moveTo>
                  <a:lnTo>
                    <a:pt x="168" y="0"/>
                  </a:lnTo>
                  <a:cubicBezTo>
                    <a:pt x="1" y="418"/>
                    <a:pt x="11" y="707"/>
                    <a:pt x="265" y="1061"/>
                  </a:cubicBezTo>
                  <a:cubicBezTo>
                    <a:pt x="232" y="686"/>
                    <a:pt x="207" y="393"/>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9"/>
            <p:cNvSpPr/>
            <p:nvPr/>
          </p:nvSpPr>
          <p:spPr>
            <a:xfrm>
              <a:off x="1548225" y="561125"/>
              <a:ext cx="17000" cy="6300"/>
            </a:xfrm>
            <a:custGeom>
              <a:rect b="b" l="l" r="r" t="t"/>
              <a:pathLst>
                <a:path extrusionOk="0" h="252" w="680">
                  <a:moveTo>
                    <a:pt x="22" y="1"/>
                  </a:moveTo>
                  <a:cubicBezTo>
                    <a:pt x="15" y="47"/>
                    <a:pt x="8" y="98"/>
                    <a:pt x="0" y="144"/>
                  </a:cubicBezTo>
                  <a:cubicBezTo>
                    <a:pt x="211" y="179"/>
                    <a:pt x="425" y="215"/>
                    <a:pt x="636" y="251"/>
                  </a:cubicBezTo>
                  <a:cubicBezTo>
                    <a:pt x="651" y="194"/>
                    <a:pt x="664" y="136"/>
                    <a:pt x="679" y="80"/>
                  </a:cubicBezTo>
                  <a:cubicBezTo>
                    <a:pt x="461" y="55"/>
                    <a:pt x="239" y="26"/>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9"/>
            <p:cNvSpPr/>
            <p:nvPr/>
          </p:nvSpPr>
          <p:spPr>
            <a:xfrm>
              <a:off x="1361550" y="923425"/>
              <a:ext cx="13400" cy="11825"/>
            </a:xfrm>
            <a:custGeom>
              <a:rect b="b" l="l" r="r" t="t"/>
              <a:pathLst>
                <a:path extrusionOk="0" h="473" w="536">
                  <a:moveTo>
                    <a:pt x="50" y="1"/>
                  </a:moveTo>
                  <a:cubicBezTo>
                    <a:pt x="32" y="22"/>
                    <a:pt x="18" y="44"/>
                    <a:pt x="0" y="69"/>
                  </a:cubicBezTo>
                  <a:cubicBezTo>
                    <a:pt x="164" y="201"/>
                    <a:pt x="328" y="337"/>
                    <a:pt x="496" y="472"/>
                  </a:cubicBezTo>
                  <a:cubicBezTo>
                    <a:pt x="511" y="451"/>
                    <a:pt x="521" y="434"/>
                    <a:pt x="536" y="416"/>
                  </a:cubicBezTo>
                  <a:cubicBezTo>
                    <a:pt x="375" y="276"/>
                    <a:pt x="214" y="137"/>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9"/>
            <p:cNvSpPr/>
            <p:nvPr/>
          </p:nvSpPr>
          <p:spPr>
            <a:xfrm>
              <a:off x="1717150" y="833975"/>
              <a:ext cx="9025" cy="13525"/>
            </a:xfrm>
            <a:custGeom>
              <a:rect b="b" l="l" r="r" t="t"/>
              <a:pathLst>
                <a:path extrusionOk="0" h="541" w="361">
                  <a:moveTo>
                    <a:pt x="250" y="0"/>
                  </a:moveTo>
                  <a:cubicBezTo>
                    <a:pt x="164" y="165"/>
                    <a:pt x="82" y="330"/>
                    <a:pt x="1" y="493"/>
                  </a:cubicBezTo>
                  <a:cubicBezTo>
                    <a:pt x="25" y="508"/>
                    <a:pt x="54" y="526"/>
                    <a:pt x="82" y="540"/>
                  </a:cubicBezTo>
                  <a:cubicBezTo>
                    <a:pt x="175" y="390"/>
                    <a:pt x="268" y="244"/>
                    <a:pt x="361" y="94"/>
                  </a:cubicBezTo>
                  <a:cubicBezTo>
                    <a:pt x="325" y="61"/>
                    <a:pt x="286" y="3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9"/>
            <p:cNvSpPr/>
            <p:nvPr/>
          </p:nvSpPr>
          <p:spPr>
            <a:xfrm>
              <a:off x="1498850" y="837650"/>
              <a:ext cx="16800" cy="11450"/>
            </a:xfrm>
            <a:custGeom>
              <a:rect b="b" l="l" r="r" t="t"/>
              <a:pathLst>
                <a:path extrusionOk="0" h="458" w="672">
                  <a:moveTo>
                    <a:pt x="597" y="0"/>
                  </a:moveTo>
                  <a:cubicBezTo>
                    <a:pt x="426" y="136"/>
                    <a:pt x="252" y="270"/>
                    <a:pt x="78" y="406"/>
                  </a:cubicBezTo>
                  <a:lnTo>
                    <a:pt x="78" y="406"/>
                  </a:lnTo>
                  <a:cubicBezTo>
                    <a:pt x="274" y="311"/>
                    <a:pt x="473" y="216"/>
                    <a:pt x="672" y="122"/>
                  </a:cubicBezTo>
                  <a:cubicBezTo>
                    <a:pt x="647" y="82"/>
                    <a:pt x="622" y="39"/>
                    <a:pt x="597" y="0"/>
                  </a:cubicBezTo>
                  <a:close/>
                  <a:moveTo>
                    <a:pt x="78" y="406"/>
                  </a:moveTo>
                  <a:cubicBezTo>
                    <a:pt x="52" y="418"/>
                    <a:pt x="26" y="431"/>
                    <a:pt x="0" y="443"/>
                  </a:cubicBezTo>
                  <a:lnTo>
                    <a:pt x="12" y="458"/>
                  </a:lnTo>
                  <a:cubicBezTo>
                    <a:pt x="34" y="440"/>
                    <a:pt x="56" y="423"/>
                    <a:pt x="78"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9"/>
            <p:cNvSpPr/>
            <p:nvPr/>
          </p:nvSpPr>
          <p:spPr>
            <a:xfrm>
              <a:off x="1839825" y="388925"/>
              <a:ext cx="7950" cy="9550"/>
            </a:xfrm>
            <a:custGeom>
              <a:rect b="b" l="l" r="r" t="t"/>
              <a:pathLst>
                <a:path extrusionOk="0" h="382" w="318">
                  <a:moveTo>
                    <a:pt x="243" y="0"/>
                  </a:moveTo>
                  <a:cubicBezTo>
                    <a:pt x="161" y="107"/>
                    <a:pt x="82" y="210"/>
                    <a:pt x="1" y="317"/>
                  </a:cubicBezTo>
                  <a:cubicBezTo>
                    <a:pt x="29" y="339"/>
                    <a:pt x="54" y="360"/>
                    <a:pt x="82" y="382"/>
                  </a:cubicBezTo>
                  <a:cubicBezTo>
                    <a:pt x="161" y="275"/>
                    <a:pt x="240" y="167"/>
                    <a:pt x="318" y="60"/>
                  </a:cubicBezTo>
                  <a:cubicBezTo>
                    <a:pt x="293" y="43"/>
                    <a:pt x="268" y="22"/>
                    <a:pt x="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9"/>
            <p:cNvSpPr/>
            <p:nvPr/>
          </p:nvSpPr>
          <p:spPr>
            <a:xfrm>
              <a:off x="1709300" y="345525"/>
              <a:ext cx="10200" cy="1725"/>
            </a:xfrm>
            <a:custGeom>
              <a:rect b="b" l="l" r="r" t="t"/>
              <a:pathLst>
                <a:path extrusionOk="0" h="69" w="408">
                  <a:moveTo>
                    <a:pt x="404" y="1"/>
                  </a:moveTo>
                  <a:cubicBezTo>
                    <a:pt x="272" y="14"/>
                    <a:pt x="139" y="26"/>
                    <a:pt x="3" y="36"/>
                  </a:cubicBezTo>
                  <a:cubicBezTo>
                    <a:pt x="3" y="47"/>
                    <a:pt x="3" y="57"/>
                    <a:pt x="0" y="68"/>
                  </a:cubicBezTo>
                  <a:cubicBezTo>
                    <a:pt x="135" y="57"/>
                    <a:pt x="272" y="44"/>
                    <a:pt x="407" y="32"/>
                  </a:cubicBezTo>
                  <a:cubicBezTo>
                    <a:pt x="407" y="22"/>
                    <a:pt x="404" y="1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9"/>
            <p:cNvSpPr/>
            <p:nvPr/>
          </p:nvSpPr>
          <p:spPr>
            <a:xfrm>
              <a:off x="1657775" y="611950"/>
              <a:ext cx="5925" cy="15625"/>
            </a:xfrm>
            <a:custGeom>
              <a:rect b="b" l="l" r="r" t="t"/>
              <a:pathLst>
                <a:path extrusionOk="0" h="625" w="237">
                  <a:moveTo>
                    <a:pt x="139" y="0"/>
                  </a:moveTo>
                  <a:cubicBezTo>
                    <a:pt x="93" y="190"/>
                    <a:pt x="47" y="379"/>
                    <a:pt x="1" y="568"/>
                  </a:cubicBezTo>
                  <a:cubicBezTo>
                    <a:pt x="43" y="586"/>
                    <a:pt x="83" y="607"/>
                    <a:pt x="126" y="625"/>
                  </a:cubicBezTo>
                  <a:cubicBezTo>
                    <a:pt x="161" y="425"/>
                    <a:pt x="197" y="221"/>
                    <a:pt x="236" y="18"/>
                  </a:cubicBezTo>
                  <a:cubicBezTo>
                    <a:pt x="204" y="10"/>
                    <a:pt x="172" y="7"/>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9"/>
            <p:cNvSpPr/>
            <p:nvPr/>
          </p:nvSpPr>
          <p:spPr>
            <a:xfrm>
              <a:off x="1579650" y="780850"/>
              <a:ext cx="9400" cy="12000"/>
            </a:xfrm>
            <a:custGeom>
              <a:rect b="b" l="l" r="r" t="t"/>
              <a:pathLst>
                <a:path extrusionOk="0" h="480" w="376">
                  <a:moveTo>
                    <a:pt x="247" y="1"/>
                  </a:moveTo>
                  <a:cubicBezTo>
                    <a:pt x="165" y="158"/>
                    <a:pt x="83" y="312"/>
                    <a:pt x="1" y="469"/>
                  </a:cubicBezTo>
                  <a:lnTo>
                    <a:pt x="15" y="480"/>
                  </a:lnTo>
                  <a:cubicBezTo>
                    <a:pt x="136" y="351"/>
                    <a:pt x="254" y="223"/>
                    <a:pt x="375" y="94"/>
                  </a:cubicBezTo>
                  <a:cubicBezTo>
                    <a:pt x="332" y="62"/>
                    <a:pt x="289" y="33"/>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9"/>
            <p:cNvSpPr/>
            <p:nvPr/>
          </p:nvSpPr>
          <p:spPr>
            <a:xfrm>
              <a:off x="1485825" y="848725"/>
              <a:ext cx="13325" cy="7525"/>
            </a:xfrm>
            <a:custGeom>
              <a:rect b="b" l="l" r="r" t="t"/>
              <a:pathLst>
                <a:path extrusionOk="0" h="301" w="533">
                  <a:moveTo>
                    <a:pt x="521" y="0"/>
                  </a:moveTo>
                  <a:cubicBezTo>
                    <a:pt x="504" y="12"/>
                    <a:pt x="486" y="23"/>
                    <a:pt x="468" y="34"/>
                  </a:cubicBezTo>
                  <a:lnTo>
                    <a:pt x="468" y="34"/>
                  </a:lnTo>
                  <a:cubicBezTo>
                    <a:pt x="489" y="28"/>
                    <a:pt x="511" y="21"/>
                    <a:pt x="533" y="15"/>
                  </a:cubicBezTo>
                  <a:lnTo>
                    <a:pt x="521" y="0"/>
                  </a:lnTo>
                  <a:close/>
                  <a:moveTo>
                    <a:pt x="468" y="34"/>
                  </a:moveTo>
                  <a:cubicBezTo>
                    <a:pt x="313" y="82"/>
                    <a:pt x="157" y="132"/>
                    <a:pt x="0" y="182"/>
                  </a:cubicBezTo>
                  <a:cubicBezTo>
                    <a:pt x="18" y="221"/>
                    <a:pt x="35" y="261"/>
                    <a:pt x="53" y="300"/>
                  </a:cubicBezTo>
                  <a:cubicBezTo>
                    <a:pt x="193" y="211"/>
                    <a:pt x="330" y="123"/>
                    <a:pt x="468" y="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9"/>
            <p:cNvSpPr/>
            <p:nvPr/>
          </p:nvSpPr>
          <p:spPr>
            <a:xfrm>
              <a:off x="1740075" y="346400"/>
              <a:ext cx="6575" cy="1200"/>
            </a:xfrm>
            <a:custGeom>
              <a:rect b="b" l="l" r="r" t="t"/>
              <a:pathLst>
                <a:path extrusionOk="0" h="48" w="263">
                  <a:moveTo>
                    <a:pt x="262" y="1"/>
                  </a:moveTo>
                  <a:cubicBezTo>
                    <a:pt x="172" y="9"/>
                    <a:pt x="86" y="15"/>
                    <a:pt x="1" y="22"/>
                  </a:cubicBezTo>
                  <a:cubicBezTo>
                    <a:pt x="5" y="30"/>
                    <a:pt x="8" y="40"/>
                    <a:pt x="12" y="47"/>
                  </a:cubicBezTo>
                  <a:cubicBezTo>
                    <a:pt x="94" y="40"/>
                    <a:pt x="180" y="33"/>
                    <a:pt x="262" y="22"/>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9"/>
            <p:cNvSpPr/>
            <p:nvPr/>
          </p:nvSpPr>
          <p:spPr>
            <a:xfrm>
              <a:off x="1434850" y="945225"/>
              <a:ext cx="6700" cy="1000"/>
            </a:xfrm>
            <a:custGeom>
              <a:rect b="b" l="l" r="r" t="t"/>
              <a:pathLst>
                <a:path extrusionOk="0" h="40" w="268">
                  <a:moveTo>
                    <a:pt x="264" y="1"/>
                  </a:moveTo>
                  <a:cubicBezTo>
                    <a:pt x="179" y="7"/>
                    <a:pt x="89" y="15"/>
                    <a:pt x="0" y="22"/>
                  </a:cubicBezTo>
                  <a:cubicBezTo>
                    <a:pt x="7" y="29"/>
                    <a:pt x="11" y="33"/>
                    <a:pt x="14" y="40"/>
                  </a:cubicBezTo>
                  <a:cubicBezTo>
                    <a:pt x="96" y="33"/>
                    <a:pt x="182" y="25"/>
                    <a:pt x="268" y="19"/>
                  </a:cubicBezTo>
                  <a:cubicBezTo>
                    <a:pt x="264" y="12"/>
                    <a:pt x="264" y="4"/>
                    <a:pt x="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39"/>
          <p:cNvGrpSpPr/>
          <p:nvPr/>
        </p:nvGrpSpPr>
        <p:grpSpPr>
          <a:xfrm>
            <a:off x="-509143" y="3398129"/>
            <a:ext cx="1356678" cy="1624246"/>
            <a:chOff x="1127525" y="4506425"/>
            <a:chExt cx="741800" cy="888100"/>
          </a:xfrm>
        </p:grpSpPr>
        <p:sp>
          <p:nvSpPr>
            <p:cNvPr id="4030" name="Google Shape;4030;p39"/>
            <p:cNvSpPr/>
            <p:nvPr/>
          </p:nvSpPr>
          <p:spPr>
            <a:xfrm>
              <a:off x="1356100" y="5112550"/>
              <a:ext cx="481775" cy="142975"/>
            </a:xfrm>
            <a:custGeom>
              <a:rect b="b" l="l" r="r" t="t"/>
              <a:pathLst>
                <a:path extrusionOk="0" h="5719" w="19271">
                  <a:moveTo>
                    <a:pt x="19142" y="0"/>
                  </a:moveTo>
                  <a:cubicBezTo>
                    <a:pt x="18416" y="2307"/>
                    <a:pt x="16567" y="4095"/>
                    <a:pt x="14152" y="4095"/>
                  </a:cubicBezTo>
                  <a:cubicBezTo>
                    <a:pt x="13763" y="4095"/>
                    <a:pt x="13359" y="4049"/>
                    <a:pt x="12943" y="3951"/>
                  </a:cubicBezTo>
                  <a:cubicBezTo>
                    <a:pt x="12135" y="3761"/>
                    <a:pt x="11460" y="3336"/>
                    <a:pt x="10789" y="2872"/>
                  </a:cubicBezTo>
                  <a:cubicBezTo>
                    <a:pt x="9978" y="2308"/>
                    <a:pt x="9249" y="1965"/>
                    <a:pt x="8253" y="1861"/>
                  </a:cubicBezTo>
                  <a:cubicBezTo>
                    <a:pt x="8046" y="1840"/>
                    <a:pt x="7840" y="1831"/>
                    <a:pt x="7635" y="1831"/>
                  </a:cubicBezTo>
                  <a:cubicBezTo>
                    <a:pt x="6686" y="1831"/>
                    <a:pt x="5760" y="2019"/>
                    <a:pt x="4843" y="2019"/>
                  </a:cubicBezTo>
                  <a:cubicBezTo>
                    <a:pt x="4427" y="2019"/>
                    <a:pt x="4014" y="1980"/>
                    <a:pt x="3600" y="1869"/>
                  </a:cubicBezTo>
                  <a:cubicBezTo>
                    <a:pt x="3411" y="2804"/>
                    <a:pt x="3150" y="3605"/>
                    <a:pt x="2339" y="4325"/>
                  </a:cubicBezTo>
                  <a:cubicBezTo>
                    <a:pt x="1657" y="4933"/>
                    <a:pt x="772" y="5219"/>
                    <a:pt x="0" y="5675"/>
                  </a:cubicBezTo>
                  <a:cubicBezTo>
                    <a:pt x="43" y="5705"/>
                    <a:pt x="96" y="5718"/>
                    <a:pt x="157" y="5718"/>
                  </a:cubicBezTo>
                  <a:cubicBezTo>
                    <a:pt x="1115" y="5687"/>
                    <a:pt x="2015" y="5194"/>
                    <a:pt x="2711" y="4554"/>
                  </a:cubicBezTo>
                  <a:cubicBezTo>
                    <a:pt x="3393" y="3929"/>
                    <a:pt x="3754" y="3197"/>
                    <a:pt x="4072" y="2379"/>
                  </a:cubicBezTo>
                  <a:cubicBezTo>
                    <a:pt x="4277" y="2493"/>
                    <a:pt x="4513" y="2548"/>
                    <a:pt x="4767" y="2548"/>
                  </a:cubicBezTo>
                  <a:cubicBezTo>
                    <a:pt x="4791" y="2548"/>
                    <a:pt x="4815" y="2548"/>
                    <a:pt x="4839" y="2547"/>
                  </a:cubicBezTo>
                  <a:cubicBezTo>
                    <a:pt x="5143" y="2533"/>
                    <a:pt x="5422" y="2430"/>
                    <a:pt x="5717" y="2372"/>
                  </a:cubicBezTo>
                  <a:cubicBezTo>
                    <a:pt x="5827" y="2351"/>
                    <a:pt x="5933" y="2342"/>
                    <a:pt x="6036" y="2342"/>
                  </a:cubicBezTo>
                  <a:cubicBezTo>
                    <a:pt x="6355" y="2342"/>
                    <a:pt x="6653" y="2423"/>
                    <a:pt x="6982" y="2469"/>
                  </a:cubicBezTo>
                  <a:cubicBezTo>
                    <a:pt x="7202" y="2499"/>
                    <a:pt x="7423" y="2509"/>
                    <a:pt x="7644" y="2509"/>
                  </a:cubicBezTo>
                  <a:cubicBezTo>
                    <a:pt x="8068" y="2509"/>
                    <a:pt x="8491" y="2473"/>
                    <a:pt x="8912" y="2473"/>
                  </a:cubicBezTo>
                  <a:cubicBezTo>
                    <a:pt x="9111" y="2473"/>
                    <a:pt x="9309" y="2481"/>
                    <a:pt x="9507" y="2504"/>
                  </a:cubicBezTo>
                  <a:cubicBezTo>
                    <a:pt x="10153" y="2583"/>
                    <a:pt x="10543" y="2865"/>
                    <a:pt x="10975" y="3233"/>
                  </a:cubicBezTo>
                  <a:cubicBezTo>
                    <a:pt x="11571" y="4186"/>
                    <a:pt x="12778" y="4575"/>
                    <a:pt x="13945" y="4575"/>
                  </a:cubicBezTo>
                  <a:cubicBezTo>
                    <a:pt x="14475" y="4575"/>
                    <a:pt x="14997" y="4494"/>
                    <a:pt x="15450" y="4350"/>
                  </a:cubicBezTo>
                  <a:cubicBezTo>
                    <a:pt x="17367" y="3740"/>
                    <a:pt x="18660" y="1990"/>
                    <a:pt x="19246" y="133"/>
                  </a:cubicBezTo>
                  <a:cubicBezTo>
                    <a:pt x="19271" y="58"/>
                    <a:pt x="19206" y="5"/>
                    <a:pt x="19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9"/>
            <p:cNvSpPr/>
            <p:nvPr/>
          </p:nvSpPr>
          <p:spPr>
            <a:xfrm>
              <a:off x="1447950" y="5218350"/>
              <a:ext cx="27450" cy="90450"/>
            </a:xfrm>
            <a:custGeom>
              <a:rect b="b" l="l" r="r" t="t"/>
              <a:pathLst>
                <a:path extrusionOk="0" h="3618" w="1098">
                  <a:moveTo>
                    <a:pt x="216" y="1"/>
                  </a:moveTo>
                  <a:cubicBezTo>
                    <a:pt x="106" y="1"/>
                    <a:pt x="1" y="137"/>
                    <a:pt x="115" y="219"/>
                  </a:cubicBezTo>
                  <a:cubicBezTo>
                    <a:pt x="665" y="611"/>
                    <a:pt x="711" y="1133"/>
                    <a:pt x="726" y="1768"/>
                  </a:cubicBezTo>
                  <a:cubicBezTo>
                    <a:pt x="736" y="2162"/>
                    <a:pt x="865" y="3268"/>
                    <a:pt x="551" y="3554"/>
                  </a:cubicBezTo>
                  <a:cubicBezTo>
                    <a:pt x="529" y="3576"/>
                    <a:pt x="551" y="3618"/>
                    <a:pt x="579" y="3618"/>
                  </a:cubicBezTo>
                  <a:cubicBezTo>
                    <a:pt x="583" y="3618"/>
                    <a:pt x="587" y="3617"/>
                    <a:pt x="590" y="3615"/>
                  </a:cubicBezTo>
                  <a:cubicBezTo>
                    <a:pt x="1097" y="3401"/>
                    <a:pt x="1008" y="2336"/>
                    <a:pt x="1022" y="1880"/>
                  </a:cubicBezTo>
                  <a:cubicBezTo>
                    <a:pt x="1040" y="1190"/>
                    <a:pt x="1022" y="279"/>
                    <a:pt x="258" y="8"/>
                  </a:cubicBezTo>
                  <a:cubicBezTo>
                    <a:pt x="244" y="3"/>
                    <a:pt x="230"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9"/>
            <p:cNvSpPr/>
            <p:nvPr/>
          </p:nvSpPr>
          <p:spPr>
            <a:xfrm>
              <a:off x="1476525" y="5216600"/>
              <a:ext cx="12075" cy="54025"/>
            </a:xfrm>
            <a:custGeom>
              <a:rect b="b" l="l" r="r" t="t"/>
              <a:pathLst>
                <a:path extrusionOk="0" h="2161" w="483">
                  <a:moveTo>
                    <a:pt x="227" y="0"/>
                  </a:moveTo>
                  <a:cubicBezTo>
                    <a:pt x="195" y="0"/>
                    <a:pt x="162" y="16"/>
                    <a:pt x="143" y="49"/>
                  </a:cubicBezTo>
                  <a:cubicBezTo>
                    <a:pt x="0" y="321"/>
                    <a:pt x="101" y="638"/>
                    <a:pt x="133" y="935"/>
                  </a:cubicBezTo>
                  <a:cubicBezTo>
                    <a:pt x="168" y="1314"/>
                    <a:pt x="222" y="1693"/>
                    <a:pt x="254" y="2070"/>
                  </a:cubicBezTo>
                  <a:cubicBezTo>
                    <a:pt x="259" y="2131"/>
                    <a:pt x="307" y="2161"/>
                    <a:pt x="354" y="2161"/>
                  </a:cubicBezTo>
                  <a:cubicBezTo>
                    <a:pt x="405" y="2161"/>
                    <a:pt x="454" y="2127"/>
                    <a:pt x="450" y="2060"/>
                  </a:cubicBezTo>
                  <a:cubicBezTo>
                    <a:pt x="433" y="1681"/>
                    <a:pt x="440" y="1299"/>
                    <a:pt x="433" y="921"/>
                  </a:cubicBezTo>
                  <a:cubicBezTo>
                    <a:pt x="422" y="625"/>
                    <a:pt x="483" y="292"/>
                    <a:pt x="308" y="43"/>
                  </a:cubicBezTo>
                  <a:cubicBezTo>
                    <a:pt x="289" y="15"/>
                    <a:pt x="258"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9"/>
            <p:cNvSpPr/>
            <p:nvPr/>
          </p:nvSpPr>
          <p:spPr>
            <a:xfrm>
              <a:off x="1632850" y="5174875"/>
              <a:ext cx="147350" cy="31850"/>
            </a:xfrm>
            <a:custGeom>
              <a:rect b="b" l="l" r="r" t="t"/>
              <a:pathLst>
                <a:path extrusionOk="0" h="1274" w="5894">
                  <a:moveTo>
                    <a:pt x="40" y="0"/>
                  </a:moveTo>
                  <a:cubicBezTo>
                    <a:pt x="16" y="0"/>
                    <a:pt x="1" y="36"/>
                    <a:pt x="19" y="57"/>
                  </a:cubicBezTo>
                  <a:cubicBezTo>
                    <a:pt x="737" y="826"/>
                    <a:pt x="1964" y="1274"/>
                    <a:pt x="3153" y="1274"/>
                  </a:cubicBezTo>
                  <a:cubicBezTo>
                    <a:pt x="4218" y="1274"/>
                    <a:pt x="5253" y="914"/>
                    <a:pt x="5862" y="104"/>
                  </a:cubicBezTo>
                  <a:cubicBezTo>
                    <a:pt x="5894" y="61"/>
                    <a:pt x="5859" y="10"/>
                    <a:pt x="5817" y="10"/>
                  </a:cubicBezTo>
                  <a:cubicBezTo>
                    <a:pt x="5804" y="10"/>
                    <a:pt x="5789" y="16"/>
                    <a:pt x="5776" y="29"/>
                  </a:cubicBezTo>
                  <a:cubicBezTo>
                    <a:pt x="5035" y="760"/>
                    <a:pt x="4159" y="1053"/>
                    <a:pt x="3260" y="1053"/>
                  </a:cubicBezTo>
                  <a:cubicBezTo>
                    <a:pt x="2849" y="1053"/>
                    <a:pt x="2433" y="991"/>
                    <a:pt x="2023" y="883"/>
                  </a:cubicBezTo>
                  <a:lnTo>
                    <a:pt x="2023" y="883"/>
                  </a:lnTo>
                  <a:cubicBezTo>
                    <a:pt x="2179" y="905"/>
                    <a:pt x="2338" y="916"/>
                    <a:pt x="2497" y="916"/>
                  </a:cubicBezTo>
                  <a:cubicBezTo>
                    <a:pt x="3130" y="916"/>
                    <a:pt x="3769" y="744"/>
                    <a:pt x="4297" y="436"/>
                  </a:cubicBezTo>
                  <a:cubicBezTo>
                    <a:pt x="4356" y="402"/>
                    <a:pt x="4316" y="326"/>
                    <a:pt x="4258" y="326"/>
                  </a:cubicBezTo>
                  <a:cubicBezTo>
                    <a:pt x="4249" y="326"/>
                    <a:pt x="4240" y="328"/>
                    <a:pt x="4230" y="332"/>
                  </a:cubicBezTo>
                  <a:cubicBezTo>
                    <a:pt x="3717" y="582"/>
                    <a:pt x="3219" y="692"/>
                    <a:pt x="2730" y="692"/>
                  </a:cubicBezTo>
                  <a:cubicBezTo>
                    <a:pt x="1975" y="692"/>
                    <a:pt x="1241" y="430"/>
                    <a:pt x="508" y="19"/>
                  </a:cubicBezTo>
                  <a:cubicBezTo>
                    <a:pt x="498" y="13"/>
                    <a:pt x="489" y="10"/>
                    <a:pt x="480" y="10"/>
                  </a:cubicBezTo>
                  <a:cubicBezTo>
                    <a:pt x="433" y="10"/>
                    <a:pt x="402" y="79"/>
                    <a:pt x="440" y="118"/>
                  </a:cubicBezTo>
                  <a:cubicBezTo>
                    <a:pt x="554" y="236"/>
                    <a:pt x="680" y="336"/>
                    <a:pt x="812" y="429"/>
                  </a:cubicBezTo>
                  <a:cubicBezTo>
                    <a:pt x="551" y="301"/>
                    <a:pt x="297" y="158"/>
                    <a:pt x="55" y="4"/>
                  </a:cubicBezTo>
                  <a:cubicBezTo>
                    <a:pt x="50" y="1"/>
                    <a:pt x="45" y="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9"/>
            <p:cNvSpPr/>
            <p:nvPr/>
          </p:nvSpPr>
          <p:spPr>
            <a:xfrm>
              <a:off x="1632400" y="5163000"/>
              <a:ext cx="78600" cy="20300"/>
            </a:xfrm>
            <a:custGeom>
              <a:rect b="b" l="l" r="r" t="t"/>
              <a:pathLst>
                <a:path extrusionOk="0" h="812" w="3144">
                  <a:moveTo>
                    <a:pt x="72" y="0"/>
                  </a:moveTo>
                  <a:cubicBezTo>
                    <a:pt x="30" y="0"/>
                    <a:pt x="1" y="61"/>
                    <a:pt x="37" y="94"/>
                  </a:cubicBezTo>
                  <a:cubicBezTo>
                    <a:pt x="540" y="582"/>
                    <a:pt x="1252" y="812"/>
                    <a:pt x="1960" y="812"/>
                  </a:cubicBezTo>
                  <a:cubicBezTo>
                    <a:pt x="2353" y="812"/>
                    <a:pt x="2744" y="741"/>
                    <a:pt x="3097" y="604"/>
                  </a:cubicBezTo>
                  <a:cubicBezTo>
                    <a:pt x="3144" y="584"/>
                    <a:pt x="3128" y="521"/>
                    <a:pt x="3083" y="521"/>
                  </a:cubicBezTo>
                  <a:cubicBezTo>
                    <a:pt x="3080" y="521"/>
                    <a:pt x="3076" y="521"/>
                    <a:pt x="3073" y="522"/>
                  </a:cubicBezTo>
                  <a:cubicBezTo>
                    <a:pt x="2763" y="598"/>
                    <a:pt x="2470" y="633"/>
                    <a:pt x="2187" y="633"/>
                  </a:cubicBezTo>
                  <a:cubicBezTo>
                    <a:pt x="1457" y="633"/>
                    <a:pt x="798" y="397"/>
                    <a:pt x="98" y="8"/>
                  </a:cubicBezTo>
                  <a:cubicBezTo>
                    <a:pt x="89" y="2"/>
                    <a:pt x="80"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9"/>
            <p:cNvSpPr/>
            <p:nvPr/>
          </p:nvSpPr>
          <p:spPr>
            <a:xfrm>
              <a:off x="1625425" y="5150650"/>
              <a:ext cx="54775" cy="14950"/>
            </a:xfrm>
            <a:custGeom>
              <a:rect b="b" l="l" r="r" t="t"/>
              <a:pathLst>
                <a:path extrusionOk="0" h="598" w="2191">
                  <a:moveTo>
                    <a:pt x="74" y="1"/>
                  </a:moveTo>
                  <a:cubicBezTo>
                    <a:pt x="31" y="1"/>
                    <a:pt x="0" y="52"/>
                    <a:pt x="27" y="88"/>
                  </a:cubicBezTo>
                  <a:cubicBezTo>
                    <a:pt x="285" y="469"/>
                    <a:pt x="819" y="598"/>
                    <a:pt x="1330" y="598"/>
                  </a:cubicBezTo>
                  <a:cubicBezTo>
                    <a:pt x="1617" y="598"/>
                    <a:pt x="1896" y="557"/>
                    <a:pt x="2116" y="498"/>
                  </a:cubicBezTo>
                  <a:cubicBezTo>
                    <a:pt x="2190" y="481"/>
                    <a:pt x="2159" y="379"/>
                    <a:pt x="2089" y="379"/>
                  </a:cubicBezTo>
                  <a:cubicBezTo>
                    <a:pt x="2085" y="379"/>
                    <a:pt x="2081" y="379"/>
                    <a:pt x="2076" y="380"/>
                  </a:cubicBezTo>
                  <a:cubicBezTo>
                    <a:pt x="1900" y="419"/>
                    <a:pt x="1722" y="439"/>
                    <a:pt x="1545" y="439"/>
                  </a:cubicBezTo>
                  <a:cubicBezTo>
                    <a:pt x="1343" y="439"/>
                    <a:pt x="1141" y="412"/>
                    <a:pt x="941" y="355"/>
                  </a:cubicBezTo>
                  <a:cubicBezTo>
                    <a:pt x="641" y="270"/>
                    <a:pt x="383" y="73"/>
                    <a:pt x="87" y="2"/>
                  </a:cubicBezTo>
                  <a:cubicBezTo>
                    <a:pt x="83" y="1"/>
                    <a:pt x="78"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9"/>
            <p:cNvSpPr/>
            <p:nvPr/>
          </p:nvSpPr>
          <p:spPr>
            <a:xfrm>
              <a:off x="1665725" y="5184100"/>
              <a:ext cx="160425" cy="56525"/>
            </a:xfrm>
            <a:custGeom>
              <a:rect b="b" l="l" r="r" t="t"/>
              <a:pathLst>
                <a:path extrusionOk="0" h="2261" w="6417">
                  <a:moveTo>
                    <a:pt x="6338" y="0"/>
                  </a:moveTo>
                  <a:cubicBezTo>
                    <a:pt x="6324" y="0"/>
                    <a:pt x="6309" y="6"/>
                    <a:pt x="6296" y="21"/>
                  </a:cubicBezTo>
                  <a:cubicBezTo>
                    <a:pt x="5557" y="850"/>
                    <a:pt x="4621" y="1549"/>
                    <a:pt x="3536" y="1846"/>
                  </a:cubicBezTo>
                  <a:cubicBezTo>
                    <a:pt x="3174" y="1945"/>
                    <a:pt x="2826" y="1990"/>
                    <a:pt x="2488" y="1990"/>
                  </a:cubicBezTo>
                  <a:cubicBezTo>
                    <a:pt x="1671" y="1990"/>
                    <a:pt x="906" y="1729"/>
                    <a:pt x="118" y="1343"/>
                  </a:cubicBezTo>
                  <a:cubicBezTo>
                    <a:pt x="108" y="1338"/>
                    <a:pt x="99" y="1336"/>
                    <a:pt x="90" y="1336"/>
                  </a:cubicBezTo>
                  <a:cubicBezTo>
                    <a:pt x="38" y="1336"/>
                    <a:pt x="1" y="1407"/>
                    <a:pt x="47" y="1450"/>
                  </a:cubicBezTo>
                  <a:cubicBezTo>
                    <a:pt x="682" y="2024"/>
                    <a:pt x="1427" y="2261"/>
                    <a:pt x="2191" y="2261"/>
                  </a:cubicBezTo>
                  <a:cubicBezTo>
                    <a:pt x="3770" y="2261"/>
                    <a:pt x="5431" y="1246"/>
                    <a:pt x="6382" y="95"/>
                  </a:cubicBezTo>
                  <a:cubicBezTo>
                    <a:pt x="6417" y="53"/>
                    <a:pt x="6380" y="0"/>
                    <a:pt x="6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9"/>
            <p:cNvSpPr/>
            <p:nvPr/>
          </p:nvSpPr>
          <p:spPr>
            <a:xfrm>
              <a:off x="1661025" y="5231250"/>
              <a:ext cx="133075" cy="25575"/>
            </a:xfrm>
            <a:custGeom>
              <a:rect b="b" l="l" r="r" t="t"/>
              <a:pathLst>
                <a:path extrusionOk="0" h="1023" w="5323">
                  <a:moveTo>
                    <a:pt x="93" y="1"/>
                  </a:moveTo>
                  <a:cubicBezTo>
                    <a:pt x="39" y="1"/>
                    <a:pt x="0" y="78"/>
                    <a:pt x="49" y="121"/>
                  </a:cubicBezTo>
                  <a:cubicBezTo>
                    <a:pt x="762" y="734"/>
                    <a:pt x="1684" y="1022"/>
                    <a:pt x="2614" y="1022"/>
                  </a:cubicBezTo>
                  <a:cubicBezTo>
                    <a:pt x="3562" y="1022"/>
                    <a:pt x="4517" y="724"/>
                    <a:pt x="5267" y="167"/>
                  </a:cubicBezTo>
                  <a:cubicBezTo>
                    <a:pt x="5323" y="125"/>
                    <a:pt x="5289" y="48"/>
                    <a:pt x="5235" y="48"/>
                  </a:cubicBezTo>
                  <a:cubicBezTo>
                    <a:pt x="5223" y="48"/>
                    <a:pt x="5211" y="52"/>
                    <a:pt x="5198" y="60"/>
                  </a:cubicBezTo>
                  <a:cubicBezTo>
                    <a:pt x="4386" y="571"/>
                    <a:pt x="3581" y="806"/>
                    <a:pt x="2777" y="806"/>
                  </a:cubicBezTo>
                  <a:cubicBezTo>
                    <a:pt x="1895" y="806"/>
                    <a:pt x="1013" y="523"/>
                    <a:pt x="124" y="9"/>
                  </a:cubicBezTo>
                  <a:cubicBezTo>
                    <a:pt x="114" y="3"/>
                    <a:pt x="103"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9"/>
            <p:cNvSpPr/>
            <p:nvPr/>
          </p:nvSpPr>
          <p:spPr>
            <a:xfrm>
              <a:off x="1652100" y="5238625"/>
              <a:ext cx="94650" cy="29650"/>
            </a:xfrm>
            <a:custGeom>
              <a:rect b="b" l="l" r="r" t="t"/>
              <a:pathLst>
                <a:path extrusionOk="0" h="1186" w="3786">
                  <a:moveTo>
                    <a:pt x="67" y="0"/>
                  </a:moveTo>
                  <a:cubicBezTo>
                    <a:pt x="29" y="0"/>
                    <a:pt x="1" y="46"/>
                    <a:pt x="35" y="83"/>
                  </a:cubicBezTo>
                  <a:cubicBezTo>
                    <a:pt x="687" y="830"/>
                    <a:pt x="1690" y="1185"/>
                    <a:pt x="2678" y="1185"/>
                  </a:cubicBezTo>
                  <a:cubicBezTo>
                    <a:pt x="3040" y="1185"/>
                    <a:pt x="3401" y="1137"/>
                    <a:pt x="3742" y="1043"/>
                  </a:cubicBezTo>
                  <a:cubicBezTo>
                    <a:pt x="3785" y="1030"/>
                    <a:pt x="3766" y="978"/>
                    <a:pt x="3730" y="978"/>
                  </a:cubicBezTo>
                  <a:cubicBezTo>
                    <a:pt x="3728" y="978"/>
                    <a:pt x="3726" y="978"/>
                    <a:pt x="3724" y="979"/>
                  </a:cubicBezTo>
                  <a:cubicBezTo>
                    <a:pt x="3449" y="1029"/>
                    <a:pt x="3184" y="1053"/>
                    <a:pt x="2928" y="1053"/>
                  </a:cubicBezTo>
                  <a:cubicBezTo>
                    <a:pt x="1891" y="1053"/>
                    <a:pt x="993" y="658"/>
                    <a:pt x="99" y="11"/>
                  </a:cubicBezTo>
                  <a:cubicBezTo>
                    <a:pt x="88" y="4"/>
                    <a:pt x="78"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9"/>
            <p:cNvSpPr/>
            <p:nvPr/>
          </p:nvSpPr>
          <p:spPr>
            <a:xfrm>
              <a:off x="1642100" y="5258700"/>
              <a:ext cx="63875" cy="37125"/>
            </a:xfrm>
            <a:custGeom>
              <a:rect b="b" l="l" r="r" t="t"/>
              <a:pathLst>
                <a:path extrusionOk="0" h="1485" w="2555">
                  <a:moveTo>
                    <a:pt x="79" y="1"/>
                  </a:moveTo>
                  <a:cubicBezTo>
                    <a:pt x="38" y="1"/>
                    <a:pt x="0" y="47"/>
                    <a:pt x="28" y="90"/>
                  </a:cubicBezTo>
                  <a:cubicBezTo>
                    <a:pt x="538" y="866"/>
                    <a:pt x="1584" y="1316"/>
                    <a:pt x="2463" y="1483"/>
                  </a:cubicBezTo>
                  <a:cubicBezTo>
                    <a:pt x="2467" y="1484"/>
                    <a:pt x="2471" y="1484"/>
                    <a:pt x="2475" y="1484"/>
                  </a:cubicBezTo>
                  <a:cubicBezTo>
                    <a:pt x="2537" y="1484"/>
                    <a:pt x="2555" y="1386"/>
                    <a:pt x="2484" y="1369"/>
                  </a:cubicBezTo>
                  <a:cubicBezTo>
                    <a:pt x="2031" y="1273"/>
                    <a:pt x="1595" y="1115"/>
                    <a:pt x="1195" y="879"/>
                  </a:cubicBezTo>
                  <a:cubicBezTo>
                    <a:pt x="784" y="637"/>
                    <a:pt x="481" y="312"/>
                    <a:pt x="117" y="15"/>
                  </a:cubicBezTo>
                  <a:cubicBezTo>
                    <a:pt x="105" y="5"/>
                    <a:pt x="92"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9"/>
            <p:cNvSpPr/>
            <p:nvPr/>
          </p:nvSpPr>
          <p:spPr>
            <a:xfrm>
              <a:off x="1540100" y="5344625"/>
              <a:ext cx="99000" cy="34975"/>
            </a:xfrm>
            <a:custGeom>
              <a:rect b="b" l="l" r="r" t="t"/>
              <a:pathLst>
                <a:path extrusionOk="0" h="1399" w="3960">
                  <a:moveTo>
                    <a:pt x="104" y="1"/>
                  </a:moveTo>
                  <a:cubicBezTo>
                    <a:pt x="51" y="1"/>
                    <a:pt x="0" y="62"/>
                    <a:pt x="40" y="111"/>
                  </a:cubicBezTo>
                  <a:cubicBezTo>
                    <a:pt x="610" y="813"/>
                    <a:pt x="1641" y="1399"/>
                    <a:pt x="2602" y="1399"/>
                  </a:cubicBezTo>
                  <a:cubicBezTo>
                    <a:pt x="3073" y="1399"/>
                    <a:pt x="3528" y="1258"/>
                    <a:pt x="3904" y="921"/>
                  </a:cubicBezTo>
                  <a:cubicBezTo>
                    <a:pt x="3960" y="874"/>
                    <a:pt x="3905" y="796"/>
                    <a:pt x="3844" y="796"/>
                  </a:cubicBezTo>
                  <a:cubicBezTo>
                    <a:pt x="3832" y="796"/>
                    <a:pt x="3820" y="799"/>
                    <a:pt x="3808" y="806"/>
                  </a:cubicBezTo>
                  <a:cubicBezTo>
                    <a:pt x="3402" y="1049"/>
                    <a:pt x="3035" y="1146"/>
                    <a:pt x="2690" y="1146"/>
                  </a:cubicBezTo>
                  <a:cubicBezTo>
                    <a:pt x="1784" y="1146"/>
                    <a:pt x="1030" y="475"/>
                    <a:pt x="132" y="7"/>
                  </a:cubicBezTo>
                  <a:cubicBezTo>
                    <a:pt x="123" y="3"/>
                    <a:pt x="114" y="1"/>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9"/>
            <p:cNvSpPr/>
            <p:nvPr/>
          </p:nvSpPr>
          <p:spPr>
            <a:xfrm>
              <a:off x="1553000" y="5339550"/>
              <a:ext cx="66175" cy="27125"/>
            </a:xfrm>
            <a:custGeom>
              <a:rect b="b" l="l" r="r" t="t"/>
              <a:pathLst>
                <a:path extrusionOk="0" h="1085" w="2647">
                  <a:moveTo>
                    <a:pt x="84" y="0"/>
                  </a:moveTo>
                  <a:cubicBezTo>
                    <a:pt x="40" y="0"/>
                    <a:pt x="1" y="45"/>
                    <a:pt x="31" y="88"/>
                  </a:cubicBezTo>
                  <a:cubicBezTo>
                    <a:pt x="489" y="783"/>
                    <a:pt x="1383" y="1084"/>
                    <a:pt x="2200" y="1084"/>
                  </a:cubicBezTo>
                  <a:cubicBezTo>
                    <a:pt x="2324" y="1084"/>
                    <a:pt x="2447" y="1077"/>
                    <a:pt x="2566" y="1063"/>
                  </a:cubicBezTo>
                  <a:cubicBezTo>
                    <a:pt x="2646" y="1053"/>
                    <a:pt x="2645" y="931"/>
                    <a:pt x="2567" y="931"/>
                  </a:cubicBezTo>
                  <a:cubicBezTo>
                    <a:pt x="2565" y="931"/>
                    <a:pt x="2562" y="931"/>
                    <a:pt x="2560" y="931"/>
                  </a:cubicBezTo>
                  <a:cubicBezTo>
                    <a:pt x="2489" y="936"/>
                    <a:pt x="2421" y="939"/>
                    <a:pt x="2353" y="939"/>
                  </a:cubicBezTo>
                  <a:cubicBezTo>
                    <a:pt x="1477" y="939"/>
                    <a:pt x="823" y="540"/>
                    <a:pt x="124" y="14"/>
                  </a:cubicBezTo>
                  <a:cubicBezTo>
                    <a:pt x="111" y="4"/>
                    <a:pt x="98"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9"/>
            <p:cNvSpPr/>
            <p:nvPr/>
          </p:nvSpPr>
          <p:spPr>
            <a:xfrm>
              <a:off x="1575525" y="5336275"/>
              <a:ext cx="13000" cy="8600"/>
            </a:xfrm>
            <a:custGeom>
              <a:rect b="b" l="l" r="r" t="t"/>
              <a:pathLst>
                <a:path extrusionOk="0" h="344" w="520">
                  <a:moveTo>
                    <a:pt x="70" y="1"/>
                  </a:moveTo>
                  <a:cubicBezTo>
                    <a:pt x="29" y="1"/>
                    <a:pt x="0" y="53"/>
                    <a:pt x="37" y="84"/>
                  </a:cubicBezTo>
                  <a:cubicBezTo>
                    <a:pt x="148" y="180"/>
                    <a:pt x="283" y="255"/>
                    <a:pt x="408" y="334"/>
                  </a:cubicBezTo>
                  <a:cubicBezTo>
                    <a:pt x="419" y="341"/>
                    <a:pt x="429" y="344"/>
                    <a:pt x="439" y="344"/>
                  </a:cubicBezTo>
                  <a:cubicBezTo>
                    <a:pt x="490" y="344"/>
                    <a:pt x="520" y="259"/>
                    <a:pt x="466" y="227"/>
                  </a:cubicBezTo>
                  <a:cubicBezTo>
                    <a:pt x="344" y="151"/>
                    <a:pt x="223" y="62"/>
                    <a:pt x="90" y="5"/>
                  </a:cubicBezTo>
                  <a:cubicBezTo>
                    <a:pt x="83" y="2"/>
                    <a:pt x="77"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39"/>
            <p:cNvSpPr/>
            <p:nvPr/>
          </p:nvSpPr>
          <p:spPr>
            <a:xfrm>
              <a:off x="1361700" y="5285175"/>
              <a:ext cx="67875" cy="14150"/>
            </a:xfrm>
            <a:custGeom>
              <a:rect b="b" l="l" r="r" t="t"/>
              <a:pathLst>
                <a:path extrusionOk="0" h="566" w="2715">
                  <a:moveTo>
                    <a:pt x="761" y="1"/>
                  </a:moveTo>
                  <a:cubicBezTo>
                    <a:pt x="533" y="1"/>
                    <a:pt x="309" y="23"/>
                    <a:pt x="98" y="71"/>
                  </a:cubicBezTo>
                  <a:cubicBezTo>
                    <a:pt x="1" y="92"/>
                    <a:pt x="44" y="221"/>
                    <a:pt x="126" y="224"/>
                  </a:cubicBezTo>
                  <a:cubicBezTo>
                    <a:pt x="576" y="249"/>
                    <a:pt x="1023" y="224"/>
                    <a:pt x="1469" y="285"/>
                  </a:cubicBezTo>
                  <a:cubicBezTo>
                    <a:pt x="1869" y="338"/>
                    <a:pt x="2247" y="456"/>
                    <a:pt x="2633" y="563"/>
                  </a:cubicBezTo>
                  <a:cubicBezTo>
                    <a:pt x="2638" y="565"/>
                    <a:pt x="2644" y="566"/>
                    <a:pt x="2648" y="566"/>
                  </a:cubicBezTo>
                  <a:cubicBezTo>
                    <a:pt x="2695" y="566"/>
                    <a:pt x="2714" y="493"/>
                    <a:pt x="2669" y="467"/>
                  </a:cubicBezTo>
                  <a:cubicBezTo>
                    <a:pt x="2117" y="186"/>
                    <a:pt x="1420" y="1"/>
                    <a:pt x="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9"/>
            <p:cNvSpPr/>
            <p:nvPr/>
          </p:nvSpPr>
          <p:spPr>
            <a:xfrm>
              <a:off x="1361450" y="5272175"/>
              <a:ext cx="45675" cy="7900"/>
            </a:xfrm>
            <a:custGeom>
              <a:rect b="b" l="l" r="r" t="t"/>
              <a:pathLst>
                <a:path extrusionOk="0" h="316" w="1827">
                  <a:moveTo>
                    <a:pt x="706" y="1"/>
                  </a:moveTo>
                  <a:cubicBezTo>
                    <a:pt x="486" y="1"/>
                    <a:pt x="271" y="28"/>
                    <a:pt x="79" y="87"/>
                  </a:cubicBezTo>
                  <a:cubicBezTo>
                    <a:pt x="1" y="112"/>
                    <a:pt x="29" y="219"/>
                    <a:pt x="104" y="223"/>
                  </a:cubicBezTo>
                  <a:cubicBezTo>
                    <a:pt x="140" y="224"/>
                    <a:pt x="176" y="225"/>
                    <a:pt x="212" y="225"/>
                  </a:cubicBezTo>
                  <a:cubicBezTo>
                    <a:pt x="394" y="225"/>
                    <a:pt x="575" y="210"/>
                    <a:pt x="758" y="210"/>
                  </a:cubicBezTo>
                  <a:cubicBezTo>
                    <a:pt x="795" y="210"/>
                    <a:pt x="831" y="210"/>
                    <a:pt x="868" y="212"/>
                  </a:cubicBezTo>
                  <a:cubicBezTo>
                    <a:pt x="1153" y="226"/>
                    <a:pt x="1432" y="279"/>
                    <a:pt x="1718" y="315"/>
                  </a:cubicBezTo>
                  <a:cubicBezTo>
                    <a:pt x="1721" y="316"/>
                    <a:pt x="1723" y="316"/>
                    <a:pt x="1725" y="316"/>
                  </a:cubicBezTo>
                  <a:cubicBezTo>
                    <a:pt x="1786" y="316"/>
                    <a:pt x="1826" y="225"/>
                    <a:pt x="1758" y="198"/>
                  </a:cubicBezTo>
                  <a:cubicBezTo>
                    <a:pt x="1452" y="75"/>
                    <a:pt x="1073"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9"/>
            <p:cNvSpPr/>
            <p:nvPr/>
          </p:nvSpPr>
          <p:spPr>
            <a:xfrm>
              <a:off x="1317500" y="5196375"/>
              <a:ext cx="91025" cy="29125"/>
            </a:xfrm>
            <a:custGeom>
              <a:rect b="b" l="l" r="r" t="t"/>
              <a:pathLst>
                <a:path extrusionOk="0" h="1165" w="3641">
                  <a:moveTo>
                    <a:pt x="3538" y="0"/>
                  </a:moveTo>
                  <a:cubicBezTo>
                    <a:pt x="3525" y="0"/>
                    <a:pt x="3511" y="9"/>
                    <a:pt x="3511" y="26"/>
                  </a:cubicBezTo>
                  <a:cubicBezTo>
                    <a:pt x="3519" y="676"/>
                    <a:pt x="2305" y="905"/>
                    <a:pt x="1808" y="944"/>
                  </a:cubicBezTo>
                  <a:cubicBezTo>
                    <a:pt x="1745" y="949"/>
                    <a:pt x="1683" y="951"/>
                    <a:pt x="1622" y="951"/>
                  </a:cubicBezTo>
                  <a:cubicBezTo>
                    <a:pt x="1078" y="951"/>
                    <a:pt x="604" y="774"/>
                    <a:pt x="94" y="562"/>
                  </a:cubicBezTo>
                  <a:cubicBezTo>
                    <a:pt x="87" y="559"/>
                    <a:pt x="81" y="558"/>
                    <a:pt x="74" y="558"/>
                  </a:cubicBezTo>
                  <a:cubicBezTo>
                    <a:pt x="32" y="558"/>
                    <a:pt x="0" y="610"/>
                    <a:pt x="40" y="644"/>
                  </a:cubicBezTo>
                  <a:cubicBezTo>
                    <a:pt x="464" y="1003"/>
                    <a:pt x="1035" y="1165"/>
                    <a:pt x="1596" y="1165"/>
                  </a:cubicBezTo>
                  <a:cubicBezTo>
                    <a:pt x="1783" y="1165"/>
                    <a:pt x="1969" y="1147"/>
                    <a:pt x="2148" y="1112"/>
                  </a:cubicBezTo>
                  <a:cubicBezTo>
                    <a:pt x="2659" y="1015"/>
                    <a:pt x="3640" y="687"/>
                    <a:pt x="3562" y="23"/>
                  </a:cubicBezTo>
                  <a:cubicBezTo>
                    <a:pt x="3560" y="7"/>
                    <a:pt x="3549" y="0"/>
                    <a:pt x="3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9"/>
            <p:cNvSpPr/>
            <p:nvPr/>
          </p:nvSpPr>
          <p:spPr>
            <a:xfrm>
              <a:off x="1338500" y="5194225"/>
              <a:ext cx="63875" cy="16300"/>
            </a:xfrm>
            <a:custGeom>
              <a:rect b="b" l="l" r="r" t="t"/>
              <a:pathLst>
                <a:path extrusionOk="0" h="652" w="2555">
                  <a:moveTo>
                    <a:pt x="2480" y="1"/>
                  </a:moveTo>
                  <a:cubicBezTo>
                    <a:pt x="2471" y="1"/>
                    <a:pt x="2461" y="4"/>
                    <a:pt x="2450" y="12"/>
                  </a:cubicBezTo>
                  <a:cubicBezTo>
                    <a:pt x="1976" y="349"/>
                    <a:pt x="1501" y="473"/>
                    <a:pt x="997" y="473"/>
                  </a:cubicBezTo>
                  <a:cubicBezTo>
                    <a:pt x="700" y="473"/>
                    <a:pt x="394" y="430"/>
                    <a:pt x="72" y="362"/>
                  </a:cubicBezTo>
                  <a:cubicBezTo>
                    <a:pt x="68" y="362"/>
                    <a:pt x="65" y="361"/>
                    <a:pt x="62" y="361"/>
                  </a:cubicBezTo>
                  <a:cubicBezTo>
                    <a:pt x="19" y="361"/>
                    <a:pt x="0" y="428"/>
                    <a:pt x="44" y="448"/>
                  </a:cubicBezTo>
                  <a:cubicBezTo>
                    <a:pt x="316" y="589"/>
                    <a:pt x="614" y="652"/>
                    <a:pt x="916" y="652"/>
                  </a:cubicBezTo>
                  <a:cubicBezTo>
                    <a:pt x="1484" y="652"/>
                    <a:pt x="2064" y="432"/>
                    <a:pt x="2508" y="105"/>
                  </a:cubicBezTo>
                  <a:cubicBezTo>
                    <a:pt x="2554" y="70"/>
                    <a:pt x="2524" y="1"/>
                    <a:pt x="2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9"/>
            <p:cNvSpPr/>
            <p:nvPr/>
          </p:nvSpPr>
          <p:spPr>
            <a:xfrm>
              <a:off x="1313950" y="5220725"/>
              <a:ext cx="65450" cy="15650"/>
            </a:xfrm>
            <a:custGeom>
              <a:rect b="b" l="l" r="r" t="t"/>
              <a:pathLst>
                <a:path extrusionOk="0" h="626" w="2618">
                  <a:moveTo>
                    <a:pt x="81" y="1"/>
                  </a:moveTo>
                  <a:cubicBezTo>
                    <a:pt x="36" y="1"/>
                    <a:pt x="1" y="59"/>
                    <a:pt x="43" y="95"/>
                  </a:cubicBezTo>
                  <a:cubicBezTo>
                    <a:pt x="477" y="447"/>
                    <a:pt x="1076" y="626"/>
                    <a:pt x="1662" y="626"/>
                  </a:cubicBezTo>
                  <a:cubicBezTo>
                    <a:pt x="1973" y="626"/>
                    <a:pt x="2281" y="575"/>
                    <a:pt x="2557" y="473"/>
                  </a:cubicBezTo>
                  <a:cubicBezTo>
                    <a:pt x="2618" y="450"/>
                    <a:pt x="2612" y="351"/>
                    <a:pt x="2549" y="351"/>
                  </a:cubicBezTo>
                  <a:cubicBezTo>
                    <a:pt x="2545" y="351"/>
                    <a:pt x="2540" y="352"/>
                    <a:pt x="2536" y="352"/>
                  </a:cubicBezTo>
                  <a:cubicBezTo>
                    <a:pt x="2277" y="398"/>
                    <a:pt x="2038" y="420"/>
                    <a:pt x="1808" y="420"/>
                  </a:cubicBezTo>
                  <a:cubicBezTo>
                    <a:pt x="1225" y="420"/>
                    <a:pt x="706" y="277"/>
                    <a:pt x="104" y="6"/>
                  </a:cubicBezTo>
                  <a:cubicBezTo>
                    <a:pt x="96" y="2"/>
                    <a:pt x="88"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9"/>
            <p:cNvSpPr/>
            <p:nvPr/>
          </p:nvSpPr>
          <p:spPr>
            <a:xfrm>
              <a:off x="1191975" y="4854550"/>
              <a:ext cx="132900" cy="316800"/>
            </a:xfrm>
            <a:custGeom>
              <a:rect b="b" l="l" r="r" t="t"/>
              <a:pathLst>
                <a:path extrusionOk="0" h="12672" w="5316">
                  <a:moveTo>
                    <a:pt x="5241" y="1"/>
                  </a:moveTo>
                  <a:cubicBezTo>
                    <a:pt x="5230" y="1"/>
                    <a:pt x="5219" y="5"/>
                    <a:pt x="5208" y="14"/>
                  </a:cubicBezTo>
                  <a:cubicBezTo>
                    <a:pt x="4115" y="889"/>
                    <a:pt x="3248" y="2132"/>
                    <a:pt x="2422" y="3254"/>
                  </a:cubicBezTo>
                  <a:cubicBezTo>
                    <a:pt x="1701" y="4235"/>
                    <a:pt x="1011" y="5275"/>
                    <a:pt x="662" y="6453"/>
                  </a:cubicBezTo>
                  <a:cubicBezTo>
                    <a:pt x="1" y="8678"/>
                    <a:pt x="708" y="11021"/>
                    <a:pt x="2301" y="12660"/>
                  </a:cubicBezTo>
                  <a:cubicBezTo>
                    <a:pt x="2309" y="12668"/>
                    <a:pt x="2318" y="12672"/>
                    <a:pt x="2326" y="12672"/>
                  </a:cubicBezTo>
                  <a:cubicBezTo>
                    <a:pt x="2352" y="12672"/>
                    <a:pt x="2373" y="12634"/>
                    <a:pt x="2351" y="12606"/>
                  </a:cubicBezTo>
                  <a:cubicBezTo>
                    <a:pt x="840" y="10853"/>
                    <a:pt x="330" y="8257"/>
                    <a:pt x="1090" y="6067"/>
                  </a:cubicBezTo>
                  <a:cubicBezTo>
                    <a:pt x="1911" y="3714"/>
                    <a:pt x="3818" y="2039"/>
                    <a:pt x="5287" y="107"/>
                  </a:cubicBezTo>
                  <a:cubicBezTo>
                    <a:pt x="5316" y="66"/>
                    <a:pt x="5284"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9"/>
            <p:cNvSpPr/>
            <p:nvPr/>
          </p:nvSpPr>
          <p:spPr>
            <a:xfrm>
              <a:off x="1226875" y="4842225"/>
              <a:ext cx="84800" cy="104750"/>
            </a:xfrm>
            <a:custGeom>
              <a:rect b="b" l="l" r="r" t="t"/>
              <a:pathLst>
                <a:path extrusionOk="0" h="4190" w="3392">
                  <a:moveTo>
                    <a:pt x="3283" y="1"/>
                  </a:moveTo>
                  <a:cubicBezTo>
                    <a:pt x="3263" y="1"/>
                    <a:pt x="3244" y="8"/>
                    <a:pt x="3230" y="25"/>
                  </a:cubicBezTo>
                  <a:cubicBezTo>
                    <a:pt x="2105" y="1314"/>
                    <a:pt x="1205" y="2782"/>
                    <a:pt x="55" y="4053"/>
                  </a:cubicBezTo>
                  <a:cubicBezTo>
                    <a:pt x="1" y="4113"/>
                    <a:pt x="58" y="4190"/>
                    <a:pt x="120" y="4190"/>
                  </a:cubicBezTo>
                  <a:cubicBezTo>
                    <a:pt x="139" y="4190"/>
                    <a:pt x="160" y="4182"/>
                    <a:pt x="177" y="4164"/>
                  </a:cubicBezTo>
                  <a:cubicBezTo>
                    <a:pt x="1348" y="2936"/>
                    <a:pt x="2444" y="1543"/>
                    <a:pt x="3355" y="114"/>
                  </a:cubicBezTo>
                  <a:cubicBezTo>
                    <a:pt x="3391" y="56"/>
                    <a:pt x="3336" y="1"/>
                    <a:pt x="3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9"/>
            <p:cNvSpPr/>
            <p:nvPr/>
          </p:nvSpPr>
          <p:spPr>
            <a:xfrm>
              <a:off x="1189925" y="4894100"/>
              <a:ext cx="130475" cy="223575"/>
            </a:xfrm>
            <a:custGeom>
              <a:rect b="b" l="l" r="r" t="t"/>
              <a:pathLst>
                <a:path extrusionOk="0" h="8943" w="5219">
                  <a:moveTo>
                    <a:pt x="5118" y="0"/>
                  </a:moveTo>
                  <a:cubicBezTo>
                    <a:pt x="5100" y="0"/>
                    <a:pt x="5082" y="7"/>
                    <a:pt x="5065" y="22"/>
                  </a:cubicBezTo>
                  <a:cubicBezTo>
                    <a:pt x="2705" y="2050"/>
                    <a:pt x="1" y="5743"/>
                    <a:pt x="1865" y="8914"/>
                  </a:cubicBezTo>
                  <a:cubicBezTo>
                    <a:pt x="1877" y="8934"/>
                    <a:pt x="1896" y="8942"/>
                    <a:pt x="1916" y="8942"/>
                  </a:cubicBezTo>
                  <a:cubicBezTo>
                    <a:pt x="1956" y="8942"/>
                    <a:pt x="1999" y="8907"/>
                    <a:pt x="1980" y="8864"/>
                  </a:cubicBezTo>
                  <a:cubicBezTo>
                    <a:pt x="1254" y="7232"/>
                    <a:pt x="1440" y="5421"/>
                    <a:pt x="2244" y="3853"/>
                  </a:cubicBezTo>
                  <a:cubicBezTo>
                    <a:pt x="2983" y="2414"/>
                    <a:pt x="4144" y="1339"/>
                    <a:pt x="5172" y="114"/>
                  </a:cubicBezTo>
                  <a:cubicBezTo>
                    <a:pt x="5218" y="61"/>
                    <a:pt x="5172" y="0"/>
                    <a:pt x="5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9"/>
            <p:cNvSpPr/>
            <p:nvPr/>
          </p:nvSpPr>
          <p:spPr>
            <a:xfrm>
              <a:off x="1236200" y="4932425"/>
              <a:ext cx="67350" cy="144175"/>
            </a:xfrm>
            <a:custGeom>
              <a:rect b="b" l="l" r="r" t="t"/>
              <a:pathLst>
                <a:path extrusionOk="0" h="5767" w="2694">
                  <a:moveTo>
                    <a:pt x="2600" y="1"/>
                  </a:moveTo>
                  <a:cubicBezTo>
                    <a:pt x="2585" y="1"/>
                    <a:pt x="2569" y="7"/>
                    <a:pt x="2557" y="20"/>
                  </a:cubicBezTo>
                  <a:cubicBezTo>
                    <a:pt x="1232" y="1570"/>
                    <a:pt x="0" y="3613"/>
                    <a:pt x="303" y="5720"/>
                  </a:cubicBezTo>
                  <a:cubicBezTo>
                    <a:pt x="307" y="5751"/>
                    <a:pt x="332" y="5766"/>
                    <a:pt x="357" y="5766"/>
                  </a:cubicBezTo>
                  <a:cubicBezTo>
                    <a:pt x="384" y="5766"/>
                    <a:pt x="411" y="5748"/>
                    <a:pt x="407" y="5713"/>
                  </a:cubicBezTo>
                  <a:cubicBezTo>
                    <a:pt x="104" y="3570"/>
                    <a:pt x="1568" y="1767"/>
                    <a:pt x="2664" y="96"/>
                  </a:cubicBezTo>
                  <a:cubicBezTo>
                    <a:pt x="2693" y="48"/>
                    <a:pt x="2646" y="1"/>
                    <a:pt x="2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9"/>
            <p:cNvSpPr/>
            <p:nvPr/>
          </p:nvSpPr>
          <p:spPr>
            <a:xfrm>
              <a:off x="1166475" y="5122250"/>
              <a:ext cx="102625" cy="125100"/>
            </a:xfrm>
            <a:custGeom>
              <a:rect b="b" l="l" r="r" t="t"/>
              <a:pathLst>
                <a:path extrusionOk="0" h="5004" w="4105">
                  <a:moveTo>
                    <a:pt x="217" y="1"/>
                  </a:moveTo>
                  <a:cubicBezTo>
                    <a:pt x="176" y="1"/>
                    <a:pt x="134" y="33"/>
                    <a:pt x="132" y="80"/>
                  </a:cubicBezTo>
                  <a:cubicBezTo>
                    <a:pt x="0" y="2155"/>
                    <a:pt x="2010" y="4552"/>
                    <a:pt x="3992" y="5002"/>
                  </a:cubicBezTo>
                  <a:cubicBezTo>
                    <a:pt x="3998" y="5003"/>
                    <a:pt x="4004" y="5004"/>
                    <a:pt x="4009" y="5004"/>
                  </a:cubicBezTo>
                  <a:cubicBezTo>
                    <a:pt x="4079" y="5004"/>
                    <a:pt x="4105" y="4902"/>
                    <a:pt x="4042" y="4867"/>
                  </a:cubicBezTo>
                  <a:cubicBezTo>
                    <a:pt x="3032" y="4348"/>
                    <a:pt x="2146" y="3830"/>
                    <a:pt x="1453" y="2899"/>
                  </a:cubicBezTo>
                  <a:cubicBezTo>
                    <a:pt x="800" y="2017"/>
                    <a:pt x="574" y="1084"/>
                    <a:pt x="285" y="56"/>
                  </a:cubicBezTo>
                  <a:cubicBezTo>
                    <a:pt x="274" y="17"/>
                    <a:pt x="246"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9"/>
            <p:cNvSpPr/>
            <p:nvPr/>
          </p:nvSpPr>
          <p:spPr>
            <a:xfrm>
              <a:off x="1159050" y="5146575"/>
              <a:ext cx="72125" cy="93575"/>
            </a:xfrm>
            <a:custGeom>
              <a:rect b="b" l="l" r="r" t="t"/>
              <a:pathLst>
                <a:path extrusionOk="0" h="3743" w="2885">
                  <a:moveTo>
                    <a:pt x="56" y="1"/>
                  </a:moveTo>
                  <a:cubicBezTo>
                    <a:pt x="27" y="1"/>
                    <a:pt x="0" y="20"/>
                    <a:pt x="4" y="58"/>
                  </a:cubicBezTo>
                  <a:cubicBezTo>
                    <a:pt x="175" y="1575"/>
                    <a:pt x="1433" y="3104"/>
                    <a:pt x="2793" y="3739"/>
                  </a:cubicBezTo>
                  <a:cubicBezTo>
                    <a:pt x="2798" y="3741"/>
                    <a:pt x="2803" y="3742"/>
                    <a:pt x="2809" y="3742"/>
                  </a:cubicBezTo>
                  <a:cubicBezTo>
                    <a:pt x="2847" y="3742"/>
                    <a:pt x="2884" y="3689"/>
                    <a:pt x="2843" y="3661"/>
                  </a:cubicBezTo>
                  <a:cubicBezTo>
                    <a:pt x="2204" y="3204"/>
                    <a:pt x="1626" y="2736"/>
                    <a:pt x="1146" y="2107"/>
                  </a:cubicBezTo>
                  <a:cubicBezTo>
                    <a:pt x="661" y="1472"/>
                    <a:pt x="414" y="761"/>
                    <a:pt x="114" y="37"/>
                  </a:cubicBezTo>
                  <a:cubicBezTo>
                    <a:pt x="103" y="13"/>
                    <a:pt x="79"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9"/>
            <p:cNvSpPr/>
            <p:nvPr/>
          </p:nvSpPr>
          <p:spPr>
            <a:xfrm>
              <a:off x="1149900" y="5155875"/>
              <a:ext cx="59075" cy="85000"/>
            </a:xfrm>
            <a:custGeom>
              <a:rect b="b" l="l" r="r" t="t"/>
              <a:pathLst>
                <a:path extrusionOk="0" h="3400" w="2363">
                  <a:moveTo>
                    <a:pt x="61" y="1"/>
                  </a:moveTo>
                  <a:cubicBezTo>
                    <a:pt x="31" y="1"/>
                    <a:pt x="0" y="22"/>
                    <a:pt x="2" y="61"/>
                  </a:cubicBezTo>
                  <a:cubicBezTo>
                    <a:pt x="73" y="1439"/>
                    <a:pt x="1130" y="2764"/>
                    <a:pt x="2309" y="3396"/>
                  </a:cubicBezTo>
                  <a:cubicBezTo>
                    <a:pt x="2313" y="3398"/>
                    <a:pt x="2317" y="3399"/>
                    <a:pt x="2321" y="3399"/>
                  </a:cubicBezTo>
                  <a:cubicBezTo>
                    <a:pt x="2345" y="3399"/>
                    <a:pt x="2362" y="3368"/>
                    <a:pt x="2341" y="3350"/>
                  </a:cubicBezTo>
                  <a:cubicBezTo>
                    <a:pt x="1166" y="2446"/>
                    <a:pt x="609" y="1400"/>
                    <a:pt x="116" y="39"/>
                  </a:cubicBezTo>
                  <a:cubicBezTo>
                    <a:pt x="107" y="13"/>
                    <a:pt x="84"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39"/>
            <p:cNvSpPr/>
            <p:nvPr/>
          </p:nvSpPr>
          <p:spPr>
            <a:xfrm>
              <a:off x="1148350" y="5181350"/>
              <a:ext cx="50850" cy="72725"/>
            </a:xfrm>
            <a:custGeom>
              <a:rect b="b" l="l" r="r" t="t"/>
              <a:pathLst>
                <a:path extrusionOk="0" h="2909" w="2034">
                  <a:moveTo>
                    <a:pt x="63" y="0"/>
                  </a:moveTo>
                  <a:cubicBezTo>
                    <a:pt x="31" y="0"/>
                    <a:pt x="0" y="29"/>
                    <a:pt x="7" y="70"/>
                  </a:cubicBezTo>
                  <a:cubicBezTo>
                    <a:pt x="228" y="1220"/>
                    <a:pt x="1025" y="2216"/>
                    <a:pt x="1946" y="2899"/>
                  </a:cubicBezTo>
                  <a:cubicBezTo>
                    <a:pt x="1955" y="2905"/>
                    <a:pt x="1965" y="2908"/>
                    <a:pt x="1973" y="2908"/>
                  </a:cubicBezTo>
                  <a:cubicBezTo>
                    <a:pt x="2007" y="2908"/>
                    <a:pt x="2033" y="2866"/>
                    <a:pt x="2000" y="2838"/>
                  </a:cubicBezTo>
                  <a:cubicBezTo>
                    <a:pt x="1068" y="2081"/>
                    <a:pt x="546" y="1138"/>
                    <a:pt x="114" y="38"/>
                  </a:cubicBezTo>
                  <a:cubicBezTo>
                    <a:pt x="103" y="12"/>
                    <a:pt x="83"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39"/>
            <p:cNvSpPr/>
            <p:nvPr/>
          </p:nvSpPr>
          <p:spPr>
            <a:xfrm>
              <a:off x="1152200" y="5212475"/>
              <a:ext cx="36725" cy="47825"/>
            </a:xfrm>
            <a:custGeom>
              <a:rect b="b" l="l" r="r" t="t"/>
              <a:pathLst>
                <a:path extrusionOk="0" h="1913" w="1469">
                  <a:moveTo>
                    <a:pt x="88" y="0"/>
                  </a:moveTo>
                  <a:cubicBezTo>
                    <a:pt x="45" y="0"/>
                    <a:pt x="1" y="39"/>
                    <a:pt x="17" y="89"/>
                  </a:cubicBezTo>
                  <a:cubicBezTo>
                    <a:pt x="250" y="793"/>
                    <a:pt x="792" y="1414"/>
                    <a:pt x="1338" y="1896"/>
                  </a:cubicBezTo>
                  <a:cubicBezTo>
                    <a:pt x="1351" y="1908"/>
                    <a:pt x="1366" y="1913"/>
                    <a:pt x="1379" y="1913"/>
                  </a:cubicBezTo>
                  <a:cubicBezTo>
                    <a:pt x="1428" y="1913"/>
                    <a:pt x="1469" y="1849"/>
                    <a:pt x="1424" y="1807"/>
                  </a:cubicBezTo>
                  <a:cubicBezTo>
                    <a:pt x="863" y="1282"/>
                    <a:pt x="520" y="682"/>
                    <a:pt x="142" y="32"/>
                  </a:cubicBezTo>
                  <a:cubicBezTo>
                    <a:pt x="129" y="10"/>
                    <a:pt x="109"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9"/>
            <p:cNvSpPr/>
            <p:nvPr/>
          </p:nvSpPr>
          <p:spPr>
            <a:xfrm>
              <a:off x="1289975" y="5329550"/>
              <a:ext cx="130875" cy="40725"/>
            </a:xfrm>
            <a:custGeom>
              <a:rect b="b" l="l" r="r" t="t"/>
              <a:pathLst>
                <a:path extrusionOk="0" h="1629" w="5235">
                  <a:moveTo>
                    <a:pt x="66" y="0"/>
                  </a:moveTo>
                  <a:cubicBezTo>
                    <a:pt x="30" y="0"/>
                    <a:pt x="0" y="45"/>
                    <a:pt x="24" y="78"/>
                  </a:cubicBezTo>
                  <a:cubicBezTo>
                    <a:pt x="785" y="1170"/>
                    <a:pt x="2251" y="1628"/>
                    <a:pt x="3626" y="1628"/>
                  </a:cubicBezTo>
                  <a:cubicBezTo>
                    <a:pt x="4160" y="1628"/>
                    <a:pt x="4681" y="1559"/>
                    <a:pt x="5141" y="1431"/>
                  </a:cubicBezTo>
                  <a:cubicBezTo>
                    <a:pt x="5235" y="1405"/>
                    <a:pt x="5197" y="1275"/>
                    <a:pt x="5111" y="1275"/>
                  </a:cubicBezTo>
                  <a:cubicBezTo>
                    <a:pt x="5105" y="1275"/>
                    <a:pt x="5098" y="1276"/>
                    <a:pt x="5092" y="1277"/>
                  </a:cubicBezTo>
                  <a:cubicBezTo>
                    <a:pt x="4677" y="1370"/>
                    <a:pt x="4255" y="1418"/>
                    <a:pt x="3833" y="1418"/>
                  </a:cubicBezTo>
                  <a:cubicBezTo>
                    <a:pt x="3329" y="1418"/>
                    <a:pt x="2826" y="1350"/>
                    <a:pt x="2338" y="1210"/>
                  </a:cubicBezTo>
                  <a:cubicBezTo>
                    <a:pt x="1474" y="959"/>
                    <a:pt x="841" y="456"/>
                    <a:pt x="88" y="6"/>
                  </a:cubicBezTo>
                  <a:cubicBezTo>
                    <a:pt x="81" y="2"/>
                    <a:pt x="7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39"/>
            <p:cNvSpPr/>
            <p:nvPr/>
          </p:nvSpPr>
          <p:spPr>
            <a:xfrm>
              <a:off x="1299475" y="5327925"/>
              <a:ext cx="70475" cy="30925"/>
            </a:xfrm>
            <a:custGeom>
              <a:rect b="b" l="l" r="r" t="t"/>
              <a:pathLst>
                <a:path extrusionOk="0" h="1237" w="2819">
                  <a:moveTo>
                    <a:pt x="72" y="1"/>
                  </a:moveTo>
                  <a:cubicBezTo>
                    <a:pt x="28" y="1"/>
                    <a:pt x="1" y="60"/>
                    <a:pt x="37" y="96"/>
                  </a:cubicBezTo>
                  <a:cubicBezTo>
                    <a:pt x="693" y="779"/>
                    <a:pt x="1811" y="1092"/>
                    <a:pt x="2715" y="1235"/>
                  </a:cubicBezTo>
                  <a:cubicBezTo>
                    <a:pt x="2719" y="1236"/>
                    <a:pt x="2723" y="1236"/>
                    <a:pt x="2726" y="1236"/>
                  </a:cubicBezTo>
                  <a:cubicBezTo>
                    <a:pt x="2799" y="1236"/>
                    <a:pt x="2819" y="1128"/>
                    <a:pt x="2744" y="1114"/>
                  </a:cubicBezTo>
                  <a:cubicBezTo>
                    <a:pt x="2244" y="1014"/>
                    <a:pt x="1761" y="868"/>
                    <a:pt x="1297" y="660"/>
                  </a:cubicBezTo>
                  <a:cubicBezTo>
                    <a:pt x="876" y="471"/>
                    <a:pt x="508" y="200"/>
                    <a:pt x="97" y="7"/>
                  </a:cubicBezTo>
                  <a:cubicBezTo>
                    <a:pt x="88" y="3"/>
                    <a:pt x="80"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39"/>
            <p:cNvSpPr/>
            <p:nvPr/>
          </p:nvSpPr>
          <p:spPr>
            <a:xfrm>
              <a:off x="1312600" y="5322400"/>
              <a:ext cx="47025" cy="20475"/>
            </a:xfrm>
            <a:custGeom>
              <a:rect b="b" l="l" r="r" t="t"/>
              <a:pathLst>
                <a:path extrusionOk="0" h="819" w="1881">
                  <a:moveTo>
                    <a:pt x="77" y="1"/>
                  </a:moveTo>
                  <a:cubicBezTo>
                    <a:pt x="35" y="1"/>
                    <a:pt x="0" y="57"/>
                    <a:pt x="30" y="92"/>
                  </a:cubicBezTo>
                  <a:cubicBezTo>
                    <a:pt x="376" y="553"/>
                    <a:pt x="1205" y="739"/>
                    <a:pt x="1744" y="817"/>
                  </a:cubicBezTo>
                  <a:cubicBezTo>
                    <a:pt x="1749" y="818"/>
                    <a:pt x="1755" y="818"/>
                    <a:pt x="1760" y="818"/>
                  </a:cubicBezTo>
                  <a:cubicBezTo>
                    <a:pt x="1854" y="818"/>
                    <a:pt x="1881" y="669"/>
                    <a:pt x="1779" y="653"/>
                  </a:cubicBezTo>
                  <a:cubicBezTo>
                    <a:pt x="1447" y="599"/>
                    <a:pt x="1129" y="514"/>
                    <a:pt x="822" y="378"/>
                  </a:cubicBezTo>
                  <a:cubicBezTo>
                    <a:pt x="572" y="268"/>
                    <a:pt x="348" y="82"/>
                    <a:pt x="90" y="3"/>
                  </a:cubicBezTo>
                  <a:cubicBezTo>
                    <a:pt x="86" y="1"/>
                    <a:pt x="82"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9"/>
            <p:cNvSpPr/>
            <p:nvPr/>
          </p:nvSpPr>
          <p:spPr>
            <a:xfrm>
              <a:off x="1335750" y="5318500"/>
              <a:ext cx="20950" cy="11475"/>
            </a:xfrm>
            <a:custGeom>
              <a:rect b="b" l="l" r="r" t="t"/>
              <a:pathLst>
                <a:path extrusionOk="0" h="459" w="838">
                  <a:moveTo>
                    <a:pt x="118" y="0"/>
                  </a:moveTo>
                  <a:cubicBezTo>
                    <a:pt x="98" y="0"/>
                    <a:pt x="77" y="4"/>
                    <a:pt x="57" y="12"/>
                  </a:cubicBezTo>
                  <a:cubicBezTo>
                    <a:pt x="25" y="27"/>
                    <a:pt x="0" y="63"/>
                    <a:pt x="14" y="98"/>
                  </a:cubicBezTo>
                  <a:cubicBezTo>
                    <a:pt x="50" y="213"/>
                    <a:pt x="178" y="241"/>
                    <a:pt x="279" y="284"/>
                  </a:cubicBezTo>
                  <a:cubicBezTo>
                    <a:pt x="403" y="338"/>
                    <a:pt x="525" y="394"/>
                    <a:pt x="650" y="448"/>
                  </a:cubicBezTo>
                  <a:cubicBezTo>
                    <a:pt x="665" y="455"/>
                    <a:pt x="679" y="458"/>
                    <a:pt x="693" y="458"/>
                  </a:cubicBezTo>
                  <a:cubicBezTo>
                    <a:pt x="784" y="458"/>
                    <a:pt x="838" y="323"/>
                    <a:pt x="739" y="274"/>
                  </a:cubicBezTo>
                  <a:cubicBezTo>
                    <a:pt x="617" y="216"/>
                    <a:pt x="493" y="159"/>
                    <a:pt x="371" y="102"/>
                  </a:cubicBezTo>
                  <a:cubicBezTo>
                    <a:pt x="293" y="64"/>
                    <a:pt x="205"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9"/>
            <p:cNvSpPr/>
            <p:nvPr/>
          </p:nvSpPr>
          <p:spPr>
            <a:xfrm>
              <a:off x="1346650" y="5304525"/>
              <a:ext cx="16425" cy="16175"/>
            </a:xfrm>
            <a:custGeom>
              <a:rect b="b" l="l" r="r" t="t"/>
              <a:pathLst>
                <a:path extrusionOk="0" h="647" w="657">
                  <a:moveTo>
                    <a:pt x="379" y="1"/>
                  </a:moveTo>
                  <a:cubicBezTo>
                    <a:pt x="284" y="1"/>
                    <a:pt x="232" y="138"/>
                    <a:pt x="331" y="197"/>
                  </a:cubicBezTo>
                  <a:cubicBezTo>
                    <a:pt x="385" y="233"/>
                    <a:pt x="392" y="322"/>
                    <a:pt x="349" y="361"/>
                  </a:cubicBezTo>
                  <a:cubicBezTo>
                    <a:pt x="318" y="396"/>
                    <a:pt x="314" y="432"/>
                    <a:pt x="328" y="464"/>
                  </a:cubicBezTo>
                  <a:cubicBezTo>
                    <a:pt x="239" y="450"/>
                    <a:pt x="181" y="375"/>
                    <a:pt x="96" y="353"/>
                  </a:cubicBezTo>
                  <a:cubicBezTo>
                    <a:pt x="91" y="352"/>
                    <a:pt x="86" y="351"/>
                    <a:pt x="82" y="351"/>
                  </a:cubicBezTo>
                  <a:cubicBezTo>
                    <a:pt x="56" y="351"/>
                    <a:pt x="27" y="373"/>
                    <a:pt x="24" y="400"/>
                  </a:cubicBezTo>
                  <a:cubicBezTo>
                    <a:pt x="0" y="572"/>
                    <a:pt x="198" y="647"/>
                    <a:pt x="337" y="647"/>
                  </a:cubicBezTo>
                  <a:cubicBezTo>
                    <a:pt x="340" y="647"/>
                    <a:pt x="343" y="647"/>
                    <a:pt x="346" y="647"/>
                  </a:cubicBezTo>
                  <a:cubicBezTo>
                    <a:pt x="417" y="647"/>
                    <a:pt x="443" y="586"/>
                    <a:pt x="425" y="533"/>
                  </a:cubicBezTo>
                  <a:lnTo>
                    <a:pt x="425" y="533"/>
                  </a:lnTo>
                  <a:cubicBezTo>
                    <a:pt x="428" y="533"/>
                    <a:pt x="431" y="533"/>
                    <a:pt x="434" y="533"/>
                  </a:cubicBezTo>
                  <a:cubicBezTo>
                    <a:pt x="456" y="533"/>
                    <a:pt x="481" y="522"/>
                    <a:pt x="507" y="503"/>
                  </a:cubicBezTo>
                  <a:cubicBezTo>
                    <a:pt x="657" y="368"/>
                    <a:pt x="610" y="93"/>
                    <a:pt x="425" y="11"/>
                  </a:cubicBezTo>
                  <a:cubicBezTo>
                    <a:pt x="409" y="4"/>
                    <a:pt x="393"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9"/>
            <p:cNvSpPr/>
            <p:nvPr/>
          </p:nvSpPr>
          <p:spPr>
            <a:xfrm>
              <a:off x="1622150" y="5275175"/>
              <a:ext cx="64750" cy="46775"/>
            </a:xfrm>
            <a:custGeom>
              <a:rect b="b" l="l" r="r" t="t"/>
              <a:pathLst>
                <a:path extrusionOk="0" h="1871" w="2590">
                  <a:moveTo>
                    <a:pt x="40" y="1"/>
                  </a:moveTo>
                  <a:cubicBezTo>
                    <a:pt x="20" y="1"/>
                    <a:pt x="1" y="19"/>
                    <a:pt x="11" y="42"/>
                  </a:cubicBezTo>
                  <a:cubicBezTo>
                    <a:pt x="214" y="556"/>
                    <a:pt x="722" y="985"/>
                    <a:pt x="1157" y="1306"/>
                  </a:cubicBezTo>
                  <a:cubicBezTo>
                    <a:pt x="1568" y="1610"/>
                    <a:pt x="2011" y="1870"/>
                    <a:pt x="2532" y="1870"/>
                  </a:cubicBezTo>
                  <a:cubicBezTo>
                    <a:pt x="2583" y="1870"/>
                    <a:pt x="2590" y="1788"/>
                    <a:pt x="2540" y="1781"/>
                  </a:cubicBezTo>
                  <a:cubicBezTo>
                    <a:pt x="1429" y="1674"/>
                    <a:pt x="829" y="667"/>
                    <a:pt x="61" y="9"/>
                  </a:cubicBezTo>
                  <a:cubicBezTo>
                    <a:pt x="55" y="4"/>
                    <a:pt x="47"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9"/>
            <p:cNvSpPr/>
            <p:nvPr/>
          </p:nvSpPr>
          <p:spPr>
            <a:xfrm>
              <a:off x="1610550" y="5281625"/>
              <a:ext cx="43725" cy="39900"/>
            </a:xfrm>
            <a:custGeom>
              <a:rect b="b" l="l" r="r" t="t"/>
              <a:pathLst>
                <a:path extrusionOk="0" h="1596" w="1749">
                  <a:moveTo>
                    <a:pt x="91" y="1"/>
                  </a:moveTo>
                  <a:cubicBezTo>
                    <a:pt x="47" y="1"/>
                    <a:pt x="1" y="44"/>
                    <a:pt x="22" y="91"/>
                  </a:cubicBezTo>
                  <a:cubicBezTo>
                    <a:pt x="322" y="741"/>
                    <a:pt x="1032" y="1256"/>
                    <a:pt x="1646" y="1587"/>
                  </a:cubicBezTo>
                  <a:cubicBezTo>
                    <a:pt x="1656" y="1593"/>
                    <a:pt x="1665" y="1595"/>
                    <a:pt x="1673" y="1595"/>
                  </a:cubicBezTo>
                  <a:cubicBezTo>
                    <a:pt x="1722" y="1595"/>
                    <a:pt x="1749" y="1517"/>
                    <a:pt x="1697" y="1484"/>
                  </a:cubicBezTo>
                  <a:cubicBezTo>
                    <a:pt x="1379" y="1287"/>
                    <a:pt x="1082" y="1059"/>
                    <a:pt x="810" y="798"/>
                  </a:cubicBezTo>
                  <a:cubicBezTo>
                    <a:pt x="561" y="559"/>
                    <a:pt x="375" y="266"/>
                    <a:pt x="136" y="20"/>
                  </a:cubicBezTo>
                  <a:cubicBezTo>
                    <a:pt x="124" y="6"/>
                    <a:pt x="108"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9"/>
            <p:cNvSpPr/>
            <p:nvPr/>
          </p:nvSpPr>
          <p:spPr>
            <a:xfrm>
              <a:off x="1602600" y="5290850"/>
              <a:ext cx="25375" cy="26325"/>
            </a:xfrm>
            <a:custGeom>
              <a:rect b="b" l="l" r="r" t="t"/>
              <a:pathLst>
                <a:path extrusionOk="0" h="1053" w="1015">
                  <a:moveTo>
                    <a:pt x="94" y="1"/>
                  </a:moveTo>
                  <a:cubicBezTo>
                    <a:pt x="49" y="1"/>
                    <a:pt x="0" y="39"/>
                    <a:pt x="22" y="90"/>
                  </a:cubicBezTo>
                  <a:cubicBezTo>
                    <a:pt x="104" y="261"/>
                    <a:pt x="250" y="411"/>
                    <a:pt x="379" y="554"/>
                  </a:cubicBezTo>
                  <a:cubicBezTo>
                    <a:pt x="528" y="722"/>
                    <a:pt x="693" y="882"/>
                    <a:pt x="861" y="1032"/>
                  </a:cubicBezTo>
                  <a:cubicBezTo>
                    <a:pt x="876" y="1046"/>
                    <a:pt x="893" y="1052"/>
                    <a:pt x="909" y="1052"/>
                  </a:cubicBezTo>
                  <a:cubicBezTo>
                    <a:pt x="966" y="1052"/>
                    <a:pt x="1014" y="976"/>
                    <a:pt x="961" y="925"/>
                  </a:cubicBezTo>
                  <a:cubicBezTo>
                    <a:pt x="811" y="786"/>
                    <a:pt x="665" y="640"/>
                    <a:pt x="528" y="486"/>
                  </a:cubicBezTo>
                  <a:cubicBezTo>
                    <a:pt x="397" y="336"/>
                    <a:pt x="286" y="150"/>
                    <a:pt x="136" y="15"/>
                  </a:cubicBezTo>
                  <a:cubicBezTo>
                    <a:pt x="124" y="5"/>
                    <a:pt x="109"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39"/>
            <p:cNvSpPr/>
            <p:nvPr/>
          </p:nvSpPr>
          <p:spPr>
            <a:xfrm>
              <a:off x="1592350" y="5296200"/>
              <a:ext cx="25925" cy="26400"/>
            </a:xfrm>
            <a:custGeom>
              <a:rect b="b" l="l" r="r" t="t"/>
              <a:pathLst>
                <a:path extrusionOk="0" h="1056" w="1037">
                  <a:moveTo>
                    <a:pt x="111" y="1"/>
                  </a:moveTo>
                  <a:cubicBezTo>
                    <a:pt x="54" y="1"/>
                    <a:pt x="0" y="69"/>
                    <a:pt x="39" y="126"/>
                  </a:cubicBezTo>
                  <a:cubicBezTo>
                    <a:pt x="274" y="458"/>
                    <a:pt x="600" y="754"/>
                    <a:pt x="892" y="1037"/>
                  </a:cubicBezTo>
                  <a:cubicBezTo>
                    <a:pt x="906" y="1050"/>
                    <a:pt x="921" y="1055"/>
                    <a:pt x="935" y="1055"/>
                  </a:cubicBezTo>
                  <a:cubicBezTo>
                    <a:pt x="989" y="1055"/>
                    <a:pt x="1036" y="981"/>
                    <a:pt x="986" y="933"/>
                  </a:cubicBezTo>
                  <a:cubicBezTo>
                    <a:pt x="699" y="640"/>
                    <a:pt x="450" y="312"/>
                    <a:pt x="160" y="22"/>
                  </a:cubicBezTo>
                  <a:cubicBezTo>
                    <a:pt x="145" y="7"/>
                    <a:pt x="128"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9"/>
            <p:cNvSpPr/>
            <p:nvPr/>
          </p:nvSpPr>
          <p:spPr>
            <a:xfrm>
              <a:off x="1582975" y="5304275"/>
              <a:ext cx="21425" cy="20675"/>
            </a:xfrm>
            <a:custGeom>
              <a:rect b="b" l="l" r="r" t="t"/>
              <a:pathLst>
                <a:path extrusionOk="0" h="827" w="857">
                  <a:moveTo>
                    <a:pt x="105" y="1"/>
                  </a:moveTo>
                  <a:cubicBezTo>
                    <a:pt x="51" y="1"/>
                    <a:pt x="1" y="68"/>
                    <a:pt x="36" y="124"/>
                  </a:cubicBezTo>
                  <a:cubicBezTo>
                    <a:pt x="204" y="388"/>
                    <a:pt x="464" y="614"/>
                    <a:pt x="703" y="810"/>
                  </a:cubicBezTo>
                  <a:cubicBezTo>
                    <a:pt x="718" y="822"/>
                    <a:pt x="733" y="827"/>
                    <a:pt x="748" y="827"/>
                  </a:cubicBezTo>
                  <a:cubicBezTo>
                    <a:pt x="807" y="827"/>
                    <a:pt x="857" y="751"/>
                    <a:pt x="799" y="699"/>
                  </a:cubicBezTo>
                  <a:cubicBezTo>
                    <a:pt x="568" y="492"/>
                    <a:pt x="378" y="246"/>
                    <a:pt x="156" y="24"/>
                  </a:cubicBezTo>
                  <a:cubicBezTo>
                    <a:pt x="141" y="8"/>
                    <a:pt x="123" y="1"/>
                    <a:pt x="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9"/>
            <p:cNvSpPr/>
            <p:nvPr/>
          </p:nvSpPr>
          <p:spPr>
            <a:xfrm>
              <a:off x="1576875" y="5309900"/>
              <a:ext cx="13675" cy="15200"/>
            </a:xfrm>
            <a:custGeom>
              <a:rect b="b" l="l" r="r" t="t"/>
              <a:pathLst>
                <a:path extrusionOk="0" h="608" w="547">
                  <a:moveTo>
                    <a:pt x="98" y="0"/>
                  </a:moveTo>
                  <a:cubicBezTo>
                    <a:pt x="58" y="0"/>
                    <a:pt x="19" y="45"/>
                    <a:pt x="22" y="85"/>
                  </a:cubicBezTo>
                  <a:cubicBezTo>
                    <a:pt x="26" y="135"/>
                    <a:pt x="51" y="181"/>
                    <a:pt x="79" y="221"/>
                  </a:cubicBezTo>
                  <a:cubicBezTo>
                    <a:pt x="77" y="220"/>
                    <a:pt x="74" y="220"/>
                    <a:pt x="72" y="220"/>
                  </a:cubicBezTo>
                  <a:cubicBezTo>
                    <a:pt x="36" y="220"/>
                    <a:pt x="1" y="245"/>
                    <a:pt x="1" y="288"/>
                  </a:cubicBezTo>
                  <a:cubicBezTo>
                    <a:pt x="4" y="382"/>
                    <a:pt x="94" y="438"/>
                    <a:pt x="165" y="485"/>
                  </a:cubicBezTo>
                  <a:cubicBezTo>
                    <a:pt x="229" y="528"/>
                    <a:pt x="298" y="557"/>
                    <a:pt x="369" y="585"/>
                  </a:cubicBezTo>
                  <a:cubicBezTo>
                    <a:pt x="389" y="600"/>
                    <a:pt x="413" y="607"/>
                    <a:pt x="437" y="607"/>
                  </a:cubicBezTo>
                  <a:cubicBezTo>
                    <a:pt x="441" y="607"/>
                    <a:pt x="446" y="607"/>
                    <a:pt x="451" y="606"/>
                  </a:cubicBezTo>
                  <a:cubicBezTo>
                    <a:pt x="469" y="603"/>
                    <a:pt x="483" y="596"/>
                    <a:pt x="494" y="585"/>
                  </a:cubicBezTo>
                  <a:cubicBezTo>
                    <a:pt x="529" y="560"/>
                    <a:pt x="547" y="514"/>
                    <a:pt x="515" y="468"/>
                  </a:cubicBezTo>
                  <a:cubicBezTo>
                    <a:pt x="448" y="378"/>
                    <a:pt x="383" y="292"/>
                    <a:pt x="319" y="206"/>
                  </a:cubicBezTo>
                  <a:cubicBezTo>
                    <a:pt x="258" y="128"/>
                    <a:pt x="215" y="35"/>
                    <a:pt x="115" y="3"/>
                  </a:cubicBezTo>
                  <a:cubicBezTo>
                    <a:pt x="109" y="1"/>
                    <a:pt x="104"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9"/>
            <p:cNvSpPr/>
            <p:nvPr/>
          </p:nvSpPr>
          <p:spPr>
            <a:xfrm>
              <a:off x="1558450" y="5228175"/>
              <a:ext cx="17600" cy="12275"/>
            </a:xfrm>
            <a:custGeom>
              <a:rect b="b" l="l" r="r" t="t"/>
              <a:pathLst>
                <a:path extrusionOk="0" h="491" w="704">
                  <a:moveTo>
                    <a:pt x="641" y="0"/>
                  </a:moveTo>
                  <a:cubicBezTo>
                    <a:pt x="639" y="0"/>
                    <a:pt x="637" y="0"/>
                    <a:pt x="634" y="0"/>
                  </a:cubicBezTo>
                  <a:cubicBezTo>
                    <a:pt x="413" y="36"/>
                    <a:pt x="267" y="186"/>
                    <a:pt x="95" y="312"/>
                  </a:cubicBezTo>
                  <a:cubicBezTo>
                    <a:pt x="1" y="378"/>
                    <a:pt x="78" y="491"/>
                    <a:pt x="154" y="491"/>
                  </a:cubicBezTo>
                  <a:cubicBezTo>
                    <a:pt x="176" y="491"/>
                    <a:pt x="198" y="481"/>
                    <a:pt x="216" y="458"/>
                  </a:cubicBezTo>
                  <a:cubicBezTo>
                    <a:pt x="334" y="304"/>
                    <a:pt x="520" y="229"/>
                    <a:pt x="666" y="111"/>
                  </a:cubicBezTo>
                  <a:cubicBezTo>
                    <a:pt x="704" y="80"/>
                    <a:pt x="699"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9"/>
            <p:cNvSpPr/>
            <p:nvPr/>
          </p:nvSpPr>
          <p:spPr>
            <a:xfrm>
              <a:off x="1497850" y="5175850"/>
              <a:ext cx="106675" cy="34650"/>
            </a:xfrm>
            <a:custGeom>
              <a:rect b="b" l="l" r="r" t="t"/>
              <a:pathLst>
                <a:path extrusionOk="0" h="1386" w="4267">
                  <a:moveTo>
                    <a:pt x="171" y="1"/>
                  </a:moveTo>
                  <a:cubicBezTo>
                    <a:pt x="83" y="1"/>
                    <a:pt x="1" y="80"/>
                    <a:pt x="30" y="183"/>
                  </a:cubicBezTo>
                  <a:cubicBezTo>
                    <a:pt x="144" y="583"/>
                    <a:pt x="408" y="958"/>
                    <a:pt x="805" y="1122"/>
                  </a:cubicBezTo>
                  <a:cubicBezTo>
                    <a:pt x="936" y="1177"/>
                    <a:pt x="1056" y="1198"/>
                    <a:pt x="1170" y="1198"/>
                  </a:cubicBezTo>
                  <a:cubicBezTo>
                    <a:pt x="1424" y="1198"/>
                    <a:pt x="1654" y="1093"/>
                    <a:pt x="1929" y="1004"/>
                  </a:cubicBezTo>
                  <a:cubicBezTo>
                    <a:pt x="1985" y="986"/>
                    <a:pt x="2037" y="978"/>
                    <a:pt x="2086" y="978"/>
                  </a:cubicBezTo>
                  <a:cubicBezTo>
                    <a:pt x="2428" y="978"/>
                    <a:pt x="2645" y="1355"/>
                    <a:pt x="3073" y="1383"/>
                  </a:cubicBezTo>
                  <a:cubicBezTo>
                    <a:pt x="3098" y="1385"/>
                    <a:pt x="3124" y="1385"/>
                    <a:pt x="3149" y="1385"/>
                  </a:cubicBezTo>
                  <a:cubicBezTo>
                    <a:pt x="3561" y="1385"/>
                    <a:pt x="3931" y="1171"/>
                    <a:pt x="4187" y="854"/>
                  </a:cubicBezTo>
                  <a:cubicBezTo>
                    <a:pt x="4266" y="756"/>
                    <a:pt x="4198" y="611"/>
                    <a:pt x="4082" y="611"/>
                  </a:cubicBezTo>
                  <a:cubicBezTo>
                    <a:pt x="4068" y="611"/>
                    <a:pt x="4053" y="614"/>
                    <a:pt x="4037" y="618"/>
                  </a:cubicBezTo>
                  <a:cubicBezTo>
                    <a:pt x="3808" y="687"/>
                    <a:pt x="3615" y="765"/>
                    <a:pt x="3373" y="776"/>
                  </a:cubicBezTo>
                  <a:cubicBezTo>
                    <a:pt x="3359" y="777"/>
                    <a:pt x="3346" y="777"/>
                    <a:pt x="3333" y="777"/>
                  </a:cubicBezTo>
                  <a:cubicBezTo>
                    <a:pt x="2979" y="777"/>
                    <a:pt x="2918" y="542"/>
                    <a:pt x="2597" y="387"/>
                  </a:cubicBezTo>
                  <a:cubicBezTo>
                    <a:pt x="2482" y="329"/>
                    <a:pt x="2367" y="268"/>
                    <a:pt x="2233" y="268"/>
                  </a:cubicBezTo>
                  <a:cubicBezTo>
                    <a:pt x="2226" y="268"/>
                    <a:pt x="2219" y="268"/>
                    <a:pt x="2211" y="269"/>
                  </a:cubicBezTo>
                  <a:cubicBezTo>
                    <a:pt x="1965" y="287"/>
                    <a:pt x="1794" y="501"/>
                    <a:pt x="1573" y="575"/>
                  </a:cubicBezTo>
                  <a:cubicBezTo>
                    <a:pt x="1472" y="610"/>
                    <a:pt x="1378" y="625"/>
                    <a:pt x="1290" y="625"/>
                  </a:cubicBezTo>
                  <a:cubicBezTo>
                    <a:pt x="882" y="625"/>
                    <a:pt x="593" y="300"/>
                    <a:pt x="262" y="33"/>
                  </a:cubicBezTo>
                  <a:cubicBezTo>
                    <a:pt x="234" y="11"/>
                    <a:pt x="202"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39"/>
            <p:cNvSpPr/>
            <p:nvPr/>
          </p:nvSpPr>
          <p:spPr>
            <a:xfrm>
              <a:off x="1482875" y="4546550"/>
              <a:ext cx="63475" cy="220500"/>
            </a:xfrm>
            <a:custGeom>
              <a:rect b="b" l="l" r="r" t="t"/>
              <a:pathLst>
                <a:path extrusionOk="0" h="8820" w="2539">
                  <a:moveTo>
                    <a:pt x="45" y="1"/>
                  </a:moveTo>
                  <a:cubicBezTo>
                    <a:pt x="23" y="1"/>
                    <a:pt x="1" y="19"/>
                    <a:pt x="8" y="45"/>
                  </a:cubicBezTo>
                  <a:cubicBezTo>
                    <a:pt x="886" y="2945"/>
                    <a:pt x="1800" y="5809"/>
                    <a:pt x="2425" y="8781"/>
                  </a:cubicBezTo>
                  <a:cubicBezTo>
                    <a:pt x="2430" y="8808"/>
                    <a:pt x="2449" y="8820"/>
                    <a:pt x="2469" y="8820"/>
                  </a:cubicBezTo>
                  <a:cubicBezTo>
                    <a:pt x="2502" y="8820"/>
                    <a:pt x="2539" y="8790"/>
                    <a:pt x="2532" y="8748"/>
                  </a:cubicBezTo>
                  <a:cubicBezTo>
                    <a:pt x="1953" y="5798"/>
                    <a:pt x="1233" y="2806"/>
                    <a:pt x="79" y="24"/>
                  </a:cubicBezTo>
                  <a:cubicBezTo>
                    <a:pt x="72" y="8"/>
                    <a:pt x="58"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9"/>
            <p:cNvSpPr/>
            <p:nvPr/>
          </p:nvSpPr>
          <p:spPr>
            <a:xfrm>
              <a:off x="1493400" y="4553000"/>
              <a:ext cx="48325" cy="131150"/>
            </a:xfrm>
            <a:custGeom>
              <a:rect b="b" l="l" r="r" t="t"/>
              <a:pathLst>
                <a:path extrusionOk="0" h="5246" w="1933">
                  <a:moveTo>
                    <a:pt x="42" y="0"/>
                  </a:moveTo>
                  <a:cubicBezTo>
                    <a:pt x="20" y="0"/>
                    <a:pt x="0" y="24"/>
                    <a:pt x="15" y="51"/>
                  </a:cubicBezTo>
                  <a:cubicBezTo>
                    <a:pt x="840" y="1683"/>
                    <a:pt x="1333" y="3473"/>
                    <a:pt x="1854" y="5219"/>
                  </a:cubicBezTo>
                  <a:cubicBezTo>
                    <a:pt x="1859" y="5237"/>
                    <a:pt x="1873" y="5245"/>
                    <a:pt x="1887" y="5245"/>
                  </a:cubicBezTo>
                  <a:cubicBezTo>
                    <a:pt x="1909" y="5245"/>
                    <a:pt x="1932" y="5226"/>
                    <a:pt x="1926" y="5197"/>
                  </a:cubicBezTo>
                  <a:cubicBezTo>
                    <a:pt x="1690" y="4195"/>
                    <a:pt x="1400" y="3201"/>
                    <a:pt x="1065" y="2223"/>
                  </a:cubicBezTo>
                  <a:cubicBezTo>
                    <a:pt x="808" y="1462"/>
                    <a:pt x="572" y="655"/>
                    <a:pt x="72" y="16"/>
                  </a:cubicBezTo>
                  <a:cubicBezTo>
                    <a:pt x="63" y="5"/>
                    <a:pt x="52"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39"/>
            <p:cNvSpPr/>
            <p:nvPr/>
          </p:nvSpPr>
          <p:spPr>
            <a:xfrm>
              <a:off x="1495225" y="4534975"/>
              <a:ext cx="50750" cy="115525"/>
            </a:xfrm>
            <a:custGeom>
              <a:rect b="b" l="l" r="r" t="t"/>
              <a:pathLst>
                <a:path extrusionOk="0" h="4621" w="2030">
                  <a:moveTo>
                    <a:pt x="84" y="1"/>
                  </a:moveTo>
                  <a:cubicBezTo>
                    <a:pt x="39" y="1"/>
                    <a:pt x="0" y="48"/>
                    <a:pt x="28" y="101"/>
                  </a:cubicBezTo>
                  <a:cubicBezTo>
                    <a:pt x="749" y="1565"/>
                    <a:pt x="1374" y="3033"/>
                    <a:pt x="1899" y="4580"/>
                  </a:cubicBezTo>
                  <a:cubicBezTo>
                    <a:pt x="1909" y="4609"/>
                    <a:pt x="1932" y="4621"/>
                    <a:pt x="1955" y="4621"/>
                  </a:cubicBezTo>
                  <a:cubicBezTo>
                    <a:pt x="1992" y="4621"/>
                    <a:pt x="2030" y="4590"/>
                    <a:pt x="2016" y="4544"/>
                  </a:cubicBezTo>
                  <a:cubicBezTo>
                    <a:pt x="1553" y="2997"/>
                    <a:pt x="1128" y="1341"/>
                    <a:pt x="139" y="30"/>
                  </a:cubicBezTo>
                  <a:cubicBezTo>
                    <a:pt x="122" y="10"/>
                    <a:pt x="103"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9"/>
            <p:cNvSpPr/>
            <p:nvPr/>
          </p:nvSpPr>
          <p:spPr>
            <a:xfrm>
              <a:off x="1525325" y="4564600"/>
              <a:ext cx="34125" cy="72225"/>
            </a:xfrm>
            <a:custGeom>
              <a:rect b="b" l="l" r="r" t="t"/>
              <a:pathLst>
                <a:path extrusionOk="0" h="2889" w="1365">
                  <a:moveTo>
                    <a:pt x="25" y="1"/>
                  </a:moveTo>
                  <a:cubicBezTo>
                    <a:pt x="14" y="1"/>
                    <a:pt x="1" y="11"/>
                    <a:pt x="6" y="24"/>
                  </a:cubicBezTo>
                  <a:cubicBezTo>
                    <a:pt x="416" y="962"/>
                    <a:pt x="842" y="1895"/>
                    <a:pt x="1224" y="2848"/>
                  </a:cubicBezTo>
                  <a:cubicBezTo>
                    <a:pt x="1235" y="2876"/>
                    <a:pt x="1259" y="2888"/>
                    <a:pt x="1284" y="2888"/>
                  </a:cubicBezTo>
                  <a:cubicBezTo>
                    <a:pt x="1324" y="2888"/>
                    <a:pt x="1365" y="2856"/>
                    <a:pt x="1345" y="2809"/>
                  </a:cubicBezTo>
                  <a:cubicBezTo>
                    <a:pt x="945" y="1859"/>
                    <a:pt x="527" y="916"/>
                    <a:pt x="38" y="9"/>
                  </a:cubicBezTo>
                  <a:cubicBezTo>
                    <a:pt x="35"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9"/>
            <p:cNvSpPr/>
            <p:nvPr/>
          </p:nvSpPr>
          <p:spPr>
            <a:xfrm>
              <a:off x="1532700" y="4556750"/>
              <a:ext cx="78475" cy="186900"/>
            </a:xfrm>
            <a:custGeom>
              <a:rect b="b" l="l" r="r" t="t"/>
              <a:pathLst>
                <a:path extrusionOk="0" h="7476" w="3139">
                  <a:moveTo>
                    <a:pt x="54" y="1"/>
                  </a:moveTo>
                  <a:cubicBezTo>
                    <a:pt x="27" y="1"/>
                    <a:pt x="0" y="24"/>
                    <a:pt x="14" y="55"/>
                  </a:cubicBezTo>
                  <a:cubicBezTo>
                    <a:pt x="568" y="1269"/>
                    <a:pt x="1211" y="2433"/>
                    <a:pt x="1725" y="3669"/>
                  </a:cubicBezTo>
                  <a:cubicBezTo>
                    <a:pt x="2236" y="4905"/>
                    <a:pt x="2671" y="6169"/>
                    <a:pt x="3057" y="7447"/>
                  </a:cubicBezTo>
                  <a:cubicBezTo>
                    <a:pt x="3063" y="7467"/>
                    <a:pt x="3077" y="7475"/>
                    <a:pt x="3092" y="7475"/>
                  </a:cubicBezTo>
                  <a:cubicBezTo>
                    <a:pt x="3114" y="7475"/>
                    <a:pt x="3138" y="7455"/>
                    <a:pt x="3132" y="7426"/>
                  </a:cubicBezTo>
                  <a:cubicBezTo>
                    <a:pt x="2472" y="4909"/>
                    <a:pt x="1536" y="2205"/>
                    <a:pt x="89" y="20"/>
                  </a:cubicBezTo>
                  <a:cubicBezTo>
                    <a:pt x="81" y="7"/>
                    <a:pt x="67"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9"/>
            <p:cNvSpPr/>
            <p:nvPr/>
          </p:nvSpPr>
          <p:spPr>
            <a:xfrm>
              <a:off x="1554775" y="4554150"/>
              <a:ext cx="78750" cy="187250"/>
            </a:xfrm>
            <a:custGeom>
              <a:rect b="b" l="l" r="r" t="t"/>
              <a:pathLst>
                <a:path extrusionOk="0" h="7490" w="3150">
                  <a:moveTo>
                    <a:pt x="62" y="1"/>
                  </a:moveTo>
                  <a:cubicBezTo>
                    <a:pt x="31" y="1"/>
                    <a:pt x="0" y="36"/>
                    <a:pt x="20" y="73"/>
                  </a:cubicBezTo>
                  <a:cubicBezTo>
                    <a:pt x="1164" y="2488"/>
                    <a:pt x="2299" y="4869"/>
                    <a:pt x="3024" y="7448"/>
                  </a:cubicBezTo>
                  <a:cubicBezTo>
                    <a:pt x="3033" y="7477"/>
                    <a:pt x="3054" y="7490"/>
                    <a:pt x="3077" y="7490"/>
                  </a:cubicBezTo>
                  <a:cubicBezTo>
                    <a:pt x="3112" y="7490"/>
                    <a:pt x="3149" y="7459"/>
                    <a:pt x="3138" y="7416"/>
                  </a:cubicBezTo>
                  <a:cubicBezTo>
                    <a:pt x="2463" y="4848"/>
                    <a:pt x="1563" y="2255"/>
                    <a:pt x="99" y="23"/>
                  </a:cubicBezTo>
                  <a:cubicBezTo>
                    <a:pt x="89" y="7"/>
                    <a:pt x="76"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39"/>
            <p:cNvSpPr/>
            <p:nvPr/>
          </p:nvSpPr>
          <p:spPr>
            <a:xfrm>
              <a:off x="1319675" y="4571200"/>
              <a:ext cx="26375" cy="202425"/>
            </a:xfrm>
            <a:custGeom>
              <a:rect b="b" l="l" r="r" t="t"/>
              <a:pathLst>
                <a:path extrusionOk="0" h="8097" w="1055">
                  <a:moveTo>
                    <a:pt x="948" y="1"/>
                  </a:moveTo>
                  <a:cubicBezTo>
                    <a:pt x="927" y="1"/>
                    <a:pt x="905" y="9"/>
                    <a:pt x="886" y="30"/>
                  </a:cubicBezTo>
                  <a:cubicBezTo>
                    <a:pt x="118" y="906"/>
                    <a:pt x="0" y="2270"/>
                    <a:pt x="14" y="3384"/>
                  </a:cubicBezTo>
                  <a:cubicBezTo>
                    <a:pt x="35" y="4949"/>
                    <a:pt x="289" y="6505"/>
                    <a:pt x="479" y="8056"/>
                  </a:cubicBezTo>
                  <a:cubicBezTo>
                    <a:pt x="482" y="8083"/>
                    <a:pt x="503" y="8096"/>
                    <a:pt x="523" y="8096"/>
                  </a:cubicBezTo>
                  <a:cubicBezTo>
                    <a:pt x="545" y="8096"/>
                    <a:pt x="566" y="8081"/>
                    <a:pt x="564" y="8052"/>
                  </a:cubicBezTo>
                  <a:cubicBezTo>
                    <a:pt x="482" y="6695"/>
                    <a:pt x="386" y="5331"/>
                    <a:pt x="350" y="3970"/>
                  </a:cubicBezTo>
                  <a:cubicBezTo>
                    <a:pt x="311" y="2574"/>
                    <a:pt x="550" y="1434"/>
                    <a:pt x="1029" y="131"/>
                  </a:cubicBezTo>
                  <a:cubicBezTo>
                    <a:pt x="1055" y="66"/>
                    <a:pt x="1004" y="1"/>
                    <a:pt x="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9"/>
            <p:cNvSpPr/>
            <p:nvPr/>
          </p:nvSpPr>
          <p:spPr>
            <a:xfrm>
              <a:off x="1307650" y="4650325"/>
              <a:ext cx="16975" cy="110175"/>
            </a:xfrm>
            <a:custGeom>
              <a:rect b="b" l="l" r="r" t="t"/>
              <a:pathLst>
                <a:path extrusionOk="0" h="4407" w="679">
                  <a:moveTo>
                    <a:pt x="85" y="0"/>
                  </a:moveTo>
                  <a:cubicBezTo>
                    <a:pt x="44" y="0"/>
                    <a:pt x="0" y="30"/>
                    <a:pt x="2" y="76"/>
                  </a:cubicBezTo>
                  <a:cubicBezTo>
                    <a:pt x="27" y="1512"/>
                    <a:pt x="299" y="2966"/>
                    <a:pt x="570" y="4369"/>
                  </a:cubicBezTo>
                  <a:cubicBezTo>
                    <a:pt x="575" y="4395"/>
                    <a:pt x="596" y="4406"/>
                    <a:pt x="618" y="4406"/>
                  </a:cubicBezTo>
                  <a:cubicBezTo>
                    <a:pt x="647" y="4406"/>
                    <a:pt x="678" y="4386"/>
                    <a:pt x="674" y="4351"/>
                  </a:cubicBezTo>
                  <a:cubicBezTo>
                    <a:pt x="516" y="2923"/>
                    <a:pt x="417" y="1462"/>
                    <a:pt x="149" y="51"/>
                  </a:cubicBezTo>
                  <a:cubicBezTo>
                    <a:pt x="141" y="16"/>
                    <a:pt x="114"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9"/>
            <p:cNvSpPr/>
            <p:nvPr/>
          </p:nvSpPr>
          <p:spPr>
            <a:xfrm>
              <a:off x="1293375" y="4683550"/>
              <a:ext cx="7175" cy="51525"/>
            </a:xfrm>
            <a:custGeom>
              <a:rect b="b" l="l" r="r" t="t"/>
              <a:pathLst>
                <a:path extrusionOk="0" h="2061" w="287">
                  <a:moveTo>
                    <a:pt x="49" y="1"/>
                  </a:moveTo>
                  <a:cubicBezTo>
                    <a:pt x="24" y="1"/>
                    <a:pt x="0" y="18"/>
                    <a:pt x="2" y="54"/>
                  </a:cubicBezTo>
                  <a:cubicBezTo>
                    <a:pt x="16" y="712"/>
                    <a:pt x="123" y="1373"/>
                    <a:pt x="199" y="2022"/>
                  </a:cubicBezTo>
                  <a:cubicBezTo>
                    <a:pt x="202" y="2048"/>
                    <a:pt x="223" y="2060"/>
                    <a:pt x="243" y="2060"/>
                  </a:cubicBezTo>
                  <a:cubicBezTo>
                    <a:pt x="265" y="2060"/>
                    <a:pt x="286" y="2046"/>
                    <a:pt x="284" y="2019"/>
                  </a:cubicBezTo>
                  <a:cubicBezTo>
                    <a:pt x="234" y="1365"/>
                    <a:pt x="217" y="697"/>
                    <a:pt x="105" y="51"/>
                  </a:cubicBezTo>
                  <a:cubicBezTo>
                    <a:pt x="100" y="17"/>
                    <a:pt x="74"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9"/>
            <p:cNvSpPr/>
            <p:nvPr/>
          </p:nvSpPr>
          <p:spPr>
            <a:xfrm>
              <a:off x="1592975" y="4833075"/>
              <a:ext cx="23800" cy="69875"/>
            </a:xfrm>
            <a:custGeom>
              <a:rect b="b" l="l" r="r" t="t"/>
              <a:pathLst>
                <a:path extrusionOk="0" h="2795" w="952">
                  <a:moveTo>
                    <a:pt x="31" y="0"/>
                  </a:moveTo>
                  <a:cubicBezTo>
                    <a:pt x="16" y="0"/>
                    <a:pt x="0" y="13"/>
                    <a:pt x="7" y="30"/>
                  </a:cubicBezTo>
                  <a:cubicBezTo>
                    <a:pt x="275" y="952"/>
                    <a:pt x="582" y="1858"/>
                    <a:pt x="878" y="2773"/>
                  </a:cubicBezTo>
                  <a:cubicBezTo>
                    <a:pt x="884" y="2788"/>
                    <a:pt x="896" y="2795"/>
                    <a:pt x="909" y="2795"/>
                  </a:cubicBezTo>
                  <a:cubicBezTo>
                    <a:pt x="930" y="2795"/>
                    <a:pt x="951" y="2778"/>
                    <a:pt x="943" y="2752"/>
                  </a:cubicBezTo>
                  <a:cubicBezTo>
                    <a:pt x="653" y="1837"/>
                    <a:pt x="374" y="920"/>
                    <a:pt x="53" y="16"/>
                  </a:cubicBezTo>
                  <a:cubicBezTo>
                    <a:pt x="49" y="5"/>
                    <a:pt x="40"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9"/>
            <p:cNvSpPr/>
            <p:nvPr/>
          </p:nvSpPr>
          <p:spPr>
            <a:xfrm>
              <a:off x="1586725" y="4778600"/>
              <a:ext cx="52425" cy="149750"/>
            </a:xfrm>
            <a:custGeom>
              <a:rect b="b" l="l" r="r" t="t"/>
              <a:pathLst>
                <a:path extrusionOk="0" h="5990" w="2097">
                  <a:moveTo>
                    <a:pt x="42" y="0"/>
                  </a:moveTo>
                  <a:cubicBezTo>
                    <a:pt x="21" y="0"/>
                    <a:pt x="0" y="19"/>
                    <a:pt x="6" y="45"/>
                  </a:cubicBezTo>
                  <a:cubicBezTo>
                    <a:pt x="486" y="2066"/>
                    <a:pt x="1221" y="4042"/>
                    <a:pt x="2003" y="5962"/>
                  </a:cubicBezTo>
                  <a:cubicBezTo>
                    <a:pt x="2012" y="5982"/>
                    <a:pt x="2028" y="5990"/>
                    <a:pt x="2044" y="5990"/>
                  </a:cubicBezTo>
                  <a:cubicBezTo>
                    <a:pt x="2070" y="5990"/>
                    <a:pt x="2096" y="5968"/>
                    <a:pt x="2085" y="5938"/>
                  </a:cubicBezTo>
                  <a:cubicBezTo>
                    <a:pt x="1374" y="3977"/>
                    <a:pt x="768" y="1988"/>
                    <a:pt x="75" y="24"/>
                  </a:cubicBezTo>
                  <a:cubicBezTo>
                    <a:pt x="68" y="7"/>
                    <a:pt x="5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9"/>
            <p:cNvSpPr/>
            <p:nvPr/>
          </p:nvSpPr>
          <p:spPr>
            <a:xfrm>
              <a:off x="1595425" y="4764250"/>
              <a:ext cx="54475" cy="141750"/>
            </a:xfrm>
            <a:custGeom>
              <a:rect b="b" l="l" r="r" t="t"/>
              <a:pathLst>
                <a:path extrusionOk="0" h="5670" w="2179">
                  <a:moveTo>
                    <a:pt x="30" y="0"/>
                  </a:moveTo>
                  <a:cubicBezTo>
                    <a:pt x="15" y="0"/>
                    <a:pt x="1" y="12"/>
                    <a:pt x="6" y="30"/>
                  </a:cubicBezTo>
                  <a:cubicBezTo>
                    <a:pt x="520" y="1951"/>
                    <a:pt x="1308" y="3808"/>
                    <a:pt x="2076" y="5640"/>
                  </a:cubicBezTo>
                  <a:cubicBezTo>
                    <a:pt x="2086" y="5661"/>
                    <a:pt x="2105" y="5670"/>
                    <a:pt x="2123" y="5670"/>
                  </a:cubicBezTo>
                  <a:cubicBezTo>
                    <a:pt x="2151" y="5670"/>
                    <a:pt x="2179" y="5647"/>
                    <a:pt x="2165" y="5612"/>
                  </a:cubicBezTo>
                  <a:cubicBezTo>
                    <a:pt x="1427" y="3762"/>
                    <a:pt x="815" y="1858"/>
                    <a:pt x="55" y="16"/>
                  </a:cubicBezTo>
                  <a:cubicBezTo>
                    <a:pt x="50" y="5"/>
                    <a:pt x="40"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39"/>
            <p:cNvSpPr/>
            <p:nvPr/>
          </p:nvSpPr>
          <p:spPr>
            <a:xfrm>
              <a:off x="1608950" y="4750625"/>
              <a:ext cx="68375" cy="173850"/>
            </a:xfrm>
            <a:custGeom>
              <a:rect b="b" l="l" r="r" t="t"/>
              <a:pathLst>
                <a:path extrusionOk="0" h="6954" w="2735">
                  <a:moveTo>
                    <a:pt x="38" y="0"/>
                  </a:moveTo>
                  <a:cubicBezTo>
                    <a:pt x="18" y="0"/>
                    <a:pt x="0" y="17"/>
                    <a:pt x="7" y="43"/>
                  </a:cubicBezTo>
                  <a:cubicBezTo>
                    <a:pt x="574" y="2410"/>
                    <a:pt x="1650" y="4718"/>
                    <a:pt x="2646" y="6928"/>
                  </a:cubicBezTo>
                  <a:cubicBezTo>
                    <a:pt x="2654" y="6946"/>
                    <a:pt x="2671" y="6954"/>
                    <a:pt x="2687" y="6954"/>
                  </a:cubicBezTo>
                  <a:cubicBezTo>
                    <a:pt x="2712" y="6954"/>
                    <a:pt x="2735" y="6935"/>
                    <a:pt x="2722" y="6907"/>
                  </a:cubicBezTo>
                  <a:cubicBezTo>
                    <a:pt x="1753" y="4642"/>
                    <a:pt x="1036" y="2282"/>
                    <a:pt x="71" y="25"/>
                  </a:cubicBezTo>
                  <a:cubicBezTo>
                    <a:pt x="64" y="8"/>
                    <a:pt x="51"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9"/>
            <p:cNvSpPr/>
            <p:nvPr/>
          </p:nvSpPr>
          <p:spPr>
            <a:xfrm>
              <a:off x="1628900" y="4753925"/>
              <a:ext cx="94375" cy="210550"/>
            </a:xfrm>
            <a:custGeom>
              <a:rect b="b" l="l" r="r" t="t"/>
              <a:pathLst>
                <a:path extrusionOk="0" h="8422" w="3775">
                  <a:moveTo>
                    <a:pt x="69" y="1"/>
                  </a:moveTo>
                  <a:cubicBezTo>
                    <a:pt x="36" y="1"/>
                    <a:pt x="1" y="33"/>
                    <a:pt x="12" y="71"/>
                  </a:cubicBezTo>
                  <a:cubicBezTo>
                    <a:pt x="1016" y="2924"/>
                    <a:pt x="2380" y="5685"/>
                    <a:pt x="3702" y="8407"/>
                  </a:cubicBezTo>
                  <a:cubicBezTo>
                    <a:pt x="3708" y="8417"/>
                    <a:pt x="3718" y="8422"/>
                    <a:pt x="3729" y="8422"/>
                  </a:cubicBezTo>
                  <a:cubicBezTo>
                    <a:pt x="3750" y="8422"/>
                    <a:pt x="3774" y="8403"/>
                    <a:pt x="3762" y="8378"/>
                  </a:cubicBezTo>
                  <a:cubicBezTo>
                    <a:pt x="2530" y="5603"/>
                    <a:pt x="1426" y="2761"/>
                    <a:pt x="109" y="25"/>
                  </a:cubicBezTo>
                  <a:cubicBezTo>
                    <a:pt x="100" y="8"/>
                    <a:pt x="85"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9"/>
            <p:cNvSpPr/>
            <p:nvPr/>
          </p:nvSpPr>
          <p:spPr>
            <a:xfrm>
              <a:off x="1652800" y="4765450"/>
              <a:ext cx="77675" cy="175600"/>
            </a:xfrm>
            <a:custGeom>
              <a:rect b="b" l="l" r="r" t="t"/>
              <a:pathLst>
                <a:path extrusionOk="0" h="7024" w="3107">
                  <a:moveTo>
                    <a:pt x="53" y="1"/>
                  </a:moveTo>
                  <a:cubicBezTo>
                    <a:pt x="27" y="1"/>
                    <a:pt x="0" y="25"/>
                    <a:pt x="10" y="53"/>
                  </a:cubicBezTo>
                  <a:cubicBezTo>
                    <a:pt x="818" y="2435"/>
                    <a:pt x="1957" y="4746"/>
                    <a:pt x="3046" y="7010"/>
                  </a:cubicBezTo>
                  <a:cubicBezTo>
                    <a:pt x="3050" y="7020"/>
                    <a:pt x="3059" y="7024"/>
                    <a:pt x="3068" y="7024"/>
                  </a:cubicBezTo>
                  <a:cubicBezTo>
                    <a:pt x="3086" y="7024"/>
                    <a:pt x="3107" y="7007"/>
                    <a:pt x="3099" y="6985"/>
                  </a:cubicBezTo>
                  <a:cubicBezTo>
                    <a:pt x="2071" y="4678"/>
                    <a:pt x="1171" y="2300"/>
                    <a:pt x="85" y="21"/>
                  </a:cubicBezTo>
                  <a:cubicBezTo>
                    <a:pt x="78" y="7"/>
                    <a:pt x="65"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9"/>
            <p:cNvSpPr/>
            <p:nvPr/>
          </p:nvSpPr>
          <p:spPr>
            <a:xfrm>
              <a:off x="1665325" y="4755475"/>
              <a:ext cx="85650" cy="178900"/>
            </a:xfrm>
            <a:custGeom>
              <a:rect b="b" l="l" r="r" t="t"/>
              <a:pathLst>
                <a:path extrusionOk="0" h="7156" w="3426">
                  <a:moveTo>
                    <a:pt x="117" y="0"/>
                  </a:moveTo>
                  <a:cubicBezTo>
                    <a:pt x="59" y="0"/>
                    <a:pt x="0" y="52"/>
                    <a:pt x="27" y="116"/>
                  </a:cubicBezTo>
                  <a:cubicBezTo>
                    <a:pt x="998" y="2498"/>
                    <a:pt x="2266" y="4774"/>
                    <a:pt x="3316" y="7123"/>
                  </a:cubicBezTo>
                  <a:cubicBezTo>
                    <a:pt x="3326" y="7146"/>
                    <a:pt x="3346" y="7156"/>
                    <a:pt x="3366" y="7156"/>
                  </a:cubicBezTo>
                  <a:cubicBezTo>
                    <a:pt x="3396" y="7156"/>
                    <a:pt x="3425" y="7132"/>
                    <a:pt x="3412" y="7095"/>
                  </a:cubicBezTo>
                  <a:cubicBezTo>
                    <a:pt x="2459" y="4727"/>
                    <a:pt x="1516" y="2231"/>
                    <a:pt x="191" y="42"/>
                  </a:cubicBezTo>
                  <a:cubicBezTo>
                    <a:pt x="174" y="12"/>
                    <a:pt x="146"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9"/>
            <p:cNvSpPr/>
            <p:nvPr/>
          </p:nvSpPr>
          <p:spPr>
            <a:xfrm>
              <a:off x="1344750" y="4974950"/>
              <a:ext cx="95600" cy="163325"/>
            </a:xfrm>
            <a:custGeom>
              <a:rect b="b" l="l" r="r" t="t"/>
              <a:pathLst>
                <a:path extrusionOk="0" h="6533" w="3824">
                  <a:moveTo>
                    <a:pt x="510" y="0"/>
                  </a:moveTo>
                  <a:cubicBezTo>
                    <a:pt x="459" y="0"/>
                    <a:pt x="407" y="31"/>
                    <a:pt x="390" y="91"/>
                  </a:cubicBezTo>
                  <a:cubicBezTo>
                    <a:pt x="0" y="1401"/>
                    <a:pt x="286" y="3216"/>
                    <a:pt x="883" y="4430"/>
                  </a:cubicBezTo>
                  <a:cubicBezTo>
                    <a:pt x="1407" y="5504"/>
                    <a:pt x="2271" y="6315"/>
                    <a:pt x="3465" y="6530"/>
                  </a:cubicBezTo>
                  <a:cubicBezTo>
                    <a:pt x="3477" y="6532"/>
                    <a:pt x="3488" y="6533"/>
                    <a:pt x="3500" y="6533"/>
                  </a:cubicBezTo>
                  <a:cubicBezTo>
                    <a:pt x="3707" y="6533"/>
                    <a:pt x="3824" y="6212"/>
                    <a:pt x="3604" y="6134"/>
                  </a:cubicBezTo>
                  <a:cubicBezTo>
                    <a:pt x="1208" y="5273"/>
                    <a:pt x="747" y="2326"/>
                    <a:pt x="622" y="109"/>
                  </a:cubicBezTo>
                  <a:cubicBezTo>
                    <a:pt x="618" y="36"/>
                    <a:pt x="56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9"/>
            <p:cNvSpPr/>
            <p:nvPr/>
          </p:nvSpPr>
          <p:spPr>
            <a:xfrm>
              <a:off x="1627650" y="4974850"/>
              <a:ext cx="53625" cy="159200"/>
            </a:xfrm>
            <a:custGeom>
              <a:rect b="b" l="l" r="r" t="t"/>
              <a:pathLst>
                <a:path extrusionOk="0" h="6368" w="2145">
                  <a:moveTo>
                    <a:pt x="1607" y="1"/>
                  </a:moveTo>
                  <a:cubicBezTo>
                    <a:pt x="1558" y="1"/>
                    <a:pt x="1509" y="37"/>
                    <a:pt x="1509" y="102"/>
                  </a:cubicBezTo>
                  <a:cubicBezTo>
                    <a:pt x="1502" y="1188"/>
                    <a:pt x="1595" y="2259"/>
                    <a:pt x="1441" y="3341"/>
                  </a:cubicBezTo>
                  <a:cubicBezTo>
                    <a:pt x="1277" y="4501"/>
                    <a:pt x="805" y="5262"/>
                    <a:pt x="70" y="6148"/>
                  </a:cubicBezTo>
                  <a:cubicBezTo>
                    <a:pt x="1" y="6231"/>
                    <a:pt x="75" y="6368"/>
                    <a:pt x="166" y="6368"/>
                  </a:cubicBezTo>
                  <a:cubicBezTo>
                    <a:pt x="188" y="6368"/>
                    <a:pt x="211" y="6360"/>
                    <a:pt x="234" y="6341"/>
                  </a:cubicBezTo>
                  <a:cubicBezTo>
                    <a:pt x="1123" y="5612"/>
                    <a:pt x="1662" y="4848"/>
                    <a:pt x="1877" y="3713"/>
                  </a:cubicBezTo>
                  <a:cubicBezTo>
                    <a:pt x="2106" y="2520"/>
                    <a:pt x="2145" y="1216"/>
                    <a:pt x="1702" y="66"/>
                  </a:cubicBezTo>
                  <a:cubicBezTo>
                    <a:pt x="1683" y="22"/>
                    <a:pt x="1645" y="1"/>
                    <a:pt x="1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9"/>
            <p:cNvSpPr/>
            <p:nvPr/>
          </p:nvSpPr>
          <p:spPr>
            <a:xfrm>
              <a:off x="1238450" y="5288775"/>
              <a:ext cx="16725" cy="4800"/>
            </a:xfrm>
            <a:custGeom>
              <a:rect b="b" l="l" r="r" t="t"/>
              <a:pathLst>
                <a:path extrusionOk="0" h="192" w="669">
                  <a:moveTo>
                    <a:pt x="19" y="0"/>
                  </a:moveTo>
                  <a:cubicBezTo>
                    <a:pt x="5" y="0"/>
                    <a:pt x="1" y="27"/>
                    <a:pt x="17" y="30"/>
                  </a:cubicBezTo>
                  <a:cubicBezTo>
                    <a:pt x="224" y="83"/>
                    <a:pt x="431" y="137"/>
                    <a:pt x="639" y="191"/>
                  </a:cubicBezTo>
                  <a:cubicBezTo>
                    <a:pt x="641" y="191"/>
                    <a:pt x="643" y="192"/>
                    <a:pt x="645" y="192"/>
                  </a:cubicBezTo>
                  <a:cubicBezTo>
                    <a:pt x="664" y="192"/>
                    <a:pt x="668" y="159"/>
                    <a:pt x="645" y="155"/>
                  </a:cubicBezTo>
                  <a:cubicBezTo>
                    <a:pt x="438" y="101"/>
                    <a:pt x="231" y="52"/>
                    <a:pt x="24" y="1"/>
                  </a:cubicBezTo>
                  <a:cubicBezTo>
                    <a:pt x="22" y="1"/>
                    <a:pt x="21"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9"/>
            <p:cNvSpPr/>
            <p:nvPr/>
          </p:nvSpPr>
          <p:spPr>
            <a:xfrm>
              <a:off x="1533025" y="4803550"/>
              <a:ext cx="13150" cy="37175"/>
            </a:xfrm>
            <a:custGeom>
              <a:rect b="b" l="l" r="r" t="t"/>
              <a:pathLst>
                <a:path extrusionOk="0" h="1487" w="526">
                  <a:moveTo>
                    <a:pt x="37" y="0"/>
                  </a:moveTo>
                  <a:cubicBezTo>
                    <a:pt x="19" y="0"/>
                    <a:pt x="1" y="16"/>
                    <a:pt x="5" y="40"/>
                  </a:cubicBezTo>
                  <a:cubicBezTo>
                    <a:pt x="105" y="515"/>
                    <a:pt x="265" y="982"/>
                    <a:pt x="405" y="1447"/>
                  </a:cubicBezTo>
                  <a:cubicBezTo>
                    <a:pt x="413" y="1474"/>
                    <a:pt x="434" y="1486"/>
                    <a:pt x="456" y="1486"/>
                  </a:cubicBezTo>
                  <a:cubicBezTo>
                    <a:pt x="490" y="1486"/>
                    <a:pt x="525" y="1457"/>
                    <a:pt x="512" y="1415"/>
                  </a:cubicBezTo>
                  <a:cubicBezTo>
                    <a:pt x="369" y="947"/>
                    <a:pt x="247" y="472"/>
                    <a:pt x="66" y="22"/>
                  </a:cubicBezTo>
                  <a:cubicBezTo>
                    <a:pt x="60" y="7"/>
                    <a:pt x="48" y="0"/>
                    <a:pt x="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9"/>
            <p:cNvSpPr/>
            <p:nvPr/>
          </p:nvSpPr>
          <p:spPr>
            <a:xfrm>
              <a:off x="1531425" y="4751875"/>
              <a:ext cx="21500" cy="57150"/>
            </a:xfrm>
            <a:custGeom>
              <a:rect b="b" l="l" r="r" t="t"/>
              <a:pathLst>
                <a:path extrusionOk="0" h="2286" w="860">
                  <a:moveTo>
                    <a:pt x="33" y="0"/>
                  </a:moveTo>
                  <a:cubicBezTo>
                    <a:pt x="17" y="0"/>
                    <a:pt x="0" y="14"/>
                    <a:pt x="5" y="36"/>
                  </a:cubicBezTo>
                  <a:cubicBezTo>
                    <a:pt x="197" y="799"/>
                    <a:pt x="483" y="1539"/>
                    <a:pt x="790" y="2264"/>
                  </a:cubicBezTo>
                  <a:cubicBezTo>
                    <a:pt x="796" y="2279"/>
                    <a:pt x="808" y="2285"/>
                    <a:pt x="820" y="2285"/>
                  </a:cubicBezTo>
                  <a:cubicBezTo>
                    <a:pt x="840" y="2285"/>
                    <a:pt x="860" y="2269"/>
                    <a:pt x="851" y="2246"/>
                  </a:cubicBezTo>
                  <a:cubicBezTo>
                    <a:pt x="547" y="1514"/>
                    <a:pt x="311" y="768"/>
                    <a:pt x="62" y="21"/>
                  </a:cubicBezTo>
                  <a:cubicBezTo>
                    <a:pt x="56" y="7"/>
                    <a:pt x="45" y="0"/>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9"/>
            <p:cNvSpPr/>
            <p:nvPr/>
          </p:nvSpPr>
          <p:spPr>
            <a:xfrm>
              <a:off x="1557625" y="4766725"/>
              <a:ext cx="38650" cy="145550"/>
            </a:xfrm>
            <a:custGeom>
              <a:rect b="b" l="l" r="r" t="t"/>
              <a:pathLst>
                <a:path extrusionOk="0" h="5822" w="1546">
                  <a:moveTo>
                    <a:pt x="27" y="1"/>
                  </a:moveTo>
                  <a:cubicBezTo>
                    <a:pt x="15" y="1"/>
                    <a:pt x="1" y="12"/>
                    <a:pt x="3" y="27"/>
                  </a:cubicBezTo>
                  <a:cubicBezTo>
                    <a:pt x="246" y="977"/>
                    <a:pt x="517" y="1920"/>
                    <a:pt x="778" y="2862"/>
                  </a:cubicBezTo>
                  <a:cubicBezTo>
                    <a:pt x="1038" y="3810"/>
                    <a:pt x="1414" y="4784"/>
                    <a:pt x="1442" y="5773"/>
                  </a:cubicBezTo>
                  <a:cubicBezTo>
                    <a:pt x="1442" y="5806"/>
                    <a:pt x="1466" y="5821"/>
                    <a:pt x="1491" y="5821"/>
                  </a:cubicBezTo>
                  <a:cubicBezTo>
                    <a:pt x="1518" y="5821"/>
                    <a:pt x="1546" y="5803"/>
                    <a:pt x="1546" y="5770"/>
                  </a:cubicBezTo>
                  <a:cubicBezTo>
                    <a:pt x="1528" y="4855"/>
                    <a:pt x="1206" y="3984"/>
                    <a:pt x="953" y="3116"/>
                  </a:cubicBezTo>
                  <a:cubicBezTo>
                    <a:pt x="653" y="2081"/>
                    <a:pt x="364" y="1041"/>
                    <a:pt x="46" y="17"/>
                  </a:cubicBezTo>
                  <a:cubicBezTo>
                    <a:pt x="43" y="5"/>
                    <a:pt x="36"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9"/>
            <p:cNvSpPr/>
            <p:nvPr/>
          </p:nvSpPr>
          <p:spPr>
            <a:xfrm>
              <a:off x="1308150" y="4804700"/>
              <a:ext cx="32875" cy="172275"/>
            </a:xfrm>
            <a:custGeom>
              <a:rect b="b" l="l" r="r" t="t"/>
              <a:pathLst>
                <a:path extrusionOk="0" h="6891" w="1315">
                  <a:moveTo>
                    <a:pt x="793" y="0"/>
                  </a:moveTo>
                  <a:cubicBezTo>
                    <a:pt x="769" y="0"/>
                    <a:pt x="742" y="20"/>
                    <a:pt x="740" y="48"/>
                  </a:cubicBezTo>
                  <a:cubicBezTo>
                    <a:pt x="693" y="2365"/>
                    <a:pt x="826" y="4630"/>
                    <a:pt x="7" y="6855"/>
                  </a:cubicBezTo>
                  <a:cubicBezTo>
                    <a:pt x="0" y="6874"/>
                    <a:pt x="17" y="6891"/>
                    <a:pt x="33" y="6891"/>
                  </a:cubicBezTo>
                  <a:cubicBezTo>
                    <a:pt x="41" y="6891"/>
                    <a:pt x="49" y="6887"/>
                    <a:pt x="54" y="6876"/>
                  </a:cubicBezTo>
                  <a:cubicBezTo>
                    <a:pt x="1022" y="4786"/>
                    <a:pt x="1314" y="2301"/>
                    <a:pt x="832" y="33"/>
                  </a:cubicBezTo>
                  <a:cubicBezTo>
                    <a:pt x="826" y="10"/>
                    <a:pt x="810" y="0"/>
                    <a:pt x="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9"/>
            <p:cNvSpPr/>
            <p:nvPr/>
          </p:nvSpPr>
          <p:spPr>
            <a:xfrm>
              <a:off x="1339650" y="4793375"/>
              <a:ext cx="10750" cy="52475"/>
            </a:xfrm>
            <a:custGeom>
              <a:rect b="b" l="l" r="r" t="t"/>
              <a:pathLst>
                <a:path extrusionOk="0" h="2099" w="430">
                  <a:moveTo>
                    <a:pt x="16" y="0"/>
                  </a:moveTo>
                  <a:cubicBezTo>
                    <a:pt x="8" y="0"/>
                    <a:pt x="0" y="7"/>
                    <a:pt x="4" y="18"/>
                  </a:cubicBezTo>
                  <a:cubicBezTo>
                    <a:pt x="208" y="687"/>
                    <a:pt x="333" y="1372"/>
                    <a:pt x="372" y="2072"/>
                  </a:cubicBezTo>
                  <a:cubicBezTo>
                    <a:pt x="372" y="2089"/>
                    <a:pt x="386" y="2098"/>
                    <a:pt x="400" y="2098"/>
                  </a:cubicBezTo>
                  <a:cubicBezTo>
                    <a:pt x="415" y="2098"/>
                    <a:pt x="430" y="2088"/>
                    <a:pt x="430" y="2068"/>
                  </a:cubicBezTo>
                  <a:cubicBezTo>
                    <a:pt x="383" y="1364"/>
                    <a:pt x="251" y="682"/>
                    <a:pt x="26" y="8"/>
                  </a:cubicBezTo>
                  <a:cubicBezTo>
                    <a:pt x="25" y="2"/>
                    <a:pt x="20"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9"/>
            <p:cNvSpPr/>
            <p:nvPr/>
          </p:nvSpPr>
          <p:spPr>
            <a:xfrm>
              <a:off x="1338075" y="4738375"/>
              <a:ext cx="37600" cy="166575"/>
            </a:xfrm>
            <a:custGeom>
              <a:rect b="b" l="l" r="r" t="t"/>
              <a:pathLst>
                <a:path extrusionOk="0" h="6663" w="1504">
                  <a:moveTo>
                    <a:pt x="39" y="0"/>
                  </a:moveTo>
                  <a:cubicBezTo>
                    <a:pt x="19" y="0"/>
                    <a:pt x="0" y="17"/>
                    <a:pt x="7" y="44"/>
                  </a:cubicBezTo>
                  <a:cubicBezTo>
                    <a:pt x="567" y="2236"/>
                    <a:pt x="1164" y="4397"/>
                    <a:pt x="1467" y="6647"/>
                  </a:cubicBezTo>
                  <a:cubicBezTo>
                    <a:pt x="1467" y="6657"/>
                    <a:pt x="1476" y="6663"/>
                    <a:pt x="1485" y="6663"/>
                  </a:cubicBezTo>
                  <a:cubicBezTo>
                    <a:pt x="1494" y="6663"/>
                    <a:pt x="1503" y="6657"/>
                    <a:pt x="1503" y="6647"/>
                  </a:cubicBezTo>
                  <a:cubicBezTo>
                    <a:pt x="1253" y="4408"/>
                    <a:pt x="882" y="2132"/>
                    <a:pt x="71" y="22"/>
                  </a:cubicBezTo>
                  <a:cubicBezTo>
                    <a:pt x="64" y="7"/>
                    <a:pt x="51"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9"/>
            <p:cNvSpPr/>
            <p:nvPr/>
          </p:nvSpPr>
          <p:spPr>
            <a:xfrm>
              <a:off x="1327250" y="4536600"/>
              <a:ext cx="96175" cy="205700"/>
            </a:xfrm>
            <a:custGeom>
              <a:rect b="b" l="l" r="r" t="t"/>
              <a:pathLst>
                <a:path extrusionOk="0" h="8228" w="3847">
                  <a:moveTo>
                    <a:pt x="3476" y="1"/>
                  </a:moveTo>
                  <a:cubicBezTo>
                    <a:pt x="2160" y="1"/>
                    <a:pt x="1150" y="1185"/>
                    <a:pt x="836" y="2393"/>
                  </a:cubicBezTo>
                  <a:cubicBezTo>
                    <a:pt x="357" y="4243"/>
                    <a:pt x="825" y="6407"/>
                    <a:pt x="1425" y="8172"/>
                  </a:cubicBezTo>
                  <a:cubicBezTo>
                    <a:pt x="1438" y="8211"/>
                    <a:pt x="1468" y="8227"/>
                    <a:pt x="1499" y="8227"/>
                  </a:cubicBezTo>
                  <a:cubicBezTo>
                    <a:pt x="1547" y="8227"/>
                    <a:pt x="1596" y="8186"/>
                    <a:pt x="1579" y="8125"/>
                  </a:cubicBezTo>
                  <a:cubicBezTo>
                    <a:pt x="865" y="5733"/>
                    <a:pt x="1" y="465"/>
                    <a:pt x="3739" y="175"/>
                  </a:cubicBezTo>
                  <a:cubicBezTo>
                    <a:pt x="3829" y="168"/>
                    <a:pt x="3847" y="29"/>
                    <a:pt x="3754" y="18"/>
                  </a:cubicBezTo>
                  <a:cubicBezTo>
                    <a:pt x="3660" y="6"/>
                    <a:pt x="3567" y="1"/>
                    <a:pt x="3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9"/>
            <p:cNvSpPr/>
            <p:nvPr/>
          </p:nvSpPr>
          <p:spPr>
            <a:xfrm>
              <a:off x="1368350" y="4556775"/>
              <a:ext cx="69450" cy="43375"/>
            </a:xfrm>
            <a:custGeom>
              <a:rect b="b" l="l" r="r" t="t"/>
              <a:pathLst>
                <a:path extrusionOk="0" h="1735" w="2778">
                  <a:moveTo>
                    <a:pt x="2020" y="1"/>
                  </a:moveTo>
                  <a:cubicBezTo>
                    <a:pt x="1675" y="1"/>
                    <a:pt x="1342" y="80"/>
                    <a:pt x="1027" y="301"/>
                  </a:cubicBezTo>
                  <a:cubicBezTo>
                    <a:pt x="560" y="629"/>
                    <a:pt x="292" y="1154"/>
                    <a:pt x="25" y="1639"/>
                  </a:cubicBezTo>
                  <a:cubicBezTo>
                    <a:pt x="1" y="1684"/>
                    <a:pt x="46" y="1735"/>
                    <a:pt x="89" y="1735"/>
                  </a:cubicBezTo>
                  <a:cubicBezTo>
                    <a:pt x="105" y="1735"/>
                    <a:pt x="120" y="1728"/>
                    <a:pt x="132" y="1711"/>
                  </a:cubicBezTo>
                  <a:cubicBezTo>
                    <a:pt x="378" y="1357"/>
                    <a:pt x="620" y="975"/>
                    <a:pt x="946" y="690"/>
                  </a:cubicBezTo>
                  <a:cubicBezTo>
                    <a:pt x="1439" y="251"/>
                    <a:pt x="2074" y="251"/>
                    <a:pt x="2695" y="204"/>
                  </a:cubicBezTo>
                  <a:cubicBezTo>
                    <a:pt x="2767" y="200"/>
                    <a:pt x="2778" y="97"/>
                    <a:pt x="2707" y="83"/>
                  </a:cubicBezTo>
                  <a:cubicBezTo>
                    <a:pt x="2473" y="34"/>
                    <a:pt x="2244" y="1"/>
                    <a:pt x="20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9"/>
            <p:cNvSpPr/>
            <p:nvPr/>
          </p:nvSpPr>
          <p:spPr>
            <a:xfrm>
              <a:off x="1753250" y="4943625"/>
              <a:ext cx="33750" cy="136725"/>
            </a:xfrm>
            <a:custGeom>
              <a:rect b="b" l="l" r="r" t="t"/>
              <a:pathLst>
                <a:path extrusionOk="0" h="5469" w="1350">
                  <a:moveTo>
                    <a:pt x="72" y="1"/>
                  </a:moveTo>
                  <a:cubicBezTo>
                    <a:pt x="35" y="1"/>
                    <a:pt x="0" y="35"/>
                    <a:pt x="9" y="80"/>
                  </a:cubicBezTo>
                  <a:cubicBezTo>
                    <a:pt x="199" y="929"/>
                    <a:pt x="606" y="1730"/>
                    <a:pt x="817" y="2583"/>
                  </a:cubicBezTo>
                  <a:cubicBezTo>
                    <a:pt x="1042" y="3512"/>
                    <a:pt x="1224" y="4472"/>
                    <a:pt x="1260" y="5429"/>
                  </a:cubicBezTo>
                  <a:cubicBezTo>
                    <a:pt x="1262" y="5456"/>
                    <a:pt x="1281" y="5469"/>
                    <a:pt x="1302" y="5469"/>
                  </a:cubicBezTo>
                  <a:cubicBezTo>
                    <a:pt x="1325" y="5469"/>
                    <a:pt x="1349" y="5453"/>
                    <a:pt x="1349" y="5422"/>
                  </a:cubicBezTo>
                  <a:cubicBezTo>
                    <a:pt x="1328" y="3693"/>
                    <a:pt x="1192" y="1479"/>
                    <a:pt x="124" y="29"/>
                  </a:cubicBezTo>
                  <a:cubicBezTo>
                    <a:pt x="110" y="9"/>
                    <a:pt x="91"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9"/>
            <p:cNvSpPr/>
            <p:nvPr/>
          </p:nvSpPr>
          <p:spPr>
            <a:xfrm>
              <a:off x="1766225" y="4937850"/>
              <a:ext cx="38900" cy="119850"/>
            </a:xfrm>
            <a:custGeom>
              <a:rect b="b" l="l" r="r" t="t"/>
              <a:pathLst>
                <a:path extrusionOk="0" h="4794" w="1556">
                  <a:moveTo>
                    <a:pt x="68" y="0"/>
                  </a:moveTo>
                  <a:cubicBezTo>
                    <a:pt x="35" y="0"/>
                    <a:pt x="0" y="31"/>
                    <a:pt x="12" y="67"/>
                  </a:cubicBezTo>
                  <a:cubicBezTo>
                    <a:pt x="533" y="1632"/>
                    <a:pt x="1109" y="3149"/>
                    <a:pt x="1466" y="4764"/>
                  </a:cubicBezTo>
                  <a:cubicBezTo>
                    <a:pt x="1470" y="4785"/>
                    <a:pt x="1487" y="4794"/>
                    <a:pt x="1505" y="4794"/>
                  </a:cubicBezTo>
                  <a:cubicBezTo>
                    <a:pt x="1530" y="4794"/>
                    <a:pt x="1556" y="4777"/>
                    <a:pt x="1552" y="4750"/>
                  </a:cubicBezTo>
                  <a:cubicBezTo>
                    <a:pt x="1269" y="3143"/>
                    <a:pt x="866" y="1478"/>
                    <a:pt x="108" y="24"/>
                  </a:cubicBezTo>
                  <a:cubicBezTo>
                    <a:pt x="99" y="7"/>
                    <a:pt x="84"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9"/>
            <p:cNvSpPr/>
            <p:nvPr/>
          </p:nvSpPr>
          <p:spPr>
            <a:xfrm>
              <a:off x="1377000" y="4986450"/>
              <a:ext cx="50875" cy="123350"/>
            </a:xfrm>
            <a:custGeom>
              <a:rect b="b" l="l" r="r" t="t"/>
              <a:pathLst>
                <a:path extrusionOk="0" h="4934" w="2035">
                  <a:moveTo>
                    <a:pt x="65" y="0"/>
                  </a:moveTo>
                  <a:cubicBezTo>
                    <a:pt x="33" y="0"/>
                    <a:pt x="0" y="24"/>
                    <a:pt x="0" y="63"/>
                  </a:cubicBezTo>
                  <a:cubicBezTo>
                    <a:pt x="78" y="1827"/>
                    <a:pt x="650" y="3645"/>
                    <a:pt x="1917" y="4916"/>
                  </a:cubicBezTo>
                  <a:cubicBezTo>
                    <a:pt x="1930" y="4928"/>
                    <a:pt x="1943" y="4933"/>
                    <a:pt x="1955" y="4933"/>
                  </a:cubicBezTo>
                  <a:cubicBezTo>
                    <a:pt x="1999" y="4933"/>
                    <a:pt x="2035" y="4872"/>
                    <a:pt x="1996" y="4830"/>
                  </a:cubicBezTo>
                  <a:cubicBezTo>
                    <a:pt x="724" y="3480"/>
                    <a:pt x="514" y="1766"/>
                    <a:pt x="117" y="42"/>
                  </a:cubicBezTo>
                  <a:cubicBezTo>
                    <a:pt x="110" y="13"/>
                    <a:pt x="88"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9"/>
            <p:cNvSpPr/>
            <p:nvPr/>
          </p:nvSpPr>
          <p:spPr>
            <a:xfrm>
              <a:off x="1395575" y="4973225"/>
              <a:ext cx="15750" cy="56150"/>
            </a:xfrm>
            <a:custGeom>
              <a:rect b="b" l="l" r="r" t="t"/>
              <a:pathLst>
                <a:path extrusionOk="0" h="2246" w="630">
                  <a:moveTo>
                    <a:pt x="49" y="0"/>
                  </a:moveTo>
                  <a:cubicBezTo>
                    <a:pt x="26" y="0"/>
                    <a:pt x="1" y="17"/>
                    <a:pt x="3" y="42"/>
                  </a:cubicBezTo>
                  <a:cubicBezTo>
                    <a:pt x="53" y="781"/>
                    <a:pt x="264" y="1510"/>
                    <a:pt x="503" y="2206"/>
                  </a:cubicBezTo>
                  <a:cubicBezTo>
                    <a:pt x="513" y="2233"/>
                    <a:pt x="535" y="2245"/>
                    <a:pt x="557" y="2245"/>
                  </a:cubicBezTo>
                  <a:cubicBezTo>
                    <a:pt x="593" y="2245"/>
                    <a:pt x="629" y="2215"/>
                    <a:pt x="614" y="2171"/>
                  </a:cubicBezTo>
                  <a:cubicBezTo>
                    <a:pt x="385" y="1467"/>
                    <a:pt x="253" y="749"/>
                    <a:pt x="85" y="28"/>
                  </a:cubicBezTo>
                  <a:cubicBezTo>
                    <a:pt x="81" y="8"/>
                    <a:pt x="65" y="0"/>
                    <a:pt x="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9"/>
            <p:cNvSpPr/>
            <p:nvPr/>
          </p:nvSpPr>
          <p:spPr>
            <a:xfrm>
              <a:off x="1409400" y="4968025"/>
              <a:ext cx="13375" cy="44075"/>
            </a:xfrm>
            <a:custGeom>
              <a:rect b="b" l="l" r="r" t="t"/>
              <a:pathLst>
                <a:path extrusionOk="0" h="1763" w="535">
                  <a:moveTo>
                    <a:pt x="153" y="0"/>
                  </a:moveTo>
                  <a:cubicBezTo>
                    <a:pt x="128" y="0"/>
                    <a:pt x="102" y="15"/>
                    <a:pt x="97" y="43"/>
                  </a:cubicBezTo>
                  <a:cubicBezTo>
                    <a:pt x="0" y="571"/>
                    <a:pt x="232" y="1232"/>
                    <a:pt x="414" y="1725"/>
                  </a:cubicBezTo>
                  <a:cubicBezTo>
                    <a:pt x="424" y="1751"/>
                    <a:pt x="446" y="1762"/>
                    <a:pt x="467" y="1762"/>
                  </a:cubicBezTo>
                  <a:cubicBezTo>
                    <a:pt x="501" y="1762"/>
                    <a:pt x="534" y="1734"/>
                    <a:pt x="521" y="1693"/>
                  </a:cubicBezTo>
                  <a:cubicBezTo>
                    <a:pt x="425" y="1389"/>
                    <a:pt x="346" y="1085"/>
                    <a:pt x="300" y="772"/>
                  </a:cubicBezTo>
                  <a:cubicBezTo>
                    <a:pt x="261" y="528"/>
                    <a:pt x="268" y="275"/>
                    <a:pt x="204" y="35"/>
                  </a:cubicBezTo>
                  <a:cubicBezTo>
                    <a:pt x="197" y="12"/>
                    <a:pt x="175"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9"/>
            <p:cNvSpPr/>
            <p:nvPr/>
          </p:nvSpPr>
          <p:spPr>
            <a:xfrm>
              <a:off x="1324300" y="4969925"/>
              <a:ext cx="38650" cy="131400"/>
            </a:xfrm>
            <a:custGeom>
              <a:rect b="b" l="l" r="r" t="t"/>
              <a:pathLst>
                <a:path extrusionOk="0" h="5256" w="1546">
                  <a:moveTo>
                    <a:pt x="538" y="1"/>
                  </a:moveTo>
                  <a:cubicBezTo>
                    <a:pt x="506" y="1"/>
                    <a:pt x="472" y="20"/>
                    <a:pt x="462" y="56"/>
                  </a:cubicBezTo>
                  <a:cubicBezTo>
                    <a:pt x="0" y="1746"/>
                    <a:pt x="572" y="3738"/>
                    <a:pt x="1397" y="5220"/>
                  </a:cubicBezTo>
                  <a:cubicBezTo>
                    <a:pt x="1411" y="5245"/>
                    <a:pt x="1432" y="5256"/>
                    <a:pt x="1452" y="5256"/>
                  </a:cubicBezTo>
                  <a:cubicBezTo>
                    <a:pt x="1499" y="5256"/>
                    <a:pt x="1546" y="5202"/>
                    <a:pt x="1518" y="5145"/>
                  </a:cubicBezTo>
                  <a:cubicBezTo>
                    <a:pt x="1086" y="4288"/>
                    <a:pt x="786" y="3384"/>
                    <a:pt x="651" y="2435"/>
                  </a:cubicBezTo>
                  <a:cubicBezTo>
                    <a:pt x="536" y="1634"/>
                    <a:pt x="612" y="867"/>
                    <a:pt x="604" y="67"/>
                  </a:cubicBezTo>
                  <a:cubicBezTo>
                    <a:pt x="604" y="22"/>
                    <a:pt x="572" y="1"/>
                    <a:pt x="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9"/>
            <p:cNvSpPr/>
            <p:nvPr/>
          </p:nvSpPr>
          <p:spPr>
            <a:xfrm>
              <a:off x="1316875" y="4984575"/>
              <a:ext cx="20675" cy="104675"/>
            </a:xfrm>
            <a:custGeom>
              <a:rect b="b" l="l" r="r" t="t"/>
              <a:pathLst>
                <a:path extrusionOk="0" h="4187" w="827">
                  <a:moveTo>
                    <a:pt x="152" y="0"/>
                  </a:moveTo>
                  <a:cubicBezTo>
                    <a:pt x="140" y="0"/>
                    <a:pt x="129" y="6"/>
                    <a:pt x="129" y="20"/>
                  </a:cubicBezTo>
                  <a:cubicBezTo>
                    <a:pt x="1" y="1448"/>
                    <a:pt x="244" y="2820"/>
                    <a:pt x="737" y="4160"/>
                  </a:cubicBezTo>
                  <a:cubicBezTo>
                    <a:pt x="744" y="4178"/>
                    <a:pt x="760" y="4187"/>
                    <a:pt x="775" y="4187"/>
                  </a:cubicBezTo>
                  <a:cubicBezTo>
                    <a:pt x="801" y="4187"/>
                    <a:pt x="826" y="4165"/>
                    <a:pt x="815" y="4134"/>
                  </a:cubicBezTo>
                  <a:cubicBezTo>
                    <a:pt x="373" y="2802"/>
                    <a:pt x="205" y="1427"/>
                    <a:pt x="180" y="24"/>
                  </a:cubicBezTo>
                  <a:cubicBezTo>
                    <a:pt x="180" y="8"/>
                    <a:pt x="166" y="0"/>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9"/>
            <p:cNvSpPr/>
            <p:nvPr/>
          </p:nvSpPr>
          <p:spPr>
            <a:xfrm>
              <a:off x="1302875" y="5000575"/>
              <a:ext cx="14450" cy="73575"/>
            </a:xfrm>
            <a:custGeom>
              <a:rect b="b" l="l" r="r" t="t"/>
              <a:pathLst>
                <a:path extrusionOk="0" h="2943" w="578">
                  <a:moveTo>
                    <a:pt x="114" y="1"/>
                  </a:moveTo>
                  <a:cubicBezTo>
                    <a:pt x="97" y="1"/>
                    <a:pt x="81" y="10"/>
                    <a:pt x="79" y="30"/>
                  </a:cubicBezTo>
                  <a:cubicBezTo>
                    <a:pt x="0" y="1008"/>
                    <a:pt x="190" y="1984"/>
                    <a:pt x="490" y="2915"/>
                  </a:cubicBezTo>
                  <a:cubicBezTo>
                    <a:pt x="495" y="2935"/>
                    <a:pt x="510" y="2943"/>
                    <a:pt x="526" y="2943"/>
                  </a:cubicBezTo>
                  <a:cubicBezTo>
                    <a:pt x="551" y="2943"/>
                    <a:pt x="577" y="2922"/>
                    <a:pt x="569" y="2890"/>
                  </a:cubicBezTo>
                  <a:cubicBezTo>
                    <a:pt x="287" y="1951"/>
                    <a:pt x="208" y="1008"/>
                    <a:pt x="154" y="34"/>
                  </a:cubicBezTo>
                  <a:cubicBezTo>
                    <a:pt x="154" y="13"/>
                    <a:pt x="134"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9"/>
            <p:cNvSpPr/>
            <p:nvPr/>
          </p:nvSpPr>
          <p:spPr>
            <a:xfrm>
              <a:off x="1290025" y="5005000"/>
              <a:ext cx="9175" cy="52925"/>
            </a:xfrm>
            <a:custGeom>
              <a:rect b="b" l="l" r="r" t="t"/>
              <a:pathLst>
                <a:path extrusionOk="0" h="2117" w="367">
                  <a:moveTo>
                    <a:pt x="107" y="0"/>
                  </a:moveTo>
                  <a:cubicBezTo>
                    <a:pt x="83" y="0"/>
                    <a:pt x="58" y="17"/>
                    <a:pt x="54" y="49"/>
                  </a:cubicBezTo>
                  <a:cubicBezTo>
                    <a:pt x="0" y="728"/>
                    <a:pt x="118" y="1421"/>
                    <a:pt x="265" y="2082"/>
                  </a:cubicBezTo>
                  <a:cubicBezTo>
                    <a:pt x="270" y="2106"/>
                    <a:pt x="287" y="2117"/>
                    <a:pt x="305" y="2117"/>
                  </a:cubicBezTo>
                  <a:cubicBezTo>
                    <a:pt x="334" y="2117"/>
                    <a:pt x="367" y="2089"/>
                    <a:pt x="358" y="2049"/>
                  </a:cubicBezTo>
                  <a:cubicBezTo>
                    <a:pt x="236" y="1381"/>
                    <a:pt x="211" y="717"/>
                    <a:pt x="150" y="43"/>
                  </a:cubicBezTo>
                  <a:cubicBezTo>
                    <a:pt x="148" y="14"/>
                    <a:pt x="129"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9"/>
            <p:cNvSpPr/>
            <p:nvPr/>
          </p:nvSpPr>
          <p:spPr>
            <a:xfrm>
              <a:off x="1271000" y="5002350"/>
              <a:ext cx="12675" cy="53000"/>
            </a:xfrm>
            <a:custGeom>
              <a:rect b="b" l="l" r="r" t="t"/>
              <a:pathLst>
                <a:path extrusionOk="0" h="2120" w="507">
                  <a:moveTo>
                    <a:pt x="173" y="1"/>
                  </a:moveTo>
                  <a:cubicBezTo>
                    <a:pt x="155" y="1"/>
                    <a:pt x="138" y="11"/>
                    <a:pt x="133" y="34"/>
                  </a:cubicBezTo>
                  <a:cubicBezTo>
                    <a:pt x="1" y="695"/>
                    <a:pt x="176" y="1438"/>
                    <a:pt x="365" y="2077"/>
                  </a:cubicBezTo>
                  <a:cubicBezTo>
                    <a:pt x="375" y="2107"/>
                    <a:pt x="398" y="2119"/>
                    <a:pt x="423" y="2119"/>
                  </a:cubicBezTo>
                  <a:cubicBezTo>
                    <a:pt x="464" y="2119"/>
                    <a:pt x="507" y="2085"/>
                    <a:pt x="494" y="2034"/>
                  </a:cubicBezTo>
                  <a:cubicBezTo>
                    <a:pt x="308" y="1370"/>
                    <a:pt x="311" y="716"/>
                    <a:pt x="219" y="37"/>
                  </a:cubicBezTo>
                  <a:cubicBezTo>
                    <a:pt x="215" y="14"/>
                    <a:pt x="193" y="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9"/>
            <p:cNvSpPr/>
            <p:nvPr/>
          </p:nvSpPr>
          <p:spPr>
            <a:xfrm>
              <a:off x="1731875" y="4970950"/>
              <a:ext cx="13950" cy="88925"/>
            </a:xfrm>
            <a:custGeom>
              <a:rect b="b" l="l" r="r" t="t"/>
              <a:pathLst>
                <a:path extrusionOk="0" h="3557" w="558">
                  <a:moveTo>
                    <a:pt x="58" y="0"/>
                  </a:moveTo>
                  <a:cubicBezTo>
                    <a:pt x="30" y="0"/>
                    <a:pt x="1" y="26"/>
                    <a:pt x="7" y="62"/>
                  </a:cubicBezTo>
                  <a:cubicBezTo>
                    <a:pt x="247" y="1215"/>
                    <a:pt x="450" y="2343"/>
                    <a:pt x="465" y="3526"/>
                  </a:cubicBezTo>
                  <a:cubicBezTo>
                    <a:pt x="465" y="3546"/>
                    <a:pt x="479" y="3556"/>
                    <a:pt x="495" y="3556"/>
                  </a:cubicBezTo>
                  <a:cubicBezTo>
                    <a:pt x="512" y="3556"/>
                    <a:pt x="529" y="3544"/>
                    <a:pt x="529" y="3522"/>
                  </a:cubicBezTo>
                  <a:cubicBezTo>
                    <a:pt x="558" y="2343"/>
                    <a:pt x="465" y="1158"/>
                    <a:pt x="101" y="33"/>
                  </a:cubicBezTo>
                  <a:cubicBezTo>
                    <a:pt x="93" y="10"/>
                    <a:pt x="76"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9"/>
            <p:cNvSpPr/>
            <p:nvPr/>
          </p:nvSpPr>
          <p:spPr>
            <a:xfrm>
              <a:off x="1735350" y="4956050"/>
              <a:ext cx="19800" cy="72750"/>
            </a:xfrm>
            <a:custGeom>
              <a:rect b="b" l="l" r="r" t="t"/>
              <a:pathLst>
                <a:path extrusionOk="0" h="2910" w="792">
                  <a:moveTo>
                    <a:pt x="35" y="0"/>
                  </a:moveTo>
                  <a:cubicBezTo>
                    <a:pt x="18" y="0"/>
                    <a:pt x="0" y="17"/>
                    <a:pt x="8" y="36"/>
                  </a:cubicBezTo>
                  <a:cubicBezTo>
                    <a:pt x="351" y="964"/>
                    <a:pt x="626" y="1882"/>
                    <a:pt x="719" y="2879"/>
                  </a:cubicBezTo>
                  <a:cubicBezTo>
                    <a:pt x="722" y="2900"/>
                    <a:pt x="739" y="2909"/>
                    <a:pt x="756" y="2909"/>
                  </a:cubicBezTo>
                  <a:cubicBezTo>
                    <a:pt x="774" y="2909"/>
                    <a:pt x="792" y="2897"/>
                    <a:pt x="790" y="2875"/>
                  </a:cubicBezTo>
                  <a:cubicBezTo>
                    <a:pt x="712" y="1882"/>
                    <a:pt x="504" y="904"/>
                    <a:pt x="54" y="11"/>
                  </a:cubicBezTo>
                  <a:cubicBezTo>
                    <a:pt x="50" y="4"/>
                    <a:pt x="43"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9"/>
            <p:cNvSpPr/>
            <p:nvPr/>
          </p:nvSpPr>
          <p:spPr>
            <a:xfrm>
              <a:off x="1808225" y="5032575"/>
              <a:ext cx="12225" cy="71375"/>
            </a:xfrm>
            <a:custGeom>
              <a:rect b="b" l="l" r="r" t="t"/>
              <a:pathLst>
                <a:path extrusionOk="0" h="2855" w="489">
                  <a:moveTo>
                    <a:pt x="43" y="0"/>
                  </a:moveTo>
                  <a:cubicBezTo>
                    <a:pt x="21" y="0"/>
                    <a:pt x="0" y="18"/>
                    <a:pt x="7" y="46"/>
                  </a:cubicBezTo>
                  <a:cubicBezTo>
                    <a:pt x="293" y="968"/>
                    <a:pt x="389" y="1857"/>
                    <a:pt x="200" y="2807"/>
                  </a:cubicBezTo>
                  <a:cubicBezTo>
                    <a:pt x="193" y="2836"/>
                    <a:pt x="218" y="2854"/>
                    <a:pt x="242" y="2854"/>
                  </a:cubicBezTo>
                  <a:cubicBezTo>
                    <a:pt x="258" y="2854"/>
                    <a:pt x="274" y="2845"/>
                    <a:pt x="279" y="2825"/>
                  </a:cubicBezTo>
                  <a:cubicBezTo>
                    <a:pt x="489" y="1886"/>
                    <a:pt x="457" y="918"/>
                    <a:pt x="78" y="25"/>
                  </a:cubicBezTo>
                  <a:cubicBezTo>
                    <a:pt x="71" y="8"/>
                    <a:pt x="57"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9"/>
            <p:cNvSpPr/>
            <p:nvPr/>
          </p:nvSpPr>
          <p:spPr>
            <a:xfrm>
              <a:off x="1838000" y="5085225"/>
              <a:ext cx="9525" cy="45325"/>
            </a:xfrm>
            <a:custGeom>
              <a:rect b="b" l="l" r="r" t="t"/>
              <a:pathLst>
                <a:path extrusionOk="0" h="1813" w="381">
                  <a:moveTo>
                    <a:pt x="162" y="0"/>
                  </a:moveTo>
                  <a:cubicBezTo>
                    <a:pt x="119" y="0"/>
                    <a:pt x="75" y="31"/>
                    <a:pt x="77" y="83"/>
                  </a:cubicBezTo>
                  <a:cubicBezTo>
                    <a:pt x="105" y="655"/>
                    <a:pt x="141" y="1183"/>
                    <a:pt x="9" y="1747"/>
                  </a:cubicBezTo>
                  <a:cubicBezTo>
                    <a:pt x="1" y="1788"/>
                    <a:pt x="33" y="1813"/>
                    <a:pt x="65" y="1813"/>
                  </a:cubicBezTo>
                  <a:cubicBezTo>
                    <a:pt x="89" y="1813"/>
                    <a:pt x="114" y="1799"/>
                    <a:pt x="123" y="1769"/>
                  </a:cubicBezTo>
                  <a:cubicBezTo>
                    <a:pt x="291" y="1226"/>
                    <a:pt x="380" y="612"/>
                    <a:pt x="234" y="55"/>
                  </a:cubicBezTo>
                  <a:cubicBezTo>
                    <a:pt x="223" y="17"/>
                    <a:pt x="193" y="0"/>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9"/>
            <p:cNvSpPr/>
            <p:nvPr/>
          </p:nvSpPr>
          <p:spPr>
            <a:xfrm>
              <a:off x="1259375" y="5246725"/>
              <a:ext cx="66950" cy="25975"/>
            </a:xfrm>
            <a:custGeom>
              <a:rect b="b" l="l" r="r" t="t"/>
              <a:pathLst>
                <a:path extrusionOk="0" h="1039" w="2678">
                  <a:moveTo>
                    <a:pt x="60" y="0"/>
                  </a:moveTo>
                  <a:cubicBezTo>
                    <a:pt x="27" y="0"/>
                    <a:pt x="0" y="48"/>
                    <a:pt x="34" y="73"/>
                  </a:cubicBezTo>
                  <a:cubicBezTo>
                    <a:pt x="762" y="623"/>
                    <a:pt x="1615" y="916"/>
                    <a:pt x="2519" y="1037"/>
                  </a:cubicBezTo>
                  <a:cubicBezTo>
                    <a:pt x="2525" y="1038"/>
                    <a:pt x="2530" y="1038"/>
                    <a:pt x="2535" y="1038"/>
                  </a:cubicBezTo>
                  <a:cubicBezTo>
                    <a:pt x="2644" y="1038"/>
                    <a:pt x="2678" y="865"/>
                    <a:pt x="2558" y="847"/>
                  </a:cubicBezTo>
                  <a:cubicBezTo>
                    <a:pt x="1679" y="709"/>
                    <a:pt x="873" y="398"/>
                    <a:pt x="77" y="5"/>
                  </a:cubicBezTo>
                  <a:cubicBezTo>
                    <a:pt x="71" y="2"/>
                    <a:pt x="65"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9"/>
            <p:cNvSpPr/>
            <p:nvPr/>
          </p:nvSpPr>
          <p:spPr>
            <a:xfrm>
              <a:off x="1223950" y="5246825"/>
              <a:ext cx="89400" cy="32950"/>
            </a:xfrm>
            <a:custGeom>
              <a:rect b="b" l="l" r="r" t="t"/>
              <a:pathLst>
                <a:path extrusionOk="0" h="1318" w="3576">
                  <a:moveTo>
                    <a:pt x="83" y="1"/>
                  </a:moveTo>
                  <a:cubicBezTo>
                    <a:pt x="37" y="1"/>
                    <a:pt x="0" y="54"/>
                    <a:pt x="43" y="94"/>
                  </a:cubicBezTo>
                  <a:cubicBezTo>
                    <a:pt x="905" y="956"/>
                    <a:pt x="2142" y="1318"/>
                    <a:pt x="3341" y="1318"/>
                  </a:cubicBezTo>
                  <a:cubicBezTo>
                    <a:pt x="3404" y="1318"/>
                    <a:pt x="3467" y="1317"/>
                    <a:pt x="3529" y="1315"/>
                  </a:cubicBezTo>
                  <a:cubicBezTo>
                    <a:pt x="3576" y="1311"/>
                    <a:pt x="3572" y="1240"/>
                    <a:pt x="3525" y="1240"/>
                  </a:cubicBezTo>
                  <a:cubicBezTo>
                    <a:pt x="3498" y="1241"/>
                    <a:pt x="3471" y="1241"/>
                    <a:pt x="3444" y="1241"/>
                  </a:cubicBezTo>
                  <a:cubicBezTo>
                    <a:pt x="2170" y="1241"/>
                    <a:pt x="1133" y="750"/>
                    <a:pt x="118" y="12"/>
                  </a:cubicBezTo>
                  <a:cubicBezTo>
                    <a:pt x="107" y="4"/>
                    <a:pt x="94"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9"/>
            <p:cNvSpPr/>
            <p:nvPr/>
          </p:nvSpPr>
          <p:spPr>
            <a:xfrm>
              <a:off x="1204950" y="5248075"/>
              <a:ext cx="78500" cy="38200"/>
            </a:xfrm>
            <a:custGeom>
              <a:rect b="b" l="l" r="r" t="t"/>
              <a:pathLst>
                <a:path extrusionOk="0" h="1528" w="3140">
                  <a:moveTo>
                    <a:pt x="45" y="0"/>
                  </a:moveTo>
                  <a:cubicBezTo>
                    <a:pt x="23" y="0"/>
                    <a:pt x="1" y="29"/>
                    <a:pt x="18" y="51"/>
                  </a:cubicBezTo>
                  <a:cubicBezTo>
                    <a:pt x="736" y="1026"/>
                    <a:pt x="1954" y="1291"/>
                    <a:pt x="3075" y="1526"/>
                  </a:cubicBezTo>
                  <a:cubicBezTo>
                    <a:pt x="3078" y="1527"/>
                    <a:pt x="3081" y="1527"/>
                    <a:pt x="3084" y="1527"/>
                  </a:cubicBezTo>
                  <a:cubicBezTo>
                    <a:pt x="3129" y="1527"/>
                    <a:pt x="3139" y="1457"/>
                    <a:pt x="3093" y="1447"/>
                  </a:cubicBezTo>
                  <a:cubicBezTo>
                    <a:pt x="1954" y="1190"/>
                    <a:pt x="893" y="879"/>
                    <a:pt x="64" y="8"/>
                  </a:cubicBezTo>
                  <a:cubicBezTo>
                    <a:pt x="58" y="3"/>
                    <a:pt x="52"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9"/>
            <p:cNvSpPr/>
            <p:nvPr/>
          </p:nvSpPr>
          <p:spPr>
            <a:xfrm>
              <a:off x="1191600" y="5249950"/>
              <a:ext cx="79875" cy="44750"/>
            </a:xfrm>
            <a:custGeom>
              <a:rect b="b" l="l" r="r" t="t"/>
              <a:pathLst>
                <a:path extrusionOk="0" h="1790" w="3195">
                  <a:moveTo>
                    <a:pt x="67" y="1"/>
                  </a:moveTo>
                  <a:cubicBezTo>
                    <a:pt x="33" y="1"/>
                    <a:pt x="0" y="44"/>
                    <a:pt x="19" y="80"/>
                  </a:cubicBezTo>
                  <a:cubicBezTo>
                    <a:pt x="652" y="1151"/>
                    <a:pt x="1926" y="1730"/>
                    <a:pt x="3131" y="1790"/>
                  </a:cubicBezTo>
                  <a:cubicBezTo>
                    <a:pt x="3195" y="1790"/>
                    <a:pt x="3187" y="1697"/>
                    <a:pt x="3126" y="1694"/>
                  </a:cubicBezTo>
                  <a:cubicBezTo>
                    <a:pt x="1852" y="1601"/>
                    <a:pt x="916" y="954"/>
                    <a:pt x="98" y="16"/>
                  </a:cubicBezTo>
                  <a:cubicBezTo>
                    <a:pt x="89" y="5"/>
                    <a:pt x="78"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9"/>
            <p:cNvSpPr/>
            <p:nvPr/>
          </p:nvSpPr>
          <p:spPr>
            <a:xfrm>
              <a:off x="1305525" y="4751950"/>
              <a:ext cx="9150" cy="69625"/>
            </a:xfrm>
            <a:custGeom>
              <a:rect b="b" l="l" r="r" t="t"/>
              <a:pathLst>
                <a:path extrusionOk="0" h="2785" w="366">
                  <a:moveTo>
                    <a:pt x="84" y="0"/>
                  </a:moveTo>
                  <a:cubicBezTo>
                    <a:pt x="43" y="0"/>
                    <a:pt x="1" y="30"/>
                    <a:pt x="5" y="79"/>
                  </a:cubicBezTo>
                  <a:cubicBezTo>
                    <a:pt x="59" y="961"/>
                    <a:pt x="127" y="1808"/>
                    <a:pt x="31" y="2693"/>
                  </a:cubicBezTo>
                  <a:cubicBezTo>
                    <a:pt x="24" y="2749"/>
                    <a:pt x="70" y="2785"/>
                    <a:pt x="113" y="2785"/>
                  </a:cubicBezTo>
                  <a:cubicBezTo>
                    <a:pt x="144" y="2785"/>
                    <a:pt x="173" y="2767"/>
                    <a:pt x="181" y="2725"/>
                  </a:cubicBezTo>
                  <a:cubicBezTo>
                    <a:pt x="316" y="1851"/>
                    <a:pt x="366" y="918"/>
                    <a:pt x="151" y="51"/>
                  </a:cubicBezTo>
                  <a:cubicBezTo>
                    <a:pt x="142" y="16"/>
                    <a:pt x="114"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9"/>
            <p:cNvSpPr/>
            <p:nvPr/>
          </p:nvSpPr>
          <p:spPr>
            <a:xfrm>
              <a:off x="1284400" y="4609675"/>
              <a:ext cx="39175" cy="198450"/>
            </a:xfrm>
            <a:custGeom>
              <a:rect b="b" l="l" r="r" t="t"/>
              <a:pathLst>
                <a:path extrusionOk="0" h="7938" w="1567">
                  <a:moveTo>
                    <a:pt x="1383" y="1"/>
                  </a:moveTo>
                  <a:cubicBezTo>
                    <a:pt x="1350" y="1"/>
                    <a:pt x="1318" y="14"/>
                    <a:pt x="1293" y="45"/>
                  </a:cubicBezTo>
                  <a:cubicBezTo>
                    <a:pt x="561" y="981"/>
                    <a:pt x="1" y="2002"/>
                    <a:pt x="40" y="3224"/>
                  </a:cubicBezTo>
                  <a:cubicBezTo>
                    <a:pt x="83" y="4763"/>
                    <a:pt x="236" y="6352"/>
                    <a:pt x="421" y="7880"/>
                  </a:cubicBezTo>
                  <a:cubicBezTo>
                    <a:pt x="425" y="7918"/>
                    <a:pt x="455" y="7937"/>
                    <a:pt x="484" y="7937"/>
                  </a:cubicBezTo>
                  <a:cubicBezTo>
                    <a:pt x="515" y="7937"/>
                    <a:pt x="547" y="7916"/>
                    <a:pt x="547" y="7873"/>
                  </a:cubicBezTo>
                  <a:cubicBezTo>
                    <a:pt x="533" y="6548"/>
                    <a:pt x="411" y="5223"/>
                    <a:pt x="354" y="3899"/>
                  </a:cubicBezTo>
                  <a:cubicBezTo>
                    <a:pt x="322" y="3159"/>
                    <a:pt x="332" y="2456"/>
                    <a:pt x="625" y="1766"/>
                  </a:cubicBezTo>
                  <a:cubicBezTo>
                    <a:pt x="858" y="1209"/>
                    <a:pt x="1193" y="702"/>
                    <a:pt x="1511" y="192"/>
                  </a:cubicBezTo>
                  <a:cubicBezTo>
                    <a:pt x="1566" y="100"/>
                    <a:pt x="147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9"/>
            <p:cNvSpPr/>
            <p:nvPr/>
          </p:nvSpPr>
          <p:spPr>
            <a:xfrm>
              <a:off x="1465800" y="4595225"/>
              <a:ext cx="26475" cy="86250"/>
            </a:xfrm>
            <a:custGeom>
              <a:rect b="b" l="l" r="r" t="t"/>
              <a:pathLst>
                <a:path extrusionOk="0" h="3450" w="1059">
                  <a:moveTo>
                    <a:pt x="68" y="0"/>
                  </a:moveTo>
                  <a:cubicBezTo>
                    <a:pt x="35" y="0"/>
                    <a:pt x="1" y="30"/>
                    <a:pt x="15" y="66"/>
                  </a:cubicBezTo>
                  <a:cubicBezTo>
                    <a:pt x="458" y="1173"/>
                    <a:pt x="854" y="2259"/>
                    <a:pt x="1044" y="3444"/>
                  </a:cubicBezTo>
                  <a:cubicBezTo>
                    <a:pt x="1044" y="3448"/>
                    <a:pt x="1048" y="3450"/>
                    <a:pt x="1051" y="3450"/>
                  </a:cubicBezTo>
                  <a:cubicBezTo>
                    <a:pt x="1055" y="3450"/>
                    <a:pt x="1058" y="3448"/>
                    <a:pt x="1058" y="3444"/>
                  </a:cubicBezTo>
                  <a:cubicBezTo>
                    <a:pt x="948" y="2259"/>
                    <a:pt x="683" y="1077"/>
                    <a:pt x="108" y="23"/>
                  </a:cubicBezTo>
                  <a:cubicBezTo>
                    <a:pt x="99" y="7"/>
                    <a:pt x="8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9"/>
            <p:cNvSpPr/>
            <p:nvPr/>
          </p:nvSpPr>
          <p:spPr>
            <a:xfrm>
              <a:off x="1563425" y="4675325"/>
              <a:ext cx="20050" cy="59850"/>
            </a:xfrm>
            <a:custGeom>
              <a:rect b="b" l="l" r="r" t="t"/>
              <a:pathLst>
                <a:path extrusionOk="0" h="2394" w="802">
                  <a:moveTo>
                    <a:pt x="63" y="0"/>
                  </a:moveTo>
                  <a:cubicBezTo>
                    <a:pt x="31" y="0"/>
                    <a:pt x="0" y="20"/>
                    <a:pt x="7" y="58"/>
                  </a:cubicBezTo>
                  <a:cubicBezTo>
                    <a:pt x="135" y="826"/>
                    <a:pt x="403" y="1583"/>
                    <a:pt x="614" y="2333"/>
                  </a:cubicBezTo>
                  <a:cubicBezTo>
                    <a:pt x="626" y="2375"/>
                    <a:pt x="658" y="2393"/>
                    <a:pt x="691" y="2393"/>
                  </a:cubicBezTo>
                  <a:cubicBezTo>
                    <a:pt x="745" y="2393"/>
                    <a:pt x="802" y="2346"/>
                    <a:pt x="782" y="2280"/>
                  </a:cubicBezTo>
                  <a:cubicBezTo>
                    <a:pt x="574" y="1534"/>
                    <a:pt x="410" y="754"/>
                    <a:pt x="124" y="37"/>
                  </a:cubicBezTo>
                  <a:cubicBezTo>
                    <a:pt x="113" y="12"/>
                    <a:pt x="88"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9"/>
            <p:cNvSpPr/>
            <p:nvPr/>
          </p:nvSpPr>
          <p:spPr>
            <a:xfrm>
              <a:off x="1632100" y="4695275"/>
              <a:ext cx="13650" cy="41850"/>
            </a:xfrm>
            <a:custGeom>
              <a:rect b="b" l="l" r="r" t="t"/>
              <a:pathLst>
                <a:path extrusionOk="0" h="1674" w="546">
                  <a:moveTo>
                    <a:pt x="58" y="0"/>
                  </a:moveTo>
                  <a:cubicBezTo>
                    <a:pt x="30" y="0"/>
                    <a:pt x="0" y="20"/>
                    <a:pt x="2" y="53"/>
                  </a:cubicBezTo>
                  <a:cubicBezTo>
                    <a:pt x="34" y="592"/>
                    <a:pt x="192" y="1125"/>
                    <a:pt x="381" y="1624"/>
                  </a:cubicBezTo>
                  <a:cubicBezTo>
                    <a:pt x="395" y="1659"/>
                    <a:pt x="424" y="1673"/>
                    <a:pt x="453" y="1673"/>
                  </a:cubicBezTo>
                  <a:cubicBezTo>
                    <a:pt x="500" y="1673"/>
                    <a:pt x="546" y="1635"/>
                    <a:pt x="524" y="1578"/>
                  </a:cubicBezTo>
                  <a:cubicBezTo>
                    <a:pt x="331" y="1075"/>
                    <a:pt x="224" y="561"/>
                    <a:pt x="103" y="35"/>
                  </a:cubicBezTo>
                  <a:cubicBezTo>
                    <a:pt x="98" y="11"/>
                    <a:pt x="79"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9"/>
            <p:cNvSpPr/>
            <p:nvPr/>
          </p:nvSpPr>
          <p:spPr>
            <a:xfrm>
              <a:off x="1630500" y="4928875"/>
              <a:ext cx="24250" cy="102100"/>
            </a:xfrm>
            <a:custGeom>
              <a:rect b="b" l="l" r="r" t="t"/>
              <a:pathLst>
                <a:path extrusionOk="0" h="4084" w="970">
                  <a:moveTo>
                    <a:pt x="54" y="1"/>
                  </a:moveTo>
                  <a:cubicBezTo>
                    <a:pt x="28" y="1"/>
                    <a:pt x="1" y="31"/>
                    <a:pt x="6" y="62"/>
                  </a:cubicBezTo>
                  <a:cubicBezTo>
                    <a:pt x="259" y="1433"/>
                    <a:pt x="831" y="2602"/>
                    <a:pt x="541" y="4041"/>
                  </a:cubicBezTo>
                  <a:cubicBezTo>
                    <a:pt x="535" y="4067"/>
                    <a:pt x="557" y="4084"/>
                    <a:pt x="577" y="4084"/>
                  </a:cubicBezTo>
                  <a:cubicBezTo>
                    <a:pt x="593" y="4084"/>
                    <a:pt x="608" y="4075"/>
                    <a:pt x="612" y="4055"/>
                  </a:cubicBezTo>
                  <a:cubicBezTo>
                    <a:pt x="970" y="2759"/>
                    <a:pt x="702" y="1209"/>
                    <a:pt x="88" y="23"/>
                  </a:cubicBezTo>
                  <a:cubicBezTo>
                    <a:pt x="79" y="7"/>
                    <a:pt x="66"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9"/>
            <p:cNvSpPr/>
            <p:nvPr/>
          </p:nvSpPr>
          <p:spPr>
            <a:xfrm>
              <a:off x="1613775" y="4931100"/>
              <a:ext cx="13825" cy="76850"/>
            </a:xfrm>
            <a:custGeom>
              <a:rect b="b" l="l" r="r" t="t"/>
              <a:pathLst>
                <a:path extrusionOk="0" h="3074" w="553">
                  <a:moveTo>
                    <a:pt x="60" y="1"/>
                  </a:moveTo>
                  <a:cubicBezTo>
                    <a:pt x="29" y="1"/>
                    <a:pt x="1" y="20"/>
                    <a:pt x="7" y="59"/>
                  </a:cubicBezTo>
                  <a:cubicBezTo>
                    <a:pt x="171" y="1062"/>
                    <a:pt x="414" y="2005"/>
                    <a:pt x="393" y="3030"/>
                  </a:cubicBezTo>
                  <a:cubicBezTo>
                    <a:pt x="393" y="3059"/>
                    <a:pt x="412" y="3073"/>
                    <a:pt x="433" y="3073"/>
                  </a:cubicBezTo>
                  <a:cubicBezTo>
                    <a:pt x="456" y="3073"/>
                    <a:pt x="480" y="3057"/>
                    <a:pt x="482" y="3027"/>
                  </a:cubicBezTo>
                  <a:cubicBezTo>
                    <a:pt x="553" y="2052"/>
                    <a:pt x="536" y="948"/>
                    <a:pt x="121" y="37"/>
                  </a:cubicBezTo>
                  <a:cubicBezTo>
                    <a:pt x="111" y="13"/>
                    <a:pt x="8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9"/>
            <p:cNvSpPr/>
            <p:nvPr/>
          </p:nvSpPr>
          <p:spPr>
            <a:xfrm>
              <a:off x="1601250" y="4934925"/>
              <a:ext cx="7525" cy="39850"/>
            </a:xfrm>
            <a:custGeom>
              <a:rect b="b" l="l" r="r" t="t"/>
              <a:pathLst>
                <a:path extrusionOk="0" h="1594" w="301">
                  <a:moveTo>
                    <a:pt x="55" y="0"/>
                  </a:moveTo>
                  <a:cubicBezTo>
                    <a:pt x="33" y="0"/>
                    <a:pt x="10" y="17"/>
                    <a:pt x="8" y="42"/>
                  </a:cubicBezTo>
                  <a:cubicBezTo>
                    <a:pt x="1" y="538"/>
                    <a:pt x="137" y="1063"/>
                    <a:pt x="208" y="1552"/>
                  </a:cubicBezTo>
                  <a:cubicBezTo>
                    <a:pt x="213" y="1580"/>
                    <a:pt x="236" y="1594"/>
                    <a:pt x="257" y="1594"/>
                  </a:cubicBezTo>
                  <a:cubicBezTo>
                    <a:pt x="280" y="1594"/>
                    <a:pt x="301" y="1578"/>
                    <a:pt x="297" y="1549"/>
                  </a:cubicBezTo>
                  <a:cubicBezTo>
                    <a:pt x="236" y="1053"/>
                    <a:pt x="229" y="506"/>
                    <a:pt x="90" y="27"/>
                  </a:cubicBezTo>
                  <a:cubicBezTo>
                    <a:pt x="84" y="8"/>
                    <a:pt x="70"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9"/>
            <p:cNvSpPr/>
            <p:nvPr/>
          </p:nvSpPr>
          <p:spPr>
            <a:xfrm>
              <a:off x="1429025" y="4942375"/>
              <a:ext cx="17325" cy="59225"/>
            </a:xfrm>
            <a:custGeom>
              <a:rect b="b" l="l" r="r" t="t"/>
              <a:pathLst>
                <a:path extrusionOk="0" h="2369" w="693">
                  <a:moveTo>
                    <a:pt x="164" y="1"/>
                  </a:moveTo>
                  <a:cubicBezTo>
                    <a:pt x="136" y="1"/>
                    <a:pt x="108" y="17"/>
                    <a:pt x="105" y="51"/>
                  </a:cubicBezTo>
                  <a:cubicBezTo>
                    <a:pt x="1" y="773"/>
                    <a:pt x="290" y="1626"/>
                    <a:pt x="497" y="2308"/>
                  </a:cubicBezTo>
                  <a:cubicBezTo>
                    <a:pt x="511" y="2350"/>
                    <a:pt x="545" y="2369"/>
                    <a:pt x="579" y="2369"/>
                  </a:cubicBezTo>
                  <a:cubicBezTo>
                    <a:pt x="635" y="2369"/>
                    <a:pt x="692" y="2321"/>
                    <a:pt x="672" y="2251"/>
                  </a:cubicBezTo>
                  <a:cubicBezTo>
                    <a:pt x="558" y="1841"/>
                    <a:pt x="469" y="1429"/>
                    <a:pt x="400" y="1008"/>
                  </a:cubicBezTo>
                  <a:cubicBezTo>
                    <a:pt x="351" y="687"/>
                    <a:pt x="333" y="354"/>
                    <a:pt x="229" y="44"/>
                  </a:cubicBezTo>
                  <a:cubicBezTo>
                    <a:pt x="221" y="16"/>
                    <a:pt x="192"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9"/>
            <p:cNvSpPr/>
            <p:nvPr/>
          </p:nvSpPr>
          <p:spPr>
            <a:xfrm>
              <a:off x="1447875" y="4957050"/>
              <a:ext cx="11400" cy="27625"/>
            </a:xfrm>
            <a:custGeom>
              <a:rect b="b" l="l" r="r" t="t"/>
              <a:pathLst>
                <a:path extrusionOk="0" h="1105" w="456">
                  <a:moveTo>
                    <a:pt x="106" y="0"/>
                  </a:moveTo>
                  <a:cubicBezTo>
                    <a:pt x="87" y="0"/>
                    <a:pt x="68" y="12"/>
                    <a:pt x="65" y="36"/>
                  </a:cubicBezTo>
                  <a:cubicBezTo>
                    <a:pt x="0" y="378"/>
                    <a:pt x="175" y="774"/>
                    <a:pt x="322" y="1074"/>
                  </a:cubicBezTo>
                  <a:cubicBezTo>
                    <a:pt x="332" y="1096"/>
                    <a:pt x="351" y="1104"/>
                    <a:pt x="371" y="1104"/>
                  </a:cubicBezTo>
                  <a:cubicBezTo>
                    <a:pt x="412" y="1104"/>
                    <a:pt x="455" y="1068"/>
                    <a:pt x="436" y="1025"/>
                  </a:cubicBezTo>
                  <a:cubicBezTo>
                    <a:pt x="365" y="864"/>
                    <a:pt x="304" y="703"/>
                    <a:pt x="261" y="535"/>
                  </a:cubicBezTo>
                  <a:cubicBezTo>
                    <a:pt x="218" y="367"/>
                    <a:pt x="211" y="192"/>
                    <a:pt x="150" y="32"/>
                  </a:cubicBezTo>
                  <a:cubicBezTo>
                    <a:pt x="143" y="11"/>
                    <a:pt x="124"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9"/>
            <p:cNvSpPr/>
            <p:nvPr/>
          </p:nvSpPr>
          <p:spPr>
            <a:xfrm>
              <a:off x="1377475" y="5118425"/>
              <a:ext cx="58325" cy="34275"/>
            </a:xfrm>
            <a:custGeom>
              <a:rect b="b" l="l" r="r" t="t"/>
              <a:pathLst>
                <a:path extrusionOk="0" h="1371" w="2333">
                  <a:moveTo>
                    <a:pt x="87" y="0"/>
                  </a:moveTo>
                  <a:cubicBezTo>
                    <a:pt x="42" y="0"/>
                    <a:pt x="1" y="51"/>
                    <a:pt x="31" y="95"/>
                  </a:cubicBezTo>
                  <a:cubicBezTo>
                    <a:pt x="534" y="798"/>
                    <a:pt x="1399" y="1216"/>
                    <a:pt x="2227" y="1369"/>
                  </a:cubicBezTo>
                  <a:cubicBezTo>
                    <a:pt x="2232" y="1370"/>
                    <a:pt x="2238" y="1371"/>
                    <a:pt x="2243" y="1371"/>
                  </a:cubicBezTo>
                  <a:cubicBezTo>
                    <a:pt x="2315" y="1371"/>
                    <a:pt x="2333" y="1257"/>
                    <a:pt x="2256" y="1241"/>
                  </a:cubicBezTo>
                  <a:cubicBezTo>
                    <a:pt x="1391" y="1051"/>
                    <a:pt x="766" y="598"/>
                    <a:pt x="127" y="16"/>
                  </a:cubicBezTo>
                  <a:cubicBezTo>
                    <a:pt x="114" y="5"/>
                    <a:pt x="100" y="0"/>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9"/>
            <p:cNvSpPr/>
            <p:nvPr/>
          </p:nvSpPr>
          <p:spPr>
            <a:xfrm>
              <a:off x="1356175" y="5116675"/>
              <a:ext cx="79325" cy="47475"/>
            </a:xfrm>
            <a:custGeom>
              <a:rect b="b" l="l" r="r" t="t"/>
              <a:pathLst>
                <a:path extrusionOk="0" h="1899" w="3173">
                  <a:moveTo>
                    <a:pt x="58" y="0"/>
                  </a:moveTo>
                  <a:cubicBezTo>
                    <a:pt x="28" y="0"/>
                    <a:pt x="1" y="31"/>
                    <a:pt x="19" y="64"/>
                  </a:cubicBezTo>
                  <a:cubicBezTo>
                    <a:pt x="576" y="1101"/>
                    <a:pt x="1818" y="1899"/>
                    <a:pt x="3014" y="1899"/>
                  </a:cubicBezTo>
                  <a:cubicBezTo>
                    <a:pt x="3050" y="1899"/>
                    <a:pt x="3086" y="1898"/>
                    <a:pt x="3122" y="1897"/>
                  </a:cubicBezTo>
                  <a:cubicBezTo>
                    <a:pt x="3169" y="1897"/>
                    <a:pt x="3172" y="1828"/>
                    <a:pt x="3129" y="1818"/>
                  </a:cubicBezTo>
                  <a:cubicBezTo>
                    <a:pt x="1844" y="1571"/>
                    <a:pt x="904" y="1065"/>
                    <a:pt x="93" y="18"/>
                  </a:cubicBezTo>
                  <a:cubicBezTo>
                    <a:pt x="83" y="6"/>
                    <a:pt x="70"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9"/>
            <p:cNvSpPr/>
            <p:nvPr/>
          </p:nvSpPr>
          <p:spPr>
            <a:xfrm>
              <a:off x="1348250" y="5131050"/>
              <a:ext cx="82325" cy="39075"/>
            </a:xfrm>
            <a:custGeom>
              <a:rect b="b" l="l" r="r" t="t"/>
              <a:pathLst>
                <a:path extrusionOk="0" h="1563" w="3293">
                  <a:moveTo>
                    <a:pt x="58" y="1"/>
                  </a:moveTo>
                  <a:cubicBezTo>
                    <a:pt x="29" y="1"/>
                    <a:pt x="0" y="38"/>
                    <a:pt x="21" y="68"/>
                  </a:cubicBezTo>
                  <a:cubicBezTo>
                    <a:pt x="665" y="957"/>
                    <a:pt x="1795" y="1563"/>
                    <a:pt x="2910" y="1563"/>
                  </a:cubicBezTo>
                  <a:cubicBezTo>
                    <a:pt x="3026" y="1563"/>
                    <a:pt x="3142" y="1556"/>
                    <a:pt x="3257" y="1543"/>
                  </a:cubicBezTo>
                  <a:cubicBezTo>
                    <a:pt x="3293" y="1540"/>
                    <a:pt x="3289" y="1486"/>
                    <a:pt x="3253" y="1486"/>
                  </a:cubicBezTo>
                  <a:cubicBezTo>
                    <a:pt x="1964" y="1432"/>
                    <a:pt x="939" y="996"/>
                    <a:pt x="86" y="15"/>
                  </a:cubicBezTo>
                  <a:cubicBezTo>
                    <a:pt x="77" y="5"/>
                    <a:pt x="68"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9"/>
            <p:cNvSpPr/>
            <p:nvPr/>
          </p:nvSpPr>
          <p:spPr>
            <a:xfrm>
              <a:off x="1345525" y="5145450"/>
              <a:ext cx="79250" cy="36800"/>
            </a:xfrm>
            <a:custGeom>
              <a:rect b="b" l="l" r="r" t="t"/>
              <a:pathLst>
                <a:path extrusionOk="0" h="1472" w="3170">
                  <a:moveTo>
                    <a:pt x="51" y="0"/>
                  </a:moveTo>
                  <a:cubicBezTo>
                    <a:pt x="26" y="0"/>
                    <a:pt x="1" y="31"/>
                    <a:pt x="20" y="56"/>
                  </a:cubicBezTo>
                  <a:cubicBezTo>
                    <a:pt x="703" y="1022"/>
                    <a:pt x="1866" y="1472"/>
                    <a:pt x="3019" y="1472"/>
                  </a:cubicBezTo>
                  <a:cubicBezTo>
                    <a:pt x="3060" y="1472"/>
                    <a:pt x="3100" y="1471"/>
                    <a:pt x="3140" y="1470"/>
                  </a:cubicBezTo>
                  <a:cubicBezTo>
                    <a:pt x="3170" y="1470"/>
                    <a:pt x="3170" y="1427"/>
                    <a:pt x="3140" y="1427"/>
                  </a:cubicBezTo>
                  <a:cubicBezTo>
                    <a:pt x="1919" y="1402"/>
                    <a:pt x="933" y="838"/>
                    <a:pt x="73" y="10"/>
                  </a:cubicBezTo>
                  <a:cubicBezTo>
                    <a:pt x="66" y="3"/>
                    <a:pt x="59"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9"/>
            <p:cNvSpPr/>
            <p:nvPr/>
          </p:nvSpPr>
          <p:spPr>
            <a:xfrm>
              <a:off x="1341400" y="5158250"/>
              <a:ext cx="80425" cy="37375"/>
            </a:xfrm>
            <a:custGeom>
              <a:rect b="b" l="l" r="r" t="t"/>
              <a:pathLst>
                <a:path extrusionOk="0" h="1495" w="3217">
                  <a:moveTo>
                    <a:pt x="50" y="1"/>
                  </a:moveTo>
                  <a:cubicBezTo>
                    <a:pt x="25" y="1"/>
                    <a:pt x="1" y="31"/>
                    <a:pt x="17" y="55"/>
                  </a:cubicBezTo>
                  <a:cubicBezTo>
                    <a:pt x="673" y="1008"/>
                    <a:pt x="1759" y="1495"/>
                    <a:pt x="2891" y="1495"/>
                  </a:cubicBezTo>
                  <a:cubicBezTo>
                    <a:pt x="2990" y="1495"/>
                    <a:pt x="3089" y="1491"/>
                    <a:pt x="3188" y="1483"/>
                  </a:cubicBezTo>
                  <a:cubicBezTo>
                    <a:pt x="3216" y="1480"/>
                    <a:pt x="3216" y="1437"/>
                    <a:pt x="3185" y="1437"/>
                  </a:cubicBezTo>
                  <a:cubicBezTo>
                    <a:pt x="3151" y="1438"/>
                    <a:pt x="3118" y="1438"/>
                    <a:pt x="3085" y="1438"/>
                  </a:cubicBezTo>
                  <a:cubicBezTo>
                    <a:pt x="1898" y="1438"/>
                    <a:pt x="862" y="887"/>
                    <a:pt x="74" y="12"/>
                  </a:cubicBezTo>
                  <a:cubicBezTo>
                    <a:pt x="67" y="4"/>
                    <a:pt x="58"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9"/>
            <p:cNvSpPr/>
            <p:nvPr/>
          </p:nvSpPr>
          <p:spPr>
            <a:xfrm>
              <a:off x="1335700" y="5170825"/>
              <a:ext cx="39525" cy="22750"/>
            </a:xfrm>
            <a:custGeom>
              <a:rect b="b" l="l" r="r" t="t"/>
              <a:pathLst>
                <a:path extrusionOk="0" h="910" w="1581">
                  <a:moveTo>
                    <a:pt x="62" y="0"/>
                  </a:moveTo>
                  <a:cubicBezTo>
                    <a:pt x="29" y="0"/>
                    <a:pt x="0" y="46"/>
                    <a:pt x="19" y="81"/>
                  </a:cubicBezTo>
                  <a:cubicBezTo>
                    <a:pt x="288" y="623"/>
                    <a:pt x="955" y="895"/>
                    <a:pt x="1534" y="909"/>
                  </a:cubicBezTo>
                  <a:cubicBezTo>
                    <a:pt x="1580" y="909"/>
                    <a:pt x="1573" y="841"/>
                    <a:pt x="1530" y="837"/>
                  </a:cubicBezTo>
                  <a:cubicBezTo>
                    <a:pt x="902" y="798"/>
                    <a:pt x="495" y="463"/>
                    <a:pt x="95" y="16"/>
                  </a:cubicBezTo>
                  <a:cubicBezTo>
                    <a:pt x="84" y="5"/>
                    <a:pt x="7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9"/>
            <p:cNvSpPr/>
            <p:nvPr/>
          </p:nvSpPr>
          <p:spPr>
            <a:xfrm>
              <a:off x="1330925" y="5188500"/>
              <a:ext cx="20475" cy="11325"/>
            </a:xfrm>
            <a:custGeom>
              <a:rect b="b" l="l" r="r" t="t"/>
              <a:pathLst>
                <a:path extrusionOk="0" h="453" w="819">
                  <a:moveTo>
                    <a:pt x="35" y="0"/>
                  </a:moveTo>
                  <a:cubicBezTo>
                    <a:pt x="16" y="0"/>
                    <a:pt x="0" y="24"/>
                    <a:pt x="17" y="41"/>
                  </a:cubicBezTo>
                  <a:cubicBezTo>
                    <a:pt x="232" y="249"/>
                    <a:pt x="482" y="381"/>
                    <a:pt x="772" y="452"/>
                  </a:cubicBezTo>
                  <a:cubicBezTo>
                    <a:pt x="774" y="452"/>
                    <a:pt x="776" y="452"/>
                    <a:pt x="778" y="452"/>
                  </a:cubicBezTo>
                  <a:cubicBezTo>
                    <a:pt x="808" y="452"/>
                    <a:pt x="819" y="401"/>
                    <a:pt x="782" y="391"/>
                  </a:cubicBezTo>
                  <a:cubicBezTo>
                    <a:pt x="515" y="320"/>
                    <a:pt x="264" y="184"/>
                    <a:pt x="50" y="5"/>
                  </a:cubicBezTo>
                  <a:cubicBezTo>
                    <a:pt x="45" y="2"/>
                    <a:pt x="40"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9"/>
            <p:cNvSpPr/>
            <p:nvPr/>
          </p:nvSpPr>
          <p:spPr>
            <a:xfrm>
              <a:off x="1245700" y="5169225"/>
              <a:ext cx="57375" cy="47175"/>
            </a:xfrm>
            <a:custGeom>
              <a:rect b="b" l="l" r="r" t="t"/>
              <a:pathLst>
                <a:path extrusionOk="0" h="1887" w="2295">
                  <a:moveTo>
                    <a:pt x="54" y="1"/>
                  </a:moveTo>
                  <a:cubicBezTo>
                    <a:pt x="26" y="1"/>
                    <a:pt x="0" y="31"/>
                    <a:pt x="19" y="59"/>
                  </a:cubicBezTo>
                  <a:cubicBezTo>
                    <a:pt x="545" y="855"/>
                    <a:pt x="1395" y="1427"/>
                    <a:pt x="2216" y="1880"/>
                  </a:cubicBezTo>
                  <a:cubicBezTo>
                    <a:pt x="2224" y="1885"/>
                    <a:pt x="2231" y="1886"/>
                    <a:pt x="2238" y="1886"/>
                  </a:cubicBezTo>
                  <a:cubicBezTo>
                    <a:pt x="2275" y="1886"/>
                    <a:pt x="2295" y="1829"/>
                    <a:pt x="2256" y="1805"/>
                  </a:cubicBezTo>
                  <a:cubicBezTo>
                    <a:pt x="1445" y="1290"/>
                    <a:pt x="799" y="626"/>
                    <a:pt x="77" y="9"/>
                  </a:cubicBezTo>
                  <a:cubicBezTo>
                    <a:pt x="70" y="3"/>
                    <a:pt x="62"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9"/>
            <p:cNvSpPr/>
            <p:nvPr/>
          </p:nvSpPr>
          <p:spPr>
            <a:xfrm>
              <a:off x="1264125" y="5166000"/>
              <a:ext cx="38950" cy="33325"/>
            </a:xfrm>
            <a:custGeom>
              <a:rect b="b" l="l" r="r" t="t"/>
              <a:pathLst>
                <a:path extrusionOk="0" h="1333" w="1558">
                  <a:moveTo>
                    <a:pt x="82" y="1"/>
                  </a:moveTo>
                  <a:cubicBezTo>
                    <a:pt x="43" y="1"/>
                    <a:pt x="0" y="41"/>
                    <a:pt x="19" y="84"/>
                  </a:cubicBezTo>
                  <a:cubicBezTo>
                    <a:pt x="261" y="663"/>
                    <a:pt x="908" y="1127"/>
                    <a:pt x="1486" y="1330"/>
                  </a:cubicBezTo>
                  <a:cubicBezTo>
                    <a:pt x="1491" y="1332"/>
                    <a:pt x="1496" y="1333"/>
                    <a:pt x="1500" y="1333"/>
                  </a:cubicBezTo>
                  <a:cubicBezTo>
                    <a:pt x="1541" y="1333"/>
                    <a:pt x="1557" y="1264"/>
                    <a:pt x="1519" y="1241"/>
                  </a:cubicBezTo>
                  <a:cubicBezTo>
                    <a:pt x="1229" y="1084"/>
                    <a:pt x="965" y="913"/>
                    <a:pt x="718" y="691"/>
                  </a:cubicBezTo>
                  <a:cubicBezTo>
                    <a:pt x="490" y="488"/>
                    <a:pt x="326" y="241"/>
                    <a:pt x="118" y="16"/>
                  </a:cubicBezTo>
                  <a:cubicBezTo>
                    <a:pt x="108" y="5"/>
                    <a:pt x="95"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9"/>
            <p:cNvSpPr/>
            <p:nvPr/>
          </p:nvSpPr>
          <p:spPr>
            <a:xfrm>
              <a:off x="1253450" y="5124550"/>
              <a:ext cx="49275" cy="55800"/>
            </a:xfrm>
            <a:custGeom>
              <a:rect b="b" l="l" r="r" t="t"/>
              <a:pathLst>
                <a:path extrusionOk="0" h="2232" w="1971">
                  <a:moveTo>
                    <a:pt x="94" y="1"/>
                  </a:moveTo>
                  <a:cubicBezTo>
                    <a:pt x="49" y="1"/>
                    <a:pt x="0" y="52"/>
                    <a:pt x="9" y="103"/>
                  </a:cubicBezTo>
                  <a:cubicBezTo>
                    <a:pt x="192" y="1053"/>
                    <a:pt x="1013" y="1824"/>
                    <a:pt x="1852" y="2225"/>
                  </a:cubicBezTo>
                  <a:cubicBezTo>
                    <a:pt x="1862" y="2229"/>
                    <a:pt x="1872" y="2232"/>
                    <a:pt x="1881" y="2232"/>
                  </a:cubicBezTo>
                  <a:cubicBezTo>
                    <a:pt x="1937" y="2232"/>
                    <a:pt x="1971" y="2147"/>
                    <a:pt x="1910" y="2113"/>
                  </a:cubicBezTo>
                  <a:cubicBezTo>
                    <a:pt x="1024" y="1642"/>
                    <a:pt x="567" y="913"/>
                    <a:pt x="149" y="39"/>
                  </a:cubicBezTo>
                  <a:cubicBezTo>
                    <a:pt x="136" y="12"/>
                    <a:pt x="115"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9"/>
            <p:cNvSpPr/>
            <p:nvPr/>
          </p:nvSpPr>
          <p:spPr>
            <a:xfrm>
              <a:off x="1227475" y="5137725"/>
              <a:ext cx="9725" cy="20175"/>
            </a:xfrm>
            <a:custGeom>
              <a:rect b="b" l="l" r="r" t="t"/>
              <a:pathLst>
                <a:path extrusionOk="0" h="807" w="389">
                  <a:moveTo>
                    <a:pt x="32" y="1"/>
                  </a:moveTo>
                  <a:cubicBezTo>
                    <a:pt x="16" y="1"/>
                    <a:pt x="0" y="11"/>
                    <a:pt x="3" y="30"/>
                  </a:cubicBezTo>
                  <a:cubicBezTo>
                    <a:pt x="46" y="297"/>
                    <a:pt x="166" y="558"/>
                    <a:pt x="306" y="790"/>
                  </a:cubicBezTo>
                  <a:cubicBezTo>
                    <a:pt x="313" y="801"/>
                    <a:pt x="324" y="806"/>
                    <a:pt x="335" y="806"/>
                  </a:cubicBezTo>
                  <a:cubicBezTo>
                    <a:pt x="361" y="806"/>
                    <a:pt x="388" y="778"/>
                    <a:pt x="370" y="747"/>
                  </a:cubicBezTo>
                  <a:cubicBezTo>
                    <a:pt x="227" y="515"/>
                    <a:pt x="145" y="276"/>
                    <a:pt x="59" y="19"/>
                  </a:cubicBezTo>
                  <a:cubicBezTo>
                    <a:pt x="55" y="6"/>
                    <a:pt x="43"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9"/>
            <p:cNvSpPr/>
            <p:nvPr/>
          </p:nvSpPr>
          <p:spPr>
            <a:xfrm>
              <a:off x="1632400" y="5142550"/>
              <a:ext cx="29850" cy="8275"/>
            </a:xfrm>
            <a:custGeom>
              <a:rect b="b" l="l" r="r" t="t"/>
              <a:pathLst>
                <a:path extrusionOk="0" h="331" w="1194">
                  <a:moveTo>
                    <a:pt x="101" y="0"/>
                  </a:moveTo>
                  <a:cubicBezTo>
                    <a:pt x="30" y="0"/>
                    <a:pt x="1" y="94"/>
                    <a:pt x="51" y="140"/>
                  </a:cubicBezTo>
                  <a:cubicBezTo>
                    <a:pt x="204" y="286"/>
                    <a:pt x="438" y="331"/>
                    <a:pt x="666" y="331"/>
                  </a:cubicBezTo>
                  <a:cubicBezTo>
                    <a:pt x="807" y="331"/>
                    <a:pt x="945" y="314"/>
                    <a:pt x="1062" y="294"/>
                  </a:cubicBezTo>
                  <a:cubicBezTo>
                    <a:pt x="1194" y="267"/>
                    <a:pt x="1159" y="46"/>
                    <a:pt x="1036" y="46"/>
                  </a:cubicBezTo>
                  <a:cubicBezTo>
                    <a:pt x="1029" y="46"/>
                    <a:pt x="1023" y="46"/>
                    <a:pt x="1016" y="48"/>
                  </a:cubicBezTo>
                  <a:cubicBezTo>
                    <a:pt x="915" y="67"/>
                    <a:pt x="814" y="77"/>
                    <a:pt x="714" y="77"/>
                  </a:cubicBezTo>
                  <a:cubicBezTo>
                    <a:pt x="650" y="77"/>
                    <a:pt x="586" y="73"/>
                    <a:pt x="523" y="65"/>
                  </a:cubicBezTo>
                  <a:cubicBezTo>
                    <a:pt x="380" y="48"/>
                    <a:pt x="241" y="0"/>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9"/>
            <p:cNvSpPr/>
            <p:nvPr/>
          </p:nvSpPr>
          <p:spPr>
            <a:xfrm>
              <a:off x="1633425" y="5132825"/>
              <a:ext cx="20100" cy="5725"/>
            </a:xfrm>
            <a:custGeom>
              <a:rect b="b" l="l" r="r" t="t"/>
              <a:pathLst>
                <a:path extrusionOk="0" h="229" w="804">
                  <a:moveTo>
                    <a:pt x="81" y="0"/>
                  </a:moveTo>
                  <a:cubicBezTo>
                    <a:pt x="27" y="0"/>
                    <a:pt x="0" y="80"/>
                    <a:pt x="42" y="115"/>
                  </a:cubicBezTo>
                  <a:cubicBezTo>
                    <a:pt x="153" y="201"/>
                    <a:pt x="308" y="228"/>
                    <a:pt x="459" y="228"/>
                  </a:cubicBezTo>
                  <a:cubicBezTo>
                    <a:pt x="546" y="228"/>
                    <a:pt x="631" y="219"/>
                    <a:pt x="706" y="208"/>
                  </a:cubicBezTo>
                  <a:cubicBezTo>
                    <a:pt x="802" y="190"/>
                    <a:pt x="803" y="42"/>
                    <a:pt x="709" y="42"/>
                  </a:cubicBezTo>
                  <a:cubicBezTo>
                    <a:pt x="705" y="42"/>
                    <a:pt x="700" y="43"/>
                    <a:pt x="696" y="43"/>
                  </a:cubicBezTo>
                  <a:cubicBezTo>
                    <a:pt x="640" y="51"/>
                    <a:pt x="582" y="55"/>
                    <a:pt x="524" y="55"/>
                  </a:cubicBezTo>
                  <a:cubicBezTo>
                    <a:pt x="472" y="55"/>
                    <a:pt x="420" y="52"/>
                    <a:pt x="367" y="43"/>
                  </a:cubicBezTo>
                  <a:cubicBezTo>
                    <a:pt x="274" y="29"/>
                    <a:pt x="178" y="0"/>
                    <a:pt x="85" y="0"/>
                  </a:cubicBezTo>
                  <a:cubicBezTo>
                    <a:pt x="84" y="0"/>
                    <a:pt x="83" y="0"/>
                    <a:pt x="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9"/>
            <p:cNvSpPr/>
            <p:nvPr/>
          </p:nvSpPr>
          <p:spPr>
            <a:xfrm>
              <a:off x="1461525" y="4529725"/>
              <a:ext cx="131450" cy="87650"/>
            </a:xfrm>
            <a:custGeom>
              <a:rect b="b" l="l" r="r" t="t"/>
              <a:pathLst>
                <a:path extrusionOk="0" h="3506" w="5258">
                  <a:moveTo>
                    <a:pt x="2288" y="0"/>
                  </a:moveTo>
                  <a:cubicBezTo>
                    <a:pt x="2257" y="0"/>
                    <a:pt x="2227" y="2"/>
                    <a:pt x="2197" y="4"/>
                  </a:cubicBezTo>
                  <a:cubicBezTo>
                    <a:pt x="2147" y="8"/>
                    <a:pt x="2136" y="82"/>
                    <a:pt x="2190" y="90"/>
                  </a:cubicBezTo>
                  <a:cubicBezTo>
                    <a:pt x="2804" y="183"/>
                    <a:pt x="3222" y="608"/>
                    <a:pt x="3586" y="1083"/>
                  </a:cubicBezTo>
                  <a:cubicBezTo>
                    <a:pt x="2957" y="481"/>
                    <a:pt x="2220" y="58"/>
                    <a:pt x="1413" y="58"/>
                  </a:cubicBezTo>
                  <a:cubicBezTo>
                    <a:pt x="984" y="58"/>
                    <a:pt x="535" y="178"/>
                    <a:pt x="72" y="454"/>
                  </a:cubicBezTo>
                  <a:cubicBezTo>
                    <a:pt x="0" y="496"/>
                    <a:pt x="47" y="594"/>
                    <a:pt x="115" y="594"/>
                  </a:cubicBezTo>
                  <a:cubicBezTo>
                    <a:pt x="128" y="594"/>
                    <a:pt x="141" y="591"/>
                    <a:pt x="155" y="583"/>
                  </a:cubicBezTo>
                  <a:cubicBezTo>
                    <a:pt x="600" y="321"/>
                    <a:pt x="1023" y="208"/>
                    <a:pt x="1423" y="208"/>
                  </a:cubicBezTo>
                  <a:cubicBezTo>
                    <a:pt x="3092" y="208"/>
                    <a:pt x="4369" y="2171"/>
                    <a:pt x="5207" y="3493"/>
                  </a:cubicBezTo>
                  <a:cubicBezTo>
                    <a:pt x="5213" y="3502"/>
                    <a:pt x="5220" y="3506"/>
                    <a:pt x="5228" y="3506"/>
                  </a:cubicBezTo>
                  <a:cubicBezTo>
                    <a:pt x="5243" y="3506"/>
                    <a:pt x="5258" y="3488"/>
                    <a:pt x="5250" y="3468"/>
                  </a:cubicBezTo>
                  <a:cubicBezTo>
                    <a:pt x="5004" y="2950"/>
                    <a:pt x="4672" y="2379"/>
                    <a:pt x="4272" y="1854"/>
                  </a:cubicBezTo>
                  <a:cubicBezTo>
                    <a:pt x="4037" y="1112"/>
                    <a:pt x="3153" y="0"/>
                    <a:pt x="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9"/>
            <p:cNvSpPr/>
            <p:nvPr/>
          </p:nvSpPr>
          <p:spPr>
            <a:xfrm>
              <a:off x="1425825" y="5353825"/>
              <a:ext cx="27675" cy="7200"/>
            </a:xfrm>
            <a:custGeom>
              <a:rect b="b" l="l" r="r" t="t"/>
              <a:pathLst>
                <a:path extrusionOk="0" h="288" w="1107">
                  <a:moveTo>
                    <a:pt x="781" y="1"/>
                  </a:moveTo>
                  <a:cubicBezTo>
                    <a:pt x="701" y="1"/>
                    <a:pt x="621" y="6"/>
                    <a:pt x="543" y="13"/>
                  </a:cubicBezTo>
                  <a:cubicBezTo>
                    <a:pt x="393" y="24"/>
                    <a:pt x="228" y="31"/>
                    <a:pt x="90" y="82"/>
                  </a:cubicBezTo>
                  <a:cubicBezTo>
                    <a:pt x="0" y="114"/>
                    <a:pt x="4" y="246"/>
                    <a:pt x="100" y="267"/>
                  </a:cubicBezTo>
                  <a:cubicBezTo>
                    <a:pt x="168" y="283"/>
                    <a:pt x="242" y="287"/>
                    <a:pt x="316" y="287"/>
                  </a:cubicBezTo>
                  <a:cubicBezTo>
                    <a:pt x="396" y="287"/>
                    <a:pt x="478" y="282"/>
                    <a:pt x="554" y="278"/>
                  </a:cubicBezTo>
                  <a:cubicBezTo>
                    <a:pt x="704" y="270"/>
                    <a:pt x="864" y="260"/>
                    <a:pt x="1011" y="217"/>
                  </a:cubicBezTo>
                  <a:cubicBezTo>
                    <a:pt x="1107" y="189"/>
                    <a:pt x="1104" y="35"/>
                    <a:pt x="1000" y="18"/>
                  </a:cubicBezTo>
                  <a:cubicBezTo>
                    <a:pt x="928" y="5"/>
                    <a:pt x="855" y="1"/>
                    <a:pt x="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9"/>
            <p:cNvSpPr/>
            <p:nvPr/>
          </p:nvSpPr>
          <p:spPr>
            <a:xfrm>
              <a:off x="1294025" y="4902900"/>
              <a:ext cx="172575" cy="103675"/>
            </a:xfrm>
            <a:custGeom>
              <a:rect b="b" l="l" r="r" t="t"/>
              <a:pathLst>
                <a:path extrusionOk="0" h="4147" w="6903">
                  <a:moveTo>
                    <a:pt x="6846" y="1"/>
                  </a:moveTo>
                  <a:cubicBezTo>
                    <a:pt x="6844" y="1"/>
                    <a:pt x="6842" y="1"/>
                    <a:pt x="6840" y="1"/>
                  </a:cubicBezTo>
                  <a:cubicBezTo>
                    <a:pt x="4276" y="448"/>
                    <a:pt x="1605" y="1930"/>
                    <a:pt x="33" y="4048"/>
                  </a:cubicBezTo>
                  <a:cubicBezTo>
                    <a:pt x="1" y="4093"/>
                    <a:pt x="37" y="4147"/>
                    <a:pt x="78" y="4147"/>
                  </a:cubicBezTo>
                  <a:cubicBezTo>
                    <a:pt x="92" y="4147"/>
                    <a:pt x="106" y="4141"/>
                    <a:pt x="119" y="4127"/>
                  </a:cubicBezTo>
                  <a:cubicBezTo>
                    <a:pt x="1055" y="3155"/>
                    <a:pt x="1983" y="2241"/>
                    <a:pt x="3155" y="1548"/>
                  </a:cubicBezTo>
                  <a:cubicBezTo>
                    <a:pt x="4294" y="876"/>
                    <a:pt x="5576" y="409"/>
                    <a:pt x="6858" y="87"/>
                  </a:cubicBezTo>
                  <a:cubicBezTo>
                    <a:pt x="6902" y="77"/>
                    <a:pt x="6891" y="1"/>
                    <a:pt x="6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9"/>
            <p:cNvSpPr/>
            <p:nvPr/>
          </p:nvSpPr>
          <p:spPr>
            <a:xfrm>
              <a:off x="1311250" y="4899475"/>
              <a:ext cx="100675" cy="68325"/>
            </a:xfrm>
            <a:custGeom>
              <a:rect b="b" l="l" r="r" t="t"/>
              <a:pathLst>
                <a:path extrusionOk="0" h="2733" w="4027">
                  <a:moveTo>
                    <a:pt x="3934" y="0"/>
                  </a:moveTo>
                  <a:cubicBezTo>
                    <a:pt x="3928" y="0"/>
                    <a:pt x="3922" y="1"/>
                    <a:pt x="3916" y="3"/>
                  </a:cubicBezTo>
                  <a:cubicBezTo>
                    <a:pt x="2365" y="407"/>
                    <a:pt x="959" y="1328"/>
                    <a:pt x="30" y="2639"/>
                  </a:cubicBezTo>
                  <a:cubicBezTo>
                    <a:pt x="0" y="2681"/>
                    <a:pt x="35" y="2732"/>
                    <a:pt x="74" y="2732"/>
                  </a:cubicBezTo>
                  <a:cubicBezTo>
                    <a:pt x="87" y="2732"/>
                    <a:pt x="100" y="2727"/>
                    <a:pt x="112" y="2713"/>
                  </a:cubicBezTo>
                  <a:cubicBezTo>
                    <a:pt x="1198" y="1528"/>
                    <a:pt x="2430" y="659"/>
                    <a:pt x="3954" y="128"/>
                  </a:cubicBezTo>
                  <a:cubicBezTo>
                    <a:pt x="4027" y="101"/>
                    <a:pt x="3999" y="0"/>
                    <a:pt x="3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9"/>
            <p:cNvSpPr/>
            <p:nvPr/>
          </p:nvSpPr>
          <p:spPr>
            <a:xfrm>
              <a:off x="1308925" y="4877200"/>
              <a:ext cx="103200" cy="66675"/>
            </a:xfrm>
            <a:custGeom>
              <a:rect b="b" l="l" r="r" t="t"/>
              <a:pathLst>
                <a:path extrusionOk="0" h="2667" w="4128">
                  <a:moveTo>
                    <a:pt x="4051" y="1"/>
                  </a:moveTo>
                  <a:cubicBezTo>
                    <a:pt x="4048" y="1"/>
                    <a:pt x="4046" y="1"/>
                    <a:pt x="4044" y="1"/>
                  </a:cubicBezTo>
                  <a:cubicBezTo>
                    <a:pt x="2480" y="179"/>
                    <a:pt x="1059" y="1422"/>
                    <a:pt x="45" y="2547"/>
                  </a:cubicBezTo>
                  <a:cubicBezTo>
                    <a:pt x="1" y="2594"/>
                    <a:pt x="45" y="2667"/>
                    <a:pt x="96" y="2667"/>
                  </a:cubicBezTo>
                  <a:cubicBezTo>
                    <a:pt x="107" y="2667"/>
                    <a:pt x="119" y="2663"/>
                    <a:pt x="130" y="2654"/>
                  </a:cubicBezTo>
                  <a:cubicBezTo>
                    <a:pt x="726" y="2183"/>
                    <a:pt x="1273" y="1662"/>
                    <a:pt x="1883" y="1215"/>
                  </a:cubicBezTo>
                  <a:cubicBezTo>
                    <a:pt x="2562" y="719"/>
                    <a:pt x="3280" y="401"/>
                    <a:pt x="4065" y="119"/>
                  </a:cubicBezTo>
                  <a:cubicBezTo>
                    <a:pt x="4128" y="98"/>
                    <a:pt x="4117" y="1"/>
                    <a:pt x="4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9"/>
            <p:cNvSpPr/>
            <p:nvPr/>
          </p:nvSpPr>
          <p:spPr>
            <a:xfrm>
              <a:off x="1319525" y="4861425"/>
              <a:ext cx="79925" cy="47475"/>
            </a:xfrm>
            <a:custGeom>
              <a:rect b="b" l="l" r="r" t="t"/>
              <a:pathLst>
                <a:path extrusionOk="0" h="1899" w="3197">
                  <a:moveTo>
                    <a:pt x="3113" y="0"/>
                  </a:moveTo>
                  <a:cubicBezTo>
                    <a:pt x="3108" y="0"/>
                    <a:pt x="3102" y="1"/>
                    <a:pt x="3095" y="4"/>
                  </a:cubicBezTo>
                  <a:cubicBezTo>
                    <a:pt x="2006" y="386"/>
                    <a:pt x="910" y="968"/>
                    <a:pt x="59" y="1761"/>
                  </a:cubicBezTo>
                  <a:cubicBezTo>
                    <a:pt x="1" y="1814"/>
                    <a:pt x="58" y="1898"/>
                    <a:pt x="124" y="1898"/>
                  </a:cubicBezTo>
                  <a:cubicBezTo>
                    <a:pt x="138" y="1898"/>
                    <a:pt x="153" y="1894"/>
                    <a:pt x="167" y="1886"/>
                  </a:cubicBezTo>
                  <a:cubicBezTo>
                    <a:pt x="1152" y="1264"/>
                    <a:pt x="2102" y="639"/>
                    <a:pt x="3145" y="103"/>
                  </a:cubicBezTo>
                  <a:cubicBezTo>
                    <a:pt x="3197" y="78"/>
                    <a:pt x="3165" y="0"/>
                    <a:pt x="3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9"/>
            <p:cNvSpPr/>
            <p:nvPr/>
          </p:nvSpPr>
          <p:spPr>
            <a:xfrm>
              <a:off x="1313950" y="4852350"/>
              <a:ext cx="68850" cy="40025"/>
            </a:xfrm>
            <a:custGeom>
              <a:rect b="b" l="l" r="r" t="t"/>
              <a:pathLst>
                <a:path extrusionOk="0" h="1601" w="2754">
                  <a:moveTo>
                    <a:pt x="2649" y="1"/>
                  </a:moveTo>
                  <a:cubicBezTo>
                    <a:pt x="2639" y="1"/>
                    <a:pt x="2629" y="3"/>
                    <a:pt x="2618" y="9"/>
                  </a:cubicBezTo>
                  <a:cubicBezTo>
                    <a:pt x="1733" y="459"/>
                    <a:pt x="829" y="920"/>
                    <a:pt x="36" y="1520"/>
                  </a:cubicBezTo>
                  <a:cubicBezTo>
                    <a:pt x="0" y="1550"/>
                    <a:pt x="22" y="1600"/>
                    <a:pt x="60" y="1600"/>
                  </a:cubicBezTo>
                  <a:cubicBezTo>
                    <a:pt x="67" y="1600"/>
                    <a:pt x="75" y="1599"/>
                    <a:pt x="83" y="1595"/>
                  </a:cubicBezTo>
                  <a:cubicBezTo>
                    <a:pt x="965" y="1135"/>
                    <a:pt x="1807" y="591"/>
                    <a:pt x="2686" y="120"/>
                  </a:cubicBezTo>
                  <a:cubicBezTo>
                    <a:pt x="2753" y="86"/>
                    <a:pt x="2708" y="1"/>
                    <a:pt x="2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9"/>
            <p:cNvSpPr/>
            <p:nvPr/>
          </p:nvSpPr>
          <p:spPr>
            <a:xfrm>
              <a:off x="1326900" y="4827075"/>
              <a:ext cx="58825" cy="35750"/>
            </a:xfrm>
            <a:custGeom>
              <a:rect b="b" l="l" r="r" t="t"/>
              <a:pathLst>
                <a:path extrusionOk="0" h="1430" w="2353">
                  <a:moveTo>
                    <a:pt x="2287" y="0"/>
                  </a:moveTo>
                  <a:cubicBezTo>
                    <a:pt x="2282" y="0"/>
                    <a:pt x="2277" y="1"/>
                    <a:pt x="2271" y="3"/>
                  </a:cubicBezTo>
                  <a:cubicBezTo>
                    <a:pt x="1482" y="292"/>
                    <a:pt x="636" y="760"/>
                    <a:pt x="36" y="1353"/>
                  </a:cubicBezTo>
                  <a:cubicBezTo>
                    <a:pt x="1" y="1385"/>
                    <a:pt x="34" y="1430"/>
                    <a:pt x="73" y="1430"/>
                  </a:cubicBezTo>
                  <a:cubicBezTo>
                    <a:pt x="81" y="1430"/>
                    <a:pt x="89" y="1428"/>
                    <a:pt x="97" y="1424"/>
                  </a:cubicBezTo>
                  <a:cubicBezTo>
                    <a:pt x="854" y="1045"/>
                    <a:pt x="1600" y="552"/>
                    <a:pt x="2311" y="88"/>
                  </a:cubicBezTo>
                  <a:cubicBezTo>
                    <a:pt x="2352" y="62"/>
                    <a:pt x="2328" y="0"/>
                    <a:pt x="2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9"/>
            <p:cNvSpPr/>
            <p:nvPr/>
          </p:nvSpPr>
          <p:spPr>
            <a:xfrm>
              <a:off x="1333800" y="4817250"/>
              <a:ext cx="36250" cy="19425"/>
            </a:xfrm>
            <a:custGeom>
              <a:rect b="b" l="l" r="r" t="t"/>
              <a:pathLst>
                <a:path extrusionOk="0" h="777" w="1450">
                  <a:moveTo>
                    <a:pt x="1381" y="1"/>
                  </a:moveTo>
                  <a:cubicBezTo>
                    <a:pt x="1374" y="1"/>
                    <a:pt x="1367" y="2"/>
                    <a:pt x="1360" y="6"/>
                  </a:cubicBezTo>
                  <a:cubicBezTo>
                    <a:pt x="914" y="224"/>
                    <a:pt x="449" y="427"/>
                    <a:pt x="35" y="703"/>
                  </a:cubicBezTo>
                  <a:cubicBezTo>
                    <a:pt x="1" y="725"/>
                    <a:pt x="18" y="777"/>
                    <a:pt x="55" y="777"/>
                  </a:cubicBezTo>
                  <a:cubicBezTo>
                    <a:pt x="60" y="777"/>
                    <a:pt x="65" y="776"/>
                    <a:pt x="70" y="774"/>
                  </a:cubicBezTo>
                  <a:cubicBezTo>
                    <a:pt x="535" y="589"/>
                    <a:pt x="967" y="324"/>
                    <a:pt x="1407" y="78"/>
                  </a:cubicBezTo>
                  <a:cubicBezTo>
                    <a:pt x="1449" y="57"/>
                    <a:pt x="1421" y="1"/>
                    <a:pt x="1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9"/>
            <p:cNvSpPr/>
            <p:nvPr/>
          </p:nvSpPr>
          <p:spPr>
            <a:xfrm>
              <a:off x="1323125" y="4763400"/>
              <a:ext cx="118000" cy="56400"/>
            </a:xfrm>
            <a:custGeom>
              <a:rect b="b" l="l" r="r" t="t"/>
              <a:pathLst>
                <a:path extrusionOk="0" h="2256" w="4720">
                  <a:moveTo>
                    <a:pt x="4650" y="0"/>
                  </a:moveTo>
                  <a:cubicBezTo>
                    <a:pt x="4645" y="0"/>
                    <a:pt x="4639" y="1"/>
                    <a:pt x="4633" y="3"/>
                  </a:cubicBezTo>
                  <a:cubicBezTo>
                    <a:pt x="3029" y="510"/>
                    <a:pt x="1394" y="1182"/>
                    <a:pt x="34" y="2186"/>
                  </a:cubicBezTo>
                  <a:cubicBezTo>
                    <a:pt x="1" y="2209"/>
                    <a:pt x="20" y="2256"/>
                    <a:pt x="55" y="2256"/>
                  </a:cubicBezTo>
                  <a:cubicBezTo>
                    <a:pt x="62" y="2256"/>
                    <a:pt x="69" y="2254"/>
                    <a:pt x="77" y="2250"/>
                  </a:cubicBezTo>
                  <a:cubicBezTo>
                    <a:pt x="1580" y="1453"/>
                    <a:pt x="3044" y="660"/>
                    <a:pt x="4662" y="99"/>
                  </a:cubicBezTo>
                  <a:cubicBezTo>
                    <a:pt x="4720" y="80"/>
                    <a:pt x="4699" y="0"/>
                    <a:pt x="4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9"/>
            <p:cNvSpPr/>
            <p:nvPr/>
          </p:nvSpPr>
          <p:spPr>
            <a:xfrm>
              <a:off x="1304925" y="4744875"/>
              <a:ext cx="114150" cy="64025"/>
            </a:xfrm>
            <a:custGeom>
              <a:rect b="b" l="l" r="r" t="t"/>
              <a:pathLst>
                <a:path extrusionOk="0" h="2561" w="4566">
                  <a:moveTo>
                    <a:pt x="4487" y="1"/>
                  </a:moveTo>
                  <a:cubicBezTo>
                    <a:pt x="4481" y="1"/>
                    <a:pt x="4475" y="2"/>
                    <a:pt x="4469" y="5"/>
                  </a:cubicBezTo>
                  <a:cubicBezTo>
                    <a:pt x="2922" y="637"/>
                    <a:pt x="1379" y="1427"/>
                    <a:pt x="55" y="2447"/>
                  </a:cubicBezTo>
                  <a:cubicBezTo>
                    <a:pt x="1" y="2486"/>
                    <a:pt x="34" y="2560"/>
                    <a:pt x="87" y="2560"/>
                  </a:cubicBezTo>
                  <a:cubicBezTo>
                    <a:pt x="97" y="2560"/>
                    <a:pt x="108" y="2558"/>
                    <a:pt x="119" y="2551"/>
                  </a:cubicBezTo>
                  <a:cubicBezTo>
                    <a:pt x="1576" y="1712"/>
                    <a:pt x="3004" y="855"/>
                    <a:pt x="4515" y="108"/>
                  </a:cubicBezTo>
                  <a:cubicBezTo>
                    <a:pt x="4565" y="80"/>
                    <a:pt x="4534" y="1"/>
                    <a:pt x="4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9"/>
            <p:cNvSpPr/>
            <p:nvPr/>
          </p:nvSpPr>
          <p:spPr>
            <a:xfrm>
              <a:off x="1295000" y="4729450"/>
              <a:ext cx="104675" cy="64075"/>
            </a:xfrm>
            <a:custGeom>
              <a:rect b="b" l="l" r="r" t="t"/>
              <a:pathLst>
                <a:path extrusionOk="0" h="2563" w="4187">
                  <a:moveTo>
                    <a:pt x="4088" y="0"/>
                  </a:moveTo>
                  <a:cubicBezTo>
                    <a:pt x="4079" y="0"/>
                    <a:pt x="4069" y="3"/>
                    <a:pt x="4058" y="8"/>
                  </a:cubicBezTo>
                  <a:cubicBezTo>
                    <a:pt x="2702" y="700"/>
                    <a:pt x="1240" y="1436"/>
                    <a:pt x="66" y="2415"/>
                  </a:cubicBezTo>
                  <a:cubicBezTo>
                    <a:pt x="0" y="2468"/>
                    <a:pt x="39" y="2562"/>
                    <a:pt x="110" y="2562"/>
                  </a:cubicBezTo>
                  <a:cubicBezTo>
                    <a:pt x="124" y="2562"/>
                    <a:pt x="139" y="2558"/>
                    <a:pt x="155" y="2550"/>
                  </a:cubicBezTo>
                  <a:cubicBezTo>
                    <a:pt x="1519" y="1829"/>
                    <a:pt x="2794" y="900"/>
                    <a:pt x="4126" y="119"/>
                  </a:cubicBezTo>
                  <a:cubicBezTo>
                    <a:pt x="4187" y="82"/>
                    <a:pt x="4146" y="0"/>
                    <a:pt x="4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9"/>
            <p:cNvSpPr/>
            <p:nvPr/>
          </p:nvSpPr>
          <p:spPr>
            <a:xfrm>
              <a:off x="1289325" y="4705475"/>
              <a:ext cx="107000" cy="70900"/>
            </a:xfrm>
            <a:custGeom>
              <a:rect b="b" l="l" r="r" t="t"/>
              <a:pathLst>
                <a:path extrusionOk="0" h="2836" w="4280">
                  <a:moveTo>
                    <a:pt x="4173" y="0"/>
                  </a:moveTo>
                  <a:cubicBezTo>
                    <a:pt x="4164" y="0"/>
                    <a:pt x="4155" y="2"/>
                    <a:pt x="4146" y="6"/>
                  </a:cubicBezTo>
                  <a:cubicBezTo>
                    <a:pt x="2646" y="663"/>
                    <a:pt x="1207" y="1610"/>
                    <a:pt x="36" y="2749"/>
                  </a:cubicBezTo>
                  <a:cubicBezTo>
                    <a:pt x="1" y="2781"/>
                    <a:pt x="35" y="2835"/>
                    <a:pt x="74" y="2835"/>
                  </a:cubicBezTo>
                  <a:cubicBezTo>
                    <a:pt x="83" y="2835"/>
                    <a:pt x="92" y="2833"/>
                    <a:pt x="100" y="2827"/>
                  </a:cubicBezTo>
                  <a:cubicBezTo>
                    <a:pt x="1446" y="1881"/>
                    <a:pt x="2796" y="992"/>
                    <a:pt x="4210" y="153"/>
                  </a:cubicBezTo>
                  <a:cubicBezTo>
                    <a:pt x="4280" y="111"/>
                    <a:pt x="4240" y="0"/>
                    <a:pt x="4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9"/>
            <p:cNvSpPr/>
            <p:nvPr/>
          </p:nvSpPr>
          <p:spPr>
            <a:xfrm>
              <a:off x="1290200" y="4680525"/>
              <a:ext cx="117775" cy="64650"/>
            </a:xfrm>
            <a:custGeom>
              <a:rect b="b" l="l" r="r" t="t"/>
              <a:pathLst>
                <a:path extrusionOk="0" h="2586" w="4711">
                  <a:moveTo>
                    <a:pt x="4593" y="0"/>
                  </a:moveTo>
                  <a:cubicBezTo>
                    <a:pt x="3759" y="0"/>
                    <a:pt x="3087" y="424"/>
                    <a:pt x="2396" y="851"/>
                  </a:cubicBezTo>
                  <a:cubicBezTo>
                    <a:pt x="1579" y="1357"/>
                    <a:pt x="764" y="1879"/>
                    <a:pt x="36" y="2507"/>
                  </a:cubicBezTo>
                  <a:cubicBezTo>
                    <a:pt x="1" y="2537"/>
                    <a:pt x="36" y="2586"/>
                    <a:pt x="73" y="2586"/>
                  </a:cubicBezTo>
                  <a:cubicBezTo>
                    <a:pt x="81" y="2586"/>
                    <a:pt x="89" y="2584"/>
                    <a:pt x="97" y="2579"/>
                  </a:cubicBezTo>
                  <a:cubicBezTo>
                    <a:pt x="786" y="2147"/>
                    <a:pt x="1443" y="1668"/>
                    <a:pt x="2129" y="1232"/>
                  </a:cubicBezTo>
                  <a:cubicBezTo>
                    <a:pt x="2869" y="761"/>
                    <a:pt x="3680" y="154"/>
                    <a:pt x="4588" y="154"/>
                  </a:cubicBezTo>
                  <a:cubicBezTo>
                    <a:pt x="4596" y="154"/>
                    <a:pt x="4604" y="154"/>
                    <a:pt x="4611" y="154"/>
                  </a:cubicBezTo>
                  <a:cubicBezTo>
                    <a:pt x="4612" y="154"/>
                    <a:pt x="4613" y="154"/>
                    <a:pt x="4614" y="154"/>
                  </a:cubicBezTo>
                  <a:cubicBezTo>
                    <a:pt x="4710" y="154"/>
                    <a:pt x="4703" y="0"/>
                    <a:pt x="4603" y="0"/>
                  </a:cubicBezTo>
                  <a:cubicBezTo>
                    <a:pt x="4600" y="0"/>
                    <a:pt x="4597" y="0"/>
                    <a:pt x="4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9"/>
            <p:cNvSpPr/>
            <p:nvPr/>
          </p:nvSpPr>
          <p:spPr>
            <a:xfrm>
              <a:off x="1307750" y="4657900"/>
              <a:ext cx="75350" cy="45425"/>
            </a:xfrm>
            <a:custGeom>
              <a:rect b="b" l="l" r="r" t="t"/>
              <a:pathLst>
                <a:path extrusionOk="0" h="1817" w="3014">
                  <a:moveTo>
                    <a:pt x="2936" y="1"/>
                  </a:moveTo>
                  <a:cubicBezTo>
                    <a:pt x="2927" y="1"/>
                    <a:pt x="2918" y="3"/>
                    <a:pt x="2909" y="9"/>
                  </a:cubicBezTo>
                  <a:cubicBezTo>
                    <a:pt x="1959" y="566"/>
                    <a:pt x="941" y="1077"/>
                    <a:pt x="49" y="1720"/>
                  </a:cubicBezTo>
                  <a:cubicBezTo>
                    <a:pt x="1" y="1756"/>
                    <a:pt x="30" y="1817"/>
                    <a:pt x="76" y="1817"/>
                  </a:cubicBezTo>
                  <a:cubicBezTo>
                    <a:pt x="86" y="1817"/>
                    <a:pt x="95" y="1814"/>
                    <a:pt x="105" y="1809"/>
                  </a:cubicBezTo>
                  <a:cubicBezTo>
                    <a:pt x="1094" y="1327"/>
                    <a:pt x="2027" y="673"/>
                    <a:pt x="2966" y="98"/>
                  </a:cubicBezTo>
                  <a:cubicBezTo>
                    <a:pt x="3014" y="69"/>
                    <a:pt x="2982" y="1"/>
                    <a:pt x="2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9"/>
            <p:cNvSpPr/>
            <p:nvPr/>
          </p:nvSpPr>
          <p:spPr>
            <a:xfrm>
              <a:off x="1319075" y="4659750"/>
              <a:ext cx="28525" cy="17250"/>
            </a:xfrm>
            <a:custGeom>
              <a:rect b="b" l="l" r="r" t="t"/>
              <a:pathLst>
                <a:path extrusionOk="0" h="690" w="1141">
                  <a:moveTo>
                    <a:pt x="1040" y="1"/>
                  </a:moveTo>
                  <a:cubicBezTo>
                    <a:pt x="1029" y="1"/>
                    <a:pt x="1017" y="4"/>
                    <a:pt x="1006" y="10"/>
                  </a:cubicBezTo>
                  <a:cubicBezTo>
                    <a:pt x="689" y="195"/>
                    <a:pt x="335" y="363"/>
                    <a:pt x="41" y="585"/>
                  </a:cubicBezTo>
                  <a:cubicBezTo>
                    <a:pt x="1" y="616"/>
                    <a:pt x="21" y="689"/>
                    <a:pt x="68" y="689"/>
                  </a:cubicBezTo>
                  <a:cubicBezTo>
                    <a:pt x="74" y="689"/>
                    <a:pt x="81" y="688"/>
                    <a:pt x="89" y="685"/>
                  </a:cubicBezTo>
                  <a:cubicBezTo>
                    <a:pt x="431" y="535"/>
                    <a:pt x="753" y="314"/>
                    <a:pt x="1078" y="124"/>
                  </a:cubicBezTo>
                  <a:cubicBezTo>
                    <a:pt x="1141" y="88"/>
                    <a:pt x="1100"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9"/>
            <p:cNvSpPr/>
            <p:nvPr/>
          </p:nvSpPr>
          <p:spPr>
            <a:xfrm>
              <a:off x="1347425" y="4913100"/>
              <a:ext cx="115575" cy="73975"/>
            </a:xfrm>
            <a:custGeom>
              <a:rect b="b" l="l" r="r" t="t"/>
              <a:pathLst>
                <a:path extrusionOk="0" h="2959" w="4623">
                  <a:moveTo>
                    <a:pt x="4570" y="0"/>
                  </a:moveTo>
                  <a:cubicBezTo>
                    <a:pt x="4565" y="0"/>
                    <a:pt x="4560" y="1"/>
                    <a:pt x="4554" y="4"/>
                  </a:cubicBezTo>
                  <a:cubicBezTo>
                    <a:pt x="2908" y="708"/>
                    <a:pt x="1333" y="1632"/>
                    <a:pt x="33" y="2879"/>
                  </a:cubicBezTo>
                  <a:cubicBezTo>
                    <a:pt x="1" y="2908"/>
                    <a:pt x="33" y="2959"/>
                    <a:pt x="68" y="2959"/>
                  </a:cubicBezTo>
                  <a:cubicBezTo>
                    <a:pt x="75" y="2959"/>
                    <a:pt x="83" y="2956"/>
                    <a:pt x="90" y="2951"/>
                  </a:cubicBezTo>
                  <a:cubicBezTo>
                    <a:pt x="1493" y="1825"/>
                    <a:pt x="2936" y="829"/>
                    <a:pt x="4579" y="86"/>
                  </a:cubicBezTo>
                  <a:cubicBezTo>
                    <a:pt x="4623" y="67"/>
                    <a:pt x="4608" y="0"/>
                    <a:pt x="4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9"/>
            <p:cNvSpPr/>
            <p:nvPr/>
          </p:nvSpPr>
          <p:spPr>
            <a:xfrm>
              <a:off x="1362100" y="4951350"/>
              <a:ext cx="64250" cy="47325"/>
            </a:xfrm>
            <a:custGeom>
              <a:rect b="b" l="l" r="r" t="t"/>
              <a:pathLst>
                <a:path extrusionOk="0" h="1893" w="2570">
                  <a:moveTo>
                    <a:pt x="2478" y="1"/>
                  </a:moveTo>
                  <a:cubicBezTo>
                    <a:pt x="2466" y="1"/>
                    <a:pt x="2454" y="5"/>
                    <a:pt x="2442" y="13"/>
                  </a:cubicBezTo>
                  <a:cubicBezTo>
                    <a:pt x="1642" y="599"/>
                    <a:pt x="799" y="1152"/>
                    <a:pt x="42" y="1795"/>
                  </a:cubicBezTo>
                  <a:cubicBezTo>
                    <a:pt x="0" y="1831"/>
                    <a:pt x="44" y="1892"/>
                    <a:pt x="90" y="1892"/>
                  </a:cubicBezTo>
                  <a:cubicBezTo>
                    <a:pt x="99" y="1892"/>
                    <a:pt x="108" y="1890"/>
                    <a:pt x="117" y="1884"/>
                  </a:cubicBezTo>
                  <a:cubicBezTo>
                    <a:pt x="949" y="1353"/>
                    <a:pt x="1721" y="714"/>
                    <a:pt x="2513" y="124"/>
                  </a:cubicBezTo>
                  <a:cubicBezTo>
                    <a:pt x="2569" y="83"/>
                    <a:pt x="2531" y="1"/>
                    <a:pt x="2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9"/>
            <p:cNvSpPr/>
            <p:nvPr/>
          </p:nvSpPr>
          <p:spPr>
            <a:xfrm>
              <a:off x="1388475" y="4974675"/>
              <a:ext cx="33050" cy="22650"/>
            </a:xfrm>
            <a:custGeom>
              <a:rect b="b" l="l" r="r" t="t"/>
              <a:pathLst>
                <a:path extrusionOk="0" h="906" w="1322">
                  <a:moveTo>
                    <a:pt x="1186" y="1"/>
                  </a:moveTo>
                  <a:cubicBezTo>
                    <a:pt x="1165" y="1"/>
                    <a:pt x="1145" y="7"/>
                    <a:pt x="1127" y="23"/>
                  </a:cubicBezTo>
                  <a:cubicBezTo>
                    <a:pt x="955" y="173"/>
                    <a:pt x="776" y="316"/>
                    <a:pt x="587" y="441"/>
                  </a:cubicBezTo>
                  <a:cubicBezTo>
                    <a:pt x="412" y="555"/>
                    <a:pt x="219" y="648"/>
                    <a:pt x="55" y="773"/>
                  </a:cubicBezTo>
                  <a:cubicBezTo>
                    <a:pt x="1" y="818"/>
                    <a:pt x="27" y="905"/>
                    <a:pt x="89" y="905"/>
                  </a:cubicBezTo>
                  <a:cubicBezTo>
                    <a:pt x="96" y="905"/>
                    <a:pt x="104" y="904"/>
                    <a:pt x="112" y="902"/>
                  </a:cubicBezTo>
                  <a:cubicBezTo>
                    <a:pt x="537" y="777"/>
                    <a:pt x="930" y="430"/>
                    <a:pt x="1255" y="141"/>
                  </a:cubicBezTo>
                  <a:cubicBezTo>
                    <a:pt x="1322" y="83"/>
                    <a:pt x="1256" y="1"/>
                    <a:pt x="1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9"/>
            <p:cNvSpPr/>
            <p:nvPr/>
          </p:nvSpPr>
          <p:spPr>
            <a:xfrm>
              <a:off x="1319525" y="4620775"/>
              <a:ext cx="67950" cy="35100"/>
            </a:xfrm>
            <a:custGeom>
              <a:rect b="b" l="l" r="r" t="t"/>
              <a:pathLst>
                <a:path extrusionOk="0" h="1404" w="2718">
                  <a:moveTo>
                    <a:pt x="2510" y="0"/>
                  </a:moveTo>
                  <a:cubicBezTo>
                    <a:pt x="2357" y="0"/>
                    <a:pt x="2159" y="89"/>
                    <a:pt x="2056" y="134"/>
                  </a:cubicBezTo>
                  <a:cubicBezTo>
                    <a:pt x="1356" y="444"/>
                    <a:pt x="635" y="812"/>
                    <a:pt x="38" y="1298"/>
                  </a:cubicBezTo>
                  <a:cubicBezTo>
                    <a:pt x="1" y="1329"/>
                    <a:pt x="17" y="1403"/>
                    <a:pt x="62" y="1403"/>
                  </a:cubicBezTo>
                  <a:cubicBezTo>
                    <a:pt x="69" y="1403"/>
                    <a:pt x="76" y="1402"/>
                    <a:pt x="84" y="1398"/>
                  </a:cubicBezTo>
                  <a:cubicBezTo>
                    <a:pt x="294" y="1301"/>
                    <a:pt x="2273" y="210"/>
                    <a:pt x="2604" y="210"/>
                  </a:cubicBezTo>
                  <a:cubicBezTo>
                    <a:pt x="2628" y="210"/>
                    <a:pt x="2644" y="216"/>
                    <a:pt x="2649" y="230"/>
                  </a:cubicBezTo>
                  <a:cubicBezTo>
                    <a:pt x="2655" y="246"/>
                    <a:pt x="2668" y="253"/>
                    <a:pt x="2681" y="253"/>
                  </a:cubicBezTo>
                  <a:cubicBezTo>
                    <a:pt x="2699" y="253"/>
                    <a:pt x="2716" y="240"/>
                    <a:pt x="2716" y="219"/>
                  </a:cubicBezTo>
                  <a:cubicBezTo>
                    <a:pt x="2718" y="53"/>
                    <a:pt x="2628" y="0"/>
                    <a:pt x="2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9"/>
            <p:cNvSpPr/>
            <p:nvPr/>
          </p:nvSpPr>
          <p:spPr>
            <a:xfrm>
              <a:off x="1337025" y="4598350"/>
              <a:ext cx="47000" cy="27225"/>
            </a:xfrm>
            <a:custGeom>
              <a:rect b="b" l="l" r="r" t="t"/>
              <a:pathLst>
                <a:path extrusionOk="0" h="1089" w="1880">
                  <a:moveTo>
                    <a:pt x="1774" y="0"/>
                  </a:moveTo>
                  <a:cubicBezTo>
                    <a:pt x="1766" y="0"/>
                    <a:pt x="1757" y="2"/>
                    <a:pt x="1749" y="6"/>
                  </a:cubicBezTo>
                  <a:cubicBezTo>
                    <a:pt x="1156" y="255"/>
                    <a:pt x="495" y="527"/>
                    <a:pt x="38" y="984"/>
                  </a:cubicBezTo>
                  <a:cubicBezTo>
                    <a:pt x="1" y="1021"/>
                    <a:pt x="34" y="1088"/>
                    <a:pt x="81" y="1088"/>
                  </a:cubicBezTo>
                  <a:cubicBezTo>
                    <a:pt x="88" y="1088"/>
                    <a:pt x="95" y="1087"/>
                    <a:pt x="103" y="1084"/>
                  </a:cubicBezTo>
                  <a:cubicBezTo>
                    <a:pt x="695" y="834"/>
                    <a:pt x="1235" y="434"/>
                    <a:pt x="1813" y="144"/>
                  </a:cubicBezTo>
                  <a:cubicBezTo>
                    <a:pt x="1880" y="109"/>
                    <a:pt x="1839" y="0"/>
                    <a:pt x="1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9"/>
            <p:cNvSpPr/>
            <p:nvPr/>
          </p:nvSpPr>
          <p:spPr>
            <a:xfrm>
              <a:off x="1363500" y="4575950"/>
              <a:ext cx="23075" cy="14150"/>
            </a:xfrm>
            <a:custGeom>
              <a:rect b="b" l="l" r="r" t="t"/>
              <a:pathLst>
                <a:path extrusionOk="0" h="566" w="923">
                  <a:moveTo>
                    <a:pt x="722" y="1"/>
                  </a:moveTo>
                  <a:cubicBezTo>
                    <a:pt x="692" y="1"/>
                    <a:pt x="661" y="11"/>
                    <a:pt x="633" y="37"/>
                  </a:cubicBezTo>
                  <a:cubicBezTo>
                    <a:pt x="547" y="116"/>
                    <a:pt x="454" y="183"/>
                    <a:pt x="354" y="241"/>
                  </a:cubicBezTo>
                  <a:cubicBezTo>
                    <a:pt x="257" y="298"/>
                    <a:pt x="154" y="330"/>
                    <a:pt x="72" y="401"/>
                  </a:cubicBezTo>
                  <a:cubicBezTo>
                    <a:pt x="0" y="462"/>
                    <a:pt x="76" y="566"/>
                    <a:pt x="147" y="566"/>
                  </a:cubicBezTo>
                  <a:cubicBezTo>
                    <a:pt x="150" y="566"/>
                    <a:pt x="152" y="566"/>
                    <a:pt x="155" y="566"/>
                  </a:cubicBezTo>
                  <a:cubicBezTo>
                    <a:pt x="278" y="566"/>
                    <a:pt x="399" y="497"/>
                    <a:pt x="504" y="440"/>
                  </a:cubicBezTo>
                  <a:cubicBezTo>
                    <a:pt x="618" y="376"/>
                    <a:pt x="725" y="298"/>
                    <a:pt x="825" y="212"/>
                  </a:cubicBezTo>
                  <a:cubicBezTo>
                    <a:pt x="923" y="129"/>
                    <a:pt x="828" y="1"/>
                    <a:pt x="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9"/>
            <p:cNvSpPr/>
            <p:nvPr/>
          </p:nvSpPr>
          <p:spPr>
            <a:xfrm>
              <a:off x="1461250" y="5134325"/>
              <a:ext cx="157025" cy="18900"/>
            </a:xfrm>
            <a:custGeom>
              <a:rect b="b" l="l" r="r" t="t"/>
              <a:pathLst>
                <a:path extrusionOk="0" h="756" w="6281">
                  <a:moveTo>
                    <a:pt x="54" y="0"/>
                  </a:moveTo>
                  <a:cubicBezTo>
                    <a:pt x="19" y="0"/>
                    <a:pt x="0" y="60"/>
                    <a:pt x="37" y="72"/>
                  </a:cubicBezTo>
                  <a:cubicBezTo>
                    <a:pt x="1168" y="505"/>
                    <a:pt x="2457" y="756"/>
                    <a:pt x="3727" y="756"/>
                  </a:cubicBezTo>
                  <a:cubicBezTo>
                    <a:pt x="4574" y="756"/>
                    <a:pt x="5413" y="644"/>
                    <a:pt x="6190" y="401"/>
                  </a:cubicBezTo>
                  <a:cubicBezTo>
                    <a:pt x="6280" y="374"/>
                    <a:pt x="6242" y="253"/>
                    <a:pt x="6161" y="253"/>
                  </a:cubicBezTo>
                  <a:cubicBezTo>
                    <a:pt x="6155" y="253"/>
                    <a:pt x="6150" y="254"/>
                    <a:pt x="6144" y="255"/>
                  </a:cubicBezTo>
                  <a:cubicBezTo>
                    <a:pt x="5215" y="426"/>
                    <a:pt x="4285" y="599"/>
                    <a:pt x="3340" y="599"/>
                  </a:cubicBezTo>
                  <a:cubicBezTo>
                    <a:pt x="3256" y="599"/>
                    <a:pt x="3171" y="597"/>
                    <a:pt x="3087" y="594"/>
                  </a:cubicBezTo>
                  <a:cubicBezTo>
                    <a:pt x="2044" y="555"/>
                    <a:pt x="1051" y="319"/>
                    <a:pt x="62" y="1"/>
                  </a:cubicBezTo>
                  <a:cubicBezTo>
                    <a:pt x="59" y="0"/>
                    <a:pt x="56"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9"/>
            <p:cNvSpPr/>
            <p:nvPr/>
          </p:nvSpPr>
          <p:spPr>
            <a:xfrm>
              <a:off x="1432250" y="5096850"/>
              <a:ext cx="142250" cy="37500"/>
            </a:xfrm>
            <a:custGeom>
              <a:rect b="b" l="l" r="r" t="t"/>
              <a:pathLst>
                <a:path extrusionOk="0" h="1500" w="5690">
                  <a:moveTo>
                    <a:pt x="45" y="1"/>
                  </a:moveTo>
                  <a:cubicBezTo>
                    <a:pt x="19" y="1"/>
                    <a:pt x="0" y="36"/>
                    <a:pt x="22" y="58"/>
                  </a:cubicBezTo>
                  <a:cubicBezTo>
                    <a:pt x="1096" y="1088"/>
                    <a:pt x="2640" y="1499"/>
                    <a:pt x="4137" y="1499"/>
                  </a:cubicBezTo>
                  <a:cubicBezTo>
                    <a:pt x="4646" y="1499"/>
                    <a:pt x="5150" y="1452"/>
                    <a:pt x="5628" y="1365"/>
                  </a:cubicBezTo>
                  <a:cubicBezTo>
                    <a:pt x="5689" y="1354"/>
                    <a:pt x="5673" y="1257"/>
                    <a:pt x="5620" y="1257"/>
                  </a:cubicBezTo>
                  <a:cubicBezTo>
                    <a:pt x="5617" y="1257"/>
                    <a:pt x="5614" y="1257"/>
                    <a:pt x="5611" y="1258"/>
                  </a:cubicBezTo>
                  <a:cubicBezTo>
                    <a:pt x="5257" y="1312"/>
                    <a:pt x="4912" y="1337"/>
                    <a:pt x="4576" y="1337"/>
                  </a:cubicBezTo>
                  <a:cubicBezTo>
                    <a:pt x="2965" y="1337"/>
                    <a:pt x="1541" y="757"/>
                    <a:pt x="57" y="4"/>
                  </a:cubicBezTo>
                  <a:cubicBezTo>
                    <a:pt x="53" y="2"/>
                    <a:pt x="49"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9"/>
            <p:cNvSpPr/>
            <p:nvPr/>
          </p:nvSpPr>
          <p:spPr>
            <a:xfrm>
              <a:off x="1433950" y="5070925"/>
              <a:ext cx="106300" cy="40850"/>
            </a:xfrm>
            <a:custGeom>
              <a:rect b="b" l="l" r="r" t="t"/>
              <a:pathLst>
                <a:path extrusionOk="0" h="1634" w="4252">
                  <a:moveTo>
                    <a:pt x="80" y="0"/>
                  </a:moveTo>
                  <a:cubicBezTo>
                    <a:pt x="36" y="0"/>
                    <a:pt x="0" y="60"/>
                    <a:pt x="40" y="101"/>
                  </a:cubicBezTo>
                  <a:cubicBezTo>
                    <a:pt x="947" y="1138"/>
                    <a:pt x="2294" y="1633"/>
                    <a:pt x="3646" y="1633"/>
                  </a:cubicBezTo>
                  <a:cubicBezTo>
                    <a:pt x="3831" y="1633"/>
                    <a:pt x="4016" y="1624"/>
                    <a:pt x="4200" y="1605"/>
                  </a:cubicBezTo>
                  <a:cubicBezTo>
                    <a:pt x="4252" y="1601"/>
                    <a:pt x="4250" y="1520"/>
                    <a:pt x="4200" y="1520"/>
                  </a:cubicBezTo>
                  <a:cubicBezTo>
                    <a:pt x="4199" y="1520"/>
                    <a:pt x="4198" y="1520"/>
                    <a:pt x="4197" y="1520"/>
                  </a:cubicBezTo>
                  <a:cubicBezTo>
                    <a:pt x="4089" y="1526"/>
                    <a:pt x="3982" y="1529"/>
                    <a:pt x="3876" y="1529"/>
                  </a:cubicBezTo>
                  <a:cubicBezTo>
                    <a:pt x="2442" y="1529"/>
                    <a:pt x="1212" y="953"/>
                    <a:pt x="118" y="16"/>
                  </a:cubicBezTo>
                  <a:cubicBezTo>
                    <a:pt x="105" y="5"/>
                    <a:pt x="92"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9"/>
            <p:cNvSpPr/>
            <p:nvPr/>
          </p:nvSpPr>
          <p:spPr>
            <a:xfrm>
              <a:off x="1687375" y="4943700"/>
              <a:ext cx="140725" cy="103575"/>
            </a:xfrm>
            <a:custGeom>
              <a:rect b="b" l="l" r="r" t="t"/>
              <a:pathLst>
                <a:path extrusionOk="0" h="4143" w="5629">
                  <a:moveTo>
                    <a:pt x="41" y="1"/>
                  </a:moveTo>
                  <a:cubicBezTo>
                    <a:pt x="5" y="1"/>
                    <a:pt x="1" y="53"/>
                    <a:pt x="35" y="66"/>
                  </a:cubicBezTo>
                  <a:cubicBezTo>
                    <a:pt x="2331" y="845"/>
                    <a:pt x="4073" y="2190"/>
                    <a:pt x="5523" y="4123"/>
                  </a:cubicBezTo>
                  <a:cubicBezTo>
                    <a:pt x="5535" y="4136"/>
                    <a:pt x="5549" y="4142"/>
                    <a:pt x="5563" y="4142"/>
                  </a:cubicBezTo>
                  <a:cubicBezTo>
                    <a:pt x="5597" y="4142"/>
                    <a:pt x="5628" y="4108"/>
                    <a:pt x="5606" y="4069"/>
                  </a:cubicBezTo>
                  <a:cubicBezTo>
                    <a:pt x="4441" y="2062"/>
                    <a:pt x="2295" y="545"/>
                    <a:pt x="48" y="1"/>
                  </a:cubicBezTo>
                  <a:cubicBezTo>
                    <a:pt x="46" y="1"/>
                    <a:pt x="44" y="1"/>
                    <a:pt x="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9"/>
            <p:cNvSpPr/>
            <p:nvPr/>
          </p:nvSpPr>
          <p:spPr>
            <a:xfrm>
              <a:off x="1669650" y="4915500"/>
              <a:ext cx="138375" cy="75825"/>
            </a:xfrm>
            <a:custGeom>
              <a:rect b="b" l="l" r="r" t="t"/>
              <a:pathLst>
                <a:path extrusionOk="0" h="3033" w="5535">
                  <a:moveTo>
                    <a:pt x="76" y="0"/>
                  </a:moveTo>
                  <a:cubicBezTo>
                    <a:pt x="16" y="0"/>
                    <a:pt x="1" y="88"/>
                    <a:pt x="65" y="108"/>
                  </a:cubicBezTo>
                  <a:cubicBezTo>
                    <a:pt x="2158" y="712"/>
                    <a:pt x="3829" y="1604"/>
                    <a:pt x="5482" y="3026"/>
                  </a:cubicBezTo>
                  <a:cubicBezTo>
                    <a:pt x="5488" y="3031"/>
                    <a:pt x="5493" y="3033"/>
                    <a:pt x="5499" y="3033"/>
                  </a:cubicBezTo>
                  <a:cubicBezTo>
                    <a:pt x="5518" y="3033"/>
                    <a:pt x="5534" y="3006"/>
                    <a:pt x="5518" y="2987"/>
                  </a:cubicBezTo>
                  <a:cubicBezTo>
                    <a:pt x="4150" y="1487"/>
                    <a:pt x="2086" y="348"/>
                    <a:pt x="86" y="1"/>
                  </a:cubicBezTo>
                  <a:cubicBezTo>
                    <a:pt x="82" y="1"/>
                    <a:pt x="79"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9"/>
            <p:cNvSpPr/>
            <p:nvPr/>
          </p:nvSpPr>
          <p:spPr>
            <a:xfrm>
              <a:off x="1662725" y="4896650"/>
              <a:ext cx="99125" cy="39450"/>
            </a:xfrm>
            <a:custGeom>
              <a:rect b="b" l="l" r="r" t="t"/>
              <a:pathLst>
                <a:path extrusionOk="0" h="1578" w="3965">
                  <a:moveTo>
                    <a:pt x="66" y="1"/>
                  </a:moveTo>
                  <a:cubicBezTo>
                    <a:pt x="16" y="1"/>
                    <a:pt x="0" y="73"/>
                    <a:pt x="52" y="87"/>
                  </a:cubicBezTo>
                  <a:cubicBezTo>
                    <a:pt x="1434" y="408"/>
                    <a:pt x="2699" y="830"/>
                    <a:pt x="3909" y="1573"/>
                  </a:cubicBezTo>
                  <a:cubicBezTo>
                    <a:pt x="3915" y="1576"/>
                    <a:pt x="3920" y="1578"/>
                    <a:pt x="3925" y="1578"/>
                  </a:cubicBezTo>
                  <a:cubicBezTo>
                    <a:pt x="3951" y="1578"/>
                    <a:pt x="3965" y="1537"/>
                    <a:pt x="3938" y="1519"/>
                  </a:cubicBezTo>
                  <a:cubicBezTo>
                    <a:pt x="2784" y="751"/>
                    <a:pt x="1456" y="166"/>
                    <a:pt x="70" y="1"/>
                  </a:cubicBezTo>
                  <a:cubicBezTo>
                    <a:pt x="69" y="1"/>
                    <a:pt x="68"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9"/>
            <p:cNvSpPr/>
            <p:nvPr/>
          </p:nvSpPr>
          <p:spPr>
            <a:xfrm>
              <a:off x="1658325" y="4876500"/>
              <a:ext cx="74550" cy="22300"/>
            </a:xfrm>
            <a:custGeom>
              <a:rect b="b" l="l" r="r" t="t"/>
              <a:pathLst>
                <a:path extrusionOk="0" h="892" w="2982">
                  <a:moveTo>
                    <a:pt x="43" y="0"/>
                  </a:moveTo>
                  <a:cubicBezTo>
                    <a:pt x="0" y="0"/>
                    <a:pt x="4" y="62"/>
                    <a:pt x="43" y="72"/>
                  </a:cubicBezTo>
                  <a:cubicBezTo>
                    <a:pt x="511" y="233"/>
                    <a:pt x="1014" y="304"/>
                    <a:pt x="1492" y="436"/>
                  </a:cubicBezTo>
                  <a:cubicBezTo>
                    <a:pt x="1971" y="568"/>
                    <a:pt x="2439" y="736"/>
                    <a:pt x="2914" y="889"/>
                  </a:cubicBezTo>
                  <a:cubicBezTo>
                    <a:pt x="2918" y="891"/>
                    <a:pt x="2922" y="891"/>
                    <a:pt x="2925" y="891"/>
                  </a:cubicBezTo>
                  <a:cubicBezTo>
                    <a:pt x="2964" y="891"/>
                    <a:pt x="2982" y="823"/>
                    <a:pt x="2942" y="804"/>
                  </a:cubicBezTo>
                  <a:cubicBezTo>
                    <a:pt x="2075" y="400"/>
                    <a:pt x="1007" y="19"/>
                    <a:pt x="46" y="1"/>
                  </a:cubicBezTo>
                  <a:cubicBezTo>
                    <a:pt x="45" y="0"/>
                    <a:pt x="44"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9"/>
            <p:cNvSpPr/>
            <p:nvPr/>
          </p:nvSpPr>
          <p:spPr>
            <a:xfrm>
              <a:off x="1674025" y="4858900"/>
              <a:ext cx="47725" cy="13975"/>
            </a:xfrm>
            <a:custGeom>
              <a:rect b="b" l="l" r="r" t="t"/>
              <a:pathLst>
                <a:path extrusionOk="0" h="559" w="1909">
                  <a:moveTo>
                    <a:pt x="54" y="1"/>
                  </a:moveTo>
                  <a:cubicBezTo>
                    <a:pt x="7" y="1"/>
                    <a:pt x="0" y="80"/>
                    <a:pt x="50" y="87"/>
                  </a:cubicBezTo>
                  <a:cubicBezTo>
                    <a:pt x="671" y="187"/>
                    <a:pt x="1243" y="301"/>
                    <a:pt x="1828" y="555"/>
                  </a:cubicBezTo>
                  <a:cubicBezTo>
                    <a:pt x="1835" y="557"/>
                    <a:pt x="1841" y="558"/>
                    <a:pt x="1846" y="558"/>
                  </a:cubicBezTo>
                  <a:cubicBezTo>
                    <a:pt x="1886" y="558"/>
                    <a:pt x="1908" y="498"/>
                    <a:pt x="1864" y="476"/>
                  </a:cubicBezTo>
                  <a:cubicBezTo>
                    <a:pt x="1307" y="201"/>
                    <a:pt x="683"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9"/>
            <p:cNvSpPr/>
            <p:nvPr/>
          </p:nvSpPr>
          <p:spPr>
            <a:xfrm>
              <a:off x="1687825" y="4973225"/>
              <a:ext cx="110100" cy="55425"/>
            </a:xfrm>
            <a:custGeom>
              <a:rect b="b" l="l" r="r" t="t"/>
              <a:pathLst>
                <a:path extrusionOk="0" h="2217" w="4404">
                  <a:moveTo>
                    <a:pt x="96" y="1"/>
                  </a:moveTo>
                  <a:cubicBezTo>
                    <a:pt x="17" y="1"/>
                    <a:pt x="1" y="116"/>
                    <a:pt x="84" y="145"/>
                  </a:cubicBezTo>
                  <a:cubicBezTo>
                    <a:pt x="1624" y="660"/>
                    <a:pt x="2998" y="1213"/>
                    <a:pt x="4302" y="2206"/>
                  </a:cubicBezTo>
                  <a:cubicBezTo>
                    <a:pt x="4312" y="2213"/>
                    <a:pt x="4322" y="2216"/>
                    <a:pt x="4332" y="2216"/>
                  </a:cubicBezTo>
                  <a:cubicBezTo>
                    <a:pt x="4370" y="2216"/>
                    <a:pt x="4403" y="2169"/>
                    <a:pt x="4366" y="2138"/>
                  </a:cubicBezTo>
                  <a:cubicBezTo>
                    <a:pt x="3184" y="1110"/>
                    <a:pt x="1680" y="238"/>
                    <a:pt x="113" y="2"/>
                  </a:cubicBezTo>
                  <a:cubicBezTo>
                    <a:pt x="107" y="1"/>
                    <a:pt x="10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9"/>
            <p:cNvSpPr/>
            <p:nvPr/>
          </p:nvSpPr>
          <p:spPr>
            <a:xfrm>
              <a:off x="1703925" y="5001200"/>
              <a:ext cx="62275" cy="31050"/>
            </a:xfrm>
            <a:custGeom>
              <a:rect b="b" l="l" r="r" t="t"/>
              <a:pathLst>
                <a:path extrusionOk="0" h="1242" w="2491">
                  <a:moveTo>
                    <a:pt x="58" y="1"/>
                  </a:moveTo>
                  <a:cubicBezTo>
                    <a:pt x="10" y="1"/>
                    <a:pt x="1" y="74"/>
                    <a:pt x="50" y="91"/>
                  </a:cubicBezTo>
                  <a:cubicBezTo>
                    <a:pt x="908" y="366"/>
                    <a:pt x="1665" y="680"/>
                    <a:pt x="2386" y="1230"/>
                  </a:cubicBezTo>
                  <a:cubicBezTo>
                    <a:pt x="2396" y="1238"/>
                    <a:pt x="2406" y="1241"/>
                    <a:pt x="2416" y="1241"/>
                  </a:cubicBezTo>
                  <a:cubicBezTo>
                    <a:pt x="2455" y="1241"/>
                    <a:pt x="2491" y="1190"/>
                    <a:pt x="2450" y="1159"/>
                  </a:cubicBezTo>
                  <a:cubicBezTo>
                    <a:pt x="1758" y="619"/>
                    <a:pt x="940" y="165"/>
                    <a:pt x="68" y="2"/>
                  </a:cubicBezTo>
                  <a:cubicBezTo>
                    <a:pt x="65" y="1"/>
                    <a:pt x="61"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9"/>
            <p:cNvSpPr/>
            <p:nvPr/>
          </p:nvSpPr>
          <p:spPr>
            <a:xfrm>
              <a:off x="1699450" y="5016975"/>
              <a:ext cx="62850" cy="35200"/>
            </a:xfrm>
            <a:custGeom>
              <a:rect b="b" l="l" r="r" t="t"/>
              <a:pathLst>
                <a:path extrusionOk="0" h="1408" w="2514">
                  <a:moveTo>
                    <a:pt x="46" y="0"/>
                  </a:moveTo>
                  <a:cubicBezTo>
                    <a:pt x="12" y="0"/>
                    <a:pt x="1" y="54"/>
                    <a:pt x="33" y="74"/>
                  </a:cubicBezTo>
                  <a:cubicBezTo>
                    <a:pt x="844" y="513"/>
                    <a:pt x="1669" y="902"/>
                    <a:pt x="2448" y="1402"/>
                  </a:cubicBezTo>
                  <a:cubicBezTo>
                    <a:pt x="2453" y="1406"/>
                    <a:pt x="2459" y="1407"/>
                    <a:pt x="2464" y="1407"/>
                  </a:cubicBezTo>
                  <a:cubicBezTo>
                    <a:pt x="2493" y="1407"/>
                    <a:pt x="2514" y="1366"/>
                    <a:pt x="2487" y="1346"/>
                  </a:cubicBezTo>
                  <a:cubicBezTo>
                    <a:pt x="1759" y="792"/>
                    <a:pt x="937" y="278"/>
                    <a:pt x="58" y="2"/>
                  </a:cubicBezTo>
                  <a:cubicBezTo>
                    <a:pt x="54" y="1"/>
                    <a:pt x="50"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9"/>
            <p:cNvSpPr/>
            <p:nvPr/>
          </p:nvSpPr>
          <p:spPr>
            <a:xfrm>
              <a:off x="1700350" y="5038800"/>
              <a:ext cx="46275" cy="23300"/>
            </a:xfrm>
            <a:custGeom>
              <a:rect b="b" l="l" r="r" t="t"/>
              <a:pathLst>
                <a:path extrusionOk="0" h="932" w="1851">
                  <a:moveTo>
                    <a:pt x="75" y="0"/>
                  </a:moveTo>
                  <a:cubicBezTo>
                    <a:pt x="10" y="0"/>
                    <a:pt x="1" y="88"/>
                    <a:pt x="65" y="112"/>
                  </a:cubicBezTo>
                  <a:cubicBezTo>
                    <a:pt x="683" y="326"/>
                    <a:pt x="1230" y="526"/>
                    <a:pt x="1761" y="923"/>
                  </a:cubicBezTo>
                  <a:cubicBezTo>
                    <a:pt x="1770" y="929"/>
                    <a:pt x="1778" y="931"/>
                    <a:pt x="1787" y="931"/>
                  </a:cubicBezTo>
                  <a:cubicBezTo>
                    <a:pt x="1822" y="931"/>
                    <a:pt x="1850" y="887"/>
                    <a:pt x="1819" y="862"/>
                  </a:cubicBezTo>
                  <a:cubicBezTo>
                    <a:pt x="1326" y="461"/>
                    <a:pt x="722" y="97"/>
                    <a:pt x="86" y="1"/>
                  </a:cubicBezTo>
                  <a:cubicBezTo>
                    <a:pt x="82" y="1"/>
                    <a:pt x="78"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9"/>
            <p:cNvSpPr/>
            <p:nvPr/>
          </p:nvSpPr>
          <p:spPr>
            <a:xfrm>
              <a:off x="1705400" y="5056100"/>
              <a:ext cx="26625" cy="11050"/>
            </a:xfrm>
            <a:custGeom>
              <a:rect b="b" l="l" r="r" t="t"/>
              <a:pathLst>
                <a:path extrusionOk="0" h="442" w="1065">
                  <a:moveTo>
                    <a:pt x="72" y="1"/>
                  </a:moveTo>
                  <a:cubicBezTo>
                    <a:pt x="31" y="1"/>
                    <a:pt x="1" y="53"/>
                    <a:pt x="38" y="84"/>
                  </a:cubicBezTo>
                  <a:cubicBezTo>
                    <a:pt x="273" y="313"/>
                    <a:pt x="670" y="409"/>
                    <a:pt x="985" y="441"/>
                  </a:cubicBezTo>
                  <a:cubicBezTo>
                    <a:pt x="987" y="442"/>
                    <a:pt x="989" y="442"/>
                    <a:pt x="991" y="442"/>
                  </a:cubicBezTo>
                  <a:cubicBezTo>
                    <a:pt x="1046" y="442"/>
                    <a:pt x="1064" y="355"/>
                    <a:pt x="1006" y="348"/>
                  </a:cubicBezTo>
                  <a:cubicBezTo>
                    <a:pt x="835" y="323"/>
                    <a:pt x="667" y="284"/>
                    <a:pt x="509" y="219"/>
                  </a:cubicBezTo>
                  <a:cubicBezTo>
                    <a:pt x="359" y="163"/>
                    <a:pt x="235" y="73"/>
                    <a:pt x="92" y="5"/>
                  </a:cubicBezTo>
                  <a:cubicBezTo>
                    <a:pt x="85" y="2"/>
                    <a:pt x="78"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9"/>
            <p:cNvSpPr/>
            <p:nvPr/>
          </p:nvSpPr>
          <p:spPr>
            <a:xfrm>
              <a:off x="1646175" y="4830650"/>
              <a:ext cx="66200" cy="14375"/>
            </a:xfrm>
            <a:custGeom>
              <a:rect b="b" l="l" r="r" t="t"/>
              <a:pathLst>
                <a:path extrusionOk="0" h="575" w="2648">
                  <a:moveTo>
                    <a:pt x="371" y="0"/>
                  </a:moveTo>
                  <a:cubicBezTo>
                    <a:pt x="258" y="0"/>
                    <a:pt x="145" y="5"/>
                    <a:pt x="33" y="13"/>
                  </a:cubicBezTo>
                  <a:cubicBezTo>
                    <a:pt x="0" y="17"/>
                    <a:pt x="3" y="63"/>
                    <a:pt x="36" y="66"/>
                  </a:cubicBezTo>
                  <a:cubicBezTo>
                    <a:pt x="921" y="109"/>
                    <a:pt x="1743" y="227"/>
                    <a:pt x="2564" y="570"/>
                  </a:cubicBezTo>
                  <a:cubicBezTo>
                    <a:pt x="2571" y="573"/>
                    <a:pt x="2576" y="574"/>
                    <a:pt x="2582" y="574"/>
                  </a:cubicBezTo>
                  <a:cubicBezTo>
                    <a:pt x="2622" y="574"/>
                    <a:pt x="2648" y="514"/>
                    <a:pt x="2604" y="495"/>
                  </a:cubicBezTo>
                  <a:cubicBezTo>
                    <a:pt x="1896" y="196"/>
                    <a:pt x="1140"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9"/>
            <p:cNvSpPr/>
            <p:nvPr/>
          </p:nvSpPr>
          <p:spPr>
            <a:xfrm>
              <a:off x="1605525" y="4805150"/>
              <a:ext cx="105125" cy="18375"/>
            </a:xfrm>
            <a:custGeom>
              <a:rect b="b" l="l" r="r" t="t"/>
              <a:pathLst>
                <a:path extrusionOk="0" h="735" w="4205">
                  <a:moveTo>
                    <a:pt x="357" y="1"/>
                  </a:moveTo>
                  <a:cubicBezTo>
                    <a:pt x="262" y="1"/>
                    <a:pt x="167" y="2"/>
                    <a:pt x="73" y="5"/>
                  </a:cubicBezTo>
                  <a:cubicBezTo>
                    <a:pt x="9" y="5"/>
                    <a:pt x="1" y="112"/>
                    <a:pt x="65" y="115"/>
                  </a:cubicBezTo>
                  <a:cubicBezTo>
                    <a:pt x="1455" y="229"/>
                    <a:pt x="2769" y="430"/>
                    <a:pt x="4130" y="733"/>
                  </a:cubicBezTo>
                  <a:cubicBezTo>
                    <a:pt x="4134" y="734"/>
                    <a:pt x="4138" y="735"/>
                    <a:pt x="4142" y="735"/>
                  </a:cubicBezTo>
                  <a:cubicBezTo>
                    <a:pt x="4196" y="735"/>
                    <a:pt x="4204" y="653"/>
                    <a:pt x="4148" y="636"/>
                  </a:cubicBezTo>
                  <a:cubicBezTo>
                    <a:pt x="2951" y="225"/>
                    <a:pt x="1633"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9"/>
            <p:cNvSpPr/>
            <p:nvPr/>
          </p:nvSpPr>
          <p:spPr>
            <a:xfrm>
              <a:off x="1594975" y="4784525"/>
              <a:ext cx="101300" cy="11675"/>
            </a:xfrm>
            <a:custGeom>
              <a:rect b="b" l="l" r="r" t="t"/>
              <a:pathLst>
                <a:path extrusionOk="0" h="467" w="4052">
                  <a:moveTo>
                    <a:pt x="1395" y="1"/>
                  </a:moveTo>
                  <a:cubicBezTo>
                    <a:pt x="953" y="1"/>
                    <a:pt x="510" y="35"/>
                    <a:pt x="70" y="108"/>
                  </a:cubicBezTo>
                  <a:cubicBezTo>
                    <a:pt x="0" y="119"/>
                    <a:pt x="2" y="222"/>
                    <a:pt x="69" y="222"/>
                  </a:cubicBezTo>
                  <a:cubicBezTo>
                    <a:pt x="72" y="222"/>
                    <a:pt x="74" y="222"/>
                    <a:pt x="77" y="222"/>
                  </a:cubicBezTo>
                  <a:cubicBezTo>
                    <a:pt x="523" y="182"/>
                    <a:pt x="964" y="160"/>
                    <a:pt x="1402" y="160"/>
                  </a:cubicBezTo>
                  <a:cubicBezTo>
                    <a:pt x="2262" y="160"/>
                    <a:pt x="3110" y="247"/>
                    <a:pt x="3970" y="465"/>
                  </a:cubicBezTo>
                  <a:cubicBezTo>
                    <a:pt x="3974" y="466"/>
                    <a:pt x="3978" y="467"/>
                    <a:pt x="3982" y="467"/>
                  </a:cubicBezTo>
                  <a:cubicBezTo>
                    <a:pt x="4039" y="467"/>
                    <a:pt x="4051" y="379"/>
                    <a:pt x="3991" y="362"/>
                  </a:cubicBezTo>
                  <a:cubicBezTo>
                    <a:pt x="3144" y="134"/>
                    <a:pt x="2271" y="1"/>
                    <a:pt x="1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9"/>
            <p:cNvSpPr/>
            <p:nvPr/>
          </p:nvSpPr>
          <p:spPr>
            <a:xfrm>
              <a:off x="1530825" y="4759050"/>
              <a:ext cx="142875" cy="10525"/>
            </a:xfrm>
            <a:custGeom>
              <a:rect b="b" l="l" r="r" t="t"/>
              <a:pathLst>
                <a:path extrusionOk="0" h="421" w="5715">
                  <a:moveTo>
                    <a:pt x="2201" y="1"/>
                  </a:moveTo>
                  <a:cubicBezTo>
                    <a:pt x="1484" y="1"/>
                    <a:pt x="768" y="48"/>
                    <a:pt x="61" y="156"/>
                  </a:cubicBezTo>
                  <a:cubicBezTo>
                    <a:pt x="2" y="166"/>
                    <a:pt x="0" y="255"/>
                    <a:pt x="60" y="255"/>
                  </a:cubicBezTo>
                  <a:cubicBezTo>
                    <a:pt x="62" y="255"/>
                    <a:pt x="63" y="255"/>
                    <a:pt x="65" y="255"/>
                  </a:cubicBezTo>
                  <a:cubicBezTo>
                    <a:pt x="811" y="220"/>
                    <a:pt x="1550" y="195"/>
                    <a:pt x="2286" y="195"/>
                  </a:cubicBezTo>
                  <a:cubicBezTo>
                    <a:pt x="3398" y="195"/>
                    <a:pt x="4505" y="252"/>
                    <a:pt x="5625" y="420"/>
                  </a:cubicBezTo>
                  <a:cubicBezTo>
                    <a:pt x="5628" y="420"/>
                    <a:pt x="5631" y="421"/>
                    <a:pt x="5634" y="421"/>
                  </a:cubicBezTo>
                  <a:cubicBezTo>
                    <a:pt x="5695" y="421"/>
                    <a:pt x="5714" y="323"/>
                    <a:pt x="5646" y="313"/>
                  </a:cubicBezTo>
                  <a:cubicBezTo>
                    <a:pt x="4516" y="123"/>
                    <a:pt x="3357" y="1"/>
                    <a:pt x="2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9"/>
            <p:cNvSpPr/>
            <p:nvPr/>
          </p:nvSpPr>
          <p:spPr>
            <a:xfrm>
              <a:off x="1513175" y="4735100"/>
              <a:ext cx="149400" cy="9025"/>
            </a:xfrm>
            <a:custGeom>
              <a:rect b="b" l="l" r="r" t="t"/>
              <a:pathLst>
                <a:path extrusionOk="0" h="361" w="5976">
                  <a:moveTo>
                    <a:pt x="2971" y="0"/>
                  </a:moveTo>
                  <a:cubicBezTo>
                    <a:pt x="1982" y="0"/>
                    <a:pt x="994" y="94"/>
                    <a:pt x="27" y="296"/>
                  </a:cubicBezTo>
                  <a:cubicBezTo>
                    <a:pt x="0" y="303"/>
                    <a:pt x="6" y="346"/>
                    <a:pt x="31" y="346"/>
                  </a:cubicBezTo>
                  <a:cubicBezTo>
                    <a:pt x="32" y="346"/>
                    <a:pt x="33" y="346"/>
                    <a:pt x="34" y="346"/>
                  </a:cubicBezTo>
                  <a:cubicBezTo>
                    <a:pt x="1042" y="242"/>
                    <a:pt x="2038" y="181"/>
                    <a:pt x="3033" y="181"/>
                  </a:cubicBezTo>
                  <a:cubicBezTo>
                    <a:pt x="3985" y="181"/>
                    <a:pt x="4937" y="236"/>
                    <a:pt x="5899" y="360"/>
                  </a:cubicBezTo>
                  <a:cubicBezTo>
                    <a:pt x="5901" y="361"/>
                    <a:pt x="5903" y="361"/>
                    <a:pt x="5905" y="361"/>
                  </a:cubicBezTo>
                  <a:cubicBezTo>
                    <a:pt x="5957" y="361"/>
                    <a:pt x="5975" y="278"/>
                    <a:pt x="5917" y="267"/>
                  </a:cubicBezTo>
                  <a:cubicBezTo>
                    <a:pt x="4947" y="94"/>
                    <a:pt x="3959" y="0"/>
                    <a:pt x="29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9"/>
            <p:cNvSpPr/>
            <p:nvPr/>
          </p:nvSpPr>
          <p:spPr>
            <a:xfrm>
              <a:off x="1509300" y="4713750"/>
              <a:ext cx="143575" cy="7775"/>
            </a:xfrm>
            <a:custGeom>
              <a:rect b="b" l="l" r="r" t="t"/>
              <a:pathLst>
                <a:path extrusionOk="0" h="311" w="5743">
                  <a:moveTo>
                    <a:pt x="2774" y="1"/>
                  </a:moveTo>
                  <a:cubicBezTo>
                    <a:pt x="1858" y="1"/>
                    <a:pt x="943" y="67"/>
                    <a:pt x="50" y="203"/>
                  </a:cubicBezTo>
                  <a:cubicBezTo>
                    <a:pt x="2" y="214"/>
                    <a:pt x="1" y="286"/>
                    <a:pt x="50" y="286"/>
                  </a:cubicBezTo>
                  <a:cubicBezTo>
                    <a:pt x="51" y="286"/>
                    <a:pt x="53" y="285"/>
                    <a:pt x="54" y="285"/>
                  </a:cubicBezTo>
                  <a:cubicBezTo>
                    <a:pt x="964" y="239"/>
                    <a:pt x="1864" y="213"/>
                    <a:pt x="2764" y="213"/>
                  </a:cubicBezTo>
                  <a:cubicBezTo>
                    <a:pt x="3736" y="213"/>
                    <a:pt x="4707" y="243"/>
                    <a:pt x="5689" y="310"/>
                  </a:cubicBezTo>
                  <a:cubicBezTo>
                    <a:pt x="5691" y="310"/>
                    <a:pt x="5692" y="310"/>
                    <a:pt x="5693" y="310"/>
                  </a:cubicBezTo>
                  <a:cubicBezTo>
                    <a:pt x="5739" y="310"/>
                    <a:pt x="5742" y="232"/>
                    <a:pt x="5696" y="225"/>
                  </a:cubicBezTo>
                  <a:cubicBezTo>
                    <a:pt x="4739" y="77"/>
                    <a:pt x="3756" y="1"/>
                    <a:pt x="2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9"/>
            <p:cNvSpPr/>
            <p:nvPr/>
          </p:nvSpPr>
          <p:spPr>
            <a:xfrm>
              <a:off x="1494725" y="4690750"/>
              <a:ext cx="124800" cy="13300"/>
            </a:xfrm>
            <a:custGeom>
              <a:rect b="b" l="l" r="r" t="t"/>
              <a:pathLst>
                <a:path extrusionOk="0" h="532" w="4992">
                  <a:moveTo>
                    <a:pt x="3531" y="1"/>
                  </a:moveTo>
                  <a:cubicBezTo>
                    <a:pt x="2356" y="1"/>
                    <a:pt x="1187" y="139"/>
                    <a:pt x="48" y="459"/>
                  </a:cubicBezTo>
                  <a:cubicBezTo>
                    <a:pt x="1" y="472"/>
                    <a:pt x="19" y="532"/>
                    <a:pt x="60" y="532"/>
                  </a:cubicBezTo>
                  <a:cubicBezTo>
                    <a:pt x="63" y="532"/>
                    <a:pt x="66" y="532"/>
                    <a:pt x="69" y="531"/>
                  </a:cubicBezTo>
                  <a:cubicBezTo>
                    <a:pt x="1287" y="290"/>
                    <a:pt x="2500" y="145"/>
                    <a:pt x="3728" y="145"/>
                  </a:cubicBezTo>
                  <a:cubicBezTo>
                    <a:pt x="4121" y="145"/>
                    <a:pt x="4515" y="160"/>
                    <a:pt x="4912" y="191"/>
                  </a:cubicBezTo>
                  <a:cubicBezTo>
                    <a:pt x="4914" y="192"/>
                    <a:pt x="4916" y="192"/>
                    <a:pt x="4918" y="192"/>
                  </a:cubicBezTo>
                  <a:cubicBezTo>
                    <a:pt x="4987" y="192"/>
                    <a:pt x="4992" y="70"/>
                    <a:pt x="4922" y="63"/>
                  </a:cubicBezTo>
                  <a:cubicBezTo>
                    <a:pt x="4459" y="22"/>
                    <a:pt x="3994" y="1"/>
                    <a:pt x="3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9"/>
            <p:cNvSpPr/>
            <p:nvPr/>
          </p:nvSpPr>
          <p:spPr>
            <a:xfrm>
              <a:off x="1477025" y="4672325"/>
              <a:ext cx="115050" cy="16000"/>
            </a:xfrm>
            <a:custGeom>
              <a:rect b="b" l="l" r="r" t="t"/>
              <a:pathLst>
                <a:path extrusionOk="0" h="640" w="4602">
                  <a:moveTo>
                    <a:pt x="4574" y="0"/>
                  </a:moveTo>
                  <a:cubicBezTo>
                    <a:pt x="3056" y="4"/>
                    <a:pt x="1488" y="114"/>
                    <a:pt x="34" y="582"/>
                  </a:cubicBezTo>
                  <a:cubicBezTo>
                    <a:pt x="1" y="595"/>
                    <a:pt x="14" y="640"/>
                    <a:pt x="48" y="640"/>
                  </a:cubicBezTo>
                  <a:cubicBezTo>
                    <a:pt x="50" y="640"/>
                    <a:pt x="53" y="639"/>
                    <a:pt x="56" y="639"/>
                  </a:cubicBezTo>
                  <a:cubicBezTo>
                    <a:pt x="1566" y="343"/>
                    <a:pt x="3027" y="57"/>
                    <a:pt x="4577" y="39"/>
                  </a:cubicBezTo>
                  <a:cubicBezTo>
                    <a:pt x="4602" y="39"/>
                    <a:pt x="4598" y="0"/>
                    <a:pt x="4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9"/>
            <p:cNvSpPr/>
            <p:nvPr/>
          </p:nvSpPr>
          <p:spPr>
            <a:xfrm>
              <a:off x="1444275" y="4640125"/>
              <a:ext cx="150475" cy="20700"/>
            </a:xfrm>
            <a:custGeom>
              <a:rect b="b" l="l" r="r" t="t"/>
              <a:pathLst>
                <a:path extrusionOk="0" h="828" w="6019">
                  <a:moveTo>
                    <a:pt x="4762" y="1"/>
                  </a:moveTo>
                  <a:cubicBezTo>
                    <a:pt x="3172" y="1"/>
                    <a:pt x="1538" y="303"/>
                    <a:pt x="44" y="756"/>
                  </a:cubicBezTo>
                  <a:cubicBezTo>
                    <a:pt x="0" y="769"/>
                    <a:pt x="20" y="828"/>
                    <a:pt x="62" y="828"/>
                  </a:cubicBezTo>
                  <a:cubicBezTo>
                    <a:pt x="64" y="828"/>
                    <a:pt x="67" y="827"/>
                    <a:pt x="69" y="827"/>
                  </a:cubicBezTo>
                  <a:cubicBezTo>
                    <a:pt x="2037" y="435"/>
                    <a:pt x="3969" y="306"/>
                    <a:pt x="5962" y="145"/>
                  </a:cubicBezTo>
                  <a:cubicBezTo>
                    <a:pt x="6009" y="141"/>
                    <a:pt x="6019" y="67"/>
                    <a:pt x="5969" y="63"/>
                  </a:cubicBezTo>
                  <a:cubicBezTo>
                    <a:pt x="5572" y="20"/>
                    <a:pt x="5168" y="1"/>
                    <a:pt x="4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9"/>
            <p:cNvSpPr/>
            <p:nvPr/>
          </p:nvSpPr>
          <p:spPr>
            <a:xfrm>
              <a:off x="1447375" y="4615075"/>
              <a:ext cx="129700" cy="17375"/>
            </a:xfrm>
            <a:custGeom>
              <a:rect b="b" l="l" r="r" t="t"/>
              <a:pathLst>
                <a:path extrusionOk="0" h="695" w="5188">
                  <a:moveTo>
                    <a:pt x="4411" y="0"/>
                  </a:moveTo>
                  <a:cubicBezTo>
                    <a:pt x="2951" y="0"/>
                    <a:pt x="1466" y="159"/>
                    <a:pt x="70" y="583"/>
                  </a:cubicBezTo>
                  <a:cubicBezTo>
                    <a:pt x="0" y="603"/>
                    <a:pt x="30" y="695"/>
                    <a:pt x="93" y="695"/>
                  </a:cubicBezTo>
                  <a:cubicBezTo>
                    <a:pt x="97" y="695"/>
                    <a:pt x="101" y="694"/>
                    <a:pt x="106" y="693"/>
                  </a:cubicBezTo>
                  <a:cubicBezTo>
                    <a:pt x="1736" y="393"/>
                    <a:pt x="3323" y="161"/>
                    <a:pt x="4980" y="161"/>
                  </a:cubicBezTo>
                  <a:cubicBezTo>
                    <a:pt x="5016" y="161"/>
                    <a:pt x="5052" y="161"/>
                    <a:pt x="5088" y="161"/>
                  </a:cubicBezTo>
                  <a:cubicBezTo>
                    <a:pt x="5188" y="161"/>
                    <a:pt x="5178" y="15"/>
                    <a:pt x="5081" y="11"/>
                  </a:cubicBezTo>
                  <a:cubicBezTo>
                    <a:pt x="4858" y="4"/>
                    <a:pt x="4635" y="0"/>
                    <a:pt x="4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9"/>
            <p:cNvSpPr/>
            <p:nvPr/>
          </p:nvSpPr>
          <p:spPr>
            <a:xfrm>
              <a:off x="1443275" y="4595300"/>
              <a:ext cx="126475" cy="15450"/>
            </a:xfrm>
            <a:custGeom>
              <a:rect b="b" l="l" r="r" t="t"/>
              <a:pathLst>
                <a:path extrusionOk="0" h="618" w="5059">
                  <a:moveTo>
                    <a:pt x="3824" y="0"/>
                  </a:moveTo>
                  <a:cubicBezTo>
                    <a:pt x="2547" y="0"/>
                    <a:pt x="1263" y="176"/>
                    <a:pt x="41" y="535"/>
                  </a:cubicBezTo>
                  <a:cubicBezTo>
                    <a:pt x="0" y="548"/>
                    <a:pt x="9" y="617"/>
                    <a:pt x="53" y="617"/>
                  </a:cubicBezTo>
                  <a:cubicBezTo>
                    <a:pt x="55" y="617"/>
                    <a:pt x="57" y="617"/>
                    <a:pt x="59" y="617"/>
                  </a:cubicBezTo>
                  <a:cubicBezTo>
                    <a:pt x="1699" y="342"/>
                    <a:pt x="3313" y="188"/>
                    <a:pt x="4977" y="174"/>
                  </a:cubicBezTo>
                  <a:cubicBezTo>
                    <a:pt x="5048" y="170"/>
                    <a:pt x="5059" y="56"/>
                    <a:pt x="4988" y="49"/>
                  </a:cubicBezTo>
                  <a:cubicBezTo>
                    <a:pt x="4602" y="16"/>
                    <a:pt x="4213" y="0"/>
                    <a:pt x="3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9"/>
            <p:cNvSpPr/>
            <p:nvPr/>
          </p:nvSpPr>
          <p:spPr>
            <a:xfrm>
              <a:off x="1453875" y="4574125"/>
              <a:ext cx="101775" cy="17300"/>
            </a:xfrm>
            <a:custGeom>
              <a:rect b="b" l="l" r="r" t="t"/>
              <a:pathLst>
                <a:path extrusionOk="0" h="692" w="4071">
                  <a:moveTo>
                    <a:pt x="2859" y="1"/>
                  </a:moveTo>
                  <a:cubicBezTo>
                    <a:pt x="1890" y="1"/>
                    <a:pt x="945" y="201"/>
                    <a:pt x="39" y="617"/>
                  </a:cubicBezTo>
                  <a:cubicBezTo>
                    <a:pt x="1" y="633"/>
                    <a:pt x="11" y="691"/>
                    <a:pt x="46" y="691"/>
                  </a:cubicBezTo>
                  <a:cubicBezTo>
                    <a:pt x="50" y="691"/>
                    <a:pt x="55" y="690"/>
                    <a:pt x="60" y="688"/>
                  </a:cubicBezTo>
                  <a:cubicBezTo>
                    <a:pt x="1029" y="355"/>
                    <a:pt x="2016" y="178"/>
                    <a:pt x="3024" y="178"/>
                  </a:cubicBezTo>
                  <a:cubicBezTo>
                    <a:pt x="3332" y="178"/>
                    <a:pt x="3642" y="195"/>
                    <a:pt x="3953" y="228"/>
                  </a:cubicBezTo>
                  <a:cubicBezTo>
                    <a:pt x="3957" y="228"/>
                    <a:pt x="3960" y="229"/>
                    <a:pt x="3963" y="229"/>
                  </a:cubicBezTo>
                  <a:cubicBezTo>
                    <a:pt x="4045" y="229"/>
                    <a:pt x="4071" y="102"/>
                    <a:pt x="3982" y="88"/>
                  </a:cubicBezTo>
                  <a:cubicBezTo>
                    <a:pt x="3604" y="30"/>
                    <a:pt x="3230" y="1"/>
                    <a:pt x="2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9"/>
            <p:cNvSpPr/>
            <p:nvPr/>
          </p:nvSpPr>
          <p:spPr>
            <a:xfrm>
              <a:off x="1480550" y="4564200"/>
              <a:ext cx="22500" cy="3950"/>
            </a:xfrm>
            <a:custGeom>
              <a:rect b="b" l="l" r="r" t="t"/>
              <a:pathLst>
                <a:path extrusionOk="0" h="158" w="900">
                  <a:moveTo>
                    <a:pt x="815" y="0"/>
                  </a:moveTo>
                  <a:cubicBezTo>
                    <a:pt x="813" y="0"/>
                    <a:pt x="812" y="0"/>
                    <a:pt x="811" y="0"/>
                  </a:cubicBezTo>
                  <a:cubicBezTo>
                    <a:pt x="558" y="18"/>
                    <a:pt x="307" y="40"/>
                    <a:pt x="54" y="71"/>
                  </a:cubicBezTo>
                  <a:cubicBezTo>
                    <a:pt x="0" y="78"/>
                    <a:pt x="0" y="157"/>
                    <a:pt x="58" y="157"/>
                  </a:cubicBezTo>
                  <a:cubicBezTo>
                    <a:pt x="90" y="158"/>
                    <a:pt x="123" y="158"/>
                    <a:pt x="155" y="158"/>
                  </a:cubicBezTo>
                  <a:cubicBezTo>
                    <a:pt x="376" y="158"/>
                    <a:pt x="597" y="148"/>
                    <a:pt x="818" y="132"/>
                  </a:cubicBezTo>
                  <a:cubicBezTo>
                    <a:pt x="899" y="129"/>
                    <a:pt x="897" y="0"/>
                    <a:pt x="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9"/>
            <p:cNvSpPr/>
            <p:nvPr/>
          </p:nvSpPr>
          <p:spPr>
            <a:xfrm>
              <a:off x="1463775" y="4560975"/>
              <a:ext cx="15725" cy="5775"/>
            </a:xfrm>
            <a:custGeom>
              <a:rect b="b" l="l" r="r" t="t"/>
              <a:pathLst>
                <a:path extrusionOk="0" h="231" w="629">
                  <a:moveTo>
                    <a:pt x="496" y="0"/>
                  </a:moveTo>
                  <a:cubicBezTo>
                    <a:pt x="492" y="0"/>
                    <a:pt x="489" y="0"/>
                    <a:pt x="485" y="1"/>
                  </a:cubicBezTo>
                  <a:cubicBezTo>
                    <a:pt x="353" y="8"/>
                    <a:pt x="207" y="4"/>
                    <a:pt x="82" y="47"/>
                  </a:cubicBezTo>
                  <a:cubicBezTo>
                    <a:pt x="0" y="72"/>
                    <a:pt x="4" y="200"/>
                    <a:pt x="93" y="218"/>
                  </a:cubicBezTo>
                  <a:cubicBezTo>
                    <a:pt x="138" y="227"/>
                    <a:pt x="184" y="230"/>
                    <a:pt x="230" y="230"/>
                  </a:cubicBezTo>
                  <a:cubicBezTo>
                    <a:pt x="317" y="230"/>
                    <a:pt x="407" y="219"/>
                    <a:pt x="493" y="215"/>
                  </a:cubicBezTo>
                  <a:cubicBezTo>
                    <a:pt x="629" y="204"/>
                    <a:pt x="622" y="0"/>
                    <a:pt x="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9"/>
            <p:cNvSpPr/>
            <p:nvPr/>
          </p:nvSpPr>
          <p:spPr>
            <a:xfrm>
              <a:off x="1777075" y="5057425"/>
              <a:ext cx="50700" cy="46900"/>
            </a:xfrm>
            <a:custGeom>
              <a:rect b="b" l="l" r="r" t="t"/>
              <a:pathLst>
                <a:path extrusionOk="0" h="1876" w="2028">
                  <a:moveTo>
                    <a:pt x="83" y="0"/>
                  </a:moveTo>
                  <a:cubicBezTo>
                    <a:pt x="33" y="0"/>
                    <a:pt x="1" y="71"/>
                    <a:pt x="42" y="110"/>
                  </a:cubicBezTo>
                  <a:cubicBezTo>
                    <a:pt x="360" y="413"/>
                    <a:pt x="714" y="674"/>
                    <a:pt x="1060" y="941"/>
                  </a:cubicBezTo>
                  <a:cubicBezTo>
                    <a:pt x="1385" y="1195"/>
                    <a:pt x="1771" y="1420"/>
                    <a:pt x="1853" y="1856"/>
                  </a:cubicBezTo>
                  <a:cubicBezTo>
                    <a:pt x="1856" y="1870"/>
                    <a:pt x="1867" y="1876"/>
                    <a:pt x="1878" y="1876"/>
                  </a:cubicBezTo>
                  <a:cubicBezTo>
                    <a:pt x="1893" y="1876"/>
                    <a:pt x="1910" y="1866"/>
                    <a:pt x="1914" y="1852"/>
                  </a:cubicBezTo>
                  <a:cubicBezTo>
                    <a:pt x="2028" y="1491"/>
                    <a:pt x="1731" y="1210"/>
                    <a:pt x="1474" y="999"/>
                  </a:cubicBezTo>
                  <a:cubicBezTo>
                    <a:pt x="1042" y="649"/>
                    <a:pt x="589" y="298"/>
                    <a:pt x="114" y="10"/>
                  </a:cubicBezTo>
                  <a:cubicBezTo>
                    <a:pt x="103" y="3"/>
                    <a:pt x="93"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9"/>
            <p:cNvSpPr/>
            <p:nvPr/>
          </p:nvSpPr>
          <p:spPr>
            <a:xfrm>
              <a:off x="1769325" y="5073550"/>
              <a:ext cx="46500" cy="45075"/>
            </a:xfrm>
            <a:custGeom>
              <a:rect b="b" l="l" r="r" t="t"/>
              <a:pathLst>
                <a:path extrusionOk="0" h="1803" w="1860">
                  <a:moveTo>
                    <a:pt x="61" y="0"/>
                  </a:moveTo>
                  <a:cubicBezTo>
                    <a:pt x="28" y="0"/>
                    <a:pt x="0" y="44"/>
                    <a:pt x="31" y="72"/>
                  </a:cubicBezTo>
                  <a:cubicBezTo>
                    <a:pt x="678" y="596"/>
                    <a:pt x="1270" y="1075"/>
                    <a:pt x="1741" y="1779"/>
                  </a:cubicBezTo>
                  <a:cubicBezTo>
                    <a:pt x="1753" y="1795"/>
                    <a:pt x="1769" y="1802"/>
                    <a:pt x="1784" y="1802"/>
                  </a:cubicBezTo>
                  <a:cubicBezTo>
                    <a:pt x="1822" y="1802"/>
                    <a:pt x="1860" y="1761"/>
                    <a:pt x="1835" y="1718"/>
                  </a:cubicBezTo>
                  <a:cubicBezTo>
                    <a:pt x="1420" y="1036"/>
                    <a:pt x="820" y="339"/>
                    <a:pt x="78" y="4"/>
                  </a:cubicBezTo>
                  <a:cubicBezTo>
                    <a:pt x="72" y="1"/>
                    <a:pt x="67"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9"/>
            <p:cNvSpPr/>
            <p:nvPr/>
          </p:nvSpPr>
          <p:spPr>
            <a:xfrm>
              <a:off x="1766250" y="5092575"/>
              <a:ext cx="37525" cy="41850"/>
            </a:xfrm>
            <a:custGeom>
              <a:rect b="b" l="l" r="r" t="t"/>
              <a:pathLst>
                <a:path extrusionOk="0" h="1674" w="1501">
                  <a:moveTo>
                    <a:pt x="76" y="0"/>
                  </a:moveTo>
                  <a:cubicBezTo>
                    <a:pt x="33" y="0"/>
                    <a:pt x="0" y="60"/>
                    <a:pt x="40" y="92"/>
                  </a:cubicBezTo>
                  <a:cubicBezTo>
                    <a:pt x="290" y="311"/>
                    <a:pt x="550" y="514"/>
                    <a:pt x="775" y="764"/>
                  </a:cubicBezTo>
                  <a:cubicBezTo>
                    <a:pt x="1018" y="1035"/>
                    <a:pt x="1197" y="1343"/>
                    <a:pt x="1390" y="1650"/>
                  </a:cubicBezTo>
                  <a:cubicBezTo>
                    <a:pt x="1400" y="1666"/>
                    <a:pt x="1417" y="1673"/>
                    <a:pt x="1434" y="1673"/>
                  </a:cubicBezTo>
                  <a:cubicBezTo>
                    <a:pt x="1467" y="1673"/>
                    <a:pt x="1501" y="1644"/>
                    <a:pt x="1486" y="1603"/>
                  </a:cubicBezTo>
                  <a:cubicBezTo>
                    <a:pt x="1261" y="957"/>
                    <a:pt x="711" y="314"/>
                    <a:pt x="101" y="7"/>
                  </a:cubicBezTo>
                  <a:cubicBezTo>
                    <a:pt x="92" y="2"/>
                    <a:pt x="84"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9"/>
            <p:cNvSpPr/>
            <p:nvPr/>
          </p:nvSpPr>
          <p:spPr>
            <a:xfrm>
              <a:off x="1810575" y="5197425"/>
              <a:ext cx="21925" cy="35150"/>
            </a:xfrm>
            <a:custGeom>
              <a:rect b="b" l="l" r="r" t="t"/>
              <a:pathLst>
                <a:path extrusionOk="0" h="1406" w="877">
                  <a:moveTo>
                    <a:pt x="105" y="0"/>
                  </a:moveTo>
                  <a:cubicBezTo>
                    <a:pt x="53" y="0"/>
                    <a:pt x="0" y="42"/>
                    <a:pt x="24" y="102"/>
                  </a:cubicBezTo>
                  <a:cubicBezTo>
                    <a:pt x="106" y="302"/>
                    <a:pt x="253" y="470"/>
                    <a:pt x="360" y="655"/>
                  </a:cubicBezTo>
                  <a:cubicBezTo>
                    <a:pt x="492" y="881"/>
                    <a:pt x="613" y="1116"/>
                    <a:pt x="713" y="1356"/>
                  </a:cubicBezTo>
                  <a:cubicBezTo>
                    <a:pt x="727" y="1390"/>
                    <a:pt x="756" y="1405"/>
                    <a:pt x="786" y="1405"/>
                  </a:cubicBezTo>
                  <a:cubicBezTo>
                    <a:pt x="832" y="1405"/>
                    <a:pt x="877" y="1368"/>
                    <a:pt x="859" y="1309"/>
                  </a:cubicBezTo>
                  <a:cubicBezTo>
                    <a:pt x="724" y="877"/>
                    <a:pt x="528" y="302"/>
                    <a:pt x="156" y="17"/>
                  </a:cubicBezTo>
                  <a:cubicBezTo>
                    <a:pt x="141" y="6"/>
                    <a:pt x="123" y="0"/>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9"/>
            <p:cNvSpPr/>
            <p:nvPr/>
          </p:nvSpPr>
          <p:spPr>
            <a:xfrm>
              <a:off x="1127525" y="4506425"/>
              <a:ext cx="741800" cy="888100"/>
            </a:xfrm>
            <a:custGeom>
              <a:rect b="b" l="l" r="r" t="t"/>
              <a:pathLst>
                <a:path extrusionOk="0" h="35524" w="29672">
                  <a:moveTo>
                    <a:pt x="13675" y="32838"/>
                  </a:moveTo>
                  <a:cubicBezTo>
                    <a:pt x="13893" y="32907"/>
                    <a:pt x="14103" y="32988"/>
                    <a:pt x="14307" y="33085"/>
                  </a:cubicBezTo>
                  <a:cubicBezTo>
                    <a:pt x="14346" y="33106"/>
                    <a:pt x="14385" y="33131"/>
                    <a:pt x="14428" y="33156"/>
                  </a:cubicBezTo>
                  <a:cubicBezTo>
                    <a:pt x="14435" y="33196"/>
                    <a:pt x="14468" y="33215"/>
                    <a:pt x="14501" y="33215"/>
                  </a:cubicBezTo>
                  <a:cubicBezTo>
                    <a:pt x="14507" y="33215"/>
                    <a:pt x="14512" y="33214"/>
                    <a:pt x="14517" y="33213"/>
                  </a:cubicBezTo>
                  <a:cubicBezTo>
                    <a:pt x="14825" y="33410"/>
                    <a:pt x="15160" y="33717"/>
                    <a:pt x="14889" y="34102"/>
                  </a:cubicBezTo>
                  <a:cubicBezTo>
                    <a:pt x="14799" y="34122"/>
                    <a:pt x="14704" y="34132"/>
                    <a:pt x="14607" y="34132"/>
                  </a:cubicBezTo>
                  <a:cubicBezTo>
                    <a:pt x="14103" y="34132"/>
                    <a:pt x="13556" y="33867"/>
                    <a:pt x="13322" y="33442"/>
                  </a:cubicBezTo>
                  <a:cubicBezTo>
                    <a:pt x="13075" y="33256"/>
                    <a:pt x="13197" y="33057"/>
                    <a:pt x="13675" y="32838"/>
                  </a:cubicBezTo>
                  <a:close/>
                  <a:moveTo>
                    <a:pt x="15223" y="420"/>
                  </a:moveTo>
                  <a:cubicBezTo>
                    <a:pt x="15631" y="420"/>
                    <a:pt x="16033" y="508"/>
                    <a:pt x="16414" y="739"/>
                  </a:cubicBezTo>
                  <a:cubicBezTo>
                    <a:pt x="17382" y="1322"/>
                    <a:pt x="18074" y="2522"/>
                    <a:pt x="18682" y="3447"/>
                  </a:cubicBezTo>
                  <a:cubicBezTo>
                    <a:pt x="19925" y="5336"/>
                    <a:pt x="20924" y="7372"/>
                    <a:pt x="21885" y="9414"/>
                  </a:cubicBezTo>
                  <a:cubicBezTo>
                    <a:pt x="22853" y="11464"/>
                    <a:pt x="23789" y="13539"/>
                    <a:pt x="24928" y="15500"/>
                  </a:cubicBezTo>
                  <a:cubicBezTo>
                    <a:pt x="26178" y="17660"/>
                    <a:pt x="28292" y="19882"/>
                    <a:pt x="27888" y="22574"/>
                  </a:cubicBezTo>
                  <a:cubicBezTo>
                    <a:pt x="27874" y="22667"/>
                    <a:pt x="27947" y="22724"/>
                    <a:pt x="28018" y="22724"/>
                  </a:cubicBezTo>
                  <a:cubicBezTo>
                    <a:pt x="28070" y="22724"/>
                    <a:pt x="28122" y="22694"/>
                    <a:pt x="28139" y="22625"/>
                  </a:cubicBezTo>
                  <a:cubicBezTo>
                    <a:pt x="28253" y="22142"/>
                    <a:pt x="28289" y="21671"/>
                    <a:pt x="28264" y="21214"/>
                  </a:cubicBezTo>
                  <a:lnTo>
                    <a:pt x="28264" y="21214"/>
                  </a:lnTo>
                  <a:cubicBezTo>
                    <a:pt x="28374" y="21468"/>
                    <a:pt x="28478" y="21725"/>
                    <a:pt x="28582" y="21985"/>
                  </a:cubicBezTo>
                  <a:cubicBezTo>
                    <a:pt x="28717" y="22960"/>
                    <a:pt x="29042" y="23914"/>
                    <a:pt x="29135" y="24906"/>
                  </a:cubicBezTo>
                  <a:cubicBezTo>
                    <a:pt x="29124" y="24974"/>
                    <a:pt x="29106" y="25043"/>
                    <a:pt x="29085" y="25107"/>
                  </a:cubicBezTo>
                  <a:cubicBezTo>
                    <a:pt x="29035" y="25110"/>
                    <a:pt x="28992" y="25175"/>
                    <a:pt x="29024" y="25217"/>
                  </a:cubicBezTo>
                  <a:cubicBezTo>
                    <a:pt x="29032" y="25224"/>
                    <a:pt x="29035" y="25228"/>
                    <a:pt x="29038" y="25235"/>
                  </a:cubicBezTo>
                  <a:cubicBezTo>
                    <a:pt x="29035" y="25242"/>
                    <a:pt x="29032" y="25253"/>
                    <a:pt x="29028" y="25260"/>
                  </a:cubicBezTo>
                  <a:cubicBezTo>
                    <a:pt x="29007" y="25313"/>
                    <a:pt x="29045" y="25354"/>
                    <a:pt x="29086" y="25354"/>
                  </a:cubicBezTo>
                  <a:cubicBezTo>
                    <a:pt x="29100" y="25354"/>
                    <a:pt x="29115" y="25349"/>
                    <a:pt x="29128" y="25338"/>
                  </a:cubicBezTo>
                  <a:cubicBezTo>
                    <a:pt x="29142" y="25356"/>
                    <a:pt x="29157" y="25371"/>
                    <a:pt x="29170" y="25385"/>
                  </a:cubicBezTo>
                  <a:cubicBezTo>
                    <a:pt x="29178" y="25560"/>
                    <a:pt x="29182" y="25735"/>
                    <a:pt x="29182" y="25910"/>
                  </a:cubicBezTo>
                  <a:cubicBezTo>
                    <a:pt x="28985" y="25667"/>
                    <a:pt x="28757" y="25463"/>
                    <a:pt x="28499" y="25331"/>
                  </a:cubicBezTo>
                  <a:cubicBezTo>
                    <a:pt x="28491" y="25327"/>
                    <a:pt x="28482" y="25325"/>
                    <a:pt x="28473" y="25325"/>
                  </a:cubicBezTo>
                  <a:cubicBezTo>
                    <a:pt x="28427" y="25325"/>
                    <a:pt x="28387" y="25379"/>
                    <a:pt x="28417" y="25424"/>
                  </a:cubicBezTo>
                  <a:cubicBezTo>
                    <a:pt x="28643" y="25763"/>
                    <a:pt x="28935" y="26042"/>
                    <a:pt x="29167" y="26378"/>
                  </a:cubicBezTo>
                  <a:cubicBezTo>
                    <a:pt x="29149" y="26710"/>
                    <a:pt x="29114" y="27039"/>
                    <a:pt x="29056" y="27364"/>
                  </a:cubicBezTo>
                  <a:cubicBezTo>
                    <a:pt x="28921" y="27003"/>
                    <a:pt x="28689" y="26685"/>
                    <a:pt x="28353" y="26478"/>
                  </a:cubicBezTo>
                  <a:cubicBezTo>
                    <a:pt x="28345" y="26473"/>
                    <a:pt x="28337" y="26471"/>
                    <a:pt x="28329" y="26471"/>
                  </a:cubicBezTo>
                  <a:cubicBezTo>
                    <a:pt x="28292" y="26471"/>
                    <a:pt x="28255" y="26521"/>
                    <a:pt x="28282" y="26556"/>
                  </a:cubicBezTo>
                  <a:cubicBezTo>
                    <a:pt x="28607" y="26950"/>
                    <a:pt x="28857" y="27357"/>
                    <a:pt x="28967" y="27802"/>
                  </a:cubicBezTo>
                  <a:cubicBezTo>
                    <a:pt x="28913" y="28038"/>
                    <a:pt x="28849" y="28270"/>
                    <a:pt x="28767" y="28503"/>
                  </a:cubicBezTo>
                  <a:cubicBezTo>
                    <a:pt x="28753" y="28539"/>
                    <a:pt x="28739" y="28574"/>
                    <a:pt x="28724" y="28610"/>
                  </a:cubicBezTo>
                  <a:cubicBezTo>
                    <a:pt x="28607" y="28024"/>
                    <a:pt x="28328" y="27360"/>
                    <a:pt x="27875" y="27039"/>
                  </a:cubicBezTo>
                  <a:cubicBezTo>
                    <a:pt x="27860" y="27029"/>
                    <a:pt x="27844" y="27025"/>
                    <a:pt x="27830" y="27025"/>
                  </a:cubicBezTo>
                  <a:cubicBezTo>
                    <a:pt x="27783" y="27025"/>
                    <a:pt x="27747" y="27073"/>
                    <a:pt x="27774" y="27128"/>
                  </a:cubicBezTo>
                  <a:cubicBezTo>
                    <a:pt x="27921" y="27442"/>
                    <a:pt x="28163" y="27710"/>
                    <a:pt x="28317" y="28031"/>
                  </a:cubicBezTo>
                  <a:cubicBezTo>
                    <a:pt x="28445" y="28303"/>
                    <a:pt x="28539" y="28588"/>
                    <a:pt x="28617" y="28882"/>
                  </a:cubicBezTo>
                  <a:cubicBezTo>
                    <a:pt x="28295" y="29642"/>
                    <a:pt x="27832" y="30327"/>
                    <a:pt x="27260" y="30899"/>
                  </a:cubicBezTo>
                  <a:cubicBezTo>
                    <a:pt x="26635" y="31267"/>
                    <a:pt x="25949" y="31471"/>
                    <a:pt x="25239" y="31610"/>
                  </a:cubicBezTo>
                  <a:cubicBezTo>
                    <a:pt x="25175" y="31621"/>
                    <a:pt x="25200" y="31717"/>
                    <a:pt x="25257" y="31717"/>
                  </a:cubicBezTo>
                  <a:cubicBezTo>
                    <a:pt x="25264" y="31717"/>
                    <a:pt x="25270" y="31717"/>
                    <a:pt x="25277" y="31717"/>
                  </a:cubicBezTo>
                  <a:cubicBezTo>
                    <a:pt x="25797" y="31717"/>
                    <a:pt x="26284" y="31585"/>
                    <a:pt x="26731" y="31367"/>
                  </a:cubicBezTo>
                  <a:lnTo>
                    <a:pt x="26731" y="31367"/>
                  </a:lnTo>
                  <a:cubicBezTo>
                    <a:pt x="26531" y="31521"/>
                    <a:pt x="26324" y="31664"/>
                    <a:pt x="26103" y="31792"/>
                  </a:cubicBezTo>
                  <a:cubicBezTo>
                    <a:pt x="25671" y="31892"/>
                    <a:pt x="25222" y="31945"/>
                    <a:pt x="24745" y="31945"/>
                  </a:cubicBezTo>
                  <a:cubicBezTo>
                    <a:pt x="24678" y="31945"/>
                    <a:pt x="24610" y="31944"/>
                    <a:pt x="24542" y="31942"/>
                  </a:cubicBezTo>
                  <a:cubicBezTo>
                    <a:pt x="23221" y="31899"/>
                    <a:pt x="21707" y="31481"/>
                    <a:pt x="21003" y="30263"/>
                  </a:cubicBezTo>
                  <a:cubicBezTo>
                    <a:pt x="20940" y="30154"/>
                    <a:pt x="20849" y="30109"/>
                    <a:pt x="20758" y="30109"/>
                  </a:cubicBezTo>
                  <a:cubicBezTo>
                    <a:pt x="20546" y="30109"/>
                    <a:pt x="20333" y="30355"/>
                    <a:pt x="20461" y="30609"/>
                  </a:cubicBezTo>
                  <a:lnTo>
                    <a:pt x="20461" y="30614"/>
                  </a:lnTo>
                  <a:cubicBezTo>
                    <a:pt x="20453" y="30649"/>
                    <a:pt x="20457" y="30688"/>
                    <a:pt x="20474" y="30724"/>
                  </a:cubicBezTo>
                  <a:cubicBezTo>
                    <a:pt x="21014" y="31707"/>
                    <a:pt x="21967" y="32356"/>
                    <a:pt x="23028" y="32663"/>
                  </a:cubicBezTo>
                  <a:cubicBezTo>
                    <a:pt x="22124" y="33238"/>
                    <a:pt x="21392" y="34267"/>
                    <a:pt x="20410" y="34659"/>
                  </a:cubicBezTo>
                  <a:cubicBezTo>
                    <a:pt x="19929" y="34851"/>
                    <a:pt x="19417" y="34945"/>
                    <a:pt x="18902" y="34945"/>
                  </a:cubicBezTo>
                  <a:cubicBezTo>
                    <a:pt x="18650" y="34945"/>
                    <a:pt x="18397" y="34922"/>
                    <a:pt x="18146" y="34878"/>
                  </a:cubicBezTo>
                  <a:cubicBezTo>
                    <a:pt x="17446" y="34749"/>
                    <a:pt x="16935" y="34359"/>
                    <a:pt x="16325" y="34088"/>
                  </a:cubicBezTo>
                  <a:cubicBezTo>
                    <a:pt x="16228" y="33992"/>
                    <a:pt x="16129" y="33902"/>
                    <a:pt x="16014" y="33824"/>
                  </a:cubicBezTo>
                  <a:cubicBezTo>
                    <a:pt x="16879" y="33045"/>
                    <a:pt x="17482" y="31906"/>
                    <a:pt x="18303" y="31107"/>
                  </a:cubicBezTo>
                  <a:cubicBezTo>
                    <a:pt x="18582" y="30831"/>
                    <a:pt x="18903" y="30603"/>
                    <a:pt x="19203" y="30357"/>
                  </a:cubicBezTo>
                  <a:lnTo>
                    <a:pt x="19203" y="30357"/>
                  </a:lnTo>
                  <a:cubicBezTo>
                    <a:pt x="19086" y="30513"/>
                    <a:pt x="18992" y="30681"/>
                    <a:pt x="18946" y="30874"/>
                  </a:cubicBezTo>
                  <a:cubicBezTo>
                    <a:pt x="18938" y="30907"/>
                    <a:pt x="18970" y="30940"/>
                    <a:pt x="19003" y="30940"/>
                  </a:cubicBezTo>
                  <a:cubicBezTo>
                    <a:pt x="19013" y="30940"/>
                    <a:pt x="19023" y="30938"/>
                    <a:pt x="19032" y="30931"/>
                  </a:cubicBezTo>
                  <a:cubicBezTo>
                    <a:pt x="19493" y="30599"/>
                    <a:pt x="19910" y="30185"/>
                    <a:pt x="20360" y="29831"/>
                  </a:cubicBezTo>
                  <a:cubicBezTo>
                    <a:pt x="20421" y="29782"/>
                    <a:pt x="20485" y="29731"/>
                    <a:pt x="20546" y="29678"/>
                  </a:cubicBezTo>
                  <a:cubicBezTo>
                    <a:pt x="20550" y="29692"/>
                    <a:pt x="20553" y="29706"/>
                    <a:pt x="20568" y="29721"/>
                  </a:cubicBezTo>
                  <a:cubicBezTo>
                    <a:pt x="21435" y="30626"/>
                    <a:pt x="22694" y="31041"/>
                    <a:pt x="23927" y="31041"/>
                  </a:cubicBezTo>
                  <a:cubicBezTo>
                    <a:pt x="23983" y="31041"/>
                    <a:pt x="24039" y="31040"/>
                    <a:pt x="24096" y="31038"/>
                  </a:cubicBezTo>
                  <a:cubicBezTo>
                    <a:pt x="24168" y="31038"/>
                    <a:pt x="24164" y="30927"/>
                    <a:pt x="24092" y="30927"/>
                  </a:cubicBezTo>
                  <a:cubicBezTo>
                    <a:pt x="22764" y="30914"/>
                    <a:pt x="21696" y="30410"/>
                    <a:pt x="20664" y="29610"/>
                  </a:cubicBezTo>
                  <a:cubicBezTo>
                    <a:pt x="20657" y="29602"/>
                    <a:pt x="20646" y="29599"/>
                    <a:pt x="20639" y="29599"/>
                  </a:cubicBezTo>
                  <a:cubicBezTo>
                    <a:pt x="20868" y="29392"/>
                    <a:pt x="21079" y="29149"/>
                    <a:pt x="21178" y="28864"/>
                  </a:cubicBezTo>
                  <a:cubicBezTo>
                    <a:pt x="21374" y="28292"/>
                    <a:pt x="20875" y="27867"/>
                    <a:pt x="20324" y="27753"/>
                  </a:cubicBezTo>
                  <a:cubicBezTo>
                    <a:pt x="20125" y="27374"/>
                    <a:pt x="19896" y="27014"/>
                    <a:pt x="19703" y="26628"/>
                  </a:cubicBezTo>
                  <a:cubicBezTo>
                    <a:pt x="19659" y="26539"/>
                    <a:pt x="19587" y="26502"/>
                    <a:pt x="19511" y="26502"/>
                  </a:cubicBezTo>
                  <a:cubicBezTo>
                    <a:pt x="19421" y="26502"/>
                    <a:pt x="19326" y="26555"/>
                    <a:pt x="19271" y="26635"/>
                  </a:cubicBezTo>
                  <a:cubicBezTo>
                    <a:pt x="19257" y="26632"/>
                    <a:pt x="19246" y="26624"/>
                    <a:pt x="19236" y="26621"/>
                  </a:cubicBezTo>
                  <a:cubicBezTo>
                    <a:pt x="19124" y="26579"/>
                    <a:pt x="19015" y="26568"/>
                    <a:pt x="18906" y="26568"/>
                  </a:cubicBezTo>
                  <a:cubicBezTo>
                    <a:pt x="18795" y="26568"/>
                    <a:pt x="18684" y="26579"/>
                    <a:pt x="18570" y="26579"/>
                  </a:cubicBezTo>
                  <a:cubicBezTo>
                    <a:pt x="18548" y="26579"/>
                    <a:pt x="18526" y="26579"/>
                    <a:pt x="18503" y="26578"/>
                  </a:cubicBezTo>
                  <a:cubicBezTo>
                    <a:pt x="18089" y="26560"/>
                    <a:pt x="17786" y="26353"/>
                    <a:pt x="17525" y="26050"/>
                  </a:cubicBezTo>
                  <a:cubicBezTo>
                    <a:pt x="17478" y="25995"/>
                    <a:pt x="17421" y="25972"/>
                    <a:pt x="17364" y="25972"/>
                  </a:cubicBezTo>
                  <a:cubicBezTo>
                    <a:pt x="17181" y="25972"/>
                    <a:pt x="16994" y="26206"/>
                    <a:pt x="17125" y="26388"/>
                  </a:cubicBezTo>
                  <a:cubicBezTo>
                    <a:pt x="17385" y="26760"/>
                    <a:pt x="17750" y="27021"/>
                    <a:pt x="18203" y="27100"/>
                  </a:cubicBezTo>
                  <a:cubicBezTo>
                    <a:pt x="18542" y="27160"/>
                    <a:pt x="18796" y="27064"/>
                    <a:pt x="19100" y="27256"/>
                  </a:cubicBezTo>
                  <a:cubicBezTo>
                    <a:pt x="19322" y="27395"/>
                    <a:pt x="19475" y="27592"/>
                    <a:pt x="19625" y="27799"/>
                  </a:cubicBezTo>
                  <a:cubicBezTo>
                    <a:pt x="19596" y="27810"/>
                    <a:pt x="19567" y="27824"/>
                    <a:pt x="19539" y="27838"/>
                  </a:cubicBezTo>
                  <a:cubicBezTo>
                    <a:pt x="19421" y="27910"/>
                    <a:pt x="19421" y="28117"/>
                    <a:pt x="19557" y="28171"/>
                  </a:cubicBezTo>
                  <a:cubicBezTo>
                    <a:pt x="19796" y="28267"/>
                    <a:pt x="20367" y="28252"/>
                    <a:pt x="20528" y="28460"/>
                  </a:cubicBezTo>
                  <a:cubicBezTo>
                    <a:pt x="20796" y="28814"/>
                    <a:pt x="20225" y="29302"/>
                    <a:pt x="20003" y="29538"/>
                  </a:cubicBezTo>
                  <a:cubicBezTo>
                    <a:pt x="19950" y="29592"/>
                    <a:pt x="19896" y="29650"/>
                    <a:pt x="19839" y="29703"/>
                  </a:cubicBezTo>
                  <a:cubicBezTo>
                    <a:pt x="19849" y="29671"/>
                    <a:pt x="19861" y="29638"/>
                    <a:pt x="19861" y="29607"/>
                  </a:cubicBezTo>
                  <a:cubicBezTo>
                    <a:pt x="19896" y="29170"/>
                    <a:pt x="19407" y="29096"/>
                    <a:pt x="19010" y="29096"/>
                  </a:cubicBezTo>
                  <a:cubicBezTo>
                    <a:pt x="19114" y="28652"/>
                    <a:pt x="18813" y="28266"/>
                    <a:pt x="18386" y="28266"/>
                  </a:cubicBezTo>
                  <a:cubicBezTo>
                    <a:pt x="18257" y="28266"/>
                    <a:pt x="18116" y="28301"/>
                    <a:pt x="17972" y="28381"/>
                  </a:cubicBezTo>
                  <a:cubicBezTo>
                    <a:pt x="17820" y="28467"/>
                    <a:pt x="17911" y="28705"/>
                    <a:pt x="18055" y="28705"/>
                  </a:cubicBezTo>
                  <a:cubicBezTo>
                    <a:pt x="18074" y="28705"/>
                    <a:pt x="18094" y="28701"/>
                    <a:pt x="18114" y="28692"/>
                  </a:cubicBezTo>
                  <a:lnTo>
                    <a:pt x="18564" y="29174"/>
                  </a:lnTo>
                  <a:cubicBezTo>
                    <a:pt x="18471" y="29278"/>
                    <a:pt x="18518" y="29478"/>
                    <a:pt x="18668" y="29500"/>
                  </a:cubicBezTo>
                  <a:cubicBezTo>
                    <a:pt x="18832" y="29521"/>
                    <a:pt x="18992" y="29542"/>
                    <a:pt x="19157" y="29564"/>
                  </a:cubicBezTo>
                  <a:cubicBezTo>
                    <a:pt x="19193" y="29571"/>
                    <a:pt x="19221" y="29574"/>
                    <a:pt x="19243" y="29581"/>
                  </a:cubicBezTo>
                  <a:cubicBezTo>
                    <a:pt x="19239" y="29581"/>
                    <a:pt x="19235" y="29581"/>
                    <a:pt x="19230" y="29581"/>
                  </a:cubicBezTo>
                  <a:cubicBezTo>
                    <a:pt x="18494" y="29581"/>
                    <a:pt x="17676" y="30198"/>
                    <a:pt x="17179" y="30614"/>
                  </a:cubicBezTo>
                  <a:cubicBezTo>
                    <a:pt x="16485" y="31188"/>
                    <a:pt x="15646" y="31852"/>
                    <a:pt x="15422" y="32763"/>
                  </a:cubicBezTo>
                  <a:cubicBezTo>
                    <a:pt x="15401" y="32842"/>
                    <a:pt x="15467" y="32896"/>
                    <a:pt x="15532" y="32896"/>
                  </a:cubicBezTo>
                  <a:cubicBezTo>
                    <a:pt x="15571" y="32896"/>
                    <a:pt x="15609" y="32877"/>
                    <a:pt x="15628" y="32835"/>
                  </a:cubicBezTo>
                  <a:cubicBezTo>
                    <a:pt x="16011" y="32056"/>
                    <a:pt x="16772" y="31503"/>
                    <a:pt x="17457" y="30995"/>
                  </a:cubicBezTo>
                  <a:cubicBezTo>
                    <a:pt x="17672" y="30835"/>
                    <a:pt x="17896" y="30681"/>
                    <a:pt x="18132" y="30545"/>
                  </a:cubicBezTo>
                  <a:lnTo>
                    <a:pt x="18132" y="30545"/>
                  </a:lnTo>
                  <a:cubicBezTo>
                    <a:pt x="17822" y="30842"/>
                    <a:pt x="17525" y="31156"/>
                    <a:pt x="17257" y="31492"/>
                  </a:cubicBezTo>
                  <a:cubicBezTo>
                    <a:pt x="16639" y="32264"/>
                    <a:pt x="16179" y="33324"/>
                    <a:pt x="15350" y="33902"/>
                  </a:cubicBezTo>
                  <a:cubicBezTo>
                    <a:pt x="15339" y="33902"/>
                    <a:pt x="15328" y="33902"/>
                    <a:pt x="15321" y="33906"/>
                  </a:cubicBezTo>
                  <a:cubicBezTo>
                    <a:pt x="15350" y="33528"/>
                    <a:pt x="15079" y="33146"/>
                    <a:pt x="14693" y="32853"/>
                  </a:cubicBezTo>
                  <a:cubicBezTo>
                    <a:pt x="15332" y="31356"/>
                    <a:pt x="16639" y="30495"/>
                    <a:pt x="17804" y="29399"/>
                  </a:cubicBezTo>
                  <a:cubicBezTo>
                    <a:pt x="17851" y="29354"/>
                    <a:pt x="17802" y="29290"/>
                    <a:pt x="17750" y="29290"/>
                  </a:cubicBezTo>
                  <a:cubicBezTo>
                    <a:pt x="17739" y="29290"/>
                    <a:pt x="17728" y="29293"/>
                    <a:pt x="17718" y="29299"/>
                  </a:cubicBezTo>
                  <a:cubicBezTo>
                    <a:pt x="16482" y="30052"/>
                    <a:pt x="14961" y="31257"/>
                    <a:pt x="14522" y="32735"/>
                  </a:cubicBezTo>
                  <a:cubicBezTo>
                    <a:pt x="14432" y="32678"/>
                    <a:pt x="14343" y="32624"/>
                    <a:pt x="14247" y="32577"/>
                  </a:cubicBezTo>
                  <a:cubicBezTo>
                    <a:pt x="14265" y="32556"/>
                    <a:pt x="14278" y="32531"/>
                    <a:pt x="14296" y="32510"/>
                  </a:cubicBezTo>
                  <a:cubicBezTo>
                    <a:pt x="14339" y="32495"/>
                    <a:pt x="14379" y="32467"/>
                    <a:pt x="14400" y="32414"/>
                  </a:cubicBezTo>
                  <a:cubicBezTo>
                    <a:pt x="14421" y="32356"/>
                    <a:pt x="14450" y="32299"/>
                    <a:pt x="14475" y="32238"/>
                  </a:cubicBezTo>
                  <a:cubicBezTo>
                    <a:pt x="14789" y="31710"/>
                    <a:pt x="14993" y="31107"/>
                    <a:pt x="15318" y="30578"/>
                  </a:cubicBezTo>
                  <a:cubicBezTo>
                    <a:pt x="15743" y="29885"/>
                    <a:pt x="16310" y="29307"/>
                    <a:pt x="16939" y="28788"/>
                  </a:cubicBezTo>
                  <a:cubicBezTo>
                    <a:pt x="17076" y="28673"/>
                    <a:pt x="17017" y="28446"/>
                    <a:pt x="16848" y="28446"/>
                  </a:cubicBezTo>
                  <a:cubicBezTo>
                    <a:pt x="16828" y="28446"/>
                    <a:pt x="16805" y="28449"/>
                    <a:pt x="16782" y="28456"/>
                  </a:cubicBezTo>
                  <a:cubicBezTo>
                    <a:pt x="15272" y="28921"/>
                    <a:pt x="14046" y="30892"/>
                    <a:pt x="13907" y="32442"/>
                  </a:cubicBezTo>
                  <a:cubicBezTo>
                    <a:pt x="13692" y="32369"/>
                    <a:pt x="13473" y="32328"/>
                    <a:pt x="13272" y="32328"/>
                  </a:cubicBezTo>
                  <a:cubicBezTo>
                    <a:pt x="13086" y="32328"/>
                    <a:pt x="12914" y="32363"/>
                    <a:pt x="12772" y="32442"/>
                  </a:cubicBezTo>
                  <a:cubicBezTo>
                    <a:pt x="13129" y="31989"/>
                    <a:pt x="13228" y="31342"/>
                    <a:pt x="13060" y="30795"/>
                  </a:cubicBezTo>
                  <a:cubicBezTo>
                    <a:pt x="12850" y="30117"/>
                    <a:pt x="12561" y="29210"/>
                    <a:pt x="11929" y="28817"/>
                  </a:cubicBezTo>
                  <a:cubicBezTo>
                    <a:pt x="11912" y="28806"/>
                    <a:pt x="11894" y="28801"/>
                    <a:pt x="11876" y="28801"/>
                  </a:cubicBezTo>
                  <a:cubicBezTo>
                    <a:pt x="11813" y="28801"/>
                    <a:pt x="11754" y="28864"/>
                    <a:pt x="11758" y="28931"/>
                  </a:cubicBezTo>
                  <a:cubicBezTo>
                    <a:pt x="11771" y="29531"/>
                    <a:pt x="12143" y="30046"/>
                    <a:pt x="12364" y="30592"/>
                  </a:cubicBezTo>
                  <a:cubicBezTo>
                    <a:pt x="12422" y="30735"/>
                    <a:pt x="12468" y="30871"/>
                    <a:pt x="12503" y="31006"/>
                  </a:cubicBezTo>
                  <a:cubicBezTo>
                    <a:pt x="12325" y="30742"/>
                    <a:pt x="12082" y="30513"/>
                    <a:pt x="11857" y="30349"/>
                  </a:cubicBezTo>
                  <a:cubicBezTo>
                    <a:pt x="11320" y="29963"/>
                    <a:pt x="10562" y="29696"/>
                    <a:pt x="9856" y="29696"/>
                  </a:cubicBezTo>
                  <a:cubicBezTo>
                    <a:pt x="9628" y="29696"/>
                    <a:pt x="9405" y="29724"/>
                    <a:pt x="9197" y="29785"/>
                  </a:cubicBezTo>
                  <a:cubicBezTo>
                    <a:pt x="8997" y="29846"/>
                    <a:pt x="9047" y="30095"/>
                    <a:pt x="9211" y="30153"/>
                  </a:cubicBezTo>
                  <a:cubicBezTo>
                    <a:pt x="9897" y="30385"/>
                    <a:pt x="10625" y="30309"/>
                    <a:pt x="11293" y="30635"/>
                  </a:cubicBezTo>
                  <a:cubicBezTo>
                    <a:pt x="11814" y="30888"/>
                    <a:pt x="12325" y="31346"/>
                    <a:pt x="12529" y="31906"/>
                  </a:cubicBezTo>
                  <a:cubicBezTo>
                    <a:pt x="12478" y="32152"/>
                    <a:pt x="12411" y="32307"/>
                    <a:pt x="12457" y="32577"/>
                  </a:cubicBezTo>
                  <a:cubicBezTo>
                    <a:pt x="12465" y="32624"/>
                    <a:pt x="12496" y="32649"/>
                    <a:pt x="12536" y="32653"/>
                  </a:cubicBezTo>
                  <a:cubicBezTo>
                    <a:pt x="12172" y="33189"/>
                    <a:pt x="13096" y="33892"/>
                    <a:pt x="13479" y="34153"/>
                  </a:cubicBezTo>
                  <a:cubicBezTo>
                    <a:pt x="13482" y="34153"/>
                    <a:pt x="13482" y="34153"/>
                    <a:pt x="13485" y="34156"/>
                  </a:cubicBezTo>
                  <a:cubicBezTo>
                    <a:pt x="12482" y="34612"/>
                    <a:pt x="11529" y="34887"/>
                    <a:pt x="10511" y="34887"/>
                  </a:cubicBezTo>
                  <a:cubicBezTo>
                    <a:pt x="10005" y="34887"/>
                    <a:pt x="9482" y="34819"/>
                    <a:pt x="8929" y="34670"/>
                  </a:cubicBezTo>
                  <a:cubicBezTo>
                    <a:pt x="7558" y="34303"/>
                    <a:pt x="5915" y="33571"/>
                    <a:pt x="5015" y="32388"/>
                  </a:cubicBezTo>
                  <a:lnTo>
                    <a:pt x="5015" y="32388"/>
                  </a:lnTo>
                  <a:cubicBezTo>
                    <a:pt x="5288" y="32426"/>
                    <a:pt x="5564" y="32446"/>
                    <a:pt x="5839" y="32446"/>
                  </a:cubicBezTo>
                  <a:cubicBezTo>
                    <a:pt x="6872" y="32446"/>
                    <a:pt x="7898" y="32168"/>
                    <a:pt x="8789" y="31557"/>
                  </a:cubicBezTo>
                  <a:cubicBezTo>
                    <a:pt x="8985" y="31420"/>
                    <a:pt x="8885" y="31100"/>
                    <a:pt x="8674" y="31100"/>
                  </a:cubicBezTo>
                  <a:cubicBezTo>
                    <a:pt x="8646" y="31100"/>
                    <a:pt x="8617" y="31105"/>
                    <a:pt x="8586" y="31117"/>
                  </a:cubicBezTo>
                  <a:cubicBezTo>
                    <a:pt x="7650" y="31478"/>
                    <a:pt x="6710" y="31731"/>
                    <a:pt x="5747" y="31731"/>
                  </a:cubicBezTo>
                  <a:cubicBezTo>
                    <a:pt x="5274" y="31731"/>
                    <a:pt x="4795" y="31670"/>
                    <a:pt x="4308" y="31531"/>
                  </a:cubicBezTo>
                  <a:cubicBezTo>
                    <a:pt x="3104" y="31185"/>
                    <a:pt x="2033" y="30410"/>
                    <a:pt x="1304" y="29399"/>
                  </a:cubicBezTo>
                  <a:cubicBezTo>
                    <a:pt x="344" y="28056"/>
                    <a:pt x="169" y="26653"/>
                    <a:pt x="757" y="25128"/>
                  </a:cubicBezTo>
                  <a:cubicBezTo>
                    <a:pt x="1065" y="24331"/>
                    <a:pt x="1465" y="23525"/>
                    <a:pt x="1783" y="22699"/>
                  </a:cubicBezTo>
                  <a:cubicBezTo>
                    <a:pt x="1801" y="22974"/>
                    <a:pt x="1832" y="23253"/>
                    <a:pt x="1879" y="23535"/>
                  </a:cubicBezTo>
                  <a:cubicBezTo>
                    <a:pt x="2401" y="26730"/>
                    <a:pt x="5094" y="29744"/>
                    <a:pt x="8466" y="29744"/>
                  </a:cubicBezTo>
                  <a:cubicBezTo>
                    <a:pt x="8621" y="29744"/>
                    <a:pt x="8778" y="29737"/>
                    <a:pt x="8936" y="29724"/>
                  </a:cubicBezTo>
                  <a:cubicBezTo>
                    <a:pt x="9079" y="29714"/>
                    <a:pt x="9111" y="29474"/>
                    <a:pt x="8954" y="29460"/>
                  </a:cubicBezTo>
                  <a:cubicBezTo>
                    <a:pt x="5300" y="29106"/>
                    <a:pt x="2651" y="26139"/>
                    <a:pt x="2479" y="22500"/>
                  </a:cubicBezTo>
                  <a:cubicBezTo>
                    <a:pt x="2389" y="20568"/>
                    <a:pt x="2940" y="18743"/>
                    <a:pt x="3861" y="17064"/>
                  </a:cubicBezTo>
                  <a:cubicBezTo>
                    <a:pt x="4700" y="15532"/>
                    <a:pt x="5847" y="14121"/>
                    <a:pt x="6361" y="12435"/>
                  </a:cubicBezTo>
                  <a:cubicBezTo>
                    <a:pt x="6408" y="12280"/>
                    <a:pt x="6286" y="12189"/>
                    <a:pt x="6160" y="12189"/>
                  </a:cubicBezTo>
                  <a:cubicBezTo>
                    <a:pt x="6083" y="12189"/>
                    <a:pt x="6005" y="12222"/>
                    <a:pt x="5961" y="12293"/>
                  </a:cubicBezTo>
                  <a:cubicBezTo>
                    <a:pt x="5718" y="12679"/>
                    <a:pt x="5468" y="13064"/>
                    <a:pt x="5222" y="13454"/>
                  </a:cubicBezTo>
                  <a:cubicBezTo>
                    <a:pt x="5204" y="13378"/>
                    <a:pt x="5186" y="13304"/>
                    <a:pt x="5168" y="13228"/>
                  </a:cubicBezTo>
                  <a:cubicBezTo>
                    <a:pt x="5111" y="12807"/>
                    <a:pt x="5051" y="12389"/>
                    <a:pt x="4982" y="11972"/>
                  </a:cubicBezTo>
                  <a:cubicBezTo>
                    <a:pt x="4972" y="11903"/>
                    <a:pt x="4944" y="11850"/>
                    <a:pt x="4908" y="11811"/>
                  </a:cubicBezTo>
                  <a:cubicBezTo>
                    <a:pt x="4975" y="11428"/>
                    <a:pt x="5040" y="11046"/>
                    <a:pt x="5104" y="10665"/>
                  </a:cubicBezTo>
                  <a:cubicBezTo>
                    <a:pt x="5354" y="9168"/>
                    <a:pt x="5554" y="7647"/>
                    <a:pt x="6000" y="6193"/>
                  </a:cubicBezTo>
                  <a:cubicBezTo>
                    <a:pt x="6482" y="4632"/>
                    <a:pt x="7293" y="3161"/>
                    <a:pt x="8621" y="2168"/>
                  </a:cubicBezTo>
                  <a:cubicBezTo>
                    <a:pt x="9736" y="1339"/>
                    <a:pt x="11003" y="1022"/>
                    <a:pt x="12340" y="868"/>
                  </a:cubicBezTo>
                  <a:cubicBezTo>
                    <a:pt x="12381" y="993"/>
                    <a:pt x="12481" y="1090"/>
                    <a:pt x="12626" y="1090"/>
                  </a:cubicBezTo>
                  <a:cubicBezTo>
                    <a:pt x="12667" y="1090"/>
                    <a:pt x="12712" y="1082"/>
                    <a:pt x="12760" y="1065"/>
                  </a:cubicBezTo>
                  <a:cubicBezTo>
                    <a:pt x="13528" y="789"/>
                    <a:pt x="14389" y="420"/>
                    <a:pt x="15223" y="420"/>
                  </a:cubicBezTo>
                  <a:close/>
                  <a:moveTo>
                    <a:pt x="14857" y="0"/>
                  </a:moveTo>
                  <a:cubicBezTo>
                    <a:pt x="14763" y="142"/>
                    <a:pt x="14609" y="243"/>
                    <a:pt x="14395" y="243"/>
                  </a:cubicBezTo>
                  <a:cubicBezTo>
                    <a:pt x="14373" y="243"/>
                    <a:pt x="14349" y="242"/>
                    <a:pt x="14325" y="240"/>
                  </a:cubicBezTo>
                  <a:cubicBezTo>
                    <a:pt x="14281" y="235"/>
                    <a:pt x="14238" y="233"/>
                    <a:pt x="14195" y="233"/>
                  </a:cubicBezTo>
                  <a:cubicBezTo>
                    <a:pt x="13639" y="233"/>
                    <a:pt x="13146" y="576"/>
                    <a:pt x="12586" y="622"/>
                  </a:cubicBezTo>
                  <a:cubicBezTo>
                    <a:pt x="12521" y="627"/>
                    <a:pt x="12457" y="630"/>
                    <a:pt x="12393" y="630"/>
                  </a:cubicBezTo>
                  <a:cubicBezTo>
                    <a:pt x="12156" y="630"/>
                    <a:pt x="11923" y="597"/>
                    <a:pt x="11689" y="558"/>
                  </a:cubicBezTo>
                  <a:cubicBezTo>
                    <a:pt x="10986" y="696"/>
                    <a:pt x="10268" y="744"/>
                    <a:pt x="9615" y="1065"/>
                  </a:cubicBezTo>
                  <a:cubicBezTo>
                    <a:pt x="9047" y="1347"/>
                    <a:pt x="8550" y="1754"/>
                    <a:pt x="8107" y="2204"/>
                  </a:cubicBezTo>
                  <a:cubicBezTo>
                    <a:pt x="7229" y="3089"/>
                    <a:pt x="6472" y="4200"/>
                    <a:pt x="5940" y="5329"/>
                  </a:cubicBezTo>
                  <a:cubicBezTo>
                    <a:pt x="4479" y="8422"/>
                    <a:pt x="5150" y="12018"/>
                    <a:pt x="4296" y="15260"/>
                  </a:cubicBezTo>
                  <a:cubicBezTo>
                    <a:pt x="3925" y="16664"/>
                    <a:pt x="3276" y="17982"/>
                    <a:pt x="2579" y="19267"/>
                  </a:cubicBezTo>
                  <a:cubicBezTo>
                    <a:pt x="2147" y="20256"/>
                    <a:pt x="1687" y="21235"/>
                    <a:pt x="1189" y="22196"/>
                  </a:cubicBezTo>
                  <a:cubicBezTo>
                    <a:pt x="469" y="23592"/>
                    <a:pt x="1" y="24863"/>
                    <a:pt x="68" y="26464"/>
                  </a:cubicBezTo>
                  <a:cubicBezTo>
                    <a:pt x="122" y="27685"/>
                    <a:pt x="426" y="28771"/>
                    <a:pt x="1039" y="29821"/>
                  </a:cubicBezTo>
                  <a:cubicBezTo>
                    <a:pt x="1636" y="30842"/>
                    <a:pt x="2347" y="31771"/>
                    <a:pt x="3529" y="32063"/>
                  </a:cubicBezTo>
                  <a:cubicBezTo>
                    <a:pt x="4786" y="32378"/>
                    <a:pt x="5386" y="32967"/>
                    <a:pt x="6229" y="33914"/>
                  </a:cubicBezTo>
                  <a:cubicBezTo>
                    <a:pt x="7126" y="34920"/>
                    <a:pt x="8271" y="35217"/>
                    <a:pt x="9488" y="35217"/>
                  </a:cubicBezTo>
                  <a:cubicBezTo>
                    <a:pt x="10801" y="35217"/>
                    <a:pt x="12199" y="34871"/>
                    <a:pt x="13461" y="34699"/>
                  </a:cubicBezTo>
                  <a:cubicBezTo>
                    <a:pt x="13596" y="34592"/>
                    <a:pt x="13725" y="34478"/>
                    <a:pt x="13846" y="34349"/>
                  </a:cubicBezTo>
                  <a:cubicBezTo>
                    <a:pt x="14055" y="34438"/>
                    <a:pt x="14271" y="34488"/>
                    <a:pt x="14484" y="34488"/>
                  </a:cubicBezTo>
                  <a:cubicBezTo>
                    <a:pt x="14596" y="34488"/>
                    <a:pt x="14706" y="34475"/>
                    <a:pt x="14814" y="34445"/>
                  </a:cubicBezTo>
                  <a:cubicBezTo>
                    <a:pt x="14844" y="34475"/>
                    <a:pt x="14882" y="34495"/>
                    <a:pt x="14924" y="34495"/>
                  </a:cubicBezTo>
                  <a:cubicBezTo>
                    <a:pt x="14942" y="34495"/>
                    <a:pt x="14960" y="34492"/>
                    <a:pt x="14979" y="34484"/>
                  </a:cubicBezTo>
                  <a:cubicBezTo>
                    <a:pt x="15229" y="34385"/>
                    <a:pt x="15453" y="34256"/>
                    <a:pt x="15664" y="34106"/>
                  </a:cubicBezTo>
                  <a:cubicBezTo>
                    <a:pt x="15679" y="34124"/>
                    <a:pt x="15696" y="34138"/>
                    <a:pt x="15722" y="34153"/>
                  </a:cubicBezTo>
                  <a:cubicBezTo>
                    <a:pt x="15839" y="34220"/>
                    <a:pt x="15961" y="34288"/>
                    <a:pt x="16078" y="34364"/>
                  </a:cubicBezTo>
                  <a:cubicBezTo>
                    <a:pt x="16086" y="34370"/>
                    <a:pt x="16093" y="34381"/>
                    <a:pt x="16100" y="34392"/>
                  </a:cubicBezTo>
                  <a:cubicBezTo>
                    <a:pt x="16154" y="34395"/>
                    <a:pt x="16207" y="34402"/>
                    <a:pt x="16264" y="34420"/>
                  </a:cubicBezTo>
                  <a:cubicBezTo>
                    <a:pt x="17018" y="34664"/>
                    <a:pt x="17607" y="35242"/>
                    <a:pt x="18343" y="35488"/>
                  </a:cubicBezTo>
                  <a:cubicBezTo>
                    <a:pt x="18555" y="35512"/>
                    <a:pt x="18766" y="35523"/>
                    <a:pt x="18969" y="35523"/>
                  </a:cubicBezTo>
                  <a:cubicBezTo>
                    <a:pt x="19284" y="35523"/>
                    <a:pt x="19581" y="35497"/>
                    <a:pt x="19839" y="35449"/>
                  </a:cubicBezTo>
                  <a:cubicBezTo>
                    <a:pt x="20085" y="35406"/>
                    <a:pt x="20317" y="35335"/>
                    <a:pt x="20543" y="35249"/>
                  </a:cubicBezTo>
                  <a:cubicBezTo>
                    <a:pt x="20578" y="35231"/>
                    <a:pt x="20614" y="35213"/>
                    <a:pt x="20646" y="35195"/>
                  </a:cubicBezTo>
                  <a:cubicBezTo>
                    <a:pt x="21710" y="34624"/>
                    <a:pt x="22518" y="33667"/>
                    <a:pt x="23603" y="33135"/>
                  </a:cubicBezTo>
                  <a:cubicBezTo>
                    <a:pt x="23693" y="32935"/>
                    <a:pt x="23880" y="32777"/>
                    <a:pt x="24157" y="32777"/>
                  </a:cubicBezTo>
                  <a:cubicBezTo>
                    <a:pt x="24166" y="32777"/>
                    <a:pt x="24176" y="32778"/>
                    <a:pt x="24186" y="32778"/>
                  </a:cubicBezTo>
                  <a:cubicBezTo>
                    <a:pt x="24240" y="32781"/>
                    <a:pt x="24295" y="32782"/>
                    <a:pt x="24350" y="32782"/>
                  </a:cubicBezTo>
                  <a:cubicBezTo>
                    <a:pt x="24516" y="32782"/>
                    <a:pt x="24682" y="32770"/>
                    <a:pt x="24846" y="32745"/>
                  </a:cubicBezTo>
                  <a:cubicBezTo>
                    <a:pt x="24924" y="32731"/>
                    <a:pt x="25000" y="32717"/>
                    <a:pt x="25078" y="32706"/>
                  </a:cubicBezTo>
                  <a:cubicBezTo>
                    <a:pt x="26345" y="32452"/>
                    <a:pt x="27478" y="31581"/>
                    <a:pt x="28282" y="30542"/>
                  </a:cubicBezTo>
                  <a:lnTo>
                    <a:pt x="28282" y="30542"/>
                  </a:lnTo>
                  <a:cubicBezTo>
                    <a:pt x="28078" y="30746"/>
                    <a:pt x="27857" y="30931"/>
                    <a:pt x="27624" y="31107"/>
                  </a:cubicBezTo>
                  <a:cubicBezTo>
                    <a:pt x="28217" y="30510"/>
                    <a:pt x="28692" y="29782"/>
                    <a:pt x="29024" y="28996"/>
                  </a:cubicBezTo>
                  <a:cubicBezTo>
                    <a:pt x="29060" y="28996"/>
                    <a:pt x="29096" y="28981"/>
                    <a:pt x="29110" y="28935"/>
                  </a:cubicBezTo>
                  <a:cubicBezTo>
                    <a:pt x="29146" y="28817"/>
                    <a:pt x="29170" y="28692"/>
                    <a:pt x="29188" y="28564"/>
                  </a:cubicBezTo>
                  <a:cubicBezTo>
                    <a:pt x="29542" y="27542"/>
                    <a:pt x="29671" y="26442"/>
                    <a:pt x="29635" y="25367"/>
                  </a:cubicBezTo>
                  <a:cubicBezTo>
                    <a:pt x="29607" y="24431"/>
                    <a:pt x="29513" y="23303"/>
                    <a:pt x="29203" y="22335"/>
                  </a:cubicBezTo>
                  <a:cubicBezTo>
                    <a:pt x="29221" y="22317"/>
                    <a:pt x="29235" y="22303"/>
                    <a:pt x="29253" y="22285"/>
                  </a:cubicBezTo>
                  <a:cubicBezTo>
                    <a:pt x="28806" y="21053"/>
                    <a:pt x="28224" y="19853"/>
                    <a:pt x="27553" y="18717"/>
                  </a:cubicBezTo>
                  <a:cubicBezTo>
                    <a:pt x="27456" y="18511"/>
                    <a:pt x="27349" y="18303"/>
                    <a:pt x="27239" y="18100"/>
                  </a:cubicBezTo>
                  <a:cubicBezTo>
                    <a:pt x="27146" y="18067"/>
                    <a:pt x="27057" y="18010"/>
                    <a:pt x="26978" y="17921"/>
                  </a:cubicBezTo>
                  <a:cubicBezTo>
                    <a:pt x="26274" y="17107"/>
                    <a:pt x="25860" y="16118"/>
                    <a:pt x="25488" y="15104"/>
                  </a:cubicBezTo>
                  <a:cubicBezTo>
                    <a:pt x="24824" y="13896"/>
                    <a:pt x="24221" y="12657"/>
                    <a:pt x="23632" y="11407"/>
                  </a:cubicBezTo>
                  <a:cubicBezTo>
                    <a:pt x="23624" y="11400"/>
                    <a:pt x="23614" y="11397"/>
                    <a:pt x="23607" y="11389"/>
                  </a:cubicBezTo>
                  <a:cubicBezTo>
                    <a:pt x="22650" y="10407"/>
                    <a:pt x="22243" y="9104"/>
                    <a:pt x="21753" y="7853"/>
                  </a:cubicBezTo>
                  <a:cubicBezTo>
                    <a:pt x="21153" y="6315"/>
                    <a:pt x="20164" y="5025"/>
                    <a:pt x="19193" y="3701"/>
                  </a:cubicBezTo>
                  <a:cubicBezTo>
                    <a:pt x="18368" y="2582"/>
                    <a:pt x="17636" y="1176"/>
                    <a:pt x="16407" y="439"/>
                  </a:cubicBezTo>
                  <a:cubicBezTo>
                    <a:pt x="15950" y="168"/>
                    <a:pt x="15407" y="40"/>
                    <a:pt x="14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9"/>
            <p:cNvSpPr/>
            <p:nvPr/>
          </p:nvSpPr>
          <p:spPr>
            <a:xfrm>
              <a:off x="1348025" y="5347350"/>
              <a:ext cx="80500" cy="10300"/>
            </a:xfrm>
            <a:custGeom>
              <a:rect b="b" l="l" r="r" t="t"/>
              <a:pathLst>
                <a:path extrusionOk="0" h="412" w="3220">
                  <a:moveTo>
                    <a:pt x="3151" y="1"/>
                  </a:moveTo>
                  <a:cubicBezTo>
                    <a:pt x="3148" y="1"/>
                    <a:pt x="3144" y="1"/>
                    <a:pt x="3141" y="2"/>
                  </a:cubicBezTo>
                  <a:cubicBezTo>
                    <a:pt x="2662" y="58"/>
                    <a:pt x="2198" y="155"/>
                    <a:pt x="1716" y="176"/>
                  </a:cubicBezTo>
                  <a:cubicBezTo>
                    <a:pt x="1651" y="179"/>
                    <a:pt x="1586" y="181"/>
                    <a:pt x="1521" y="181"/>
                  </a:cubicBezTo>
                  <a:cubicBezTo>
                    <a:pt x="1036" y="181"/>
                    <a:pt x="562" y="106"/>
                    <a:pt x="77" y="58"/>
                  </a:cubicBezTo>
                  <a:cubicBezTo>
                    <a:pt x="75" y="58"/>
                    <a:pt x="72" y="58"/>
                    <a:pt x="70" y="58"/>
                  </a:cubicBezTo>
                  <a:cubicBezTo>
                    <a:pt x="30" y="58"/>
                    <a:pt x="0" y="120"/>
                    <a:pt x="48" y="140"/>
                  </a:cubicBezTo>
                  <a:cubicBezTo>
                    <a:pt x="516" y="319"/>
                    <a:pt x="1057" y="411"/>
                    <a:pt x="1597" y="411"/>
                  </a:cubicBezTo>
                  <a:cubicBezTo>
                    <a:pt x="2145" y="411"/>
                    <a:pt x="2693" y="317"/>
                    <a:pt x="3162" y="122"/>
                  </a:cubicBezTo>
                  <a:cubicBezTo>
                    <a:pt x="3220" y="99"/>
                    <a:pt x="3217"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9"/>
            <p:cNvSpPr/>
            <p:nvPr/>
          </p:nvSpPr>
          <p:spPr>
            <a:xfrm>
              <a:off x="1352125" y="5337325"/>
              <a:ext cx="72675" cy="8225"/>
            </a:xfrm>
            <a:custGeom>
              <a:rect b="b" l="l" r="r" t="t"/>
              <a:pathLst>
                <a:path extrusionOk="0" h="329" w="2907">
                  <a:moveTo>
                    <a:pt x="2864" y="1"/>
                  </a:moveTo>
                  <a:cubicBezTo>
                    <a:pt x="2861" y="1"/>
                    <a:pt x="2858" y="1"/>
                    <a:pt x="2855" y="2"/>
                  </a:cubicBezTo>
                  <a:cubicBezTo>
                    <a:pt x="2355" y="148"/>
                    <a:pt x="1875" y="223"/>
                    <a:pt x="1393" y="223"/>
                  </a:cubicBezTo>
                  <a:cubicBezTo>
                    <a:pt x="952" y="223"/>
                    <a:pt x="511" y="160"/>
                    <a:pt x="52" y="31"/>
                  </a:cubicBezTo>
                  <a:cubicBezTo>
                    <a:pt x="50" y="30"/>
                    <a:pt x="48" y="30"/>
                    <a:pt x="47" y="30"/>
                  </a:cubicBezTo>
                  <a:cubicBezTo>
                    <a:pt x="17" y="30"/>
                    <a:pt x="0" y="78"/>
                    <a:pt x="31" y="88"/>
                  </a:cubicBezTo>
                  <a:cubicBezTo>
                    <a:pt x="480" y="247"/>
                    <a:pt x="958" y="329"/>
                    <a:pt x="1435" y="329"/>
                  </a:cubicBezTo>
                  <a:cubicBezTo>
                    <a:pt x="1925" y="329"/>
                    <a:pt x="2415" y="242"/>
                    <a:pt x="2873" y="63"/>
                  </a:cubicBezTo>
                  <a:cubicBezTo>
                    <a:pt x="2906" y="50"/>
                    <a:pt x="2894" y="1"/>
                    <a:pt x="2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9"/>
            <p:cNvSpPr/>
            <p:nvPr/>
          </p:nvSpPr>
          <p:spPr>
            <a:xfrm>
              <a:off x="1356875" y="5321350"/>
              <a:ext cx="69850" cy="8975"/>
            </a:xfrm>
            <a:custGeom>
              <a:rect b="b" l="l" r="r" t="t"/>
              <a:pathLst>
                <a:path extrusionOk="0" h="359" w="2794">
                  <a:moveTo>
                    <a:pt x="57" y="1"/>
                  </a:moveTo>
                  <a:cubicBezTo>
                    <a:pt x="20" y="1"/>
                    <a:pt x="1" y="64"/>
                    <a:pt x="41" y="81"/>
                  </a:cubicBezTo>
                  <a:cubicBezTo>
                    <a:pt x="477" y="273"/>
                    <a:pt x="947" y="358"/>
                    <a:pt x="1419" y="358"/>
                  </a:cubicBezTo>
                  <a:cubicBezTo>
                    <a:pt x="1866" y="358"/>
                    <a:pt x="2315" y="282"/>
                    <a:pt x="2740" y="148"/>
                  </a:cubicBezTo>
                  <a:cubicBezTo>
                    <a:pt x="2793" y="132"/>
                    <a:pt x="2773" y="58"/>
                    <a:pt x="2725" y="58"/>
                  </a:cubicBezTo>
                  <a:cubicBezTo>
                    <a:pt x="2721" y="58"/>
                    <a:pt x="2717" y="58"/>
                    <a:pt x="2712" y="59"/>
                  </a:cubicBezTo>
                  <a:cubicBezTo>
                    <a:pt x="2319" y="168"/>
                    <a:pt x="1940" y="215"/>
                    <a:pt x="1563" y="215"/>
                  </a:cubicBezTo>
                  <a:cubicBezTo>
                    <a:pt x="1068" y="215"/>
                    <a:pt x="578" y="134"/>
                    <a:pt x="65" y="2"/>
                  </a:cubicBezTo>
                  <a:cubicBezTo>
                    <a:pt x="63" y="1"/>
                    <a:pt x="60"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9"/>
            <p:cNvSpPr/>
            <p:nvPr/>
          </p:nvSpPr>
          <p:spPr>
            <a:xfrm>
              <a:off x="1353575" y="5301350"/>
              <a:ext cx="62100" cy="10350"/>
            </a:xfrm>
            <a:custGeom>
              <a:rect b="b" l="l" r="r" t="t"/>
              <a:pathLst>
                <a:path extrusionOk="0" h="414" w="2484">
                  <a:moveTo>
                    <a:pt x="52" y="1"/>
                  </a:moveTo>
                  <a:cubicBezTo>
                    <a:pt x="16" y="1"/>
                    <a:pt x="1" y="57"/>
                    <a:pt x="37" y="73"/>
                  </a:cubicBezTo>
                  <a:cubicBezTo>
                    <a:pt x="666" y="320"/>
                    <a:pt x="1347" y="414"/>
                    <a:pt x="2023" y="414"/>
                  </a:cubicBezTo>
                  <a:cubicBezTo>
                    <a:pt x="2160" y="414"/>
                    <a:pt x="2297" y="410"/>
                    <a:pt x="2433" y="402"/>
                  </a:cubicBezTo>
                  <a:cubicBezTo>
                    <a:pt x="2483" y="398"/>
                    <a:pt x="2480" y="324"/>
                    <a:pt x="2429" y="324"/>
                  </a:cubicBezTo>
                  <a:cubicBezTo>
                    <a:pt x="2361" y="326"/>
                    <a:pt x="2293" y="327"/>
                    <a:pt x="2226" y="327"/>
                  </a:cubicBezTo>
                  <a:cubicBezTo>
                    <a:pt x="1482" y="327"/>
                    <a:pt x="786" y="188"/>
                    <a:pt x="62" y="2"/>
                  </a:cubicBezTo>
                  <a:cubicBezTo>
                    <a:pt x="59" y="1"/>
                    <a:pt x="55" y="1"/>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9"/>
            <p:cNvSpPr/>
            <p:nvPr/>
          </p:nvSpPr>
          <p:spPr>
            <a:xfrm>
              <a:off x="1620600" y="5326675"/>
              <a:ext cx="63575" cy="31275"/>
            </a:xfrm>
            <a:custGeom>
              <a:rect b="b" l="l" r="r" t="t"/>
              <a:pathLst>
                <a:path extrusionOk="0" h="1251" w="2543">
                  <a:moveTo>
                    <a:pt x="2386" y="1"/>
                  </a:moveTo>
                  <a:cubicBezTo>
                    <a:pt x="2367" y="1"/>
                    <a:pt x="2347" y="7"/>
                    <a:pt x="2327" y="21"/>
                  </a:cubicBezTo>
                  <a:cubicBezTo>
                    <a:pt x="1623" y="517"/>
                    <a:pt x="866" y="807"/>
                    <a:pt x="70" y="1110"/>
                  </a:cubicBezTo>
                  <a:cubicBezTo>
                    <a:pt x="1" y="1134"/>
                    <a:pt x="11" y="1250"/>
                    <a:pt x="85" y="1250"/>
                  </a:cubicBezTo>
                  <a:cubicBezTo>
                    <a:pt x="88" y="1250"/>
                    <a:pt x="91" y="1250"/>
                    <a:pt x="95" y="1249"/>
                  </a:cubicBezTo>
                  <a:cubicBezTo>
                    <a:pt x="948" y="1128"/>
                    <a:pt x="1748" y="703"/>
                    <a:pt x="2444" y="211"/>
                  </a:cubicBezTo>
                  <a:cubicBezTo>
                    <a:pt x="2542" y="142"/>
                    <a:pt x="2478" y="1"/>
                    <a:pt x="2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9"/>
            <p:cNvSpPr/>
            <p:nvPr/>
          </p:nvSpPr>
          <p:spPr>
            <a:xfrm>
              <a:off x="1578825" y="5328075"/>
              <a:ext cx="87350" cy="22550"/>
            </a:xfrm>
            <a:custGeom>
              <a:rect b="b" l="l" r="r" t="t"/>
              <a:pathLst>
                <a:path extrusionOk="0" h="902" w="3494">
                  <a:moveTo>
                    <a:pt x="3237" y="0"/>
                  </a:moveTo>
                  <a:cubicBezTo>
                    <a:pt x="2864" y="0"/>
                    <a:pt x="2507" y="270"/>
                    <a:pt x="2148" y="394"/>
                  </a:cubicBezTo>
                  <a:cubicBezTo>
                    <a:pt x="1473" y="626"/>
                    <a:pt x="772" y="726"/>
                    <a:pt x="70" y="794"/>
                  </a:cubicBezTo>
                  <a:cubicBezTo>
                    <a:pt x="1" y="801"/>
                    <a:pt x="9" y="893"/>
                    <a:pt x="73" y="898"/>
                  </a:cubicBezTo>
                  <a:cubicBezTo>
                    <a:pt x="138" y="901"/>
                    <a:pt x="203" y="902"/>
                    <a:pt x="267" y="902"/>
                  </a:cubicBezTo>
                  <a:cubicBezTo>
                    <a:pt x="1436" y="902"/>
                    <a:pt x="2372" y="428"/>
                    <a:pt x="3477" y="69"/>
                  </a:cubicBezTo>
                  <a:cubicBezTo>
                    <a:pt x="3494" y="65"/>
                    <a:pt x="3490" y="44"/>
                    <a:pt x="3477" y="41"/>
                  </a:cubicBezTo>
                  <a:cubicBezTo>
                    <a:pt x="3396" y="12"/>
                    <a:pt x="3316" y="0"/>
                    <a:pt x="3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39"/>
            <p:cNvSpPr/>
            <p:nvPr/>
          </p:nvSpPr>
          <p:spPr>
            <a:xfrm>
              <a:off x="1717775" y="5269100"/>
              <a:ext cx="94100" cy="24425"/>
            </a:xfrm>
            <a:custGeom>
              <a:rect b="b" l="l" r="r" t="t"/>
              <a:pathLst>
                <a:path extrusionOk="0" h="977" w="3764">
                  <a:moveTo>
                    <a:pt x="3685" y="1"/>
                  </a:moveTo>
                  <a:cubicBezTo>
                    <a:pt x="3677" y="1"/>
                    <a:pt x="3669" y="2"/>
                    <a:pt x="3661" y="6"/>
                  </a:cubicBezTo>
                  <a:cubicBezTo>
                    <a:pt x="2548" y="600"/>
                    <a:pt x="1389" y="828"/>
                    <a:pt x="138" y="828"/>
                  </a:cubicBezTo>
                  <a:cubicBezTo>
                    <a:pt x="117" y="828"/>
                    <a:pt x="96" y="828"/>
                    <a:pt x="75" y="828"/>
                  </a:cubicBezTo>
                  <a:cubicBezTo>
                    <a:pt x="7" y="828"/>
                    <a:pt x="0" y="935"/>
                    <a:pt x="65" y="942"/>
                  </a:cubicBezTo>
                  <a:cubicBezTo>
                    <a:pt x="265" y="965"/>
                    <a:pt x="465" y="976"/>
                    <a:pt x="663" y="976"/>
                  </a:cubicBezTo>
                  <a:cubicBezTo>
                    <a:pt x="1741" y="976"/>
                    <a:pt x="2783" y="650"/>
                    <a:pt x="3714" y="92"/>
                  </a:cubicBezTo>
                  <a:cubicBezTo>
                    <a:pt x="3763" y="64"/>
                    <a:pt x="3731" y="1"/>
                    <a:pt x="3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9"/>
            <p:cNvSpPr/>
            <p:nvPr/>
          </p:nvSpPr>
          <p:spPr>
            <a:xfrm>
              <a:off x="1133225" y="5002625"/>
              <a:ext cx="82275" cy="164450"/>
            </a:xfrm>
            <a:custGeom>
              <a:rect b="b" l="l" r="r" t="t"/>
              <a:pathLst>
                <a:path extrusionOk="0" h="6578" w="3291">
                  <a:moveTo>
                    <a:pt x="2130" y="0"/>
                  </a:moveTo>
                  <a:cubicBezTo>
                    <a:pt x="2117" y="0"/>
                    <a:pt x="2104" y="2"/>
                    <a:pt x="2090" y="5"/>
                  </a:cubicBezTo>
                  <a:cubicBezTo>
                    <a:pt x="1797" y="652"/>
                    <a:pt x="1494" y="1295"/>
                    <a:pt x="1172" y="1930"/>
                  </a:cubicBezTo>
                  <a:cubicBezTo>
                    <a:pt x="1137" y="2287"/>
                    <a:pt x="1147" y="2652"/>
                    <a:pt x="1201" y="2998"/>
                  </a:cubicBezTo>
                  <a:cubicBezTo>
                    <a:pt x="1219" y="3126"/>
                    <a:pt x="1301" y="3202"/>
                    <a:pt x="1398" y="3223"/>
                  </a:cubicBezTo>
                  <a:cubicBezTo>
                    <a:pt x="1408" y="3252"/>
                    <a:pt x="1423" y="3276"/>
                    <a:pt x="1447" y="3301"/>
                  </a:cubicBezTo>
                  <a:cubicBezTo>
                    <a:pt x="1451" y="3319"/>
                    <a:pt x="1451" y="3334"/>
                    <a:pt x="1451" y="3352"/>
                  </a:cubicBezTo>
                  <a:cubicBezTo>
                    <a:pt x="1387" y="3359"/>
                    <a:pt x="1322" y="3362"/>
                    <a:pt x="1258" y="3362"/>
                  </a:cubicBezTo>
                  <a:cubicBezTo>
                    <a:pt x="1047" y="3373"/>
                    <a:pt x="1015" y="3626"/>
                    <a:pt x="1162" y="3737"/>
                  </a:cubicBezTo>
                  <a:cubicBezTo>
                    <a:pt x="1085" y="3725"/>
                    <a:pt x="1006" y="3717"/>
                    <a:pt x="924" y="3717"/>
                  </a:cubicBezTo>
                  <a:cubicBezTo>
                    <a:pt x="842" y="3717"/>
                    <a:pt x="758" y="3725"/>
                    <a:pt x="673" y="3741"/>
                  </a:cubicBezTo>
                  <a:cubicBezTo>
                    <a:pt x="397" y="3791"/>
                    <a:pt x="476" y="4145"/>
                    <a:pt x="687" y="4223"/>
                  </a:cubicBezTo>
                  <a:cubicBezTo>
                    <a:pt x="412" y="4473"/>
                    <a:pt x="194" y="4823"/>
                    <a:pt x="37" y="5180"/>
                  </a:cubicBezTo>
                  <a:cubicBezTo>
                    <a:pt x="0" y="5258"/>
                    <a:pt x="67" y="5338"/>
                    <a:pt x="137" y="5338"/>
                  </a:cubicBezTo>
                  <a:cubicBezTo>
                    <a:pt x="163" y="5338"/>
                    <a:pt x="190" y="5328"/>
                    <a:pt x="212" y="5302"/>
                  </a:cubicBezTo>
                  <a:cubicBezTo>
                    <a:pt x="537" y="4926"/>
                    <a:pt x="862" y="4501"/>
                    <a:pt x="1319" y="4384"/>
                  </a:cubicBezTo>
                  <a:cubicBezTo>
                    <a:pt x="2069" y="4776"/>
                    <a:pt x="2483" y="5862"/>
                    <a:pt x="2959" y="6509"/>
                  </a:cubicBezTo>
                  <a:cubicBezTo>
                    <a:pt x="2993" y="6556"/>
                    <a:pt x="3044" y="6577"/>
                    <a:pt x="3094" y="6577"/>
                  </a:cubicBezTo>
                  <a:cubicBezTo>
                    <a:pt x="3194" y="6577"/>
                    <a:pt x="3290" y="6494"/>
                    <a:pt x="3247" y="6373"/>
                  </a:cubicBezTo>
                  <a:cubicBezTo>
                    <a:pt x="3033" y="5755"/>
                    <a:pt x="2662" y="4877"/>
                    <a:pt x="2115" y="4301"/>
                  </a:cubicBezTo>
                  <a:cubicBezTo>
                    <a:pt x="2126" y="4277"/>
                    <a:pt x="2130" y="4252"/>
                    <a:pt x="2130" y="4223"/>
                  </a:cubicBezTo>
                  <a:cubicBezTo>
                    <a:pt x="2144" y="4183"/>
                    <a:pt x="2144" y="4137"/>
                    <a:pt x="2126" y="4094"/>
                  </a:cubicBezTo>
                  <a:cubicBezTo>
                    <a:pt x="2065" y="3944"/>
                    <a:pt x="2023" y="3797"/>
                    <a:pt x="1998" y="3652"/>
                  </a:cubicBezTo>
                  <a:cubicBezTo>
                    <a:pt x="2090" y="3591"/>
                    <a:pt x="2123" y="3451"/>
                    <a:pt x="2062" y="3359"/>
                  </a:cubicBezTo>
                  <a:cubicBezTo>
                    <a:pt x="2023" y="3298"/>
                    <a:pt x="1998" y="3258"/>
                    <a:pt x="1973" y="3223"/>
                  </a:cubicBezTo>
                  <a:cubicBezTo>
                    <a:pt x="2059" y="3155"/>
                    <a:pt x="2051" y="3012"/>
                    <a:pt x="1994" y="2919"/>
                  </a:cubicBezTo>
                  <a:cubicBezTo>
                    <a:pt x="2029" y="2712"/>
                    <a:pt x="2097" y="2508"/>
                    <a:pt x="2197" y="2305"/>
                  </a:cubicBezTo>
                  <a:cubicBezTo>
                    <a:pt x="2308" y="2086"/>
                    <a:pt x="2117" y="1898"/>
                    <a:pt x="1930" y="1898"/>
                  </a:cubicBezTo>
                  <a:cubicBezTo>
                    <a:pt x="1858" y="1898"/>
                    <a:pt x="1786" y="1926"/>
                    <a:pt x="1733" y="1991"/>
                  </a:cubicBezTo>
                  <a:cubicBezTo>
                    <a:pt x="1830" y="1402"/>
                    <a:pt x="2051" y="855"/>
                    <a:pt x="2298" y="258"/>
                  </a:cubicBezTo>
                  <a:cubicBezTo>
                    <a:pt x="2355" y="121"/>
                    <a:pt x="2248" y="0"/>
                    <a:pt x="2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9"/>
            <p:cNvSpPr/>
            <p:nvPr/>
          </p:nvSpPr>
          <p:spPr>
            <a:xfrm>
              <a:off x="1370900" y="5135075"/>
              <a:ext cx="145750" cy="171150"/>
            </a:xfrm>
            <a:custGeom>
              <a:rect b="b" l="l" r="r" t="t"/>
              <a:pathLst>
                <a:path extrusionOk="0" h="6846" w="5830">
                  <a:moveTo>
                    <a:pt x="2852" y="1"/>
                  </a:moveTo>
                  <a:cubicBezTo>
                    <a:pt x="2754" y="1"/>
                    <a:pt x="2664" y="67"/>
                    <a:pt x="2623" y="164"/>
                  </a:cubicBezTo>
                  <a:cubicBezTo>
                    <a:pt x="2712" y="514"/>
                    <a:pt x="2690" y="864"/>
                    <a:pt x="2565" y="1171"/>
                  </a:cubicBezTo>
                  <a:cubicBezTo>
                    <a:pt x="2547" y="1289"/>
                    <a:pt x="2511" y="1400"/>
                    <a:pt x="2443" y="1489"/>
                  </a:cubicBezTo>
                  <a:cubicBezTo>
                    <a:pt x="2401" y="1529"/>
                    <a:pt x="2351" y="1564"/>
                    <a:pt x="2301" y="1596"/>
                  </a:cubicBezTo>
                  <a:cubicBezTo>
                    <a:pt x="2112" y="1796"/>
                    <a:pt x="1858" y="1946"/>
                    <a:pt x="1543" y="2014"/>
                  </a:cubicBezTo>
                  <a:cubicBezTo>
                    <a:pt x="1461" y="2257"/>
                    <a:pt x="1380" y="2500"/>
                    <a:pt x="1286" y="2739"/>
                  </a:cubicBezTo>
                  <a:cubicBezTo>
                    <a:pt x="1283" y="2864"/>
                    <a:pt x="1279" y="2989"/>
                    <a:pt x="1251" y="3114"/>
                  </a:cubicBezTo>
                  <a:cubicBezTo>
                    <a:pt x="1183" y="3189"/>
                    <a:pt x="1115" y="3264"/>
                    <a:pt x="1047" y="3339"/>
                  </a:cubicBezTo>
                  <a:cubicBezTo>
                    <a:pt x="1019" y="3364"/>
                    <a:pt x="994" y="3389"/>
                    <a:pt x="968" y="3414"/>
                  </a:cubicBezTo>
                  <a:cubicBezTo>
                    <a:pt x="922" y="3489"/>
                    <a:pt x="879" y="3564"/>
                    <a:pt x="829" y="3635"/>
                  </a:cubicBezTo>
                  <a:cubicBezTo>
                    <a:pt x="604" y="3971"/>
                    <a:pt x="312" y="4253"/>
                    <a:pt x="1" y="4514"/>
                  </a:cubicBezTo>
                  <a:cubicBezTo>
                    <a:pt x="668" y="5003"/>
                    <a:pt x="1297" y="5389"/>
                    <a:pt x="1540" y="6121"/>
                  </a:cubicBezTo>
                  <a:cubicBezTo>
                    <a:pt x="1599" y="6114"/>
                    <a:pt x="1657" y="6110"/>
                    <a:pt x="1715" y="6110"/>
                  </a:cubicBezTo>
                  <a:cubicBezTo>
                    <a:pt x="2244" y="6110"/>
                    <a:pt x="2701" y="6411"/>
                    <a:pt x="3068" y="6846"/>
                  </a:cubicBezTo>
                  <a:cubicBezTo>
                    <a:pt x="3004" y="6574"/>
                    <a:pt x="2933" y="6310"/>
                    <a:pt x="2733" y="6103"/>
                  </a:cubicBezTo>
                  <a:cubicBezTo>
                    <a:pt x="2629" y="5992"/>
                    <a:pt x="2515" y="5925"/>
                    <a:pt x="2394" y="5882"/>
                  </a:cubicBezTo>
                  <a:cubicBezTo>
                    <a:pt x="2397" y="5832"/>
                    <a:pt x="2383" y="5781"/>
                    <a:pt x="2351" y="5735"/>
                  </a:cubicBezTo>
                  <a:cubicBezTo>
                    <a:pt x="2358" y="5674"/>
                    <a:pt x="2336" y="5610"/>
                    <a:pt x="2269" y="5564"/>
                  </a:cubicBezTo>
                  <a:cubicBezTo>
                    <a:pt x="1958" y="5346"/>
                    <a:pt x="1640" y="5171"/>
                    <a:pt x="1297" y="5032"/>
                  </a:cubicBezTo>
                  <a:cubicBezTo>
                    <a:pt x="1001" y="4889"/>
                    <a:pt x="701" y="4786"/>
                    <a:pt x="379" y="4714"/>
                  </a:cubicBezTo>
                  <a:cubicBezTo>
                    <a:pt x="937" y="4539"/>
                    <a:pt x="1405" y="4150"/>
                    <a:pt x="1669" y="3642"/>
                  </a:cubicBezTo>
                  <a:cubicBezTo>
                    <a:pt x="1997" y="3310"/>
                    <a:pt x="2272" y="2950"/>
                    <a:pt x="2408" y="2592"/>
                  </a:cubicBezTo>
                  <a:cubicBezTo>
                    <a:pt x="2451" y="2485"/>
                    <a:pt x="2461" y="2371"/>
                    <a:pt x="2451" y="2267"/>
                  </a:cubicBezTo>
                  <a:cubicBezTo>
                    <a:pt x="2669" y="2200"/>
                    <a:pt x="2865" y="2086"/>
                    <a:pt x="3004" y="1882"/>
                  </a:cubicBezTo>
                  <a:cubicBezTo>
                    <a:pt x="3094" y="1756"/>
                    <a:pt x="3137" y="1618"/>
                    <a:pt x="3158" y="1471"/>
                  </a:cubicBezTo>
                  <a:cubicBezTo>
                    <a:pt x="3193" y="1385"/>
                    <a:pt x="3218" y="1293"/>
                    <a:pt x="3236" y="1193"/>
                  </a:cubicBezTo>
                  <a:cubicBezTo>
                    <a:pt x="3251" y="1118"/>
                    <a:pt x="3226" y="1046"/>
                    <a:pt x="3183" y="993"/>
                  </a:cubicBezTo>
                  <a:lnTo>
                    <a:pt x="3183" y="993"/>
                  </a:lnTo>
                  <a:cubicBezTo>
                    <a:pt x="3340" y="1103"/>
                    <a:pt x="3497" y="1211"/>
                    <a:pt x="3661" y="1311"/>
                  </a:cubicBezTo>
                  <a:cubicBezTo>
                    <a:pt x="3689" y="1327"/>
                    <a:pt x="3716" y="1334"/>
                    <a:pt x="3742" y="1334"/>
                  </a:cubicBezTo>
                  <a:cubicBezTo>
                    <a:pt x="3863" y="1334"/>
                    <a:pt x="3951" y="1176"/>
                    <a:pt x="3887" y="1064"/>
                  </a:cubicBezTo>
                  <a:lnTo>
                    <a:pt x="3887" y="1064"/>
                  </a:lnTo>
                  <a:cubicBezTo>
                    <a:pt x="4176" y="1148"/>
                    <a:pt x="4477" y="1190"/>
                    <a:pt x="4783" y="1190"/>
                  </a:cubicBezTo>
                  <a:cubicBezTo>
                    <a:pt x="5047" y="1190"/>
                    <a:pt x="5316" y="1159"/>
                    <a:pt x="5586" y="1097"/>
                  </a:cubicBezTo>
                  <a:cubicBezTo>
                    <a:pt x="5830" y="1041"/>
                    <a:pt x="5767" y="651"/>
                    <a:pt x="5538" y="651"/>
                  </a:cubicBezTo>
                  <a:cubicBezTo>
                    <a:pt x="5528" y="651"/>
                    <a:pt x="5518" y="652"/>
                    <a:pt x="5508" y="653"/>
                  </a:cubicBezTo>
                  <a:cubicBezTo>
                    <a:pt x="5285" y="683"/>
                    <a:pt x="5067" y="697"/>
                    <a:pt x="4850" y="697"/>
                  </a:cubicBezTo>
                  <a:cubicBezTo>
                    <a:pt x="4566" y="697"/>
                    <a:pt x="4287" y="672"/>
                    <a:pt x="4011" y="621"/>
                  </a:cubicBezTo>
                  <a:cubicBezTo>
                    <a:pt x="3654" y="510"/>
                    <a:pt x="3315" y="325"/>
                    <a:pt x="3012" y="64"/>
                  </a:cubicBezTo>
                  <a:cubicBezTo>
                    <a:pt x="2960" y="20"/>
                    <a:pt x="2905" y="1"/>
                    <a:pt x="2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9"/>
            <p:cNvSpPr/>
            <p:nvPr/>
          </p:nvSpPr>
          <p:spPr>
            <a:xfrm>
              <a:off x="1509200" y="5199125"/>
              <a:ext cx="200475" cy="152000"/>
            </a:xfrm>
            <a:custGeom>
              <a:rect b="b" l="l" r="r" t="t"/>
              <a:pathLst>
                <a:path extrusionOk="0" h="6080" w="8019">
                  <a:moveTo>
                    <a:pt x="5882" y="0"/>
                  </a:moveTo>
                  <a:cubicBezTo>
                    <a:pt x="5796" y="0"/>
                    <a:pt x="5724" y="55"/>
                    <a:pt x="5686" y="130"/>
                  </a:cubicBezTo>
                  <a:cubicBezTo>
                    <a:pt x="5676" y="129"/>
                    <a:pt x="5665" y="128"/>
                    <a:pt x="5654" y="128"/>
                  </a:cubicBezTo>
                  <a:cubicBezTo>
                    <a:pt x="5503" y="128"/>
                    <a:pt x="5355" y="264"/>
                    <a:pt x="5418" y="430"/>
                  </a:cubicBezTo>
                  <a:cubicBezTo>
                    <a:pt x="5443" y="495"/>
                    <a:pt x="5464" y="559"/>
                    <a:pt x="5494" y="620"/>
                  </a:cubicBezTo>
                  <a:cubicBezTo>
                    <a:pt x="5390" y="677"/>
                    <a:pt x="5332" y="820"/>
                    <a:pt x="5397" y="941"/>
                  </a:cubicBezTo>
                  <a:cubicBezTo>
                    <a:pt x="5447" y="1034"/>
                    <a:pt x="5500" y="1120"/>
                    <a:pt x="5550" y="1205"/>
                  </a:cubicBezTo>
                  <a:cubicBezTo>
                    <a:pt x="5429" y="1256"/>
                    <a:pt x="5347" y="1391"/>
                    <a:pt x="5447" y="1523"/>
                  </a:cubicBezTo>
                  <a:cubicBezTo>
                    <a:pt x="4907" y="1577"/>
                    <a:pt x="4408" y="1902"/>
                    <a:pt x="4165" y="2527"/>
                  </a:cubicBezTo>
                  <a:cubicBezTo>
                    <a:pt x="4151" y="2566"/>
                    <a:pt x="4154" y="2601"/>
                    <a:pt x="4165" y="2634"/>
                  </a:cubicBezTo>
                  <a:cubicBezTo>
                    <a:pt x="4055" y="2709"/>
                    <a:pt x="3940" y="2784"/>
                    <a:pt x="3819" y="2845"/>
                  </a:cubicBezTo>
                  <a:cubicBezTo>
                    <a:pt x="3101" y="3213"/>
                    <a:pt x="2490" y="3298"/>
                    <a:pt x="1979" y="3981"/>
                  </a:cubicBezTo>
                  <a:cubicBezTo>
                    <a:pt x="1436" y="4698"/>
                    <a:pt x="1129" y="5373"/>
                    <a:pt x="204" y="5649"/>
                  </a:cubicBezTo>
                  <a:cubicBezTo>
                    <a:pt x="0" y="5709"/>
                    <a:pt x="18" y="6013"/>
                    <a:pt x="226" y="6056"/>
                  </a:cubicBezTo>
                  <a:cubicBezTo>
                    <a:pt x="305" y="6072"/>
                    <a:pt x="383" y="6080"/>
                    <a:pt x="458" y="6080"/>
                  </a:cubicBezTo>
                  <a:cubicBezTo>
                    <a:pt x="989" y="6080"/>
                    <a:pt x="1427" y="5699"/>
                    <a:pt x="1757" y="5280"/>
                  </a:cubicBezTo>
                  <a:cubicBezTo>
                    <a:pt x="2015" y="4959"/>
                    <a:pt x="2194" y="4584"/>
                    <a:pt x="2451" y="4259"/>
                  </a:cubicBezTo>
                  <a:cubicBezTo>
                    <a:pt x="2786" y="3831"/>
                    <a:pt x="3201" y="3677"/>
                    <a:pt x="3694" y="3488"/>
                  </a:cubicBezTo>
                  <a:cubicBezTo>
                    <a:pt x="4391" y="3224"/>
                    <a:pt x="4988" y="2430"/>
                    <a:pt x="5754" y="2430"/>
                  </a:cubicBezTo>
                  <a:cubicBezTo>
                    <a:pt x="5796" y="2430"/>
                    <a:pt x="5839" y="2433"/>
                    <a:pt x="5883" y="2438"/>
                  </a:cubicBezTo>
                  <a:cubicBezTo>
                    <a:pt x="6377" y="2499"/>
                    <a:pt x="6799" y="2735"/>
                    <a:pt x="7256" y="2735"/>
                  </a:cubicBezTo>
                  <a:cubicBezTo>
                    <a:pt x="7416" y="2735"/>
                    <a:pt x="7581" y="2706"/>
                    <a:pt x="7754" y="2631"/>
                  </a:cubicBezTo>
                  <a:cubicBezTo>
                    <a:pt x="7933" y="2552"/>
                    <a:pt x="8019" y="2255"/>
                    <a:pt x="7793" y="2166"/>
                  </a:cubicBezTo>
                  <a:cubicBezTo>
                    <a:pt x="7261" y="1952"/>
                    <a:pt x="6022" y="1330"/>
                    <a:pt x="6801" y="623"/>
                  </a:cubicBezTo>
                  <a:cubicBezTo>
                    <a:pt x="6911" y="523"/>
                    <a:pt x="6868" y="309"/>
                    <a:pt x="6733" y="256"/>
                  </a:cubicBezTo>
                  <a:cubicBezTo>
                    <a:pt x="6590" y="195"/>
                    <a:pt x="6447" y="134"/>
                    <a:pt x="6304" y="73"/>
                  </a:cubicBezTo>
                  <a:cubicBezTo>
                    <a:pt x="6271" y="60"/>
                    <a:pt x="6239" y="54"/>
                    <a:pt x="6208" y="54"/>
                  </a:cubicBezTo>
                  <a:cubicBezTo>
                    <a:pt x="6166" y="54"/>
                    <a:pt x="6126" y="65"/>
                    <a:pt x="6094" y="84"/>
                  </a:cubicBezTo>
                  <a:cubicBezTo>
                    <a:pt x="6058" y="66"/>
                    <a:pt x="6026" y="48"/>
                    <a:pt x="5993" y="30"/>
                  </a:cubicBezTo>
                  <a:cubicBezTo>
                    <a:pt x="5955" y="9"/>
                    <a:pt x="5917" y="0"/>
                    <a:pt x="5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9"/>
            <p:cNvSpPr/>
            <p:nvPr/>
          </p:nvSpPr>
          <p:spPr>
            <a:xfrm>
              <a:off x="1293725" y="4836625"/>
              <a:ext cx="27050" cy="141900"/>
            </a:xfrm>
            <a:custGeom>
              <a:rect b="b" l="l" r="r" t="t"/>
              <a:pathLst>
                <a:path extrusionOk="0" h="5676" w="1082">
                  <a:moveTo>
                    <a:pt x="688" y="1"/>
                  </a:moveTo>
                  <a:cubicBezTo>
                    <a:pt x="643" y="1"/>
                    <a:pt x="599" y="41"/>
                    <a:pt x="610" y="102"/>
                  </a:cubicBezTo>
                  <a:cubicBezTo>
                    <a:pt x="938" y="1917"/>
                    <a:pt x="106" y="3813"/>
                    <a:pt x="2" y="5621"/>
                  </a:cubicBezTo>
                  <a:cubicBezTo>
                    <a:pt x="0" y="5655"/>
                    <a:pt x="36" y="5676"/>
                    <a:pt x="68" y="5676"/>
                  </a:cubicBezTo>
                  <a:cubicBezTo>
                    <a:pt x="90" y="5676"/>
                    <a:pt x="110" y="5667"/>
                    <a:pt x="117" y="5645"/>
                  </a:cubicBezTo>
                  <a:cubicBezTo>
                    <a:pt x="485" y="4673"/>
                    <a:pt x="599" y="3599"/>
                    <a:pt x="742" y="2578"/>
                  </a:cubicBezTo>
                  <a:cubicBezTo>
                    <a:pt x="856" y="1764"/>
                    <a:pt x="1081" y="842"/>
                    <a:pt x="760" y="53"/>
                  </a:cubicBezTo>
                  <a:cubicBezTo>
                    <a:pt x="745" y="17"/>
                    <a:pt x="716" y="1"/>
                    <a:pt x="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9"/>
            <p:cNvSpPr/>
            <p:nvPr/>
          </p:nvSpPr>
          <p:spPr>
            <a:xfrm>
              <a:off x="1265200" y="4654275"/>
              <a:ext cx="42175" cy="258250"/>
            </a:xfrm>
            <a:custGeom>
              <a:rect b="b" l="l" r="r" t="t"/>
              <a:pathLst>
                <a:path extrusionOk="0" h="10330" w="1687">
                  <a:moveTo>
                    <a:pt x="1079" y="0"/>
                  </a:moveTo>
                  <a:cubicBezTo>
                    <a:pt x="1058" y="0"/>
                    <a:pt x="1036" y="10"/>
                    <a:pt x="1022" y="32"/>
                  </a:cubicBezTo>
                  <a:cubicBezTo>
                    <a:pt x="118" y="1411"/>
                    <a:pt x="1" y="2954"/>
                    <a:pt x="340" y="4540"/>
                  </a:cubicBezTo>
                  <a:cubicBezTo>
                    <a:pt x="761" y="6503"/>
                    <a:pt x="1458" y="8250"/>
                    <a:pt x="961" y="10282"/>
                  </a:cubicBezTo>
                  <a:cubicBezTo>
                    <a:pt x="954" y="10310"/>
                    <a:pt x="979" y="10329"/>
                    <a:pt x="1003" y="10329"/>
                  </a:cubicBezTo>
                  <a:cubicBezTo>
                    <a:pt x="1018" y="10329"/>
                    <a:pt x="1032" y="10323"/>
                    <a:pt x="1039" y="10307"/>
                  </a:cubicBezTo>
                  <a:cubicBezTo>
                    <a:pt x="1686" y="8939"/>
                    <a:pt x="1297" y="7336"/>
                    <a:pt x="937" y="5939"/>
                  </a:cubicBezTo>
                  <a:cubicBezTo>
                    <a:pt x="401" y="3893"/>
                    <a:pt x="93" y="2036"/>
                    <a:pt x="1136" y="86"/>
                  </a:cubicBezTo>
                  <a:cubicBezTo>
                    <a:pt x="1160" y="39"/>
                    <a:pt x="1120"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9"/>
            <p:cNvSpPr/>
            <p:nvPr/>
          </p:nvSpPr>
          <p:spPr>
            <a:xfrm>
              <a:off x="1253000" y="4777850"/>
              <a:ext cx="11250" cy="52000"/>
            </a:xfrm>
            <a:custGeom>
              <a:rect b="b" l="l" r="r" t="t"/>
              <a:pathLst>
                <a:path extrusionOk="0" h="2080" w="450">
                  <a:moveTo>
                    <a:pt x="67" y="0"/>
                  </a:moveTo>
                  <a:cubicBezTo>
                    <a:pt x="33" y="0"/>
                    <a:pt x="1" y="24"/>
                    <a:pt x="3" y="68"/>
                  </a:cubicBezTo>
                  <a:cubicBezTo>
                    <a:pt x="35" y="718"/>
                    <a:pt x="220" y="1382"/>
                    <a:pt x="324" y="2025"/>
                  </a:cubicBezTo>
                  <a:cubicBezTo>
                    <a:pt x="329" y="2061"/>
                    <a:pt x="359" y="2079"/>
                    <a:pt x="388" y="2079"/>
                  </a:cubicBezTo>
                  <a:cubicBezTo>
                    <a:pt x="419" y="2079"/>
                    <a:pt x="449" y="2058"/>
                    <a:pt x="446" y="2018"/>
                  </a:cubicBezTo>
                  <a:cubicBezTo>
                    <a:pt x="399" y="1379"/>
                    <a:pt x="360" y="650"/>
                    <a:pt x="131" y="47"/>
                  </a:cubicBezTo>
                  <a:cubicBezTo>
                    <a:pt x="120" y="15"/>
                    <a:pt x="93"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39"/>
          <p:cNvGrpSpPr/>
          <p:nvPr/>
        </p:nvGrpSpPr>
        <p:grpSpPr>
          <a:xfrm rot="8701172">
            <a:off x="7029363" y="3831283"/>
            <a:ext cx="1001320" cy="2120923"/>
            <a:chOff x="5778100" y="1814000"/>
            <a:chExt cx="547500" cy="1159675"/>
          </a:xfrm>
        </p:grpSpPr>
        <p:sp>
          <p:nvSpPr>
            <p:cNvPr id="4206" name="Google Shape;4206;p39"/>
            <p:cNvSpPr/>
            <p:nvPr/>
          </p:nvSpPr>
          <p:spPr>
            <a:xfrm>
              <a:off x="5797200" y="1814000"/>
              <a:ext cx="528400" cy="1159675"/>
            </a:xfrm>
            <a:custGeom>
              <a:rect b="b" l="l" r="r" t="t"/>
              <a:pathLst>
                <a:path extrusionOk="0" h="46387" w="21136">
                  <a:moveTo>
                    <a:pt x="9604" y="33654"/>
                  </a:moveTo>
                  <a:lnTo>
                    <a:pt x="9604" y="33654"/>
                  </a:lnTo>
                  <a:cubicBezTo>
                    <a:pt x="9697" y="33703"/>
                    <a:pt x="9790" y="33756"/>
                    <a:pt x="9883" y="33810"/>
                  </a:cubicBezTo>
                  <a:cubicBezTo>
                    <a:pt x="9861" y="33936"/>
                    <a:pt x="9843" y="34074"/>
                    <a:pt x="9822" y="34221"/>
                  </a:cubicBezTo>
                  <a:cubicBezTo>
                    <a:pt x="9739" y="34039"/>
                    <a:pt x="9665" y="33850"/>
                    <a:pt x="9604" y="33654"/>
                  </a:cubicBezTo>
                  <a:close/>
                  <a:moveTo>
                    <a:pt x="636" y="251"/>
                  </a:moveTo>
                  <a:cubicBezTo>
                    <a:pt x="736" y="308"/>
                    <a:pt x="833" y="372"/>
                    <a:pt x="929" y="429"/>
                  </a:cubicBezTo>
                  <a:cubicBezTo>
                    <a:pt x="1046" y="363"/>
                    <a:pt x="1175" y="326"/>
                    <a:pt x="1307" y="326"/>
                  </a:cubicBezTo>
                  <a:cubicBezTo>
                    <a:pt x="1380" y="326"/>
                    <a:pt x="1455" y="338"/>
                    <a:pt x="1529" y="362"/>
                  </a:cubicBezTo>
                  <a:cubicBezTo>
                    <a:pt x="2383" y="655"/>
                    <a:pt x="2912" y="1394"/>
                    <a:pt x="3512" y="2065"/>
                  </a:cubicBezTo>
                  <a:cubicBezTo>
                    <a:pt x="3561" y="2119"/>
                    <a:pt x="3611" y="2172"/>
                    <a:pt x="3662" y="2226"/>
                  </a:cubicBezTo>
                  <a:cubicBezTo>
                    <a:pt x="3957" y="2440"/>
                    <a:pt x="4254" y="2661"/>
                    <a:pt x="4550" y="2879"/>
                  </a:cubicBezTo>
                  <a:cubicBezTo>
                    <a:pt x="5854" y="4808"/>
                    <a:pt x="9182" y="5083"/>
                    <a:pt x="11018" y="5737"/>
                  </a:cubicBezTo>
                  <a:cubicBezTo>
                    <a:pt x="12775" y="6362"/>
                    <a:pt x="14689" y="7062"/>
                    <a:pt x="16179" y="8257"/>
                  </a:cubicBezTo>
                  <a:cubicBezTo>
                    <a:pt x="17621" y="9419"/>
                    <a:pt x="18589" y="11201"/>
                    <a:pt x="19282" y="13001"/>
                  </a:cubicBezTo>
                  <a:cubicBezTo>
                    <a:pt x="20811" y="16950"/>
                    <a:pt x="20375" y="21386"/>
                    <a:pt x="18828" y="25478"/>
                  </a:cubicBezTo>
                  <a:cubicBezTo>
                    <a:pt x="18125" y="27350"/>
                    <a:pt x="17218" y="29132"/>
                    <a:pt x="16222" y="30850"/>
                  </a:cubicBezTo>
                  <a:cubicBezTo>
                    <a:pt x="15307" y="32428"/>
                    <a:pt x="14147" y="33932"/>
                    <a:pt x="13290" y="35561"/>
                  </a:cubicBezTo>
                  <a:cubicBezTo>
                    <a:pt x="12432" y="34661"/>
                    <a:pt x="11500" y="33875"/>
                    <a:pt x="10497" y="33192"/>
                  </a:cubicBezTo>
                  <a:cubicBezTo>
                    <a:pt x="10486" y="33174"/>
                    <a:pt x="10476" y="33153"/>
                    <a:pt x="10468" y="33132"/>
                  </a:cubicBezTo>
                  <a:cubicBezTo>
                    <a:pt x="10425" y="33114"/>
                    <a:pt x="10386" y="33096"/>
                    <a:pt x="10347" y="33082"/>
                  </a:cubicBezTo>
                  <a:cubicBezTo>
                    <a:pt x="10321" y="33071"/>
                    <a:pt x="10300" y="33057"/>
                    <a:pt x="10279" y="33046"/>
                  </a:cubicBezTo>
                  <a:lnTo>
                    <a:pt x="10279" y="33049"/>
                  </a:lnTo>
                  <a:cubicBezTo>
                    <a:pt x="10272" y="33042"/>
                    <a:pt x="10265" y="33039"/>
                    <a:pt x="10257" y="33032"/>
                  </a:cubicBezTo>
                  <a:cubicBezTo>
                    <a:pt x="10229" y="33018"/>
                    <a:pt x="10201" y="33000"/>
                    <a:pt x="10171" y="32978"/>
                  </a:cubicBezTo>
                  <a:cubicBezTo>
                    <a:pt x="9879" y="32792"/>
                    <a:pt x="9583" y="32610"/>
                    <a:pt x="9279" y="32439"/>
                  </a:cubicBezTo>
                  <a:cubicBezTo>
                    <a:pt x="9276" y="32436"/>
                    <a:pt x="9268" y="32436"/>
                    <a:pt x="9265" y="32432"/>
                  </a:cubicBezTo>
                  <a:cubicBezTo>
                    <a:pt x="9475" y="31857"/>
                    <a:pt x="9733" y="31310"/>
                    <a:pt x="10011" y="30775"/>
                  </a:cubicBezTo>
                  <a:cubicBezTo>
                    <a:pt x="10015" y="30789"/>
                    <a:pt x="10021" y="30804"/>
                    <a:pt x="10026" y="30817"/>
                  </a:cubicBezTo>
                  <a:cubicBezTo>
                    <a:pt x="10047" y="30768"/>
                    <a:pt x="10064" y="30714"/>
                    <a:pt x="10086" y="30661"/>
                  </a:cubicBezTo>
                  <a:cubicBezTo>
                    <a:pt x="10082" y="30657"/>
                    <a:pt x="10082" y="30649"/>
                    <a:pt x="10079" y="30643"/>
                  </a:cubicBezTo>
                  <a:cubicBezTo>
                    <a:pt x="10100" y="30603"/>
                    <a:pt x="10122" y="30564"/>
                    <a:pt x="10143" y="30525"/>
                  </a:cubicBezTo>
                  <a:cubicBezTo>
                    <a:pt x="11264" y="27839"/>
                    <a:pt x="12975" y="25328"/>
                    <a:pt x="13350" y="22418"/>
                  </a:cubicBezTo>
                  <a:cubicBezTo>
                    <a:pt x="13728" y="19504"/>
                    <a:pt x="12543" y="16825"/>
                    <a:pt x="11429" y="14369"/>
                  </a:cubicBezTo>
                  <a:cubicBezTo>
                    <a:pt x="10140" y="11522"/>
                    <a:pt x="8154" y="9940"/>
                    <a:pt x="5786" y="8272"/>
                  </a:cubicBezTo>
                  <a:cubicBezTo>
                    <a:pt x="5472" y="8051"/>
                    <a:pt x="5179" y="7807"/>
                    <a:pt x="4897" y="7555"/>
                  </a:cubicBezTo>
                  <a:cubicBezTo>
                    <a:pt x="4879" y="7543"/>
                    <a:pt x="4862" y="7533"/>
                    <a:pt x="4847" y="7522"/>
                  </a:cubicBezTo>
                  <a:cubicBezTo>
                    <a:pt x="4797" y="7483"/>
                    <a:pt x="4750" y="7443"/>
                    <a:pt x="4700" y="7408"/>
                  </a:cubicBezTo>
                  <a:cubicBezTo>
                    <a:pt x="3411" y="6883"/>
                    <a:pt x="2211" y="6012"/>
                    <a:pt x="1412" y="4804"/>
                  </a:cubicBezTo>
                  <a:cubicBezTo>
                    <a:pt x="754" y="3808"/>
                    <a:pt x="1" y="2262"/>
                    <a:pt x="494" y="955"/>
                  </a:cubicBezTo>
                  <a:cubicBezTo>
                    <a:pt x="537" y="843"/>
                    <a:pt x="593" y="741"/>
                    <a:pt x="665" y="655"/>
                  </a:cubicBezTo>
                  <a:cubicBezTo>
                    <a:pt x="654" y="522"/>
                    <a:pt x="644" y="387"/>
                    <a:pt x="636" y="251"/>
                  </a:cubicBezTo>
                  <a:close/>
                  <a:moveTo>
                    <a:pt x="10443" y="34153"/>
                  </a:moveTo>
                  <a:cubicBezTo>
                    <a:pt x="10669" y="34300"/>
                    <a:pt x="10890" y="34453"/>
                    <a:pt x="11111" y="34610"/>
                  </a:cubicBezTo>
                  <a:cubicBezTo>
                    <a:pt x="10822" y="34907"/>
                    <a:pt x="10647" y="35342"/>
                    <a:pt x="10497" y="35753"/>
                  </a:cubicBezTo>
                  <a:cubicBezTo>
                    <a:pt x="10343" y="35393"/>
                    <a:pt x="10415" y="34704"/>
                    <a:pt x="10443" y="34153"/>
                  </a:cubicBezTo>
                  <a:close/>
                  <a:moveTo>
                    <a:pt x="11393" y="34818"/>
                  </a:moveTo>
                  <a:cubicBezTo>
                    <a:pt x="11850" y="35160"/>
                    <a:pt x="12293" y="35528"/>
                    <a:pt x="12718" y="35925"/>
                  </a:cubicBezTo>
                  <a:cubicBezTo>
                    <a:pt x="12307" y="36024"/>
                    <a:pt x="11796" y="36121"/>
                    <a:pt x="11364" y="36121"/>
                  </a:cubicBezTo>
                  <a:cubicBezTo>
                    <a:pt x="11436" y="36075"/>
                    <a:pt x="11500" y="36017"/>
                    <a:pt x="11557" y="35939"/>
                  </a:cubicBezTo>
                  <a:cubicBezTo>
                    <a:pt x="11646" y="35825"/>
                    <a:pt x="11772" y="35585"/>
                    <a:pt x="11664" y="35453"/>
                  </a:cubicBezTo>
                  <a:cubicBezTo>
                    <a:pt x="11636" y="35416"/>
                    <a:pt x="11601" y="35393"/>
                    <a:pt x="11560" y="35393"/>
                  </a:cubicBezTo>
                  <a:cubicBezTo>
                    <a:pt x="11544" y="35393"/>
                    <a:pt x="11528" y="35396"/>
                    <a:pt x="11511" y="35403"/>
                  </a:cubicBezTo>
                  <a:cubicBezTo>
                    <a:pt x="11397" y="35442"/>
                    <a:pt x="11350" y="35596"/>
                    <a:pt x="11286" y="35696"/>
                  </a:cubicBezTo>
                  <a:cubicBezTo>
                    <a:pt x="11226" y="35792"/>
                    <a:pt x="11143" y="35885"/>
                    <a:pt x="11058" y="35950"/>
                  </a:cubicBezTo>
                  <a:cubicBezTo>
                    <a:pt x="11007" y="35989"/>
                    <a:pt x="10990" y="36039"/>
                    <a:pt x="10993" y="36089"/>
                  </a:cubicBezTo>
                  <a:cubicBezTo>
                    <a:pt x="10872" y="36064"/>
                    <a:pt x="10761" y="36028"/>
                    <a:pt x="10675" y="35971"/>
                  </a:cubicBezTo>
                  <a:cubicBezTo>
                    <a:pt x="10779" y="35764"/>
                    <a:pt x="10904" y="35567"/>
                    <a:pt x="11028" y="35375"/>
                  </a:cubicBezTo>
                  <a:cubicBezTo>
                    <a:pt x="11147" y="35192"/>
                    <a:pt x="11290" y="35014"/>
                    <a:pt x="11393" y="34818"/>
                  </a:cubicBezTo>
                  <a:close/>
                  <a:moveTo>
                    <a:pt x="304" y="1"/>
                  </a:moveTo>
                  <a:cubicBezTo>
                    <a:pt x="183" y="790"/>
                    <a:pt x="58" y="1590"/>
                    <a:pt x="154" y="2358"/>
                  </a:cubicBezTo>
                  <a:cubicBezTo>
                    <a:pt x="290" y="3429"/>
                    <a:pt x="901" y="4379"/>
                    <a:pt x="1458" y="5208"/>
                  </a:cubicBezTo>
                  <a:cubicBezTo>
                    <a:pt x="2558" y="6840"/>
                    <a:pt x="4026" y="7865"/>
                    <a:pt x="5633" y="8829"/>
                  </a:cubicBezTo>
                  <a:cubicBezTo>
                    <a:pt x="6972" y="9637"/>
                    <a:pt x="8386" y="10365"/>
                    <a:pt x="9472" y="11562"/>
                  </a:cubicBezTo>
                  <a:cubicBezTo>
                    <a:pt x="10290" y="12465"/>
                    <a:pt x="10890" y="13561"/>
                    <a:pt x="11382" y="14718"/>
                  </a:cubicBezTo>
                  <a:cubicBezTo>
                    <a:pt x="11765" y="15465"/>
                    <a:pt x="12072" y="16261"/>
                    <a:pt x="12297" y="17093"/>
                  </a:cubicBezTo>
                  <a:cubicBezTo>
                    <a:pt x="12736" y="18232"/>
                    <a:pt x="13154" y="19408"/>
                    <a:pt x="13075" y="20690"/>
                  </a:cubicBezTo>
                  <a:cubicBezTo>
                    <a:pt x="12993" y="22032"/>
                    <a:pt x="12564" y="23382"/>
                    <a:pt x="12061" y="24679"/>
                  </a:cubicBezTo>
                  <a:cubicBezTo>
                    <a:pt x="11808" y="25454"/>
                    <a:pt x="11493" y="26204"/>
                    <a:pt x="11122" y="26936"/>
                  </a:cubicBezTo>
                  <a:cubicBezTo>
                    <a:pt x="10471" y="28442"/>
                    <a:pt x="9729" y="29868"/>
                    <a:pt x="9172" y="31421"/>
                  </a:cubicBezTo>
                  <a:cubicBezTo>
                    <a:pt x="9019" y="31849"/>
                    <a:pt x="8847" y="32360"/>
                    <a:pt x="8615" y="32814"/>
                  </a:cubicBezTo>
                  <a:cubicBezTo>
                    <a:pt x="8633" y="32832"/>
                    <a:pt x="8654" y="32850"/>
                    <a:pt x="8676" y="32864"/>
                  </a:cubicBezTo>
                  <a:cubicBezTo>
                    <a:pt x="8629" y="33439"/>
                    <a:pt x="8654" y="33964"/>
                    <a:pt x="8843" y="34500"/>
                  </a:cubicBezTo>
                  <a:cubicBezTo>
                    <a:pt x="9118" y="35271"/>
                    <a:pt x="9415" y="35553"/>
                    <a:pt x="8929" y="36403"/>
                  </a:cubicBezTo>
                  <a:cubicBezTo>
                    <a:pt x="8200" y="37664"/>
                    <a:pt x="7750" y="39096"/>
                    <a:pt x="7604" y="40542"/>
                  </a:cubicBezTo>
                  <a:cubicBezTo>
                    <a:pt x="7397" y="42578"/>
                    <a:pt x="7682" y="46199"/>
                    <a:pt x="10029" y="46385"/>
                  </a:cubicBezTo>
                  <a:cubicBezTo>
                    <a:pt x="10039" y="46386"/>
                    <a:pt x="10050" y="46386"/>
                    <a:pt x="10060" y="46386"/>
                  </a:cubicBezTo>
                  <a:cubicBezTo>
                    <a:pt x="10434" y="46386"/>
                    <a:pt x="10537" y="45822"/>
                    <a:pt x="10168" y="45710"/>
                  </a:cubicBezTo>
                  <a:cubicBezTo>
                    <a:pt x="7704" y="44981"/>
                    <a:pt x="8340" y="40196"/>
                    <a:pt x="9100" y="38207"/>
                  </a:cubicBezTo>
                  <a:cubicBezTo>
                    <a:pt x="9319" y="37643"/>
                    <a:pt x="9769" y="37039"/>
                    <a:pt x="10026" y="36425"/>
                  </a:cubicBezTo>
                  <a:cubicBezTo>
                    <a:pt x="10075" y="36489"/>
                    <a:pt x="10133" y="36550"/>
                    <a:pt x="10201" y="36596"/>
                  </a:cubicBezTo>
                  <a:cubicBezTo>
                    <a:pt x="10443" y="36763"/>
                    <a:pt x="10773" y="36825"/>
                    <a:pt x="11137" y="36825"/>
                  </a:cubicBezTo>
                  <a:cubicBezTo>
                    <a:pt x="11708" y="36825"/>
                    <a:pt x="12365" y="36672"/>
                    <a:pt x="12904" y="36532"/>
                  </a:cubicBezTo>
                  <a:cubicBezTo>
                    <a:pt x="12922" y="36575"/>
                    <a:pt x="12954" y="36606"/>
                    <a:pt x="12990" y="36632"/>
                  </a:cubicBezTo>
                  <a:cubicBezTo>
                    <a:pt x="14879" y="34018"/>
                    <a:pt x="16425" y="31125"/>
                    <a:pt x="18022" y="28307"/>
                  </a:cubicBezTo>
                  <a:cubicBezTo>
                    <a:pt x="19111" y="26378"/>
                    <a:pt x="19907" y="24350"/>
                    <a:pt x="20461" y="22246"/>
                  </a:cubicBezTo>
                  <a:cubicBezTo>
                    <a:pt x="20553" y="21229"/>
                    <a:pt x="20750" y="20222"/>
                    <a:pt x="20885" y="19190"/>
                  </a:cubicBezTo>
                  <a:cubicBezTo>
                    <a:pt x="21135" y="17279"/>
                    <a:pt x="20728" y="15600"/>
                    <a:pt x="20214" y="13843"/>
                  </a:cubicBezTo>
                  <a:cubicBezTo>
                    <a:pt x="19314" y="10776"/>
                    <a:pt x="17771" y="8240"/>
                    <a:pt x="15164" y="6690"/>
                  </a:cubicBezTo>
                  <a:cubicBezTo>
                    <a:pt x="14207" y="6122"/>
                    <a:pt x="13164" y="5669"/>
                    <a:pt x="12104" y="5300"/>
                  </a:cubicBezTo>
                  <a:cubicBezTo>
                    <a:pt x="9818" y="5018"/>
                    <a:pt x="7336" y="5094"/>
                    <a:pt x="5504" y="3522"/>
                  </a:cubicBezTo>
                  <a:cubicBezTo>
                    <a:pt x="4011" y="2247"/>
                    <a:pt x="2393" y="65"/>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9"/>
            <p:cNvSpPr/>
            <p:nvPr/>
          </p:nvSpPr>
          <p:spPr>
            <a:xfrm>
              <a:off x="6119050" y="1996875"/>
              <a:ext cx="146450" cy="149175"/>
            </a:xfrm>
            <a:custGeom>
              <a:rect b="b" l="l" r="r" t="t"/>
              <a:pathLst>
                <a:path extrusionOk="0" h="5967" w="5858">
                  <a:moveTo>
                    <a:pt x="113" y="1"/>
                  </a:moveTo>
                  <a:cubicBezTo>
                    <a:pt x="42" y="1"/>
                    <a:pt x="1" y="117"/>
                    <a:pt x="76" y="164"/>
                  </a:cubicBezTo>
                  <a:cubicBezTo>
                    <a:pt x="2405" y="1621"/>
                    <a:pt x="4594" y="3103"/>
                    <a:pt x="5697" y="5918"/>
                  </a:cubicBezTo>
                  <a:cubicBezTo>
                    <a:pt x="5710" y="5952"/>
                    <a:pt x="5737" y="5967"/>
                    <a:pt x="5764" y="5967"/>
                  </a:cubicBezTo>
                  <a:cubicBezTo>
                    <a:pt x="5811" y="5967"/>
                    <a:pt x="5858" y="5924"/>
                    <a:pt x="5840" y="5861"/>
                  </a:cubicBezTo>
                  <a:cubicBezTo>
                    <a:pt x="4986" y="2968"/>
                    <a:pt x="2619" y="1107"/>
                    <a:pt x="144" y="7"/>
                  </a:cubicBezTo>
                  <a:cubicBezTo>
                    <a:pt x="133" y="3"/>
                    <a:pt x="123" y="1"/>
                    <a:pt x="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9"/>
            <p:cNvSpPr/>
            <p:nvPr/>
          </p:nvSpPr>
          <p:spPr>
            <a:xfrm>
              <a:off x="6138550" y="2030800"/>
              <a:ext cx="59550" cy="40575"/>
            </a:xfrm>
            <a:custGeom>
              <a:rect b="b" l="l" r="r" t="t"/>
              <a:pathLst>
                <a:path extrusionOk="0" h="1623" w="2382">
                  <a:moveTo>
                    <a:pt x="50" y="0"/>
                  </a:moveTo>
                  <a:cubicBezTo>
                    <a:pt x="19" y="0"/>
                    <a:pt x="1" y="49"/>
                    <a:pt x="32" y="68"/>
                  </a:cubicBezTo>
                  <a:cubicBezTo>
                    <a:pt x="814" y="543"/>
                    <a:pt x="1582" y="1025"/>
                    <a:pt x="2296" y="1614"/>
                  </a:cubicBezTo>
                  <a:cubicBezTo>
                    <a:pt x="2303" y="1620"/>
                    <a:pt x="2311" y="1623"/>
                    <a:pt x="2318" y="1623"/>
                  </a:cubicBezTo>
                  <a:cubicBezTo>
                    <a:pt x="2352" y="1623"/>
                    <a:pt x="2381" y="1572"/>
                    <a:pt x="2350" y="1543"/>
                  </a:cubicBezTo>
                  <a:cubicBezTo>
                    <a:pt x="1643" y="943"/>
                    <a:pt x="893" y="396"/>
                    <a:pt x="64" y="4"/>
                  </a:cubicBezTo>
                  <a:cubicBezTo>
                    <a:pt x="59" y="1"/>
                    <a:pt x="54"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9"/>
            <p:cNvSpPr/>
            <p:nvPr/>
          </p:nvSpPr>
          <p:spPr>
            <a:xfrm>
              <a:off x="5998200" y="1940075"/>
              <a:ext cx="69325" cy="32375"/>
            </a:xfrm>
            <a:custGeom>
              <a:rect b="b" l="l" r="r" t="t"/>
              <a:pathLst>
                <a:path extrusionOk="0" h="1295" w="2773">
                  <a:moveTo>
                    <a:pt x="93" y="1"/>
                  </a:moveTo>
                  <a:cubicBezTo>
                    <a:pt x="36" y="1"/>
                    <a:pt x="0" y="90"/>
                    <a:pt x="61" y="122"/>
                  </a:cubicBezTo>
                  <a:cubicBezTo>
                    <a:pt x="921" y="579"/>
                    <a:pt x="1849" y="908"/>
                    <a:pt x="2742" y="1294"/>
                  </a:cubicBezTo>
                  <a:cubicBezTo>
                    <a:pt x="2744" y="1294"/>
                    <a:pt x="2746" y="1295"/>
                    <a:pt x="2748" y="1295"/>
                  </a:cubicBezTo>
                  <a:cubicBezTo>
                    <a:pt x="2763" y="1295"/>
                    <a:pt x="2772" y="1271"/>
                    <a:pt x="2757" y="1265"/>
                  </a:cubicBezTo>
                  <a:cubicBezTo>
                    <a:pt x="1879" y="844"/>
                    <a:pt x="1021" y="354"/>
                    <a:pt x="114" y="5"/>
                  </a:cubicBezTo>
                  <a:cubicBezTo>
                    <a:pt x="107" y="2"/>
                    <a:pt x="100"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39"/>
            <p:cNvSpPr/>
            <p:nvPr/>
          </p:nvSpPr>
          <p:spPr>
            <a:xfrm>
              <a:off x="6128350" y="2598200"/>
              <a:ext cx="39450" cy="65300"/>
            </a:xfrm>
            <a:custGeom>
              <a:rect b="b" l="l" r="r" t="t"/>
              <a:pathLst>
                <a:path extrusionOk="0" h="2612" w="1578">
                  <a:moveTo>
                    <a:pt x="1535" y="1"/>
                  </a:moveTo>
                  <a:cubicBezTo>
                    <a:pt x="1526" y="1"/>
                    <a:pt x="1516" y="5"/>
                    <a:pt x="1507" y="14"/>
                  </a:cubicBezTo>
                  <a:cubicBezTo>
                    <a:pt x="919" y="760"/>
                    <a:pt x="440" y="1643"/>
                    <a:pt x="26" y="2510"/>
                  </a:cubicBezTo>
                  <a:cubicBezTo>
                    <a:pt x="0" y="2560"/>
                    <a:pt x="41" y="2611"/>
                    <a:pt x="82" y="2611"/>
                  </a:cubicBezTo>
                  <a:cubicBezTo>
                    <a:pt x="99" y="2611"/>
                    <a:pt x="117" y="2602"/>
                    <a:pt x="129" y="2581"/>
                  </a:cubicBezTo>
                  <a:cubicBezTo>
                    <a:pt x="644" y="1771"/>
                    <a:pt x="1165" y="931"/>
                    <a:pt x="1565" y="53"/>
                  </a:cubicBezTo>
                  <a:cubicBezTo>
                    <a:pt x="1578" y="25"/>
                    <a:pt x="1558"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9"/>
            <p:cNvSpPr/>
            <p:nvPr/>
          </p:nvSpPr>
          <p:spPr>
            <a:xfrm>
              <a:off x="6188375" y="2453550"/>
              <a:ext cx="46500" cy="99025"/>
            </a:xfrm>
            <a:custGeom>
              <a:rect b="b" l="l" r="r" t="t"/>
              <a:pathLst>
                <a:path extrusionOk="0" h="3961" w="1860">
                  <a:moveTo>
                    <a:pt x="1846" y="0"/>
                  </a:moveTo>
                  <a:cubicBezTo>
                    <a:pt x="1843" y="0"/>
                    <a:pt x="1840" y="2"/>
                    <a:pt x="1839" y="7"/>
                  </a:cubicBezTo>
                  <a:cubicBezTo>
                    <a:pt x="1274" y="1347"/>
                    <a:pt x="653" y="2657"/>
                    <a:pt x="3" y="3953"/>
                  </a:cubicBezTo>
                  <a:cubicBezTo>
                    <a:pt x="1" y="3956"/>
                    <a:pt x="3" y="3960"/>
                    <a:pt x="6" y="3960"/>
                  </a:cubicBezTo>
                  <a:cubicBezTo>
                    <a:pt x="7" y="3960"/>
                    <a:pt x="9" y="3960"/>
                    <a:pt x="10" y="3957"/>
                  </a:cubicBezTo>
                  <a:cubicBezTo>
                    <a:pt x="717" y="2685"/>
                    <a:pt x="1321" y="1375"/>
                    <a:pt x="1857" y="15"/>
                  </a:cubicBezTo>
                  <a:cubicBezTo>
                    <a:pt x="1859" y="7"/>
                    <a:pt x="1852"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9"/>
            <p:cNvSpPr/>
            <p:nvPr/>
          </p:nvSpPr>
          <p:spPr>
            <a:xfrm>
              <a:off x="6259800" y="2236300"/>
              <a:ext cx="24925" cy="135600"/>
            </a:xfrm>
            <a:custGeom>
              <a:rect b="b" l="l" r="r" t="t"/>
              <a:pathLst>
                <a:path extrusionOk="0" h="5424" w="997">
                  <a:moveTo>
                    <a:pt x="204" y="0"/>
                  </a:moveTo>
                  <a:cubicBezTo>
                    <a:pt x="178" y="0"/>
                    <a:pt x="149" y="29"/>
                    <a:pt x="157" y="62"/>
                  </a:cubicBezTo>
                  <a:cubicBezTo>
                    <a:pt x="688" y="1858"/>
                    <a:pt x="439" y="3551"/>
                    <a:pt x="3" y="5408"/>
                  </a:cubicBezTo>
                  <a:cubicBezTo>
                    <a:pt x="1" y="5418"/>
                    <a:pt x="7" y="5424"/>
                    <a:pt x="14" y="5424"/>
                  </a:cubicBezTo>
                  <a:cubicBezTo>
                    <a:pt x="20" y="5424"/>
                    <a:pt x="26" y="5420"/>
                    <a:pt x="28" y="5412"/>
                  </a:cubicBezTo>
                  <a:cubicBezTo>
                    <a:pt x="510" y="3615"/>
                    <a:pt x="996" y="1715"/>
                    <a:pt x="232" y="19"/>
                  </a:cubicBezTo>
                  <a:cubicBezTo>
                    <a:pt x="225" y="6"/>
                    <a:pt x="215"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9"/>
            <p:cNvSpPr/>
            <p:nvPr/>
          </p:nvSpPr>
          <p:spPr>
            <a:xfrm>
              <a:off x="6246875" y="2266650"/>
              <a:ext cx="48725" cy="189025"/>
            </a:xfrm>
            <a:custGeom>
              <a:rect b="b" l="l" r="r" t="t"/>
              <a:pathLst>
                <a:path extrusionOk="0" h="7561" w="1949">
                  <a:moveTo>
                    <a:pt x="1797" y="1"/>
                  </a:moveTo>
                  <a:cubicBezTo>
                    <a:pt x="1790" y="1"/>
                    <a:pt x="1784" y="6"/>
                    <a:pt x="1784" y="16"/>
                  </a:cubicBezTo>
                  <a:cubicBezTo>
                    <a:pt x="1752" y="2594"/>
                    <a:pt x="1205" y="5172"/>
                    <a:pt x="17" y="7501"/>
                  </a:cubicBezTo>
                  <a:cubicBezTo>
                    <a:pt x="0" y="7534"/>
                    <a:pt x="24" y="7561"/>
                    <a:pt x="51" y="7561"/>
                  </a:cubicBezTo>
                  <a:cubicBezTo>
                    <a:pt x="64" y="7561"/>
                    <a:pt x="78" y="7554"/>
                    <a:pt x="88" y="7537"/>
                  </a:cubicBezTo>
                  <a:cubicBezTo>
                    <a:pt x="1309" y="5169"/>
                    <a:pt x="1949" y="2658"/>
                    <a:pt x="1810" y="12"/>
                  </a:cubicBezTo>
                  <a:cubicBezTo>
                    <a:pt x="1808" y="4"/>
                    <a:pt x="1802" y="1"/>
                    <a:pt x="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9"/>
            <p:cNvSpPr/>
            <p:nvPr/>
          </p:nvSpPr>
          <p:spPr>
            <a:xfrm>
              <a:off x="6267275" y="2176775"/>
              <a:ext cx="10925" cy="25825"/>
            </a:xfrm>
            <a:custGeom>
              <a:rect b="b" l="l" r="r" t="t"/>
              <a:pathLst>
                <a:path extrusionOk="0" h="1033" w="437">
                  <a:moveTo>
                    <a:pt x="109" y="0"/>
                  </a:moveTo>
                  <a:cubicBezTo>
                    <a:pt x="84" y="0"/>
                    <a:pt x="59" y="17"/>
                    <a:pt x="54" y="54"/>
                  </a:cubicBezTo>
                  <a:cubicBezTo>
                    <a:pt x="0" y="389"/>
                    <a:pt x="119" y="736"/>
                    <a:pt x="279" y="1000"/>
                  </a:cubicBezTo>
                  <a:cubicBezTo>
                    <a:pt x="293" y="1023"/>
                    <a:pt x="312" y="1032"/>
                    <a:pt x="331" y="1032"/>
                  </a:cubicBezTo>
                  <a:cubicBezTo>
                    <a:pt x="383" y="1032"/>
                    <a:pt x="437" y="967"/>
                    <a:pt x="401" y="908"/>
                  </a:cubicBezTo>
                  <a:cubicBezTo>
                    <a:pt x="239" y="643"/>
                    <a:pt x="204" y="372"/>
                    <a:pt x="172" y="57"/>
                  </a:cubicBezTo>
                  <a:cubicBezTo>
                    <a:pt x="168" y="21"/>
                    <a:pt x="138"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9"/>
            <p:cNvSpPr/>
            <p:nvPr/>
          </p:nvSpPr>
          <p:spPr>
            <a:xfrm>
              <a:off x="6128575" y="2614525"/>
              <a:ext cx="38850" cy="67625"/>
            </a:xfrm>
            <a:custGeom>
              <a:rect b="b" l="l" r="r" t="t"/>
              <a:pathLst>
                <a:path extrusionOk="0" h="2705" w="1554">
                  <a:moveTo>
                    <a:pt x="1512" y="1"/>
                  </a:moveTo>
                  <a:cubicBezTo>
                    <a:pt x="1499" y="1"/>
                    <a:pt x="1484" y="8"/>
                    <a:pt x="1477" y="25"/>
                  </a:cubicBezTo>
                  <a:cubicBezTo>
                    <a:pt x="1045" y="943"/>
                    <a:pt x="545" y="1775"/>
                    <a:pt x="23" y="2632"/>
                  </a:cubicBezTo>
                  <a:cubicBezTo>
                    <a:pt x="0" y="2669"/>
                    <a:pt x="21" y="2704"/>
                    <a:pt x="49" y="2704"/>
                  </a:cubicBezTo>
                  <a:cubicBezTo>
                    <a:pt x="59" y="2704"/>
                    <a:pt x="70" y="2700"/>
                    <a:pt x="81" y="2689"/>
                  </a:cubicBezTo>
                  <a:cubicBezTo>
                    <a:pt x="760" y="1971"/>
                    <a:pt x="1256" y="1007"/>
                    <a:pt x="1545" y="47"/>
                  </a:cubicBezTo>
                  <a:cubicBezTo>
                    <a:pt x="1554" y="18"/>
                    <a:pt x="1534" y="1"/>
                    <a:pt x="1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9"/>
            <p:cNvSpPr/>
            <p:nvPr/>
          </p:nvSpPr>
          <p:spPr>
            <a:xfrm>
              <a:off x="6278125" y="2205750"/>
              <a:ext cx="11500" cy="60975"/>
            </a:xfrm>
            <a:custGeom>
              <a:rect b="b" l="l" r="r" t="t"/>
              <a:pathLst>
                <a:path extrusionOk="0" h="2439" w="460">
                  <a:moveTo>
                    <a:pt x="66" y="1"/>
                  </a:moveTo>
                  <a:cubicBezTo>
                    <a:pt x="36" y="1"/>
                    <a:pt x="1" y="27"/>
                    <a:pt x="6" y="62"/>
                  </a:cubicBezTo>
                  <a:cubicBezTo>
                    <a:pt x="120" y="834"/>
                    <a:pt x="260" y="1549"/>
                    <a:pt x="195" y="2348"/>
                  </a:cubicBezTo>
                  <a:cubicBezTo>
                    <a:pt x="190" y="2408"/>
                    <a:pt x="235" y="2438"/>
                    <a:pt x="282" y="2438"/>
                  </a:cubicBezTo>
                  <a:cubicBezTo>
                    <a:pt x="328" y="2438"/>
                    <a:pt x="375" y="2410"/>
                    <a:pt x="381" y="2352"/>
                  </a:cubicBezTo>
                  <a:cubicBezTo>
                    <a:pt x="459" y="1562"/>
                    <a:pt x="438" y="716"/>
                    <a:pt x="102" y="23"/>
                  </a:cubicBezTo>
                  <a:cubicBezTo>
                    <a:pt x="95" y="7"/>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9"/>
            <p:cNvSpPr/>
            <p:nvPr/>
          </p:nvSpPr>
          <p:spPr>
            <a:xfrm>
              <a:off x="6070600" y="1965975"/>
              <a:ext cx="129075" cy="67675"/>
            </a:xfrm>
            <a:custGeom>
              <a:rect b="b" l="l" r="r" t="t"/>
              <a:pathLst>
                <a:path extrusionOk="0" h="2707" w="5163">
                  <a:moveTo>
                    <a:pt x="54" y="0"/>
                  </a:moveTo>
                  <a:cubicBezTo>
                    <a:pt x="11" y="0"/>
                    <a:pt x="1" y="68"/>
                    <a:pt x="43" y="79"/>
                  </a:cubicBezTo>
                  <a:cubicBezTo>
                    <a:pt x="1932" y="558"/>
                    <a:pt x="3596" y="1415"/>
                    <a:pt x="5103" y="2700"/>
                  </a:cubicBezTo>
                  <a:cubicBezTo>
                    <a:pt x="5109" y="2704"/>
                    <a:pt x="5114" y="2706"/>
                    <a:pt x="5120" y="2706"/>
                  </a:cubicBezTo>
                  <a:cubicBezTo>
                    <a:pt x="5143" y="2706"/>
                    <a:pt x="5163" y="2674"/>
                    <a:pt x="5143" y="2650"/>
                  </a:cubicBezTo>
                  <a:cubicBezTo>
                    <a:pt x="3735" y="1211"/>
                    <a:pt x="2007" y="307"/>
                    <a:pt x="57" y="1"/>
                  </a:cubicBezTo>
                  <a:cubicBezTo>
                    <a:pt x="56" y="0"/>
                    <a:pt x="55"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9"/>
            <p:cNvSpPr/>
            <p:nvPr/>
          </p:nvSpPr>
          <p:spPr>
            <a:xfrm>
              <a:off x="6243475" y="2142525"/>
              <a:ext cx="2875" cy="3175"/>
            </a:xfrm>
            <a:custGeom>
              <a:rect b="b" l="l" r="r" t="t"/>
              <a:pathLst>
                <a:path extrusionOk="0" h="127" w="115">
                  <a:moveTo>
                    <a:pt x="35" y="0"/>
                  </a:moveTo>
                  <a:cubicBezTo>
                    <a:pt x="18" y="0"/>
                    <a:pt x="0" y="21"/>
                    <a:pt x="13" y="41"/>
                  </a:cubicBezTo>
                  <a:cubicBezTo>
                    <a:pt x="24" y="66"/>
                    <a:pt x="34" y="88"/>
                    <a:pt x="49" y="113"/>
                  </a:cubicBezTo>
                  <a:cubicBezTo>
                    <a:pt x="54" y="123"/>
                    <a:pt x="61" y="127"/>
                    <a:pt x="69" y="127"/>
                  </a:cubicBezTo>
                  <a:cubicBezTo>
                    <a:pt x="90" y="127"/>
                    <a:pt x="114" y="97"/>
                    <a:pt x="99" y="74"/>
                  </a:cubicBezTo>
                  <a:cubicBezTo>
                    <a:pt x="85" y="53"/>
                    <a:pt x="70" y="31"/>
                    <a:pt x="52" y="10"/>
                  </a:cubicBezTo>
                  <a:cubicBezTo>
                    <a:pt x="47" y="3"/>
                    <a:pt x="41"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9"/>
            <p:cNvSpPr/>
            <p:nvPr/>
          </p:nvSpPr>
          <p:spPr>
            <a:xfrm>
              <a:off x="6176175" y="2493800"/>
              <a:ext cx="64775" cy="104575"/>
            </a:xfrm>
            <a:custGeom>
              <a:rect b="b" l="l" r="r" t="t"/>
              <a:pathLst>
                <a:path extrusionOk="0" h="4183" w="2591">
                  <a:moveTo>
                    <a:pt x="2491" y="0"/>
                  </a:moveTo>
                  <a:cubicBezTo>
                    <a:pt x="2471" y="0"/>
                    <a:pt x="2450" y="10"/>
                    <a:pt x="2434" y="33"/>
                  </a:cubicBezTo>
                  <a:cubicBezTo>
                    <a:pt x="1566" y="1322"/>
                    <a:pt x="862" y="2750"/>
                    <a:pt x="34" y="4069"/>
                  </a:cubicBezTo>
                  <a:cubicBezTo>
                    <a:pt x="0" y="4123"/>
                    <a:pt x="37" y="4183"/>
                    <a:pt x="79" y="4183"/>
                  </a:cubicBezTo>
                  <a:cubicBezTo>
                    <a:pt x="95" y="4183"/>
                    <a:pt x="112" y="4175"/>
                    <a:pt x="127" y="4154"/>
                  </a:cubicBezTo>
                  <a:cubicBezTo>
                    <a:pt x="1005" y="2893"/>
                    <a:pt x="1959" y="1565"/>
                    <a:pt x="2563" y="126"/>
                  </a:cubicBezTo>
                  <a:cubicBezTo>
                    <a:pt x="2591" y="62"/>
                    <a:pt x="2542" y="0"/>
                    <a:pt x="24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9"/>
            <p:cNvSpPr/>
            <p:nvPr/>
          </p:nvSpPr>
          <p:spPr>
            <a:xfrm>
              <a:off x="5778100" y="1815950"/>
              <a:ext cx="361450" cy="581425"/>
            </a:xfrm>
            <a:custGeom>
              <a:rect b="b" l="l" r="r" t="t"/>
              <a:pathLst>
                <a:path extrusionOk="0" h="23257" w="14458">
                  <a:moveTo>
                    <a:pt x="1158" y="1"/>
                  </a:moveTo>
                  <a:cubicBezTo>
                    <a:pt x="1072" y="1"/>
                    <a:pt x="981" y="60"/>
                    <a:pt x="958" y="183"/>
                  </a:cubicBezTo>
                  <a:cubicBezTo>
                    <a:pt x="0" y="5248"/>
                    <a:pt x="4619" y="7741"/>
                    <a:pt x="7833" y="9733"/>
                  </a:cubicBezTo>
                  <a:cubicBezTo>
                    <a:pt x="8900" y="10398"/>
                    <a:pt x="10100" y="11080"/>
                    <a:pt x="10904" y="12108"/>
                  </a:cubicBezTo>
                  <a:cubicBezTo>
                    <a:pt x="11632" y="13048"/>
                    <a:pt x="12007" y="14351"/>
                    <a:pt x="12418" y="15501"/>
                  </a:cubicBezTo>
                  <a:cubicBezTo>
                    <a:pt x="13318" y="18011"/>
                    <a:pt x="13782" y="20372"/>
                    <a:pt x="13693" y="23144"/>
                  </a:cubicBezTo>
                  <a:cubicBezTo>
                    <a:pt x="13691" y="23209"/>
                    <a:pt x="13745" y="23256"/>
                    <a:pt x="13796" y="23256"/>
                  </a:cubicBezTo>
                  <a:cubicBezTo>
                    <a:pt x="13829" y="23256"/>
                    <a:pt x="13861" y="23236"/>
                    <a:pt x="13875" y="23187"/>
                  </a:cubicBezTo>
                  <a:cubicBezTo>
                    <a:pt x="14457" y="21072"/>
                    <a:pt x="13993" y="18808"/>
                    <a:pt x="13414" y="16836"/>
                  </a:cubicBezTo>
                  <a:cubicBezTo>
                    <a:pt x="12829" y="14833"/>
                    <a:pt x="12175" y="12458"/>
                    <a:pt x="10693" y="11083"/>
                  </a:cubicBezTo>
                  <a:cubicBezTo>
                    <a:pt x="7454" y="8083"/>
                    <a:pt x="633" y="6580"/>
                    <a:pt x="1301" y="487"/>
                  </a:cubicBezTo>
                  <a:lnTo>
                    <a:pt x="1301" y="487"/>
                  </a:lnTo>
                  <a:cubicBezTo>
                    <a:pt x="1329" y="505"/>
                    <a:pt x="1357" y="516"/>
                    <a:pt x="1397" y="516"/>
                  </a:cubicBezTo>
                  <a:cubicBezTo>
                    <a:pt x="1448" y="512"/>
                    <a:pt x="1498" y="510"/>
                    <a:pt x="1547" y="510"/>
                  </a:cubicBezTo>
                  <a:cubicBezTo>
                    <a:pt x="2744" y="510"/>
                    <a:pt x="3491" y="1687"/>
                    <a:pt x="4311" y="2448"/>
                  </a:cubicBezTo>
                  <a:cubicBezTo>
                    <a:pt x="5036" y="3119"/>
                    <a:pt x="5868" y="3648"/>
                    <a:pt x="6747" y="4058"/>
                  </a:cubicBezTo>
                  <a:cubicBezTo>
                    <a:pt x="8611" y="4934"/>
                    <a:pt x="10739" y="5390"/>
                    <a:pt x="12786" y="5598"/>
                  </a:cubicBezTo>
                  <a:cubicBezTo>
                    <a:pt x="12789" y="5598"/>
                    <a:pt x="12792" y="5598"/>
                    <a:pt x="12794" y="5598"/>
                  </a:cubicBezTo>
                  <a:cubicBezTo>
                    <a:pt x="12902" y="5598"/>
                    <a:pt x="12951" y="5408"/>
                    <a:pt x="12842" y="5380"/>
                  </a:cubicBezTo>
                  <a:cubicBezTo>
                    <a:pt x="10675" y="4851"/>
                    <a:pt x="8468" y="4551"/>
                    <a:pt x="6468" y="3501"/>
                  </a:cubicBezTo>
                  <a:cubicBezTo>
                    <a:pt x="5379" y="2930"/>
                    <a:pt x="4525" y="2141"/>
                    <a:pt x="3661" y="1245"/>
                  </a:cubicBezTo>
                  <a:cubicBezTo>
                    <a:pt x="3067" y="630"/>
                    <a:pt x="2401" y="140"/>
                    <a:pt x="1557" y="140"/>
                  </a:cubicBezTo>
                  <a:cubicBezTo>
                    <a:pt x="1493" y="140"/>
                    <a:pt x="1428" y="143"/>
                    <a:pt x="1362" y="148"/>
                  </a:cubicBezTo>
                  <a:cubicBezTo>
                    <a:pt x="1350" y="148"/>
                    <a:pt x="1340" y="155"/>
                    <a:pt x="1329" y="159"/>
                  </a:cubicBezTo>
                  <a:cubicBezTo>
                    <a:pt x="1318" y="55"/>
                    <a:pt x="1240"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9"/>
            <p:cNvSpPr/>
            <p:nvPr/>
          </p:nvSpPr>
          <p:spPr>
            <a:xfrm>
              <a:off x="6071775" y="2097800"/>
              <a:ext cx="74775" cy="203400"/>
            </a:xfrm>
            <a:custGeom>
              <a:rect b="b" l="l" r="r" t="t"/>
              <a:pathLst>
                <a:path extrusionOk="0" h="8136" w="2991">
                  <a:moveTo>
                    <a:pt x="65" y="0"/>
                  </a:moveTo>
                  <a:cubicBezTo>
                    <a:pt x="33" y="0"/>
                    <a:pt x="1" y="47"/>
                    <a:pt x="24" y="84"/>
                  </a:cubicBezTo>
                  <a:cubicBezTo>
                    <a:pt x="739" y="1338"/>
                    <a:pt x="1378" y="2623"/>
                    <a:pt x="1875" y="4013"/>
                  </a:cubicBezTo>
                  <a:cubicBezTo>
                    <a:pt x="2349" y="5348"/>
                    <a:pt x="2621" y="6734"/>
                    <a:pt x="2956" y="8127"/>
                  </a:cubicBezTo>
                  <a:cubicBezTo>
                    <a:pt x="2959" y="8133"/>
                    <a:pt x="2964" y="8136"/>
                    <a:pt x="2970" y="8136"/>
                  </a:cubicBezTo>
                  <a:cubicBezTo>
                    <a:pt x="2980" y="8136"/>
                    <a:pt x="2991" y="8127"/>
                    <a:pt x="2989" y="8116"/>
                  </a:cubicBezTo>
                  <a:cubicBezTo>
                    <a:pt x="2853" y="6663"/>
                    <a:pt x="2407" y="5209"/>
                    <a:pt x="1928" y="3881"/>
                  </a:cubicBezTo>
                  <a:cubicBezTo>
                    <a:pt x="1438" y="2531"/>
                    <a:pt x="835" y="1217"/>
                    <a:pt x="96" y="20"/>
                  </a:cubicBezTo>
                  <a:cubicBezTo>
                    <a:pt x="88" y="6"/>
                    <a:pt x="76"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9"/>
            <p:cNvSpPr/>
            <p:nvPr/>
          </p:nvSpPr>
          <p:spPr>
            <a:xfrm>
              <a:off x="6082125" y="2088150"/>
              <a:ext cx="61200" cy="132675"/>
            </a:xfrm>
            <a:custGeom>
              <a:rect b="b" l="l" r="r" t="t"/>
              <a:pathLst>
                <a:path extrusionOk="0" h="5307" w="2448">
                  <a:moveTo>
                    <a:pt x="38" y="1"/>
                  </a:moveTo>
                  <a:cubicBezTo>
                    <a:pt x="19" y="1"/>
                    <a:pt x="0" y="24"/>
                    <a:pt x="14" y="45"/>
                  </a:cubicBezTo>
                  <a:cubicBezTo>
                    <a:pt x="1035" y="1702"/>
                    <a:pt x="1921" y="3302"/>
                    <a:pt x="2385" y="5288"/>
                  </a:cubicBezTo>
                  <a:cubicBezTo>
                    <a:pt x="2388" y="5301"/>
                    <a:pt x="2397" y="5306"/>
                    <a:pt x="2407" y="5306"/>
                  </a:cubicBezTo>
                  <a:cubicBezTo>
                    <a:pt x="2425" y="5306"/>
                    <a:pt x="2447" y="5289"/>
                    <a:pt x="2443" y="5267"/>
                  </a:cubicBezTo>
                  <a:cubicBezTo>
                    <a:pt x="2043" y="3370"/>
                    <a:pt x="1296" y="1388"/>
                    <a:pt x="57" y="9"/>
                  </a:cubicBezTo>
                  <a:cubicBezTo>
                    <a:pt x="51" y="3"/>
                    <a:pt x="45" y="1"/>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9"/>
            <p:cNvSpPr/>
            <p:nvPr/>
          </p:nvSpPr>
          <p:spPr>
            <a:xfrm>
              <a:off x="6095875" y="2096000"/>
              <a:ext cx="44300" cy="76350"/>
            </a:xfrm>
            <a:custGeom>
              <a:rect b="b" l="l" r="r" t="t"/>
              <a:pathLst>
                <a:path extrusionOk="0" h="3054" w="1772">
                  <a:moveTo>
                    <a:pt x="51" y="1"/>
                  </a:moveTo>
                  <a:cubicBezTo>
                    <a:pt x="26" y="1"/>
                    <a:pt x="0" y="36"/>
                    <a:pt x="21" y="60"/>
                  </a:cubicBezTo>
                  <a:cubicBezTo>
                    <a:pt x="796" y="917"/>
                    <a:pt x="1410" y="1835"/>
                    <a:pt x="1710" y="3035"/>
                  </a:cubicBezTo>
                  <a:cubicBezTo>
                    <a:pt x="1714" y="3048"/>
                    <a:pt x="1724" y="3053"/>
                    <a:pt x="1735" y="3053"/>
                  </a:cubicBezTo>
                  <a:cubicBezTo>
                    <a:pt x="1752" y="3053"/>
                    <a:pt x="1772" y="3037"/>
                    <a:pt x="1768" y="3017"/>
                  </a:cubicBezTo>
                  <a:cubicBezTo>
                    <a:pt x="1514" y="1835"/>
                    <a:pt x="967" y="702"/>
                    <a:pt x="67" y="6"/>
                  </a:cubicBezTo>
                  <a:cubicBezTo>
                    <a:pt x="62" y="3"/>
                    <a:pt x="57"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9"/>
            <p:cNvSpPr/>
            <p:nvPr/>
          </p:nvSpPr>
          <p:spPr>
            <a:xfrm>
              <a:off x="5809525" y="1846000"/>
              <a:ext cx="263950" cy="245525"/>
            </a:xfrm>
            <a:custGeom>
              <a:rect b="b" l="l" r="r" t="t"/>
              <a:pathLst>
                <a:path extrusionOk="0" h="9821" w="10558">
                  <a:moveTo>
                    <a:pt x="84" y="1"/>
                  </a:moveTo>
                  <a:cubicBezTo>
                    <a:pt x="49" y="1"/>
                    <a:pt x="11" y="31"/>
                    <a:pt x="11" y="82"/>
                  </a:cubicBezTo>
                  <a:cubicBezTo>
                    <a:pt x="11" y="163"/>
                    <a:pt x="19" y="246"/>
                    <a:pt x="22" y="325"/>
                  </a:cubicBezTo>
                  <a:cubicBezTo>
                    <a:pt x="8" y="339"/>
                    <a:pt x="1" y="353"/>
                    <a:pt x="1" y="371"/>
                  </a:cubicBezTo>
                  <a:cubicBezTo>
                    <a:pt x="8" y="421"/>
                    <a:pt x="19" y="471"/>
                    <a:pt x="29" y="521"/>
                  </a:cubicBezTo>
                  <a:cubicBezTo>
                    <a:pt x="204" y="2810"/>
                    <a:pt x="1786" y="4599"/>
                    <a:pt x="3429" y="5774"/>
                  </a:cubicBezTo>
                  <a:cubicBezTo>
                    <a:pt x="4486" y="6527"/>
                    <a:pt x="5633" y="7139"/>
                    <a:pt x="6754" y="7770"/>
                  </a:cubicBezTo>
                  <a:cubicBezTo>
                    <a:pt x="7993" y="8464"/>
                    <a:pt x="9218" y="9192"/>
                    <a:pt x="10489" y="9817"/>
                  </a:cubicBezTo>
                  <a:cubicBezTo>
                    <a:pt x="10493" y="9819"/>
                    <a:pt x="10498" y="9820"/>
                    <a:pt x="10502" y="9820"/>
                  </a:cubicBezTo>
                  <a:cubicBezTo>
                    <a:pt x="10533" y="9820"/>
                    <a:pt x="10557" y="9765"/>
                    <a:pt x="10525" y="9746"/>
                  </a:cubicBezTo>
                  <a:cubicBezTo>
                    <a:pt x="9190" y="8874"/>
                    <a:pt x="7786" y="8124"/>
                    <a:pt x="6400" y="7338"/>
                  </a:cubicBezTo>
                  <a:lnTo>
                    <a:pt x="6400" y="7338"/>
                  </a:lnTo>
                  <a:cubicBezTo>
                    <a:pt x="7214" y="7714"/>
                    <a:pt x="8050" y="8045"/>
                    <a:pt x="8879" y="8378"/>
                  </a:cubicBezTo>
                  <a:cubicBezTo>
                    <a:pt x="8884" y="8380"/>
                    <a:pt x="8890" y="8381"/>
                    <a:pt x="8895" y="8381"/>
                  </a:cubicBezTo>
                  <a:cubicBezTo>
                    <a:pt x="8939" y="8381"/>
                    <a:pt x="8959" y="8308"/>
                    <a:pt x="8915" y="8289"/>
                  </a:cubicBezTo>
                  <a:cubicBezTo>
                    <a:pt x="6940" y="7449"/>
                    <a:pt x="4908" y="6596"/>
                    <a:pt x="3218" y="5199"/>
                  </a:cubicBezTo>
                  <a:cubicBezTo>
                    <a:pt x="1804" y="4028"/>
                    <a:pt x="829" y="2563"/>
                    <a:pt x="233" y="750"/>
                  </a:cubicBezTo>
                  <a:cubicBezTo>
                    <a:pt x="190" y="524"/>
                    <a:pt x="154" y="296"/>
                    <a:pt x="136" y="56"/>
                  </a:cubicBezTo>
                  <a:cubicBezTo>
                    <a:pt x="133" y="18"/>
                    <a:pt x="11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9"/>
            <p:cNvSpPr/>
            <p:nvPr/>
          </p:nvSpPr>
          <p:spPr>
            <a:xfrm>
              <a:off x="5817175" y="1861325"/>
              <a:ext cx="106375" cy="122500"/>
            </a:xfrm>
            <a:custGeom>
              <a:rect b="b" l="l" r="r" t="t"/>
              <a:pathLst>
                <a:path extrusionOk="0" h="4900" w="4255">
                  <a:moveTo>
                    <a:pt x="64" y="0"/>
                  </a:moveTo>
                  <a:cubicBezTo>
                    <a:pt x="34" y="0"/>
                    <a:pt x="1" y="36"/>
                    <a:pt x="13" y="76"/>
                  </a:cubicBezTo>
                  <a:cubicBezTo>
                    <a:pt x="541" y="2258"/>
                    <a:pt x="2216" y="4258"/>
                    <a:pt x="4198" y="4897"/>
                  </a:cubicBezTo>
                  <a:cubicBezTo>
                    <a:pt x="4202" y="4899"/>
                    <a:pt x="4207" y="4899"/>
                    <a:pt x="4210" y="4899"/>
                  </a:cubicBezTo>
                  <a:cubicBezTo>
                    <a:pt x="4242" y="4899"/>
                    <a:pt x="4255" y="4852"/>
                    <a:pt x="4223" y="4833"/>
                  </a:cubicBezTo>
                  <a:cubicBezTo>
                    <a:pt x="3252" y="4319"/>
                    <a:pt x="2373" y="3740"/>
                    <a:pt x="1641" y="2865"/>
                  </a:cubicBezTo>
                  <a:cubicBezTo>
                    <a:pt x="948" y="2044"/>
                    <a:pt x="473" y="1080"/>
                    <a:pt x="102" y="33"/>
                  </a:cubicBezTo>
                  <a:cubicBezTo>
                    <a:pt x="95" y="10"/>
                    <a:pt x="80"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9"/>
            <p:cNvSpPr/>
            <p:nvPr/>
          </p:nvSpPr>
          <p:spPr>
            <a:xfrm>
              <a:off x="5835500" y="1874625"/>
              <a:ext cx="24950" cy="38400"/>
            </a:xfrm>
            <a:custGeom>
              <a:rect b="b" l="l" r="r" t="t"/>
              <a:pathLst>
                <a:path extrusionOk="0" h="1536" w="998">
                  <a:moveTo>
                    <a:pt x="76" y="0"/>
                  </a:moveTo>
                  <a:cubicBezTo>
                    <a:pt x="41" y="0"/>
                    <a:pt x="1" y="34"/>
                    <a:pt x="8" y="76"/>
                  </a:cubicBezTo>
                  <a:cubicBezTo>
                    <a:pt x="115" y="640"/>
                    <a:pt x="551" y="1158"/>
                    <a:pt x="915" y="1525"/>
                  </a:cubicBezTo>
                  <a:cubicBezTo>
                    <a:pt x="922" y="1533"/>
                    <a:pt x="929" y="1536"/>
                    <a:pt x="936" y="1536"/>
                  </a:cubicBezTo>
                  <a:cubicBezTo>
                    <a:pt x="966" y="1536"/>
                    <a:pt x="998" y="1487"/>
                    <a:pt x="973" y="1461"/>
                  </a:cubicBezTo>
                  <a:cubicBezTo>
                    <a:pt x="790" y="1255"/>
                    <a:pt x="625" y="1029"/>
                    <a:pt x="487" y="787"/>
                  </a:cubicBezTo>
                  <a:cubicBezTo>
                    <a:pt x="343" y="544"/>
                    <a:pt x="258" y="261"/>
                    <a:pt x="115" y="22"/>
                  </a:cubicBezTo>
                  <a:cubicBezTo>
                    <a:pt x="107" y="7"/>
                    <a:pt x="92"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9"/>
            <p:cNvSpPr/>
            <p:nvPr/>
          </p:nvSpPr>
          <p:spPr>
            <a:xfrm>
              <a:off x="6097550" y="2089800"/>
              <a:ext cx="76225" cy="95250"/>
            </a:xfrm>
            <a:custGeom>
              <a:rect b="b" l="l" r="r" t="t"/>
              <a:pathLst>
                <a:path extrusionOk="0" h="3810" w="3049">
                  <a:moveTo>
                    <a:pt x="60" y="1"/>
                  </a:moveTo>
                  <a:cubicBezTo>
                    <a:pt x="23" y="1"/>
                    <a:pt x="1" y="65"/>
                    <a:pt x="33" y="93"/>
                  </a:cubicBezTo>
                  <a:cubicBezTo>
                    <a:pt x="633" y="640"/>
                    <a:pt x="1218" y="1158"/>
                    <a:pt x="1719" y="1829"/>
                  </a:cubicBezTo>
                  <a:cubicBezTo>
                    <a:pt x="2182" y="2450"/>
                    <a:pt x="2586" y="3118"/>
                    <a:pt x="2983" y="3797"/>
                  </a:cubicBezTo>
                  <a:cubicBezTo>
                    <a:pt x="2988" y="3806"/>
                    <a:pt x="2996" y="3810"/>
                    <a:pt x="3003" y="3810"/>
                  </a:cubicBezTo>
                  <a:cubicBezTo>
                    <a:pt x="3025" y="3810"/>
                    <a:pt x="3049" y="3777"/>
                    <a:pt x="3033" y="3751"/>
                  </a:cubicBezTo>
                  <a:cubicBezTo>
                    <a:pt x="2283" y="2394"/>
                    <a:pt x="1465" y="680"/>
                    <a:pt x="76" y="4"/>
                  </a:cubicBezTo>
                  <a:cubicBezTo>
                    <a:pt x="70" y="2"/>
                    <a:pt x="6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9"/>
            <p:cNvSpPr/>
            <p:nvPr/>
          </p:nvSpPr>
          <p:spPr>
            <a:xfrm>
              <a:off x="6106225" y="2089650"/>
              <a:ext cx="70650" cy="67250"/>
            </a:xfrm>
            <a:custGeom>
              <a:rect b="b" l="l" r="r" t="t"/>
              <a:pathLst>
                <a:path extrusionOk="0" h="2690" w="2826">
                  <a:moveTo>
                    <a:pt x="58" y="0"/>
                  </a:moveTo>
                  <a:cubicBezTo>
                    <a:pt x="25" y="0"/>
                    <a:pt x="0" y="56"/>
                    <a:pt x="32" y="78"/>
                  </a:cubicBezTo>
                  <a:cubicBezTo>
                    <a:pt x="1125" y="742"/>
                    <a:pt x="2036" y="1543"/>
                    <a:pt x="2750" y="2674"/>
                  </a:cubicBezTo>
                  <a:cubicBezTo>
                    <a:pt x="2756" y="2685"/>
                    <a:pt x="2765" y="2690"/>
                    <a:pt x="2774" y="2690"/>
                  </a:cubicBezTo>
                  <a:cubicBezTo>
                    <a:pt x="2799" y="2690"/>
                    <a:pt x="2826" y="2653"/>
                    <a:pt x="2807" y="2621"/>
                  </a:cubicBezTo>
                  <a:cubicBezTo>
                    <a:pt x="2178" y="1467"/>
                    <a:pt x="1229" y="493"/>
                    <a:pt x="71" y="3"/>
                  </a:cubicBezTo>
                  <a:cubicBezTo>
                    <a:pt x="67" y="1"/>
                    <a:pt x="62"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9"/>
            <p:cNvSpPr/>
            <p:nvPr/>
          </p:nvSpPr>
          <p:spPr>
            <a:xfrm>
              <a:off x="5936850" y="1998650"/>
              <a:ext cx="159425" cy="85300"/>
            </a:xfrm>
            <a:custGeom>
              <a:rect b="b" l="l" r="r" t="t"/>
              <a:pathLst>
                <a:path extrusionOk="0" h="3412" w="6377">
                  <a:moveTo>
                    <a:pt x="54" y="1"/>
                  </a:moveTo>
                  <a:cubicBezTo>
                    <a:pt x="20" y="1"/>
                    <a:pt x="0" y="54"/>
                    <a:pt x="29" y="79"/>
                  </a:cubicBezTo>
                  <a:cubicBezTo>
                    <a:pt x="868" y="833"/>
                    <a:pt x="2057" y="1179"/>
                    <a:pt x="3068" y="1597"/>
                  </a:cubicBezTo>
                  <a:cubicBezTo>
                    <a:pt x="4211" y="2068"/>
                    <a:pt x="5346" y="2586"/>
                    <a:pt x="6307" y="3404"/>
                  </a:cubicBezTo>
                  <a:cubicBezTo>
                    <a:pt x="6314" y="3409"/>
                    <a:pt x="6320" y="3412"/>
                    <a:pt x="6326" y="3412"/>
                  </a:cubicBezTo>
                  <a:cubicBezTo>
                    <a:pt x="6354" y="3412"/>
                    <a:pt x="6376" y="3366"/>
                    <a:pt x="6350" y="3340"/>
                  </a:cubicBezTo>
                  <a:cubicBezTo>
                    <a:pt x="5485" y="2518"/>
                    <a:pt x="4465" y="1993"/>
                    <a:pt x="3397" y="1532"/>
                  </a:cubicBezTo>
                  <a:cubicBezTo>
                    <a:pt x="2846" y="1297"/>
                    <a:pt x="2293" y="1075"/>
                    <a:pt x="1747" y="833"/>
                  </a:cubicBezTo>
                  <a:cubicBezTo>
                    <a:pt x="1178" y="579"/>
                    <a:pt x="639" y="247"/>
                    <a:pt x="68" y="4"/>
                  </a:cubicBezTo>
                  <a:cubicBezTo>
                    <a:pt x="63" y="2"/>
                    <a:pt x="58"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9"/>
            <p:cNvSpPr/>
            <p:nvPr/>
          </p:nvSpPr>
          <p:spPr>
            <a:xfrm>
              <a:off x="5973725" y="2008250"/>
              <a:ext cx="76025" cy="33025"/>
            </a:xfrm>
            <a:custGeom>
              <a:rect b="b" l="l" r="r" t="t"/>
              <a:pathLst>
                <a:path extrusionOk="0" h="1321" w="3041">
                  <a:moveTo>
                    <a:pt x="80" y="1"/>
                  </a:moveTo>
                  <a:cubicBezTo>
                    <a:pt x="28" y="1"/>
                    <a:pt x="1" y="79"/>
                    <a:pt x="54" y="102"/>
                  </a:cubicBezTo>
                  <a:cubicBezTo>
                    <a:pt x="1015" y="530"/>
                    <a:pt x="2004" y="873"/>
                    <a:pt x="2960" y="1316"/>
                  </a:cubicBezTo>
                  <a:cubicBezTo>
                    <a:pt x="2967" y="1319"/>
                    <a:pt x="2973" y="1320"/>
                    <a:pt x="2978" y="1320"/>
                  </a:cubicBezTo>
                  <a:cubicBezTo>
                    <a:pt x="3021" y="1320"/>
                    <a:pt x="3040" y="1246"/>
                    <a:pt x="2996" y="1224"/>
                  </a:cubicBezTo>
                  <a:cubicBezTo>
                    <a:pt x="2075" y="745"/>
                    <a:pt x="1096" y="266"/>
                    <a:pt x="93" y="2"/>
                  </a:cubicBezTo>
                  <a:cubicBezTo>
                    <a:pt x="89" y="1"/>
                    <a:pt x="84"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9"/>
            <p:cNvSpPr/>
            <p:nvPr/>
          </p:nvSpPr>
          <p:spPr>
            <a:xfrm>
              <a:off x="6001100" y="1968550"/>
              <a:ext cx="94800" cy="29875"/>
            </a:xfrm>
            <a:custGeom>
              <a:rect b="b" l="l" r="r" t="t"/>
              <a:pathLst>
                <a:path extrusionOk="0" h="1195" w="3792">
                  <a:moveTo>
                    <a:pt x="68" y="0"/>
                  </a:moveTo>
                  <a:cubicBezTo>
                    <a:pt x="17" y="0"/>
                    <a:pt x="0" y="88"/>
                    <a:pt x="48" y="108"/>
                  </a:cubicBezTo>
                  <a:cubicBezTo>
                    <a:pt x="1205" y="597"/>
                    <a:pt x="2513" y="918"/>
                    <a:pt x="3737" y="1193"/>
                  </a:cubicBezTo>
                  <a:cubicBezTo>
                    <a:pt x="3740" y="1194"/>
                    <a:pt x="3743" y="1195"/>
                    <a:pt x="3745" y="1195"/>
                  </a:cubicBezTo>
                  <a:cubicBezTo>
                    <a:pt x="3779" y="1195"/>
                    <a:pt x="3791" y="1128"/>
                    <a:pt x="3755" y="1115"/>
                  </a:cubicBezTo>
                  <a:cubicBezTo>
                    <a:pt x="2602" y="640"/>
                    <a:pt x="1316" y="190"/>
                    <a:pt x="77" y="1"/>
                  </a:cubicBezTo>
                  <a:cubicBezTo>
                    <a:pt x="74" y="1"/>
                    <a:pt x="71"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9"/>
            <p:cNvSpPr/>
            <p:nvPr/>
          </p:nvSpPr>
          <p:spPr>
            <a:xfrm>
              <a:off x="6049575" y="2306250"/>
              <a:ext cx="103175" cy="297925"/>
            </a:xfrm>
            <a:custGeom>
              <a:rect b="b" l="l" r="r" t="t"/>
              <a:pathLst>
                <a:path extrusionOk="0" h="11917" w="4127">
                  <a:moveTo>
                    <a:pt x="3592" y="0"/>
                  </a:moveTo>
                  <a:cubicBezTo>
                    <a:pt x="3550" y="0"/>
                    <a:pt x="3502" y="38"/>
                    <a:pt x="3509" y="92"/>
                  </a:cubicBezTo>
                  <a:cubicBezTo>
                    <a:pt x="4126" y="4445"/>
                    <a:pt x="981" y="7799"/>
                    <a:pt x="9" y="11864"/>
                  </a:cubicBezTo>
                  <a:cubicBezTo>
                    <a:pt x="1" y="11897"/>
                    <a:pt x="25" y="11917"/>
                    <a:pt x="51" y="11917"/>
                  </a:cubicBezTo>
                  <a:cubicBezTo>
                    <a:pt x="69" y="11917"/>
                    <a:pt x="87" y="11907"/>
                    <a:pt x="94" y="11885"/>
                  </a:cubicBezTo>
                  <a:cubicBezTo>
                    <a:pt x="752" y="9614"/>
                    <a:pt x="2026" y="7624"/>
                    <a:pt x="2909" y="5452"/>
                  </a:cubicBezTo>
                  <a:cubicBezTo>
                    <a:pt x="3587" y="3774"/>
                    <a:pt x="4116" y="1793"/>
                    <a:pt x="3648" y="46"/>
                  </a:cubicBezTo>
                  <a:cubicBezTo>
                    <a:pt x="3640" y="14"/>
                    <a:pt x="3617" y="0"/>
                    <a:pt x="3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9"/>
            <p:cNvSpPr/>
            <p:nvPr/>
          </p:nvSpPr>
          <p:spPr>
            <a:xfrm>
              <a:off x="6151200" y="2214375"/>
              <a:ext cx="35575" cy="199500"/>
            </a:xfrm>
            <a:custGeom>
              <a:rect b="b" l="l" r="r" t="t"/>
              <a:pathLst>
                <a:path extrusionOk="0" h="7980" w="1423">
                  <a:moveTo>
                    <a:pt x="399" y="1"/>
                  </a:moveTo>
                  <a:cubicBezTo>
                    <a:pt x="368" y="1"/>
                    <a:pt x="336" y="36"/>
                    <a:pt x="347" y="78"/>
                  </a:cubicBezTo>
                  <a:cubicBezTo>
                    <a:pt x="687" y="1389"/>
                    <a:pt x="926" y="2667"/>
                    <a:pt x="854" y="4071"/>
                  </a:cubicBezTo>
                  <a:cubicBezTo>
                    <a:pt x="786" y="5414"/>
                    <a:pt x="419" y="6650"/>
                    <a:pt x="8" y="7928"/>
                  </a:cubicBezTo>
                  <a:cubicBezTo>
                    <a:pt x="0" y="7955"/>
                    <a:pt x="21" y="7979"/>
                    <a:pt x="41" y="7979"/>
                  </a:cubicBezTo>
                  <a:cubicBezTo>
                    <a:pt x="50" y="7979"/>
                    <a:pt x="59" y="7974"/>
                    <a:pt x="65" y="7964"/>
                  </a:cubicBezTo>
                  <a:cubicBezTo>
                    <a:pt x="1308" y="5671"/>
                    <a:pt x="1422" y="2296"/>
                    <a:pt x="440" y="32"/>
                  </a:cubicBezTo>
                  <a:cubicBezTo>
                    <a:pt x="430" y="10"/>
                    <a:pt x="415"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9"/>
            <p:cNvSpPr/>
            <p:nvPr/>
          </p:nvSpPr>
          <p:spPr>
            <a:xfrm>
              <a:off x="6165650" y="2191325"/>
              <a:ext cx="22650" cy="104350"/>
            </a:xfrm>
            <a:custGeom>
              <a:rect b="b" l="l" r="r" t="t"/>
              <a:pathLst>
                <a:path extrusionOk="0" h="4174" w="906">
                  <a:moveTo>
                    <a:pt x="57" y="0"/>
                  </a:moveTo>
                  <a:cubicBezTo>
                    <a:pt x="28" y="0"/>
                    <a:pt x="0" y="30"/>
                    <a:pt x="12" y="72"/>
                  </a:cubicBezTo>
                  <a:cubicBezTo>
                    <a:pt x="376" y="1422"/>
                    <a:pt x="747" y="2678"/>
                    <a:pt x="795" y="4125"/>
                  </a:cubicBezTo>
                  <a:cubicBezTo>
                    <a:pt x="796" y="4159"/>
                    <a:pt x="816" y="4173"/>
                    <a:pt x="839" y="4173"/>
                  </a:cubicBezTo>
                  <a:cubicBezTo>
                    <a:pt x="870" y="4173"/>
                    <a:pt x="905" y="4147"/>
                    <a:pt x="905" y="4104"/>
                  </a:cubicBezTo>
                  <a:cubicBezTo>
                    <a:pt x="897" y="2732"/>
                    <a:pt x="716" y="1196"/>
                    <a:pt x="98" y="29"/>
                  </a:cubicBezTo>
                  <a:cubicBezTo>
                    <a:pt x="88" y="9"/>
                    <a:pt x="72"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9"/>
            <p:cNvSpPr/>
            <p:nvPr/>
          </p:nvSpPr>
          <p:spPr>
            <a:xfrm>
              <a:off x="6182475" y="2193975"/>
              <a:ext cx="13275" cy="41525"/>
            </a:xfrm>
            <a:custGeom>
              <a:rect b="b" l="l" r="r" t="t"/>
              <a:pathLst>
                <a:path extrusionOk="0" h="1661" w="531">
                  <a:moveTo>
                    <a:pt x="77" y="1"/>
                  </a:moveTo>
                  <a:cubicBezTo>
                    <a:pt x="39" y="1"/>
                    <a:pt x="1" y="31"/>
                    <a:pt x="10" y="80"/>
                  </a:cubicBezTo>
                  <a:cubicBezTo>
                    <a:pt x="57" y="316"/>
                    <a:pt x="171" y="533"/>
                    <a:pt x="239" y="762"/>
                  </a:cubicBezTo>
                  <a:cubicBezTo>
                    <a:pt x="321" y="1034"/>
                    <a:pt x="374" y="1316"/>
                    <a:pt x="404" y="1605"/>
                  </a:cubicBezTo>
                  <a:cubicBezTo>
                    <a:pt x="407" y="1643"/>
                    <a:pt x="431" y="1660"/>
                    <a:pt x="457" y="1660"/>
                  </a:cubicBezTo>
                  <a:cubicBezTo>
                    <a:pt x="492" y="1660"/>
                    <a:pt x="531" y="1630"/>
                    <a:pt x="529" y="1580"/>
                  </a:cubicBezTo>
                  <a:cubicBezTo>
                    <a:pt x="500" y="1080"/>
                    <a:pt x="428" y="398"/>
                    <a:pt x="125" y="22"/>
                  </a:cubicBezTo>
                  <a:cubicBezTo>
                    <a:pt x="112" y="8"/>
                    <a:pt x="95"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9"/>
            <p:cNvSpPr/>
            <p:nvPr/>
          </p:nvSpPr>
          <p:spPr>
            <a:xfrm>
              <a:off x="6045625" y="2613800"/>
              <a:ext cx="19775" cy="33850"/>
            </a:xfrm>
            <a:custGeom>
              <a:rect b="b" l="l" r="r" t="t"/>
              <a:pathLst>
                <a:path extrusionOk="0" h="1354" w="791">
                  <a:moveTo>
                    <a:pt x="55" y="1"/>
                  </a:moveTo>
                  <a:cubicBezTo>
                    <a:pt x="29" y="1"/>
                    <a:pt x="0" y="30"/>
                    <a:pt x="13" y="61"/>
                  </a:cubicBezTo>
                  <a:cubicBezTo>
                    <a:pt x="203" y="504"/>
                    <a:pt x="463" y="915"/>
                    <a:pt x="692" y="1332"/>
                  </a:cubicBezTo>
                  <a:cubicBezTo>
                    <a:pt x="699" y="1347"/>
                    <a:pt x="710" y="1354"/>
                    <a:pt x="722" y="1354"/>
                  </a:cubicBezTo>
                  <a:cubicBezTo>
                    <a:pt x="754" y="1354"/>
                    <a:pt x="791" y="1304"/>
                    <a:pt x="767" y="1261"/>
                  </a:cubicBezTo>
                  <a:cubicBezTo>
                    <a:pt x="546" y="847"/>
                    <a:pt x="342" y="401"/>
                    <a:pt x="81" y="15"/>
                  </a:cubicBezTo>
                  <a:cubicBezTo>
                    <a:pt x="74" y="5"/>
                    <a:pt x="65" y="1"/>
                    <a:pt x="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9"/>
            <p:cNvSpPr/>
            <p:nvPr/>
          </p:nvSpPr>
          <p:spPr>
            <a:xfrm>
              <a:off x="6049450" y="2598350"/>
              <a:ext cx="30575" cy="55200"/>
            </a:xfrm>
            <a:custGeom>
              <a:rect b="b" l="l" r="r" t="t"/>
              <a:pathLst>
                <a:path extrusionOk="0" h="2208" w="1223">
                  <a:moveTo>
                    <a:pt x="57" y="0"/>
                  </a:moveTo>
                  <a:cubicBezTo>
                    <a:pt x="30" y="0"/>
                    <a:pt x="1" y="35"/>
                    <a:pt x="14" y="68"/>
                  </a:cubicBezTo>
                  <a:cubicBezTo>
                    <a:pt x="279" y="818"/>
                    <a:pt x="714" y="1561"/>
                    <a:pt x="1153" y="2194"/>
                  </a:cubicBezTo>
                  <a:cubicBezTo>
                    <a:pt x="1159" y="2204"/>
                    <a:pt x="1167" y="2208"/>
                    <a:pt x="1176" y="2208"/>
                  </a:cubicBezTo>
                  <a:cubicBezTo>
                    <a:pt x="1199" y="2208"/>
                    <a:pt x="1223" y="2173"/>
                    <a:pt x="1207" y="2143"/>
                  </a:cubicBezTo>
                  <a:cubicBezTo>
                    <a:pt x="828" y="1440"/>
                    <a:pt x="482" y="708"/>
                    <a:pt x="86" y="19"/>
                  </a:cubicBezTo>
                  <a:cubicBezTo>
                    <a:pt x="78" y="5"/>
                    <a:pt x="68"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9"/>
            <p:cNvSpPr/>
            <p:nvPr/>
          </p:nvSpPr>
          <p:spPr>
            <a:xfrm>
              <a:off x="6053375" y="2578700"/>
              <a:ext cx="39425" cy="72800"/>
            </a:xfrm>
            <a:custGeom>
              <a:rect b="b" l="l" r="r" t="t"/>
              <a:pathLst>
                <a:path extrusionOk="0" h="2912" w="1577">
                  <a:moveTo>
                    <a:pt x="57" y="0"/>
                  </a:moveTo>
                  <a:cubicBezTo>
                    <a:pt x="30" y="0"/>
                    <a:pt x="0" y="34"/>
                    <a:pt x="10" y="66"/>
                  </a:cubicBezTo>
                  <a:cubicBezTo>
                    <a:pt x="386" y="1055"/>
                    <a:pt x="946" y="2026"/>
                    <a:pt x="1507" y="2898"/>
                  </a:cubicBezTo>
                  <a:cubicBezTo>
                    <a:pt x="1513" y="2908"/>
                    <a:pt x="1521" y="2912"/>
                    <a:pt x="1529" y="2912"/>
                  </a:cubicBezTo>
                  <a:cubicBezTo>
                    <a:pt x="1553" y="2912"/>
                    <a:pt x="1577" y="2876"/>
                    <a:pt x="1561" y="2847"/>
                  </a:cubicBezTo>
                  <a:cubicBezTo>
                    <a:pt x="1053" y="1915"/>
                    <a:pt x="596" y="944"/>
                    <a:pt x="82" y="15"/>
                  </a:cubicBezTo>
                  <a:cubicBezTo>
                    <a:pt x="76" y="5"/>
                    <a:pt x="66"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9"/>
            <p:cNvSpPr/>
            <p:nvPr/>
          </p:nvSpPr>
          <p:spPr>
            <a:xfrm>
              <a:off x="6061400" y="2559600"/>
              <a:ext cx="38150" cy="71450"/>
            </a:xfrm>
            <a:custGeom>
              <a:rect b="b" l="l" r="r" t="t"/>
              <a:pathLst>
                <a:path extrusionOk="0" h="2858" w="1526">
                  <a:moveTo>
                    <a:pt x="29" y="1"/>
                  </a:moveTo>
                  <a:cubicBezTo>
                    <a:pt x="15" y="1"/>
                    <a:pt x="0" y="16"/>
                    <a:pt x="7" y="37"/>
                  </a:cubicBezTo>
                  <a:cubicBezTo>
                    <a:pt x="343" y="1044"/>
                    <a:pt x="897" y="1979"/>
                    <a:pt x="1454" y="2844"/>
                  </a:cubicBezTo>
                  <a:cubicBezTo>
                    <a:pt x="1460" y="2854"/>
                    <a:pt x="1468" y="2858"/>
                    <a:pt x="1477" y="2858"/>
                  </a:cubicBezTo>
                  <a:cubicBezTo>
                    <a:pt x="1501" y="2858"/>
                    <a:pt x="1525" y="2824"/>
                    <a:pt x="1507" y="2797"/>
                  </a:cubicBezTo>
                  <a:cubicBezTo>
                    <a:pt x="961" y="1904"/>
                    <a:pt x="532" y="951"/>
                    <a:pt x="50" y="15"/>
                  </a:cubicBezTo>
                  <a:cubicBezTo>
                    <a:pt x="45" y="5"/>
                    <a:pt x="37"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9"/>
            <p:cNvSpPr/>
            <p:nvPr/>
          </p:nvSpPr>
          <p:spPr>
            <a:xfrm>
              <a:off x="6072475" y="2544550"/>
              <a:ext cx="22900" cy="47500"/>
            </a:xfrm>
            <a:custGeom>
              <a:rect b="b" l="l" r="r" t="t"/>
              <a:pathLst>
                <a:path extrusionOk="0" h="1900" w="916">
                  <a:moveTo>
                    <a:pt x="42" y="0"/>
                  </a:moveTo>
                  <a:cubicBezTo>
                    <a:pt x="22" y="0"/>
                    <a:pt x="1" y="21"/>
                    <a:pt x="11" y="49"/>
                  </a:cubicBezTo>
                  <a:cubicBezTo>
                    <a:pt x="261" y="674"/>
                    <a:pt x="564" y="1274"/>
                    <a:pt x="843" y="1882"/>
                  </a:cubicBezTo>
                  <a:cubicBezTo>
                    <a:pt x="849" y="1894"/>
                    <a:pt x="859" y="1899"/>
                    <a:pt x="869" y="1899"/>
                  </a:cubicBezTo>
                  <a:cubicBezTo>
                    <a:pt x="892" y="1899"/>
                    <a:pt x="916" y="1876"/>
                    <a:pt x="904" y="1849"/>
                  </a:cubicBezTo>
                  <a:cubicBezTo>
                    <a:pt x="629" y="1242"/>
                    <a:pt x="375" y="610"/>
                    <a:pt x="68" y="17"/>
                  </a:cubicBezTo>
                  <a:cubicBezTo>
                    <a:pt x="62" y="5"/>
                    <a:pt x="52"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9"/>
            <p:cNvSpPr/>
            <p:nvPr/>
          </p:nvSpPr>
          <p:spPr>
            <a:xfrm>
              <a:off x="6080725" y="2529850"/>
              <a:ext cx="28450" cy="55275"/>
            </a:xfrm>
            <a:custGeom>
              <a:rect b="b" l="l" r="r" t="t"/>
              <a:pathLst>
                <a:path extrusionOk="0" h="2211" w="1138">
                  <a:moveTo>
                    <a:pt x="53" y="0"/>
                  </a:moveTo>
                  <a:cubicBezTo>
                    <a:pt x="28" y="0"/>
                    <a:pt x="0" y="31"/>
                    <a:pt x="13" y="62"/>
                  </a:cubicBezTo>
                  <a:cubicBezTo>
                    <a:pt x="320" y="791"/>
                    <a:pt x="702" y="1484"/>
                    <a:pt x="1049" y="2187"/>
                  </a:cubicBezTo>
                  <a:cubicBezTo>
                    <a:pt x="1057" y="2204"/>
                    <a:pt x="1070" y="2210"/>
                    <a:pt x="1084" y="2210"/>
                  </a:cubicBezTo>
                  <a:cubicBezTo>
                    <a:pt x="1110" y="2210"/>
                    <a:pt x="1137" y="2183"/>
                    <a:pt x="1123" y="2152"/>
                  </a:cubicBezTo>
                  <a:cubicBezTo>
                    <a:pt x="777" y="1441"/>
                    <a:pt x="459" y="701"/>
                    <a:pt x="77" y="16"/>
                  </a:cubicBezTo>
                  <a:cubicBezTo>
                    <a:pt x="72" y="5"/>
                    <a:pt x="62"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9"/>
            <p:cNvSpPr/>
            <p:nvPr/>
          </p:nvSpPr>
          <p:spPr>
            <a:xfrm>
              <a:off x="6087875" y="2509825"/>
              <a:ext cx="28425" cy="56975"/>
            </a:xfrm>
            <a:custGeom>
              <a:rect b="b" l="l" r="r" t="t"/>
              <a:pathLst>
                <a:path extrusionOk="0" h="2279" w="1137">
                  <a:moveTo>
                    <a:pt x="40" y="1"/>
                  </a:moveTo>
                  <a:cubicBezTo>
                    <a:pt x="21" y="1"/>
                    <a:pt x="0" y="26"/>
                    <a:pt x="6" y="49"/>
                  </a:cubicBezTo>
                  <a:cubicBezTo>
                    <a:pt x="245" y="831"/>
                    <a:pt x="684" y="1563"/>
                    <a:pt x="1059" y="2264"/>
                  </a:cubicBezTo>
                  <a:cubicBezTo>
                    <a:pt x="1065" y="2274"/>
                    <a:pt x="1074" y="2279"/>
                    <a:pt x="1084" y="2279"/>
                  </a:cubicBezTo>
                  <a:cubicBezTo>
                    <a:pt x="1108" y="2279"/>
                    <a:pt x="1136" y="2249"/>
                    <a:pt x="1123" y="2221"/>
                  </a:cubicBezTo>
                  <a:cubicBezTo>
                    <a:pt x="756" y="1499"/>
                    <a:pt x="466" y="703"/>
                    <a:pt x="59" y="14"/>
                  </a:cubicBezTo>
                  <a:cubicBezTo>
                    <a:pt x="54" y="5"/>
                    <a:pt x="47"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9"/>
            <p:cNvSpPr/>
            <p:nvPr/>
          </p:nvSpPr>
          <p:spPr>
            <a:xfrm>
              <a:off x="6091325" y="2492275"/>
              <a:ext cx="32275" cy="56775"/>
            </a:xfrm>
            <a:custGeom>
              <a:rect b="b" l="l" r="r" t="t"/>
              <a:pathLst>
                <a:path extrusionOk="0" h="2271" w="1291">
                  <a:moveTo>
                    <a:pt x="45" y="1"/>
                  </a:moveTo>
                  <a:cubicBezTo>
                    <a:pt x="23" y="1"/>
                    <a:pt x="0" y="28"/>
                    <a:pt x="10" y="58"/>
                  </a:cubicBezTo>
                  <a:cubicBezTo>
                    <a:pt x="296" y="833"/>
                    <a:pt x="796" y="1540"/>
                    <a:pt x="1189" y="2247"/>
                  </a:cubicBezTo>
                  <a:cubicBezTo>
                    <a:pt x="1197" y="2264"/>
                    <a:pt x="1210" y="2271"/>
                    <a:pt x="1222" y="2271"/>
                  </a:cubicBezTo>
                  <a:cubicBezTo>
                    <a:pt x="1255" y="2271"/>
                    <a:pt x="1291" y="2221"/>
                    <a:pt x="1267" y="2180"/>
                  </a:cubicBezTo>
                  <a:cubicBezTo>
                    <a:pt x="885" y="1469"/>
                    <a:pt x="549" y="644"/>
                    <a:pt x="71" y="15"/>
                  </a:cubicBezTo>
                  <a:cubicBezTo>
                    <a:pt x="64" y="5"/>
                    <a:pt x="55"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9"/>
            <p:cNvSpPr/>
            <p:nvPr/>
          </p:nvSpPr>
          <p:spPr>
            <a:xfrm>
              <a:off x="6100800" y="2482675"/>
              <a:ext cx="27350" cy="46025"/>
            </a:xfrm>
            <a:custGeom>
              <a:rect b="b" l="l" r="r" t="t"/>
              <a:pathLst>
                <a:path extrusionOk="0" h="1841" w="1094">
                  <a:moveTo>
                    <a:pt x="51" y="1"/>
                  </a:moveTo>
                  <a:cubicBezTo>
                    <a:pt x="25" y="1"/>
                    <a:pt x="1" y="35"/>
                    <a:pt x="17" y="67"/>
                  </a:cubicBezTo>
                  <a:cubicBezTo>
                    <a:pt x="346" y="650"/>
                    <a:pt x="702" y="1199"/>
                    <a:pt x="989" y="1814"/>
                  </a:cubicBezTo>
                  <a:cubicBezTo>
                    <a:pt x="997" y="1833"/>
                    <a:pt x="1012" y="1841"/>
                    <a:pt x="1028" y="1841"/>
                  </a:cubicBezTo>
                  <a:cubicBezTo>
                    <a:pt x="1060" y="1841"/>
                    <a:pt x="1093" y="1809"/>
                    <a:pt x="1074" y="1771"/>
                  </a:cubicBezTo>
                  <a:cubicBezTo>
                    <a:pt x="796" y="1160"/>
                    <a:pt x="488" y="525"/>
                    <a:pt x="78" y="14"/>
                  </a:cubicBezTo>
                  <a:cubicBezTo>
                    <a:pt x="70" y="5"/>
                    <a:pt x="60"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9"/>
            <p:cNvSpPr/>
            <p:nvPr/>
          </p:nvSpPr>
          <p:spPr>
            <a:xfrm>
              <a:off x="6113100" y="2471925"/>
              <a:ext cx="27525" cy="39875"/>
            </a:xfrm>
            <a:custGeom>
              <a:rect b="b" l="l" r="r" t="t"/>
              <a:pathLst>
                <a:path extrusionOk="0" h="1595" w="1101">
                  <a:moveTo>
                    <a:pt x="49" y="1"/>
                  </a:moveTo>
                  <a:cubicBezTo>
                    <a:pt x="25" y="1"/>
                    <a:pt x="0" y="29"/>
                    <a:pt x="11" y="55"/>
                  </a:cubicBezTo>
                  <a:cubicBezTo>
                    <a:pt x="204" y="501"/>
                    <a:pt x="464" y="922"/>
                    <a:pt x="700" y="1337"/>
                  </a:cubicBezTo>
                  <a:cubicBezTo>
                    <a:pt x="754" y="1429"/>
                    <a:pt x="854" y="1595"/>
                    <a:pt x="959" y="1595"/>
                  </a:cubicBezTo>
                  <a:cubicBezTo>
                    <a:pt x="991" y="1595"/>
                    <a:pt x="1022" y="1580"/>
                    <a:pt x="1054" y="1544"/>
                  </a:cubicBezTo>
                  <a:lnTo>
                    <a:pt x="1054" y="1544"/>
                  </a:lnTo>
                  <a:cubicBezTo>
                    <a:pt x="1052" y="1553"/>
                    <a:pt x="1057" y="1559"/>
                    <a:pt x="1064" y="1559"/>
                  </a:cubicBezTo>
                  <a:cubicBezTo>
                    <a:pt x="1068" y="1559"/>
                    <a:pt x="1072" y="1556"/>
                    <a:pt x="1075" y="1551"/>
                  </a:cubicBezTo>
                  <a:cubicBezTo>
                    <a:pt x="1082" y="1533"/>
                    <a:pt x="1089" y="1515"/>
                    <a:pt x="1097" y="1497"/>
                  </a:cubicBezTo>
                  <a:cubicBezTo>
                    <a:pt x="1100" y="1487"/>
                    <a:pt x="1097" y="1479"/>
                    <a:pt x="1089" y="1479"/>
                  </a:cubicBezTo>
                  <a:cubicBezTo>
                    <a:pt x="1087" y="1463"/>
                    <a:pt x="1073" y="1450"/>
                    <a:pt x="1059" y="1450"/>
                  </a:cubicBezTo>
                  <a:cubicBezTo>
                    <a:pt x="1051" y="1450"/>
                    <a:pt x="1042" y="1455"/>
                    <a:pt x="1036" y="1465"/>
                  </a:cubicBezTo>
                  <a:cubicBezTo>
                    <a:pt x="1026" y="1480"/>
                    <a:pt x="1014" y="1487"/>
                    <a:pt x="1000" y="1487"/>
                  </a:cubicBezTo>
                  <a:cubicBezTo>
                    <a:pt x="859" y="1487"/>
                    <a:pt x="514" y="816"/>
                    <a:pt x="479" y="747"/>
                  </a:cubicBezTo>
                  <a:cubicBezTo>
                    <a:pt x="350" y="501"/>
                    <a:pt x="225" y="244"/>
                    <a:pt x="75" y="15"/>
                  </a:cubicBezTo>
                  <a:cubicBezTo>
                    <a:pt x="68" y="5"/>
                    <a:pt x="59"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9"/>
            <p:cNvSpPr/>
            <p:nvPr/>
          </p:nvSpPr>
          <p:spPr>
            <a:xfrm>
              <a:off x="6118375" y="2454450"/>
              <a:ext cx="25775" cy="39325"/>
            </a:xfrm>
            <a:custGeom>
              <a:rect b="b" l="l" r="r" t="t"/>
              <a:pathLst>
                <a:path extrusionOk="0" h="1573" w="1031">
                  <a:moveTo>
                    <a:pt x="55" y="0"/>
                  </a:moveTo>
                  <a:cubicBezTo>
                    <a:pt x="29" y="0"/>
                    <a:pt x="1" y="28"/>
                    <a:pt x="14" y="57"/>
                  </a:cubicBezTo>
                  <a:cubicBezTo>
                    <a:pt x="275" y="582"/>
                    <a:pt x="617" y="1060"/>
                    <a:pt x="924" y="1553"/>
                  </a:cubicBezTo>
                  <a:cubicBezTo>
                    <a:pt x="933" y="1567"/>
                    <a:pt x="945" y="1572"/>
                    <a:pt x="957" y="1572"/>
                  </a:cubicBezTo>
                  <a:cubicBezTo>
                    <a:pt x="992" y="1572"/>
                    <a:pt x="1030" y="1522"/>
                    <a:pt x="1003" y="1482"/>
                  </a:cubicBezTo>
                  <a:cubicBezTo>
                    <a:pt x="703" y="989"/>
                    <a:pt x="428" y="464"/>
                    <a:pt x="82" y="14"/>
                  </a:cubicBezTo>
                  <a:cubicBezTo>
                    <a:pt x="75" y="4"/>
                    <a:pt x="65"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9"/>
            <p:cNvSpPr/>
            <p:nvPr/>
          </p:nvSpPr>
          <p:spPr>
            <a:xfrm>
              <a:off x="6123900" y="2431425"/>
              <a:ext cx="24750" cy="40775"/>
            </a:xfrm>
            <a:custGeom>
              <a:rect b="b" l="l" r="r" t="t"/>
              <a:pathLst>
                <a:path extrusionOk="0" h="1631" w="990">
                  <a:moveTo>
                    <a:pt x="60" y="1"/>
                  </a:moveTo>
                  <a:cubicBezTo>
                    <a:pt x="33" y="1"/>
                    <a:pt x="1" y="32"/>
                    <a:pt x="14" y="64"/>
                  </a:cubicBezTo>
                  <a:cubicBezTo>
                    <a:pt x="268" y="607"/>
                    <a:pt x="604" y="1103"/>
                    <a:pt x="904" y="1614"/>
                  </a:cubicBezTo>
                  <a:cubicBezTo>
                    <a:pt x="911" y="1625"/>
                    <a:pt x="920" y="1630"/>
                    <a:pt x="930" y="1630"/>
                  </a:cubicBezTo>
                  <a:cubicBezTo>
                    <a:pt x="959" y="1630"/>
                    <a:pt x="989" y="1587"/>
                    <a:pt x="968" y="1553"/>
                  </a:cubicBezTo>
                  <a:cubicBezTo>
                    <a:pt x="682" y="1042"/>
                    <a:pt x="421" y="493"/>
                    <a:pt x="86" y="13"/>
                  </a:cubicBezTo>
                  <a:cubicBezTo>
                    <a:pt x="79" y="4"/>
                    <a:pt x="70"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9"/>
            <p:cNvSpPr/>
            <p:nvPr/>
          </p:nvSpPr>
          <p:spPr>
            <a:xfrm>
              <a:off x="6128100" y="2410950"/>
              <a:ext cx="32325" cy="52675"/>
            </a:xfrm>
            <a:custGeom>
              <a:rect b="b" l="l" r="r" t="t"/>
              <a:pathLst>
                <a:path extrusionOk="0" h="2107" w="1293">
                  <a:moveTo>
                    <a:pt x="35" y="1"/>
                  </a:moveTo>
                  <a:cubicBezTo>
                    <a:pt x="17" y="1"/>
                    <a:pt x="1" y="25"/>
                    <a:pt x="14" y="43"/>
                  </a:cubicBezTo>
                  <a:cubicBezTo>
                    <a:pt x="418" y="722"/>
                    <a:pt x="835" y="1379"/>
                    <a:pt x="1199" y="2083"/>
                  </a:cubicBezTo>
                  <a:cubicBezTo>
                    <a:pt x="1208" y="2099"/>
                    <a:pt x="1222" y="2106"/>
                    <a:pt x="1236" y="2106"/>
                  </a:cubicBezTo>
                  <a:cubicBezTo>
                    <a:pt x="1264" y="2106"/>
                    <a:pt x="1293" y="2078"/>
                    <a:pt x="1278" y="2047"/>
                  </a:cubicBezTo>
                  <a:cubicBezTo>
                    <a:pt x="917" y="1333"/>
                    <a:pt x="532" y="629"/>
                    <a:pt x="54" y="11"/>
                  </a:cubicBezTo>
                  <a:cubicBezTo>
                    <a:pt x="48" y="4"/>
                    <a:pt x="41"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9"/>
            <p:cNvSpPr/>
            <p:nvPr/>
          </p:nvSpPr>
          <p:spPr>
            <a:xfrm>
              <a:off x="6131650" y="2390350"/>
              <a:ext cx="26225" cy="47650"/>
            </a:xfrm>
            <a:custGeom>
              <a:rect b="b" l="l" r="r" t="t"/>
              <a:pathLst>
                <a:path extrusionOk="0" h="1906" w="1049">
                  <a:moveTo>
                    <a:pt x="31" y="0"/>
                  </a:moveTo>
                  <a:cubicBezTo>
                    <a:pt x="16" y="0"/>
                    <a:pt x="1" y="16"/>
                    <a:pt x="8" y="36"/>
                  </a:cubicBezTo>
                  <a:cubicBezTo>
                    <a:pt x="251" y="700"/>
                    <a:pt x="612" y="1317"/>
                    <a:pt x="983" y="1892"/>
                  </a:cubicBezTo>
                  <a:cubicBezTo>
                    <a:pt x="989" y="1902"/>
                    <a:pt x="996" y="1906"/>
                    <a:pt x="1004" y="1906"/>
                  </a:cubicBezTo>
                  <a:cubicBezTo>
                    <a:pt x="1026" y="1906"/>
                    <a:pt x="1048" y="1876"/>
                    <a:pt x="1033" y="1849"/>
                  </a:cubicBezTo>
                  <a:cubicBezTo>
                    <a:pt x="658" y="1267"/>
                    <a:pt x="362" y="639"/>
                    <a:pt x="50" y="14"/>
                  </a:cubicBezTo>
                  <a:cubicBezTo>
                    <a:pt x="46" y="4"/>
                    <a:pt x="38"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9"/>
            <p:cNvSpPr/>
            <p:nvPr/>
          </p:nvSpPr>
          <p:spPr>
            <a:xfrm>
              <a:off x="6129800" y="2364200"/>
              <a:ext cx="39300" cy="62450"/>
            </a:xfrm>
            <a:custGeom>
              <a:rect b="b" l="l" r="r" t="t"/>
              <a:pathLst>
                <a:path extrusionOk="0" h="2498" w="1572">
                  <a:moveTo>
                    <a:pt x="42" y="0"/>
                  </a:moveTo>
                  <a:cubicBezTo>
                    <a:pt x="20" y="0"/>
                    <a:pt x="1" y="30"/>
                    <a:pt x="14" y="57"/>
                  </a:cubicBezTo>
                  <a:cubicBezTo>
                    <a:pt x="472" y="892"/>
                    <a:pt x="1003" y="1682"/>
                    <a:pt x="1503" y="2485"/>
                  </a:cubicBezTo>
                  <a:cubicBezTo>
                    <a:pt x="1509" y="2494"/>
                    <a:pt x="1516" y="2498"/>
                    <a:pt x="1524" y="2498"/>
                  </a:cubicBezTo>
                  <a:cubicBezTo>
                    <a:pt x="1547" y="2498"/>
                    <a:pt x="1572" y="2465"/>
                    <a:pt x="1553" y="2439"/>
                  </a:cubicBezTo>
                  <a:cubicBezTo>
                    <a:pt x="1064" y="1628"/>
                    <a:pt x="596" y="789"/>
                    <a:pt x="64" y="14"/>
                  </a:cubicBezTo>
                  <a:cubicBezTo>
                    <a:pt x="58" y="4"/>
                    <a:pt x="49"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9"/>
            <p:cNvSpPr/>
            <p:nvPr/>
          </p:nvSpPr>
          <p:spPr>
            <a:xfrm>
              <a:off x="6132650" y="2347825"/>
              <a:ext cx="42275" cy="60075"/>
            </a:xfrm>
            <a:custGeom>
              <a:rect b="b" l="l" r="r" t="t"/>
              <a:pathLst>
                <a:path extrusionOk="0" h="2403" w="1691">
                  <a:moveTo>
                    <a:pt x="56" y="1"/>
                  </a:moveTo>
                  <a:cubicBezTo>
                    <a:pt x="27" y="1"/>
                    <a:pt x="0" y="37"/>
                    <a:pt x="22" y="69"/>
                  </a:cubicBezTo>
                  <a:cubicBezTo>
                    <a:pt x="575" y="832"/>
                    <a:pt x="1132" y="1572"/>
                    <a:pt x="1625" y="2390"/>
                  </a:cubicBezTo>
                  <a:cubicBezTo>
                    <a:pt x="1631" y="2399"/>
                    <a:pt x="1638" y="2403"/>
                    <a:pt x="1645" y="2403"/>
                  </a:cubicBezTo>
                  <a:cubicBezTo>
                    <a:pt x="1667" y="2403"/>
                    <a:pt x="1691" y="2370"/>
                    <a:pt x="1675" y="2344"/>
                  </a:cubicBezTo>
                  <a:cubicBezTo>
                    <a:pt x="1200" y="1526"/>
                    <a:pt x="693" y="715"/>
                    <a:pt x="86" y="15"/>
                  </a:cubicBezTo>
                  <a:cubicBezTo>
                    <a:pt x="77" y="5"/>
                    <a:pt x="66"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9"/>
            <p:cNvSpPr/>
            <p:nvPr/>
          </p:nvSpPr>
          <p:spPr>
            <a:xfrm>
              <a:off x="6127200" y="2321900"/>
              <a:ext cx="53125" cy="69050"/>
            </a:xfrm>
            <a:custGeom>
              <a:rect b="b" l="l" r="r" t="t"/>
              <a:pathLst>
                <a:path extrusionOk="0" h="2762" w="2125">
                  <a:moveTo>
                    <a:pt x="73" y="1"/>
                  </a:moveTo>
                  <a:cubicBezTo>
                    <a:pt x="31" y="1"/>
                    <a:pt x="1" y="64"/>
                    <a:pt x="40" y="102"/>
                  </a:cubicBezTo>
                  <a:cubicBezTo>
                    <a:pt x="825" y="909"/>
                    <a:pt x="1522" y="1673"/>
                    <a:pt x="2033" y="2738"/>
                  </a:cubicBezTo>
                  <a:cubicBezTo>
                    <a:pt x="2041" y="2754"/>
                    <a:pt x="2055" y="2762"/>
                    <a:pt x="2069" y="2762"/>
                  </a:cubicBezTo>
                  <a:cubicBezTo>
                    <a:pt x="2097" y="2762"/>
                    <a:pt x="2125" y="2734"/>
                    <a:pt x="2111" y="2698"/>
                  </a:cubicBezTo>
                  <a:cubicBezTo>
                    <a:pt x="1654" y="1666"/>
                    <a:pt x="989" y="631"/>
                    <a:pt x="100" y="10"/>
                  </a:cubicBezTo>
                  <a:cubicBezTo>
                    <a:pt x="91" y="3"/>
                    <a:pt x="82"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9"/>
            <p:cNvSpPr/>
            <p:nvPr/>
          </p:nvSpPr>
          <p:spPr>
            <a:xfrm>
              <a:off x="6115675" y="2292450"/>
              <a:ext cx="63325" cy="56675"/>
            </a:xfrm>
            <a:custGeom>
              <a:rect b="b" l="l" r="r" t="t"/>
              <a:pathLst>
                <a:path extrusionOk="0" h="2267" w="2533">
                  <a:moveTo>
                    <a:pt x="34" y="0"/>
                  </a:moveTo>
                  <a:cubicBezTo>
                    <a:pt x="14" y="0"/>
                    <a:pt x="1" y="29"/>
                    <a:pt x="18" y="44"/>
                  </a:cubicBezTo>
                  <a:cubicBezTo>
                    <a:pt x="854" y="762"/>
                    <a:pt x="1686" y="1440"/>
                    <a:pt x="2446" y="2255"/>
                  </a:cubicBezTo>
                  <a:cubicBezTo>
                    <a:pt x="2455" y="2263"/>
                    <a:pt x="2465" y="2267"/>
                    <a:pt x="2474" y="2267"/>
                  </a:cubicBezTo>
                  <a:cubicBezTo>
                    <a:pt x="2504" y="2267"/>
                    <a:pt x="2532" y="2229"/>
                    <a:pt x="2507" y="2201"/>
                  </a:cubicBezTo>
                  <a:cubicBezTo>
                    <a:pt x="1754" y="1398"/>
                    <a:pt x="951" y="601"/>
                    <a:pt x="47" y="5"/>
                  </a:cubicBezTo>
                  <a:cubicBezTo>
                    <a:pt x="42" y="2"/>
                    <a:pt x="38"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9"/>
            <p:cNvSpPr/>
            <p:nvPr/>
          </p:nvSpPr>
          <p:spPr>
            <a:xfrm>
              <a:off x="6106275" y="2263025"/>
              <a:ext cx="84100" cy="72725"/>
            </a:xfrm>
            <a:custGeom>
              <a:rect b="b" l="l" r="r" t="t"/>
              <a:pathLst>
                <a:path extrusionOk="0" h="2909" w="3364">
                  <a:moveTo>
                    <a:pt x="58" y="0"/>
                  </a:moveTo>
                  <a:cubicBezTo>
                    <a:pt x="25" y="0"/>
                    <a:pt x="0" y="52"/>
                    <a:pt x="30" y="82"/>
                  </a:cubicBezTo>
                  <a:cubicBezTo>
                    <a:pt x="1091" y="1050"/>
                    <a:pt x="2216" y="1953"/>
                    <a:pt x="3294" y="2900"/>
                  </a:cubicBezTo>
                  <a:cubicBezTo>
                    <a:pt x="3301" y="2906"/>
                    <a:pt x="3308" y="2909"/>
                    <a:pt x="3314" y="2909"/>
                  </a:cubicBezTo>
                  <a:cubicBezTo>
                    <a:pt x="3342" y="2909"/>
                    <a:pt x="3363" y="2862"/>
                    <a:pt x="3337" y="2836"/>
                  </a:cubicBezTo>
                  <a:cubicBezTo>
                    <a:pt x="2344" y="1818"/>
                    <a:pt x="1245" y="793"/>
                    <a:pt x="80" y="7"/>
                  </a:cubicBezTo>
                  <a:cubicBezTo>
                    <a:pt x="72" y="3"/>
                    <a:pt x="65"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9"/>
            <p:cNvSpPr/>
            <p:nvPr/>
          </p:nvSpPr>
          <p:spPr>
            <a:xfrm>
              <a:off x="6105800" y="2248825"/>
              <a:ext cx="82125" cy="66100"/>
            </a:xfrm>
            <a:custGeom>
              <a:rect b="b" l="l" r="r" t="t"/>
              <a:pathLst>
                <a:path extrusionOk="0" h="2644" w="3285">
                  <a:moveTo>
                    <a:pt x="65" y="0"/>
                  </a:moveTo>
                  <a:cubicBezTo>
                    <a:pt x="26" y="0"/>
                    <a:pt x="0" y="65"/>
                    <a:pt x="34" y="90"/>
                  </a:cubicBezTo>
                  <a:cubicBezTo>
                    <a:pt x="1174" y="861"/>
                    <a:pt x="2217" y="1618"/>
                    <a:pt x="3189" y="2633"/>
                  </a:cubicBezTo>
                  <a:cubicBezTo>
                    <a:pt x="3196" y="2640"/>
                    <a:pt x="3205" y="2643"/>
                    <a:pt x="3213" y="2643"/>
                  </a:cubicBezTo>
                  <a:cubicBezTo>
                    <a:pt x="3248" y="2643"/>
                    <a:pt x="3285" y="2588"/>
                    <a:pt x="3256" y="2554"/>
                  </a:cubicBezTo>
                  <a:cubicBezTo>
                    <a:pt x="2391" y="1518"/>
                    <a:pt x="1282" y="546"/>
                    <a:pt x="82" y="4"/>
                  </a:cubicBezTo>
                  <a:cubicBezTo>
                    <a:pt x="76" y="1"/>
                    <a:pt x="71"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9"/>
            <p:cNvSpPr/>
            <p:nvPr/>
          </p:nvSpPr>
          <p:spPr>
            <a:xfrm>
              <a:off x="6105525" y="2223350"/>
              <a:ext cx="91575" cy="72400"/>
            </a:xfrm>
            <a:custGeom>
              <a:rect b="b" l="l" r="r" t="t"/>
              <a:pathLst>
                <a:path extrusionOk="0" h="2896" w="3663">
                  <a:moveTo>
                    <a:pt x="60" y="1"/>
                  </a:moveTo>
                  <a:cubicBezTo>
                    <a:pt x="26" y="1"/>
                    <a:pt x="1" y="58"/>
                    <a:pt x="35" y="80"/>
                  </a:cubicBezTo>
                  <a:cubicBezTo>
                    <a:pt x="1306" y="916"/>
                    <a:pt x="2595" y="1626"/>
                    <a:pt x="3574" y="2880"/>
                  </a:cubicBezTo>
                  <a:cubicBezTo>
                    <a:pt x="3582" y="2891"/>
                    <a:pt x="3592" y="2895"/>
                    <a:pt x="3602" y="2895"/>
                  </a:cubicBezTo>
                  <a:cubicBezTo>
                    <a:pt x="3633" y="2895"/>
                    <a:pt x="3663" y="2855"/>
                    <a:pt x="3638" y="2823"/>
                  </a:cubicBezTo>
                  <a:cubicBezTo>
                    <a:pt x="2710" y="1576"/>
                    <a:pt x="1392" y="701"/>
                    <a:pt x="75" y="5"/>
                  </a:cubicBezTo>
                  <a:cubicBezTo>
                    <a:pt x="70" y="2"/>
                    <a:pt x="6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9"/>
            <p:cNvSpPr/>
            <p:nvPr/>
          </p:nvSpPr>
          <p:spPr>
            <a:xfrm>
              <a:off x="6101500" y="2201150"/>
              <a:ext cx="85750" cy="60900"/>
            </a:xfrm>
            <a:custGeom>
              <a:rect b="b" l="l" r="r" t="t"/>
              <a:pathLst>
                <a:path extrusionOk="0" h="2436" w="3430">
                  <a:moveTo>
                    <a:pt x="51" y="1"/>
                  </a:moveTo>
                  <a:cubicBezTo>
                    <a:pt x="21" y="1"/>
                    <a:pt x="0" y="53"/>
                    <a:pt x="28" y="71"/>
                  </a:cubicBezTo>
                  <a:cubicBezTo>
                    <a:pt x="1160" y="839"/>
                    <a:pt x="2303" y="1547"/>
                    <a:pt x="3364" y="2428"/>
                  </a:cubicBezTo>
                  <a:cubicBezTo>
                    <a:pt x="3370" y="2434"/>
                    <a:pt x="3376" y="2436"/>
                    <a:pt x="3382" y="2436"/>
                  </a:cubicBezTo>
                  <a:cubicBezTo>
                    <a:pt x="3408" y="2436"/>
                    <a:pt x="3429" y="2391"/>
                    <a:pt x="3403" y="2368"/>
                  </a:cubicBezTo>
                  <a:cubicBezTo>
                    <a:pt x="2375" y="1486"/>
                    <a:pt x="1264" y="604"/>
                    <a:pt x="64" y="4"/>
                  </a:cubicBezTo>
                  <a:cubicBezTo>
                    <a:pt x="60" y="2"/>
                    <a:pt x="56"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9"/>
            <p:cNvSpPr/>
            <p:nvPr/>
          </p:nvSpPr>
          <p:spPr>
            <a:xfrm>
              <a:off x="6090300" y="2183250"/>
              <a:ext cx="100275" cy="70275"/>
            </a:xfrm>
            <a:custGeom>
              <a:rect b="b" l="l" r="r" t="t"/>
              <a:pathLst>
                <a:path extrusionOk="0" h="2811" w="4011">
                  <a:moveTo>
                    <a:pt x="82" y="1"/>
                  </a:moveTo>
                  <a:cubicBezTo>
                    <a:pt x="36" y="1"/>
                    <a:pt x="1" y="84"/>
                    <a:pt x="48" y="113"/>
                  </a:cubicBezTo>
                  <a:cubicBezTo>
                    <a:pt x="1376" y="931"/>
                    <a:pt x="2912" y="1484"/>
                    <a:pt x="3916" y="2795"/>
                  </a:cubicBezTo>
                  <a:cubicBezTo>
                    <a:pt x="3924" y="2806"/>
                    <a:pt x="3935" y="2811"/>
                    <a:pt x="3945" y="2811"/>
                  </a:cubicBezTo>
                  <a:cubicBezTo>
                    <a:pt x="3978" y="2811"/>
                    <a:pt x="4011" y="2766"/>
                    <a:pt x="3987" y="2731"/>
                  </a:cubicBezTo>
                  <a:cubicBezTo>
                    <a:pt x="3029" y="1434"/>
                    <a:pt x="1473" y="684"/>
                    <a:pt x="102" y="6"/>
                  </a:cubicBezTo>
                  <a:cubicBezTo>
                    <a:pt x="95" y="2"/>
                    <a:pt x="89"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9"/>
            <p:cNvSpPr/>
            <p:nvPr/>
          </p:nvSpPr>
          <p:spPr>
            <a:xfrm>
              <a:off x="6105875" y="2181425"/>
              <a:ext cx="83450" cy="43325"/>
            </a:xfrm>
            <a:custGeom>
              <a:rect b="b" l="l" r="r" t="t"/>
              <a:pathLst>
                <a:path extrusionOk="0" h="1733" w="3338">
                  <a:moveTo>
                    <a:pt x="57" y="1"/>
                  </a:moveTo>
                  <a:cubicBezTo>
                    <a:pt x="20" y="1"/>
                    <a:pt x="1" y="66"/>
                    <a:pt x="39" y="86"/>
                  </a:cubicBezTo>
                  <a:cubicBezTo>
                    <a:pt x="1103" y="628"/>
                    <a:pt x="2185" y="1118"/>
                    <a:pt x="3221" y="1724"/>
                  </a:cubicBezTo>
                  <a:cubicBezTo>
                    <a:pt x="3230" y="1730"/>
                    <a:pt x="3239" y="1732"/>
                    <a:pt x="3247" y="1732"/>
                  </a:cubicBezTo>
                  <a:cubicBezTo>
                    <a:pt x="3296" y="1732"/>
                    <a:pt x="3337" y="1658"/>
                    <a:pt x="3288" y="1625"/>
                  </a:cubicBezTo>
                  <a:cubicBezTo>
                    <a:pt x="2260" y="1007"/>
                    <a:pt x="1200" y="400"/>
                    <a:pt x="71" y="3"/>
                  </a:cubicBezTo>
                  <a:cubicBezTo>
                    <a:pt x="66" y="2"/>
                    <a:pt x="62"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9"/>
            <p:cNvSpPr/>
            <p:nvPr/>
          </p:nvSpPr>
          <p:spPr>
            <a:xfrm>
              <a:off x="6086025" y="2667175"/>
              <a:ext cx="28950" cy="17500"/>
            </a:xfrm>
            <a:custGeom>
              <a:rect b="b" l="l" r="r" t="t"/>
              <a:pathLst>
                <a:path extrusionOk="0" h="700" w="1158">
                  <a:moveTo>
                    <a:pt x="46" y="1"/>
                  </a:moveTo>
                  <a:cubicBezTo>
                    <a:pt x="20" y="1"/>
                    <a:pt x="0" y="42"/>
                    <a:pt x="26" y="66"/>
                  </a:cubicBezTo>
                  <a:cubicBezTo>
                    <a:pt x="329" y="355"/>
                    <a:pt x="701" y="555"/>
                    <a:pt x="1083" y="697"/>
                  </a:cubicBezTo>
                  <a:cubicBezTo>
                    <a:pt x="1087" y="699"/>
                    <a:pt x="1091" y="700"/>
                    <a:pt x="1095" y="700"/>
                  </a:cubicBezTo>
                  <a:cubicBezTo>
                    <a:pt x="1135" y="700"/>
                    <a:pt x="1157" y="628"/>
                    <a:pt x="1115" y="612"/>
                  </a:cubicBezTo>
                  <a:cubicBezTo>
                    <a:pt x="729" y="469"/>
                    <a:pt x="397" y="255"/>
                    <a:pt x="65" y="8"/>
                  </a:cubicBezTo>
                  <a:cubicBezTo>
                    <a:pt x="59" y="3"/>
                    <a:pt x="53"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9"/>
            <p:cNvSpPr/>
            <p:nvPr/>
          </p:nvSpPr>
          <p:spPr>
            <a:xfrm>
              <a:off x="6059475" y="2633175"/>
              <a:ext cx="74075" cy="49200"/>
            </a:xfrm>
            <a:custGeom>
              <a:rect b="b" l="l" r="r" t="t"/>
              <a:pathLst>
                <a:path extrusionOk="0" h="1968" w="2963">
                  <a:moveTo>
                    <a:pt x="47" y="0"/>
                  </a:moveTo>
                  <a:cubicBezTo>
                    <a:pt x="20" y="0"/>
                    <a:pt x="0" y="46"/>
                    <a:pt x="23" y="72"/>
                  </a:cubicBezTo>
                  <a:cubicBezTo>
                    <a:pt x="845" y="900"/>
                    <a:pt x="1852" y="1533"/>
                    <a:pt x="2906" y="1965"/>
                  </a:cubicBezTo>
                  <a:cubicBezTo>
                    <a:pt x="2909" y="1966"/>
                    <a:pt x="2913" y="1967"/>
                    <a:pt x="2917" y="1967"/>
                  </a:cubicBezTo>
                  <a:cubicBezTo>
                    <a:pt x="2946" y="1967"/>
                    <a:pt x="2963" y="1917"/>
                    <a:pt x="2931" y="1901"/>
                  </a:cubicBezTo>
                  <a:cubicBezTo>
                    <a:pt x="1881" y="1408"/>
                    <a:pt x="959" y="768"/>
                    <a:pt x="66" y="8"/>
                  </a:cubicBezTo>
                  <a:cubicBezTo>
                    <a:pt x="60" y="3"/>
                    <a:pt x="53"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9"/>
            <p:cNvSpPr/>
            <p:nvPr/>
          </p:nvSpPr>
          <p:spPr>
            <a:xfrm>
              <a:off x="6098100" y="2172600"/>
              <a:ext cx="87400" cy="21950"/>
            </a:xfrm>
            <a:custGeom>
              <a:rect b="b" l="l" r="r" t="t"/>
              <a:pathLst>
                <a:path extrusionOk="0" h="878" w="3496">
                  <a:moveTo>
                    <a:pt x="54" y="0"/>
                  </a:moveTo>
                  <a:cubicBezTo>
                    <a:pt x="20" y="0"/>
                    <a:pt x="1" y="58"/>
                    <a:pt x="39" y="74"/>
                  </a:cubicBezTo>
                  <a:cubicBezTo>
                    <a:pt x="1086" y="592"/>
                    <a:pt x="2279" y="806"/>
                    <a:pt x="3443" y="877"/>
                  </a:cubicBezTo>
                  <a:cubicBezTo>
                    <a:pt x="3444" y="878"/>
                    <a:pt x="3445" y="878"/>
                    <a:pt x="3446" y="878"/>
                  </a:cubicBezTo>
                  <a:cubicBezTo>
                    <a:pt x="3486" y="878"/>
                    <a:pt x="3495" y="806"/>
                    <a:pt x="3454" y="803"/>
                  </a:cubicBezTo>
                  <a:cubicBezTo>
                    <a:pt x="2271" y="710"/>
                    <a:pt x="1178" y="385"/>
                    <a:pt x="68" y="3"/>
                  </a:cubicBezTo>
                  <a:cubicBezTo>
                    <a:pt x="63" y="1"/>
                    <a:pt x="59"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9"/>
            <p:cNvSpPr/>
            <p:nvPr/>
          </p:nvSpPr>
          <p:spPr>
            <a:xfrm>
              <a:off x="6088625" y="2153525"/>
              <a:ext cx="109575" cy="25400"/>
            </a:xfrm>
            <a:custGeom>
              <a:rect b="b" l="l" r="r" t="t"/>
              <a:pathLst>
                <a:path extrusionOk="0" h="1016" w="4383">
                  <a:moveTo>
                    <a:pt x="47" y="0"/>
                  </a:moveTo>
                  <a:cubicBezTo>
                    <a:pt x="15" y="0"/>
                    <a:pt x="0" y="46"/>
                    <a:pt x="32" y="63"/>
                  </a:cubicBezTo>
                  <a:cubicBezTo>
                    <a:pt x="1333" y="702"/>
                    <a:pt x="2893" y="933"/>
                    <a:pt x="4332" y="1016"/>
                  </a:cubicBezTo>
                  <a:cubicBezTo>
                    <a:pt x="4375" y="1016"/>
                    <a:pt x="4382" y="948"/>
                    <a:pt x="4343" y="944"/>
                  </a:cubicBezTo>
                  <a:cubicBezTo>
                    <a:pt x="2850" y="816"/>
                    <a:pt x="1483" y="402"/>
                    <a:pt x="57" y="2"/>
                  </a:cubicBezTo>
                  <a:cubicBezTo>
                    <a:pt x="54" y="1"/>
                    <a:pt x="50"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9"/>
            <p:cNvSpPr/>
            <p:nvPr/>
          </p:nvSpPr>
          <p:spPr>
            <a:xfrm>
              <a:off x="6086050" y="2136725"/>
              <a:ext cx="104825" cy="21500"/>
            </a:xfrm>
            <a:custGeom>
              <a:rect b="b" l="l" r="r" t="t"/>
              <a:pathLst>
                <a:path extrusionOk="0" h="860" w="4193">
                  <a:moveTo>
                    <a:pt x="61" y="1"/>
                  </a:moveTo>
                  <a:cubicBezTo>
                    <a:pt x="20" y="1"/>
                    <a:pt x="1" y="61"/>
                    <a:pt x="43" y="81"/>
                  </a:cubicBezTo>
                  <a:cubicBezTo>
                    <a:pt x="1271" y="688"/>
                    <a:pt x="2774" y="842"/>
                    <a:pt x="4139" y="860"/>
                  </a:cubicBezTo>
                  <a:cubicBezTo>
                    <a:pt x="4182" y="860"/>
                    <a:pt x="4193" y="788"/>
                    <a:pt x="4150" y="784"/>
                  </a:cubicBezTo>
                  <a:cubicBezTo>
                    <a:pt x="2721" y="735"/>
                    <a:pt x="1436" y="352"/>
                    <a:pt x="74" y="3"/>
                  </a:cubicBezTo>
                  <a:cubicBezTo>
                    <a:pt x="70" y="1"/>
                    <a:pt x="66"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9"/>
            <p:cNvSpPr/>
            <p:nvPr/>
          </p:nvSpPr>
          <p:spPr>
            <a:xfrm>
              <a:off x="6079050" y="2121925"/>
              <a:ext cx="103150" cy="18525"/>
            </a:xfrm>
            <a:custGeom>
              <a:rect b="b" l="l" r="r" t="t"/>
              <a:pathLst>
                <a:path extrusionOk="0" h="741" w="4126">
                  <a:moveTo>
                    <a:pt x="50" y="0"/>
                  </a:moveTo>
                  <a:cubicBezTo>
                    <a:pt x="10" y="0"/>
                    <a:pt x="0" y="74"/>
                    <a:pt x="37" y="91"/>
                  </a:cubicBezTo>
                  <a:cubicBezTo>
                    <a:pt x="1269" y="616"/>
                    <a:pt x="2708" y="740"/>
                    <a:pt x="4048" y="740"/>
                  </a:cubicBezTo>
                  <a:cubicBezTo>
                    <a:pt x="4109" y="740"/>
                    <a:pt x="4126" y="630"/>
                    <a:pt x="4061" y="630"/>
                  </a:cubicBezTo>
                  <a:cubicBezTo>
                    <a:pt x="2669" y="619"/>
                    <a:pt x="1398" y="308"/>
                    <a:pt x="59" y="1"/>
                  </a:cubicBezTo>
                  <a:cubicBezTo>
                    <a:pt x="56" y="1"/>
                    <a:pt x="53"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9"/>
            <p:cNvSpPr/>
            <p:nvPr/>
          </p:nvSpPr>
          <p:spPr>
            <a:xfrm>
              <a:off x="6063275" y="2105425"/>
              <a:ext cx="99900" cy="15475"/>
            </a:xfrm>
            <a:custGeom>
              <a:rect b="b" l="l" r="r" t="t"/>
              <a:pathLst>
                <a:path extrusionOk="0" h="619" w="3996">
                  <a:moveTo>
                    <a:pt x="44" y="0"/>
                  </a:moveTo>
                  <a:cubicBezTo>
                    <a:pt x="14" y="0"/>
                    <a:pt x="1" y="51"/>
                    <a:pt x="32" y="61"/>
                  </a:cubicBezTo>
                  <a:cubicBezTo>
                    <a:pt x="1243" y="490"/>
                    <a:pt x="2622" y="572"/>
                    <a:pt x="3911" y="619"/>
                  </a:cubicBezTo>
                  <a:cubicBezTo>
                    <a:pt x="3912" y="619"/>
                    <a:pt x="3913" y="619"/>
                    <a:pt x="3914" y="619"/>
                  </a:cubicBezTo>
                  <a:cubicBezTo>
                    <a:pt x="3979" y="619"/>
                    <a:pt x="3995" y="505"/>
                    <a:pt x="3925" y="500"/>
                  </a:cubicBezTo>
                  <a:cubicBezTo>
                    <a:pt x="2604" y="444"/>
                    <a:pt x="1346" y="162"/>
                    <a:pt x="47" y="1"/>
                  </a:cubicBezTo>
                  <a:cubicBezTo>
                    <a:pt x="46" y="0"/>
                    <a:pt x="45"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9"/>
            <p:cNvSpPr/>
            <p:nvPr/>
          </p:nvSpPr>
          <p:spPr>
            <a:xfrm>
              <a:off x="6057125" y="2090175"/>
              <a:ext cx="92050" cy="10525"/>
            </a:xfrm>
            <a:custGeom>
              <a:rect b="b" l="l" r="r" t="t"/>
              <a:pathLst>
                <a:path extrusionOk="0" h="421" w="3682">
                  <a:moveTo>
                    <a:pt x="64" y="0"/>
                  </a:moveTo>
                  <a:cubicBezTo>
                    <a:pt x="20" y="0"/>
                    <a:pt x="1" y="79"/>
                    <a:pt x="46" y="89"/>
                  </a:cubicBezTo>
                  <a:cubicBezTo>
                    <a:pt x="888" y="350"/>
                    <a:pt x="1813" y="420"/>
                    <a:pt x="2721" y="420"/>
                  </a:cubicBezTo>
                  <a:cubicBezTo>
                    <a:pt x="3007" y="420"/>
                    <a:pt x="3292" y="413"/>
                    <a:pt x="3571" y="403"/>
                  </a:cubicBezTo>
                  <a:cubicBezTo>
                    <a:pt x="3659" y="400"/>
                    <a:pt x="3681" y="253"/>
                    <a:pt x="3596" y="253"/>
                  </a:cubicBezTo>
                  <a:cubicBezTo>
                    <a:pt x="3595" y="253"/>
                    <a:pt x="3594" y="253"/>
                    <a:pt x="3593" y="253"/>
                  </a:cubicBezTo>
                  <a:cubicBezTo>
                    <a:pt x="3451" y="259"/>
                    <a:pt x="3311" y="262"/>
                    <a:pt x="3171" y="262"/>
                  </a:cubicBezTo>
                  <a:cubicBezTo>
                    <a:pt x="2119" y="262"/>
                    <a:pt x="1114" y="107"/>
                    <a:pt x="68" y="0"/>
                  </a:cubicBezTo>
                  <a:cubicBezTo>
                    <a:pt x="66" y="0"/>
                    <a:pt x="65"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9"/>
            <p:cNvSpPr/>
            <p:nvPr/>
          </p:nvSpPr>
          <p:spPr>
            <a:xfrm>
              <a:off x="6035425" y="2074350"/>
              <a:ext cx="92150" cy="10600"/>
            </a:xfrm>
            <a:custGeom>
              <a:rect b="b" l="l" r="r" t="t"/>
              <a:pathLst>
                <a:path extrusionOk="0" h="424" w="3686">
                  <a:moveTo>
                    <a:pt x="44" y="1"/>
                  </a:moveTo>
                  <a:cubicBezTo>
                    <a:pt x="13" y="1"/>
                    <a:pt x="0" y="55"/>
                    <a:pt x="32" y="65"/>
                  </a:cubicBezTo>
                  <a:cubicBezTo>
                    <a:pt x="940" y="323"/>
                    <a:pt x="1915" y="424"/>
                    <a:pt x="2881" y="424"/>
                  </a:cubicBezTo>
                  <a:cubicBezTo>
                    <a:pt x="3131" y="424"/>
                    <a:pt x="3381" y="417"/>
                    <a:pt x="3629" y="404"/>
                  </a:cubicBezTo>
                  <a:cubicBezTo>
                    <a:pt x="3685" y="401"/>
                    <a:pt x="3685" y="294"/>
                    <a:pt x="3629" y="294"/>
                  </a:cubicBezTo>
                  <a:cubicBezTo>
                    <a:pt x="2414" y="286"/>
                    <a:pt x="1247" y="144"/>
                    <a:pt x="47" y="1"/>
                  </a:cubicBezTo>
                  <a:cubicBezTo>
                    <a:pt x="46" y="1"/>
                    <a:pt x="45"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9"/>
            <p:cNvSpPr/>
            <p:nvPr/>
          </p:nvSpPr>
          <p:spPr>
            <a:xfrm>
              <a:off x="6016275" y="2059350"/>
              <a:ext cx="92350" cy="10025"/>
            </a:xfrm>
            <a:custGeom>
              <a:rect b="b" l="l" r="r" t="t"/>
              <a:pathLst>
                <a:path extrusionOk="0" h="401" w="3694">
                  <a:moveTo>
                    <a:pt x="72" y="0"/>
                  </a:moveTo>
                  <a:cubicBezTo>
                    <a:pt x="21" y="0"/>
                    <a:pt x="1" y="94"/>
                    <a:pt x="52" y="111"/>
                  </a:cubicBezTo>
                  <a:cubicBezTo>
                    <a:pt x="699" y="317"/>
                    <a:pt x="1388" y="401"/>
                    <a:pt x="2081" y="401"/>
                  </a:cubicBezTo>
                  <a:cubicBezTo>
                    <a:pt x="2592" y="401"/>
                    <a:pt x="3107" y="355"/>
                    <a:pt x="3609" y="279"/>
                  </a:cubicBezTo>
                  <a:cubicBezTo>
                    <a:pt x="3694" y="270"/>
                    <a:pt x="3685" y="128"/>
                    <a:pt x="3606" y="128"/>
                  </a:cubicBezTo>
                  <a:cubicBezTo>
                    <a:pt x="3602" y="128"/>
                    <a:pt x="3598" y="129"/>
                    <a:pt x="3594" y="129"/>
                  </a:cubicBezTo>
                  <a:cubicBezTo>
                    <a:pt x="3164" y="195"/>
                    <a:pt x="2746" y="223"/>
                    <a:pt x="2333" y="223"/>
                  </a:cubicBezTo>
                  <a:cubicBezTo>
                    <a:pt x="1579" y="223"/>
                    <a:pt x="841" y="130"/>
                    <a:pt x="80" y="1"/>
                  </a:cubicBezTo>
                  <a:cubicBezTo>
                    <a:pt x="77" y="0"/>
                    <a:pt x="75"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9"/>
            <p:cNvSpPr/>
            <p:nvPr/>
          </p:nvSpPr>
          <p:spPr>
            <a:xfrm>
              <a:off x="5995000" y="2043025"/>
              <a:ext cx="79725" cy="9700"/>
            </a:xfrm>
            <a:custGeom>
              <a:rect b="b" l="l" r="r" t="t"/>
              <a:pathLst>
                <a:path extrusionOk="0" h="388" w="3189">
                  <a:moveTo>
                    <a:pt x="53" y="1"/>
                  </a:moveTo>
                  <a:cubicBezTo>
                    <a:pt x="19" y="1"/>
                    <a:pt x="0" y="65"/>
                    <a:pt x="39" y="75"/>
                  </a:cubicBezTo>
                  <a:cubicBezTo>
                    <a:pt x="972" y="313"/>
                    <a:pt x="1952" y="387"/>
                    <a:pt x="2927" y="387"/>
                  </a:cubicBezTo>
                  <a:cubicBezTo>
                    <a:pt x="2993" y="387"/>
                    <a:pt x="3059" y="387"/>
                    <a:pt x="3124" y="386"/>
                  </a:cubicBezTo>
                  <a:cubicBezTo>
                    <a:pt x="3177" y="386"/>
                    <a:pt x="3188" y="293"/>
                    <a:pt x="3134" y="293"/>
                  </a:cubicBezTo>
                  <a:cubicBezTo>
                    <a:pt x="3122" y="293"/>
                    <a:pt x="3109" y="293"/>
                    <a:pt x="3096" y="293"/>
                  </a:cubicBezTo>
                  <a:cubicBezTo>
                    <a:pt x="2064" y="293"/>
                    <a:pt x="1068" y="156"/>
                    <a:pt x="57" y="1"/>
                  </a:cubicBezTo>
                  <a:cubicBezTo>
                    <a:pt x="56" y="1"/>
                    <a:pt x="54"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9"/>
            <p:cNvSpPr/>
            <p:nvPr/>
          </p:nvSpPr>
          <p:spPr>
            <a:xfrm>
              <a:off x="5954925" y="2023000"/>
              <a:ext cx="101475" cy="10475"/>
            </a:xfrm>
            <a:custGeom>
              <a:rect b="b" l="l" r="r" t="t"/>
              <a:pathLst>
                <a:path extrusionOk="0" h="419" w="4059">
                  <a:moveTo>
                    <a:pt x="58" y="1"/>
                  </a:moveTo>
                  <a:cubicBezTo>
                    <a:pt x="18" y="1"/>
                    <a:pt x="0" y="74"/>
                    <a:pt x="41" y="83"/>
                  </a:cubicBezTo>
                  <a:cubicBezTo>
                    <a:pt x="909" y="332"/>
                    <a:pt x="1832" y="418"/>
                    <a:pt x="2754" y="418"/>
                  </a:cubicBezTo>
                  <a:cubicBezTo>
                    <a:pt x="3168" y="418"/>
                    <a:pt x="3582" y="401"/>
                    <a:pt x="3991" y="373"/>
                  </a:cubicBezTo>
                  <a:cubicBezTo>
                    <a:pt x="4059" y="366"/>
                    <a:pt x="4045" y="255"/>
                    <a:pt x="3983" y="255"/>
                  </a:cubicBezTo>
                  <a:cubicBezTo>
                    <a:pt x="3983" y="255"/>
                    <a:pt x="3982" y="255"/>
                    <a:pt x="3981" y="255"/>
                  </a:cubicBezTo>
                  <a:cubicBezTo>
                    <a:pt x="3762" y="266"/>
                    <a:pt x="3546" y="272"/>
                    <a:pt x="3330" y="272"/>
                  </a:cubicBezTo>
                  <a:cubicBezTo>
                    <a:pt x="2226" y="272"/>
                    <a:pt x="1160" y="133"/>
                    <a:pt x="63" y="1"/>
                  </a:cubicBezTo>
                  <a:cubicBezTo>
                    <a:pt x="61" y="1"/>
                    <a:pt x="59"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9"/>
            <p:cNvSpPr/>
            <p:nvPr/>
          </p:nvSpPr>
          <p:spPr>
            <a:xfrm>
              <a:off x="5936375" y="2003450"/>
              <a:ext cx="104400" cy="9700"/>
            </a:xfrm>
            <a:custGeom>
              <a:rect b="b" l="l" r="r" t="t"/>
              <a:pathLst>
                <a:path extrusionOk="0" h="388" w="4176">
                  <a:moveTo>
                    <a:pt x="68" y="1"/>
                  </a:moveTo>
                  <a:cubicBezTo>
                    <a:pt x="17" y="1"/>
                    <a:pt x="0" y="92"/>
                    <a:pt x="48" y="112"/>
                  </a:cubicBezTo>
                  <a:cubicBezTo>
                    <a:pt x="612" y="369"/>
                    <a:pt x="1266" y="384"/>
                    <a:pt x="1883" y="387"/>
                  </a:cubicBezTo>
                  <a:cubicBezTo>
                    <a:pt x="1976" y="388"/>
                    <a:pt x="2070" y="388"/>
                    <a:pt x="2163" y="388"/>
                  </a:cubicBezTo>
                  <a:cubicBezTo>
                    <a:pt x="2809" y="388"/>
                    <a:pt x="3455" y="378"/>
                    <a:pt x="4101" y="369"/>
                  </a:cubicBezTo>
                  <a:cubicBezTo>
                    <a:pt x="4162" y="369"/>
                    <a:pt x="4176" y="269"/>
                    <a:pt x="4116" y="265"/>
                  </a:cubicBezTo>
                  <a:cubicBezTo>
                    <a:pt x="2751" y="251"/>
                    <a:pt x="1401" y="301"/>
                    <a:pt x="76" y="1"/>
                  </a:cubicBezTo>
                  <a:cubicBezTo>
                    <a:pt x="73" y="1"/>
                    <a:pt x="70"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9"/>
            <p:cNvSpPr/>
            <p:nvPr/>
          </p:nvSpPr>
          <p:spPr>
            <a:xfrm>
              <a:off x="5906875" y="1986775"/>
              <a:ext cx="118800" cy="16150"/>
            </a:xfrm>
            <a:custGeom>
              <a:rect b="b" l="l" r="r" t="t"/>
              <a:pathLst>
                <a:path extrusionOk="0" h="646" w="4752">
                  <a:moveTo>
                    <a:pt x="50" y="0"/>
                  </a:moveTo>
                  <a:cubicBezTo>
                    <a:pt x="12" y="0"/>
                    <a:pt x="1" y="66"/>
                    <a:pt x="35" y="79"/>
                  </a:cubicBezTo>
                  <a:cubicBezTo>
                    <a:pt x="1126" y="515"/>
                    <a:pt x="2370" y="646"/>
                    <a:pt x="3582" y="646"/>
                  </a:cubicBezTo>
                  <a:cubicBezTo>
                    <a:pt x="3950" y="646"/>
                    <a:pt x="4314" y="634"/>
                    <a:pt x="4670" y="614"/>
                  </a:cubicBezTo>
                  <a:cubicBezTo>
                    <a:pt x="4751" y="608"/>
                    <a:pt x="4739" y="472"/>
                    <a:pt x="4660" y="472"/>
                  </a:cubicBezTo>
                  <a:cubicBezTo>
                    <a:pt x="4659" y="472"/>
                    <a:pt x="4658" y="472"/>
                    <a:pt x="4656" y="472"/>
                  </a:cubicBezTo>
                  <a:cubicBezTo>
                    <a:pt x="4463" y="483"/>
                    <a:pt x="4272" y="487"/>
                    <a:pt x="4083" y="487"/>
                  </a:cubicBezTo>
                  <a:cubicBezTo>
                    <a:pt x="2706" y="487"/>
                    <a:pt x="1415" y="233"/>
                    <a:pt x="56" y="1"/>
                  </a:cubicBezTo>
                  <a:cubicBezTo>
                    <a:pt x="54" y="0"/>
                    <a:pt x="52"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9"/>
            <p:cNvSpPr/>
            <p:nvPr/>
          </p:nvSpPr>
          <p:spPr>
            <a:xfrm>
              <a:off x="5862775" y="1962925"/>
              <a:ext cx="120875" cy="24300"/>
            </a:xfrm>
            <a:custGeom>
              <a:rect b="b" l="l" r="r" t="t"/>
              <a:pathLst>
                <a:path extrusionOk="0" h="972" w="4835">
                  <a:moveTo>
                    <a:pt x="39" y="0"/>
                  </a:moveTo>
                  <a:cubicBezTo>
                    <a:pt x="5" y="0"/>
                    <a:pt x="1" y="56"/>
                    <a:pt x="27" y="72"/>
                  </a:cubicBezTo>
                  <a:cubicBezTo>
                    <a:pt x="314" y="222"/>
                    <a:pt x="620" y="329"/>
                    <a:pt x="942" y="411"/>
                  </a:cubicBezTo>
                  <a:cubicBezTo>
                    <a:pt x="942" y="426"/>
                    <a:pt x="945" y="436"/>
                    <a:pt x="956" y="441"/>
                  </a:cubicBezTo>
                  <a:cubicBezTo>
                    <a:pt x="2160" y="826"/>
                    <a:pt x="3467" y="937"/>
                    <a:pt x="4735" y="972"/>
                  </a:cubicBezTo>
                  <a:cubicBezTo>
                    <a:pt x="4813" y="972"/>
                    <a:pt x="4835" y="837"/>
                    <a:pt x="4753" y="833"/>
                  </a:cubicBezTo>
                  <a:cubicBezTo>
                    <a:pt x="4095" y="815"/>
                    <a:pt x="3449" y="747"/>
                    <a:pt x="2809" y="658"/>
                  </a:cubicBezTo>
                  <a:lnTo>
                    <a:pt x="2809" y="658"/>
                  </a:lnTo>
                  <a:cubicBezTo>
                    <a:pt x="2967" y="665"/>
                    <a:pt x="3127" y="669"/>
                    <a:pt x="3281" y="672"/>
                  </a:cubicBezTo>
                  <a:cubicBezTo>
                    <a:pt x="3282" y="672"/>
                    <a:pt x="3283" y="672"/>
                    <a:pt x="3284" y="672"/>
                  </a:cubicBezTo>
                  <a:cubicBezTo>
                    <a:pt x="3328" y="672"/>
                    <a:pt x="3337" y="597"/>
                    <a:pt x="3292" y="594"/>
                  </a:cubicBezTo>
                  <a:cubicBezTo>
                    <a:pt x="2160" y="561"/>
                    <a:pt x="1138" y="222"/>
                    <a:pt x="45" y="1"/>
                  </a:cubicBezTo>
                  <a:cubicBezTo>
                    <a:pt x="43" y="0"/>
                    <a:pt x="41"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9"/>
            <p:cNvSpPr/>
            <p:nvPr/>
          </p:nvSpPr>
          <p:spPr>
            <a:xfrm>
              <a:off x="5847425" y="1949525"/>
              <a:ext cx="93125" cy="17100"/>
            </a:xfrm>
            <a:custGeom>
              <a:rect b="b" l="l" r="r" t="t"/>
              <a:pathLst>
                <a:path extrusionOk="0" h="684" w="3725">
                  <a:moveTo>
                    <a:pt x="72" y="1"/>
                  </a:moveTo>
                  <a:cubicBezTo>
                    <a:pt x="22" y="1"/>
                    <a:pt x="0" y="87"/>
                    <a:pt x="49" y="101"/>
                  </a:cubicBezTo>
                  <a:cubicBezTo>
                    <a:pt x="1185" y="476"/>
                    <a:pt x="2452" y="576"/>
                    <a:pt x="3645" y="683"/>
                  </a:cubicBezTo>
                  <a:cubicBezTo>
                    <a:pt x="3647" y="684"/>
                    <a:pt x="3649" y="684"/>
                    <a:pt x="3651" y="684"/>
                  </a:cubicBezTo>
                  <a:cubicBezTo>
                    <a:pt x="3714" y="684"/>
                    <a:pt x="3725" y="576"/>
                    <a:pt x="3663" y="569"/>
                  </a:cubicBezTo>
                  <a:cubicBezTo>
                    <a:pt x="2452" y="448"/>
                    <a:pt x="1277" y="155"/>
                    <a:pt x="77" y="1"/>
                  </a:cubicBezTo>
                  <a:cubicBezTo>
                    <a:pt x="75" y="1"/>
                    <a:pt x="74"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9"/>
            <p:cNvSpPr/>
            <p:nvPr/>
          </p:nvSpPr>
          <p:spPr>
            <a:xfrm>
              <a:off x="5838725" y="1931125"/>
              <a:ext cx="82000" cy="19150"/>
            </a:xfrm>
            <a:custGeom>
              <a:rect b="b" l="l" r="r" t="t"/>
              <a:pathLst>
                <a:path extrusionOk="0" h="766" w="3280">
                  <a:moveTo>
                    <a:pt x="64" y="0"/>
                  </a:moveTo>
                  <a:cubicBezTo>
                    <a:pt x="13" y="0"/>
                    <a:pt x="0" y="92"/>
                    <a:pt x="46" y="112"/>
                  </a:cubicBezTo>
                  <a:cubicBezTo>
                    <a:pt x="1000" y="548"/>
                    <a:pt x="2140" y="698"/>
                    <a:pt x="3183" y="765"/>
                  </a:cubicBezTo>
                  <a:cubicBezTo>
                    <a:pt x="3185" y="766"/>
                    <a:pt x="3187" y="766"/>
                    <a:pt x="3189" y="766"/>
                  </a:cubicBezTo>
                  <a:cubicBezTo>
                    <a:pt x="3266" y="766"/>
                    <a:pt x="3280" y="633"/>
                    <a:pt x="3201" y="627"/>
                  </a:cubicBezTo>
                  <a:cubicBezTo>
                    <a:pt x="2122" y="523"/>
                    <a:pt x="1122" y="234"/>
                    <a:pt x="76" y="2"/>
                  </a:cubicBezTo>
                  <a:cubicBezTo>
                    <a:pt x="72" y="1"/>
                    <a:pt x="68"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9"/>
            <p:cNvSpPr/>
            <p:nvPr/>
          </p:nvSpPr>
          <p:spPr>
            <a:xfrm>
              <a:off x="5830375" y="1913925"/>
              <a:ext cx="73850" cy="20400"/>
            </a:xfrm>
            <a:custGeom>
              <a:rect b="b" l="l" r="r" t="t"/>
              <a:pathLst>
                <a:path extrusionOk="0" h="816" w="2954">
                  <a:moveTo>
                    <a:pt x="46" y="0"/>
                  </a:moveTo>
                  <a:cubicBezTo>
                    <a:pt x="8" y="0"/>
                    <a:pt x="1" y="62"/>
                    <a:pt x="31" y="79"/>
                  </a:cubicBezTo>
                  <a:cubicBezTo>
                    <a:pt x="884" y="518"/>
                    <a:pt x="1913" y="686"/>
                    <a:pt x="2856" y="815"/>
                  </a:cubicBezTo>
                  <a:cubicBezTo>
                    <a:pt x="2859" y="815"/>
                    <a:pt x="2861" y="815"/>
                    <a:pt x="2864" y="815"/>
                  </a:cubicBezTo>
                  <a:cubicBezTo>
                    <a:pt x="2939" y="815"/>
                    <a:pt x="2953" y="682"/>
                    <a:pt x="2874" y="672"/>
                  </a:cubicBezTo>
                  <a:cubicBezTo>
                    <a:pt x="1902" y="540"/>
                    <a:pt x="1002" y="225"/>
                    <a:pt x="52" y="1"/>
                  </a:cubicBezTo>
                  <a:cubicBezTo>
                    <a:pt x="50" y="0"/>
                    <a:pt x="48"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9"/>
            <p:cNvSpPr/>
            <p:nvPr/>
          </p:nvSpPr>
          <p:spPr>
            <a:xfrm>
              <a:off x="5821075" y="1895475"/>
              <a:ext cx="81700" cy="23750"/>
            </a:xfrm>
            <a:custGeom>
              <a:rect b="b" l="l" r="r" t="t"/>
              <a:pathLst>
                <a:path extrusionOk="0" h="950" w="3268">
                  <a:moveTo>
                    <a:pt x="77" y="0"/>
                  </a:moveTo>
                  <a:cubicBezTo>
                    <a:pt x="26" y="0"/>
                    <a:pt x="1" y="80"/>
                    <a:pt x="53" y="106"/>
                  </a:cubicBezTo>
                  <a:cubicBezTo>
                    <a:pt x="985" y="606"/>
                    <a:pt x="2128" y="803"/>
                    <a:pt x="3167" y="949"/>
                  </a:cubicBezTo>
                  <a:cubicBezTo>
                    <a:pt x="3170" y="949"/>
                    <a:pt x="3173" y="949"/>
                    <a:pt x="3176" y="949"/>
                  </a:cubicBezTo>
                  <a:cubicBezTo>
                    <a:pt x="3251" y="949"/>
                    <a:pt x="3268" y="820"/>
                    <a:pt x="3188" y="806"/>
                  </a:cubicBezTo>
                  <a:cubicBezTo>
                    <a:pt x="2110" y="649"/>
                    <a:pt x="1131" y="278"/>
                    <a:pt x="93" y="2"/>
                  </a:cubicBezTo>
                  <a:cubicBezTo>
                    <a:pt x="87" y="1"/>
                    <a:pt x="8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9"/>
            <p:cNvSpPr/>
            <p:nvPr/>
          </p:nvSpPr>
          <p:spPr>
            <a:xfrm>
              <a:off x="5810675" y="1878975"/>
              <a:ext cx="80175" cy="23450"/>
            </a:xfrm>
            <a:custGeom>
              <a:rect b="b" l="l" r="r" t="t"/>
              <a:pathLst>
                <a:path extrusionOk="0" h="938" w="3207">
                  <a:moveTo>
                    <a:pt x="71" y="0"/>
                  </a:moveTo>
                  <a:cubicBezTo>
                    <a:pt x="34" y="0"/>
                    <a:pt x="1" y="54"/>
                    <a:pt x="41" y="80"/>
                  </a:cubicBezTo>
                  <a:cubicBezTo>
                    <a:pt x="908" y="644"/>
                    <a:pt x="2098" y="824"/>
                    <a:pt x="3108" y="938"/>
                  </a:cubicBezTo>
                  <a:cubicBezTo>
                    <a:pt x="3110" y="938"/>
                    <a:pt x="3112" y="938"/>
                    <a:pt x="3114" y="938"/>
                  </a:cubicBezTo>
                  <a:cubicBezTo>
                    <a:pt x="3191" y="938"/>
                    <a:pt x="3206" y="805"/>
                    <a:pt x="3130" y="794"/>
                  </a:cubicBezTo>
                  <a:cubicBezTo>
                    <a:pt x="2572" y="730"/>
                    <a:pt x="2026" y="627"/>
                    <a:pt x="1490" y="477"/>
                  </a:cubicBezTo>
                  <a:cubicBezTo>
                    <a:pt x="1012" y="338"/>
                    <a:pt x="558" y="123"/>
                    <a:pt x="80" y="2"/>
                  </a:cubicBezTo>
                  <a:cubicBezTo>
                    <a:pt x="77" y="1"/>
                    <a:pt x="74"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9"/>
            <p:cNvSpPr/>
            <p:nvPr/>
          </p:nvSpPr>
          <p:spPr>
            <a:xfrm>
              <a:off x="5808000" y="1856075"/>
              <a:ext cx="66900" cy="29425"/>
            </a:xfrm>
            <a:custGeom>
              <a:rect b="b" l="l" r="r" t="t"/>
              <a:pathLst>
                <a:path extrusionOk="0" h="1177" w="2676">
                  <a:moveTo>
                    <a:pt x="65" y="1"/>
                  </a:moveTo>
                  <a:cubicBezTo>
                    <a:pt x="43" y="1"/>
                    <a:pt x="21" y="16"/>
                    <a:pt x="19" y="47"/>
                  </a:cubicBezTo>
                  <a:cubicBezTo>
                    <a:pt x="1" y="429"/>
                    <a:pt x="444" y="497"/>
                    <a:pt x="708" y="604"/>
                  </a:cubicBezTo>
                  <a:cubicBezTo>
                    <a:pt x="1315" y="843"/>
                    <a:pt x="1936" y="1021"/>
                    <a:pt x="2572" y="1175"/>
                  </a:cubicBezTo>
                  <a:cubicBezTo>
                    <a:pt x="2576" y="1176"/>
                    <a:pt x="2581" y="1176"/>
                    <a:pt x="2585" y="1176"/>
                  </a:cubicBezTo>
                  <a:cubicBezTo>
                    <a:pt x="2647" y="1176"/>
                    <a:pt x="2675" y="1049"/>
                    <a:pt x="2608" y="1032"/>
                  </a:cubicBezTo>
                  <a:cubicBezTo>
                    <a:pt x="2180" y="925"/>
                    <a:pt x="1758" y="797"/>
                    <a:pt x="1344" y="650"/>
                  </a:cubicBezTo>
                  <a:cubicBezTo>
                    <a:pt x="1058" y="550"/>
                    <a:pt x="237" y="375"/>
                    <a:pt x="105" y="29"/>
                  </a:cubicBezTo>
                  <a:cubicBezTo>
                    <a:pt x="98" y="10"/>
                    <a:pt x="82"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9"/>
            <p:cNvSpPr/>
            <p:nvPr/>
          </p:nvSpPr>
          <p:spPr>
            <a:xfrm>
              <a:off x="5797925" y="1838425"/>
              <a:ext cx="68425" cy="29700"/>
            </a:xfrm>
            <a:custGeom>
              <a:rect b="b" l="l" r="r" t="t"/>
              <a:pathLst>
                <a:path extrusionOk="0" h="1188" w="2737">
                  <a:moveTo>
                    <a:pt x="228" y="0"/>
                  </a:moveTo>
                  <a:cubicBezTo>
                    <a:pt x="208" y="0"/>
                    <a:pt x="188" y="9"/>
                    <a:pt x="172" y="31"/>
                  </a:cubicBezTo>
                  <a:cubicBezTo>
                    <a:pt x="0" y="267"/>
                    <a:pt x="393" y="377"/>
                    <a:pt x="515" y="431"/>
                  </a:cubicBezTo>
                  <a:cubicBezTo>
                    <a:pt x="1193" y="728"/>
                    <a:pt x="1893" y="970"/>
                    <a:pt x="2600" y="1185"/>
                  </a:cubicBezTo>
                  <a:cubicBezTo>
                    <a:pt x="2607" y="1187"/>
                    <a:pt x="2613" y="1188"/>
                    <a:pt x="2620" y="1188"/>
                  </a:cubicBezTo>
                  <a:cubicBezTo>
                    <a:pt x="2694" y="1188"/>
                    <a:pt x="2736" y="1064"/>
                    <a:pt x="2657" y="1038"/>
                  </a:cubicBezTo>
                  <a:cubicBezTo>
                    <a:pt x="2446" y="970"/>
                    <a:pt x="247" y="209"/>
                    <a:pt x="286" y="95"/>
                  </a:cubicBezTo>
                  <a:cubicBezTo>
                    <a:pt x="305" y="42"/>
                    <a:pt x="269"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9"/>
            <p:cNvSpPr/>
            <p:nvPr/>
          </p:nvSpPr>
          <p:spPr>
            <a:xfrm>
              <a:off x="5815200" y="1825875"/>
              <a:ext cx="26050" cy="16550"/>
            </a:xfrm>
            <a:custGeom>
              <a:rect b="b" l="l" r="r" t="t"/>
              <a:pathLst>
                <a:path extrusionOk="0" h="662" w="1042">
                  <a:moveTo>
                    <a:pt x="103" y="0"/>
                  </a:moveTo>
                  <a:cubicBezTo>
                    <a:pt x="49" y="0"/>
                    <a:pt x="0" y="79"/>
                    <a:pt x="41" y="126"/>
                  </a:cubicBezTo>
                  <a:cubicBezTo>
                    <a:pt x="245" y="376"/>
                    <a:pt x="610" y="526"/>
                    <a:pt x="891" y="655"/>
                  </a:cubicBezTo>
                  <a:cubicBezTo>
                    <a:pt x="902" y="659"/>
                    <a:pt x="912" y="662"/>
                    <a:pt x="922" y="662"/>
                  </a:cubicBezTo>
                  <a:cubicBezTo>
                    <a:pt x="1000" y="662"/>
                    <a:pt x="1041" y="521"/>
                    <a:pt x="956" y="483"/>
                  </a:cubicBezTo>
                  <a:cubicBezTo>
                    <a:pt x="799" y="408"/>
                    <a:pt x="641" y="322"/>
                    <a:pt x="491" y="230"/>
                  </a:cubicBezTo>
                  <a:cubicBezTo>
                    <a:pt x="370" y="154"/>
                    <a:pt x="256" y="58"/>
                    <a:pt x="124" y="4"/>
                  </a:cubicBezTo>
                  <a:cubicBezTo>
                    <a:pt x="117" y="1"/>
                    <a:pt x="110"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9"/>
            <p:cNvSpPr/>
            <p:nvPr/>
          </p:nvSpPr>
          <p:spPr>
            <a:xfrm>
              <a:off x="5816400" y="1816750"/>
              <a:ext cx="24400" cy="18550"/>
            </a:xfrm>
            <a:custGeom>
              <a:rect b="b" l="l" r="r" t="t"/>
              <a:pathLst>
                <a:path extrusionOk="0" h="742" w="976">
                  <a:moveTo>
                    <a:pt x="114" y="0"/>
                  </a:moveTo>
                  <a:cubicBezTo>
                    <a:pt x="100" y="0"/>
                    <a:pt x="86" y="1"/>
                    <a:pt x="72" y="2"/>
                  </a:cubicBezTo>
                  <a:cubicBezTo>
                    <a:pt x="1" y="5"/>
                    <a:pt x="1" y="112"/>
                    <a:pt x="51" y="138"/>
                  </a:cubicBezTo>
                  <a:cubicBezTo>
                    <a:pt x="208" y="209"/>
                    <a:pt x="369" y="252"/>
                    <a:pt x="511" y="352"/>
                  </a:cubicBezTo>
                  <a:cubicBezTo>
                    <a:pt x="654" y="448"/>
                    <a:pt x="776" y="577"/>
                    <a:pt x="879" y="723"/>
                  </a:cubicBezTo>
                  <a:cubicBezTo>
                    <a:pt x="887" y="736"/>
                    <a:pt x="899" y="742"/>
                    <a:pt x="911" y="742"/>
                  </a:cubicBezTo>
                  <a:cubicBezTo>
                    <a:pt x="942" y="742"/>
                    <a:pt x="975" y="706"/>
                    <a:pt x="957" y="669"/>
                  </a:cubicBezTo>
                  <a:cubicBezTo>
                    <a:pt x="809" y="322"/>
                    <a:pt x="488" y="0"/>
                    <a:pt x="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39"/>
          <p:cNvGrpSpPr/>
          <p:nvPr/>
        </p:nvGrpSpPr>
        <p:grpSpPr>
          <a:xfrm>
            <a:off x="4932936" y="4576136"/>
            <a:ext cx="1350734" cy="1347031"/>
            <a:chOff x="5577875" y="1844250"/>
            <a:chExt cx="738550" cy="736525"/>
          </a:xfrm>
        </p:grpSpPr>
        <p:sp>
          <p:nvSpPr>
            <p:cNvPr id="4285" name="Google Shape;4285;p39"/>
            <p:cNvSpPr/>
            <p:nvPr/>
          </p:nvSpPr>
          <p:spPr>
            <a:xfrm>
              <a:off x="5577875" y="1844250"/>
              <a:ext cx="738550" cy="736525"/>
            </a:xfrm>
            <a:custGeom>
              <a:rect b="b" l="l" r="r" t="t"/>
              <a:pathLst>
                <a:path extrusionOk="0" h="29461" w="29542">
                  <a:moveTo>
                    <a:pt x="16664" y="994"/>
                  </a:moveTo>
                  <a:cubicBezTo>
                    <a:pt x="17473" y="994"/>
                    <a:pt x="18216" y="1220"/>
                    <a:pt x="18959" y="1553"/>
                  </a:cubicBezTo>
                  <a:cubicBezTo>
                    <a:pt x="19974" y="2003"/>
                    <a:pt x="20999" y="2428"/>
                    <a:pt x="22010" y="2881"/>
                  </a:cubicBezTo>
                  <a:cubicBezTo>
                    <a:pt x="23217" y="3424"/>
                    <a:pt x="24159" y="4284"/>
                    <a:pt x="24899" y="5370"/>
                  </a:cubicBezTo>
                  <a:cubicBezTo>
                    <a:pt x="25295" y="5949"/>
                    <a:pt x="25653" y="6559"/>
                    <a:pt x="26020" y="7159"/>
                  </a:cubicBezTo>
                  <a:cubicBezTo>
                    <a:pt x="26256" y="7552"/>
                    <a:pt x="26467" y="7959"/>
                    <a:pt x="26721" y="8342"/>
                  </a:cubicBezTo>
                  <a:cubicBezTo>
                    <a:pt x="27370" y="9334"/>
                    <a:pt x="27845" y="10409"/>
                    <a:pt x="28288" y="11509"/>
                  </a:cubicBezTo>
                  <a:cubicBezTo>
                    <a:pt x="28974" y="13209"/>
                    <a:pt x="29017" y="14937"/>
                    <a:pt x="28610" y="16694"/>
                  </a:cubicBezTo>
                  <a:cubicBezTo>
                    <a:pt x="28188" y="18523"/>
                    <a:pt x="27484" y="20251"/>
                    <a:pt x="26635" y="21919"/>
                  </a:cubicBezTo>
                  <a:cubicBezTo>
                    <a:pt x="25913" y="23330"/>
                    <a:pt x="24870" y="24469"/>
                    <a:pt x="23571" y="25359"/>
                  </a:cubicBezTo>
                  <a:cubicBezTo>
                    <a:pt x="23110" y="25677"/>
                    <a:pt x="22592" y="25919"/>
                    <a:pt x="22071" y="26122"/>
                  </a:cubicBezTo>
                  <a:cubicBezTo>
                    <a:pt x="20560" y="26709"/>
                    <a:pt x="19035" y="27258"/>
                    <a:pt x="17517" y="27820"/>
                  </a:cubicBezTo>
                  <a:cubicBezTo>
                    <a:pt x="16242" y="28284"/>
                    <a:pt x="14952" y="28511"/>
                    <a:pt x="13645" y="28511"/>
                  </a:cubicBezTo>
                  <a:cubicBezTo>
                    <a:pt x="12844" y="28511"/>
                    <a:pt x="12037" y="28426"/>
                    <a:pt x="11224" y="28258"/>
                  </a:cubicBezTo>
                  <a:cubicBezTo>
                    <a:pt x="11121" y="28237"/>
                    <a:pt x="11014" y="28219"/>
                    <a:pt x="10917" y="28176"/>
                  </a:cubicBezTo>
                  <a:cubicBezTo>
                    <a:pt x="9536" y="27566"/>
                    <a:pt x="8117" y="27016"/>
                    <a:pt x="6782" y="26315"/>
                  </a:cubicBezTo>
                  <a:cubicBezTo>
                    <a:pt x="4667" y="25209"/>
                    <a:pt x="3150" y="23505"/>
                    <a:pt x="2157" y="21330"/>
                  </a:cubicBezTo>
                  <a:cubicBezTo>
                    <a:pt x="1432" y="19737"/>
                    <a:pt x="900" y="18080"/>
                    <a:pt x="607" y="16356"/>
                  </a:cubicBezTo>
                  <a:cubicBezTo>
                    <a:pt x="518" y="15827"/>
                    <a:pt x="564" y="15266"/>
                    <a:pt x="611" y="14727"/>
                  </a:cubicBezTo>
                  <a:cubicBezTo>
                    <a:pt x="671" y="14063"/>
                    <a:pt x="785" y="13399"/>
                    <a:pt x="904" y="12741"/>
                  </a:cubicBezTo>
                  <a:cubicBezTo>
                    <a:pt x="1107" y="11577"/>
                    <a:pt x="1625" y="10534"/>
                    <a:pt x="2257" y="9552"/>
                  </a:cubicBezTo>
                  <a:cubicBezTo>
                    <a:pt x="2546" y="9102"/>
                    <a:pt x="2686" y="8637"/>
                    <a:pt x="2625" y="8102"/>
                  </a:cubicBezTo>
                  <a:cubicBezTo>
                    <a:pt x="2564" y="7613"/>
                    <a:pt x="2682" y="7142"/>
                    <a:pt x="2953" y="6738"/>
                  </a:cubicBezTo>
                  <a:cubicBezTo>
                    <a:pt x="3314" y="6202"/>
                    <a:pt x="3724" y="5698"/>
                    <a:pt x="4114" y="5181"/>
                  </a:cubicBezTo>
                  <a:cubicBezTo>
                    <a:pt x="4146" y="5209"/>
                    <a:pt x="4182" y="5242"/>
                    <a:pt x="4217" y="5270"/>
                  </a:cubicBezTo>
                  <a:cubicBezTo>
                    <a:pt x="4161" y="5395"/>
                    <a:pt x="4110" y="5524"/>
                    <a:pt x="4050" y="5649"/>
                  </a:cubicBezTo>
                  <a:cubicBezTo>
                    <a:pt x="3675" y="6399"/>
                    <a:pt x="3457" y="7195"/>
                    <a:pt x="3407" y="8031"/>
                  </a:cubicBezTo>
                  <a:cubicBezTo>
                    <a:pt x="3343" y="9159"/>
                    <a:pt x="3039" y="10202"/>
                    <a:pt x="2446" y="11177"/>
                  </a:cubicBezTo>
                  <a:cubicBezTo>
                    <a:pt x="1896" y="12084"/>
                    <a:pt x="1514" y="13066"/>
                    <a:pt x="1311" y="14120"/>
                  </a:cubicBezTo>
                  <a:cubicBezTo>
                    <a:pt x="1171" y="14838"/>
                    <a:pt x="1136" y="15548"/>
                    <a:pt x="1257" y="16270"/>
                  </a:cubicBezTo>
                  <a:cubicBezTo>
                    <a:pt x="1565" y="18098"/>
                    <a:pt x="2146" y="19823"/>
                    <a:pt x="3172" y="21380"/>
                  </a:cubicBezTo>
                  <a:cubicBezTo>
                    <a:pt x="3478" y="21848"/>
                    <a:pt x="3861" y="22270"/>
                    <a:pt x="4210" y="22709"/>
                  </a:cubicBezTo>
                  <a:cubicBezTo>
                    <a:pt x="4249" y="22759"/>
                    <a:pt x="4307" y="22792"/>
                    <a:pt x="4408" y="22792"/>
                  </a:cubicBezTo>
                  <a:cubicBezTo>
                    <a:pt x="4430" y="22792"/>
                    <a:pt x="4453" y="22791"/>
                    <a:pt x="4479" y="22787"/>
                  </a:cubicBezTo>
                  <a:cubicBezTo>
                    <a:pt x="4336" y="22577"/>
                    <a:pt x="4207" y="22359"/>
                    <a:pt x="4054" y="22158"/>
                  </a:cubicBezTo>
                  <a:cubicBezTo>
                    <a:pt x="2907" y="20688"/>
                    <a:pt x="2339" y="18977"/>
                    <a:pt x="2032" y="17170"/>
                  </a:cubicBezTo>
                  <a:cubicBezTo>
                    <a:pt x="1939" y="16613"/>
                    <a:pt x="1828" y="16051"/>
                    <a:pt x="1817" y="15494"/>
                  </a:cubicBezTo>
                  <a:cubicBezTo>
                    <a:pt x="1786" y="14024"/>
                    <a:pt x="2153" y="12623"/>
                    <a:pt x="2803" y="11316"/>
                  </a:cubicBezTo>
                  <a:cubicBezTo>
                    <a:pt x="3286" y="10348"/>
                    <a:pt x="3646" y="9349"/>
                    <a:pt x="3928" y="8306"/>
                  </a:cubicBezTo>
                  <a:cubicBezTo>
                    <a:pt x="4153" y="7477"/>
                    <a:pt x="4461" y="6670"/>
                    <a:pt x="4743" y="5852"/>
                  </a:cubicBezTo>
                  <a:cubicBezTo>
                    <a:pt x="5031" y="5009"/>
                    <a:pt x="5575" y="4345"/>
                    <a:pt x="6267" y="3806"/>
                  </a:cubicBezTo>
                  <a:cubicBezTo>
                    <a:pt x="6867" y="3338"/>
                    <a:pt x="7492" y="2913"/>
                    <a:pt x="8110" y="2471"/>
                  </a:cubicBezTo>
                  <a:cubicBezTo>
                    <a:pt x="8246" y="2374"/>
                    <a:pt x="8389" y="2278"/>
                    <a:pt x="8503" y="2135"/>
                  </a:cubicBezTo>
                  <a:lnTo>
                    <a:pt x="8503" y="2135"/>
                  </a:lnTo>
                  <a:cubicBezTo>
                    <a:pt x="7796" y="2260"/>
                    <a:pt x="7196" y="2624"/>
                    <a:pt x="6610" y="2999"/>
                  </a:cubicBezTo>
                  <a:cubicBezTo>
                    <a:pt x="6025" y="3371"/>
                    <a:pt x="5475" y="3795"/>
                    <a:pt x="4881" y="4177"/>
                  </a:cubicBezTo>
                  <a:cubicBezTo>
                    <a:pt x="5217" y="3567"/>
                    <a:pt x="5575" y="2970"/>
                    <a:pt x="6142" y="2538"/>
                  </a:cubicBezTo>
                  <a:cubicBezTo>
                    <a:pt x="7157" y="1770"/>
                    <a:pt x="8282" y="1249"/>
                    <a:pt x="9553" y="1081"/>
                  </a:cubicBezTo>
                  <a:cubicBezTo>
                    <a:pt x="9695" y="1063"/>
                    <a:pt x="9836" y="1051"/>
                    <a:pt x="9977" y="1051"/>
                  </a:cubicBezTo>
                  <a:cubicBezTo>
                    <a:pt x="10201" y="1051"/>
                    <a:pt x="10423" y="1083"/>
                    <a:pt x="10642" y="1177"/>
                  </a:cubicBezTo>
                  <a:cubicBezTo>
                    <a:pt x="10982" y="1323"/>
                    <a:pt x="11338" y="1368"/>
                    <a:pt x="11697" y="1368"/>
                  </a:cubicBezTo>
                  <a:cubicBezTo>
                    <a:pt x="11847" y="1368"/>
                    <a:pt x="11999" y="1360"/>
                    <a:pt x="12150" y="1349"/>
                  </a:cubicBezTo>
                  <a:cubicBezTo>
                    <a:pt x="13449" y="1256"/>
                    <a:pt x="14760" y="1220"/>
                    <a:pt x="16045" y="1038"/>
                  </a:cubicBezTo>
                  <a:cubicBezTo>
                    <a:pt x="16256" y="1008"/>
                    <a:pt x="16462" y="994"/>
                    <a:pt x="16664" y="994"/>
                  </a:cubicBezTo>
                  <a:close/>
                  <a:moveTo>
                    <a:pt x="16893" y="1"/>
                  </a:moveTo>
                  <a:cubicBezTo>
                    <a:pt x="16643" y="1"/>
                    <a:pt x="16391" y="27"/>
                    <a:pt x="16135" y="84"/>
                  </a:cubicBezTo>
                  <a:cubicBezTo>
                    <a:pt x="15985" y="120"/>
                    <a:pt x="15821" y="102"/>
                    <a:pt x="15664" y="114"/>
                  </a:cubicBezTo>
                  <a:cubicBezTo>
                    <a:pt x="14767" y="188"/>
                    <a:pt x="13867" y="224"/>
                    <a:pt x="12978" y="345"/>
                  </a:cubicBezTo>
                  <a:cubicBezTo>
                    <a:pt x="12483" y="413"/>
                    <a:pt x="11992" y="492"/>
                    <a:pt x="11532" y="492"/>
                  </a:cubicBezTo>
                  <a:cubicBezTo>
                    <a:pt x="11341" y="492"/>
                    <a:pt x="11156" y="479"/>
                    <a:pt x="10978" y="445"/>
                  </a:cubicBezTo>
                  <a:cubicBezTo>
                    <a:pt x="10799" y="435"/>
                    <a:pt x="10622" y="430"/>
                    <a:pt x="10448" y="430"/>
                  </a:cubicBezTo>
                  <a:cubicBezTo>
                    <a:pt x="8844" y="430"/>
                    <a:pt x="7413" y="842"/>
                    <a:pt x="6060" y="1592"/>
                  </a:cubicBezTo>
                  <a:cubicBezTo>
                    <a:pt x="5321" y="2003"/>
                    <a:pt x="4746" y="2581"/>
                    <a:pt x="4264" y="3270"/>
                  </a:cubicBezTo>
                  <a:cubicBezTo>
                    <a:pt x="3760" y="3992"/>
                    <a:pt x="3239" y="4699"/>
                    <a:pt x="2696" y="5392"/>
                  </a:cubicBezTo>
                  <a:cubicBezTo>
                    <a:pt x="2071" y="6184"/>
                    <a:pt x="1817" y="7084"/>
                    <a:pt x="1950" y="8063"/>
                  </a:cubicBezTo>
                  <a:cubicBezTo>
                    <a:pt x="2007" y="8502"/>
                    <a:pt x="1957" y="8856"/>
                    <a:pt x="1700" y="9202"/>
                  </a:cubicBezTo>
                  <a:cubicBezTo>
                    <a:pt x="1532" y="9427"/>
                    <a:pt x="1400" y="9681"/>
                    <a:pt x="1250" y="9916"/>
                  </a:cubicBezTo>
                  <a:cubicBezTo>
                    <a:pt x="607" y="10941"/>
                    <a:pt x="282" y="12059"/>
                    <a:pt x="221" y="13266"/>
                  </a:cubicBezTo>
                  <a:cubicBezTo>
                    <a:pt x="189" y="13862"/>
                    <a:pt x="86" y="14455"/>
                    <a:pt x="68" y="15055"/>
                  </a:cubicBezTo>
                  <a:cubicBezTo>
                    <a:pt x="43" y="15934"/>
                    <a:pt x="0" y="16819"/>
                    <a:pt x="82" y="17691"/>
                  </a:cubicBezTo>
                  <a:cubicBezTo>
                    <a:pt x="268" y="19656"/>
                    <a:pt x="1032" y="21430"/>
                    <a:pt x="2025" y="23119"/>
                  </a:cubicBezTo>
                  <a:cubicBezTo>
                    <a:pt x="2878" y="24566"/>
                    <a:pt x="4050" y="25680"/>
                    <a:pt x="5417" y="26620"/>
                  </a:cubicBezTo>
                  <a:cubicBezTo>
                    <a:pt x="6557" y="27405"/>
                    <a:pt x="7835" y="27916"/>
                    <a:pt x="9081" y="28491"/>
                  </a:cubicBezTo>
                  <a:cubicBezTo>
                    <a:pt x="10286" y="29041"/>
                    <a:pt x="11521" y="29369"/>
                    <a:pt x="12846" y="29440"/>
                  </a:cubicBezTo>
                  <a:cubicBezTo>
                    <a:pt x="13097" y="29453"/>
                    <a:pt x="13347" y="29460"/>
                    <a:pt x="13596" y="29460"/>
                  </a:cubicBezTo>
                  <a:cubicBezTo>
                    <a:pt x="15134" y="29460"/>
                    <a:pt x="16621" y="29204"/>
                    <a:pt x="18064" y="28601"/>
                  </a:cubicBezTo>
                  <a:cubicBezTo>
                    <a:pt x="19427" y="28030"/>
                    <a:pt x="20802" y="27480"/>
                    <a:pt x="22185" y="26958"/>
                  </a:cubicBezTo>
                  <a:cubicBezTo>
                    <a:pt x="24624" y="26041"/>
                    <a:pt x="26342" y="24365"/>
                    <a:pt x="27431" y="22023"/>
                  </a:cubicBezTo>
                  <a:cubicBezTo>
                    <a:pt x="28231" y="20309"/>
                    <a:pt x="28824" y="18530"/>
                    <a:pt x="29241" y="16681"/>
                  </a:cubicBezTo>
                  <a:cubicBezTo>
                    <a:pt x="29531" y="15395"/>
                    <a:pt x="29541" y="14127"/>
                    <a:pt x="29338" y="12852"/>
                  </a:cubicBezTo>
                  <a:cubicBezTo>
                    <a:pt x="29116" y="11427"/>
                    <a:pt x="28570" y="10106"/>
                    <a:pt x="27902" y="8838"/>
                  </a:cubicBezTo>
                  <a:cubicBezTo>
                    <a:pt x="27434" y="7952"/>
                    <a:pt x="26942" y="7073"/>
                    <a:pt x="26438" y="6206"/>
                  </a:cubicBezTo>
                  <a:cubicBezTo>
                    <a:pt x="26109" y="5645"/>
                    <a:pt x="25763" y="5088"/>
                    <a:pt x="25377" y="4563"/>
                  </a:cubicBezTo>
                  <a:cubicBezTo>
                    <a:pt x="24573" y="3473"/>
                    <a:pt x="23627" y="2535"/>
                    <a:pt x="22356" y="1985"/>
                  </a:cubicBezTo>
                  <a:cubicBezTo>
                    <a:pt x="21081" y="1431"/>
                    <a:pt x="19810" y="863"/>
                    <a:pt x="18521" y="345"/>
                  </a:cubicBezTo>
                  <a:cubicBezTo>
                    <a:pt x="17994" y="133"/>
                    <a:pt x="17451" y="1"/>
                    <a:pt x="168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9"/>
            <p:cNvSpPr/>
            <p:nvPr/>
          </p:nvSpPr>
          <p:spPr>
            <a:xfrm>
              <a:off x="5750975" y="2026175"/>
              <a:ext cx="259475" cy="469650"/>
            </a:xfrm>
            <a:custGeom>
              <a:rect b="b" l="l" r="r" t="t"/>
              <a:pathLst>
                <a:path extrusionOk="0" h="18786" w="10379">
                  <a:moveTo>
                    <a:pt x="10379" y="0"/>
                  </a:moveTo>
                  <a:lnTo>
                    <a:pt x="10379" y="0"/>
                  </a:lnTo>
                  <a:cubicBezTo>
                    <a:pt x="10236" y="122"/>
                    <a:pt x="10189" y="150"/>
                    <a:pt x="10161" y="190"/>
                  </a:cubicBezTo>
                  <a:cubicBezTo>
                    <a:pt x="10090" y="289"/>
                    <a:pt x="10021" y="393"/>
                    <a:pt x="9957" y="500"/>
                  </a:cubicBezTo>
                  <a:cubicBezTo>
                    <a:pt x="9404" y="1429"/>
                    <a:pt x="9114" y="2436"/>
                    <a:pt x="9132" y="3518"/>
                  </a:cubicBezTo>
                  <a:cubicBezTo>
                    <a:pt x="9143" y="4096"/>
                    <a:pt x="9179" y="4678"/>
                    <a:pt x="9246" y="5257"/>
                  </a:cubicBezTo>
                  <a:cubicBezTo>
                    <a:pt x="9325" y="5918"/>
                    <a:pt x="9264" y="6518"/>
                    <a:pt x="8768" y="7017"/>
                  </a:cubicBezTo>
                  <a:cubicBezTo>
                    <a:pt x="8343" y="7442"/>
                    <a:pt x="7957" y="7904"/>
                    <a:pt x="7514" y="8300"/>
                  </a:cubicBezTo>
                  <a:cubicBezTo>
                    <a:pt x="7082" y="8685"/>
                    <a:pt x="6721" y="9104"/>
                    <a:pt x="6536" y="9653"/>
                  </a:cubicBezTo>
                  <a:cubicBezTo>
                    <a:pt x="6365" y="10157"/>
                    <a:pt x="6043" y="10536"/>
                    <a:pt x="5629" y="10857"/>
                  </a:cubicBezTo>
                  <a:cubicBezTo>
                    <a:pt x="5422" y="11017"/>
                    <a:pt x="5229" y="11203"/>
                    <a:pt x="5025" y="11367"/>
                  </a:cubicBezTo>
                  <a:cubicBezTo>
                    <a:pt x="4943" y="11436"/>
                    <a:pt x="4843" y="11479"/>
                    <a:pt x="4754" y="11532"/>
                  </a:cubicBezTo>
                  <a:cubicBezTo>
                    <a:pt x="4836" y="11321"/>
                    <a:pt x="4957" y="11171"/>
                    <a:pt x="5076" y="11021"/>
                  </a:cubicBezTo>
                  <a:cubicBezTo>
                    <a:pt x="5679" y="10274"/>
                    <a:pt x="5857" y="9550"/>
                    <a:pt x="5365" y="8600"/>
                  </a:cubicBezTo>
                  <a:cubicBezTo>
                    <a:pt x="4819" y="7546"/>
                    <a:pt x="5104" y="7107"/>
                    <a:pt x="5847" y="6600"/>
                  </a:cubicBezTo>
                  <a:cubicBezTo>
                    <a:pt x="6304" y="6293"/>
                    <a:pt x="6622" y="5886"/>
                    <a:pt x="6797" y="5367"/>
                  </a:cubicBezTo>
                  <a:cubicBezTo>
                    <a:pt x="6836" y="5250"/>
                    <a:pt x="6822" y="5118"/>
                    <a:pt x="6843" y="4889"/>
                  </a:cubicBezTo>
                  <a:lnTo>
                    <a:pt x="6843" y="4889"/>
                  </a:lnTo>
                  <a:cubicBezTo>
                    <a:pt x="6161" y="5314"/>
                    <a:pt x="5529" y="5636"/>
                    <a:pt x="4979" y="6061"/>
                  </a:cubicBezTo>
                  <a:cubicBezTo>
                    <a:pt x="4082" y="6753"/>
                    <a:pt x="3872" y="7711"/>
                    <a:pt x="4275" y="8757"/>
                  </a:cubicBezTo>
                  <a:cubicBezTo>
                    <a:pt x="4382" y="9036"/>
                    <a:pt x="4450" y="9328"/>
                    <a:pt x="4532" y="9614"/>
                  </a:cubicBezTo>
                  <a:cubicBezTo>
                    <a:pt x="4611" y="9889"/>
                    <a:pt x="4550" y="10129"/>
                    <a:pt x="4369" y="10353"/>
                  </a:cubicBezTo>
                  <a:cubicBezTo>
                    <a:pt x="3614" y="11264"/>
                    <a:pt x="2790" y="12100"/>
                    <a:pt x="1862" y="12839"/>
                  </a:cubicBezTo>
                  <a:cubicBezTo>
                    <a:pt x="1204" y="13360"/>
                    <a:pt x="626" y="13968"/>
                    <a:pt x="397" y="14792"/>
                  </a:cubicBezTo>
                  <a:cubicBezTo>
                    <a:pt x="1" y="16218"/>
                    <a:pt x="276" y="17514"/>
                    <a:pt x="1333" y="18599"/>
                  </a:cubicBezTo>
                  <a:cubicBezTo>
                    <a:pt x="1404" y="18674"/>
                    <a:pt x="1508" y="18725"/>
                    <a:pt x="1597" y="18785"/>
                  </a:cubicBezTo>
                  <a:cubicBezTo>
                    <a:pt x="1461" y="18321"/>
                    <a:pt x="1265" y="17914"/>
                    <a:pt x="1064" y="17507"/>
                  </a:cubicBezTo>
                  <a:cubicBezTo>
                    <a:pt x="843" y="17053"/>
                    <a:pt x="740" y="16578"/>
                    <a:pt x="804" y="16071"/>
                  </a:cubicBezTo>
                  <a:cubicBezTo>
                    <a:pt x="865" y="15564"/>
                    <a:pt x="922" y="15057"/>
                    <a:pt x="1008" y="14553"/>
                  </a:cubicBezTo>
                  <a:cubicBezTo>
                    <a:pt x="1100" y="14011"/>
                    <a:pt x="1386" y="13521"/>
                    <a:pt x="1826" y="13243"/>
                  </a:cubicBezTo>
                  <a:cubicBezTo>
                    <a:pt x="2247" y="12971"/>
                    <a:pt x="2786" y="12889"/>
                    <a:pt x="3344" y="12703"/>
                  </a:cubicBezTo>
                  <a:lnTo>
                    <a:pt x="3344" y="12703"/>
                  </a:lnTo>
                  <a:cubicBezTo>
                    <a:pt x="2397" y="13900"/>
                    <a:pt x="1933" y="16150"/>
                    <a:pt x="2450" y="17003"/>
                  </a:cubicBezTo>
                  <a:cubicBezTo>
                    <a:pt x="2529" y="16821"/>
                    <a:pt x="2607" y="16671"/>
                    <a:pt x="2661" y="16510"/>
                  </a:cubicBezTo>
                  <a:cubicBezTo>
                    <a:pt x="2894" y="15828"/>
                    <a:pt x="3111" y="15138"/>
                    <a:pt x="3354" y="14457"/>
                  </a:cubicBezTo>
                  <a:cubicBezTo>
                    <a:pt x="3464" y="14146"/>
                    <a:pt x="3568" y="13803"/>
                    <a:pt x="3769" y="13549"/>
                  </a:cubicBezTo>
                  <a:cubicBezTo>
                    <a:pt x="4519" y="12596"/>
                    <a:pt x="5236" y="11607"/>
                    <a:pt x="6261" y="10910"/>
                  </a:cubicBezTo>
                  <a:cubicBezTo>
                    <a:pt x="6536" y="10729"/>
                    <a:pt x="6772" y="10482"/>
                    <a:pt x="7004" y="10246"/>
                  </a:cubicBezTo>
                  <a:cubicBezTo>
                    <a:pt x="7390" y="9860"/>
                    <a:pt x="7758" y="9457"/>
                    <a:pt x="8136" y="9068"/>
                  </a:cubicBezTo>
                  <a:cubicBezTo>
                    <a:pt x="8579" y="8611"/>
                    <a:pt x="9022" y="8161"/>
                    <a:pt x="9461" y="7707"/>
                  </a:cubicBezTo>
                  <a:cubicBezTo>
                    <a:pt x="10222" y="6925"/>
                    <a:pt x="10361" y="5985"/>
                    <a:pt x="10161" y="4957"/>
                  </a:cubicBezTo>
                  <a:cubicBezTo>
                    <a:pt x="10140" y="4839"/>
                    <a:pt x="10125" y="4714"/>
                    <a:pt x="10097" y="4593"/>
                  </a:cubicBezTo>
                  <a:cubicBezTo>
                    <a:pt x="9772" y="3082"/>
                    <a:pt x="9815" y="1589"/>
                    <a:pt x="10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9"/>
            <p:cNvSpPr/>
            <p:nvPr/>
          </p:nvSpPr>
          <p:spPr>
            <a:xfrm>
              <a:off x="5891050" y="2152400"/>
              <a:ext cx="78150" cy="92175"/>
            </a:xfrm>
            <a:custGeom>
              <a:rect b="b" l="l" r="r" t="t"/>
              <a:pathLst>
                <a:path extrusionOk="0" h="3687" w="3126">
                  <a:moveTo>
                    <a:pt x="2384" y="0"/>
                  </a:moveTo>
                  <a:cubicBezTo>
                    <a:pt x="2198" y="0"/>
                    <a:pt x="2024" y="73"/>
                    <a:pt x="1886" y="229"/>
                  </a:cubicBezTo>
                  <a:cubicBezTo>
                    <a:pt x="1669" y="476"/>
                    <a:pt x="1483" y="765"/>
                    <a:pt x="1365" y="1068"/>
                  </a:cubicBezTo>
                  <a:cubicBezTo>
                    <a:pt x="1215" y="1447"/>
                    <a:pt x="1037" y="1754"/>
                    <a:pt x="662" y="1951"/>
                  </a:cubicBezTo>
                  <a:cubicBezTo>
                    <a:pt x="319" y="2129"/>
                    <a:pt x="94" y="2418"/>
                    <a:pt x="51" y="2822"/>
                  </a:cubicBezTo>
                  <a:cubicBezTo>
                    <a:pt x="1" y="3318"/>
                    <a:pt x="322" y="3679"/>
                    <a:pt x="962" y="3687"/>
                  </a:cubicBezTo>
                  <a:cubicBezTo>
                    <a:pt x="1080" y="3618"/>
                    <a:pt x="1333" y="3529"/>
                    <a:pt x="1519" y="3361"/>
                  </a:cubicBezTo>
                  <a:cubicBezTo>
                    <a:pt x="1815" y="3090"/>
                    <a:pt x="2058" y="2761"/>
                    <a:pt x="2336" y="2465"/>
                  </a:cubicBezTo>
                  <a:cubicBezTo>
                    <a:pt x="2819" y="1951"/>
                    <a:pt x="2997" y="1315"/>
                    <a:pt x="3086" y="644"/>
                  </a:cubicBezTo>
                  <a:cubicBezTo>
                    <a:pt x="3126" y="372"/>
                    <a:pt x="2979" y="201"/>
                    <a:pt x="2761" y="94"/>
                  </a:cubicBezTo>
                  <a:cubicBezTo>
                    <a:pt x="2636" y="33"/>
                    <a:pt x="2507" y="0"/>
                    <a:pt x="2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9"/>
            <p:cNvSpPr/>
            <p:nvPr/>
          </p:nvSpPr>
          <p:spPr>
            <a:xfrm>
              <a:off x="6152925" y="1959200"/>
              <a:ext cx="120100" cy="203675"/>
            </a:xfrm>
            <a:custGeom>
              <a:rect b="b" l="l" r="r" t="t"/>
              <a:pathLst>
                <a:path extrusionOk="0" h="8147" w="4804">
                  <a:moveTo>
                    <a:pt x="68" y="1"/>
                  </a:moveTo>
                  <a:cubicBezTo>
                    <a:pt x="0" y="101"/>
                    <a:pt x="0" y="154"/>
                    <a:pt x="22" y="194"/>
                  </a:cubicBezTo>
                  <a:cubicBezTo>
                    <a:pt x="511" y="1108"/>
                    <a:pt x="1001" y="2022"/>
                    <a:pt x="1497" y="2933"/>
                  </a:cubicBezTo>
                  <a:cubicBezTo>
                    <a:pt x="1932" y="3736"/>
                    <a:pt x="2343" y="4558"/>
                    <a:pt x="2829" y="5333"/>
                  </a:cubicBezTo>
                  <a:cubicBezTo>
                    <a:pt x="3414" y="6265"/>
                    <a:pt x="4190" y="7082"/>
                    <a:pt x="4597" y="8147"/>
                  </a:cubicBezTo>
                  <a:cubicBezTo>
                    <a:pt x="4804" y="7746"/>
                    <a:pt x="4739" y="7361"/>
                    <a:pt x="4561" y="7022"/>
                  </a:cubicBezTo>
                  <a:cubicBezTo>
                    <a:pt x="4325" y="6572"/>
                    <a:pt x="4029" y="6157"/>
                    <a:pt x="3750" y="5729"/>
                  </a:cubicBezTo>
                  <a:cubicBezTo>
                    <a:pt x="3454" y="5275"/>
                    <a:pt x="3129" y="4837"/>
                    <a:pt x="2850" y="4369"/>
                  </a:cubicBezTo>
                  <a:cubicBezTo>
                    <a:pt x="2171" y="3236"/>
                    <a:pt x="1533" y="2083"/>
                    <a:pt x="847" y="954"/>
                  </a:cubicBezTo>
                  <a:cubicBezTo>
                    <a:pt x="636" y="608"/>
                    <a:pt x="329" y="319"/>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9"/>
            <p:cNvSpPr/>
            <p:nvPr/>
          </p:nvSpPr>
          <p:spPr>
            <a:xfrm>
              <a:off x="5823825" y="2005450"/>
              <a:ext cx="81375" cy="140025"/>
            </a:xfrm>
            <a:custGeom>
              <a:rect b="b" l="l" r="r" t="t"/>
              <a:pathLst>
                <a:path extrusionOk="0" h="5601" w="3255">
                  <a:moveTo>
                    <a:pt x="15" y="0"/>
                  </a:moveTo>
                  <a:cubicBezTo>
                    <a:pt x="15" y="197"/>
                    <a:pt x="1" y="269"/>
                    <a:pt x="15" y="333"/>
                  </a:cubicBezTo>
                  <a:cubicBezTo>
                    <a:pt x="226" y="1118"/>
                    <a:pt x="494" y="1872"/>
                    <a:pt x="915" y="2579"/>
                  </a:cubicBezTo>
                  <a:cubicBezTo>
                    <a:pt x="1283" y="3193"/>
                    <a:pt x="1590" y="3847"/>
                    <a:pt x="1918" y="4490"/>
                  </a:cubicBezTo>
                  <a:cubicBezTo>
                    <a:pt x="2022" y="4693"/>
                    <a:pt x="2090" y="4915"/>
                    <a:pt x="2211" y="5108"/>
                  </a:cubicBezTo>
                  <a:cubicBezTo>
                    <a:pt x="2304" y="5254"/>
                    <a:pt x="2454" y="5368"/>
                    <a:pt x="2661" y="5583"/>
                  </a:cubicBezTo>
                  <a:cubicBezTo>
                    <a:pt x="2790" y="5026"/>
                    <a:pt x="2487" y="4665"/>
                    <a:pt x="2533" y="4243"/>
                  </a:cubicBezTo>
                  <a:lnTo>
                    <a:pt x="2533" y="4243"/>
                  </a:lnTo>
                  <a:cubicBezTo>
                    <a:pt x="2733" y="4696"/>
                    <a:pt x="2933" y="5146"/>
                    <a:pt x="3129" y="5601"/>
                  </a:cubicBezTo>
                  <a:cubicBezTo>
                    <a:pt x="3172" y="5583"/>
                    <a:pt x="3215" y="5568"/>
                    <a:pt x="3255" y="5550"/>
                  </a:cubicBezTo>
                  <a:cubicBezTo>
                    <a:pt x="3165" y="4840"/>
                    <a:pt x="2869" y="4187"/>
                    <a:pt x="2376" y="3694"/>
                  </a:cubicBezTo>
                  <a:cubicBezTo>
                    <a:pt x="2001" y="3315"/>
                    <a:pt x="1755" y="2861"/>
                    <a:pt x="1415" y="2468"/>
                  </a:cubicBezTo>
                  <a:cubicBezTo>
                    <a:pt x="890" y="1861"/>
                    <a:pt x="540" y="1154"/>
                    <a:pt x="208" y="429"/>
                  </a:cubicBezTo>
                  <a:cubicBezTo>
                    <a:pt x="161" y="325"/>
                    <a:pt x="115" y="218"/>
                    <a:pt x="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9"/>
            <p:cNvSpPr/>
            <p:nvPr/>
          </p:nvSpPr>
          <p:spPr>
            <a:xfrm>
              <a:off x="6187925" y="2201875"/>
              <a:ext cx="70025" cy="147875"/>
            </a:xfrm>
            <a:custGeom>
              <a:rect b="b" l="l" r="r" t="t"/>
              <a:pathLst>
                <a:path extrusionOk="0" h="5915" w="2801">
                  <a:moveTo>
                    <a:pt x="2386" y="1"/>
                  </a:moveTo>
                  <a:cubicBezTo>
                    <a:pt x="2347" y="43"/>
                    <a:pt x="2293" y="72"/>
                    <a:pt x="2286" y="111"/>
                  </a:cubicBezTo>
                  <a:cubicBezTo>
                    <a:pt x="1900" y="2008"/>
                    <a:pt x="1186" y="3775"/>
                    <a:pt x="189" y="5436"/>
                  </a:cubicBezTo>
                  <a:cubicBezTo>
                    <a:pt x="122" y="5554"/>
                    <a:pt x="86" y="5693"/>
                    <a:pt x="0" y="5915"/>
                  </a:cubicBezTo>
                  <a:cubicBezTo>
                    <a:pt x="1461" y="4901"/>
                    <a:pt x="2800" y="1497"/>
                    <a:pt x="2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9"/>
            <p:cNvSpPr/>
            <p:nvPr/>
          </p:nvSpPr>
          <p:spPr>
            <a:xfrm>
              <a:off x="5824725" y="2376350"/>
              <a:ext cx="41375" cy="152675"/>
            </a:xfrm>
            <a:custGeom>
              <a:rect b="b" l="l" r="r" t="t"/>
              <a:pathLst>
                <a:path extrusionOk="0" h="6107" w="1655">
                  <a:moveTo>
                    <a:pt x="1272" y="0"/>
                  </a:moveTo>
                  <a:cubicBezTo>
                    <a:pt x="1043" y="475"/>
                    <a:pt x="808" y="943"/>
                    <a:pt x="590" y="1418"/>
                  </a:cubicBezTo>
                  <a:cubicBezTo>
                    <a:pt x="0" y="2710"/>
                    <a:pt x="125" y="3992"/>
                    <a:pt x="715" y="5242"/>
                  </a:cubicBezTo>
                  <a:cubicBezTo>
                    <a:pt x="847" y="5521"/>
                    <a:pt x="1079" y="5753"/>
                    <a:pt x="1286" y="5985"/>
                  </a:cubicBezTo>
                  <a:cubicBezTo>
                    <a:pt x="1343" y="6050"/>
                    <a:pt x="1475" y="6050"/>
                    <a:pt x="1654" y="6107"/>
                  </a:cubicBezTo>
                  <a:cubicBezTo>
                    <a:pt x="915" y="5168"/>
                    <a:pt x="743" y="4146"/>
                    <a:pt x="679" y="3103"/>
                  </a:cubicBezTo>
                  <a:cubicBezTo>
                    <a:pt x="615" y="2025"/>
                    <a:pt x="1040" y="1042"/>
                    <a:pt x="1379" y="43"/>
                  </a:cubicBezTo>
                  <a:cubicBezTo>
                    <a:pt x="1343" y="28"/>
                    <a:pt x="1307" y="14"/>
                    <a:pt x="1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9"/>
            <p:cNvSpPr/>
            <p:nvPr/>
          </p:nvSpPr>
          <p:spPr>
            <a:xfrm>
              <a:off x="5863200" y="2308400"/>
              <a:ext cx="62975" cy="144750"/>
            </a:xfrm>
            <a:custGeom>
              <a:rect b="b" l="l" r="r" t="t"/>
              <a:pathLst>
                <a:path extrusionOk="0" h="5790" w="2519">
                  <a:moveTo>
                    <a:pt x="2519" y="0"/>
                  </a:moveTo>
                  <a:lnTo>
                    <a:pt x="2519" y="0"/>
                  </a:lnTo>
                  <a:cubicBezTo>
                    <a:pt x="1497" y="353"/>
                    <a:pt x="775" y="1540"/>
                    <a:pt x="390" y="2668"/>
                  </a:cubicBezTo>
                  <a:cubicBezTo>
                    <a:pt x="72" y="3600"/>
                    <a:pt x="0" y="5253"/>
                    <a:pt x="312" y="5789"/>
                  </a:cubicBezTo>
                  <a:cubicBezTo>
                    <a:pt x="383" y="3571"/>
                    <a:pt x="990" y="1611"/>
                    <a:pt x="2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9"/>
            <p:cNvSpPr/>
            <p:nvPr/>
          </p:nvSpPr>
          <p:spPr>
            <a:xfrm>
              <a:off x="6195425" y="2206700"/>
              <a:ext cx="76350" cy="196450"/>
            </a:xfrm>
            <a:custGeom>
              <a:rect b="b" l="l" r="r" t="t"/>
              <a:pathLst>
                <a:path extrusionOk="0" h="7858" w="3054">
                  <a:moveTo>
                    <a:pt x="2914" y="0"/>
                  </a:moveTo>
                  <a:cubicBezTo>
                    <a:pt x="2378" y="2775"/>
                    <a:pt x="1900" y="5568"/>
                    <a:pt x="0" y="7857"/>
                  </a:cubicBezTo>
                  <a:cubicBezTo>
                    <a:pt x="822" y="7075"/>
                    <a:pt x="1582" y="6254"/>
                    <a:pt x="1954" y="5150"/>
                  </a:cubicBezTo>
                  <a:cubicBezTo>
                    <a:pt x="2418" y="3760"/>
                    <a:pt x="2764" y="2343"/>
                    <a:pt x="2972" y="897"/>
                  </a:cubicBezTo>
                  <a:cubicBezTo>
                    <a:pt x="3014" y="593"/>
                    <a:pt x="3054" y="275"/>
                    <a:pt x="2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9"/>
            <p:cNvSpPr/>
            <p:nvPr/>
          </p:nvSpPr>
          <p:spPr>
            <a:xfrm>
              <a:off x="5929900" y="2002050"/>
              <a:ext cx="23075" cy="138950"/>
            </a:xfrm>
            <a:custGeom>
              <a:rect b="b" l="l" r="r" t="t"/>
              <a:pathLst>
                <a:path extrusionOk="0" h="5558" w="923">
                  <a:moveTo>
                    <a:pt x="1" y="1"/>
                  </a:moveTo>
                  <a:lnTo>
                    <a:pt x="1" y="1"/>
                  </a:lnTo>
                  <a:cubicBezTo>
                    <a:pt x="261" y="497"/>
                    <a:pt x="250" y="1023"/>
                    <a:pt x="211" y="1551"/>
                  </a:cubicBezTo>
                  <a:cubicBezTo>
                    <a:pt x="193" y="1779"/>
                    <a:pt x="169" y="2004"/>
                    <a:pt x="143" y="2233"/>
                  </a:cubicBezTo>
                  <a:cubicBezTo>
                    <a:pt x="40" y="3208"/>
                    <a:pt x="100" y="4165"/>
                    <a:pt x="490" y="5079"/>
                  </a:cubicBezTo>
                  <a:cubicBezTo>
                    <a:pt x="565" y="5261"/>
                    <a:pt x="611" y="5486"/>
                    <a:pt x="922" y="5558"/>
                  </a:cubicBezTo>
                  <a:cubicBezTo>
                    <a:pt x="907" y="5390"/>
                    <a:pt x="919" y="5254"/>
                    <a:pt x="886" y="5129"/>
                  </a:cubicBezTo>
                  <a:cubicBezTo>
                    <a:pt x="604" y="4029"/>
                    <a:pt x="518" y="2915"/>
                    <a:pt x="583" y="1783"/>
                  </a:cubicBezTo>
                  <a:cubicBezTo>
                    <a:pt x="601" y="1468"/>
                    <a:pt x="561" y="1147"/>
                    <a:pt x="515" y="837"/>
                  </a:cubicBezTo>
                  <a:cubicBezTo>
                    <a:pt x="461" y="501"/>
                    <a:pt x="311" y="20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9"/>
            <p:cNvSpPr/>
            <p:nvPr/>
          </p:nvSpPr>
          <p:spPr>
            <a:xfrm>
              <a:off x="5962925" y="2470800"/>
              <a:ext cx="167875" cy="67625"/>
            </a:xfrm>
            <a:custGeom>
              <a:rect b="b" l="l" r="r" t="t"/>
              <a:pathLst>
                <a:path extrusionOk="0" h="2705" w="6715">
                  <a:moveTo>
                    <a:pt x="6715" y="0"/>
                  </a:moveTo>
                  <a:lnTo>
                    <a:pt x="6715" y="0"/>
                  </a:lnTo>
                  <a:cubicBezTo>
                    <a:pt x="4493" y="1032"/>
                    <a:pt x="2369" y="2171"/>
                    <a:pt x="0" y="2704"/>
                  </a:cubicBezTo>
                  <a:cubicBezTo>
                    <a:pt x="16" y="2704"/>
                    <a:pt x="33" y="2704"/>
                    <a:pt x="50" y="2704"/>
                  </a:cubicBezTo>
                  <a:cubicBezTo>
                    <a:pt x="1527" y="2704"/>
                    <a:pt x="5970" y="1144"/>
                    <a:pt x="6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9"/>
            <p:cNvSpPr/>
            <p:nvPr/>
          </p:nvSpPr>
          <p:spPr>
            <a:xfrm>
              <a:off x="5913300" y="2407575"/>
              <a:ext cx="51900" cy="112700"/>
            </a:xfrm>
            <a:custGeom>
              <a:rect b="b" l="l" r="r" t="t"/>
              <a:pathLst>
                <a:path extrusionOk="0" h="4508" w="2076">
                  <a:moveTo>
                    <a:pt x="447" y="1"/>
                  </a:moveTo>
                  <a:lnTo>
                    <a:pt x="447" y="1"/>
                  </a:lnTo>
                  <a:cubicBezTo>
                    <a:pt x="372" y="54"/>
                    <a:pt x="329" y="68"/>
                    <a:pt x="322" y="93"/>
                  </a:cubicBezTo>
                  <a:cubicBezTo>
                    <a:pt x="271" y="279"/>
                    <a:pt x="215" y="465"/>
                    <a:pt x="182" y="654"/>
                  </a:cubicBezTo>
                  <a:cubicBezTo>
                    <a:pt x="0" y="1754"/>
                    <a:pt x="179" y="2786"/>
                    <a:pt x="828" y="3715"/>
                  </a:cubicBezTo>
                  <a:cubicBezTo>
                    <a:pt x="1125" y="4136"/>
                    <a:pt x="1504" y="4454"/>
                    <a:pt x="2075" y="4507"/>
                  </a:cubicBezTo>
                  <a:cubicBezTo>
                    <a:pt x="611" y="3347"/>
                    <a:pt x="336" y="1754"/>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9"/>
            <p:cNvSpPr/>
            <p:nvPr/>
          </p:nvSpPr>
          <p:spPr>
            <a:xfrm>
              <a:off x="5644100" y="2227675"/>
              <a:ext cx="53950" cy="150475"/>
            </a:xfrm>
            <a:custGeom>
              <a:rect b="b" l="l" r="r" t="t"/>
              <a:pathLst>
                <a:path extrusionOk="0" h="6019" w="2158">
                  <a:moveTo>
                    <a:pt x="287" y="0"/>
                  </a:moveTo>
                  <a:cubicBezTo>
                    <a:pt x="33" y="147"/>
                    <a:pt x="15" y="386"/>
                    <a:pt x="12" y="600"/>
                  </a:cubicBezTo>
                  <a:cubicBezTo>
                    <a:pt x="1" y="1004"/>
                    <a:pt x="1" y="1411"/>
                    <a:pt x="55" y="1807"/>
                  </a:cubicBezTo>
                  <a:cubicBezTo>
                    <a:pt x="254" y="3236"/>
                    <a:pt x="919" y="4469"/>
                    <a:pt x="1718" y="5636"/>
                  </a:cubicBezTo>
                  <a:cubicBezTo>
                    <a:pt x="1815" y="5779"/>
                    <a:pt x="1947" y="5890"/>
                    <a:pt x="2065" y="6018"/>
                  </a:cubicBezTo>
                  <a:cubicBezTo>
                    <a:pt x="2094" y="5993"/>
                    <a:pt x="2125" y="5972"/>
                    <a:pt x="2158" y="5947"/>
                  </a:cubicBezTo>
                  <a:cubicBezTo>
                    <a:pt x="2094" y="5829"/>
                    <a:pt x="2029" y="5711"/>
                    <a:pt x="1969" y="5590"/>
                  </a:cubicBezTo>
                  <a:cubicBezTo>
                    <a:pt x="1576" y="4843"/>
                    <a:pt x="1147" y="4115"/>
                    <a:pt x="808" y="3347"/>
                  </a:cubicBezTo>
                  <a:cubicBezTo>
                    <a:pt x="343" y="2297"/>
                    <a:pt x="76" y="1197"/>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9"/>
            <p:cNvSpPr/>
            <p:nvPr/>
          </p:nvSpPr>
          <p:spPr>
            <a:xfrm>
              <a:off x="5877400" y="2023200"/>
              <a:ext cx="47175" cy="119850"/>
            </a:xfrm>
            <a:custGeom>
              <a:rect b="b" l="l" r="r" t="t"/>
              <a:pathLst>
                <a:path extrusionOk="0" h="4794" w="1887">
                  <a:moveTo>
                    <a:pt x="1" y="1"/>
                  </a:moveTo>
                  <a:lnTo>
                    <a:pt x="1" y="1"/>
                  </a:lnTo>
                  <a:cubicBezTo>
                    <a:pt x="218" y="587"/>
                    <a:pt x="415" y="1101"/>
                    <a:pt x="604" y="1619"/>
                  </a:cubicBezTo>
                  <a:cubicBezTo>
                    <a:pt x="790" y="2133"/>
                    <a:pt x="954" y="2655"/>
                    <a:pt x="1147" y="3162"/>
                  </a:cubicBezTo>
                  <a:cubicBezTo>
                    <a:pt x="1343" y="3676"/>
                    <a:pt x="1268" y="4265"/>
                    <a:pt x="1557" y="4794"/>
                  </a:cubicBezTo>
                  <a:cubicBezTo>
                    <a:pt x="1886" y="4530"/>
                    <a:pt x="1765" y="4258"/>
                    <a:pt x="1718" y="4019"/>
                  </a:cubicBezTo>
                  <a:cubicBezTo>
                    <a:pt x="1436" y="2623"/>
                    <a:pt x="818" y="1362"/>
                    <a:pt x="147" y="119"/>
                  </a:cubicBezTo>
                  <a:cubicBezTo>
                    <a:pt x="133" y="91"/>
                    <a:pt x="93" y="7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9"/>
            <p:cNvSpPr/>
            <p:nvPr/>
          </p:nvSpPr>
          <p:spPr>
            <a:xfrm>
              <a:off x="6050700" y="2439550"/>
              <a:ext cx="84200" cy="45900"/>
            </a:xfrm>
            <a:custGeom>
              <a:rect b="b" l="l" r="r" t="t"/>
              <a:pathLst>
                <a:path extrusionOk="0" h="1836" w="3368">
                  <a:moveTo>
                    <a:pt x="3368" y="1"/>
                  </a:moveTo>
                  <a:lnTo>
                    <a:pt x="3368" y="1"/>
                  </a:lnTo>
                  <a:cubicBezTo>
                    <a:pt x="2258" y="607"/>
                    <a:pt x="1147" y="1211"/>
                    <a:pt x="0" y="1836"/>
                  </a:cubicBezTo>
                  <a:cubicBezTo>
                    <a:pt x="1079" y="1818"/>
                    <a:pt x="2932" y="847"/>
                    <a:pt x="3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9"/>
            <p:cNvSpPr/>
            <p:nvPr/>
          </p:nvSpPr>
          <p:spPr>
            <a:xfrm>
              <a:off x="5782925" y="2368850"/>
              <a:ext cx="28000" cy="79550"/>
            </a:xfrm>
            <a:custGeom>
              <a:rect b="b" l="l" r="r" t="t"/>
              <a:pathLst>
                <a:path extrusionOk="0" h="3182" w="1120">
                  <a:moveTo>
                    <a:pt x="1119" y="0"/>
                  </a:moveTo>
                  <a:lnTo>
                    <a:pt x="1119" y="0"/>
                  </a:lnTo>
                  <a:cubicBezTo>
                    <a:pt x="412" y="360"/>
                    <a:pt x="208" y="1024"/>
                    <a:pt x="98" y="1731"/>
                  </a:cubicBezTo>
                  <a:cubicBezTo>
                    <a:pt x="1" y="2336"/>
                    <a:pt x="183" y="2949"/>
                    <a:pt x="505" y="3182"/>
                  </a:cubicBezTo>
                  <a:cubicBezTo>
                    <a:pt x="505" y="2639"/>
                    <a:pt x="480" y="2096"/>
                    <a:pt x="512" y="1560"/>
                  </a:cubicBezTo>
                  <a:cubicBezTo>
                    <a:pt x="544" y="986"/>
                    <a:pt x="823" y="493"/>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9"/>
            <p:cNvSpPr/>
            <p:nvPr/>
          </p:nvSpPr>
          <p:spPr>
            <a:xfrm>
              <a:off x="6033300" y="1984725"/>
              <a:ext cx="99750" cy="59325"/>
            </a:xfrm>
            <a:custGeom>
              <a:rect b="b" l="l" r="r" t="t"/>
              <a:pathLst>
                <a:path extrusionOk="0" h="2373" w="3990">
                  <a:moveTo>
                    <a:pt x="3170" y="1"/>
                  </a:moveTo>
                  <a:cubicBezTo>
                    <a:pt x="1919" y="1"/>
                    <a:pt x="200" y="1123"/>
                    <a:pt x="0" y="2372"/>
                  </a:cubicBezTo>
                  <a:cubicBezTo>
                    <a:pt x="875" y="1005"/>
                    <a:pt x="2019" y="207"/>
                    <a:pt x="3566" y="207"/>
                  </a:cubicBezTo>
                  <a:cubicBezTo>
                    <a:pt x="3704" y="207"/>
                    <a:pt x="3845" y="213"/>
                    <a:pt x="3989" y="226"/>
                  </a:cubicBezTo>
                  <a:cubicBezTo>
                    <a:pt x="3766" y="71"/>
                    <a:pt x="3482" y="1"/>
                    <a:pt x="3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9"/>
            <p:cNvSpPr/>
            <p:nvPr/>
          </p:nvSpPr>
          <p:spPr>
            <a:xfrm>
              <a:off x="5664650" y="2093750"/>
              <a:ext cx="29050" cy="76000"/>
            </a:xfrm>
            <a:custGeom>
              <a:rect b="b" l="l" r="r" t="t"/>
              <a:pathLst>
                <a:path extrusionOk="0" h="3040" w="1162">
                  <a:moveTo>
                    <a:pt x="1140" y="1"/>
                  </a:moveTo>
                  <a:lnTo>
                    <a:pt x="1140" y="1"/>
                  </a:lnTo>
                  <a:cubicBezTo>
                    <a:pt x="622" y="950"/>
                    <a:pt x="14" y="1861"/>
                    <a:pt x="1" y="2990"/>
                  </a:cubicBezTo>
                  <a:cubicBezTo>
                    <a:pt x="43" y="3007"/>
                    <a:pt x="86" y="3022"/>
                    <a:pt x="129" y="3040"/>
                  </a:cubicBezTo>
                  <a:cubicBezTo>
                    <a:pt x="332" y="2550"/>
                    <a:pt x="553" y="2069"/>
                    <a:pt x="739" y="1568"/>
                  </a:cubicBezTo>
                  <a:cubicBezTo>
                    <a:pt x="929" y="1065"/>
                    <a:pt x="1161" y="565"/>
                    <a:pt x="1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9"/>
            <p:cNvSpPr/>
            <p:nvPr/>
          </p:nvSpPr>
          <p:spPr>
            <a:xfrm>
              <a:off x="6034275" y="1954100"/>
              <a:ext cx="75200" cy="45575"/>
            </a:xfrm>
            <a:custGeom>
              <a:rect b="b" l="l" r="r" t="t"/>
              <a:pathLst>
                <a:path extrusionOk="0" h="1823" w="3008">
                  <a:moveTo>
                    <a:pt x="2738" y="0"/>
                  </a:moveTo>
                  <a:cubicBezTo>
                    <a:pt x="1619" y="0"/>
                    <a:pt x="40" y="1015"/>
                    <a:pt x="1" y="1822"/>
                  </a:cubicBezTo>
                  <a:cubicBezTo>
                    <a:pt x="825" y="905"/>
                    <a:pt x="1875" y="408"/>
                    <a:pt x="3007" y="22"/>
                  </a:cubicBezTo>
                  <a:cubicBezTo>
                    <a:pt x="2921" y="7"/>
                    <a:pt x="2831" y="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9"/>
            <p:cNvSpPr/>
            <p:nvPr/>
          </p:nvSpPr>
          <p:spPr>
            <a:xfrm>
              <a:off x="5714375" y="2359100"/>
              <a:ext cx="19050" cy="93425"/>
            </a:xfrm>
            <a:custGeom>
              <a:rect b="b" l="l" r="r" t="t"/>
              <a:pathLst>
                <a:path extrusionOk="0" h="3737" w="762">
                  <a:moveTo>
                    <a:pt x="761" y="0"/>
                  </a:moveTo>
                  <a:cubicBezTo>
                    <a:pt x="122" y="736"/>
                    <a:pt x="0" y="2865"/>
                    <a:pt x="654" y="3736"/>
                  </a:cubicBezTo>
                  <a:cubicBezTo>
                    <a:pt x="611" y="3043"/>
                    <a:pt x="529" y="2411"/>
                    <a:pt x="550" y="1786"/>
                  </a:cubicBezTo>
                  <a:cubicBezTo>
                    <a:pt x="568" y="1161"/>
                    <a:pt x="693" y="544"/>
                    <a:pt x="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9"/>
            <p:cNvSpPr/>
            <p:nvPr/>
          </p:nvSpPr>
          <p:spPr>
            <a:xfrm>
              <a:off x="5796700" y="2461075"/>
              <a:ext cx="49125" cy="66700"/>
            </a:xfrm>
            <a:custGeom>
              <a:rect b="b" l="l" r="r" t="t"/>
              <a:pathLst>
                <a:path extrusionOk="0" h="2668" w="1965">
                  <a:moveTo>
                    <a:pt x="204" y="0"/>
                  </a:moveTo>
                  <a:lnTo>
                    <a:pt x="204" y="0"/>
                  </a:lnTo>
                  <a:cubicBezTo>
                    <a:pt x="0" y="1139"/>
                    <a:pt x="897" y="2521"/>
                    <a:pt x="1965" y="2667"/>
                  </a:cubicBezTo>
                  <a:cubicBezTo>
                    <a:pt x="1078" y="1971"/>
                    <a:pt x="465" y="1103"/>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9"/>
            <p:cNvSpPr/>
            <p:nvPr/>
          </p:nvSpPr>
          <p:spPr>
            <a:xfrm>
              <a:off x="6205050" y="2104625"/>
              <a:ext cx="31750" cy="79675"/>
            </a:xfrm>
            <a:custGeom>
              <a:rect b="b" l="l" r="r" t="t"/>
              <a:pathLst>
                <a:path extrusionOk="0" h="3187" w="1270">
                  <a:moveTo>
                    <a:pt x="1" y="1"/>
                  </a:moveTo>
                  <a:lnTo>
                    <a:pt x="1" y="1"/>
                  </a:lnTo>
                  <a:cubicBezTo>
                    <a:pt x="676" y="958"/>
                    <a:pt x="708" y="2091"/>
                    <a:pt x="851" y="3187"/>
                  </a:cubicBezTo>
                  <a:cubicBezTo>
                    <a:pt x="1269" y="2272"/>
                    <a:pt x="876" y="6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9"/>
            <p:cNvSpPr/>
            <p:nvPr/>
          </p:nvSpPr>
          <p:spPr>
            <a:xfrm>
              <a:off x="5733925" y="2346600"/>
              <a:ext cx="34575" cy="104125"/>
            </a:xfrm>
            <a:custGeom>
              <a:rect b="b" l="l" r="r" t="t"/>
              <a:pathLst>
                <a:path extrusionOk="0" h="4165" w="1383">
                  <a:moveTo>
                    <a:pt x="1372" y="0"/>
                  </a:moveTo>
                  <a:cubicBezTo>
                    <a:pt x="1370" y="5"/>
                    <a:pt x="1367" y="10"/>
                    <a:pt x="1365" y="14"/>
                  </a:cubicBezTo>
                  <a:lnTo>
                    <a:pt x="1365" y="14"/>
                  </a:lnTo>
                  <a:cubicBezTo>
                    <a:pt x="1371" y="12"/>
                    <a:pt x="1377" y="10"/>
                    <a:pt x="1382" y="7"/>
                  </a:cubicBezTo>
                  <a:lnTo>
                    <a:pt x="1372" y="0"/>
                  </a:lnTo>
                  <a:close/>
                  <a:moveTo>
                    <a:pt x="1365" y="14"/>
                  </a:moveTo>
                  <a:lnTo>
                    <a:pt x="1365" y="14"/>
                  </a:lnTo>
                  <a:cubicBezTo>
                    <a:pt x="1323" y="30"/>
                    <a:pt x="1275" y="37"/>
                    <a:pt x="1247" y="68"/>
                  </a:cubicBezTo>
                  <a:cubicBezTo>
                    <a:pt x="518" y="854"/>
                    <a:pt x="111" y="1786"/>
                    <a:pt x="32" y="2854"/>
                  </a:cubicBezTo>
                  <a:cubicBezTo>
                    <a:pt x="1" y="3304"/>
                    <a:pt x="43" y="3754"/>
                    <a:pt x="272" y="4164"/>
                  </a:cubicBezTo>
                  <a:cubicBezTo>
                    <a:pt x="301" y="4047"/>
                    <a:pt x="319" y="3933"/>
                    <a:pt x="301" y="3821"/>
                  </a:cubicBezTo>
                  <a:cubicBezTo>
                    <a:pt x="68" y="2532"/>
                    <a:pt x="439" y="1400"/>
                    <a:pt x="1189" y="361"/>
                  </a:cubicBezTo>
                  <a:cubicBezTo>
                    <a:pt x="1265" y="258"/>
                    <a:pt x="1308" y="132"/>
                    <a:pt x="1365"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9"/>
            <p:cNvSpPr/>
            <p:nvPr/>
          </p:nvSpPr>
          <p:spPr>
            <a:xfrm>
              <a:off x="5702675" y="1962325"/>
              <a:ext cx="33600" cy="65925"/>
            </a:xfrm>
            <a:custGeom>
              <a:rect b="b" l="l" r="r" t="t"/>
              <a:pathLst>
                <a:path extrusionOk="0" h="2637" w="1344">
                  <a:moveTo>
                    <a:pt x="1343" y="1"/>
                  </a:moveTo>
                  <a:lnTo>
                    <a:pt x="1343" y="1"/>
                  </a:lnTo>
                  <a:cubicBezTo>
                    <a:pt x="537" y="662"/>
                    <a:pt x="97" y="1511"/>
                    <a:pt x="1" y="2637"/>
                  </a:cubicBezTo>
                  <a:cubicBezTo>
                    <a:pt x="483" y="1686"/>
                    <a:pt x="915" y="843"/>
                    <a:pt x="1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9"/>
            <p:cNvSpPr/>
            <p:nvPr/>
          </p:nvSpPr>
          <p:spPr>
            <a:xfrm>
              <a:off x="5853825" y="1896800"/>
              <a:ext cx="67800" cy="12150"/>
            </a:xfrm>
            <a:custGeom>
              <a:rect b="b" l="l" r="r" t="t"/>
              <a:pathLst>
                <a:path extrusionOk="0" h="486" w="2712">
                  <a:moveTo>
                    <a:pt x="2697" y="0"/>
                  </a:moveTo>
                  <a:cubicBezTo>
                    <a:pt x="1797" y="107"/>
                    <a:pt x="897" y="211"/>
                    <a:pt x="1" y="318"/>
                  </a:cubicBezTo>
                  <a:cubicBezTo>
                    <a:pt x="364" y="432"/>
                    <a:pt x="721" y="485"/>
                    <a:pt x="1075" y="485"/>
                  </a:cubicBezTo>
                  <a:cubicBezTo>
                    <a:pt x="1632" y="485"/>
                    <a:pt x="2178" y="352"/>
                    <a:pt x="2711" y="111"/>
                  </a:cubicBezTo>
                  <a:cubicBezTo>
                    <a:pt x="2704" y="75"/>
                    <a:pt x="2701" y="39"/>
                    <a:pt x="2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9"/>
            <p:cNvSpPr/>
            <p:nvPr/>
          </p:nvSpPr>
          <p:spPr>
            <a:xfrm>
              <a:off x="5952125" y="2457850"/>
              <a:ext cx="48525" cy="49200"/>
            </a:xfrm>
            <a:custGeom>
              <a:rect b="b" l="l" r="r" t="t"/>
              <a:pathLst>
                <a:path extrusionOk="0" h="1968" w="1941">
                  <a:moveTo>
                    <a:pt x="86" y="1"/>
                  </a:moveTo>
                  <a:cubicBezTo>
                    <a:pt x="1" y="968"/>
                    <a:pt x="857" y="1967"/>
                    <a:pt x="1654" y="1967"/>
                  </a:cubicBezTo>
                  <a:cubicBezTo>
                    <a:pt x="1751" y="1967"/>
                    <a:pt x="1847" y="1953"/>
                    <a:pt x="1940" y="1921"/>
                  </a:cubicBezTo>
                  <a:cubicBezTo>
                    <a:pt x="1019" y="1575"/>
                    <a:pt x="397" y="975"/>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9"/>
            <p:cNvSpPr/>
            <p:nvPr/>
          </p:nvSpPr>
          <p:spPr>
            <a:xfrm>
              <a:off x="5835700" y="2114100"/>
              <a:ext cx="32100" cy="52275"/>
            </a:xfrm>
            <a:custGeom>
              <a:rect b="b" l="l" r="r" t="t"/>
              <a:pathLst>
                <a:path extrusionOk="0" h="2091" w="1284">
                  <a:moveTo>
                    <a:pt x="1" y="1"/>
                  </a:moveTo>
                  <a:cubicBezTo>
                    <a:pt x="118" y="879"/>
                    <a:pt x="615" y="1540"/>
                    <a:pt x="1283" y="2090"/>
                  </a:cubicBezTo>
                  <a:cubicBezTo>
                    <a:pt x="1008" y="1304"/>
                    <a:pt x="365" y="74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9"/>
            <p:cNvSpPr/>
            <p:nvPr/>
          </p:nvSpPr>
          <p:spPr>
            <a:xfrm>
              <a:off x="5892325" y="2436600"/>
              <a:ext cx="18225" cy="67425"/>
            </a:xfrm>
            <a:custGeom>
              <a:rect b="b" l="l" r="r" t="t"/>
              <a:pathLst>
                <a:path extrusionOk="0" h="2697" w="729">
                  <a:moveTo>
                    <a:pt x="264" y="0"/>
                  </a:moveTo>
                  <a:lnTo>
                    <a:pt x="264" y="0"/>
                  </a:lnTo>
                  <a:cubicBezTo>
                    <a:pt x="0" y="968"/>
                    <a:pt x="136" y="1871"/>
                    <a:pt x="729" y="2697"/>
                  </a:cubicBezTo>
                  <a:cubicBezTo>
                    <a:pt x="611" y="2261"/>
                    <a:pt x="464" y="1833"/>
                    <a:pt x="389" y="1390"/>
                  </a:cubicBezTo>
                  <a:cubicBezTo>
                    <a:pt x="311" y="933"/>
                    <a:pt x="304" y="465"/>
                    <a:pt x="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9"/>
            <p:cNvSpPr/>
            <p:nvPr/>
          </p:nvSpPr>
          <p:spPr>
            <a:xfrm>
              <a:off x="5742500" y="2453825"/>
              <a:ext cx="26525" cy="48850"/>
            </a:xfrm>
            <a:custGeom>
              <a:rect b="b" l="l" r="r" t="t"/>
              <a:pathLst>
                <a:path extrusionOk="0" h="1954" w="1061">
                  <a:moveTo>
                    <a:pt x="193" y="0"/>
                  </a:moveTo>
                  <a:lnTo>
                    <a:pt x="193" y="0"/>
                  </a:lnTo>
                  <a:cubicBezTo>
                    <a:pt x="0" y="743"/>
                    <a:pt x="332" y="1493"/>
                    <a:pt x="1061" y="1954"/>
                  </a:cubicBezTo>
                  <a:cubicBezTo>
                    <a:pt x="843" y="1554"/>
                    <a:pt x="665" y="1276"/>
                    <a:pt x="533" y="976"/>
                  </a:cubicBezTo>
                  <a:cubicBezTo>
                    <a:pt x="404" y="686"/>
                    <a:pt x="322" y="379"/>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9"/>
            <p:cNvSpPr/>
            <p:nvPr/>
          </p:nvSpPr>
          <p:spPr>
            <a:xfrm>
              <a:off x="6197225" y="2157325"/>
              <a:ext cx="15550" cy="45375"/>
            </a:xfrm>
            <a:custGeom>
              <a:rect b="b" l="l" r="r" t="t"/>
              <a:pathLst>
                <a:path extrusionOk="0" h="1815" w="622">
                  <a:moveTo>
                    <a:pt x="0" y="1"/>
                  </a:moveTo>
                  <a:cubicBezTo>
                    <a:pt x="111" y="619"/>
                    <a:pt x="214" y="1214"/>
                    <a:pt x="318" y="1814"/>
                  </a:cubicBezTo>
                  <a:cubicBezTo>
                    <a:pt x="621" y="1168"/>
                    <a:pt x="457" y="37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9"/>
            <p:cNvSpPr/>
            <p:nvPr/>
          </p:nvSpPr>
          <p:spPr>
            <a:xfrm>
              <a:off x="6006050" y="1948325"/>
              <a:ext cx="28600" cy="45800"/>
            </a:xfrm>
            <a:custGeom>
              <a:rect b="b" l="l" r="r" t="t"/>
              <a:pathLst>
                <a:path extrusionOk="0" h="1832" w="1144">
                  <a:moveTo>
                    <a:pt x="1054" y="0"/>
                  </a:moveTo>
                  <a:cubicBezTo>
                    <a:pt x="551" y="518"/>
                    <a:pt x="118" y="1079"/>
                    <a:pt x="1" y="1832"/>
                  </a:cubicBezTo>
                  <a:cubicBezTo>
                    <a:pt x="383" y="1239"/>
                    <a:pt x="765" y="647"/>
                    <a:pt x="1143" y="57"/>
                  </a:cubicBezTo>
                  <a:cubicBezTo>
                    <a:pt x="1115" y="35"/>
                    <a:pt x="1082" y="17"/>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9"/>
            <p:cNvSpPr/>
            <p:nvPr/>
          </p:nvSpPr>
          <p:spPr>
            <a:xfrm>
              <a:off x="5859975" y="2472025"/>
              <a:ext cx="17450" cy="46200"/>
            </a:xfrm>
            <a:custGeom>
              <a:rect b="b" l="l" r="r" t="t"/>
              <a:pathLst>
                <a:path extrusionOk="0" h="1848" w="698">
                  <a:moveTo>
                    <a:pt x="37" y="1"/>
                  </a:moveTo>
                  <a:lnTo>
                    <a:pt x="37" y="1"/>
                  </a:lnTo>
                  <a:cubicBezTo>
                    <a:pt x="1" y="708"/>
                    <a:pt x="205" y="1329"/>
                    <a:pt x="698" y="1847"/>
                  </a:cubicBezTo>
                  <a:cubicBezTo>
                    <a:pt x="476" y="1233"/>
                    <a:pt x="255" y="619"/>
                    <a:pt x="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9"/>
            <p:cNvSpPr/>
            <p:nvPr/>
          </p:nvSpPr>
          <p:spPr>
            <a:xfrm>
              <a:off x="5990250" y="1947425"/>
              <a:ext cx="18350" cy="37425"/>
            </a:xfrm>
            <a:custGeom>
              <a:rect b="b" l="l" r="r" t="t"/>
              <a:pathLst>
                <a:path extrusionOk="0" h="1497" w="734">
                  <a:moveTo>
                    <a:pt x="651" y="0"/>
                  </a:moveTo>
                  <a:cubicBezTo>
                    <a:pt x="333" y="447"/>
                    <a:pt x="0" y="886"/>
                    <a:pt x="58" y="1497"/>
                  </a:cubicBezTo>
                  <a:cubicBezTo>
                    <a:pt x="283" y="1022"/>
                    <a:pt x="508" y="543"/>
                    <a:pt x="733" y="68"/>
                  </a:cubicBezTo>
                  <a:cubicBezTo>
                    <a:pt x="704" y="43"/>
                    <a:pt x="676" y="22"/>
                    <a:pt x="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9"/>
            <p:cNvSpPr/>
            <p:nvPr/>
          </p:nvSpPr>
          <p:spPr>
            <a:xfrm>
              <a:off x="5922750" y="2108050"/>
              <a:ext cx="10850" cy="24475"/>
            </a:xfrm>
            <a:custGeom>
              <a:rect b="b" l="l" r="r" t="t"/>
              <a:pathLst>
                <a:path extrusionOk="0" h="979" w="434">
                  <a:moveTo>
                    <a:pt x="8" y="0"/>
                  </a:moveTo>
                  <a:lnTo>
                    <a:pt x="8" y="0"/>
                  </a:lnTo>
                  <a:cubicBezTo>
                    <a:pt x="79" y="300"/>
                    <a:pt x="0" y="653"/>
                    <a:pt x="287" y="978"/>
                  </a:cubicBezTo>
                  <a:cubicBezTo>
                    <a:pt x="433" y="536"/>
                    <a:pt x="229" y="268"/>
                    <a:pt x="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9"/>
            <p:cNvSpPr/>
            <p:nvPr/>
          </p:nvSpPr>
          <p:spPr>
            <a:xfrm>
              <a:off x="5904450" y="2531850"/>
              <a:ext cx="23600" cy="12625"/>
            </a:xfrm>
            <a:custGeom>
              <a:rect b="b" l="l" r="r" t="t"/>
              <a:pathLst>
                <a:path extrusionOk="0" h="505" w="944">
                  <a:moveTo>
                    <a:pt x="0" y="1"/>
                  </a:moveTo>
                  <a:lnTo>
                    <a:pt x="0" y="1"/>
                  </a:lnTo>
                  <a:cubicBezTo>
                    <a:pt x="190" y="387"/>
                    <a:pt x="286" y="504"/>
                    <a:pt x="594" y="504"/>
                  </a:cubicBezTo>
                  <a:cubicBezTo>
                    <a:pt x="688" y="504"/>
                    <a:pt x="802" y="493"/>
                    <a:pt x="943" y="476"/>
                  </a:cubicBezTo>
                  <a:cubicBezTo>
                    <a:pt x="594" y="298"/>
                    <a:pt x="325" y="1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9"/>
            <p:cNvSpPr/>
            <p:nvPr/>
          </p:nvSpPr>
          <p:spPr>
            <a:xfrm>
              <a:off x="5880000" y="2497050"/>
              <a:ext cx="9225" cy="17250"/>
            </a:xfrm>
            <a:custGeom>
              <a:rect b="b" l="l" r="r" t="t"/>
              <a:pathLst>
                <a:path extrusionOk="0" h="690" w="369">
                  <a:moveTo>
                    <a:pt x="100" y="0"/>
                  </a:moveTo>
                  <a:cubicBezTo>
                    <a:pt x="0" y="300"/>
                    <a:pt x="72" y="543"/>
                    <a:pt x="368" y="689"/>
                  </a:cubicBezTo>
                  <a:cubicBezTo>
                    <a:pt x="279" y="460"/>
                    <a:pt x="189" y="229"/>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9"/>
            <p:cNvSpPr/>
            <p:nvPr/>
          </p:nvSpPr>
          <p:spPr>
            <a:xfrm>
              <a:off x="5768200" y="2334375"/>
              <a:ext cx="10050" cy="12425"/>
            </a:xfrm>
            <a:custGeom>
              <a:rect b="b" l="l" r="r" t="t"/>
              <a:pathLst>
                <a:path extrusionOk="0" h="497" w="402">
                  <a:moveTo>
                    <a:pt x="316" y="0"/>
                  </a:moveTo>
                  <a:cubicBezTo>
                    <a:pt x="218" y="164"/>
                    <a:pt x="117" y="324"/>
                    <a:pt x="19" y="483"/>
                  </a:cubicBezTo>
                  <a:lnTo>
                    <a:pt x="19" y="483"/>
                  </a:lnTo>
                  <a:cubicBezTo>
                    <a:pt x="230" y="408"/>
                    <a:pt x="304" y="228"/>
                    <a:pt x="401" y="61"/>
                  </a:cubicBezTo>
                  <a:cubicBezTo>
                    <a:pt x="372" y="43"/>
                    <a:pt x="344" y="21"/>
                    <a:pt x="316" y="0"/>
                  </a:cubicBezTo>
                  <a:close/>
                  <a:moveTo>
                    <a:pt x="19" y="483"/>
                  </a:moveTo>
                  <a:cubicBezTo>
                    <a:pt x="13" y="485"/>
                    <a:pt x="7" y="487"/>
                    <a:pt x="1" y="489"/>
                  </a:cubicBezTo>
                  <a:lnTo>
                    <a:pt x="11" y="496"/>
                  </a:lnTo>
                  <a:cubicBezTo>
                    <a:pt x="14" y="492"/>
                    <a:pt x="17" y="488"/>
                    <a:pt x="19" y="4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9"/>
            <p:cNvSpPr/>
            <p:nvPr/>
          </p:nvSpPr>
          <p:spPr>
            <a:xfrm>
              <a:off x="6165600" y="2032325"/>
              <a:ext cx="7975" cy="7100"/>
            </a:xfrm>
            <a:custGeom>
              <a:rect b="b" l="l" r="r" t="t"/>
              <a:pathLst>
                <a:path extrusionOk="0" h="284" w="319">
                  <a:moveTo>
                    <a:pt x="40" y="0"/>
                  </a:moveTo>
                  <a:cubicBezTo>
                    <a:pt x="26" y="18"/>
                    <a:pt x="15" y="36"/>
                    <a:pt x="1" y="54"/>
                  </a:cubicBezTo>
                  <a:cubicBezTo>
                    <a:pt x="83" y="133"/>
                    <a:pt x="164" y="208"/>
                    <a:pt x="247" y="283"/>
                  </a:cubicBezTo>
                  <a:cubicBezTo>
                    <a:pt x="272" y="254"/>
                    <a:pt x="293" y="229"/>
                    <a:pt x="319" y="201"/>
                  </a:cubicBezTo>
                  <a:cubicBezTo>
                    <a:pt x="225" y="133"/>
                    <a:pt x="133" y="6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
    <p:spTree>
      <p:nvGrpSpPr>
        <p:cNvPr id="4323" name="Shape 4323"/>
        <p:cNvGrpSpPr/>
        <p:nvPr/>
      </p:nvGrpSpPr>
      <p:grpSpPr>
        <a:xfrm>
          <a:off x="0" y="0"/>
          <a:ext cx="0" cy="0"/>
          <a:chOff x="0" y="0"/>
          <a:chExt cx="0" cy="0"/>
        </a:xfrm>
      </p:grpSpPr>
      <p:sp>
        <p:nvSpPr>
          <p:cNvPr id="4324" name="Google Shape;4324;p40"/>
          <p:cNvSpPr/>
          <p:nvPr/>
        </p:nvSpPr>
        <p:spPr>
          <a:xfrm rot="3288559">
            <a:off x="-877282" y="-3817147"/>
            <a:ext cx="3498550" cy="5512149"/>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0"/>
          <p:cNvSpPr/>
          <p:nvPr/>
        </p:nvSpPr>
        <p:spPr>
          <a:xfrm rot="-5914780">
            <a:off x="7284863" y="-2284196"/>
            <a:ext cx="4528695" cy="4081616"/>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0"/>
          <p:cNvSpPr/>
          <p:nvPr/>
        </p:nvSpPr>
        <p:spPr>
          <a:xfrm rot="1632888">
            <a:off x="2976300" y="4112116"/>
            <a:ext cx="3734683" cy="3013991"/>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7" name="Google Shape;4327;p40"/>
          <p:cNvGrpSpPr/>
          <p:nvPr/>
        </p:nvGrpSpPr>
        <p:grpSpPr>
          <a:xfrm rot="-5400000">
            <a:off x="303965" y="3096400"/>
            <a:ext cx="1870527" cy="1446614"/>
            <a:chOff x="4090600" y="4690000"/>
            <a:chExt cx="1016425" cy="786075"/>
          </a:xfrm>
        </p:grpSpPr>
        <p:sp>
          <p:nvSpPr>
            <p:cNvPr id="4328" name="Google Shape;4328;p40"/>
            <p:cNvSpPr/>
            <p:nvPr/>
          </p:nvSpPr>
          <p:spPr>
            <a:xfrm>
              <a:off x="4090600" y="4690000"/>
              <a:ext cx="1016425" cy="786075"/>
            </a:xfrm>
            <a:custGeom>
              <a:rect b="b" l="l" r="r" t="t"/>
              <a:pathLst>
                <a:path extrusionOk="0" h="31443" w="40657">
                  <a:moveTo>
                    <a:pt x="16457" y="836"/>
                  </a:moveTo>
                  <a:cubicBezTo>
                    <a:pt x="17108" y="839"/>
                    <a:pt x="17754" y="1014"/>
                    <a:pt x="18400" y="1132"/>
                  </a:cubicBezTo>
                  <a:cubicBezTo>
                    <a:pt x="18547" y="1161"/>
                    <a:pt x="18736" y="1235"/>
                    <a:pt x="18807" y="1350"/>
                  </a:cubicBezTo>
                  <a:cubicBezTo>
                    <a:pt x="19082" y="1793"/>
                    <a:pt x="19529" y="1829"/>
                    <a:pt x="19964" y="1900"/>
                  </a:cubicBezTo>
                  <a:cubicBezTo>
                    <a:pt x="22117" y="2254"/>
                    <a:pt x="23896" y="3335"/>
                    <a:pt x="25478" y="4774"/>
                  </a:cubicBezTo>
                  <a:cubicBezTo>
                    <a:pt x="27153" y="6303"/>
                    <a:pt x="28710" y="7942"/>
                    <a:pt x="30017" y="9796"/>
                  </a:cubicBezTo>
                  <a:cubicBezTo>
                    <a:pt x="31731" y="12231"/>
                    <a:pt x="33714" y="14438"/>
                    <a:pt x="35696" y="16653"/>
                  </a:cubicBezTo>
                  <a:cubicBezTo>
                    <a:pt x="36674" y="17742"/>
                    <a:pt x="37574" y="18917"/>
                    <a:pt x="38413" y="20121"/>
                  </a:cubicBezTo>
                  <a:cubicBezTo>
                    <a:pt x="39124" y="21142"/>
                    <a:pt x="39531" y="22317"/>
                    <a:pt x="39745" y="23553"/>
                  </a:cubicBezTo>
                  <a:cubicBezTo>
                    <a:pt x="39945" y="24720"/>
                    <a:pt x="39452" y="25577"/>
                    <a:pt x="38560" y="26271"/>
                  </a:cubicBezTo>
                  <a:cubicBezTo>
                    <a:pt x="38420" y="26378"/>
                    <a:pt x="38267" y="26502"/>
                    <a:pt x="38196" y="26656"/>
                  </a:cubicBezTo>
                  <a:cubicBezTo>
                    <a:pt x="37967" y="27141"/>
                    <a:pt x="38153" y="27445"/>
                    <a:pt x="38681" y="27563"/>
                  </a:cubicBezTo>
                  <a:cubicBezTo>
                    <a:pt x="38906" y="27609"/>
                    <a:pt x="39174" y="27645"/>
                    <a:pt x="39328" y="27788"/>
                  </a:cubicBezTo>
                  <a:cubicBezTo>
                    <a:pt x="39516" y="27967"/>
                    <a:pt x="39756" y="28285"/>
                    <a:pt x="39714" y="28488"/>
                  </a:cubicBezTo>
                  <a:cubicBezTo>
                    <a:pt x="39638" y="28827"/>
                    <a:pt x="39371" y="29116"/>
                    <a:pt x="38942" y="29170"/>
                  </a:cubicBezTo>
                  <a:cubicBezTo>
                    <a:pt x="38514" y="29228"/>
                    <a:pt x="38092" y="29331"/>
                    <a:pt x="37560" y="29438"/>
                  </a:cubicBezTo>
                  <a:cubicBezTo>
                    <a:pt x="37370" y="29266"/>
                    <a:pt x="37088" y="29013"/>
                    <a:pt x="36767" y="28727"/>
                  </a:cubicBezTo>
                  <a:cubicBezTo>
                    <a:pt x="36628" y="28895"/>
                    <a:pt x="36492" y="28995"/>
                    <a:pt x="36442" y="29127"/>
                  </a:cubicBezTo>
                  <a:cubicBezTo>
                    <a:pt x="36049" y="30170"/>
                    <a:pt x="35132" y="30370"/>
                    <a:pt x="34210" y="30441"/>
                  </a:cubicBezTo>
                  <a:cubicBezTo>
                    <a:pt x="33981" y="30458"/>
                    <a:pt x="33750" y="30465"/>
                    <a:pt x="33519" y="30465"/>
                  </a:cubicBezTo>
                  <a:cubicBezTo>
                    <a:pt x="32912" y="30465"/>
                    <a:pt x="32301" y="30417"/>
                    <a:pt x="31695" y="30370"/>
                  </a:cubicBezTo>
                  <a:cubicBezTo>
                    <a:pt x="30373" y="30269"/>
                    <a:pt x="29053" y="30217"/>
                    <a:pt x="27729" y="30217"/>
                  </a:cubicBezTo>
                  <a:cubicBezTo>
                    <a:pt x="27137" y="30217"/>
                    <a:pt x="26543" y="30228"/>
                    <a:pt x="25949" y="30248"/>
                  </a:cubicBezTo>
                  <a:cubicBezTo>
                    <a:pt x="25688" y="30258"/>
                    <a:pt x="25426" y="30263"/>
                    <a:pt x="25163" y="30263"/>
                  </a:cubicBezTo>
                  <a:cubicBezTo>
                    <a:pt x="24062" y="30263"/>
                    <a:pt x="22956" y="30185"/>
                    <a:pt x="21857" y="30098"/>
                  </a:cubicBezTo>
                  <a:cubicBezTo>
                    <a:pt x="19657" y="29930"/>
                    <a:pt x="17454" y="29759"/>
                    <a:pt x="15268" y="29485"/>
                  </a:cubicBezTo>
                  <a:cubicBezTo>
                    <a:pt x="13472" y="29259"/>
                    <a:pt x="11818" y="28552"/>
                    <a:pt x="10279" y="27609"/>
                  </a:cubicBezTo>
                  <a:cubicBezTo>
                    <a:pt x="9429" y="27085"/>
                    <a:pt x="8604" y="26520"/>
                    <a:pt x="7765" y="25978"/>
                  </a:cubicBezTo>
                  <a:cubicBezTo>
                    <a:pt x="5297" y="24374"/>
                    <a:pt x="3590" y="22135"/>
                    <a:pt x="2519" y="19442"/>
                  </a:cubicBezTo>
                  <a:cubicBezTo>
                    <a:pt x="1722" y="17435"/>
                    <a:pt x="1658" y="15346"/>
                    <a:pt x="2329" y="13256"/>
                  </a:cubicBezTo>
                  <a:cubicBezTo>
                    <a:pt x="2665" y="12206"/>
                    <a:pt x="2797" y="11089"/>
                    <a:pt x="3383" y="10128"/>
                  </a:cubicBezTo>
                  <a:cubicBezTo>
                    <a:pt x="5033" y="7425"/>
                    <a:pt x="6793" y="4817"/>
                    <a:pt x="9554" y="3082"/>
                  </a:cubicBezTo>
                  <a:cubicBezTo>
                    <a:pt x="10300" y="2610"/>
                    <a:pt x="11111" y="2343"/>
                    <a:pt x="11947" y="2096"/>
                  </a:cubicBezTo>
                  <a:cubicBezTo>
                    <a:pt x="12875" y="1822"/>
                    <a:pt x="13768" y="1428"/>
                    <a:pt x="14693" y="1150"/>
                  </a:cubicBezTo>
                  <a:cubicBezTo>
                    <a:pt x="15265" y="978"/>
                    <a:pt x="15868" y="836"/>
                    <a:pt x="16457" y="836"/>
                  </a:cubicBezTo>
                  <a:close/>
                  <a:moveTo>
                    <a:pt x="15818" y="1"/>
                  </a:moveTo>
                  <a:cubicBezTo>
                    <a:pt x="15234" y="1"/>
                    <a:pt x="14646" y="75"/>
                    <a:pt x="14054" y="253"/>
                  </a:cubicBezTo>
                  <a:cubicBezTo>
                    <a:pt x="13350" y="467"/>
                    <a:pt x="12646" y="682"/>
                    <a:pt x="11929" y="825"/>
                  </a:cubicBezTo>
                  <a:cubicBezTo>
                    <a:pt x="10983" y="1007"/>
                    <a:pt x="10118" y="1343"/>
                    <a:pt x="9304" y="1853"/>
                  </a:cubicBezTo>
                  <a:cubicBezTo>
                    <a:pt x="9064" y="2003"/>
                    <a:pt x="8794" y="2139"/>
                    <a:pt x="8522" y="2196"/>
                  </a:cubicBezTo>
                  <a:cubicBezTo>
                    <a:pt x="8108" y="2282"/>
                    <a:pt x="7822" y="2503"/>
                    <a:pt x="7536" y="2796"/>
                  </a:cubicBezTo>
                  <a:cubicBezTo>
                    <a:pt x="7208" y="3129"/>
                    <a:pt x="6854" y="3457"/>
                    <a:pt x="6454" y="3689"/>
                  </a:cubicBezTo>
                  <a:cubicBezTo>
                    <a:pt x="6097" y="3900"/>
                    <a:pt x="5832" y="4143"/>
                    <a:pt x="5622" y="4492"/>
                  </a:cubicBezTo>
                  <a:cubicBezTo>
                    <a:pt x="5497" y="4700"/>
                    <a:pt x="5301" y="4960"/>
                    <a:pt x="5090" y="5010"/>
                  </a:cubicBezTo>
                  <a:cubicBezTo>
                    <a:pt x="4551" y="5139"/>
                    <a:pt x="4286" y="5493"/>
                    <a:pt x="4144" y="5964"/>
                  </a:cubicBezTo>
                  <a:cubicBezTo>
                    <a:pt x="4047" y="6289"/>
                    <a:pt x="3900" y="6514"/>
                    <a:pt x="3582" y="6664"/>
                  </a:cubicBezTo>
                  <a:cubicBezTo>
                    <a:pt x="3208" y="6843"/>
                    <a:pt x="2933" y="7182"/>
                    <a:pt x="2933" y="7593"/>
                  </a:cubicBezTo>
                  <a:cubicBezTo>
                    <a:pt x="2929" y="8103"/>
                    <a:pt x="2622" y="8310"/>
                    <a:pt x="2280" y="8564"/>
                  </a:cubicBezTo>
                  <a:cubicBezTo>
                    <a:pt x="1273" y="9307"/>
                    <a:pt x="815" y="10296"/>
                    <a:pt x="908" y="11567"/>
                  </a:cubicBezTo>
                  <a:cubicBezTo>
                    <a:pt x="947" y="12103"/>
                    <a:pt x="925" y="12699"/>
                    <a:pt x="729" y="13189"/>
                  </a:cubicBezTo>
                  <a:cubicBezTo>
                    <a:pt x="1" y="15021"/>
                    <a:pt x="583" y="16800"/>
                    <a:pt x="844" y="18592"/>
                  </a:cubicBezTo>
                  <a:cubicBezTo>
                    <a:pt x="865" y="18720"/>
                    <a:pt x="937" y="18839"/>
                    <a:pt x="979" y="18964"/>
                  </a:cubicBezTo>
                  <a:cubicBezTo>
                    <a:pt x="1165" y="19506"/>
                    <a:pt x="1329" y="20060"/>
                    <a:pt x="1536" y="20596"/>
                  </a:cubicBezTo>
                  <a:cubicBezTo>
                    <a:pt x="1736" y="21110"/>
                    <a:pt x="1968" y="21613"/>
                    <a:pt x="2476" y="21921"/>
                  </a:cubicBezTo>
                  <a:cubicBezTo>
                    <a:pt x="2958" y="22210"/>
                    <a:pt x="3315" y="22607"/>
                    <a:pt x="3582" y="23113"/>
                  </a:cubicBezTo>
                  <a:cubicBezTo>
                    <a:pt x="3786" y="23499"/>
                    <a:pt x="4093" y="23838"/>
                    <a:pt x="4390" y="24166"/>
                  </a:cubicBezTo>
                  <a:cubicBezTo>
                    <a:pt x="4911" y="24742"/>
                    <a:pt x="5504" y="25259"/>
                    <a:pt x="5979" y="25870"/>
                  </a:cubicBezTo>
                  <a:cubicBezTo>
                    <a:pt x="6261" y="26235"/>
                    <a:pt x="6536" y="26541"/>
                    <a:pt x="6958" y="26738"/>
                  </a:cubicBezTo>
                  <a:cubicBezTo>
                    <a:pt x="7240" y="26871"/>
                    <a:pt x="7465" y="27113"/>
                    <a:pt x="7736" y="27267"/>
                  </a:cubicBezTo>
                  <a:cubicBezTo>
                    <a:pt x="8164" y="27509"/>
                    <a:pt x="8614" y="27720"/>
                    <a:pt x="9051" y="27952"/>
                  </a:cubicBezTo>
                  <a:cubicBezTo>
                    <a:pt x="9272" y="28074"/>
                    <a:pt x="9490" y="28203"/>
                    <a:pt x="9694" y="28353"/>
                  </a:cubicBezTo>
                  <a:cubicBezTo>
                    <a:pt x="10004" y="28577"/>
                    <a:pt x="10279" y="28870"/>
                    <a:pt x="10615" y="29052"/>
                  </a:cubicBezTo>
                  <a:cubicBezTo>
                    <a:pt x="11500" y="29538"/>
                    <a:pt x="12504" y="29631"/>
                    <a:pt x="13468" y="29874"/>
                  </a:cubicBezTo>
                  <a:cubicBezTo>
                    <a:pt x="15179" y="30309"/>
                    <a:pt x="16900" y="30631"/>
                    <a:pt x="18654" y="30830"/>
                  </a:cubicBezTo>
                  <a:cubicBezTo>
                    <a:pt x="19147" y="30888"/>
                    <a:pt x="19621" y="31066"/>
                    <a:pt x="20111" y="31148"/>
                  </a:cubicBezTo>
                  <a:cubicBezTo>
                    <a:pt x="20596" y="31231"/>
                    <a:pt x="21100" y="31365"/>
                    <a:pt x="21582" y="31365"/>
                  </a:cubicBezTo>
                  <a:cubicBezTo>
                    <a:pt x="21684" y="31365"/>
                    <a:pt x="21786" y="31359"/>
                    <a:pt x="21886" y="31345"/>
                  </a:cubicBezTo>
                  <a:cubicBezTo>
                    <a:pt x="22380" y="31278"/>
                    <a:pt x="22873" y="31187"/>
                    <a:pt x="23362" y="31187"/>
                  </a:cubicBezTo>
                  <a:cubicBezTo>
                    <a:pt x="23621" y="31187"/>
                    <a:pt x="23879" y="31212"/>
                    <a:pt x="24136" y="31280"/>
                  </a:cubicBezTo>
                  <a:cubicBezTo>
                    <a:pt x="24562" y="31392"/>
                    <a:pt x="24981" y="31443"/>
                    <a:pt x="25398" y="31443"/>
                  </a:cubicBezTo>
                  <a:cubicBezTo>
                    <a:pt x="25907" y="31443"/>
                    <a:pt x="26412" y="31366"/>
                    <a:pt x="26921" y="31231"/>
                  </a:cubicBezTo>
                  <a:cubicBezTo>
                    <a:pt x="26971" y="31216"/>
                    <a:pt x="27021" y="31191"/>
                    <a:pt x="27075" y="31188"/>
                  </a:cubicBezTo>
                  <a:cubicBezTo>
                    <a:pt x="27650" y="31130"/>
                    <a:pt x="28232" y="31023"/>
                    <a:pt x="28808" y="31023"/>
                  </a:cubicBezTo>
                  <a:cubicBezTo>
                    <a:pt x="29195" y="31023"/>
                    <a:pt x="29579" y="31072"/>
                    <a:pt x="29956" y="31216"/>
                  </a:cubicBezTo>
                  <a:cubicBezTo>
                    <a:pt x="30206" y="31313"/>
                    <a:pt x="30437" y="31375"/>
                    <a:pt x="30654" y="31375"/>
                  </a:cubicBezTo>
                  <a:cubicBezTo>
                    <a:pt x="30965" y="31375"/>
                    <a:pt x="31246" y="31248"/>
                    <a:pt x="31507" y="30913"/>
                  </a:cubicBezTo>
                  <a:cubicBezTo>
                    <a:pt x="31897" y="31170"/>
                    <a:pt x="32286" y="31309"/>
                    <a:pt x="32688" y="31309"/>
                  </a:cubicBezTo>
                  <a:cubicBezTo>
                    <a:pt x="32941" y="31309"/>
                    <a:pt x="33200" y="31254"/>
                    <a:pt x="33467" y="31138"/>
                  </a:cubicBezTo>
                  <a:cubicBezTo>
                    <a:pt x="33559" y="31097"/>
                    <a:pt x="33662" y="31087"/>
                    <a:pt x="33769" y="31087"/>
                  </a:cubicBezTo>
                  <a:cubicBezTo>
                    <a:pt x="33874" y="31087"/>
                    <a:pt x="33983" y="31097"/>
                    <a:pt x="34090" y="31097"/>
                  </a:cubicBezTo>
                  <a:cubicBezTo>
                    <a:pt x="34143" y="31097"/>
                    <a:pt x="34195" y="31095"/>
                    <a:pt x="34245" y="31088"/>
                  </a:cubicBezTo>
                  <a:cubicBezTo>
                    <a:pt x="35364" y="30942"/>
                    <a:pt x="36445" y="30723"/>
                    <a:pt x="36895" y="29481"/>
                  </a:cubicBezTo>
                  <a:cubicBezTo>
                    <a:pt x="37095" y="29613"/>
                    <a:pt x="37256" y="29763"/>
                    <a:pt x="37449" y="29831"/>
                  </a:cubicBezTo>
                  <a:cubicBezTo>
                    <a:pt x="37533" y="29860"/>
                    <a:pt x="37652" y="29881"/>
                    <a:pt x="37755" y="29881"/>
                  </a:cubicBezTo>
                  <a:cubicBezTo>
                    <a:pt x="37845" y="29881"/>
                    <a:pt x="37923" y="29865"/>
                    <a:pt x="37960" y="29823"/>
                  </a:cubicBezTo>
                  <a:cubicBezTo>
                    <a:pt x="38288" y="29452"/>
                    <a:pt x="38699" y="29520"/>
                    <a:pt x="39117" y="29495"/>
                  </a:cubicBezTo>
                  <a:cubicBezTo>
                    <a:pt x="39684" y="29456"/>
                    <a:pt x="40085" y="29067"/>
                    <a:pt x="40331" y="28602"/>
                  </a:cubicBezTo>
                  <a:cubicBezTo>
                    <a:pt x="40571" y="28142"/>
                    <a:pt x="40253" y="27741"/>
                    <a:pt x="39945" y="27410"/>
                  </a:cubicBezTo>
                  <a:cubicBezTo>
                    <a:pt x="39742" y="27188"/>
                    <a:pt x="39488" y="27013"/>
                    <a:pt x="39249" y="26810"/>
                  </a:cubicBezTo>
                  <a:cubicBezTo>
                    <a:pt x="39374" y="26642"/>
                    <a:pt x="39488" y="26499"/>
                    <a:pt x="39592" y="26352"/>
                  </a:cubicBezTo>
                  <a:cubicBezTo>
                    <a:pt x="40288" y="25396"/>
                    <a:pt x="40656" y="24370"/>
                    <a:pt x="40335" y="23167"/>
                  </a:cubicBezTo>
                  <a:cubicBezTo>
                    <a:pt x="40206" y="22688"/>
                    <a:pt x="40185" y="22181"/>
                    <a:pt x="40056" y="21699"/>
                  </a:cubicBezTo>
                  <a:cubicBezTo>
                    <a:pt x="39513" y="19635"/>
                    <a:pt x="38724" y="17713"/>
                    <a:pt x="36913" y="16396"/>
                  </a:cubicBezTo>
                  <a:cubicBezTo>
                    <a:pt x="36617" y="16182"/>
                    <a:pt x="36342" y="15928"/>
                    <a:pt x="36099" y="15653"/>
                  </a:cubicBezTo>
                  <a:cubicBezTo>
                    <a:pt x="35092" y="14510"/>
                    <a:pt x="34095" y="13357"/>
                    <a:pt x="33110" y="12196"/>
                  </a:cubicBezTo>
                  <a:cubicBezTo>
                    <a:pt x="32892" y="11939"/>
                    <a:pt x="32721" y="11639"/>
                    <a:pt x="32564" y="11339"/>
                  </a:cubicBezTo>
                  <a:cubicBezTo>
                    <a:pt x="32246" y="10736"/>
                    <a:pt x="32049" y="10042"/>
                    <a:pt x="31631" y="9524"/>
                  </a:cubicBezTo>
                  <a:cubicBezTo>
                    <a:pt x="30810" y="8503"/>
                    <a:pt x="29889" y="7564"/>
                    <a:pt x="28978" y="6617"/>
                  </a:cubicBezTo>
                  <a:cubicBezTo>
                    <a:pt x="28471" y="6089"/>
                    <a:pt x="27910" y="5610"/>
                    <a:pt x="27364" y="5117"/>
                  </a:cubicBezTo>
                  <a:cubicBezTo>
                    <a:pt x="27114" y="4889"/>
                    <a:pt x="26860" y="4657"/>
                    <a:pt x="26582" y="4461"/>
                  </a:cubicBezTo>
                  <a:cubicBezTo>
                    <a:pt x="25921" y="3986"/>
                    <a:pt x="25253" y="3521"/>
                    <a:pt x="24571" y="3071"/>
                  </a:cubicBezTo>
                  <a:cubicBezTo>
                    <a:pt x="23339" y="2257"/>
                    <a:pt x="22061" y="1517"/>
                    <a:pt x="20568" y="1293"/>
                  </a:cubicBezTo>
                  <a:cubicBezTo>
                    <a:pt x="19975" y="1204"/>
                    <a:pt x="19389" y="1164"/>
                    <a:pt x="18967" y="650"/>
                  </a:cubicBezTo>
                  <a:cubicBezTo>
                    <a:pt x="18875" y="539"/>
                    <a:pt x="18700" y="482"/>
                    <a:pt x="18550" y="439"/>
                  </a:cubicBezTo>
                  <a:cubicBezTo>
                    <a:pt x="17645" y="184"/>
                    <a:pt x="16736" y="1"/>
                    <a:pt x="158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0"/>
            <p:cNvSpPr/>
            <p:nvPr/>
          </p:nvSpPr>
          <p:spPr>
            <a:xfrm>
              <a:off x="4314725" y="4938375"/>
              <a:ext cx="441600" cy="349775"/>
            </a:xfrm>
            <a:custGeom>
              <a:rect b="b" l="l" r="r" t="t"/>
              <a:pathLst>
                <a:path extrusionOk="0" h="13991" w="17664">
                  <a:moveTo>
                    <a:pt x="4246" y="0"/>
                  </a:moveTo>
                  <a:lnTo>
                    <a:pt x="4246" y="0"/>
                  </a:lnTo>
                  <a:cubicBezTo>
                    <a:pt x="2960" y="268"/>
                    <a:pt x="2021" y="951"/>
                    <a:pt x="1367" y="1961"/>
                  </a:cubicBezTo>
                  <a:cubicBezTo>
                    <a:pt x="117" y="3893"/>
                    <a:pt x="0" y="6008"/>
                    <a:pt x="571" y="8182"/>
                  </a:cubicBezTo>
                  <a:cubicBezTo>
                    <a:pt x="767" y="8925"/>
                    <a:pt x="1093" y="9611"/>
                    <a:pt x="1639" y="10178"/>
                  </a:cubicBezTo>
                  <a:cubicBezTo>
                    <a:pt x="2857" y="11454"/>
                    <a:pt x="4221" y="12482"/>
                    <a:pt x="5978" y="12903"/>
                  </a:cubicBezTo>
                  <a:cubicBezTo>
                    <a:pt x="6717" y="13082"/>
                    <a:pt x="7439" y="13325"/>
                    <a:pt x="8167" y="13539"/>
                  </a:cubicBezTo>
                  <a:cubicBezTo>
                    <a:pt x="9049" y="13803"/>
                    <a:pt x="9934" y="13991"/>
                    <a:pt x="10833" y="13991"/>
                  </a:cubicBezTo>
                  <a:cubicBezTo>
                    <a:pt x="11308" y="13991"/>
                    <a:pt x="11787" y="13938"/>
                    <a:pt x="12270" y="13817"/>
                  </a:cubicBezTo>
                  <a:cubicBezTo>
                    <a:pt x="12471" y="13771"/>
                    <a:pt x="12695" y="13814"/>
                    <a:pt x="12895" y="13760"/>
                  </a:cubicBezTo>
                  <a:cubicBezTo>
                    <a:pt x="13571" y="13571"/>
                    <a:pt x="14249" y="13382"/>
                    <a:pt x="14909" y="13146"/>
                  </a:cubicBezTo>
                  <a:cubicBezTo>
                    <a:pt x="15249" y="13025"/>
                    <a:pt x="15545" y="12792"/>
                    <a:pt x="15874" y="12636"/>
                  </a:cubicBezTo>
                  <a:cubicBezTo>
                    <a:pt x="16252" y="12453"/>
                    <a:pt x="16649" y="12303"/>
                    <a:pt x="17031" y="12128"/>
                  </a:cubicBezTo>
                  <a:cubicBezTo>
                    <a:pt x="17331" y="11989"/>
                    <a:pt x="17571" y="11796"/>
                    <a:pt x="17663" y="11389"/>
                  </a:cubicBezTo>
                  <a:lnTo>
                    <a:pt x="17663" y="11389"/>
                  </a:lnTo>
                  <a:cubicBezTo>
                    <a:pt x="16953" y="11675"/>
                    <a:pt x="16328" y="11943"/>
                    <a:pt x="15688" y="12168"/>
                  </a:cubicBezTo>
                  <a:cubicBezTo>
                    <a:pt x="15640" y="12184"/>
                    <a:pt x="15587" y="12191"/>
                    <a:pt x="15533" y="12191"/>
                  </a:cubicBezTo>
                  <a:cubicBezTo>
                    <a:pt x="15401" y="12191"/>
                    <a:pt x="15256" y="12153"/>
                    <a:pt x="15128" y="12125"/>
                  </a:cubicBezTo>
                  <a:cubicBezTo>
                    <a:pt x="14706" y="12039"/>
                    <a:pt x="14288" y="11926"/>
                    <a:pt x="13844" y="11926"/>
                  </a:cubicBezTo>
                  <a:cubicBezTo>
                    <a:pt x="13619" y="11926"/>
                    <a:pt x="13387" y="11955"/>
                    <a:pt x="13145" y="12032"/>
                  </a:cubicBezTo>
                  <a:cubicBezTo>
                    <a:pt x="13663" y="12453"/>
                    <a:pt x="14271" y="12289"/>
                    <a:pt x="14828" y="12461"/>
                  </a:cubicBezTo>
                  <a:cubicBezTo>
                    <a:pt x="14189" y="12919"/>
                    <a:pt x="12568" y="13185"/>
                    <a:pt x="10954" y="13185"/>
                  </a:cubicBezTo>
                  <a:cubicBezTo>
                    <a:pt x="10043" y="13185"/>
                    <a:pt x="9135" y="13101"/>
                    <a:pt x="8406" y="12918"/>
                  </a:cubicBezTo>
                  <a:cubicBezTo>
                    <a:pt x="6257" y="12378"/>
                    <a:pt x="4478" y="11218"/>
                    <a:pt x="3068" y="9471"/>
                  </a:cubicBezTo>
                  <a:cubicBezTo>
                    <a:pt x="3032" y="9514"/>
                    <a:pt x="2996" y="9557"/>
                    <a:pt x="2960" y="9596"/>
                  </a:cubicBezTo>
                  <a:cubicBezTo>
                    <a:pt x="3368" y="10211"/>
                    <a:pt x="3775" y="10824"/>
                    <a:pt x="4178" y="11439"/>
                  </a:cubicBezTo>
                  <a:cubicBezTo>
                    <a:pt x="2542" y="10753"/>
                    <a:pt x="1660" y="9464"/>
                    <a:pt x="1161" y="7850"/>
                  </a:cubicBezTo>
                  <a:lnTo>
                    <a:pt x="1161" y="7850"/>
                  </a:lnTo>
                  <a:cubicBezTo>
                    <a:pt x="1474" y="8161"/>
                    <a:pt x="1593" y="8647"/>
                    <a:pt x="2000" y="8889"/>
                  </a:cubicBezTo>
                  <a:cubicBezTo>
                    <a:pt x="2049" y="8828"/>
                    <a:pt x="2078" y="8807"/>
                    <a:pt x="2074" y="8797"/>
                  </a:cubicBezTo>
                  <a:cubicBezTo>
                    <a:pt x="1814" y="8032"/>
                    <a:pt x="1557" y="7264"/>
                    <a:pt x="1293" y="6500"/>
                  </a:cubicBezTo>
                  <a:cubicBezTo>
                    <a:pt x="1278" y="6458"/>
                    <a:pt x="1237" y="6382"/>
                    <a:pt x="1218" y="6382"/>
                  </a:cubicBezTo>
                  <a:cubicBezTo>
                    <a:pt x="1218" y="6382"/>
                    <a:pt x="1217" y="6382"/>
                    <a:pt x="1217" y="6382"/>
                  </a:cubicBezTo>
                  <a:cubicBezTo>
                    <a:pt x="1180" y="6388"/>
                    <a:pt x="1147" y="6391"/>
                    <a:pt x="1119" y="6391"/>
                  </a:cubicBezTo>
                  <a:cubicBezTo>
                    <a:pt x="854" y="6391"/>
                    <a:pt x="936" y="6141"/>
                    <a:pt x="943" y="5986"/>
                  </a:cubicBezTo>
                  <a:cubicBezTo>
                    <a:pt x="986" y="4950"/>
                    <a:pt x="1200" y="3957"/>
                    <a:pt x="1650" y="3014"/>
                  </a:cubicBezTo>
                  <a:cubicBezTo>
                    <a:pt x="2143" y="1983"/>
                    <a:pt x="2964" y="1261"/>
                    <a:pt x="3857" y="597"/>
                  </a:cubicBezTo>
                  <a:cubicBezTo>
                    <a:pt x="4032" y="465"/>
                    <a:pt x="4256" y="372"/>
                    <a:pt x="42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0"/>
            <p:cNvSpPr/>
            <p:nvPr/>
          </p:nvSpPr>
          <p:spPr>
            <a:xfrm>
              <a:off x="4425325" y="4882675"/>
              <a:ext cx="369725" cy="329275"/>
            </a:xfrm>
            <a:custGeom>
              <a:rect b="b" l="l" r="r" t="t"/>
              <a:pathLst>
                <a:path extrusionOk="0" h="13171" w="14789">
                  <a:moveTo>
                    <a:pt x="4224" y="0"/>
                  </a:moveTo>
                  <a:cubicBezTo>
                    <a:pt x="2920" y="0"/>
                    <a:pt x="1677" y="484"/>
                    <a:pt x="526" y="1457"/>
                  </a:cubicBezTo>
                  <a:cubicBezTo>
                    <a:pt x="322" y="1628"/>
                    <a:pt x="172" y="1867"/>
                    <a:pt x="0" y="2075"/>
                  </a:cubicBezTo>
                  <a:cubicBezTo>
                    <a:pt x="33" y="2107"/>
                    <a:pt x="68" y="2142"/>
                    <a:pt x="104" y="2175"/>
                  </a:cubicBezTo>
                  <a:cubicBezTo>
                    <a:pt x="582" y="1925"/>
                    <a:pt x="1057" y="1657"/>
                    <a:pt x="1547" y="1425"/>
                  </a:cubicBezTo>
                  <a:cubicBezTo>
                    <a:pt x="2569" y="946"/>
                    <a:pt x="3580" y="685"/>
                    <a:pt x="4587" y="685"/>
                  </a:cubicBezTo>
                  <a:cubicBezTo>
                    <a:pt x="5632" y="685"/>
                    <a:pt x="6674" y="966"/>
                    <a:pt x="7721" y="1575"/>
                  </a:cubicBezTo>
                  <a:cubicBezTo>
                    <a:pt x="9936" y="2861"/>
                    <a:pt x="11678" y="4585"/>
                    <a:pt x="13018" y="6753"/>
                  </a:cubicBezTo>
                  <a:cubicBezTo>
                    <a:pt x="14189" y="8656"/>
                    <a:pt x="14739" y="10635"/>
                    <a:pt x="13828" y="12817"/>
                  </a:cubicBezTo>
                  <a:cubicBezTo>
                    <a:pt x="13796" y="12892"/>
                    <a:pt x="13832" y="12992"/>
                    <a:pt x="13836" y="13171"/>
                  </a:cubicBezTo>
                  <a:cubicBezTo>
                    <a:pt x="14789" y="11707"/>
                    <a:pt x="14746" y="10113"/>
                    <a:pt x="14400" y="9003"/>
                  </a:cubicBezTo>
                  <a:cubicBezTo>
                    <a:pt x="13978" y="7657"/>
                    <a:pt x="13232" y="6485"/>
                    <a:pt x="12440" y="5335"/>
                  </a:cubicBezTo>
                  <a:cubicBezTo>
                    <a:pt x="10953" y="3185"/>
                    <a:pt x="9036" y="1532"/>
                    <a:pt x="6633" y="522"/>
                  </a:cubicBezTo>
                  <a:cubicBezTo>
                    <a:pt x="5811" y="174"/>
                    <a:pt x="5006" y="0"/>
                    <a:pt x="422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0"/>
            <p:cNvSpPr/>
            <p:nvPr/>
          </p:nvSpPr>
          <p:spPr>
            <a:xfrm>
              <a:off x="4479425" y="5165950"/>
              <a:ext cx="197150" cy="54425"/>
            </a:xfrm>
            <a:custGeom>
              <a:rect b="b" l="l" r="r" t="t"/>
              <a:pathLst>
                <a:path extrusionOk="0" h="2177" w="7886">
                  <a:moveTo>
                    <a:pt x="12" y="0"/>
                  </a:moveTo>
                  <a:lnTo>
                    <a:pt x="1" y="18"/>
                  </a:lnTo>
                  <a:cubicBezTo>
                    <a:pt x="17" y="21"/>
                    <a:pt x="34" y="23"/>
                    <a:pt x="51" y="25"/>
                  </a:cubicBezTo>
                  <a:lnTo>
                    <a:pt x="51" y="25"/>
                  </a:lnTo>
                  <a:cubicBezTo>
                    <a:pt x="38" y="17"/>
                    <a:pt x="25" y="9"/>
                    <a:pt x="12" y="0"/>
                  </a:cubicBezTo>
                  <a:close/>
                  <a:moveTo>
                    <a:pt x="51" y="25"/>
                  </a:moveTo>
                  <a:cubicBezTo>
                    <a:pt x="837" y="514"/>
                    <a:pt x="1607" y="1036"/>
                    <a:pt x="2422" y="1475"/>
                  </a:cubicBezTo>
                  <a:cubicBezTo>
                    <a:pt x="3249" y="1920"/>
                    <a:pt x="4126" y="2176"/>
                    <a:pt x="5046" y="2176"/>
                  </a:cubicBezTo>
                  <a:cubicBezTo>
                    <a:pt x="5309" y="2176"/>
                    <a:pt x="5576" y="2155"/>
                    <a:pt x="5847" y="2111"/>
                  </a:cubicBezTo>
                  <a:cubicBezTo>
                    <a:pt x="6511" y="2004"/>
                    <a:pt x="7172" y="1879"/>
                    <a:pt x="7886" y="1754"/>
                  </a:cubicBezTo>
                  <a:cubicBezTo>
                    <a:pt x="7718" y="1704"/>
                    <a:pt x="7583" y="1636"/>
                    <a:pt x="7447" y="1629"/>
                  </a:cubicBezTo>
                  <a:cubicBezTo>
                    <a:pt x="6401" y="1561"/>
                    <a:pt x="5351" y="1536"/>
                    <a:pt x="4308" y="1433"/>
                  </a:cubicBezTo>
                  <a:cubicBezTo>
                    <a:pt x="3636" y="1365"/>
                    <a:pt x="2954" y="1254"/>
                    <a:pt x="2322" y="1029"/>
                  </a:cubicBezTo>
                  <a:cubicBezTo>
                    <a:pt x="1662" y="797"/>
                    <a:pt x="1057" y="401"/>
                    <a:pt x="422" y="90"/>
                  </a:cubicBezTo>
                  <a:cubicBezTo>
                    <a:pt x="312" y="40"/>
                    <a:pt x="179" y="39"/>
                    <a:pt x="51" y="2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0"/>
            <p:cNvSpPr/>
            <p:nvPr/>
          </p:nvSpPr>
          <p:spPr>
            <a:xfrm>
              <a:off x="4168100" y="5002025"/>
              <a:ext cx="58150" cy="207175"/>
            </a:xfrm>
            <a:custGeom>
              <a:rect b="b" l="l" r="r" t="t"/>
              <a:pathLst>
                <a:path extrusionOk="0" h="8287" w="2326">
                  <a:moveTo>
                    <a:pt x="1147" y="0"/>
                  </a:moveTo>
                  <a:lnTo>
                    <a:pt x="1147" y="0"/>
                  </a:lnTo>
                  <a:cubicBezTo>
                    <a:pt x="972" y="304"/>
                    <a:pt x="890" y="604"/>
                    <a:pt x="836" y="912"/>
                  </a:cubicBezTo>
                  <a:cubicBezTo>
                    <a:pt x="697" y="1711"/>
                    <a:pt x="626" y="2529"/>
                    <a:pt x="426" y="3312"/>
                  </a:cubicBezTo>
                  <a:cubicBezTo>
                    <a:pt x="1" y="4968"/>
                    <a:pt x="540" y="6358"/>
                    <a:pt x="1515" y="7640"/>
                  </a:cubicBezTo>
                  <a:cubicBezTo>
                    <a:pt x="1708" y="7889"/>
                    <a:pt x="1987" y="8072"/>
                    <a:pt x="2222" y="8286"/>
                  </a:cubicBezTo>
                  <a:cubicBezTo>
                    <a:pt x="2257" y="8254"/>
                    <a:pt x="2290" y="8222"/>
                    <a:pt x="2325" y="8189"/>
                  </a:cubicBezTo>
                  <a:cubicBezTo>
                    <a:pt x="2236" y="8068"/>
                    <a:pt x="2140" y="7950"/>
                    <a:pt x="2061" y="7822"/>
                  </a:cubicBezTo>
                  <a:cubicBezTo>
                    <a:pt x="1715" y="7268"/>
                    <a:pt x="1315" y="6740"/>
                    <a:pt x="1047" y="6150"/>
                  </a:cubicBezTo>
                  <a:cubicBezTo>
                    <a:pt x="726" y="5436"/>
                    <a:pt x="487" y="4668"/>
                    <a:pt x="604" y="3861"/>
                  </a:cubicBezTo>
                  <a:cubicBezTo>
                    <a:pt x="772" y="2722"/>
                    <a:pt x="965" y="1586"/>
                    <a:pt x="1143" y="450"/>
                  </a:cubicBezTo>
                  <a:cubicBezTo>
                    <a:pt x="1165" y="304"/>
                    <a:pt x="1147" y="150"/>
                    <a:pt x="11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0"/>
            <p:cNvSpPr/>
            <p:nvPr/>
          </p:nvSpPr>
          <p:spPr>
            <a:xfrm>
              <a:off x="4196575" y="4864100"/>
              <a:ext cx="95475" cy="117425"/>
            </a:xfrm>
            <a:custGeom>
              <a:rect b="b" l="l" r="r" t="t"/>
              <a:pathLst>
                <a:path extrusionOk="0" h="4697" w="3819">
                  <a:moveTo>
                    <a:pt x="3818" y="0"/>
                  </a:moveTo>
                  <a:lnTo>
                    <a:pt x="3818" y="0"/>
                  </a:lnTo>
                  <a:cubicBezTo>
                    <a:pt x="1794" y="286"/>
                    <a:pt x="1" y="2992"/>
                    <a:pt x="551" y="4696"/>
                  </a:cubicBezTo>
                  <a:cubicBezTo>
                    <a:pt x="744" y="4103"/>
                    <a:pt x="886" y="3460"/>
                    <a:pt x="1169" y="2878"/>
                  </a:cubicBezTo>
                  <a:cubicBezTo>
                    <a:pt x="1451" y="2300"/>
                    <a:pt x="1808" y="1728"/>
                    <a:pt x="2244" y="1253"/>
                  </a:cubicBezTo>
                  <a:cubicBezTo>
                    <a:pt x="2665" y="793"/>
                    <a:pt x="3226" y="461"/>
                    <a:pt x="38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0"/>
            <p:cNvSpPr/>
            <p:nvPr/>
          </p:nvSpPr>
          <p:spPr>
            <a:xfrm>
              <a:off x="4338625" y="4740150"/>
              <a:ext cx="161900" cy="47250"/>
            </a:xfrm>
            <a:custGeom>
              <a:rect b="b" l="l" r="r" t="t"/>
              <a:pathLst>
                <a:path extrusionOk="0" h="1890" w="6476">
                  <a:moveTo>
                    <a:pt x="6475" y="1"/>
                  </a:moveTo>
                  <a:lnTo>
                    <a:pt x="6475" y="1"/>
                  </a:lnTo>
                  <a:cubicBezTo>
                    <a:pt x="6083" y="26"/>
                    <a:pt x="5687" y="80"/>
                    <a:pt x="5351" y="248"/>
                  </a:cubicBezTo>
                  <a:cubicBezTo>
                    <a:pt x="4422" y="719"/>
                    <a:pt x="3437" y="904"/>
                    <a:pt x="2408" y="1026"/>
                  </a:cubicBezTo>
                  <a:cubicBezTo>
                    <a:pt x="1512" y="1130"/>
                    <a:pt x="619" y="1347"/>
                    <a:pt x="1" y="1890"/>
                  </a:cubicBezTo>
                  <a:cubicBezTo>
                    <a:pt x="715" y="1744"/>
                    <a:pt x="1522" y="1537"/>
                    <a:pt x="2344" y="1418"/>
                  </a:cubicBezTo>
                  <a:cubicBezTo>
                    <a:pt x="3811" y="1201"/>
                    <a:pt x="5165" y="676"/>
                    <a:pt x="64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0"/>
            <p:cNvSpPr/>
            <p:nvPr/>
          </p:nvSpPr>
          <p:spPr>
            <a:xfrm>
              <a:off x="4869500" y="5007375"/>
              <a:ext cx="128125" cy="145025"/>
            </a:xfrm>
            <a:custGeom>
              <a:rect b="b" l="l" r="r" t="t"/>
              <a:pathLst>
                <a:path extrusionOk="0" h="5801" w="5125">
                  <a:moveTo>
                    <a:pt x="0" y="1"/>
                  </a:moveTo>
                  <a:lnTo>
                    <a:pt x="0" y="1"/>
                  </a:lnTo>
                  <a:cubicBezTo>
                    <a:pt x="1411" y="2190"/>
                    <a:pt x="2504" y="3433"/>
                    <a:pt x="5125" y="5801"/>
                  </a:cubicBezTo>
                  <a:cubicBezTo>
                    <a:pt x="3436" y="3886"/>
                    <a:pt x="1744" y="197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0"/>
            <p:cNvSpPr/>
            <p:nvPr/>
          </p:nvSpPr>
          <p:spPr>
            <a:xfrm>
              <a:off x="4409425" y="5265675"/>
              <a:ext cx="126275" cy="37875"/>
            </a:xfrm>
            <a:custGeom>
              <a:rect b="b" l="l" r="r" t="t"/>
              <a:pathLst>
                <a:path extrusionOk="0" h="1515" w="5051">
                  <a:moveTo>
                    <a:pt x="0" y="0"/>
                  </a:moveTo>
                  <a:lnTo>
                    <a:pt x="0" y="0"/>
                  </a:lnTo>
                  <a:cubicBezTo>
                    <a:pt x="544" y="383"/>
                    <a:pt x="1050" y="597"/>
                    <a:pt x="1612" y="725"/>
                  </a:cubicBezTo>
                  <a:cubicBezTo>
                    <a:pt x="2579" y="943"/>
                    <a:pt x="3540" y="1187"/>
                    <a:pt x="4508" y="1418"/>
                  </a:cubicBezTo>
                  <a:cubicBezTo>
                    <a:pt x="4665" y="1457"/>
                    <a:pt x="4829" y="1482"/>
                    <a:pt x="4990" y="1515"/>
                  </a:cubicBezTo>
                  <a:cubicBezTo>
                    <a:pt x="5011" y="1454"/>
                    <a:pt x="5029" y="1393"/>
                    <a:pt x="5050" y="1329"/>
                  </a:cubicBezTo>
                  <a:cubicBezTo>
                    <a:pt x="4515" y="1129"/>
                    <a:pt x="3997" y="869"/>
                    <a:pt x="3447" y="732"/>
                  </a:cubicBezTo>
                  <a:cubicBezTo>
                    <a:pt x="2347" y="461"/>
                    <a:pt x="1230" y="25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0"/>
            <p:cNvSpPr/>
            <p:nvPr/>
          </p:nvSpPr>
          <p:spPr>
            <a:xfrm>
              <a:off x="4697100" y="5194425"/>
              <a:ext cx="62800" cy="18175"/>
            </a:xfrm>
            <a:custGeom>
              <a:rect b="b" l="l" r="r" t="t"/>
              <a:pathLst>
                <a:path extrusionOk="0" h="727" w="2512">
                  <a:moveTo>
                    <a:pt x="0" y="0"/>
                  </a:moveTo>
                  <a:lnTo>
                    <a:pt x="0" y="0"/>
                  </a:lnTo>
                  <a:cubicBezTo>
                    <a:pt x="296" y="545"/>
                    <a:pt x="785" y="726"/>
                    <a:pt x="1338" y="726"/>
                  </a:cubicBezTo>
                  <a:cubicBezTo>
                    <a:pt x="1419" y="726"/>
                    <a:pt x="1502" y="723"/>
                    <a:pt x="1586" y="715"/>
                  </a:cubicBezTo>
                  <a:cubicBezTo>
                    <a:pt x="2036" y="676"/>
                    <a:pt x="2418" y="475"/>
                    <a:pt x="2511" y="8"/>
                  </a:cubicBezTo>
                  <a:cubicBezTo>
                    <a:pt x="1665" y="4"/>
                    <a:pt x="850" y="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0"/>
            <p:cNvSpPr/>
            <p:nvPr/>
          </p:nvSpPr>
          <p:spPr>
            <a:xfrm>
              <a:off x="4387575" y="5022375"/>
              <a:ext cx="38575" cy="86650"/>
            </a:xfrm>
            <a:custGeom>
              <a:rect b="b" l="l" r="r" t="t"/>
              <a:pathLst>
                <a:path extrusionOk="0" h="3466" w="1543">
                  <a:moveTo>
                    <a:pt x="810" y="1"/>
                  </a:moveTo>
                  <a:lnTo>
                    <a:pt x="810" y="1"/>
                  </a:lnTo>
                  <a:cubicBezTo>
                    <a:pt x="0" y="1422"/>
                    <a:pt x="343" y="3258"/>
                    <a:pt x="1543" y="3465"/>
                  </a:cubicBezTo>
                  <a:cubicBezTo>
                    <a:pt x="489" y="2450"/>
                    <a:pt x="821" y="1237"/>
                    <a:pt x="81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0"/>
            <p:cNvSpPr/>
            <p:nvPr/>
          </p:nvSpPr>
          <p:spPr>
            <a:xfrm>
              <a:off x="4653800" y="5399225"/>
              <a:ext cx="130000" cy="15475"/>
            </a:xfrm>
            <a:custGeom>
              <a:rect b="b" l="l" r="r" t="t"/>
              <a:pathLst>
                <a:path extrusionOk="0" h="619" w="5200">
                  <a:moveTo>
                    <a:pt x="2284" y="1"/>
                  </a:moveTo>
                  <a:cubicBezTo>
                    <a:pt x="1543" y="1"/>
                    <a:pt x="782" y="91"/>
                    <a:pt x="1" y="223"/>
                  </a:cubicBezTo>
                  <a:cubicBezTo>
                    <a:pt x="270" y="320"/>
                    <a:pt x="531" y="353"/>
                    <a:pt x="786" y="353"/>
                  </a:cubicBezTo>
                  <a:cubicBezTo>
                    <a:pt x="1330" y="353"/>
                    <a:pt x="1846" y="202"/>
                    <a:pt x="2355" y="202"/>
                  </a:cubicBezTo>
                  <a:cubicBezTo>
                    <a:pt x="2450" y="202"/>
                    <a:pt x="2545" y="207"/>
                    <a:pt x="2640" y="219"/>
                  </a:cubicBezTo>
                  <a:cubicBezTo>
                    <a:pt x="3497" y="330"/>
                    <a:pt x="4346" y="483"/>
                    <a:pt x="5200" y="619"/>
                  </a:cubicBezTo>
                  <a:cubicBezTo>
                    <a:pt x="4260" y="167"/>
                    <a:pt x="3290" y="1"/>
                    <a:pt x="228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0"/>
            <p:cNvSpPr/>
            <p:nvPr/>
          </p:nvSpPr>
          <p:spPr>
            <a:xfrm>
              <a:off x="4373000" y="4969250"/>
              <a:ext cx="61625" cy="79325"/>
            </a:xfrm>
            <a:custGeom>
              <a:rect b="b" l="l" r="r" t="t"/>
              <a:pathLst>
                <a:path extrusionOk="0" h="3173" w="2465">
                  <a:moveTo>
                    <a:pt x="2465" y="1"/>
                  </a:moveTo>
                  <a:cubicBezTo>
                    <a:pt x="1183" y="226"/>
                    <a:pt x="0" y="1847"/>
                    <a:pt x="386" y="3172"/>
                  </a:cubicBezTo>
                  <a:cubicBezTo>
                    <a:pt x="551" y="1840"/>
                    <a:pt x="1269" y="858"/>
                    <a:pt x="24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0"/>
            <p:cNvSpPr/>
            <p:nvPr/>
          </p:nvSpPr>
          <p:spPr>
            <a:xfrm>
              <a:off x="4538275" y="5226750"/>
              <a:ext cx="84825" cy="19300"/>
            </a:xfrm>
            <a:custGeom>
              <a:rect b="b" l="l" r="r" t="t"/>
              <a:pathLst>
                <a:path extrusionOk="0" h="772" w="3393">
                  <a:moveTo>
                    <a:pt x="0" y="1"/>
                  </a:moveTo>
                  <a:cubicBezTo>
                    <a:pt x="749" y="410"/>
                    <a:pt x="1506" y="772"/>
                    <a:pt x="2399" y="772"/>
                  </a:cubicBezTo>
                  <a:cubicBezTo>
                    <a:pt x="2712" y="772"/>
                    <a:pt x="3041" y="727"/>
                    <a:pt x="3393" y="626"/>
                  </a:cubicBezTo>
                  <a:cubicBezTo>
                    <a:pt x="2146" y="397"/>
                    <a:pt x="1075" y="201"/>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0"/>
            <p:cNvSpPr/>
            <p:nvPr/>
          </p:nvSpPr>
          <p:spPr>
            <a:xfrm>
              <a:off x="4511475" y="5123000"/>
              <a:ext cx="69225" cy="40300"/>
            </a:xfrm>
            <a:custGeom>
              <a:rect b="b" l="l" r="r" t="t"/>
              <a:pathLst>
                <a:path extrusionOk="0" h="1612" w="2769">
                  <a:moveTo>
                    <a:pt x="1" y="1"/>
                  </a:moveTo>
                  <a:cubicBezTo>
                    <a:pt x="537" y="1050"/>
                    <a:pt x="1312" y="1612"/>
                    <a:pt x="2205" y="1612"/>
                  </a:cubicBezTo>
                  <a:cubicBezTo>
                    <a:pt x="2388" y="1612"/>
                    <a:pt x="2576" y="1588"/>
                    <a:pt x="2768" y="1540"/>
                  </a:cubicBezTo>
                  <a:cubicBezTo>
                    <a:pt x="1658" y="1308"/>
                    <a:pt x="818" y="836"/>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0"/>
            <p:cNvSpPr/>
            <p:nvPr/>
          </p:nvSpPr>
          <p:spPr>
            <a:xfrm>
              <a:off x="4158300" y="5129875"/>
              <a:ext cx="27225" cy="77175"/>
            </a:xfrm>
            <a:custGeom>
              <a:rect b="b" l="l" r="r" t="t"/>
              <a:pathLst>
                <a:path extrusionOk="0" h="3087" w="1089">
                  <a:moveTo>
                    <a:pt x="0" y="1"/>
                  </a:moveTo>
                  <a:lnTo>
                    <a:pt x="0" y="1"/>
                  </a:lnTo>
                  <a:cubicBezTo>
                    <a:pt x="124" y="1083"/>
                    <a:pt x="325" y="2165"/>
                    <a:pt x="1089" y="3086"/>
                  </a:cubicBezTo>
                  <a:cubicBezTo>
                    <a:pt x="718" y="2029"/>
                    <a:pt x="357" y="100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0"/>
            <p:cNvSpPr/>
            <p:nvPr/>
          </p:nvSpPr>
          <p:spPr>
            <a:xfrm>
              <a:off x="4729775" y="5048800"/>
              <a:ext cx="30550" cy="47175"/>
            </a:xfrm>
            <a:custGeom>
              <a:rect b="b" l="l" r="r" t="t"/>
              <a:pathLst>
                <a:path extrusionOk="0" h="1887" w="1222">
                  <a:moveTo>
                    <a:pt x="161" y="1"/>
                  </a:moveTo>
                  <a:cubicBezTo>
                    <a:pt x="0" y="887"/>
                    <a:pt x="651" y="1319"/>
                    <a:pt x="1221" y="1886"/>
                  </a:cubicBezTo>
                  <a:cubicBezTo>
                    <a:pt x="1079" y="1090"/>
                    <a:pt x="468" y="637"/>
                    <a:pt x="1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0"/>
            <p:cNvSpPr/>
            <p:nvPr/>
          </p:nvSpPr>
          <p:spPr>
            <a:xfrm>
              <a:off x="4357200" y="5334250"/>
              <a:ext cx="69300" cy="27625"/>
            </a:xfrm>
            <a:custGeom>
              <a:rect b="b" l="l" r="r" t="t"/>
              <a:pathLst>
                <a:path extrusionOk="0" h="1105" w="2772">
                  <a:moveTo>
                    <a:pt x="1" y="0"/>
                  </a:moveTo>
                  <a:lnTo>
                    <a:pt x="1" y="0"/>
                  </a:lnTo>
                  <a:cubicBezTo>
                    <a:pt x="790" y="711"/>
                    <a:pt x="1729" y="1036"/>
                    <a:pt x="2772" y="1104"/>
                  </a:cubicBezTo>
                  <a:cubicBezTo>
                    <a:pt x="1847" y="736"/>
                    <a:pt x="925" y="368"/>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0"/>
            <p:cNvSpPr/>
            <p:nvPr/>
          </p:nvSpPr>
          <p:spPr>
            <a:xfrm>
              <a:off x="4991825" y="5371900"/>
              <a:ext cx="30025" cy="22450"/>
            </a:xfrm>
            <a:custGeom>
              <a:rect b="b" l="l" r="r" t="t"/>
              <a:pathLst>
                <a:path extrusionOk="0" h="898" w="1201">
                  <a:moveTo>
                    <a:pt x="96" y="1"/>
                  </a:moveTo>
                  <a:cubicBezTo>
                    <a:pt x="65" y="1"/>
                    <a:pt x="33" y="2"/>
                    <a:pt x="0" y="5"/>
                  </a:cubicBezTo>
                  <a:cubicBezTo>
                    <a:pt x="210" y="613"/>
                    <a:pt x="425" y="897"/>
                    <a:pt x="724" y="897"/>
                  </a:cubicBezTo>
                  <a:cubicBezTo>
                    <a:pt x="863" y="897"/>
                    <a:pt x="1019" y="836"/>
                    <a:pt x="1200" y="719"/>
                  </a:cubicBezTo>
                  <a:cubicBezTo>
                    <a:pt x="866" y="416"/>
                    <a:pt x="618" y="1"/>
                    <a:pt x="9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0"/>
            <p:cNvSpPr/>
            <p:nvPr/>
          </p:nvSpPr>
          <p:spPr>
            <a:xfrm>
              <a:off x="4532900" y="4922250"/>
              <a:ext cx="63875" cy="18375"/>
            </a:xfrm>
            <a:custGeom>
              <a:rect b="b" l="l" r="r" t="t"/>
              <a:pathLst>
                <a:path extrusionOk="0" h="735" w="2555">
                  <a:moveTo>
                    <a:pt x="840" y="1"/>
                  </a:moveTo>
                  <a:cubicBezTo>
                    <a:pt x="568" y="1"/>
                    <a:pt x="289" y="39"/>
                    <a:pt x="1" y="99"/>
                  </a:cubicBezTo>
                  <a:cubicBezTo>
                    <a:pt x="411" y="163"/>
                    <a:pt x="825" y="203"/>
                    <a:pt x="1226" y="302"/>
                  </a:cubicBezTo>
                  <a:cubicBezTo>
                    <a:pt x="1618" y="396"/>
                    <a:pt x="1997" y="549"/>
                    <a:pt x="2554" y="734"/>
                  </a:cubicBezTo>
                  <a:cubicBezTo>
                    <a:pt x="2004" y="187"/>
                    <a:pt x="1439" y="1"/>
                    <a:pt x="8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0"/>
            <p:cNvSpPr/>
            <p:nvPr/>
          </p:nvSpPr>
          <p:spPr>
            <a:xfrm>
              <a:off x="4436475" y="5070950"/>
              <a:ext cx="33250" cy="49950"/>
            </a:xfrm>
            <a:custGeom>
              <a:rect b="b" l="l" r="r" t="t"/>
              <a:pathLst>
                <a:path extrusionOk="0" h="1998" w="1330">
                  <a:moveTo>
                    <a:pt x="1" y="1"/>
                  </a:moveTo>
                  <a:cubicBezTo>
                    <a:pt x="94" y="975"/>
                    <a:pt x="487" y="1547"/>
                    <a:pt x="1329" y="1997"/>
                  </a:cubicBezTo>
                  <a:cubicBezTo>
                    <a:pt x="865" y="1300"/>
                    <a:pt x="479" y="722"/>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0"/>
            <p:cNvSpPr/>
            <p:nvPr/>
          </p:nvSpPr>
          <p:spPr>
            <a:xfrm>
              <a:off x="4659150" y="4963100"/>
              <a:ext cx="33250" cy="29125"/>
            </a:xfrm>
            <a:custGeom>
              <a:rect b="b" l="l" r="r" t="t"/>
              <a:pathLst>
                <a:path extrusionOk="0" h="1165" w="1330">
                  <a:moveTo>
                    <a:pt x="1" y="0"/>
                  </a:moveTo>
                  <a:cubicBezTo>
                    <a:pt x="494" y="433"/>
                    <a:pt x="911" y="801"/>
                    <a:pt x="1329" y="1165"/>
                  </a:cubicBezTo>
                  <a:cubicBezTo>
                    <a:pt x="993" y="372"/>
                    <a:pt x="700" y="13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0"/>
            <p:cNvSpPr/>
            <p:nvPr/>
          </p:nvSpPr>
          <p:spPr>
            <a:xfrm>
              <a:off x="4205850" y="5231375"/>
              <a:ext cx="27100" cy="31550"/>
            </a:xfrm>
            <a:custGeom>
              <a:rect b="b" l="l" r="r" t="t"/>
              <a:pathLst>
                <a:path extrusionOk="0" h="1262" w="1084">
                  <a:moveTo>
                    <a:pt x="1" y="1"/>
                  </a:moveTo>
                  <a:lnTo>
                    <a:pt x="1" y="1"/>
                  </a:lnTo>
                  <a:cubicBezTo>
                    <a:pt x="219" y="540"/>
                    <a:pt x="429" y="1087"/>
                    <a:pt x="1083" y="1262"/>
                  </a:cubicBezTo>
                  <a:cubicBezTo>
                    <a:pt x="723" y="840"/>
                    <a:pt x="362" y="423"/>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0"/>
            <p:cNvSpPr/>
            <p:nvPr/>
          </p:nvSpPr>
          <p:spPr>
            <a:xfrm>
              <a:off x="4650150" y="5282850"/>
              <a:ext cx="45625" cy="9450"/>
            </a:xfrm>
            <a:custGeom>
              <a:rect b="b" l="l" r="r" t="t"/>
              <a:pathLst>
                <a:path extrusionOk="0" h="378" w="1825">
                  <a:moveTo>
                    <a:pt x="1075" y="1"/>
                  </a:moveTo>
                  <a:cubicBezTo>
                    <a:pt x="717" y="1"/>
                    <a:pt x="374" y="147"/>
                    <a:pt x="0" y="378"/>
                  </a:cubicBezTo>
                  <a:cubicBezTo>
                    <a:pt x="686" y="317"/>
                    <a:pt x="1218" y="271"/>
                    <a:pt x="1825" y="217"/>
                  </a:cubicBezTo>
                  <a:cubicBezTo>
                    <a:pt x="1560" y="66"/>
                    <a:pt x="1314" y="1"/>
                    <a:pt x="10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0"/>
            <p:cNvSpPr/>
            <p:nvPr/>
          </p:nvSpPr>
          <p:spPr>
            <a:xfrm>
              <a:off x="4676100" y="5424850"/>
              <a:ext cx="48600" cy="6900"/>
            </a:xfrm>
            <a:custGeom>
              <a:rect b="b" l="l" r="r" t="t"/>
              <a:pathLst>
                <a:path extrusionOk="0" h="276" w="1944">
                  <a:moveTo>
                    <a:pt x="19" y="1"/>
                  </a:moveTo>
                  <a:cubicBezTo>
                    <a:pt x="12" y="69"/>
                    <a:pt x="1" y="134"/>
                    <a:pt x="4" y="134"/>
                  </a:cubicBezTo>
                  <a:cubicBezTo>
                    <a:pt x="651" y="276"/>
                    <a:pt x="1298" y="219"/>
                    <a:pt x="1941" y="258"/>
                  </a:cubicBezTo>
                  <a:cubicBezTo>
                    <a:pt x="1944" y="198"/>
                    <a:pt x="1944" y="141"/>
                    <a:pt x="1944" y="83"/>
                  </a:cubicBezTo>
                  <a:cubicBezTo>
                    <a:pt x="1301" y="55"/>
                    <a:pt x="662" y="27"/>
                    <a:pt x="1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0"/>
            <p:cNvSpPr/>
            <p:nvPr/>
          </p:nvSpPr>
          <p:spPr>
            <a:xfrm>
              <a:off x="4466125" y="4908450"/>
              <a:ext cx="45925" cy="25650"/>
            </a:xfrm>
            <a:custGeom>
              <a:rect b="b" l="l" r="r" t="t"/>
              <a:pathLst>
                <a:path extrusionOk="0" h="1026" w="1837">
                  <a:moveTo>
                    <a:pt x="1793" y="1"/>
                  </a:moveTo>
                  <a:cubicBezTo>
                    <a:pt x="1197" y="300"/>
                    <a:pt x="600" y="600"/>
                    <a:pt x="0" y="900"/>
                  </a:cubicBezTo>
                  <a:cubicBezTo>
                    <a:pt x="25" y="943"/>
                    <a:pt x="51" y="983"/>
                    <a:pt x="76" y="1026"/>
                  </a:cubicBezTo>
                  <a:cubicBezTo>
                    <a:pt x="661" y="712"/>
                    <a:pt x="1247" y="397"/>
                    <a:pt x="1836" y="83"/>
                  </a:cubicBezTo>
                  <a:cubicBezTo>
                    <a:pt x="1822" y="55"/>
                    <a:pt x="1808" y="30"/>
                    <a:pt x="17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0"/>
            <p:cNvSpPr/>
            <p:nvPr/>
          </p:nvSpPr>
          <p:spPr>
            <a:xfrm>
              <a:off x="4273350" y="5127550"/>
              <a:ext cx="15025" cy="27525"/>
            </a:xfrm>
            <a:custGeom>
              <a:rect b="b" l="l" r="r" t="t"/>
              <a:pathLst>
                <a:path extrusionOk="0" h="1101" w="601">
                  <a:moveTo>
                    <a:pt x="159" y="0"/>
                  </a:moveTo>
                  <a:cubicBezTo>
                    <a:pt x="108" y="22"/>
                    <a:pt x="55" y="48"/>
                    <a:pt x="1" y="69"/>
                  </a:cubicBezTo>
                  <a:cubicBezTo>
                    <a:pt x="73" y="429"/>
                    <a:pt x="58" y="826"/>
                    <a:pt x="601" y="1101"/>
                  </a:cubicBezTo>
                  <a:cubicBezTo>
                    <a:pt x="426" y="665"/>
                    <a:pt x="294" y="333"/>
                    <a:pt x="15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0"/>
            <p:cNvSpPr/>
            <p:nvPr/>
          </p:nvSpPr>
          <p:spPr>
            <a:xfrm>
              <a:off x="4355325" y="5058625"/>
              <a:ext cx="8425" cy="36275"/>
            </a:xfrm>
            <a:custGeom>
              <a:rect b="b" l="l" r="r" t="t"/>
              <a:pathLst>
                <a:path extrusionOk="0" h="1451" w="337">
                  <a:moveTo>
                    <a:pt x="140" y="1"/>
                  </a:moveTo>
                  <a:cubicBezTo>
                    <a:pt x="94" y="8"/>
                    <a:pt x="47" y="11"/>
                    <a:pt x="0" y="19"/>
                  </a:cubicBezTo>
                  <a:cubicBezTo>
                    <a:pt x="40" y="497"/>
                    <a:pt x="83" y="972"/>
                    <a:pt x="122" y="1450"/>
                  </a:cubicBezTo>
                  <a:cubicBezTo>
                    <a:pt x="193" y="1443"/>
                    <a:pt x="265" y="1437"/>
                    <a:pt x="336" y="1425"/>
                  </a:cubicBezTo>
                  <a:cubicBezTo>
                    <a:pt x="269" y="951"/>
                    <a:pt x="204" y="476"/>
                    <a:pt x="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0"/>
            <p:cNvSpPr/>
            <p:nvPr/>
          </p:nvSpPr>
          <p:spPr>
            <a:xfrm>
              <a:off x="4450325" y="4946850"/>
              <a:ext cx="24475" cy="12800"/>
            </a:xfrm>
            <a:custGeom>
              <a:rect b="b" l="l" r="r" t="t"/>
              <a:pathLst>
                <a:path extrusionOk="0" h="512" w="979">
                  <a:moveTo>
                    <a:pt x="925" y="0"/>
                  </a:moveTo>
                  <a:cubicBezTo>
                    <a:pt x="614" y="104"/>
                    <a:pt x="307" y="211"/>
                    <a:pt x="1" y="315"/>
                  </a:cubicBezTo>
                  <a:cubicBezTo>
                    <a:pt x="29" y="379"/>
                    <a:pt x="57" y="447"/>
                    <a:pt x="86" y="511"/>
                  </a:cubicBezTo>
                  <a:cubicBezTo>
                    <a:pt x="383" y="393"/>
                    <a:pt x="683" y="272"/>
                    <a:pt x="979" y="154"/>
                  </a:cubicBezTo>
                  <a:cubicBezTo>
                    <a:pt x="961" y="104"/>
                    <a:pt x="943" y="50"/>
                    <a:pt x="9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0"/>
            <p:cNvSpPr/>
            <p:nvPr/>
          </p:nvSpPr>
          <p:spPr>
            <a:xfrm>
              <a:off x="4865575" y="5424975"/>
              <a:ext cx="40275" cy="10000"/>
            </a:xfrm>
            <a:custGeom>
              <a:rect b="b" l="l" r="r" t="t"/>
              <a:pathLst>
                <a:path extrusionOk="0" h="400" w="1611">
                  <a:moveTo>
                    <a:pt x="32" y="0"/>
                  </a:moveTo>
                  <a:cubicBezTo>
                    <a:pt x="18" y="82"/>
                    <a:pt x="0" y="154"/>
                    <a:pt x="4" y="154"/>
                  </a:cubicBezTo>
                  <a:cubicBezTo>
                    <a:pt x="360" y="263"/>
                    <a:pt x="715" y="400"/>
                    <a:pt x="1086" y="400"/>
                  </a:cubicBezTo>
                  <a:cubicBezTo>
                    <a:pt x="1257" y="400"/>
                    <a:pt x="1431" y="370"/>
                    <a:pt x="1611" y="296"/>
                  </a:cubicBezTo>
                  <a:cubicBezTo>
                    <a:pt x="1082" y="196"/>
                    <a:pt x="558" y="100"/>
                    <a:pt x="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0"/>
            <p:cNvSpPr/>
            <p:nvPr/>
          </p:nvSpPr>
          <p:spPr>
            <a:xfrm>
              <a:off x="4598425" y="5378350"/>
              <a:ext cx="31475" cy="6350"/>
            </a:xfrm>
            <a:custGeom>
              <a:rect b="b" l="l" r="r" t="t"/>
              <a:pathLst>
                <a:path extrusionOk="0" h="254" w="1259">
                  <a:moveTo>
                    <a:pt x="1" y="1"/>
                  </a:moveTo>
                  <a:lnTo>
                    <a:pt x="1" y="254"/>
                  </a:lnTo>
                  <a:cubicBezTo>
                    <a:pt x="419" y="254"/>
                    <a:pt x="837" y="250"/>
                    <a:pt x="1255" y="250"/>
                  </a:cubicBezTo>
                  <a:cubicBezTo>
                    <a:pt x="1255" y="194"/>
                    <a:pt x="1258" y="133"/>
                    <a:pt x="1258" y="75"/>
                  </a:cubicBezTo>
                  <a:cubicBezTo>
                    <a:pt x="840" y="51"/>
                    <a:pt x="423" y="26"/>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0"/>
            <p:cNvSpPr/>
            <p:nvPr/>
          </p:nvSpPr>
          <p:spPr>
            <a:xfrm>
              <a:off x="4844950" y="5001050"/>
              <a:ext cx="19300" cy="29575"/>
            </a:xfrm>
            <a:custGeom>
              <a:rect b="b" l="l" r="r" t="t"/>
              <a:pathLst>
                <a:path extrusionOk="0" h="1183" w="772">
                  <a:moveTo>
                    <a:pt x="136" y="0"/>
                  </a:moveTo>
                  <a:cubicBezTo>
                    <a:pt x="90" y="29"/>
                    <a:pt x="47" y="57"/>
                    <a:pt x="0" y="82"/>
                  </a:cubicBezTo>
                  <a:cubicBezTo>
                    <a:pt x="211" y="450"/>
                    <a:pt x="425" y="814"/>
                    <a:pt x="636" y="1182"/>
                  </a:cubicBezTo>
                  <a:cubicBezTo>
                    <a:pt x="682" y="1154"/>
                    <a:pt x="729" y="1122"/>
                    <a:pt x="771" y="1093"/>
                  </a:cubicBezTo>
                  <a:cubicBezTo>
                    <a:pt x="561" y="729"/>
                    <a:pt x="351" y="364"/>
                    <a:pt x="1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0"/>
            <p:cNvSpPr/>
            <p:nvPr/>
          </p:nvSpPr>
          <p:spPr>
            <a:xfrm>
              <a:off x="4615325" y="5161950"/>
              <a:ext cx="35175" cy="6225"/>
            </a:xfrm>
            <a:custGeom>
              <a:rect b="b" l="l" r="r" t="t"/>
              <a:pathLst>
                <a:path extrusionOk="0" h="249" w="1407">
                  <a:moveTo>
                    <a:pt x="0" y="0"/>
                  </a:moveTo>
                  <a:lnTo>
                    <a:pt x="0" y="0"/>
                  </a:lnTo>
                  <a:cubicBezTo>
                    <a:pt x="230" y="148"/>
                    <a:pt x="460" y="249"/>
                    <a:pt x="717" y="249"/>
                  </a:cubicBezTo>
                  <a:cubicBezTo>
                    <a:pt x="924" y="249"/>
                    <a:pt x="1149" y="184"/>
                    <a:pt x="1407" y="28"/>
                  </a:cubicBezTo>
                  <a:cubicBezTo>
                    <a:pt x="836" y="17"/>
                    <a:pt x="418" y="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0"/>
            <p:cNvSpPr/>
            <p:nvPr/>
          </p:nvSpPr>
          <p:spPr>
            <a:xfrm>
              <a:off x="4445050" y="5205225"/>
              <a:ext cx="23250" cy="15850"/>
            </a:xfrm>
            <a:custGeom>
              <a:rect b="b" l="l" r="r" t="t"/>
              <a:pathLst>
                <a:path extrusionOk="0" h="634" w="930">
                  <a:moveTo>
                    <a:pt x="1" y="0"/>
                  </a:moveTo>
                  <a:lnTo>
                    <a:pt x="1" y="0"/>
                  </a:lnTo>
                  <a:cubicBezTo>
                    <a:pt x="94" y="425"/>
                    <a:pt x="329" y="634"/>
                    <a:pt x="704" y="634"/>
                  </a:cubicBezTo>
                  <a:cubicBezTo>
                    <a:pt x="774" y="634"/>
                    <a:pt x="849" y="626"/>
                    <a:pt x="929" y="612"/>
                  </a:cubicBezTo>
                  <a:cubicBezTo>
                    <a:pt x="619" y="408"/>
                    <a:pt x="311" y="20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0"/>
            <p:cNvSpPr/>
            <p:nvPr/>
          </p:nvSpPr>
          <p:spPr>
            <a:xfrm>
              <a:off x="4453100" y="5144525"/>
              <a:ext cx="26625" cy="21825"/>
            </a:xfrm>
            <a:custGeom>
              <a:rect b="b" l="l" r="r" t="t"/>
              <a:pathLst>
                <a:path extrusionOk="0" h="873" w="1065">
                  <a:moveTo>
                    <a:pt x="0" y="0"/>
                  </a:moveTo>
                  <a:lnTo>
                    <a:pt x="0" y="0"/>
                  </a:lnTo>
                  <a:cubicBezTo>
                    <a:pt x="349" y="282"/>
                    <a:pt x="703" y="565"/>
                    <a:pt x="1053" y="848"/>
                  </a:cubicBezTo>
                  <a:lnTo>
                    <a:pt x="1053" y="848"/>
                  </a:lnTo>
                  <a:cubicBezTo>
                    <a:pt x="945" y="291"/>
                    <a:pt x="402" y="222"/>
                    <a:pt x="0" y="0"/>
                  </a:cubicBezTo>
                  <a:close/>
                  <a:moveTo>
                    <a:pt x="1053" y="848"/>
                  </a:moveTo>
                  <a:cubicBezTo>
                    <a:pt x="1054" y="855"/>
                    <a:pt x="1056" y="863"/>
                    <a:pt x="1057" y="871"/>
                  </a:cubicBezTo>
                  <a:lnTo>
                    <a:pt x="1057" y="871"/>
                  </a:lnTo>
                  <a:cubicBezTo>
                    <a:pt x="1059" y="867"/>
                    <a:pt x="1065" y="857"/>
                    <a:pt x="1065" y="857"/>
                  </a:cubicBezTo>
                  <a:cubicBezTo>
                    <a:pt x="1061" y="854"/>
                    <a:pt x="1057" y="851"/>
                    <a:pt x="1053" y="848"/>
                  </a:cubicBezTo>
                  <a:close/>
                  <a:moveTo>
                    <a:pt x="1057" y="871"/>
                  </a:moveTo>
                  <a:cubicBezTo>
                    <a:pt x="1056" y="872"/>
                    <a:pt x="1056" y="872"/>
                    <a:pt x="1056" y="872"/>
                  </a:cubicBezTo>
                  <a:cubicBezTo>
                    <a:pt x="1057" y="872"/>
                    <a:pt x="1057" y="872"/>
                    <a:pt x="1057" y="872"/>
                  </a:cubicBezTo>
                  <a:cubicBezTo>
                    <a:pt x="1057" y="872"/>
                    <a:pt x="1057" y="871"/>
                    <a:pt x="1057" y="87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0"/>
            <p:cNvSpPr/>
            <p:nvPr/>
          </p:nvSpPr>
          <p:spPr>
            <a:xfrm>
              <a:off x="5039850" y="5380850"/>
              <a:ext cx="23950" cy="14300"/>
            </a:xfrm>
            <a:custGeom>
              <a:rect b="b" l="l" r="r" t="t"/>
              <a:pathLst>
                <a:path extrusionOk="0" h="572" w="958">
                  <a:moveTo>
                    <a:pt x="0" y="0"/>
                  </a:moveTo>
                  <a:lnTo>
                    <a:pt x="0" y="0"/>
                  </a:lnTo>
                  <a:cubicBezTo>
                    <a:pt x="279" y="179"/>
                    <a:pt x="582" y="376"/>
                    <a:pt x="887" y="572"/>
                  </a:cubicBezTo>
                  <a:cubicBezTo>
                    <a:pt x="911" y="501"/>
                    <a:pt x="936" y="429"/>
                    <a:pt x="958" y="358"/>
                  </a:cubicBezTo>
                  <a:cubicBezTo>
                    <a:pt x="625" y="233"/>
                    <a:pt x="293" y="10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0"/>
            <p:cNvSpPr/>
            <p:nvPr/>
          </p:nvSpPr>
          <p:spPr>
            <a:xfrm>
              <a:off x="4887625" y="5399325"/>
              <a:ext cx="27250" cy="6925"/>
            </a:xfrm>
            <a:custGeom>
              <a:rect b="b" l="l" r="r" t="t"/>
              <a:pathLst>
                <a:path extrusionOk="0" h="277" w="1090">
                  <a:moveTo>
                    <a:pt x="25" y="1"/>
                  </a:moveTo>
                  <a:cubicBezTo>
                    <a:pt x="18" y="69"/>
                    <a:pt x="7" y="136"/>
                    <a:pt x="0" y="204"/>
                  </a:cubicBezTo>
                  <a:cubicBezTo>
                    <a:pt x="358" y="229"/>
                    <a:pt x="719" y="250"/>
                    <a:pt x="1079" y="276"/>
                  </a:cubicBezTo>
                  <a:cubicBezTo>
                    <a:pt x="1083" y="219"/>
                    <a:pt x="1086" y="165"/>
                    <a:pt x="1090" y="108"/>
                  </a:cubicBezTo>
                  <a:cubicBezTo>
                    <a:pt x="736" y="72"/>
                    <a:pt x="383" y="36"/>
                    <a:pt x="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0"/>
            <p:cNvSpPr/>
            <p:nvPr/>
          </p:nvSpPr>
          <p:spPr>
            <a:xfrm>
              <a:off x="4492725" y="5228900"/>
              <a:ext cx="27725" cy="12425"/>
            </a:xfrm>
            <a:custGeom>
              <a:rect b="b" l="l" r="r" t="t"/>
              <a:pathLst>
                <a:path extrusionOk="0" h="497" w="1109">
                  <a:moveTo>
                    <a:pt x="62" y="1"/>
                  </a:moveTo>
                  <a:cubicBezTo>
                    <a:pt x="40" y="65"/>
                    <a:pt x="19" y="129"/>
                    <a:pt x="1" y="193"/>
                  </a:cubicBezTo>
                  <a:cubicBezTo>
                    <a:pt x="365" y="296"/>
                    <a:pt x="733" y="397"/>
                    <a:pt x="1101" y="497"/>
                  </a:cubicBezTo>
                  <a:lnTo>
                    <a:pt x="1108" y="475"/>
                  </a:lnTo>
                  <a:cubicBezTo>
                    <a:pt x="758" y="318"/>
                    <a:pt x="411" y="161"/>
                    <a:pt x="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0"/>
            <p:cNvSpPr/>
            <p:nvPr/>
          </p:nvSpPr>
          <p:spPr>
            <a:xfrm>
              <a:off x="4332400" y="4806375"/>
              <a:ext cx="28225" cy="11675"/>
            </a:xfrm>
            <a:custGeom>
              <a:rect b="b" l="l" r="r" t="t"/>
              <a:pathLst>
                <a:path extrusionOk="0" h="467" w="1129">
                  <a:moveTo>
                    <a:pt x="911" y="1"/>
                  </a:moveTo>
                  <a:cubicBezTo>
                    <a:pt x="521" y="1"/>
                    <a:pt x="255" y="129"/>
                    <a:pt x="0" y="467"/>
                  </a:cubicBezTo>
                  <a:cubicBezTo>
                    <a:pt x="400" y="305"/>
                    <a:pt x="707" y="180"/>
                    <a:pt x="1128" y="12"/>
                  </a:cubicBezTo>
                  <a:cubicBezTo>
                    <a:pt x="1051" y="5"/>
                    <a:pt x="979" y="1"/>
                    <a:pt x="9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0"/>
            <p:cNvSpPr/>
            <p:nvPr/>
          </p:nvSpPr>
          <p:spPr>
            <a:xfrm>
              <a:off x="4760125" y="5130950"/>
              <a:ext cx="7350" cy="18950"/>
            </a:xfrm>
            <a:custGeom>
              <a:rect b="b" l="l" r="r" t="t"/>
              <a:pathLst>
                <a:path extrusionOk="0" h="758" w="294">
                  <a:moveTo>
                    <a:pt x="165" y="1"/>
                  </a:moveTo>
                  <a:cubicBezTo>
                    <a:pt x="111" y="8"/>
                    <a:pt x="58" y="19"/>
                    <a:pt x="1" y="26"/>
                  </a:cubicBezTo>
                  <a:cubicBezTo>
                    <a:pt x="33" y="268"/>
                    <a:pt x="61" y="515"/>
                    <a:pt x="93" y="758"/>
                  </a:cubicBezTo>
                  <a:cubicBezTo>
                    <a:pt x="157" y="754"/>
                    <a:pt x="226" y="754"/>
                    <a:pt x="294" y="751"/>
                  </a:cubicBezTo>
                  <a:cubicBezTo>
                    <a:pt x="251" y="500"/>
                    <a:pt x="208" y="250"/>
                    <a:pt x="1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0"/>
            <p:cNvSpPr/>
            <p:nvPr/>
          </p:nvSpPr>
          <p:spPr>
            <a:xfrm>
              <a:off x="4296300" y="5044875"/>
              <a:ext cx="9325" cy="17625"/>
            </a:xfrm>
            <a:custGeom>
              <a:rect b="b" l="l" r="r" t="t"/>
              <a:pathLst>
                <a:path extrusionOk="0" h="705" w="373">
                  <a:moveTo>
                    <a:pt x="283" y="1"/>
                  </a:moveTo>
                  <a:cubicBezTo>
                    <a:pt x="190" y="226"/>
                    <a:pt x="98" y="451"/>
                    <a:pt x="1" y="676"/>
                  </a:cubicBezTo>
                  <a:cubicBezTo>
                    <a:pt x="26" y="686"/>
                    <a:pt x="51" y="698"/>
                    <a:pt x="76" y="704"/>
                  </a:cubicBezTo>
                  <a:cubicBezTo>
                    <a:pt x="176" y="483"/>
                    <a:pt x="276" y="258"/>
                    <a:pt x="373" y="37"/>
                  </a:cubicBezTo>
                  <a:cubicBezTo>
                    <a:pt x="344" y="26"/>
                    <a:pt x="312" y="12"/>
                    <a:pt x="2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0"/>
            <p:cNvSpPr/>
            <p:nvPr/>
          </p:nvSpPr>
          <p:spPr>
            <a:xfrm>
              <a:off x="4505850" y="5409225"/>
              <a:ext cx="16275" cy="6750"/>
            </a:xfrm>
            <a:custGeom>
              <a:rect b="b" l="l" r="r" t="t"/>
              <a:pathLst>
                <a:path extrusionOk="0" h="270" w="651">
                  <a:moveTo>
                    <a:pt x="30" y="1"/>
                  </a:moveTo>
                  <a:cubicBezTo>
                    <a:pt x="18" y="37"/>
                    <a:pt x="12" y="73"/>
                    <a:pt x="0" y="108"/>
                  </a:cubicBezTo>
                  <a:cubicBezTo>
                    <a:pt x="198" y="162"/>
                    <a:pt x="390" y="215"/>
                    <a:pt x="587" y="269"/>
                  </a:cubicBezTo>
                  <a:cubicBezTo>
                    <a:pt x="608" y="219"/>
                    <a:pt x="629" y="169"/>
                    <a:pt x="651" y="116"/>
                  </a:cubicBezTo>
                  <a:cubicBezTo>
                    <a:pt x="444" y="80"/>
                    <a:pt x="236" y="40"/>
                    <a:pt x="3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0"/>
            <p:cNvSpPr/>
            <p:nvPr/>
          </p:nvSpPr>
          <p:spPr>
            <a:xfrm>
              <a:off x="4431925" y="5170500"/>
              <a:ext cx="17350" cy="15825"/>
            </a:xfrm>
            <a:custGeom>
              <a:rect b="b" l="l" r="r" t="t"/>
              <a:pathLst>
                <a:path extrusionOk="0" h="633" w="694">
                  <a:moveTo>
                    <a:pt x="12" y="1"/>
                  </a:moveTo>
                  <a:lnTo>
                    <a:pt x="0" y="22"/>
                  </a:lnTo>
                  <a:cubicBezTo>
                    <a:pt x="28" y="42"/>
                    <a:pt x="56" y="61"/>
                    <a:pt x="84" y="81"/>
                  </a:cubicBezTo>
                  <a:lnTo>
                    <a:pt x="84" y="81"/>
                  </a:lnTo>
                  <a:cubicBezTo>
                    <a:pt x="60" y="54"/>
                    <a:pt x="36" y="27"/>
                    <a:pt x="12" y="1"/>
                  </a:cubicBezTo>
                  <a:close/>
                  <a:moveTo>
                    <a:pt x="84" y="81"/>
                  </a:moveTo>
                  <a:lnTo>
                    <a:pt x="84" y="81"/>
                  </a:lnTo>
                  <a:cubicBezTo>
                    <a:pt x="252" y="264"/>
                    <a:pt x="418" y="448"/>
                    <a:pt x="587" y="633"/>
                  </a:cubicBezTo>
                  <a:cubicBezTo>
                    <a:pt x="622" y="593"/>
                    <a:pt x="658" y="554"/>
                    <a:pt x="694" y="511"/>
                  </a:cubicBezTo>
                  <a:cubicBezTo>
                    <a:pt x="493" y="367"/>
                    <a:pt x="289" y="222"/>
                    <a:pt x="84" y="8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0"/>
            <p:cNvSpPr/>
            <p:nvPr/>
          </p:nvSpPr>
          <p:spPr>
            <a:xfrm>
              <a:off x="5038975" y="5396575"/>
              <a:ext cx="11700" cy="6625"/>
            </a:xfrm>
            <a:custGeom>
              <a:rect b="b" l="l" r="r" t="t"/>
              <a:pathLst>
                <a:path extrusionOk="0" h="265" w="468">
                  <a:moveTo>
                    <a:pt x="46" y="0"/>
                  </a:moveTo>
                  <a:cubicBezTo>
                    <a:pt x="28" y="36"/>
                    <a:pt x="14" y="72"/>
                    <a:pt x="0" y="108"/>
                  </a:cubicBezTo>
                  <a:cubicBezTo>
                    <a:pt x="142" y="161"/>
                    <a:pt x="286" y="210"/>
                    <a:pt x="429" y="264"/>
                  </a:cubicBezTo>
                  <a:cubicBezTo>
                    <a:pt x="442" y="228"/>
                    <a:pt x="454" y="193"/>
                    <a:pt x="467" y="161"/>
                  </a:cubicBezTo>
                  <a:cubicBezTo>
                    <a:pt x="328" y="108"/>
                    <a:pt x="185" y="54"/>
                    <a:pt x="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0"/>
            <p:cNvSpPr/>
            <p:nvPr/>
          </p:nvSpPr>
          <p:spPr>
            <a:xfrm>
              <a:off x="5051625" y="5236825"/>
              <a:ext cx="5225" cy="11025"/>
            </a:xfrm>
            <a:custGeom>
              <a:rect b="b" l="l" r="r" t="t"/>
              <a:pathLst>
                <a:path extrusionOk="0" h="441" w="209">
                  <a:moveTo>
                    <a:pt x="37" y="1"/>
                  </a:moveTo>
                  <a:cubicBezTo>
                    <a:pt x="26" y="5"/>
                    <a:pt x="15" y="5"/>
                    <a:pt x="1" y="8"/>
                  </a:cubicBezTo>
                  <a:cubicBezTo>
                    <a:pt x="62" y="151"/>
                    <a:pt x="119" y="297"/>
                    <a:pt x="176" y="440"/>
                  </a:cubicBezTo>
                  <a:cubicBezTo>
                    <a:pt x="187" y="437"/>
                    <a:pt x="197" y="434"/>
                    <a:pt x="208" y="426"/>
                  </a:cubicBezTo>
                  <a:cubicBezTo>
                    <a:pt x="151" y="287"/>
                    <a:pt x="94" y="144"/>
                    <a:pt x="3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0"/>
            <p:cNvSpPr/>
            <p:nvPr/>
          </p:nvSpPr>
          <p:spPr>
            <a:xfrm>
              <a:off x="4728075" y="5271125"/>
              <a:ext cx="17625" cy="4750"/>
            </a:xfrm>
            <a:custGeom>
              <a:rect b="b" l="l" r="r" t="t"/>
              <a:pathLst>
                <a:path extrusionOk="0" h="190" w="705">
                  <a:moveTo>
                    <a:pt x="694" y="0"/>
                  </a:moveTo>
                  <a:cubicBezTo>
                    <a:pt x="472" y="11"/>
                    <a:pt x="247" y="21"/>
                    <a:pt x="25" y="33"/>
                  </a:cubicBezTo>
                  <a:cubicBezTo>
                    <a:pt x="18" y="86"/>
                    <a:pt x="8" y="136"/>
                    <a:pt x="0" y="189"/>
                  </a:cubicBezTo>
                  <a:cubicBezTo>
                    <a:pt x="236" y="161"/>
                    <a:pt x="472" y="136"/>
                    <a:pt x="704" y="111"/>
                  </a:cubicBezTo>
                  <a:cubicBezTo>
                    <a:pt x="701" y="72"/>
                    <a:pt x="697" y="36"/>
                    <a:pt x="69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0"/>
            <p:cNvSpPr/>
            <p:nvPr/>
          </p:nvSpPr>
          <p:spPr>
            <a:xfrm>
              <a:off x="4520225" y="5240775"/>
              <a:ext cx="15025" cy="7250"/>
            </a:xfrm>
            <a:custGeom>
              <a:rect b="b" l="l" r="r" t="t"/>
              <a:pathLst>
                <a:path extrusionOk="0" h="290" w="601">
                  <a:moveTo>
                    <a:pt x="8" y="0"/>
                  </a:moveTo>
                  <a:lnTo>
                    <a:pt x="1" y="22"/>
                  </a:lnTo>
                  <a:cubicBezTo>
                    <a:pt x="180" y="111"/>
                    <a:pt x="361" y="200"/>
                    <a:pt x="544" y="289"/>
                  </a:cubicBezTo>
                  <a:cubicBezTo>
                    <a:pt x="561" y="233"/>
                    <a:pt x="582" y="175"/>
                    <a:pt x="600" y="121"/>
                  </a:cubicBezTo>
                  <a:cubicBezTo>
                    <a:pt x="404" y="78"/>
                    <a:pt x="204" y="40"/>
                    <a:pt x="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0"/>
            <p:cNvSpPr/>
            <p:nvPr/>
          </p:nvSpPr>
          <p:spPr>
            <a:xfrm>
              <a:off x="4420125" y="5157750"/>
              <a:ext cx="12100" cy="13225"/>
            </a:xfrm>
            <a:custGeom>
              <a:rect b="b" l="l" r="r" t="t"/>
              <a:pathLst>
                <a:path extrusionOk="0" h="529" w="484">
                  <a:moveTo>
                    <a:pt x="116" y="0"/>
                  </a:moveTo>
                  <a:cubicBezTo>
                    <a:pt x="76" y="35"/>
                    <a:pt x="40" y="68"/>
                    <a:pt x="1" y="100"/>
                  </a:cubicBezTo>
                  <a:cubicBezTo>
                    <a:pt x="145" y="221"/>
                    <a:pt x="287" y="344"/>
                    <a:pt x="431" y="466"/>
                  </a:cubicBezTo>
                  <a:lnTo>
                    <a:pt x="431" y="466"/>
                  </a:lnTo>
                  <a:cubicBezTo>
                    <a:pt x="327" y="312"/>
                    <a:pt x="222" y="157"/>
                    <a:pt x="116" y="0"/>
                  </a:cubicBezTo>
                  <a:close/>
                  <a:moveTo>
                    <a:pt x="431" y="466"/>
                  </a:moveTo>
                  <a:cubicBezTo>
                    <a:pt x="445" y="487"/>
                    <a:pt x="459" y="507"/>
                    <a:pt x="472" y="528"/>
                  </a:cubicBezTo>
                  <a:cubicBezTo>
                    <a:pt x="472" y="528"/>
                    <a:pt x="472" y="529"/>
                    <a:pt x="473" y="529"/>
                  </a:cubicBezTo>
                  <a:cubicBezTo>
                    <a:pt x="474" y="529"/>
                    <a:pt x="484" y="511"/>
                    <a:pt x="484" y="511"/>
                  </a:cubicBezTo>
                  <a:cubicBezTo>
                    <a:pt x="466" y="496"/>
                    <a:pt x="448" y="481"/>
                    <a:pt x="431" y="46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0"/>
            <p:cNvSpPr/>
            <p:nvPr/>
          </p:nvSpPr>
          <p:spPr>
            <a:xfrm>
              <a:off x="5061475" y="5270675"/>
              <a:ext cx="3400" cy="7250"/>
            </a:xfrm>
            <a:custGeom>
              <a:rect b="b" l="l" r="r" t="t"/>
              <a:pathLst>
                <a:path extrusionOk="0" h="290" w="136">
                  <a:moveTo>
                    <a:pt x="25" y="1"/>
                  </a:moveTo>
                  <a:cubicBezTo>
                    <a:pt x="17" y="8"/>
                    <a:pt x="7" y="15"/>
                    <a:pt x="0" y="18"/>
                  </a:cubicBezTo>
                  <a:cubicBezTo>
                    <a:pt x="35" y="108"/>
                    <a:pt x="71" y="201"/>
                    <a:pt x="111" y="290"/>
                  </a:cubicBezTo>
                  <a:cubicBezTo>
                    <a:pt x="118" y="286"/>
                    <a:pt x="124" y="283"/>
                    <a:pt x="136" y="279"/>
                  </a:cubicBezTo>
                  <a:cubicBezTo>
                    <a:pt x="96" y="186"/>
                    <a:pt x="60" y="93"/>
                    <a:pt x="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0"/>
            <p:cNvSpPr/>
            <p:nvPr/>
          </p:nvSpPr>
          <p:spPr>
            <a:xfrm>
              <a:off x="4304350" y="5132200"/>
              <a:ext cx="3225" cy="7275"/>
            </a:xfrm>
            <a:custGeom>
              <a:rect b="b" l="l" r="r" t="t"/>
              <a:pathLst>
                <a:path extrusionOk="0" h="291" w="129">
                  <a:moveTo>
                    <a:pt x="15" y="0"/>
                  </a:moveTo>
                  <a:cubicBezTo>
                    <a:pt x="11" y="4"/>
                    <a:pt x="8" y="12"/>
                    <a:pt x="0" y="18"/>
                  </a:cubicBezTo>
                  <a:cubicBezTo>
                    <a:pt x="36" y="108"/>
                    <a:pt x="72" y="197"/>
                    <a:pt x="107" y="290"/>
                  </a:cubicBezTo>
                  <a:cubicBezTo>
                    <a:pt x="115" y="286"/>
                    <a:pt x="122" y="282"/>
                    <a:pt x="129" y="279"/>
                  </a:cubicBezTo>
                  <a:cubicBezTo>
                    <a:pt x="89" y="186"/>
                    <a:pt x="54" y="93"/>
                    <a:pt x="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40"/>
          <p:cNvGrpSpPr/>
          <p:nvPr/>
        </p:nvGrpSpPr>
        <p:grpSpPr>
          <a:xfrm rot="10445619">
            <a:off x="7831212" y="2675994"/>
            <a:ext cx="1001328" cy="2120940"/>
            <a:chOff x="5778100" y="1814000"/>
            <a:chExt cx="547500" cy="1159675"/>
          </a:xfrm>
        </p:grpSpPr>
        <p:sp>
          <p:nvSpPr>
            <p:cNvPr id="4379" name="Google Shape;4379;p40"/>
            <p:cNvSpPr/>
            <p:nvPr/>
          </p:nvSpPr>
          <p:spPr>
            <a:xfrm>
              <a:off x="5797200" y="1814000"/>
              <a:ext cx="528400" cy="1159675"/>
            </a:xfrm>
            <a:custGeom>
              <a:rect b="b" l="l" r="r" t="t"/>
              <a:pathLst>
                <a:path extrusionOk="0" h="46387" w="21136">
                  <a:moveTo>
                    <a:pt x="9604" y="33654"/>
                  </a:moveTo>
                  <a:lnTo>
                    <a:pt x="9604" y="33654"/>
                  </a:lnTo>
                  <a:cubicBezTo>
                    <a:pt x="9697" y="33703"/>
                    <a:pt x="9790" y="33756"/>
                    <a:pt x="9883" y="33810"/>
                  </a:cubicBezTo>
                  <a:cubicBezTo>
                    <a:pt x="9861" y="33936"/>
                    <a:pt x="9843" y="34074"/>
                    <a:pt x="9822" y="34221"/>
                  </a:cubicBezTo>
                  <a:cubicBezTo>
                    <a:pt x="9739" y="34039"/>
                    <a:pt x="9665" y="33850"/>
                    <a:pt x="9604" y="33654"/>
                  </a:cubicBezTo>
                  <a:close/>
                  <a:moveTo>
                    <a:pt x="636" y="251"/>
                  </a:moveTo>
                  <a:cubicBezTo>
                    <a:pt x="736" y="308"/>
                    <a:pt x="833" y="372"/>
                    <a:pt x="929" y="429"/>
                  </a:cubicBezTo>
                  <a:cubicBezTo>
                    <a:pt x="1046" y="363"/>
                    <a:pt x="1175" y="326"/>
                    <a:pt x="1307" y="326"/>
                  </a:cubicBezTo>
                  <a:cubicBezTo>
                    <a:pt x="1380" y="326"/>
                    <a:pt x="1455" y="338"/>
                    <a:pt x="1529" y="362"/>
                  </a:cubicBezTo>
                  <a:cubicBezTo>
                    <a:pt x="2383" y="655"/>
                    <a:pt x="2912" y="1394"/>
                    <a:pt x="3512" y="2065"/>
                  </a:cubicBezTo>
                  <a:cubicBezTo>
                    <a:pt x="3561" y="2119"/>
                    <a:pt x="3611" y="2172"/>
                    <a:pt x="3662" y="2226"/>
                  </a:cubicBezTo>
                  <a:cubicBezTo>
                    <a:pt x="3957" y="2440"/>
                    <a:pt x="4254" y="2661"/>
                    <a:pt x="4550" y="2879"/>
                  </a:cubicBezTo>
                  <a:cubicBezTo>
                    <a:pt x="5854" y="4808"/>
                    <a:pt x="9182" y="5083"/>
                    <a:pt x="11018" y="5737"/>
                  </a:cubicBezTo>
                  <a:cubicBezTo>
                    <a:pt x="12775" y="6362"/>
                    <a:pt x="14689" y="7062"/>
                    <a:pt x="16179" y="8257"/>
                  </a:cubicBezTo>
                  <a:cubicBezTo>
                    <a:pt x="17621" y="9419"/>
                    <a:pt x="18589" y="11201"/>
                    <a:pt x="19282" y="13001"/>
                  </a:cubicBezTo>
                  <a:cubicBezTo>
                    <a:pt x="20811" y="16950"/>
                    <a:pt x="20375" y="21386"/>
                    <a:pt x="18828" y="25478"/>
                  </a:cubicBezTo>
                  <a:cubicBezTo>
                    <a:pt x="18125" y="27350"/>
                    <a:pt x="17218" y="29132"/>
                    <a:pt x="16222" y="30850"/>
                  </a:cubicBezTo>
                  <a:cubicBezTo>
                    <a:pt x="15307" y="32428"/>
                    <a:pt x="14147" y="33932"/>
                    <a:pt x="13290" y="35561"/>
                  </a:cubicBezTo>
                  <a:cubicBezTo>
                    <a:pt x="12432" y="34661"/>
                    <a:pt x="11500" y="33875"/>
                    <a:pt x="10497" y="33192"/>
                  </a:cubicBezTo>
                  <a:cubicBezTo>
                    <a:pt x="10486" y="33174"/>
                    <a:pt x="10476" y="33153"/>
                    <a:pt x="10468" y="33132"/>
                  </a:cubicBezTo>
                  <a:cubicBezTo>
                    <a:pt x="10425" y="33114"/>
                    <a:pt x="10386" y="33096"/>
                    <a:pt x="10347" y="33082"/>
                  </a:cubicBezTo>
                  <a:cubicBezTo>
                    <a:pt x="10321" y="33071"/>
                    <a:pt x="10300" y="33057"/>
                    <a:pt x="10279" y="33046"/>
                  </a:cubicBezTo>
                  <a:lnTo>
                    <a:pt x="10279" y="33049"/>
                  </a:lnTo>
                  <a:cubicBezTo>
                    <a:pt x="10272" y="33042"/>
                    <a:pt x="10265" y="33039"/>
                    <a:pt x="10257" y="33032"/>
                  </a:cubicBezTo>
                  <a:cubicBezTo>
                    <a:pt x="10229" y="33018"/>
                    <a:pt x="10201" y="33000"/>
                    <a:pt x="10171" y="32978"/>
                  </a:cubicBezTo>
                  <a:cubicBezTo>
                    <a:pt x="9879" y="32792"/>
                    <a:pt x="9583" y="32610"/>
                    <a:pt x="9279" y="32439"/>
                  </a:cubicBezTo>
                  <a:cubicBezTo>
                    <a:pt x="9276" y="32436"/>
                    <a:pt x="9268" y="32436"/>
                    <a:pt x="9265" y="32432"/>
                  </a:cubicBezTo>
                  <a:cubicBezTo>
                    <a:pt x="9475" y="31857"/>
                    <a:pt x="9733" y="31310"/>
                    <a:pt x="10011" y="30775"/>
                  </a:cubicBezTo>
                  <a:cubicBezTo>
                    <a:pt x="10015" y="30789"/>
                    <a:pt x="10021" y="30804"/>
                    <a:pt x="10026" y="30817"/>
                  </a:cubicBezTo>
                  <a:cubicBezTo>
                    <a:pt x="10047" y="30768"/>
                    <a:pt x="10064" y="30714"/>
                    <a:pt x="10086" y="30661"/>
                  </a:cubicBezTo>
                  <a:cubicBezTo>
                    <a:pt x="10082" y="30657"/>
                    <a:pt x="10082" y="30649"/>
                    <a:pt x="10079" y="30643"/>
                  </a:cubicBezTo>
                  <a:cubicBezTo>
                    <a:pt x="10100" y="30603"/>
                    <a:pt x="10122" y="30564"/>
                    <a:pt x="10143" y="30525"/>
                  </a:cubicBezTo>
                  <a:cubicBezTo>
                    <a:pt x="11264" y="27839"/>
                    <a:pt x="12975" y="25328"/>
                    <a:pt x="13350" y="22418"/>
                  </a:cubicBezTo>
                  <a:cubicBezTo>
                    <a:pt x="13728" y="19504"/>
                    <a:pt x="12543" y="16825"/>
                    <a:pt x="11429" y="14369"/>
                  </a:cubicBezTo>
                  <a:cubicBezTo>
                    <a:pt x="10140" y="11522"/>
                    <a:pt x="8154" y="9940"/>
                    <a:pt x="5786" y="8272"/>
                  </a:cubicBezTo>
                  <a:cubicBezTo>
                    <a:pt x="5472" y="8051"/>
                    <a:pt x="5179" y="7807"/>
                    <a:pt x="4897" y="7555"/>
                  </a:cubicBezTo>
                  <a:cubicBezTo>
                    <a:pt x="4879" y="7543"/>
                    <a:pt x="4862" y="7533"/>
                    <a:pt x="4847" y="7522"/>
                  </a:cubicBezTo>
                  <a:cubicBezTo>
                    <a:pt x="4797" y="7483"/>
                    <a:pt x="4750" y="7443"/>
                    <a:pt x="4700" y="7408"/>
                  </a:cubicBezTo>
                  <a:cubicBezTo>
                    <a:pt x="3411" y="6883"/>
                    <a:pt x="2211" y="6012"/>
                    <a:pt x="1412" y="4804"/>
                  </a:cubicBezTo>
                  <a:cubicBezTo>
                    <a:pt x="754" y="3808"/>
                    <a:pt x="1" y="2262"/>
                    <a:pt x="494" y="955"/>
                  </a:cubicBezTo>
                  <a:cubicBezTo>
                    <a:pt x="537" y="843"/>
                    <a:pt x="593" y="741"/>
                    <a:pt x="665" y="655"/>
                  </a:cubicBezTo>
                  <a:cubicBezTo>
                    <a:pt x="654" y="522"/>
                    <a:pt x="644" y="387"/>
                    <a:pt x="636" y="251"/>
                  </a:cubicBezTo>
                  <a:close/>
                  <a:moveTo>
                    <a:pt x="10443" y="34153"/>
                  </a:moveTo>
                  <a:cubicBezTo>
                    <a:pt x="10669" y="34300"/>
                    <a:pt x="10890" y="34453"/>
                    <a:pt x="11111" y="34610"/>
                  </a:cubicBezTo>
                  <a:cubicBezTo>
                    <a:pt x="10822" y="34907"/>
                    <a:pt x="10647" y="35342"/>
                    <a:pt x="10497" y="35753"/>
                  </a:cubicBezTo>
                  <a:cubicBezTo>
                    <a:pt x="10343" y="35393"/>
                    <a:pt x="10415" y="34704"/>
                    <a:pt x="10443" y="34153"/>
                  </a:cubicBezTo>
                  <a:close/>
                  <a:moveTo>
                    <a:pt x="11393" y="34818"/>
                  </a:moveTo>
                  <a:cubicBezTo>
                    <a:pt x="11850" y="35160"/>
                    <a:pt x="12293" y="35528"/>
                    <a:pt x="12718" y="35925"/>
                  </a:cubicBezTo>
                  <a:cubicBezTo>
                    <a:pt x="12307" y="36024"/>
                    <a:pt x="11796" y="36121"/>
                    <a:pt x="11364" y="36121"/>
                  </a:cubicBezTo>
                  <a:cubicBezTo>
                    <a:pt x="11436" y="36075"/>
                    <a:pt x="11500" y="36017"/>
                    <a:pt x="11557" y="35939"/>
                  </a:cubicBezTo>
                  <a:cubicBezTo>
                    <a:pt x="11646" y="35825"/>
                    <a:pt x="11772" y="35585"/>
                    <a:pt x="11664" y="35453"/>
                  </a:cubicBezTo>
                  <a:cubicBezTo>
                    <a:pt x="11636" y="35416"/>
                    <a:pt x="11601" y="35393"/>
                    <a:pt x="11560" y="35393"/>
                  </a:cubicBezTo>
                  <a:cubicBezTo>
                    <a:pt x="11544" y="35393"/>
                    <a:pt x="11528" y="35396"/>
                    <a:pt x="11511" y="35403"/>
                  </a:cubicBezTo>
                  <a:cubicBezTo>
                    <a:pt x="11397" y="35442"/>
                    <a:pt x="11350" y="35596"/>
                    <a:pt x="11286" y="35696"/>
                  </a:cubicBezTo>
                  <a:cubicBezTo>
                    <a:pt x="11226" y="35792"/>
                    <a:pt x="11143" y="35885"/>
                    <a:pt x="11058" y="35950"/>
                  </a:cubicBezTo>
                  <a:cubicBezTo>
                    <a:pt x="11007" y="35989"/>
                    <a:pt x="10990" y="36039"/>
                    <a:pt x="10993" y="36089"/>
                  </a:cubicBezTo>
                  <a:cubicBezTo>
                    <a:pt x="10872" y="36064"/>
                    <a:pt x="10761" y="36028"/>
                    <a:pt x="10675" y="35971"/>
                  </a:cubicBezTo>
                  <a:cubicBezTo>
                    <a:pt x="10779" y="35764"/>
                    <a:pt x="10904" y="35567"/>
                    <a:pt x="11028" y="35375"/>
                  </a:cubicBezTo>
                  <a:cubicBezTo>
                    <a:pt x="11147" y="35192"/>
                    <a:pt x="11290" y="35014"/>
                    <a:pt x="11393" y="34818"/>
                  </a:cubicBezTo>
                  <a:close/>
                  <a:moveTo>
                    <a:pt x="304" y="1"/>
                  </a:moveTo>
                  <a:cubicBezTo>
                    <a:pt x="183" y="790"/>
                    <a:pt x="58" y="1590"/>
                    <a:pt x="154" y="2358"/>
                  </a:cubicBezTo>
                  <a:cubicBezTo>
                    <a:pt x="290" y="3429"/>
                    <a:pt x="901" y="4379"/>
                    <a:pt x="1458" y="5208"/>
                  </a:cubicBezTo>
                  <a:cubicBezTo>
                    <a:pt x="2558" y="6840"/>
                    <a:pt x="4026" y="7865"/>
                    <a:pt x="5633" y="8829"/>
                  </a:cubicBezTo>
                  <a:cubicBezTo>
                    <a:pt x="6972" y="9637"/>
                    <a:pt x="8386" y="10365"/>
                    <a:pt x="9472" y="11562"/>
                  </a:cubicBezTo>
                  <a:cubicBezTo>
                    <a:pt x="10290" y="12465"/>
                    <a:pt x="10890" y="13561"/>
                    <a:pt x="11382" y="14718"/>
                  </a:cubicBezTo>
                  <a:cubicBezTo>
                    <a:pt x="11765" y="15465"/>
                    <a:pt x="12072" y="16261"/>
                    <a:pt x="12297" y="17093"/>
                  </a:cubicBezTo>
                  <a:cubicBezTo>
                    <a:pt x="12736" y="18232"/>
                    <a:pt x="13154" y="19408"/>
                    <a:pt x="13075" y="20690"/>
                  </a:cubicBezTo>
                  <a:cubicBezTo>
                    <a:pt x="12993" y="22032"/>
                    <a:pt x="12564" y="23382"/>
                    <a:pt x="12061" y="24679"/>
                  </a:cubicBezTo>
                  <a:cubicBezTo>
                    <a:pt x="11808" y="25454"/>
                    <a:pt x="11493" y="26204"/>
                    <a:pt x="11122" y="26936"/>
                  </a:cubicBezTo>
                  <a:cubicBezTo>
                    <a:pt x="10471" y="28442"/>
                    <a:pt x="9729" y="29868"/>
                    <a:pt x="9172" y="31421"/>
                  </a:cubicBezTo>
                  <a:cubicBezTo>
                    <a:pt x="9019" y="31849"/>
                    <a:pt x="8847" y="32360"/>
                    <a:pt x="8615" y="32814"/>
                  </a:cubicBezTo>
                  <a:cubicBezTo>
                    <a:pt x="8633" y="32832"/>
                    <a:pt x="8654" y="32850"/>
                    <a:pt x="8676" y="32864"/>
                  </a:cubicBezTo>
                  <a:cubicBezTo>
                    <a:pt x="8629" y="33439"/>
                    <a:pt x="8654" y="33964"/>
                    <a:pt x="8843" y="34500"/>
                  </a:cubicBezTo>
                  <a:cubicBezTo>
                    <a:pt x="9118" y="35271"/>
                    <a:pt x="9415" y="35553"/>
                    <a:pt x="8929" y="36403"/>
                  </a:cubicBezTo>
                  <a:cubicBezTo>
                    <a:pt x="8200" y="37664"/>
                    <a:pt x="7750" y="39096"/>
                    <a:pt x="7604" y="40542"/>
                  </a:cubicBezTo>
                  <a:cubicBezTo>
                    <a:pt x="7397" y="42578"/>
                    <a:pt x="7682" y="46199"/>
                    <a:pt x="10029" y="46385"/>
                  </a:cubicBezTo>
                  <a:cubicBezTo>
                    <a:pt x="10039" y="46386"/>
                    <a:pt x="10050" y="46386"/>
                    <a:pt x="10060" y="46386"/>
                  </a:cubicBezTo>
                  <a:cubicBezTo>
                    <a:pt x="10434" y="46386"/>
                    <a:pt x="10537" y="45822"/>
                    <a:pt x="10168" y="45710"/>
                  </a:cubicBezTo>
                  <a:cubicBezTo>
                    <a:pt x="7704" y="44981"/>
                    <a:pt x="8340" y="40196"/>
                    <a:pt x="9100" y="38207"/>
                  </a:cubicBezTo>
                  <a:cubicBezTo>
                    <a:pt x="9319" y="37643"/>
                    <a:pt x="9769" y="37039"/>
                    <a:pt x="10026" y="36425"/>
                  </a:cubicBezTo>
                  <a:cubicBezTo>
                    <a:pt x="10075" y="36489"/>
                    <a:pt x="10133" y="36550"/>
                    <a:pt x="10201" y="36596"/>
                  </a:cubicBezTo>
                  <a:cubicBezTo>
                    <a:pt x="10443" y="36763"/>
                    <a:pt x="10773" y="36825"/>
                    <a:pt x="11137" y="36825"/>
                  </a:cubicBezTo>
                  <a:cubicBezTo>
                    <a:pt x="11708" y="36825"/>
                    <a:pt x="12365" y="36672"/>
                    <a:pt x="12904" y="36532"/>
                  </a:cubicBezTo>
                  <a:cubicBezTo>
                    <a:pt x="12922" y="36575"/>
                    <a:pt x="12954" y="36606"/>
                    <a:pt x="12990" y="36632"/>
                  </a:cubicBezTo>
                  <a:cubicBezTo>
                    <a:pt x="14879" y="34018"/>
                    <a:pt x="16425" y="31125"/>
                    <a:pt x="18022" y="28307"/>
                  </a:cubicBezTo>
                  <a:cubicBezTo>
                    <a:pt x="19111" y="26378"/>
                    <a:pt x="19907" y="24350"/>
                    <a:pt x="20461" y="22246"/>
                  </a:cubicBezTo>
                  <a:cubicBezTo>
                    <a:pt x="20553" y="21229"/>
                    <a:pt x="20750" y="20222"/>
                    <a:pt x="20885" y="19190"/>
                  </a:cubicBezTo>
                  <a:cubicBezTo>
                    <a:pt x="21135" y="17279"/>
                    <a:pt x="20728" y="15600"/>
                    <a:pt x="20214" y="13843"/>
                  </a:cubicBezTo>
                  <a:cubicBezTo>
                    <a:pt x="19314" y="10776"/>
                    <a:pt x="17771" y="8240"/>
                    <a:pt x="15164" y="6690"/>
                  </a:cubicBezTo>
                  <a:cubicBezTo>
                    <a:pt x="14207" y="6122"/>
                    <a:pt x="13164" y="5669"/>
                    <a:pt x="12104" y="5300"/>
                  </a:cubicBezTo>
                  <a:cubicBezTo>
                    <a:pt x="9818" y="5018"/>
                    <a:pt x="7336" y="5094"/>
                    <a:pt x="5504" y="3522"/>
                  </a:cubicBezTo>
                  <a:cubicBezTo>
                    <a:pt x="4011" y="2247"/>
                    <a:pt x="2393" y="65"/>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0"/>
            <p:cNvSpPr/>
            <p:nvPr/>
          </p:nvSpPr>
          <p:spPr>
            <a:xfrm>
              <a:off x="6119050" y="1996875"/>
              <a:ext cx="146450" cy="149175"/>
            </a:xfrm>
            <a:custGeom>
              <a:rect b="b" l="l" r="r" t="t"/>
              <a:pathLst>
                <a:path extrusionOk="0" h="5967" w="5858">
                  <a:moveTo>
                    <a:pt x="113" y="1"/>
                  </a:moveTo>
                  <a:cubicBezTo>
                    <a:pt x="42" y="1"/>
                    <a:pt x="1" y="117"/>
                    <a:pt x="76" y="164"/>
                  </a:cubicBezTo>
                  <a:cubicBezTo>
                    <a:pt x="2405" y="1621"/>
                    <a:pt x="4594" y="3103"/>
                    <a:pt x="5697" y="5918"/>
                  </a:cubicBezTo>
                  <a:cubicBezTo>
                    <a:pt x="5710" y="5952"/>
                    <a:pt x="5737" y="5967"/>
                    <a:pt x="5764" y="5967"/>
                  </a:cubicBezTo>
                  <a:cubicBezTo>
                    <a:pt x="5811" y="5967"/>
                    <a:pt x="5858" y="5924"/>
                    <a:pt x="5840" y="5861"/>
                  </a:cubicBezTo>
                  <a:cubicBezTo>
                    <a:pt x="4986" y="2968"/>
                    <a:pt x="2619" y="1107"/>
                    <a:pt x="144" y="7"/>
                  </a:cubicBezTo>
                  <a:cubicBezTo>
                    <a:pt x="133" y="3"/>
                    <a:pt x="123" y="1"/>
                    <a:pt x="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0"/>
            <p:cNvSpPr/>
            <p:nvPr/>
          </p:nvSpPr>
          <p:spPr>
            <a:xfrm>
              <a:off x="6138550" y="2030800"/>
              <a:ext cx="59550" cy="40575"/>
            </a:xfrm>
            <a:custGeom>
              <a:rect b="b" l="l" r="r" t="t"/>
              <a:pathLst>
                <a:path extrusionOk="0" h="1623" w="2382">
                  <a:moveTo>
                    <a:pt x="50" y="0"/>
                  </a:moveTo>
                  <a:cubicBezTo>
                    <a:pt x="19" y="0"/>
                    <a:pt x="1" y="49"/>
                    <a:pt x="32" y="68"/>
                  </a:cubicBezTo>
                  <a:cubicBezTo>
                    <a:pt x="814" y="543"/>
                    <a:pt x="1582" y="1025"/>
                    <a:pt x="2296" y="1614"/>
                  </a:cubicBezTo>
                  <a:cubicBezTo>
                    <a:pt x="2303" y="1620"/>
                    <a:pt x="2311" y="1623"/>
                    <a:pt x="2318" y="1623"/>
                  </a:cubicBezTo>
                  <a:cubicBezTo>
                    <a:pt x="2352" y="1623"/>
                    <a:pt x="2381" y="1572"/>
                    <a:pt x="2350" y="1543"/>
                  </a:cubicBezTo>
                  <a:cubicBezTo>
                    <a:pt x="1643" y="943"/>
                    <a:pt x="893" y="396"/>
                    <a:pt x="64" y="4"/>
                  </a:cubicBezTo>
                  <a:cubicBezTo>
                    <a:pt x="59" y="1"/>
                    <a:pt x="54"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0"/>
            <p:cNvSpPr/>
            <p:nvPr/>
          </p:nvSpPr>
          <p:spPr>
            <a:xfrm>
              <a:off x="5998200" y="1940075"/>
              <a:ext cx="69325" cy="32375"/>
            </a:xfrm>
            <a:custGeom>
              <a:rect b="b" l="l" r="r" t="t"/>
              <a:pathLst>
                <a:path extrusionOk="0" h="1295" w="2773">
                  <a:moveTo>
                    <a:pt x="93" y="1"/>
                  </a:moveTo>
                  <a:cubicBezTo>
                    <a:pt x="36" y="1"/>
                    <a:pt x="0" y="90"/>
                    <a:pt x="61" y="122"/>
                  </a:cubicBezTo>
                  <a:cubicBezTo>
                    <a:pt x="921" y="579"/>
                    <a:pt x="1849" y="908"/>
                    <a:pt x="2742" y="1294"/>
                  </a:cubicBezTo>
                  <a:cubicBezTo>
                    <a:pt x="2744" y="1294"/>
                    <a:pt x="2746" y="1295"/>
                    <a:pt x="2748" y="1295"/>
                  </a:cubicBezTo>
                  <a:cubicBezTo>
                    <a:pt x="2763" y="1295"/>
                    <a:pt x="2772" y="1271"/>
                    <a:pt x="2757" y="1265"/>
                  </a:cubicBezTo>
                  <a:cubicBezTo>
                    <a:pt x="1879" y="844"/>
                    <a:pt x="1021" y="354"/>
                    <a:pt x="114" y="5"/>
                  </a:cubicBezTo>
                  <a:cubicBezTo>
                    <a:pt x="107" y="2"/>
                    <a:pt x="100"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0"/>
            <p:cNvSpPr/>
            <p:nvPr/>
          </p:nvSpPr>
          <p:spPr>
            <a:xfrm>
              <a:off x="6128350" y="2598200"/>
              <a:ext cx="39450" cy="65300"/>
            </a:xfrm>
            <a:custGeom>
              <a:rect b="b" l="l" r="r" t="t"/>
              <a:pathLst>
                <a:path extrusionOk="0" h="2612" w="1578">
                  <a:moveTo>
                    <a:pt x="1535" y="1"/>
                  </a:moveTo>
                  <a:cubicBezTo>
                    <a:pt x="1526" y="1"/>
                    <a:pt x="1516" y="5"/>
                    <a:pt x="1507" y="14"/>
                  </a:cubicBezTo>
                  <a:cubicBezTo>
                    <a:pt x="919" y="760"/>
                    <a:pt x="440" y="1643"/>
                    <a:pt x="26" y="2510"/>
                  </a:cubicBezTo>
                  <a:cubicBezTo>
                    <a:pt x="0" y="2560"/>
                    <a:pt x="41" y="2611"/>
                    <a:pt x="82" y="2611"/>
                  </a:cubicBezTo>
                  <a:cubicBezTo>
                    <a:pt x="99" y="2611"/>
                    <a:pt x="117" y="2602"/>
                    <a:pt x="129" y="2581"/>
                  </a:cubicBezTo>
                  <a:cubicBezTo>
                    <a:pt x="644" y="1771"/>
                    <a:pt x="1165" y="931"/>
                    <a:pt x="1565" y="53"/>
                  </a:cubicBezTo>
                  <a:cubicBezTo>
                    <a:pt x="1578" y="25"/>
                    <a:pt x="1558"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0"/>
            <p:cNvSpPr/>
            <p:nvPr/>
          </p:nvSpPr>
          <p:spPr>
            <a:xfrm>
              <a:off x="6188375" y="2453550"/>
              <a:ext cx="46500" cy="99025"/>
            </a:xfrm>
            <a:custGeom>
              <a:rect b="b" l="l" r="r" t="t"/>
              <a:pathLst>
                <a:path extrusionOk="0" h="3961" w="1860">
                  <a:moveTo>
                    <a:pt x="1846" y="0"/>
                  </a:moveTo>
                  <a:cubicBezTo>
                    <a:pt x="1843" y="0"/>
                    <a:pt x="1840" y="2"/>
                    <a:pt x="1839" y="7"/>
                  </a:cubicBezTo>
                  <a:cubicBezTo>
                    <a:pt x="1274" y="1347"/>
                    <a:pt x="653" y="2657"/>
                    <a:pt x="3" y="3953"/>
                  </a:cubicBezTo>
                  <a:cubicBezTo>
                    <a:pt x="1" y="3956"/>
                    <a:pt x="3" y="3960"/>
                    <a:pt x="6" y="3960"/>
                  </a:cubicBezTo>
                  <a:cubicBezTo>
                    <a:pt x="7" y="3960"/>
                    <a:pt x="9" y="3960"/>
                    <a:pt x="10" y="3957"/>
                  </a:cubicBezTo>
                  <a:cubicBezTo>
                    <a:pt x="717" y="2685"/>
                    <a:pt x="1321" y="1375"/>
                    <a:pt x="1857" y="15"/>
                  </a:cubicBezTo>
                  <a:cubicBezTo>
                    <a:pt x="1859" y="7"/>
                    <a:pt x="1852"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0"/>
            <p:cNvSpPr/>
            <p:nvPr/>
          </p:nvSpPr>
          <p:spPr>
            <a:xfrm>
              <a:off x="6259800" y="2236300"/>
              <a:ext cx="24925" cy="135600"/>
            </a:xfrm>
            <a:custGeom>
              <a:rect b="b" l="l" r="r" t="t"/>
              <a:pathLst>
                <a:path extrusionOk="0" h="5424" w="997">
                  <a:moveTo>
                    <a:pt x="204" y="0"/>
                  </a:moveTo>
                  <a:cubicBezTo>
                    <a:pt x="178" y="0"/>
                    <a:pt x="149" y="29"/>
                    <a:pt x="157" y="62"/>
                  </a:cubicBezTo>
                  <a:cubicBezTo>
                    <a:pt x="688" y="1858"/>
                    <a:pt x="439" y="3551"/>
                    <a:pt x="3" y="5408"/>
                  </a:cubicBezTo>
                  <a:cubicBezTo>
                    <a:pt x="1" y="5418"/>
                    <a:pt x="7" y="5424"/>
                    <a:pt x="14" y="5424"/>
                  </a:cubicBezTo>
                  <a:cubicBezTo>
                    <a:pt x="20" y="5424"/>
                    <a:pt x="26" y="5420"/>
                    <a:pt x="28" y="5412"/>
                  </a:cubicBezTo>
                  <a:cubicBezTo>
                    <a:pt x="510" y="3615"/>
                    <a:pt x="996" y="1715"/>
                    <a:pt x="232" y="19"/>
                  </a:cubicBezTo>
                  <a:cubicBezTo>
                    <a:pt x="225" y="6"/>
                    <a:pt x="215"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0"/>
            <p:cNvSpPr/>
            <p:nvPr/>
          </p:nvSpPr>
          <p:spPr>
            <a:xfrm>
              <a:off x="6246875" y="2266650"/>
              <a:ext cx="48725" cy="189025"/>
            </a:xfrm>
            <a:custGeom>
              <a:rect b="b" l="l" r="r" t="t"/>
              <a:pathLst>
                <a:path extrusionOk="0" h="7561" w="1949">
                  <a:moveTo>
                    <a:pt x="1797" y="1"/>
                  </a:moveTo>
                  <a:cubicBezTo>
                    <a:pt x="1790" y="1"/>
                    <a:pt x="1784" y="6"/>
                    <a:pt x="1784" y="16"/>
                  </a:cubicBezTo>
                  <a:cubicBezTo>
                    <a:pt x="1752" y="2594"/>
                    <a:pt x="1205" y="5172"/>
                    <a:pt x="17" y="7501"/>
                  </a:cubicBezTo>
                  <a:cubicBezTo>
                    <a:pt x="0" y="7534"/>
                    <a:pt x="24" y="7561"/>
                    <a:pt x="51" y="7561"/>
                  </a:cubicBezTo>
                  <a:cubicBezTo>
                    <a:pt x="64" y="7561"/>
                    <a:pt x="78" y="7554"/>
                    <a:pt x="88" y="7537"/>
                  </a:cubicBezTo>
                  <a:cubicBezTo>
                    <a:pt x="1309" y="5169"/>
                    <a:pt x="1949" y="2658"/>
                    <a:pt x="1810" y="12"/>
                  </a:cubicBezTo>
                  <a:cubicBezTo>
                    <a:pt x="1808" y="4"/>
                    <a:pt x="1802" y="1"/>
                    <a:pt x="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0"/>
            <p:cNvSpPr/>
            <p:nvPr/>
          </p:nvSpPr>
          <p:spPr>
            <a:xfrm>
              <a:off x="6267275" y="2176775"/>
              <a:ext cx="10925" cy="25825"/>
            </a:xfrm>
            <a:custGeom>
              <a:rect b="b" l="l" r="r" t="t"/>
              <a:pathLst>
                <a:path extrusionOk="0" h="1033" w="437">
                  <a:moveTo>
                    <a:pt x="109" y="0"/>
                  </a:moveTo>
                  <a:cubicBezTo>
                    <a:pt x="84" y="0"/>
                    <a:pt x="59" y="17"/>
                    <a:pt x="54" y="54"/>
                  </a:cubicBezTo>
                  <a:cubicBezTo>
                    <a:pt x="0" y="389"/>
                    <a:pt x="119" y="736"/>
                    <a:pt x="279" y="1000"/>
                  </a:cubicBezTo>
                  <a:cubicBezTo>
                    <a:pt x="293" y="1023"/>
                    <a:pt x="312" y="1032"/>
                    <a:pt x="331" y="1032"/>
                  </a:cubicBezTo>
                  <a:cubicBezTo>
                    <a:pt x="383" y="1032"/>
                    <a:pt x="437" y="967"/>
                    <a:pt x="401" y="908"/>
                  </a:cubicBezTo>
                  <a:cubicBezTo>
                    <a:pt x="239" y="643"/>
                    <a:pt x="204" y="372"/>
                    <a:pt x="172" y="57"/>
                  </a:cubicBezTo>
                  <a:cubicBezTo>
                    <a:pt x="168" y="21"/>
                    <a:pt x="138"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0"/>
            <p:cNvSpPr/>
            <p:nvPr/>
          </p:nvSpPr>
          <p:spPr>
            <a:xfrm>
              <a:off x="6128575" y="2614525"/>
              <a:ext cx="38850" cy="67625"/>
            </a:xfrm>
            <a:custGeom>
              <a:rect b="b" l="l" r="r" t="t"/>
              <a:pathLst>
                <a:path extrusionOk="0" h="2705" w="1554">
                  <a:moveTo>
                    <a:pt x="1512" y="1"/>
                  </a:moveTo>
                  <a:cubicBezTo>
                    <a:pt x="1499" y="1"/>
                    <a:pt x="1484" y="8"/>
                    <a:pt x="1477" y="25"/>
                  </a:cubicBezTo>
                  <a:cubicBezTo>
                    <a:pt x="1045" y="943"/>
                    <a:pt x="545" y="1775"/>
                    <a:pt x="23" y="2632"/>
                  </a:cubicBezTo>
                  <a:cubicBezTo>
                    <a:pt x="0" y="2669"/>
                    <a:pt x="21" y="2704"/>
                    <a:pt x="49" y="2704"/>
                  </a:cubicBezTo>
                  <a:cubicBezTo>
                    <a:pt x="59" y="2704"/>
                    <a:pt x="70" y="2700"/>
                    <a:pt x="81" y="2689"/>
                  </a:cubicBezTo>
                  <a:cubicBezTo>
                    <a:pt x="760" y="1971"/>
                    <a:pt x="1256" y="1007"/>
                    <a:pt x="1545" y="47"/>
                  </a:cubicBezTo>
                  <a:cubicBezTo>
                    <a:pt x="1554" y="18"/>
                    <a:pt x="1534" y="1"/>
                    <a:pt x="1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0"/>
            <p:cNvSpPr/>
            <p:nvPr/>
          </p:nvSpPr>
          <p:spPr>
            <a:xfrm>
              <a:off x="6278125" y="2205750"/>
              <a:ext cx="11500" cy="60975"/>
            </a:xfrm>
            <a:custGeom>
              <a:rect b="b" l="l" r="r" t="t"/>
              <a:pathLst>
                <a:path extrusionOk="0" h="2439" w="460">
                  <a:moveTo>
                    <a:pt x="66" y="1"/>
                  </a:moveTo>
                  <a:cubicBezTo>
                    <a:pt x="36" y="1"/>
                    <a:pt x="1" y="27"/>
                    <a:pt x="6" y="62"/>
                  </a:cubicBezTo>
                  <a:cubicBezTo>
                    <a:pt x="120" y="834"/>
                    <a:pt x="260" y="1549"/>
                    <a:pt x="195" y="2348"/>
                  </a:cubicBezTo>
                  <a:cubicBezTo>
                    <a:pt x="190" y="2408"/>
                    <a:pt x="235" y="2438"/>
                    <a:pt x="282" y="2438"/>
                  </a:cubicBezTo>
                  <a:cubicBezTo>
                    <a:pt x="328" y="2438"/>
                    <a:pt x="375" y="2410"/>
                    <a:pt x="381" y="2352"/>
                  </a:cubicBezTo>
                  <a:cubicBezTo>
                    <a:pt x="459" y="1562"/>
                    <a:pt x="438" y="716"/>
                    <a:pt x="102" y="23"/>
                  </a:cubicBezTo>
                  <a:cubicBezTo>
                    <a:pt x="95" y="7"/>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0"/>
            <p:cNvSpPr/>
            <p:nvPr/>
          </p:nvSpPr>
          <p:spPr>
            <a:xfrm>
              <a:off x="6070600" y="1965975"/>
              <a:ext cx="129075" cy="67675"/>
            </a:xfrm>
            <a:custGeom>
              <a:rect b="b" l="l" r="r" t="t"/>
              <a:pathLst>
                <a:path extrusionOk="0" h="2707" w="5163">
                  <a:moveTo>
                    <a:pt x="54" y="0"/>
                  </a:moveTo>
                  <a:cubicBezTo>
                    <a:pt x="11" y="0"/>
                    <a:pt x="1" y="68"/>
                    <a:pt x="43" y="79"/>
                  </a:cubicBezTo>
                  <a:cubicBezTo>
                    <a:pt x="1932" y="558"/>
                    <a:pt x="3596" y="1415"/>
                    <a:pt x="5103" y="2700"/>
                  </a:cubicBezTo>
                  <a:cubicBezTo>
                    <a:pt x="5109" y="2704"/>
                    <a:pt x="5114" y="2706"/>
                    <a:pt x="5120" y="2706"/>
                  </a:cubicBezTo>
                  <a:cubicBezTo>
                    <a:pt x="5143" y="2706"/>
                    <a:pt x="5163" y="2674"/>
                    <a:pt x="5143" y="2650"/>
                  </a:cubicBezTo>
                  <a:cubicBezTo>
                    <a:pt x="3735" y="1211"/>
                    <a:pt x="2007" y="307"/>
                    <a:pt x="57" y="1"/>
                  </a:cubicBezTo>
                  <a:cubicBezTo>
                    <a:pt x="56" y="0"/>
                    <a:pt x="55"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0"/>
            <p:cNvSpPr/>
            <p:nvPr/>
          </p:nvSpPr>
          <p:spPr>
            <a:xfrm>
              <a:off x="6243475" y="2142525"/>
              <a:ext cx="2875" cy="3175"/>
            </a:xfrm>
            <a:custGeom>
              <a:rect b="b" l="l" r="r" t="t"/>
              <a:pathLst>
                <a:path extrusionOk="0" h="127" w="115">
                  <a:moveTo>
                    <a:pt x="35" y="0"/>
                  </a:moveTo>
                  <a:cubicBezTo>
                    <a:pt x="18" y="0"/>
                    <a:pt x="0" y="21"/>
                    <a:pt x="13" y="41"/>
                  </a:cubicBezTo>
                  <a:cubicBezTo>
                    <a:pt x="24" y="66"/>
                    <a:pt x="34" y="88"/>
                    <a:pt x="49" y="113"/>
                  </a:cubicBezTo>
                  <a:cubicBezTo>
                    <a:pt x="54" y="123"/>
                    <a:pt x="61" y="127"/>
                    <a:pt x="69" y="127"/>
                  </a:cubicBezTo>
                  <a:cubicBezTo>
                    <a:pt x="90" y="127"/>
                    <a:pt x="114" y="97"/>
                    <a:pt x="99" y="74"/>
                  </a:cubicBezTo>
                  <a:cubicBezTo>
                    <a:pt x="85" y="53"/>
                    <a:pt x="70" y="31"/>
                    <a:pt x="52" y="10"/>
                  </a:cubicBezTo>
                  <a:cubicBezTo>
                    <a:pt x="47" y="3"/>
                    <a:pt x="41"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0"/>
            <p:cNvSpPr/>
            <p:nvPr/>
          </p:nvSpPr>
          <p:spPr>
            <a:xfrm>
              <a:off x="6176175" y="2493800"/>
              <a:ext cx="64775" cy="104575"/>
            </a:xfrm>
            <a:custGeom>
              <a:rect b="b" l="l" r="r" t="t"/>
              <a:pathLst>
                <a:path extrusionOk="0" h="4183" w="2591">
                  <a:moveTo>
                    <a:pt x="2491" y="0"/>
                  </a:moveTo>
                  <a:cubicBezTo>
                    <a:pt x="2471" y="0"/>
                    <a:pt x="2450" y="10"/>
                    <a:pt x="2434" y="33"/>
                  </a:cubicBezTo>
                  <a:cubicBezTo>
                    <a:pt x="1566" y="1322"/>
                    <a:pt x="862" y="2750"/>
                    <a:pt x="34" y="4069"/>
                  </a:cubicBezTo>
                  <a:cubicBezTo>
                    <a:pt x="0" y="4123"/>
                    <a:pt x="37" y="4183"/>
                    <a:pt x="79" y="4183"/>
                  </a:cubicBezTo>
                  <a:cubicBezTo>
                    <a:pt x="95" y="4183"/>
                    <a:pt x="112" y="4175"/>
                    <a:pt x="127" y="4154"/>
                  </a:cubicBezTo>
                  <a:cubicBezTo>
                    <a:pt x="1005" y="2893"/>
                    <a:pt x="1959" y="1565"/>
                    <a:pt x="2563" y="126"/>
                  </a:cubicBezTo>
                  <a:cubicBezTo>
                    <a:pt x="2591" y="62"/>
                    <a:pt x="2542" y="0"/>
                    <a:pt x="24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0"/>
            <p:cNvSpPr/>
            <p:nvPr/>
          </p:nvSpPr>
          <p:spPr>
            <a:xfrm>
              <a:off x="5778100" y="1815950"/>
              <a:ext cx="361450" cy="581425"/>
            </a:xfrm>
            <a:custGeom>
              <a:rect b="b" l="l" r="r" t="t"/>
              <a:pathLst>
                <a:path extrusionOk="0" h="23257" w="14458">
                  <a:moveTo>
                    <a:pt x="1158" y="1"/>
                  </a:moveTo>
                  <a:cubicBezTo>
                    <a:pt x="1072" y="1"/>
                    <a:pt x="981" y="60"/>
                    <a:pt x="958" y="183"/>
                  </a:cubicBezTo>
                  <a:cubicBezTo>
                    <a:pt x="0" y="5248"/>
                    <a:pt x="4619" y="7741"/>
                    <a:pt x="7833" y="9733"/>
                  </a:cubicBezTo>
                  <a:cubicBezTo>
                    <a:pt x="8900" y="10398"/>
                    <a:pt x="10100" y="11080"/>
                    <a:pt x="10904" y="12108"/>
                  </a:cubicBezTo>
                  <a:cubicBezTo>
                    <a:pt x="11632" y="13048"/>
                    <a:pt x="12007" y="14351"/>
                    <a:pt x="12418" y="15501"/>
                  </a:cubicBezTo>
                  <a:cubicBezTo>
                    <a:pt x="13318" y="18011"/>
                    <a:pt x="13782" y="20372"/>
                    <a:pt x="13693" y="23144"/>
                  </a:cubicBezTo>
                  <a:cubicBezTo>
                    <a:pt x="13691" y="23209"/>
                    <a:pt x="13745" y="23256"/>
                    <a:pt x="13796" y="23256"/>
                  </a:cubicBezTo>
                  <a:cubicBezTo>
                    <a:pt x="13829" y="23256"/>
                    <a:pt x="13861" y="23236"/>
                    <a:pt x="13875" y="23187"/>
                  </a:cubicBezTo>
                  <a:cubicBezTo>
                    <a:pt x="14457" y="21072"/>
                    <a:pt x="13993" y="18808"/>
                    <a:pt x="13414" y="16836"/>
                  </a:cubicBezTo>
                  <a:cubicBezTo>
                    <a:pt x="12829" y="14833"/>
                    <a:pt x="12175" y="12458"/>
                    <a:pt x="10693" y="11083"/>
                  </a:cubicBezTo>
                  <a:cubicBezTo>
                    <a:pt x="7454" y="8083"/>
                    <a:pt x="633" y="6580"/>
                    <a:pt x="1301" y="487"/>
                  </a:cubicBezTo>
                  <a:lnTo>
                    <a:pt x="1301" y="487"/>
                  </a:lnTo>
                  <a:cubicBezTo>
                    <a:pt x="1329" y="505"/>
                    <a:pt x="1357" y="516"/>
                    <a:pt x="1397" y="516"/>
                  </a:cubicBezTo>
                  <a:cubicBezTo>
                    <a:pt x="1448" y="512"/>
                    <a:pt x="1498" y="510"/>
                    <a:pt x="1547" y="510"/>
                  </a:cubicBezTo>
                  <a:cubicBezTo>
                    <a:pt x="2744" y="510"/>
                    <a:pt x="3491" y="1687"/>
                    <a:pt x="4311" y="2448"/>
                  </a:cubicBezTo>
                  <a:cubicBezTo>
                    <a:pt x="5036" y="3119"/>
                    <a:pt x="5868" y="3648"/>
                    <a:pt x="6747" y="4058"/>
                  </a:cubicBezTo>
                  <a:cubicBezTo>
                    <a:pt x="8611" y="4934"/>
                    <a:pt x="10739" y="5390"/>
                    <a:pt x="12786" y="5598"/>
                  </a:cubicBezTo>
                  <a:cubicBezTo>
                    <a:pt x="12789" y="5598"/>
                    <a:pt x="12792" y="5598"/>
                    <a:pt x="12794" y="5598"/>
                  </a:cubicBezTo>
                  <a:cubicBezTo>
                    <a:pt x="12902" y="5598"/>
                    <a:pt x="12951" y="5408"/>
                    <a:pt x="12842" y="5380"/>
                  </a:cubicBezTo>
                  <a:cubicBezTo>
                    <a:pt x="10675" y="4851"/>
                    <a:pt x="8468" y="4551"/>
                    <a:pt x="6468" y="3501"/>
                  </a:cubicBezTo>
                  <a:cubicBezTo>
                    <a:pt x="5379" y="2930"/>
                    <a:pt x="4525" y="2141"/>
                    <a:pt x="3661" y="1245"/>
                  </a:cubicBezTo>
                  <a:cubicBezTo>
                    <a:pt x="3067" y="630"/>
                    <a:pt x="2401" y="140"/>
                    <a:pt x="1557" y="140"/>
                  </a:cubicBezTo>
                  <a:cubicBezTo>
                    <a:pt x="1493" y="140"/>
                    <a:pt x="1428" y="143"/>
                    <a:pt x="1362" y="148"/>
                  </a:cubicBezTo>
                  <a:cubicBezTo>
                    <a:pt x="1350" y="148"/>
                    <a:pt x="1340" y="155"/>
                    <a:pt x="1329" y="159"/>
                  </a:cubicBezTo>
                  <a:cubicBezTo>
                    <a:pt x="1318" y="55"/>
                    <a:pt x="1240"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0"/>
            <p:cNvSpPr/>
            <p:nvPr/>
          </p:nvSpPr>
          <p:spPr>
            <a:xfrm>
              <a:off x="6071775" y="2097800"/>
              <a:ext cx="74775" cy="203400"/>
            </a:xfrm>
            <a:custGeom>
              <a:rect b="b" l="l" r="r" t="t"/>
              <a:pathLst>
                <a:path extrusionOk="0" h="8136" w="2991">
                  <a:moveTo>
                    <a:pt x="65" y="0"/>
                  </a:moveTo>
                  <a:cubicBezTo>
                    <a:pt x="33" y="0"/>
                    <a:pt x="1" y="47"/>
                    <a:pt x="24" y="84"/>
                  </a:cubicBezTo>
                  <a:cubicBezTo>
                    <a:pt x="739" y="1338"/>
                    <a:pt x="1378" y="2623"/>
                    <a:pt x="1875" y="4013"/>
                  </a:cubicBezTo>
                  <a:cubicBezTo>
                    <a:pt x="2349" y="5348"/>
                    <a:pt x="2621" y="6734"/>
                    <a:pt x="2956" y="8127"/>
                  </a:cubicBezTo>
                  <a:cubicBezTo>
                    <a:pt x="2959" y="8133"/>
                    <a:pt x="2964" y="8136"/>
                    <a:pt x="2970" y="8136"/>
                  </a:cubicBezTo>
                  <a:cubicBezTo>
                    <a:pt x="2980" y="8136"/>
                    <a:pt x="2991" y="8127"/>
                    <a:pt x="2989" y="8116"/>
                  </a:cubicBezTo>
                  <a:cubicBezTo>
                    <a:pt x="2853" y="6663"/>
                    <a:pt x="2407" y="5209"/>
                    <a:pt x="1928" y="3881"/>
                  </a:cubicBezTo>
                  <a:cubicBezTo>
                    <a:pt x="1438" y="2531"/>
                    <a:pt x="835" y="1217"/>
                    <a:pt x="96" y="20"/>
                  </a:cubicBezTo>
                  <a:cubicBezTo>
                    <a:pt x="88" y="6"/>
                    <a:pt x="76"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0"/>
            <p:cNvSpPr/>
            <p:nvPr/>
          </p:nvSpPr>
          <p:spPr>
            <a:xfrm>
              <a:off x="6082125" y="2088150"/>
              <a:ext cx="61200" cy="132675"/>
            </a:xfrm>
            <a:custGeom>
              <a:rect b="b" l="l" r="r" t="t"/>
              <a:pathLst>
                <a:path extrusionOk="0" h="5307" w="2448">
                  <a:moveTo>
                    <a:pt x="38" y="1"/>
                  </a:moveTo>
                  <a:cubicBezTo>
                    <a:pt x="19" y="1"/>
                    <a:pt x="0" y="24"/>
                    <a:pt x="14" y="45"/>
                  </a:cubicBezTo>
                  <a:cubicBezTo>
                    <a:pt x="1035" y="1702"/>
                    <a:pt x="1921" y="3302"/>
                    <a:pt x="2385" y="5288"/>
                  </a:cubicBezTo>
                  <a:cubicBezTo>
                    <a:pt x="2388" y="5301"/>
                    <a:pt x="2397" y="5306"/>
                    <a:pt x="2407" y="5306"/>
                  </a:cubicBezTo>
                  <a:cubicBezTo>
                    <a:pt x="2425" y="5306"/>
                    <a:pt x="2447" y="5289"/>
                    <a:pt x="2443" y="5267"/>
                  </a:cubicBezTo>
                  <a:cubicBezTo>
                    <a:pt x="2043" y="3370"/>
                    <a:pt x="1296" y="1388"/>
                    <a:pt x="57" y="9"/>
                  </a:cubicBezTo>
                  <a:cubicBezTo>
                    <a:pt x="51" y="3"/>
                    <a:pt x="45" y="1"/>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0"/>
            <p:cNvSpPr/>
            <p:nvPr/>
          </p:nvSpPr>
          <p:spPr>
            <a:xfrm>
              <a:off x="6095875" y="2096000"/>
              <a:ext cx="44300" cy="76350"/>
            </a:xfrm>
            <a:custGeom>
              <a:rect b="b" l="l" r="r" t="t"/>
              <a:pathLst>
                <a:path extrusionOk="0" h="3054" w="1772">
                  <a:moveTo>
                    <a:pt x="51" y="1"/>
                  </a:moveTo>
                  <a:cubicBezTo>
                    <a:pt x="26" y="1"/>
                    <a:pt x="0" y="36"/>
                    <a:pt x="21" y="60"/>
                  </a:cubicBezTo>
                  <a:cubicBezTo>
                    <a:pt x="796" y="917"/>
                    <a:pt x="1410" y="1835"/>
                    <a:pt x="1710" y="3035"/>
                  </a:cubicBezTo>
                  <a:cubicBezTo>
                    <a:pt x="1714" y="3048"/>
                    <a:pt x="1724" y="3053"/>
                    <a:pt x="1735" y="3053"/>
                  </a:cubicBezTo>
                  <a:cubicBezTo>
                    <a:pt x="1752" y="3053"/>
                    <a:pt x="1772" y="3037"/>
                    <a:pt x="1768" y="3017"/>
                  </a:cubicBezTo>
                  <a:cubicBezTo>
                    <a:pt x="1514" y="1835"/>
                    <a:pt x="967" y="702"/>
                    <a:pt x="67" y="6"/>
                  </a:cubicBezTo>
                  <a:cubicBezTo>
                    <a:pt x="62" y="3"/>
                    <a:pt x="57"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0"/>
            <p:cNvSpPr/>
            <p:nvPr/>
          </p:nvSpPr>
          <p:spPr>
            <a:xfrm>
              <a:off x="5809525" y="1846000"/>
              <a:ext cx="263950" cy="245525"/>
            </a:xfrm>
            <a:custGeom>
              <a:rect b="b" l="l" r="r" t="t"/>
              <a:pathLst>
                <a:path extrusionOk="0" h="9821" w="10558">
                  <a:moveTo>
                    <a:pt x="84" y="1"/>
                  </a:moveTo>
                  <a:cubicBezTo>
                    <a:pt x="49" y="1"/>
                    <a:pt x="11" y="31"/>
                    <a:pt x="11" y="82"/>
                  </a:cubicBezTo>
                  <a:cubicBezTo>
                    <a:pt x="11" y="163"/>
                    <a:pt x="19" y="246"/>
                    <a:pt x="22" y="325"/>
                  </a:cubicBezTo>
                  <a:cubicBezTo>
                    <a:pt x="8" y="339"/>
                    <a:pt x="1" y="353"/>
                    <a:pt x="1" y="371"/>
                  </a:cubicBezTo>
                  <a:cubicBezTo>
                    <a:pt x="8" y="421"/>
                    <a:pt x="19" y="471"/>
                    <a:pt x="29" y="521"/>
                  </a:cubicBezTo>
                  <a:cubicBezTo>
                    <a:pt x="204" y="2810"/>
                    <a:pt x="1786" y="4599"/>
                    <a:pt x="3429" y="5774"/>
                  </a:cubicBezTo>
                  <a:cubicBezTo>
                    <a:pt x="4486" y="6527"/>
                    <a:pt x="5633" y="7139"/>
                    <a:pt x="6754" y="7770"/>
                  </a:cubicBezTo>
                  <a:cubicBezTo>
                    <a:pt x="7993" y="8464"/>
                    <a:pt x="9218" y="9192"/>
                    <a:pt x="10489" y="9817"/>
                  </a:cubicBezTo>
                  <a:cubicBezTo>
                    <a:pt x="10493" y="9819"/>
                    <a:pt x="10498" y="9820"/>
                    <a:pt x="10502" y="9820"/>
                  </a:cubicBezTo>
                  <a:cubicBezTo>
                    <a:pt x="10533" y="9820"/>
                    <a:pt x="10557" y="9765"/>
                    <a:pt x="10525" y="9746"/>
                  </a:cubicBezTo>
                  <a:cubicBezTo>
                    <a:pt x="9190" y="8874"/>
                    <a:pt x="7786" y="8124"/>
                    <a:pt x="6400" y="7338"/>
                  </a:cubicBezTo>
                  <a:lnTo>
                    <a:pt x="6400" y="7338"/>
                  </a:lnTo>
                  <a:cubicBezTo>
                    <a:pt x="7214" y="7714"/>
                    <a:pt x="8050" y="8045"/>
                    <a:pt x="8879" y="8378"/>
                  </a:cubicBezTo>
                  <a:cubicBezTo>
                    <a:pt x="8884" y="8380"/>
                    <a:pt x="8890" y="8381"/>
                    <a:pt x="8895" y="8381"/>
                  </a:cubicBezTo>
                  <a:cubicBezTo>
                    <a:pt x="8939" y="8381"/>
                    <a:pt x="8959" y="8308"/>
                    <a:pt x="8915" y="8289"/>
                  </a:cubicBezTo>
                  <a:cubicBezTo>
                    <a:pt x="6940" y="7449"/>
                    <a:pt x="4908" y="6596"/>
                    <a:pt x="3218" y="5199"/>
                  </a:cubicBezTo>
                  <a:cubicBezTo>
                    <a:pt x="1804" y="4028"/>
                    <a:pt x="829" y="2563"/>
                    <a:pt x="233" y="750"/>
                  </a:cubicBezTo>
                  <a:cubicBezTo>
                    <a:pt x="190" y="524"/>
                    <a:pt x="154" y="296"/>
                    <a:pt x="136" y="56"/>
                  </a:cubicBezTo>
                  <a:cubicBezTo>
                    <a:pt x="133" y="18"/>
                    <a:pt x="11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0"/>
            <p:cNvSpPr/>
            <p:nvPr/>
          </p:nvSpPr>
          <p:spPr>
            <a:xfrm>
              <a:off x="5817175" y="1861325"/>
              <a:ext cx="106375" cy="122500"/>
            </a:xfrm>
            <a:custGeom>
              <a:rect b="b" l="l" r="r" t="t"/>
              <a:pathLst>
                <a:path extrusionOk="0" h="4900" w="4255">
                  <a:moveTo>
                    <a:pt x="64" y="0"/>
                  </a:moveTo>
                  <a:cubicBezTo>
                    <a:pt x="34" y="0"/>
                    <a:pt x="1" y="36"/>
                    <a:pt x="13" y="76"/>
                  </a:cubicBezTo>
                  <a:cubicBezTo>
                    <a:pt x="541" y="2258"/>
                    <a:pt x="2216" y="4258"/>
                    <a:pt x="4198" y="4897"/>
                  </a:cubicBezTo>
                  <a:cubicBezTo>
                    <a:pt x="4202" y="4899"/>
                    <a:pt x="4207" y="4899"/>
                    <a:pt x="4210" y="4899"/>
                  </a:cubicBezTo>
                  <a:cubicBezTo>
                    <a:pt x="4242" y="4899"/>
                    <a:pt x="4255" y="4852"/>
                    <a:pt x="4223" y="4833"/>
                  </a:cubicBezTo>
                  <a:cubicBezTo>
                    <a:pt x="3252" y="4319"/>
                    <a:pt x="2373" y="3740"/>
                    <a:pt x="1641" y="2865"/>
                  </a:cubicBezTo>
                  <a:cubicBezTo>
                    <a:pt x="948" y="2044"/>
                    <a:pt x="473" y="1080"/>
                    <a:pt x="102" y="33"/>
                  </a:cubicBezTo>
                  <a:cubicBezTo>
                    <a:pt x="95" y="10"/>
                    <a:pt x="80"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0"/>
            <p:cNvSpPr/>
            <p:nvPr/>
          </p:nvSpPr>
          <p:spPr>
            <a:xfrm>
              <a:off x="5835500" y="1874625"/>
              <a:ext cx="24950" cy="38400"/>
            </a:xfrm>
            <a:custGeom>
              <a:rect b="b" l="l" r="r" t="t"/>
              <a:pathLst>
                <a:path extrusionOk="0" h="1536" w="998">
                  <a:moveTo>
                    <a:pt x="76" y="0"/>
                  </a:moveTo>
                  <a:cubicBezTo>
                    <a:pt x="41" y="0"/>
                    <a:pt x="1" y="34"/>
                    <a:pt x="8" y="76"/>
                  </a:cubicBezTo>
                  <a:cubicBezTo>
                    <a:pt x="115" y="640"/>
                    <a:pt x="551" y="1158"/>
                    <a:pt x="915" y="1525"/>
                  </a:cubicBezTo>
                  <a:cubicBezTo>
                    <a:pt x="922" y="1533"/>
                    <a:pt x="929" y="1536"/>
                    <a:pt x="936" y="1536"/>
                  </a:cubicBezTo>
                  <a:cubicBezTo>
                    <a:pt x="966" y="1536"/>
                    <a:pt x="998" y="1487"/>
                    <a:pt x="973" y="1461"/>
                  </a:cubicBezTo>
                  <a:cubicBezTo>
                    <a:pt x="790" y="1255"/>
                    <a:pt x="625" y="1029"/>
                    <a:pt x="487" y="787"/>
                  </a:cubicBezTo>
                  <a:cubicBezTo>
                    <a:pt x="343" y="544"/>
                    <a:pt x="258" y="261"/>
                    <a:pt x="115" y="22"/>
                  </a:cubicBezTo>
                  <a:cubicBezTo>
                    <a:pt x="107" y="7"/>
                    <a:pt x="92"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0"/>
            <p:cNvSpPr/>
            <p:nvPr/>
          </p:nvSpPr>
          <p:spPr>
            <a:xfrm>
              <a:off x="6097550" y="2089800"/>
              <a:ext cx="76225" cy="95250"/>
            </a:xfrm>
            <a:custGeom>
              <a:rect b="b" l="l" r="r" t="t"/>
              <a:pathLst>
                <a:path extrusionOk="0" h="3810" w="3049">
                  <a:moveTo>
                    <a:pt x="60" y="1"/>
                  </a:moveTo>
                  <a:cubicBezTo>
                    <a:pt x="23" y="1"/>
                    <a:pt x="1" y="65"/>
                    <a:pt x="33" y="93"/>
                  </a:cubicBezTo>
                  <a:cubicBezTo>
                    <a:pt x="633" y="640"/>
                    <a:pt x="1218" y="1158"/>
                    <a:pt x="1719" y="1829"/>
                  </a:cubicBezTo>
                  <a:cubicBezTo>
                    <a:pt x="2182" y="2450"/>
                    <a:pt x="2586" y="3118"/>
                    <a:pt x="2983" y="3797"/>
                  </a:cubicBezTo>
                  <a:cubicBezTo>
                    <a:pt x="2988" y="3806"/>
                    <a:pt x="2996" y="3810"/>
                    <a:pt x="3003" y="3810"/>
                  </a:cubicBezTo>
                  <a:cubicBezTo>
                    <a:pt x="3025" y="3810"/>
                    <a:pt x="3049" y="3777"/>
                    <a:pt x="3033" y="3751"/>
                  </a:cubicBezTo>
                  <a:cubicBezTo>
                    <a:pt x="2283" y="2394"/>
                    <a:pt x="1465" y="680"/>
                    <a:pt x="76" y="4"/>
                  </a:cubicBezTo>
                  <a:cubicBezTo>
                    <a:pt x="70" y="2"/>
                    <a:pt x="6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0"/>
            <p:cNvSpPr/>
            <p:nvPr/>
          </p:nvSpPr>
          <p:spPr>
            <a:xfrm>
              <a:off x="6106225" y="2089650"/>
              <a:ext cx="70650" cy="67250"/>
            </a:xfrm>
            <a:custGeom>
              <a:rect b="b" l="l" r="r" t="t"/>
              <a:pathLst>
                <a:path extrusionOk="0" h="2690" w="2826">
                  <a:moveTo>
                    <a:pt x="58" y="0"/>
                  </a:moveTo>
                  <a:cubicBezTo>
                    <a:pt x="25" y="0"/>
                    <a:pt x="0" y="56"/>
                    <a:pt x="32" y="78"/>
                  </a:cubicBezTo>
                  <a:cubicBezTo>
                    <a:pt x="1125" y="742"/>
                    <a:pt x="2036" y="1543"/>
                    <a:pt x="2750" y="2674"/>
                  </a:cubicBezTo>
                  <a:cubicBezTo>
                    <a:pt x="2756" y="2685"/>
                    <a:pt x="2765" y="2690"/>
                    <a:pt x="2774" y="2690"/>
                  </a:cubicBezTo>
                  <a:cubicBezTo>
                    <a:pt x="2799" y="2690"/>
                    <a:pt x="2826" y="2653"/>
                    <a:pt x="2807" y="2621"/>
                  </a:cubicBezTo>
                  <a:cubicBezTo>
                    <a:pt x="2178" y="1467"/>
                    <a:pt x="1229" y="493"/>
                    <a:pt x="71" y="3"/>
                  </a:cubicBezTo>
                  <a:cubicBezTo>
                    <a:pt x="67" y="1"/>
                    <a:pt x="62"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0"/>
            <p:cNvSpPr/>
            <p:nvPr/>
          </p:nvSpPr>
          <p:spPr>
            <a:xfrm>
              <a:off x="5936850" y="1998650"/>
              <a:ext cx="159425" cy="85300"/>
            </a:xfrm>
            <a:custGeom>
              <a:rect b="b" l="l" r="r" t="t"/>
              <a:pathLst>
                <a:path extrusionOk="0" h="3412" w="6377">
                  <a:moveTo>
                    <a:pt x="54" y="1"/>
                  </a:moveTo>
                  <a:cubicBezTo>
                    <a:pt x="20" y="1"/>
                    <a:pt x="0" y="54"/>
                    <a:pt x="29" y="79"/>
                  </a:cubicBezTo>
                  <a:cubicBezTo>
                    <a:pt x="868" y="833"/>
                    <a:pt x="2057" y="1179"/>
                    <a:pt x="3068" y="1597"/>
                  </a:cubicBezTo>
                  <a:cubicBezTo>
                    <a:pt x="4211" y="2068"/>
                    <a:pt x="5346" y="2586"/>
                    <a:pt x="6307" y="3404"/>
                  </a:cubicBezTo>
                  <a:cubicBezTo>
                    <a:pt x="6314" y="3409"/>
                    <a:pt x="6320" y="3412"/>
                    <a:pt x="6326" y="3412"/>
                  </a:cubicBezTo>
                  <a:cubicBezTo>
                    <a:pt x="6354" y="3412"/>
                    <a:pt x="6376" y="3366"/>
                    <a:pt x="6350" y="3340"/>
                  </a:cubicBezTo>
                  <a:cubicBezTo>
                    <a:pt x="5485" y="2518"/>
                    <a:pt x="4465" y="1993"/>
                    <a:pt x="3397" y="1532"/>
                  </a:cubicBezTo>
                  <a:cubicBezTo>
                    <a:pt x="2846" y="1297"/>
                    <a:pt x="2293" y="1075"/>
                    <a:pt x="1747" y="833"/>
                  </a:cubicBezTo>
                  <a:cubicBezTo>
                    <a:pt x="1178" y="579"/>
                    <a:pt x="639" y="247"/>
                    <a:pt x="68" y="4"/>
                  </a:cubicBezTo>
                  <a:cubicBezTo>
                    <a:pt x="63" y="2"/>
                    <a:pt x="58"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0"/>
            <p:cNvSpPr/>
            <p:nvPr/>
          </p:nvSpPr>
          <p:spPr>
            <a:xfrm>
              <a:off x="5973725" y="2008250"/>
              <a:ext cx="76025" cy="33025"/>
            </a:xfrm>
            <a:custGeom>
              <a:rect b="b" l="l" r="r" t="t"/>
              <a:pathLst>
                <a:path extrusionOk="0" h="1321" w="3041">
                  <a:moveTo>
                    <a:pt x="80" y="1"/>
                  </a:moveTo>
                  <a:cubicBezTo>
                    <a:pt x="28" y="1"/>
                    <a:pt x="1" y="79"/>
                    <a:pt x="54" y="102"/>
                  </a:cubicBezTo>
                  <a:cubicBezTo>
                    <a:pt x="1015" y="530"/>
                    <a:pt x="2004" y="873"/>
                    <a:pt x="2960" y="1316"/>
                  </a:cubicBezTo>
                  <a:cubicBezTo>
                    <a:pt x="2967" y="1319"/>
                    <a:pt x="2973" y="1320"/>
                    <a:pt x="2978" y="1320"/>
                  </a:cubicBezTo>
                  <a:cubicBezTo>
                    <a:pt x="3021" y="1320"/>
                    <a:pt x="3040" y="1246"/>
                    <a:pt x="2996" y="1224"/>
                  </a:cubicBezTo>
                  <a:cubicBezTo>
                    <a:pt x="2075" y="745"/>
                    <a:pt x="1096" y="266"/>
                    <a:pt x="93" y="2"/>
                  </a:cubicBezTo>
                  <a:cubicBezTo>
                    <a:pt x="89" y="1"/>
                    <a:pt x="84"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0"/>
            <p:cNvSpPr/>
            <p:nvPr/>
          </p:nvSpPr>
          <p:spPr>
            <a:xfrm>
              <a:off x="6001100" y="1968550"/>
              <a:ext cx="94800" cy="29875"/>
            </a:xfrm>
            <a:custGeom>
              <a:rect b="b" l="l" r="r" t="t"/>
              <a:pathLst>
                <a:path extrusionOk="0" h="1195" w="3792">
                  <a:moveTo>
                    <a:pt x="68" y="0"/>
                  </a:moveTo>
                  <a:cubicBezTo>
                    <a:pt x="17" y="0"/>
                    <a:pt x="0" y="88"/>
                    <a:pt x="48" y="108"/>
                  </a:cubicBezTo>
                  <a:cubicBezTo>
                    <a:pt x="1205" y="597"/>
                    <a:pt x="2513" y="918"/>
                    <a:pt x="3737" y="1193"/>
                  </a:cubicBezTo>
                  <a:cubicBezTo>
                    <a:pt x="3740" y="1194"/>
                    <a:pt x="3743" y="1195"/>
                    <a:pt x="3745" y="1195"/>
                  </a:cubicBezTo>
                  <a:cubicBezTo>
                    <a:pt x="3779" y="1195"/>
                    <a:pt x="3791" y="1128"/>
                    <a:pt x="3755" y="1115"/>
                  </a:cubicBezTo>
                  <a:cubicBezTo>
                    <a:pt x="2602" y="640"/>
                    <a:pt x="1316" y="190"/>
                    <a:pt x="77" y="1"/>
                  </a:cubicBezTo>
                  <a:cubicBezTo>
                    <a:pt x="74" y="1"/>
                    <a:pt x="71"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0"/>
            <p:cNvSpPr/>
            <p:nvPr/>
          </p:nvSpPr>
          <p:spPr>
            <a:xfrm>
              <a:off x="6049575" y="2306250"/>
              <a:ext cx="103175" cy="297925"/>
            </a:xfrm>
            <a:custGeom>
              <a:rect b="b" l="l" r="r" t="t"/>
              <a:pathLst>
                <a:path extrusionOk="0" h="11917" w="4127">
                  <a:moveTo>
                    <a:pt x="3592" y="0"/>
                  </a:moveTo>
                  <a:cubicBezTo>
                    <a:pt x="3550" y="0"/>
                    <a:pt x="3502" y="38"/>
                    <a:pt x="3509" y="92"/>
                  </a:cubicBezTo>
                  <a:cubicBezTo>
                    <a:pt x="4126" y="4445"/>
                    <a:pt x="981" y="7799"/>
                    <a:pt x="9" y="11864"/>
                  </a:cubicBezTo>
                  <a:cubicBezTo>
                    <a:pt x="1" y="11897"/>
                    <a:pt x="25" y="11917"/>
                    <a:pt x="51" y="11917"/>
                  </a:cubicBezTo>
                  <a:cubicBezTo>
                    <a:pt x="69" y="11917"/>
                    <a:pt x="87" y="11907"/>
                    <a:pt x="94" y="11885"/>
                  </a:cubicBezTo>
                  <a:cubicBezTo>
                    <a:pt x="752" y="9614"/>
                    <a:pt x="2026" y="7624"/>
                    <a:pt x="2909" y="5452"/>
                  </a:cubicBezTo>
                  <a:cubicBezTo>
                    <a:pt x="3587" y="3774"/>
                    <a:pt x="4116" y="1793"/>
                    <a:pt x="3648" y="46"/>
                  </a:cubicBezTo>
                  <a:cubicBezTo>
                    <a:pt x="3640" y="14"/>
                    <a:pt x="3617" y="0"/>
                    <a:pt x="3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0"/>
            <p:cNvSpPr/>
            <p:nvPr/>
          </p:nvSpPr>
          <p:spPr>
            <a:xfrm>
              <a:off x="6151200" y="2214375"/>
              <a:ext cx="35575" cy="199500"/>
            </a:xfrm>
            <a:custGeom>
              <a:rect b="b" l="l" r="r" t="t"/>
              <a:pathLst>
                <a:path extrusionOk="0" h="7980" w="1423">
                  <a:moveTo>
                    <a:pt x="399" y="1"/>
                  </a:moveTo>
                  <a:cubicBezTo>
                    <a:pt x="368" y="1"/>
                    <a:pt x="336" y="36"/>
                    <a:pt x="347" y="78"/>
                  </a:cubicBezTo>
                  <a:cubicBezTo>
                    <a:pt x="687" y="1389"/>
                    <a:pt x="926" y="2667"/>
                    <a:pt x="854" y="4071"/>
                  </a:cubicBezTo>
                  <a:cubicBezTo>
                    <a:pt x="786" y="5414"/>
                    <a:pt x="419" y="6650"/>
                    <a:pt x="8" y="7928"/>
                  </a:cubicBezTo>
                  <a:cubicBezTo>
                    <a:pt x="0" y="7955"/>
                    <a:pt x="21" y="7979"/>
                    <a:pt x="41" y="7979"/>
                  </a:cubicBezTo>
                  <a:cubicBezTo>
                    <a:pt x="50" y="7979"/>
                    <a:pt x="59" y="7974"/>
                    <a:pt x="65" y="7964"/>
                  </a:cubicBezTo>
                  <a:cubicBezTo>
                    <a:pt x="1308" y="5671"/>
                    <a:pt x="1422" y="2296"/>
                    <a:pt x="440" y="32"/>
                  </a:cubicBezTo>
                  <a:cubicBezTo>
                    <a:pt x="430" y="10"/>
                    <a:pt x="415"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0"/>
            <p:cNvSpPr/>
            <p:nvPr/>
          </p:nvSpPr>
          <p:spPr>
            <a:xfrm>
              <a:off x="6165650" y="2191325"/>
              <a:ext cx="22650" cy="104350"/>
            </a:xfrm>
            <a:custGeom>
              <a:rect b="b" l="l" r="r" t="t"/>
              <a:pathLst>
                <a:path extrusionOk="0" h="4174" w="906">
                  <a:moveTo>
                    <a:pt x="57" y="0"/>
                  </a:moveTo>
                  <a:cubicBezTo>
                    <a:pt x="28" y="0"/>
                    <a:pt x="0" y="30"/>
                    <a:pt x="12" y="72"/>
                  </a:cubicBezTo>
                  <a:cubicBezTo>
                    <a:pt x="376" y="1422"/>
                    <a:pt x="747" y="2678"/>
                    <a:pt x="795" y="4125"/>
                  </a:cubicBezTo>
                  <a:cubicBezTo>
                    <a:pt x="796" y="4159"/>
                    <a:pt x="816" y="4173"/>
                    <a:pt x="839" y="4173"/>
                  </a:cubicBezTo>
                  <a:cubicBezTo>
                    <a:pt x="870" y="4173"/>
                    <a:pt x="905" y="4147"/>
                    <a:pt x="905" y="4104"/>
                  </a:cubicBezTo>
                  <a:cubicBezTo>
                    <a:pt x="897" y="2732"/>
                    <a:pt x="716" y="1196"/>
                    <a:pt x="98" y="29"/>
                  </a:cubicBezTo>
                  <a:cubicBezTo>
                    <a:pt x="88" y="9"/>
                    <a:pt x="72"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0"/>
            <p:cNvSpPr/>
            <p:nvPr/>
          </p:nvSpPr>
          <p:spPr>
            <a:xfrm>
              <a:off x="6182475" y="2193975"/>
              <a:ext cx="13275" cy="41525"/>
            </a:xfrm>
            <a:custGeom>
              <a:rect b="b" l="l" r="r" t="t"/>
              <a:pathLst>
                <a:path extrusionOk="0" h="1661" w="531">
                  <a:moveTo>
                    <a:pt x="77" y="1"/>
                  </a:moveTo>
                  <a:cubicBezTo>
                    <a:pt x="39" y="1"/>
                    <a:pt x="1" y="31"/>
                    <a:pt x="10" y="80"/>
                  </a:cubicBezTo>
                  <a:cubicBezTo>
                    <a:pt x="57" y="316"/>
                    <a:pt x="171" y="533"/>
                    <a:pt x="239" y="762"/>
                  </a:cubicBezTo>
                  <a:cubicBezTo>
                    <a:pt x="321" y="1034"/>
                    <a:pt x="374" y="1316"/>
                    <a:pt x="404" y="1605"/>
                  </a:cubicBezTo>
                  <a:cubicBezTo>
                    <a:pt x="407" y="1643"/>
                    <a:pt x="431" y="1660"/>
                    <a:pt x="457" y="1660"/>
                  </a:cubicBezTo>
                  <a:cubicBezTo>
                    <a:pt x="492" y="1660"/>
                    <a:pt x="531" y="1630"/>
                    <a:pt x="529" y="1580"/>
                  </a:cubicBezTo>
                  <a:cubicBezTo>
                    <a:pt x="500" y="1080"/>
                    <a:pt x="428" y="398"/>
                    <a:pt x="125" y="22"/>
                  </a:cubicBezTo>
                  <a:cubicBezTo>
                    <a:pt x="112" y="8"/>
                    <a:pt x="95"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0"/>
            <p:cNvSpPr/>
            <p:nvPr/>
          </p:nvSpPr>
          <p:spPr>
            <a:xfrm>
              <a:off x="6045625" y="2613800"/>
              <a:ext cx="19775" cy="33850"/>
            </a:xfrm>
            <a:custGeom>
              <a:rect b="b" l="l" r="r" t="t"/>
              <a:pathLst>
                <a:path extrusionOk="0" h="1354" w="791">
                  <a:moveTo>
                    <a:pt x="55" y="1"/>
                  </a:moveTo>
                  <a:cubicBezTo>
                    <a:pt x="29" y="1"/>
                    <a:pt x="0" y="30"/>
                    <a:pt x="13" y="61"/>
                  </a:cubicBezTo>
                  <a:cubicBezTo>
                    <a:pt x="203" y="504"/>
                    <a:pt x="463" y="915"/>
                    <a:pt x="692" y="1332"/>
                  </a:cubicBezTo>
                  <a:cubicBezTo>
                    <a:pt x="699" y="1347"/>
                    <a:pt x="710" y="1354"/>
                    <a:pt x="722" y="1354"/>
                  </a:cubicBezTo>
                  <a:cubicBezTo>
                    <a:pt x="754" y="1354"/>
                    <a:pt x="791" y="1304"/>
                    <a:pt x="767" y="1261"/>
                  </a:cubicBezTo>
                  <a:cubicBezTo>
                    <a:pt x="546" y="847"/>
                    <a:pt x="342" y="401"/>
                    <a:pt x="81" y="15"/>
                  </a:cubicBezTo>
                  <a:cubicBezTo>
                    <a:pt x="74" y="5"/>
                    <a:pt x="65" y="1"/>
                    <a:pt x="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0"/>
            <p:cNvSpPr/>
            <p:nvPr/>
          </p:nvSpPr>
          <p:spPr>
            <a:xfrm>
              <a:off x="6049450" y="2598350"/>
              <a:ext cx="30575" cy="55200"/>
            </a:xfrm>
            <a:custGeom>
              <a:rect b="b" l="l" r="r" t="t"/>
              <a:pathLst>
                <a:path extrusionOk="0" h="2208" w="1223">
                  <a:moveTo>
                    <a:pt x="57" y="0"/>
                  </a:moveTo>
                  <a:cubicBezTo>
                    <a:pt x="30" y="0"/>
                    <a:pt x="1" y="35"/>
                    <a:pt x="14" y="68"/>
                  </a:cubicBezTo>
                  <a:cubicBezTo>
                    <a:pt x="279" y="818"/>
                    <a:pt x="714" y="1561"/>
                    <a:pt x="1153" y="2194"/>
                  </a:cubicBezTo>
                  <a:cubicBezTo>
                    <a:pt x="1159" y="2204"/>
                    <a:pt x="1167" y="2208"/>
                    <a:pt x="1176" y="2208"/>
                  </a:cubicBezTo>
                  <a:cubicBezTo>
                    <a:pt x="1199" y="2208"/>
                    <a:pt x="1223" y="2173"/>
                    <a:pt x="1207" y="2143"/>
                  </a:cubicBezTo>
                  <a:cubicBezTo>
                    <a:pt x="828" y="1440"/>
                    <a:pt x="482" y="708"/>
                    <a:pt x="86" y="19"/>
                  </a:cubicBezTo>
                  <a:cubicBezTo>
                    <a:pt x="78" y="5"/>
                    <a:pt x="68"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0"/>
            <p:cNvSpPr/>
            <p:nvPr/>
          </p:nvSpPr>
          <p:spPr>
            <a:xfrm>
              <a:off x="6053375" y="2578700"/>
              <a:ext cx="39425" cy="72800"/>
            </a:xfrm>
            <a:custGeom>
              <a:rect b="b" l="l" r="r" t="t"/>
              <a:pathLst>
                <a:path extrusionOk="0" h="2912" w="1577">
                  <a:moveTo>
                    <a:pt x="57" y="0"/>
                  </a:moveTo>
                  <a:cubicBezTo>
                    <a:pt x="30" y="0"/>
                    <a:pt x="0" y="34"/>
                    <a:pt x="10" y="66"/>
                  </a:cubicBezTo>
                  <a:cubicBezTo>
                    <a:pt x="386" y="1055"/>
                    <a:pt x="946" y="2026"/>
                    <a:pt x="1507" y="2898"/>
                  </a:cubicBezTo>
                  <a:cubicBezTo>
                    <a:pt x="1513" y="2908"/>
                    <a:pt x="1521" y="2912"/>
                    <a:pt x="1529" y="2912"/>
                  </a:cubicBezTo>
                  <a:cubicBezTo>
                    <a:pt x="1553" y="2912"/>
                    <a:pt x="1577" y="2876"/>
                    <a:pt x="1561" y="2847"/>
                  </a:cubicBezTo>
                  <a:cubicBezTo>
                    <a:pt x="1053" y="1915"/>
                    <a:pt x="596" y="944"/>
                    <a:pt x="82" y="15"/>
                  </a:cubicBezTo>
                  <a:cubicBezTo>
                    <a:pt x="76" y="5"/>
                    <a:pt x="66"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0"/>
            <p:cNvSpPr/>
            <p:nvPr/>
          </p:nvSpPr>
          <p:spPr>
            <a:xfrm>
              <a:off x="6061400" y="2559600"/>
              <a:ext cx="38150" cy="71450"/>
            </a:xfrm>
            <a:custGeom>
              <a:rect b="b" l="l" r="r" t="t"/>
              <a:pathLst>
                <a:path extrusionOk="0" h="2858" w="1526">
                  <a:moveTo>
                    <a:pt x="29" y="1"/>
                  </a:moveTo>
                  <a:cubicBezTo>
                    <a:pt x="15" y="1"/>
                    <a:pt x="0" y="16"/>
                    <a:pt x="7" y="37"/>
                  </a:cubicBezTo>
                  <a:cubicBezTo>
                    <a:pt x="343" y="1044"/>
                    <a:pt x="897" y="1979"/>
                    <a:pt x="1454" y="2844"/>
                  </a:cubicBezTo>
                  <a:cubicBezTo>
                    <a:pt x="1460" y="2854"/>
                    <a:pt x="1468" y="2858"/>
                    <a:pt x="1477" y="2858"/>
                  </a:cubicBezTo>
                  <a:cubicBezTo>
                    <a:pt x="1501" y="2858"/>
                    <a:pt x="1525" y="2824"/>
                    <a:pt x="1507" y="2797"/>
                  </a:cubicBezTo>
                  <a:cubicBezTo>
                    <a:pt x="961" y="1904"/>
                    <a:pt x="532" y="951"/>
                    <a:pt x="50" y="15"/>
                  </a:cubicBezTo>
                  <a:cubicBezTo>
                    <a:pt x="45" y="5"/>
                    <a:pt x="37"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0"/>
            <p:cNvSpPr/>
            <p:nvPr/>
          </p:nvSpPr>
          <p:spPr>
            <a:xfrm>
              <a:off x="6072475" y="2544550"/>
              <a:ext cx="22900" cy="47500"/>
            </a:xfrm>
            <a:custGeom>
              <a:rect b="b" l="l" r="r" t="t"/>
              <a:pathLst>
                <a:path extrusionOk="0" h="1900" w="916">
                  <a:moveTo>
                    <a:pt x="42" y="0"/>
                  </a:moveTo>
                  <a:cubicBezTo>
                    <a:pt x="22" y="0"/>
                    <a:pt x="1" y="21"/>
                    <a:pt x="11" y="49"/>
                  </a:cubicBezTo>
                  <a:cubicBezTo>
                    <a:pt x="261" y="674"/>
                    <a:pt x="564" y="1274"/>
                    <a:pt x="843" y="1882"/>
                  </a:cubicBezTo>
                  <a:cubicBezTo>
                    <a:pt x="849" y="1894"/>
                    <a:pt x="859" y="1899"/>
                    <a:pt x="869" y="1899"/>
                  </a:cubicBezTo>
                  <a:cubicBezTo>
                    <a:pt x="892" y="1899"/>
                    <a:pt x="916" y="1876"/>
                    <a:pt x="904" y="1849"/>
                  </a:cubicBezTo>
                  <a:cubicBezTo>
                    <a:pt x="629" y="1242"/>
                    <a:pt x="375" y="610"/>
                    <a:pt x="68" y="17"/>
                  </a:cubicBezTo>
                  <a:cubicBezTo>
                    <a:pt x="62" y="5"/>
                    <a:pt x="52"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0"/>
            <p:cNvSpPr/>
            <p:nvPr/>
          </p:nvSpPr>
          <p:spPr>
            <a:xfrm>
              <a:off x="6080725" y="2529850"/>
              <a:ext cx="28450" cy="55275"/>
            </a:xfrm>
            <a:custGeom>
              <a:rect b="b" l="l" r="r" t="t"/>
              <a:pathLst>
                <a:path extrusionOk="0" h="2211" w="1138">
                  <a:moveTo>
                    <a:pt x="53" y="0"/>
                  </a:moveTo>
                  <a:cubicBezTo>
                    <a:pt x="28" y="0"/>
                    <a:pt x="0" y="31"/>
                    <a:pt x="13" y="62"/>
                  </a:cubicBezTo>
                  <a:cubicBezTo>
                    <a:pt x="320" y="791"/>
                    <a:pt x="702" y="1484"/>
                    <a:pt x="1049" y="2187"/>
                  </a:cubicBezTo>
                  <a:cubicBezTo>
                    <a:pt x="1057" y="2204"/>
                    <a:pt x="1070" y="2210"/>
                    <a:pt x="1084" y="2210"/>
                  </a:cubicBezTo>
                  <a:cubicBezTo>
                    <a:pt x="1110" y="2210"/>
                    <a:pt x="1137" y="2183"/>
                    <a:pt x="1123" y="2152"/>
                  </a:cubicBezTo>
                  <a:cubicBezTo>
                    <a:pt x="777" y="1441"/>
                    <a:pt x="459" y="701"/>
                    <a:pt x="77" y="16"/>
                  </a:cubicBezTo>
                  <a:cubicBezTo>
                    <a:pt x="72" y="5"/>
                    <a:pt x="62"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0"/>
            <p:cNvSpPr/>
            <p:nvPr/>
          </p:nvSpPr>
          <p:spPr>
            <a:xfrm>
              <a:off x="6087875" y="2509825"/>
              <a:ext cx="28425" cy="56975"/>
            </a:xfrm>
            <a:custGeom>
              <a:rect b="b" l="l" r="r" t="t"/>
              <a:pathLst>
                <a:path extrusionOk="0" h="2279" w="1137">
                  <a:moveTo>
                    <a:pt x="40" y="1"/>
                  </a:moveTo>
                  <a:cubicBezTo>
                    <a:pt x="21" y="1"/>
                    <a:pt x="0" y="26"/>
                    <a:pt x="6" y="49"/>
                  </a:cubicBezTo>
                  <a:cubicBezTo>
                    <a:pt x="245" y="831"/>
                    <a:pt x="684" y="1563"/>
                    <a:pt x="1059" y="2264"/>
                  </a:cubicBezTo>
                  <a:cubicBezTo>
                    <a:pt x="1065" y="2274"/>
                    <a:pt x="1074" y="2279"/>
                    <a:pt x="1084" y="2279"/>
                  </a:cubicBezTo>
                  <a:cubicBezTo>
                    <a:pt x="1108" y="2279"/>
                    <a:pt x="1136" y="2249"/>
                    <a:pt x="1123" y="2221"/>
                  </a:cubicBezTo>
                  <a:cubicBezTo>
                    <a:pt x="756" y="1499"/>
                    <a:pt x="466" y="703"/>
                    <a:pt x="59" y="14"/>
                  </a:cubicBezTo>
                  <a:cubicBezTo>
                    <a:pt x="54" y="5"/>
                    <a:pt x="47"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0"/>
            <p:cNvSpPr/>
            <p:nvPr/>
          </p:nvSpPr>
          <p:spPr>
            <a:xfrm>
              <a:off x="6091325" y="2492275"/>
              <a:ext cx="32275" cy="56775"/>
            </a:xfrm>
            <a:custGeom>
              <a:rect b="b" l="l" r="r" t="t"/>
              <a:pathLst>
                <a:path extrusionOk="0" h="2271" w="1291">
                  <a:moveTo>
                    <a:pt x="45" y="1"/>
                  </a:moveTo>
                  <a:cubicBezTo>
                    <a:pt x="23" y="1"/>
                    <a:pt x="0" y="28"/>
                    <a:pt x="10" y="58"/>
                  </a:cubicBezTo>
                  <a:cubicBezTo>
                    <a:pt x="296" y="833"/>
                    <a:pt x="796" y="1540"/>
                    <a:pt x="1189" y="2247"/>
                  </a:cubicBezTo>
                  <a:cubicBezTo>
                    <a:pt x="1197" y="2264"/>
                    <a:pt x="1210" y="2271"/>
                    <a:pt x="1222" y="2271"/>
                  </a:cubicBezTo>
                  <a:cubicBezTo>
                    <a:pt x="1255" y="2271"/>
                    <a:pt x="1291" y="2221"/>
                    <a:pt x="1267" y="2180"/>
                  </a:cubicBezTo>
                  <a:cubicBezTo>
                    <a:pt x="885" y="1469"/>
                    <a:pt x="549" y="644"/>
                    <a:pt x="71" y="15"/>
                  </a:cubicBezTo>
                  <a:cubicBezTo>
                    <a:pt x="64" y="5"/>
                    <a:pt x="55"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0"/>
            <p:cNvSpPr/>
            <p:nvPr/>
          </p:nvSpPr>
          <p:spPr>
            <a:xfrm>
              <a:off x="6100800" y="2482675"/>
              <a:ext cx="27350" cy="46025"/>
            </a:xfrm>
            <a:custGeom>
              <a:rect b="b" l="l" r="r" t="t"/>
              <a:pathLst>
                <a:path extrusionOk="0" h="1841" w="1094">
                  <a:moveTo>
                    <a:pt x="51" y="1"/>
                  </a:moveTo>
                  <a:cubicBezTo>
                    <a:pt x="25" y="1"/>
                    <a:pt x="1" y="35"/>
                    <a:pt x="17" y="67"/>
                  </a:cubicBezTo>
                  <a:cubicBezTo>
                    <a:pt x="346" y="650"/>
                    <a:pt x="702" y="1199"/>
                    <a:pt x="989" y="1814"/>
                  </a:cubicBezTo>
                  <a:cubicBezTo>
                    <a:pt x="997" y="1833"/>
                    <a:pt x="1012" y="1841"/>
                    <a:pt x="1028" y="1841"/>
                  </a:cubicBezTo>
                  <a:cubicBezTo>
                    <a:pt x="1060" y="1841"/>
                    <a:pt x="1093" y="1809"/>
                    <a:pt x="1074" y="1771"/>
                  </a:cubicBezTo>
                  <a:cubicBezTo>
                    <a:pt x="796" y="1160"/>
                    <a:pt x="488" y="525"/>
                    <a:pt x="78" y="14"/>
                  </a:cubicBezTo>
                  <a:cubicBezTo>
                    <a:pt x="70" y="5"/>
                    <a:pt x="60"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0"/>
            <p:cNvSpPr/>
            <p:nvPr/>
          </p:nvSpPr>
          <p:spPr>
            <a:xfrm>
              <a:off x="6113100" y="2471925"/>
              <a:ext cx="27525" cy="39875"/>
            </a:xfrm>
            <a:custGeom>
              <a:rect b="b" l="l" r="r" t="t"/>
              <a:pathLst>
                <a:path extrusionOk="0" h="1595" w="1101">
                  <a:moveTo>
                    <a:pt x="49" y="1"/>
                  </a:moveTo>
                  <a:cubicBezTo>
                    <a:pt x="25" y="1"/>
                    <a:pt x="0" y="29"/>
                    <a:pt x="11" y="55"/>
                  </a:cubicBezTo>
                  <a:cubicBezTo>
                    <a:pt x="204" y="501"/>
                    <a:pt x="464" y="922"/>
                    <a:pt x="700" y="1337"/>
                  </a:cubicBezTo>
                  <a:cubicBezTo>
                    <a:pt x="754" y="1429"/>
                    <a:pt x="854" y="1595"/>
                    <a:pt x="959" y="1595"/>
                  </a:cubicBezTo>
                  <a:cubicBezTo>
                    <a:pt x="991" y="1595"/>
                    <a:pt x="1022" y="1580"/>
                    <a:pt x="1054" y="1544"/>
                  </a:cubicBezTo>
                  <a:lnTo>
                    <a:pt x="1054" y="1544"/>
                  </a:lnTo>
                  <a:cubicBezTo>
                    <a:pt x="1052" y="1553"/>
                    <a:pt x="1057" y="1559"/>
                    <a:pt x="1064" y="1559"/>
                  </a:cubicBezTo>
                  <a:cubicBezTo>
                    <a:pt x="1068" y="1559"/>
                    <a:pt x="1072" y="1556"/>
                    <a:pt x="1075" y="1551"/>
                  </a:cubicBezTo>
                  <a:cubicBezTo>
                    <a:pt x="1082" y="1533"/>
                    <a:pt x="1089" y="1515"/>
                    <a:pt x="1097" y="1497"/>
                  </a:cubicBezTo>
                  <a:cubicBezTo>
                    <a:pt x="1100" y="1487"/>
                    <a:pt x="1097" y="1479"/>
                    <a:pt x="1089" y="1479"/>
                  </a:cubicBezTo>
                  <a:cubicBezTo>
                    <a:pt x="1087" y="1463"/>
                    <a:pt x="1073" y="1450"/>
                    <a:pt x="1059" y="1450"/>
                  </a:cubicBezTo>
                  <a:cubicBezTo>
                    <a:pt x="1051" y="1450"/>
                    <a:pt x="1042" y="1455"/>
                    <a:pt x="1036" y="1465"/>
                  </a:cubicBezTo>
                  <a:cubicBezTo>
                    <a:pt x="1026" y="1480"/>
                    <a:pt x="1014" y="1487"/>
                    <a:pt x="1000" y="1487"/>
                  </a:cubicBezTo>
                  <a:cubicBezTo>
                    <a:pt x="859" y="1487"/>
                    <a:pt x="514" y="816"/>
                    <a:pt x="479" y="747"/>
                  </a:cubicBezTo>
                  <a:cubicBezTo>
                    <a:pt x="350" y="501"/>
                    <a:pt x="225" y="244"/>
                    <a:pt x="75" y="15"/>
                  </a:cubicBezTo>
                  <a:cubicBezTo>
                    <a:pt x="68" y="5"/>
                    <a:pt x="59"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0"/>
            <p:cNvSpPr/>
            <p:nvPr/>
          </p:nvSpPr>
          <p:spPr>
            <a:xfrm>
              <a:off x="6118375" y="2454450"/>
              <a:ext cx="25775" cy="39325"/>
            </a:xfrm>
            <a:custGeom>
              <a:rect b="b" l="l" r="r" t="t"/>
              <a:pathLst>
                <a:path extrusionOk="0" h="1573" w="1031">
                  <a:moveTo>
                    <a:pt x="55" y="0"/>
                  </a:moveTo>
                  <a:cubicBezTo>
                    <a:pt x="29" y="0"/>
                    <a:pt x="1" y="28"/>
                    <a:pt x="14" y="57"/>
                  </a:cubicBezTo>
                  <a:cubicBezTo>
                    <a:pt x="275" y="582"/>
                    <a:pt x="617" y="1060"/>
                    <a:pt x="924" y="1553"/>
                  </a:cubicBezTo>
                  <a:cubicBezTo>
                    <a:pt x="933" y="1567"/>
                    <a:pt x="945" y="1572"/>
                    <a:pt x="957" y="1572"/>
                  </a:cubicBezTo>
                  <a:cubicBezTo>
                    <a:pt x="992" y="1572"/>
                    <a:pt x="1030" y="1522"/>
                    <a:pt x="1003" y="1482"/>
                  </a:cubicBezTo>
                  <a:cubicBezTo>
                    <a:pt x="703" y="989"/>
                    <a:pt x="428" y="464"/>
                    <a:pt x="82" y="14"/>
                  </a:cubicBezTo>
                  <a:cubicBezTo>
                    <a:pt x="75" y="4"/>
                    <a:pt x="65"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0"/>
            <p:cNvSpPr/>
            <p:nvPr/>
          </p:nvSpPr>
          <p:spPr>
            <a:xfrm>
              <a:off x="6123900" y="2431425"/>
              <a:ext cx="24750" cy="40775"/>
            </a:xfrm>
            <a:custGeom>
              <a:rect b="b" l="l" r="r" t="t"/>
              <a:pathLst>
                <a:path extrusionOk="0" h="1631" w="990">
                  <a:moveTo>
                    <a:pt x="60" y="1"/>
                  </a:moveTo>
                  <a:cubicBezTo>
                    <a:pt x="33" y="1"/>
                    <a:pt x="1" y="32"/>
                    <a:pt x="14" y="64"/>
                  </a:cubicBezTo>
                  <a:cubicBezTo>
                    <a:pt x="268" y="607"/>
                    <a:pt x="604" y="1103"/>
                    <a:pt x="904" y="1614"/>
                  </a:cubicBezTo>
                  <a:cubicBezTo>
                    <a:pt x="911" y="1625"/>
                    <a:pt x="920" y="1630"/>
                    <a:pt x="930" y="1630"/>
                  </a:cubicBezTo>
                  <a:cubicBezTo>
                    <a:pt x="959" y="1630"/>
                    <a:pt x="989" y="1587"/>
                    <a:pt x="968" y="1553"/>
                  </a:cubicBezTo>
                  <a:cubicBezTo>
                    <a:pt x="682" y="1042"/>
                    <a:pt x="421" y="493"/>
                    <a:pt x="86" y="13"/>
                  </a:cubicBezTo>
                  <a:cubicBezTo>
                    <a:pt x="79" y="4"/>
                    <a:pt x="70"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0"/>
            <p:cNvSpPr/>
            <p:nvPr/>
          </p:nvSpPr>
          <p:spPr>
            <a:xfrm>
              <a:off x="6128100" y="2410950"/>
              <a:ext cx="32325" cy="52675"/>
            </a:xfrm>
            <a:custGeom>
              <a:rect b="b" l="l" r="r" t="t"/>
              <a:pathLst>
                <a:path extrusionOk="0" h="2107" w="1293">
                  <a:moveTo>
                    <a:pt x="35" y="1"/>
                  </a:moveTo>
                  <a:cubicBezTo>
                    <a:pt x="17" y="1"/>
                    <a:pt x="1" y="25"/>
                    <a:pt x="14" y="43"/>
                  </a:cubicBezTo>
                  <a:cubicBezTo>
                    <a:pt x="418" y="722"/>
                    <a:pt x="835" y="1379"/>
                    <a:pt x="1199" y="2083"/>
                  </a:cubicBezTo>
                  <a:cubicBezTo>
                    <a:pt x="1208" y="2099"/>
                    <a:pt x="1222" y="2106"/>
                    <a:pt x="1236" y="2106"/>
                  </a:cubicBezTo>
                  <a:cubicBezTo>
                    <a:pt x="1264" y="2106"/>
                    <a:pt x="1293" y="2078"/>
                    <a:pt x="1278" y="2047"/>
                  </a:cubicBezTo>
                  <a:cubicBezTo>
                    <a:pt x="917" y="1333"/>
                    <a:pt x="532" y="629"/>
                    <a:pt x="54" y="11"/>
                  </a:cubicBezTo>
                  <a:cubicBezTo>
                    <a:pt x="48" y="4"/>
                    <a:pt x="41"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0"/>
            <p:cNvSpPr/>
            <p:nvPr/>
          </p:nvSpPr>
          <p:spPr>
            <a:xfrm>
              <a:off x="6131650" y="2390350"/>
              <a:ext cx="26225" cy="47650"/>
            </a:xfrm>
            <a:custGeom>
              <a:rect b="b" l="l" r="r" t="t"/>
              <a:pathLst>
                <a:path extrusionOk="0" h="1906" w="1049">
                  <a:moveTo>
                    <a:pt x="31" y="0"/>
                  </a:moveTo>
                  <a:cubicBezTo>
                    <a:pt x="16" y="0"/>
                    <a:pt x="1" y="16"/>
                    <a:pt x="8" y="36"/>
                  </a:cubicBezTo>
                  <a:cubicBezTo>
                    <a:pt x="251" y="700"/>
                    <a:pt x="612" y="1317"/>
                    <a:pt x="983" y="1892"/>
                  </a:cubicBezTo>
                  <a:cubicBezTo>
                    <a:pt x="989" y="1902"/>
                    <a:pt x="996" y="1906"/>
                    <a:pt x="1004" y="1906"/>
                  </a:cubicBezTo>
                  <a:cubicBezTo>
                    <a:pt x="1026" y="1906"/>
                    <a:pt x="1048" y="1876"/>
                    <a:pt x="1033" y="1849"/>
                  </a:cubicBezTo>
                  <a:cubicBezTo>
                    <a:pt x="658" y="1267"/>
                    <a:pt x="362" y="639"/>
                    <a:pt x="50" y="14"/>
                  </a:cubicBezTo>
                  <a:cubicBezTo>
                    <a:pt x="46" y="4"/>
                    <a:pt x="38"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0"/>
            <p:cNvSpPr/>
            <p:nvPr/>
          </p:nvSpPr>
          <p:spPr>
            <a:xfrm>
              <a:off x="6129800" y="2364200"/>
              <a:ext cx="39300" cy="62450"/>
            </a:xfrm>
            <a:custGeom>
              <a:rect b="b" l="l" r="r" t="t"/>
              <a:pathLst>
                <a:path extrusionOk="0" h="2498" w="1572">
                  <a:moveTo>
                    <a:pt x="42" y="0"/>
                  </a:moveTo>
                  <a:cubicBezTo>
                    <a:pt x="20" y="0"/>
                    <a:pt x="1" y="30"/>
                    <a:pt x="14" y="57"/>
                  </a:cubicBezTo>
                  <a:cubicBezTo>
                    <a:pt x="472" y="892"/>
                    <a:pt x="1003" y="1682"/>
                    <a:pt x="1503" y="2485"/>
                  </a:cubicBezTo>
                  <a:cubicBezTo>
                    <a:pt x="1509" y="2494"/>
                    <a:pt x="1516" y="2498"/>
                    <a:pt x="1524" y="2498"/>
                  </a:cubicBezTo>
                  <a:cubicBezTo>
                    <a:pt x="1547" y="2498"/>
                    <a:pt x="1572" y="2465"/>
                    <a:pt x="1553" y="2439"/>
                  </a:cubicBezTo>
                  <a:cubicBezTo>
                    <a:pt x="1064" y="1628"/>
                    <a:pt x="596" y="789"/>
                    <a:pt x="64" y="14"/>
                  </a:cubicBezTo>
                  <a:cubicBezTo>
                    <a:pt x="58" y="4"/>
                    <a:pt x="49"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0"/>
            <p:cNvSpPr/>
            <p:nvPr/>
          </p:nvSpPr>
          <p:spPr>
            <a:xfrm>
              <a:off x="6132650" y="2347825"/>
              <a:ext cx="42275" cy="60075"/>
            </a:xfrm>
            <a:custGeom>
              <a:rect b="b" l="l" r="r" t="t"/>
              <a:pathLst>
                <a:path extrusionOk="0" h="2403" w="1691">
                  <a:moveTo>
                    <a:pt x="56" y="1"/>
                  </a:moveTo>
                  <a:cubicBezTo>
                    <a:pt x="27" y="1"/>
                    <a:pt x="0" y="37"/>
                    <a:pt x="22" y="69"/>
                  </a:cubicBezTo>
                  <a:cubicBezTo>
                    <a:pt x="575" y="832"/>
                    <a:pt x="1132" y="1572"/>
                    <a:pt x="1625" y="2390"/>
                  </a:cubicBezTo>
                  <a:cubicBezTo>
                    <a:pt x="1631" y="2399"/>
                    <a:pt x="1638" y="2403"/>
                    <a:pt x="1645" y="2403"/>
                  </a:cubicBezTo>
                  <a:cubicBezTo>
                    <a:pt x="1667" y="2403"/>
                    <a:pt x="1691" y="2370"/>
                    <a:pt x="1675" y="2344"/>
                  </a:cubicBezTo>
                  <a:cubicBezTo>
                    <a:pt x="1200" y="1526"/>
                    <a:pt x="693" y="715"/>
                    <a:pt x="86" y="15"/>
                  </a:cubicBezTo>
                  <a:cubicBezTo>
                    <a:pt x="77" y="5"/>
                    <a:pt x="66"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0"/>
            <p:cNvSpPr/>
            <p:nvPr/>
          </p:nvSpPr>
          <p:spPr>
            <a:xfrm>
              <a:off x="6127200" y="2321900"/>
              <a:ext cx="53125" cy="69050"/>
            </a:xfrm>
            <a:custGeom>
              <a:rect b="b" l="l" r="r" t="t"/>
              <a:pathLst>
                <a:path extrusionOk="0" h="2762" w="2125">
                  <a:moveTo>
                    <a:pt x="73" y="1"/>
                  </a:moveTo>
                  <a:cubicBezTo>
                    <a:pt x="31" y="1"/>
                    <a:pt x="1" y="64"/>
                    <a:pt x="40" y="102"/>
                  </a:cubicBezTo>
                  <a:cubicBezTo>
                    <a:pt x="825" y="909"/>
                    <a:pt x="1522" y="1673"/>
                    <a:pt x="2033" y="2738"/>
                  </a:cubicBezTo>
                  <a:cubicBezTo>
                    <a:pt x="2041" y="2754"/>
                    <a:pt x="2055" y="2762"/>
                    <a:pt x="2069" y="2762"/>
                  </a:cubicBezTo>
                  <a:cubicBezTo>
                    <a:pt x="2097" y="2762"/>
                    <a:pt x="2125" y="2734"/>
                    <a:pt x="2111" y="2698"/>
                  </a:cubicBezTo>
                  <a:cubicBezTo>
                    <a:pt x="1654" y="1666"/>
                    <a:pt x="989" y="631"/>
                    <a:pt x="100" y="10"/>
                  </a:cubicBezTo>
                  <a:cubicBezTo>
                    <a:pt x="91" y="3"/>
                    <a:pt x="82"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0"/>
            <p:cNvSpPr/>
            <p:nvPr/>
          </p:nvSpPr>
          <p:spPr>
            <a:xfrm>
              <a:off x="6115675" y="2292450"/>
              <a:ext cx="63325" cy="56675"/>
            </a:xfrm>
            <a:custGeom>
              <a:rect b="b" l="l" r="r" t="t"/>
              <a:pathLst>
                <a:path extrusionOk="0" h="2267" w="2533">
                  <a:moveTo>
                    <a:pt x="34" y="0"/>
                  </a:moveTo>
                  <a:cubicBezTo>
                    <a:pt x="14" y="0"/>
                    <a:pt x="1" y="29"/>
                    <a:pt x="18" y="44"/>
                  </a:cubicBezTo>
                  <a:cubicBezTo>
                    <a:pt x="854" y="762"/>
                    <a:pt x="1686" y="1440"/>
                    <a:pt x="2446" y="2255"/>
                  </a:cubicBezTo>
                  <a:cubicBezTo>
                    <a:pt x="2455" y="2263"/>
                    <a:pt x="2465" y="2267"/>
                    <a:pt x="2474" y="2267"/>
                  </a:cubicBezTo>
                  <a:cubicBezTo>
                    <a:pt x="2504" y="2267"/>
                    <a:pt x="2532" y="2229"/>
                    <a:pt x="2507" y="2201"/>
                  </a:cubicBezTo>
                  <a:cubicBezTo>
                    <a:pt x="1754" y="1398"/>
                    <a:pt x="951" y="601"/>
                    <a:pt x="47" y="5"/>
                  </a:cubicBezTo>
                  <a:cubicBezTo>
                    <a:pt x="42" y="2"/>
                    <a:pt x="38"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0"/>
            <p:cNvSpPr/>
            <p:nvPr/>
          </p:nvSpPr>
          <p:spPr>
            <a:xfrm>
              <a:off x="6106275" y="2263025"/>
              <a:ext cx="84100" cy="72725"/>
            </a:xfrm>
            <a:custGeom>
              <a:rect b="b" l="l" r="r" t="t"/>
              <a:pathLst>
                <a:path extrusionOk="0" h="2909" w="3364">
                  <a:moveTo>
                    <a:pt x="58" y="0"/>
                  </a:moveTo>
                  <a:cubicBezTo>
                    <a:pt x="25" y="0"/>
                    <a:pt x="0" y="52"/>
                    <a:pt x="30" y="82"/>
                  </a:cubicBezTo>
                  <a:cubicBezTo>
                    <a:pt x="1091" y="1050"/>
                    <a:pt x="2216" y="1953"/>
                    <a:pt x="3294" y="2900"/>
                  </a:cubicBezTo>
                  <a:cubicBezTo>
                    <a:pt x="3301" y="2906"/>
                    <a:pt x="3308" y="2909"/>
                    <a:pt x="3314" y="2909"/>
                  </a:cubicBezTo>
                  <a:cubicBezTo>
                    <a:pt x="3342" y="2909"/>
                    <a:pt x="3363" y="2862"/>
                    <a:pt x="3337" y="2836"/>
                  </a:cubicBezTo>
                  <a:cubicBezTo>
                    <a:pt x="2344" y="1818"/>
                    <a:pt x="1245" y="793"/>
                    <a:pt x="80" y="7"/>
                  </a:cubicBezTo>
                  <a:cubicBezTo>
                    <a:pt x="72" y="3"/>
                    <a:pt x="65"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0"/>
            <p:cNvSpPr/>
            <p:nvPr/>
          </p:nvSpPr>
          <p:spPr>
            <a:xfrm>
              <a:off x="6105800" y="2248825"/>
              <a:ext cx="82125" cy="66100"/>
            </a:xfrm>
            <a:custGeom>
              <a:rect b="b" l="l" r="r" t="t"/>
              <a:pathLst>
                <a:path extrusionOk="0" h="2644" w="3285">
                  <a:moveTo>
                    <a:pt x="65" y="0"/>
                  </a:moveTo>
                  <a:cubicBezTo>
                    <a:pt x="26" y="0"/>
                    <a:pt x="0" y="65"/>
                    <a:pt x="34" y="90"/>
                  </a:cubicBezTo>
                  <a:cubicBezTo>
                    <a:pt x="1174" y="861"/>
                    <a:pt x="2217" y="1618"/>
                    <a:pt x="3189" y="2633"/>
                  </a:cubicBezTo>
                  <a:cubicBezTo>
                    <a:pt x="3196" y="2640"/>
                    <a:pt x="3205" y="2643"/>
                    <a:pt x="3213" y="2643"/>
                  </a:cubicBezTo>
                  <a:cubicBezTo>
                    <a:pt x="3248" y="2643"/>
                    <a:pt x="3285" y="2588"/>
                    <a:pt x="3256" y="2554"/>
                  </a:cubicBezTo>
                  <a:cubicBezTo>
                    <a:pt x="2391" y="1518"/>
                    <a:pt x="1282" y="546"/>
                    <a:pt x="82" y="4"/>
                  </a:cubicBezTo>
                  <a:cubicBezTo>
                    <a:pt x="76" y="1"/>
                    <a:pt x="71"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0"/>
            <p:cNvSpPr/>
            <p:nvPr/>
          </p:nvSpPr>
          <p:spPr>
            <a:xfrm>
              <a:off x="6105525" y="2223350"/>
              <a:ext cx="91575" cy="72400"/>
            </a:xfrm>
            <a:custGeom>
              <a:rect b="b" l="l" r="r" t="t"/>
              <a:pathLst>
                <a:path extrusionOk="0" h="2896" w="3663">
                  <a:moveTo>
                    <a:pt x="60" y="1"/>
                  </a:moveTo>
                  <a:cubicBezTo>
                    <a:pt x="26" y="1"/>
                    <a:pt x="1" y="58"/>
                    <a:pt x="35" y="80"/>
                  </a:cubicBezTo>
                  <a:cubicBezTo>
                    <a:pt x="1306" y="916"/>
                    <a:pt x="2595" y="1626"/>
                    <a:pt x="3574" y="2880"/>
                  </a:cubicBezTo>
                  <a:cubicBezTo>
                    <a:pt x="3582" y="2891"/>
                    <a:pt x="3592" y="2895"/>
                    <a:pt x="3602" y="2895"/>
                  </a:cubicBezTo>
                  <a:cubicBezTo>
                    <a:pt x="3633" y="2895"/>
                    <a:pt x="3663" y="2855"/>
                    <a:pt x="3638" y="2823"/>
                  </a:cubicBezTo>
                  <a:cubicBezTo>
                    <a:pt x="2710" y="1576"/>
                    <a:pt x="1392" y="701"/>
                    <a:pt x="75" y="5"/>
                  </a:cubicBezTo>
                  <a:cubicBezTo>
                    <a:pt x="70" y="2"/>
                    <a:pt x="6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0"/>
            <p:cNvSpPr/>
            <p:nvPr/>
          </p:nvSpPr>
          <p:spPr>
            <a:xfrm>
              <a:off x="6101500" y="2201150"/>
              <a:ext cx="85750" cy="60900"/>
            </a:xfrm>
            <a:custGeom>
              <a:rect b="b" l="l" r="r" t="t"/>
              <a:pathLst>
                <a:path extrusionOk="0" h="2436" w="3430">
                  <a:moveTo>
                    <a:pt x="51" y="1"/>
                  </a:moveTo>
                  <a:cubicBezTo>
                    <a:pt x="21" y="1"/>
                    <a:pt x="0" y="53"/>
                    <a:pt x="28" y="71"/>
                  </a:cubicBezTo>
                  <a:cubicBezTo>
                    <a:pt x="1160" y="839"/>
                    <a:pt x="2303" y="1547"/>
                    <a:pt x="3364" y="2428"/>
                  </a:cubicBezTo>
                  <a:cubicBezTo>
                    <a:pt x="3370" y="2434"/>
                    <a:pt x="3376" y="2436"/>
                    <a:pt x="3382" y="2436"/>
                  </a:cubicBezTo>
                  <a:cubicBezTo>
                    <a:pt x="3408" y="2436"/>
                    <a:pt x="3429" y="2391"/>
                    <a:pt x="3403" y="2368"/>
                  </a:cubicBezTo>
                  <a:cubicBezTo>
                    <a:pt x="2375" y="1486"/>
                    <a:pt x="1264" y="604"/>
                    <a:pt x="64" y="4"/>
                  </a:cubicBezTo>
                  <a:cubicBezTo>
                    <a:pt x="60" y="2"/>
                    <a:pt x="56"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0"/>
            <p:cNvSpPr/>
            <p:nvPr/>
          </p:nvSpPr>
          <p:spPr>
            <a:xfrm>
              <a:off x="6090300" y="2183250"/>
              <a:ext cx="100275" cy="70275"/>
            </a:xfrm>
            <a:custGeom>
              <a:rect b="b" l="l" r="r" t="t"/>
              <a:pathLst>
                <a:path extrusionOk="0" h="2811" w="4011">
                  <a:moveTo>
                    <a:pt x="82" y="1"/>
                  </a:moveTo>
                  <a:cubicBezTo>
                    <a:pt x="36" y="1"/>
                    <a:pt x="1" y="84"/>
                    <a:pt x="48" y="113"/>
                  </a:cubicBezTo>
                  <a:cubicBezTo>
                    <a:pt x="1376" y="931"/>
                    <a:pt x="2912" y="1484"/>
                    <a:pt x="3916" y="2795"/>
                  </a:cubicBezTo>
                  <a:cubicBezTo>
                    <a:pt x="3924" y="2806"/>
                    <a:pt x="3935" y="2811"/>
                    <a:pt x="3945" y="2811"/>
                  </a:cubicBezTo>
                  <a:cubicBezTo>
                    <a:pt x="3978" y="2811"/>
                    <a:pt x="4011" y="2766"/>
                    <a:pt x="3987" y="2731"/>
                  </a:cubicBezTo>
                  <a:cubicBezTo>
                    <a:pt x="3029" y="1434"/>
                    <a:pt x="1473" y="684"/>
                    <a:pt x="102" y="6"/>
                  </a:cubicBezTo>
                  <a:cubicBezTo>
                    <a:pt x="95" y="2"/>
                    <a:pt x="89"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0"/>
            <p:cNvSpPr/>
            <p:nvPr/>
          </p:nvSpPr>
          <p:spPr>
            <a:xfrm>
              <a:off x="6105875" y="2181425"/>
              <a:ext cx="83450" cy="43325"/>
            </a:xfrm>
            <a:custGeom>
              <a:rect b="b" l="l" r="r" t="t"/>
              <a:pathLst>
                <a:path extrusionOk="0" h="1733" w="3338">
                  <a:moveTo>
                    <a:pt x="57" y="1"/>
                  </a:moveTo>
                  <a:cubicBezTo>
                    <a:pt x="20" y="1"/>
                    <a:pt x="1" y="66"/>
                    <a:pt x="39" y="86"/>
                  </a:cubicBezTo>
                  <a:cubicBezTo>
                    <a:pt x="1103" y="628"/>
                    <a:pt x="2185" y="1118"/>
                    <a:pt x="3221" y="1724"/>
                  </a:cubicBezTo>
                  <a:cubicBezTo>
                    <a:pt x="3230" y="1730"/>
                    <a:pt x="3239" y="1732"/>
                    <a:pt x="3247" y="1732"/>
                  </a:cubicBezTo>
                  <a:cubicBezTo>
                    <a:pt x="3296" y="1732"/>
                    <a:pt x="3337" y="1658"/>
                    <a:pt x="3288" y="1625"/>
                  </a:cubicBezTo>
                  <a:cubicBezTo>
                    <a:pt x="2260" y="1007"/>
                    <a:pt x="1200" y="400"/>
                    <a:pt x="71" y="3"/>
                  </a:cubicBezTo>
                  <a:cubicBezTo>
                    <a:pt x="66" y="2"/>
                    <a:pt x="62"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0"/>
            <p:cNvSpPr/>
            <p:nvPr/>
          </p:nvSpPr>
          <p:spPr>
            <a:xfrm>
              <a:off x="6086025" y="2667175"/>
              <a:ext cx="28950" cy="17500"/>
            </a:xfrm>
            <a:custGeom>
              <a:rect b="b" l="l" r="r" t="t"/>
              <a:pathLst>
                <a:path extrusionOk="0" h="700" w="1158">
                  <a:moveTo>
                    <a:pt x="46" y="1"/>
                  </a:moveTo>
                  <a:cubicBezTo>
                    <a:pt x="20" y="1"/>
                    <a:pt x="0" y="42"/>
                    <a:pt x="26" y="66"/>
                  </a:cubicBezTo>
                  <a:cubicBezTo>
                    <a:pt x="329" y="355"/>
                    <a:pt x="701" y="555"/>
                    <a:pt x="1083" y="697"/>
                  </a:cubicBezTo>
                  <a:cubicBezTo>
                    <a:pt x="1087" y="699"/>
                    <a:pt x="1091" y="700"/>
                    <a:pt x="1095" y="700"/>
                  </a:cubicBezTo>
                  <a:cubicBezTo>
                    <a:pt x="1135" y="700"/>
                    <a:pt x="1157" y="628"/>
                    <a:pt x="1115" y="612"/>
                  </a:cubicBezTo>
                  <a:cubicBezTo>
                    <a:pt x="729" y="469"/>
                    <a:pt x="397" y="255"/>
                    <a:pt x="65" y="8"/>
                  </a:cubicBezTo>
                  <a:cubicBezTo>
                    <a:pt x="59" y="3"/>
                    <a:pt x="53"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0"/>
            <p:cNvSpPr/>
            <p:nvPr/>
          </p:nvSpPr>
          <p:spPr>
            <a:xfrm>
              <a:off x="6059475" y="2633175"/>
              <a:ext cx="74075" cy="49200"/>
            </a:xfrm>
            <a:custGeom>
              <a:rect b="b" l="l" r="r" t="t"/>
              <a:pathLst>
                <a:path extrusionOk="0" h="1968" w="2963">
                  <a:moveTo>
                    <a:pt x="47" y="0"/>
                  </a:moveTo>
                  <a:cubicBezTo>
                    <a:pt x="20" y="0"/>
                    <a:pt x="0" y="46"/>
                    <a:pt x="23" y="72"/>
                  </a:cubicBezTo>
                  <a:cubicBezTo>
                    <a:pt x="845" y="900"/>
                    <a:pt x="1852" y="1533"/>
                    <a:pt x="2906" y="1965"/>
                  </a:cubicBezTo>
                  <a:cubicBezTo>
                    <a:pt x="2909" y="1966"/>
                    <a:pt x="2913" y="1967"/>
                    <a:pt x="2917" y="1967"/>
                  </a:cubicBezTo>
                  <a:cubicBezTo>
                    <a:pt x="2946" y="1967"/>
                    <a:pt x="2963" y="1917"/>
                    <a:pt x="2931" y="1901"/>
                  </a:cubicBezTo>
                  <a:cubicBezTo>
                    <a:pt x="1881" y="1408"/>
                    <a:pt x="959" y="768"/>
                    <a:pt x="66" y="8"/>
                  </a:cubicBezTo>
                  <a:cubicBezTo>
                    <a:pt x="60" y="3"/>
                    <a:pt x="53"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0"/>
            <p:cNvSpPr/>
            <p:nvPr/>
          </p:nvSpPr>
          <p:spPr>
            <a:xfrm>
              <a:off x="6098100" y="2172600"/>
              <a:ext cx="87400" cy="21950"/>
            </a:xfrm>
            <a:custGeom>
              <a:rect b="b" l="l" r="r" t="t"/>
              <a:pathLst>
                <a:path extrusionOk="0" h="878" w="3496">
                  <a:moveTo>
                    <a:pt x="54" y="0"/>
                  </a:moveTo>
                  <a:cubicBezTo>
                    <a:pt x="20" y="0"/>
                    <a:pt x="1" y="58"/>
                    <a:pt x="39" y="74"/>
                  </a:cubicBezTo>
                  <a:cubicBezTo>
                    <a:pt x="1086" y="592"/>
                    <a:pt x="2279" y="806"/>
                    <a:pt x="3443" y="877"/>
                  </a:cubicBezTo>
                  <a:cubicBezTo>
                    <a:pt x="3444" y="878"/>
                    <a:pt x="3445" y="878"/>
                    <a:pt x="3446" y="878"/>
                  </a:cubicBezTo>
                  <a:cubicBezTo>
                    <a:pt x="3486" y="878"/>
                    <a:pt x="3495" y="806"/>
                    <a:pt x="3454" y="803"/>
                  </a:cubicBezTo>
                  <a:cubicBezTo>
                    <a:pt x="2271" y="710"/>
                    <a:pt x="1178" y="385"/>
                    <a:pt x="68" y="3"/>
                  </a:cubicBezTo>
                  <a:cubicBezTo>
                    <a:pt x="63" y="1"/>
                    <a:pt x="59"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0"/>
            <p:cNvSpPr/>
            <p:nvPr/>
          </p:nvSpPr>
          <p:spPr>
            <a:xfrm>
              <a:off x="6088625" y="2153525"/>
              <a:ext cx="109575" cy="25400"/>
            </a:xfrm>
            <a:custGeom>
              <a:rect b="b" l="l" r="r" t="t"/>
              <a:pathLst>
                <a:path extrusionOk="0" h="1016" w="4383">
                  <a:moveTo>
                    <a:pt x="47" y="0"/>
                  </a:moveTo>
                  <a:cubicBezTo>
                    <a:pt x="15" y="0"/>
                    <a:pt x="0" y="46"/>
                    <a:pt x="32" y="63"/>
                  </a:cubicBezTo>
                  <a:cubicBezTo>
                    <a:pt x="1333" y="702"/>
                    <a:pt x="2893" y="933"/>
                    <a:pt x="4332" y="1016"/>
                  </a:cubicBezTo>
                  <a:cubicBezTo>
                    <a:pt x="4375" y="1016"/>
                    <a:pt x="4382" y="948"/>
                    <a:pt x="4343" y="944"/>
                  </a:cubicBezTo>
                  <a:cubicBezTo>
                    <a:pt x="2850" y="816"/>
                    <a:pt x="1483" y="402"/>
                    <a:pt x="57" y="2"/>
                  </a:cubicBezTo>
                  <a:cubicBezTo>
                    <a:pt x="54" y="1"/>
                    <a:pt x="50"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0"/>
            <p:cNvSpPr/>
            <p:nvPr/>
          </p:nvSpPr>
          <p:spPr>
            <a:xfrm>
              <a:off x="6086050" y="2136725"/>
              <a:ext cx="104825" cy="21500"/>
            </a:xfrm>
            <a:custGeom>
              <a:rect b="b" l="l" r="r" t="t"/>
              <a:pathLst>
                <a:path extrusionOk="0" h="860" w="4193">
                  <a:moveTo>
                    <a:pt x="61" y="1"/>
                  </a:moveTo>
                  <a:cubicBezTo>
                    <a:pt x="20" y="1"/>
                    <a:pt x="1" y="61"/>
                    <a:pt x="43" y="81"/>
                  </a:cubicBezTo>
                  <a:cubicBezTo>
                    <a:pt x="1271" y="688"/>
                    <a:pt x="2774" y="842"/>
                    <a:pt x="4139" y="860"/>
                  </a:cubicBezTo>
                  <a:cubicBezTo>
                    <a:pt x="4182" y="860"/>
                    <a:pt x="4193" y="788"/>
                    <a:pt x="4150" y="784"/>
                  </a:cubicBezTo>
                  <a:cubicBezTo>
                    <a:pt x="2721" y="735"/>
                    <a:pt x="1436" y="352"/>
                    <a:pt x="74" y="3"/>
                  </a:cubicBezTo>
                  <a:cubicBezTo>
                    <a:pt x="70" y="1"/>
                    <a:pt x="66"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0"/>
            <p:cNvSpPr/>
            <p:nvPr/>
          </p:nvSpPr>
          <p:spPr>
            <a:xfrm>
              <a:off x="6079050" y="2121925"/>
              <a:ext cx="103150" cy="18525"/>
            </a:xfrm>
            <a:custGeom>
              <a:rect b="b" l="l" r="r" t="t"/>
              <a:pathLst>
                <a:path extrusionOk="0" h="741" w="4126">
                  <a:moveTo>
                    <a:pt x="50" y="0"/>
                  </a:moveTo>
                  <a:cubicBezTo>
                    <a:pt x="10" y="0"/>
                    <a:pt x="0" y="74"/>
                    <a:pt x="37" y="91"/>
                  </a:cubicBezTo>
                  <a:cubicBezTo>
                    <a:pt x="1269" y="616"/>
                    <a:pt x="2708" y="740"/>
                    <a:pt x="4048" y="740"/>
                  </a:cubicBezTo>
                  <a:cubicBezTo>
                    <a:pt x="4109" y="740"/>
                    <a:pt x="4126" y="630"/>
                    <a:pt x="4061" y="630"/>
                  </a:cubicBezTo>
                  <a:cubicBezTo>
                    <a:pt x="2669" y="619"/>
                    <a:pt x="1398" y="308"/>
                    <a:pt x="59" y="1"/>
                  </a:cubicBezTo>
                  <a:cubicBezTo>
                    <a:pt x="56" y="1"/>
                    <a:pt x="53"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0"/>
            <p:cNvSpPr/>
            <p:nvPr/>
          </p:nvSpPr>
          <p:spPr>
            <a:xfrm>
              <a:off x="6063275" y="2105425"/>
              <a:ext cx="99900" cy="15475"/>
            </a:xfrm>
            <a:custGeom>
              <a:rect b="b" l="l" r="r" t="t"/>
              <a:pathLst>
                <a:path extrusionOk="0" h="619" w="3996">
                  <a:moveTo>
                    <a:pt x="44" y="0"/>
                  </a:moveTo>
                  <a:cubicBezTo>
                    <a:pt x="14" y="0"/>
                    <a:pt x="1" y="51"/>
                    <a:pt x="32" y="61"/>
                  </a:cubicBezTo>
                  <a:cubicBezTo>
                    <a:pt x="1243" y="490"/>
                    <a:pt x="2622" y="572"/>
                    <a:pt x="3911" y="619"/>
                  </a:cubicBezTo>
                  <a:cubicBezTo>
                    <a:pt x="3912" y="619"/>
                    <a:pt x="3913" y="619"/>
                    <a:pt x="3914" y="619"/>
                  </a:cubicBezTo>
                  <a:cubicBezTo>
                    <a:pt x="3979" y="619"/>
                    <a:pt x="3995" y="505"/>
                    <a:pt x="3925" y="500"/>
                  </a:cubicBezTo>
                  <a:cubicBezTo>
                    <a:pt x="2604" y="444"/>
                    <a:pt x="1346" y="162"/>
                    <a:pt x="47" y="1"/>
                  </a:cubicBezTo>
                  <a:cubicBezTo>
                    <a:pt x="46" y="0"/>
                    <a:pt x="45"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0"/>
            <p:cNvSpPr/>
            <p:nvPr/>
          </p:nvSpPr>
          <p:spPr>
            <a:xfrm>
              <a:off x="6057125" y="2090175"/>
              <a:ext cx="92050" cy="10525"/>
            </a:xfrm>
            <a:custGeom>
              <a:rect b="b" l="l" r="r" t="t"/>
              <a:pathLst>
                <a:path extrusionOk="0" h="421" w="3682">
                  <a:moveTo>
                    <a:pt x="64" y="0"/>
                  </a:moveTo>
                  <a:cubicBezTo>
                    <a:pt x="20" y="0"/>
                    <a:pt x="1" y="79"/>
                    <a:pt x="46" y="89"/>
                  </a:cubicBezTo>
                  <a:cubicBezTo>
                    <a:pt x="888" y="350"/>
                    <a:pt x="1813" y="420"/>
                    <a:pt x="2721" y="420"/>
                  </a:cubicBezTo>
                  <a:cubicBezTo>
                    <a:pt x="3007" y="420"/>
                    <a:pt x="3292" y="413"/>
                    <a:pt x="3571" y="403"/>
                  </a:cubicBezTo>
                  <a:cubicBezTo>
                    <a:pt x="3659" y="400"/>
                    <a:pt x="3681" y="253"/>
                    <a:pt x="3596" y="253"/>
                  </a:cubicBezTo>
                  <a:cubicBezTo>
                    <a:pt x="3595" y="253"/>
                    <a:pt x="3594" y="253"/>
                    <a:pt x="3593" y="253"/>
                  </a:cubicBezTo>
                  <a:cubicBezTo>
                    <a:pt x="3451" y="259"/>
                    <a:pt x="3311" y="262"/>
                    <a:pt x="3171" y="262"/>
                  </a:cubicBezTo>
                  <a:cubicBezTo>
                    <a:pt x="2119" y="262"/>
                    <a:pt x="1114" y="107"/>
                    <a:pt x="68" y="0"/>
                  </a:cubicBezTo>
                  <a:cubicBezTo>
                    <a:pt x="66" y="0"/>
                    <a:pt x="65"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0"/>
            <p:cNvSpPr/>
            <p:nvPr/>
          </p:nvSpPr>
          <p:spPr>
            <a:xfrm>
              <a:off x="6035425" y="2074350"/>
              <a:ext cx="92150" cy="10600"/>
            </a:xfrm>
            <a:custGeom>
              <a:rect b="b" l="l" r="r" t="t"/>
              <a:pathLst>
                <a:path extrusionOk="0" h="424" w="3686">
                  <a:moveTo>
                    <a:pt x="44" y="1"/>
                  </a:moveTo>
                  <a:cubicBezTo>
                    <a:pt x="13" y="1"/>
                    <a:pt x="0" y="55"/>
                    <a:pt x="32" y="65"/>
                  </a:cubicBezTo>
                  <a:cubicBezTo>
                    <a:pt x="940" y="323"/>
                    <a:pt x="1915" y="424"/>
                    <a:pt x="2881" y="424"/>
                  </a:cubicBezTo>
                  <a:cubicBezTo>
                    <a:pt x="3131" y="424"/>
                    <a:pt x="3381" y="417"/>
                    <a:pt x="3629" y="404"/>
                  </a:cubicBezTo>
                  <a:cubicBezTo>
                    <a:pt x="3685" y="401"/>
                    <a:pt x="3685" y="294"/>
                    <a:pt x="3629" y="294"/>
                  </a:cubicBezTo>
                  <a:cubicBezTo>
                    <a:pt x="2414" y="286"/>
                    <a:pt x="1247" y="144"/>
                    <a:pt x="47" y="1"/>
                  </a:cubicBezTo>
                  <a:cubicBezTo>
                    <a:pt x="46" y="1"/>
                    <a:pt x="45"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0"/>
            <p:cNvSpPr/>
            <p:nvPr/>
          </p:nvSpPr>
          <p:spPr>
            <a:xfrm>
              <a:off x="6016275" y="2059350"/>
              <a:ext cx="92350" cy="10025"/>
            </a:xfrm>
            <a:custGeom>
              <a:rect b="b" l="l" r="r" t="t"/>
              <a:pathLst>
                <a:path extrusionOk="0" h="401" w="3694">
                  <a:moveTo>
                    <a:pt x="72" y="0"/>
                  </a:moveTo>
                  <a:cubicBezTo>
                    <a:pt x="21" y="0"/>
                    <a:pt x="1" y="94"/>
                    <a:pt x="52" y="111"/>
                  </a:cubicBezTo>
                  <a:cubicBezTo>
                    <a:pt x="699" y="317"/>
                    <a:pt x="1388" y="401"/>
                    <a:pt x="2081" y="401"/>
                  </a:cubicBezTo>
                  <a:cubicBezTo>
                    <a:pt x="2592" y="401"/>
                    <a:pt x="3107" y="355"/>
                    <a:pt x="3609" y="279"/>
                  </a:cubicBezTo>
                  <a:cubicBezTo>
                    <a:pt x="3694" y="270"/>
                    <a:pt x="3685" y="128"/>
                    <a:pt x="3606" y="128"/>
                  </a:cubicBezTo>
                  <a:cubicBezTo>
                    <a:pt x="3602" y="128"/>
                    <a:pt x="3598" y="129"/>
                    <a:pt x="3594" y="129"/>
                  </a:cubicBezTo>
                  <a:cubicBezTo>
                    <a:pt x="3164" y="195"/>
                    <a:pt x="2746" y="223"/>
                    <a:pt x="2333" y="223"/>
                  </a:cubicBezTo>
                  <a:cubicBezTo>
                    <a:pt x="1579" y="223"/>
                    <a:pt x="841" y="130"/>
                    <a:pt x="80" y="1"/>
                  </a:cubicBezTo>
                  <a:cubicBezTo>
                    <a:pt x="77" y="0"/>
                    <a:pt x="75"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0"/>
            <p:cNvSpPr/>
            <p:nvPr/>
          </p:nvSpPr>
          <p:spPr>
            <a:xfrm>
              <a:off x="5995000" y="2043025"/>
              <a:ext cx="79725" cy="9700"/>
            </a:xfrm>
            <a:custGeom>
              <a:rect b="b" l="l" r="r" t="t"/>
              <a:pathLst>
                <a:path extrusionOk="0" h="388" w="3189">
                  <a:moveTo>
                    <a:pt x="53" y="1"/>
                  </a:moveTo>
                  <a:cubicBezTo>
                    <a:pt x="19" y="1"/>
                    <a:pt x="0" y="65"/>
                    <a:pt x="39" y="75"/>
                  </a:cubicBezTo>
                  <a:cubicBezTo>
                    <a:pt x="972" y="313"/>
                    <a:pt x="1952" y="387"/>
                    <a:pt x="2927" y="387"/>
                  </a:cubicBezTo>
                  <a:cubicBezTo>
                    <a:pt x="2993" y="387"/>
                    <a:pt x="3059" y="387"/>
                    <a:pt x="3124" y="386"/>
                  </a:cubicBezTo>
                  <a:cubicBezTo>
                    <a:pt x="3177" y="386"/>
                    <a:pt x="3188" y="293"/>
                    <a:pt x="3134" y="293"/>
                  </a:cubicBezTo>
                  <a:cubicBezTo>
                    <a:pt x="3122" y="293"/>
                    <a:pt x="3109" y="293"/>
                    <a:pt x="3096" y="293"/>
                  </a:cubicBezTo>
                  <a:cubicBezTo>
                    <a:pt x="2064" y="293"/>
                    <a:pt x="1068" y="156"/>
                    <a:pt x="57" y="1"/>
                  </a:cubicBezTo>
                  <a:cubicBezTo>
                    <a:pt x="56" y="1"/>
                    <a:pt x="54"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0"/>
            <p:cNvSpPr/>
            <p:nvPr/>
          </p:nvSpPr>
          <p:spPr>
            <a:xfrm>
              <a:off x="5954925" y="2023000"/>
              <a:ext cx="101475" cy="10475"/>
            </a:xfrm>
            <a:custGeom>
              <a:rect b="b" l="l" r="r" t="t"/>
              <a:pathLst>
                <a:path extrusionOk="0" h="419" w="4059">
                  <a:moveTo>
                    <a:pt x="58" y="1"/>
                  </a:moveTo>
                  <a:cubicBezTo>
                    <a:pt x="18" y="1"/>
                    <a:pt x="0" y="74"/>
                    <a:pt x="41" y="83"/>
                  </a:cubicBezTo>
                  <a:cubicBezTo>
                    <a:pt x="909" y="332"/>
                    <a:pt x="1832" y="418"/>
                    <a:pt x="2754" y="418"/>
                  </a:cubicBezTo>
                  <a:cubicBezTo>
                    <a:pt x="3168" y="418"/>
                    <a:pt x="3582" y="401"/>
                    <a:pt x="3991" y="373"/>
                  </a:cubicBezTo>
                  <a:cubicBezTo>
                    <a:pt x="4059" y="366"/>
                    <a:pt x="4045" y="255"/>
                    <a:pt x="3983" y="255"/>
                  </a:cubicBezTo>
                  <a:cubicBezTo>
                    <a:pt x="3983" y="255"/>
                    <a:pt x="3982" y="255"/>
                    <a:pt x="3981" y="255"/>
                  </a:cubicBezTo>
                  <a:cubicBezTo>
                    <a:pt x="3762" y="266"/>
                    <a:pt x="3546" y="272"/>
                    <a:pt x="3330" y="272"/>
                  </a:cubicBezTo>
                  <a:cubicBezTo>
                    <a:pt x="2226" y="272"/>
                    <a:pt x="1160" y="133"/>
                    <a:pt x="63" y="1"/>
                  </a:cubicBezTo>
                  <a:cubicBezTo>
                    <a:pt x="61" y="1"/>
                    <a:pt x="59"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0"/>
            <p:cNvSpPr/>
            <p:nvPr/>
          </p:nvSpPr>
          <p:spPr>
            <a:xfrm>
              <a:off x="5936375" y="2003450"/>
              <a:ext cx="104400" cy="9700"/>
            </a:xfrm>
            <a:custGeom>
              <a:rect b="b" l="l" r="r" t="t"/>
              <a:pathLst>
                <a:path extrusionOk="0" h="388" w="4176">
                  <a:moveTo>
                    <a:pt x="68" y="1"/>
                  </a:moveTo>
                  <a:cubicBezTo>
                    <a:pt x="17" y="1"/>
                    <a:pt x="0" y="92"/>
                    <a:pt x="48" y="112"/>
                  </a:cubicBezTo>
                  <a:cubicBezTo>
                    <a:pt x="612" y="369"/>
                    <a:pt x="1266" y="384"/>
                    <a:pt x="1883" y="387"/>
                  </a:cubicBezTo>
                  <a:cubicBezTo>
                    <a:pt x="1976" y="388"/>
                    <a:pt x="2070" y="388"/>
                    <a:pt x="2163" y="388"/>
                  </a:cubicBezTo>
                  <a:cubicBezTo>
                    <a:pt x="2809" y="388"/>
                    <a:pt x="3455" y="378"/>
                    <a:pt x="4101" y="369"/>
                  </a:cubicBezTo>
                  <a:cubicBezTo>
                    <a:pt x="4162" y="369"/>
                    <a:pt x="4176" y="269"/>
                    <a:pt x="4116" y="265"/>
                  </a:cubicBezTo>
                  <a:cubicBezTo>
                    <a:pt x="2751" y="251"/>
                    <a:pt x="1401" y="301"/>
                    <a:pt x="76" y="1"/>
                  </a:cubicBezTo>
                  <a:cubicBezTo>
                    <a:pt x="73" y="1"/>
                    <a:pt x="70"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0"/>
            <p:cNvSpPr/>
            <p:nvPr/>
          </p:nvSpPr>
          <p:spPr>
            <a:xfrm>
              <a:off x="5906875" y="1986775"/>
              <a:ext cx="118800" cy="16150"/>
            </a:xfrm>
            <a:custGeom>
              <a:rect b="b" l="l" r="r" t="t"/>
              <a:pathLst>
                <a:path extrusionOk="0" h="646" w="4752">
                  <a:moveTo>
                    <a:pt x="50" y="0"/>
                  </a:moveTo>
                  <a:cubicBezTo>
                    <a:pt x="12" y="0"/>
                    <a:pt x="1" y="66"/>
                    <a:pt x="35" y="79"/>
                  </a:cubicBezTo>
                  <a:cubicBezTo>
                    <a:pt x="1126" y="515"/>
                    <a:pt x="2370" y="646"/>
                    <a:pt x="3582" y="646"/>
                  </a:cubicBezTo>
                  <a:cubicBezTo>
                    <a:pt x="3950" y="646"/>
                    <a:pt x="4314" y="634"/>
                    <a:pt x="4670" y="614"/>
                  </a:cubicBezTo>
                  <a:cubicBezTo>
                    <a:pt x="4751" y="608"/>
                    <a:pt x="4739" y="472"/>
                    <a:pt x="4660" y="472"/>
                  </a:cubicBezTo>
                  <a:cubicBezTo>
                    <a:pt x="4659" y="472"/>
                    <a:pt x="4658" y="472"/>
                    <a:pt x="4656" y="472"/>
                  </a:cubicBezTo>
                  <a:cubicBezTo>
                    <a:pt x="4463" y="483"/>
                    <a:pt x="4272" y="487"/>
                    <a:pt x="4083" y="487"/>
                  </a:cubicBezTo>
                  <a:cubicBezTo>
                    <a:pt x="2706" y="487"/>
                    <a:pt x="1415" y="233"/>
                    <a:pt x="56" y="1"/>
                  </a:cubicBezTo>
                  <a:cubicBezTo>
                    <a:pt x="54" y="0"/>
                    <a:pt x="52"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0"/>
            <p:cNvSpPr/>
            <p:nvPr/>
          </p:nvSpPr>
          <p:spPr>
            <a:xfrm>
              <a:off x="5862775" y="1962925"/>
              <a:ext cx="120875" cy="24300"/>
            </a:xfrm>
            <a:custGeom>
              <a:rect b="b" l="l" r="r" t="t"/>
              <a:pathLst>
                <a:path extrusionOk="0" h="972" w="4835">
                  <a:moveTo>
                    <a:pt x="39" y="0"/>
                  </a:moveTo>
                  <a:cubicBezTo>
                    <a:pt x="5" y="0"/>
                    <a:pt x="1" y="56"/>
                    <a:pt x="27" y="72"/>
                  </a:cubicBezTo>
                  <a:cubicBezTo>
                    <a:pt x="314" y="222"/>
                    <a:pt x="620" y="329"/>
                    <a:pt x="942" y="411"/>
                  </a:cubicBezTo>
                  <a:cubicBezTo>
                    <a:pt x="942" y="426"/>
                    <a:pt x="945" y="436"/>
                    <a:pt x="956" y="441"/>
                  </a:cubicBezTo>
                  <a:cubicBezTo>
                    <a:pt x="2160" y="826"/>
                    <a:pt x="3467" y="937"/>
                    <a:pt x="4735" y="972"/>
                  </a:cubicBezTo>
                  <a:cubicBezTo>
                    <a:pt x="4813" y="972"/>
                    <a:pt x="4835" y="837"/>
                    <a:pt x="4753" y="833"/>
                  </a:cubicBezTo>
                  <a:cubicBezTo>
                    <a:pt x="4095" y="815"/>
                    <a:pt x="3449" y="747"/>
                    <a:pt x="2809" y="658"/>
                  </a:cubicBezTo>
                  <a:lnTo>
                    <a:pt x="2809" y="658"/>
                  </a:lnTo>
                  <a:cubicBezTo>
                    <a:pt x="2967" y="665"/>
                    <a:pt x="3127" y="669"/>
                    <a:pt x="3281" y="672"/>
                  </a:cubicBezTo>
                  <a:cubicBezTo>
                    <a:pt x="3282" y="672"/>
                    <a:pt x="3283" y="672"/>
                    <a:pt x="3284" y="672"/>
                  </a:cubicBezTo>
                  <a:cubicBezTo>
                    <a:pt x="3328" y="672"/>
                    <a:pt x="3337" y="597"/>
                    <a:pt x="3292" y="594"/>
                  </a:cubicBezTo>
                  <a:cubicBezTo>
                    <a:pt x="2160" y="561"/>
                    <a:pt x="1138" y="222"/>
                    <a:pt x="45" y="1"/>
                  </a:cubicBezTo>
                  <a:cubicBezTo>
                    <a:pt x="43" y="0"/>
                    <a:pt x="41"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0"/>
            <p:cNvSpPr/>
            <p:nvPr/>
          </p:nvSpPr>
          <p:spPr>
            <a:xfrm>
              <a:off x="5847425" y="1949525"/>
              <a:ext cx="93125" cy="17100"/>
            </a:xfrm>
            <a:custGeom>
              <a:rect b="b" l="l" r="r" t="t"/>
              <a:pathLst>
                <a:path extrusionOk="0" h="684" w="3725">
                  <a:moveTo>
                    <a:pt x="72" y="1"/>
                  </a:moveTo>
                  <a:cubicBezTo>
                    <a:pt x="22" y="1"/>
                    <a:pt x="0" y="87"/>
                    <a:pt x="49" y="101"/>
                  </a:cubicBezTo>
                  <a:cubicBezTo>
                    <a:pt x="1185" y="476"/>
                    <a:pt x="2452" y="576"/>
                    <a:pt x="3645" y="683"/>
                  </a:cubicBezTo>
                  <a:cubicBezTo>
                    <a:pt x="3647" y="684"/>
                    <a:pt x="3649" y="684"/>
                    <a:pt x="3651" y="684"/>
                  </a:cubicBezTo>
                  <a:cubicBezTo>
                    <a:pt x="3714" y="684"/>
                    <a:pt x="3725" y="576"/>
                    <a:pt x="3663" y="569"/>
                  </a:cubicBezTo>
                  <a:cubicBezTo>
                    <a:pt x="2452" y="448"/>
                    <a:pt x="1277" y="155"/>
                    <a:pt x="77" y="1"/>
                  </a:cubicBezTo>
                  <a:cubicBezTo>
                    <a:pt x="75" y="1"/>
                    <a:pt x="74"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0"/>
            <p:cNvSpPr/>
            <p:nvPr/>
          </p:nvSpPr>
          <p:spPr>
            <a:xfrm>
              <a:off x="5838725" y="1931125"/>
              <a:ext cx="82000" cy="19150"/>
            </a:xfrm>
            <a:custGeom>
              <a:rect b="b" l="l" r="r" t="t"/>
              <a:pathLst>
                <a:path extrusionOk="0" h="766" w="3280">
                  <a:moveTo>
                    <a:pt x="64" y="0"/>
                  </a:moveTo>
                  <a:cubicBezTo>
                    <a:pt x="13" y="0"/>
                    <a:pt x="0" y="92"/>
                    <a:pt x="46" y="112"/>
                  </a:cubicBezTo>
                  <a:cubicBezTo>
                    <a:pt x="1000" y="548"/>
                    <a:pt x="2140" y="698"/>
                    <a:pt x="3183" y="765"/>
                  </a:cubicBezTo>
                  <a:cubicBezTo>
                    <a:pt x="3185" y="766"/>
                    <a:pt x="3187" y="766"/>
                    <a:pt x="3189" y="766"/>
                  </a:cubicBezTo>
                  <a:cubicBezTo>
                    <a:pt x="3266" y="766"/>
                    <a:pt x="3280" y="633"/>
                    <a:pt x="3201" y="627"/>
                  </a:cubicBezTo>
                  <a:cubicBezTo>
                    <a:pt x="2122" y="523"/>
                    <a:pt x="1122" y="234"/>
                    <a:pt x="76" y="2"/>
                  </a:cubicBezTo>
                  <a:cubicBezTo>
                    <a:pt x="72" y="1"/>
                    <a:pt x="68"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0"/>
            <p:cNvSpPr/>
            <p:nvPr/>
          </p:nvSpPr>
          <p:spPr>
            <a:xfrm>
              <a:off x="5830375" y="1913925"/>
              <a:ext cx="73850" cy="20400"/>
            </a:xfrm>
            <a:custGeom>
              <a:rect b="b" l="l" r="r" t="t"/>
              <a:pathLst>
                <a:path extrusionOk="0" h="816" w="2954">
                  <a:moveTo>
                    <a:pt x="46" y="0"/>
                  </a:moveTo>
                  <a:cubicBezTo>
                    <a:pt x="8" y="0"/>
                    <a:pt x="1" y="62"/>
                    <a:pt x="31" y="79"/>
                  </a:cubicBezTo>
                  <a:cubicBezTo>
                    <a:pt x="884" y="518"/>
                    <a:pt x="1913" y="686"/>
                    <a:pt x="2856" y="815"/>
                  </a:cubicBezTo>
                  <a:cubicBezTo>
                    <a:pt x="2859" y="815"/>
                    <a:pt x="2861" y="815"/>
                    <a:pt x="2864" y="815"/>
                  </a:cubicBezTo>
                  <a:cubicBezTo>
                    <a:pt x="2939" y="815"/>
                    <a:pt x="2953" y="682"/>
                    <a:pt x="2874" y="672"/>
                  </a:cubicBezTo>
                  <a:cubicBezTo>
                    <a:pt x="1902" y="540"/>
                    <a:pt x="1002" y="225"/>
                    <a:pt x="52" y="1"/>
                  </a:cubicBezTo>
                  <a:cubicBezTo>
                    <a:pt x="50" y="0"/>
                    <a:pt x="48"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0"/>
            <p:cNvSpPr/>
            <p:nvPr/>
          </p:nvSpPr>
          <p:spPr>
            <a:xfrm>
              <a:off x="5821075" y="1895475"/>
              <a:ext cx="81700" cy="23750"/>
            </a:xfrm>
            <a:custGeom>
              <a:rect b="b" l="l" r="r" t="t"/>
              <a:pathLst>
                <a:path extrusionOk="0" h="950" w="3268">
                  <a:moveTo>
                    <a:pt x="77" y="0"/>
                  </a:moveTo>
                  <a:cubicBezTo>
                    <a:pt x="26" y="0"/>
                    <a:pt x="1" y="80"/>
                    <a:pt x="53" y="106"/>
                  </a:cubicBezTo>
                  <a:cubicBezTo>
                    <a:pt x="985" y="606"/>
                    <a:pt x="2128" y="803"/>
                    <a:pt x="3167" y="949"/>
                  </a:cubicBezTo>
                  <a:cubicBezTo>
                    <a:pt x="3170" y="949"/>
                    <a:pt x="3173" y="949"/>
                    <a:pt x="3176" y="949"/>
                  </a:cubicBezTo>
                  <a:cubicBezTo>
                    <a:pt x="3251" y="949"/>
                    <a:pt x="3268" y="820"/>
                    <a:pt x="3188" y="806"/>
                  </a:cubicBezTo>
                  <a:cubicBezTo>
                    <a:pt x="2110" y="649"/>
                    <a:pt x="1131" y="278"/>
                    <a:pt x="93" y="2"/>
                  </a:cubicBezTo>
                  <a:cubicBezTo>
                    <a:pt x="87" y="1"/>
                    <a:pt x="8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0"/>
            <p:cNvSpPr/>
            <p:nvPr/>
          </p:nvSpPr>
          <p:spPr>
            <a:xfrm>
              <a:off x="5810675" y="1878975"/>
              <a:ext cx="80175" cy="23450"/>
            </a:xfrm>
            <a:custGeom>
              <a:rect b="b" l="l" r="r" t="t"/>
              <a:pathLst>
                <a:path extrusionOk="0" h="938" w="3207">
                  <a:moveTo>
                    <a:pt x="71" y="0"/>
                  </a:moveTo>
                  <a:cubicBezTo>
                    <a:pt x="34" y="0"/>
                    <a:pt x="1" y="54"/>
                    <a:pt x="41" y="80"/>
                  </a:cubicBezTo>
                  <a:cubicBezTo>
                    <a:pt x="908" y="644"/>
                    <a:pt x="2098" y="824"/>
                    <a:pt x="3108" y="938"/>
                  </a:cubicBezTo>
                  <a:cubicBezTo>
                    <a:pt x="3110" y="938"/>
                    <a:pt x="3112" y="938"/>
                    <a:pt x="3114" y="938"/>
                  </a:cubicBezTo>
                  <a:cubicBezTo>
                    <a:pt x="3191" y="938"/>
                    <a:pt x="3206" y="805"/>
                    <a:pt x="3130" y="794"/>
                  </a:cubicBezTo>
                  <a:cubicBezTo>
                    <a:pt x="2572" y="730"/>
                    <a:pt x="2026" y="627"/>
                    <a:pt x="1490" y="477"/>
                  </a:cubicBezTo>
                  <a:cubicBezTo>
                    <a:pt x="1012" y="338"/>
                    <a:pt x="558" y="123"/>
                    <a:pt x="80" y="2"/>
                  </a:cubicBezTo>
                  <a:cubicBezTo>
                    <a:pt x="77" y="1"/>
                    <a:pt x="74"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0"/>
            <p:cNvSpPr/>
            <p:nvPr/>
          </p:nvSpPr>
          <p:spPr>
            <a:xfrm>
              <a:off x="5808000" y="1856075"/>
              <a:ext cx="66900" cy="29425"/>
            </a:xfrm>
            <a:custGeom>
              <a:rect b="b" l="l" r="r" t="t"/>
              <a:pathLst>
                <a:path extrusionOk="0" h="1177" w="2676">
                  <a:moveTo>
                    <a:pt x="65" y="1"/>
                  </a:moveTo>
                  <a:cubicBezTo>
                    <a:pt x="43" y="1"/>
                    <a:pt x="21" y="16"/>
                    <a:pt x="19" y="47"/>
                  </a:cubicBezTo>
                  <a:cubicBezTo>
                    <a:pt x="1" y="429"/>
                    <a:pt x="444" y="497"/>
                    <a:pt x="708" y="604"/>
                  </a:cubicBezTo>
                  <a:cubicBezTo>
                    <a:pt x="1315" y="843"/>
                    <a:pt x="1936" y="1021"/>
                    <a:pt x="2572" y="1175"/>
                  </a:cubicBezTo>
                  <a:cubicBezTo>
                    <a:pt x="2576" y="1176"/>
                    <a:pt x="2581" y="1176"/>
                    <a:pt x="2585" y="1176"/>
                  </a:cubicBezTo>
                  <a:cubicBezTo>
                    <a:pt x="2647" y="1176"/>
                    <a:pt x="2675" y="1049"/>
                    <a:pt x="2608" y="1032"/>
                  </a:cubicBezTo>
                  <a:cubicBezTo>
                    <a:pt x="2180" y="925"/>
                    <a:pt x="1758" y="797"/>
                    <a:pt x="1344" y="650"/>
                  </a:cubicBezTo>
                  <a:cubicBezTo>
                    <a:pt x="1058" y="550"/>
                    <a:pt x="237" y="375"/>
                    <a:pt x="105" y="29"/>
                  </a:cubicBezTo>
                  <a:cubicBezTo>
                    <a:pt x="98" y="10"/>
                    <a:pt x="82"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0"/>
            <p:cNvSpPr/>
            <p:nvPr/>
          </p:nvSpPr>
          <p:spPr>
            <a:xfrm>
              <a:off x="5797925" y="1838425"/>
              <a:ext cx="68425" cy="29700"/>
            </a:xfrm>
            <a:custGeom>
              <a:rect b="b" l="l" r="r" t="t"/>
              <a:pathLst>
                <a:path extrusionOk="0" h="1188" w="2737">
                  <a:moveTo>
                    <a:pt x="228" y="0"/>
                  </a:moveTo>
                  <a:cubicBezTo>
                    <a:pt x="208" y="0"/>
                    <a:pt x="188" y="9"/>
                    <a:pt x="172" y="31"/>
                  </a:cubicBezTo>
                  <a:cubicBezTo>
                    <a:pt x="0" y="267"/>
                    <a:pt x="393" y="377"/>
                    <a:pt x="515" y="431"/>
                  </a:cubicBezTo>
                  <a:cubicBezTo>
                    <a:pt x="1193" y="728"/>
                    <a:pt x="1893" y="970"/>
                    <a:pt x="2600" y="1185"/>
                  </a:cubicBezTo>
                  <a:cubicBezTo>
                    <a:pt x="2607" y="1187"/>
                    <a:pt x="2613" y="1188"/>
                    <a:pt x="2620" y="1188"/>
                  </a:cubicBezTo>
                  <a:cubicBezTo>
                    <a:pt x="2694" y="1188"/>
                    <a:pt x="2736" y="1064"/>
                    <a:pt x="2657" y="1038"/>
                  </a:cubicBezTo>
                  <a:cubicBezTo>
                    <a:pt x="2446" y="970"/>
                    <a:pt x="247" y="209"/>
                    <a:pt x="286" y="95"/>
                  </a:cubicBezTo>
                  <a:cubicBezTo>
                    <a:pt x="305" y="42"/>
                    <a:pt x="269"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0"/>
            <p:cNvSpPr/>
            <p:nvPr/>
          </p:nvSpPr>
          <p:spPr>
            <a:xfrm>
              <a:off x="5815200" y="1825875"/>
              <a:ext cx="26050" cy="16550"/>
            </a:xfrm>
            <a:custGeom>
              <a:rect b="b" l="l" r="r" t="t"/>
              <a:pathLst>
                <a:path extrusionOk="0" h="662" w="1042">
                  <a:moveTo>
                    <a:pt x="103" y="0"/>
                  </a:moveTo>
                  <a:cubicBezTo>
                    <a:pt x="49" y="0"/>
                    <a:pt x="0" y="79"/>
                    <a:pt x="41" y="126"/>
                  </a:cubicBezTo>
                  <a:cubicBezTo>
                    <a:pt x="245" y="376"/>
                    <a:pt x="610" y="526"/>
                    <a:pt x="891" y="655"/>
                  </a:cubicBezTo>
                  <a:cubicBezTo>
                    <a:pt x="902" y="659"/>
                    <a:pt x="912" y="662"/>
                    <a:pt x="922" y="662"/>
                  </a:cubicBezTo>
                  <a:cubicBezTo>
                    <a:pt x="1000" y="662"/>
                    <a:pt x="1041" y="521"/>
                    <a:pt x="956" y="483"/>
                  </a:cubicBezTo>
                  <a:cubicBezTo>
                    <a:pt x="799" y="408"/>
                    <a:pt x="641" y="322"/>
                    <a:pt x="491" y="230"/>
                  </a:cubicBezTo>
                  <a:cubicBezTo>
                    <a:pt x="370" y="154"/>
                    <a:pt x="256" y="58"/>
                    <a:pt x="124" y="4"/>
                  </a:cubicBezTo>
                  <a:cubicBezTo>
                    <a:pt x="117" y="1"/>
                    <a:pt x="110"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0"/>
            <p:cNvSpPr/>
            <p:nvPr/>
          </p:nvSpPr>
          <p:spPr>
            <a:xfrm>
              <a:off x="5816400" y="1816750"/>
              <a:ext cx="24400" cy="18550"/>
            </a:xfrm>
            <a:custGeom>
              <a:rect b="b" l="l" r="r" t="t"/>
              <a:pathLst>
                <a:path extrusionOk="0" h="742" w="976">
                  <a:moveTo>
                    <a:pt x="114" y="0"/>
                  </a:moveTo>
                  <a:cubicBezTo>
                    <a:pt x="100" y="0"/>
                    <a:pt x="86" y="1"/>
                    <a:pt x="72" y="2"/>
                  </a:cubicBezTo>
                  <a:cubicBezTo>
                    <a:pt x="1" y="5"/>
                    <a:pt x="1" y="112"/>
                    <a:pt x="51" y="138"/>
                  </a:cubicBezTo>
                  <a:cubicBezTo>
                    <a:pt x="208" y="209"/>
                    <a:pt x="369" y="252"/>
                    <a:pt x="511" y="352"/>
                  </a:cubicBezTo>
                  <a:cubicBezTo>
                    <a:pt x="654" y="448"/>
                    <a:pt x="776" y="577"/>
                    <a:pt x="879" y="723"/>
                  </a:cubicBezTo>
                  <a:cubicBezTo>
                    <a:pt x="887" y="736"/>
                    <a:pt x="899" y="742"/>
                    <a:pt x="911" y="742"/>
                  </a:cubicBezTo>
                  <a:cubicBezTo>
                    <a:pt x="942" y="742"/>
                    <a:pt x="975" y="706"/>
                    <a:pt x="957" y="669"/>
                  </a:cubicBezTo>
                  <a:cubicBezTo>
                    <a:pt x="809" y="322"/>
                    <a:pt x="488" y="0"/>
                    <a:pt x="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3" name="Shape 1103"/>
        <p:cNvGrpSpPr/>
        <p:nvPr/>
      </p:nvGrpSpPr>
      <p:grpSpPr>
        <a:xfrm>
          <a:off x="0" y="0"/>
          <a:ext cx="0" cy="0"/>
          <a:chOff x="0" y="0"/>
          <a:chExt cx="0" cy="0"/>
        </a:xfrm>
      </p:grpSpPr>
      <p:sp>
        <p:nvSpPr>
          <p:cNvPr id="1104" name="Google Shape;1104;p5"/>
          <p:cNvSpPr txBox="1"/>
          <p:nvPr>
            <p:ph type="title"/>
          </p:nvPr>
        </p:nvSpPr>
        <p:spPr>
          <a:xfrm>
            <a:off x="1475250" y="540000"/>
            <a:ext cx="6193500" cy="564300"/>
          </a:xfrm>
          <a:prstGeom prst="rect">
            <a:avLst/>
          </a:prstGeom>
        </p:spPr>
        <p:txBody>
          <a:bodyPr anchorCtr="0" anchor="t" bIns="0" lIns="0" spcFirstLastPara="1" rIns="0" wrap="square" tIns="0">
            <a:noAutofit/>
          </a:bodyPr>
          <a:lstStyle>
            <a:lvl1pPr lvl="0" algn="ctr">
              <a:spcBef>
                <a:spcPts val="0"/>
              </a:spcBef>
              <a:spcAft>
                <a:spcPts val="0"/>
              </a:spcAft>
              <a:buSzPts val="29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5" name="Google Shape;1105;p5"/>
          <p:cNvSpPr txBox="1"/>
          <p:nvPr>
            <p:ph idx="1" type="subTitle"/>
          </p:nvPr>
        </p:nvSpPr>
        <p:spPr>
          <a:xfrm>
            <a:off x="1366732" y="2037700"/>
            <a:ext cx="2428200" cy="3492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1900"/>
              <a:buNone/>
              <a:defRPr sz="2000">
                <a:solidFill>
                  <a:schemeClr val="dk1"/>
                </a:solidFill>
                <a:latin typeface="Krona One"/>
                <a:ea typeface="Krona One"/>
                <a:cs typeface="Krona One"/>
                <a:sym typeface="Krona 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6" name="Google Shape;1106;p5"/>
          <p:cNvSpPr txBox="1"/>
          <p:nvPr>
            <p:ph idx="2" type="subTitle"/>
          </p:nvPr>
        </p:nvSpPr>
        <p:spPr>
          <a:xfrm>
            <a:off x="5349080" y="2037700"/>
            <a:ext cx="2428200" cy="349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900"/>
              <a:buNone/>
              <a:defRPr sz="2000">
                <a:solidFill>
                  <a:schemeClr val="dk1"/>
                </a:solidFill>
                <a:latin typeface="Krona One"/>
                <a:ea typeface="Krona One"/>
                <a:cs typeface="Krona One"/>
                <a:sym typeface="Krona 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07" name="Google Shape;1107;p5"/>
          <p:cNvSpPr/>
          <p:nvPr/>
        </p:nvSpPr>
        <p:spPr>
          <a:xfrm rot="-176095">
            <a:off x="5724176" y="3168288"/>
            <a:ext cx="6119117" cy="5897574"/>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108" name="Google Shape;1108;p5"/>
          <p:cNvSpPr/>
          <p:nvPr/>
        </p:nvSpPr>
        <p:spPr>
          <a:xfrm>
            <a:off x="-1660725" y="-2558753"/>
            <a:ext cx="3644355" cy="4289001"/>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E6C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5"/>
          <p:cNvGrpSpPr/>
          <p:nvPr/>
        </p:nvGrpSpPr>
        <p:grpSpPr>
          <a:xfrm>
            <a:off x="3336464" y="3625023"/>
            <a:ext cx="2471073" cy="2485475"/>
            <a:chOff x="5048250" y="3061775"/>
            <a:chExt cx="1351125" cy="1359000"/>
          </a:xfrm>
        </p:grpSpPr>
        <p:sp>
          <p:nvSpPr>
            <p:cNvPr id="1110" name="Google Shape;1110;p5"/>
            <p:cNvSpPr/>
            <p:nvPr/>
          </p:nvSpPr>
          <p:spPr>
            <a:xfrm>
              <a:off x="5048250" y="3061775"/>
              <a:ext cx="1331375" cy="1359000"/>
            </a:xfrm>
            <a:custGeom>
              <a:rect b="b" l="l" r="r" t="t"/>
              <a:pathLst>
                <a:path extrusionOk="0" h="54360" w="53255">
                  <a:moveTo>
                    <a:pt x="24992" y="11839"/>
                  </a:moveTo>
                  <a:lnTo>
                    <a:pt x="24981" y="11860"/>
                  </a:lnTo>
                  <a:cubicBezTo>
                    <a:pt x="24984" y="11857"/>
                    <a:pt x="24986" y="11853"/>
                    <a:pt x="24989" y="11850"/>
                  </a:cubicBezTo>
                  <a:lnTo>
                    <a:pt x="24989" y="11850"/>
                  </a:lnTo>
                  <a:cubicBezTo>
                    <a:pt x="24990" y="11846"/>
                    <a:pt x="24991" y="11842"/>
                    <a:pt x="24992" y="11839"/>
                  </a:cubicBezTo>
                  <a:close/>
                  <a:moveTo>
                    <a:pt x="30295" y="7125"/>
                  </a:moveTo>
                  <a:cubicBezTo>
                    <a:pt x="30406" y="7135"/>
                    <a:pt x="30520" y="7135"/>
                    <a:pt x="30627" y="7160"/>
                  </a:cubicBezTo>
                  <a:cubicBezTo>
                    <a:pt x="32509" y="7617"/>
                    <a:pt x="34385" y="8106"/>
                    <a:pt x="36134" y="8974"/>
                  </a:cubicBezTo>
                  <a:cubicBezTo>
                    <a:pt x="36409" y="9113"/>
                    <a:pt x="36699" y="9224"/>
                    <a:pt x="36981" y="9345"/>
                  </a:cubicBezTo>
                  <a:cubicBezTo>
                    <a:pt x="37523" y="9571"/>
                    <a:pt x="38023" y="9860"/>
                    <a:pt x="38495" y="10210"/>
                  </a:cubicBezTo>
                  <a:cubicBezTo>
                    <a:pt x="38923" y="10527"/>
                    <a:pt x="39359" y="10835"/>
                    <a:pt x="39813" y="11110"/>
                  </a:cubicBezTo>
                  <a:cubicBezTo>
                    <a:pt x="40645" y="11610"/>
                    <a:pt x="41234" y="12320"/>
                    <a:pt x="41674" y="13177"/>
                  </a:cubicBezTo>
                  <a:cubicBezTo>
                    <a:pt x="39973" y="11839"/>
                    <a:pt x="38141" y="10695"/>
                    <a:pt x="36206" y="9756"/>
                  </a:cubicBezTo>
                  <a:cubicBezTo>
                    <a:pt x="34270" y="8817"/>
                    <a:pt x="32377" y="7767"/>
                    <a:pt x="30271" y="7221"/>
                  </a:cubicBezTo>
                  <a:cubicBezTo>
                    <a:pt x="30277" y="7189"/>
                    <a:pt x="30288" y="7156"/>
                    <a:pt x="30295" y="7125"/>
                  </a:cubicBezTo>
                  <a:close/>
                  <a:moveTo>
                    <a:pt x="34434" y="11748"/>
                  </a:moveTo>
                  <a:cubicBezTo>
                    <a:pt x="36060" y="11748"/>
                    <a:pt x="37917" y="12182"/>
                    <a:pt x="39088" y="13242"/>
                  </a:cubicBezTo>
                  <a:cubicBezTo>
                    <a:pt x="38959" y="13224"/>
                    <a:pt x="38891" y="13227"/>
                    <a:pt x="38830" y="13206"/>
                  </a:cubicBezTo>
                  <a:cubicBezTo>
                    <a:pt x="38297" y="13035"/>
                    <a:pt x="37761" y="12953"/>
                    <a:pt x="37216" y="12953"/>
                  </a:cubicBezTo>
                  <a:cubicBezTo>
                    <a:pt x="36929" y="12953"/>
                    <a:pt x="36639" y="12976"/>
                    <a:pt x="36345" y="13021"/>
                  </a:cubicBezTo>
                  <a:cubicBezTo>
                    <a:pt x="36122" y="13056"/>
                    <a:pt x="35892" y="13100"/>
                    <a:pt x="35663" y="13100"/>
                  </a:cubicBezTo>
                  <a:cubicBezTo>
                    <a:pt x="35471" y="13100"/>
                    <a:pt x="35279" y="13069"/>
                    <a:pt x="35092" y="12974"/>
                  </a:cubicBezTo>
                  <a:cubicBezTo>
                    <a:pt x="34873" y="12924"/>
                    <a:pt x="34656" y="12874"/>
                    <a:pt x="34441" y="12824"/>
                  </a:cubicBezTo>
                  <a:cubicBezTo>
                    <a:pt x="33742" y="12610"/>
                    <a:pt x="33070" y="12317"/>
                    <a:pt x="32334" y="12238"/>
                  </a:cubicBezTo>
                  <a:cubicBezTo>
                    <a:pt x="32221" y="12224"/>
                    <a:pt x="32109" y="12203"/>
                    <a:pt x="31949" y="12177"/>
                  </a:cubicBezTo>
                  <a:cubicBezTo>
                    <a:pt x="32561" y="11905"/>
                    <a:pt x="33456" y="11748"/>
                    <a:pt x="34434" y="11748"/>
                  </a:cubicBezTo>
                  <a:close/>
                  <a:moveTo>
                    <a:pt x="32328" y="13710"/>
                  </a:moveTo>
                  <a:cubicBezTo>
                    <a:pt x="32324" y="13710"/>
                    <a:pt x="32320" y="13710"/>
                    <a:pt x="32317" y="13710"/>
                  </a:cubicBezTo>
                  <a:lnTo>
                    <a:pt x="32317" y="13710"/>
                  </a:lnTo>
                  <a:cubicBezTo>
                    <a:pt x="32319" y="13713"/>
                    <a:pt x="32321" y="13717"/>
                    <a:pt x="32323" y="13720"/>
                  </a:cubicBezTo>
                  <a:lnTo>
                    <a:pt x="32328" y="13710"/>
                  </a:lnTo>
                  <a:close/>
                  <a:moveTo>
                    <a:pt x="14185" y="3820"/>
                  </a:moveTo>
                  <a:cubicBezTo>
                    <a:pt x="14278" y="3838"/>
                    <a:pt x="14375" y="3846"/>
                    <a:pt x="14467" y="3874"/>
                  </a:cubicBezTo>
                  <a:cubicBezTo>
                    <a:pt x="16518" y="4506"/>
                    <a:pt x="18614" y="4942"/>
                    <a:pt x="20717" y="5349"/>
                  </a:cubicBezTo>
                  <a:cubicBezTo>
                    <a:pt x="22221" y="5638"/>
                    <a:pt x="23671" y="6117"/>
                    <a:pt x="25085" y="6685"/>
                  </a:cubicBezTo>
                  <a:cubicBezTo>
                    <a:pt x="25413" y="6817"/>
                    <a:pt x="25717" y="7031"/>
                    <a:pt x="26010" y="7239"/>
                  </a:cubicBezTo>
                  <a:cubicBezTo>
                    <a:pt x="26495" y="7588"/>
                    <a:pt x="26949" y="7985"/>
                    <a:pt x="27442" y="8328"/>
                  </a:cubicBezTo>
                  <a:cubicBezTo>
                    <a:pt x="27831" y="8599"/>
                    <a:pt x="28260" y="8824"/>
                    <a:pt x="28667" y="9074"/>
                  </a:cubicBezTo>
                  <a:cubicBezTo>
                    <a:pt x="28791" y="9151"/>
                    <a:pt x="28919" y="9184"/>
                    <a:pt x="29049" y="9184"/>
                  </a:cubicBezTo>
                  <a:cubicBezTo>
                    <a:pt x="29150" y="9184"/>
                    <a:pt x="29253" y="9164"/>
                    <a:pt x="29356" y="9128"/>
                  </a:cubicBezTo>
                  <a:cubicBezTo>
                    <a:pt x="29503" y="9078"/>
                    <a:pt x="29653" y="9032"/>
                    <a:pt x="29788" y="8960"/>
                  </a:cubicBezTo>
                  <a:cubicBezTo>
                    <a:pt x="30270" y="8707"/>
                    <a:pt x="30778" y="8585"/>
                    <a:pt x="31317" y="8585"/>
                  </a:cubicBezTo>
                  <a:cubicBezTo>
                    <a:pt x="31334" y="8585"/>
                    <a:pt x="31350" y="8585"/>
                    <a:pt x="31367" y="8585"/>
                  </a:cubicBezTo>
                  <a:cubicBezTo>
                    <a:pt x="31417" y="8585"/>
                    <a:pt x="31471" y="8570"/>
                    <a:pt x="31517" y="8560"/>
                  </a:cubicBezTo>
                  <a:cubicBezTo>
                    <a:pt x="31531" y="8556"/>
                    <a:pt x="31542" y="8534"/>
                    <a:pt x="31585" y="8496"/>
                  </a:cubicBezTo>
                  <a:cubicBezTo>
                    <a:pt x="31404" y="8471"/>
                    <a:pt x="31228" y="8458"/>
                    <a:pt x="31054" y="8458"/>
                  </a:cubicBezTo>
                  <a:cubicBezTo>
                    <a:pt x="30589" y="8458"/>
                    <a:pt x="30146" y="8549"/>
                    <a:pt x="29717" y="8732"/>
                  </a:cubicBezTo>
                  <a:cubicBezTo>
                    <a:pt x="29620" y="8770"/>
                    <a:pt x="29531" y="8828"/>
                    <a:pt x="29435" y="8860"/>
                  </a:cubicBezTo>
                  <a:cubicBezTo>
                    <a:pt x="29277" y="8916"/>
                    <a:pt x="29121" y="8950"/>
                    <a:pt x="28970" y="8950"/>
                  </a:cubicBezTo>
                  <a:cubicBezTo>
                    <a:pt x="28764" y="8950"/>
                    <a:pt x="28565" y="8885"/>
                    <a:pt x="28377" y="8720"/>
                  </a:cubicBezTo>
                  <a:cubicBezTo>
                    <a:pt x="28092" y="8470"/>
                    <a:pt x="27799" y="8234"/>
                    <a:pt x="27506" y="7999"/>
                  </a:cubicBezTo>
                  <a:cubicBezTo>
                    <a:pt x="27092" y="7667"/>
                    <a:pt x="26681" y="7331"/>
                    <a:pt x="26256" y="7010"/>
                  </a:cubicBezTo>
                  <a:cubicBezTo>
                    <a:pt x="25817" y="6675"/>
                    <a:pt x="25321" y="6449"/>
                    <a:pt x="24789" y="6289"/>
                  </a:cubicBezTo>
                  <a:cubicBezTo>
                    <a:pt x="24381" y="6164"/>
                    <a:pt x="23978" y="6021"/>
                    <a:pt x="23585" y="5810"/>
                  </a:cubicBezTo>
                  <a:lnTo>
                    <a:pt x="23585" y="5810"/>
                  </a:lnTo>
                  <a:cubicBezTo>
                    <a:pt x="23709" y="5821"/>
                    <a:pt x="23842" y="5817"/>
                    <a:pt x="23960" y="5849"/>
                  </a:cubicBezTo>
                  <a:cubicBezTo>
                    <a:pt x="25171" y="6167"/>
                    <a:pt x="26384" y="6471"/>
                    <a:pt x="27584" y="6820"/>
                  </a:cubicBezTo>
                  <a:cubicBezTo>
                    <a:pt x="28753" y="7163"/>
                    <a:pt x="29910" y="7545"/>
                    <a:pt x="31063" y="7939"/>
                  </a:cubicBezTo>
                  <a:cubicBezTo>
                    <a:pt x="31741" y="8170"/>
                    <a:pt x="32409" y="8442"/>
                    <a:pt x="33070" y="8724"/>
                  </a:cubicBezTo>
                  <a:cubicBezTo>
                    <a:pt x="35120" y="9602"/>
                    <a:pt x="37106" y="10613"/>
                    <a:pt x="39023" y="11760"/>
                  </a:cubicBezTo>
                  <a:cubicBezTo>
                    <a:pt x="39877" y="12271"/>
                    <a:pt x="40716" y="12799"/>
                    <a:pt x="41459" y="13467"/>
                  </a:cubicBezTo>
                  <a:cubicBezTo>
                    <a:pt x="41548" y="13549"/>
                    <a:pt x="41631" y="13634"/>
                    <a:pt x="41738" y="13741"/>
                  </a:cubicBezTo>
                  <a:cubicBezTo>
                    <a:pt x="41646" y="13797"/>
                    <a:pt x="41561" y="13821"/>
                    <a:pt x="41482" y="13821"/>
                  </a:cubicBezTo>
                  <a:cubicBezTo>
                    <a:pt x="41366" y="13821"/>
                    <a:pt x="41263" y="13769"/>
                    <a:pt x="41170" y="13685"/>
                  </a:cubicBezTo>
                  <a:cubicBezTo>
                    <a:pt x="40766" y="13321"/>
                    <a:pt x="40273" y="13120"/>
                    <a:pt x="39798" y="12881"/>
                  </a:cubicBezTo>
                  <a:cubicBezTo>
                    <a:pt x="38470" y="12210"/>
                    <a:pt x="37127" y="11563"/>
                    <a:pt x="35748" y="10992"/>
                  </a:cubicBezTo>
                  <a:cubicBezTo>
                    <a:pt x="34966" y="10670"/>
                    <a:pt x="34179" y="10481"/>
                    <a:pt x="33372" y="10481"/>
                  </a:cubicBezTo>
                  <a:cubicBezTo>
                    <a:pt x="32996" y="10481"/>
                    <a:pt x="32616" y="10522"/>
                    <a:pt x="32231" y="10610"/>
                  </a:cubicBezTo>
                  <a:cubicBezTo>
                    <a:pt x="32112" y="10636"/>
                    <a:pt x="31997" y="10651"/>
                    <a:pt x="31885" y="10651"/>
                  </a:cubicBezTo>
                  <a:cubicBezTo>
                    <a:pt x="31668" y="10651"/>
                    <a:pt x="31460" y="10597"/>
                    <a:pt x="31249" y="10474"/>
                  </a:cubicBezTo>
                  <a:cubicBezTo>
                    <a:pt x="30871" y="10249"/>
                    <a:pt x="30467" y="10074"/>
                    <a:pt x="30045" y="9917"/>
                  </a:cubicBezTo>
                  <a:lnTo>
                    <a:pt x="30045" y="9917"/>
                  </a:lnTo>
                  <a:cubicBezTo>
                    <a:pt x="30378" y="10278"/>
                    <a:pt x="30863" y="10424"/>
                    <a:pt x="31256" y="10778"/>
                  </a:cubicBezTo>
                  <a:cubicBezTo>
                    <a:pt x="31102" y="10817"/>
                    <a:pt x="31006" y="10842"/>
                    <a:pt x="30909" y="10860"/>
                  </a:cubicBezTo>
                  <a:cubicBezTo>
                    <a:pt x="30421" y="10956"/>
                    <a:pt x="29928" y="11028"/>
                    <a:pt x="29445" y="11145"/>
                  </a:cubicBezTo>
                  <a:cubicBezTo>
                    <a:pt x="29215" y="11200"/>
                    <a:pt x="28989" y="11232"/>
                    <a:pt x="28768" y="11232"/>
                  </a:cubicBezTo>
                  <a:cubicBezTo>
                    <a:pt x="28369" y="11232"/>
                    <a:pt x="27989" y="11127"/>
                    <a:pt x="27635" y="10863"/>
                  </a:cubicBezTo>
                  <a:cubicBezTo>
                    <a:pt x="27192" y="10538"/>
                    <a:pt x="26756" y="10206"/>
                    <a:pt x="26335" y="9860"/>
                  </a:cubicBezTo>
                  <a:cubicBezTo>
                    <a:pt x="26224" y="9767"/>
                    <a:pt x="26174" y="9602"/>
                    <a:pt x="26102" y="9470"/>
                  </a:cubicBezTo>
                  <a:cubicBezTo>
                    <a:pt x="26024" y="9320"/>
                    <a:pt x="25974" y="9149"/>
                    <a:pt x="25870" y="9020"/>
                  </a:cubicBezTo>
                  <a:cubicBezTo>
                    <a:pt x="25449" y="8503"/>
                    <a:pt x="25028" y="7977"/>
                    <a:pt x="24485" y="7581"/>
                  </a:cubicBezTo>
                  <a:cubicBezTo>
                    <a:pt x="24253" y="7410"/>
                    <a:pt x="23988" y="7281"/>
                    <a:pt x="23731" y="7149"/>
                  </a:cubicBezTo>
                  <a:cubicBezTo>
                    <a:pt x="23499" y="7028"/>
                    <a:pt x="23206" y="7021"/>
                    <a:pt x="23078" y="6713"/>
                  </a:cubicBezTo>
                  <a:cubicBezTo>
                    <a:pt x="23038" y="6621"/>
                    <a:pt x="22845" y="6592"/>
                    <a:pt x="22717" y="6542"/>
                  </a:cubicBezTo>
                  <a:cubicBezTo>
                    <a:pt x="21052" y="5842"/>
                    <a:pt x="19317" y="5367"/>
                    <a:pt x="17549" y="5007"/>
                  </a:cubicBezTo>
                  <a:cubicBezTo>
                    <a:pt x="16471" y="4789"/>
                    <a:pt x="15438" y="4425"/>
                    <a:pt x="14406" y="4049"/>
                  </a:cubicBezTo>
                  <a:cubicBezTo>
                    <a:pt x="14314" y="4018"/>
                    <a:pt x="14225" y="3975"/>
                    <a:pt x="14136" y="3935"/>
                  </a:cubicBezTo>
                  <a:cubicBezTo>
                    <a:pt x="14153" y="3896"/>
                    <a:pt x="14167" y="3860"/>
                    <a:pt x="14185" y="3820"/>
                  </a:cubicBezTo>
                  <a:close/>
                  <a:moveTo>
                    <a:pt x="23730" y="7613"/>
                  </a:moveTo>
                  <a:cubicBezTo>
                    <a:pt x="23819" y="7613"/>
                    <a:pt x="23906" y="7650"/>
                    <a:pt x="23999" y="7692"/>
                  </a:cubicBezTo>
                  <a:cubicBezTo>
                    <a:pt x="24874" y="8102"/>
                    <a:pt x="25392" y="8810"/>
                    <a:pt x="25731" y="9696"/>
                  </a:cubicBezTo>
                  <a:cubicBezTo>
                    <a:pt x="25995" y="10388"/>
                    <a:pt x="25981" y="11063"/>
                    <a:pt x="25735" y="11753"/>
                  </a:cubicBezTo>
                  <a:cubicBezTo>
                    <a:pt x="25535" y="12306"/>
                    <a:pt x="25402" y="12431"/>
                    <a:pt x="24713" y="12642"/>
                  </a:cubicBezTo>
                  <a:cubicBezTo>
                    <a:pt x="25321" y="11910"/>
                    <a:pt x="25702" y="11127"/>
                    <a:pt x="25760" y="10214"/>
                  </a:cubicBezTo>
                  <a:lnTo>
                    <a:pt x="25760" y="10214"/>
                  </a:lnTo>
                  <a:cubicBezTo>
                    <a:pt x="25617" y="10599"/>
                    <a:pt x="25485" y="10992"/>
                    <a:pt x="25321" y="11367"/>
                  </a:cubicBezTo>
                  <a:cubicBezTo>
                    <a:pt x="25244" y="11542"/>
                    <a:pt x="25102" y="11689"/>
                    <a:pt x="24989" y="11850"/>
                  </a:cubicBezTo>
                  <a:lnTo>
                    <a:pt x="24989" y="11850"/>
                  </a:lnTo>
                  <a:cubicBezTo>
                    <a:pt x="24878" y="12249"/>
                    <a:pt x="24521" y="12451"/>
                    <a:pt x="24263" y="12731"/>
                  </a:cubicBezTo>
                  <a:cubicBezTo>
                    <a:pt x="24113" y="12889"/>
                    <a:pt x="23967" y="13056"/>
                    <a:pt x="23792" y="13184"/>
                  </a:cubicBezTo>
                  <a:cubicBezTo>
                    <a:pt x="23685" y="13261"/>
                    <a:pt x="23535" y="13325"/>
                    <a:pt x="23406" y="13325"/>
                  </a:cubicBezTo>
                  <a:cubicBezTo>
                    <a:pt x="23396" y="13325"/>
                    <a:pt x="23387" y="13325"/>
                    <a:pt x="23378" y="13324"/>
                  </a:cubicBezTo>
                  <a:cubicBezTo>
                    <a:pt x="23268" y="13315"/>
                    <a:pt x="23160" y="13311"/>
                    <a:pt x="23053" y="13311"/>
                  </a:cubicBezTo>
                  <a:cubicBezTo>
                    <a:pt x="21880" y="13311"/>
                    <a:pt x="20899" y="13835"/>
                    <a:pt x="19989" y="14542"/>
                  </a:cubicBezTo>
                  <a:cubicBezTo>
                    <a:pt x="19585" y="14856"/>
                    <a:pt x="19313" y="15274"/>
                    <a:pt x="19249" y="15795"/>
                  </a:cubicBezTo>
                  <a:cubicBezTo>
                    <a:pt x="19239" y="15884"/>
                    <a:pt x="19264" y="15981"/>
                    <a:pt x="19317" y="16088"/>
                  </a:cubicBezTo>
                  <a:cubicBezTo>
                    <a:pt x="19442" y="15284"/>
                    <a:pt x="19985" y="14820"/>
                    <a:pt x="20607" y="14435"/>
                  </a:cubicBezTo>
                  <a:cubicBezTo>
                    <a:pt x="21156" y="14092"/>
                    <a:pt x="21735" y="13795"/>
                    <a:pt x="22356" y="13542"/>
                  </a:cubicBezTo>
                  <a:lnTo>
                    <a:pt x="22356" y="13542"/>
                  </a:lnTo>
                  <a:cubicBezTo>
                    <a:pt x="22328" y="13588"/>
                    <a:pt x="22306" y="13639"/>
                    <a:pt x="22274" y="13677"/>
                  </a:cubicBezTo>
                  <a:cubicBezTo>
                    <a:pt x="22242" y="13717"/>
                    <a:pt x="22196" y="13741"/>
                    <a:pt x="22160" y="13777"/>
                  </a:cubicBezTo>
                  <a:cubicBezTo>
                    <a:pt x="22099" y="13838"/>
                    <a:pt x="22028" y="13896"/>
                    <a:pt x="21988" y="13967"/>
                  </a:cubicBezTo>
                  <a:cubicBezTo>
                    <a:pt x="21682" y="14517"/>
                    <a:pt x="21364" y="15053"/>
                    <a:pt x="20899" y="15495"/>
                  </a:cubicBezTo>
                  <a:cubicBezTo>
                    <a:pt x="21189" y="15474"/>
                    <a:pt x="21267" y="15177"/>
                    <a:pt x="21542" y="15063"/>
                  </a:cubicBezTo>
                  <a:lnTo>
                    <a:pt x="21542" y="15063"/>
                  </a:lnTo>
                  <a:cubicBezTo>
                    <a:pt x="21528" y="15174"/>
                    <a:pt x="21538" y="15274"/>
                    <a:pt x="21499" y="15342"/>
                  </a:cubicBezTo>
                  <a:cubicBezTo>
                    <a:pt x="21306" y="15645"/>
                    <a:pt x="21092" y="15920"/>
                    <a:pt x="20806" y="16159"/>
                  </a:cubicBezTo>
                  <a:cubicBezTo>
                    <a:pt x="20578" y="16353"/>
                    <a:pt x="20343" y="16441"/>
                    <a:pt x="20086" y="16441"/>
                  </a:cubicBezTo>
                  <a:cubicBezTo>
                    <a:pt x="19981" y="16441"/>
                    <a:pt x="19873" y="16426"/>
                    <a:pt x="19760" y="16398"/>
                  </a:cubicBezTo>
                  <a:cubicBezTo>
                    <a:pt x="19328" y="16296"/>
                    <a:pt x="18893" y="16210"/>
                    <a:pt x="18421" y="16106"/>
                  </a:cubicBezTo>
                  <a:cubicBezTo>
                    <a:pt x="18257" y="15510"/>
                    <a:pt x="18281" y="14895"/>
                    <a:pt x="18428" y="14295"/>
                  </a:cubicBezTo>
                  <a:cubicBezTo>
                    <a:pt x="18578" y="13674"/>
                    <a:pt x="18871" y="13110"/>
                    <a:pt x="19249" y="12592"/>
                  </a:cubicBezTo>
                  <a:cubicBezTo>
                    <a:pt x="19603" y="12103"/>
                    <a:pt x="20038" y="11756"/>
                    <a:pt x="20642" y="11606"/>
                  </a:cubicBezTo>
                  <a:cubicBezTo>
                    <a:pt x="21346" y="11427"/>
                    <a:pt x="21978" y="11092"/>
                    <a:pt x="22542" y="10624"/>
                  </a:cubicBezTo>
                  <a:cubicBezTo>
                    <a:pt x="22867" y="10360"/>
                    <a:pt x="23135" y="10060"/>
                    <a:pt x="23338" y="9692"/>
                  </a:cubicBezTo>
                  <a:cubicBezTo>
                    <a:pt x="23503" y="9392"/>
                    <a:pt x="23678" y="9099"/>
                    <a:pt x="23917" y="8692"/>
                  </a:cubicBezTo>
                  <a:lnTo>
                    <a:pt x="23917" y="8692"/>
                  </a:lnTo>
                  <a:cubicBezTo>
                    <a:pt x="23757" y="8834"/>
                    <a:pt x="23671" y="8892"/>
                    <a:pt x="23610" y="8967"/>
                  </a:cubicBezTo>
                  <a:cubicBezTo>
                    <a:pt x="23531" y="9060"/>
                    <a:pt x="23460" y="9160"/>
                    <a:pt x="23409" y="9267"/>
                  </a:cubicBezTo>
                  <a:cubicBezTo>
                    <a:pt x="22899" y="10342"/>
                    <a:pt x="21949" y="10867"/>
                    <a:pt x="20902" y="11263"/>
                  </a:cubicBezTo>
                  <a:cubicBezTo>
                    <a:pt x="20667" y="11353"/>
                    <a:pt x="20414" y="11413"/>
                    <a:pt x="20139" y="11496"/>
                  </a:cubicBezTo>
                  <a:cubicBezTo>
                    <a:pt x="20170" y="11417"/>
                    <a:pt x="20192" y="11328"/>
                    <a:pt x="20238" y="11263"/>
                  </a:cubicBezTo>
                  <a:cubicBezTo>
                    <a:pt x="20492" y="10921"/>
                    <a:pt x="20610" y="10538"/>
                    <a:pt x="20642" y="10113"/>
                  </a:cubicBezTo>
                  <a:cubicBezTo>
                    <a:pt x="20688" y="9510"/>
                    <a:pt x="20810" y="8931"/>
                    <a:pt x="21199" y="8432"/>
                  </a:cubicBezTo>
                  <a:cubicBezTo>
                    <a:pt x="21367" y="8213"/>
                    <a:pt x="21535" y="8084"/>
                    <a:pt x="21832" y="8071"/>
                  </a:cubicBezTo>
                  <a:cubicBezTo>
                    <a:pt x="22428" y="8038"/>
                    <a:pt x="23028" y="7982"/>
                    <a:pt x="23564" y="7660"/>
                  </a:cubicBezTo>
                  <a:cubicBezTo>
                    <a:pt x="23622" y="7626"/>
                    <a:pt x="23676" y="7613"/>
                    <a:pt x="23730" y="7613"/>
                  </a:cubicBezTo>
                  <a:close/>
                  <a:moveTo>
                    <a:pt x="13064" y="15356"/>
                  </a:moveTo>
                  <a:lnTo>
                    <a:pt x="13064" y="15356"/>
                  </a:lnTo>
                  <a:cubicBezTo>
                    <a:pt x="12361" y="15720"/>
                    <a:pt x="11607" y="15820"/>
                    <a:pt x="11203" y="16495"/>
                  </a:cubicBezTo>
                  <a:cubicBezTo>
                    <a:pt x="11514" y="16324"/>
                    <a:pt x="11817" y="16149"/>
                    <a:pt x="12132" y="15988"/>
                  </a:cubicBezTo>
                  <a:cubicBezTo>
                    <a:pt x="12450" y="15828"/>
                    <a:pt x="12775" y="15681"/>
                    <a:pt x="13114" y="15516"/>
                  </a:cubicBezTo>
                  <a:cubicBezTo>
                    <a:pt x="13196" y="15617"/>
                    <a:pt x="13267" y="15706"/>
                    <a:pt x="13346" y="15803"/>
                  </a:cubicBezTo>
                  <a:cubicBezTo>
                    <a:pt x="13292" y="15849"/>
                    <a:pt x="13264" y="15892"/>
                    <a:pt x="13221" y="15910"/>
                  </a:cubicBezTo>
                  <a:cubicBezTo>
                    <a:pt x="12893" y="16045"/>
                    <a:pt x="12553" y="16170"/>
                    <a:pt x="12224" y="16313"/>
                  </a:cubicBezTo>
                  <a:cubicBezTo>
                    <a:pt x="12092" y="16370"/>
                    <a:pt x="11975" y="16463"/>
                    <a:pt x="11889" y="16613"/>
                  </a:cubicBezTo>
                  <a:cubicBezTo>
                    <a:pt x="12385" y="16403"/>
                    <a:pt x="12885" y="16195"/>
                    <a:pt x="13378" y="15988"/>
                  </a:cubicBezTo>
                  <a:cubicBezTo>
                    <a:pt x="13681" y="16288"/>
                    <a:pt x="13692" y="16510"/>
                    <a:pt x="13506" y="16827"/>
                  </a:cubicBezTo>
                  <a:cubicBezTo>
                    <a:pt x="13317" y="17153"/>
                    <a:pt x="13063" y="17301"/>
                    <a:pt x="12748" y="17301"/>
                  </a:cubicBezTo>
                  <a:cubicBezTo>
                    <a:pt x="12659" y="17301"/>
                    <a:pt x="12566" y="17289"/>
                    <a:pt x="12468" y="17267"/>
                  </a:cubicBezTo>
                  <a:cubicBezTo>
                    <a:pt x="12235" y="17217"/>
                    <a:pt x="11993" y="17170"/>
                    <a:pt x="11785" y="17063"/>
                  </a:cubicBezTo>
                  <a:cubicBezTo>
                    <a:pt x="11473" y="16900"/>
                    <a:pt x="11163" y="16748"/>
                    <a:pt x="10808" y="16748"/>
                  </a:cubicBezTo>
                  <a:cubicBezTo>
                    <a:pt x="10713" y="16748"/>
                    <a:pt x="10613" y="16759"/>
                    <a:pt x="10510" y="16784"/>
                  </a:cubicBezTo>
                  <a:cubicBezTo>
                    <a:pt x="10828" y="16128"/>
                    <a:pt x="11953" y="15495"/>
                    <a:pt x="13064" y="15356"/>
                  </a:cubicBezTo>
                  <a:close/>
                  <a:moveTo>
                    <a:pt x="31376" y="12317"/>
                  </a:moveTo>
                  <a:cubicBezTo>
                    <a:pt x="31475" y="12317"/>
                    <a:pt x="31578" y="12339"/>
                    <a:pt x="31677" y="12349"/>
                  </a:cubicBezTo>
                  <a:cubicBezTo>
                    <a:pt x="32574" y="12431"/>
                    <a:pt x="33420" y="12721"/>
                    <a:pt x="34266" y="12999"/>
                  </a:cubicBezTo>
                  <a:cubicBezTo>
                    <a:pt x="34815" y="13183"/>
                    <a:pt x="35367" y="13293"/>
                    <a:pt x="35937" y="13293"/>
                  </a:cubicBezTo>
                  <a:cubicBezTo>
                    <a:pt x="36086" y="13293"/>
                    <a:pt x="36236" y="13286"/>
                    <a:pt x="36388" y="13270"/>
                  </a:cubicBezTo>
                  <a:cubicBezTo>
                    <a:pt x="36620" y="13246"/>
                    <a:pt x="36851" y="13234"/>
                    <a:pt x="37081" y="13234"/>
                  </a:cubicBezTo>
                  <a:cubicBezTo>
                    <a:pt x="37843" y="13234"/>
                    <a:pt x="38593" y="13362"/>
                    <a:pt x="39330" y="13596"/>
                  </a:cubicBezTo>
                  <a:cubicBezTo>
                    <a:pt x="39627" y="13688"/>
                    <a:pt x="39844" y="13842"/>
                    <a:pt x="39988" y="14120"/>
                  </a:cubicBezTo>
                  <a:cubicBezTo>
                    <a:pt x="40180" y="14485"/>
                    <a:pt x="40406" y="14831"/>
                    <a:pt x="40588" y="15198"/>
                  </a:cubicBezTo>
                  <a:cubicBezTo>
                    <a:pt x="40891" y="15806"/>
                    <a:pt x="40706" y="16531"/>
                    <a:pt x="40116" y="16860"/>
                  </a:cubicBezTo>
                  <a:cubicBezTo>
                    <a:pt x="39341" y="17295"/>
                    <a:pt x="38580" y="17778"/>
                    <a:pt x="37702" y="17988"/>
                  </a:cubicBezTo>
                  <a:cubicBezTo>
                    <a:pt x="37385" y="18060"/>
                    <a:pt x="37063" y="18124"/>
                    <a:pt x="36742" y="18145"/>
                  </a:cubicBezTo>
                  <a:cubicBezTo>
                    <a:pt x="36406" y="18167"/>
                    <a:pt x="36095" y="18213"/>
                    <a:pt x="35834" y="18442"/>
                  </a:cubicBezTo>
                  <a:cubicBezTo>
                    <a:pt x="35666" y="18588"/>
                    <a:pt x="35470" y="18623"/>
                    <a:pt x="35265" y="18623"/>
                  </a:cubicBezTo>
                  <a:cubicBezTo>
                    <a:pt x="35230" y="18623"/>
                    <a:pt x="35195" y="18622"/>
                    <a:pt x="35160" y="18620"/>
                  </a:cubicBezTo>
                  <a:cubicBezTo>
                    <a:pt x="34817" y="18610"/>
                    <a:pt x="34474" y="18599"/>
                    <a:pt x="34131" y="18592"/>
                  </a:cubicBezTo>
                  <a:cubicBezTo>
                    <a:pt x="34023" y="18589"/>
                    <a:pt x="33916" y="18587"/>
                    <a:pt x="33809" y="18587"/>
                  </a:cubicBezTo>
                  <a:cubicBezTo>
                    <a:pt x="33144" y="18587"/>
                    <a:pt x="32488" y="18651"/>
                    <a:pt x="31845" y="18867"/>
                  </a:cubicBezTo>
                  <a:cubicBezTo>
                    <a:pt x="31685" y="18920"/>
                    <a:pt x="31509" y="18923"/>
                    <a:pt x="31338" y="18945"/>
                  </a:cubicBezTo>
                  <a:cubicBezTo>
                    <a:pt x="31244" y="18957"/>
                    <a:pt x="31151" y="18964"/>
                    <a:pt x="31061" y="18964"/>
                  </a:cubicBezTo>
                  <a:cubicBezTo>
                    <a:pt x="30766" y="18964"/>
                    <a:pt x="30494" y="18885"/>
                    <a:pt x="30271" y="18620"/>
                  </a:cubicBezTo>
                  <a:cubicBezTo>
                    <a:pt x="30198" y="18535"/>
                    <a:pt x="30113" y="18462"/>
                    <a:pt x="29999" y="18462"/>
                  </a:cubicBezTo>
                  <a:cubicBezTo>
                    <a:pt x="29949" y="18462"/>
                    <a:pt x="29893" y="18476"/>
                    <a:pt x="29831" y="18509"/>
                  </a:cubicBezTo>
                  <a:cubicBezTo>
                    <a:pt x="29816" y="18518"/>
                    <a:pt x="29798" y="18522"/>
                    <a:pt x="29779" y="18522"/>
                  </a:cubicBezTo>
                  <a:cubicBezTo>
                    <a:pt x="29698" y="18522"/>
                    <a:pt x="29584" y="18463"/>
                    <a:pt x="29495" y="18434"/>
                  </a:cubicBezTo>
                  <a:cubicBezTo>
                    <a:pt x="28359" y="18048"/>
                    <a:pt x="27217" y="17692"/>
                    <a:pt x="26028" y="17506"/>
                  </a:cubicBezTo>
                  <a:cubicBezTo>
                    <a:pt x="25756" y="17466"/>
                    <a:pt x="25481" y="17470"/>
                    <a:pt x="25206" y="17448"/>
                  </a:cubicBezTo>
                  <a:cubicBezTo>
                    <a:pt x="25046" y="17435"/>
                    <a:pt x="24881" y="17413"/>
                    <a:pt x="24717" y="17352"/>
                  </a:cubicBezTo>
                  <a:cubicBezTo>
                    <a:pt x="25231" y="17070"/>
                    <a:pt x="25799" y="17209"/>
                    <a:pt x="26342" y="17046"/>
                  </a:cubicBezTo>
                  <a:cubicBezTo>
                    <a:pt x="26181" y="17010"/>
                    <a:pt x="26020" y="16970"/>
                    <a:pt x="25860" y="16938"/>
                  </a:cubicBezTo>
                  <a:cubicBezTo>
                    <a:pt x="25648" y="16895"/>
                    <a:pt x="25441" y="16876"/>
                    <a:pt x="25238" y="16876"/>
                  </a:cubicBezTo>
                  <a:cubicBezTo>
                    <a:pt x="24481" y="16876"/>
                    <a:pt x="23779" y="17148"/>
                    <a:pt x="23092" y="17491"/>
                  </a:cubicBezTo>
                  <a:cubicBezTo>
                    <a:pt x="22979" y="17547"/>
                    <a:pt x="22876" y="17595"/>
                    <a:pt x="22772" y="17595"/>
                  </a:cubicBezTo>
                  <a:cubicBezTo>
                    <a:pt x="22676" y="17595"/>
                    <a:pt x="22579" y="17553"/>
                    <a:pt x="22474" y="17438"/>
                  </a:cubicBezTo>
                  <a:cubicBezTo>
                    <a:pt x="22696" y="17331"/>
                    <a:pt x="22888" y="17217"/>
                    <a:pt x="23096" y="17148"/>
                  </a:cubicBezTo>
                  <a:cubicBezTo>
                    <a:pt x="23739" y="16934"/>
                    <a:pt x="24309" y="16596"/>
                    <a:pt x="24838" y="16181"/>
                  </a:cubicBezTo>
                  <a:cubicBezTo>
                    <a:pt x="25720" y="15492"/>
                    <a:pt x="26660" y="14892"/>
                    <a:pt x="27674" y="14424"/>
                  </a:cubicBezTo>
                  <a:cubicBezTo>
                    <a:pt x="28629" y="13980"/>
                    <a:pt x="29622" y="13679"/>
                    <a:pt x="30678" y="13679"/>
                  </a:cubicBezTo>
                  <a:cubicBezTo>
                    <a:pt x="30870" y="13679"/>
                    <a:pt x="31064" y="13689"/>
                    <a:pt x="31260" y="13710"/>
                  </a:cubicBezTo>
                  <a:cubicBezTo>
                    <a:pt x="31381" y="13723"/>
                    <a:pt x="31505" y="13728"/>
                    <a:pt x="31628" y="13728"/>
                  </a:cubicBezTo>
                  <a:cubicBezTo>
                    <a:pt x="31857" y="13728"/>
                    <a:pt x="32087" y="13712"/>
                    <a:pt x="32317" y="13710"/>
                  </a:cubicBezTo>
                  <a:lnTo>
                    <a:pt x="32317" y="13710"/>
                  </a:lnTo>
                  <a:cubicBezTo>
                    <a:pt x="32302" y="13685"/>
                    <a:pt x="32286" y="13652"/>
                    <a:pt x="32267" y="13649"/>
                  </a:cubicBezTo>
                  <a:cubicBezTo>
                    <a:pt x="31700" y="13537"/>
                    <a:pt x="31139" y="13477"/>
                    <a:pt x="30586" y="13477"/>
                  </a:cubicBezTo>
                  <a:cubicBezTo>
                    <a:pt x="29463" y="13477"/>
                    <a:pt x="28372" y="13725"/>
                    <a:pt x="27324" y="14292"/>
                  </a:cubicBezTo>
                  <a:cubicBezTo>
                    <a:pt x="26302" y="14845"/>
                    <a:pt x="25281" y="15402"/>
                    <a:pt x="24385" y="16167"/>
                  </a:cubicBezTo>
                  <a:cubicBezTo>
                    <a:pt x="24052" y="16452"/>
                    <a:pt x="23635" y="16638"/>
                    <a:pt x="23253" y="16863"/>
                  </a:cubicBezTo>
                  <a:cubicBezTo>
                    <a:pt x="23117" y="16942"/>
                    <a:pt x="22967" y="16992"/>
                    <a:pt x="22842" y="17077"/>
                  </a:cubicBezTo>
                  <a:cubicBezTo>
                    <a:pt x="22463" y="17338"/>
                    <a:pt x="22087" y="17437"/>
                    <a:pt x="21704" y="17437"/>
                  </a:cubicBezTo>
                  <a:cubicBezTo>
                    <a:pt x="21218" y="17437"/>
                    <a:pt x="20723" y="17278"/>
                    <a:pt x="20203" y="17092"/>
                  </a:cubicBezTo>
                  <a:cubicBezTo>
                    <a:pt x="20585" y="16810"/>
                    <a:pt x="20896" y="16548"/>
                    <a:pt x="21238" y="16338"/>
                  </a:cubicBezTo>
                  <a:cubicBezTo>
                    <a:pt x="21688" y="16063"/>
                    <a:pt x="22031" y="15688"/>
                    <a:pt x="22346" y="15281"/>
                  </a:cubicBezTo>
                  <a:cubicBezTo>
                    <a:pt x="23145" y="14245"/>
                    <a:pt x="24177" y="13545"/>
                    <a:pt x="25399" y="13106"/>
                  </a:cubicBezTo>
                  <a:cubicBezTo>
                    <a:pt x="26480" y="12716"/>
                    <a:pt x="27592" y="12499"/>
                    <a:pt x="28744" y="12499"/>
                  </a:cubicBezTo>
                  <a:cubicBezTo>
                    <a:pt x="28753" y="12499"/>
                    <a:pt x="28762" y="12499"/>
                    <a:pt x="28771" y="12499"/>
                  </a:cubicBezTo>
                  <a:cubicBezTo>
                    <a:pt x="28799" y="12499"/>
                    <a:pt x="28827" y="12490"/>
                    <a:pt x="28854" y="12490"/>
                  </a:cubicBezTo>
                  <a:cubicBezTo>
                    <a:pt x="28861" y="12490"/>
                    <a:pt x="28867" y="12490"/>
                    <a:pt x="28874" y="12492"/>
                  </a:cubicBezTo>
                  <a:cubicBezTo>
                    <a:pt x="29125" y="12525"/>
                    <a:pt x="29376" y="12541"/>
                    <a:pt x="29625" y="12541"/>
                  </a:cubicBezTo>
                  <a:cubicBezTo>
                    <a:pt x="30178" y="12541"/>
                    <a:pt x="30726" y="12463"/>
                    <a:pt x="31270" y="12327"/>
                  </a:cubicBezTo>
                  <a:cubicBezTo>
                    <a:pt x="31305" y="12320"/>
                    <a:pt x="31340" y="12317"/>
                    <a:pt x="31376" y="12317"/>
                  </a:cubicBezTo>
                  <a:close/>
                  <a:moveTo>
                    <a:pt x="17826" y="17646"/>
                  </a:moveTo>
                  <a:cubicBezTo>
                    <a:pt x="17895" y="17709"/>
                    <a:pt x="17974" y="17767"/>
                    <a:pt x="18021" y="17842"/>
                  </a:cubicBezTo>
                  <a:cubicBezTo>
                    <a:pt x="18360" y="18370"/>
                    <a:pt x="18692" y="18905"/>
                    <a:pt x="19035" y="19456"/>
                  </a:cubicBezTo>
                  <a:cubicBezTo>
                    <a:pt x="18578" y="19716"/>
                    <a:pt x="18164" y="19960"/>
                    <a:pt x="17746" y="20199"/>
                  </a:cubicBezTo>
                  <a:cubicBezTo>
                    <a:pt x="18128" y="19341"/>
                    <a:pt x="18008" y="18496"/>
                    <a:pt x="17826" y="17646"/>
                  </a:cubicBezTo>
                  <a:close/>
                  <a:moveTo>
                    <a:pt x="22049" y="7089"/>
                  </a:moveTo>
                  <a:cubicBezTo>
                    <a:pt x="22535" y="7089"/>
                    <a:pt x="23002" y="7210"/>
                    <a:pt x="23485" y="7514"/>
                  </a:cubicBezTo>
                  <a:cubicBezTo>
                    <a:pt x="22956" y="7652"/>
                    <a:pt x="22492" y="7688"/>
                    <a:pt x="22024" y="7699"/>
                  </a:cubicBezTo>
                  <a:cubicBezTo>
                    <a:pt x="21942" y="7702"/>
                    <a:pt x="21860" y="7704"/>
                    <a:pt x="21779" y="7704"/>
                  </a:cubicBezTo>
                  <a:cubicBezTo>
                    <a:pt x="21485" y="7704"/>
                    <a:pt x="21195" y="7676"/>
                    <a:pt x="20910" y="7567"/>
                  </a:cubicBezTo>
                  <a:cubicBezTo>
                    <a:pt x="20796" y="7524"/>
                    <a:pt x="20728" y="7502"/>
                    <a:pt x="20665" y="7502"/>
                  </a:cubicBezTo>
                  <a:cubicBezTo>
                    <a:pt x="20576" y="7502"/>
                    <a:pt x="20496" y="7545"/>
                    <a:pt x="20310" y="7631"/>
                  </a:cubicBezTo>
                  <a:cubicBezTo>
                    <a:pt x="20620" y="7778"/>
                    <a:pt x="20907" y="7913"/>
                    <a:pt x="21192" y="8049"/>
                  </a:cubicBezTo>
                  <a:cubicBezTo>
                    <a:pt x="21164" y="8110"/>
                    <a:pt x="21156" y="8145"/>
                    <a:pt x="21135" y="8170"/>
                  </a:cubicBezTo>
                  <a:cubicBezTo>
                    <a:pt x="20650" y="8674"/>
                    <a:pt x="20414" y="9296"/>
                    <a:pt x="20374" y="9981"/>
                  </a:cubicBezTo>
                  <a:cubicBezTo>
                    <a:pt x="20338" y="10592"/>
                    <a:pt x="20088" y="11102"/>
                    <a:pt x="19728" y="11574"/>
                  </a:cubicBezTo>
                  <a:cubicBezTo>
                    <a:pt x="19496" y="11870"/>
                    <a:pt x="19253" y="12160"/>
                    <a:pt x="19038" y="12467"/>
                  </a:cubicBezTo>
                  <a:cubicBezTo>
                    <a:pt x="18792" y="12820"/>
                    <a:pt x="18542" y="13171"/>
                    <a:pt x="18357" y="13553"/>
                  </a:cubicBezTo>
                  <a:cubicBezTo>
                    <a:pt x="17971" y="14338"/>
                    <a:pt x="17924" y="14906"/>
                    <a:pt x="18071" y="16095"/>
                  </a:cubicBezTo>
                  <a:cubicBezTo>
                    <a:pt x="17688" y="16017"/>
                    <a:pt x="17471" y="15706"/>
                    <a:pt x="17185" y="15513"/>
                  </a:cubicBezTo>
                  <a:cubicBezTo>
                    <a:pt x="16892" y="15317"/>
                    <a:pt x="16628" y="15070"/>
                    <a:pt x="16343" y="14834"/>
                  </a:cubicBezTo>
                  <a:cubicBezTo>
                    <a:pt x="16056" y="14910"/>
                    <a:pt x="15971" y="15167"/>
                    <a:pt x="15882" y="15399"/>
                  </a:cubicBezTo>
                  <a:cubicBezTo>
                    <a:pt x="15857" y="15467"/>
                    <a:pt x="15914" y="15602"/>
                    <a:pt x="15974" y="15666"/>
                  </a:cubicBezTo>
                  <a:cubicBezTo>
                    <a:pt x="16221" y="15927"/>
                    <a:pt x="16488" y="16170"/>
                    <a:pt x="16745" y="16420"/>
                  </a:cubicBezTo>
                  <a:cubicBezTo>
                    <a:pt x="17039" y="16710"/>
                    <a:pt x="17335" y="16992"/>
                    <a:pt x="17617" y="17288"/>
                  </a:cubicBezTo>
                  <a:cubicBezTo>
                    <a:pt x="17706" y="17381"/>
                    <a:pt x="17749" y="17520"/>
                    <a:pt x="17813" y="17634"/>
                  </a:cubicBezTo>
                  <a:cubicBezTo>
                    <a:pt x="17815" y="17636"/>
                    <a:pt x="17817" y="17637"/>
                    <a:pt x="17818" y="17639"/>
                  </a:cubicBezTo>
                  <a:lnTo>
                    <a:pt x="17818" y="17639"/>
                  </a:lnTo>
                  <a:cubicBezTo>
                    <a:pt x="17776" y="17848"/>
                    <a:pt x="17717" y="18053"/>
                    <a:pt x="17693" y="18263"/>
                  </a:cubicBezTo>
                  <a:cubicBezTo>
                    <a:pt x="17653" y="18602"/>
                    <a:pt x="17645" y="18945"/>
                    <a:pt x="17607" y="19284"/>
                  </a:cubicBezTo>
                  <a:cubicBezTo>
                    <a:pt x="17531" y="19913"/>
                    <a:pt x="17203" y="20410"/>
                    <a:pt x="16775" y="20845"/>
                  </a:cubicBezTo>
                  <a:cubicBezTo>
                    <a:pt x="16681" y="20938"/>
                    <a:pt x="16557" y="20995"/>
                    <a:pt x="16457" y="21063"/>
                  </a:cubicBezTo>
                  <a:cubicBezTo>
                    <a:pt x="16282" y="20731"/>
                    <a:pt x="16132" y="20427"/>
                    <a:pt x="15960" y="20131"/>
                  </a:cubicBezTo>
                  <a:cubicBezTo>
                    <a:pt x="15750" y="19770"/>
                    <a:pt x="15474" y="19463"/>
                    <a:pt x="15107" y="19256"/>
                  </a:cubicBezTo>
                  <a:cubicBezTo>
                    <a:pt x="14521" y="18927"/>
                    <a:pt x="14271" y="18370"/>
                    <a:pt x="14096" y="17766"/>
                  </a:cubicBezTo>
                  <a:cubicBezTo>
                    <a:pt x="14057" y="17628"/>
                    <a:pt x="14067" y="17460"/>
                    <a:pt x="14100" y="17313"/>
                  </a:cubicBezTo>
                  <a:cubicBezTo>
                    <a:pt x="14260" y="16613"/>
                    <a:pt x="14100" y="15999"/>
                    <a:pt x="13678" y="15424"/>
                  </a:cubicBezTo>
                  <a:cubicBezTo>
                    <a:pt x="13439" y="15091"/>
                    <a:pt x="13225" y="14738"/>
                    <a:pt x="13032" y="14377"/>
                  </a:cubicBezTo>
                  <a:cubicBezTo>
                    <a:pt x="12939" y="14203"/>
                    <a:pt x="12875" y="13988"/>
                    <a:pt x="12871" y="13789"/>
                  </a:cubicBezTo>
                  <a:cubicBezTo>
                    <a:pt x="12864" y="12838"/>
                    <a:pt x="13064" y="11931"/>
                    <a:pt x="13760" y="11239"/>
                  </a:cubicBezTo>
                  <a:cubicBezTo>
                    <a:pt x="14403" y="10599"/>
                    <a:pt x="15049" y="9938"/>
                    <a:pt x="15796" y="9431"/>
                  </a:cubicBezTo>
                  <a:cubicBezTo>
                    <a:pt x="17256" y="8435"/>
                    <a:pt x="18821" y="7606"/>
                    <a:pt x="20585" y="7257"/>
                  </a:cubicBezTo>
                  <a:cubicBezTo>
                    <a:pt x="21021" y="7171"/>
                    <a:pt x="21467" y="7117"/>
                    <a:pt x="21910" y="7092"/>
                  </a:cubicBezTo>
                  <a:cubicBezTo>
                    <a:pt x="21956" y="7090"/>
                    <a:pt x="22003" y="7089"/>
                    <a:pt x="22049" y="7089"/>
                  </a:cubicBezTo>
                  <a:close/>
                  <a:moveTo>
                    <a:pt x="32167" y="21388"/>
                  </a:moveTo>
                  <a:lnTo>
                    <a:pt x="32167" y="21391"/>
                  </a:lnTo>
                  <a:cubicBezTo>
                    <a:pt x="32168" y="21391"/>
                    <a:pt x="32170" y="21391"/>
                    <a:pt x="32172" y="21392"/>
                  </a:cubicBezTo>
                  <a:lnTo>
                    <a:pt x="32172" y="21392"/>
                  </a:lnTo>
                  <a:cubicBezTo>
                    <a:pt x="32170" y="21390"/>
                    <a:pt x="32168" y="21389"/>
                    <a:pt x="32167" y="21388"/>
                  </a:cubicBezTo>
                  <a:close/>
                  <a:moveTo>
                    <a:pt x="23924" y="22234"/>
                  </a:moveTo>
                  <a:lnTo>
                    <a:pt x="23924" y="22234"/>
                  </a:lnTo>
                  <a:cubicBezTo>
                    <a:pt x="23924" y="22236"/>
                    <a:pt x="23924" y="22238"/>
                    <a:pt x="23925" y="22239"/>
                  </a:cubicBezTo>
                  <a:lnTo>
                    <a:pt x="23925" y="22239"/>
                  </a:lnTo>
                  <a:cubicBezTo>
                    <a:pt x="23930" y="22241"/>
                    <a:pt x="23936" y="22243"/>
                    <a:pt x="23942" y="22245"/>
                  </a:cubicBezTo>
                  <a:lnTo>
                    <a:pt x="23924" y="22234"/>
                  </a:lnTo>
                  <a:close/>
                  <a:moveTo>
                    <a:pt x="36587" y="20334"/>
                  </a:moveTo>
                  <a:cubicBezTo>
                    <a:pt x="36295" y="20705"/>
                    <a:pt x="36102" y="21074"/>
                    <a:pt x="35791" y="21370"/>
                  </a:cubicBezTo>
                  <a:cubicBezTo>
                    <a:pt x="35345" y="21791"/>
                    <a:pt x="34913" y="22223"/>
                    <a:pt x="34438" y="22688"/>
                  </a:cubicBezTo>
                  <a:cubicBezTo>
                    <a:pt x="34116" y="22523"/>
                    <a:pt x="33960" y="22184"/>
                    <a:pt x="33856" y="21813"/>
                  </a:cubicBezTo>
                  <a:cubicBezTo>
                    <a:pt x="34817" y="20995"/>
                    <a:pt x="35820" y="20441"/>
                    <a:pt x="36587" y="20334"/>
                  </a:cubicBezTo>
                  <a:close/>
                  <a:moveTo>
                    <a:pt x="11080" y="18189"/>
                  </a:moveTo>
                  <a:cubicBezTo>
                    <a:pt x="11263" y="18189"/>
                    <a:pt x="11445" y="18202"/>
                    <a:pt x="11621" y="18234"/>
                  </a:cubicBezTo>
                  <a:cubicBezTo>
                    <a:pt x="12003" y="18305"/>
                    <a:pt x="12374" y="18460"/>
                    <a:pt x="12743" y="18599"/>
                  </a:cubicBezTo>
                  <a:cubicBezTo>
                    <a:pt x="13107" y="18738"/>
                    <a:pt x="13467" y="18902"/>
                    <a:pt x="13828" y="19063"/>
                  </a:cubicBezTo>
                  <a:cubicBezTo>
                    <a:pt x="13935" y="19109"/>
                    <a:pt x="14042" y="19167"/>
                    <a:pt x="14136" y="19235"/>
                  </a:cubicBezTo>
                  <a:cubicBezTo>
                    <a:pt x="14385" y="19416"/>
                    <a:pt x="14614" y="19624"/>
                    <a:pt x="14871" y="19784"/>
                  </a:cubicBezTo>
                  <a:cubicBezTo>
                    <a:pt x="15071" y="19909"/>
                    <a:pt x="15160" y="20056"/>
                    <a:pt x="15174" y="20281"/>
                  </a:cubicBezTo>
                  <a:cubicBezTo>
                    <a:pt x="15192" y="20624"/>
                    <a:pt x="15228" y="20949"/>
                    <a:pt x="14910" y="21216"/>
                  </a:cubicBezTo>
                  <a:cubicBezTo>
                    <a:pt x="14767" y="21335"/>
                    <a:pt x="14685" y="21559"/>
                    <a:pt x="14635" y="21755"/>
                  </a:cubicBezTo>
                  <a:cubicBezTo>
                    <a:pt x="14556" y="22081"/>
                    <a:pt x="14371" y="22284"/>
                    <a:pt x="14082" y="22445"/>
                  </a:cubicBezTo>
                  <a:cubicBezTo>
                    <a:pt x="13814" y="22595"/>
                    <a:pt x="13546" y="22770"/>
                    <a:pt x="13335" y="22988"/>
                  </a:cubicBezTo>
                  <a:cubicBezTo>
                    <a:pt x="12829" y="23512"/>
                    <a:pt x="12196" y="23716"/>
                    <a:pt x="11443" y="23812"/>
                  </a:cubicBezTo>
                  <a:cubicBezTo>
                    <a:pt x="11214" y="22977"/>
                    <a:pt x="10729" y="22309"/>
                    <a:pt x="10343" y="21592"/>
                  </a:cubicBezTo>
                  <a:cubicBezTo>
                    <a:pt x="10032" y="21010"/>
                    <a:pt x="9885" y="20374"/>
                    <a:pt x="9811" y="19724"/>
                  </a:cubicBezTo>
                  <a:cubicBezTo>
                    <a:pt x="9789" y="19563"/>
                    <a:pt x="9854" y="19391"/>
                    <a:pt x="9889" y="19227"/>
                  </a:cubicBezTo>
                  <a:cubicBezTo>
                    <a:pt x="9925" y="19060"/>
                    <a:pt x="9982" y="18899"/>
                    <a:pt x="10017" y="18734"/>
                  </a:cubicBezTo>
                  <a:cubicBezTo>
                    <a:pt x="10093" y="18384"/>
                    <a:pt x="10193" y="18249"/>
                    <a:pt x="10553" y="18216"/>
                  </a:cubicBezTo>
                  <a:cubicBezTo>
                    <a:pt x="10727" y="18201"/>
                    <a:pt x="10904" y="18189"/>
                    <a:pt x="11080" y="18189"/>
                  </a:cubicBezTo>
                  <a:close/>
                  <a:moveTo>
                    <a:pt x="10255" y="17670"/>
                  </a:moveTo>
                  <a:cubicBezTo>
                    <a:pt x="10473" y="17670"/>
                    <a:pt x="10693" y="17706"/>
                    <a:pt x="10907" y="17784"/>
                  </a:cubicBezTo>
                  <a:cubicBezTo>
                    <a:pt x="10699" y="17817"/>
                    <a:pt x="10582" y="17838"/>
                    <a:pt x="10464" y="17852"/>
                  </a:cubicBezTo>
                  <a:cubicBezTo>
                    <a:pt x="9957" y="17916"/>
                    <a:pt x="9714" y="18181"/>
                    <a:pt x="9696" y="18702"/>
                  </a:cubicBezTo>
                  <a:cubicBezTo>
                    <a:pt x="9689" y="18803"/>
                    <a:pt x="9704" y="18910"/>
                    <a:pt x="9679" y="19006"/>
                  </a:cubicBezTo>
                  <a:cubicBezTo>
                    <a:pt x="9400" y="20027"/>
                    <a:pt x="9700" y="20970"/>
                    <a:pt x="10093" y="21892"/>
                  </a:cubicBezTo>
                  <a:cubicBezTo>
                    <a:pt x="10489" y="22820"/>
                    <a:pt x="10996" y="23705"/>
                    <a:pt x="11217" y="24699"/>
                  </a:cubicBezTo>
                  <a:cubicBezTo>
                    <a:pt x="11332" y="25213"/>
                    <a:pt x="11421" y="25741"/>
                    <a:pt x="11449" y="26270"/>
                  </a:cubicBezTo>
                  <a:cubicBezTo>
                    <a:pt x="11461" y="26474"/>
                    <a:pt x="11268" y="26688"/>
                    <a:pt x="11171" y="26898"/>
                  </a:cubicBezTo>
                  <a:cubicBezTo>
                    <a:pt x="11128" y="26895"/>
                    <a:pt x="11089" y="26891"/>
                    <a:pt x="11050" y="26884"/>
                  </a:cubicBezTo>
                  <a:cubicBezTo>
                    <a:pt x="10989" y="26563"/>
                    <a:pt x="10928" y="26238"/>
                    <a:pt x="10867" y="25912"/>
                  </a:cubicBezTo>
                  <a:cubicBezTo>
                    <a:pt x="10831" y="25905"/>
                    <a:pt x="10793" y="25899"/>
                    <a:pt x="10753" y="25891"/>
                  </a:cubicBezTo>
                  <a:cubicBezTo>
                    <a:pt x="10732" y="25988"/>
                    <a:pt x="10711" y="26084"/>
                    <a:pt x="10689" y="26195"/>
                  </a:cubicBezTo>
                  <a:cubicBezTo>
                    <a:pt x="10632" y="26148"/>
                    <a:pt x="10592" y="26127"/>
                    <a:pt x="10596" y="26113"/>
                  </a:cubicBezTo>
                  <a:cubicBezTo>
                    <a:pt x="10639" y="25724"/>
                    <a:pt x="10681" y="25334"/>
                    <a:pt x="10735" y="24948"/>
                  </a:cubicBezTo>
                  <a:cubicBezTo>
                    <a:pt x="10757" y="24788"/>
                    <a:pt x="10796" y="24631"/>
                    <a:pt x="10789" y="24463"/>
                  </a:cubicBezTo>
                  <a:lnTo>
                    <a:pt x="10789" y="24463"/>
                  </a:lnTo>
                  <a:cubicBezTo>
                    <a:pt x="10489" y="24977"/>
                    <a:pt x="10396" y="25556"/>
                    <a:pt x="10203" y="26120"/>
                  </a:cubicBezTo>
                  <a:cubicBezTo>
                    <a:pt x="10193" y="25927"/>
                    <a:pt x="10182" y="25734"/>
                    <a:pt x="10172" y="25467"/>
                  </a:cubicBezTo>
                  <a:cubicBezTo>
                    <a:pt x="10100" y="25566"/>
                    <a:pt x="10057" y="25617"/>
                    <a:pt x="10022" y="25673"/>
                  </a:cubicBezTo>
                  <a:cubicBezTo>
                    <a:pt x="9989" y="25727"/>
                    <a:pt x="9961" y="25780"/>
                    <a:pt x="9900" y="25887"/>
                  </a:cubicBezTo>
                  <a:cubicBezTo>
                    <a:pt x="9710" y="25477"/>
                    <a:pt x="9850" y="25131"/>
                    <a:pt x="9900" y="24791"/>
                  </a:cubicBezTo>
                  <a:cubicBezTo>
                    <a:pt x="9950" y="24460"/>
                    <a:pt x="10046" y="24130"/>
                    <a:pt x="10132" y="23770"/>
                  </a:cubicBezTo>
                  <a:lnTo>
                    <a:pt x="10132" y="23770"/>
                  </a:lnTo>
                  <a:cubicBezTo>
                    <a:pt x="9864" y="24048"/>
                    <a:pt x="9824" y="24109"/>
                    <a:pt x="9710" y="24506"/>
                  </a:cubicBezTo>
                  <a:cubicBezTo>
                    <a:pt x="9632" y="24784"/>
                    <a:pt x="9575" y="25066"/>
                    <a:pt x="9482" y="25437"/>
                  </a:cubicBezTo>
                  <a:cubicBezTo>
                    <a:pt x="9396" y="25291"/>
                    <a:pt x="9303" y="25205"/>
                    <a:pt x="9303" y="25120"/>
                  </a:cubicBezTo>
                  <a:cubicBezTo>
                    <a:pt x="9303" y="24952"/>
                    <a:pt x="9350" y="24784"/>
                    <a:pt x="9382" y="24616"/>
                  </a:cubicBezTo>
                  <a:cubicBezTo>
                    <a:pt x="9417" y="24438"/>
                    <a:pt x="9457" y="24262"/>
                    <a:pt x="9511" y="23998"/>
                  </a:cubicBezTo>
                  <a:lnTo>
                    <a:pt x="9511" y="23998"/>
                  </a:lnTo>
                  <a:cubicBezTo>
                    <a:pt x="9211" y="24227"/>
                    <a:pt x="9218" y="24531"/>
                    <a:pt x="9025" y="24806"/>
                  </a:cubicBezTo>
                  <a:cubicBezTo>
                    <a:pt x="8967" y="24645"/>
                    <a:pt x="8918" y="24549"/>
                    <a:pt x="8903" y="24445"/>
                  </a:cubicBezTo>
                  <a:cubicBezTo>
                    <a:pt x="8882" y="24288"/>
                    <a:pt x="8978" y="24106"/>
                    <a:pt x="8782" y="23980"/>
                  </a:cubicBezTo>
                  <a:cubicBezTo>
                    <a:pt x="8750" y="23959"/>
                    <a:pt x="8771" y="23824"/>
                    <a:pt x="8792" y="23748"/>
                  </a:cubicBezTo>
                  <a:cubicBezTo>
                    <a:pt x="8907" y="23338"/>
                    <a:pt x="9025" y="22927"/>
                    <a:pt x="9153" y="22520"/>
                  </a:cubicBezTo>
                  <a:cubicBezTo>
                    <a:pt x="9211" y="22342"/>
                    <a:pt x="9293" y="22174"/>
                    <a:pt x="9310" y="21952"/>
                  </a:cubicBezTo>
                  <a:lnTo>
                    <a:pt x="9310" y="21952"/>
                  </a:lnTo>
                  <a:cubicBezTo>
                    <a:pt x="9229" y="22038"/>
                    <a:pt x="9146" y="22124"/>
                    <a:pt x="9064" y="22210"/>
                  </a:cubicBezTo>
                  <a:cubicBezTo>
                    <a:pt x="9043" y="22192"/>
                    <a:pt x="9003" y="22167"/>
                    <a:pt x="9007" y="22152"/>
                  </a:cubicBezTo>
                  <a:cubicBezTo>
                    <a:pt x="9050" y="21934"/>
                    <a:pt x="9100" y="21720"/>
                    <a:pt x="9150" y="21503"/>
                  </a:cubicBezTo>
                  <a:cubicBezTo>
                    <a:pt x="9189" y="21341"/>
                    <a:pt x="9232" y="21185"/>
                    <a:pt x="9293" y="20952"/>
                  </a:cubicBezTo>
                  <a:lnTo>
                    <a:pt x="9293" y="20952"/>
                  </a:lnTo>
                  <a:cubicBezTo>
                    <a:pt x="8914" y="21167"/>
                    <a:pt x="8868" y="21513"/>
                    <a:pt x="8660" y="21813"/>
                  </a:cubicBezTo>
                  <a:cubicBezTo>
                    <a:pt x="8614" y="21709"/>
                    <a:pt x="8532" y="21623"/>
                    <a:pt x="8546" y="21563"/>
                  </a:cubicBezTo>
                  <a:cubicBezTo>
                    <a:pt x="8596" y="21348"/>
                    <a:pt x="8667" y="21134"/>
                    <a:pt x="8753" y="20934"/>
                  </a:cubicBezTo>
                  <a:cubicBezTo>
                    <a:pt x="8860" y="20684"/>
                    <a:pt x="8993" y="20445"/>
                    <a:pt x="9086" y="20181"/>
                  </a:cubicBezTo>
                  <a:lnTo>
                    <a:pt x="9086" y="20181"/>
                  </a:lnTo>
                  <a:cubicBezTo>
                    <a:pt x="8757" y="20352"/>
                    <a:pt x="8642" y="20710"/>
                    <a:pt x="8382" y="21020"/>
                  </a:cubicBezTo>
                  <a:cubicBezTo>
                    <a:pt x="8239" y="20413"/>
                    <a:pt x="8746" y="20099"/>
                    <a:pt x="8817" y="19624"/>
                  </a:cubicBezTo>
                  <a:lnTo>
                    <a:pt x="8817" y="19624"/>
                  </a:lnTo>
                  <a:cubicBezTo>
                    <a:pt x="8654" y="19788"/>
                    <a:pt x="8492" y="19949"/>
                    <a:pt x="8253" y="20191"/>
                  </a:cubicBezTo>
                  <a:cubicBezTo>
                    <a:pt x="8407" y="19488"/>
                    <a:pt x="8850" y="19042"/>
                    <a:pt x="9117" y="18473"/>
                  </a:cubicBezTo>
                  <a:cubicBezTo>
                    <a:pt x="9095" y="18471"/>
                    <a:pt x="9073" y="18470"/>
                    <a:pt x="9052" y="18470"/>
                  </a:cubicBezTo>
                  <a:cubicBezTo>
                    <a:pt x="8725" y="18470"/>
                    <a:pt x="8637" y="18774"/>
                    <a:pt x="8432" y="18888"/>
                  </a:cubicBezTo>
                  <a:cubicBezTo>
                    <a:pt x="8671" y="18170"/>
                    <a:pt x="9445" y="17670"/>
                    <a:pt x="10255" y="17670"/>
                  </a:cubicBezTo>
                  <a:close/>
                  <a:moveTo>
                    <a:pt x="41216" y="18400"/>
                  </a:moveTo>
                  <a:cubicBezTo>
                    <a:pt x="41163" y="18433"/>
                    <a:pt x="41096" y="18458"/>
                    <a:pt x="41056" y="18506"/>
                  </a:cubicBezTo>
                  <a:cubicBezTo>
                    <a:pt x="40098" y="19577"/>
                    <a:pt x="39330" y="20763"/>
                    <a:pt x="38848" y="22127"/>
                  </a:cubicBezTo>
                  <a:cubicBezTo>
                    <a:pt x="38598" y="22838"/>
                    <a:pt x="38306" y="23534"/>
                    <a:pt x="38031" y="24238"/>
                  </a:cubicBezTo>
                  <a:cubicBezTo>
                    <a:pt x="37970" y="24395"/>
                    <a:pt x="37916" y="24556"/>
                    <a:pt x="37830" y="24791"/>
                  </a:cubicBezTo>
                  <a:cubicBezTo>
                    <a:pt x="38059" y="24702"/>
                    <a:pt x="38084" y="24541"/>
                    <a:pt x="38152" y="24430"/>
                  </a:cubicBezTo>
                  <a:cubicBezTo>
                    <a:pt x="38231" y="24302"/>
                    <a:pt x="38291" y="24160"/>
                    <a:pt x="38395" y="23952"/>
                  </a:cubicBezTo>
                  <a:cubicBezTo>
                    <a:pt x="38441" y="24106"/>
                    <a:pt x="38473" y="24188"/>
                    <a:pt x="38488" y="24274"/>
                  </a:cubicBezTo>
                  <a:cubicBezTo>
                    <a:pt x="38570" y="24727"/>
                    <a:pt x="38644" y="25184"/>
                    <a:pt x="38723" y="25638"/>
                  </a:cubicBezTo>
                  <a:cubicBezTo>
                    <a:pt x="38802" y="26123"/>
                    <a:pt x="38730" y="26588"/>
                    <a:pt x="38584" y="27056"/>
                  </a:cubicBezTo>
                  <a:cubicBezTo>
                    <a:pt x="38195" y="28341"/>
                    <a:pt x="37680" y="29573"/>
                    <a:pt x="36988" y="30727"/>
                  </a:cubicBezTo>
                  <a:cubicBezTo>
                    <a:pt x="36849" y="30962"/>
                    <a:pt x="36724" y="31209"/>
                    <a:pt x="36609" y="31455"/>
                  </a:cubicBezTo>
                  <a:cubicBezTo>
                    <a:pt x="36556" y="31569"/>
                    <a:pt x="36545" y="31702"/>
                    <a:pt x="36599" y="31859"/>
                  </a:cubicBezTo>
                  <a:cubicBezTo>
                    <a:pt x="37052" y="31112"/>
                    <a:pt x="37505" y="30366"/>
                    <a:pt x="37980" y="29588"/>
                  </a:cubicBezTo>
                  <a:cubicBezTo>
                    <a:pt x="38095" y="30127"/>
                    <a:pt x="38092" y="31470"/>
                    <a:pt x="37985" y="32116"/>
                  </a:cubicBezTo>
                  <a:cubicBezTo>
                    <a:pt x="37757" y="32228"/>
                    <a:pt x="37520" y="32268"/>
                    <a:pt x="37281" y="32268"/>
                  </a:cubicBezTo>
                  <a:cubicBezTo>
                    <a:pt x="37099" y="32268"/>
                    <a:pt x="36916" y="32245"/>
                    <a:pt x="36734" y="32212"/>
                  </a:cubicBezTo>
                  <a:cubicBezTo>
                    <a:pt x="36213" y="32120"/>
                    <a:pt x="35770" y="31852"/>
                    <a:pt x="35384" y="31502"/>
                  </a:cubicBezTo>
                  <a:cubicBezTo>
                    <a:pt x="35095" y="31238"/>
                    <a:pt x="35077" y="31023"/>
                    <a:pt x="35288" y="30684"/>
                  </a:cubicBezTo>
                  <a:cubicBezTo>
                    <a:pt x="35674" y="30056"/>
                    <a:pt x="36056" y="29426"/>
                    <a:pt x="36455" y="28809"/>
                  </a:cubicBezTo>
                  <a:cubicBezTo>
                    <a:pt x="37016" y="27948"/>
                    <a:pt x="37177" y="27041"/>
                    <a:pt x="36831" y="26067"/>
                  </a:cubicBezTo>
                  <a:cubicBezTo>
                    <a:pt x="36995" y="25805"/>
                    <a:pt x="37152" y="25552"/>
                    <a:pt x="37313" y="25299"/>
                  </a:cubicBezTo>
                  <a:cubicBezTo>
                    <a:pt x="37288" y="25277"/>
                    <a:pt x="37266" y="25259"/>
                    <a:pt x="37241" y="25241"/>
                  </a:cubicBezTo>
                  <a:cubicBezTo>
                    <a:pt x="37159" y="25334"/>
                    <a:pt x="37073" y="25424"/>
                    <a:pt x="36995" y="25523"/>
                  </a:cubicBezTo>
                  <a:cubicBezTo>
                    <a:pt x="36920" y="25612"/>
                    <a:pt x="36856" y="25713"/>
                    <a:pt x="36767" y="25831"/>
                  </a:cubicBezTo>
                  <a:cubicBezTo>
                    <a:pt x="36406" y="25395"/>
                    <a:pt x="36059" y="24974"/>
                    <a:pt x="35709" y="24559"/>
                  </a:cubicBezTo>
                  <a:cubicBezTo>
                    <a:pt x="35563" y="24388"/>
                    <a:pt x="35423" y="24216"/>
                    <a:pt x="35267" y="24059"/>
                  </a:cubicBezTo>
                  <a:cubicBezTo>
                    <a:pt x="34995" y="23795"/>
                    <a:pt x="34856" y="23484"/>
                    <a:pt x="34802" y="23110"/>
                  </a:cubicBezTo>
                  <a:cubicBezTo>
                    <a:pt x="34777" y="22920"/>
                    <a:pt x="34806" y="22774"/>
                    <a:pt x="34924" y="22638"/>
                  </a:cubicBezTo>
                  <a:cubicBezTo>
                    <a:pt x="35117" y="22420"/>
                    <a:pt x="35292" y="22177"/>
                    <a:pt x="35513" y="21995"/>
                  </a:cubicBezTo>
                  <a:cubicBezTo>
                    <a:pt x="36052" y="21556"/>
                    <a:pt x="36463" y="21010"/>
                    <a:pt x="36838" y="20435"/>
                  </a:cubicBezTo>
                  <a:cubicBezTo>
                    <a:pt x="36991" y="20199"/>
                    <a:pt x="37177" y="20067"/>
                    <a:pt x="37441" y="20006"/>
                  </a:cubicBezTo>
                  <a:cubicBezTo>
                    <a:pt x="37795" y="19927"/>
                    <a:pt x="38148" y="19856"/>
                    <a:pt x="38491" y="19749"/>
                  </a:cubicBezTo>
                  <a:cubicBezTo>
                    <a:pt x="38816" y="19649"/>
                    <a:pt x="39142" y="19531"/>
                    <a:pt x="39442" y="19370"/>
                  </a:cubicBezTo>
                  <a:cubicBezTo>
                    <a:pt x="39923" y="19113"/>
                    <a:pt x="40380" y="18806"/>
                    <a:pt x="40852" y="18531"/>
                  </a:cubicBezTo>
                  <a:cubicBezTo>
                    <a:pt x="40962" y="18466"/>
                    <a:pt x="41095" y="18440"/>
                    <a:pt x="41216" y="18400"/>
                  </a:cubicBezTo>
                  <a:close/>
                  <a:moveTo>
                    <a:pt x="16346" y="15292"/>
                  </a:moveTo>
                  <a:lnTo>
                    <a:pt x="16346" y="15292"/>
                  </a:lnTo>
                  <a:cubicBezTo>
                    <a:pt x="16546" y="15417"/>
                    <a:pt x="16767" y="15538"/>
                    <a:pt x="16971" y="15681"/>
                  </a:cubicBezTo>
                  <a:cubicBezTo>
                    <a:pt x="17807" y="16274"/>
                    <a:pt x="18642" y="16878"/>
                    <a:pt x="19478" y="17474"/>
                  </a:cubicBezTo>
                  <a:cubicBezTo>
                    <a:pt x="20399" y="18131"/>
                    <a:pt x="21314" y="18795"/>
                    <a:pt x="22138" y="19577"/>
                  </a:cubicBezTo>
                  <a:cubicBezTo>
                    <a:pt x="22710" y="20120"/>
                    <a:pt x="23302" y="20638"/>
                    <a:pt x="23917" y="21134"/>
                  </a:cubicBezTo>
                  <a:cubicBezTo>
                    <a:pt x="24231" y="21388"/>
                    <a:pt x="24606" y="21567"/>
                    <a:pt x="24963" y="21788"/>
                  </a:cubicBezTo>
                  <a:cubicBezTo>
                    <a:pt x="24914" y="21838"/>
                    <a:pt x="24831" y="21923"/>
                    <a:pt x="24721" y="22038"/>
                  </a:cubicBezTo>
                  <a:cubicBezTo>
                    <a:pt x="24860" y="22156"/>
                    <a:pt x="24974" y="22256"/>
                    <a:pt x="25089" y="22348"/>
                  </a:cubicBezTo>
                  <a:cubicBezTo>
                    <a:pt x="25824" y="22942"/>
                    <a:pt x="26552" y="23538"/>
                    <a:pt x="27092" y="24331"/>
                  </a:cubicBezTo>
                  <a:cubicBezTo>
                    <a:pt x="27188" y="24470"/>
                    <a:pt x="27320" y="24584"/>
                    <a:pt x="27428" y="24717"/>
                  </a:cubicBezTo>
                  <a:cubicBezTo>
                    <a:pt x="27822" y="25194"/>
                    <a:pt x="28305" y="25395"/>
                    <a:pt x="28865" y="25395"/>
                  </a:cubicBezTo>
                  <a:cubicBezTo>
                    <a:pt x="28996" y="25395"/>
                    <a:pt x="29131" y="25384"/>
                    <a:pt x="29270" y="25363"/>
                  </a:cubicBezTo>
                  <a:cubicBezTo>
                    <a:pt x="29656" y="25302"/>
                    <a:pt x="30052" y="25281"/>
                    <a:pt x="30442" y="25266"/>
                  </a:cubicBezTo>
                  <a:cubicBezTo>
                    <a:pt x="30445" y="25266"/>
                    <a:pt x="30449" y="25266"/>
                    <a:pt x="30452" y="25266"/>
                  </a:cubicBezTo>
                  <a:cubicBezTo>
                    <a:pt x="30577" y="25266"/>
                    <a:pt x="30706" y="25329"/>
                    <a:pt x="30831" y="25424"/>
                  </a:cubicBezTo>
                  <a:cubicBezTo>
                    <a:pt x="30765" y="25426"/>
                    <a:pt x="30699" y="25438"/>
                    <a:pt x="30634" y="25438"/>
                  </a:cubicBezTo>
                  <a:cubicBezTo>
                    <a:pt x="30608" y="25438"/>
                    <a:pt x="30582" y="25436"/>
                    <a:pt x="30556" y="25431"/>
                  </a:cubicBezTo>
                  <a:cubicBezTo>
                    <a:pt x="30445" y="25409"/>
                    <a:pt x="30336" y="25399"/>
                    <a:pt x="30229" y="25399"/>
                  </a:cubicBezTo>
                  <a:cubicBezTo>
                    <a:pt x="29892" y="25399"/>
                    <a:pt x="29574" y="25497"/>
                    <a:pt x="29259" y="25638"/>
                  </a:cubicBezTo>
                  <a:cubicBezTo>
                    <a:pt x="29120" y="25698"/>
                    <a:pt x="28967" y="25741"/>
                    <a:pt x="28835" y="25816"/>
                  </a:cubicBezTo>
                  <a:cubicBezTo>
                    <a:pt x="28707" y="25888"/>
                    <a:pt x="28578" y="25929"/>
                    <a:pt x="28445" y="25929"/>
                  </a:cubicBezTo>
                  <a:cubicBezTo>
                    <a:pt x="28351" y="25929"/>
                    <a:pt x="28255" y="25908"/>
                    <a:pt x="28156" y="25863"/>
                  </a:cubicBezTo>
                  <a:lnTo>
                    <a:pt x="28156" y="25863"/>
                  </a:lnTo>
                  <a:cubicBezTo>
                    <a:pt x="28095" y="26067"/>
                    <a:pt x="28220" y="26156"/>
                    <a:pt x="28316" y="26234"/>
                  </a:cubicBezTo>
                  <a:cubicBezTo>
                    <a:pt x="28959" y="26759"/>
                    <a:pt x="29435" y="27430"/>
                    <a:pt x="29945" y="28077"/>
                  </a:cubicBezTo>
                  <a:cubicBezTo>
                    <a:pt x="30121" y="28302"/>
                    <a:pt x="30367" y="28467"/>
                    <a:pt x="30595" y="28670"/>
                  </a:cubicBezTo>
                  <a:cubicBezTo>
                    <a:pt x="30535" y="28766"/>
                    <a:pt x="30456" y="28891"/>
                    <a:pt x="30584" y="29037"/>
                  </a:cubicBezTo>
                  <a:cubicBezTo>
                    <a:pt x="30927" y="29420"/>
                    <a:pt x="31245" y="29827"/>
                    <a:pt x="31613" y="30181"/>
                  </a:cubicBezTo>
                  <a:cubicBezTo>
                    <a:pt x="32006" y="30562"/>
                    <a:pt x="32506" y="30752"/>
                    <a:pt x="33063" y="30752"/>
                  </a:cubicBezTo>
                  <a:cubicBezTo>
                    <a:pt x="33324" y="30748"/>
                    <a:pt x="33566" y="30691"/>
                    <a:pt x="33759" y="30430"/>
                  </a:cubicBezTo>
                  <a:cubicBezTo>
                    <a:pt x="33697" y="30419"/>
                    <a:pt x="33655" y="30401"/>
                    <a:pt x="33625" y="30401"/>
                  </a:cubicBezTo>
                  <a:cubicBezTo>
                    <a:pt x="33616" y="30401"/>
                    <a:pt x="33609" y="30402"/>
                    <a:pt x="33602" y="30405"/>
                  </a:cubicBezTo>
                  <a:cubicBezTo>
                    <a:pt x="33420" y="30477"/>
                    <a:pt x="33242" y="30510"/>
                    <a:pt x="33069" y="30510"/>
                  </a:cubicBezTo>
                  <a:cubicBezTo>
                    <a:pt x="32743" y="30510"/>
                    <a:pt x="32431" y="30395"/>
                    <a:pt x="32131" y="30216"/>
                  </a:cubicBezTo>
                  <a:cubicBezTo>
                    <a:pt x="31624" y="29916"/>
                    <a:pt x="31238" y="29495"/>
                    <a:pt x="30888" y="29006"/>
                  </a:cubicBezTo>
                  <a:cubicBezTo>
                    <a:pt x="30970" y="28963"/>
                    <a:pt x="31013" y="28927"/>
                    <a:pt x="31059" y="28920"/>
                  </a:cubicBezTo>
                  <a:cubicBezTo>
                    <a:pt x="31545" y="28841"/>
                    <a:pt x="32049" y="28816"/>
                    <a:pt x="32520" y="28684"/>
                  </a:cubicBezTo>
                  <a:cubicBezTo>
                    <a:pt x="32639" y="28650"/>
                    <a:pt x="32750" y="28635"/>
                    <a:pt x="32856" y="28635"/>
                  </a:cubicBezTo>
                  <a:cubicBezTo>
                    <a:pt x="33119" y="28635"/>
                    <a:pt x="33351" y="28731"/>
                    <a:pt x="33588" y="28874"/>
                  </a:cubicBezTo>
                  <a:cubicBezTo>
                    <a:pt x="33652" y="28912"/>
                    <a:pt x="33713" y="28959"/>
                    <a:pt x="33856" y="29062"/>
                  </a:cubicBezTo>
                  <a:cubicBezTo>
                    <a:pt x="33792" y="28706"/>
                    <a:pt x="33595" y="28617"/>
                    <a:pt x="33391" y="28552"/>
                  </a:cubicBezTo>
                  <a:cubicBezTo>
                    <a:pt x="33087" y="28455"/>
                    <a:pt x="32777" y="28400"/>
                    <a:pt x="32462" y="28400"/>
                  </a:cubicBezTo>
                  <a:cubicBezTo>
                    <a:pt x="32301" y="28400"/>
                    <a:pt x="32138" y="28415"/>
                    <a:pt x="31974" y="28445"/>
                  </a:cubicBezTo>
                  <a:cubicBezTo>
                    <a:pt x="31774" y="28484"/>
                    <a:pt x="31567" y="28495"/>
                    <a:pt x="31363" y="28505"/>
                  </a:cubicBezTo>
                  <a:cubicBezTo>
                    <a:pt x="31331" y="28507"/>
                    <a:pt x="31300" y="28508"/>
                    <a:pt x="31268" y="28508"/>
                  </a:cubicBezTo>
                  <a:cubicBezTo>
                    <a:pt x="30794" y="28508"/>
                    <a:pt x="30411" y="28302"/>
                    <a:pt x="30103" y="27931"/>
                  </a:cubicBezTo>
                  <a:cubicBezTo>
                    <a:pt x="29995" y="27798"/>
                    <a:pt x="29888" y="27666"/>
                    <a:pt x="29781" y="27534"/>
                  </a:cubicBezTo>
                  <a:cubicBezTo>
                    <a:pt x="29388" y="27063"/>
                    <a:pt x="28999" y="26591"/>
                    <a:pt x="28585" y="26095"/>
                  </a:cubicBezTo>
                  <a:cubicBezTo>
                    <a:pt x="28685" y="26041"/>
                    <a:pt x="28781" y="25977"/>
                    <a:pt x="28888" y="25938"/>
                  </a:cubicBezTo>
                  <a:cubicBezTo>
                    <a:pt x="29096" y="25863"/>
                    <a:pt x="29317" y="25816"/>
                    <a:pt x="29521" y="25727"/>
                  </a:cubicBezTo>
                  <a:cubicBezTo>
                    <a:pt x="29809" y="25599"/>
                    <a:pt x="30100" y="25544"/>
                    <a:pt x="30392" y="25544"/>
                  </a:cubicBezTo>
                  <a:cubicBezTo>
                    <a:pt x="30673" y="25544"/>
                    <a:pt x="30953" y="25595"/>
                    <a:pt x="31231" y="25681"/>
                  </a:cubicBezTo>
                  <a:cubicBezTo>
                    <a:pt x="32002" y="25912"/>
                    <a:pt x="32745" y="26223"/>
                    <a:pt x="33388" y="26734"/>
                  </a:cubicBezTo>
                  <a:cubicBezTo>
                    <a:pt x="33456" y="26784"/>
                    <a:pt x="33531" y="26823"/>
                    <a:pt x="33609" y="26859"/>
                  </a:cubicBezTo>
                  <a:cubicBezTo>
                    <a:pt x="33612" y="26861"/>
                    <a:pt x="33616" y="26862"/>
                    <a:pt x="33621" y="26862"/>
                  </a:cubicBezTo>
                  <a:cubicBezTo>
                    <a:pt x="33644" y="26862"/>
                    <a:pt x="33683" y="26841"/>
                    <a:pt x="33752" y="26820"/>
                  </a:cubicBezTo>
                  <a:cubicBezTo>
                    <a:pt x="33691" y="26748"/>
                    <a:pt x="33656" y="26680"/>
                    <a:pt x="33595" y="26641"/>
                  </a:cubicBezTo>
                  <a:cubicBezTo>
                    <a:pt x="32702" y="26062"/>
                    <a:pt x="31781" y="25534"/>
                    <a:pt x="30788" y="25145"/>
                  </a:cubicBezTo>
                  <a:cubicBezTo>
                    <a:pt x="30519" y="25040"/>
                    <a:pt x="30244" y="24999"/>
                    <a:pt x="29967" y="24999"/>
                  </a:cubicBezTo>
                  <a:cubicBezTo>
                    <a:pt x="29700" y="24999"/>
                    <a:pt x="29431" y="25037"/>
                    <a:pt x="29167" y="25091"/>
                  </a:cubicBezTo>
                  <a:cubicBezTo>
                    <a:pt x="29036" y="25118"/>
                    <a:pt x="28911" y="25132"/>
                    <a:pt x="28790" y="25132"/>
                  </a:cubicBezTo>
                  <a:cubicBezTo>
                    <a:pt x="28380" y="25132"/>
                    <a:pt x="28026" y="24974"/>
                    <a:pt x="27716" y="24648"/>
                  </a:cubicBezTo>
                  <a:cubicBezTo>
                    <a:pt x="27624" y="24552"/>
                    <a:pt x="27517" y="24463"/>
                    <a:pt x="27431" y="24356"/>
                  </a:cubicBezTo>
                  <a:cubicBezTo>
                    <a:pt x="26767" y="23542"/>
                    <a:pt x="25999" y="22838"/>
                    <a:pt x="25178" y="22188"/>
                  </a:cubicBezTo>
                  <a:cubicBezTo>
                    <a:pt x="25142" y="22159"/>
                    <a:pt x="25124" y="22109"/>
                    <a:pt x="25081" y="22038"/>
                  </a:cubicBezTo>
                  <a:cubicBezTo>
                    <a:pt x="25511" y="21981"/>
                    <a:pt x="25934" y="21931"/>
                    <a:pt x="26351" y="21931"/>
                  </a:cubicBezTo>
                  <a:cubicBezTo>
                    <a:pt x="26817" y="21931"/>
                    <a:pt x="27275" y="21993"/>
                    <a:pt x="27731" y="22174"/>
                  </a:cubicBezTo>
                  <a:cubicBezTo>
                    <a:pt x="27967" y="22266"/>
                    <a:pt x="28231" y="22320"/>
                    <a:pt x="28481" y="22327"/>
                  </a:cubicBezTo>
                  <a:cubicBezTo>
                    <a:pt x="29310" y="22348"/>
                    <a:pt x="30116" y="22502"/>
                    <a:pt x="30913" y="22716"/>
                  </a:cubicBezTo>
                  <a:cubicBezTo>
                    <a:pt x="31024" y="22746"/>
                    <a:pt x="31138" y="22767"/>
                    <a:pt x="31257" y="22767"/>
                  </a:cubicBezTo>
                  <a:cubicBezTo>
                    <a:pt x="31323" y="22767"/>
                    <a:pt x="31391" y="22761"/>
                    <a:pt x="31459" y="22745"/>
                  </a:cubicBezTo>
                  <a:cubicBezTo>
                    <a:pt x="31356" y="22702"/>
                    <a:pt x="31256" y="22648"/>
                    <a:pt x="31149" y="22617"/>
                  </a:cubicBezTo>
                  <a:cubicBezTo>
                    <a:pt x="30309" y="22355"/>
                    <a:pt x="29460" y="22167"/>
                    <a:pt x="28578" y="22152"/>
                  </a:cubicBezTo>
                  <a:cubicBezTo>
                    <a:pt x="28260" y="22145"/>
                    <a:pt x="27942" y="22034"/>
                    <a:pt x="27624" y="21970"/>
                  </a:cubicBezTo>
                  <a:cubicBezTo>
                    <a:pt x="27292" y="21902"/>
                    <a:pt x="26960" y="21820"/>
                    <a:pt x="26624" y="21770"/>
                  </a:cubicBezTo>
                  <a:cubicBezTo>
                    <a:pt x="26234" y="21709"/>
                    <a:pt x="25842" y="21684"/>
                    <a:pt x="25453" y="21631"/>
                  </a:cubicBezTo>
                  <a:cubicBezTo>
                    <a:pt x="24871" y="21552"/>
                    <a:pt x="24374" y="21295"/>
                    <a:pt x="23971" y="20873"/>
                  </a:cubicBezTo>
                  <a:cubicBezTo>
                    <a:pt x="22707" y="19548"/>
                    <a:pt x="21185" y="18549"/>
                    <a:pt x="19735" y="17456"/>
                  </a:cubicBezTo>
                  <a:cubicBezTo>
                    <a:pt x="19603" y="17356"/>
                    <a:pt x="19471" y="17260"/>
                    <a:pt x="19264" y="17110"/>
                  </a:cubicBezTo>
                  <a:lnTo>
                    <a:pt x="19264" y="17110"/>
                  </a:lnTo>
                  <a:cubicBezTo>
                    <a:pt x="19714" y="17145"/>
                    <a:pt x="20038" y="17274"/>
                    <a:pt x="20353" y="17435"/>
                  </a:cubicBezTo>
                  <a:cubicBezTo>
                    <a:pt x="20760" y="17638"/>
                    <a:pt x="21176" y="17776"/>
                    <a:pt x="21636" y="17776"/>
                  </a:cubicBezTo>
                  <a:cubicBezTo>
                    <a:pt x="21669" y="17776"/>
                    <a:pt x="21702" y="17776"/>
                    <a:pt x="21735" y="17774"/>
                  </a:cubicBezTo>
                  <a:cubicBezTo>
                    <a:pt x="21743" y="17774"/>
                    <a:pt x="21752" y="17774"/>
                    <a:pt x="21760" y="17774"/>
                  </a:cubicBezTo>
                  <a:cubicBezTo>
                    <a:pt x="21966" y="17774"/>
                    <a:pt x="22175" y="17862"/>
                    <a:pt x="22381" y="17906"/>
                  </a:cubicBezTo>
                  <a:cubicBezTo>
                    <a:pt x="22667" y="17970"/>
                    <a:pt x="22949" y="18074"/>
                    <a:pt x="23231" y="18088"/>
                  </a:cubicBezTo>
                  <a:cubicBezTo>
                    <a:pt x="23970" y="18124"/>
                    <a:pt x="24708" y="18182"/>
                    <a:pt x="25449" y="18182"/>
                  </a:cubicBezTo>
                  <a:cubicBezTo>
                    <a:pt x="25822" y="18182"/>
                    <a:pt x="26196" y="18167"/>
                    <a:pt x="26570" y="18127"/>
                  </a:cubicBezTo>
                  <a:cubicBezTo>
                    <a:pt x="26613" y="18123"/>
                    <a:pt x="26656" y="18120"/>
                    <a:pt x="26699" y="18120"/>
                  </a:cubicBezTo>
                  <a:cubicBezTo>
                    <a:pt x="26892" y="18120"/>
                    <a:pt x="27093" y="18163"/>
                    <a:pt x="27274" y="18224"/>
                  </a:cubicBezTo>
                  <a:cubicBezTo>
                    <a:pt x="28763" y="18713"/>
                    <a:pt x="30152" y="19416"/>
                    <a:pt x="31474" y="20255"/>
                  </a:cubicBezTo>
                  <a:cubicBezTo>
                    <a:pt x="31788" y="20456"/>
                    <a:pt x="32056" y="20735"/>
                    <a:pt x="32328" y="20995"/>
                  </a:cubicBezTo>
                  <a:cubicBezTo>
                    <a:pt x="32442" y="21106"/>
                    <a:pt x="32513" y="21263"/>
                    <a:pt x="32631" y="21438"/>
                  </a:cubicBezTo>
                  <a:cubicBezTo>
                    <a:pt x="32430" y="21417"/>
                    <a:pt x="32299" y="21403"/>
                    <a:pt x="32172" y="21392"/>
                  </a:cubicBezTo>
                  <a:lnTo>
                    <a:pt x="32172" y="21392"/>
                  </a:lnTo>
                  <a:cubicBezTo>
                    <a:pt x="33062" y="21991"/>
                    <a:pt x="33653" y="22840"/>
                    <a:pt x="34034" y="23817"/>
                  </a:cubicBezTo>
                  <a:cubicBezTo>
                    <a:pt x="34342" y="24598"/>
                    <a:pt x="34578" y="25406"/>
                    <a:pt x="34799" y="26217"/>
                  </a:cubicBezTo>
                  <a:cubicBezTo>
                    <a:pt x="34895" y="26573"/>
                    <a:pt x="34881" y="26959"/>
                    <a:pt x="34906" y="27334"/>
                  </a:cubicBezTo>
                  <a:cubicBezTo>
                    <a:pt x="34977" y="28409"/>
                    <a:pt x="34642" y="29434"/>
                    <a:pt x="34484" y="30476"/>
                  </a:cubicBezTo>
                  <a:cubicBezTo>
                    <a:pt x="34392" y="31091"/>
                    <a:pt x="33970" y="31516"/>
                    <a:pt x="33513" y="31884"/>
                  </a:cubicBezTo>
                  <a:cubicBezTo>
                    <a:pt x="33099" y="32212"/>
                    <a:pt x="32656" y="32509"/>
                    <a:pt x="32203" y="32787"/>
                  </a:cubicBezTo>
                  <a:cubicBezTo>
                    <a:pt x="31977" y="32927"/>
                    <a:pt x="31710" y="33037"/>
                    <a:pt x="31445" y="33080"/>
                  </a:cubicBezTo>
                  <a:cubicBezTo>
                    <a:pt x="30973" y="33155"/>
                    <a:pt x="30492" y="33169"/>
                    <a:pt x="30013" y="33209"/>
                  </a:cubicBezTo>
                  <a:cubicBezTo>
                    <a:pt x="29724" y="33230"/>
                    <a:pt x="29435" y="33248"/>
                    <a:pt x="29145" y="33262"/>
                  </a:cubicBezTo>
                  <a:cubicBezTo>
                    <a:pt x="29027" y="33267"/>
                    <a:pt x="28907" y="33278"/>
                    <a:pt x="28789" y="33278"/>
                  </a:cubicBezTo>
                  <a:cubicBezTo>
                    <a:pt x="28719" y="33278"/>
                    <a:pt x="28649" y="33274"/>
                    <a:pt x="28581" y="33262"/>
                  </a:cubicBezTo>
                  <a:cubicBezTo>
                    <a:pt x="27620" y="33087"/>
                    <a:pt x="26660" y="32916"/>
                    <a:pt x="25707" y="32713"/>
                  </a:cubicBezTo>
                  <a:cubicBezTo>
                    <a:pt x="24995" y="32563"/>
                    <a:pt x="24378" y="32227"/>
                    <a:pt x="23778" y="31795"/>
                  </a:cubicBezTo>
                  <a:cubicBezTo>
                    <a:pt x="23135" y="31338"/>
                    <a:pt x="22624" y="30784"/>
                    <a:pt x="22138" y="30188"/>
                  </a:cubicBezTo>
                  <a:cubicBezTo>
                    <a:pt x="21899" y="29894"/>
                    <a:pt x="21652" y="29609"/>
                    <a:pt x="21382" y="29345"/>
                  </a:cubicBezTo>
                  <a:cubicBezTo>
                    <a:pt x="21189" y="29156"/>
                    <a:pt x="20967" y="28976"/>
                    <a:pt x="20731" y="28856"/>
                  </a:cubicBezTo>
                  <a:cubicBezTo>
                    <a:pt x="20213" y="28584"/>
                    <a:pt x="19803" y="28209"/>
                    <a:pt x="19488" y="27730"/>
                  </a:cubicBezTo>
                  <a:cubicBezTo>
                    <a:pt x="19071" y="27099"/>
                    <a:pt x="18653" y="26452"/>
                    <a:pt x="18575" y="25684"/>
                  </a:cubicBezTo>
                  <a:cubicBezTo>
                    <a:pt x="18478" y="24745"/>
                    <a:pt x="18460" y="23799"/>
                    <a:pt x="18682" y="22870"/>
                  </a:cubicBezTo>
                  <a:cubicBezTo>
                    <a:pt x="18796" y="22395"/>
                    <a:pt x="18949" y="21952"/>
                    <a:pt x="19442" y="21712"/>
                  </a:cubicBezTo>
                  <a:cubicBezTo>
                    <a:pt x="19735" y="21570"/>
                    <a:pt x="19824" y="21295"/>
                    <a:pt x="19799" y="20974"/>
                  </a:cubicBezTo>
                  <a:cubicBezTo>
                    <a:pt x="19735" y="20242"/>
                    <a:pt x="19460" y="19577"/>
                    <a:pt x="19099" y="18948"/>
                  </a:cubicBezTo>
                  <a:cubicBezTo>
                    <a:pt x="18853" y="18524"/>
                    <a:pt x="18557" y="18127"/>
                    <a:pt x="18217" y="17624"/>
                  </a:cubicBezTo>
                  <a:lnTo>
                    <a:pt x="18217" y="17624"/>
                  </a:lnTo>
                  <a:cubicBezTo>
                    <a:pt x="18371" y="17702"/>
                    <a:pt x="18435" y="17727"/>
                    <a:pt x="18492" y="17766"/>
                  </a:cubicBezTo>
                  <a:cubicBezTo>
                    <a:pt x="19160" y="18216"/>
                    <a:pt x="19831" y="18659"/>
                    <a:pt x="20488" y="19127"/>
                  </a:cubicBezTo>
                  <a:cubicBezTo>
                    <a:pt x="20860" y="19395"/>
                    <a:pt x="21214" y="19695"/>
                    <a:pt x="21556" y="20003"/>
                  </a:cubicBezTo>
                  <a:cubicBezTo>
                    <a:pt x="21888" y="20298"/>
                    <a:pt x="22192" y="20631"/>
                    <a:pt x="22514" y="20934"/>
                  </a:cubicBezTo>
                  <a:cubicBezTo>
                    <a:pt x="22971" y="21370"/>
                    <a:pt x="23206" y="21880"/>
                    <a:pt x="23242" y="22523"/>
                  </a:cubicBezTo>
                  <a:cubicBezTo>
                    <a:pt x="23274" y="23134"/>
                    <a:pt x="23403" y="23741"/>
                    <a:pt x="23513" y="24348"/>
                  </a:cubicBezTo>
                  <a:cubicBezTo>
                    <a:pt x="23602" y="24838"/>
                    <a:pt x="23620" y="24934"/>
                    <a:pt x="23528" y="25419"/>
                  </a:cubicBezTo>
                  <a:cubicBezTo>
                    <a:pt x="23114" y="25574"/>
                    <a:pt x="22671" y="25759"/>
                    <a:pt x="22214" y="25891"/>
                  </a:cubicBezTo>
                  <a:cubicBezTo>
                    <a:pt x="22080" y="25930"/>
                    <a:pt x="21950" y="25948"/>
                    <a:pt x="21823" y="25948"/>
                  </a:cubicBezTo>
                  <a:cubicBezTo>
                    <a:pt x="21442" y="25948"/>
                    <a:pt x="21090" y="25786"/>
                    <a:pt x="20764" y="25556"/>
                  </a:cubicBezTo>
                  <a:cubicBezTo>
                    <a:pt x="20624" y="25455"/>
                    <a:pt x="20503" y="25334"/>
                    <a:pt x="20353" y="25202"/>
                  </a:cubicBezTo>
                  <a:lnTo>
                    <a:pt x="20353" y="25202"/>
                  </a:lnTo>
                  <a:cubicBezTo>
                    <a:pt x="20585" y="25724"/>
                    <a:pt x="21113" y="26077"/>
                    <a:pt x="21721" y="26177"/>
                  </a:cubicBezTo>
                  <a:cubicBezTo>
                    <a:pt x="21802" y="26190"/>
                    <a:pt x="21880" y="26196"/>
                    <a:pt x="21958" y="26196"/>
                  </a:cubicBezTo>
                  <a:cubicBezTo>
                    <a:pt x="22473" y="26196"/>
                    <a:pt x="22927" y="25933"/>
                    <a:pt x="23449" y="25731"/>
                  </a:cubicBezTo>
                  <a:lnTo>
                    <a:pt x="23449" y="25731"/>
                  </a:lnTo>
                  <a:cubicBezTo>
                    <a:pt x="23409" y="25902"/>
                    <a:pt x="23399" y="26031"/>
                    <a:pt x="23356" y="26145"/>
                  </a:cubicBezTo>
                  <a:cubicBezTo>
                    <a:pt x="23088" y="26852"/>
                    <a:pt x="23020" y="27573"/>
                    <a:pt x="23157" y="28320"/>
                  </a:cubicBezTo>
                  <a:cubicBezTo>
                    <a:pt x="23217" y="28638"/>
                    <a:pt x="23224" y="28966"/>
                    <a:pt x="23246" y="29291"/>
                  </a:cubicBezTo>
                  <a:cubicBezTo>
                    <a:pt x="23264" y="29570"/>
                    <a:pt x="23231" y="29838"/>
                    <a:pt x="23085" y="30084"/>
                  </a:cubicBezTo>
                  <a:cubicBezTo>
                    <a:pt x="23007" y="30212"/>
                    <a:pt x="22956" y="30359"/>
                    <a:pt x="22867" y="30559"/>
                  </a:cubicBezTo>
                  <a:cubicBezTo>
                    <a:pt x="23295" y="30224"/>
                    <a:pt x="23478" y="29859"/>
                    <a:pt x="23478" y="29352"/>
                  </a:cubicBezTo>
                  <a:cubicBezTo>
                    <a:pt x="23478" y="28923"/>
                    <a:pt x="23460" y="28495"/>
                    <a:pt x="23424" y="28070"/>
                  </a:cubicBezTo>
                  <a:cubicBezTo>
                    <a:pt x="23385" y="27534"/>
                    <a:pt x="23396" y="27013"/>
                    <a:pt x="23553" y="26491"/>
                  </a:cubicBezTo>
                  <a:cubicBezTo>
                    <a:pt x="23856" y="25467"/>
                    <a:pt x="23889" y="24434"/>
                    <a:pt x="23628" y="23395"/>
                  </a:cubicBezTo>
                  <a:cubicBezTo>
                    <a:pt x="23599" y="23277"/>
                    <a:pt x="23581" y="23159"/>
                    <a:pt x="23567" y="23041"/>
                  </a:cubicBezTo>
                  <a:cubicBezTo>
                    <a:pt x="23559" y="23006"/>
                    <a:pt x="23574" y="22973"/>
                    <a:pt x="23577" y="22938"/>
                  </a:cubicBezTo>
                  <a:cubicBezTo>
                    <a:pt x="24019" y="22661"/>
                    <a:pt x="24021" y="22660"/>
                    <a:pt x="23925" y="22239"/>
                  </a:cubicBezTo>
                  <a:lnTo>
                    <a:pt x="23925" y="22239"/>
                  </a:lnTo>
                  <a:cubicBezTo>
                    <a:pt x="23784" y="22195"/>
                    <a:pt x="23643" y="22150"/>
                    <a:pt x="23488" y="22098"/>
                  </a:cubicBezTo>
                  <a:cubicBezTo>
                    <a:pt x="23478" y="22088"/>
                    <a:pt x="23442" y="22063"/>
                    <a:pt x="23439" y="22034"/>
                  </a:cubicBezTo>
                  <a:cubicBezTo>
                    <a:pt x="23324" y="21399"/>
                    <a:pt x="22917" y="20970"/>
                    <a:pt x="22428" y="20598"/>
                  </a:cubicBezTo>
                  <a:cubicBezTo>
                    <a:pt x="22402" y="20577"/>
                    <a:pt x="22371" y="20560"/>
                    <a:pt x="22349" y="20534"/>
                  </a:cubicBezTo>
                  <a:cubicBezTo>
                    <a:pt x="21306" y="19424"/>
                    <a:pt x="20035" y="18610"/>
                    <a:pt x="18814" y="17724"/>
                  </a:cubicBezTo>
                  <a:cubicBezTo>
                    <a:pt x="18593" y="17563"/>
                    <a:pt x="18382" y="17388"/>
                    <a:pt x="18167" y="17213"/>
                  </a:cubicBezTo>
                  <a:cubicBezTo>
                    <a:pt x="17585" y="16738"/>
                    <a:pt x="17003" y="16260"/>
                    <a:pt x="16421" y="15781"/>
                  </a:cubicBezTo>
                  <a:cubicBezTo>
                    <a:pt x="16274" y="15660"/>
                    <a:pt x="16089" y="15549"/>
                    <a:pt x="16346" y="15292"/>
                  </a:cubicBezTo>
                  <a:close/>
                  <a:moveTo>
                    <a:pt x="45659" y="26416"/>
                  </a:moveTo>
                  <a:cubicBezTo>
                    <a:pt x="45991" y="26727"/>
                    <a:pt x="46266" y="27045"/>
                    <a:pt x="46459" y="27427"/>
                  </a:cubicBezTo>
                  <a:cubicBezTo>
                    <a:pt x="46620" y="27741"/>
                    <a:pt x="46598" y="28059"/>
                    <a:pt x="46466" y="28373"/>
                  </a:cubicBezTo>
                  <a:cubicBezTo>
                    <a:pt x="46394" y="28545"/>
                    <a:pt x="46291" y="28709"/>
                    <a:pt x="46238" y="28887"/>
                  </a:cubicBezTo>
                  <a:cubicBezTo>
                    <a:pt x="46177" y="29088"/>
                    <a:pt x="46048" y="29209"/>
                    <a:pt x="45862" y="29276"/>
                  </a:cubicBezTo>
                  <a:cubicBezTo>
                    <a:pt x="45145" y="29541"/>
                    <a:pt x="44563" y="30020"/>
                    <a:pt x="43980" y="30502"/>
                  </a:cubicBezTo>
                  <a:cubicBezTo>
                    <a:pt x="42948" y="31348"/>
                    <a:pt x="41884" y="32152"/>
                    <a:pt x="40716" y="32809"/>
                  </a:cubicBezTo>
                  <a:cubicBezTo>
                    <a:pt x="40570" y="32891"/>
                    <a:pt x="40416" y="32980"/>
                    <a:pt x="40259" y="33034"/>
                  </a:cubicBezTo>
                  <a:cubicBezTo>
                    <a:pt x="39856" y="33166"/>
                    <a:pt x="39445" y="33280"/>
                    <a:pt x="39038" y="33402"/>
                  </a:cubicBezTo>
                  <a:cubicBezTo>
                    <a:pt x="38855" y="32716"/>
                    <a:pt x="39030" y="32212"/>
                    <a:pt x="39538" y="31877"/>
                  </a:cubicBezTo>
                  <a:cubicBezTo>
                    <a:pt x="39827" y="31688"/>
                    <a:pt x="40138" y="31552"/>
                    <a:pt x="40492" y="31526"/>
                  </a:cubicBezTo>
                  <a:cubicBezTo>
                    <a:pt x="40998" y="31488"/>
                    <a:pt x="41344" y="31252"/>
                    <a:pt x="41516" y="30741"/>
                  </a:cubicBezTo>
                  <a:cubicBezTo>
                    <a:pt x="41627" y="30405"/>
                    <a:pt x="41820" y="30095"/>
                    <a:pt x="41984" y="29777"/>
                  </a:cubicBezTo>
                  <a:cubicBezTo>
                    <a:pt x="42020" y="29705"/>
                    <a:pt x="42081" y="29630"/>
                    <a:pt x="42148" y="29591"/>
                  </a:cubicBezTo>
                  <a:cubicBezTo>
                    <a:pt x="42523" y="29384"/>
                    <a:pt x="42895" y="29177"/>
                    <a:pt x="43345" y="29162"/>
                  </a:cubicBezTo>
                  <a:cubicBezTo>
                    <a:pt x="43998" y="29144"/>
                    <a:pt x="44534" y="28880"/>
                    <a:pt x="44919" y="28334"/>
                  </a:cubicBezTo>
                  <a:cubicBezTo>
                    <a:pt x="44948" y="28295"/>
                    <a:pt x="44984" y="28256"/>
                    <a:pt x="45016" y="28216"/>
                  </a:cubicBezTo>
                  <a:cubicBezTo>
                    <a:pt x="45623" y="27481"/>
                    <a:pt x="45659" y="27377"/>
                    <a:pt x="45659" y="26416"/>
                  </a:cubicBezTo>
                  <a:close/>
                  <a:moveTo>
                    <a:pt x="3971" y="38648"/>
                  </a:moveTo>
                  <a:cubicBezTo>
                    <a:pt x="4568" y="39680"/>
                    <a:pt x="5164" y="40712"/>
                    <a:pt x="5764" y="41747"/>
                  </a:cubicBezTo>
                  <a:cubicBezTo>
                    <a:pt x="4886" y="40862"/>
                    <a:pt x="4143" y="39898"/>
                    <a:pt x="3971" y="38648"/>
                  </a:cubicBezTo>
                  <a:close/>
                  <a:moveTo>
                    <a:pt x="19160" y="19810"/>
                  </a:moveTo>
                  <a:cubicBezTo>
                    <a:pt x="19260" y="20074"/>
                    <a:pt x="19346" y="20303"/>
                    <a:pt x="19450" y="20581"/>
                  </a:cubicBezTo>
                  <a:cubicBezTo>
                    <a:pt x="18610" y="20817"/>
                    <a:pt x="17999" y="21317"/>
                    <a:pt x="17381" y="21931"/>
                  </a:cubicBezTo>
                  <a:cubicBezTo>
                    <a:pt x="17564" y="21892"/>
                    <a:pt x="17678" y="21870"/>
                    <a:pt x="17795" y="21845"/>
                  </a:cubicBezTo>
                  <a:lnTo>
                    <a:pt x="17795" y="21845"/>
                  </a:lnTo>
                  <a:lnTo>
                    <a:pt x="17785" y="21859"/>
                  </a:lnTo>
                  <a:cubicBezTo>
                    <a:pt x="18235" y="21391"/>
                    <a:pt x="18814" y="21160"/>
                    <a:pt x="19407" y="20934"/>
                  </a:cubicBezTo>
                  <a:lnTo>
                    <a:pt x="19407" y="20934"/>
                  </a:lnTo>
                  <a:cubicBezTo>
                    <a:pt x="19510" y="21185"/>
                    <a:pt x="19424" y="21359"/>
                    <a:pt x="19267" y="21473"/>
                  </a:cubicBezTo>
                  <a:cubicBezTo>
                    <a:pt x="18553" y="21988"/>
                    <a:pt x="18321" y="22767"/>
                    <a:pt x="18181" y="23563"/>
                  </a:cubicBezTo>
                  <a:cubicBezTo>
                    <a:pt x="18021" y="24498"/>
                    <a:pt x="18017" y="25452"/>
                    <a:pt x="18410" y="26341"/>
                  </a:cubicBezTo>
                  <a:cubicBezTo>
                    <a:pt x="18653" y="26884"/>
                    <a:pt x="18949" y="27417"/>
                    <a:pt x="19300" y="27895"/>
                  </a:cubicBezTo>
                  <a:cubicBezTo>
                    <a:pt x="19685" y="28416"/>
                    <a:pt x="19778" y="28981"/>
                    <a:pt x="19742" y="29584"/>
                  </a:cubicBezTo>
                  <a:cubicBezTo>
                    <a:pt x="19714" y="30098"/>
                    <a:pt x="19689" y="30605"/>
                    <a:pt x="19796" y="31116"/>
                  </a:cubicBezTo>
                  <a:cubicBezTo>
                    <a:pt x="19849" y="31381"/>
                    <a:pt x="19842" y="31659"/>
                    <a:pt x="19870" y="31930"/>
                  </a:cubicBezTo>
                  <a:cubicBezTo>
                    <a:pt x="19885" y="32084"/>
                    <a:pt x="19906" y="32238"/>
                    <a:pt x="19942" y="32383"/>
                  </a:cubicBezTo>
                  <a:cubicBezTo>
                    <a:pt x="20071" y="32902"/>
                    <a:pt x="20206" y="33412"/>
                    <a:pt x="20332" y="33926"/>
                  </a:cubicBezTo>
                  <a:cubicBezTo>
                    <a:pt x="20446" y="34409"/>
                    <a:pt x="20363" y="34869"/>
                    <a:pt x="20157" y="35323"/>
                  </a:cubicBezTo>
                  <a:cubicBezTo>
                    <a:pt x="20121" y="34912"/>
                    <a:pt x="20131" y="34491"/>
                    <a:pt x="20038" y="34091"/>
                  </a:cubicBezTo>
                  <a:cubicBezTo>
                    <a:pt x="19946" y="33698"/>
                    <a:pt x="19750" y="33331"/>
                    <a:pt x="19542" y="32970"/>
                  </a:cubicBezTo>
                  <a:lnTo>
                    <a:pt x="19542" y="32970"/>
                  </a:lnTo>
                  <a:cubicBezTo>
                    <a:pt x="19585" y="33120"/>
                    <a:pt x="19617" y="33277"/>
                    <a:pt x="19678" y="33423"/>
                  </a:cubicBezTo>
                  <a:cubicBezTo>
                    <a:pt x="20035" y="34277"/>
                    <a:pt x="19928" y="35134"/>
                    <a:pt x="19707" y="35994"/>
                  </a:cubicBezTo>
                  <a:cubicBezTo>
                    <a:pt x="19649" y="36219"/>
                    <a:pt x="19506" y="36444"/>
                    <a:pt x="19728" y="36659"/>
                  </a:cubicBezTo>
                  <a:cubicBezTo>
                    <a:pt x="19732" y="37773"/>
                    <a:pt x="19774" y="38891"/>
                    <a:pt x="19235" y="39923"/>
                  </a:cubicBezTo>
                  <a:cubicBezTo>
                    <a:pt x="19025" y="40333"/>
                    <a:pt x="18713" y="40623"/>
                    <a:pt x="18293" y="40826"/>
                  </a:cubicBezTo>
                  <a:cubicBezTo>
                    <a:pt x="17907" y="41012"/>
                    <a:pt x="17531" y="41230"/>
                    <a:pt x="17195" y="41490"/>
                  </a:cubicBezTo>
                  <a:cubicBezTo>
                    <a:pt x="16671" y="41905"/>
                    <a:pt x="16056" y="42116"/>
                    <a:pt x="15453" y="42352"/>
                  </a:cubicBezTo>
                  <a:cubicBezTo>
                    <a:pt x="15209" y="42448"/>
                    <a:pt x="14931" y="42492"/>
                    <a:pt x="14645" y="42492"/>
                  </a:cubicBezTo>
                  <a:cubicBezTo>
                    <a:pt x="14200" y="42492"/>
                    <a:pt x="13737" y="42385"/>
                    <a:pt x="13360" y="42202"/>
                  </a:cubicBezTo>
                  <a:cubicBezTo>
                    <a:pt x="13332" y="42080"/>
                    <a:pt x="13343" y="41927"/>
                    <a:pt x="13271" y="41848"/>
                  </a:cubicBezTo>
                  <a:cubicBezTo>
                    <a:pt x="12907" y="41462"/>
                    <a:pt x="12714" y="40997"/>
                    <a:pt x="12600" y="40380"/>
                  </a:cubicBezTo>
                  <a:lnTo>
                    <a:pt x="12600" y="40380"/>
                  </a:lnTo>
                  <a:cubicBezTo>
                    <a:pt x="12443" y="40852"/>
                    <a:pt x="12679" y="41159"/>
                    <a:pt x="12732" y="41523"/>
                  </a:cubicBezTo>
                  <a:cubicBezTo>
                    <a:pt x="12521" y="41505"/>
                    <a:pt x="12443" y="41345"/>
                    <a:pt x="12339" y="41226"/>
                  </a:cubicBezTo>
                  <a:cubicBezTo>
                    <a:pt x="11889" y="40697"/>
                    <a:pt x="11603" y="40076"/>
                    <a:pt x="11385" y="39419"/>
                  </a:cubicBezTo>
                  <a:cubicBezTo>
                    <a:pt x="11311" y="39194"/>
                    <a:pt x="11235" y="38966"/>
                    <a:pt x="11171" y="38734"/>
                  </a:cubicBezTo>
                  <a:cubicBezTo>
                    <a:pt x="11014" y="38169"/>
                    <a:pt x="10793" y="37633"/>
                    <a:pt x="10507" y="37123"/>
                  </a:cubicBezTo>
                  <a:cubicBezTo>
                    <a:pt x="10182" y="36537"/>
                    <a:pt x="10068" y="35894"/>
                    <a:pt x="10096" y="35238"/>
                  </a:cubicBezTo>
                  <a:cubicBezTo>
                    <a:pt x="10107" y="34973"/>
                    <a:pt x="10189" y="34694"/>
                    <a:pt x="10310" y="34459"/>
                  </a:cubicBezTo>
                  <a:cubicBezTo>
                    <a:pt x="10503" y="34087"/>
                    <a:pt x="10557" y="33723"/>
                    <a:pt x="10489" y="33316"/>
                  </a:cubicBezTo>
                  <a:cubicBezTo>
                    <a:pt x="10214" y="31709"/>
                    <a:pt x="10411" y="30145"/>
                    <a:pt x="10925" y="28609"/>
                  </a:cubicBezTo>
                  <a:cubicBezTo>
                    <a:pt x="10932" y="28595"/>
                    <a:pt x="10939" y="28577"/>
                    <a:pt x="10943" y="28563"/>
                  </a:cubicBezTo>
                  <a:cubicBezTo>
                    <a:pt x="11393" y="27159"/>
                    <a:pt x="12207" y="26031"/>
                    <a:pt x="13421" y="25184"/>
                  </a:cubicBezTo>
                  <a:cubicBezTo>
                    <a:pt x="14332" y="24549"/>
                    <a:pt x="15217" y="23873"/>
                    <a:pt x="16114" y="23212"/>
                  </a:cubicBezTo>
                  <a:cubicBezTo>
                    <a:pt x="16346" y="23045"/>
                    <a:pt x="16564" y="22866"/>
                    <a:pt x="16757" y="22513"/>
                  </a:cubicBezTo>
                  <a:lnTo>
                    <a:pt x="16757" y="22513"/>
                  </a:lnTo>
                  <a:cubicBezTo>
                    <a:pt x="15357" y="23405"/>
                    <a:pt x="14053" y="24238"/>
                    <a:pt x="12685" y="25109"/>
                  </a:cubicBezTo>
                  <a:cubicBezTo>
                    <a:pt x="12582" y="25024"/>
                    <a:pt x="12435" y="24898"/>
                    <a:pt x="12275" y="24763"/>
                  </a:cubicBezTo>
                  <a:cubicBezTo>
                    <a:pt x="12349" y="24670"/>
                    <a:pt x="12379" y="24602"/>
                    <a:pt x="12428" y="24570"/>
                  </a:cubicBezTo>
                  <a:cubicBezTo>
                    <a:pt x="12900" y="24292"/>
                    <a:pt x="13378" y="24023"/>
                    <a:pt x="13849" y="23745"/>
                  </a:cubicBezTo>
                  <a:cubicBezTo>
                    <a:pt x="14039" y="23634"/>
                    <a:pt x="14246" y="23530"/>
                    <a:pt x="14410" y="23384"/>
                  </a:cubicBezTo>
                  <a:cubicBezTo>
                    <a:pt x="14693" y="23131"/>
                    <a:pt x="14985" y="22909"/>
                    <a:pt x="15346" y="22774"/>
                  </a:cubicBezTo>
                  <a:cubicBezTo>
                    <a:pt x="15510" y="22709"/>
                    <a:pt x="15646" y="22548"/>
                    <a:pt x="15774" y="22416"/>
                  </a:cubicBezTo>
                  <a:cubicBezTo>
                    <a:pt x="16028" y="22162"/>
                    <a:pt x="16253" y="21880"/>
                    <a:pt x="16518" y="21645"/>
                  </a:cubicBezTo>
                  <a:cubicBezTo>
                    <a:pt x="17221" y="21017"/>
                    <a:pt x="17963" y="20435"/>
                    <a:pt x="18796" y="19977"/>
                  </a:cubicBezTo>
                  <a:cubicBezTo>
                    <a:pt x="18896" y="19924"/>
                    <a:pt x="19007" y="19881"/>
                    <a:pt x="19160" y="19810"/>
                  </a:cubicBezTo>
                  <a:close/>
                  <a:moveTo>
                    <a:pt x="33838" y="32451"/>
                  </a:moveTo>
                  <a:cubicBezTo>
                    <a:pt x="33939" y="32451"/>
                    <a:pt x="34044" y="32462"/>
                    <a:pt x="34152" y="32484"/>
                  </a:cubicBezTo>
                  <a:cubicBezTo>
                    <a:pt x="34302" y="32512"/>
                    <a:pt x="34456" y="32533"/>
                    <a:pt x="34606" y="32573"/>
                  </a:cubicBezTo>
                  <a:cubicBezTo>
                    <a:pt x="35381" y="32780"/>
                    <a:pt x="36155" y="33009"/>
                    <a:pt x="36938" y="33202"/>
                  </a:cubicBezTo>
                  <a:cubicBezTo>
                    <a:pt x="37756" y="33402"/>
                    <a:pt x="38502" y="33773"/>
                    <a:pt x="39116" y="34316"/>
                  </a:cubicBezTo>
                  <a:cubicBezTo>
                    <a:pt x="40334" y="35391"/>
                    <a:pt x="40980" y="36720"/>
                    <a:pt x="40577" y="38394"/>
                  </a:cubicBezTo>
                  <a:cubicBezTo>
                    <a:pt x="40484" y="38777"/>
                    <a:pt x="40366" y="39155"/>
                    <a:pt x="40270" y="39537"/>
                  </a:cubicBezTo>
                  <a:cubicBezTo>
                    <a:pt x="40184" y="39866"/>
                    <a:pt x="40084" y="40198"/>
                    <a:pt x="40037" y="40534"/>
                  </a:cubicBezTo>
                  <a:cubicBezTo>
                    <a:pt x="39966" y="41045"/>
                    <a:pt x="39709" y="41419"/>
                    <a:pt x="39330" y="41747"/>
                  </a:cubicBezTo>
                  <a:cubicBezTo>
                    <a:pt x="39157" y="41900"/>
                    <a:pt x="38976" y="41953"/>
                    <a:pt x="38771" y="41953"/>
                  </a:cubicBezTo>
                  <a:cubicBezTo>
                    <a:pt x="38722" y="41953"/>
                    <a:pt x="38672" y="41950"/>
                    <a:pt x="38620" y="41945"/>
                  </a:cubicBezTo>
                  <a:cubicBezTo>
                    <a:pt x="38227" y="41902"/>
                    <a:pt x="37835" y="41877"/>
                    <a:pt x="37441" y="41877"/>
                  </a:cubicBezTo>
                  <a:cubicBezTo>
                    <a:pt x="37168" y="41877"/>
                    <a:pt x="36895" y="41889"/>
                    <a:pt x="36620" y="41915"/>
                  </a:cubicBezTo>
                  <a:cubicBezTo>
                    <a:pt x="35417" y="42030"/>
                    <a:pt x="34338" y="42494"/>
                    <a:pt x="33277" y="43026"/>
                  </a:cubicBezTo>
                  <a:cubicBezTo>
                    <a:pt x="33220" y="43059"/>
                    <a:pt x="33177" y="43115"/>
                    <a:pt x="33042" y="43237"/>
                  </a:cubicBezTo>
                  <a:cubicBezTo>
                    <a:pt x="34049" y="42880"/>
                    <a:pt x="34909" y="42430"/>
                    <a:pt x="35867" y="42255"/>
                  </a:cubicBezTo>
                  <a:cubicBezTo>
                    <a:pt x="36324" y="42169"/>
                    <a:pt x="36780" y="42128"/>
                    <a:pt x="37239" y="42128"/>
                  </a:cubicBezTo>
                  <a:cubicBezTo>
                    <a:pt x="37757" y="42128"/>
                    <a:pt x="38280" y="42181"/>
                    <a:pt x="38816" y="42283"/>
                  </a:cubicBezTo>
                  <a:cubicBezTo>
                    <a:pt x="38777" y="42395"/>
                    <a:pt x="38748" y="42502"/>
                    <a:pt x="38702" y="42601"/>
                  </a:cubicBezTo>
                  <a:cubicBezTo>
                    <a:pt x="38120" y="43837"/>
                    <a:pt x="37238" y="44780"/>
                    <a:pt x="36002" y="45390"/>
                  </a:cubicBezTo>
                  <a:cubicBezTo>
                    <a:pt x="35095" y="45837"/>
                    <a:pt x="34213" y="46329"/>
                    <a:pt x="33299" y="46758"/>
                  </a:cubicBezTo>
                  <a:cubicBezTo>
                    <a:pt x="32934" y="46926"/>
                    <a:pt x="32513" y="47030"/>
                    <a:pt x="32109" y="47048"/>
                  </a:cubicBezTo>
                  <a:cubicBezTo>
                    <a:pt x="32078" y="47049"/>
                    <a:pt x="32047" y="47050"/>
                    <a:pt x="32016" y="47050"/>
                  </a:cubicBezTo>
                  <a:cubicBezTo>
                    <a:pt x="31682" y="47050"/>
                    <a:pt x="31327" y="46964"/>
                    <a:pt x="31021" y="46837"/>
                  </a:cubicBezTo>
                  <a:cubicBezTo>
                    <a:pt x="30667" y="46687"/>
                    <a:pt x="30406" y="46316"/>
                    <a:pt x="30592" y="45772"/>
                  </a:cubicBezTo>
                  <a:cubicBezTo>
                    <a:pt x="30999" y="44587"/>
                    <a:pt x="31506" y="43444"/>
                    <a:pt x="32010" y="42301"/>
                  </a:cubicBezTo>
                  <a:cubicBezTo>
                    <a:pt x="32280" y="41694"/>
                    <a:pt x="32316" y="41037"/>
                    <a:pt x="32252" y="40384"/>
                  </a:cubicBezTo>
                  <a:cubicBezTo>
                    <a:pt x="32221" y="40041"/>
                    <a:pt x="32053" y="39733"/>
                    <a:pt x="31831" y="39462"/>
                  </a:cubicBezTo>
                  <a:cubicBezTo>
                    <a:pt x="31738" y="39344"/>
                    <a:pt x="31645" y="39227"/>
                    <a:pt x="31509" y="39055"/>
                  </a:cubicBezTo>
                  <a:cubicBezTo>
                    <a:pt x="32231" y="38705"/>
                    <a:pt x="32838" y="38223"/>
                    <a:pt x="33563" y="37969"/>
                  </a:cubicBezTo>
                  <a:cubicBezTo>
                    <a:pt x="33924" y="37840"/>
                    <a:pt x="34303" y="37787"/>
                    <a:pt x="34685" y="37787"/>
                  </a:cubicBezTo>
                  <a:cubicBezTo>
                    <a:pt x="34802" y="37787"/>
                    <a:pt x="34918" y="37792"/>
                    <a:pt x="35034" y="37801"/>
                  </a:cubicBezTo>
                  <a:cubicBezTo>
                    <a:pt x="36335" y="37895"/>
                    <a:pt x="37631" y="37994"/>
                    <a:pt x="38931" y="38091"/>
                  </a:cubicBezTo>
                  <a:cubicBezTo>
                    <a:pt x="39252" y="38112"/>
                    <a:pt x="39577" y="38137"/>
                    <a:pt x="39902" y="38141"/>
                  </a:cubicBezTo>
                  <a:cubicBezTo>
                    <a:pt x="40020" y="38141"/>
                    <a:pt x="40138" y="38076"/>
                    <a:pt x="40238" y="37955"/>
                  </a:cubicBezTo>
                  <a:cubicBezTo>
                    <a:pt x="38573" y="37819"/>
                    <a:pt x="36909" y="37694"/>
                    <a:pt x="35249" y="37544"/>
                  </a:cubicBezTo>
                  <a:cubicBezTo>
                    <a:pt x="35114" y="37532"/>
                    <a:pt x="34980" y="37525"/>
                    <a:pt x="34849" y="37525"/>
                  </a:cubicBezTo>
                  <a:cubicBezTo>
                    <a:pt x="34079" y="37525"/>
                    <a:pt x="33365" y="37737"/>
                    <a:pt x="32692" y="38134"/>
                  </a:cubicBezTo>
                  <a:cubicBezTo>
                    <a:pt x="32559" y="38212"/>
                    <a:pt x="32424" y="38276"/>
                    <a:pt x="32288" y="38345"/>
                  </a:cubicBezTo>
                  <a:cubicBezTo>
                    <a:pt x="32831" y="37580"/>
                    <a:pt x="33078" y="36769"/>
                    <a:pt x="33156" y="35902"/>
                  </a:cubicBezTo>
                  <a:cubicBezTo>
                    <a:pt x="33180" y="35598"/>
                    <a:pt x="33185" y="35276"/>
                    <a:pt x="33106" y="34987"/>
                  </a:cubicBezTo>
                  <a:cubicBezTo>
                    <a:pt x="32916" y="34277"/>
                    <a:pt x="33042" y="33666"/>
                    <a:pt x="33534" y="33127"/>
                  </a:cubicBezTo>
                  <a:cubicBezTo>
                    <a:pt x="33577" y="33077"/>
                    <a:pt x="33617" y="33019"/>
                    <a:pt x="33702" y="32902"/>
                  </a:cubicBezTo>
                  <a:lnTo>
                    <a:pt x="33702" y="32902"/>
                  </a:lnTo>
                  <a:cubicBezTo>
                    <a:pt x="33559" y="32948"/>
                    <a:pt x="33459" y="32948"/>
                    <a:pt x="33402" y="32998"/>
                  </a:cubicBezTo>
                  <a:cubicBezTo>
                    <a:pt x="32923" y="33412"/>
                    <a:pt x="32620" y="33905"/>
                    <a:pt x="32760" y="34577"/>
                  </a:cubicBezTo>
                  <a:cubicBezTo>
                    <a:pt x="32791" y="34727"/>
                    <a:pt x="32813" y="34880"/>
                    <a:pt x="32849" y="35030"/>
                  </a:cubicBezTo>
                  <a:cubicBezTo>
                    <a:pt x="33177" y="36433"/>
                    <a:pt x="32748" y="37590"/>
                    <a:pt x="31702" y="38544"/>
                  </a:cubicBezTo>
                  <a:cubicBezTo>
                    <a:pt x="31581" y="38655"/>
                    <a:pt x="31417" y="38719"/>
                    <a:pt x="31238" y="38823"/>
                  </a:cubicBezTo>
                  <a:cubicBezTo>
                    <a:pt x="30902" y="38520"/>
                    <a:pt x="30553" y="38241"/>
                    <a:pt x="30256" y="37920"/>
                  </a:cubicBezTo>
                  <a:cubicBezTo>
                    <a:pt x="30127" y="37783"/>
                    <a:pt x="30081" y="37555"/>
                    <a:pt x="30045" y="37362"/>
                  </a:cubicBezTo>
                  <a:cubicBezTo>
                    <a:pt x="29988" y="37059"/>
                    <a:pt x="29995" y="36744"/>
                    <a:pt x="29935" y="36444"/>
                  </a:cubicBezTo>
                  <a:cubicBezTo>
                    <a:pt x="29813" y="35855"/>
                    <a:pt x="29527" y="35355"/>
                    <a:pt x="29035" y="34991"/>
                  </a:cubicBezTo>
                  <a:cubicBezTo>
                    <a:pt x="28924" y="34909"/>
                    <a:pt x="28820" y="34823"/>
                    <a:pt x="28720" y="34745"/>
                  </a:cubicBezTo>
                  <a:cubicBezTo>
                    <a:pt x="28742" y="34241"/>
                    <a:pt x="28928" y="33941"/>
                    <a:pt x="29399" y="33837"/>
                  </a:cubicBezTo>
                  <a:cubicBezTo>
                    <a:pt x="29899" y="33727"/>
                    <a:pt x="30413" y="33698"/>
                    <a:pt x="30924" y="33644"/>
                  </a:cubicBezTo>
                  <a:cubicBezTo>
                    <a:pt x="30963" y="33640"/>
                    <a:pt x="31003" y="33638"/>
                    <a:pt x="31043" y="33638"/>
                  </a:cubicBezTo>
                  <a:cubicBezTo>
                    <a:pt x="31157" y="33638"/>
                    <a:pt x="31271" y="33652"/>
                    <a:pt x="31385" y="33652"/>
                  </a:cubicBezTo>
                  <a:cubicBezTo>
                    <a:pt x="31390" y="33652"/>
                    <a:pt x="31396" y="33652"/>
                    <a:pt x="31401" y="33652"/>
                  </a:cubicBezTo>
                  <a:cubicBezTo>
                    <a:pt x="31844" y="33652"/>
                    <a:pt x="32228" y="33515"/>
                    <a:pt x="32549" y="33194"/>
                  </a:cubicBezTo>
                  <a:cubicBezTo>
                    <a:pt x="32692" y="33048"/>
                    <a:pt x="32870" y="32934"/>
                    <a:pt x="33017" y="32791"/>
                  </a:cubicBezTo>
                  <a:cubicBezTo>
                    <a:pt x="33258" y="32553"/>
                    <a:pt x="33533" y="32451"/>
                    <a:pt x="33838" y="32451"/>
                  </a:cubicBezTo>
                  <a:close/>
                  <a:moveTo>
                    <a:pt x="28217" y="47623"/>
                  </a:moveTo>
                  <a:lnTo>
                    <a:pt x="28209" y="47637"/>
                  </a:lnTo>
                  <a:cubicBezTo>
                    <a:pt x="28210" y="47635"/>
                    <a:pt x="28211" y="47634"/>
                    <a:pt x="28212" y="47633"/>
                  </a:cubicBezTo>
                  <a:lnTo>
                    <a:pt x="28212" y="47633"/>
                  </a:lnTo>
                  <a:cubicBezTo>
                    <a:pt x="28214" y="47630"/>
                    <a:pt x="28215" y="47626"/>
                    <a:pt x="28217" y="47623"/>
                  </a:cubicBezTo>
                  <a:close/>
                  <a:moveTo>
                    <a:pt x="20971" y="30066"/>
                  </a:moveTo>
                  <a:cubicBezTo>
                    <a:pt x="21046" y="30130"/>
                    <a:pt x="21117" y="30184"/>
                    <a:pt x="21185" y="30245"/>
                  </a:cubicBezTo>
                  <a:cubicBezTo>
                    <a:pt x="21685" y="30687"/>
                    <a:pt x="22174" y="31145"/>
                    <a:pt x="22689" y="31566"/>
                  </a:cubicBezTo>
                  <a:cubicBezTo>
                    <a:pt x="23063" y="31874"/>
                    <a:pt x="23392" y="32198"/>
                    <a:pt x="23663" y="32609"/>
                  </a:cubicBezTo>
                  <a:cubicBezTo>
                    <a:pt x="23956" y="33048"/>
                    <a:pt x="24331" y="33433"/>
                    <a:pt x="24685" y="33827"/>
                  </a:cubicBezTo>
                  <a:cubicBezTo>
                    <a:pt x="24885" y="34048"/>
                    <a:pt x="25144" y="34135"/>
                    <a:pt x="25425" y="34135"/>
                  </a:cubicBezTo>
                  <a:cubicBezTo>
                    <a:pt x="25475" y="34135"/>
                    <a:pt x="25526" y="34132"/>
                    <a:pt x="25578" y="34127"/>
                  </a:cubicBezTo>
                  <a:cubicBezTo>
                    <a:pt x="25673" y="34116"/>
                    <a:pt x="25766" y="34111"/>
                    <a:pt x="25856" y="34111"/>
                  </a:cubicBezTo>
                  <a:cubicBezTo>
                    <a:pt x="26664" y="34111"/>
                    <a:pt x="27287" y="34529"/>
                    <a:pt x="27813" y="35134"/>
                  </a:cubicBezTo>
                  <a:cubicBezTo>
                    <a:pt x="28034" y="35388"/>
                    <a:pt x="28192" y="35701"/>
                    <a:pt x="28356" y="36001"/>
                  </a:cubicBezTo>
                  <a:cubicBezTo>
                    <a:pt x="28496" y="36262"/>
                    <a:pt x="28538" y="36552"/>
                    <a:pt x="28478" y="36852"/>
                  </a:cubicBezTo>
                  <a:cubicBezTo>
                    <a:pt x="28435" y="37069"/>
                    <a:pt x="28413" y="37290"/>
                    <a:pt x="28377" y="37509"/>
                  </a:cubicBezTo>
                  <a:cubicBezTo>
                    <a:pt x="28252" y="38302"/>
                    <a:pt x="28570" y="38880"/>
                    <a:pt x="29234" y="39283"/>
                  </a:cubicBezTo>
                  <a:cubicBezTo>
                    <a:pt x="29545" y="39469"/>
                    <a:pt x="29859" y="39647"/>
                    <a:pt x="30188" y="39791"/>
                  </a:cubicBezTo>
                  <a:cubicBezTo>
                    <a:pt x="31056" y="40169"/>
                    <a:pt x="31324" y="40937"/>
                    <a:pt x="31471" y="41765"/>
                  </a:cubicBezTo>
                  <a:cubicBezTo>
                    <a:pt x="31509" y="42005"/>
                    <a:pt x="31441" y="42287"/>
                    <a:pt x="31345" y="42515"/>
                  </a:cubicBezTo>
                  <a:cubicBezTo>
                    <a:pt x="31042" y="43240"/>
                    <a:pt x="30745" y="43980"/>
                    <a:pt x="30356" y="44662"/>
                  </a:cubicBezTo>
                  <a:cubicBezTo>
                    <a:pt x="29931" y="45398"/>
                    <a:pt x="29409" y="46080"/>
                    <a:pt x="28916" y="46776"/>
                  </a:cubicBezTo>
                  <a:cubicBezTo>
                    <a:pt x="28703" y="47075"/>
                    <a:pt x="28447" y="47349"/>
                    <a:pt x="28212" y="47633"/>
                  </a:cubicBezTo>
                  <a:lnTo>
                    <a:pt x="28212" y="47633"/>
                  </a:lnTo>
                  <a:cubicBezTo>
                    <a:pt x="27946" y="48186"/>
                    <a:pt x="27428" y="48424"/>
                    <a:pt x="26895" y="48594"/>
                  </a:cubicBezTo>
                  <a:cubicBezTo>
                    <a:pt x="26697" y="48658"/>
                    <a:pt x="26494" y="48682"/>
                    <a:pt x="26286" y="48682"/>
                  </a:cubicBezTo>
                  <a:cubicBezTo>
                    <a:pt x="26085" y="48682"/>
                    <a:pt x="25881" y="48659"/>
                    <a:pt x="25674" y="48626"/>
                  </a:cubicBezTo>
                  <a:cubicBezTo>
                    <a:pt x="25053" y="48530"/>
                    <a:pt x="24417" y="48508"/>
                    <a:pt x="23788" y="48472"/>
                  </a:cubicBezTo>
                  <a:cubicBezTo>
                    <a:pt x="23010" y="48429"/>
                    <a:pt x="22260" y="48312"/>
                    <a:pt x="21545" y="47979"/>
                  </a:cubicBezTo>
                  <a:cubicBezTo>
                    <a:pt x="20717" y="47597"/>
                    <a:pt x="20096" y="47012"/>
                    <a:pt x="19660" y="46226"/>
                  </a:cubicBezTo>
                  <a:cubicBezTo>
                    <a:pt x="19496" y="45930"/>
                    <a:pt x="19295" y="45690"/>
                    <a:pt x="18992" y="45537"/>
                  </a:cubicBezTo>
                  <a:cubicBezTo>
                    <a:pt x="18903" y="45490"/>
                    <a:pt x="18824" y="45419"/>
                    <a:pt x="18743" y="45358"/>
                  </a:cubicBezTo>
                  <a:cubicBezTo>
                    <a:pt x="18171" y="44940"/>
                    <a:pt x="18057" y="44369"/>
                    <a:pt x="18425" y="43751"/>
                  </a:cubicBezTo>
                  <a:cubicBezTo>
                    <a:pt x="18524" y="43590"/>
                    <a:pt x="18635" y="43440"/>
                    <a:pt x="18743" y="43283"/>
                  </a:cubicBezTo>
                  <a:cubicBezTo>
                    <a:pt x="18903" y="43041"/>
                    <a:pt x="18953" y="42787"/>
                    <a:pt x="18839" y="42502"/>
                  </a:cubicBezTo>
                  <a:cubicBezTo>
                    <a:pt x="18756" y="42298"/>
                    <a:pt x="18700" y="42080"/>
                    <a:pt x="18639" y="41866"/>
                  </a:cubicBezTo>
                  <a:cubicBezTo>
                    <a:pt x="18545" y="41537"/>
                    <a:pt x="18614" y="41233"/>
                    <a:pt x="18888" y="41037"/>
                  </a:cubicBezTo>
                  <a:cubicBezTo>
                    <a:pt x="19457" y="40630"/>
                    <a:pt x="19732" y="40051"/>
                    <a:pt x="19903" y="39412"/>
                  </a:cubicBezTo>
                  <a:cubicBezTo>
                    <a:pt x="20114" y="38619"/>
                    <a:pt x="20302" y="37816"/>
                    <a:pt x="20478" y="37012"/>
                  </a:cubicBezTo>
                  <a:cubicBezTo>
                    <a:pt x="20585" y="36509"/>
                    <a:pt x="20714" y="36016"/>
                    <a:pt x="20960" y="35555"/>
                  </a:cubicBezTo>
                  <a:cubicBezTo>
                    <a:pt x="21046" y="35395"/>
                    <a:pt x="21088" y="35205"/>
                    <a:pt x="21181" y="34938"/>
                  </a:cubicBezTo>
                  <a:cubicBezTo>
                    <a:pt x="21214" y="35126"/>
                    <a:pt x="21245" y="35230"/>
                    <a:pt x="21245" y="35334"/>
                  </a:cubicBezTo>
                  <a:cubicBezTo>
                    <a:pt x="21263" y="36126"/>
                    <a:pt x="21103" y="36898"/>
                    <a:pt x="20967" y="37676"/>
                  </a:cubicBezTo>
                  <a:cubicBezTo>
                    <a:pt x="20867" y="38230"/>
                    <a:pt x="20831" y="38795"/>
                    <a:pt x="20774" y="39355"/>
                  </a:cubicBezTo>
                  <a:cubicBezTo>
                    <a:pt x="20767" y="39426"/>
                    <a:pt x="20795" y="39505"/>
                    <a:pt x="20813" y="39605"/>
                  </a:cubicBezTo>
                  <a:cubicBezTo>
                    <a:pt x="20867" y="39548"/>
                    <a:pt x="20907" y="39530"/>
                    <a:pt x="20910" y="39502"/>
                  </a:cubicBezTo>
                  <a:cubicBezTo>
                    <a:pt x="21074" y="38576"/>
                    <a:pt x="21220" y="37644"/>
                    <a:pt x="21395" y="36720"/>
                  </a:cubicBezTo>
                  <a:cubicBezTo>
                    <a:pt x="21603" y="35612"/>
                    <a:pt x="21460" y="34537"/>
                    <a:pt x="21138" y="33476"/>
                  </a:cubicBezTo>
                  <a:cubicBezTo>
                    <a:pt x="20996" y="33001"/>
                    <a:pt x="20828" y="32533"/>
                    <a:pt x="20706" y="32052"/>
                  </a:cubicBezTo>
                  <a:cubicBezTo>
                    <a:pt x="20638" y="31784"/>
                    <a:pt x="20589" y="31495"/>
                    <a:pt x="20688" y="31159"/>
                  </a:cubicBezTo>
                  <a:lnTo>
                    <a:pt x="20688" y="31159"/>
                  </a:lnTo>
                  <a:cubicBezTo>
                    <a:pt x="20892" y="31320"/>
                    <a:pt x="20967" y="31513"/>
                    <a:pt x="21057" y="31688"/>
                  </a:cubicBezTo>
                  <a:cubicBezTo>
                    <a:pt x="21560" y="32659"/>
                    <a:pt x="22053" y="33644"/>
                    <a:pt x="22396" y="34687"/>
                  </a:cubicBezTo>
                  <a:cubicBezTo>
                    <a:pt x="22717" y="35666"/>
                    <a:pt x="23439" y="36219"/>
                    <a:pt x="24296" y="36666"/>
                  </a:cubicBezTo>
                  <a:cubicBezTo>
                    <a:pt x="24339" y="36690"/>
                    <a:pt x="24392" y="36695"/>
                    <a:pt x="24442" y="36705"/>
                  </a:cubicBezTo>
                  <a:cubicBezTo>
                    <a:pt x="24453" y="36705"/>
                    <a:pt x="24464" y="36684"/>
                    <a:pt x="24507" y="36644"/>
                  </a:cubicBezTo>
                  <a:cubicBezTo>
                    <a:pt x="24431" y="36583"/>
                    <a:pt x="24360" y="36527"/>
                    <a:pt x="24285" y="36476"/>
                  </a:cubicBezTo>
                  <a:cubicBezTo>
                    <a:pt x="24031" y="36301"/>
                    <a:pt x="23770" y="36138"/>
                    <a:pt x="23517" y="35962"/>
                  </a:cubicBezTo>
                  <a:cubicBezTo>
                    <a:pt x="23117" y="35680"/>
                    <a:pt x="22845" y="35334"/>
                    <a:pt x="22685" y="34841"/>
                  </a:cubicBezTo>
                  <a:cubicBezTo>
                    <a:pt x="22324" y="33716"/>
                    <a:pt x="21888" y="32612"/>
                    <a:pt x="21467" y="31509"/>
                  </a:cubicBezTo>
                  <a:cubicBezTo>
                    <a:pt x="21349" y="31205"/>
                    <a:pt x="21185" y="30923"/>
                    <a:pt x="21031" y="30638"/>
                  </a:cubicBezTo>
                  <a:cubicBezTo>
                    <a:pt x="20938" y="30463"/>
                    <a:pt x="20878" y="30291"/>
                    <a:pt x="20971" y="30066"/>
                  </a:cubicBezTo>
                  <a:close/>
                  <a:moveTo>
                    <a:pt x="25445" y="573"/>
                  </a:moveTo>
                  <a:cubicBezTo>
                    <a:pt x="30697" y="573"/>
                    <a:pt x="35495" y="2173"/>
                    <a:pt x="39866" y="5210"/>
                  </a:cubicBezTo>
                  <a:cubicBezTo>
                    <a:pt x="43869" y="7988"/>
                    <a:pt x="46905" y="11617"/>
                    <a:pt x="48955" y="16031"/>
                  </a:cubicBezTo>
                  <a:cubicBezTo>
                    <a:pt x="52148" y="22909"/>
                    <a:pt x="52687" y="29988"/>
                    <a:pt x="50245" y="37201"/>
                  </a:cubicBezTo>
                  <a:cubicBezTo>
                    <a:pt x="48591" y="42101"/>
                    <a:pt x="45651" y="46097"/>
                    <a:pt x="41459" y="49155"/>
                  </a:cubicBezTo>
                  <a:cubicBezTo>
                    <a:pt x="40823" y="49623"/>
                    <a:pt x="40091" y="49858"/>
                    <a:pt x="39384" y="50162"/>
                  </a:cubicBezTo>
                  <a:cubicBezTo>
                    <a:pt x="38237" y="50658"/>
                    <a:pt x="37085" y="51151"/>
                    <a:pt x="35920" y="51608"/>
                  </a:cubicBezTo>
                  <a:cubicBezTo>
                    <a:pt x="35138" y="51915"/>
                    <a:pt x="34345" y="52194"/>
                    <a:pt x="33538" y="52418"/>
                  </a:cubicBezTo>
                  <a:cubicBezTo>
                    <a:pt x="31899" y="52880"/>
                    <a:pt x="30231" y="53201"/>
                    <a:pt x="28535" y="53318"/>
                  </a:cubicBezTo>
                  <a:cubicBezTo>
                    <a:pt x="27978" y="53358"/>
                    <a:pt x="27419" y="53370"/>
                    <a:pt x="26860" y="53370"/>
                  </a:cubicBezTo>
                  <a:cubicBezTo>
                    <a:pt x="26407" y="53370"/>
                    <a:pt x="25954" y="53362"/>
                    <a:pt x="25503" y="53354"/>
                  </a:cubicBezTo>
                  <a:cubicBezTo>
                    <a:pt x="24888" y="53340"/>
                    <a:pt x="24267" y="53301"/>
                    <a:pt x="23663" y="53183"/>
                  </a:cubicBezTo>
                  <a:cubicBezTo>
                    <a:pt x="22707" y="52994"/>
                    <a:pt x="21746" y="52790"/>
                    <a:pt x="20821" y="52483"/>
                  </a:cubicBezTo>
                  <a:cubicBezTo>
                    <a:pt x="19913" y="52187"/>
                    <a:pt x="19031" y="51783"/>
                    <a:pt x="18167" y="51368"/>
                  </a:cubicBezTo>
                  <a:cubicBezTo>
                    <a:pt x="17071" y="50840"/>
                    <a:pt x="15974" y="50301"/>
                    <a:pt x="14928" y="49683"/>
                  </a:cubicBezTo>
                  <a:cubicBezTo>
                    <a:pt x="14017" y="49140"/>
                    <a:pt x="13164" y="48501"/>
                    <a:pt x="12310" y="47869"/>
                  </a:cubicBezTo>
                  <a:cubicBezTo>
                    <a:pt x="11746" y="47447"/>
                    <a:pt x="11239" y="46954"/>
                    <a:pt x="10693" y="46515"/>
                  </a:cubicBezTo>
                  <a:cubicBezTo>
                    <a:pt x="8921" y="45098"/>
                    <a:pt x="7485" y="43384"/>
                    <a:pt x="6246" y="41495"/>
                  </a:cubicBezTo>
                  <a:cubicBezTo>
                    <a:pt x="4335" y="38580"/>
                    <a:pt x="2975" y="35434"/>
                    <a:pt x="2193" y="32041"/>
                  </a:cubicBezTo>
                  <a:cubicBezTo>
                    <a:pt x="1446" y="28802"/>
                    <a:pt x="1275" y="25527"/>
                    <a:pt x="1729" y="22234"/>
                  </a:cubicBezTo>
                  <a:cubicBezTo>
                    <a:pt x="1850" y="21338"/>
                    <a:pt x="2104" y="20456"/>
                    <a:pt x="2336" y="19581"/>
                  </a:cubicBezTo>
                  <a:cubicBezTo>
                    <a:pt x="2686" y="18270"/>
                    <a:pt x="3032" y="16960"/>
                    <a:pt x="3625" y="15731"/>
                  </a:cubicBezTo>
                  <a:cubicBezTo>
                    <a:pt x="4228" y="14481"/>
                    <a:pt x="4857" y="13242"/>
                    <a:pt x="5486" y="12006"/>
                  </a:cubicBezTo>
                  <a:cubicBezTo>
                    <a:pt x="5607" y="11763"/>
                    <a:pt x="5775" y="11539"/>
                    <a:pt x="5939" y="11320"/>
                  </a:cubicBezTo>
                  <a:cubicBezTo>
                    <a:pt x="6803" y="10189"/>
                    <a:pt x="7724" y="9106"/>
                    <a:pt x="8814" y="8174"/>
                  </a:cubicBezTo>
                  <a:cubicBezTo>
                    <a:pt x="9257" y="7796"/>
                    <a:pt x="9664" y="7377"/>
                    <a:pt x="10057" y="6945"/>
                  </a:cubicBezTo>
                  <a:cubicBezTo>
                    <a:pt x="10753" y="6182"/>
                    <a:pt x="11521" y="5506"/>
                    <a:pt x="12392" y="4949"/>
                  </a:cubicBezTo>
                  <a:cubicBezTo>
                    <a:pt x="12824" y="4671"/>
                    <a:pt x="13239" y="4364"/>
                    <a:pt x="13681" y="4056"/>
                  </a:cubicBezTo>
                  <a:cubicBezTo>
                    <a:pt x="13842" y="4114"/>
                    <a:pt x="14003" y="4163"/>
                    <a:pt x="14160" y="4227"/>
                  </a:cubicBezTo>
                  <a:cubicBezTo>
                    <a:pt x="15435" y="4742"/>
                    <a:pt x="16742" y="5139"/>
                    <a:pt x="18103" y="5374"/>
                  </a:cubicBezTo>
                  <a:cubicBezTo>
                    <a:pt x="19528" y="5620"/>
                    <a:pt x="20892" y="6085"/>
                    <a:pt x="22242" y="6596"/>
                  </a:cubicBezTo>
                  <a:cubicBezTo>
                    <a:pt x="22270" y="6606"/>
                    <a:pt x="22295" y="6635"/>
                    <a:pt x="22378" y="6692"/>
                  </a:cubicBezTo>
                  <a:cubicBezTo>
                    <a:pt x="22270" y="6695"/>
                    <a:pt x="22186" y="6700"/>
                    <a:pt x="22110" y="6700"/>
                  </a:cubicBezTo>
                  <a:cubicBezTo>
                    <a:pt x="22075" y="6700"/>
                    <a:pt x="22042" y="6699"/>
                    <a:pt x="22010" y="6696"/>
                  </a:cubicBezTo>
                  <a:cubicBezTo>
                    <a:pt x="21723" y="6668"/>
                    <a:pt x="21438" y="6655"/>
                    <a:pt x="21155" y="6655"/>
                  </a:cubicBezTo>
                  <a:cubicBezTo>
                    <a:pt x="20171" y="6655"/>
                    <a:pt x="19202" y="6815"/>
                    <a:pt x="18245" y="7077"/>
                  </a:cubicBezTo>
                  <a:cubicBezTo>
                    <a:pt x="17578" y="7260"/>
                    <a:pt x="16960" y="7560"/>
                    <a:pt x="16381" y="7928"/>
                  </a:cubicBezTo>
                  <a:cubicBezTo>
                    <a:pt x="16124" y="8089"/>
                    <a:pt x="15910" y="8320"/>
                    <a:pt x="15700" y="8542"/>
                  </a:cubicBezTo>
                  <a:cubicBezTo>
                    <a:pt x="15535" y="8717"/>
                    <a:pt x="15407" y="8924"/>
                    <a:pt x="15260" y="9113"/>
                  </a:cubicBezTo>
                  <a:cubicBezTo>
                    <a:pt x="14953" y="9503"/>
                    <a:pt x="14635" y="9881"/>
                    <a:pt x="14217" y="10167"/>
                  </a:cubicBezTo>
                  <a:cubicBezTo>
                    <a:pt x="13968" y="10342"/>
                    <a:pt x="13757" y="10578"/>
                    <a:pt x="13524" y="10781"/>
                  </a:cubicBezTo>
                  <a:cubicBezTo>
                    <a:pt x="13282" y="10995"/>
                    <a:pt x="13046" y="11221"/>
                    <a:pt x="12781" y="11410"/>
                  </a:cubicBezTo>
                  <a:cubicBezTo>
                    <a:pt x="12221" y="11817"/>
                    <a:pt x="11911" y="12367"/>
                    <a:pt x="11807" y="13039"/>
                  </a:cubicBezTo>
                  <a:cubicBezTo>
                    <a:pt x="11771" y="13260"/>
                    <a:pt x="11757" y="13484"/>
                    <a:pt x="11707" y="13699"/>
                  </a:cubicBezTo>
                  <a:cubicBezTo>
                    <a:pt x="11664" y="13881"/>
                    <a:pt x="11624" y="14081"/>
                    <a:pt x="11521" y="14227"/>
                  </a:cubicBezTo>
                  <a:cubicBezTo>
                    <a:pt x="11179" y="14717"/>
                    <a:pt x="10807" y="15188"/>
                    <a:pt x="10446" y="15663"/>
                  </a:cubicBezTo>
                  <a:cubicBezTo>
                    <a:pt x="10411" y="15742"/>
                    <a:pt x="10378" y="15816"/>
                    <a:pt x="10343" y="15892"/>
                  </a:cubicBezTo>
                  <a:cubicBezTo>
                    <a:pt x="10154" y="16213"/>
                    <a:pt x="9957" y="16531"/>
                    <a:pt x="9775" y="16856"/>
                  </a:cubicBezTo>
                  <a:cubicBezTo>
                    <a:pt x="9572" y="17224"/>
                    <a:pt x="9339" y="17534"/>
                    <a:pt x="8924" y="17695"/>
                  </a:cubicBezTo>
                  <a:cubicBezTo>
                    <a:pt x="8618" y="17817"/>
                    <a:pt x="8389" y="18060"/>
                    <a:pt x="8192" y="18327"/>
                  </a:cubicBezTo>
                  <a:cubicBezTo>
                    <a:pt x="7982" y="18610"/>
                    <a:pt x="7843" y="18910"/>
                    <a:pt x="7864" y="19277"/>
                  </a:cubicBezTo>
                  <a:cubicBezTo>
                    <a:pt x="7892" y="19874"/>
                    <a:pt x="7892" y="20474"/>
                    <a:pt x="7943" y="21070"/>
                  </a:cubicBezTo>
                  <a:cubicBezTo>
                    <a:pt x="7975" y="21467"/>
                    <a:pt x="8118" y="21841"/>
                    <a:pt x="8407" y="22134"/>
                  </a:cubicBezTo>
                  <a:cubicBezTo>
                    <a:pt x="8650" y="22377"/>
                    <a:pt x="8664" y="22638"/>
                    <a:pt x="8514" y="22930"/>
                  </a:cubicBezTo>
                  <a:cubicBezTo>
                    <a:pt x="8453" y="23052"/>
                    <a:pt x="8407" y="23184"/>
                    <a:pt x="8372" y="23316"/>
                  </a:cubicBezTo>
                  <a:cubicBezTo>
                    <a:pt x="8225" y="23834"/>
                    <a:pt x="8268" y="24327"/>
                    <a:pt x="8539" y="24806"/>
                  </a:cubicBezTo>
                  <a:cubicBezTo>
                    <a:pt x="8878" y="25413"/>
                    <a:pt x="9328" y="25923"/>
                    <a:pt x="9857" y="26367"/>
                  </a:cubicBezTo>
                  <a:cubicBezTo>
                    <a:pt x="10160" y="26624"/>
                    <a:pt x="10403" y="26924"/>
                    <a:pt x="10621" y="27259"/>
                  </a:cubicBezTo>
                  <a:cubicBezTo>
                    <a:pt x="10782" y="27506"/>
                    <a:pt x="10793" y="27727"/>
                    <a:pt x="10693" y="27981"/>
                  </a:cubicBezTo>
                  <a:cubicBezTo>
                    <a:pt x="10396" y="28719"/>
                    <a:pt x="10232" y="29487"/>
                    <a:pt x="10118" y="30270"/>
                  </a:cubicBezTo>
                  <a:cubicBezTo>
                    <a:pt x="9971" y="31274"/>
                    <a:pt x="9896" y="32281"/>
                    <a:pt x="10039" y="33291"/>
                  </a:cubicBezTo>
                  <a:cubicBezTo>
                    <a:pt x="10089" y="33644"/>
                    <a:pt x="10053" y="33966"/>
                    <a:pt x="9839" y="34269"/>
                  </a:cubicBezTo>
                  <a:cubicBezTo>
                    <a:pt x="9646" y="34541"/>
                    <a:pt x="9572" y="34866"/>
                    <a:pt x="9575" y="35198"/>
                  </a:cubicBezTo>
                  <a:cubicBezTo>
                    <a:pt x="9585" y="35905"/>
                    <a:pt x="9657" y="36605"/>
                    <a:pt x="10057" y="37219"/>
                  </a:cubicBezTo>
                  <a:cubicBezTo>
                    <a:pt x="10514" y="37920"/>
                    <a:pt x="10778" y="38698"/>
                    <a:pt x="11032" y="39480"/>
                  </a:cubicBezTo>
                  <a:cubicBezTo>
                    <a:pt x="11271" y="40226"/>
                    <a:pt x="11635" y="40895"/>
                    <a:pt x="12096" y="41519"/>
                  </a:cubicBezTo>
                  <a:cubicBezTo>
                    <a:pt x="12321" y="41823"/>
                    <a:pt x="12542" y="42130"/>
                    <a:pt x="12771" y="42430"/>
                  </a:cubicBezTo>
                  <a:cubicBezTo>
                    <a:pt x="13171" y="42958"/>
                    <a:pt x="13678" y="43294"/>
                    <a:pt x="14364" y="43341"/>
                  </a:cubicBezTo>
                  <a:cubicBezTo>
                    <a:pt x="14503" y="43350"/>
                    <a:pt x="14642" y="43356"/>
                    <a:pt x="14780" y="43356"/>
                  </a:cubicBezTo>
                  <a:cubicBezTo>
                    <a:pt x="15277" y="43356"/>
                    <a:pt x="15761" y="43285"/>
                    <a:pt x="16228" y="43072"/>
                  </a:cubicBezTo>
                  <a:cubicBezTo>
                    <a:pt x="16335" y="43023"/>
                    <a:pt x="16453" y="42998"/>
                    <a:pt x="16564" y="42947"/>
                  </a:cubicBezTo>
                  <a:cubicBezTo>
                    <a:pt x="16758" y="42860"/>
                    <a:pt x="16950" y="42825"/>
                    <a:pt x="17138" y="42825"/>
                  </a:cubicBezTo>
                  <a:cubicBezTo>
                    <a:pt x="17409" y="42825"/>
                    <a:pt x="17672" y="42897"/>
                    <a:pt x="17921" y="42983"/>
                  </a:cubicBezTo>
                  <a:cubicBezTo>
                    <a:pt x="17764" y="43372"/>
                    <a:pt x="17603" y="43762"/>
                    <a:pt x="17457" y="44155"/>
                  </a:cubicBezTo>
                  <a:cubicBezTo>
                    <a:pt x="17378" y="44373"/>
                    <a:pt x="17446" y="44580"/>
                    <a:pt x="17507" y="44801"/>
                  </a:cubicBezTo>
                  <a:cubicBezTo>
                    <a:pt x="17710" y="45526"/>
                    <a:pt x="18275" y="45826"/>
                    <a:pt x="18910" y="46026"/>
                  </a:cubicBezTo>
                  <a:cubicBezTo>
                    <a:pt x="19135" y="46097"/>
                    <a:pt x="19257" y="46219"/>
                    <a:pt x="19353" y="46408"/>
                  </a:cubicBezTo>
                  <a:cubicBezTo>
                    <a:pt x="20071" y="47816"/>
                    <a:pt x="21317" y="48472"/>
                    <a:pt x="22796" y="48737"/>
                  </a:cubicBezTo>
                  <a:cubicBezTo>
                    <a:pt x="23431" y="48851"/>
                    <a:pt x="24092" y="48823"/>
                    <a:pt x="24742" y="48869"/>
                  </a:cubicBezTo>
                  <a:cubicBezTo>
                    <a:pt x="25064" y="48894"/>
                    <a:pt x="25389" y="48915"/>
                    <a:pt x="25707" y="48980"/>
                  </a:cubicBezTo>
                  <a:cubicBezTo>
                    <a:pt x="25933" y="49025"/>
                    <a:pt x="26151" y="49047"/>
                    <a:pt x="26361" y="49047"/>
                  </a:cubicBezTo>
                  <a:cubicBezTo>
                    <a:pt x="27204" y="49047"/>
                    <a:pt x="27922" y="48690"/>
                    <a:pt x="28517" y="48004"/>
                  </a:cubicBezTo>
                  <a:cubicBezTo>
                    <a:pt x="28676" y="47823"/>
                    <a:pt x="28825" y="47718"/>
                    <a:pt x="29043" y="47718"/>
                  </a:cubicBezTo>
                  <a:cubicBezTo>
                    <a:pt x="29069" y="47718"/>
                    <a:pt x="29096" y="47719"/>
                    <a:pt x="29124" y="47722"/>
                  </a:cubicBezTo>
                  <a:cubicBezTo>
                    <a:pt x="29259" y="47737"/>
                    <a:pt x="29399" y="47726"/>
                    <a:pt x="29534" y="47740"/>
                  </a:cubicBezTo>
                  <a:cubicBezTo>
                    <a:pt x="29824" y="47779"/>
                    <a:pt x="30113" y="47794"/>
                    <a:pt x="30402" y="47794"/>
                  </a:cubicBezTo>
                  <a:cubicBezTo>
                    <a:pt x="31054" y="47794"/>
                    <a:pt x="31704" y="47716"/>
                    <a:pt x="32352" y="47644"/>
                  </a:cubicBezTo>
                  <a:cubicBezTo>
                    <a:pt x="32970" y="47572"/>
                    <a:pt x="33552" y="47369"/>
                    <a:pt x="34098" y="47061"/>
                  </a:cubicBezTo>
                  <a:cubicBezTo>
                    <a:pt x="34845" y="46644"/>
                    <a:pt x="35595" y="46226"/>
                    <a:pt x="36348" y="45819"/>
                  </a:cubicBezTo>
                  <a:cubicBezTo>
                    <a:pt x="37667" y="45108"/>
                    <a:pt x="38598" y="44051"/>
                    <a:pt x="39234" y="42708"/>
                  </a:cubicBezTo>
                  <a:cubicBezTo>
                    <a:pt x="39363" y="42433"/>
                    <a:pt x="39544" y="42176"/>
                    <a:pt x="39742" y="41945"/>
                  </a:cubicBezTo>
                  <a:cubicBezTo>
                    <a:pt x="40095" y="41526"/>
                    <a:pt x="40345" y="41080"/>
                    <a:pt x="40402" y="40523"/>
                  </a:cubicBezTo>
                  <a:cubicBezTo>
                    <a:pt x="40431" y="40255"/>
                    <a:pt x="40513" y="39987"/>
                    <a:pt x="40588" y="39726"/>
                  </a:cubicBezTo>
                  <a:cubicBezTo>
                    <a:pt x="40759" y="39116"/>
                    <a:pt x="40937" y="38508"/>
                    <a:pt x="41123" y="37873"/>
                  </a:cubicBezTo>
                  <a:cubicBezTo>
                    <a:pt x="41168" y="37873"/>
                    <a:pt x="41219" y="37860"/>
                    <a:pt x="41265" y="37860"/>
                  </a:cubicBezTo>
                  <a:cubicBezTo>
                    <a:pt x="41345" y="37860"/>
                    <a:pt x="41413" y="37898"/>
                    <a:pt x="41427" y="38098"/>
                  </a:cubicBezTo>
                  <a:cubicBezTo>
                    <a:pt x="41727" y="37662"/>
                    <a:pt x="42056" y="37326"/>
                    <a:pt x="42595" y="37241"/>
                  </a:cubicBezTo>
                  <a:lnTo>
                    <a:pt x="42595" y="37241"/>
                  </a:lnTo>
                  <a:cubicBezTo>
                    <a:pt x="42466" y="37458"/>
                    <a:pt x="42345" y="37662"/>
                    <a:pt x="42223" y="37866"/>
                  </a:cubicBezTo>
                  <a:cubicBezTo>
                    <a:pt x="42537" y="37691"/>
                    <a:pt x="42999" y="37116"/>
                    <a:pt x="43477" y="36187"/>
                  </a:cubicBezTo>
                  <a:cubicBezTo>
                    <a:pt x="43802" y="35551"/>
                    <a:pt x="44055" y="34880"/>
                    <a:pt x="44359" y="34191"/>
                  </a:cubicBezTo>
                  <a:cubicBezTo>
                    <a:pt x="44456" y="34213"/>
                    <a:pt x="44598" y="34252"/>
                    <a:pt x="44745" y="34277"/>
                  </a:cubicBezTo>
                  <a:cubicBezTo>
                    <a:pt x="44835" y="34292"/>
                    <a:pt x="44921" y="34299"/>
                    <a:pt x="45002" y="34299"/>
                  </a:cubicBezTo>
                  <a:cubicBezTo>
                    <a:pt x="45461" y="34299"/>
                    <a:pt x="45785" y="34065"/>
                    <a:pt x="46076" y="33641"/>
                  </a:cubicBezTo>
                  <a:cubicBezTo>
                    <a:pt x="46337" y="33262"/>
                    <a:pt x="46398" y="32909"/>
                    <a:pt x="46266" y="32487"/>
                  </a:cubicBezTo>
                  <a:cubicBezTo>
                    <a:pt x="45944" y="31473"/>
                    <a:pt x="46391" y="30727"/>
                    <a:pt x="47130" y="30095"/>
                  </a:cubicBezTo>
                  <a:cubicBezTo>
                    <a:pt x="47448" y="29823"/>
                    <a:pt x="47469" y="29648"/>
                    <a:pt x="47166" y="29238"/>
                  </a:cubicBezTo>
                  <a:lnTo>
                    <a:pt x="47166" y="29238"/>
                  </a:lnTo>
                  <a:cubicBezTo>
                    <a:pt x="47169" y="29366"/>
                    <a:pt x="47177" y="29441"/>
                    <a:pt x="47169" y="29512"/>
                  </a:cubicBezTo>
                  <a:cubicBezTo>
                    <a:pt x="47162" y="29598"/>
                    <a:pt x="47141" y="29680"/>
                    <a:pt x="47130" y="29759"/>
                  </a:cubicBezTo>
                  <a:cubicBezTo>
                    <a:pt x="45080" y="30584"/>
                    <a:pt x="43330" y="31802"/>
                    <a:pt x="41995" y="33580"/>
                  </a:cubicBezTo>
                  <a:cubicBezTo>
                    <a:pt x="42084" y="33516"/>
                    <a:pt x="42188" y="33466"/>
                    <a:pt x="42262" y="33391"/>
                  </a:cubicBezTo>
                  <a:cubicBezTo>
                    <a:pt x="43251" y="32405"/>
                    <a:pt x="44402" y="31623"/>
                    <a:pt x="45548" y="30841"/>
                  </a:cubicBezTo>
                  <a:cubicBezTo>
                    <a:pt x="45702" y="30734"/>
                    <a:pt x="45873" y="30648"/>
                    <a:pt x="46037" y="30559"/>
                  </a:cubicBezTo>
                  <a:cubicBezTo>
                    <a:pt x="46112" y="30519"/>
                    <a:pt x="46195" y="30502"/>
                    <a:pt x="46358" y="30441"/>
                  </a:cubicBezTo>
                  <a:lnTo>
                    <a:pt x="46358" y="30441"/>
                  </a:lnTo>
                  <a:cubicBezTo>
                    <a:pt x="46259" y="30605"/>
                    <a:pt x="46216" y="30705"/>
                    <a:pt x="46148" y="30788"/>
                  </a:cubicBezTo>
                  <a:cubicBezTo>
                    <a:pt x="45880" y="31130"/>
                    <a:pt x="45766" y="31513"/>
                    <a:pt x="45841" y="31941"/>
                  </a:cubicBezTo>
                  <a:cubicBezTo>
                    <a:pt x="45891" y="32230"/>
                    <a:pt x="45951" y="32516"/>
                    <a:pt x="45998" y="32802"/>
                  </a:cubicBezTo>
                  <a:cubicBezTo>
                    <a:pt x="46058" y="33148"/>
                    <a:pt x="45923" y="33334"/>
                    <a:pt x="45617" y="33334"/>
                  </a:cubicBezTo>
                  <a:cubicBezTo>
                    <a:pt x="45574" y="33334"/>
                    <a:pt x="45527" y="33330"/>
                    <a:pt x="45476" y="33323"/>
                  </a:cubicBezTo>
                  <a:cubicBezTo>
                    <a:pt x="45344" y="33301"/>
                    <a:pt x="45212" y="33252"/>
                    <a:pt x="45087" y="33202"/>
                  </a:cubicBezTo>
                  <a:cubicBezTo>
                    <a:pt x="44798" y="33093"/>
                    <a:pt x="44503" y="33046"/>
                    <a:pt x="44203" y="33046"/>
                  </a:cubicBezTo>
                  <a:cubicBezTo>
                    <a:pt x="44110" y="33046"/>
                    <a:pt x="44017" y="33050"/>
                    <a:pt x="43923" y="33059"/>
                  </a:cubicBezTo>
                  <a:cubicBezTo>
                    <a:pt x="43584" y="33091"/>
                    <a:pt x="43434" y="33277"/>
                    <a:pt x="43559" y="33577"/>
                  </a:cubicBezTo>
                  <a:cubicBezTo>
                    <a:pt x="43820" y="34195"/>
                    <a:pt x="43470" y="34609"/>
                    <a:pt x="43109" y="34994"/>
                  </a:cubicBezTo>
                  <a:cubicBezTo>
                    <a:pt x="42855" y="35266"/>
                    <a:pt x="42519" y="35462"/>
                    <a:pt x="42223" y="35691"/>
                  </a:cubicBezTo>
                  <a:cubicBezTo>
                    <a:pt x="42067" y="35814"/>
                    <a:pt x="41896" y="35864"/>
                    <a:pt x="41705" y="35864"/>
                  </a:cubicBezTo>
                  <a:cubicBezTo>
                    <a:pt x="41669" y="35864"/>
                    <a:pt x="41632" y="35862"/>
                    <a:pt x="41595" y="35859"/>
                  </a:cubicBezTo>
                  <a:cubicBezTo>
                    <a:pt x="41545" y="35855"/>
                    <a:pt x="41495" y="35854"/>
                    <a:pt x="41444" y="35854"/>
                  </a:cubicBezTo>
                  <a:cubicBezTo>
                    <a:pt x="41290" y="35854"/>
                    <a:pt x="41131" y="35867"/>
                    <a:pt x="40959" y="35869"/>
                  </a:cubicBezTo>
                  <a:cubicBezTo>
                    <a:pt x="40688" y="35491"/>
                    <a:pt x="40423" y="35073"/>
                    <a:pt x="40113" y="34694"/>
                  </a:cubicBezTo>
                  <a:cubicBezTo>
                    <a:pt x="39820" y="34330"/>
                    <a:pt x="39477" y="34002"/>
                    <a:pt x="39109" y="33605"/>
                  </a:cubicBezTo>
                  <a:cubicBezTo>
                    <a:pt x="39391" y="33519"/>
                    <a:pt x="39595" y="33423"/>
                    <a:pt x="39809" y="33402"/>
                  </a:cubicBezTo>
                  <a:cubicBezTo>
                    <a:pt x="40502" y="33337"/>
                    <a:pt x="41084" y="33009"/>
                    <a:pt x="41627" y="32619"/>
                  </a:cubicBezTo>
                  <a:cubicBezTo>
                    <a:pt x="42473" y="32009"/>
                    <a:pt x="43294" y="31363"/>
                    <a:pt x="44127" y="30727"/>
                  </a:cubicBezTo>
                  <a:cubicBezTo>
                    <a:pt x="44423" y="30498"/>
                    <a:pt x="44716" y="30259"/>
                    <a:pt x="45013" y="30023"/>
                  </a:cubicBezTo>
                  <a:cubicBezTo>
                    <a:pt x="45491" y="29648"/>
                    <a:pt x="46058" y="29444"/>
                    <a:pt x="46612" y="29216"/>
                  </a:cubicBezTo>
                  <a:cubicBezTo>
                    <a:pt x="46762" y="29156"/>
                    <a:pt x="46945" y="29131"/>
                    <a:pt x="46998" y="28880"/>
                  </a:cubicBezTo>
                  <a:lnTo>
                    <a:pt x="46998" y="28880"/>
                  </a:lnTo>
                  <a:cubicBezTo>
                    <a:pt x="46830" y="28909"/>
                    <a:pt x="46691" y="28930"/>
                    <a:pt x="46491" y="28966"/>
                  </a:cubicBezTo>
                  <a:cubicBezTo>
                    <a:pt x="46584" y="28773"/>
                    <a:pt x="46648" y="28641"/>
                    <a:pt x="46712" y="28502"/>
                  </a:cubicBezTo>
                  <a:cubicBezTo>
                    <a:pt x="46952" y="27987"/>
                    <a:pt x="46980" y="27481"/>
                    <a:pt x="46641" y="26991"/>
                  </a:cubicBezTo>
                  <a:cubicBezTo>
                    <a:pt x="46466" y="26738"/>
                    <a:pt x="46316" y="26463"/>
                    <a:pt x="46127" y="26223"/>
                  </a:cubicBezTo>
                  <a:cubicBezTo>
                    <a:pt x="45816" y="25831"/>
                    <a:pt x="45730" y="25355"/>
                    <a:pt x="45605" y="24898"/>
                  </a:cubicBezTo>
                  <a:cubicBezTo>
                    <a:pt x="45584" y="24820"/>
                    <a:pt x="45598" y="24727"/>
                    <a:pt x="45616" y="24648"/>
                  </a:cubicBezTo>
                  <a:cubicBezTo>
                    <a:pt x="45755" y="24020"/>
                    <a:pt x="45634" y="23420"/>
                    <a:pt x="45434" y="22831"/>
                  </a:cubicBezTo>
                  <a:cubicBezTo>
                    <a:pt x="45155" y="22017"/>
                    <a:pt x="45080" y="21185"/>
                    <a:pt x="45291" y="20349"/>
                  </a:cubicBezTo>
                  <a:cubicBezTo>
                    <a:pt x="45541" y="19342"/>
                    <a:pt x="45501" y="18348"/>
                    <a:pt x="45266" y="17349"/>
                  </a:cubicBezTo>
                  <a:cubicBezTo>
                    <a:pt x="45109" y="16685"/>
                    <a:pt x="44852" y="16081"/>
                    <a:pt x="44391" y="15567"/>
                  </a:cubicBezTo>
                  <a:cubicBezTo>
                    <a:pt x="44134" y="15284"/>
                    <a:pt x="43959" y="14952"/>
                    <a:pt x="43869" y="14577"/>
                  </a:cubicBezTo>
                  <a:cubicBezTo>
                    <a:pt x="43823" y="14395"/>
                    <a:pt x="43777" y="14206"/>
                    <a:pt x="43534" y="14117"/>
                  </a:cubicBezTo>
                  <a:cubicBezTo>
                    <a:pt x="43491" y="14163"/>
                    <a:pt x="43398" y="14213"/>
                    <a:pt x="43388" y="14277"/>
                  </a:cubicBezTo>
                  <a:cubicBezTo>
                    <a:pt x="43341" y="14581"/>
                    <a:pt x="43149" y="14802"/>
                    <a:pt x="42987" y="15042"/>
                  </a:cubicBezTo>
                  <a:cubicBezTo>
                    <a:pt x="42598" y="15627"/>
                    <a:pt x="42219" y="16220"/>
                    <a:pt x="41845" y="16813"/>
                  </a:cubicBezTo>
                  <a:cubicBezTo>
                    <a:pt x="41748" y="16970"/>
                    <a:pt x="41691" y="17148"/>
                    <a:pt x="41641" y="17334"/>
                  </a:cubicBezTo>
                  <a:cubicBezTo>
                    <a:pt x="42016" y="16938"/>
                    <a:pt x="42255" y="16449"/>
                    <a:pt x="42562" y="16013"/>
                  </a:cubicBezTo>
                  <a:cubicBezTo>
                    <a:pt x="42877" y="15567"/>
                    <a:pt x="43180" y="15113"/>
                    <a:pt x="43498" y="14649"/>
                  </a:cubicBezTo>
                  <a:cubicBezTo>
                    <a:pt x="43823" y="15192"/>
                    <a:pt x="44173" y="15678"/>
                    <a:pt x="44423" y="16210"/>
                  </a:cubicBezTo>
                  <a:cubicBezTo>
                    <a:pt x="44884" y="17206"/>
                    <a:pt x="45066" y="18263"/>
                    <a:pt x="44937" y="19363"/>
                  </a:cubicBezTo>
                  <a:cubicBezTo>
                    <a:pt x="44934" y="19373"/>
                    <a:pt x="44912" y="19381"/>
                    <a:pt x="44876" y="19406"/>
                  </a:cubicBezTo>
                  <a:cubicBezTo>
                    <a:pt x="44680" y="19134"/>
                    <a:pt x="44494" y="18856"/>
                    <a:pt x="44284" y="18595"/>
                  </a:cubicBezTo>
                  <a:cubicBezTo>
                    <a:pt x="44077" y="18345"/>
                    <a:pt x="43823" y="18131"/>
                    <a:pt x="43627" y="17874"/>
                  </a:cubicBezTo>
                  <a:cubicBezTo>
                    <a:pt x="43491" y="17702"/>
                    <a:pt x="43419" y="17481"/>
                    <a:pt x="43312" y="17288"/>
                  </a:cubicBezTo>
                  <a:cubicBezTo>
                    <a:pt x="43166" y="17016"/>
                    <a:pt x="43020" y="16746"/>
                    <a:pt x="42855" y="16484"/>
                  </a:cubicBezTo>
                  <a:cubicBezTo>
                    <a:pt x="42801" y="16398"/>
                    <a:pt x="42699" y="16338"/>
                    <a:pt x="42531" y="16195"/>
                  </a:cubicBezTo>
                  <a:lnTo>
                    <a:pt x="42531" y="16195"/>
                  </a:lnTo>
                  <a:cubicBezTo>
                    <a:pt x="42552" y="16395"/>
                    <a:pt x="42534" y="16495"/>
                    <a:pt x="42570" y="16574"/>
                  </a:cubicBezTo>
                  <a:cubicBezTo>
                    <a:pt x="42691" y="16817"/>
                    <a:pt x="42837" y="17052"/>
                    <a:pt x="42963" y="17295"/>
                  </a:cubicBezTo>
                  <a:cubicBezTo>
                    <a:pt x="43341" y="18038"/>
                    <a:pt x="43563" y="18824"/>
                    <a:pt x="43587" y="19663"/>
                  </a:cubicBezTo>
                  <a:cubicBezTo>
                    <a:pt x="43605" y="20370"/>
                    <a:pt x="43749" y="21056"/>
                    <a:pt x="43973" y="21727"/>
                  </a:cubicBezTo>
                  <a:cubicBezTo>
                    <a:pt x="44023" y="21880"/>
                    <a:pt x="44034" y="22063"/>
                    <a:pt x="44241" y="22170"/>
                  </a:cubicBezTo>
                  <a:cubicBezTo>
                    <a:pt x="44349" y="21777"/>
                    <a:pt x="44202" y="21434"/>
                    <a:pt x="44163" y="21091"/>
                  </a:cubicBezTo>
                  <a:cubicBezTo>
                    <a:pt x="44127" y="20731"/>
                    <a:pt x="44073" y="20377"/>
                    <a:pt x="44031" y="20020"/>
                  </a:cubicBezTo>
                  <a:cubicBezTo>
                    <a:pt x="43988" y="19663"/>
                    <a:pt x="43952" y="19306"/>
                    <a:pt x="43909" y="18884"/>
                  </a:cubicBezTo>
                  <a:lnTo>
                    <a:pt x="43909" y="18884"/>
                  </a:lnTo>
                  <a:cubicBezTo>
                    <a:pt x="44319" y="19266"/>
                    <a:pt x="44552" y="19695"/>
                    <a:pt x="44759" y="20138"/>
                  </a:cubicBezTo>
                  <a:cubicBezTo>
                    <a:pt x="44802" y="20234"/>
                    <a:pt x="44777" y="20370"/>
                    <a:pt x="44763" y="20488"/>
                  </a:cubicBezTo>
                  <a:cubicBezTo>
                    <a:pt x="44652" y="21402"/>
                    <a:pt x="44684" y="22295"/>
                    <a:pt x="45016" y="23174"/>
                  </a:cubicBezTo>
                  <a:cubicBezTo>
                    <a:pt x="45141" y="23506"/>
                    <a:pt x="45194" y="23870"/>
                    <a:pt x="45244" y="24224"/>
                  </a:cubicBezTo>
                  <a:cubicBezTo>
                    <a:pt x="45284" y="24513"/>
                    <a:pt x="45266" y="24820"/>
                    <a:pt x="45077" y="25063"/>
                  </a:cubicBezTo>
                  <a:cubicBezTo>
                    <a:pt x="44848" y="25352"/>
                    <a:pt x="44894" y="25634"/>
                    <a:pt x="45044" y="25927"/>
                  </a:cubicBezTo>
                  <a:cubicBezTo>
                    <a:pt x="45066" y="25970"/>
                    <a:pt x="45094" y="26016"/>
                    <a:pt x="45116" y="26062"/>
                  </a:cubicBezTo>
                  <a:cubicBezTo>
                    <a:pt x="45409" y="26634"/>
                    <a:pt x="45313" y="27123"/>
                    <a:pt x="44784" y="27502"/>
                  </a:cubicBezTo>
                  <a:cubicBezTo>
                    <a:pt x="44451" y="27738"/>
                    <a:pt x="44080" y="27927"/>
                    <a:pt x="43719" y="28116"/>
                  </a:cubicBezTo>
                  <a:cubicBezTo>
                    <a:pt x="43034" y="28473"/>
                    <a:pt x="42341" y="28809"/>
                    <a:pt x="41656" y="29162"/>
                  </a:cubicBezTo>
                  <a:cubicBezTo>
                    <a:pt x="40838" y="29584"/>
                    <a:pt x="40141" y="30155"/>
                    <a:pt x="39534" y="30845"/>
                  </a:cubicBezTo>
                  <a:cubicBezTo>
                    <a:pt x="39227" y="31191"/>
                    <a:pt x="38891" y="31513"/>
                    <a:pt x="38559" y="31834"/>
                  </a:cubicBezTo>
                  <a:cubicBezTo>
                    <a:pt x="38466" y="31923"/>
                    <a:pt x="38338" y="31976"/>
                    <a:pt x="38159" y="32084"/>
                  </a:cubicBezTo>
                  <a:cubicBezTo>
                    <a:pt x="38387" y="31038"/>
                    <a:pt x="38273" y="30052"/>
                    <a:pt x="38345" y="29073"/>
                  </a:cubicBezTo>
                  <a:cubicBezTo>
                    <a:pt x="38356" y="28923"/>
                    <a:pt x="38399" y="28773"/>
                    <a:pt x="38448" y="28630"/>
                  </a:cubicBezTo>
                  <a:cubicBezTo>
                    <a:pt x="38616" y="28145"/>
                    <a:pt x="38784" y="27659"/>
                    <a:pt x="38970" y="27181"/>
                  </a:cubicBezTo>
                  <a:cubicBezTo>
                    <a:pt x="39252" y="26459"/>
                    <a:pt x="39177" y="25734"/>
                    <a:pt x="39048" y="25002"/>
                  </a:cubicBezTo>
                  <a:cubicBezTo>
                    <a:pt x="38970" y="24545"/>
                    <a:pt x="38884" y="24091"/>
                    <a:pt x="38837" y="23631"/>
                  </a:cubicBezTo>
                  <a:cubicBezTo>
                    <a:pt x="38794" y="23220"/>
                    <a:pt x="38852" y="22820"/>
                    <a:pt x="38995" y="22420"/>
                  </a:cubicBezTo>
                  <a:cubicBezTo>
                    <a:pt x="39287" y="21610"/>
                    <a:pt x="39659" y="20842"/>
                    <a:pt x="40106" y="20105"/>
                  </a:cubicBezTo>
                  <a:cubicBezTo>
                    <a:pt x="40195" y="19963"/>
                    <a:pt x="40299" y="19831"/>
                    <a:pt x="40409" y="19677"/>
                  </a:cubicBezTo>
                  <a:cubicBezTo>
                    <a:pt x="40809" y="20388"/>
                    <a:pt x="41191" y="21066"/>
                    <a:pt x="41573" y="21742"/>
                  </a:cubicBezTo>
                  <a:cubicBezTo>
                    <a:pt x="41987" y="22467"/>
                    <a:pt x="42148" y="23227"/>
                    <a:pt x="41998" y="24066"/>
                  </a:cubicBezTo>
                  <a:cubicBezTo>
                    <a:pt x="41781" y="25277"/>
                    <a:pt x="41941" y="26456"/>
                    <a:pt x="42430" y="27588"/>
                  </a:cubicBezTo>
                  <a:cubicBezTo>
                    <a:pt x="42455" y="27648"/>
                    <a:pt x="42495" y="27705"/>
                    <a:pt x="42534" y="27759"/>
                  </a:cubicBezTo>
                  <a:cubicBezTo>
                    <a:pt x="42552" y="27781"/>
                    <a:pt x="42595" y="27781"/>
                    <a:pt x="42684" y="27813"/>
                  </a:cubicBezTo>
                  <a:cubicBezTo>
                    <a:pt x="42320" y="26817"/>
                    <a:pt x="42034" y="25841"/>
                    <a:pt x="42441" y="24760"/>
                  </a:cubicBezTo>
                  <a:lnTo>
                    <a:pt x="42441" y="24760"/>
                  </a:lnTo>
                  <a:cubicBezTo>
                    <a:pt x="42516" y="24895"/>
                    <a:pt x="42566" y="24995"/>
                    <a:pt x="42623" y="25091"/>
                  </a:cubicBezTo>
                  <a:cubicBezTo>
                    <a:pt x="42891" y="25548"/>
                    <a:pt x="43152" y="26009"/>
                    <a:pt x="43434" y="26456"/>
                  </a:cubicBezTo>
                  <a:cubicBezTo>
                    <a:pt x="43530" y="26606"/>
                    <a:pt x="43688" y="26716"/>
                    <a:pt x="43887" y="26913"/>
                  </a:cubicBezTo>
                  <a:cubicBezTo>
                    <a:pt x="43856" y="26752"/>
                    <a:pt x="43856" y="26698"/>
                    <a:pt x="43834" y="26659"/>
                  </a:cubicBezTo>
                  <a:cubicBezTo>
                    <a:pt x="43413" y="26013"/>
                    <a:pt x="43116" y="25299"/>
                    <a:pt x="42770" y="24613"/>
                  </a:cubicBezTo>
                  <a:cubicBezTo>
                    <a:pt x="42549" y="24177"/>
                    <a:pt x="42484" y="23774"/>
                    <a:pt x="42484" y="23313"/>
                  </a:cubicBezTo>
                  <a:cubicBezTo>
                    <a:pt x="42480" y="22774"/>
                    <a:pt x="42284" y="22270"/>
                    <a:pt x="42034" y="21795"/>
                  </a:cubicBezTo>
                  <a:cubicBezTo>
                    <a:pt x="41680" y="21127"/>
                    <a:pt x="41313" y="20470"/>
                    <a:pt x="40945" y="19813"/>
                  </a:cubicBezTo>
                  <a:cubicBezTo>
                    <a:pt x="40863" y="19670"/>
                    <a:pt x="40762" y="19541"/>
                    <a:pt x="40637" y="19355"/>
                  </a:cubicBezTo>
                  <a:cubicBezTo>
                    <a:pt x="40870" y="19024"/>
                    <a:pt x="41130" y="18656"/>
                    <a:pt x="41392" y="18284"/>
                  </a:cubicBezTo>
                  <a:cubicBezTo>
                    <a:pt x="41370" y="18270"/>
                    <a:pt x="41349" y="18252"/>
                    <a:pt x="41327" y="18238"/>
                  </a:cubicBezTo>
                  <a:cubicBezTo>
                    <a:pt x="41292" y="18290"/>
                    <a:pt x="41261" y="18338"/>
                    <a:pt x="41227" y="18391"/>
                  </a:cubicBezTo>
                  <a:lnTo>
                    <a:pt x="41227" y="18391"/>
                  </a:lnTo>
                  <a:cubicBezTo>
                    <a:pt x="41171" y="18318"/>
                    <a:pt x="41107" y="18275"/>
                    <a:pt x="41031" y="18275"/>
                  </a:cubicBezTo>
                  <a:cubicBezTo>
                    <a:pt x="40995" y="18275"/>
                    <a:pt x="40957" y="18285"/>
                    <a:pt x="40916" y="18305"/>
                  </a:cubicBezTo>
                  <a:cubicBezTo>
                    <a:pt x="40734" y="18399"/>
                    <a:pt x="40545" y="18485"/>
                    <a:pt x="40373" y="18595"/>
                  </a:cubicBezTo>
                  <a:cubicBezTo>
                    <a:pt x="39834" y="18945"/>
                    <a:pt x="39270" y="19199"/>
                    <a:pt x="38616" y="19266"/>
                  </a:cubicBezTo>
                  <a:cubicBezTo>
                    <a:pt x="37545" y="19373"/>
                    <a:pt x="36541" y="19727"/>
                    <a:pt x="35598" y="20238"/>
                  </a:cubicBezTo>
                  <a:cubicBezTo>
                    <a:pt x="35227" y="20441"/>
                    <a:pt x="34884" y="20702"/>
                    <a:pt x="34538" y="20952"/>
                  </a:cubicBezTo>
                  <a:cubicBezTo>
                    <a:pt x="34302" y="21124"/>
                    <a:pt x="34088" y="21320"/>
                    <a:pt x="33852" y="21513"/>
                  </a:cubicBezTo>
                  <a:cubicBezTo>
                    <a:pt x="33523" y="21173"/>
                    <a:pt x="33202" y="20838"/>
                    <a:pt x="32892" y="20509"/>
                  </a:cubicBezTo>
                  <a:cubicBezTo>
                    <a:pt x="32963" y="20059"/>
                    <a:pt x="33202" y="19745"/>
                    <a:pt x="33485" y="19470"/>
                  </a:cubicBezTo>
                  <a:cubicBezTo>
                    <a:pt x="33609" y="19349"/>
                    <a:pt x="33810" y="19281"/>
                    <a:pt x="33984" y="19235"/>
                  </a:cubicBezTo>
                  <a:cubicBezTo>
                    <a:pt x="34452" y="19116"/>
                    <a:pt x="34924" y="19034"/>
                    <a:pt x="35388" y="18913"/>
                  </a:cubicBezTo>
                  <a:cubicBezTo>
                    <a:pt x="35616" y="18856"/>
                    <a:pt x="35827" y="18731"/>
                    <a:pt x="36048" y="18653"/>
                  </a:cubicBezTo>
                  <a:cubicBezTo>
                    <a:pt x="36256" y="18577"/>
                    <a:pt x="36467" y="18467"/>
                    <a:pt x="36677" y="18463"/>
                  </a:cubicBezTo>
                  <a:cubicBezTo>
                    <a:pt x="37667" y="18455"/>
                    <a:pt x="38559" y="18127"/>
                    <a:pt x="39412" y="17670"/>
                  </a:cubicBezTo>
                  <a:cubicBezTo>
                    <a:pt x="39595" y="17574"/>
                    <a:pt x="39763" y="17453"/>
                    <a:pt x="39948" y="17359"/>
                  </a:cubicBezTo>
                  <a:cubicBezTo>
                    <a:pt x="40588" y="17041"/>
                    <a:pt x="40977" y="16531"/>
                    <a:pt x="41120" y="15838"/>
                  </a:cubicBezTo>
                  <a:cubicBezTo>
                    <a:pt x="41499" y="15674"/>
                    <a:pt x="41870" y="15513"/>
                    <a:pt x="42237" y="15353"/>
                  </a:cubicBezTo>
                  <a:cubicBezTo>
                    <a:pt x="42227" y="15320"/>
                    <a:pt x="42213" y="15292"/>
                    <a:pt x="42201" y="15259"/>
                  </a:cubicBezTo>
                  <a:cubicBezTo>
                    <a:pt x="41855" y="15381"/>
                    <a:pt x="41506" y="15503"/>
                    <a:pt x="41156" y="15627"/>
                  </a:cubicBezTo>
                  <a:cubicBezTo>
                    <a:pt x="41013" y="15345"/>
                    <a:pt x="41009" y="15335"/>
                    <a:pt x="41242" y="15231"/>
                  </a:cubicBezTo>
                  <a:cubicBezTo>
                    <a:pt x="41459" y="15134"/>
                    <a:pt x="41687" y="15060"/>
                    <a:pt x="41916" y="14984"/>
                  </a:cubicBezTo>
                  <a:cubicBezTo>
                    <a:pt x="42270" y="14870"/>
                    <a:pt x="42562" y="14689"/>
                    <a:pt x="42705" y="14377"/>
                  </a:cubicBezTo>
                  <a:cubicBezTo>
                    <a:pt x="42345" y="13609"/>
                    <a:pt x="41998" y="12889"/>
                    <a:pt x="41670" y="12156"/>
                  </a:cubicBezTo>
                  <a:cubicBezTo>
                    <a:pt x="41416" y="11581"/>
                    <a:pt x="41002" y="11153"/>
                    <a:pt x="40462" y="10863"/>
                  </a:cubicBezTo>
                  <a:cubicBezTo>
                    <a:pt x="39795" y="10506"/>
                    <a:pt x="39166" y="10095"/>
                    <a:pt x="38563" y="9642"/>
                  </a:cubicBezTo>
                  <a:cubicBezTo>
                    <a:pt x="38163" y="9338"/>
                    <a:pt x="37698" y="9160"/>
                    <a:pt x="37230" y="8989"/>
                  </a:cubicBezTo>
                  <a:cubicBezTo>
                    <a:pt x="36070" y="8560"/>
                    <a:pt x="34916" y="8127"/>
                    <a:pt x="33774" y="7664"/>
                  </a:cubicBezTo>
                  <a:cubicBezTo>
                    <a:pt x="32738" y="7239"/>
                    <a:pt x="31692" y="6863"/>
                    <a:pt x="30584" y="6681"/>
                  </a:cubicBezTo>
                  <a:cubicBezTo>
                    <a:pt x="29892" y="6567"/>
                    <a:pt x="29199" y="6442"/>
                    <a:pt x="28502" y="6357"/>
                  </a:cubicBezTo>
                  <a:cubicBezTo>
                    <a:pt x="27438" y="6228"/>
                    <a:pt x="26435" y="5895"/>
                    <a:pt x="25417" y="5582"/>
                  </a:cubicBezTo>
                  <a:cubicBezTo>
                    <a:pt x="24370" y="5260"/>
                    <a:pt x="23299" y="5020"/>
                    <a:pt x="22228" y="4789"/>
                  </a:cubicBezTo>
                  <a:cubicBezTo>
                    <a:pt x="22056" y="4751"/>
                    <a:pt x="21878" y="4743"/>
                    <a:pt x="21698" y="4743"/>
                  </a:cubicBezTo>
                  <a:cubicBezTo>
                    <a:pt x="21551" y="4743"/>
                    <a:pt x="21403" y="4749"/>
                    <a:pt x="21257" y="4749"/>
                  </a:cubicBezTo>
                  <a:cubicBezTo>
                    <a:pt x="21205" y="4749"/>
                    <a:pt x="21154" y="4748"/>
                    <a:pt x="21103" y="4746"/>
                  </a:cubicBezTo>
                  <a:cubicBezTo>
                    <a:pt x="21070" y="4745"/>
                    <a:pt x="21037" y="4745"/>
                    <a:pt x="21004" y="4745"/>
                  </a:cubicBezTo>
                  <a:cubicBezTo>
                    <a:pt x="20930" y="4745"/>
                    <a:pt x="20855" y="4746"/>
                    <a:pt x="20781" y="4746"/>
                  </a:cubicBezTo>
                  <a:cubicBezTo>
                    <a:pt x="20646" y="4746"/>
                    <a:pt x="20513" y="4740"/>
                    <a:pt x="20388" y="4707"/>
                  </a:cubicBezTo>
                  <a:cubicBezTo>
                    <a:pt x="19282" y="4403"/>
                    <a:pt x="18178" y="4082"/>
                    <a:pt x="17081" y="3746"/>
                  </a:cubicBezTo>
                  <a:cubicBezTo>
                    <a:pt x="16631" y="3610"/>
                    <a:pt x="16271" y="3317"/>
                    <a:pt x="15906" y="2950"/>
                  </a:cubicBezTo>
                  <a:cubicBezTo>
                    <a:pt x="17307" y="2089"/>
                    <a:pt x="18839" y="1685"/>
                    <a:pt x="20417" y="1360"/>
                  </a:cubicBezTo>
                  <a:cubicBezTo>
                    <a:pt x="20392" y="1313"/>
                    <a:pt x="20371" y="1275"/>
                    <a:pt x="20350" y="1235"/>
                  </a:cubicBezTo>
                  <a:cubicBezTo>
                    <a:pt x="20335" y="1210"/>
                    <a:pt x="20324" y="1178"/>
                    <a:pt x="20302" y="1128"/>
                  </a:cubicBezTo>
                  <a:cubicBezTo>
                    <a:pt x="21478" y="863"/>
                    <a:pt x="22664" y="696"/>
                    <a:pt x="23859" y="621"/>
                  </a:cubicBezTo>
                  <a:cubicBezTo>
                    <a:pt x="24393" y="589"/>
                    <a:pt x="24921" y="573"/>
                    <a:pt x="25445" y="573"/>
                  </a:cubicBezTo>
                  <a:close/>
                  <a:moveTo>
                    <a:pt x="25582" y="0"/>
                  </a:moveTo>
                  <a:cubicBezTo>
                    <a:pt x="23723" y="0"/>
                    <a:pt x="21837" y="216"/>
                    <a:pt x="19924" y="653"/>
                  </a:cubicBezTo>
                  <a:cubicBezTo>
                    <a:pt x="18581" y="957"/>
                    <a:pt x="17271" y="1364"/>
                    <a:pt x="16021" y="1931"/>
                  </a:cubicBezTo>
                  <a:cubicBezTo>
                    <a:pt x="15257" y="2282"/>
                    <a:pt x="14507" y="2660"/>
                    <a:pt x="13760" y="3046"/>
                  </a:cubicBezTo>
                  <a:cubicBezTo>
                    <a:pt x="13577" y="3139"/>
                    <a:pt x="13402" y="3206"/>
                    <a:pt x="13211" y="3206"/>
                  </a:cubicBezTo>
                  <a:cubicBezTo>
                    <a:pt x="13137" y="3206"/>
                    <a:pt x="13062" y="3196"/>
                    <a:pt x="12982" y="3174"/>
                  </a:cubicBezTo>
                  <a:cubicBezTo>
                    <a:pt x="12653" y="3082"/>
                    <a:pt x="12314" y="3017"/>
                    <a:pt x="11978" y="2953"/>
                  </a:cubicBezTo>
                  <a:cubicBezTo>
                    <a:pt x="11957" y="2949"/>
                    <a:pt x="11936" y="2948"/>
                    <a:pt x="11914" y="2948"/>
                  </a:cubicBezTo>
                  <a:cubicBezTo>
                    <a:pt x="11831" y="2948"/>
                    <a:pt x="11740" y="2970"/>
                    <a:pt x="11639" y="2978"/>
                  </a:cubicBezTo>
                  <a:cubicBezTo>
                    <a:pt x="11736" y="3174"/>
                    <a:pt x="11807" y="3324"/>
                    <a:pt x="11875" y="3464"/>
                  </a:cubicBezTo>
                  <a:cubicBezTo>
                    <a:pt x="12100" y="3538"/>
                    <a:pt x="12307" y="3606"/>
                    <a:pt x="12582" y="3696"/>
                  </a:cubicBezTo>
                  <a:cubicBezTo>
                    <a:pt x="12410" y="3817"/>
                    <a:pt x="12293" y="3906"/>
                    <a:pt x="12168" y="3988"/>
                  </a:cubicBezTo>
                  <a:cubicBezTo>
                    <a:pt x="9232" y="5899"/>
                    <a:pt x="6964" y="8474"/>
                    <a:pt x="4929" y="11281"/>
                  </a:cubicBezTo>
                  <a:cubicBezTo>
                    <a:pt x="4210" y="12627"/>
                    <a:pt x="3447" y="13949"/>
                    <a:pt x="2779" y="15320"/>
                  </a:cubicBezTo>
                  <a:cubicBezTo>
                    <a:pt x="2072" y="16770"/>
                    <a:pt x="1629" y="18327"/>
                    <a:pt x="1215" y="19888"/>
                  </a:cubicBezTo>
                  <a:cubicBezTo>
                    <a:pt x="1060" y="20466"/>
                    <a:pt x="846" y="21027"/>
                    <a:pt x="675" y="21602"/>
                  </a:cubicBezTo>
                  <a:cubicBezTo>
                    <a:pt x="525" y="22091"/>
                    <a:pt x="347" y="22581"/>
                    <a:pt x="272" y="23088"/>
                  </a:cubicBezTo>
                  <a:cubicBezTo>
                    <a:pt x="150" y="23916"/>
                    <a:pt x="61" y="24755"/>
                    <a:pt x="36" y="25591"/>
                  </a:cubicBezTo>
                  <a:cubicBezTo>
                    <a:pt x="0" y="26688"/>
                    <a:pt x="36" y="27784"/>
                    <a:pt x="53" y="28880"/>
                  </a:cubicBezTo>
                  <a:cubicBezTo>
                    <a:pt x="58" y="29152"/>
                    <a:pt x="93" y="29426"/>
                    <a:pt x="150" y="29695"/>
                  </a:cubicBezTo>
                  <a:cubicBezTo>
                    <a:pt x="297" y="30380"/>
                    <a:pt x="465" y="31066"/>
                    <a:pt x="622" y="31748"/>
                  </a:cubicBezTo>
                  <a:cubicBezTo>
                    <a:pt x="793" y="32484"/>
                    <a:pt x="986" y="33216"/>
                    <a:pt x="1118" y="33955"/>
                  </a:cubicBezTo>
                  <a:cubicBezTo>
                    <a:pt x="1286" y="34891"/>
                    <a:pt x="1543" y="35790"/>
                    <a:pt x="1900" y="36669"/>
                  </a:cubicBezTo>
                  <a:cubicBezTo>
                    <a:pt x="2389" y="37877"/>
                    <a:pt x="2860" y="39090"/>
                    <a:pt x="3353" y="40298"/>
                  </a:cubicBezTo>
                  <a:cubicBezTo>
                    <a:pt x="3468" y="40580"/>
                    <a:pt x="3610" y="40859"/>
                    <a:pt x="3775" y="41119"/>
                  </a:cubicBezTo>
                  <a:cubicBezTo>
                    <a:pt x="4189" y="41769"/>
                    <a:pt x="4593" y="42426"/>
                    <a:pt x="5050" y="43048"/>
                  </a:cubicBezTo>
                  <a:cubicBezTo>
                    <a:pt x="6353" y="44819"/>
                    <a:pt x="7760" y="46494"/>
                    <a:pt x="9471" y="47897"/>
                  </a:cubicBezTo>
                  <a:cubicBezTo>
                    <a:pt x="10732" y="48937"/>
                    <a:pt x="12043" y="49894"/>
                    <a:pt x="13467" y="50697"/>
                  </a:cubicBezTo>
                  <a:cubicBezTo>
                    <a:pt x="15006" y="51569"/>
                    <a:pt x="16564" y="52394"/>
                    <a:pt x="18224" y="53018"/>
                  </a:cubicBezTo>
                  <a:cubicBezTo>
                    <a:pt x="18674" y="53186"/>
                    <a:pt x="19121" y="53361"/>
                    <a:pt x="19578" y="53508"/>
                  </a:cubicBezTo>
                  <a:cubicBezTo>
                    <a:pt x="19985" y="53633"/>
                    <a:pt x="20399" y="53761"/>
                    <a:pt x="20817" y="53819"/>
                  </a:cubicBezTo>
                  <a:cubicBezTo>
                    <a:pt x="21903" y="53969"/>
                    <a:pt x="22995" y="54068"/>
                    <a:pt x="24085" y="54215"/>
                  </a:cubicBezTo>
                  <a:cubicBezTo>
                    <a:pt x="24750" y="54304"/>
                    <a:pt x="25413" y="54359"/>
                    <a:pt x="26080" y="54359"/>
                  </a:cubicBezTo>
                  <a:cubicBezTo>
                    <a:pt x="26505" y="54359"/>
                    <a:pt x="26931" y="54337"/>
                    <a:pt x="27360" y="54287"/>
                  </a:cubicBezTo>
                  <a:cubicBezTo>
                    <a:pt x="29338" y="54051"/>
                    <a:pt x="31306" y="53811"/>
                    <a:pt x="33245" y="53336"/>
                  </a:cubicBezTo>
                  <a:cubicBezTo>
                    <a:pt x="35106" y="52883"/>
                    <a:pt x="36899" y="52273"/>
                    <a:pt x="38595" y="51394"/>
                  </a:cubicBezTo>
                  <a:cubicBezTo>
                    <a:pt x="39630" y="50858"/>
                    <a:pt x="40637" y="50276"/>
                    <a:pt x="41652" y="49701"/>
                  </a:cubicBezTo>
                  <a:cubicBezTo>
                    <a:pt x="41859" y="49583"/>
                    <a:pt x="42051" y="49433"/>
                    <a:pt x="42231" y="49276"/>
                  </a:cubicBezTo>
                  <a:cubicBezTo>
                    <a:pt x="42870" y="48708"/>
                    <a:pt x="43509" y="48141"/>
                    <a:pt x="44138" y="47559"/>
                  </a:cubicBezTo>
                  <a:cubicBezTo>
                    <a:pt x="45691" y="46115"/>
                    <a:pt x="47055" y="44512"/>
                    <a:pt x="48176" y="42708"/>
                  </a:cubicBezTo>
                  <a:cubicBezTo>
                    <a:pt x="52241" y="36169"/>
                    <a:pt x="53255" y="29123"/>
                    <a:pt x="51565" y="21659"/>
                  </a:cubicBezTo>
                  <a:cubicBezTo>
                    <a:pt x="51037" y="19309"/>
                    <a:pt x="50173" y="17067"/>
                    <a:pt x="49045" y="14934"/>
                  </a:cubicBezTo>
                  <a:cubicBezTo>
                    <a:pt x="46251" y="9663"/>
                    <a:pt x="42277" y="5553"/>
                    <a:pt x="36952" y="2831"/>
                  </a:cubicBezTo>
                  <a:cubicBezTo>
                    <a:pt x="33290" y="959"/>
                    <a:pt x="29497" y="0"/>
                    <a:pt x="255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
            <p:cNvSpPr/>
            <p:nvPr/>
          </p:nvSpPr>
          <p:spPr>
            <a:xfrm>
              <a:off x="6391475" y="3671900"/>
              <a:ext cx="7900" cy="7975"/>
            </a:xfrm>
            <a:custGeom>
              <a:rect b="b" l="l" r="r" t="t"/>
              <a:pathLst>
                <a:path extrusionOk="0" h="319" w="316">
                  <a:moveTo>
                    <a:pt x="126" y="0"/>
                  </a:moveTo>
                  <a:cubicBezTo>
                    <a:pt x="107" y="0"/>
                    <a:pt x="89" y="2"/>
                    <a:pt x="73" y="4"/>
                  </a:cubicBezTo>
                  <a:cubicBezTo>
                    <a:pt x="48" y="7"/>
                    <a:pt x="1" y="133"/>
                    <a:pt x="22" y="169"/>
                  </a:cubicBezTo>
                  <a:cubicBezTo>
                    <a:pt x="58" y="226"/>
                    <a:pt x="140" y="251"/>
                    <a:pt x="247" y="319"/>
                  </a:cubicBezTo>
                  <a:cubicBezTo>
                    <a:pt x="269" y="190"/>
                    <a:pt x="315" y="93"/>
                    <a:pt x="283" y="50"/>
                  </a:cubicBezTo>
                  <a:cubicBezTo>
                    <a:pt x="256" y="15"/>
                    <a:pt x="188" y="0"/>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
            <p:cNvSpPr/>
            <p:nvPr/>
          </p:nvSpPr>
          <p:spPr>
            <a:xfrm>
              <a:off x="5909275" y="3375900"/>
              <a:ext cx="62525" cy="10250"/>
            </a:xfrm>
            <a:custGeom>
              <a:rect b="b" l="l" r="r" t="t"/>
              <a:pathLst>
                <a:path extrusionOk="0" h="410" w="2501">
                  <a:moveTo>
                    <a:pt x="2037" y="1"/>
                  </a:moveTo>
                  <a:cubicBezTo>
                    <a:pt x="1830" y="1"/>
                    <a:pt x="1622" y="58"/>
                    <a:pt x="1418" y="116"/>
                  </a:cubicBezTo>
                  <a:cubicBezTo>
                    <a:pt x="1203" y="176"/>
                    <a:pt x="992" y="221"/>
                    <a:pt x="776" y="221"/>
                  </a:cubicBezTo>
                  <a:cubicBezTo>
                    <a:pt x="656" y="221"/>
                    <a:pt x="535" y="207"/>
                    <a:pt x="411" y="174"/>
                  </a:cubicBezTo>
                  <a:cubicBezTo>
                    <a:pt x="345" y="155"/>
                    <a:pt x="275" y="134"/>
                    <a:pt x="207" y="134"/>
                  </a:cubicBezTo>
                  <a:cubicBezTo>
                    <a:pt x="129" y="134"/>
                    <a:pt x="56" y="163"/>
                    <a:pt x="0" y="259"/>
                  </a:cubicBezTo>
                  <a:cubicBezTo>
                    <a:pt x="215" y="309"/>
                    <a:pt x="432" y="359"/>
                    <a:pt x="651" y="409"/>
                  </a:cubicBezTo>
                  <a:cubicBezTo>
                    <a:pt x="1257" y="307"/>
                    <a:pt x="1860" y="206"/>
                    <a:pt x="2467" y="104"/>
                  </a:cubicBezTo>
                  <a:lnTo>
                    <a:pt x="2467" y="104"/>
                  </a:lnTo>
                  <a:cubicBezTo>
                    <a:pt x="2474" y="108"/>
                    <a:pt x="2482" y="112"/>
                    <a:pt x="2489" y="116"/>
                  </a:cubicBezTo>
                  <a:lnTo>
                    <a:pt x="2500" y="98"/>
                  </a:lnTo>
                  <a:lnTo>
                    <a:pt x="2500" y="98"/>
                  </a:lnTo>
                  <a:cubicBezTo>
                    <a:pt x="2489" y="100"/>
                    <a:pt x="2478" y="102"/>
                    <a:pt x="2467" y="104"/>
                  </a:cubicBezTo>
                  <a:lnTo>
                    <a:pt x="2467" y="104"/>
                  </a:lnTo>
                  <a:cubicBezTo>
                    <a:pt x="2325" y="29"/>
                    <a:pt x="2181" y="1"/>
                    <a:pt x="203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
            <p:cNvSpPr/>
            <p:nvPr/>
          </p:nvSpPr>
          <p:spPr>
            <a:xfrm>
              <a:off x="5303500" y="3416650"/>
              <a:ext cx="19050" cy="42425"/>
            </a:xfrm>
            <a:custGeom>
              <a:rect b="b" l="l" r="r" t="t"/>
              <a:pathLst>
                <a:path extrusionOk="0" h="1697" w="762">
                  <a:moveTo>
                    <a:pt x="761" y="1"/>
                  </a:moveTo>
                  <a:lnTo>
                    <a:pt x="761" y="1"/>
                  </a:lnTo>
                  <a:cubicBezTo>
                    <a:pt x="386" y="476"/>
                    <a:pt x="176" y="1025"/>
                    <a:pt x="8" y="1593"/>
                  </a:cubicBezTo>
                  <a:cubicBezTo>
                    <a:pt x="0" y="1611"/>
                    <a:pt x="90" y="1661"/>
                    <a:pt x="133" y="1697"/>
                  </a:cubicBezTo>
                  <a:cubicBezTo>
                    <a:pt x="168" y="1621"/>
                    <a:pt x="201" y="1547"/>
                    <a:pt x="236" y="1468"/>
                  </a:cubicBezTo>
                  <a:cubicBezTo>
                    <a:pt x="411" y="979"/>
                    <a:pt x="586" y="489"/>
                    <a:pt x="7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
            <p:cNvSpPr/>
            <p:nvPr/>
          </p:nvSpPr>
          <p:spPr>
            <a:xfrm>
              <a:off x="5105650" y="3506275"/>
              <a:ext cx="59225" cy="482600"/>
            </a:xfrm>
            <a:custGeom>
              <a:rect b="b" l="l" r="r" t="t"/>
              <a:pathLst>
                <a:path extrusionOk="0" h="19304" w="2369">
                  <a:moveTo>
                    <a:pt x="1293" y="1"/>
                  </a:moveTo>
                  <a:cubicBezTo>
                    <a:pt x="1243" y="118"/>
                    <a:pt x="1190" y="240"/>
                    <a:pt x="1147" y="362"/>
                  </a:cubicBezTo>
                  <a:cubicBezTo>
                    <a:pt x="736" y="1529"/>
                    <a:pt x="493" y="2740"/>
                    <a:pt x="333" y="3962"/>
                  </a:cubicBezTo>
                  <a:cubicBezTo>
                    <a:pt x="76" y="5954"/>
                    <a:pt x="0" y="7951"/>
                    <a:pt x="175" y="9958"/>
                  </a:cubicBezTo>
                  <a:cubicBezTo>
                    <a:pt x="318" y="11597"/>
                    <a:pt x="483" y="13232"/>
                    <a:pt x="900" y="14825"/>
                  </a:cubicBezTo>
                  <a:cubicBezTo>
                    <a:pt x="1276" y="16250"/>
                    <a:pt x="1733" y="17654"/>
                    <a:pt x="2158" y="19065"/>
                  </a:cubicBezTo>
                  <a:cubicBezTo>
                    <a:pt x="2183" y="19146"/>
                    <a:pt x="2232" y="19225"/>
                    <a:pt x="2272" y="19304"/>
                  </a:cubicBezTo>
                  <a:cubicBezTo>
                    <a:pt x="2369" y="19022"/>
                    <a:pt x="2254" y="18793"/>
                    <a:pt x="2183" y="18557"/>
                  </a:cubicBezTo>
                  <a:cubicBezTo>
                    <a:pt x="1754" y="17165"/>
                    <a:pt x="1268" y="15793"/>
                    <a:pt x="961" y="14364"/>
                  </a:cubicBezTo>
                  <a:cubicBezTo>
                    <a:pt x="518" y="12279"/>
                    <a:pt x="279" y="10172"/>
                    <a:pt x="240" y="8047"/>
                  </a:cubicBezTo>
                  <a:cubicBezTo>
                    <a:pt x="190" y="5554"/>
                    <a:pt x="468" y="3090"/>
                    <a:pt x="1179" y="687"/>
                  </a:cubicBezTo>
                  <a:cubicBezTo>
                    <a:pt x="1243" y="465"/>
                    <a:pt x="1297" y="240"/>
                    <a:pt x="1354" y="19"/>
                  </a:cubicBezTo>
                  <a:cubicBezTo>
                    <a:pt x="1336" y="11"/>
                    <a:pt x="1314" y="4"/>
                    <a:pt x="12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
            <p:cNvSpPr/>
            <p:nvPr/>
          </p:nvSpPr>
          <p:spPr>
            <a:xfrm>
              <a:off x="5623400" y="3170200"/>
              <a:ext cx="320900" cy="63700"/>
            </a:xfrm>
            <a:custGeom>
              <a:rect b="b" l="l" r="r" t="t"/>
              <a:pathLst>
                <a:path extrusionOk="0" h="2548" w="12836">
                  <a:moveTo>
                    <a:pt x="780" y="0"/>
                  </a:moveTo>
                  <a:cubicBezTo>
                    <a:pt x="655" y="0"/>
                    <a:pt x="529" y="1"/>
                    <a:pt x="403" y="2"/>
                  </a:cubicBezTo>
                  <a:cubicBezTo>
                    <a:pt x="268" y="5"/>
                    <a:pt x="133" y="19"/>
                    <a:pt x="1" y="30"/>
                  </a:cubicBezTo>
                  <a:cubicBezTo>
                    <a:pt x="2175" y="198"/>
                    <a:pt x="4332" y="419"/>
                    <a:pt x="6475" y="777"/>
                  </a:cubicBezTo>
                  <a:cubicBezTo>
                    <a:pt x="8643" y="1141"/>
                    <a:pt x="10728" y="1769"/>
                    <a:pt x="12782" y="2548"/>
                  </a:cubicBezTo>
                  <a:cubicBezTo>
                    <a:pt x="12800" y="2509"/>
                    <a:pt x="12818" y="2473"/>
                    <a:pt x="12836" y="2434"/>
                  </a:cubicBezTo>
                  <a:cubicBezTo>
                    <a:pt x="12668" y="2355"/>
                    <a:pt x="12503" y="2269"/>
                    <a:pt x="12332" y="2201"/>
                  </a:cubicBezTo>
                  <a:cubicBezTo>
                    <a:pt x="11596" y="1919"/>
                    <a:pt x="10868" y="1616"/>
                    <a:pt x="10118" y="1373"/>
                  </a:cubicBezTo>
                  <a:cubicBezTo>
                    <a:pt x="7080" y="400"/>
                    <a:pt x="3958" y="0"/>
                    <a:pt x="78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
            <p:cNvSpPr/>
            <p:nvPr/>
          </p:nvSpPr>
          <p:spPr>
            <a:xfrm>
              <a:off x="5631450" y="3129800"/>
              <a:ext cx="324275" cy="61075"/>
            </a:xfrm>
            <a:custGeom>
              <a:rect b="b" l="l" r="r" t="t"/>
              <a:pathLst>
                <a:path extrusionOk="0" h="2443" w="12971">
                  <a:moveTo>
                    <a:pt x="1762" y="0"/>
                  </a:moveTo>
                  <a:cubicBezTo>
                    <a:pt x="1312" y="0"/>
                    <a:pt x="861" y="25"/>
                    <a:pt x="411" y="92"/>
                  </a:cubicBezTo>
                  <a:cubicBezTo>
                    <a:pt x="343" y="103"/>
                    <a:pt x="274" y="97"/>
                    <a:pt x="207" y="107"/>
                  </a:cubicBezTo>
                  <a:cubicBezTo>
                    <a:pt x="160" y="118"/>
                    <a:pt x="117" y="146"/>
                    <a:pt x="0" y="199"/>
                  </a:cubicBezTo>
                  <a:cubicBezTo>
                    <a:pt x="254" y="193"/>
                    <a:pt x="508" y="190"/>
                    <a:pt x="761" y="190"/>
                  </a:cubicBezTo>
                  <a:cubicBezTo>
                    <a:pt x="5006" y="190"/>
                    <a:pt x="9016" y="1081"/>
                    <a:pt x="12971" y="2442"/>
                  </a:cubicBezTo>
                  <a:cubicBezTo>
                    <a:pt x="12935" y="2414"/>
                    <a:pt x="12906" y="2371"/>
                    <a:pt x="12867" y="2357"/>
                  </a:cubicBezTo>
                  <a:cubicBezTo>
                    <a:pt x="11820" y="1971"/>
                    <a:pt x="10800" y="1503"/>
                    <a:pt x="9728" y="1221"/>
                  </a:cubicBezTo>
                  <a:cubicBezTo>
                    <a:pt x="7795" y="707"/>
                    <a:pt x="5845" y="235"/>
                    <a:pt x="3839" y="103"/>
                  </a:cubicBezTo>
                  <a:cubicBezTo>
                    <a:pt x="3146" y="58"/>
                    <a:pt x="2454" y="0"/>
                    <a:pt x="17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
            <p:cNvSpPr/>
            <p:nvPr/>
          </p:nvSpPr>
          <p:spPr>
            <a:xfrm>
              <a:off x="5188325" y="3542425"/>
              <a:ext cx="58775" cy="426550"/>
            </a:xfrm>
            <a:custGeom>
              <a:rect b="b" l="l" r="r" t="t"/>
              <a:pathLst>
                <a:path extrusionOk="0" h="17062" w="2351">
                  <a:moveTo>
                    <a:pt x="704" y="1"/>
                  </a:moveTo>
                  <a:cubicBezTo>
                    <a:pt x="493" y="327"/>
                    <a:pt x="400" y="601"/>
                    <a:pt x="361" y="879"/>
                  </a:cubicBezTo>
                  <a:cubicBezTo>
                    <a:pt x="250" y="1608"/>
                    <a:pt x="125" y="2337"/>
                    <a:pt x="86" y="3069"/>
                  </a:cubicBezTo>
                  <a:cubicBezTo>
                    <a:pt x="0" y="4762"/>
                    <a:pt x="90" y="6455"/>
                    <a:pt x="236" y="8143"/>
                  </a:cubicBezTo>
                  <a:cubicBezTo>
                    <a:pt x="429" y="10347"/>
                    <a:pt x="772" y="12529"/>
                    <a:pt x="1426" y="14651"/>
                  </a:cubicBezTo>
                  <a:cubicBezTo>
                    <a:pt x="1593" y="15190"/>
                    <a:pt x="1804" y="15715"/>
                    <a:pt x="1989" y="16247"/>
                  </a:cubicBezTo>
                  <a:cubicBezTo>
                    <a:pt x="2086" y="16518"/>
                    <a:pt x="2179" y="16790"/>
                    <a:pt x="2271" y="17062"/>
                  </a:cubicBezTo>
                  <a:cubicBezTo>
                    <a:pt x="2297" y="17050"/>
                    <a:pt x="2325" y="17044"/>
                    <a:pt x="2350" y="17036"/>
                  </a:cubicBezTo>
                  <a:cubicBezTo>
                    <a:pt x="2218" y="16594"/>
                    <a:pt x="2108" y="16147"/>
                    <a:pt x="1950" y="15715"/>
                  </a:cubicBezTo>
                  <a:cubicBezTo>
                    <a:pt x="1340" y="14033"/>
                    <a:pt x="961" y="12294"/>
                    <a:pt x="690" y="10530"/>
                  </a:cubicBezTo>
                  <a:cubicBezTo>
                    <a:pt x="347" y="8293"/>
                    <a:pt x="158" y="6043"/>
                    <a:pt x="201" y="3780"/>
                  </a:cubicBezTo>
                  <a:cubicBezTo>
                    <a:pt x="222" y="2576"/>
                    <a:pt x="329" y="1387"/>
                    <a:pt x="697" y="233"/>
                  </a:cubicBezTo>
                  <a:cubicBezTo>
                    <a:pt x="712" y="190"/>
                    <a:pt x="700" y="144"/>
                    <a:pt x="7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
            <p:cNvSpPr/>
            <p:nvPr/>
          </p:nvSpPr>
          <p:spPr>
            <a:xfrm>
              <a:off x="5793400" y="3204875"/>
              <a:ext cx="218300" cy="80725"/>
            </a:xfrm>
            <a:custGeom>
              <a:rect b="b" l="l" r="r" t="t"/>
              <a:pathLst>
                <a:path extrusionOk="0" h="3229" w="8732">
                  <a:moveTo>
                    <a:pt x="0" y="0"/>
                  </a:moveTo>
                  <a:lnTo>
                    <a:pt x="0" y="0"/>
                  </a:lnTo>
                  <a:cubicBezTo>
                    <a:pt x="50" y="104"/>
                    <a:pt x="114" y="118"/>
                    <a:pt x="175" y="136"/>
                  </a:cubicBezTo>
                  <a:cubicBezTo>
                    <a:pt x="1314" y="432"/>
                    <a:pt x="2464" y="704"/>
                    <a:pt x="3596" y="1036"/>
                  </a:cubicBezTo>
                  <a:cubicBezTo>
                    <a:pt x="4382" y="1268"/>
                    <a:pt x="5161" y="1539"/>
                    <a:pt x="5914" y="1868"/>
                  </a:cubicBezTo>
                  <a:cubicBezTo>
                    <a:pt x="6775" y="2246"/>
                    <a:pt x="7600" y="2703"/>
                    <a:pt x="8439" y="3125"/>
                  </a:cubicBezTo>
                  <a:cubicBezTo>
                    <a:pt x="8528" y="3171"/>
                    <a:pt x="8629" y="3196"/>
                    <a:pt x="8721" y="3229"/>
                  </a:cubicBezTo>
                  <a:lnTo>
                    <a:pt x="8731" y="3214"/>
                  </a:lnTo>
                  <a:cubicBezTo>
                    <a:pt x="8632" y="3125"/>
                    <a:pt x="8546" y="3011"/>
                    <a:pt x="8431" y="2950"/>
                  </a:cubicBezTo>
                  <a:cubicBezTo>
                    <a:pt x="7482" y="2439"/>
                    <a:pt x="6553" y="1875"/>
                    <a:pt x="5568" y="1454"/>
                  </a:cubicBezTo>
                  <a:cubicBezTo>
                    <a:pt x="4039" y="796"/>
                    <a:pt x="2428" y="386"/>
                    <a:pt x="796" y="64"/>
                  </a:cubicBezTo>
                  <a:cubicBezTo>
                    <a:pt x="536" y="11"/>
                    <a:pt x="264" y="18"/>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
            <p:cNvSpPr/>
            <p:nvPr/>
          </p:nvSpPr>
          <p:spPr>
            <a:xfrm>
              <a:off x="5146450" y="3530850"/>
              <a:ext cx="35650" cy="331525"/>
            </a:xfrm>
            <a:custGeom>
              <a:rect b="b" l="l" r="r" t="t"/>
              <a:pathLst>
                <a:path extrusionOk="0" h="13261" w="1426">
                  <a:moveTo>
                    <a:pt x="1133" y="0"/>
                  </a:moveTo>
                  <a:lnTo>
                    <a:pt x="1133" y="0"/>
                  </a:lnTo>
                  <a:cubicBezTo>
                    <a:pt x="76" y="3614"/>
                    <a:pt x="0" y="9350"/>
                    <a:pt x="1315" y="13261"/>
                  </a:cubicBezTo>
                  <a:cubicBezTo>
                    <a:pt x="1426" y="13060"/>
                    <a:pt x="1343" y="12878"/>
                    <a:pt x="1297" y="12707"/>
                  </a:cubicBezTo>
                  <a:cubicBezTo>
                    <a:pt x="875" y="11199"/>
                    <a:pt x="618" y="9668"/>
                    <a:pt x="529" y="8107"/>
                  </a:cubicBezTo>
                  <a:cubicBezTo>
                    <a:pt x="404" y="5911"/>
                    <a:pt x="465" y="3725"/>
                    <a:pt x="882" y="1561"/>
                  </a:cubicBezTo>
                  <a:cubicBezTo>
                    <a:pt x="983" y="1042"/>
                    <a:pt x="1047" y="521"/>
                    <a:pt x="113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
            <p:cNvSpPr/>
            <p:nvPr/>
          </p:nvSpPr>
          <p:spPr>
            <a:xfrm>
              <a:off x="5930775" y="4099200"/>
              <a:ext cx="187175" cy="152800"/>
            </a:xfrm>
            <a:custGeom>
              <a:rect b="b" l="l" r="r" t="t"/>
              <a:pathLst>
                <a:path extrusionOk="0" h="6112" w="7487">
                  <a:moveTo>
                    <a:pt x="7487" y="1"/>
                  </a:moveTo>
                  <a:lnTo>
                    <a:pt x="7487" y="1"/>
                  </a:lnTo>
                  <a:cubicBezTo>
                    <a:pt x="7322" y="172"/>
                    <a:pt x="7233" y="265"/>
                    <a:pt x="7151" y="362"/>
                  </a:cubicBezTo>
                  <a:cubicBezTo>
                    <a:pt x="5708" y="2001"/>
                    <a:pt x="4136" y="3494"/>
                    <a:pt x="2251" y="4629"/>
                  </a:cubicBezTo>
                  <a:cubicBezTo>
                    <a:pt x="1490" y="5086"/>
                    <a:pt x="751" y="5579"/>
                    <a:pt x="1" y="6054"/>
                  </a:cubicBezTo>
                  <a:cubicBezTo>
                    <a:pt x="9" y="6072"/>
                    <a:pt x="15" y="6093"/>
                    <a:pt x="22" y="6111"/>
                  </a:cubicBezTo>
                  <a:cubicBezTo>
                    <a:pt x="87" y="6093"/>
                    <a:pt x="158" y="6086"/>
                    <a:pt x="212" y="6054"/>
                  </a:cubicBezTo>
                  <a:cubicBezTo>
                    <a:pt x="951" y="5618"/>
                    <a:pt x="1690" y="5190"/>
                    <a:pt x="2419" y="4747"/>
                  </a:cubicBezTo>
                  <a:cubicBezTo>
                    <a:pt x="4208" y="3662"/>
                    <a:pt x="5719" y="2247"/>
                    <a:pt x="7101" y="694"/>
                  </a:cubicBezTo>
                  <a:cubicBezTo>
                    <a:pt x="7254" y="522"/>
                    <a:pt x="7419" y="354"/>
                    <a:pt x="74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
            <p:cNvSpPr/>
            <p:nvPr/>
          </p:nvSpPr>
          <p:spPr>
            <a:xfrm>
              <a:off x="6058100" y="4093225"/>
              <a:ext cx="119500" cy="123050"/>
            </a:xfrm>
            <a:custGeom>
              <a:rect b="b" l="l" r="r" t="t"/>
              <a:pathLst>
                <a:path extrusionOk="0" h="4922" w="4780">
                  <a:moveTo>
                    <a:pt x="4779" y="1"/>
                  </a:moveTo>
                  <a:cubicBezTo>
                    <a:pt x="3376" y="1832"/>
                    <a:pt x="1761" y="3451"/>
                    <a:pt x="1" y="4921"/>
                  </a:cubicBezTo>
                  <a:cubicBezTo>
                    <a:pt x="1911" y="3590"/>
                    <a:pt x="3658" y="2093"/>
                    <a:pt x="477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
            <p:cNvSpPr/>
            <p:nvPr/>
          </p:nvSpPr>
          <p:spPr>
            <a:xfrm>
              <a:off x="5127975" y="3489925"/>
              <a:ext cx="35925" cy="163875"/>
            </a:xfrm>
            <a:custGeom>
              <a:rect b="b" l="l" r="r" t="t"/>
              <a:pathLst>
                <a:path extrusionOk="0" h="6555" w="1437">
                  <a:moveTo>
                    <a:pt x="1404" y="1"/>
                  </a:moveTo>
                  <a:lnTo>
                    <a:pt x="1404" y="1"/>
                  </a:lnTo>
                  <a:cubicBezTo>
                    <a:pt x="1368" y="37"/>
                    <a:pt x="1321" y="65"/>
                    <a:pt x="1300" y="108"/>
                  </a:cubicBezTo>
                  <a:cubicBezTo>
                    <a:pt x="1236" y="248"/>
                    <a:pt x="1182" y="394"/>
                    <a:pt x="1125" y="537"/>
                  </a:cubicBezTo>
                  <a:cubicBezTo>
                    <a:pt x="654" y="1705"/>
                    <a:pt x="447" y="2941"/>
                    <a:pt x="243" y="4176"/>
                  </a:cubicBezTo>
                  <a:cubicBezTo>
                    <a:pt x="136" y="4815"/>
                    <a:pt x="86" y="5465"/>
                    <a:pt x="19" y="6112"/>
                  </a:cubicBezTo>
                  <a:cubicBezTo>
                    <a:pt x="1" y="6258"/>
                    <a:pt x="22" y="6404"/>
                    <a:pt x="25" y="6551"/>
                  </a:cubicBezTo>
                  <a:cubicBezTo>
                    <a:pt x="61" y="6551"/>
                    <a:pt x="93" y="6554"/>
                    <a:pt x="126" y="6554"/>
                  </a:cubicBezTo>
                  <a:cubicBezTo>
                    <a:pt x="175" y="6119"/>
                    <a:pt x="218" y="5684"/>
                    <a:pt x="276" y="5251"/>
                  </a:cubicBezTo>
                  <a:cubicBezTo>
                    <a:pt x="336" y="4808"/>
                    <a:pt x="404" y="4369"/>
                    <a:pt x="486" y="3930"/>
                  </a:cubicBezTo>
                  <a:cubicBezTo>
                    <a:pt x="568" y="3477"/>
                    <a:pt x="661" y="3022"/>
                    <a:pt x="764" y="2572"/>
                  </a:cubicBezTo>
                  <a:cubicBezTo>
                    <a:pt x="864" y="2137"/>
                    <a:pt x="983" y="1708"/>
                    <a:pt x="1100" y="1280"/>
                  </a:cubicBezTo>
                  <a:cubicBezTo>
                    <a:pt x="1218" y="862"/>
                    <a:pt x="1436" y="472"/>
                    <a:pt x="14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
            <p:cNvSpPr/>
            <p:nvPr/>
          </p:nvSpPr>
          <p:spPr>
            <a:xfrm>
              <a:off x="5152350" y="3327825"/>
              <a:ext cx="85475" cy="131975"/>
            </a:xfrm>
            <a:custGeom>
              <a:rect b="b" l="l" r="r" t="t"/>
              <a:pathLst>
                <a:path extrusionOk="0" h="5279" w="3419">
                  <a:moveTo>
                    <a:pt x="3418" y="0"/>
                  </a:moveTo>
                  <a:lnTo>
                    <a:pt x="3418" y="0"/>
                  </a:lnTo>
                  <a:cubicBezTo>
                    <a:pt x="2372" y="543"/>
                    <a:pt x="493" y="3361"/>
                    <a:pt x="0" y="5278"/>
                  </a:cubicBezTo>
                  <a:cubicBezTo>
                    <a:pt x="501" y="4353"/>
                    <a:pt x="946" y="3393"/>
                    <a:pt x="1518" y="2511"/>
                  </a:cubicBezTo>
                  <a:cubicBezTo>
                    <a:pt x="2086" y="1632"/>
                    <a:pt x="2782" y="832"/>
                    <a:pt x="34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
            <p:cNvSpPr/>
            <p:nvPr/>
          </p:nvSpPr>
          <p:spPr>
            <a:xfrm>
              <a:off x="5121275" y="3677350"/>
              <a:ext cx="27000" cy="190275"/>
            </a:xfrm>
            <a:custGeom>
              <a:rect b="b" l="l" r="r" t="t"/>
              <a:pathLst>
                <a:path extrusionOk="0" h="7611" w="1080">
                  <a:moveTo>
                    <a:pt x="218" y="0"/>
                  </a:moveTo>
                  <a:cubicBezTo>
                    <a:pt x="0" y="961"/>
                    <a:pt x="611" y="6475"/>
                    <a:pt x="1079" y="7610"/>
                  </a:cubicBezTo>
                  <a:cubicBezTo>
                    <a:pt x="1072" y="6750"/>
                    <a:pt x="829" y="5925"/>
                    <a:pt x="729" y="5082"/>
                  </a:cubicBezTo>
                  <a:cubicBezTo>
                    <a:pt x="629" y="4251"/>
                    <a:pt x="497" y="3422"/>
                    <a:pt x="411" y="2586"/>
                  </a:cubicBezTo>
                  <a:cubicBezTo>
                    <a:pt x="329" y="1750"/>
                    <a:pt x="287" y="908"/>
                    <a:pt x="2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
            <p:cNvSpPr/>
            <p:nvPr/>
          </p:nvSpPr>
          <p:spPr>
            <a:xfrm>
              <a:off x="5881075" y="3189150"/>
              <a:ext cx="161525" cy="69125"/>
            </a:xfrm>
            <a:custGeom>
              <a:rect b="b" l="l" r="r" t="t"/>
              <a:pathLst>
                <a:path extrusionOk="0" h="2765" w="6461">
                  <a:moveTo>
                    <a:pt x="91" y="1"/>
                  </a:moveTo>
                  <a:cubicBezTo>
                    <a:pt x="57" y="1"/>
                    <a:pt x="27" y="3"/>
                    <a:pt x="0" y="8"/>
                  </a:cubicBezTo>
                  <a:cubicBezTo>
                    <a:pt x="1103" y="415"/>
                    <a:pt x="2214" y="776"/>
                    <a:pt x="3282" y="1232"/>
                  </a:cubicBezTo>
                  <a:cubicBezTo>
                    <a:pt x="4360" y="1694"/>
                    <a:pt x="5403" y="2251"/>
                    <a:pt x="6460" y="2765"/>
                  </a:cubicBezTo>
                  <a:cubicBezTo>
                    <a:pt x="5263" y="1788"/>
                    <a:pt x="1077" y="1"/>
                    <a:pt x="9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
            <p:cNvSpPr/>
            <p:nvPr/>
          </p:nvSpPr>
          <p:spPr>
            <a:xfrm>
              <a:off x="6199075" y="3431450"/>
              <a:ext cx="65200" cy="191650"/>
            </a:xfrm>
            <a:custGeom>
              <a:rect b="b" l="l" r="r" t="t"/>
              <a:pathLst>
                <a:path extrusionOk="0" h="7666" w="2608">
                  <a:moveTo>
                    <a:pt x="1" y="1"/>
                  </a:moveTo>
                  <a:lnTo>
                    <a:pt x="1" y="1"/>
                  </a:lnTo>
                  <a:cubicBezTo>
                    <a:pt x="137" y="337"/>
                    <a:pt x="322" y="647"/>
                    <a:pt x="447" y="976"/>
                  </a:cubicBezTo>
                  <a:cubicBezTo>
                    <a:pt x="833" y="2001"/>
                    <a:pt x="1215" y="3026"/>
                    <a:pt x="1565" y="4062"/>
                  </a:cubicBezTo>
                  <a:cubicBezTo>
                    <a:pt x="1962" y="5232"/>
                    <a:pt x="2307" y="6421"/>
                    <a:pt x="2546" y="7640"/>
                  </a:cubicBezTo>
                  <a:lnTo>
                    <a:pt x="2546" y="7640"/>
                  </a:lnTo>
                  <a:cubicBezTo>
                    <a:pt x="2571" y="7601"/>
                    <a:pt x="2607" y="7561"/>
                    <a:pt x="2601" y="7525"/>
                  </a:cubicBezTo>
                  <a:cubicBezTo>
                    <a:pt x="2532" y="7140"/>
                    <a:pt x="2486" y="6747"/>
                    <a:pt x="2376" y="6373"/>
                  </a:cubicBezTo>
                  <a:cubicBezTo>
                    <a:pt x="1975" y="4994"/>
                    <a:pt x="1568" y="3619"/>
                    <a:pt x="1129" y="2251"/>
                  </a:cubicBezTo>
                  <a:cubicBezTo>
                    <a:pt x="947" y="1683"/>
                    <a:pt x="690" y="1140"/>
                    <a:pt x="444" y="594"/>
                  </a:cubicBezTo>
                  <a:cubicBezTo>
                    <a:pt x="343" y="373"/>
                    <a:pt x="226" y="141"/>
                    <a:pt x="1" y="1"/>
                  </a:cubicBezTo>
                  <a:close/>
                  <a:moveTo>
                    <a:pt x="2546" y="7640"/>
                  </a:moveTo>
                  <a:lnTo>
                    <a:pt x="2546" y="7640"/>
                  </a:lnTo>
                  <a:cubicBezTo>
                    <a:pt x="2542" y="7645"/>
                    <a:pt x="2539" y="7649"/>
                    <a:pt x="2537" y="7654"/>
                  </a:cubicBezTo>
                  <a:lnTo>
                    <a:pt x="2550" y="7665"/>
                  </a:lnTo>
                  <a:cubicBezTo>
                    <a:pt x="2549" y="7657"/>
                    <a:pt x="2547" y="7648"/>
                    <a:pt x="2546" y="764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
            <p:cNvSpPr/>
            <p:nvPr/>
          </p:nvSpPr>
          <p:spPr>
            <a:xfrm>
              <a:off x="6046500" y="4180175"/>
              <a:ext cx="117975" cy="98850"/>
            </a:xfrm>
            <a:custGeom>
              <a:rect b="b" l="l" r="r" t="t"/>
              <a:pathLst>
                <a:path extrusionOk="0" h="3954" w="4719">
                  <a:moveTo>
                    <a:pt x="4658" y="1"/>
                  </a:moveTo>
                  <a:cubicBezTo>
                    <a:pt x="4358" y="273"/>
                    <a:pt x="4061" y="544"/>
                    <a:pt x="3761" y="815"/>
                  </a:cubicBezTo>
                  <a:cubicBezTo>
                    <a:pt x="3458" y="1090"/>
                    <a:pt x="3154" y="1361"/>
                    <a:pt x="2843" y="1629"/>
                  </a:cubicBezTo>
                  <a:cubicBezTo>
                    <a:pt x="2518" y="1908"/>
                    <a:pt x="2193" y="2187"/>
                    <a:pt x="1861" y="2454"/>
                  </a:cubicBezTo>
                  <a:cubicBezTo>
                    <a:pt x="1543" y="2711"/>
                    <a:pt x="1211" y="2955"/>
                    <a:pt x="893" y="3212"/>
                  </a:cubicBezTo>
                  <a:cubicBezTo>
                    <a:pt x="593" y="3458"/>
                    <a:pt x="247" y="3644"/>
                    <a:pt x="0" y="3954"/>
                  </a:cubicBezTo>
                  <a:cubicBezTo>
                    <a:pt x="1772" y="2901"/>
                    <a:pt x="3326" y="1583"/>
                    <a:pt x="4719" y="76"/>
                  </a:cubicBezTo>
                  <a:cubicBezTo>
                    <a:pt x="4697" y="51"/>
                    <a:pt x="4679" y="26"/>
                    <a:pt x="46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
            <p:cNvSpPr/>
            <p:nvPr/>
          </p:nvSpPr>
          <p:spPr>
            <a:xfrm>
              <a:off x="5182800" y="3381725"/>
              <a:ext cx="63925" cy="126025"/>
            </a:xfrm>
            <a:custGeom>
              <a:rect b="b" l="l" r="r" t="t"/>
              <a:pathLst>
                <a:path extrusionOk="0" h="5041" w="2557">
                  <a:moveTo>
                    <a:pt x="2557" y="1"/>
                  </a:moveTo>
                  <a:lnTo>
                    <a:pt x="2557" y="1"/>
                  </a:lnTo>
                  <a:cubicBezTo>
                    <a:pt x="1604" y="915"/>
                    <a:pt x="0" y="4019"/>
                    <a:pt x="82" y="5040"/>
                  </a:cubicBezTo>
                  <a:cubicBezTo>
                    <a:pt x="697" y="3211"/>
                    <a:pt x="1564" y="1573"/>
                    <a:pt x="255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
            <p:cNvSpPr/>
            <p:nvPr/>
          </p:nvSpPr>
          <p:spPr>
            <a:xfrm>
              <a:off x="6251325" y="3499500"/>
              <a:ext cx="43850" cy="179300"/>
            </a:xfrm>
            <a:custGeom>
              <a:rect b="b" l="l" r="r" t="t"/>
              <a:pathLst>
                <a:path extrusionOk="0" h="7172" w="1754">
                  <a:moveTo>
                    <a:pt x="0" y="0"/>
                  </a:moveTo>
                  <a:lnTo>
                    <a:pt x="0" y="0"/>
                  </a:lnTo>
                  <a:cubicBezTo>
                    <a:pt x="700" y="2361"/>
                    <a:pt x="1278" y="4754"/>
                    <a:pt x="1754" y="7172"/>
                  </a:cubicBezTo>
                  <a:cubicBezTo>
                    <a:pt x="1497" y="4701"/>
                    <a:pt x="861" y="232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
            <p:cNvSpPr/>
            <p:nvPr/>
          </p:nvSpPr>
          <p:spPr>
            <a:xfrm>
              <a:off x="6218100" y="3541475"/>
              <a:ext cx="34575" cy="139550"/>
            </a:xfrm>
            <a:custGeom>
              <a:rect b="b" l="l" r="r" t="t"/>
              <a:pathLst>
                <a:path extrusionOk="0" h="5582" w="1383">
                  <a:moveTo>
                    <a:pt x="1" y="0"/>
                  </a:moveTo>
                  <a:lnTo>
                    <a:pt x="1" y="0"/>
                  </a:lnTo>
                  <a:cubicBezTo>
                    <a:pt x="597" y="1822"/>
                    <a:pt x="983" y="3682"/>
                    <a:pt x="1197" y="5582"/>
                  </a:cubicBezTo>
                  <a:cubicBezTo>
                    <a:pt x="1382" y="4372"/>
                    <a:pt x="654" y="975"/>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
            <p:cNvSpPr/>
            <p:nvPr/>
          </p:nvSpPr>
          <p:spPr>
            <a:xfrm>
              <a:off x="6145500" y="4036975"/>
              <a:ext cx="94675" cy="126100"/>
            </a:xfrm>
            <a:custGeom>
              <a:rect b="b" l="l" r="r" t="t"/>
              <a:pathLst>
                <a:path extrusionOk="0" h="5044" w="3787">
                  <a:moveTo>
                    <a:pt x="3683" y="1"/>
                  </a:moveTo>
                  <a:cubicBezTo>
                    <a:pt x="3523" y="265"/>
                    <a:pt x="3365" y="529"/>
                    <a:pt x="3201" y="786"/>
                  </a:cubicBezTo>
                  <a:cubicBezTo>
                    <a:pt x="3044" y="1033"/>
                    <a:pt x="2883" y="1275"/>
                    <a:pt x="2719" y="1518"/>
                  </a:cubicBezTo>
                  <a:cubicBezTo>
                    <a:pt x="2544" y="1772"/>
                    <a:pt x="2369" y="2025"/>
                    <a:pt x="2190" y="2276"/>
                  </a:cubicBezTo>
                  <a:cubicBezTo>
                    <a:pt x="2018" y="2515"/>
                    <a:pt x="1847" y="2751"/>
                    <a:pt x="1669" y="2979"/>
                  </a:cubicBezTo>
                  <a:cubicBezTo>
                    <a:pt x="1476" y="3222"/>
                    <a:pt x="1276" y="3458"/>
                    <a:pt x="1080" y="3693"/>
                  </a:cubicBezTo>
                  <a:cubicBezTo>
                    <a:pt x="894" y="3918"/>
                    <a:pt x="705" y="4140"/>
                    <a:pt x="519" y="4364"/>
                  </a:cubicBezTo>
                  <a:cubicBezTo>
                    <a:pt x="337" y="4582"/>
                    <a:pt x="133" y="4786"/>
                    <a:pt x="1" y="5043"/>
                  </a:cubicBezTo>
                  <a:cubicBezTo>
                    <a:pt x="1530" y="3583"/>
                    <a:pt x="2786" y="1918"/>
                    <a:pt x="3787" y="61"/>
                  </a:cubicBezTo>
                  <a:cubicBezTo>
                    <a:pt x="3751" y="44"/>
                    <a:pt x="3719" y="22"/>
                    <a:pt x="36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
            <p:cNvSpPr/>
            <p:nvPr/>
          </p:nvSpPr>
          <p:spPr>
            <a:xfrm>
              <a:off x="6201050" y="3563700"/>
              <a:ext cx="22775" cy="139650"/>
            </a:xfrm>
            <a:custGeom>
              <a:rect b="b" l="l" r="r" t="t"/>
              <a:pathLst>
                <a:path extrusionOk="0" h="5586" w="911">
                  <a:moveTo>
                    <a:pt x="0" y="0"/>
                  </a:moveTo>
                  <a:lnTo>
                    <a:pt x="0" y="0"/>
                  </a:lnTo>
                  <a:cubicBezTo>
                    <a:pt x="186" y="933"/>
                    <a:pt x="411" y="1861"/>
                    <a:pt x="546" y="2800"/>
                  </a:cubicBezTo>
                  <a:cubicBezTo>
                    <a:pt x="683" y="3722"/>
                    <a:pt x="726" y="4657"/>
                    <a:pt x="811" y="5586"/>
                  </a:cubicBezTo>
                  <a:cubicBezTo>
                    <a:pt x="911" y="3668"/>
                    <a:pt x="811" y="178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
            <p:cNvSpPr/>
            <p:nvPr/>
          </p:nvSpPr>
          <p:spPr>
            <a:xfrm>
              <a:off x="5915150" y="4196800"/>
              <a:ext cx="131550" cy="81075"/>
            </a:xfrm>
            <a:custGeom>
              <a:rect b="b" l="l" r="r" t="t"/>
              <a:pathLst>
                <a:path extrusionOk="0" h="3243" w="5262">
                  <a:moveTo>
                    <a:pt x="5262" y="0"/>
                  </a:moveTo>
                  <a:lnTo>
                    <a:pt x="5262" y="0"/>
                  </a:lnTo>
                  <a:cubicBezTo>
                    <a:pt x="4444" y="607"/>
                    <a:pt x="3640" y="1232"/>
                    <a:pt x="2744" y="1725"/>
                  </a:cubicBezTo>
                  <a:cubicBezTo>
                    <a:pt x="1837" y="2225"/>
                    <a:pt x="930" y="2728"/>
                    <a:pt x="1" y="3243"/>
                  </a:cubicBezTo>
                  <a:cubicBezTo>
                    <a:pt x="1219" y="2950"/>
                    <a:pt x="4651" y="932"/>
                    <a:pt x="52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
            <p:cNvSpPr/>
            <p:nvPr/>
          </p:nvSpPr>
          <p:spPr>
            <a:xfrm>
              <a:off x="6083900" y="3958125"/>
              <a:ext cx="76100" cy="110375"/>
            </a:xfrm>
            <a:custGeom>
              <a:rect b="b" l="l" r="r" t="t"/>
              <a:pathLst>
                <a:path extrusionOk="0" h="4415" w="3044">
                  <a:moveTo>
                    <a:pt x="3030" y="1"/>
                  </a:moveTo>
                  <a:cubicBezTo>
                    <a:pt x="3029" y="8"/>
                    <a:pt x="3028" y="16"/>
                    <a:pt x="3027" y="24"/>
                  </a:cubicBezTo>
                  <a:lnTo>
                    <a:pt x="3027" y="24"/>
                  </a:lnTo>
                  <a:cubicBezTo>
                    <a:pt x="3033" y="19"/>
                    <a:pt x="3038" y="14"/>
                    <a:pt x="3043" y="8"/>
                  </a:cubicBezTo>
                  <a:lnTo>
                    <a:pt x="3030" y="1"/>
                  </a:lnTo>
                  <a:close/>
                  <a:moveTo>
                    <a:pt x="3027" y="24"/>
                  </a:moveTo>
                  <a:cubicBezTo>
                    <a:pt x="2984" y="64"/>
                    <a:pt x="2933" y="100"/>
                    <a:pt x="2911" y="147"/>
                  </a:cubicBezTo>
                  <a:cubicBezTo>
                    <a:pt x="2280" y="1629"/>
                    <a:pt x="1347" y="2908"/>
                    <a:pt x="265" y="4087"/>
                  </a:cubicBezTo>
                  <a:cubicBezTo>
                    <a:pt x="176" y="4183"/>
                    <a:pt x="94" y="4294"/>
                    <a:pt x="1" y="4408"/>
                  </a:cubicBezTo>
                  <a:cubicBezTo>
                    <a:pt x="39" y="4408"/>
                    <a:pt x="69" y="4415"/>
                    <a:pt x="93" y="4415"/>
                  </a:cubicBezTo>
                  <a:cubicBezTo>
                    <a:pt x="104" y="4415"/>
                    <a:pt x="114" y="4413"/>
                    <a:pt x="122" y="4408"/>
                  </a:cubicBezTo>
                  <a:cubicBezTo>
                    <a:pt x="180" y="4372"/>
                    <a:pt x="233" y="4329"/>
                    <a:pt x="283" y="4283"/>
                  </a:cubicBezTo>
                  <a:cubicBezTo>
                    <a:pt x="1472" y="3147"/>
                    <a:pt x="2394" y="1826"/>
                    <a:pt x="2997" y="290"/>
                  </a:cubicBezTo>
                  <a:cubicBezTo>
                    <a:pt x="3027" y="208"/>
                    <a:pt x="3020" y="114"/>
                    <a:pt x="3027" y="2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
            <p:cNvSpPr/>
            <p:nvPr/>
          </p:nvSpPr>
          <p:spPr>
            <a:xfrm>
              <a:off x="5880175" y="3142275"/>
              <a:ext cx="123475" cy="50300"/>
            </a:xfrm>
            <a:custGeom>
              <a:rect b="b" l="l" r="r" t="t"/>
              <a:pathLst>
                <a:path extrusionOk="0" h="2012" w="4939">
                  <a:moveTo>
                    <a:pt x="0" y="0"/>
                  </a:moveTo>
                  <a:lnTo>
                    <a:pt x="0" y="0"/>
                  </a:lnTo>
                  <a:cubicBezTo>
                    <a:pt x="836" y="297"/>
                    <a:pt x="1686" y="562"/>
                    <a:pt x="2504" y="897"/>
                  </a:cubicBezTo>
                  <a:cubicBezTo>
                    <a:pt x="3332" y="1233"/>
                    <a:pt x="4129" y="1637"/>
                    <a:pt x="4939" y="2011"/>
                  </a:cubicBezTo>
                  <a:cubicBezTo>
                    <a:pt x="3443" y="961"/>
                    <a:pt x="1797" y="279"/>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
            <p:cNvSpPr/>
            <p:nvPr/>
          </p:nvSpPr>
          <p:spPr>
            <a:xfrm>
              <a:off x="5993275" y="3257975"/>
              <a:ext cx="102525" cy="71550"/>
            </a:xfrm>
            <a:custGeom>
              <a:rect b="b" l="l" r="r" t="t"/>
              <a:pathLst>
                <a:path extrusionOk="0" h="2862" w="4101">
                  <a:moveTo>
                    <a:pt x="1" y="1"/>
                  </a:moveTo>
                  <a:lnTo>
                    <a:pt x="1" y="1"/>
                  </a:lnTo>
                  <a:cubicBezTo>
                    <a:pt x="1415" y="890"/>
                    <a:pt x="2805" y="1812"/>
                    <a:pt x="4100" y="2862"/>
                  </a:cubicBezTo>
                  <a:cubicBezTo>
                    <a:pt x="3626" y="2140"/>
                    <a:pt x="1026" y="308"/>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
            <p:cNvSpPr/>
            <p:nvPr/>
          </p:nvSpPr>
          <p:spPr>
            <a:xfrm>
              <a:off x="5176350" y="3375050"/>
              <a:ext cx="47550" cy="88950"/>
            </a:xfrm>
            <a:custGeom>
              <a:rect b="b" l="l" r="r" t="t"/>
              <a:pathLst>
                <a:path extrusionOk="0" h="3558" w="1902">
                  <a:moveTo>
                    <a:pt x="1840" y="0"/>
                  </a:moveTo>
                  <a:cubicBezTo>
                    <a:pt x="1105" y="958"/>
                    <a:pt x="115" y="2847"/>
                    <a:pt x="1" y="3557"/>
                  </a:cubicBezTo>
                  <a:cubicBezTo>
                    <a:pt x="651" y="2354"/>
                    <a:pt x="1276" y="1204"/>
                    <a:pt x="1898" y="53"/>
                  </a:cubicBezTo>
                  <a:cubicBezTo>
                    <a:pt x="1901" y="46"/>
                    <a:pt x="1893" y="25"/>
                    <a:pt x="1887" y="18"/>
                  </a:cubicBezTo>
                  <a:cubicBezTo>
                    <a:pt x="1872" y="7"/>
                    <a:pt x="1855" y="4"/>
                    <a:pt x="18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
            <p:cNvSpPr/>
            <p:nvPr/>
          </p:nvSpPr>
          <p:spPr>
            <a:xfrm>
              <a:off x="5222850" y="3783075"/>
              <a:ext cx="29775" cy="116525"/>
            </a:xfrm>
            <a:custGeom>
              <a:rect b="b" l="l" r="r" t="t"/>
              <a:pathLst>
                <a:path extrusionOk="0" h="4661" w="1191">
                  <a:moveTo>
                    <a:pt x="33" y="0"/>
                  </a:moveTo>
                  <a:lnTo>
                    <a:pt x="33" y="0"/>
                  </a:lnTo>
                  <a:cubicBezTo>
                    <a:pt x="37" y="13"/>
                    <a:pt x="40" y="26"/>
                    <a:pt x="43" y="38"/>
                  </a:cubicBezTo>
                  <a:lnTo>
                    <a:pt x="43" y="38"/>
                  </a:lnTo>
                  <a:cubicBezTo>
                    <a:pt x="45" y="27"/>
                    <a:pt x="47" y="15"/>
                    <a:pt x="48" y="4"/>
                  </a:cubicBezTo>
                  <a:lnTo>
                    <a:pt x="33" y="0"/>
                  </a:lnTo>
                  <a:close/>
                  <a:moveTo>
                    <a:pt x="43" y="38"/>
                  </a:moveTo>
                  <a:cubicBezTo>
                    <a:pt x="29" y="119"/>
                    <a:pt x="0" y="199"/>
                    <a:pt x="16" y="271"/>
                  </a:cubicBezTo>
                  <a:cubicBezTo>
                    <a:pt x="155" y="993"/>
                    <a:pt x="287" y="1718"/>
                    <a:pt x="462" y="2432"/>
                  </a:cubicBezTo>
                  <a:cubicBezTo>
                    <a:pt x="630" y="3129"/>
                    <a:pt x="848" y="3818"/>
                    <a:pt x="1048" y="4510"/>
                  </a:cubicBezTo>
                  <a:cubicBezTo>
                    <a:pt x="1055" y="4543"/>
                    <a:pt x="1098" y="4564"/>
                    <a:pt x="1190" y="4660"/>
                  </a:cubicBezTo>
                  <a:cubicBezTo>
                    <a:pt x="794" y="3060"/>
                    <a:pt x="419" y="1550"/>
                    <a:pt x="43" y="3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
            <p:cNvSpPr/>
            <p:nvPr/>
          </p:nvSpPr>
          <p:spPr>
            <a:xfrm>
              <a:off x="5878025" y="3537450"/>
              <a:ext cx="67000" cy="39575"/>
            </a:xfrm>
            <a:custGeom>
              <a:rect b="b" l="l" r="r" t="t"/>
              <a:pathLst>
                <a:path extrusionOk="0" h="1583" w="2680">
                  <a:moveTo>
                    <a:pt x="2679" y="0"/>
                  </a:moveTo>
                  <a:lnTo>
                    <a:pt x="2679" y="0"/>
                  </a:lnTo>
                  <a:cubicBezTo>
                    <a:pt x="1765" y="61"/>
                    <a:pt x="354" y="879"/>
                    <a:pt x="1" y="1582"/>
                  </a:cubicBezTo>
                  <a:cubicBezTo>
                    <a:pt x="472" y="1268"/>
                    <a:pt x="879" y="971"/>
                    <a:pt x="1311" y="718"/>
                  </a:cubicBezTo>
                  <a:cubicBezTo>
                    <a:pt x="1743" y="465"/>
                    <a:pt x="2201" y="250"/>
                    <a:pt x="26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
            <p:cNvSpPr/>
            <p:nvPr/>
          </p:nvSpPr>
          <p:spPr>
            <a:xfrm>
              <a:off x="5990425" y="4232325"/>
              <a:ext cx="87800" cy="57675"/>
            </a:xfrm>
            <a:custGeom>
              <a:rect b="b" l="l" r="r" t="t"/>
              <a:pathLst>
                <a:path extrusionOk="0" h="2307" w="3512">
                  <a:moveTo>
                    <a:pt x="3501" y="0"/>
                  </a:moveTo>
                  <a:cubicBezTo>
                    <a:pt x="3497" y="7"/>
                    <a:pt x="3493" y="14"/>
                    <a:pt x="3489" y="21"/>
                  </a:cubicBezTo>
                  <a:lnTo>
                    <a:pt x="3489" y="21"/>
                  </a:lnTo>
                  <a:cubicBezTo>
                    <a:pt x="3497" y="17"/>
                    <a:pt x="3504" y="12"/>
                    <a:pt x="3512" y="8"/>
                  </a:cubicBezTo>
                  <a:lnTo>
                    <a:pt x="3501" y="0"/>
                  </a:lnTo>
                  <a:close/>
                  <a:moveTo>
                    <a:pt x="3489" y="21"/>
                  </a:moveTo>
                  <a:cubicBezTo>
                    <a:pt x="3335" y="109"/>
                    <a:pt x="3179" y="191"/>
                    <a:pt x="3029" y="290"/>
                  </a:cubicBezTo>
                  <a:cubicBezTo>
                    <a:pt x="2322" y="765"/>
                    <a:pt x="1618" y="1251"/>
                    <a:pt x="908" y="1726"/>
                  </a:cubicBezTo>
                  <a:cubicBezTo>
                    <a:pt x="611" y="1922"/>
                    <a:pt x="304" y="2097"/>
                    <a:pt x="1" y="2283"/>
                  </a:cubicBezTo>
                  <a:cubicBezTo>
                    <a:pt x="44" y="2299"/>
                    <a:pt x="83" y="2307"/>
                    <a:pt x="118" y="2307"/>
                  </a:cubicBezTo>
                  <a:cubicBezTo>
                    <a:pt x="154" y="2307"/>
                    <a:pt x="185" y="2299"/>
                    <a:pt x="212" y="2283"/>
                  </a:cubicBezTo>
                  <a:cubicBezTo>
                    <a:pt x="1318" y="1665"/>
                    <a:pt x="2397" y="1007"/>
                    <a:pt x="3375" y="197"/>
                  </a:cubicBezTo>
                  <a:cubicBezTo>
                    <a:pt x="3427" y="155"/>
                    <a:pt x="3455" y="84"/>
                    <a:pt x="3489" y="2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
            <p:cNvSpPr/>
            <p:nvPr/>
          </p:nvSpPr>
          <p:spPr>
            <a:xfrm>
              <a:off x="5234825" y="3402075"/>
              <a:ext cx="43800" cy="89600"/>
            </a:xfrm>
            <a:custGeom>
              <a:rect b="b" l="l" r="r" t="t"/>
              <a:pathLst>
                <a:path extrusionOk="0" h="3584" w="1752">
                  <a:moveTo>
                    <a:pt x="1751" y="1"/>
                  </a:moveTo>
                  <a:lnTo>
                    <a:pt x="1751" y="1"/>
                  </a:lnTo>
                  <a:cubicBezTo>
                    <a:pt x="1351" y="444"/>
                    <a:pt x="637" y="1736"/>
                    <a:pt x="230" y="2786"/>
                  </a:cubicBezTo>
                  <a:cubicBezTo>
                    <a:pt x="133" y="3030"/>
                    <a:pt x="9" y="3269"/>
                    <a:pt x="1" y="3584"/>
                  </a:cubicBezTo>
                  <a:cubicBezTo>
                    <a:pt x="601" y="2354"/>
                    <a:pt x="1176" y="1176"/>
                    <a:pt x="17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
            <p:cNvSpPr/>
            <p:nvPr/>
          </p:nvSpPr>
          <p:spPr>
            <a:xfrm>
              <a:off x="5179125" y="4016725"/>
              <a:ext cx="47975" cy="87250"/>
            </a:xfrm>
            <a:custGeom>
              <a:rect b="b" l="l" r="r" t="t"/>
              <a:pathLst>
                <a:path extrusionOk="0" h="3490" w="1919">
                  <a:moveTo>
                    <a:pt x="0" y="0"/>
                  </a:moveTo>
                  <a:lnTo>
                    <a:pt x="0" y="0"/>
                  </a:lnTo>
                  <a:cubicBezTo>
                    <a:pt x="472" y="1257"/>
                    <a:pt x="1108" y="2425"/>
                    <a:pt x="1919" y="3489"/>
                  </a:cubicBezTo>
                  <a:cubicBezTo>
                    <a:pt x="1279" y="2325"/>
                    <a:pt x="640" y="116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
            <p:cNvSpPr/>
            <p:nvPr/>
          </p:nvSpPr>
          <p:spPr>
            <a:xfrm>
              <a:off x="5188675" y="3975475"/>
              <a:ext cx="43425" cy="86600"/>
            </a:xfrm>
            <a:custGeom>
              <a:rect b="b" l="l" r="r" t="t"/>
              <a:pathLst>
                <a:path extrusionOk="0" h="3464" w="1737">
                  <a:moveTo>
                    <a:pt x="1" y="0"/>
                  </a:moveTo>
                  <a:cubicBezTo>
                    <a:pt x="15" y="164"/>
                    <a:pt x="8" y="214"/>
                    <a:pt x="26" y="254"/>
                  </a:cubicBezTo>
                  <a:cubicBezTo>
                    <a:pt x="500" y="1246"/>
                    <a:pt x="922" y="2272"/>
                    <a:pt x="1522" y="3200"/>
                  </a:cubicBezTo>
                  <a:cubicBezTo>
                    <a:pt x="1577" y="3284"/>
                    <a:pt x="1650" y="3357"/>
                    <a:pt x="1716" y="3431"/>
                  </a:cubicBezTo>
                  <a:lnTo>
                    <a:pt x="1716" y="3431"/>
                  </a:lnTo>
                  <a:cubicBezTo>
                    <a:pt x="1672" y="3316"/>
                    <a:pt x="1635" y="3196"/>
                    <a:pt x="1576" y="3086"/>
                  </a:cubicBezTo>
                  <a:cubicBezTo>
                    <a:pt x="1247" y="2435"/>
                    <a:pt x="912" y="1786"/>
                    <a:pt x="579" y="1136"/>
                  </a:cubicBezTo>
                  <a:cubicBezTo>
                    <a:pt x="401" y="793"/>
                    <a:pt x="230" y="447"/>
                    <a:pt x="1" y="0"/>
                  </a:cubicBezTo>
                  <a:close/>
                  <a:moveTo>
                    <a:pt x="1716" y="3431"/>
                  </a:moveTo>
                  <a:lnTo>
                    <a:pt x="1716" y="3431"/>
                  </a:lnTo>
                  <a:cubicBezTo>
                    <a:pt x="1721" y="3442"/>
                    <a:pt x="1725" y="3453"/>
                    <a:pt x="1729" y="3464"/>
                  </a:cubicBezTo>
                  <a:lnTo>
                    <a:pt x="1736" y="3453"/>
                  </a:lnTo>
                  <a:cubicBezTo>
                    <a:pt x="1730" y="3446"/>
                    <a:pt x="1723" y="3438"/>
                    <a:pt x="1716" y="343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
            <p:cNvSpPr/>
            <p:nvPr/>
          </p:nvSpPr>
          <p:spPr>
            <a:xfrm>
              <a:off x="5764175" y="3119875"/>
              <a:ext cx="77700" cy="17600"/>
            </a:xfrm>
            <a:custGeom>
              <a:rect b="b" l="l" r="r" t="t"/>
              <a:pathLst>
                <a:path extrusionOk="0" h="704" w="3108">
                  <a:moveTo>
                    <a:pt x="1" y="1"/>
                  </a:moveTo>
                  <a:lnTo>
                    <a:pt x="1" y="1"/>
                  </a:lnTo>
                  <a:cubicBezTo>
                    <a:pt x="1037" y="232"/>
                    <a:pt x="2072" y="468"/>
                    <a:pt x="3108" y="704"/>
                  </a:cubicBezTo>
                  <a:cubicBezTo>
                    <a:pt x="2119" y="250"/>
                    <a:pt x="1072" y="6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
            <p:cNvSpPr/>
            <p:nvPr/>
          </p:nvSpPr>
          <p:spPr>
            <a:xfrm>
              <a:off x="5282950" y="3405200"/>
              <a:ext cx="31650" cy="68600"/>
            </a:xfrm>
            <a:custGeom>
              <a:rect b="b" l="l" r="r" t="t"/>
              <a:pathLst>
                <a:path extrusionOk="0" h="2744" w="1266">
                  <a:moveTo>
                    <a:pt x="1265" y="1"/>
                  </a:moveTo>
                  <a:lnTo>
                    <a:pt x="1265" y="1"/>
                  </a:lnTo>
                  <a:cubicBezTo>
                    <a:pt x="672" y="823"/>
                    <a:pt x="248" y="1719"/>
                    <a:pt x="1" y="2694"/>
                  </a:cubicBezTo>
                  <a:cubicBezTo>
                    <a:pt x="34" y="2712"/>
                    <a:pt x="62" y="2726"/>
                    <a:pt x="94" y="2744"/>
                  </a:cubicBezTo>
                  <a:cubicBezTo>
                    <a:pt x="280" y="2272"/>
                    <a:pt x="454" y="1797"/>
                    <a:pt x="651" y="1329"/>
                  </a:cubicBezTo>
                  <a:cubicBezTo>
                    <a:pt x="844" y="883"/>
                    <a:pt x="1062" y="444"/>
                    <a:pt x="12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
            <p:cNvSpPr/>
            <p:nvPr/>
          </p:nvSpPr>
          <p:spPr>
            <a:xfrm>
              <a:off x="6136925" y="3454250"/>
              <a:ext cx="27175" cy="52500"/>
            </a:xfrm>
            <a:custGeom>
              <a:rect b="b" l="l" r="r" t="t"/>
              <a:pathLst>
                <a:path extrusionOk="0" h="2100" w="1087">
                  <a:moveTo>
                    <a:pt x="1" y="0"/>
                  </a:moveTo>
                  <a:lnTo>
                    <a:pt x="1" y="0"/>
                  </a:lnTo>
                  <a:cubicBezTo>
                    <a:pt x="334" y="646"/>
                    <a:pt x="698" y="1353"/>
                    <a:pt x="1087" y="2100"/>
                  </a:cubicBezTo>
                  <a:cubicBezTo>
                    <a:pt x="1059" y="1432"/>
                    <a:pt x="426" y="275"/>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
            <p:cNvSpPr/>
            <p:nvPr/>
          </p:nvSpPr>
          <p:spPr>
            <a:xfrm>
              <a:off x="5214225" y="3629400"/>
              <a:ext cx="5475" cy="71200"/>
            </a:xfrm>
            <a:custGeom>
              <a:rect b="b" l="l" r="r" t="t"/>
              <a:pathLst>
                <a:path extrusionOk="0" h="2848" w="219">
                  <a:moveTo>
                    <a:pt x="18" y="1"/>
                  </a:moveTo>
                  <a:cubicBezTo>
                    <a:pt x="18" y="476"/>
                    <a:pt x="0" y="951"/>
                    <a:pt x="25" y="1425"/>
                  </a:cubicBezTo>
                  <a:cubicBezTo>
                    <a:pt x="47" y="1900"/>
                    <a:pt x="4" y="2386"/>
                    <a:pt x="218" y="2847"/>
                  </a:cubicBezTo>
                  <a:cubicBezTo>
                    <a:pt x="179" y="1900"/>
                    <a:pt x="139" y="954"/>
                    <a:pt x="100" y="8"/>
                  </a:cubicBezTo>
                  <a:cubicBezTo>
                    <a:pt x="72" y="4"/>
                    <a:pt x="47" y="1"/>
                    <a:pt x="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
            <p:cNvSpPr/>
            <p:nvPr/>
          </p:nvSpPr>
          <p:spPr>
            <a:xfrm>
              <a:off x="5778300" y="3165225"/>
              <a:ext cx="52975" cy="11100"/>
            </a:xfrm>
            <a:custGeom>
              <a:rect b="b" l="l" r="r" t="t"/>
              <a:pathLst>
                <a:path extrusionOk="0" h="444" w="2119">
                  <a:moveTo>
                    <a:pt x="1" y="0"/>
                  </a:moveTo>
                  <a:cubicBezTo>
                    <a:pt x="397" y="193"/>
                    <a:pt x="1504" y="425"/>
                    <a:pt x="2119" y="443"/>
                  </a:cubicBezTo>
                  <a:cubicBezTo>
                    <a:pt x="1468" y="179"/>
                    <a:pt x="782" y="8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
            <p:cNvSpPr/>
            <p:nvPr/>
          </p:nvSpPr>
          <p:spPr>
            <a:xfrm>
              <a:off x="6152375" y="4015375"/>
              <a:ext cx="26900" cy="44475"/>
            </a:xfrm>
            <a:custGeom>
              <a:rect b="b" l="l" r="r" t="t"/>
              <a:pathLst>
                <a:path extrusionOk="0" h="1779" w="1076">
                  <a:moveTo>
                    <a:pt x="1076" y="0"/>
                  </a:moveTo>
                  <a:lnTo>
                    <a:pt x="1076" y="0"/>
                  </a:lnTo>
                  <a:cubicBezTo>
                    <a:pt x="904" y="265"/>
                    <a:pt x="779" y="443"/>
                    <a:pt x="669" y="629"/>
                  </a:cubicBezTo>
                  <a:cubicBezTo>
                    <a:pt x="441" y="1007"/>
                    <a:pt x="222" y="1389"/>
                    <a:pt x="1" y="1768"/>
                  </a:cubicBezTo>
                  <a:lnTo>
                    <a:pt x="19" y="1779"/>
                  </a:lnTo>
                  <a:cubicBezTo>
                    <a:pt x="372" y="1429"/>
                    <a:pt x="919" y="539"/>
                    <a:pt x="10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
            <p:cNvSpPr/>
            <p:nvPr/>
          </p:nvSpPr>
          <p:spPr>
            <a:xfrm>
              <a:off x="6032675" y="4126875"/>
              <a:ext cx="29125" cy="24675"/>
            </a:xfrm>
            <a:custGeom>
              <a:rect b="b" l="l" r="r" t="t"/>
              <a:pathLst>
                <a:path extrusionOk="0" h="987" w="1165">
                  <a:moveTo>
                    <a:pt x="1164" y="1"/>
                  </a:moveTo>
                  <a:cubicBezTo>
                    <a:pt x="725" y="269"/>
                    <a:pt x="350" y="618"/>
                    <a:pt x="0" y="986"/>
                  </a:cubicBezTo>
                  <a:cubicBezTo>
                    <a:pt x="457" y="733"/>
                    <a:pt x="889" y="458"/>
                    <a:pt x="116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
            <p:cNvSpPr/>
            <p:nvPr/>
          </p:nvSpPr>
          <p:spPr>
            <a:xfrm>
              <a:off x="5258775" y="3722625"/>
              <a:ext cx="6075" cy="36700"/>
            </a:xfrm>
            <a:custGeom>
              <a:rect b="b" l="l" r="r" t="t"/>
              <a:pathLst>
                <a:path extrusionOk="0" h="1468" w="243">
                  <a:moveTo>
                    <a:pt x="79" y="0"/>
                  </a:moveTo>
                  <a:cubicBezTo>
                    <a:pt x="0" y="497"/>
                    <a:pt x="40" y="986"/>
                    <a:pt x="203" y="1468"/>
                  </a:cubicBezTo>
                  <a:cubicBezTo>
                    <a:pt x="236" y="971"/>
                    <a:pt x="243" y="479"/>
                    <a:pt x="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
            <p:cNvSpPr/>
            <p:nvPr/>
          </p:nvSpPr>
          <p:spPr>
            <a:xfrm>
              <a:off x="6103800" y="4049300"/>
              <a:ext cx="29900" cy="36000"/>
            </a:xfrm>
            <a:custGeom>
              <a:rect b="b" l="l" r="r" t="t"/>
              <a:pathLst>
                <a:path extrusionOk="0" h="1440" w="1196">
                  <a:moveTo>
                    <a:pt x="1179" y="1"/>
                  </a:moveTo>
                  <a:cubicBezTo>
                    <a:pt x="1181" y="5"/>
                    <a:pt x="1182" y="10"/>
                    <a:pt x="1184" y="15"/>
                  </a:cubicBezTo>
                  <a:lnTo>
                    <a:pt x="1184" y="15"/>
                  </a:lnTo>
                  <a:cubicBezTo>
                    <a:pt x="1187" y="12"/>
                    <a:pt x="1191" y="10"/>
                    <a:pt x="1194" y="8"/>
                  </a:cubicBezTo>
                  <a:lnTo>
                    <a:pt x="1179" y="1"/>
                  </a:lnTo>
                  <a:close/>
                  <a:moveTo>
                    <a:pt x="1184" y="15"/>
                  </a:moveTo>
                  <a:cubicBezTo>
                    <a:pt x="1119" y="61"/>
                    <a:pt x="1045" y="96"/>
                    <a:pt x="998" y="154"/>
                  </a:cubicBezTo>
                  <a:cubicBezTo>
                    <a:pt x="708" y="494"/>
                    <a:pt x="423" y="836"/>
                    <a:pt x="141" y="1183"/>
                  </a:cubicBezTo>
                  <a:cubicBezTo>
                    <a:pt x="89" y="1247"/>
                    <a:pt x="61" y="1335"/>
                    <a:pt x="24" y="1414"/>
                  </a:cubicBezTo>
                  <a:lnTo>
                    <a:pt x="24" y="1414"/>
                  </a:lnTo>
                  <a:cubicBezTo>
                    <a:pt x="506" y="1039"/>
                    <a:pt x="871" y="563"/>
                    <a:pt x="1191" y="50"/>
                  </a:cubicBezTo>
                  <a:cubicBezTo>
                    <a:pt x="1196" y="42"/>
                    <a:pt x="1189" y="28"/>
                    <a:pt x="1184" y="15"/>
                  </a:cubicBezTo>
                  <a:close/>
                  <a:moveTo>
                    <a:pt x="24" y="1414"/>
                  </a:moveTo>
                  <a:cubicBezTo>
                    <a:pt x="17" y="1420"/>
                    <a:pt x="9" y="1426"/>
                    <a:pt x="1" y="1432"/>
                  </a:cubicBezTo>
                  <a:lnTo>
                    <a:pt x="12" y="1440"/>
                  </a:lnTo>
                  <a:cubicBezTo>
                    <a:pt x="16" y="1431"/>
                    <a:pt x="20" y="1423"/>
                    <a:pt x="24" y="14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
            <p:cNvSpPr/>
            <p:nvPr/>
          </p:nvSpPr>
          <p:spPr>
            <a:xfrm>
              <a:off x="5244500" y="3757900"/>
              <a:ext cx="12400" cy="48925"/>
            </a:xfrm>
            <a:custGeom>
              <a:rect b="b" l="l" r="r" t="t"/>
              <a:pathLst>
                <a:path extrusionOk="0" h="1957" w="496">
                  <a:moveTo>
                    <a:pt x="64" y="0"/>
                  </a:moveTo>
                  <a:lnTo>
                    <a:pt x="64" y="0"/>
                  </a:lnTo>
                  <a:cubicBezTo>
                    <a:pt x="66" y="8"/>
                    <a:pt x="67" y="16"/>
                    <a:pt x="69" y="23"/>
                  </a:cubicBezTo>
                  <a:lnTo>
                    <a:pt x="69" y="23"/>
                  </a:lnTo>
                  <a:cubicBezTo>
                    <a:pt x="71" y="19"/>
                    <a:pt x="73" y="15"/>
                    <a:pt x="75" y="10"/>
                  </a:cubicBezTo>
                  <a:lnTo>
                    <a:pt x="64" y="0"/>
                  </a:lnTo>
                  <a:close/>
                  <a:moveTo>
                    <a:pt x="69" y="23"/>
                  </a:moveTo>
                  <a:cubicBezTo>
                    <a:pt x="43" y="77"/>
                    <a:pt x="0" y="136"/>
                    <a:pt x="7" y="182"/>
                  </a:cubicBezTo>
                  <a:cubicBezTo>
                    <a:pt x="107" y="664"/>
                    <a:pt x="214" y="1146"/>
                    <a:pt x="324" y="1629"/>
                  </a:cubicBezTo>
                  <a:cubicBezTo>
                    <a:pt x="354" y="1739"/>
                    <a:pt x="403" y="1846"/>
                    <a:pt x="443" y="1957"/>
                  </a:cubicBezTo>
                  <a:cubicBezTo>
                    <a:pt x="461" y="1950"/>
                    <a:pt x="479" y="1946"/>
                    <a:pt x="496" y="1939"/>
                  </a:cubicBezTo>
                  <a:cubicBezTo>
                    <a:pt x="355" y="1300"/>
                    <a:pt x="211" y="662"/>
                    <a:pt x="69" y="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
            <p:cNvSpPr/>
            <p:nvPr/>
          </p:nvSpPr>
          <p:spPr>
            <a:xfrm>
              <a:off x="5157000" y="3906450"/>
              <a:ext cx="14200" cy="47000"/>
            </a:xfrm>
            <a:custGeom>
              <a:rect b="b" l="l" r="r" t="t"/>
              <a:pathLst>
                <a:path extrusionOk="0" h="1880" w="568">
                  <a:moveTo>
                    <a:pt x="0" y="0"/>
                  </a:moveTo>
                  <a:cubicBezTo>
                    <a:pt x="111" y="650"/>
                    <a:pt x="300" y="1275"/>
                    <a:pt x="567" y="1879"/>
                  </a:cubicBezTo>
                  <a:cubicBezTo>
                    <a:pt x="435" y="1236"/>
                    <a:pt x="264" y="60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
            <p:cNvSpPr/>
            <p:nvPr/>
          </p:nvSpPr>
          <p:spPr>
            <a:xfrm>
              <a:off x="6270700" y="3702350"/>
              <a:ext cx="6700" cy="39125"/>
            </a:xfrm>
            <a:custGeom>
              <a:rect b="b" l="l" r="r" t="t"/>
              <a:pathLst>
                <a:path extrusionOk="0" h="1565" w="268">
                  <a:moveTo>
                    <a:pt x="0" y="0"/>
                  </a:moveTo>
                  <a:cubicBezTo>
                    <a:pt x="43" y="482"/>
                    <a:pt x="86" y="965"/>
                    <a:pt x="139" y="1565"/>
                  </a:cubicBezTo>
                  <a:cubicBezTo>
                    <a:pt x="267" y="965"/>
                    <a:pt x="239" y="44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
            <p:cNvSpPr/>
            <p:nvPr/>
          </p:nvSpPr>
          <p:spPr>
            <a:xfrm>
              <a:off x="5662850" y="3154025"/>
              <a:ext cx="36650" cy="4450"/>
            </a:xfrm>
            <a:custGeom>
              <a:rect b="b" l="l" r="r" t="t"/>
              <a:pathLst>
                <a:path extrusionOk="0" h="178" w="1466">
                  <a:moveTo>
                    <a:pt x="546" y="0"/>
                  </a:moveTo>
                  <a:cubicBezTo>
                    <a:pt x="366" y="0"/>
                    <a:pt x="184" y="21"/>
                    <a:pt x="1" y="66"/>
                  </a:cubicBezTo>
                  <a:cubicBezTo>
                    <a:pt x="487" y="102"/>
                    <a:pt x="976" y="142"/>
                    <a:pt x="1465" y="178"/>
                  </a:cubicBezTo>
                  <a:cubicBezTo>
                    <a:pt x="1173" y="65"/>
                    <a:pt x="864" y="0"/>
                    <a:pt x="5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
            <p:cNvSpPr/>
            <p:nvPr/>
          </p:nvSpPr>
          <p:spPr>
            <a:xfrm>
              <a:off x="5252600" y="4096450"/>
              <a:ext cx="22100" cy="31175"/>
            </a:xfrm>
            <a:custGeom>
              <a:rect b="b" l="l" r="r" t="t"/>
              <a:pathLst>
                <a:path extrusionOk="0" h="1247" w="884">
                  <a:moveTo>
                    <a:pt x="8" y="0"/>
                  </a:moveTo>
                  <a:lnTo>
                    <a:pt x="0" y="14"/>
                  </a:lnTo>
                  <a:cubicBezTo>
                    <a:pt x="5" y="15"/>
                    <a:pt x="9" y="15"/>
                    <a:pt x="14" y="15"/>
                  </a:cubicBezTo>
                  <a:lnTo>
                    <a:pt x="14" y="15"/>
                  </a:lnTo>
                  <a:cubicBezTo>
                    <a:pt x="12" y="10"/>
                    <a:pt x="10" y="5"/>
                    <a:pt x="8" y="0"/>
                  </a:cubicBezTo>
                  <a:close/>
                  <a:moveTo>
                    <a:pt x="14" y="15"/>
                  </a:moveTo>
                  <a:lnTo>
                    <a:pt x="14" y="15"/>
                  </a:lnTo>
                  <a:cubicBezTo>
                    <a:pt x="215" y="490"/>
                    <a:pt x="533" y="878"/>
                    <a:pt x="883" y="1247"/>
                  </a:cubicBezTo>
                  <a:cubicBezTo>
                    <a:pt x="636" y="828"/>
                    <a:pt x="365" y="429"/>
                    <a:pt x="90" y="32"/>
                  </a:cubicBezTo>
                  <a:cubicBezTo>
                    <a:pt x="78" y="17"/>
                    <a:pt x="43" y="17"/>
                    <a:pt x="14" y="1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
            <p:cNvSpPr/>
            <p:nvPr/>
          </p:nvSpPr>
          <p:spPr>
            <a:xfrm>
              <a:off x="6248025" y="3728425"/>
              <a:ext cx="4650" cy="27350"/>
            </a:xfrm>
            <a:custGeom>
              <a:rect b="b" l="l" r="r" t="t"/>
              <a:pathLst>
                <a:path extrusionOk="0" h="1094" w="186">
                  <a:moveTo>
                    <a:pt x="121" y="1"/>
                  </a:moveTo>
                  <a:cubicBezTo>
                    <a:pt x="78" y="1"/>
                    <a:pt x="39" y="4"/>
                    <a:pt x="0" y="7"/>
                  </a:cubicBezTo>
                  <a:cubicBezTo>
                    <a:pt x="4" y="368"/>
                    <a:pt x="4" y="729"/>
                    <a:pt x="7" y="1093"/>
                  </a:cubicBezTo>
                  <a:cubicBezTo>
                    <a:pt x="185" y="733"/>
                    <a:pt x="178" y="368"/>
                    <a:pt x="1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
            <p:cNvSpPr/>
            <p:nvPr/>
          </p:nvSpPr>
          <p:spPr>
            <a:xfrm>
              <a:off x="5213075" y="3466375"/>
              <a:ext cx="12050" cy="26450"/>
            </a:xfrm>
            <a:custGeom>
              <a:rect b="b" l="l" r="r" t="t"/>
              <a:pathLst>
                <a:path extrusionOk="0" h="1058" w="482">
                  <a:moveTo>
                    <a:pt x="482" y="0"/>
                  </a:moveTo>
                  <a:cubicBezTo>
                    <a:pt x="100" y="407"/>
                    <a:pt x="0" y="654"/>
                    <a:pt x="10" y="1058"/>
                  </a:cubicBezTo>
                  <a:cubicBezTo>
                    <a:pt x="167" y="704"/>
                    <a:pt x="325" y="354"/>
                    <a:pt x="4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
            <p:cNvSpPr/>
            <p:nvPr/>
          </p:nvSpPr>
          <p:spPr>
            <a:xfrm>
              <a:off x="5231900" y="4061800"/>
              <a:ext cx="20925" cy="35025"/>
            </a:xfrm>
            <a:custGeom>
              <a:rect b="b" l="l" r="r" t="t"/>
              <a:pathLst>
                <a:path extrusionOk="0" h="1401" w="837">
                  <a:moveTo>
                    <a:pt x="7" y="0"/>
                  </a:moveTo>
                  <a:lnTo>
                    <a:pt x="0" y="11"/>
                  </a:lnTo>
                  <a:cubicBezTo>
                    <a:pt x="6" y="18"/>
                    <a:pt x="12" y="25"/>
                    <a:pt x="18" y="32"/>
                  </a:cubicBezTo>
                  <a:lnTo>
                    <a:pt x="18" y="32"/>
                  </a:lnTo>
                  <a:cubicBezTo>
                    <a:pt x="15" y="22"/>
                    <a:pt x="11" y="11"/>
                    <a:pt x="7" y="0"/>
                  </a:cubicBezTo>
                  <a:close/>
                  <a:moveTo>
                    <a:pt x="18" y="32"/>
                  </a:moveTo>
                  <a:cubicBezTo>
                    <a:pt x="194" y="529"/>
                    <a:pt x="485" y="955"/>
                    <a:pt x="815" y="1360"/>
                  </a:cubicBezTo>
                  <a:lnTo>
                    <a:pt x="815" y="1360"/>
                  </a:lnTo>
                  <a:cubicBezTo>
                    <a:pt x="641" y="862"/>
                    <a:pt x="352" y="434"/>
                    <a:pt x="18" y="32"/>
                  </a:cubicBezTo>
                  <a:close/>
                  <a:moveTo>
                    <a:pt x="815" y="1360"/>
                  </a:moveTo>
                  <a:lnTo>
                    <a:pt x="815" y="1360"/>
                  </a:lnTo>
                  <a:cubicBezTo>
                    <a:pt x="820" y="1374"/>
                    <a:pt x="824" y="1387"/>
                    <a:pt x="828" y="1400"/>
                  </a:cubicBezTo>
                  <a:lnTo>
                    <a:pt x="836" y="1386"/>
                  </a:lnTo>
                  <a:cubicBezTo>
                    <a:pt x="829" y="1378"/>
                    <a:pt x="822" y="1369"/>
                    <a:pt x="815" y="136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
            <p:cNvSpPr/>
            <p:nvPr/>
          </p:nvSpPr>
          <p:spPr>
            <a:xfrm>
              <a:off x="5186700" y="3900275"/>
              <a:ext cx="10750" cy="36275"/>
            </a:xfrm>
            <a:custGeom>
              <a:rect b="b" l="l" r="r" t="t"/>
              <a:pathLst>
                <a:path extrusionOk="0" h="1451" w="430">
                  <a:moveTo>
                    <a:pt x="1" y="1"/>
                  </a:moveTo>
                  <a:lnTo>
                    <a:pt x="1" y="1"/>
                  </a:lnTo>
                  <a:cubicBezTo>
                    <a:pt x="83" y="544"/>
                    <a:pt x="266" y="994"/>
                    <a:pt x="429" y="1451"/>
                  </a:cubicBezTo>
                  <a:cubicBezTo>
                    <a:pt x="394" y="955"/>
                    <a:pt x="223" y="36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
            <p:cNvSpPr/>
            <p:nvPr/>
          </p:nvSpPr>
          <p:spPr>
            <a:xfrm>
              <a:off x="5215750" y="3992000"/>
              <a:ext cx="9925" cy="18850"/>
            </a:xfrm>
            <a:custGeom>
              <a:rect b="b" l="l" r="r" t="t"/>
              <a:pathLst>
                <a:path extrusionOk="0" h="754" w="397">
                  <a:moveTo>
                    <a:pt x="0" y="0"/>
                  </a:moveTo>
                  <a:lnTo>
                    <a:pt x="0" y="0"/>
                  </a:lnTo>
                  <a:cubicBezTo>
                    <a:pt x="125" y="249"/>
                    <a:pt x="250" y="503"/>
                    <a:pt x="371" y="753"/>
                  </a:cubicBezTo>
                  <a:cubicBezTo>
                    <a:pt x="396" y="432"/>
                    <a:pt x="261" y="185"/>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
            <p:cNvSpPr/>
            <p:nvPr/>
          </p:nvSpPr>
          <p:spPr>
            <a:xfrm>
              <a:off x="5994525" y="4254475"/>
              <a:ext cx="21125" cy="11350"/>
            </a:xfrm>
            <a:custGeom>
              <a:rect b="b" l="l" r="r" t="t"/>
              <a:pathLst>
                <a:path extrusionOk="0" h="454" w="845">
                  <a:moveTo>
                    <a:pt x="793" y="1"/>
                  </a:moveTo>
                  <a:cubicBezTo>
                    <a:pt x="530" y="129"/>
                    <a:pt x="266" y="253"/>
                    <a:pt x="1" y="382"/>
                  </a:cubicBezTo>
                  <a:cubicBezTo>
                    <a:pt x="12" y="408"/>
                    <a:pt x="22" y="429"/>
                    <a:pt x="33" y="454"/>
                  </a:cubicBezTo>
                  <a:cubicBezTo>
                    <a:pt x="305" y="329"/>
                    <a:pt x="572" y="207"/>
                    <a:pt x="844" y="86"/>
                  </a:cubicBezTo>
                  <a:cubicBezTo>
                    <a:pt x="826" y="57"/>
                    <a:pt x="811" y="29"/>
                    <a:pt x="7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
            <p:cNvSpPr/>
            <p:nvPr/>
          </p:nvSpPr>
          <p:spPr>
            <a:xfrm>
              <a:off x="6139625" y="4059575"/>
              <a:ext cx="13225" cy="15475"/>
            </a:xfrm>
            <a:custGeom>
              <a:rect b="b" l="l" r="r" t="t"/>
              <a:pathLst>
                <a:path extrusionOk="0" h="619" w="529">
                  <a:moveTo>
                    <a:pt x="511" y="0"/>
                  </a:moveTo>
                  <a:cubicBezTo>
                    <a:pt x="340" y="207"/>
                    <a:pt x="172" y="411"/>
                    <a:pt x="0" y="618"/>
                  </a:cubicBezTo>
                  <a:cubicBezTo>
                    <a:pt x="272" y="490"/>
                    <a:pt x="465" y="297"/>
                    <a:pt x="529" y="11"/>
                  </a:cubicBezTo>
                  <a:lnTo>
                    <a:pt x="511" y="0"/>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
            <p:cNvSpPr/>
            <p:nvPr/>
          </p:nvSpPr>
          <p:spPr>
            <a:xfrm>
              <a:off x="5960525" y="3192550"/>
              <a:ext cx="9925" cy="5825"/>
            </a:xfrm>
            <a:custGeom>
              <a:rect b="b" l="l" r="r" t="t"/>
              <a:pathLst>
                <a:path extrusionOk="0" h="233" w="397">
                  <a:moveTo>
                    <a:pt x="54" y="0"/>
                  </a:moveTo>
                  <a:cubicBezTo>
                    <a:pt x="36" y="29"/>
                    <a:pt x="18" y="61"/>
                    <a:pt x="0" y="89"/>
                  </a:cubicBezTo>
                  <a:cubicBezTo>
                    <a:pt x="126" y="136"/>
                    <a:pt x="251" y="186"/>
                    <a:pt x="372" y="232"/>
                  </a:cubicBezTo>
                  <a:cubicBezTo>
                    <a:pt x="379" y="214"/>
                    <a:pt x="390" y="196"/>
                    <a:pt x="396" y="175"/>
                  </a:cubicBezTo>
                  <a:cubicBezTo>
                    <a:pt x="282" y="118"/>
                    <a:pt x="168" y="61"/>
                    <a:pt x="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
            <p:cNvSpPr/>
            <p:nvPr/>
          </p:nvSpPr>
          <p:spPr>
            <a:xfrm>
              <a:off x="6262475" y="3622800"/>
              <a:ext cx="4400" cy="15025"/>
            </a:xfrm>
            <a:custGeom>
              <a:rect b="b" l="l" r="r" t="t"/>
              <a:pathLst>
                <a:path extrusionOk="0" h="601" w="176">
                  <a:moveTo>
                    <a:pt x="1" y="0"/>
                  </a:moveTo>
                  <a:lnTo>
                    <a:pt x="1" y="0"/>
                  </a:lnTo>
                  <a:cubicBezTo>
                    <a:pt x="10" y="29"/>
                    <a:pt x="18" y="58"/>
                    <a:pt x="27" y="87"/>
                  </a:cubicBezTo>
                  <a:lnTo>
                    <a:pt x="27" y="87"/>
                  </a:lnTo>
                  <a:cubicBezTo>
                    <a:pt x="23" y="62"/>
                    <a:pt x="19" y="37"/>
                    <a:pt x="14" y="11"/>
                  </a:cubicBezTo>
                  <a:lnTo>
                    <a:pt x="1" y="0"/>
                  </a:lnTo>
                  <a:close/>
                  <a:moveTo>
                    <a:pt x="27" y="87"/>
                  </a:moveTo>
                  <a:cubicBezTo>
                    <a:pt x="56" y="258"/>
                    <a:pt x="86" y="429"/>
                    <a:pt x="115" y="600"/>
                  </a:cubicBezTo>
                  <a:cubicBezTo>
                    <a:pt x="136" y="597"/>
                    <a:pt x="158" y="590"/>
                    <a:pt x="176" y="586"/>
                  </a:cubicBezTo>
                  <a:cubicBezTo>
                    <a:pt x="127" y="419"/>
                    <a:pt x="78" y="254"/>
                    <a:pt x="27" y="8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
            <p:cNvSpPr/>
            <p:nvPr/>
          </p:nvSpPr>
          <p:spPr>
            <a:xfrm>
              <a:off x="6307025" y="3685300"/>
              <a:ext cx="2250" cy="10900"/>
            </a:xfrm>
            <a:custGeom>
              <a:rect b="b" l="l" r="r" t="t"/>
              <a:pathLst>
                <a:path extrusionOk="0" h="436" w="90">
                  <a:moveTo>
                    <a:pt x="90" y="0"/>
                  </a:moveTo>
                  <a:lnTo>
                    <a:pt x="90" y="0"/>
                  </a:lnTo>
                  <a:cubicBezTo>
                    <a:pt x="57" y="4"/>
                    <a:pt x="29" y="7"/>
                    <a:pt x="1" y="7"/>
                  </a:cubicBezTo>
                  <a:cubicBezTo>
                    <a:pt x="4" y="150"/>
                    <a:pt x="4" y="293"/>
                    <a:pt x="8" y="436"/>
                  </a:cubicBezTo>
                  <a:lnTo>
                    <a:pt x="72" y="436"/>
                  </a:lnTo>
                  <a:cubicBezTo>
                    <a:pt x="79" y="290"/>
                    <a:pt x="83" y="147"/>
                    <a:pt x="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
            <p:cNvSpPr/>
            <p:nvPr/>
          </p:nvSpPr>
          <p:spPr>
            <a:xfrm>
              <a:off x="6169075" y="4165900"/>
              <a:ext cx="9125" cy="9125"/>
            </a:xfrm>
            <a:custGeom>
              <a:rect b="b" l="l" r="r" t="t"/>
              <a:pathLst>
                <a:path extrusionOk="0" h="365" w="365">
                  <a:moveTo>
                    <a:pt x="312" y="0"/>
                  </a:moveTo>
                  <a:cubicBezTo>
                    <a:pt x="208" y="104"/>
                    <a:pt x="104" y="208"/>
                    <a:pt x="1" y="308"/>
                  </a:cubicBezTo>
                  <a:cubicBezTo>
                    <a:pt x="19" y="329"/>
                    <a:pt x="37" y="347"/>
                    <a:pt x="58" y="365"/>
                  </a:cubicBezTo>
                  <a:cubicBezTo>
                    <a:pt x="158" y="261"/>
                    <a:pt x="261" y="158"/>
                    <a:pt x="365" y="54"/>
                  </a:cubicBezTo>
                  <a:lnTo>
                    <a:pt x="312" y="0"/>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
            <p:cNvSpPr/>
            <p:nvPr/>
          </p:nvSpPr>
          <p:spPr>
            <a:xfrm>
              <a:off x="6094700" y="4085100"/>
              <a:ext cx="9425" cy="10650"/>
            </a:xfrm>
            <a:custGeom>
              <a:rect b="b" l="l" r="r" t="t"/>
              <a:pathLst>
                <a:path extrusionOk="0" h="426" w="377">
                  <a:moveTo>
                    <a:pt x="365" y="0"/>
                  </a:moveTo>
                  <a:cubicBezTo>
                    <a:pt x="362" y="5"/>
                    <a:pt x="359" y="9"/>
                    <a:pt x="356" y="14"/>
                  </a:cubicBezTo>
                  <a:lnTo>
                    <a:pt x="356" y="14"/>
                  </a:lnTo>
                  <a:cubicBezTo>
                    <a:pt x="362" y="12"/>
                    <a:pt x="369" y="10"/>
                    <a:pt x="376" y="8"/>
                  </a:cubicBezTo>
                  <a:lnTo>
                    <a:pt x="365" y="0"/>
                  </a:lnTo>
                  <a:close/>
                  <a:moveTo>
                    <a:pt x="356" y="14"/>
                  </a:moveTo>
                  <a:cubicBezTo>
                    <a:pt x="171" y="72"/>
                    <a:pt x="97" y="224"/>
                    <a:pt x="1" y="361"/>
                  </a:cubicBezTo>
                  <a:cubicBezTo>
                    <a:pt x="30" y="382"/>
                    <a:pt x="55" y="404"/>
                    <a:pt x="79" y="425"/>
                  </a:cubicBezTo>
                  <a:cubicBezTo>
                    <a:pt x="173" y="288"/>
                    <a:pt x="263" y="149"/>
                    <a:pt x="356"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
            <p:cNvSpPr/>
            <p:nvPr/>
          </p:nvSpPr>
          <p:spPr>
            <a:xfrm>
              <a:off x="5241275" y="3743150"/>
              <a:ext cx="5125" cy="15025"/>
            </a:xfrm>
            <a:custGeom>
              <a:rect b="b" l="l" r="r" t="t"/>
              <a:pathLst>
                <a:path extrusionOk="0" h="601" w="205">
                  <a:moveTo>
                    <a:pt x="82" y="0"/>
                  </a:moveTo>
                  <a:cubicBezTo>
                    <a:pt x="54" y="7"/>
                    <a:pt x="29" y="15"/>
                    <a:pt x="0" y="25"/>
                  </a:cubicBezTo>
                  <a:cubicBezTo>
                    <a:pt x="61" y="195"/>
                    <a:pt x="122" y="368"/>
                    <a:pt x="183" y="541"/>
                  </a:cubicBezTo>
                  <a:lnTo>
                    <a:pt x="183" y="541"/>
                  </a:lnTo>
                  <a:cubicBezTo>
                    <a:pt x="148" y="360"/>
                    <a:pt x="115" y="180"/>
                    <a:pt x="82" y="0"/>
                  </a:cubicBezTo>
                  <a:close/>
                  <a:moveTo>
                    <a:pt x="183" y="541"/>
                  </a:moveTo>
                  <a:cubicBezTo>
                    <a:pt x="186" y="557"/>
                    <a:pt x="190" y="574"/>
                    <a:pt x="193" y="590"/>
                  </a:cubicBezTo>
                  <a:lnTo>
                    <a:pt x="204" y="600"/>
                  </a:lnTo>
                  <a:cubicBezTo>
                    <a:pt x="197" y="581"/>
                    <a:pt x="190" y="561"/>
                    <a:pt x="183" y="54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
            <p:cNvSpPr/>
            <p:nvPr/>
          </p:nvSpPr>
          <p:spPr>
            <a:xfrm>
              <a:off x="5219675" y="3768600"/>
              <a:ext cx="4950" cy="14575"/>
            </a:xfrm>
            <a:custGeom>
              <a:rect b="b" l="l" r="r" t="t"/>
              <a:pathLst>
                <a:path extrusionOk="0" h="583" w="198">
                  <a:moveTo>
                    <a:pt x="0" y="1"/>
                  </a:moveTo>
                  <a:lnTo>
                    <a:pt x="0" y="1"/>
                  </a:lnTo>
                  <a:cubicBezTo>
                    <a:pt x="54" y="186"/>
                    <a:pt x="111" y="368"/>
                    <a:pt x="165" y="551"/>
                  </a:cubicBezTo>
                  <a:lnTo>
                    <a:pt x="165" y="551"/>
                  </a:lnTo>
                  <a:cubicBezTo>
                    <a:pt x="197" y="344"/>
                    <a:pt x="130" y="165"/>
                    <a:pt x="0" y="1"/>
                  </a:cubicBezTo>
                  <a:close/>
                  <a:moveTo>
                    <a:pt x="165" y="551"/>
                  </a:moveTo>
                  <a:lnTo>
                    <a:pt x="165" y="551"/>
                  </a:lnTo>
                  <a:cubicBezTo>
                    <a:pt x="164" y="560"/>
                    <a:pt x="162" y="570"/>
                    <a:pt x="160" y="579"/>
                  </a:cubicBezTo>
                  <a:lnTo>
                    <a:pt x="175" y="583"/>
                  </a:lnTo>
                  <a:cubicBezTo>
                    <a:pt x="172" y="572"/>
                    <a:pt x="169" y="561"/>
                    <a:pt x="165" y="55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
            <p:cNvSpPr/>
            <p:nvPr/>
          </p:nvSpPr>
          <p:spPr>
            <a:xfrm>
              <a:off x="5269575" y="3452550"/>
              <a:ext cx="4850" cy="8600"/>
            </a:xfrm>
            <a:custGeom>
              <a:rect b="b" l="l" r="r" t="t"/>
              <a:pathLst>
                <a:path extrusionOk="0" h="344" w="194">
                  <a:moveTo>
                    <a:pt x="136" y="0"/>
                  </a:moveTo>
                  <a:cubicBezTo>
                    <a:pt x="129" y="0"/>
                    <a:pt x="111" y="14"/>
                    <a:pt x="107" y="25"/>
                  </a:cubicBezTo>
                  <a:cubicBezTo>
                    <a:pt x="71" y="125"/>
                    <a:pt x="36" y="225"/>
                    <a:pt x="0" y="325"/>
                  </a:cubicBezTo>
                  <a:cubicBezTo>
                    <a:pt x="22" y="329"/>
                    <a:pt x="43" y="335"/>
                    <a:pt x="65" y="343"/>
                  </a:cubicBezTo>
                  <a:cubicBezTo>
                    <a:pt x="111" y="239"/>
                    <a:pt x="154" y="139"/>
                    <a:pt x="193" y="43"/>
                  </a:cubicBezTo>
                  <a:cubicBezTo>
                    <a:pt x="165" y="17"/>
                    <a:pt x="150" y="4"/>
                    <a:pt x="1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
            <p:cNvSpPr/>
            <p:nvPr/>
          </p:nvSpPr>
          <p:spPr>
            <a:xfrm>
              <a:off x="5226175" y="3362025"/>
              <a:ext cx="6100" cy="8300"/>
            </a:xfrm>
            <a:custGeom>
              <a:rect b="b" l="l" r="r" t="t"/>
              <a:pathLst>
                <a:path extrusionOk="0" h="332" w="244">
                  <a:moveTo>
                    <a:pt x="157" y="0"/>
                  </a:moveTo>
                  <a:cubicBezTo>
                    <a:pt x="104" y="99"/>
                    <a:pt x="50" y="200"/>
                    <a:pt x="1" y="300"/>
                  </a:cubicBezTo>
                  <a:lnTo>
                    <a:pt x="65" y="332"/>
                  </a:lnTo>
                  <a:cubicBezTo>
                    <a:pt x="126" y="236"/>
                    <a:pt x="187" y="139"/>
                    <a:pt x="243" y="46"/>
                  </a:cubicBezTo>
                  <a:cubicBezTo>
                    <a:pt x="215" y="32"/>
                    <a:pt x="187" y="17"/>
                    <a:pt x="1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
            <p:cNvSpPr/>
            <p:nvPr/>
          </p:nvSpPr>
          <p:spPr>
            <a:xfrm>
              <a:off x="6133225" y="4039675"/>
              <a:ext cx="7925" cy="9825"/>
            </a:xfrm>
            <a:custGeom>
              <a:rect b="b" l="l" r="r" t="t"/>
              <a:pathLst>
                <a:path extrusionOk="0" h="393" w="317">
                  <a:moveTo>
                    <a:pt x="231" y="0"/>
                  </a:moveTo>
                  <a:cubicBezTo>
                    <a:pt x="163" y="128"/>
                    <a:pt x="0" y="189"/>
                    <a:pt x="15" y="373"/>
                  </a:cubicBezTo>
                  <a:lnTo>
                    <a:pt x="15" y="373"/>
                  </a:lnTo>
                  <a:cubicBezTo>
                    <a:pt x="114" y="270"/>
                    <a:pt x="214" y="167"/>
                    <a:pt x="317" y="64"/>
                  </a:cubicBezTo>
                  <a:cubicBezTo>
                    <a:pt x="289" y="43"/>
                    <a:pt x="260" y="22"/>
                    <a:pt x="231" y="0"/>
                  </a:cubicBezTo>
                  <a:close/>
                  <a:moveTo>
                    <a:pt x="15" y="373"/>
                  </a:moveTo>
                  <a:cubicBezTo>
                    <a:pt x="11" y="377"/>
                    <a:pt x="7" y="382"/>
                    <a:pt x="2" y="386"/>
                  </a:cubicBezTo>
                  <a:lnTo>
                    <a:pt x="17" y="393"/>
                  </a:lnTo>
                  <a:cubicBezTo>
                    <a:pt x="16" y="386"/>
                    <a:pt x="15" y="379"/>
                    <a:pt x="15" y="37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
            <p:cNvSpPr/>
            <p:nvPr/>
          </p:nvSpPr>
          <p:spPr>
            <a:xfrm>
              <a:off x="6159175" y="3948850"/>
              <a:ext cx="4575" cy="9500"/>
            </a:xfrm>
            <a:custGeom>
              <a:rect b="b" l="l" r="r" t="t"/>
              <a:pathLst>
                <a:path extrusionOk="0" h="380" w="183">
                  <a:moveTo>
                    <a:pt x="182" y="1"/>
                  </a:moveTo>
                  <a:lnTo>
                    <a:pt x="182" y="1"/>
                  </a:lnTo>
                  <a:cubicBezTo>
                    <a:pt x="57" y="95"/>
                    <a:pt x="0" y="212"/>
                    <a:pt x="30" y="366"/>
                  </a:cubicBezTo>
                  <a:lnTo>
                    <a:pt x="30" y="366"/>
                  </a:lnTo>
                  <a:cubicBezTo>
                    <a:pt x="178" y="287"/>
                    <a:pt x="165" y="137"/>
                    <a:pt x="182" y="1"/>
                  </a:cubicBezTo>
                  <a:close/>
                  <a:moveTo>
                    <a:pt x="30" y="366"/>
                  </a:moveTo>
                  <a:cubicBezTo>
                    <a:pt x="26" y="368"/>
                    <a:pt x="22" y="370"/>
                    <a:pt x="19" y="372"/>
                  </a:cubicBezTo>
                  <a:lnTo>
                    <a:pt x="32" y="379"/>
                  </a:lnTo>
                  <a:cubicBezTo>
                    <a:pt x="31" y="375"/>
                    <a:pt x="30" y="371"/>
                    <a:pt x="30" y="36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
            <p:cNvSpPr/>
            <p:nvPr/>
          </p:nvSpPr>
          <p:spPr>
            <a:xfrm>
              <a:off x="6011425" y="3285225"/>
              <a:ext cx="11425" cy="5675"/>
            </a:xfrm>
            <a:custGeom>
              <a:rect b="b" l="l" r="r" t="t"/>
              <a:pathLst>
                <a:path extrusionOk="0" h="227" w="457">
                  <a:moveTo>
                    <a:pt x="10" y="0"/>
                  </a:moveTo>
                  <a:lnTo>
                    <a:pt x="0" y="15"/>
                  </a:lnTo>
                  <a:cubicBezTo>
                    <a:pt x="66" y="144"/>
                    <a:pt x="161" y="226"/>
                    <a:pt x="369" y="226"/>
                  </a:cubicBezTo>
                  <a:cubicBezTo>
                    <a:pt x="397" y="226"/>
                    <a:pt x="426" y="225"/>
                    <a:pt x="457" y="222"/>
                  </a:cubicBezTo>
                  <a:cubicBezTo>
                    <a:pt x="254" y="122"/>
                    <a:pt x="132" y="61"/>
                    <a:pt x="1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
            <p:cNvSpPr/>
            <p:nvPr/>
          </p:nvSpPr>
          <p:spPr>
            <a:xfrm>
              <a:off x="6077925" y="4222600"/>
              <a:ext cx="9300" cy="9950"/>
            </a:xfrm>
            <a:custGeom>
              <a:rect b="b" l="l" r="r" t="t"/>
              <a:pathLst>
                <a:path extrusionOk="0" h="398" w="372">
                  <a:moveTo>
                    <a:pt x="372" y="0"/>
                  </a:moveTo>
                  <a:lnTo>
                    <a:pt x="372" y="0"/>
                  </a:lnTo>
                  <a:cubicBezTo>
                    <a:pt x="206" y="184"/>
                    <a:pt x="113" y="287"/>
                    <a:pt x="21" y="387"/>
                  </a:cubicBezTo>
                  <a:lnTo>
                    <a:pt x="21" y="387"/>
                  </a:lnTo>
                  <a:cubicBezTo>
                    <a:pt x="181" y="369"/>
                    <a:pt x="297" y="285"/>
                    <a:pt x="372" y="0"/>
                  </a:cubicBezTo>
                  <a:close/>
                  <a:moveTo>
                    <a:pt x="21" y="387"/>
                  </a:moveTo>
                  <a:lnTo>
                    <a:pt x="21" y="387"/>
                  </a:lnTo>
                  <a:cubicBezTo>
                    <a:pt x="14" y="388"/>
                    <a:pt x="7" y="389"/>
                    <a:pt x="1" y="389"/>
                  </a:cubicBezTo>
                  <a:lnTo>
                    <a:pt x="12" y="397"/>
                  </a:lnTo>
                  <a:cubicBezTo>
                    <a:pt x="15" y="394"/>
                    <a:pt x="18" y="391"/>
                    <a:pt x="21" y="38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
            <p:cNvSpPr/>
            <p:nvPr/>
          </p:nvSpPr>
          <p:spPr>
            <a:xfrm>
              <a:off x="5641350" y="3608700"/>
              <a:ext cx="153750" cy="273125"/>
            </a:xfrm>
            <a:custGeom>
              <a:rect b="b" l="l" r="r" t="t"/>
              <a:pathLst>
                <a:path extrusionOk="0" h="10925" w="6150">
                  <a:moveTo>
                    <a:pt x="57" y="0"/>
                  </a:moveTo>
                  <a:cubicBezTo>
                    <a:pt x="36" y="15"/>
                    <a:pt x="18" y="28"/>
                    <a:pt x="0" y="46"/>
                  </a:cubicBezTo>
                  <a:cubicBezTo>
                    <a:pt x="71" y="153"/>
                    <a:pt x="143" y="261"/>
                    <a:pt x="218" y="368"/>
                  </a:cubicBezTo>
                  <a:lnTo>
                    <a:pt x="200" y="357"/>
                  </a:lnTo>
                  <a:lnTo>
                    <a:pt x="200" y="357"/>
                  </a:lnTo>
                  <a:cubicBezTo>
                    <a:pt x="293" y="432"/>
                    <a:pt x="393" y="496"/>
                    <a:pt x="471" y="582"/>
                  </a:cubicBezTo>
                  <a:cubicBezTo>
                    <a:pt x="829" y="954"/>
                    <a:pt x="1157" y="1350"/>
                    <a:pt x="1533" y="1700"/>
                  </a:cubicBezTo>
                  <a:cubicBezTo>
                    <a:pt x="2250" y="2379"/>
                    <a:pt x="2782" y="3200"/>
                    <a:pt x="3303" y="4022"/>
                  </a:cubicBezTo>
                  <a:cubicBezTo>
                    <a:pt x="3632" y="4532"/>
                    <a:pt x="3764" y="5121"/>
                    <a:pt x="3722" y="5743"/>
                  </a:cubicBezTo>
                  <a:cubicBezTo>
                    <a:pt x="3682" y="6371"/>
                    <a:pt x="3671" y="7007"/>
                    <a:pt x="3650" y="7639"/>
                  </a:cubicBezTo>
                  <a:cubicBezTo>
                    <a:pt x="3632" y="8068"/>
                    <a:pt x="3757" y="8454"/>
                    <a:pt x="4040" y="8779"/>
                  </a:cubicBezTo>
                  <a:cubicBezTo>
                    <a:pt x="4211" y="8971"/>
                    <a:pt x="4375" y="9168"/>
                    <a:pt x="4564" y="9339"/>
                  </a:cubicBezTo>
                  <a:cubicBezTo>
                    <a:pt x="5093" y="9825"/>
                    <a:pt x="5732" y="10189"/>
                    <a:pt x="6121" y="10925"/>
                  </a:cubicBezTo>
                  <a:cubicBezTo>
                    <a:pt x="6150" y="10557"/>
                    <a:pt x="6003" y="10364"/>
                    <a:pt x="5832" y="10196"/>
                  </a:cubicBezTo>
                  <a:cubicBezTo>
                    <a:pt x="5575" y="9946"/>
                    <a:pt x="5293" y="9721"/>
                    <a:pt x="5039" y="9464"/>
                  </a:cubicBezTo>
                  <a:cubicBezTo>
                    <a:pt x="4754" y="9171"/>
                    <a:pt x="4478" y="8864"/>
                    <a:pt x="4221" y="8546"/>
                  </a:cubicBezTo>
                  <a:cubicBezTo>
                    <a:pt x="4046" y="8329"/>
                    <a:pt x="3943" y="8053"/>
                    <a:pt x="4000" y="7775"/>
                  </a:cubicBezTo>
                  <a:cubicBezTo>
                    <a:pt x="4139" y="7075"/>
                    <a:pt x="3997" y="6375"/>
                    <a:pt x="3997" y="5675"/>
                  </a:cubicBezTo>
                  <a:cubicBezTo>
                    <a:pt x="3997" y="5489"/>
                    <a:pt x="3946" y="5304"/>
                    <a:pt x="3907" y="5118"/>
                  </a:cubicBezTo>
                  <a:cubicBezTo>
                    <a:pt x="3732" y="4310"/>
                    <a:pt x="3296" y="3636"/>
                    <a:pt x="2825" y="2979"/>
                  </a:cubicBezTo>
                  <a:cubicBezTo>
                    <a:pt x="2079" y="1929"/>
                    <a:pt x="1164" y="1025"/>
                    <a:pt x="247" y="129"/>
                  </a:cubicBezTo>
                  <a:cubicBezTo>
                    <a:pt x="193" y="75"/>
                    <a:pt x="118" y="39"/>
                    <a:pt x="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
            <p:cNvSpPr/>
            <p:nvPr/>
          </p:nvSpPr>
          <p:spPr>
            <a:xfrm>
              <a:off x="5748650" y="3793775"/>
              <a:ext cx="64400" cy="77875"/>
            </a:xfrm>
            <a:custGeom>
              <a:rect b="b" l="l" r="r" t="t"/>
              <a:pathLst>
                <a:path extrusionOk="0" h="3115" w="2576">
                  <a:moveTo>
                    <a:pt x="147" y="1"/>
                  </a:moveTo>
                  <a:lnTo>
                    <a:pt x="147" y="1"/>
                  </a:lnTo>
                  <a:cubicBezTo>
                    <a:pt x="0" y="258"/>
                    <a:pt x="30" y="511"/>
                    <a:pt x="155" y="776"/>
                  </a:cubicBezTo>
                  <a:cubicBezTo>
                    <a:pt x="365" y="1218"/>
                    <a:pt x="679" y="1582"/>
                    <a:pt x="1072" y="1857"/>
                  </a:cubicBezTo>
                  <a:cubicBezTo>
                    <a:pt x="1607" y="2236"/>
                    <a:pt x="2165" y="2582"/>
                    <a:pt x="2576" y="3115"/>
                  </a:cubicBezTo>
                  <a:cubicBezTo>
                    <a:pt x="2565" y="3014"/>
                    <a:pt x="2543" y="2929"/>
                    <a:pt x="2490" y="2876"/>
                  </a:cubicBezTo>
                  <a:cubicBezTo>
                    <a:pt x="2176" y="2561"/>
                    <a:pt x="1854" y="2258"/>
                    <a:pt x="1533" y="1954"/>
                  </a:cubicBezTo>
                  <a:cubicBezTo>
                    <a:pt x="1233" y="1672"/>
                    <a:pt x="915" y="1411"/>
                    <a:pt x="633" y="1118"/>
                  </a:cubicBezTo>
                  <a:cubicBezTo>
                    <a:pt x="343" y="815"/>
                    <a:pt x="140" y="461"/>
                    <a:pt x="1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
            <p:cNvSpPr/>
            <p:nvPr/>
          </p:nvSpPr>
          <p:spPr>
            <a:xfrm>
              <a:off x="5706525" y="3758500"/>
              <a:ext cx="11275" cy="80725"/>
            </a:xfrm>
            <a:custGeom>
              <a:rect b="b" l="l" r="r" t="t"/>
              <a:pathLst>
                <a:path extrusionOk="0" h="3229" w="451">
                  <a:moveTo>
                    <a:pt x="0" y="1"/>
                  </a:moveTo>
                  <a:cubicBezTo>
                    <a:pt x="40" y="1051"/>
                    <a:pt x="78" y="2090"/>
                    <a:pt x="121" y="3229"/>
                  </a:cubicBezTo>
                  <a:cubicBezTo>
                    <a:pt x="450" y="2490"/>
                    <a:pt x="365" y="797"/>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
            <p:cNvSpPr/>
            <p:nvPr/>
          </p:nvSpPr>
          <p:spPr>
            <a:xfrm>
              <a:off x="5658225" y="3758675"/>
              <a:ext cx="20025" cy="85475"/>
            </a:xfrm>
            <a:custGeom>
              <a:rect b="b" l="l" r="r" t="t"/>
              <a:pathLst>
                <a:path extrusionOk="0" h="3419" w="801">
                  <a:moveTo>
                    <a:pt x="347" y="1"/>
                  </a:moveTo>
                  <a:lnTo>
                    <a:pt x="347" y="1"/>
                  </a:lnTo>
                  <a:cubicBezTo>
                    <a:pt x="418" y="1158"/>
                    <a:pt x="522" y="2318"/>
                    <a:pt x="0" y="3419"/>
                  </a:cubicBezTo>
                  <a:cubicBezTo>
                    <a:pt x="618" y="2590"/>
                    <a:pt x="800" y="787"/>
                    <a:pt x="3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
            <p:cNvSpPr/>
            <p:nvPr/>
          </p:nvSpPr>
          <p:spPr>
            <a:xfrm>
              <a:off x="5606425" y="3725925"/>
              <a:ext cx="13350" cy="85825"/>
            </a:xfrm>
            <a:custGeom>
              <a:rect b="b" l="l" r="r" t="t"/>
              <a:pathLst>
                <a:path extrusionOk="0" h="3433" w="534">
                  <a:moveTo>
                    <a:pt x="533" y="0"/>
                  </a:moveTo>
                  <a:cubicBezTo>
                    <a:pt x="212" y="536"/>
                    <a:pt x="1" y="1090"/>
                    <a:pt x="87" y="1715"/>
                  </a:cubicBezTo>
                  <a:cubicBezTo>
                    <a:pt x="165" y="2275"/>
                    <a:pt x="308" y="2836"/>
                    <a:pt x="144" y="3432"/>
                  </a:cubicBezTo>
                  <a:cubicBezTo>
                    <a:pt x="190" y="3371"/>
                    <a:pt x="273" y="3322"/>
                    <a:pt x="279" y="3257"/>
                  </a:cubicBezTo>
                  <a:cubicBezTo>
                    <a:pt x="315" y="3022"/>
                    <a:pt x="369" y="2782"/>
                    <a:pt x="340" y="2550"/>
                  </a:cubicBezTo>
                  <a:cubicBezTo>
                    <a:pt x="251" y="1850"/>
                    <a:pt x="251" y="1161"/>
                    <a:pt x="451" y="479"/>
                  </a:cubicBezTo>
                  <a:cubicBezTo>
                    <a:pt x="497" y="325"/>
                    <a:pt x="508" y="161"/>
                    <a:pt x="53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
            <p:cNvSpPr/>
            <p:nvPr/>
          </p:nvSpPr>
          <p:spPr>
            <a:xfrm>
              <a:off x="5690075" y="3769575"/>
              <a:ext cx="15475" cy="89225"/>
            </a:xfrm>
            <a:custGeom>
              <a:rect b="b" l="l" r="r" t="t"/>
              <a:pathLst>
                <a:path extrusionOk="0" h="3569" w="619">
                  <a:moveTo>
                    <a:pt x="237" y="0"/>
                  </a:moveTo>
                  <a:cubicBezTo>
                    <a:pt x="205" y="1193"/>
                    <a:pt x="408" y="2400"/>
                    <a:pt x="1" y="3568"/>
                  </a:cubicBezTo>
                  <a:cubicBezTo>
                    <a:pt x="619" y="2415"/>
                    <a:pt x="451" y="1211"/>
                    <a:pt x="23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
            <p:cNvSpPr/>
            <p:nvPr/>
          </p:nvSpPr>
          <p:spPr>
            <a:xfrm>
              <a:off x="5756150" y="3583775"/>
              <a:ext cx="96275" cy="12800"/>
            </a:xfrm>
            <a:custGeom>
              <a:rect b="b" l="l" r="r" t="t"/>
              <a:pathLst>
                <a:path extrusionOk="0" h="512" w="3851">
                  <a:moveTo>
                    <a:pt x="234" y="0"/>
                  </a:moveTo>
                  <a:cubicBezTo>
                    <a:pt x="158" y="0"/>
                    <a:pt x="79" y="38"/>
                    <a:pt x="0" y="54"/>
                  </a:cubicBezTo>
                  <a:cubicBezTo>
                    <a:pt x="458" y="204"/>
                    <a:pt x="908" y="283"/>
                    <a:pt x="1361" y="301"/>
                  </a:cubicBezTo>
                  <a:cubicBezTo>
                    <a:pt x="2193" y="333"/>
                    <a:pt x="3027" y="329"/>
                    <a:pt x="3847" y="507"/>
                  </a:cubicBezTo>
                  <a:lnTo>
                    <a:pt x="3847" y="507"/>
                  </a:lnTo>
                  <a:cubicBezTo>
                    <a:pt x="3640" y="254"/>
                    <a:pt x="3335" y="268"/>
                    <a:pt x="3058" y="244"/>
                  </a:cubicBezTo>
                  <a:cubicBezTo>
                    <a:pt x="2126" y="151"/>
                    <a:pt x="1190" y="76"/>
                    <a:pt x="254" y="1"/>
                  </a:cubicBezTo>
                  <a:cubicBezTo>
                    <a:pt x="247" y="0"/>
                    <a:pt x="241" y="0"/>
                    <a:pt x="234" y="0"/>
                  </a:cubicBezTo>
                  <a:close/>
                  <a:moveTo>
                    <a:pt x="3847" y="507"/>
                  </a:moveTo>
                  <a:cubicBezTo>
                    <a:pt x="3848" y="508"/>
                    <a:pt x="3849" y="510"/>
                    <a:pt x="3851" y="511"/>
                  </a:cubicBezTo>
                  <a:lnTo>
                    <a:pt x="3851" y="508"/>
                  </a:lnTo>
                  <a:cubicBezTo>
                    <a:pt x="3849" y="507"/>
                    <a:pt x="3848" y="507"/>
                    <a:pt x="3847" y="50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
            <p:cNvSpPr/>
            <p:nvPr/>
          </p:nvSpPr>
          <p:spPr>
            <a:xfrm>
              <a:off x="5781700" y="3797525"/>
              <a:ext cx="66075" cy="71700"/>
            </a:xfrm>
            <a:custGeom>
              <a:rect b="b" l="l" r="r" t="t"/>
              <a:pathLst>
                <a:path extrusionOk="0" h="2868" w="2643">
                  <a:moveTo>
                    <a:pt x="0" y="1"/>
                  </a:moveTo>
                  <a:cubicBezTo>
                    <a:pt x="275" y="561"/>
                    <a:pt x="625" y="1054"/>
                    <a:pt x="1096" y="1447"/>
                  </a:cubicBezTo>
                  <a:cubicBezTo>
                    <a:pt x="1357" y="1664"/>
                    <a:pt x="1671" y="1822"/>
                    <a:pt x="1922" y="2050"/>
                  </a:cubicBezTo>
                  <a:cubicBezTo>
                    <a:pt x="2171" y="2276"/>
                    <a:pt x="2372" y="2551"/>
                    <a:pt x="2643" y="2868"/>
                  </a:cubicBezTo>
                  <a:cubicBezTo>
                    <a:pt x="2511" y="2379"/>
                    <a:pt x="2253" y="2061"/>
                    <a:pt x="1904" y="1847"/>
                  </a:cubicBezTo>
                  <a:cubicBezTo>
                    <a:pt x="1215" y="1432"/>
                    <a:pt x="682" y="868"/>
                    <a:pt x="229" y="218"/>
                  </a:cubicBezTo>
                  <a:cubicBezTo>
                    <a:pt x="168" y="133"/>
                    <a:pt x="75" y="72"/>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
            <p:cNvSpPr/>
            <p:nvPr/>
          </p:nvSpPr>
          <p:spPr>
            <a:xfrm>
              <a:off x="5568400" y="3561825"/>
              <a:ext cx="14475" cy="81700"/>
            </a:xfrm>
            <a:custGeom>
              <a:rect b="b" l="l" r="r" t="t"/>
              <a:pathLst>
                <a:path extrusionOk="0" h="3268" w="579">
                  <a:moveTo>
                    <a:pt x="144" y="1"/>
                  </a:moveTo>
                  <a:lnTo>
                    <a:pt x="144" y="1"/>
                  </a:lnTo>
                  <a:cubicBezTo>
                    <a:pt x="179" y="365"/>
                    <a:pt x="240" y="729"/>
                    <a:pt x="251" y="1093"/>
                  </a:cubicBezTo>
                  <a:cubicBezTo>
                    <a:pt x="264" y="1468"/>
                    <a:pt x="240" y="1843"/>
                    <a:pt x="222" y="2218"/>
                  </a:cubicBezTo>
                  <a:cubicBezTo>
                    <a:pt x="208" y="2575"/>
                    <a:pt x="0" y="2904"/>
                    <a:pt x="58" y="3268"/>
                  </a:cubicBezTo>
                  <a:cubicBezTo>
                    <a:pt x="579" y="2196"/>
                    <a:pt x="525" y="1104"/>
                    <a:pt x="14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
            <p:cNvSpPr/>
            <p:nvPr/>
          </p:nvSpPr>
          <p:spPr>
            <a:xfrm>
              <a:off x="5514825" y="3640375"/>
              <a:ext cx="15725" cy="78150"/>
            </a:xfrm>
            <a:custGeom>
              <a:rect b="b" l="l" r="r" t="t"/>
              <a:pathLst>
                <a:path extrusionOk="0" h="3126" w="629">
                  <a:moveTo>
                    <a:pt x="429" y="1"/>
                  </a:moveTo>
                  <a:lnTo>
                    <a:pt x="429" y="1"/>
                  </a:lnTo>
                  <a:cubicBezTo>
                    <a:pt x="1" y="683"/>
                    <a:pt x="68" y="2104"/>
                    <a:pt x="629" y="3126"/>
                  </a:cubicBezTo>
                  <a:cubicBezTo>
                    <a:pt x="530" y="2554"/>
                    <a:pt x="393" y="2044"/>
                    <a:pt x="362" y="1526"/>
                  </a:cubicBezTo>
                  <a:cubicBezTo>
                    <a:pt x="332" y="1008"/>
                    <a:pt x="404" y="487"/>
                    <a:pt x="4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
            <p:cNvSpPr/>
            <p:nvPr/>
          </p:nvSpPr>
          <p:spPr>
            <a:xfrm>
              <a:off x="5718650" y="3559600"/>
              <a:ext cx="90825" cy="6000"/>
            </a:xfrm>
            <a:custGeom>
              <a:rect b="b" l="l" r="r" t="t"/>
              <a:pathLst>
                <a:path extrusionOk="0" h="240" w="3633">
                  <a:moveTo>
                    <a:pt x="1598" y="0"/>
                  </a:moveTo>
                  <a:cubicBezTo>
                    <a:pt x="946" y="0"/>
                    <a:pt x="322" y="54"/>
                    <a:pt x="0" y="168"/>
                  </a:cubicBezTo>
                  <a:cubicBezTo>
                    <a:pt x="31" y="168"/>
                    <a:pt x="62" y="168"/>
                    <a:pt x="93" y="168"/>
                  </a:cubicBezTo>
                  <a:cubicBezTo>
                    <a:pt x="600" y="168"/>
                    <a:pt x="1104" y="145"/>
                    <a:pt x="1611" y="145"/>
                  </a:cubicBezTo>
                  <a:cubicBezTo>
                    <a:pt x="1670" y="145"/>
                    <a:pt x="1728" y="145"/>
                    <a:pt x="1787" y="146"/>
                  </a:cubicBezTo>
                  <a:cubicBezTo>
                    <a:pt x="2393" y="157"/>
                    <a:pt x="3000" y="207"/>
                    <a:pt x="3633" y="240"/>
                  </a:cubicBezTo>
                  <a:cubicBezTo>
                    <a:pt x="3277" y="84"/>
                    <a:pt x="2416" y="0"/>
                    <a:pt x="159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
            <p:cNvSpPr/>
            <p:nvPr/>
          </p:nvSpPr>
          <p:spPr>
            <a:xfrm>
              <a:off x="5656500" y="3576050"/>
              <a:ext cx="62625" cy="4650"/>
            </a:xfrm>
            <a:custGeom>
              <a:rect b="b" l="l" r="r" t="t"/>
              <a:pathLst>
                <a:path extrusionOk="0" h="186" w="2505">
                  <a:moveTo>
                    <a:pt x="1037" y="1"/>
                  </a:moveTo>
                  <a:cubicBezTo>
                    <a:pt x="602" y="1"/>
                    <a:pt x="197" y="20"/>
                    <a:pt x="1" y="63"/>
                  </a:cubicBezTo>
                  <a:cubicBezTo>
                    <a:pt x="209" y="143"/>
                    <a:pt x="823" y="186"/>
                    <a:pt x="1403" y="186"/>
                  </a:cubicBezTo>
                  <a:cubicBezTo>
                    <a:pt x="1868" y="186"/>
                    <a:pt x="2311" y="158"/>
                    <a:pt x="2504" y="99"/>
                  </a:cubicBezTo>
                  <a:cubicBezTo>
                    <a:pt x="2251" y="36"/>
                    <a:pt x="1618" y="1"/>
                    <a:pt x="103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
            <p:cNvSpPr/>
            <p:nvPr/>
          </p:nvSpPr>
          <p:spPr>
            <a:xfrm>
              <a:off x="5543850" y="3562450"/>
              <a:ext cx="13775" cy="57600"/>
            </a:xfrm>
            <a:custGeom>
              <a:rect b="b" l="l" r="r" t="t"/>
              <a:pathLst>
                <a:path extrusionOk="0" h="2304" w="551">
                  <a:moveTo>
                    <a:pt x="154" y="0"/>
                  </a:moveTo>
                  <a:cubicBezTo>
                    <a:pt x="186" y="400"/>
                    <a:pt x="254" y="775"/>
                    <a:pt x="232" y="1140"/>
                  </a:cubicBezTo>
                  <a:cubicBezTo>
                    <a:pt x="208" y="1507"/>
                    <a:pt x="89" y="1868"/>
                    <a:pt x="0" y="2303"/>
                  </a:cubicBezTo>
                  <a:cubicBezTo>
                    <a:pt x="500" y="1754"/>
                    <a:pt x="550" y="836"/>
                    <a:pt x="1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
            <p:cNvSpPr/>
            <p:nvPr/>
          </p:nvSpPr>
          <p:spPr>
            <a:xfrm>
              <a:off x="5650525" y="3641650"/>
              <a:ext cx="14850" cy="54825"/>
            </a:xfrm>
            <a:custGeom>
              <a:rect b="b" l="l" r="r" t="t"/>
              <a:pathLst>
                <a:path extrusionOk="0" h="2193" w="594">
                  <a:moveTo>
                    <a:pt x="108" y="0"/>
                  </a:moveTo>
                  <a:lnTo>
                    <a:pt x="108" y="0"/>
                  </a:lnTo>
                  <a:cubicBezTo>
                    <a:pt x="1" y="443"/>
                    <a:pt x="201" y="772"/>
                    <a:pt x="236" y="1121"/>
                  </a:cubicBezTo>
                  <a:cubicBezTo>
                    <a:pt x="276" y="1479"/>
                    <a:pt x="304" y="1835"/>
                    <a:pt x="337" y="2193"/>
                  </a:cubicBezTo>
                  <a:cubicBezTo>
                    <a:pt x="594" y="1443"/>
                    <a:pt x="337" y="761"/>
                    <a:pt x="10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
            <p:cNvSpPr/>
            <p:nvPr/>
          </p:nvSpPr>
          <p:spPr>
            <a:xfrm>
              <a:off x="5531700" y="3667450"/>
              <a:ext cx="11900" cy="42800"/>
            </a:xfrm>
            <a:custGeom>
              <a:rect b="b" l="l" r="r" t="t"/>
              <a:pathLst>
                <a:path extrusionOk="0" h="1712" w="476">
                  <a:moveTo>
                    <a:pt x="240" y="0"/>
                  </a:moveTo>
                  <a:cubicBezTo>
                    <a:pt x="0" y="618"/>
                    <a:pt x="140" y="1407"/>
                    <a:pt x="476" y="1711"/>
                  </a:cubicBezTo>
                  <a:cubicBezTo>
                    <a:pt x="397" y="1146"/>
                    <a:pt x="318" y="575"/>
                    <a:pt x="2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
            <p:cNvSpPr/>
            <p:nvPr/>
          </p:nvSpPr>
          <p:spPr>
            <a:xfrm>
              <a:off x="5664900" y="3652775"/>
              <a:ext cx="10750" cy="46300"/>
            </a:xfrm>
            <a:custGeom>
              <a:rect b="b" l="l" r="r" t="t"/>
              <a:pathLst>
                <a:path extrusionOk="0" h="1852" w="430">
                  <a:moveTo>
                    <a:pt x="93" y="1"/>
                  </a:moveTo>
                  <a:cubicBezTo>
                    <a:pt x="44" y="52"/>
                    <a:pt x="1" y="76"/>
                    <a:pt x="4" y="98"/>
                  </a:cubicBezTo>
                  <a:cubicBezTo>
                    <a:pt x="87" y="683"/>
                    <a:pt x="172" y="1265"/>
                    <a:pt x="258" y="1851"/>
                  </a:cubicBezTo>
                  <a:cubicBezTo>
                    <a:pt x="429" y="1230"/>
                    <a:pt x="365" y="616"/>
                    <a:pt x="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
            <p:cNvSpPr/>
            <p:nvPr/>
          </p:nvSpPr>
          <p:spPr>
            <a:xfrm>
              <a:off x="5679275" y="3757000"/>
              <a:ext cx="11200" cy="46975"/>
            </a:xfrm>
            <a:custGeom>
              <a:rect b="b" l="l" r="r" t="t"/>
              <a:pathLst>
                <a:path extrusionOk="0" h="1879" w="448">
                  <a:moveTo>
                    <a:pt x="1" y="0"/>
                  </a:moveTo>
                  <a:lnTo>
                    <a:pt x="1" y="0"/>
                  </a:lnTo>
                  <a:cubicBezTo>
                    <a:pt x="33" y="310"/>
                    <a:pt x="83" y="625"/>
                    <a:pt x="97" y="936"/>
                  </a:cubicBezTo>
                  <a:cubicBezTo>
                    <a:pt x="112" y="1250"/>
                    <a:pt x="90" y="1564"/>
                    <a:pt x="87" y="1879"/>
                  </a:cubicBezTo>
                  <a:cubicBezTo>
                    <a:pt x="448" y="1236"/>
                    <a:pt x="230" y="618"/>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
            <p:cNvSpPr/>
            <p:nvPr/>
          </p:nvSpPr>
          <p:spPr>
            <a:xfrm>
              <a:off x="5583750" y="3726900"/>
              <a:ext cx="12700" cy="51725"/>
            </a:xfrm>
            <a:custGeom>
              <a:rect b="b" l="l" r="r" t="t"/>
              <a:pathLst>
                <a:path extrusionOk="0" h="2069" w="508">
                  <a:moveTo>
                    <a:pt x="508" y="1"/>
                  </a:moveTo>
                  <a:lnTo>
                    <a:pt x="508" y="1"/>
                  </a:lnTo>
                  <a:cubicBezTo>
                    <a:pt x="165" y="626"/>
                    <a:pt x="1" y="1511"/>
                    <a:pt x="108" y="2068"/>
                  </a:cubicBezTo>
                  <a:cubicBezTo>
                    <a:pt x="176" y="1715"/>
                    <a:pt x="237" y="1382"/>
                    <a:pt x="304" y="1051"/>
                  </a:cubicBezTo>
                  <a:cubicBezTo>
                    <a:pt x="369" y="729"/>
                    <a:pt x="504" y="418"/>
                    <a:pt x="50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
            <p:cNvSpPr/>
            <p:nvPr/>
          </p:nvSpPr>
          <p:spPr>
            <a:xfrm>
              <a:off x="5555800" y="3586475"/>
              <a:ext cx="8800" cy="41150"/>
            </a:xfrm>
            <a:custGeom>
              <a:rect b="b" l="l" r="r" t="t"/>
              <a:pathLst>
                <a:path extrusionOk="0" h="1646" w="352">
                  <a:moveTo>
                    <a:pt x="162" y="0"/>
                  </a:moveTo>
                  <a:cubicBezTo>
                    <a:pt x="140" y="286"/>
                    <a:pt x="122" y="568"/>
                    <a:pt x="94" y="853"/>
                  </a:cubicBezTo>
                  <a:cubicBezTo>
                    <a:pt x="69" y="1118"/>
                    <a:pt x="33" y="1382"/>
                    <a:pt x="0" y="1646"/>
                  </a:cubicBezTo>
                  <a:cubicBezTo>
                    <a:pt x="283" y="1125"/>
                    <a:pt x="351" y="582"/>
                    <a:pt x="269" y="25"/>
                  </a:cubicBezTo>
                  <a:cubicBezTo>
                    <a:pt x="233" y="17"/>
                    <a:pt x="198" y="7"/>
                    <a:pt x="1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
            <p:cNvSpPr/>
            <p:nvPr/>
          </p:nvSpPr>
          <p:spPr>
            <a:xfrm>
              <a:off x="5649825" y="3730575"/>
              <a:ext cx="7775" cy="51450"/>
            </a:xfrm>
            <a:custGeom>
              <a:rect b="b" l="l" r="r" t="t"/>
              <a:pathLst>
                <a:path extrusionOk="0" h="2058" w="311">
                  <a:moveTo>
                    <a:pt x="154" y="0"/>
                  </a:moveTo>
                  <a:lnTo>
                    <a:pt x="154" y="0"/>
                  </a:lnTo>
                  <a:cubicBezTo>
                    <a:pt x="0" y="696"/>
                    <a:pt x="172" y="1372"/>
                    <a:pt x="208" y="2057"/>
                  </a:cubicBezTo>
                  <a:cubicBezTo>
                    <a:pt x="243" y="2053"/>
                    <a:pt x="276" y="2053"/>
                    <a:pt x="311" y="2050"/>
                  </a:cubicBezTo>
                  <a:cubicBezTo>
                    <a:pt x="258" y="1364"/>
                    <a:pt x="204" y="682"/>
                    <a:pt x="1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
            <p:cNvSpPr/>
            <p:nvPr/>
          </p:nvSpPr>
          <p:spPr>
            <a:xfrm>
              <a:off x="5640550" y="3795925"/>
              <a:ext cx="18850" cy="48225"/>
            </a:xfrm>
            <a:custGeom>
              <a:rect b="b" l="l" r="r" t="t"/>
              <a:pathLst>
                <a:path extrusionOk="0" h="1929" w="754">
                  <a:moveTo>
                    <a:pt x="614" y="0"/>
                  </a:moveTo>
                  <a:lnTo>
                    <a:pt x="614" y="0"/>
                  </a:lnTo>
                  <a:cubicBezTo>
                    <a:pt x="515" y="682"/>
                    <a:pt x="403" y="1296"/>
                    <a:pt x="0" y="1929"/>
                  </a:cubicBezTo>
                  <a:cubicBezTo>
                    <a:pt x="493" y="1532"/>
                    <a:pt x="754" y="665"/>
                    <a:pt x="6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
            <p:cNvSpPr/>
            <p:nvPr/>
          </p:nvSpPr>
          <p:spPr>
            <a:xfrm>
              <a:off x="5753750" y="3733775"/>
              <a:ext cx="29025" cy="33325"/>
            </a:xfrm>
            <a:custGeom>
              <a:rect b="b" l="l" r="r" t="t"/>
              <a:pathLst>
                <a:path extrusionOk="0" h="1333" w="1161">
                  <a:moveTo>
                    <a:pt x="0" y="1"/>
                  </a:moveTo>
                  <a:cubicBezTo>
                    <a:pt x="294" y="501"/>
                    <a:pt x="665" y="939"/>
                    <a:pt x="1082" y="1333"/>
                  </a:cubicBezTo>
                  <a:cubicBezTo>
                    <a:pt x="1108" y="1308"/>
                    <a:pt x="1133" y="1282"/>
                    <a:pt x="1161" y="1257"/>
                  </a:cubicBezTo>
                  <a:cubicBezTo>
                    <a:pt x="775" y="840"/>
                    <a:pt x="386" y="418"/>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
            <p:cNvSpPr/>
            <p:nvPr/>
          </p:nvSpPr>
          <p:spPr>
            <a:xfrm>
              <a:off x="5598125" y="3588250"/>
              <a:ext cx="5900" cy="40900"/>
            </a:xfrm>
            <a:custGeom>
              <a:rect b="b" l="l" r="r" t="t"/>
              <a:pathLst>
                <a:path extrusionOk="0" h="1636" w="236">
                  <a:moveTo>
                    <a:pt x="0" y="0"/>
                  </a:moveTo>
                  <a:lnTo>
                    <a:pt x="0" y="0"/>
                  </a:lnTo>
                  <a:cubicBezTo>
                    <a:pt x="22" y="554"/>
                    <a:pt x="40" y="1093"/>
                    <a:pt x="61" y="1636"/>
                  </a:cubicBezTo>
                  <a:cubicBezTo>
                    <a:pt x="236" y="1061"/>
                    <a:pt x="197" y="40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
            <p:cNvSpPr/>
            <p:nvPr/>
          </p:nvSpPr>
          <p:spPr>
            <a:xfrm>
              <a:off x="5582325" y="3607700"/>
              <a:ext cx="7450" cy="29775"/>
            </a:xfrm>
            <a:custGeom>
              <a:rect b="b" l="l" r="r" t="t"/>
              <a:pathLst>
                <a:path extrusionOk="0" h="1191" w="298">
                  <a:moveTo>
                    <a:pt x="229" y="1"/>
                  </a:moveTo>
                  <a:lnTo>
                    <a:pt x="229" y="1"/>
                  </a:lnTo>
                  <a:cubicBezTo>
                    <a:pt x="65" y="347"/>
                    <a:pt x="1" y="740"/>
                    <a:pt x="37" y="1190"/>
                  </a:cubicBezTo>
                  <a:cubicBezTo>
                    <a:pt x="243" y="801"/>
                    <a:pt x="297" y="480"/>
                    <a:pt x="2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
            <p:cNvSpPr/>
            <p:nvPr/>
          </p:nvSpPr>
          <p:spPr>
            <a:xfrm>
              <a:off x="5720800" y="3831375"/>
              <a:ext cx="6975" cy="36450"/>
            </a:xfrm>
            <a:custGeom>
              <a:rect b="b" l="l" r="r" t="t"/>
              <a:pathLst>
                <a:path extrusionOk="0" h="1458" w="279">
                  <a:moveTo>
                    <a:pt x="201" y="0"/>
                  </a:moveTo>
                  <a:lnTo>
                    <a:pt x="201" y="0"/>
                  </a:lnTo>
                  <a:cubicBezTo>
                    <a:pt x="118" y="482"/>
                    <a:pt x="0" y="961"/>
                    <a:pt x="76" y="1457"/>
                  </a:cubicBezTo>
                  <a:cubicBezTo>
                    <a:pt x="197" y="978"/>
                    <a:pt x="279" y="496"/>
                    <a:pt x="2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
            <p:cNvSpPr/>
            <p:nvPr/>
          </p:nvSpPr>
          <p:spPr>
            <a:xfrm>
              <a:off x="5834900" y="3834750"/>
              <a:ext cx="20575" cy="21825"/>
            </a:xfrm>
            <a:custGeom>
              <a:rect b="b" l="l" r="r" t="t"/>
              <a:pathLst>
                <a:path extrusionOk="0" h="873" w="823">
                  <a:moveTo>
                    <a:pt x="0" y="1"/>
                  </a:moveTo>
                  <a:cubicBezTo>
                    <a:pt x="204" y="307"/>
                    <a:pt x="379" y="633"/>
                    <a:pt x="822" y="872"/>
                  </a:cubicBezTo>
                  <a:cubicBezTo>
                    <a:pt x="679" y="640"/>
                    <a:pt x="593" y="500"/>
                    <a:pt x="511" y="365"/>
                  </a:cubicBezTo>
                  <a:lnTo>
                    <a:pt x="511" y="365"/>
                  </a:lnTo>
                  <a:lnTo>
                    <a:pt x="526" y="372"/>
                  </a:lnTo>
                  <a:cubicBezTo>
                    <a:pt x="351" y="251"/>
                    <a:pt x="176" y="12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
            <p:cNvSpPr/>
            <p:nvPr/>
          </p:nvSpPr>
          <p:spPr>
            <a:xfrm>
              <a:off x="5787400" y="3577850"/>
              <a:ext cx="28500" cy="4450"/>
            </a:xfrm>
            <a:custGeom>
              <a:rect b="b" l="l" r="r" t="t"/>
              <a:pathLst>
                <a:path extrusionOk="0" h="178" w="1140">
                  <a:moveTo>
                    <a:pt x="426" y="0"/>
                  </a:moveTo>
                  <a:cubicBezTo>
                    <a:pt x="273" y="0"/>
                    <a:pt x="151" y="35"/>
                    <a:pt x="1" y="102"/>
                  </a:cubicBezTo>
                  <a:cubicBezTo>
                    <a:pt x="230" y="146"/>
                    <a:pt x="446" y="177"/>
                    <a:pt x="676" y="177"/>
                  </a:cubicBezTo>
                  <a:cubicBezTo>
                    <a:pt x="823" y="177"/>
                    <a:pt x="975" y="165"/>
                    <a:pt x="1140" y="134"/>
                  </a:cubicBezTo>
                  <a:cubicBezTo>
                    <a:pt x="808" y="44"/>
                    <a:pt x="597" y="0"/>
                    <a:pt x="4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
            <p:cNvSpPr/>
            <p:nvPr/>
          </p:nvSpPr>
          <p:spPr>
            <a:xfrm>
              <a:off x="5745875" y="3675750"/>
              <a:ext cx="23700" cy="5600"/>
            </a:xfrm>
            <a:custGeom>
              <a:rect b="b" l="l" r="r" t="t"/>
              <a:pathLst>
                <a:path extrusionOk="0" h="224" w="948">
                  <a:moveTo>
                    <a:pt x="402" y="1"/>
                  </a:moveTo>
                  <a:cubicBezTo>
                    <a:pt x="279" y="1"/>
                    <a:pt x="155" y="27"/>
                    <a:pt x="1" y="79"/>
                  </a:cubicBezTo>
                  <a:cubicBezTo>
                    <a:pt x="201" y="177"/>
                    <a:pt x="332" y="224"/>
                    <a:pt x="486" y="224"/>
                  </a:cubicBezTo>
                  <a:cubicBezTo>
                    <a:pt x="610" y="224"/>
                    <a:pt x="748" y="194"/>
                    <a:pt x="947" y="136"/>
                  </a:cubicBezTo>
                  <a:cubicBezTo>
                    <a:pt x="722" y="45"/>
                    <a:pt x="562" y="1"/>
                    <a:pt x="40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
            <p:cNvSpPr/>
            <p:nvPr/>
          </p:nvSpPr>
          <p:spPr>
            <a:xfrm>
              <a:off x="5596700" y="3736800"/>
              <a:ext cx="7775" cy="30575"/>
            </a:xfrm>
            <a:custGeom>
              <a:rect b="b" l="l" r="r" t="t"/>
              <a:pathLst>
                <a:path extrusionOk="0" h="1223" w="311">
                  <a:moveTo>
                    <a:pt x="311" y="1"/>
                  </a:moveTo>
                  <a:lnTo>
                    <a:pt x="311" y="1"/>
                  </a:lnTo>
                  <a:cubicBezTo>
                    <a:pt x="72" y="383"/>
                    <a:pt x="1" y="790"/>
                    <a:pt x="111" y="1222"/>
                  </a:cubicBezTo>
                  <a:cubicBezTo>
                    <a:pt x="179" y="815"/>
                    <a:pt x="243" y="408"/>
                    <a:pt x="3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
            <p:cNvSpPr/>
            <p:nvPr/>
          </p:nvSpPr>
          <p:spPr>
            <a:xfrm>
              <a:off x="5552775" y="3730925"/>
              <a:ext cx="7450" cy="20900"/>
            </a:xfrm>
            <a:custGeom>
              <a:rect b="b" l="l" r="r" t="t"/>
              <a:pathLst>
                <a:path extrusionOk="0" h="836" w="298">
                  <a:moveTo>
                    <a:pt x="297" y="0"/>
                  </a:moveTo>
                  <a:lnTo>
                    <a:pt x="297" y="0"/>
                  </a:lnTo>
                  <a:cubicBezTo>
                    <a:pt x="32" y="297"/>
                    <a:pt x="1" y="393"/>
                    <a:pt x="4" y="836"/>
                  </a:cubicBezTo>
                  <a:cubicBezTo>
                    <a:pt x="261" y="407"/>
                    <a:pt x="268" y="379"/>
                    <a:pt x="2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
            <p:cNvSpPr/>
            <p:nvPr/>
          </p:nvSpPr>
          <p:spPr>
            <a:xfrm>
              <a:off x="5849900" y="3797700"/>
              <a:ext cx="20475" cy="8475"/>
            </a:xfrm>
            <a:custGeom>
              <a:rect b="b" l="l" r="r" t="t"/>
              <a:pathLst>
                <a:path extrusionOk="0" h="339" w="819">
                  <a:moveTo>
                    <a:pt x="0" y="1"/>
                  </a:moveTo>
                  <a:lnTo>
                    <a:pt x="0" y="1"/>
                  </a:lnTo>
                  <a:cubicBezTo>
                    <a:pt x="214" y="241"/>
                    <a:pt x="364" y="338"/>
                    <a:pt x="545" y="338"/>
                  </a:cubicBezTo>
                  <a:cubicBezTo>
                    <a:pt x="627" y="338"/>
                    <a:pt x="715" y="318"/>
                    <a:pt x="819" y="283"/>
                  </a:cubicBezTo>
                  <a:cubicBezTo>
                    <a:pt x="790" y="268"/>
                    <a:pt x="765" y="243"/>
                    <a:pt x="733" y="236"/>
                  </a:cubicBezTo>
                  <a:cubicBezTo>
                    <a:pt x="490" y="154"/>
                    <a:pt x="247" y="79"/>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
            <p:cNvSpPr/>
            <p:nvPr/>
          </p:nvSpPr>
          <p:spPr>
            <a:xfrm>
              <a:off x="5562600" y="3741900"/>
              <a:ext cx="8325" cy="22625"/>
            </a:xfrm>
            <a:custGeom>
              <a:rect b="b" l="l" r="r" t="t"/>
              <a:pathLst>
                <a:path extrusionOk="0" h="905" w="333">
                  <a:moveTo>
                    <a:pt x="333" y="1"/>
                  </a:moveTo>
                  <a:lnTo>
                    <a:pt x="333" y="1"/>
                  </a:lnTo>
                  <a:cubicBezTo>
                    <a:pt x="64" y="207"/>
                    <a:pt x="0" y="404"/>
                    <a:pt x="43" y="904"/>
                  </a:cubicBezTo>
                  <a:cubicBezTo>
                    <a:pt x="147" y="586"/>
                    <a:pt x="239" y="297"/>
                    <a:pt x="3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
            <p:cNvSpPr/>
            <p:nvPr/>
          </p:nvSpPr>
          <p:spPr>
            <a:xfrm>
              <a:off x="5786250" y="3833950"/>
              <a:ext cx="19025" cy="15575"/>
            </a:xfrm>
            <a:custGeom>
              <a:rect b="b" l="l" r="r" t="t"/>
              <a:pathLst>
                <a:path extrusionOk="0" h="623" w="761">
                  <a:moveTo>
                    <a:pt x="1" y="1"/>
                  </a:moveTo>
                  <a:lnTo>
                    <a:pt x="1" y="1"/>
                  </a:lnTo>
                  <a:cubicBezTo>
                    <a:pt x="253" y="207"/>
                    <a:pt x="507" y="415"/>
                    <a:pt x="761" y="622"/>
                  </a:cubicBezTo>
                  <a:cubicBezTo>
                    <a:pt x="515" y="197"/>
                    <a:pt x="386" y="10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
            <p:cNvSpPr/>
            <p:nvPr/>
          </p:nvSpPr>
          <p:spPr>
            <a:xfrm>
              <a:off x="5539550" y="3721175"/>
              <a:ext cx="9150" cy="17000"/>
            </a:xfrm>
            <a:custGeom>
              <a:rect b="b" l="l" r="r" t="t"/>
              <a:pathLst>
                <a:path extrusionOk="0" h="680" w="366">
                  <a:moveTo>
                    <a:pt x="365" y="1"/>
                  </a:moveTo>
                  <a:lnTo>
                    <a:pt x="365" y="1"/>
                  </a:lnTo>
                  <a:cubicBezTo>
                    <a:pt x="1" y="347"/>
                    <a:pt x="1" y="347"/>
                    <a:pt x="101" y="680"/>
                  </a:cubicBezTo>
                  <a:cubicBezTo>
                    <a:pt x="197" y="433"/>
                    <a:pt x="283" y="215"/>
                    <a:pt x="3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
            <p:cNvSpPr/>
            <p:nvPr/>
          </p:nvSpPr>
          <p:spPr>
            <a:xfrm>
              <a:off x="5679900" y="3663875"/>
              <a:ext cx="7000" cy="24400"/>
            </a:xfrm>
            <a:custGeom>
              <a:rect b="b" l="l" r="r" t="t"/>
              <a:pathLst>
                <a:path extrusionOk="0" h="976" w="280">
                  <a:moveTo>
                    <a:pt x="51" y="0"/>
                  </a:moveTo>
                  <a:cubicBezTo>
                    <a:pt x="37" y="7"/>
                    <a:pt x="19" y="11"/>
                    <a:pt x="1" y="18"/>
                  </a:cubicBezTo>
                  <a:cubicBezTo>
                    <a:pt x="12" y="97"/>
                    <a:pt x="12" y="175"/>
                    <a:pt x="33" y="254"/>
                  </a:cubicBezTo>
                  <a:cubicBezTo>
                    <a:pt x="101" y="493"/>
                    <a:pt x="176" y="736"/>
                    <a:pt x="248" y="976"/>
                  </a:cubicBezTo>
                  <a:cubicBezTo>
                    <a:pt x="279" y="707"/>
                    <a:pt x="222" y="461"/>
                    <a:pt x="158" y="218"/>
                  </a:cubicBezTo>
                  <a:cubicBezTo>
                    <a:pt x="136" y="143"/>
                    <a:pt x="90" y="76"/>
                    <a:pt x="5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
            <p:cNvSpPr/>
            <p:nvPr/>
          </p:nvSpPr>
          <p:spPr>
            <a:xfrm>
              <a:off x="5701875" y="3848425"/>
              <a:ext cx="6000" cy="14200"/>
            </a:xfrm>
            <a:custGeom>
              <a:rect b="b" l="l" r="r" t="t"/>
              <a:pathLst>
                <a:path extrusionOk="0" h="568" w="240">
                  <a:moveTo>
                    <a:pt x="150" y="0"/>
                  </a:moveTo>
                  <a:cubicBezTo>
                    <a:pt x="101" y="179"/>
                    <a:pt x="50" y="357"/>
                    <a:pt x="0" y="536"/>
                  </a:cubicBezTo>
                  <a:cubicBezTo>
                    <a:pt x="40" y="546"/>
                    <a:pt x="79" y="558"/>
                    <a:pt x="119" y="568"/>
                  </a:cubicBezTo>
                  <a:cubicBezTo>
                    <a:pt x="211" y="396"/>
                    <a:pt x="239" y="210"/>
                    <a:pt x="15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
            <p:cNvSpPr/>
            <p:nvPr/>
          </p:nvSpPr>
          <p:spPr>
            <a:xfrm>
              <a:off x="5736075" y="3853950"/>
              <a:ext cx="4400" cy="18075"/>
            </a:xfrm>
            <a:custGeom>
              <a:rect b="b" l="l" r="r" t="t"/>
              <a:pathLst>
                <a:path extrusionOk="0" h="723" w="176">
                  <a:moveTo>
                    <a:pt x="25" y="1"/>
                  </a:moveTo>
                  <a:cubicBezTo>
                    <a:pt x="18" y="243"/>
                    <a:pt x="7" y="482"/>
                    <a:pt x="0" y="722"/>
                  </a:cubicBezTo>
                  <a:cubicBezTo>
                    <a:pt x="175" y="393"/>
                    <a:pt x="175" y="390"/>
                    <a:pt x="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
            <p:cNvSpPr/>
            <p:nvPr/>
          </p:nvSpPr>
          <p:spPr>
            <a:xfrm>
              <a:off x="5710000" y="3701825"/>
              <a:ext cx="3675" cy="16350"/>
            </a:xfrm>
            <a:custGeom>
              <a:rect b="b" l="l" r="r" t="t"/>
              <a:pathLst>
                <a:path extrusionOk="0" h="654" w="147">
                  <a:moveTo>
                    <a:pt x="68" y="0"/>
                  </a:moveTo>
                  <a:cubicBezTo>
                    <a:pt x="46" y="3"/>
                    <a:pt x="22" y="7"/>
                    <a:pt x="0" y="7"/>
                  </a:cubicBezTo>
                  <a:cubicBezTo>
                    <a:pt x="22" y="221"/>
                    <a:pt x="43" y="432"/>
                    <a:pt x="64" y="643"/>
                  </a:cubicBezTo>
                  <a:cubicBezTo>
                    <a:pt x="94" y="646"/>
                    <a:pt x="122" y="650"/>
                    <a:pt x="147" y="653"/>
                  </a:cubicBezTo>
                  <a:cubicBezTo>
                    <a:pt x="122" y="435"/>
                    <a:pt x="94" y="218"/>
                    <a:pt x="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
            <p:cNvSpPr/>
            <p:nvPr/>
          </p:nvSpPr>
          <p:spPr>
            <a:xfrm>
              <a:off x="5731950" y="3664025"/>
              <a:ext cx="18325" cy="3900"/>
            </a:xfrm>
            <a:custGeom>
              <a:rect b="b" l="l" r="r" t="t"/>
              <a:pathLst>
                <a:path extrusionOk="0" h="156" w="733">
                  <a:moveTo>
                    <a:pt x="1" y="1"/>
                  </a:moveTo>
                  <a:lnTo>
                    <a:pt x="1" y="1"/>
                  </a:lnTo>
                  <a:cubicBezTo>
                    <a:pt x="204" y="107"/>
                    <a:pt x="298" y="156"/>
                    <a:pt x="397" y="156"/>
                  </a:cubicBezTo>
                  <a:cubicBezTo>
                    <a:pt x="481" y="156"/>
                    <a:pt x="569" y="119"/>
                    <a:pt x="733" y="52"/>
                  </a:cubicBezTo>
                  <a:cubicBezTo>
                    <a:pt x="523" y="37"/>
                    <a:pt x="312" y="22"/>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
            <p:cNvSpPr/>
            <p:nvPr/>
          </p:nvSpPr>
          <p:spPr>
            <a:xfrm>
              <a:off x="5632950" y="3819050"/>
              <a:ext cx="7625" cy="13850"/>
            </a:xfrm>
            <a:custGeom>
              <a:rect b="b" l="l" r="r" t="t"/>
              <a:pathLst>
                <a:path extrusionOk="0" h="554" w="305">
                  <a:moveTo>
                    <a:pt x="286" y="0"/>
                  </a:moveTo>
                  <a:cubicBezTo>
                    <a:pt x="286" y="7"/>
                    <a:pt x="286" y="13"/>
                    <a:pt x="285" y="19"/>
                  </a:cubicBezTo>
                  <a:lnTo>
                    <a:pt x="285" y="19"/>
                  </a:lnTo>
                  <a:cubicBezTo>
                    <a:pt x="291" y="16"/>
                    <a:pt x="298" y="13"/>
                    <a:pt x="304" y="11"/>
                  </a:cubicBezTo>
                  <a:lnTo>
                    <a:pt x="286" y="0"/>
                  </a:lnTo>
                  <a:close/>
                  <a:moveTo>
                    <a:pt x="285" y="19"/>
                  </a:moveTo>
                  <a:cubicBezTo>
                    <a:pt x="57" y="123"/>
                    <a:pt x="53" y="352"/>
                    <a:pt x="0" y="554"/>
                  </a:cubicBezTo>
                  <a:cubicBezTo>
                    <a:pt x="153" y="408"/>
                    <a:pt x="269" y="238"/>
                    <a:pt x="285" y="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
            <p:cNvSpPr/>
            <p:nvPr/>
          </p:nvSpPr>
          <p:spPr>
            <a:xfrm>
              <a:off x="5847675" y="3841175"/>
              <a:ext cx="14300" cy="9575"/>
            </a:xfrm>
            <a:custGeom>
              <a:rect b="b" l="l" r="r" t="t"/>
              <a:pathLst>
                <a:path extrusionOk="0" h="383" w="572">
                  <a:moveTo>
                    <a:pt x="146" y="0"/>
                  </a:moveTo>
                  <a:cubicBezTo>
                    <a:pt x="111" y="0"/>
                    <a:pt x="59" y="78"/>
                    <a:pt x="15" y="115"/>
                  </a:cubicBezTo>
                  <a:lnTo>
                    <a:pt x="0" y="108"/>
                  </a:lnTo>
                  <a:lnTo>
                    <a:pt x="0" y="108"/>
                  </a:lnTo>
                  <a:cubicBezTo>
                    <a:pt x="154" y="183"/>
                    <a:pt x="311" y="258"/>
                    <a:pt x="572" y="383"/>
                  </a:cubicBezTo>
                  <a:cubicBezTo>
                    <a:pt x="436" y="129"/>
                    <a:pt x="311" y="33"/>
                    <a:pt x="150" y="1"/>
                  </a:cubicBezTo>
                  <a:cubicBezTo>
                    <a:pt x="149" y="0"/>
                    <a:pt x="147" y="0"/>
                    <a:pt x="1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
            <p:cNvSpPr/>
            <p:nvPr/>
          </p:nvSpPr>
          <p:spPr>
            <a:xfrm>
              <a:off x="5818025" y="3861375"/>
              <a:ext cx="8975" cy="9375"/>
            </a:xfrm>
            <a:custGeom>
              <a:rect b="b" l="l" r="r" t="t"/>
              <a:pathLst>
                <a:path extrusionOk="0" h="375" w="359">
                  <a:moveTo>
                    <a:pt x="65" y="0"/>
                  </a:moveTo>
                  <a:cubicBezTo>
                    <a:pt x="44" y="18"/>
                    <a:pt x="22" y="32"/>
                    <a:pt x="1" y="50"/>
                  </a:cubicBezTo>
                  <a:cubicBezTo>
                    <a:pt x="32" y="93"/>
                    <a:pt x="65" y="139"/>
                    <a:pt x="101" y="182"/>
                  </a:cubicBezTo>
                  <a:cubicBezTo>
                    <a:pt x="133" y="218"/>
                    <a:pt x="172" y="254"/>
                    <a:pt x="208" y="289"/>
                  </a:cubicBezTo>
                  <a:cubicBezTo>
                    <a:pt x="240" y="321"/>
                    <a:pt x="276" y="346"/>
                    <a:pt x="311" y="375"/>
                  </a:cubicBezTo>
                  <a:cubicBezTo>
                    <a:pt x="326" y="357"/>
                    <a:pt x="340" y="335"/>
                    <a:pt x="358" y="318"/>
                  </a:cubicBezTo>
                  <a:cubicBezTo>
                    <a:pt x="258" y="211"/>
                    <a:pt x="161" y="107"/>
                    <a:pt x="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
            <p:cNvSpPr/>
            <p:nvPr/>
          </p:nvSpPr>
          <p:spPr>
            <a:xfrm>
              <a:off x="5640900" y="3784675"/>
              <a:ext cx="6700" cy="16275"/>
            </a:xfrm>
            <a:custGeom>
              <a:rect b="b" l="l" r="r" t="t"/>
              <a:pathLst>
                <a:path extrusionOk="0" h="651" w="268">
                  <a:moveTo>
                    <a:pt x="64" y="0"/>
                  </a:moveTo>
                  <a:cubicBezTo>
                    <a:pt x="43" y="253"/>
                    <a:pt x="30" y="446"/>
                    <a:pt x="12" y="639"/>
                  </a:cubicBezTo>
                  <a:lnTo>
                    <a:pt x="12" y="639"/>
                  </a:lnTo>
                  <a:cubicBezTo>
                    <a:pt x="268" y="466"/>
                    <a:pt x="135" y="260"/>
                    <a:pt x="64" y="0"/>
                  </a:cubicBezTo>
                  <a:close/>
                  <a:moveTo>
                    <a:pt x="12" y="639"/>
                  </a:moveTo>
                  <a:cubicBezTo>
                    <a:pt x="8" y="641"/>
                    <a:pt x="4" y="644"/>
                    <a:pt x="0" y="647"/>
                  </a:cubicBezTo>
                  <a:lnTo>
                    <a:pt x="11" y="650"/>
                  </a:lnTo>
                  <a:cubicBezTo>
                    <a:pt x="12" y="646"/>
                    <a:pt x="12" y="643"/>
                    <a:pt x="12" y="63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
            <p:cNvSpPr/>
            <p:nvPr/>
          </p:nvSpPr>
          <p:spPr>
            <a:xfrm>
              <a:off x="5548950" y="3674500"/>
              <a:ext cx="7150" cy="11625"/>
            </a:xfrm>
            <a:custGeom>
              <a:rect b="b" l="l" r="r" t="t"/>
              <a:pathLst>
                <a:path extrusionOk="0" h="465" w="286">
                  <a:moveTo>
                    <a:pt x="124" y="0"/>
                  </a:moveTo>
                  <a:lnTo>
                    <a:pt x="124" y="0"/>
                  </a:lnTo>
                  <a:cubicBezTo>
                    <a:pt x="0" y="161"/>
                    <a:pt x="4" y="293"/>
                    <a:pt x="154" y="465"/>
                  </a:cubicBezTo>
                  <a:cubicBezTo>
                    <a:pt x="207" y="293"/>
                    <a:pt x="286" y="161"/>
                    <a:pt x="12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
            <p:cNvSpPr/>
            <p:nvPr/>
          </p:nvSpPr>
          <p:spPr>
            <a:xfrm>
              <a:off x="5640800" y="3757150"/>
              <a:ext cx="2250" cy="12450"/>
            </a:xfrm>
            <a:custGeom>
              <a:rect b="b" l="l" r="r" t="t"/>
              <a:pathLst>
                <a:path extrusionOk="0" h="498" w="90">
                  <a:moveTo>
                    <a:pt x="68" y="1"/>
                  </a:moveTo>
                  <a:cubicBezTo>
                    <a:pt x="43" y="4"/>
                    <a:pt x="22" y="4"/>
                    <a:pt x="1" y="9"/>
                  </a:cubicBezTo>
                  <a:lnTo>
                    <a:pt x="1" y="497"/>
                  </a:lnTo>
                  <a:cubicBezTo>
                    <a:pt x="29" y="497"/>
                    <a:pt x="61" y="494"/>
                    <a:pt x="90" y="494"/>
                  </a:cubicBezTo>
                  <a:cubicBezTo>
                    <a:pt x="83" y="330"/>
                    <a:pt x="76" y="166"/>
                    <a:pt x="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
            <p:cNvSpPr/>
            <p:nvPr/>
          </p:nvSpPr>
          <p:spPr>
            <a:xfrm>
              <a:off x="5559125" y="3564400"/>
              <a:ext cx="4300" cy="9950"/>
            </a:xfrm>
            <a:custGeom>
              <a:rect b="b" l="l" r="r" t="t"/>
              <a:pathLst>
                <a:path extrusionOk="0" h="398" w="172">
                  <a:moveTo>
                    <a:pt x="0" y="0"/>
                  </a:moveTo>
                  <a:cubicBezTo>
                    <a:pt x="14" y="294"/>
                    <a:pt x="14" y="294"/>
                    <a:pt x="172" y="397"/>
                  </a:cubicBezTo>
                  <a:cubicBezTo>
                    <a:pt x="154" y="176"/>
                    <a:pt x="154" y="17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
            <p:cNvSpPr/>
            <p:nvPr/>
          </p:nvSpPr>
          <p:spPr>
            <a:xfrm>
              <a:off x="5673575" y="3829400"/>
              <a:ext cx="4225" cy="12625"/>
            </a:xfrm>
            <a:custGeom>
              <a:rect b="b" l="l" r="r" t="t"/>
              <a:pathLst>
                <a:path extrusionOk="0" h="505" w="169">
                  <a:moveTo>
                    <a:pt x="97" y="0"/>
                  </a:moveTo>
                  <a:cubicBezTo>
                    <a:pt x="64" y="165"/>
                    <a:pt x="33" y="325"/>
                    <a:pt x="0" y="490"/>
                  </a:cubicBezTo>
                  <a:cubicBezTo>
                    <a:pt x="25" y="493"/>
                    <a:pt x="54" y="500"/>
                    <a:pt x="82" y="504"/>
                  </a:cubicBezTo>
                  <a:cubicBezTo>
                    <a:pt x="111" y="340"/>
                    <a:pt x="140" y="175"/>
                    <a:pt x="168" y="15"/>
                  </a:cubicBezTo>
                  <a:cubicBezTo>
                    <a:pt x="143" y="7"/>
                    <a:pt x="118" y="4"/>
                    <a:pt x="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
            <p:cNvSpPr/>
            <p:nvPr/>
          </p:nvSpPr>
          <p:spPr>
            <a:xfrm>
              <a:off x="5639750" y="3800825"/>
              <a:ext cx="5900" cy="18500"/>
            </a:xfrm>
            <a:custGeom>
              <a:rect b="b" l="l" r="r" t="t"/>
              <a:pathLst>
                <a:path extrusionOk="0" h="740" w="236">
                  <a:moveTo>
                    <a:pt x="46" y="1"/>
                  </a:moveTo>
                  <a:cubicBezTo>
                    <a:pt x="50" y="5"/>
                    <a:pt x="53" y="9"/>
                    <a:pt x="56" y="14"/>
                  </a:cubicBezTo>
                  <a:lnTo>
                    <a:pt x="56" y="14"/>
                  </a:lnTo>
                  <a:cubicBezTo>
                    <a:pt x="56" y="11"/>
                    <a:pt x="57" y="7"/>
                    <a:pt x="57" y="4"/>
                  </a:cubicBezTo>
                  <a:lnTo>
                    <a:pt x="46" y="1"/>
                  </a:lnTo>
                  <a:close/>
                  <a:moveTo>
                    <a:pt x="56" y="14"/>
                  </a:moveTo>
                  <a:cubicBezTo>
                    <a:pt x="38" y="178"/>
                    <a:pt x="14" y="339"/>
                    <a:pt x="7" y="504"/>
                  </a:cubicBezTo>
                  <a:cubicBezTo>
                    <a:pt x="1" y="570"/>
                    <a:pt x="15" y="637"/>
                    <a:pt x="26" y="702"/>
                  </a:cubicBezTo>
                  <a:lnTo>
                    <a:pt x="26" y="702"/>
                  </a:lnTo>
                  <a:cubicBezTo>
                    <a:pt x="128" y="476"/>
                    <a:pt x="235" y="249"/>
                    <a:pt x="56" y="14"/>
                  </a:cubicBezTo>
                  <a:close/>
                  <a:moveTo>
                    <a:pt x="26" y="702"/>
                  </a:moveTo>
                  <a:cubicBezTo>
                    <a:pt x="22" y="711"/>
                    <a:pt x="18" y="720"/>
                    <a:pt x="14" y="729"/>
                  </a:cubicBezTo>
                  <a:lnTo>
                    <a:pt x="32" y="740"/>
                  </a:lnTo>
                  <a:cubicBezTo>
                    <a:pt x="31" y="727"/>
                    <a:pt x="29" y="715"/>
                    <a:pt x="26" y="70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
            <p:cNvSpPr/>
            <p:nvPr/>
          </p:nvSpPr>
          <p:spPr>
            <a:xfrm>
              <a:off x="5577050" y="3743050"/>
              <a:ext cx="5125" cy="10125"/>
            </a:xfrm>
            <a:custGeom>
              <a:rect b="b" l="l" r="r" t="t"/>
              <a:pathLst>
                <a:path extrusionOk="0" h="405" w="205">
                  <a:moveTo>
                    <a:pt x="101" y="1"/>
                  </a:moveTo>
                  <a:cubicBezTo>
                    <a:pt x="68" y="130"/>
                    <a:pt x="37" y="258"/>
                    <a:pt x="1" y="387"/>
                  </a:cubicBezTo>
                  <a:cubicBezTo>
                    <a:pt x="26" y="394"/>
                    <a:pt x="47" y="397"/>
                    <a:pt x="72" y="405"/>
                  </a:cubicBezTo>
                  <a:cubicBezTo>
                    <a:pt x="115" y="283"/>
                    <a:pt x="158" y="166"/>
                    <a:pt x="205" y="47"/>
                  </a:cubicBezTo>
                  <a:cubicBezTo>
                    <a:pt x="169" y="29"/>
                    <a:pt x="136" y="16"/>
                    <a:pt x="10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
            <p:cNvSpPr/>
            <p:nvPr/>
          </p:nvSpPr>
          <p:spPr>
            <a:xfrm>
              <a:off x="5573750" y="3724775"/>
              <a:ext cx="6725" cy="8500"/>
            </a:xfrm>
            <a:custGeom>
              <a:rect b="b" l="l" r="r" t="t"/>
              <a:pathLst>
                <a:path extrusionOk="0" h="340" w="269">
                  <a:moveTo>
                    <a:pt x="182" y="0"/>
                  </a:moveTo>
                  <a:cubicBezTo>
                    <a:pt x="122" y="99"/>
                    <a:pt x="62" y="200"/>
                    <a:pt x="1" y="297"/>
                  </a:cubicBezTo>
                  <a:cubicBezTo>
                    <a:pt x="19" y="310"/>
                    <a:pt x="40" y="325"/>
                    <a:pt x="62" y="339"/>
                  </a:cubicBezTo>
                  <a:cubicBezTo>
                    <a:pt x="129" y="246"/>
                    <a:pt x="197" y="153"/>
                    <a:pt x="268" y="61"/>
                  </a:cubicBezTo>
                  <a:cubicBezTo>
                    <a:pt x="240" y="39"/>
                    <a:pt x="212" y="21"/>
                    <a:pt x="1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
            <p:cNvSpPr/>
            <p:nvPr/>
          </p:nvSpPr>
          <p:spPr>
            <a:xfrm>
              <a:off x="5412975" y="3606550"/>
              <a:ext cx="117125" cy="422850"/>
            </a:xfrm>
            <a:custGeom>
              <a:rect b="b" l="l" r="r" t="t"/>
              <a:pathLst>
                <a:path extrusionOk="0" h="16914" w="4685">
                  <a:moveTo>
                    <a:pt x="3005" y="12561"/>
                  </a:moveTo>
                  <a:cubicBezTo>
                    <a:pt x="3134" y="12882"/>
                    <a:pt x="3263" y="13205"/>
                    <a:pt x="3392" y="13525"/>
                  </a:cubicBezTo>
                  <a:cubicBezTo>
                    <a:pt x="3364" y="13536"/>
                    <a:pt x="3332" y="13546"/>
                    <a:pt x="3303" y="13557"/>
                  </a:cubicBezTo>
                  <a:cubicBezTo>
                    <a:pt x="3204" y="13223"/>
                    <a:pt x="3105" y="12892"/>
                    <a:pt x="3005" y="12561"/>
                  </a:cubicBezTo>
                  <a:close/>
                  <a:moveTo>
                    <a:pt x="3425" y="0"/>
                  </a:moveTo>
                  <a:cubicBezTo>
                    <a:pt x="3311" y="35"/>
                    <a:pt x="3253" y="53"/>
                    <a:pt x="3201" y="67"/>
                  </a:cubicBezTo>
                  <a:lnTo>
                    <a:pt x="3201" y="67"/>
                  </a:lnTo>
                  <a:cubicBezTo>
                    <a:pt x="3203" y="63"/>
                    <a:pt x="3205" y="58"/>
                    <a:pt x="3206" y="54"/>
                  </a:cubicBezTo>
                  <a:lnTo>
                    <a:pt x="3206" y="54"/>
                  </a:lnTo>
                  <a:lnTo>
                    <a:pt x="3196" y="68"/>
                  </a:lnTo>
                  <a:cubicBezTo>
                    <a:pt x="3198" y="68"/>
                    <a:pt x="3200" y="67"/>
                    <a:pt x="3201" y="67"/>
                  </a:cubicBezTo>
                  <a:lnTo>
                    <a:pt x="3201" y="67"/>
                  </a:lnTo>
                  <a:cubicBezTo>
                    <a:pt x="2899" y="808"/>
                    <a:pt x="2573" y="1540"/>
                    <a:pt x="2306" y="2293"/>
                  </a:cubicBezTo>
                  <a:cubicBezTo>
                    <a:pt x="2018" y="3114"/>
                    <a:pt x="1711" y="3943"/>
                    <a:pt x="1546" y="4793"/>
                  </a:cubicBezTo>
                  <a:cubicBezTo>
                    <a:pt x="1239" y="6358"/>
                    <a:pt x="750" y="7875"/>
                    <a:pt x="350" y="9414"/>
                  </a:cubicBezTo>
                  <a:cubicBezTo>
                    <a:pt x="157" y="10164"/>
                    <a:pt x="39" y="10918"/>
                    <a:pt x="18" y="11690"/>
                  </a:cubicBezTo>
                  <a:cubicBezTo>
                    <a:pt x="0" y="12410"/>
                    <a:pt x="171" y="13078"/>
                    <a:pt x="478" y="13721"/>
                  </a:cubicBezTo>
                  <a:cubicBezTo>
                    <a:pt x="621" y="14014"/>
                    <a:pt x="764" y="14307"/>
                    <a:pt x="885" y="14607"/>
                  </a:cubicBezTo>
                  <a:cubicBezTo>
                    <a:pt x="1121" y="15186"/>
                    <a:pt x="1239" y="15782"/>
                    <a:pt x="1111" y="16414"/>
                  </a:cubicBezTo>
                  <a:cubicBezTo>
                    <a:pt x="1076" y="16569"/>
                    <a:pt x="1081" y="16734"/>
                    <a:pt x="1072" y="16895"/>
                  </a:cubicBezTo>
                  <a:lnTo>
                    <a:pt x="1072" y="16895"/>
                  </a:lnTo>
                  <a:cubicBezTo>
                    <a:pt x="1328" y="16457"/>
                    <a:pt x="1296" y="15965"/>
                    <a:pt x="1289" y="15486"/>
                  </a:cubicBezTo>
                  <a:cubicBezTo>
                    <a:pt x="1275" y="14800"/>
                    <a:pt x="993" y="14182"/>
                    <a:pt x="686" y="13597"/>
                  </a:cubicBezTo>
                  <a:cubicBezTo>
                    <a:pt x="267" y="12800"/>
                    <a:pt x="196" y="11978"/>
                    <a:pt x="285" y="11111"/>
                  </a:cubicBezTo>
                  <a:cubicBezTo>
                    <a:pt x="396" y="9997"/>
                    <a:pt x="732" y="8936"/>
                    <a:pt x="1032" y="7868"/>
                  </a:cubicBezTo>
                  <a:cubicBezTo>
                    <a:pt x="1039" y="7850"/>
                    <a:pt x="1082" y="7843"/>
                    <a:pt x="1146" y="7807"/>
                  </a:cubicBezTo>
                  <a:lnTo>
                    <a:pt x="1146" y="7807"/>
                  </a:lnTo>
                  <a:cubicBezTo>
                    <a:pt x="1078" y="8146"/>
                    <a:pt x="1357" y="8475"/>
                    <a:pt x="1071" y="8789"/>
                  </a:cubicBezTo>
                  <a:cubicBezTo>
                    <a:pt x="1035" y="8829"/>
                    <a:pt x="1082" y="8954"/>
                    <a:pt x="1107" y="9028"/>
                  </a:cubicBezTo>
                  <a:cubicBezTo>
                    <a:pt x="1329" y="9643"/>
                    <a:pt x="1685" y="10185"/>
                    <a:pt x="2049" y="10718"/>
                  </a:cubicBezTo>
                  <a:cubicBezTo>
                    <a:pt x="2174" y="10904"/>
                    <a:pt x="2303" y="11100"/>
                    <a:pt x="2582" y="11150"/>
                  </a:cubicBezTo>
                  <a:cubicBezTo>
                    <a:pt x="2799" y="11186"/>
                    <a:pt x="3121" y="11936"/>
                    <a:pt x="2982" y="12110"/>
                  </a:cubicBezTo>
                  <a:cubicBezTo>
                    <a:pt x="2850" y="12272"/>
                    <a:pt x="2982" y="12350"/>
                    <a:pt x="2964" y="12461"/>
                  </a:cubicBezTo>
                  <a:cubicBezTo>
                    <a:pt x="2966" y="12465"/>
                    <a:pt x="2967" y="12469"/>
                    <a:pt x="2969" y="12473"/>
                  </a:cubicBezTo>
                  <a:lnTo>
                    <a:pt x="2969" y="12473"/>
                  </a:lnTo>
                  <a:cubicBezTo>
                    <a:pt x="2926" y="13071"/>
                    <a:pt x="3125" y="13616"/>
                    <a:pt x="3471" y="14075"/>
                  </a:cubicBezTo>
                  <a:cubicBezTo>
                    <a:pt x="3796" y="14507"/>
                    <a:pt x="4218" y="14868"/>
                    <a:pt x="4592" y="15260"/>
                  </a:cubicBezTo>
                  <a:cubicBezTo>
                    <a:pt x="4607" y="15153"/>
                    <a:pt x="4578" y="15075"/>
                    <a:pt x="4535" y="15011"/>
                  </a:cubicBezTo>
                  <a:cubicBezTo>
                    <a:pt x="4335" y="14732"/>
                    <a:pt x="4121" y="14464"/>
                    <a:pt x="3932" y="14182"/>
                  </a:cubicBezTo>
                  <a:cubicBezTo>
                    <a:pt x="3578" y="13646"/>
                    <a:pt x="3328" y="13078"/>
                    <a:pt x="3228" y="12432"/>
                  </a:cubicBezTo>
                  <a:cubicBezTo>
                    <a:pt x="3128" y="11775"/>
                    <a:pt x="2914" y="11182"/>
                    <a:pt x="2432" y="10646"/>
                  </a:cubicBezTo>
                  <a:cubicBezTo>
                    <a:pt x="1593" y="9711"/>
                    <a:pt x="1192" y="8583"/>
                    <a:pt x="1342" y="7282"/>
                  </a:cubicBezTo>
                  <a:cubicBezTo>
                    <a:pt x="1461" y="6257"/>
                    <a:pt x="1650" y="5250"/>
                    <a:pt x="1861" y="4246"/>
                  </a:cubicBezTo>
                  <a:cubicBezTo>
                    <a:pt x="1950" y="3829"/>
                    <a:pt x="2082" y="3418"/>
                    <a:pt x="2199" y="3007"/>
                  </a:cubicBezTo>
                  <a:cubicBezTo>
                    <a:pt x="2232" y="2904"/>
                    <a:pt x="2293" y="2807"/>
                    <a:pt x="2339" y="2707"/>
                  </a:cubicBezTo>
                  <a:cubicBezTo>
                    <a:pt x="2539" y="3175"/>
                    <a:pt x="2718" y="3615"/>
                    <a:pt x="2921" y="4040"/>
                  </a:cubicBezTo>
                  <a:cubicBezTo>
                    <a:pt x="3056" y="4314"/>
                    <a:pt x="3214" y="4586"/>
                    <a:pt x="3392" y="4836"/>
                  </a:cubicBezTo>
                  <a:cubicBezTo>
                    <a:pt x="3725" y="5304"/>
                    <a:pt x="3832" y="5811"/>
                    <a:pt x="3811" y="6382"/>
                  </a:cubicBezTo>
                  <a:cubicBezTo>
                    <a:pt x="3800" y="6765"/>
                    <a:pt x="3854" y="7179"/>
                    <a:pt x="3989" y="7536"/>
                  </a:cubicBezTo>
                  <a:cubicBezTo>
                    <a:pt x="4154" y="7975"/>
                    <a:pt x="4436" y="8375"/>
                    <a:pt x="4668" y="8789"/>
                  </a:cubicBezTo>
                  <a:cubicBezTo>
                    <a:pt x="4685" y="8650"/>
                    <a:pt x="4635" y="8543"/>
                    <a:pt x="4574" y="8443"/>
                  </a:cubicBezTo>
                  <a:cubicBezTo>
                    <a:pt x="4128" y="7693"/>
                    <a:pt x="3842" y="6900"/>
                    <a:pt x="3939" y="6007"/>
                  </a:cubicBezTo>
                  <a:cubicBezTo>
                    <a:pt x="3974" y="5668"/>
                    <a:pt x="3871" y="5361"/>
                    <a:pt x="3707" y="5075"/>
                  </a:cubicBezTo>
                  <a:cubicBezTo>
                    <a:pt x="3471" y="4657"/>
                    <a:pt x="3218" y="4250"/>
                    <a:pt x="2996" y="3826"/>
                  </a:cubicBezTo>
                  <a:cubicBezTo>
                    <a:pt x="2585" y="3036"/>
                    <a:pt x="2421" y="2225"/>
                    <a:pt x="2842" y="1379"/>
                  </a:cubicBezTo>
                  <a:cubicBezTo>
                    <a:pt x="2996" y="1072"/>
                    <a:pt x="3125" y="754"/>
                    <a:pt x="3260" y="440"/>
                  </a:cubicBezTo>
                  <a:cubicBezTo>
                    <a:pt x="3314" y="318"/>
                    <a:pt x="3356" y="190"/>
                    <a:pt x="3425" y="0"/>
                  </a:cubicBezTo>
                  <a:close/>
                  <a:moveTo>
                    <a:pt x="1072" y="16895"/>
                  </a:moveTo>
                  <a:cubicBezTo>
                    <a:pt x="1070" y="16900"/>
                    <a:pt x="1067" y="16905"/>
                    <a:pt x="1064" y="16910"/>
                  </a:cubicBezTo>
                  <a:lnTo>
                    <a:pt x="1071" y="16914"/>
                  </a:lnTo>
                  <a:cubicBezTo>
                    <a:pt x="1072" y="16908"/>
                    <a:pt x="1072" y="16901"/>
                    <a:pt x="1072" y="1689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
            <p:cNvSpPr/>
            <p:nvPr/>
          </p:nvSpPr>
          <p:spPr>
            <a:xfrm>
              <a:off x="5339500" y="3683975"/>
              <a:ext cx="107575" cy="168475"/>
            </a:xfrm>
            <a:custGeom>
              <a:rect b="b" l="l" r="r" t="t"/>
              <a:pathLst>
                <a:path extrusionOk="0" h="6739" w="4303">
                  <a:moveTo>
                    <a:pt x="4203" y="0"/>
                  </a:moveTo>
                  <a:cubicBezTo>
                    <a:pt x="4118" y="100"/>
                    <a:pt x="4035" y="203"/>
                    <a:pt x="3946" y="300"/>
                  </a:cubicBezTo>
                  <a:cubicBezTo>
                    <a:pt x="3578" y="707"/>
                    <a:pt x="3242" y="1143"/>
                    <a:pt x="2839" y="1507"/>
                  </a:cubicBezTo>
                  <a:cubicBezTo>
                    <a:pt x="1339" y="2853"/>
                    <a:pt x="321" y="4464"/>
                    <a:pt x="10" y="6482"/>
                  </a:cubicBezTo>
                  <a:cubicBezTo>
                    <a:pt x="0" y="6564"/>
                    <a:pt x="17" y="6653"/>
                    <a:pt x="21" y="6739"/>
                  </a:cubicBezTo>
                  <a:cubicBezTo>
                    <a:pt x="185" y="6453"/>
                    <a:pt x="271" y="6164"/>
                    <a:pt x="350" y="5871"/>
                  </a:cubicBezTo>
                  <a:cubicBezTo>
                    <a:pt x="807" y="4192"/>
                    <a:pt x="1731" y="2839"/>
                    <a:pt x="3121" y="1792"/>
                  </a:cubicBezTo>
                  <a:cubicBezTo>
                    <a:pt x="3707" y="1350"/>
                    <a:pt x="4078" y="750"/>
                    <a:pt x="4303" y="60"/>
                  </a:cubicBezTo>
                  <a:cubicBezTo>
                    <a:pt x="4271" y="43"/>
                    <a:pt x="4235" y="22"/>
                    <a:pt x="420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
            <p:cNvSpPr/>
            <p:nvPr/>
          </p:nvSpPr>
          <p:spPr>
            <a:xfrm>
              <a:off x="5438400" y="3973250"/>
              <a:ext cx="27525" cy="118650"/>
            </a:xfrm>
            <a:custGeom>
              <a:rect b="b" l="l" r="r" t="t"/>
              <a:pathLst>
                <a:path extrusionOk="0" h="4746" w="1101">
                  <a:moveTo>
                    <a:pt x="679" y="0"/>
                  </a:moveTo>
                  <a:lnTo>
                    <a:pt x="679" y="0"/>
                  </a:lnTo>
                  <a:cubicBezTo>
                    <a:pt x="719" y="267"/>
                    <a:pt x="737" y="471"/>
                    <a:pt x="775" y="668"/>
                  </a:cubicBezTo>
                  <a:cubicBezTo>
                    <a:pt x="983" y="1678"/>
                    <a:pt x="854" y="2639"/>
                    <a:pt x="383" y="3560"/>
                  </a:cubicBezTo>
                  <a:cubicBezTo>
                    <a:pt x="244" y="3831"/>
                    <a:pt x="137" y="4121"/>
                    <a:pt x="36" y="4410"/>
                  </a:cubicBezTo>
                  <a:cubicBezTo>
                    <a:pt x="0" y="4507"/>
                    <a:pt x="40" y="4628"/>
                    <a:pt x="43" y="4739"/>
                  </a:cubicBezTo>
                  <a:cubicBezTo>
                    <a:pt x="65" y="4742"/>
                    <a:pt x="90" y="4742"/>
                    <a:pt x="111" y="4746"/>
                  </a:cubicBezTo>
                  <a:cubicBezTo>
                    <a:pt x="144" y="4671"/>
                    <a:pt x="180" y="4599"/>
                    <a:pt x="208" y="4525"/>
                  </a:cubicBezTo>
                  <a:cubicBezTo>
                    <a:pt x="322" y="4221"/>
                    <a:pt x="415" y="3907"/>
                    <a:pt x="554" y="3617"/>
                  </a:cubicBezTo>
                  <a:cubicBezTo>
                    <a:pt x="869" y="2971"/>
                    <a:pt x="1011" y="2293"/>
                    <a:pt x="1065" y="1586"/>
                  </a:cubicBezTo>
                  <a:cubicBezTo>
                    <a:pt x="1101" y="1057"/>
                    <a:pt x="965" y="489"/>
                    <a:pt x="6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
            <p:cNvSpPr/>
            <p:nvPr/>
          </p:nvSpPr>
          <p:spPr>
            <a:xfrm>
              <a:off x="5382600" y="3736725"/>
              <a:ext cx="47325" cy="120100"/>
            </a:xfrm>
            <a:custGeom>
              <a:rect b="b" l="l" r="r" t="t"/>
              <a:pathLst>
                <a:path extrusionOk="0" h="4804" w="1893">
                  <a:moveTo>
                    <a:pt x="1879" y="0"/>
                  </a:moveTo>
                  <a:cubicBezTo>
                    <a:pt x="1878" y="11"/>
                    <a:pt x="1876" y="21"/>
                    <a:pt x="1875" y="32"/>
                  </a:cubicBezTo>
                  <a:lnTo>
                    <a:pt x="1875" y="32"/>
                  </a:lnTo>
                  <a:cubicBezTo>
                    <a:pt x="1881" y="24"/>
                    <a:pt x="1887" y="16"/>
                    <a:pt x="1893" y="7"/>
                  </a:cubicBezTo>
                  <a:lnTo>
                    <a:pt x="1879" y="0"/>
                  </a:lnTo>
                  <a:close/>
                  <a:moveTo>
                    <a:pt x="1875" y="32"/>
                  </a:moveTo>
                  <a:cubicBezTo>
                    <a:pt x="1803" y="130"/>
                    <a:pt x="1715" y="220"/>
                    <a:pt x="1672" y="325"/>
                  </a:cubicBezTo>
                  <a:cubicBezTo>
                    <a:pt x="1497" y="754"/>
                    <a:pt x="1319" y="1179"/>
                    <a:pt x="1182" y="1619"/>
                  </a:cubicBezTo>
                  <a:cubicBezTo>
                    <a:pt x="869" y="2632"/>
                    <a:pt x="508" y="3625"/>
                    <a:pt x="65" y="4586"/>
                  </a:cubicBezTo>
                  <a:cubicBezTo>
                    <a:pt x="33" y="4654"/>
                    <a:pt x="22" y="4732"/>
                    <a:pt x="1" y="4804"/>
                  </a:cubicBezTo>
                  <a:cubicBezTo>
                    <a:pt x="157" y="4700"/>
                    <a:pt x="254" y="4568"/>
                    <a:pt x="312" y="4421"/>
                  </a:cubicBezTo>
                  <a:cubicBezTo>
                    <a:pt x="564" y="3804"/>
                    <a:pt x="822" y="3190"/>
                    <a:pt x="1050" y="2568"/>
                  </a:cubicBezTo>
                  <a:cubicBezTo>
                    <a:pt x="1326" y="1815"/>
                    <a:pt x="1579" y="1050"/>
                    <a:pt x="1836" y="293"/>
                  </a:cubicBezTo>
                  <a:cubicBezTo>
                    <a:pt x="1862" y="210"/>
                    <a:pt x="1864" y="122"/>
                    <a:pt x="1875" y="3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
            <p:cNvSpPr/>
            <p:nvPr/>
          </p:nvSpPr>
          <p:spPr>
            <a:xfrm>
              <a:off x="5319225" y="3733600"/>
              <a:ext cx="51625" cy="92975"/>
            </a:xfrm>
            <a:custGeom>
              <a:rect b="b" l="l" r="r" t="t"/>
              <a:pathLst>
                <a:path extrusionOk="0" h="3719" w="2065">
                  <a:moveTo>
                    <a:pt x="2064" y="0"/>
                  </a:moveTo>
                  <a:lnTo>
                    <a:pt x="2064" y="0"/>
                  </a:lnTo>
                  <a:cubicBezTo>
                    <a:pt x="1926" y="39"/>
                    <a:pt x="1865" y="61"/>
                    <a:pt x="1801" y="79"/>
                  </a:cubicBezTo>
                  <a:lnTo>
                    <a:pt x="1801" y="79"/>
                  </a:lnTo>
                  <a:cubicBezTo>
                    <a:pt x="1806" y="70"/>
                    <a:pt x="1810" y="62"/>
                    <a:pt x="1814" y="54"/>
                  </a:cubicBezTo>
                  <a:lnTo>
                    <a:pt x="1814" y="54"/>
                  </a:lnTo>
                  <a:lnTo>
                    <a:pt x="1800" y="79"/>
                  </a:lnTo>
                  <a:cubicBezTo>
                    <a:pt x="1801" y="79"/>
                    <a:pt x="1801" y="79"/>
                    <a:pt x="1801" y="79"/>
                  </a:cubicBezTo>
                  <a:lnTo>
                    <a:pt x="1801" y="79"/>
                  </a:lnTo>
                  <a:cubicBezTo>
                    <a:pt x="1753" y="175"/>
                    <a:pt x="1710" y="273"/>
                    <a:pt x="1654" y="361"/>
                  </a:cubicBezTo>
                  <a:cubicBezTo>
                    <a:pt x="1268" y="989"/>
                    <a:pt x="864" y="1604"/>
                    <a:pt x="493" y="2240"/>
                  </a:cubicBezTo>
                  <a:cubicBezTo>
                    <a:pt x="325" y="2532"/>
                    <a:pt x="207" y="2861"/>
                    <a:pt x="93" y="3183"/>
                  </a:cubicBezTo>
                  <a:cubicBezTo>
                    <a:pt x="0" y="3440"/>
                    <a:pt x="18" y="3447"/>
                    <a:pt x="114" y="3718"/>
                  </a:cubicBezTo>
                  <a:cubicBezTo>
                    <a:pt x="532" y="2382"/>
                    <a:pt x="1307" y="1236"/>
                    <a:pt x="206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
            <p:cNvSpPr/>
            <p:nvPr/>
          </p:nvSpPr>
          <p:spPr>
            <a:xfrm>
              <a:off x="5368575" y="3914400"/>
              <a:ext cx="18500" cy="102350"/>
            </a:xfrm>
            <a:custGeom>
              <a:rect b="b" l="l" r="r" t="t"/>
              <a:pathLst>
                <a:path extrusionOk="0" h="4094" w="740">
                  <a:moveTo>
                    <a:pt x="1" y="0"/>
                  </a:moveTo>
                  <a:lnTo>
                    <a:pt x="1" y="0"/>
                  </a:lnTo>
                  <a:cubicBezTo>
                    <a:pt x="123" y="668"/>
                    <a:pt x="290" y="1332"/>
                    <a:pt x="347" y="2007"/>
                  </a:cubicBezTo>
                  <a:cubicBezTo>
                    <a:pt x="408" y="2700"/>
                    <a:pt x="358" y="3396"/>
                    <a:pt x="358" y="4093"/>
                  </a:cubicBezTo>
                  <a:cubicBezTo>
                    <a:pt x="740" y="2686"/>
                    <a:pt x="590" y="132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
            <p:cNvSpPr/>
            <p:nvPr/>
          </p:nvSpPr>
          <p:spPr>
            <a:xfrm>
              <a:off x="5335300" y="3983225"/>
              <a:ext cx="13500" cy="85825"/>
            </a:xfrm>
            <a:custGeom>
              <a:rect b="b" l="l" r="r" t="t"/>
              <a:pathLst>
                <a:path extrusionOk="0" h="3433" w="540">
                  <a:moveTo>
                    <a:pt x="421" y="0"/>
                  </a:moveTo>
                  <a:lnTo>
                    <a:pt x="421" y="0"/>
                  </a:lnTo>
                  <a:cubicBezTo>
                    <a:pt x="214" y="1147"/>
                    <a:pt x="0" y="2297"/>
                    <a:pt x="539" y="3432"/>
                  </a:cubicBezTo>
                  <a:cubicBezTo>
                    <a:pt x="514" y="3054"/>
                    <a:pt x="417" y="2682"/>
                    <a:pt x="393" y="2304"/>
                  </a:cubicBezTo>
                  <a:cubicBezTo>
                    <a:pt x="364" y="1932"/>
                    <a:pt x="396" y="1554"/>
                    <a:pt x="421" y="1182"/>
                  </a:cubicBezTo>
                  <a:cubicBezTo>
                    <a:pt x="447" y="797"/>
                    <a:pt x="493" y="411"/>
                    <a:pt x="532" y="25"/>
                  </a:cubicBezTo>
                  <a:cubicBezTo>
                    <a:pt x="496" y="15"/>
                    <a:pt x="457" y="8"/>
                    <a:pt x="42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
            <p:cNvSpPr/>
            <p:nvPr/>
          </p:nvSpPr>
          <p:spPr>
            <a:xfrm>
              <a:off x="5417950" y="3971350"/>
              <a:ext cx="14675" cy="84950"/>
            </a:xfrm>
            <a:custGeom>
              <a:rect b="b" l="l" r="r" t="t"/>
              <a:pathLst>
                <a:path extrusionOk="0" h="3398" w="587">
                  <a:moveTo>
                    <a:pt x="93" y="1"/>
                  </a:moveTo>
                  <a:cubicBezTo>
                    <a:pt x="129" y="279"/>
                    <a:pt x="169" y="561"/>
                    <a:pt x="190" y="843"/>
                  </a:cubicBezTo>
                  <a:cubicBezTo>
                    <a:pt x="215" y="1129"/>
                    <a:pt x="230" y="1418"/>
                    <a:pt x="226" y="1708"/>
                  </a:cubicBezTo>
                  <a:cubicBezTo>
                    <a:pt x="226" y="1997"/>
                    <a:pt x="212" y="2287"/>
                    <a:pt x="172" y="2575"/>
                  </a:cubicBezTo>
                  <a:cubicBezTo>
                    <a:pt x="133" y="2847"/>
                    <a:pt x="58" y="3119"/>
                    <a:pt x="1" y="3390"/>
                  </a:cubicBezTo>
                  <a:cubicBezTo>
                    <a:pt x="33" y="3393"/>
                    <a:pt x="68" y="3393"/>
                    <a:pt x="104" y="3397"/>
                  </a:cubicBezTo>
                  <a:cubicBezTo>
                    <a:pt x="586" y="2275"/>
                    <a:pt x="415" y="1136"/>
                    <a:pt x="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
            <p:cNvSpPr/>
            <p:nvPr/>
          </p:nvSpPr>
          <p:spPr>
            <a:xfrm>
              <a:off x="5482600" y="3623425"/>
              <a:ext cx="17950" cy="66800"/>
            </a:xfrm>
            <a:custGeom>
              <a:rect b="b" l="l" r="r" t="t"/>
              <a:pathLst>
                <a:path extrusionOk="0" h="2672" w="718">
                  <a:moveTo>
                    <a:pt x="718" y="1"/>
                  </a:moveTo>
                  <a:lnTo>
                    <a:pt x="718" y="1"/>
                  </a:lnTo>
                  <a:cubicBezTo>
                    <a:pt x="172" y="968"/>
                    <a:pt x="1" y="2093"/>
                    <a:pt x="500" y="2672"/>
                  </a:cubicBezTo>
                  <a:cubicBezTo>
                    <a:pt x="486" y="2208"/>
                    <a:pt x="436" y="1772"/>
                    <a:pt x="472" y="1343"/>
                  </a:cubicBezTo>
                  <a:cubicBezTo>
                    <a:pt x="511" y="890"/>
                    <a:pt x="632" y="446"/>
                    <a:pt x="7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
            <p:cNvSpPr/>
            <p:nvPr/>
          </p:nvSpPr>
          <p:spPr>
            <a:xfrm>
              <a:off x="5419300" y="3729400"/>
              <a:ext cx="24300" cy="75650"/>
            </a:xfrm>
            <a:custGeom>
              <a:rect b="b" l="l" r="r" t="t"/>
              <a:pathLst>
                <a:path extrusionOk="0" h="3026" w="972">
                  <a:moveTo>
                    <a:pt x="911" y="0"/>
                  </a:moveTo>
                  <a:cubicBezTo>
                    <a:pt x="743" y="508"/>
                    <a:pt x="601" y="1018"/>
                    <a:pt x="464" y="1533"/>
                  </a:cubicBezTo>
                  <a:cubicBezTo>
                    <a:pt x="332" y="2036"/>
                    <a:pt x="44" y="2490"/>
                    <a:pt x="1" y="3026"/>
                  </a:cubicBezTo>
                  <a:cubicBezTo>
                    <a:pt x="222" y="2747"/>
                    <a:pt x="314" y="2408"/>
                    <a:pt x="433" y="2086"/>
                  </a:cubicBezTo>
                  <a:cubicBezTo>
                    <a:pt x="558" y="1732"/>
                    <a:pt x="672" y="1368"/>
                    <a:pt x="758" y="1004"/>
                  </a:cubicBezTo>
                  <a:cubicBezTo>
                    <a:pt x="836" y="676"/>
                    <a:pt x="972" y="351"/>
                    <a:pt x="91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
            <p:cNvSpPr/>
            <p:nvPr/>
          </p:nvSpPr>
          <p:spPr>
            <a:xfrm>
              <a:off x="5386725" y="3928250"/>
              <a:ext cx="14400" cy="82775"/>
            </a:xfrm>
            <a:custGeom>
              <a:rect b="b" l="l" r="r" t="t"/>
              <a:pathLst>
                <a:path extrusionOk="0" h="3311" w="576">
                  <a:moveTo>
                    <a:pt x="0" y="0"/>
                  </a:moveTo>
                  <a:lnTo>
                    <a:pt x="0" y="0"/>
                  </a:lnTo>
                  <a:cubicBezTo>
                    <a:pt x="104" y="546"/>
                    <a:pt x="239" y="1089"/>
                    <a:pt x="303" y="1639"/>
                  </a:cubicBezTo>
                  <a:cubicBezTo>
                    <a:pt x="371" y="2193"/>
                    <a:pt x="375" y="2753"/>
                    <a:pt x="404" y="3310"/>
                  </a:cubicBezTo>
                  <a:cubicBezTo>
                    <a:pt x="468" y="3249"/>
                    <a:pt x="496" y="3185"/>
                    <a:pt x="503" y="3121"/>
                  </a:cubicBezTo>
                  <a:cubicBezTo>
                    <a:pt x="575" y="2349"/>
                    <a:pt x="546" y="1581"/>
                    <a:pt x="310" y="836"/>
                  </a:cubicBezTo>
                  <a:cubicBezTo>
                    <a:pt x="225" y="561"/>
                    <a:pt x="147" y="286"/>
                    <a:pt x="64" y="10"/>
                  </a:cubicBezTo>
                  <a:cubicBezTo>
                    <a:pt x="43" y="7"/>
                    <a:pt x="21" y="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
            <p:cNvSpPr/>
            <p:nvPr/>
          </p:nvSpPr>
          <p:spPr>
            <a:xfrm>
              <a:off x="5326800" y="3883125"/>
              <a:ext cx="21550" cy="66750"/>
            </a:xfrm>
            <a:custGeom>
              <a:rect b="b" l="l" r="r" t="t"/>
              <a:pathLst>
                <a:path extrusionOk="0" h="2670" w="862">
                  <a:moveTo>
                    <a:pt x="115" y="1"/>
                  </a:moveTo>
                  <a:cubicBezTo>
                    <a:pt x="1" y="1029"/>
                    <a:pt x="401" y="1844"/>
                    <a:pt x="765" y="2669"/>
                  </a:cubicBezTo>
                  <a:cubicBezTo>
                    <a:pt x="797" y="2662"/>
                    <a:pt x="829" y="2651"/>
                    <a:pt x="861" y="2644"/>
                  </a:cubicBezTo>
                  <a:cubicBezTo>
                    <a:pt x="787" y="2387"/>
                    <a:pt x="704" y="2133"/>
                    <a:pt x="632" y="1873"/>
                  </a:cubicBezTo>
                  <a:cubicBezTo>
                    <a:pt x="490" y="1347"/>
                    <a:pt x="354" y="823"/>
                    <a:pt x="218" y="297"/>
                  </a:cubicBezTo>
                  <a:cubicBezTo>
                    <a:pt x="204" y="248"/>
                    <a:pt x="215" y="194"/>
                    <a:pt x="204" y="144"/>
                  </a:cubicBezTo>
                  <a:cubicBezTo>
                    <a:pt x="197" y="112"/>
                    <a:pt x="169" y="87"/>
                    <a:pt x="11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
            <p:cNvSpPr/>
            <p:nvPr/>
          </p:nvSpPr>
          <p:spPr>
            <a:xfrm>
              <a:off x="5416825" y="4029300"/>
              <a:ext cx="22950" cy="82425"/>
            </a:xfrm>
            <a:custGeom>
              <a:rect b="b" l="l" r="r" t="t"/>
              <a:pathLst>
                <a:path extrusionOk="0" h="3297" w="918">
                  <a:moveTo>
                    <a:pt x="910" y="0"/>
                  </a:moveTo>
                  <a:cubicBezTo>
                    <a:pt x="909" y="7"/>
                    <a:pt x="908" y="14"/>
                    <a:pt x="907" y="21"/>
                  </a:cubicBezTo>
                  <a:lnTo>
                    <a:pt x="907" y="21"/>
                  </a:lnTo>
                  <a:cubicBezTo>
                    <a:pt x="911" y="15"/>
                    <a:pt x="914" y="9"/>
                    <a:pt x="917" y="4"/>
                  </a:cubicBezTo>
                  <a:lnTo>
                    <a:pt x="910" y="0"/>
                  </a:lnTo>
                  <a:close/>
                  <a:moveTo>
                    <a:pt x="907" y="21"/>
                  </a:moveTo>
                  <a:lnTo>
                    <a:pt x="907" y="21"/>
                  </a:lnTo>
                  <a:cubicBezTo>
                    <a:pt x="324" y="988"/>
                    <a:pt x="1" y="2711"/>
                    <a:pt x="232" y="3297"/>
                  </a:cubicBezTo>
                  <a:cubicBezTo>
                    <a:pt x="293" y="2865"/>
                    <a:pt x="331" y="2336"/>
                    <a:pt x="443" y="1822"/>
                  </a:cubicBezTo>
                  <a:cubicBezTo>
                    <a:pt x="542" y="1336"/>
                    <a:pt x="717" y="868"/>
                    <a:pt x="853" y="389"/>
                  </a:cubicBezTo>
                  <a:cubicBezTo>
                    <a:pt x="886" y="272"/>
                    <a:pt x="892" y="143"/>
                    <a:pt x="907" y="2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
            <p:cNvSpPr/>
            <p:nvPr/>
          </p:nvSpPr>
          <p:spPr>
            <a:xfrm>
              <a:off x="5465275" y="3999125"/>
              <a:ext cx="15200" cy="69125"/>
            </a:xfrm>
            <a:custGeom>
              <a:rect b="b" l="l" r="r" t="t"/>
              <a:pathLst>
                <a:path extrusionOk="0" h="2765" w="608">
                  <a:moveTo>
                    <a:pt x="376" y="0"/>
                  </a:moveTo>
                  <a:cubicBezTo>
                    <a:pt x="376" y="322"/>
                    <a:pt x="394" y="647"/>
                    <a:pt x="372" y="968"/>
                  </a:cubicBezTo>
                  <a:cubicBezTo>
                    <a:pt x="354" y="1272"/>
                    <a:pt x="318" y="1579"/>
                    <a:pt x="254" y="1879"/>
                  </a:cubicBezTo>
                  <a:cubicBezTo>
                    <a:pt x="193" y="2179"/>
                    <a:pt x="86" y="2468"/>
                    <a:pt x="0" y="2765"/>
                  </a:cubicBezTo>
                  <a:cubicBezTo>
                    <a:pt x="554" y="1889"/>
                    <a:pt x="608" y="950"/>
                    <a:pt x="3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
            <p:cNvSpPr/>
            <p:nvPr/>
          </p:nvSpPr>
          <p:spPr>
            <a:xfrm>
              <a:off x="5348775" y="3904225"/>
              <a:ext cx="18400" cy="73225"/>
            </a:xfrm>
            <a:custGeom>
              <a:rect b="b" l="l" r="r" t="t"/>
              <a:pathLst>
                <a:path extrusionOk="0" h="2929" w="736">
                  <a:moveTo>
                    <a:pt x="64" y="0"/>
                  </a:moveTo>
                  <a:cubicBezTo>
                    <a:pt x="0" y="335"/>
                    <a:pt x="89" y="635"/>
                    <a:pt x="200" y="943"/>
                  </a:cubicBezTo>
                  <a:cubicBezTo>
                    <a:pt x="325" y="1296"/>
                    <a:pt x="425" y="1661"/>
                    <a:pt x="496" y="2025"/>
                  </a:cubicBezTo>
                  <a:cubicBezTo>
                    <a:pt x="550" y="2321"/>
                    <a:pt x="543" y="2625"/>
                    <a:pt x="561" y="2928"/>
                  </a:cubicBezTo>
                  <a:cubicBezTo>
                    <a:pt x="711" y="2514"/>
                    <a:pt x="736" y="2100"/>
                    <a:pt x="610" y="1690"/>
                  </a:cubicBezTo>
                  <a:cubicBezTo>
                    <a:pt x="439" y="1121"/>
                    <a:pt x="250" y="564"/>
                    <a:pt x="6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
            <p:cNvSpPr/>
            <p:nvPr/>
          </p:nvSpPr>
          <p:spPr>
            <a:xfrm>
              <a:off x="5474300" y="3727450"/>
              <a:ext cx="17350" cy="72950"/>
            </a:xfrm>
            <a:custGeom>
              <a:rect b="b" l="l" r="r" t="t"/>
              <a:pathLst>
                <a:path extrusionOk="0" h="2918" w="694">
                  <a:moveTo>
                    <a:pt x="318" y="0"/>
                  </a:moveTo>
                  <a:cubicBezTo>
                    <a:pt x="440" y="482"/>
                    <a:pt x="465" y="982"/>
                    <a:pt x="382" y="1468"/>
                  </a:cubicBezTo>
                  <a:cubicBezTo>
                    <a:pt x="300" y="1960"/>
                    <a:pt x="132" y="2435"/>
                    <a:pt x="0" y="2918"/>
                  </a:cubicBezTo>
                  <a:cubicBezTo>
                    <a:pt x="639" y="2000"/>
                    <a:pt x="693" y="1021"/>
                    <a:pt x="3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
            <p:cNvSpPr/>
            <p:nvPr/>
          </p:nvSpPr>
          <p:spPr>
            <a:xfrm>
              <a:off x="5391000" y="3671100"/>
              <a:ext cx="39925" cy="46275"/>
            </a:xfrm>
            <a:custGeom>
              <a:rect b="b" l="l" r="r" t="t"/>
              <a:pathLst>
                <a:path extrusionOk="0" h="1851" w="1597">
                  <a:moveTo>
                    <a:pt x="1596" y="1"/>
                  </a:moveTo>
                  <a:cubicBezTo>
                    <a:pt x="1168" y="740"/>
                    <a:pt x="582" y="1297"/>
                    <a:pt x="0" y="1850"/>
                  </a:cubicBezTo>
                  <a:cubicBezTo>
                    <a:pt x="693" y="1622"/>
                    <a:pt x="1554" y="626"/>
                    <a:pt x="159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
            <p:cNvSpPr/>
            <p:nvPr/>
          </p:nvSpPr>
          <p:spPr>
            <a:xfrm>
              <a:off x="5330375" y="3727075"/>
              <a:ext cx="35100" cy="47000"/>
            </a:xfrm>
            <a:custGeom>
              <a:rect b="b" l="l" r="r" t="t"/>
              <a:pathLst>
                <a:path extrusionOk="0" h="1880" w="1404">
                  <a:moveTo>
                    <a:pt x="1404" y="1"/>
                  </a:moveTo>
                  <a:cubicBezTo>
                    <a:pt x="1064" y="365"/>
                    <a:pt x="800" y="629"/>
                    <a:pt x="558" y="912"/>
                  </a:cubicBezTo>
                  <a:cubicBezTo>
                    <a:pt x="314" y="1197"/>
                    <a:pt x="36" y="1469"/>
                    <a:pt x="1" y="1879"/>
                  </a:cubicBezTo>
                  <a:cubicBezTo>
                    <a:pt x="133" y="1794"/>
                    <a:pt x="222" y="1675"/>
                    <a:pt x="314" y="1565"/>
                  </a:cubicBezTo>
                  <a:cubicBezTo>
                    <a:pt x="661" y="1152"/>
                    <a:pt x="1007" y="742"/>
                    <a:pt x="1356" y="330"/>
                  </a:cubicBezTo>
                  <a:lnTo>
                    <a:pt x="1356" y="330"/>
                  </a:lnTo>
                  <a:cubicBezTo>
                    <a:pt x="1355" y="333"/>
                    <a:pt x="1355" y="337"/>
                    <a:pt x="1354" y="340"/>
                  </a:cubicBezTo>
                  <a:lnTo>
                    <a:pt x="1368" y="315"/>
                  </a:lnTo>
                  <a:lnTo>
                    <a:pt x="1368" y="315"/>
                  </a:lnTo>
                  <a:cubicBezTo>
                    <a:pt x="1364" y="320"/>
                    <a:pt x="1360" y="325"/>
                    <a:pt x="1356" y="330"/>
                  </a:cubicBezTo>
                  <a:lnTo>
                    <a:pt x="1356" y="330"/>
                  </a:lnTo>
                  <a:cubicBezTo>
                    <a:pt x="1366" y="262"/>
                    <a:pt x="1377" y="191"/>
                    <a:pt x="14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
            <p:cNvSpPr/>
            <p:nvPr/>
          </p:nvSpPr>
          <p:spPr>
            <a:xfrm>
              <a:off x="5376075" y="3681450"/>
              <a:ext cx="32550" cy="33425"/>
            </a:xfrm>
            <a:custGeom>
              <a:rect b="b" l="l" r="r" t="t"/>
              <a:pathLst>
                <a:path extrusionOk="0" h="1337" w="1302">
                  <a:moveTo>
                    <a:pt x="1301" y="1"/>
                  </a:moveTo>
                  <a:cubicBezTo>
                    <a:pt x="765" y="290"/>
                    <a:pt x="151" y="919"/>
                    <a:pt x="1" y="1336"/>
                  </a:cubicBezTo>
                  <a:cubicBezTo>
                    <a:pt x="555" y="947"/>
                    <a:pt x="975" y="518"/>
                    <a:pt x="130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
            <p:cNvSpPr/>
            <p:nvPr/>
          </p:nvSpPr>
          <p:spPr>
            <a:xfrm>
              <a:off x="5402425" y="3945375"/>
              <a:ext cx="14575" cy="70100"/>
            </a:xfrm>
            <a:custGeom>
              <a:rect b="b" l="l" r="r" t="t"/>
              <a:pathLst>
                <a:path extrusionOk="0" h="2804" w="583">
                  <a:moveTo>
                    <a:pt x="0" y="1"/>
                  </a:moveTo>
                  <a:lnTo>
                    <a:pt x="0" y="1"/>
                  </a:lnTo>
                  <a:cubicBezTo>
                    <a:pt x="275" y="918"/>
                    <a:pt x="393" y="1847"/>
                    <a:pt x="293" y="2804"/>
                  </a:cubicBezTo>
                  <a:cubicBezTo>
                    <a:pt x="582" y="1826"/>
                    <a:pt x="411" y="89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
            <p:cNvSpPr/>
            <p:nvPr/>
          </p:nvSpPr>
          <p:spPr>
            <a:xfrm>
              <a:off x="5398850" y="3736800"/>
              <a:ext cx="21550" cy="44150"/>
            </a:xfrm>
            <a:custGeom>
              <a:rect b="b" l="l" r="r" t="t"/>
              <a:pathLst>
                <a:path extrusionOk="0" h="1766" w="862">
                  <a:moveTo>
                    <a:pt x="862" y="1"/>
                  </a:moveTo>
                  <a:lnTo>
                    <a:pt x="862" y="1"/>
                  </a:lnTo>
                  <a:cubicBezTo>
                    <a:pt x="326" y="744"/>
                    <a:pt x="0" y="1454"/>
                    <a:pt x="22" y="1765"/>
                  </a:cubicBezTo>
                  <a:cubicBezTo>
                    <a:pt x="397" y="1194"/>
                    <a:pt x="676" y="619"/>
                    <a:pt x="8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
            <p:cNvSpPr/>
            <p:nvPr/>
          </p:nvSpPr>
          <p:spPr>
            <a:xfrm>
              <a:off x="5502325" y="3821725"/>
              <a:ext cx="18250" cy="41450"/>
            </a:xfrm>
            <a:custGeom>
              <a:rect b="b" l="l" r="r" t="t"/>
              <a:pathLst>
                <a:path extrusionOk="0" h="1658" w="730">
                  <a:moveTo>
                    <a:pt x="104" y="0"/>
                  </a:moveTo>
                  <a:cubicBezTo>
                    <a:pt x="69" y="14"/>
                    <a:pt x="36" y="29"/>
                    <a:pt x="1" y="43"/>
                  </a:cubicBezTo>
                  <a:cubicBezTo>
                    <a:pt x="108" y="640"/>
                    <a:pt x="347" y="1179"/>
                    <a:pt x="730" y="1657"/>
                  </a:cubicBezTo>
                  <a:cubicBezTo>
                    <a:pt x="575" y="1164"/>
                    <a:pt x="390" y="686"/>
                    <a:pt x="201" y="211"/>
                  </a:cubicBezTo>
                  <a:cubicBezTo>
                    <a:pt x="176" y="139"/>
                    <a:pt x="136" y="72"/>
                    <a:pt x="1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
            <p:cNvSpPr/>
            <p:nvPr/>
          </p:nvSpPr>
          <p:spPr>
            <a:xfrm>
              <a:off x="5522775" y="3884025"/>
              <a:ext cx="17800" cy="50925"/>
            </a:xfrm>
            <a:custGeom>
              <a:rect b="b" l="l" r="r" t="t"/>
              <a:pathLst>
                <a:path extrusionOk="0" h="2037" w="712">
                  <a:moveTo>
                    <a:pt x="1" y="1"/>
                  </a:moveTo>
                  <a:lnTo>
                    <a:pt x="1" y="1"/>
                  </a:lnTo>
                  <a:cubicBezTo>
                    <a:pt x="126" y="419"/>
                    <a:pt x="229" y="733"/>
                    <a:pt x="311" y="1051"/>
                  </a:cubicBezTo>
                  <a:cubicBezTo>
                    <a:pt x="393" y="1376"/>
                    <a:pt x="454" y="1708"/>
                    <a:pt x="525" y="2037"/>
                  </a:cubicBezTo>
                  <a:cubicBezTo>
                    <a:pt x="711" y="1508"/>
                    <a:pt x="586" y="987"/>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
            <p:cNvSpPr/>
            <p:nvPr/>
          </p:nvSpPr>
          <p:spPr>
            <a:xfrm>
              <a:off x="5318675" y="3944200"/>
              <a:ext cx="9925" cy="44950"/>
            </a:xfrm>
            <a:custGeom>
              <a:rect b="b" l="l" r="r" t="t"/>
              <a:pathLst>
                <a:path extrusionOk="0" h="1798" w="397">
                  <a:moveTo>
                    <a:pt x="311" y="1"/>
                  </a:moveTo>
                  <a:cubicBezTo>
                    <a:pt x="100" y="554"/>
                    <a:pt x="1" y="1101"/>
                    <a:pt x="62" y="1797"/>
                  </a:cubicBezTo>
                  <a:cubicBezTo>
                    <a:pt x="261" y="1286"/>
                    <a:pt x="397" y="262"/>
                    <a:pt x="3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
            <p:cNvSpPr/>
            <p:nvPr/>
          </p:nvSpPr>
          <p:spPr>
            <a:xfrm>
              <a:off x="5401275" y="3840100"/>
              <a:ext cx="11100" cy="39300"/>
            </a:xfrm>
            <a:custGeom>
              <a:rect b="b" l="l" r="r" t="t"/>
              <a:pathLst>
                <a:path extrusionOk="0" h="1572" w="444">
                  <a:moveTo>
                    <a:pt x="443" y="1"/>
                  </a:moveTo>
                  <a:cubicBezTo>
                    <a:pt x="165" y="494"/>
                    <a:pt x="0" y="1008"/>
                    <a:pt x="125" y="1572"/>
                  </a:cubicBezTo>
                  <a:cubicBezTo>
                    <a:pt x="229" y="1047"/>
                    <a:pt x="336" y="526"/>
                    <a:pt x="4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
            <p:cNvSpPr/>
            <p:nvPr/>
          </p:nvSpPr>
          <p:spPr>
            <a:xfrm>
              <a:off x="5313675" y="3876450"/>
              <a:ext cx="9125" cy="35625"/>
            </a:xfrm>
            <a:custGeom>
              <a:rect b="b" l="l" r="r" t="t"/>
              <a:pathLst>
                <a:path extrusionOk="0" h="1425" w="365">
                  <a:moveTo>
                    <a:pt x="136" y="0"/>
                  </a:moveTo>
                  <a:cubicBezTo>
                    <a:pt x="0" y="525"/>
                    <a:pt x="129" y="975"/>
                    <a:pt x="262" y="1425"/>
                  </a:cubicBezTo>
                  <a:cubicBezTo>
                    <a:pt x="297" y="1422"/>
                    <a:pt x="333" y="1415"/>
                    <a:pt x="364" y="1411"/>
                  </a:cubicBezTo>
                  <a:cubicBezTo>
                    <a:pt x="351" y="1250"/>
                    <a:pt x="333" y="1086"/>
                    <a:pt x="311" y="925"/>
                  </a:cubicBezTo>
                  <a:cubicBezTo>
                    <a:pt x="293" y="775"/>
                    <a:pt x="272" y="622"/>
                    <a:pt x="247" y="472"/>
                  </a:cubicBezTo>
                  <a:cubicBezTo>
                    <a:pt x="222" y="329"/>
                    <a:pt x="283" y="161"/>
                    <a:pt x="1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
            <p:cNvSpPr/>
            <p:nvPr/>
          </p:nvSpPr>
          <p:spPr>
            <a:xfrm>
              <a:off x="5497400" y="4017500"/>
              <a:ext cx="7275" cy="43500"/>
            </a:xfrm>
            <a:custGeom>
              <a:rect b="b" l="l" r="r" t="t"/>
              <a:pathLst>
                <a:path extrusionOk="0" h="1740" w="291">
                  <a:moveTo>
                    <a:pt x="1" y="1"/>
                  </a:moveTo>
                  <a:lnTo>
                    <a:pt x="1" y="1"/>
                  </a:lnTo>
                  <a:cubicBezTo>
                    <a:pt x="22" y="594"/>
                    <a:pt x="48" y="1166"/>
                    <a:pt x="69" y="1740"/>
                  </a:cubicBezTo>
                  <a:cubicBezTo>
                    <a:pt x="241" y="1158"/>
                    <a:pt x="291" y="579"/>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
            <p:cNvSpPr/>
            <p:nvPr/>
          </p:nvSpPr>
          <p:spPr>
            <a:xfrm>
              <a:off x="5486075" y="4014825"/>
              <a:ext cx="7725" cy="32800"/>
            </a:xfrm>
            <a:custGeom>
              <a:rect b="b" l="l" r="r" t="t"/>
              <a:pathLst>
                <a:path extrusionOk="0" h="1312" w="309">
                  <a:moveTo>
                    <a:pt x="58" y="1"/>
                  </a:moveTo>
                  <a:lnTo>
                    <a:pt x="58" y="1"/>
                  </a:lnTo>
                  <a:cubicBezTo>
                    <a:pt x="97" y="437"/>
                    <a:pt x="0" y="879"/>
                    <a:pt x="115" y="1311"/>
                  </a:cubicBezTo>
                  <a:cubicBezTo>
                    <a:pt x="183" y="872"/>
                    <a:pt x="308" y="429"/>
                    <a:pt x="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
            <p:cNvSpPr/>
            <p:nvPr/>
          </p:nvSpPr>
          <p:spPr>
            <a:xfrm>
              <a:off x="5438300" y="3652075"/>
              <a:ext cx="10675" cy="24675"/>
            </a:xfrm>
            <a:custGeom>
              <a:rect b="b" l="l" r="r" t="t"/>
              <a:pathLst>
                <a:path extrusionOk="0" h="987" w="427">
                  <a:moveTo>
                    <a:pt x="369" y="1"/>
                  </a:moveTo>
                  <a:lnTo>
                    <a:pt x="369" y="1"/>
                  </a:lnTo>
                  <a:cubicBezTo>
                    <a:pt x="108" y="333"/>
                    <a:pt x="4" y="640"/>
                    <a:pt x="1" y="986"/>
                  </a:cubicBezTo>
                  <a:cubicBezTo>
                    <a:pt x="244" y="733"/>
                    <a:pt x="426" y="451"/>
                    <a:pt x="36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
            <p:cNvSpPr/>
            <p:nvPr/>
          </p:nvSpPr>
          <p:spPr>
            <a:xfrm>
              <a:off x="5453600" y="3644125"/>
              <a:ext cx="11600" cy="27725"/>
            </a:xfrm>
            <a:custGeom>
              <a:rect b="b" l="l" r="r" t="t"/>
              <a:pathLst>
                <a:path extrusionOk="0" h="1109" w="464">
                  <a:moveTo>
                    <a:pt x="421" y="1"/>
                  </a:moveTo>
                  <a:lnTo>
                    <a:pt x="421" y="1"/>
                  </a:lnTo>
                  <a:cubicBezTo>
                    <a:pt x="332" y="108"/>
                    <a:pt x="271" y="226"/>
                    <a:pt x="228" y="351"/>
                  </a:cubicBezTo>
                  <a:cubicBezTo>
                    <a:pt x="146" y="587"/>
                    <a:pt x="75" y="830"/>
                    <a:pt x="0" y="1069"/>
                  </a:cubicBezTo>
                  <a:cubicBezTo>
                    <a:pt x="35" y="1083"/>
                    <a:pt x="68" y="1097"/>
                    <a:pt x="100" y="1108"/>
                  </a:cubicBezTo>
                  <a:cubicBezTo>
                    <a:pt x="268" y="758"/>
                    <a:pt x="464" y="419"/>
                    <a:pt x="4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
            <p:cNvSpPr/>
            <p:nvPr/>
          </p:nvSpPr>
          <p:spPr>
            <a:xfrm>
              <a:off x="5527225" y="3848050"/>
              <a:ext cx="17000" cy="33600"/>
            </a:xfrm>
            <a:custGeom>
              <a:rect b="b" l="l" r="r" t="t"/>
              <a:pathLst>
                <a:path extrusionOk="0" h="1344" w="680">
                  <a:moveTo>
                    <a:pt x="1" y="1"/>
                  </a:moveTo>
                  <a:lnTo>
                    <a:pt x="1" y="1"/>
                  </a:lnTo>
                  <a:cubicBezTo>
                    <a:pt x="108" y="225"/>
                    <a:pt x="212" y="451"/>
                    <a:pt x="326" y="672"/>
                  </a:cubicBezTo>
                  <a:cubicBezTo>
                    <a:pt x="441" y="897"/>
                    <a:pt x="561" y="1118"/>
                    <a:pt x="680" y="1344"/>
                  </a:cubicBezTo>
                  <a:cubicBezTo>
                    <a:pt x="612" y="818"/>
                    <a:pt x="294" y="41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
            <p:cNvSpPr/>
            <p:nvPr/>
          </p:nvSpPr>
          <p:spPr>
            <a:xfrm>
              <a:off x="5507700" y="4023675"/>
              <a:ext cx="6000" cy="32525"/>
            </a:xfrm>
            <a:custGeom>
              <a:rect b="b" l="l" r="r" t="t"/>
              <a:pathLst>
                <a:path extrusionOk="0" h="1301" w="240">
                  <a:moveTo>
                    <a:pt x="86" y="1"/>
                  </a:moveTo>
                  <a:lnTo>
                    <a:pt x="86" y="1"/>
                  </a:lnTo>
                  <a:cubicBezTo>
                    <a:pt x="0" y="576"/>
                    <a:pt x="25" y="1004"/>
                    <a:pt x="139" y="1300"/>
                  </a:cubicBezTo>
                  <a:cubicBezTo>
                    <a:pt x="221" y="829"/>
                    <a:pt x="239" y="411"/>
                    <a:pt x="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
            <p:cNvSpPr/>
            <p:nvPr/>
          </p:nvSpPr>
          <p:spPr>
            <a:xfrm>
              <a:off x="5354200" y="4024475"/>
              <a:ext cx="6000" cy="30925"/>
            </a:xfrm>
            <a:custGeom>
              <a:rect b="b" l="l" r="r" t="t"/>
              <a:pathLst>
                <a:path extrusionOk="0" h="1237" w="240">
                  <a:moveTo>
                    <a:pt x="98" y="0"/>
                  </a:moveTo>
                  <a:cubicBezTo>
                    <a:pt x="26" y="415"/>
                    <a:pt x="1" y="829"/>
                    <a:pt x="126" y="1236"/>
                  </a:cubicBezTo>
                  <a:cubicBezTo>
                    <a:pt x="240" y="822"/>
                    <a:pt x="162" y="411"/>
                    <a:pt x="9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
            <p:cNvSpPr/>
            <p:nvPr/>
          </p:nvSpPr>
          <p:spPr>
            <a:xfrm>
              <a:off x="5330725" y="3969650"/>
              <a:ext cx="7725" cy="35550"/>
            </a:xfrm>
            <a:custGeom>
              <a:rect b="b" l="l" r="r" t="t"/>
              <a:pathLst>
                <a:path extrusionOk="0" h="1422" w="309">
                  <a:moveTo>
                    <a:pt x="308" y="1"/>
                  </a:moveTo>
                  <a:cubicBezTo>
                    <a:pt x="83" y="458"/>
                    <a:pt x="0" y="933"/>
                    <a:pt x="150" y="1422"/>
                  </a:cubicBezTo>
                  <a:cubicBezTo>
                    <a:pt x="201" y="947"/>
                    <a:pt x="254" y="476"/>
                    <a:pt x="30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
            <p:cNvSpPr/>
            <p:nvPr/>
          </p:nvSpPr>
          <p:spPr>
            <a:xfrm>
              <a:off x="5307600" y="3938225"/>
              <a:ext cx="11200" cy="31300"/>
            </a:xfrm>
            <a:custGeom>
              <a:rect b="b" l="l" r="r" t="t"/>
              <a:pathLst>
                <a:path extrusionOk="0" h="1252" w="448">
                  <a:moveTo>
                    <a:pt x="447" y="1"/>
                  </a:moveTo>
                  <a:cubicBezTo>
                    <a:pt x="165" y="337"/>
                    <a:pt x="1" y="711"/>
                    <a:pt x="147" y="1251"/>
                  </a:cubicBezTo>
                  <a:cubicBezTo>
                    <a:pt x="261" y="772"/>
                    <a:pt x="355" y="386"/>
                    <a:pt x="4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
            <p:cNvSpPr/>
            <p:nvPr/>
          </p:nvSpPr>
          <p:spPr>
            <a:xfrm>
              <a:off x="5493775" y="3876275"/>
              <a:ext cx="9125" cy="23325"/>
            </a:xfrm>
            <a:custGeom>
              <a:rect b="b" l="l" r="r" t="t"/>
              <a:pathLst>
                <a:path extrusionOk="0" h="933" w="365">
                  <a:moveTo>
                    <a:pt x="0" y="1"/>
                  </a:moveTo>
                  <a:cubicBezTo>
                    <a:pt x="82" y="271"/>
                    <a:pt x="160" y="547"/>
                    <a:pt x="246" y="815"/>
                  </a:cubicBezTo>
                  <a:cubicBezTo>
                    <a:pt x="257" y="853"/>
                    <a:pt x="296" y="883"/>
                    <a:pt x="335" y="932"/>
                  </a:cubicBezTo>
                  <a:cubicBezTo>
                    <a:pt x="364" y="589"/>
                    <a:pt x="364" y="589"/>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
            <p:cNvSpPr/>
            <p:nvPr/>
          </p:nvSpPr>
          <p:spPr>
            <a:xfrm>
              <a:off x="5509375" y="3876625"/>
              <a:ext cx="9400" cy="24950"/>
            </a:xfrm>
            <a:custGeom>
              <a:rect b="b" l="l" r="r" t="t"/>
              <a:pathLst>
                <a:path extrusionOk="0" h="998" w="376">
                  <a:moveTo>
                    <a:pt x="1" y="0"/>
                  </a:moveTo>
                  <a:lnTo>
                    <a:pt x="1" y="0"/>
                  </a:lnTo>
                  <a:cubicBezTo>
                    <a:pt x="105" y="347"/>
                    <a:pt x="201" y="672"/>
                    <a:pt x="301" y="997"/>
                  </a:cubicBezTo>
                  <a:cubicBezTo>
                    <a:pt x="376" y="490"/>
                    <a:pt x="315" y="318"/>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
            <p:cNvSpPr/>
            <p:nvPr/>
          </p:nvSpPr>
          <p:spPr>
            <a:xfrm>
              <a:off x="5364125" y="3733150"/>
              <a:ext cx="16800" cy="21550"/>
            </a:xfrm>
            <a:custGeom>
              <a:rect b="b" l="l" r="r" t="t"/>
              <a:pathLst>
                <a:path extrusionOk="0" h="862" w="672">
                  <a:moveTo>
                    <a:pt x="672" y="0"/>
                  </a:moveTo>
                  <a:lnTo>
                    <a:pt x="672" y="0"/>
                  </a:lnTo>
                  <a:cubicBezTo>
                    <a:pt x="458" y="257"/>
                    <a:pt x="194" y="476"/>
                    <a:pt x="1" y="862"/>
                  </a:cubicBezTo>
                  <a:cubicBezTo>
                    <a:pt x="411" y="547"/>
                    <a:pt x="543" y="376"/>
                    <a:pt x="67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
            <p:cNvSpPr/>
            <p:nvPr/>
          </p:nvSpPr>
          <p:spPr>
            <a:xfrm>
              <a:off x="5520900" y="4026525"/>
              <a:ext cx="5200" cy="22800"/>
            </a:xfrm>
            <a:custGeom>
              <a:rect b="b" l="l" r="r" t="t"/>
              <a:pathLst>
                <a:path extrusionOk="0" h="912" w="208">
                  <a:moveTo>
                    <a:pt x="15" y="1"/>
                  </a:moveTo>
                  <a:lnTo>
                    <a:pt x="15" y="1"/>
                  </a:lnTo>
                  <a:cubicBezTo>
                    <a:pt x="8" y="390"/>
                    <a:pt x="4" y="650"/>
                    <a:pt x="0" y="912"/>
                  </a:cubicBezTo>
                  <a:cubicBezTo>
                    <a:pt x="161" y="640"/>
                    <a:pt x="208" y="372"/>
                    <a:pt x="1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
            <p:cNvSpPr/>
            <p:nvPr/>
          </p:nvSpPr>
          <p:spPr>
            <a:xfrm>
              <a:off x="5429575" y="3727000"/>
              <a:ext cx="4200" cy="9925"/>
            </a:xfrm>
            <a:custGeom>
              <a:rect b="b" l="l" r="r" t="t"/>
              <a:pathLst>
                <a:path extrusionOk="0" h="397" w="168">
                  <a:moveTo>
                    <a:pt x="100" y="0"/>
                  </a:moveTo>
                  <a:lnTo>
                    <a:pt x="100" y="0"/>
                  </a:lnTo>
                  <a:cubicBezTo>
                    <a:pt x="73" y="127"/>
                    <a:pt x="45" y="254"/>
                    <a:pt x="17" y="381"/>
                  </a:cubicBezTo>
                  <a:lnTo>
                    <a:pt x="17" y="381"/>
                  </a:lnTo>
                  <a:cubicBezTo>
                    <a:pt x="168" y="300"/>
                    <a:pt x="162" y="155"/>
                    <a:pt x="100" y="0"/>
                  </a:cubicBezTo>
                  <a:close/>
                  <a:moveTo>
                    <a:pt x="17" y="381"/>
                  </a:moveTo>
                  <a:cubicBezTo>
                    <a:pt x="12" y="384"/>
                    <a:pt x="6" y="387"/>
                    <a:pt x="0" y="389"/>
                  </a:cubicBezTo>
                  <a:lnTo>
                    <a:pt x="14" y="396"/>
                  </a:lnTo>
                  <a:cubicBezTo>
                    <a:pt x="15" y="391"/>
                    <a:pt x="16" y="386"/>
                    <a:pt x="17" y="38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
            <p:cNvSpPr/>
            <p:nvPr/>
          </p:nvSpPr>
          <p:spPr>
            <a:xfrm>
              <a:off x="5349925" y="3775900"/>
              <a:ext cx="6275" cy="9050"/>
            </a:xfrm>
            <a:custGeom>
              <a:rect b="b" l="l" r="r" t="t"/>
              <a:pathLst>
                <a:path extrusionOk="0" h="362" w="251">
                  <a:moveTo>
                    <a:pt x="165" y="1"/>
                  </a:moveTo>
                  <a:cubicBezTo>
                    <a:pt x="111" y="101"/>
                    <a:pt x="54" y="201"/>
                    <a:pt x="0" y="301"/>
                  </a:cubicBezTo>
                  <a:cubicBezTo>
                    <a:pt x="36" y="322"/>
                    <a:pt x="68" y="340"/>
                    <a:pt x="104" y="362"/>
                  </a:cubicBezTo>
                  <a:cubicBezTo>
                    <a:pt x="154" y="251"/>
                    <a:pt x="204" y="144"/>
                    <a:pt x="251" y="37"/>
                  </a:cubicBezTo>
                  <a:cubicBezTo>
                    <a:pt x="222" y="26"/>
                    <a:pt x="193" y="12"/>
                    <a:pt x="1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
            <p:cNvSpPr/>
            <p:nvPr/>
          </p:nvSpPr>
          <p:spPr>
            <a:xfrm>
              <a:off x="5614375" y="3955825"/>
              <a:ext cx="181625" cy="164750"/>
            </a:xfrm>
            <a:custGeom>
              <a:rect b="b" l="l" r="r" t="t"/>
              <a:pathLst>
                <a:path extrusionOk="0" h="6590" w="7265">
                  <a:moveTo>
                    <a:pt x="22" y="0"/>
                  </a:moveTo>
                  <a:lnTo>
                    <a:pt x="22" y="0"/>
                  </a:lnTo>
                  <a:cubicBezTo>
                    <a:pt x="1" y="436"/>
                    <a:pt x="176" y="757"/>
                    <a:pt x="283" y="1096"/>
                  </a:cubicBezTo>
                  <a:cubicBezTo>
                    <a:pt x="515" y="1828"/>
                    <a:pt x="754" y="2565"/>
                    <a:pt x="954" y="3311"/>
                  </a:cubicBezTo>
                  <a:cubicBezTo>
                    <a:pt x="1090" y="3807"/>
                    <a:pt x="1376" y="4164"/>
                    <a:pt x="1801" y="4425"/>
                  </a:cubicBezTo>
                  <a:cubicBezTo>
                    <a:pt x="1929" y="4507"/>
                    <a:pt x="2065" y="4582"/>
                    <a:pt x="2204" y="4650"/>
                  </a:cubicBezTo>
                  <a:cubicBezTo>
                    <a:pt x="2840" y="4950"/>
                    <a:pt x="3475" y="5250"/>
                    <a:pt x="4111" y="5550"/>
                  </a:cubicBezTo>
                  <a:cubicBezTo>
                    <a:pt x="4550" y="5761"/>
                    <a:pt x="5004" y="5889"/>
                    <a:pt x="5497" y="5896"/>
                  </a:cubicBezTo>
                  <a:cubicBezTo>
                    <a:pt x="5986" y="5907"/>
                    <a:pt x="6436" y="6068"/>
                    <a:pt x="6846" y="6339"/>
                  </a:cubicBezTo>
                  <a:cubicBezTo>
                    <a:pt x="6983" y="6429"/>
                    <a:pt x="7125" y="6507"/>
                    <a:pt x="7265" y="6590"/>
                  </a:cubicBezTo>
                  <a:cubicBezTo>
                    <a:pt x="7243" y="6447"/>
                    <a:pt x="7186" y="6346"/>
                    <a:pt x="7100" y="6275"/>
                  </a:cubicBezTo>
                  <a:cubicBezTo>
                    <a:pt x="6625" y="5875"/>
                    <a:pt x="6075" y="5668"/>
                    <a:pt x="5457" y="5614"/>
                  </a:cubicBezTo>
                  <a:cubicBezTo>
                    <a:pt x="5218" y="5593"/>
                    <a:pt x="4972" y="5578"/>
                    <a:pt x="4750" y="5504"/>
                  </a:cubicBezTo>
                  <a:cubicBezTo>
                    <a:pt x="4214" y="5325"/>
                    <a:pt x="3675" y="5136"/>
                    <a:pt x="3164" y="4904"/>
                  </a:cubicBezTo>
                  <a:cubicBezTo>
                    <a:pt x="2683" y="4683"/>
                    <a:pt x="2229" y="4400"/>
                    <a:pt x="1768" y="4139"/>
                  </a:cubicBezTo>
                  <a:cubicBezTo>
                    <a:pt x="1454" y="3957"/>
                    <a:pt x="1290" y="3679"/>
                    <a:pt x="1201" y="3322"/>
                  </a:cubicBezTo>
                  <a:cubicBezTo>
                    <a:pt x="1011" y="2557"/>
                    <a:pt x="790" y="1800"/>
                    <a:pt x="550" y="1050"/>
                  </a:cubicBezTo>
                  <a:cubicBezTo>
                    <a:pt x="440" y="697"/>
                    <a:pt x="322" y="333"/>
                    <a:pt x="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
            <p:cNvSpPr/>
            <p:nvPr/>
          </p:nvSpPr>
          <p:spPr>
            <a:xfrm>
              <a:off x="5600800" y="3868775"/>
              <a:ext cx="136075" cy="98150"/>
            </a:xfrm>
            <a:custGeom>
              <a:rect b="b" l="l" r="r" t="t"/>
              <a:pathLst>
                <a:path extrusionOk="0" h="3926" w="5443">
                  <a:moveTo>
                    <a:pt x="90" y="1"/>
                  </a:moveTo>
                  <a:cubicBezTo>
                    <a:pt x="61" y="25"/>
                    <a:pt x="30" y="50"/>
                    <a:pt x="0" y="79"/>
                  </a:cubicBezTo>
                  <a:cubicBezTo>
                    <a:pt x="351" y="893"/>
                    <a:pt x="883" y="1586"/>
                    <a:pt x="1633" y="2053"/>
                  </a:cubicBezTo>
                  <a:cubicBezTo>
                    <a:pt x="2426" y="2551"/>
                    <a:pt x="3244" y="3032"/>
                    <a:pt x="4162" y="3286"/>
                  </a:cubicBezTo>
                  <a:cubicBezTo>
                    <a:pt x="4511" y="3379"/>
                    <a:pt x="4836" y="3528"/>
                    <a:pt x="5126" y="3750"/>
                  </a:cubicBezTo>
                  <a:cubicBezTo>
                    <a:pt x="5218" y="3825"/>
                    <a:pt x="5336" y="3868"/>
                    <a:pt x="5443" y="3925"/>
                  </a:cubicBezTo>
                  <a:cubicBezTo>
                    <a:pt x="5215" y="3522"/>
                    <a:pt x="4879" y="3271"/>
                    <a:pt x="4465" y="3154"/>
                  </a:cubicBezTo>
                  <a:cubicBezTo>
                    <a:pt x="3801" y="2965"/>
                    <a:pt x="3204" y="2636"/>
                    <a:pt x="2586" y="2340"/>
                  </a:cubicBezTo>
                  <a:cubicBezTo>
                    <a:pt x="1672" y="1903"/>
                    <a:pt x="983" y="1250"/>
                    <a:pt x="426" y="429"/>
                  </a:cubicBezTo>
                  <a:cubicBezTo>
                    <a:pt x="322" y="279"/>
                    <a:pt x="201" y="143"/>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
            <p:cNvSpPr/>
            <p:nvPr/>
          </p:nvSpPr>
          <p:spPr>
            <a:xfrm>
              <a:off x="5646325" y="4069225"/>
              <a:ext cx="31375" cy="111075"/>
            </a:xfrm>
            <a:custGeom>
              <a:rect b="b" l="l" r="r" t="t"/>
              <a:pathLst>
                <a:path extrusionOk="0" h="4443" w="1255">
                  <a:moveTo>
                    <a:pt x="144" y="0"/>
                  </a:moveTo>
                  <a:cubicBezTo>
                    <a:pt x="1" y="843"/>
                    <a:pt x="544" y="2982"/>
                    <a:pt x="1255" y="4442"/>
                  </a:cubicBezTo>
                  <a:cubicBezTo>
                    <a:pt x="905" y="2982"/>
                    <a:pt x="712" y="1485"/>
                    <a:pt x="14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
            <p:cNvSpPr/>
            <p:nvPr/>
          </p:nvSpPr>
          <p:spPr>
            <a:xfrm>
              <a:off x="5639100" y="3981800"/>
              <a:ext cx="97350" cy="75125"/>
            </a:xfrm>
            <a:custGeom>
              <a:rect b="b" l="l" r="r" t="t"/>
              <a:pathLst>
                <a:path extrusionOk="0" h="3005" w="3894">
                  <a:moveTo>
                    <a:pt x="1" y="1"/>
                  </a:moveTo>
                  <a:lnTo>
                    <a:pt x="1" y="1"/>
                  </a:lnTo>
                  <a:cubicBezTo>
                    <a:pt x="4" y="140"/>
                    <a:pt x="47" y="247"/>
                    <a:pt x="115" y="336"/>
                  </a:cubicBezTo>
                  <a:cubicBezTo>
                    <a:pt x="644" y="1015"/>
                    <a:pt x="1344" y="1468"/>
                    <a:pt x="2108" y="1822"/>
                  </a:cubicBezTo>
                  <a:cubicBezTo>
                    <a:pt x="2501" y="2004"/>
                    <a:pt x="2865" y="2218"/>
                    <a:pt x="3194" y="2497"/>
                  </a:cubicBezTo>
                  <a:cubicBezTo>
                    <a:pt x="3397" y="2668"/>
                    <a:pt x="3611" y="2836"/>
                    <a:pt x="3822" y="3004"/>
                  </a:cubicBezTo>
                  <a:cubicBezTo>
                    <a:pt x="3843" y="2972"/>
                    <a:pt x="3868" y="2943"/>
                    <a:pt x="3894" y="2911"/>
                  </a:cubicBezTo>
                  <a:cubicBezTo>
                    <a:pt x="3401" y="2444"/>
                    <a:pt x="2940" y="1936"/>
                    <a:pt x="2290" y="1665"/>
                  </a:cubicBezTo>
                  <a:cubicBezTo>
                    <a:pt x="1508" y="1336"/>
                    <a:pt x="855" y="811"/>
                    <a:pt x="243" y="232"/>
                  </a:cubicBezTo>
                  <a:cubicBezTo>
                    <a:pt x="161" y="158"/>
                    <a:pt x="80" y="79"/>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
            <p:cNvSpPr/>
            <p:nvPr/>
          </p:nvSpPr>
          <p:spPr>
            <a:xfrm>
              <a:off x="5531425" y="4065625"/>
              <a:ext cx="33425" cy="75750"/>
            </a:xfrm>
            <a:custGeom>
              <a:rect b="b" l="l" r="r" t="t"/>
              <a:pathLst>
                <a:path extrusionOk="0" h="3030" w="1337">
                  <a:moveTo>
                    <a:pt x="1336" y="1"/>
                  </a:moveTo>
                  <a:lnTo>
                    <a:pt x="1336" y="1"/>
                  </a:lnTo>
                  <a:cubicBezTo>
                    <a:pt x="975" y="1008"/>
                    <a:pt x="723" y="2065"/>
                    <a:pt x="1" y="3029"/>
                  </a:cubicBezTo>
                  <a:cubicBezTo>
                    <a:pt x="690" y="2554"/>
                    <a:pt x="1293" y="1151"/>
                    <a:pt x="13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
            <p:cNvSpPr/>
            <p:nvPr/>
          </p:nvSpPr>
          <p:spPr>
            <a:xfrm>
              <a:off x="5798825" y="4068850"/>
              <a:ext cx="33075" cy="67525"/>
            </a:xfrm>
            <a:custGeom>
              <a:rect b="b" l="l" r="r" t="t"/>
              <a:pathLst>
                <a:path extrusionOk="0" h="2701" w="1323">
                  <a:moveTo>
                    <a:pt x="1" y="0"/>
                  </a:moveTo>
                  <a:cubicBezTo>
                    <a:pt x="233" y="422"/>
                    <a:pt x="469" y="829"/>
                    <a:pt x="683" y="1247"/>
                  </a:cubicBezTo>
                  <a:cubicBezTo>
                    <a:pt x="912" y="1693"/>
                    <a:pt x="744" y="2179"/>
                    <a:pt x="762" y="2700"/>
                  </a:cubicBezTo>
                  <a:cubicBezTo>
                    <a:pt x="1322" y="1843"/>
                    <a:pt x="800" y="60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
            <p:cNvSpPr/>
            <p:nvPr/>
          </p:nvSpPr>
          <p:spPr>
            <a:xfrm>
              <a:off x="5740075" y="4108850"/>
              <a:ext cx="39400" cy="64575"/>
            </a:xfrm>
            <a:custGeom>
              <a:rect b="b" l="l" r="r" t="t"/>
              <a:pathLst>
                <a:path extrusionOk="0" h="2583" w="1576">
                  <a:moveTo>
                    <a:pt x="1" y="1"/>
                  </a:moveTo>
                  <a:lnTo>
                    <a:pt x="1" y="1"/>
                  </a:lnTo>
                  <a:cubicBezTo>
                    <a:pt x="294" y="411"/>
                    <a:pt x="612" y="804"/>
                    <a:pt x="872" y="1236"/>
                  </a:cubicBezTo>
                  <a:cubicBezTo>
                    <a:pt x="1136" y="1669"/>
                    <a:pt x="1344" y="2132"/>
                    <a:pt x="1576" y="2582"/>
                  </a:cubicBezTo>
                  <a:cubicBezTo>
                    <a:pt x="1322" y="1561"/>
                    <a:pt x="876" y="65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
            <p:cNvSpPr/>
            <p:nvPr/>
          </p:nvSpPr>
          <p:spPr>
            <a:xfrm>
              <a:off x="5663825" y="3975950"/>
              <a:ext cx="76200" cy="10800"/>
            </a:xfrm>
            <a:custGeom>
              <a:rect b="b" l="l" r="r" t="t"/>
              <a:pathLst>
                <a:path extrusionOk="0" h="432" w="3048">
                  <a:moveTo>
                    <a:pt x="1436" y="1"/>
                  </a:moveTo>
                  <a:cubicBezTo>
                    <a:pt x="944" y="1"/>
                    <a:pt x="435" y="80"/>
                    <a:pt x="1" y="245"/>
                  </a:cubicBezTo>
                  <a:cubicBezTo>
                    <a:pt x="133" y="267"/>
                    <a:pt x="227" y="296"/>
                    <a:pt x="312" y="296"/>
                  </a:cubicBezTo>
                  <a:cubicBezTo>
                    <a:pt x="321" y="296"/>
                    <a:pt x="331" y="296"/>
                    <a:pt x="340" y="295"/>
                  </a:cubicBezTo>
                  <a:cubicBezTo>
                    <a:pt x="576" y="273"/>
                    <a:pt x="812" y="231"/>
                    <a:pt x="1051" y="206"/>
                  </a:cubicBezTo>
                  <a:cubicBezTo>
                    <a:pt x="1298" y="179"/>
                    <a:pt x="1545" y="157"/>
                    <a:pt x="1790" y="157"/>
                  </a:cubicBezTo>
                  <a:cubicBezTo>
                    <a:pt x="2203" y="157"/>
                    <a:pt x="2611" y="220"/>
                    <a:pt x="3001" y="431"/>
                  </a:cubicBezTo>
                  <a:cubicBezTo>
                    <a:pt x="3004" y="431"/>
                    <a:pt x="3033" y="392"/>
                    <a:pt x="3047" y="370"/>
                  </a:cubicBezTo>
                  <a:cubicBezTo>
                    <a:pt x="2660" y="129"/>
                    <a:pt x="2061" y="1"/>
                    <a:pt x="14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
            <p:cNvSpPr/>
            <p:nvPr/>
          </p:nvSpPr>
          <p:spPr>
            <a:xfrm>
              <a:off x="5713125" y="4192150"/>
              <a:ext cx="27075" cy="67075"/>
            </a:xfrm>
            <a:custGeom>
              <a:rect b="b" l="l" r="r" t="t"/>
              <a:pathLst>
                <a:path extrusionOk="0" h="2683" w="1083">
                  <a:moveTo>
                    <a:pt x="0" y="0"/>
                  </a:moveTo>
                  <a:cubicBezTo>
                    <a:pt x="361" y="893"/>
                    <a:pt x="722" y="1790"/>
                    <a:pt x="1083" y="2682"/>
                  </a:cubicBezTo>
                  <a:cubicBezTo>
                    <a:pt x="907" y="1711"/>
                    <a:pt x="582" y="801"/>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
            <p:cNvSpPr/>
            <p:nvPr/>
          </p:nvSpPr>
          <p:spPr>
            <a:xfrm>
              <a:off x="5651975" y="4206075"/>
              <a:ext cx="19375" cy="63600"/>
            </a:xfrm>
            <a:custGeom>
              <a:rect b="b" l="l" r="r" t="t"/>
              <a:pathLst>
                <a:path extrusionOk="0" h="2544" w="775">
                  <a:moveTo>
                    <a:pt x="186" y="0"/>
                  </a:moveTo>
                  <a:cubicBezTo>
                    <a:pt x="0" y="822"/>
                    <a:pt x="221" y="2061"/>
                    <a:pt x="775" y="2543"/>
                  </a:cubicBezTo>
                  <a:cubicBezTo>
                    <a:pt x="628" y="2118"/>
                    <a:pt x="457" y="1729"/>
                    <a:pt x="361" y="1319"/>
                  </a:cubicBezTo>
                  <a:cubicBezTo>
                    <a:pt x="264" y="915"/>
                    <a:pt x="246" y="493"/>
                    <a:pt x="1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
            <p:cNvSpPr/>
            <p:nvPr/>
          </p:nvSpPr>
          <p:spPr>
            <a:xfrm>
              <a:off x="5645450" y="4004125"/>
              <a:ext cx="41275" cy="30925"/>
            </a:xfrm>
            <a:custGeom>
              <a:rect b="b" l="l" r="r" t="t"/>
              <a:pathLst>
                <a:path extrusionOk="0" h="1237" w="1651">
                  <a:moveTo>
                    <a:pt x="1" y="0"/>
                  </a:moveTo>
                  <a:cubicBezTo>
                    <a:pt x="347" y="779"/>
                    <a:pt x="932" y="1215"/>
                    <a:pt x="1651" y="1236"/>
                  </a:cubicBezTo>
                  <a:cubicBezTo>
                    <a:pt x="1390" y="1086"/>
                    <a:pt x="1183" y="989"/>
                    <a:pt x="993" y="857"/>
                  </a:cubicBezTo>
                  <a:cubicBezTo>
                    <a:pt x="811" y="736"/>
                    <a:pt x="650" y="579"/>
                    <a:pt x="482" y="436"/>
                  </a:cubicBezTo>
                  <a:cubicBezTo>
                    <a:pt x="322" y="293"/>
                    <a:pt x="161" y="1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
            <p:cNvSpPr/>
            <p:nvPr/>
          </p:nvSpPr>
          <p:spPr>
            <a:xfrm>
              <a:off x="5678825" y="4216000"/>
              <a:ext cx="21025" cy="54125"/>
            </a:xfrm>
            <a:custGeom>
              <a:rect b="b" l="l" r="r" t="t"/>
              <a:pathLst>
                <a:path extrusionOk="0" h="2165" w="841">
                  <a:moveTo>
                    <a:pt x="190" y="0"/>
                  </a:moveTo>
                  <a:lnTo>
                    <a:pt x="190" y="0"/>
                  </a:lnTo>
                  <a:cubicBezTo>
                    <a:pt x="1" y="922"/>
                    <a:pt x="322" y="1571"/>
                    <a:pt x="840" y="2164"/>
                  </a:cubicBezTo>
                  <a:cubicBezTo>
                    <a:pt x="805" y="1797"/>
                    <a:pt x="522" y="1528"/>
                    <a:pt x="433" y="1182"/>
                  </a:cubicBezTo>
                  <a:cubicBezTo>
                    <a:pt x="347" y="828"/>
                    <a:pt x="286" y="464"/>
                    <a:pt x="1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
            <p:cNvSpPr/>
            <p:nvPr/>
          </p:nvSpPr>
          <p:spPr>
            <a:xfrm>
              <a:off x="5700800" y="4202850"/>
              <a:ext cx="19050" cy="61175"/>
            </a:xfrm>
            <a:custGeom>
              <a:rect b="b" l="l" r="r" t="t"/>
              <a:pathLst>
                <a:path extrusionOk="0" h="2447" w="762">
                  <a:moveTo>
                    <a:pt x="0" y="1"/>
                  </a:moveTo>
                  <a:lnTo>
                    <a:pt x="0" y="1"/>
                  </a:lnTo>
                  <a:cubicBezTo>
                    <a:pt x="86" y="830"/>
                    <a:pt x="411" y="1590"/>
                    <a:pt x="683" y="2447"/>
                  </a:cubicBezTo>
                  <a:cubicBezTo>
                    <a:pt x="722" y="2323"/>
                    <a:pt x="762" y="2269"/>
                    <a:pt x="750" y="2233"/>
                  </a:cubicBezTo>
                  <a:cubicBezTo>
                    <a:pt x="504" y="1490"/>
                    <a:pt x="251" y="747"/>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
            <p:cNvSpPr/>
            <p:nvPr/>
          </p:nvSpPr>
          <p:spPr>
            <a:xfrm>
              <a:off x="5734300" y="4026800"/>
              <a:ext cx="49725" cy="36800"/>
            </a:xfrm>
            <a:custGeom>
              <a:rect b="b" l="l" r="r" t="t"/>
              <a:pathLst>
                <a:path extrusionOk="0" h="1472" w="1989">
                  <a:moveTo>
                    <a:pt x="7" y="1"/>
                  </a:moveTo>
                  <a:lnTo>
                    <a:pt x="0" y="11"/>
                  </a:lnTo>
                  <a:cubicBezTo>
                    <a:pt x="7" y="15"/>
                    <a:pt x="15" y="19"/>
                    <a:pt x="22" y="22"/>
                  </a:cubicBezTo>
                  <a:lnTo>
                    <a:pt x="22" y="22"/>
                  </a:lnTo>
                  <a:cubicBezTo>
                    <a:pt x="17" y="15"/>
                    <a:pt x="12" y="8"/>
                    <a:pt x="7" y="1"/>
                  </a:cubicBezTo>
                  <a:close/>
                  <a:moveTo>
                    <a:pt x="22" y="22"/>
                  </a:moveTo>
                  <a:cubicBezTo>
                    <a:pt x="687" y="954"/>
                    <a:pt x="1244" y="1376"/>
                    <a:pt x="1989" y="1472"/>
                  </a:cubicBezTo>
                  <a:cubicBezTo>
                    <a:pt x="1850" y="1379"/>
                    <a:pt x="1757" y="1308"/>
                    <a:pt x="1654" y="1254"/>
                  </a:cubicBezTo>
                  <a:cubicBezTo>
                    <a:pt x="1114" y="975"/>
                    <a:pt x="628" y="636"/>
                    <a:pt x="250" y="151"/>
                  </a:cubicBezTo>
                  <a:cubicBezTo>
                    <a:pt x="201" y="85"/>
                    <a:pt x="104" y="61"/>
                    <a:pt x="22" y="2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
            <p:cNvSpPr/>
            <p:nvPr/>
          </p:nvSpPr>
          <p:spPr>
            <a:xfrm>
              <a:off x="5632225" y="4210900"/>
              <a:ext cx="13875" cy="58850"/>
            </a:xfrm>
            <a:custGeom>
              <a:rect b="b" l="l" r="r" t="t"/>
              <a:pathLst>
                <a:path extrusionOk="0" h="2354" w="555">
                  <a:moveTo>
                    <a:pt x="230" y="0"/>
                  </a:moveTo>
                  <a:lnTo>
                    <a:pt x="230" y="0"/>
                  </a:lnTo>
                  <a:cubicBezTo>
                    <a:pt x="93" y="814"/>
                    <a:pt x="1" y="1629"/>
                    <a:pt x="554" y="2354"/>
                  </a:cubicBezTo>
                  <a:cubicBezTo>
                    <a:pt x="258" y="1597"/>
                    <a:pt x="251" y="801"/>
                    <a:pt x="23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
            <p:cNvSpPr/>
            <p:nvPr/>
          </p:nvSpPr>
          <p:spPr>
            <a:xfrm>
              <a:off x="5594475" y="4193400"/>
              <a:ext cx="7950" cy="48950"/>
            </a:xfrm>
            <a:custGeom>
              <a:rect b="b" l="l" r="r" t="t"/>
              <a:pathLst>
                <a:path extrusionOk="0" h="1958" w="318">
                  <a:moveTo>
                    <a:pt x="222" y="1"/>
                  </a:moveTo>
                  <a:lnTo>
                    <a:pt x="222" y="1"/>
                  </a:lnTo>
                  <a:cubicBezTo>
                    <a:pt x="36" y="558"/>
                    <a:pt x="1" y="1129"/>
                    <a:pt x="151" y="1704"/>
                  </a:cubicBezTo>
                  <a:cubicBezTo>
                    <a:pt x="172" y="1796"/>
                    <a:pt x="261" y="1872"/>
                    <a:pt x="318" y="1958"/>
                  </a:cubicBezTo>
                  <a:cubicBezTo>
                    <a:pt x="175" y="1297"/>
                    <a:pt x="182" y="654"/>
                    <a:pt x="22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
            <p:cNvSpPr/>
            <p:nvPr/>
          </p:nvSpPr>
          <p:spPr>
            <a:xfrm>
              <a:off x="5616150" y="3906700"/>
              <a:ext cx="37275" cy="32900"/>
            </a:xfrm>
            <a:custGeom>
              <a:rect b="b" l="l" r="r" t="t"/>
              <a:pathLst>
                <a:path extrusionOk="0" h="1316" w="1491">
                  <a:moveTo>
                    <a:pt x="1" y="1"/>
                  </a:moveTo>
                  <a:lnTo>
                    <a:pt x="1" y="1"/>
                  </a:lnTo>
                  <a:cubicBezTo>
                    <a:pt x="365" y="587"/>
                    <a:pt x="808" y="1087"/>
                    <a:pt x="1491" y="1316"/>
                  </a:cubicBezTo>
                  <a:cubicBezTo>
                    <a:pt x="993" y="876"/>
                    <a:pt x="497" y="44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
            <p:cNvSpPr/>
            <p:nvPr/>
          </p:nvSpPr>
          <p:spPr>
            <a:xfrm>
              <a:off x="5619200" y="3925725"/>
              <a:ext cx="30900" cy="29950"/>
            </a:xfrm>
            <a:custGeom>
              <a:rect b="b" l="l" r="r" t="t"/>
              <a:pathLst>
                <a:path extrusionOk="0" h="1198" w="1236">
                  <a:moveTo>
                    <a:pt x="1" y="1"/>
                  </a:moveTo>
                  <a:lnTo>
                    <a:pt x="1" y="1"/>
                  </a:lnTo>
                  <a:cubicBezTo>
                    <a:pt x="143" y="583"/>
                    <a:pt x="668" y="1094"/>
                    <a:pt x="1236" y="1197"/>
                  </a:cubicBezTo>
                  <a:cubicBezTo>
                    <a:pt x="811" y="783"/>
                    <a:pt x="411" y="397"/>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
            <p:cNvSpPr/>
            <p:nvPr/>
          </p:nvSpPr>
          <p:spPr>
            <a:xfrm>
              <a:off x="5608400" y="4180175"/>
              <a:ext cx="8775" cy="47625"/>
            </a:xfrm>
            <a:custGeom>
              <a:rect b="b" l="l" r="r" t="t"/>
              <a:pathLst>
                <a:path extrusionOk="0" h="1905" w="351">
                  <a:moveTo>
                    <a:pt x="286" y="1"/>
                  </a:moveTo>
                  <a:lnTo>
                    <a:pt x="286" y="1"/>
                  </a:lnTo>
                  <a:cubicBezTo>
                    <a:pt x="179" y="633"/>
                    <a:pt x="1" y="1258"/>
                    <a:pt x="186" y="1905"/>
                  </a:cubicBezTo>
                  <a:cubicBezTo>
                    <a:pt x="265" y="1272"/>
                    <a:pt x="350" y="640"/>
                    <a:pt x="2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
            <p:cNvSpPr/>
            <p:nvPr/>
          </p:nvSpPr>
          <p:spPr>
            <a:xfrm>
              <a:off x="5680075" y="3991450"/>
              <a:ext cx="44150" cy="27775"/>
            </a:xfrm>
            <a:custGeom>
              <a:rect b="b" l="l" r="r" t="t"/>
              <a:pathLst>
                <a:path extrusionOk="0" h="1111" w="1766">
                  <a:moveTo>
                    <a:pt x="1" y="1"/>
                  </a:moveTo>
                  <a:lnTo>
                    <a:pt x="1" y="1"/>
                  </a:lnTo>
                  <a:cubicBezTo>
                    <a:pt x="73" y="79"/>
                    <a:pt x="104" y="133"/>
                    <a:pt x="151" y="164"/>
                  </a:cubicBezTo>
                  <a:cubicBezTo>
                    <a:pt x="612" y="457"/>
                    <a:pt x="1072" y="751"/>
                    <a:pt x="1537" y="1036"/>
                  </a:cubicBezTo>
                  <a:cubicBezTo>
                    <a:pt x="1598" y="1071"/>
                    <a:pt x="1673" y="1078"/>
                    <a:pt x="1743" y="1094"/>
                  </a:cubicBezTo>
                  <a:lnTo>
                    <a:pt x="1743" y="1094"/>
                  </a:lnTo>
                  <a:cubicBezTo>
                    <a:pt x="1326" y="655"/>
                    <a:pt x="481" y="106"/>
                    <a:pt x="1" y="1"/>
                  </a:cubicBezTo>
                  <a:close/>
                  <a:moveTo>
                    <a:pt x="1743" y="1094"/>
                  </a:moveTo>
                  <a:cubicBezTo>
                    <a:pt x="1748" y="1100"/>
                    <a:pt x="1753" y="1105"/>
                    <a:pt x="1758" y="1111"/>
                  </a:cubicBezTo>
                  <a:lnTo>
                    <a:pt x="1765" y="1100"/>
                  </a:lnTo>
                  <a:cubicBezTo>
                    <a:pt x="1758" y="1098"/>
                    <a:pt x="1750" y="1096"/>
                    <a:pt x="1743" y="109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
            <p:cNvSpPr/>
            <p:nvPr/>
          </p:nvSpPr>
          <p:spPr>
            <a:xfrm>
              <a:off x="5734625" y="4198850"/>
              <a:ext cx="19050" cy="53850"/>
            </a:xfrm>
            <a:custGeom>
              <a:rect b="b" l="l" r="r" t="t"/>
              <a:pathLst>
                <a:path extrusionOk="0" h="2154" w="762">
                  <a:moveTo>
                    <a:pt x="12" y="1"/>
                  </a:moveTo>
                  <a:lnTo>
                    <a:pt x="1" y="19"/>
                  </a:lnTo>
                  <a:cubicBezTo>
                    <a:pt x="7" y="23"/>
                    <a:pt x="14" y="28"/>
                    <a:pt x="21" y="32"/>
                  </a:cubicBezTo>
                  <a:lnTo>
                    <a:pt x="21" y="32"/>
                  </a:lnTo>
                  <a:cubicBezTo>
                    <a:pt x="18" y="22"/>
                    <a:pt x="15" y="11"/>
                    <a:pt x="12" y="1"/>
                  </a:cubicBezTo>
                  <a:close/>
                  <a:moveTo>
                    <a:pt x="21" y="32"/>
                  </a:moveTo>
                  <a:lnTo>
                    <a:pt x="21" y="32"/>
                  </a:lnTo>
                  <a:cubicBezTo>
                    <a:pt x="214" y="675"/>
                    <a:pt x="404" y="1322"/>
                    <a:pt x="604" y="1964"/>
                  </a:cubicBezTo>
                  <a:cubicBezTo>
                    <a:pt x="625" y="2029"/>
                    <a:pt x="699" y="2077"/>
                    <a:pt x="753" y="2131"/>
                  </a:cubicBezTo>
                  <a:lnTo>
                    <a:pt x="753" y="2131"/>
                  </a:lnTo>
                  <a:cubicBezTo>
                    <a:pt x="716" y="1415"/>
                    <a:pt x="423" y="775"/>
                    <a:pt x="141" y="133"/>
                  </a:cubicBezTo>
                  <a:cubicBezTo>
                    <a:pt x="122" y="89"/>
                    <a:pt x="68" y="62"/>
                    <a:pt x="21" y="32"/>
                  </a:cubicBezTo>
                  <a:close/>
                  <a:moveTo>
                    <a:pt x="753" y="2131"/>
                  </a:moveTo>
                  <a:cubicBezTo>
                    <a:pt x="754" y="2138"/>
                    <a:pt x="754" y="2146"/>
                    <a:pt x="754" y="2154"/>
                  </a:cubicBezTo>
                  <a:lnTo>
                    <a:pt x="762" y="2140"/>
                  </a:lnTo>
                  <a:cubicBezTo>
                    <a:pt x="759" y="2137"/>
                    <a:pt x="756" y="2134"/>
                    <a:pt x="753" y="213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
            <p:cNvSpPr/>
            <p:nvPr/>
          </p:nvSpPr>
          <p:spPr>
            <a:xfrm>
              <a:off x="5627325" y="4059200"/>
              <a:ext cx="10825" cy="45850"/>
            </a:xfrm>
            <a:custGeom>
              <a:rect b="b" l="l" r="r" t="t"/>
              <a:pathLst>
                <a:path extrusionOk="0" h="1834" w="433">
                  <a:moveTo>
                    <a:pt x="0" y="1"/>
                  </a:moveTo>
                  <a:cubicBezTo>
                    <a:pt x="111" y="665"/>
                    <a:pt x="204" y="1229"/>
                    <a:pt x="304" y="1794"/>
                  </a:cubicBezTo>
                  <a:cubicBezTo>
                    <a:pt x="307" y="1808"/>
                    <a:pt x="361" y="1815"/>
                    <a:pt x="414" y="1833"/>
                  </a:cubicBezTo>
                  <a:cubicBezTo>
                    <a:pt x="432" y="1215"/>
                    <a:pt x="332" y="637"/>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
            <p:cNvSpPr/>
            <p:nvPr/>
          </p:nvSpPr>
          <p:spPr>
            <a:xfrm>
              <a:off x="5580625" y="4208675"/>
              <a:ext cx="8700" cy="30375"/>
            </a:xfrm>
            <a:custGeom>
              <a:rect b="b" l="l" r="r" t="t"/>
              <a:pathLst>
                <a:path extrusionOk="0" h="1215" w="348">
                  <a:moveTo>
                    <a:pt x="268" y="0"/>
                  </a:moveTo>
                  <a:cubicBezTo>
                    <a:pt x="197" y="22"/>
                    <a:pt x="169" y="33"/>
                    <a:pt x="136" y="40"/>
                  </a:cubicBezTo>
                  <a:cubicBezTo>
                    <a:pt x="93" y="50"/>
                    <a:pt x="47" y="61"/>
                    <a:pt x="1" y="71"/>
                  </a:cubicBezTo>
                  <a:cubicBezTo>
                    <a:pt x="79" y="465"/>
                    <a:pt x="154" y="839"/>
                    <a:pt x="229" y="1215"/>
                  </a:cubicBezTo>
                  <a:cubicBezTo>
                    <a:pt x="268" y="1203"/>
                    <a:pt x="308" y="1197"/>
                    <a:pt x="347" y="1185"/>
                  </a:cubicBezTo>
                  <a:cubicBezTo>
                    <a:pt x="322" y="796"/>
                    <a:pt x="293" y="404"/>
                    <a:pt x="2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
            <p:cNvSpPr/>
            <p:nvPr/>
          </p:nvSpPr>
          <p:spPr>
            <a:xfrm>
              <a:off x="5529925" y="4082075"/>
              <a:ext cx="12875" cy="38850"/>
            </a:xfrm>
            <a:custGeom>
              <a:rect b="b" l="l" r="r" t="t"/>
              <a:pathLst>
                <a:path extrusionOk="0" h="1554" w="515">
                  <a:moveTo>
                    <a:pt x="440" y="0"/>
                  </a:moveTo>
                  <a:cubicBezTo>
                    <a:pt x="286" y="543"/>
                    <a:pt x="147" y="1032"/>
                    <a:pt x="0" y="1553"/>
                  </a:cubicBezTo>
                  <a:cubicBezTo>
                    <a:pt x="336" y="1161"/>
                    <a:pt x="514" y="546"/>
                    <a:pt x="4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
            <p:cNvSpPr/>
            <p:nvPr/>
          </p:nvSpPr>
          <p:spPr>
            <a:xfrm>
              <a:off x="5766850" y="4179475"/>
              <a:ext cx="12475" cy="29225"/>
            </a:xfrm>
            <a:custGeom>
              <a:rect b="b" l="l" r="r" t="t"/>
              <a:pathLst>
                <a:path extrusionOk="0" h="1169" w="499">
                  <a:moveTo>
                    <a:pt x="1" y="1"/>
                  </a:moveTo>
                  <a:lnTo>
                    <a:pt x="1" y="1"/>
                  </a:lnTo>
                  <a:cubicBezTo>
                    <a:pt x="112" y="375"/>
                    <a:pt x="220" y="729"/>
                    <a:pt x="352" y="1168"/>
                  </a:cubicBezTo>
                  <a:cubicBezTo>
                    <a:pt x="498" y="639"/>
                    <a:pt x="376" y="268"/>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
            <p:cNvSpPr/>
            <p:nvPr/>
          </p:nvSpPr>
          <p:spPr>
            <a:xfrm>
              <a:off x="5751775" y="4171250"/>
              <a:ext cx="14400" cy="40400"/>
            </a:xfrm>
            <a:custGeom>
              <a:rect b="b" l="l" r="r" t="t"/>
              <a:pathLst>
                <a:path extrusionOk="0" h="1616" w="576">
                  <a:moveTo>
                    <a:pt x="1" y="1"/>
                  </a:moveTo>
                  <a:lnTo>
                    <a:pt x="1" y="1"/>
                  </a:lnTo>
                  <a:cubicBezTo>
                    <a:pt x="208" y="579"/>
                    <a:pt x="394" y="1097"/>
                    <a:pt x="576" y="1615"/>
                  </a:cubicBezTo>
                  <a:cubicBezTo>
                    <a:pt x="540" y="1051"/>
                    <a:pt x="390" y="51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
            <p:cNvSpPr/>
            <p:nvPr/>
          </p:nvSpPr>
          <p:spPr>
            <a:xfrm>
              <a:off x="5669725" y="4237775"/>
              <a:ext cx="16375" cy="29675"/>
            </a:xfrm>
            <a:custGeom>
              <a:rect b="b" l="l" r="r" t="t"/>
              <a:pathLst>
                <a:path extrusionOk="0" h="1187" w="655">
                  <a:moveTo>
                    <a:pt x="1" y="0"/>
                  </a:moveTo>
                  <a:cubicBezTo>
                    <a:pt x="108" y="547"/>
                    <a:pt x="236" y="954"/>
                    <a:pt x="655" y="1186"/>
                  </a:cubicBezTo>
                  <a:cubicBezTo>
                    <a:pt x="454" y="825"/>
                    <a:pt x="254" y="461"/>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
            <p:cNvSpPr/>
            <p:nvPr/>
          </p:nvSpPr>
          <p:spPr>
            <a:xfrm>
              <a:off x="5652500" y="4025375"/>
              <a:ext cx="23675" cy="20750"/>
            </a:xfrm>
            <a:custGeom>
              <a:rect b="b" l="l" r="r" t="t"/>
              <a:pathLst>
                <a:path extrusionOk="0" h="830" w="947">
                  <a:moveTo>
                    <a:pt x="1" y="0"/>
                  </a:moveTo>
                  <a:cubicBezTo>
                    <a:pt x="304" y="504"/>
                    <a:pt x="533" y="686"/>
                    <a:pt x="947" y="829"/>
                  </a:cubicBezTo>
                  <a:cubicBezTo>
                    <a:pt x="601" y="525"/>
                    <a:pt x="301" y="26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
            <p:cNvSpPr/>
            <p:nvPr/>
          </p:nvSpPr>
          <p:spPr>
            <a:xfrm>
              <a:off x="5750700" y="4205275"/>
              <a:ext cx="10575" cy="21100"/>
            </a:xfrm>
            <a:custGeom>
              <a:rect b="b" l="l" r="r" t="t"/>
              <a:pathLst>
                <a:path extrusionOk="0" h="844" w="423">
                  <a:moveTo>
                    <a:pt x="1" y="1"/>
                  </a:moveTo>
                  <a:cubicBezTo>
                    <a:pt x="44" y="136"/>
                    <a:pt x="83" y="276"/>
                    <a:pt x="126" y="411"/>
                  </a:cubicBezTo>
                  <a:cubicBezTo>
                    <a:pt x="176" y="558"/>
                    <a:pt x="230" y="700"/>
                    <a:pt x="279" y="843"/>
                  </a:cubicBezTo>
                  <a:cubicBezTo>
                    <a:pt x="422" y="475"/>
                    <a:pt x="147" y="26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
            <p:cNvSpPr/>
            <p:nvPr/>
          </p:nvSpPr>
          <p:spPr>
            <a:xfrm>
              <a:off x="5616000" y="4055450"/>
              <a:ext cx="6775" cy="27875"/>
            </a:xfrm>
            <a:custGeom>
              <a:rect b="b" l="l" r="r" t="t"/>
              <a:pathLst>
                <a:path extrusionOk="0" h="1115" w="271">
                  <a:moveTo>
                    <a:pt x="4" y="1"/>
                  </a:moveTo>
                  <a:lnTo>
                    <a:pt x="4" y="1"/>
                  </a:lnTo>
                  <a:cubicBezTo>
                    <a:pt x="0" y="494"/>
                    <a:pt x="64" y="779"/>
                    <a:pt x="271" y="1115"/>
                  </a:cubicBezTo>
                  <a:cubicBezTo>
                    <a:pt x="267" y="676"/>
                    <a:pt x="182" y="350"/>
                    <a:pt x="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
            <p:cNvSpPr/>
            <p:nvPr/>
          </p:nvSpPr>
          <p:spPr>
            <a:xfrm>
              <a:off x="5620525" y="4230550"/>
              <a:ext cx="8525" cy="27425"/>
            </a:xfrm>
            <a:custGeom>
              <a:rect b="b" l="l" r="r" t="t"/>
              <a:pathLst>
                <a:path extrusionOk="0" h="1097" w="341">
                  <a:moveTo>
                    <a:pt x="104" y="0"/>
                  </a:moveTo>
                  <a:cubicBezTo>
                    <a:pt x="1" y="475"/>
                    <a:pt x="119" y="808"/>
                    <a:pt x="340" y="1096"/>
                  </a:cubicBezTo>
                  <a:cubicBezTo>
                    <a:pt x="269" y="760"/>
                    <a:pt x="197" y="425"/>
                    <a:pt x="1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
            <p:cNvSpPr/>
            <p:nvPr/>
          </p:nvSpPr>
          <p:spPr>
            <a:xfrm>
              <a:off x="5658300" y="4045550"/>
              <a:ext cx="15825" cy="14050"/>
            </a:xfrm>
            <a:custGeom>
              <a:rect b="b" l="l" r="r" t="t"/>
              <a:pathLst>
                <a:path extrusionOk="0" h="562" w="633">
                  <a:moveTo>
                    <a:pt x="1" y="1"/>
                  </a:moveTo>
                  <a:lnTo>
                    <a:pt x="1" y="1"/>
                  </a:lnTo>
                  <a:cubicBezTo>
                    <a:pt x="79" y="314"/>
                    <a:pt x="322" y="440"/>
                    <a:pt x="565" y="561"/>
                  </a:cubicBezTo>
                  <a:cubicBezTo>
                    <a:pt x="590" y="529"/>
                    <a:pt x="611" y="497"/>
                    <a:pt x="633" y="461"/>
                  </a:cubicBezTo>
                  <a:cubicBezTo>
                    <a:pt x="422" y="308"/>
                    <a:pt x="212" y="154"/>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
            <p:cNvSpPr/>
            <p:nvPr/>
          </p:nvSpPr>
          <p:spPr>
            <a:xfrm>
              <a:off x="5723050" y="4182150"/>
              <a:ext cx="11875" cy="17175"/>
            </a:xfrm>
            <a:custGeom>
              <a:rect b="b" l="l" r="r" t="t"/>
              <a:pathLst>
                <a:path extrusionOk="0" h="687" w="475">
                  <a:moveTo>
                    <a:pt x="0" y="1"/>
                  </a:moveTo>
                  <a:lnTo>
                    <a:pt x="0" y="1"/>
                  </a:lnTo>
                  <a:cubicBezTo>
                    <a:pt x="71" y="225"/>
                    <a:pt x="172" y="436"/>
                    <a:pt x="289" y="636"/>
                  </a:cubicBezTo>
                  <a:cubicBezTo>
                    <a:pt x="309" y="666"/>
                    <a:pt x="393" y="659"/>
                    <a:pt x="457" y="666"/>
                  </a:cubicBezTo>
                  <a:lnTo>
                    <a:pt x="457" y="666"/>
                  </a:lnTo>
                  <a:cubicBezTo>
                    <a:pt x="367" y="403"/>
                    <a:pt x="219" y="181"/>
                    <a:pt x="0" y="1"/>
                  </a:cubicBezTo>
                  <a:close/>
                  <a:moveTo>
                    <a:pt x="457" y="666"/>
                  </a:moveTo>
                  <a:cubicBezTo>
                    <a:pt x="459" y="673"/>
                    <a:pt x="462" y="680"/>
                    <a:pt x="464" y="687"/>
                  </a:cubicBezTo>
                  <a:lnTo>
                    <a:pt x="475" y="669"/>
                  </a:lnTo>
                  <a:cubicBezTo>
                    <a:pt x="469" y="668"/>
                    <a:pt x="463" y="667"/>
                    <a:pt x="457" y="66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
            <p:cNvSpPr/>
            <p:nvPr/>
          </p:nvSpPr>
          <p:spPr>
            <a:xfrm>
              <a:off x="5520175" y="4087775"/>
              <a:ext cx="8875" cy="22350"/>
            </a:xfrm>
            <a:custGeom>
              <a:rect b="b" l="l" r="r" t="t"/>
              <a:pathLst>
                <a:path extrusionOk="0" h="894" w="355">
                  <a:moveTo>
                    <a:pt x="251" y="0"/>
                  </a:moveTo>
                  <a:cubicBezTo>
                    <a:pt x="148" y="361"/>
                    <a:pt x="72" y="611"/>
                    <a:pt x="1" y="865"/>
                  </a:cubicBezTo>
                  <a:cubicBezTo>
                    <a:pt x="44" y="875"/>
                    <a:pt x="90" y="887"/>
                    <a:pt x="133" y="893"/>
                  </a:cubicBezTo>
                  <a:cubicBezTo>
                    <a:pt x="183" y="636"/>
                    <a:pt x="354" y="404"/>
                    <a:pt x="25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
            <p:cNvSpPr/>
            <p:nvPr/>
          </p:nvSpPr>
          <p:spPr>
            <a:xfrm>
              <a:off x="5648475" y="4240550"/>
              <a:ext cx="5575" cy="16975"/>
            </a:xfrm>
            <a:custGeom>
              <a:rect b="b" l="l" r="r" t="t"/>
              <a:pathLst>
                <a:path extrusionOk="0" h="679" w="223">
                  <a:moveTo>
                    <a:pt x="58" y="0"/>
                  </a:moveTo>
                  <a:cubicBezTo>
                    <a:pt x="12" y="304"/>
                    <a:pt x="0" y="515"/>
                    <a:pt x="204" y="678"/>
                  </a:cubicBezTo>
                  <a:cubicBezTo>
                    <a:pt x="222" y="464"/>
                    <a:pt x="204" y="258"/>
                    <a:pt x="5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
            <p:cNvSpPr/>
            <p:nvPr/>
          </p:nvSpPr>
          <p:spPr>
            <a:xfrm>
              <a:off x="5603125" y="4053400"/>
              <a:ext cx="8325" cy="23250"/>
            </a:xfrm>
            <a:custGeom>
              <a:rect b="b" l="l" r="r" t="t"/>
              <a:pathLst>
                <a:path extrusionOk="0" h="930" w="333">
                  <a:moveTo>
                    <a:pt x="111" y="0"/>
                  </a:moveTo>
                  <a:cubicBezTo>
                    <a:pt x="75" y="12"/>
                    <a:pt x="36" y="18"/>
                    <a:pt x="1" y="30"/>
                  </a:cubicBezTo>
                  <a:cubicBezTo>
                    <a:pt x="105" y="330"/>
                    <a:pt x="108" y="665"/>
                    <a:pt x="333" y="930"/>
                  </a:cubicBezTo>
                  <a:cubicBezTo>
                    <a:pt x="333" y="790"/>
                    <a:pt x="308" y="658"/>
                    <a:pt x="272" y="529"/>
                  </a:cubicBezTo>
                  <a:cubicBezTo>
                    <a:pt x="222" y="354"/>
                    <a:pt x="165" y="180"/>
                    <a:pt x="11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
            <p:cNvSpPr/>
            <p:nvPr/>
          </p:nvSpPr>
          <p:spPr>
            <a:xfrm>
              <a:off x="5666250" y="4204650"/>
              <a:ext cx="5650" cy="20475"/>
            </a:xfrm>
            <a:custGeom>
              <a:rect b="b" l="l" r="r" t="t"/>
              <a:pathLst>
                <a:path extrusionOk="0" h="819" w="226">
                  <a:moveTo>
                    <a:pt x="225" y="1"/>
                  </a:moveTo>
                  <a:cubicBezTo>
                    <a:pt x="183" y="1"/>
                    <a:pt x="136" y="4"/>
                    <a:pt x="93" y="8"/>
                  </a:cubicBezTo>
                  <a:cubicBezTo>
                    <a:pt x="122" y="243"/>
                    <a:pt x="1" y="482"/>
                    <a:pt x="225" y="818"/>
                  </a:cubicBezTo>
                  <a:lnTo>
                    <a:pt x="225"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
            <p:cNvSpPr/>
            <p:nvPr/>
          </p:nvSpPr>
          <p:spPr>
            <a:xfrm>
              <a:off x="5592050" y="4050800"/>
              <a:ext cx="4925" cy="15475"/>
            </a:xfrm>
            <a:custGeom>
              <a:rect b="b" l="l" r="r" t="t"/>
              <a:pathLst>
                <a:path extrusionOk="0" h="619" w="197">
                  <a:moveTo>
                    <a:pt x="1" y="1"/>
                  </a:moveTo>
                  <a:lnTo>
                    <a:pt x="1" y="1"/>
                  </a:lnTo>
                  <a:cubicBezTo>
                    <a:pt x="4" y="140"/>
                    <a:pt x="29" y="269"/>
                    <a:pt x="68" y="398"/>
                  </a:cubicBezTo>
                  <a:cubicBezTo>
                    <a:pt x="93" y="472"/>
                    <a:pt x="136" y="544"/>
                    <a:pt x="172" y="619"/>
                  </a:cubicBezTo>
                  <a:cubicBezTo>
                    <a:pt x="190" y="386"/>
                    <a:pt x="197" y="162"/>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
            <p:cNvSpPr/>
            <p:nvPr/>
          </p:nvSpPr>
          <p:spPr>
            <a:xfrm>
              <a:off x="5724000" y="4018950"/>
              <a:ext cx="10475" cy="8150"/>
            </a:xfrm>
            <a:custGeom>
              <a:rect b="b" l="l" r="r" t="t"/>
              <a:pathLst>
                <a:path extrusionOk="0" h="326" w="419">
                  <a:moveTo>
                    <a:pt x="8" y="0"/>
                  </a:moveTo>
                  <a:lnTo>
                    <a:pt x="1" y="11"/>
                  </a:lnTo>
                  <a:cubicBezTo>
                    <a:pt x="5" y="11"/>
                    <a:pt x="9" y="12"/>
                    <a:pt x="13" y="13"/>
                  </a:cubicBezTo>
                  <a:lnTo>
                    <a:pt x="13" y="13"/>
                  </a:lnTo>
                  <a:cubicBezTo>
                    <a:pt x="12" y="9"/>
                    <a:pt x="10" y="5"/>
                    <a:pt x="8" y="0"/>
                  </a:cubicBezTo>
                  <a:close/>
                  <a:moveTo>
                    <a:pt x="13" y="13"/>
                  </a:moveTo>
                  <a:cubicBezTo>
                    <a:pt x="85" y="193"/>
                    <a:pt x="224" y="279"/>
                    <a:pt x="407" y="313"/>
                  </a:cubicBezTo>
                  <a:lnTo>
                    <a:pt x="407" y="313"/>
                  </a:lnTo>
                  <a:cubicBezTo>
                    <a:pt x="332" y="143"/>
                    <a:pt x="192" y="50"/>
                    <a:pt x="13" y="13"/>
                  </a:cubicBezTo>
                  <a:close/>
                  <a:moveTo>
                    <a:pt x="407" y="313"/>
                  </a:moveTo>
                  <a:cubicBezTo>
                    <a:pt x="409" y="317"/>
                    <a:pt x="410" y="321"/>
                    <a:pt x="412" y="325"/>
                  </a:cubicBezTo>
                  <a:lnTo>
                    <a:pt x="419" y="315"/>
                  </a:lnTo>
                  <a:cubicBezTo>
                    <a:pt x="415" y="314"/>
                    <a:pt x="411" y="313"/>
                    <a:pt x="407" y="31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
            <p:cNvSpPr/>
            <p:nvPr/>
          </p:nvSpPr>
          <p:spPr>
            <a:xfrm>
              <a:off x="5912150" y="4019975"/>
              <a:ext cx="105350" cy="9000"/>
            </a:xfrm>
            <a:custGeom>
              <a:rect b="b" l="l" r="r" t="t"/>
              <a:pathLst>
                <a:path extrusionOk="0" h="360" w="4214">
                  <a:moveTo>
                    <a:pt x="1474" y="0"/>
                  </a:moveTo>
                  <a:cubicBezTo>
                    <a:pt x="1117" y="0"/>
                    <a:pt x="765" y="30"/>
                    <a:pt x="411" y="102"/>
                  </a:cubicBezTo>
                  <a:cubicBezTo>
                    <a:pt x="271" y="131"/>
                    <a:pt x="139" y="195"/>
                    <a:pt x="0" y="245"/>
                  </a:cubicBezTo>
                  <a:cubicBezTo>
                    <a:pt x="7" y="281"/>
                    <a:pt x="14" y="320"/>
                    <a:pt x="22" y="360"/>
                  </a:cubicBezTo>
                  <a:cubicBezTo>
                    <a:pt x="450" y="240"/>
                    <a:pt x="882" y="203"/>
                    <a:pt x="1316" y="203"/>
                  </a:cubicBezTo>
                  <a:cubicBezTo>
                    <a:pt x="1544" y="203"/>
                    <a:pt x="1773" y="213"/>
                    <a:pt x="2003" y="227"/>
                  </a:cubicBezTo>
                  <a:cubicBezTo>
                    <a:pt x="2318" y="247"/>
                    <a:pt x="2634" y="259"/>
                    <a:pt x="2950" y="259"/>
                  </a:cubicBezTo>
                  <a:cubicBezTo>
                    <a:pt x="3043" y="259"/>
                    <a:pt x="3135" y="258"/>
                    <a:pt x="3228" y="256"/>
                  </a:cubicBezTo>
                  <a:cubicBezTo>
                    <a:pt x="3557" y="245"/>
                    <a:pt x="3885" y="188"/>
                    <a:pt x="4214" y="149"/>
                  </a:cubicBezTo>
                  <a:cubicBezTo>
                    <a:pt x="4210" y="116"/>
                    <a:pt x="4207" y="81"/>
                    <a:pt x="4207" y="48"/>
                  </a:cubicBezTo>
                  <a:lnTo>
                    <a:pt x="3978" y="48"/>
                  </a:lnTo>
                  <a:cubicBezTo>
                    <a:pt x="3282" y="38"/>
                    <a:pt x="2582" y="52"/>
                    <a:pt x="1886" y="12"/>
                  </a:cubicBezTo>
                  <a:cubicBezTo>
                    <a:pt x="1748" y="5"/>
                    <a:pt x="1611" y="0"/>
                    <a:pt x="147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
            <p:cNvSpPr/>
            <p:nvPr/>
          </p:nvSpPr>
          <p:spPr>
            <a:xfrm>
              <a:off x="5923475" y="4088400"/>
              <a:ext cx="94925" cy="16825"/>
            </a:xfrm>
            <a:custGeom>
              <a:rect b="b" l="l" r="r" t="t"/>
              <a:pathLst>
                <a:path extrusionOk="0" h="673" w="3797">
                  <a:moveTo>
                    <a:pt x="3797" y="1"/>
                  </a:moveTo>
                  <a:cubicBezTo>
                    <a:pt x="2504" y="36"/>
                    <a:pt x="1232" y="237"/>
                    <a:pt x="1" y="672"/>
                  </a:cubicBezTo>
                  <a:cubicBezTo>
                    <a:pt x="1265" y="486"/>
                    <a:pt x="2532" y="304"/>
                    <a:pt x="3797" y="122"/>
                  </a:cubicBezTo>
                  <a:lnTo>
                    <a:pt x="3797"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
            <p:cNvSpPr/>
            <p:nvPr/>
          </p:nvSpPr>
          <p:spPr>
            <a:xfrm>
              <a:off x="5918825" y="3928575"/>
              <a:ext cx="73500" cy="48900"/>
            </a:xfrm>
            <a:custGeom>
              <a:rect b="b" l="l" r="r" t="t"/>
              <a:pathLst>
                <a:path extrusionOk="0" h="1956" w="2940">
                  <a:moveTo>
                    <a:pt x="2940" y="1"/>
                  </a:moveTo>
                  <a:cubicBezTo>
                    <a:pt x="2136" y="919"/>
                    <a:pt x="1304" y="1694"/>
                    <a:pt x="1" y="1929"/>
                  </a:cubicBezTo>
                  <a:cubicBezTo>
                    <a:pt x="104" y="1947"/>
                    <a:pt x="205" y="1956"/>
                    <a:pt x="305" y="1956"/>
                  </a:cubicBezTo>
                  <a:cubicBezTo>
                    <a:pt x="738" y="1956"/>
                    <a:pt x="1155" y="1791"/>
                    <a:pt x="1668" y="1458"/>
                  </a:cubicBezTo>
                  <a:cubicBezTo>
                    <a:pt x="2376" y="1001"/>
                    <a:pt x="2808" y="519"/>
                    <a:pt x="29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
            <p:cNvSpPr/>
            <p:nvPr/>
          </p:nvSpPr>
          <p:spPr>
            <a:xfrm>
              <a:off x="5840700" y="4184925"/>
              <a:ext cx="94050" cy="39525"/>
            </a:xfrm>
            <a:custGeom>
              <a:rect b="b" l="l" r="r" t="t"/>
              <a:pathLst>
                <a:path extrusionOk="0" h="1581" w="3762">
                  <a:moveTo>
                    <a:pt x="3761" y="0"/>
                  </a:moveTo>
                  <a:lnTo>
                    <a:pt x="3761" y="0"/>
                  </a:lnTo>
                  <a:cubicBezTo>
                    <a:pt x="3612" y="57"/>
                    <a:pt x="3561" y="68"/>
                    <a:pt x="3522" y="93"/>
                  </a:cubicBezTo>
                  <a:cubicBezTo>
                    <a:pt x="2615" y="693"/>
                    <a:pt x="1654" y="1158"/>
                    <a:pt x="587" y="1382"/>
                  </a:cubicBezTo>
                  <a:cubicBezTo>
                    <a:pt x="422" y="1415"/>
                    <a:pt x="269" y="1486"/>
                    <a:pt x="1" y="1578"/>
                  </a:cubicBezTo>
                  <a:cubicBezTo>
                    <a:pt x="29" y="1580"/>
                    <a:pt x="58" y="1581"/>
                    <a:pt x="88" y="1581"/>
                  </a:cubicBezTo>
                  <a:cubicBezTo>
                    <a:pt x="1035" y="1581"/>
                    <a:pt x="2899" y="775"/>
                    <a:pt x="37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
            <p:cNvSpPr/>
            <p:nvPr/>
          </p:nvSpPr>
          <p:spPr>
            <a:xfrm>
              <a:off x="5848575" y="3915800"/>
              <a:ext cx="8425" cy="73950"/>
            </a:xfrm>
            <a:custGeom>
              <a:rect b="b" l="l" r="r" t="t"/>
              <a:pathLst>
                <a:path extrusionOk="0" h="2958" w="337">
                  <a:moveTo>
                    <a:pt x="318" y="1"/>
                  </a:moveTo>
                  <a:cubicBezTo>
                    <a:pt x="40" y="490"/>
                    <a:pt x="7" y="1012"/>
                    <a:pt x="4" y="1540"/>
                  </a:cubicBezTo>
                  <a:cubicBezTo>
                    <a:pt x="0" y="2012"/>
                    <a:pt x="7" y="2483"/>
                    <a:pt x="7" y="2951"/>
                  </a:cubicBezTo>
                  <a:cubicBezTo>
                    <a:pt x="36" y="2955"/>
                    <a:pt x="61" y="2955"/>
                    <a:pt x="89" y="2958"/>
                  </a:cubicBezTo>
                  <a:cubicBezTo>
                    <a:pt x="129" y="2658"/>
                    <a:pt x="182" y="2358"/>
                    <a:pt x="208" y="2058"/>
                  </a:cubicBezTo>
                  <a:cubicBezTo>
                    <a:pt x="257" y="1466"/>
                    <a:pt x="293" y="869"/>
                    <a:pt x="328" y="273"/>
                  </a:cubicBezTo>
                  <a:cubicBezTo>
                    <a:pt x="336" y="184"/>
                    <a:pt x="321" y="94"/>
                    <a:pt x="3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
            <p:cNvSpPr/>
            <p:nvPr/>
          </p:nvSpPr>
          <p:spPr>
            <a:xfrm>
              <a:off x="5973750" y="4026825"/>
              <a:ext cx="81525" cy="10025"/>
            </a:xfrm>
            <a:custGeom>
              <a:rect b="b" l="l" r="r" t="t"/>
              <a:pathLst>
                <a:path extrusionOk="0" h="401" w="3261">
                  <a:moveTo>
                    <a:pt x="2872" y="1"/>
                  </a:moveTo>
                  <a:cubicBezTo>
                    <a:pt x="2722" y="1"/>
                    <a:pt x="2586" y="31"/>
                    <a:pt x="2450" y="50"/>
                  </a:cubicBezTo>
                  <a:cubicBezTo>
                    <a:pt x="1757" y="135"/>
                    <a:pt x="1064" y="221"/>
                    <a:pt x="371" y="307"/>
                  </a:cubicBezTo>
                  <a:cubicBezTo>
                    <a:pt x="246" y="321"/>
                    <a:pt x="125" y="343"/>
                    <a:pt x="0" y="360"/>
                  </a:cubicBezTo>
                  <a:cubicBezTo>
                    <a:pt x="249" y="388"/>
                    <a:pt x="497" y="400"/>
                    <a:pt x="744" y="400"/>
                  </a:cubicBezTo>
                  <a:cubicBezTo>
                    <a:pt x="1570" y="400"/>
                    <a:pt x="2392" y="259"/>
                    <a:pt x="3261" y="78"/>
                  </a:cubicBezTo>
                  <a:cubicBezTo>
                    <a:pt x="3118" y="20"/>
                    <a:pt x="2991" y="1"/>
                    <a:pt x="28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
            <p:cNvSpPr/>
            <p:nvPr/>
          </p:nvSpPr>
          <p:spPr>
            <a:xfrm>
              <a:off x="5930600" y="3896800"/>
              <a:ext cx="42350" cy="56200"/>
            </a:xfrm>
            <a:custGeom>
              <a:rect b="b" l="l" r="r" t="t"/>
              <a:pathLst>
                <a:path extrusionOk="0" h="2248" w="1694">
                  <a:moveTo>
                    <a:pt x="1651" y="1"/>
                  </a:moveTo>
                  <a:cubicBezTo>
                    <a:pt x="1405" y="433"/>
                    <a:pt x="1208" y="854"/>
                    <a:pt x="940" y="1219"/>
                  </a:cubicBezTo>
                  <a:cubicBezTo>
                    <a:pt x="672" y="1586"/>
                    <a:pt x="326" y="1897"/>
                    <a:pt x="1" y="2247"/>
                  </a:cubicBezTo>
                  <a:cubicBezTo>
                    <a:pt x="886" y="1854"/>
                    <a:pt x="1694" y="769"/>
                    <a:pt x="16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
            <p:cNvSpPr/>
            <p:nvPr/>
          </p:nvSpPr>
          <p:spPr>
            <a:xfrm>
              <a:off x="5912575" y="4131450"/>
              <a:ext cx="74400" cy="49300"/>
            </a:xfrm>
            <a:custGeom>
              <a:rect b="b" l="l" r="r" t="t"/>
              <a:pathLst>
                <a:path extrusionOk="0" h="1972" w="2976">
                  <a:moveTo>
                    <a:pt x="2975" y="0"/>
                  </a:moveTo>
                  <a:lnTo>
                    <a:pt x="2975" y="0"/>
                  </a:lnTo>
                  <a:cubicBezTo>
                    <a:pt x="2611" y="25"/>
                    <a:pt x="2329" y="261"/>
                    <a:pt x="2050" y="478"/>
                  </a:cubicBezTo>
                  <a:cubicBezTo>
                    <a:pt x="1401" y="982"/>
                    <a:pt x="772" y="1510"/>
                    <a:pt x="29" y="1879"/>
                  </a:cubicBezTo>
                  <a:cubicBezTo>
                    <a:pt x="16" y="1888"/>
                    <a:pt x="18" y="1929"/>
                    <a:pt x="13" y="1961"/>
                  </a:cubicBezTo>
                  <a:lnTo>
                    <a:pt x="13" y="1961"/>
                  </a:lnTo>
                  <a:cubicBezTo>
                    <a:pt x="458" y="1831"/>
                    <a:pt x="840" y="1572"/>
                    <a:pt x="1208" y="1304"/>
                  </a:cubicBezTo>
                  <a:cubicBezTo>
                    <a:pt x="1804" y="872"/>
                    <a:pt x="2393" y="429"/>
                    <a:pt x="2975" y="0"/>
                  </a:cubicBezTo>
                  <a:close/>
                  <a:moveTo>
                    <a:pt x="13" y="1961"/>
                  </a:moveTo>
                  <a:cubicBezTo>
                    <a:pt x="9" y="1962"/>
                    <a:pt x="5" y="1963"/>
                    <a:pt x="0" y="1965"/>
                  </a:cubicBezTo>
                  <a:lnTo>
                    <a:pt x="11" y="1971"/>
                  </a:lnTo>
                  <a:cubicBezTo>
                    <a:pt x="12" y="1968"/>
                    <a:pt x="13" y="1964"/>
                    <a:pt x="13" y="196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
            <p:cNvSpPr/>
            <p:nvPr/>
          </p:nvSpPr>
          <p:spPr>
            <a:xfrm>
              <a:off x="5971150" y="4052850"/>
              <a:ext cx="76100" cy="14325"/>
            </a:xfrm>
            <a:custGeom>
              <a:rect b="b" l="l" r="r" t="t"/>
              <a:pathLst>
                <a:path extrusionOk="0" h="573" w="3044">
                  <a:moveTo>
                    <a:pt x="2363" y="0"/>
                  </a:moveTo>
                  <a:cubicBezTo>
                    <a:pt x="1542" y="0"/>
                    <a:pt x="767" y="272"/>
                    <a:pt x="1" y="573"/>
                  </a:cubicBezTo>
                  <a:cubicBezTo>
                    <a:pt x="997" y="276"/>
                    <a:pt x="2018" y="166"/>
                    <a:pt x="3043" y="65"/>
                  </a:cubicBezTo>
                  <a:cubicBezTo>
                    <a:pt x="2813" y="20"/>
                    <a:pt x="2586" y="0"/>
                    <a:pt x="236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
            <p:cNvSpPr/>
            <p:nvPr/>
          </p:nvSpPr>
          <p:spPr>
            <a:xfrm>
              <a:off x="5897225" y="3892075"/>
              <a:ext cx="30725" cy="50450"/>
            </a:xfrm>
            <a:custGeom>
              <a:rect b="b" l="l" r="r" t="t"/>
              <a:pathLst>
                <a:path extrusionOk="0" h="2018" w="1229">
                  <a:moveTo>
                    <a:pt x="1229" y="0"/>
                  </a:moveTo>
                  <a:lnTo>
                    <a:pt x="1229" y="0"/>
                  </a:lnTo>
                  <a:cubicBezTo>
                    <a:pt x="804" y="697"/>
                    <a:pt x="397" y="1368"/>
                    <a:pt x="1" y="2018"/>
                  </a:cubicBezTo>
                  <a:cubicBezTo>
                    <a:pt x="583" y="1640"/>
                    <a:pt x="1214" y="629"/>
                    <a:pt x="12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
            <p:cNvSpPr/>
            <p:nvPr/>
          </p:nvSpPr>
          <p:spPr>
            <a:xfrm>
              <a:off x="5939625" y="3913325"/>
              <a:ext cx="41000" cy="44825"/>
            </a:xfrm>
            <a:custGeom>
              <a:rect b="b" l="l" r="r" t="t"/>
              <a:pathLst>
                <a:path extrusionOk="0" h="1793" w="1640">
                  <a:moveTo>
                    <a:pt x="1640" y="1"/>
                  </a:moveTo>
                  <a:lnTo>
                    <a:pt x="1640" y="1"/>
                  </a:lnTo>
                  <a:cubicBezTo>
                    <a:pt x="1451" y="293"/>
                    <a:pt x="1322" y="536"/>
                    <a:pt x="1154" y="747"/>
                  </a:cubicBezTo>
                  <a:cubicBezTo>
                    <a:pt x="983" y="957"/>
                    <a:pt x="772" y="1136"/>
                    <a:pt x="572" y="1326"/>
                  </a:cubicBezTo>
                  <a:cubicBezTo>
                    <a:pt x="393" y="1493"/>
                    <a:pt x="136" y="1572"/>
                    <a:pt x="1" y="1793"/>
                  </a:cubicBezTo>
                  <a:cubicBezTo>
                    <a:pt x="1118" y="1225"/>
                    <a:pt x="1586" y="721"/>
                    <a:pt x="16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
            <p:cNvSpPr/>
            <p:nvPr/>
          </p:nvSpPr>
          <p:spPr>
            <a:xfrm>
              <a:off x="5824175" y="3910825"/>
              <a:ext cx="12875" cy="56975"/>
            </a:xfrm>
            <a:custGeom>
              <a:rect b="b" l="l" r="r" t="t"/>
              <a:pathLst>
                <a:path extrusionOk="0" h="2279" w="515">
                  <a:moveTo>
                    <a:pt x="422" y="0"/>
                  </a:moveTo>
                  <a:lnTo>
                    <a:pt x="422" y="0"/>
                  </a:lnTo>
                  <a:cubicBezTo>
                    <a:pt x="1" y="761"/>
                    <a:pt x="15" y="1504"/>
                    <a:pt x="65" y="2278"/>
                  </a:cubicBezTo>
                  <a:cubicBezTo>
                    <a:pt x="91" y="2093"/>
                    <a:pt x="116" y="1907"/>
                    <a:pt x="137" y="1726"/>
                  </a:cubicBezTo>
                  <a:cubicBezTo>
                    <a:pt x="162" y="1540"/>
                    <a:pt x="172" y="1350"/>
                    <a:pt x="208" y="1169"/>
                  </a:cubicBezTo>
                  <a:cubicBezTo>
                    <a:pt x="248" y="968"/>
                    <a:pt x="308" y="772"/>
                    <a:pt x="355" y="575"/>
                  </a:cubicBezTo>
                  <a:cubicBezTo>
                    <a:pt x="394" y="414"/>
                    <a:pt x="515" y="264"/>
                    <a:pt x="4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
            <p:cNvSpPr/>
            <p:nvPr/>
          </p:nvSpPr>
          <p:spPr>
            <a:xfrm>
              <a:off x="5808300" y="3913950"/>
              <a:ext cx="11525" cy="43325"/>
            </a:xfrm>
            <a:custGeom>
              <a:rect b="b" l="l" r="r" t="t"/>
              <a:pathLst>
                <a:path extrusionOk="0" h="1733" w="461">
                  <a:moveTo>
                    <a:pt x="368" y="0"/>
                  </a:moveTo>
                  <a:lnTo>
                    <a:pt x="368" y="0"/>
                  </a:lnTo>
                  <a:cubicBezTo>
                    <a:pt x="43" y="615"/>
                    <a:pt x="1" y="1168"/>
                    <a:pt x="133" y="1733"/>
                  </a:cubicBezTo>
                  <a:cubicBezTo>
                    <a:pt x="157" y="1547"/>
                    <a:pt x="172" y="1361"/>
                    <a:pt x="204" y="1179"/>
                  </a:cubicBezTo>
                  <a:cubicBezTo>
                    <a:pt x="236" y="993"/>
                    <a:pt x="279" y="811"/>
                    <a:pt x="319" y="625"/>
                  </a:cubicBezTo>
                  <a:cubicBezTo>
                    <a:pt x="350" y="454"/>
                    <a:pt x="461" y="294"/>
                    <a:pt x="3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
            <p:cNvSpPr/>
            <p:nvPr/>
          </p:nvSpPr>
          <p:spPr>
            <a:xfrm>
              <a:off x="5988825" y="4078875"/>
              <a:ext cx="42075" cy="6075"/>
            </a:xfrm>
            <a:custGeom>
              <a:rect b="b" l="l" r="r" t="t"/>
              <a:pathLst>
                <a:path extrusionOk="0" h="243" w="1683">
                  <a:moveTo>
                    <a:pt x="1148" y="0"/>
                  </a:moveTo>
                  <a:cubicBezTo>
                    <a:pt x="758" y="0"/>
                    <a:pt x="380" y="126"/>
                    <a:pt x="1" y="242"/>
                  </a:cubicBezTo>
                  <a:cubicBezTo>
                    <a:pt x="561" y="189"/>
                    <a:pt x="1122" y="139"/>
                    <a:pt x="1682" y="89"/>
                  </a:cubicBezTo>
                  <a:cubicBezTo>
                    <a:pt x="1501" y="26"/>
                    <a:pt x="1323" y="0"/>
                    <a:pt x="11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
            <p:cNvSpPr/>
            <p:nvPr/>
          </p:nvSpPr>
          <p:spPr>
            <a:xfrm>
              <a:off x="5939725" y="4129775"/>
              <a:ext cx="36350" cy="17150"/>
            </a:xfrm>
            <a:custGeom>
              <a:rect b="b" l="l" r="r" t="t"/>
              <a:pathLst>
                <a:path extrusionOk="0" h="686" w="1454">
                  <a:moveTo>
                    <a:pt x="1334" y="1"/>
                  </a:moveTo>
                  <a:cubicBezTo>
                    <a:pt x="933" y="1"/>
                    <a:pt x="372" y="271"/>
                    <a:pt x="0" y="685"/>
                  </a:cubicBezTo>
                  <a:cubicBezTo>
                    <a:pt x="532" y="438"/>
                    <a:pt x="1000" y="220"/>
                    <a:pt x="1454" y="10"/>
                  </a:cubicBezTo>
                  <a:cubicBezTo>
                    <a:pt x="1416" y="4"/>
                    <a:pt x="1376" y="1"/>
                    <a:pt x="133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
            <p:cNvSpPr/>
            <p:nvPr/>
          </p:nvSpPr>
          <p:spPr>
            <a:xfrm>
              <a:off x="5815975" y="4201325"/>
              <a:ext cx="46275" cy="12775"/>
            </a:xfrm>
            <a:custGeom>
              <a:rect b="b" l="l" r="r" t="t"/>
              <a:pathLst>
                <a:path extrusionOk="0" h="511" w="1851">
                  <a:moveTo>
                    <a:pt x="1850" y="1"/>
                  </a:moveTo>
                  <a:cubicBezTo>
                    <a:pt x="1207" y="172"/>
                    <a:pt x="629" y="322"/>
                    <a:pt x="0" y="490"/>
                  </a:cubicBezTo>
                  <a:cubicBezTo>
                    <a:pt x="65" y="504"/>
                    <a:pt x="139" y="510"/>
                    <a:pt x="219" y="510"/>
                  </a:cubicBezTo>
                  <a:cubicBezTo>
                    <a:pt x="669" y="510"/>
                    <a:pt x="1329" y="307"/>
                    <a:pt x="185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
            <p:cNvSpPr/>
            <p:nvPr/>
          </p:nvSpPr>
          <p:spPr>
            <a:xfrm>
              <a:off x="5847400" y="4190375"/>
              <a:ext cx="24400" cy="8950"/>
            </a:xfrm>
            <a:custGeom>
              <a:rect b="b" l="l" r="r" t="t"/>
              <a:pathLst>
                <a:path extrusionOk="0" h="358" w="976">
                  <a:moveTo>
                    <a:pt x="944" y="0"/>
                  </a:moveTo>
                  <a:cubicBezTo>
                    <a:pt x="782" y="46"/>
                    <a:pt x="619" y="93"/>
                    <a:pt x="458" y="147"/>
                  </a:cubicBezTo>
                  <a:cubicBezTo>
                    <a:pt x="319" y="193"/>
                    <a:pt x="140" y="154"/>
                    <a:pt x="1" y="358"/>
                  </a:cubicBezTo>
                  <a:cubicBezTo>
                    <a:pt x="383" y="336"/>
                    <a:pt x="708" y="332"/>
                    <a:pt x="975" y="104"/>
                  </a:cubicBezTo>
                  <a:cubicBezTo>
                    <a:pt x="965" y="68"/>
                    <a:pt x="954" y="32"/>
                    <a:pt x="94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
            <p:cNvSpPr/>
            <p:nvPr/>
          </p:nvSpPr>
          <p:spPr>
            <a:xfrm>
              <a:off x="5898100" y="3892150"/>
              <a:ext cx="11650" cy="17450"/>
            </a:xfrm>
            <a:custGeom>
              <a:rect b="b" l="l" r="r" t="t"/>
              <a:pathLst>
                <a:path extrusionOk="0" h="698" w="466">
                  <a:moveTo>
                    <a:pt x="391" y="1"/>
                  </a:moveTo>
                  <a:cubicBezTo>
                    <a:pt x="155" y="176"/>
                    <a:pt x="83" y="426"/>
                    <a:pt x="1" y="698"/>
                  </a:cubicBezTo>
                  <a:cubicBezTo>
                    <a:pt x="394" y="508"/>
                    <a:pt x="465" y="376"/>
                    <a:pt x="39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
            <p:cNvSpPr/>
            <p:nvPr/>
          </p:nvSpPr>
          <p:spPr>
            <a:xfrm>
              <a:off x="5837475" y="3927875"/>
              <a:ext cx="7450" cy="25900"/>
            </a:xfrm>
            <a:custGeom>
              <a:rect b="b" l="l" r="r" t="t"/>
              <a:pathLst>
                <a:path extrusionOk="0" h="1036" w="298">
                  <a:moveTo>
                    <a:pt x="180" y="1"/>
                  </a:moveTo>
                  <a:cubicBezTo>
                    <a:pt x="94" y="340"/>
                    <a:pt x="1" y="675"/>
                    <a:pt x="141" y="1036"/>
                  </a:cubicBezTo>
                  <a:cubicBezTo>
                    <a:pt x="194" y="697"/>
                    <a:pt x="244" y="354"/>
                    <a:pt x="298" y="11"/>
                  </a:cubicBezTo>
                  <a:cubicBezTo>
                    <a:pt x="258" y="7"/>
                    <a:pt x="219" y="4"/>
                    <a:pt x="18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
            <p:cNvSpPr/>
            <p:nvPr/>
          </p:nvSpPr>
          <p:spPr>
            <a:xfrm>
              <a:off x="5969450" y="4154400"/>
              <a:ext cx="13775" cy="11425"/>
            </a:xfrm>
            <a:custGeom>
              <a:rect b="b" l="l" r="r" t="t"/>
              <a:pathLst>
                <a:path extrusionOk="0" h="457" w="551">
                  <a:moveTo>
                    <a:pt x="494" y="0"/>
                  </a:moveTo>
                  <a:cubicBezTo>
                    <a:pt x="433" y="46"/>
                    <a:pt x="365" y="86"/>
                    <a:pt x="311" y="135"/>
                  </a:cubicBezTo>
                  <a:cubicBezTo>
                    <a:pt x="219" y="227"/>
                    <a:pt x="133" y="325"/>
                    <a:pt x="45" y="420"/>
                  </a:cubicBezTo>
                  <a:lnTo>
                    <a:pt x="45" y="420"/>
                  </a:lnTo>
                  <a:cubicBezTo>
                    <a:pt x="213" y="308"/>
                    <a:pt x="383" y="193"/>
                    <a:pt x="550" y="82"/>
                  </a:cubicBezTo>
                  <a:cubicBezTo>
                    <a:pt x="532" y="53"/>
                    <a:pt x="511" y="28"/>
                    <a:pt x="494" y="0"/>
                  </a:cubicBezTo>
                  <a:close/>
                  <a:moveTo>
                    <a:pt x="45" y="420"/>
                  </a:moveTo>
                  <a:lnTo>
                    <a:pt x="45" y="420"/>
                  </a:lnTo>
                  <a:cubicBezTo>
                    <a:pt x="30" y="430"/>
                    <a:pt x="16" y="440"/>
                    <a:pt x="1" y="450"/>
                  </a:cubicBezTo>
                  <a:lnTo>
                    <a:pt x="11" y="457"/>
                  </a:lnTo>
                  <a:cubicBezTo>
                    <a:pt x="22" y="445"/>
                    <a:pt x="34" y="433"/>
                    <a:pt x="45" y="42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
            <p:cNvSpPr/>
            <p:nvPr/>
          </p:nvSpPr>
          <p:spPr>
            <a:xfrm>
              <a:off x="5794900" y="3920000"/>
              <a:ext cx="6025" cy="12350"/>
            </a:xfrm>
            <a:custGeom>
              <a:rect b="b" l="l" r="r" t="t"/>
              <a:pathLst>
                <a:path extrusionOk="0" h="494" w="241">
                  <a:moveTo>
                    <a:pt x="240" y="1"/>
                  </a:moveTo>
                  <a:lnTo>
                    <a:pt x="240" y="1"/>
                  </a:lnTo>
                  <a:cubicBezTo>
                    <a:pt x="19" y="105"/>
                    <a:pt x="11" y="276"/>
                    <a:pt x="1" y="451"/>
                  </a:cubicBezTo>
                  <a:cubicBezTo>
                    <a:pt x="36" y="466"/>
                    <a:pt x="72" y="480"/>
                    <a:pt x="108" y="494"/>
                  </a:cubicBezTo>
                  <a:cubicBezTo>
                    <a:pt x="151" y="330"/>
                    <a:pt x="197" y="166"/>
                    <a:pt x="2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
            <p:cNvSpPr/>
            <p:nvPr/>
          </p:nvSpPr>
          <p:spPr>
            <a:xfrm>
              <a:off x="6026675" y="4042025"/>
              <a:ext cx="15675" cy="3100"/>
            </a:xfrm>
            <a:custGeom>
              <a:rect b="b" l="l" r="r" t="t"/>
              <a:pathLst>
                <a:path extrusionOk="0" h="124" w="627">
                  <a:moveTo>
                    <a:pt x="373" y="0"/>
                  </a:moveTo>
                  <a:cubicBezTo>
                    <a:pt x="257" y="0"/>
                    <a:pt x="136" y="29"/>
                    <a:pt x="0" y="124"/>
                  </a:cubicBezTo>
                  <a:cubicBezTo>
                    <a:pt x="240" y="116"/>
                    <a:pt x="415" y="109"/>
                    <a:pt x="583" y="106"/>
                  </a:cubicBezTo>
                  <a:cubicBezTo>
                    <a:pt x="605" y="81"/>
                    <a:pt x="618" y="70"/>
                    <a:pt x="626" y="56"/>
                  </a:cubicBezTo>
                  <a:cubicBezTo>
                    <a:pt x="626" y="48"/>
                    <a:pt x="611" y="30"/>
                    <a:pt x="600" y="27"/>
                  </a:cubicBezTo>
                  <a:cubicBezTo>
                    <a:pt x="525" y="13"/>
                    <a:pt x="450" y="0"/>
                    <a:pt x="37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
            <p:cNvSpPr/>
            <p:nvPr/>
          </p:nvSpPr>
          <p:spPr>
            <a:xfrm>
              <a:off x="5895525" y="4180550"/>
              <a:ext cx="17350" cy="5375"/>
            </a:xfrm>
            <a:custGeom>
              <a:rect b="b" l="l" r="r" t="t"/>
              <a:pathLst>
                <a:path extrusionOk="0" h="215" w="694">
                  <a:moveTo>
                    <a:pt x="682" y="1"/>
                  </a:moveTo>
                  <a:cubicBezTo>
                    <a:pt x="677" y="5"/>
                    <a:pt x="673" y="10"/>
                    <a:pt x="668" y="15"/>
                  </a:cubicBezTo>
                  <a:lnTo>
                    <a:pt x="668" y="15"/>
                  </a:lnTo>
                  <a:cubicBezTo>
                    <a:pt x="676" y="12"/>
                    <a:pt x="685" y="10"/>
                    <a:pt x="693" y="7"/>
                  </a:cubicBezTo>
                  <a:lnTo>
                    <a:pt x="682" y="1"/>
                  </a:lnTo>
                  <a:close/>
                  <a:moveTo>
                    <a:pt x="668" y="15"/>
                  </a:moveTo>
                  <a:cubicBezTo>
                    <a:pt x="444" y="80"/>
                    <a:pt x="224" y="145"/>
                    <a:pt x="1" y="215"/>
                  </a:cubicBezTo>
                  <a:cubicBezTo>
                    <a:pt x="244" y="207"/>
                    <a:pt x="484" y="190"/>
                    <a:pt x="668" y="1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
            <p:cNvSpPr/>
            <p:nvPr/>
          </p:nvSpPr>
          <p:spPr>
            <a:xfrm>
              <a:off x="5902675" y="3951525"/>
              <a:ext cx="10825" cy="11275"/>
            </a:xfrm>
            <a:custGeom>
              <a:rect b="b" l="l" r="r" t="t"/>
              <a:pathLst>
                <a:path extrusionOk="0" h="451" w="433">
                  <a:moveTo>
                    <a:pt x="418" y="1"/>
                  </a:moveTo>
                  <a:cubicBezTo>
                    <a:pt x="414" y="5"/>
                    <a:pt x="411" y="9"/>
                    <a:pt x="408" y="14"/>
                  </a:cubicBezTo>
                  <a:lnTo>
                    <a:pt x="408" y="14"/>
                  </a:lnTo>
                  <a:cubicBezTo>
                    <a:pt x="416" y="12"/>
                    <a:pt x="424" y="10"/>
                    <a:pt x="432" y="8"/>
                  </a:cubicBezTo>
                  <a:lnTo>
                    <a:pt x="418" y="1"/>
                  </a:lnTo>
                  <a:close/>
                  <a:moveTo>
                    <a:pt x="408" y="14"/>
                  </a:moveTo>
                  <a:lnTo>
                    <a:pt x="408" y="14"/>
                  </a:lnTo>
                  <a:cubicBezTo>
                    <a:pt x="205" y="71"/>
                    <a:pt x="121" y="242"/>
                    <a:pt x="0" y="376"/>
                  </a:cubicBezTo>
                  <a:cubicBezTo>
                    <a:pt x="29" y="401"/>
                    <a:pt x="58" y="426"/>
                    <a:pt x="86" y="451"/>
                  </a:cubicBezTo>
                  <a:cubicBezTo>
                    <a:pt x="193" y="305"/>
                    <a:pt x="301" y="159"/>
                    <a:pt x="408"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
            <p:cNvSpPr/>
            <p:nvPr/>
          </p:nvSpPr>
          <p:spPr>
            <a:xfrm>
              <a:off x="5781975" y="3919400"/>
              <a:ext cx="7250" cy="11275"/>
            </a:xfrm>
            <a:custGeom>
              <a:rect b="b" l="l" r="r" t="t"/>
              <a:pathLst>
                <a:path extrusionOk="0" h="451" w="290">
                  <a:moveTo>
                    <a:pt x="146" y="0"/>
                  </a:moveTo>
                  <a:lnTo>
                    <a:pt x="146" y="0"/>
                  </a:lnTo>
                  <a:cubicBezTo>
                    <a:pt x="100" y="140"/>
                    <a:pt x="50" y="279"/>
                    <a:pt x="0" y="414"/>
                  </a:cubicBezTo>
                  <a:cubicBezTo>
                    <a:pt x="43" y="429"/>
                    <a:pt x="86" y="440"/>
                    <a:pt x="129" y="450"/>
                  </a:cubicBezTo>
                  <a:cubicBezTo>
                    <a:pt x="200" y="318"/>
                    <a:pt x="289" y="190"/>
                    <a:pt x="1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
            <p:cNvSpPr/>
            <p:nvPr/>
          </p:nvSpPr>
          <p:spPr>
            <a:xfrm>
              <a:off x="5944100" y="3899400"/>
              <a:ext cx="7525" cy="10000"/>
            </a:xfrm>
            <a:custGeom>
              <a:rect b="b" l="l" r="r" t="t"/>
              <a:pathLst>
                <a:path extrusionOk="0" h="400" w="301">
                  <a:moveTo>
                    <a:pt x="183" y="0"/>
                  </a:moveTo>
                  <a:cubicBezTo>
                    <a:pt x="122" y="118"/>
                    <a:pt x="61" y="236"/>
                    <a:pt x="0" y="354"/>
                  </a:cubicBezTo>
                  <a:cubicBezTo>
                    <a:pt x="29" y="368"/>
                    <a:pt x="61" y="386"/>
                    <a:pt x="89" y="400"/>
                  </a:cubicBezTo>
                  <a:cubicBezTo>
                    <a:pt x="158" y="289"/>
                    <a:pt x="229" y="175"/>
                    <a:pt x="300" y="65"/>
                  </a:cubicBezTo>
                  <a:cubicBezTo>
                    <a:pt x="261" y="43"/>
                    <a:pt x="222" y="22"/>
                    <a:pt x="1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
            <p:cNvSpPr/>
            <p:nvPr/>
          </p:nvSpPr>
          <p:spPr>
            <a:xfrm>
              <a:off x="5913100" y="3940275"/>
              <a:ext cx="10575" cy="11450"/>
            </a:xfrm>
            <a:custGeom>
              <a:rect b="b" l="l" r="r" t="t"/>
              <a:pathLst>
                <a:path extrusionOk="0" h="458" w="423">
                  <a:moveTo>
                    <a:pt x="401" y="1"/>
                  </a:moveTo>
                  <a:cubicBezTo>
                    <a:pt x="222" y="106"/>
                    <a:pt x="67" y="232"/>
                    <a:pt x="18" y="446"/>
                  </a:cubicBezTo>
                  <a:lnTo>
                    <a:pt x="18" y="446"/>
                  </a:lnTo>
                  <a:cubicBezTo>
                    <a:pt x="239" y="382"/>
                    <a:pt x="356" y="224"/>
                    <a:pt x="422" y="15"/>
                  </a:cubicBezTo>
                  <a:lnTo>
                    <a:pt x="401" y="1"/>
                  </a:lnTo>
                  <a:close/>
                  <a:moveTo>
                    <a:pt x="18" y="446"/>
                  </a:moveTo>
                  <a:cubicBezTo>
                    <a:pt x="12" y="448"/>
                    <a:pt x="6" y="449"/>
                    <a:pt x="1" y="451"/>
                  </a:cubicBezTo>
                  <a:lnTo>
                    <a:pt x="15" y="458"/>
                  </a:lnTo>
                  <a:cubicBezTo>
                    <a:pt x="16" y="454"/>
                    <a:pt x="17" y="450"/>
                    <a:pt x="18" y="44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
            <p:cNvSpPr/>
            <p:nvPr/>
          </p:nvSpPr>
          <p:spPr>
            <a:xfrm>
              <a:off x="5958475" y="4165650"/>
              <a:ext cx="11275" cy="6900"/>
            </a:xfrm>
            <a:custGeom>
              <a:rect b="b" l="l" r="r" t="t"/>
              <a:pathLst>
                <a:path extrusionOk="0" h="276" w="451">
                  <a:moveTo>
                    <a:pt x="440" y="0"/>
                  </a:moveTo>
                  <a:cubicBezTo>
                    <a:pt x="439" y="5"/>
                    <a:pt x="437" y="10"/>
                    <a:pt x="436" y="15"/>
                  </a:cubicBezTo>
                  <a:lnTo>
                    <a:pt x="436" y="15"/>
                  </a:lnTo>
                  <a:cubicBezTo>
                    <a:pt x="441" y="13"/>
                    <a:pt x="445" y="10"/>
                    <a:pt x="450" y="7"/>
                  </a:cubicBezTo>
                  <a:lnTo>
                    <a:pt x="440" y="0"/>
                  </a:lnTo>
                  <a:close/>
                  <a:moveTo>
                    <a:pt x="436" y="15"/>
                  </a:moveTo>
                  <a:lnTo>
                    <a:pt x="436" y="15"/>
                  </a:lnTo>
                  <a:cubicBezTo>
                    <a:pt x="291" y="102"/>
                    <a:pt x="145" y="188"/>
                    <a:pt x="0" y="275"/>
                  </a:cubicBezTo>
                  <a:cubicBezTo>
                    <a:pt x="203" y="268"/>
                    <a:pt x="377" y="223"/>
                    <a:pt x="436" y="1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
            <p:cNvSpPr/>
            <p:nvPr/>
          </p:nvSpPr>
          <p:spPr>
            <a:xfrm>
              <a:off x="6026050" y="4066625"/>
              <a:ext cx="9575" cy="3950"/>
            </a:xfrm>
            <a:custGeom>
              <a:rect b="b" l="l" r="r" t="t"/>
              <a:pathLst>
                <a:path extrusionOk="0" h="158" w="383">
                  <a:moveTo>
                    <a:pt x="383" y="0"/>
                  </a:moveTo>
                  <a:cubicBezTo>
                    <a:pt x="261" y="22"/>
                    <a:pt x="140" y="40"/>
                    <a:pt x="22" y="65"/>
                  </a:cubicBezTo>
                  <a:cubicBezTo>
                    <a:pt x="12" y="65"/>
                    <a:pt x="12" y="107"/>
                    <a:pt x="0" y="157"/>
                  </a:cubicBezTo>
                  <a:cubicBezTo>
                    <a:pt x="137" y="143"/>
                    <a:pt x="258" y="129"/>
                    <a:pt x="383" y="118"/>
                  </a:cubicBezTo>
                  <a:lnTo>
                    <a:pt x="383" y="0"/>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
            <p:cNvSpPr/>
            <p:nvPr/>
          </p:nvSpPr>
          <p:spPr>
            <a:xfrm>
              <a:off x="5923100" y="3932525"/>
              <a:ext cx="8350" cy="8150"/>
            </a:xfrm>
            <a:custGeom>
              <a:rect b="b" l="l" r="r" t="t"/>
              <a:pathLst>
                <a:path extrusionOk="0" h="326" w="334">
                  <a:moveTo>
                    <a:pt x="334" y="1"/>
                  </a:moveTo>
                  <a:lnTo>
                    <a:pt x="334" y="1"/>
                  </a:lnTo>
                  <a:cubicBezTo>
                    <a:pt x="136" y="32"/>
                    <a:pt x="34" y="143"/>
                    <a:pt x="1" y="311"/>
                  </a:cubicBezTo>
                  <a:lnTo>
                    <a:pt x="22" y="325"/>
                  </a:lnTo>
                  <a:cubicBezTo>
                    <a:pt x="126" y="218"/>
                    <a:pt x="230" y="108"/>
                    <a:pt x="33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
            <p:cNvSpPr/>
            <p:nvPr/>
          </p:nvSpPr>
          <p:spPr>
            <a:xfrm>
              <a:off x="5757225" y="3438300"/>
              <a:ext cx="164675" cy="79175"/>
            </a:xfrm>
            <a:custGeom>
              <a:rect b="b" l="l" r="r" t="t"/>
              <a:pathLst>
                <a:path extrusionOk="0" h="3167" w="6587">
                  <a:moveTo>
                    <a:pt x="441" y="1"/>
                  </a:moveTo>
                  <a:cubicBezTo>
                    <a:pt x="279" y="1"/>
                    <a:pt x="131" y="26"/>
                    <a:pt x="0" y="70"/>
                  </a:cubicBezTo>
                  <a:cubicBezTo>
                    <a:pt x="429" y="195"/>
                    <a:pt x="879" y="292"/>
                    <a:pt x="1304" y="459"/>
                  </a:cubicBezTo>
                  <a:cubicBezTo>
                    <a:pt x="2032" y="752"/>
                    <a:pt x="2740" y="1109"/>
                    <a:pt x="3468" y="1398"/>
                  </a:cubicBezTo>
                  <a:cubicBezTo>
                    <a:pt x="4479" y="1799"/>
                    <a:pt x="5447" y="2255"/>
                    <a:pt x="6232" y="3035"/>
                  </a:cubicBezTo>
                  <a:cubicBezTo>
                    <a:pt x="6243" y="3045"/>
                    <a:pt x="6257" y="3056"/>
                    <a:pt x="6275" y="3063"/>
                  </a:cubicBezTo>
                  <a:cubicBezTo>
                    <a:pt x="6351" y="3099"/>
                    <a:pt x="6429" y="3131"/>
                    <a:pt x="6507" y="3166"/>
                  </a:cubicBezTo>
                  <a:cubicBezTo>
                    <a:pt x="6519" y="3145"/>
                    <a:pt x="6532" y="3124"/>
                    <a:pt x="6543" y="3102"/>
                  </a:cubicBezTo>
                  <a:cubicBezTo>
                    <a:pt x="6183" y="2770"/>
                    <a:pt x="5825" y="2438"/>
                    <a:pt x="5386" y="2031"/>
                  </a:cubicBezTo>
                  <a:lnTo>
                    <a:pt x="5386" y="2031"/>
                  </a:lnTo>
                  <a:cubicBezTo>
                    <a:pt x="5854" y="2034"/>
                    <a:pt x="6222" y="2034"/>
                    <a:pt x="6586" y="2038"/>
                  </a:cubicBezTo>
                  <a:lnTo>
                    <a:pt x="6586" y="1963"/>
                  </a:lnTo>
                  <a:cubicBezTo>
                    <a:pt x="6504" y="1945"/>
                    <a:pt x="6422" y="1924"/>
                    <a:pt x="6336" y="1916"/>
                  </a:cubicBezTo>
                  <a:cubicBezTo>
                    <a:pt x="5690" y="1859"/>
                    <a:pt x="5032" y="1838"/>
                    <a:pt x="4454" y="1481"/>
                  </a:cubicBezTo>
                  <a:cubicBezTo>
                    <a:pt x="4414" y="1456"/>
                    <a:pt x="4358" y="1449"/>
                    <a:pt x="4311" y="1434"/>
                  </a:cubicBezTo>
                  <a:cubicBezTo>
                    <a:pt x="4036" y="1342"/>
                    <a:pt x="3758" y="1266"/>
                    <a:pt x="3493" y="1156"/>
                  </a:cubicBezTo>
                  <a:cubicBezTo>
                    <a:pt x="3161" y="1016"/>
                    <a:pt x="2847" y="838"/>
                    <a:pt x="2515" y="695"/>
                  </a:cubicBezTo>
                  <a:cubicBezTo>
                    <a:pt x="2029" y="488"/>
                    <a:pt x="1536" y="284"/>
                    <a:pt x="1036" y="109"/>
                  </a:cubicBezTo>
                  <a:cubicBezTo>
                    <a:pt x="824" y="33"/>
                    <a:pt x="624" y="1"/>
                    <a:pt x="44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
            <p:cNvSpPr/>
            <p:nvPr/>
          </p:nvSpPr>
          <p:spPr>
            <a:xfrm>
              <a:off x="5908275" y="3398975"/>
              <a:ext cx="144500" cy="42075"/>
            </a:xfrm>
            <a:custGeom>
              <a:rect b="b" l="l" r="r" t="t"/>
              <a:pathLst>
                <a:path extrusionOk="0" h="1683" w="5780">
                  <a:moveTo>
                    <a:pt x="1" y="1"/>
                  </a:moveTo>
                  <a:lnTo>
                    <a:pt x="1" y="1"/>
                  </a:lnTo>
                  <a:cubicBezTo>
                    <a:pt x="76" y="136"/>
                    <a:pt x="87" y="182"/>
                    <a:pt x="108" y="189"/>
                  </a:cubicBezTo>
                  <a:cubicBezTo>
                    <a:pt x="816" y="500"/>
                    <a:pt x="1549" y="650"/>
                    <a:pt x="2295" y="650"/>
                  </a:cubicBezTo>
                  <a:cubicBezTo>
                    <a:pt x="2569" y="650"/>
                    <a:pt x="2845" y="630"/>
                    <a:pt x="3122" y="589"/>
                  </a:cubicBezTo>
                  <a:cubicBezTo>
                    <a:pt x="3274" y="567"/>
                    <a:pt x="3419" y="554"/>
                    <a:pt x="3559" y="554"/>
                  </a:cubicBezTo>
                  <a:cubicBezTo>
                    <a:pt x="3889" y="554"/>
                    <a:pt x="4191" y="626"/>
                    <a:pt x="4487" y="822"/>
                  </a:cubicBezTo>
                  <a:cubicBezTo>
                    <a:pt x="4908" y="1104"/>
                    <a:pt x="5329" y="1382"/>
                    <a:pt x="5779" y="1682"/>
                  </a:cubicBezTo>
                  <a:cubicBezTo>
                    <a:pt x="5669" y="1272"/>
                    <a:pt x="5451" y="965"/>
                    <a:pt x="5094" y="768"/>
                  </a:cubicBezTo>
                  <a:cubicBezTo>
                    <a:pt x="4837" y="625"/>
                    <a:pt x="4576" y="500"/>
                    <a:pt x="4312" y="375"/>
                  </a:cubicBezTo>
                  <a:cubicBezTo>
                    <a:pt x="4118" y="286"/>
                    <a:pt x="3919" y="244"/>
                    <a:pt x="3712" y="244"/>
                  </a:cubicBezTo>
                  <a:cubicBezTo>
                    <a:pt x="3614" y="244"/>
                    <a:pt x="3514" y="253"/>
                    <a:pt x="3412" y="271"/>
                  </a:cubicBezTo>
                  <a:cubicBezTo>
                    <a:pt x="3031" y="338"/>
                    <a:pt x="2650" y="373"/>
                    <a:pt x="2272" y="373"/>
                  </a:cubicBezTo>
                  <a:cubicBezTo>
                    <a:pt x="1700" y="373"/>
                    <a:pt x="1132" y="294"/>
                    <a:pt x="569" y="129"/>
                  </a:cubicBezTo>
                  <a:cubicBezTo>
                    <a:pt x="412" y="82"/>
                    <a:pt x="251" y="57"/>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
            <p:cNvSpPr/>
            <p:nvPr/>
          </p:nvSpPr>
          <p:spPr>
            <a:xfrm>
              <a:off x="5697050" y="3480575"/>
              <a:ext cx="77525" cy="24575"/>
            </a:xfrm>
            <a:custGeom>
              <a:rect b="b" l="l" r="r" t="t"/>
              <a:pathLst>
                <a:path extrusionOk="0" h="983" w="3101">
                  <a:moveTo>
                    <a:pt x="217" y="0"/>
                  </a:moveTo>
                  <a:cubicBezTo>
                    <a:pt x="143" y="0"/>
                    <a:pt x="70" y="2"/>
                    <a:pt x="1" y="7"/>
                  </a:cubicBezTo>
                  <a:cubicBezTo>
                    <a:pt x="1036" y="236"/>
                    <a:pt x="2072" y="439"/>
                    <a:pt x="3101" y="983"/>
                  </a:cubicBezTo>
                  <a:cubicBezTo>
                    <a:pt x="2565" y="437"/>
                    <a:pt x="1221" y="0"/>
                    <a:pt x="2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
            <p:cNvSpPr/>
            <p:nvPr/>
          </p:nvSpPr>
          <p:spPr>
            <a:xfrm>
              <a:off x="5723675" y="3495800"/>
              <a:ext cx="43500" cy="13550"/>
            </a:xfrm>
            <a:custGeom>
              <a:rect b="b" l="l" r="r" t="t"/>
              <a:pathLst>
                <a:path extrusionOk="0" h="542" w="1740">
                  <a:moveTo>
                    <a:pt x="178" y="1"/>
                  </a:moveTo>
                  <a:cubicBezTo>
                    <a:pt x="111" y="1"/>
                    <a:pt x="51" y="7"/>
                    <a:pt x="0" y="20"/>
                  </a:cubicBezTo>
                  <a:cubicBezTo>
                    <a:pt x="570" y="189"/>
                    <a:pt x="1140" y="357"/>
                    <a:pt x="1713" y="526"/>
                  </a:cubicBezTo>
                  <a:lnTo>
                    <a:pt x="1713" y="526"/>
                  </a:lnTo>
                  <a:cubicBezTo>
                    <a:pt x="1275" y="229"/>
                    <a:pt x="592" y="1"/>
                    <a:pt x="178" y="1"/>
                  </a:cubicBezTo>
                  <a:close/>
                  <a:moveTo>
                    <a:pt x="1713" y="526"/>
                  </a:moveTo>
                  <a:cubicBezTo>
                    <a:pt x="1721" y="531"/>
                    <a:pt x="1728" y="537"/>
                    <a:pt x="1736" y="542"/>
                  </a:cubicBezTo>
                  <a:lnTo>
                    <a:pt x="1739" y="534"/>
                  </a:lnTo>
                  <a:cubicBezTo>
                    <a:pt x="1731" y="531"/>
                    <a:pt x="1722" y="529"/>
                    <a:pt x="1713" y="52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
            <p:cNvSpPr/>
            <p:nvPr/>
          </p:nvSpPr>
          <p:spPr>
            <a:xfrm>
              <a:off x="5714900" y="3470950"/>
              <a:ext cx="36725" cy="10725"/>
            </a:xfrm>
            <a:custGeom>
              <a:rect b="b" l="l" r="r" t="t"/>
              <a:pathLst>
                <a:path extrusionOk="0" h="429" w="1469">
                  <a:moveTo>
                    <a:pt x="112" y="1"/>
                  </a:moveTo>
                  <a:cubicBezTo>
                    <a:pt x="75" y="1"/>
                    <a:pt x="38" y="2"/>
                    <a:pt x="0" y="3"/>
                  </a:cubicBezTo>
                  <a:cubicBezTo>
                    <a:pt x="490" y="146"/>
                    <a:pt x="979" y="289"/>
                    <a:pt x="1469" y="428"/>
                  </a:cubicBezTo>
                  <a:cubicBezTo>
                    <a:pt x="1066" y="138"/>
                    <a:pt x="617" y="1"/>
                    <a:pt x="1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
            <p:cNvSpPr/>
            <p:nvPr/>
          </p:nvSpPr>
          <p:spPr>
            <a:xfrm>
              <a:off x="5782050" y="3485650"/>
              <a:ext cx="23675" cy="13150"/>
            </a:xfrm>
            <a:custGeom>
              <a:rect b="b" l="l" r="r" t="t"/>
              <a:pathLst>
                <a:path extrusionOk="0" h="526" w="947">
                  <a:moveTo>
                    <a:pt x="57" y="1"/>
                  </a:moveTo>
                  <a:cubicBezTo>
                    <a:pt x="36" y="43"/>
                    <a:pt x="19" y="86"/>
                    <a:pt x="1" y="133"/>
                  </a:cubicBezTo>
                  <a:cubicBezTo>
                    <a:pt x="268" y="337"/>
                    <a:pt x="558" y="490"/>
                    <a:pt x="901" y="526"/>
                  </a:cubicBezTo>
                  <a:cubicBezTo>
                    <a:pt x="914" y="493"/>
                    <a:pt x="932" y="462"/>
                    <a:pt x="947" y="429"/>
                  </a:cubicBezTo>
                  <a:cubicBezTo>
                    <a:pt x="650" y="287"/>
                    <a:pt x="354" y="144"/>
                    <a:pt x="5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
            <p:cNvSpPr/>
            <p:nvPr/>
          </p:nvSpPr>
          <p:spPr>
            <a:xfrm>
              <a:off x="5789350" y="3508675"/>
              <a:ext cx="17700" cy="8075"/>
            </a:xfrm>
            <a:custGeom>
              <a:rect b="b" l="l" r="r" t="t"/>
              <a:pathLst>
                <a:path extrusionOk="0" h="323" w="708">
                  <a:moveTo>
                    <a:pt x="1" y="1"/>
                  </a:moveTo>
                  <a:lnTo>
                    <a:pt x="1" y="1"/>
                  </a:lnTo>
                  <a:cubicBezTo>
                    <a:pt x="198" y="180"/>
                    <a:pt x="419" y="298"/>
                    <a:pt x="683" y="322"/>
                  </a:cubicBezTo>
                  <a:cubicBezTo>
                    <a:pt x="691" y="309"/>
                    <a:pt x="701" y="291"/>
                    <a:pt x="708" y="273"/>
                  </a:cubicBezTo>
                  <a:cubicBezTo>
                    <a:pt x="501" y="108"/>
                    <a:pt x="262" y="3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
            <p:cNvSpPr/>
            <p:nvPr/>
          </p:nvSpPr>
          <p:spPr>
            <a:xfrm>
              <a:off x="5856325" y="3403475"/>
              <a:ext cx="14400" cy="3275"/>
            </a:xfrm>
            <a:custGeom>
              <a:rect b="b" l="l" r="r" t="t"/>
              <a:pathLst>
                <a:path extrusionOk="0" h="131" w="576">
                  <a:moveTo>
                    <a:pt x="185" y="0"/>
                  </a:moveTo>
                  <a:cubicBezTo>
                    <a:pt x="129" y="0"/>
                    <a:pt x="71" y="13"/>
                    <a:pt x="12" y="45"/>
                  </a:cubicBezTo>
                  <a:lnTo>
                    <a:pt x="12" y="45"/>
                  </a:lnTo>
                  <a:cubicBezTo>
                    <a:pt x="10" y="44"/>
                    <a:pt x="7" y="43"/>
                    <a:pt x="5" y="42"/>
                  </a:cubicBezTo>
                  <a:lnTo>
                    <a:pt x="0" y="52"/>
                  </a:lnTo>
                  <a:cubicBezTo>
                    <a:pt x="4" y="50"/>
                    <a:pt x="8" y="47"/>
                    <a:pt x="12" y="45"/>
                  </a:cubicBezTo>
                  <a:lnTo>
                    <a:pt x="12" y="45"/>
                  </a:lnTo>
                  <a:cubicBezTo>
                    <a:pt x="136" y="104"/>
                    <a:pt x="262" y="130"/>
                    <a:pt x="391" y="130"/>
                  </a:cubicBezTo>
                  <a:cubicBezTo>
                    <a:pt x="452" y="130"/>
                    <a:pt x="513" y="124"/>
                    <a:pt x="575" y="113"/>
                  </a:cubicBezTo>
                  <a:cubicBezTo>
                    <a:pt x="448" y="71"/>
                    <a:pt x="320" y="0"/>
                    <a:pt x="18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
            <p:cNvSpPr/>
            <p:nvPr/>
          </p:nvSpPr>
          <p:spPr>
            <a:xfrm>
              <a:off x="5767050" y="3509125"/>
              <a:ext cx="11275" cy="3675"/>
            </a:xfrm>
            <a:custGeom>
              <a:rect b="b" l="l" r="r" t="t"/>
              <a:pathLst>
                <a:path extrusionOk="0" h="147" w="451">
                  <a:moveTo>
                    <a:pt x="4" y="1"/>
                  </a:moveTo>
                  <a:lnTo>
                    <a:pt x="1" y="9"/>
                  </a:lnTo>
                  <a:cubicBezTo>
                    <a:pt x="4" y="9"/>
                    <a:pt x="7" y="10"/>
                    <a:pt x="11" y="10"/>
                  </a:cubicBezTo>
                  <a:lnTo>
                    <a:pt x="11" y="10"/>
                  </a:lnTo>
                  <a:cubicBezTo>
                    <a:pt x="8" y="7"/>
                    <a:pt x="6" y="4"/>
                    <a:pt x="4" y="1"/>
                  </a:cubicBezTo>
                  <a:close/>
                  <a:moveTo>
                    <a:pt x="11" y="10"/>
                  </a:moveTo>
                  <a:cubicBezTo>
                    <a:pt x="66" y="90"/>
                    <a:pt x="131" y="146"/>
                    <a:pt x="239" y="146"/>
                  </a:cubicBezTo>
                  <a:cubicBezTo>
                    <a:pt x="296" y="146"/>
                    <a:pt x="365" y="131"/>
                    <a:pt x="451" y="94"/>
                  </a:cubicBezTo>
                  <a:cubicBezTo>
                    <a:pt x="249" y="56"/>
                    <a:pt x="128" y="31"/>
                    <a:pt x="11" y="1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
            <p:cNvSpPr/>
            <p:nvPr/>
          </p:nvSpPr>
          <p:spPr>
            <a:xfrm>
              <a:off x="5806425" y="3515475"/>
              <a:ext cx="11625" cy="4250"/>
            </a:xfrm>
            <a:custGeom>
              <a:rect b="b" l="l" r="r" t="t"/>
              <a:pathLst>
                <a:path extrusionOk="0" h="170" w="465">
                  <a:moveTo>
                    <a:pt x="25" y="1"/>
                  </a:moveTo>
                  <a:cubicBezTo>
                    <a:pt x="18" y="19"/>
                    <a:pt x="8" y="37"/>
                    <a:pt x="0" y="50"/>
                  </a:cubicBezTo>
                  <a:cubicBezTo>
                    <a:pt x="82" y="126"/>
                    <a:pt x="172" y="169"/>
                    <a:pt x="275" y="169"/>
                  </a:cubicBezTo>
                  <a:cubicBezTo>
                    <a:pt x="334" y="169"/>
                    <a:pt x="396" y="155"/>
                    <a:pt x="465" y="126"/>
                  </a:cubicBezTo>
                  <a:cubicBezTo>
                    <a:pt x="318" y="86"/>
                    <a:pt x="172" y="44"/>
                    <a:pt x="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
            <p:cNvSpPr/>
            <p:nvPr/>
          </p:nvSpPr>
          <p:spPr>
            <a:xfrm>
              <a:off x="5466250" y="3287900"/>
              <a:ext cx="27350" cy="119225"/>
            </a:xfrm>
            <a:custGeom>
              <a:rect b="b" l="l" r="r" t="t"/>
              <a:pathLst>
                <a:path extrusionOk="0" h="4769" w="1094">
                  <a:moveTo>
                    <a:pt x="1093" y="0"/>
                  </a:moveTo>
                  <a:cubicBezTo>
                    <a:pt x="572" y="311"/>
                    <a:pt x="290" y="608"/>
                    <a:pt x="187" y="1086"/>
                  </a:cubicBezTo>
                  <a:cubicBezTo>
                    <a:pt x="90" y="1518"/>
                    <a:pt x="1" y="1975"/>
                    <a:pt x="47" y="2404"/>
                  </a:cubicBezTo>
                  <a:cubicBezTo>
                    <a:pt x="137" y="3196"/>
                    <a:pt x="330" y="3979"/>
                    <a:pt x="475" y="4768"/>
                  </a:cubicBezTo>
                  <a:cubicBezTo>
                    <a:pt x="508" y="4757"/>
                    <a:pt x="540" y="4750"/>
                    <a:pt x="572" y="4739"/>
                  </a:cubicBezTo>
                  <a:cubicBezTo>
                    <a:pt x="565" y="4558"/>
                    <a:pt x="565" y="4368"/>
                    <a:pt x="544" y="4186"/>
                  </a:cubicBezTo>
                  <a:cubicBezTo>
                    <a:pt x="475" y="3643"/>
                    <a:pt x="383" y="3104"/>
                    <a:pt x="330" y="2558"/>
                  </a:cubicBezTo>
                  <a:cubicBezTo>
                    <a:pt x="251" y="1747"/>
                    <a:pt x="433" y="994"/>
                    <a:pt x="915" y="322"/>
                  </a:cubicBezTo>
                  <a:cubicBezTo>
                    <a:pt x="973" y="244"/>
                    <a:pt x="1011" y="150"/>
                    <a:pt x="10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
            <p:cNvSpPr/>
            <p:nvPr/>
          </p:nvSpPr>
          <p:spPr>
            <a:xfrm>
              <a:off x="5505550" y="3269775"/>
              <a:ext cx="53950" cy="102175"/>
            </a:xfrm>
            <a:custGeom>
              <a:rect b="b" l="l" r="r" t="t"/>
              <a:pathLst>
                <a:path extrusionOk="0" h="4087" w="2158">
                  <a:moveTo>
                    <a:pt x="2157" y="0"/>
                  </a:moveTo>
                  <a:lnTo>
                    <a:pt x="2157" y="0"/>
                  </a:lnTo>
                  <a:cubicBezTo>
                    <a:pt x="1697" y="369"/>
                    <a:pt x="1572" y="872"/>
                    <a:pt x="1547" y="1408"/>
                  </a:cubicBezTo>
                  <a:cubicBezTo>
                    <a:pt x="1514" y="2143"/>
                    <a:pt x="1232" y="2754"/>
                    <a:pt x="682" y="3254"/>
                  </a:cubicBezTo>
                  <a:cubicBezTo>
                    <a:pt x="433" y="3483"/>
                    <a:pt x="225" y="3758"/>
                    <a:pt x="1" y="4011"/>
                  </a:cubicBezTo>
                  <a:cubicBezTo>
                    <a:pt x="29" y="4036"/>
                    <a:pt x="57" y="4061"/>
                    <a:pt x="82" y="4086"/>
                  </a:cubicBezTo>
                  <a:cubicBezTo>
                    <a:pt x="343" y="3825"/>
                    <a:pt x="593" y="3550"/>
                    <a:pt x="865" y="3304"/>
                  </a:cubicBezTo>
                  <a:cubicBezTo>
                    <a:pt x="1418" y="2807"/>
                    <a:pt x="1689" y="2190"/>
                    <a:pt x="1715" y="1450"/>
                  </a:cubicBezTo>
                  <a:cubicBezTo>
                    <a:pt x="1728" y="986"/>
                    <a:pt x="1818" y="536"/>
                    <a:pt x="2089" y="140"/>
                  </a:cubicBezTo>
                  <a:cubicBezTo>
                    <a:pt x="2118" y="97"/>
                    <a:pt x="2136" y="47"/>
                    <a:pt x="21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
            <p:cNvSpPr/>
            <p:nvPr/>
          </p:nvSpPr>
          <p:spPr>
            <a:xfrm>
              <a:off x="5503300" y="3266025"/>
              <a:ext cx="19850" cy="56275"/>
            </a:xfrm>
            <a:custGeom>
              <a:rect b="b" l="l" r="r" t="t"/>
              <a:pathLst>
                <a:path extrusionOk="0" h="2251" w="794">
                  <a:moveTo>
                    <a:pt x="793" y="0"/>
                  </a:moveTo>
                  <a:lnTo>
                    <a:pt x="793" y="0"/>
                  </a:lnTo>
                  <a:cubicBezTo>
                    <a:pt x="301" y="501"/>
                    <a:pt x="1" y="1475"/>
                    <a:pt x="119" y="2250"/>
                  </a:cubicBezTo>
                  <a:cubicBezTo>
                    <a:pt x="348" y="1483"/>
                    <a:pt x="572" y="740"/>
                    <a:pt x="7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
            <p:cNvSpPr/>
            <p:nvPr/>
          </p:nvSpPr>
          <p:spPr>
            <a:xfrm>
              <a:off x="5463775" y="3511650"/>
              <a:ext cx="18325" cy="32075"/>
            </a:xfrm>
            <a:custGeom>
              <a:rect b="b" l="l" r="r" t="t"/>
              <a:pathLst>
                <a:path extrusionOk="0" h="1283" w="733">
                  <a:moveTo>
                    <a:pt x="0" y="0"/>
                  </a:moveTo>
                  <a:lnTo>
                    <a:pt x="0" y="0"/>
                  </a:lnTo>
                  <a:cubicBezTo>
                    <a:pt x="103" y="508"/>
                    <a:pt x="464" y="857"/>
                    <a:pt x="686" y="1282"/>
                  </a:cubicBezTo>
                  <a:cubicBezTo>
                    <a:pt x="732" y="893"/>
                    <a:pt x="439" y="379"/>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
            <p:cNvSpPr/>
            <p:nvPr/>
          </p:nvSpPr>
          <p:spPr>
            <a:xfrm>
              <a:off x="5531975" y="3270400"/>
              <a:ext cx="15275" cy="48875"/>
            </a:xfrm>
            <a:custGeom>
              <a:rect b="b" l="l" r="r" t="t"/>
              <a:pathLst>
                <a:path extrusionOk="0" h="1955" w="611">
                  <a:moveTo>
                    <a:pt x="611" y="1"/>
                  </a:moveTo>
                  <a:lnTo>
                    <a:pt x="611" y="1"/>
                  </a:lnTo>
                  <a:cubicBezTo>
                    <a:pt x="96" y="639"/>
                    <a:pt x="0" y="1287"/>
                    <a:pt x="40" y="1954"/>
                  </a:cubicBezTo>
                  <a:cubicBezTo>
                    <a:pt x="118" y="1643"/>
                    <a:pt x="182" y="1333"/>
                    <a:pt x="272" y="1025"/>
                  </a:cubicBezTo>
                  <a:cubicBezTo>
                    <a:pt x="361" y="715"/>
                    <a:pt x="472" y="415"/>
                    <a:pt x="6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
            <p:cNvSpPr/>
            <p:nvPr/>
          </p:nvSpPr>
          <p:spPr>
            <a:xfrm>
              <a:off x="5482150" y="3302275"/>
              <a:ext cx="14650" cy="44650"/>
            </a:xfrm>
            <a:custGeom>
              <a:rect b="b" l="l" r="r" t="t"/>
              <a:pathLst>
                <a:path extrusionOk="0" h="1786" w="586">
                  <a:moveTo>
                    <a:pt x="586" y="0"/>
                  </a:moveTo>
                  <a:cubicBezTo>
                    <a:pt x="187" y="569"/>
                    <a:pt x="1" y="1308"/>
                    <a:pt x="101" y="1786"/>
                  </a:cubicBezTo>
                  <a:cubicBezTo>
                    <a:pt x="258" y="1215"/>
                    <a:pt x="408" y="658"/>
                    <a:pt x="5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
            <p:cNvSpPr/>
            <p:nvPr/>
          </p:nvSpPr>
          <p:spPr>
            <a:xfrm>
              <a:off x="5458300" y="3526275"/>
              <a:ext cx="19050" cy="35050"/>
            </a:xfrm>
            <a:custGeom>
              <a:rect b="b" l="l" r="r" t="t"/>
              <a:pathLst>
                <a:path extrusionOk="0" h="1402" w="762">
                  <a:moveTo>
                    <a:pt x="1" y="1"/>
                  </a:moveTo>
                  <a:lnTo>
                    <a:pt x="1" y="1"/>
                  </a:lnTo>
                  <a:cubicBezTo>
                    <a:pt x="254" y="469"/>
                    <a:pt x="508" y="937"/>
                    <a:pt x="762" y="1401"/>
                  </a:cubicBezTo>
                  <a:cubicBezTo>
                    <a:pt x="733" y="811"/>
                    <a:pt x="465" y="35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
            <p:cNvSpPr/>
            <p:nvPr/>
          </p:nvSpPr>
          <p:spPr>
            <a:xfrm>
              <a:off x="5455275" y="3538975"/>
              <a:ext cx="15475" cy="34825"/>
            </a:xfrm>
            <a:custGeom>
              <a:rect b="b" l="l" r="r" t="t"/>
              <a:pathLst>
                <a:path extrusionOk="0" h="1393" w="619">
                  <a:moveTo>
                    <a:pt x="1" y="0"/>
                  </a:moveTo>
                  <a:cubicBezTo>
                    <a:pt x="169" y="439"/>
                    <a:pt x="332" y="882"/>
                    <a:pt x="525" y="1393"/>
                  </a:cubicBezTo>
                  <a:cubicBezTo>
                    <a:pt x="619" y="782"/>
                    <a:pt x="301" y="40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
            <p:cNvSpPr/>
            <p:nvPr/>
          </p:nvSpPr>
          <p:spPr>
            <a:xfrm>
              <a:off x="5460350" y="3499775"/>
              <a:ext cx="18525" cy="14300"/>
            </a:xfrm>
            <a:custGeom>
              <a:rect b="b" l="l" r="r" t="t"/>
              <a:pathLst>
                <a:path extrusionOk="0" h="572" w="741">
                  <a:moveTo>
                    <a:pt x="1" y="0"/>
                  </a:moveTo>
                  <a:lnTo>
                    <a:pt x="1" y="0"/>
                  </a:lnTo>
                  <a:cubicBezTo>
                    <a:pt x="108" y="108"/>
                    <a:pt x="215" y="218"/>
                    <a:pt x="322" y="325"/>
                  </a:cubicBezTo>
                  <a:cubicBezTo>
                    <a:pt x="469" y="468"/>
                    <a:pt x="469" y="468"/>
                    <a:pt x="741" y="571"/>
                  </a:cubicBezTo>
                  <a:cubicBezTo>
                    <a:pt x="576" y="243"/>
                    <a:pt x="312" y="78"/>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
            <p:cNvSpPr/>
            <p:nvPr/>
          </p:nvSpPr>
          <p:spPr>
            <a:xfrm>
              <a:off x="5532225" y="3263450"/>
              <a:ext cx="7450" cy="14200"/>
            </a:xfrm>
            <a:custGeom>
              <a:rect b="b" l="l" r="r" t="t"/>
              <a:pathLst>
                <a:path extrusionOk="0" h="568" w="298">
                  <a:moveTo>
                    <a:pt x="254" y="0"/>
                  </a:moveTo>
                  <a:lnTo>
                    <a:pt x="254" y="0"/>
                  </a:lnTo>
                  <a:cubicBezTo>
                    <a:pt x="65" y="200"/>
                    <a:pt x="1" y="365"/>
                    <a:pt x="33" y="568"/>
                  </a:cubicBezTo>
                  <a:cubicBezTo>
                    <a:pt x="162" y="436"/>
                    <a:pt x="297" y="307"/>
                    <a:pt x="2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
            <p:cNvSpPr/>
            <p:nvPr/>
          </p:nvSpPr>
          <p:spPr>
            <a:xfrm>
              <a:off x="5523700" y="3290125"/>
              <a:ext cx="3400" cy="10025"/>
            </a:xfrm>
            <a:custGeom>
              <a:rect b="b" l="l" r="r" t="t"/>
              <a:pathLst>
                <a:path extrusionOk="0" h="401" w="136">
                  <a:moveTo>
                    <a:pt x="135" y="0"/>
                  </a:moveTo>
                  <a:cubicBezTo>
                    <a:pt x="78" y="79"/>
                    <a:pt x="35" y="168"/>
                    <a:pt x="10" y="262"/>
                  </a:cubicBezTo>
                  <a:cubicBezTo>
                    <a:pt x="1" y="298"/>
                    <a:pt x="17" y="338"/>
                    <a:pt x="27" y="377"/>
                  </a:cubicBezTo>
                  <a:lnTo>
                    <a:pt x="27" y="377"/>
                  </a:lnTo>
                  <a:cubicBezTo>
                    <a:pt x="132" y="201"/>
                    <a:pt x="132" y="195"/>
                    <a:pt x="135" y="0"/>
                  </a:cubicBezTo>
                  <a:close/>
                  <a:moveTo>
                    <a:pt x="27" y="377"/>
                  </a:moveTo>
                  <a:cubicBezTo>
                    <a:pt x="23" y="383"/>
                    <a:pt x="20" y="388"/>
                    <a:pt x="17" y="394"/>
                  </a:cubicBezTo>
                  <a:lnTo>
                    <a:pt x="31" y="401"/>
                  </a:lnTo>
                  <a:cubicBezTo>
                    <a:pt x="30" y="393"/>
                    <a:pt x="29" y="385"/>
                    <a:pt x="27" y="37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
            <p:cNvSpPr/>
            <p:nvPr/>
          </p:nvSpPr>
          <p:spPr>
            <a:xfrm>
              <a:off x="5520275" y="3299950"/>
              <a:ext cx="4225" cy="16650"/>
            </a:xfrm>
            <a:custGeom>
              <a:rect b="b" l="l" r="r" t="t"/>
              <a:pathLst>
                <a:path extrusionOk="0" h="666" w="169">
                  <a:moveTo>
                    <a:pt x="154" y="1"/>
                  </a:moveTo>
                  <a:cubicBezTo>
                    <a:pt x="153" y="13"/>
                    <a:pt x="152" y="25"/>
                    <a:pt x="151" y="37"/>
                  </a:cubicBezTo>
                  <a:lnTo>
                    <a:pt x="151" y="37"/>
                  </a:lnTo>
                  <a:cubicBezTo>
                    <a:pt x="157" y="27"/>
                    <a:pt x="162" y="18"/>
                    <a:pt x="168" y="8"/>
                  </a:cubicBezTo>
                  <a:lnTo>
                    <a:pt x="154" y="1"/>
                  </a:lnTo>
                  <a:close/>
                  <a:moveTo>
                    <a:pt x="151" y="37"/>
                  </a:moveTo>
                  <a:cubicBezTo>
                    <a:pt x="1" y="290"/>
                    <a:pt x="4" y="303"/>
                    <a:pt x="108" y="665"/>
                  </a:cubicBezTo>
                  <a:cubicBezTo>
                    <a:pt x="128" y="385"/>
                    <a:pt x="139" y="207"/>
                    <a:pt x="151" y="3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
            <p:cNvSpPr/>
            <p:nvPr/>
          </p:nvSpPr>
          <p:spPr>
            <a:xfrm>
              <a:off x="5546800" y="3428250"/>
              <a:ext cx="26350" cy="33325"/>
            </a:xfrm>
            <a:custGeom>
              <a:rect b="b" l="l" r="r" t="t"/>
              <a:pathLst>
                <a:path extrusionOk="0" h="1333" w="1054">
                  <a:moveTo>
                    <a:pt x="1054" y="0"/>
                  </a:moveTo>
                  <a:lnTo>
                    <a:pt x="1054" y="0"/>
                  </a:lnTo>
                  <a:cubicBezTo>
                    <a:pt x="558" y="272"/>
                    <a:pt x="111" y="815"/>
                    <a:pt x="0" y="1332"/>
                  </a:cubicBezTo>
                  <a:cubicBezTo>
                    <a:pt x="339" y="904"/>
                    <a:pt x="678" y="475"/>
                    <a:pt x="10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
            <p:cNvSpPr/>
            <p:nvPr/>
          </p:nvSpPr>
          <p:spPr>
            <a:xfrm>
              <a:off x="5666425" y="3320650"/>
              <a:ext cx="15925" cy="39500"/>
            </a:xfrm>
            <a:custGeom>
              <a:rect b="b" l="l" r="r" t="t"/>
              <a:pathLst>
                <a:path extrusionOk="0" h="1580" w="637">
                  <a:moveTo>
                    <a:pt x="558" y="1"/>
                  </a:moveTo>
                  <a:lnTo>
                    <a:pt x="558" y="1"/>
                  </a:lnTo>
                  <a:cubicBezTo>
                    <a:pt x="469" y="262"/>
                    <a:pt x="433" y="537"/>
                    <a:pt x="347" y="790"/>
                  </a:cubicBezTo>
                  <a:cubicBezTo>
                    <a:pt x="258" y="1058"/>
                    <a:pt x="122" y="1312"/>
                    <a:pt x="1" y="1580"/>
                  </a:cubicBezTo>
                  <a:cubicBezTo>
                    <a:pt x="93" y="1548"/>
                    <a:pt x="178" y="1516"/>
                    <a:pt x="263" y="1484"/>
                  </a:cubicBezTo>
                  <a:lnTo>
                    <a:pt x="263" y="1484"/>
                  </a:lnTo>
                  <a:cubicBezTo>
                    <a:pt x="260" y="1491"/>
                    <a:pt x="257" y="1498"/>
                    <a:pt x="254" y="1505"/>
                  </a:cubicBezTo>
                  <a:lnTo>
                    <a:pt x="265" y="1484"/>
                  </a:lnTo>
                  <a:lnTo>
                    <a:pt x="265" y="1484"/>
                  </a:lnTo>
                  <a:cubicBezTo>
                    <a:pt x="264" y="1484"/>
                    <a:pt x="263" y="1484"/>
                    <a:pt x="263" y="1484"/>
                  </a:cubicBezTo>
                  <a:lnTo>
                    <a:pt x="263" y="1484"/>
                  </a:lnTo>
                  <a:cubicBezTo>
                    <a:pt x="317" y="1349"/>
                    <a:pt x="374" y="1219"/>
                    <a:pt x="422" y="1080"/>
                  </a:cubicBezTo>
                  <a:cubicBezTo>
                    <a:pt x="543" y="729"/>
                    <a:pt x="637" y="376"/>
                    <a:pt x="5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
            <p:cNvSpPr/>
            <p:nvPr/>
          </p:nvSpPr>
          <p:spPr>
            <a:xfrm>
              <a:off x="5327875" y="3553975"/>
              <a:ext cx="67975" cy="50200"/>
            </a:xfrm>
            <a:custGeom>
              <a:rect b="b" l="l" r="r" t="t"/>
              <a:pathLst>
                <a:path extrusionOk="0" h="2008" w="2719">
                  <a:moveTo>
                    <a:pt x="2603" y="0"/>
                  </a:moveTo>
                  <a:cubicBezTo>
                    <a:pt x="2033" y="689"/>
                    <a:pt x="1336" y="1378"/>
                    <a:pt x="0" y="2007"/>
                  </a:cubicBezTo>
                  <a:cubicBezTo>
                    <a:pt x="111" y="1993"/>
                    <a:pt x="225" y="1993"/>
                    <a:pt x="329" y="1953"/>
                  </a:cubicBezTo>
                  <a:cubicBezTo>
                    <a:pt x="536" y="1879"/>
                    <a:pt x="744" y="1797"/>
                    <a:pt x="943" y="1696"/>
                  </a:cubicBezTo>
                  <a:cubicBezTo>
                    <a:pt x="1583" y="1382"/>
                    <a:pt x="2125" y="943"/>
                    <a:pt x="2550" y="368"/>
                  </a:cubicBezTo>
                  <a:cubicBezTo>
                    <a:pt x="2629" y="261"/>
                    <a:pt x="2718" y="147"/>
                    <a:pt x="260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
            <p:cNvSpPr/>
            <p:nvPr/>
          </p:nvSpPr>
          <p:spPr>
            <a:xfrm>
              <a:off x="5340200" y="3596825"/>
              <a:ext cx="66900" cy="48850"/>
            </a:xfrm>
            <a:custGeom>
              <a:rect b="b" l="l" r="r" t="t"/>
              <a:pathLst>
                <a:path extrusionOk="0" h="1954" w="2676">
                  <a:moveTo>
                    <a:pt x="2675" y="0"/>
                  </a:moveTo>
                  <a:cubicBezTo>
                    <a:pt x="2243" y="393"/>
                    <a:pt x="1871" y="790"/>
                    <a:pt x="1439" y="1103"/>
                  </a:cubicBezTo>
                  <a:cubicBezTo>
                    <a:pt x="1007" y="1418"/>
                    <a:pt x="518" y="1650"/>
                    <a:pt x="0" y="1954"/>
                  </a:cubicBezTo>
                  <a:cubicBezTo>
                    <a:pt x="943" y="1922"/>
                    <a:pt x="2239" y="971"/>
                    <a:pt x="26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
            <p:cNvSpPr/>
            <p:nvPr/>
          </p:nvSpPr>
          <p:spPr>
            <a:xfrm>
              <a:off x="5341000" y="3592700"/>
              <a:ext cx="52075" cy="37175"/>
            </a:xfrm>
            <a:custGeom>
              <a:rect b="b" l="l" r="r" t="t"/>
              <a:pathLst>
                <a:path extrusionOk="0" h="1487" w="2083">
                  <a:moveTo>
                    <a:pt x="2083" y="1"/>
                  </a:moveTo>
                  <a:lnTo>
                    <a:pt x="2083" y="1"/>
                  </a:lnTo>
                  <a:cubicBezTo>
                    <a:pt x="1440" y="569"/>
                    <a:pt x="793" y="1129"/>
                    <a:pt x="0" y="1487"/>
                  </a:cubicBezTo>
                  <a:cubicBezTo>
                    <a:pt x="715" y="1454"/>
                    <a:pt x="1714" y="744"/>
                    <a:pt x="20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
            <p:cNvSpPr/>
            <p:nvPr/>
          </p:nvSpPr>
          <p:spPr>
            <a:xfrm>
              <a:off x="5335375" y="3552900"/>
              <a:ext cx="35475" cy="29300"/>
            </a:xfrm>
            <a:custGeom>
              <a:rect b="b" l="l" r="r" t="t"/>
              <a:pathLst>
                <a:path extrusionOk="0" h="1172" w="1419">
                  <a:moveTo>
                    <a:pt x="1418" y="0"/>
                  </a:moveTo>
                  <a:lnTo>
                    <a:pt x="1418" y="0"/>
                  </a:lnTo>
                  <a:cubicBezTo>
                    <a:pt x="900" y="393"/>
                    <a:pt x="450" y="732"/>
                    <a:pt x="0" y="1072"/>
                  </a:cubicBezTo>
                  <a:cubicBezTo>
                    <a:pt x="29" y="1108"/>
                    <a:pt x="54" y="1139"/>
                    <a:pt x="79" y="1172"/>
                  </a:cubicBezTo>
                  <a:cubicBezTo>
                    <a:pt x="554" y="982"/>
                    <a:pt x="965" y="689"/>
                    <a:pt x="1311" y="310"/>
                  </a:cubicBezTo>
                  <a:cubicBezTo>
                    <a:pt x="1365" y="250"/>
                    <a:pt x="1368" y="150"/>
                    <a:pt x="14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
            <p:cNvSpPr/>
            <p:nvPr/>
          </p:nvSpPr>
          <p:spPr>
            <a:xfrm>
              <a:off x="5325900" y="3548075"/>
              <a:ext cx="31000" cy="24300"/>
            </a:xfrm>
            <a:custGeom>
              <a:rect b="b" l="l" r="r" t="t"/>
              <a:pathLst>
                <a:path extrusionOk="0" h="972" w="1240">
                  <a:moveTo>
                    <a:pt x="1154" y="0"/>
                  </a:moveTo>
                  <a:cubicBezTo>
                    <a:pt x="968" y="139"/>
                    <a:pt x="780" y="272"/>
                    <a:pt x="601" y="422"/>
                  </a:cubicBezTo>
                  <a:cubicBezTo>
                    <a:pt x="422" y="575"/>
                    <a:pt x="175" y="653"/>
                    <a:pt x="1" y="971"/>
                  </a:cubicBezTo>
                  <a:cubicBezTo>
                    <a:pt x="526" y="701"/>
                    <a:pt x="955" y="490"/>
                    <a:pt x="1240" y="83"/>
                  </a:cubicBezTo>
                  <a:cubicBezTo>
                    <a:pt x="1212" y="53"/>
                    <a:pt x="1183" y="25"/>
                    <a:pt x="11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
            <p:cNvSpPr/>
            <p:nvPr/>
          </p:nvSpPr>
          <p:spPr>
            <a:xfrm>
              <a:off x="5336000" y="3599750"/>
              <a:ext cx="26275" cy="15125"/>
            </a:xfrm>
            <a:custGeom>
              <a:rect b="b" l="l" r="r" t="t"/>
              <a:pathLst>
                <a:path extrusionOk="0" h="605" w="1051">
                  <a:moveTo>
                    <a:pt x="1050" y="1"/>
                  </a:moveTo>
                  <a:lnTo>
                    <a:pt x="1050" y="1"/>
                  </a:lnTo>
                  <a:cubicBezTo>
                    <a:pt x="701" y="172"/>
                    <a:pt x="350" y="343"/>
                    <a:pt x="0" y="515"/>
                  </a:cubicBezTo>
                  <a:cubicBezTo>
                    <a:pt x="68" y="576"/>
                    <a:pt x="133" y="605"/>
                    <a:pt x="187" y="605"/>
                  </a:cubicBezTo>
                  <a:cubicBezTo>
                    <a:pt x="206" y="605"/>
                    <a:pt x="223" y="601"/>
                    <a:pt x="239" y="594"/>
                  </a:cubicBezTo>
                  <a:cubicBezTo>
                    <a:pt x="536" y="451"/>
                    <a:pt x="869" y="355"/>
                    <a:pt x="105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
            <p:cNvSpPr/>
            <p:nvPr/>
          </p:nvSpPr>
          <p:spPr>
            <a:xfrm>
              <a:off x="5324050" y="3544675"/>
              <a:ext cx="15550" cy="17075"/>
            </a:xfrm>
            <a:custGeom>
              <a:rect b="b" l="l" r="r" t="t"/>
              <a:pathLst>
                <a:path extrusionOk="0" h="683" w="622">
                  <a:moveTo>
                    <a:pt x="621" y="1"/>
                  </a:moveTo>
                  <a:lnTo>
                    <a:pt x="621" y="1"/>
                  </a:lnTo>
                  <a:cubicBezTo>
                    <a:pt x="310" y="104"/>
                    <a:pt x="61" y="261"/>
                    <a:pt x="0" y="682"/>
                  </a:cubicBezTo>
                  <a:cubicBezTo>
                    <a:pt x="343" y="522"/>
                    <a:pt x="475" y="254"/>
                    <a:pt x="6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
            <p:cNvSpPr/>
            <p:nvPr/>
          </p:nvSpPr>
          <p:spPr>
            <a:xfrm>
              <a:off x="5397775" y="3566825"/>
              <a:ext cx="13250" cy="15725"/>
            </a:xfrm>
            <a:custGeom>
              <a:rect b="b" l="l" r="r" t="t"/>
              <a:pathLst>
                <a:path extrusionOk="0" h="629" w="530">
                  <a:moveTo>
                    <a:pt x="529" y="0"/>
                  </a:moveTo>
                  <a:lnTo>
                    <a:pt x="529" y="0"/>
                  </a:lnTo>
                  <a:cubicBezTo>
                    <a:pt x="308" y="125"/>
                    <a:pt x="101" y="268"/>
                    <a:pt x="0" y="629"/>
                  </a:cubicBezTo>
                  <a:cubicBezTo>
                    <a:pt x="311" y="454"/>
                    <a:pt x="479" y="279"/>
                    <a:pt x="5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
            <p:cNvSpPr/>
            <p:nvPr/>
          </p:nvSpPr>
          <p:spPr>
            <a:xfrm>
              <a:off x="5900450" y="3364950"/>
              <a:ext cx="72050" cy="9525"/>
            </a:xfrm>
            <a:custGeom>
              <a:rect b="b" l="l" r="r" t="t"/>
              <a:pathLst>
                <a:path extrusionOk="0" h="381" w="2882">
                  <a:moveTo>
                    <a:pt x="2851" y="316"/>
                  </a:moveTo>
                  <a:cubicBezTo>
                    <a:pt x="2858" y="325"/>
                    <a:pt x="2865" y="335"/>
                    <a:pt x="2871" y="343"/>
                  </a:cubicBezTo>
                  <a:lnTo>
                    <a:pt x="2882" y="325"/>
                  </a:lnTo>
                  <a:cubicBezTo>
                    <a:pt x="2872" y="322"/>
                    <a:pt x="2861" y="319"/>
                    <a:pt x="2851" y="316"/>
                  </a:cubicBezTo>
                  <a:close/>
                  <a:moveTo>
                    <a:pt x="0" y="0"/>
                  </a:moveTo>
                  <a:lnTo>
                    <a:pt x="0" y="0"/>
                  </a:lnTo>
                  <a:cubicBezTo>
                    <a:pt x="356" y="267"/>
                    <a:pt x="740" y="380"/>
                    <a:pt x="1141" y="380"/>
                  </a:cubicBezTo>
                  <a:cubicBezTo>
                    <a:pt x="1316" y="380"/>
                    <a:pt x="1495" y="359"/>
                    <a:pt x="1675" y="318"/>
                  </a:cubicBezTo>
                  <a:cubicBezTo>
                    <a:pt x="1889" y="270"/>
                    <a:pt x="2099" y="239"/>
                    <a:pt x="2310" y="239"/>
                  </a:cubicBezTo>
                  <a:cubicBezTo>
                    <a:pt x="2490" y="239"/>
                    <a:pt x="2670" y="262"/>
                    <a:pt x="2851" y="316"/>
                  </a:cubicBezTo>
                  <a:lnTo>
                    <a:pt x="2851" y="316"/>
                  </a:lnTo>
                  <a:cubicBezTo>
                    <a:pt x="2813" y="261"/>
                    <a:pt x="2777" y="194"/>
                    <a:pt x="2728" y="179"/>
                  </a:cubicBezTo>
                  <a:cubicBezTo>
                    <a:pt x="2532" y="115"/>
                    <a:pt x="2332" y="82"/>
                    <a:pt x="2132" y="82"/>
                  </a:cubicBezTo>
                  <a:cubicBezTo>
                    <a:pt x="1962" y="82"/>
                    <a:pt x="1791" y="106"/>
                    <a:pt x="1621" y="157"/>
                  </a:cubicBezTo>
                  <a:cubicBezTo>
                    <a:pt x="1447" y="209"/>
                    <a:pt x="1274" y="231"/>
                    <a:pt x="1101" y="231"/>
                  </a:cubicBezTo>
                  <a:cubicBezTo>
                    <a:pt x="854" y="231"/>
                    <a:pt x="608" y="185"/>
                    <a:pt x="364" y="111"/>
                  </a:cubicBezTo>
                  <a:cubicBezTo>
                    <a:pt x="243" y="76"/>
                    <a:pt x="121" y="40"/>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
            <p:cNvSpPr/>
            <p:nvPr/>
          </p:nvSpPr>
          <p:spPr>
            <a:xfrm>
              <a:off x="5971500" y="3372175"/>
              <a:ext cx="16000" cy="7550"/>
            </a:xfrm>
            <a:custGeom>
              <a:rect b="b" l="l" r="r" t="t"/>
              <a:pathLst>
                <a:path extrusionOk="0" h="302" w="640">
                  <a:moveTo>
                    <a:pt x="1" y="264"/>
                  </a:moveTo>
                  <a:cubicBezTo>
                    <a:pt x="1" y="265"/>
                    <a:pt x="0" y="265"/>
                    <a:pt x="0" y="265"/>
                  </a:cubicBezTo>
                  <a:lnTo>
                    <a:pt x="1" y="264"/>
                  </a:lnTo>
                  <a:close/>
                  <a:moveTo>
                    <a:pt x="200" y="0"/>
                  </a:moveTo>
                  <a:cubicBezTo>
                    <a:pt x="155" y="0"/>
                    <a:pt x="107" y="13"/>
                    <a:pt x="52" y="42"/>
                  </a:cubicBezTo>
                  <a:lnTo>
                    <a:pt x="52" y="42"/>
                  </a:lnTo>
                  <a:cubicBezTo>
                    <a:pt x="48" y="40"/>
                    <a:pt x="44" y="38"/>
                    <a:pt x="40" y="36"/>
                  </a:cubicBezTo>
                  <a:lnTo>
                    <a:pt x="40" y="36"/>
                  </a:lnTo>
                  <a:lnTo>
                    <a:pt x="29" y="54"/>
                  </a:lnTo>
                  <a:cubicBezTo>
                    <a:pt x="37" y="50"/>
                    <a:pt x="45" y="46"/>
                    <a:pt x="52" y="42"/>
                  </a:cubicBezTo>
                  <a:lnTo>
                    <a:pt x="52" y="42"/>
                  </a:lnTo>
                  <a:cubicBezTo>
                    <a:pt x="298" y="155"/>
                    <a:pt x="87" y="189"/>
                    <a:pt x="16" y="248"/>
                  </a:cubicBezTo>
                  <a:lnTo>
                    <a:pt x="16" y="248"/>
                  </a:lnTo>
                  <a:cubicBezTo>
                    <a:pt x="15" y="247"/>
                    <a:pt x="13" y="247"/>
                    <a:pt x="11" y="247"/>
                  </a:cubicBezTo>
                  <a:lnTo>
                    <a:pt x="1" y="264"/>
                  </a:lnTo>
                  <a:lnTo>
                    <a:pt x="1" y="264"/>
                  </a:lnTo>
                  <a:cubicBezTo>
                    <a:pt x="5" y="258"/>
                    <a:pt x="10" y="253"/>
                    <a:pt x="16" y="248"/>
                  </a:cubicBezTo>
                  <a:lnTo>
                    <a:pt x="16" y="248"/>
                  </a:lnTo>
                  <a:cubicBezTo>
                    <a:pt x="186" y="262"/>
                    <a:pt x="357" y="276"/>
                    <a:pt x="640" y="301"/>
                  </a:cubicBezTo>
                  <a:cubicBezTo>
                    <a:pt x="462" y="139"/>
                    <a:pt x="349" y="0"/>
                    <a:pt x="2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
            <p:cNvSpPr/>
            <p:nvPr/>
          </p:nvSpPr>
          <p:spPr>
            <a:xfrm>
              <a:off x="5923200" y="3361025"/>
              <a:ext cx="13875" cy="3050"/>
            </a:xfrm>
            <a:custGeom>
              <a:rect b="b" l="l" r="r" t="t"/>
              <a:pathLst>
                <a:path extrusionOk="0" h="122" w="555">
                  <a:moveTo>
                    <a:pt x="269" y="1"/>
                  </a:moveTo>
                  <a:cubicBezTo>
                    <a:pt x="205" y="1"/>
                    <a:pt x="133" y="29"/>
                    <a:pt x="0" y="83"/>
                  </a:cubicBezTo>
                  <a:cubicBezTo>
                    <a:pt x="229" y="100"/>
                    <a:pt x="390" y="111"/>
                    <a:pt x="554" y="121"/>
                  </a:cubicBezTo>
                  <a:cubicBezTo>
                    <a:pt x="411" y="40"/>
                    <a:pt x="345" y="1"/>
                    <a:pt x="26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
            <p:cNvSpPr/>
            <p:nvPr/>
          </p:nvSpPr>
          <p:spPr>
            <a:xfrm>
              <a:off x="5358400" y="3474050"/>
              <a:ext cx="24050" cy="10300"/>
            </a:xfrm>
            <a:custGeom>
              <a:rect b="b" l="l" r="r" t="t"/>
              <a:pathLst>
                <a:path extrusionOk="0" h="412" w="962">
                  <a:moveTo>
                    <a:pt x="914" y="0"/>
                  </a:moveTo>
                  <a:cubicBezTo>
                    <a:pt x="479" y="0"/>
                    <a:pt x="235" y="105"/>
                    <a:pt x="1" y="411"/>
                  </a:cubicBezTo>
                  <a:cubicBezTo>
                    <a:pt x="322" y="272"/>
                    <a:pt x="644" y="136"/>
                    <a:pt x="962" y="1"/>
                  </a:cubicBezTo>
                  <a:cubicBezTo>
                    <a:pt x="945" y="1"/>
                    <a:pt x="929" y="0"/>
                    <a:pt x="9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5"/>
          <p:cNvSpPr/>
          <p:nvPr/>
        </p:nvSpPr>
        <p:spPr>
          <a:xfrm rot="4967816">
            <a:off x="-2458900" y="3487750"/>
            <a:ext cx="4000882" cy="3856100"/>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375" name="Google Shape;1375;p5"/>
          <p:cNvSpPr txBox="1"/>
          <p:nvPr>
            <p:ph idx="3" type="subTitle"/>
          </p:nvPr>
        </p:nvSpPr>
        <p:spPr>
          <a:xfrm>
            <a:off x="1366725" y="2486575"/>
            <a:ext cx="2428200" cy="9594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algn="ctr">
              <a:spcBef>
                <a:spcPts val="0"/>
              </a:spcBef>
              <a:spcAft>
                <a:spcPts val="0"/>
              </a:spcAft>
              <a:buClr>
                <a:schemeClr val="dk1"/>
              </a:buClr>
              <a:buSzPts val="1400"/>
              <a:buNone/>
              <a:defRPr>
                <a:solidFill>
                  <a:schemeClr val="dk1"/>
                </a:solidFill>
              </a:defRPr>
            </a:lvl2pPr>
            <a:lvl3pPr lvl="2" algn="ctr">
              <a:spcBef>
                <a:spcPts val="0"/>
              </a:spcBef>
              <a:spcAft>
                <a:spcPts val="0"/>
              </a:spcAft>
              <a:buClr>
                <a:schemeClr val="dk1"/>
              </a:buClr>
              <a:buSzPts val="1400"/>
              <a:buNone/>
              <a:defRPr>
                <a:solidFill>
                  <a:schemeClr val="dk1"/>
                </a:solidFill>
              </a:defRPr>
            </a:lvl3pPr>
            <a:lvl4pPr lvl="3" algn="ctr">
              <a:spcBef>
                <a:spcPts val="0"/>
              </a:spcBef>
              <a:spcAft>
                <a:spcPts val="0"/>
              </a:spcAft>
              <a:buClr>
                <a:schemeClr val="dk1"/>
              </a:buClr>
              <a:buSzPts val="1400"/>
              <a:buNone/>
              <a:defRPr>
                <a:solidFill>
                  <a:schemeClr val="dk1"/>
                </a:solidFill>
              </a:defRPr>
            </a:lvl4pPr>
            <a:lvl5pPr lvl="4" algn="ctr">
              <a:spcBef>
                <a:spcPts val="0"/>
              </a:spcBef>
              <a:spcAft>
                <a:spcPts val="0"/>
              </a:spcAft>
              <a:buClr>
                <a:schemeClr val="dk1"/>
              </a:buClr>
              <a:buSzPts val="1400"/>
              <a:buNone/>
              <a:defRPr>
                <a:solidFill>
                  <a:schemeClr val="dk1"/>
                </a:solidFill>
              </a:defRPr>
            </a:lvl5pPr>
            <a:lvl6pPr lvl="5" algn="ctr">
              <a:spcBef>
                <a:spcPts val="0"/>
              </a:spcBef>
              <a:spcAft>
                <a:spcPts val="0"/>
              </a:spcAft>
              <a:buClr>
                <a:schemeClr val="dk1"/>
              </a:buClr>
              <a:buSzPts val="1400"/>
              <a:buNone/>
              <a:defRPr>
                <a:solidFill>
                  <a:schemeClr val="dk1"/>
                </a:solidFill>
              </a:defRPr>
            </a:lvl6pPr>
            <a:lvl7pPr lvl="6" algn="ctr">
              <a:spcBef>
                <a:spcPts val="0"/>
              </a:spcBef>
              <a:spcAft>
                <a:spcPts val="0"/>
              </a:spcAft>
              <a:buClr>
                <a:schemeClr val="dk1"/>
              </a:buClr>
              <a:buSzPts val="1400"/>
              <a:buNone/>
              <a:defRPr>
                <a:solidFill>
                  <a:schemeClr val="dk1"/>
                </a:solidFill>
              </a:defRPr>
            </a:lvl7pPr>
            <a:lvl8pPr lvl="7" algn="ctr">
              <a:spcBef>
                <a:spcPts val="0"/>
              </a:spcBef>
              <a:spcAft>
                <a:spcPts val="0"/>
              </a:spcAft>
              <a:buClr>
                <a:schemeClr val="dk1"/>
              </a:buClr>
              <a:buSzPts val="1400"/>
              <a:buNone/>
              <a:defRPr>
                <a:solidFill>
                  <a:schemeClr val="dk1"/>
                </a:solidFill>
              </a:defRPr>
            </a:lvl8pPr>
            <a:lvl9pPr lvl="8" algn="ctr">
              <a:spcBef>
                <a:spcPts val="0"/>
              </a:spcBef>
              <a:spcAft>
                <a:spcPts val="0"/>
              </a:spcAft>
              <a:buClr>
                <a:schemeClr val="dk1"/>
              </a:buClr>
              <a:buSzPts val="1400"/>
              <a:buNone/>
              <a:defRPr>
                <a:solidFill>
                  <a:schemeClr val="dk1"/>
                </a:solidFill>
              </a:defRPr>
            </a:lvl9pPr>
          </a:lstStyle>
          <a:p/>
        </p:txBody>
      </p:sp>
      <p:sp>
        <p:nvSpPr>
          <p:cNvPr id="1376" name="Google Shape;1376;p5"/>
          <p:cNvSpPr txBox="1"/>
          <p:nvPr>
            <p:ph idx="4" type="subTitle"/>
          </p:nvPr>
        </p:nvSpPr>
        <p:spPr>
          <a:xfrm>
            <a:off x="5349075" y="2486575"/>
            <a:ext cx="2428200" cy="959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spTree>
      <p:nvGrpSpPr>
        <p:cNvPr id="4457" name="Shape 4457"/>
        <p:cNvGrpSpPr/>
        <p:nvPr/>
      </p:nvGrpSpPr>
      <p:grpSpPr>
        <a:xfrm>
          <a:off x="0" y="0"/>
          <a:ext cx="0" cy="0"/>
          <a:chOff x="0" y="0"/>
          <a:chExt cx="0" cy="0"/>
        </a:xfrm>
      </p:grpSpPr>
      <p:sp>
        <p:nvSpPr>
          <p:cNvPr id="4458" name="Google Shape;4458;p41"/>
          <p:cNvSpPr/>
          <p:nvPr/>
        </p:nvSpPr>
        <p:spPr>
          <a:xfrm>
            <a:off x="6812348" y="2449049"/>
            <a:ext cx="3092504" cy="363953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1"/>
          <p:cNvSpPr/>
          <p:nvPr/>
        </p:nvSpPr>
        <p:spPr>
          <a:xfrm>
            <a:off x="-727575" y="-770725"/>
            <a:ext cx="4359932" cy="3518585"/>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41"/>
          <p:cNvGrpSpPr/>
          <p:nvPr/>
        </p:nvGrpSpPr>
        <p:grpSpPr>
          <a:xfrm rot="-3967287">
            <a:off x="-84601" y="2806390"/>
            <a:ext cx="2426363" cy="1599963"/>
            <a:chOff x="3257675" y="582950"/>
            <a:chExt cx="964350" cy="635900"/>
          </a:xfrm>
        </p:grpSpPr>
        <p:sp>
          <p:nvSpPr>
            <p:cNvPr id="4461" name="Google Shape;4461;p41"/>
            <p:cNvSpPr/>
            <p:nvPr/>
          </p:nvSpPr>
          <p:spPr>
            <a:xfrm>
              <a:off x="3257675" y="582950"/>
              <a:ext cx="964350" cy="635900"/>
            </a:xfrm>
            <a:custGeom>
              <a:rect b="b" l="l" r="r" t="t"/>
              <a:pathLst>
                <a:path extrusionOk="0" h="25436" w="38574">
                  <a:moveTo>
                    <a:pt x="37011" y="1345"/>
                  </a:moveTo>
                  <a:cubicBezTo>
                    <a:pt x="37241" y="1345"/>
                    <a:pt x="37438" y="1453"/>
                    <a:pt x="37663" y="1672"/>
                  </a:cubicBezTo>
                  <a:cubicBezTo>
                    <a:pt x="38092" y="2090"/>
                    <a:pt x="38188" y="2529"/>
                    <a:pt x="37952" y="3047"/>
                  </a:cubicBezTo>
                  <a:cubicBezTo>
                    <a:pt x="37395" y="4262"/>
                    <a:pt x="36674" y="5325"/>
                    <a:pt x="35646" y="6218"/>
                  </a:cubicBezTo>
                  <a:cubicBezTo>
                    <a:pt x="33602" y="7997"/>
                    <a:pt x="31334" y="9439"/>
                    <a:pt x="29028" y="10832"/>
                  </a:cubicBezTo>
                  <a:cubicBezTo>
                    <a:pt x="28574" y="11104"/>
                    <a:pt x="28110" y="11358"/>
                    <a:pt x="27525" y="11693"/>
                  </a:cubicBezTo>
                  <a:cubicBezTo>
                    <a:pt x="27663" y="11365"/>
                    <a:pt x="27749" y="11175"/>
                    <a:pt x="27820" y="10982"/>
                  </a:cubicBezTo>
                  <a:cubicBezTo>
                    <a:pt x="28156" y="10082"/>
                    <a:pt x="27935" y="9332"/>
                    <a:pt x="27131" y="8797"/>
                  </a:cubicBezTo>
                  <a:cubicBezTo>
                    <a:pt x="26453" y="8340"/>
                    <a:pt x="25707" y="8058"/>
                    <a:pt x="24825" y="7972"/>
                  </a:cubicBezTo>
                  <a:cubicBezTo>
                    <a:pt x="25125" y="7832"/>
                    <a:pt x="25420" y="7676"/>
                    <a:pt x="25731" y="7550"/>
                  </a:cubicBezTo>
                  <a:cubicBezTo>
                    <a:pt x="27053" y="7018"/>
                    <a:pt x="28413" y="6565"/>
                    <a:pt x="29696" y="5950"/>
                  </a:cubicBezTo>
                  <a:cubicBezTo>
                    <a:pt x="30785" y="5432"/>
                    <a:pt x="31813" y="4776"/>
                    <a:pt x="32817" y="4104"/>
                  </a:cubicBezTo>
                  <a:cubicBezTo>
                    <a:pt x="33799" y="3447"/>
                    <a:pt x="34716" y="2690"/>
                    <a:pt x="35667" y="1983"/>
                  </a:cubicBezTo>
                  <a:cubicBezTo>
                    <a:pt x="35881" y="1822"/>
                    <a:pt x="36113" y="1679"/>
                    <a:pt x="36353" y="1554"/>
                  </a:cubicBezTo>
                  <a:cubicBezTo>
                    <a:pt x="36616" y="1415"/>
                    <a:pt x="36824" y="1345"/>
                    <a:pt x="37011" y="1345"/>
                  </a:cubicBezTo>
                  <a:close/>
                  <a:moveTo>
                    <a:pt x="25460" y="8432"/>
                  </a:moveTo>
                  <a:cubicBezTo>
                    <a:pt x="26060" y="8432"/>
                    <a:pt x="26603" y="8665"/>
                    <a:pt x="27139" y="9136"/>
                  </a:cubicBezTo>
                  <a:cubicBezTo>
                    <a:pt x="28085" y="9975"/>
                    <a:pt x="27871" y="11129"/>
                    <a:pt x="26678" y="11582"/>
                  </a:cubicBezTo>
                  <a:cubicBezTo>
                    <a:pt x="26443" y="11672"/>
                    <a:pt x="26210" y="11719"/>
                    <a:pt x="25981" y="11719"/>
                  </a:cubicBezTo>
                  <a:cubicBezTo>
                    <a:pt x="25665" y="11719"/>
                    <a:pt x="25356" y="11632"/>
                    <a:pt x="25056" y="11454"/>
                  </a:cubicBezTo>
                  <a:cubicBezTo>
                    <a:pt x="24739" y="11269"/>
                    <a:pt x="24560" y="10986"/>
                    <a:pt x="24517" y="10611"/>
                  </a:cubicBezTo>
                  <a:cubicBezTo>
                    <a:pt x="24385" y="9515"/>
                    <a:pt x="24382" y="9515"/>
                    <a:pt x="23956" y="8843"/>
                  </a:cubicBezTo>
                  <a:cubicBezTo>
                    <a:pt x="24506" y="8570"/>
                    <a:pt x="25000" y="8432"/>
                    <a:pt x="25460" y="8432"/>
                  </a:cubicBezTo>
                  <a:close/>
                  <a:moveTo>
                    <a:pt x="1265" y="10060"/>
                  </a:moveTo>
                  <a:cubicBezTo>
                    <a:pt x="1367" y="10060"/>
                    <a:pt x="1471" y="10073"/>
                    <a:pt x="1571" y="10093"/>
                  </a:cubicBezTo>
                  <a:cubicBezTo>
                    <a:pt x="1858" y="10150"/>
                    <a:pt x="2129" y="10275"/>
                    <a:pt x="2411" y="10357"/>
                  </a:cubicBezTo>
                  <a:cubicBezTo>
                    <a:pt x="3000" y="10532"/>
                    <a:pt x="3593" y="10693"/>
                    <a:pt x="4182" y="10865"/>
                  </a:cubicBezTo>
                  <a:cubicBezTo>
                    <a:pt x="4357" y="10915"/>
                    <a:pt x="4525" y="10979"/>
                    <a:pt x="4750" y="11058"/>
                  </a:cubicBezTo>
                  <a:cubicBezTo>
                    <a:pt x="4518" y="11607"/>
                    <a:pt x="4322" y="12047"/>
                    <a:pt x="4143" y="12493"/>
                  </a:cubicBezTo>
                  <a:cubicBezTo>
                    <a:pt x="3982" y="12904"/>
                    <a:pt x="3664" y="13122"/>
                    <a:pt x="3272" y="13261"/>
                  </a:cubicBezTo>
                  <a:cubicBezTo>
                    <a:pt x="3174" y="13295"/>
                    <a:pt x="3082" y="13314"/>
                    <a:pt x="2994" y="13314"/>
                  </a:cubicBezTo>
                  <a:cubicBezTo>
                    <a:pt x="2830" y="13314"/>
                    <a:pt x="2682" y="13249"/>
                    <a:pt x="2547" y="13093"/>
                  </a:cubicBezTo>
                  <a:cubicBezTo>
                    <a:pt x="2000" y="12468"/>
                    <a:pt x="1433" y="11861"/>
                    <a:pt x="890" y="11233"/>
                  </a:cubicBezTo>
                  <a:cubicBezTo>
                    <a:pt x="683" y="10993"/>
                    <a:pt x="429" y="10693"/>
                    <a:pt x="625" y="10372"/>
                  </a:cubicBezTo>
                  <a:cubicBezTo>
                    <a:pt x="769" y="10140"/>
                    <a:pt x="1010" y="10060"/>
                    <a:pt x="1265" y="10060"/>
                  </a:cubicBezTo>
                  <a:close/>
                  <a:moveTo>
                    <a:pt x="18751" y="10580"/>
                  </a:moveTo>
                  <a:lnTo>
                    <a:pt x="18751" y="10580"/>
                  </a:lnTo>
                  <a:cubicBezTo>
                    <a:pt x="18713" y="10634"/>
                    <a:pt x="18676" y="10689"/>
                    <a:pt x="18654" y="10718"/>
                  </a:cubicBezTo>
                  <a:cubicBezTo>
                    <a:pt x="19235" y="10865"/>
                    <a:pt x="19821" y="11007"/>
                    <a:pt x="20399" y="11165"/>
                  </a:cubicBezTo>
                  <a:cubicBezTo>
                    <a:pt x="20528" y="11197"/>
                    <a:pt x="20650" y="11264"/>
                    <a:pt x="20764" y="11333"/>
                  </a:cubicBezTo>
                  <a:cubicBezTo>
                    <a:pt x="21268" y="11625"/>
                    <a:pt x="21731" y="11940"/>
                    <a:pt x="21635" y="12636"/>
                  </a:cubicBezTo>
                  <a:cubicBezTo>
                    <a:pt x="21535" y="13347"/>
                    <a:pt x="21014" y="13926"/>
                    <a:pt x="20317" y="14093"/>
                  </a:cubicBezTo>
                  <a:cubicBezTo>
                    <a:pt x="20190" y="14124"/>
                    <a:pt x="20064" y="14139"/>
                    <a:pt x="19941" y="14139"/>
                  </a:cubicBezTo>
                  <a:cubicBezTo>
                    <a:pt x="19455" y="14139"/>
                    <a:pt x="19013" y="13896"/>
                    <a:pt x="18739" y="13415"/>
                  </a:cubicBezTo>
                  <a:cubicBezTo>
                    <a:pt x="18603" y="13182"/>
                    <a:pt x="18528" y="12854"/>
                    <a:pt x="18568" y="12589"/>
                  </a:cubicBezTo>
                  <a:cubicBezTo>
                    <a:pt x="18646" y="12075"/>
                    <a:pt x="18753" y="11597"/>
                    <a:pt x="18375" y="11143"/>
                  </a:cubicBezTo>
                  <a:cubicBezTo>
                    <a:pt x="18293" y="11047"/>
                    <a:pt x="18336" y="10843"/>
                    <a:pt x="18318" y="10643"/>
                  </a:cubicBezTo>
                  <a:cubicBezTo>
                    <a:pt x="18473" y="10620"/>
                    <a:pt x="18612" y="10600"/>
                    <a:pt x="18751" y="10580"/>
                  </a:cubicBezTo>
                  <a:close/>
                  <a:moveTo>
                    <a:pt x="14725" y="12418"/>
                  </a:moveTo>
                  <a:cubicBezTo>
                    <a:pt x="15114" y="12668"/>
                    <a:pt x="15550" y="12882"/>
                    <a:pt x="15906" y="13193"/>
                  </a:cubicBezTo>
                  <a:cubicBezTo>
                    <a:pt x="16503" y="13711"/>
                    <a:pt x="16539" y="14443"/>
                    <a:pt x="16061" y="15072"/>
                  </a:cubicBezTo>
                  <a:cubicBezTo>
                    <a:pt x="15576" y="15710"/>
                    <a:pt x="14974" y="16024"/>
                    <a:pt x="14386" y="16024"/>
                  </a:cubicBezTo>
                  <a:cubicBezTo>
                    <a:pt x="13705" y="16024"/>
                    <a:pt x="13044" y="15603"/>
                    <a:pt x="12607" y="14778"/>
                  </a:cubicBezTo>
                  <a:cubicBezTo>
                    <a:pt x="12496" y="14568"/>
                    <a:pt x="12389" y="14354"/>
                    <a:pt x="12247" y="14076"/>
                  </a:cubicBezTo>
                  <a:cubicBezTo>
                    <a:pt x="12432" y="13929"/>
                    <a:pt x="12550" y="13822"/>
                    <a:pt x="12685" y="13736"/>
                  </a:cubicBezTo>
                  <a:cubicBezTo>
                    <a:pt x="13339" y="13308"/>
                    <a:pt x="13996" y="12889"/>
                    <a:pt x="14725" y="12418"/>
                  </a:cubicBezTo>
                  <a:close/>
                  <a:moveTo>
                    <a:pt x="23378" y="8979"/>
                  </a:moveTo>
                  <a:cubicBezTo>
                    <a:pt x="23782" y="9236"/>
                    <a:pt x="24092" y="9643"/>
                    <a:pt x="24042" y="10197"/>
                  </a:cubicBezTo>
                  <a:cubicBezTo>
                    <a:pt x="23925" y="11572"/>
                    <a:pt x="24756" y="11982"/>
                    <a:pt x="25749" y="12264"/>
                  </a:cubicBezTo>
                  <a:cubicBezTo>
                    <a:pt x="25903" y="12307"/>
                    <a:pt x="26063" y="12325"/>
                    <a:pt x="26406" y="12390"/>
                  </a:cubicBezTo>
                  <a:cubicBezTo>
                    <a:pt x="25924" y="12640"/>
                    <a:pt x="25570" y="12807"/>
                    <a:pt x="25235" y="13000"/>
                  </a:cubicBezTo>
                  <a:cubicBezTo>
                    <a:pt x="24700" y="13308"/>
                    <a:pt x="24135" y="13578"/>
                    <a:pt x="23653" y="13954"/>
                  </a:cubicBezTo>
                  <a:cubicBezTo>
                    <a:pt x="23038" y="14440"/>
                    <a:pt x="22353" y="14786"/>
                    <a:pt x="21611" y="14872"/>
                  </a:cubicBezTo>
                  <a:cubicBezTo>
                    <a:pt x="19949" y="15068"/>
                    <a:pt x="18439" y="15693"/>
                    <a:pt x="16910" y="16304"/>
                  </a:cubicBezTo>
                  <a:cubicBezTo>
                    <a:pt x="15964" y="16679"/>
                    <a:pt x="14993" y="17086"/>
                    <a:pt x="13996" y="17229"/>
                  </a:cubicBezTo>
                  <a:cubicBezTo>
                    <a:pt x="13576" y="17290"/>
                    <a:pt x="13156" y="17321"/>
                    <a:pt x="12733" y="17321"/>
                  </a:cubicBezTo>
                  <a:cubicBezTo>
                    <a:pt x="11625" y="17321"/>
                    <a:pt x="10499" y="17109"/>
                    <a:pt x="9318" y="16672"/>
                  </a:cubicBezTo>
                  <a:cubicBezTo>
                    <a:pt x="10178" y="15864"/>
                    <a:pt x="10932" y="15157"/>
                    <a:pt x="11682" y="14454"/>
                  </a:cubicBezTo>
                  <a:cubicBezTo>
                    <a:pt x="12132" y="14907"/>
                    <a:pt x="12493" y="15340"/>
                    <a:pt x="12918" y="15693"/>
                  </a:cubicBezTo>
                  <a:cubicBezTo>
                    <a:pt x="13417" y="16108"/>
                    <a:pt x="13897" y="16313"/>
                    <a:pt x="14369" y="16313"/>
                  </a:cubicBezTo>
                  <a:cubicBezTo>
                    <a:pt x="14875" y="16313"/>
                    <a:pt x="15374" y="16077"/>
                    <a:pt x="15878" y="15611"/>
                  </a:cubicBezTo>
                  <a:cubicBezTo>
                    <a:pt x="15936" y="15554"/>
                    <a:pt x="15996" y="15500"/>
                    <a:pt x="16053" y="15443"/>
                  </a:cubicBezTo>
                  <a:cubicBezTo>
                    <a:pt x="17154" y="14361"/>
                    <a:pt x="16968" y="13232"/>
                    <a:pt x="15578" y="12536"/>
                  </a:cubicBezTo>
                  <a:cubicBezTo>
                    <a:pt x="15418" y="12457"/>
                    <a:pt x="15257" y="12386"/>
                    <a:pt x="15157" y="12340"/>
                  </a:cubicBezTo>
                  <a:cubicBezTo>
                    <a:pt x="15967" y="11915"/>
                    <a:pt x="16764" y="11500"/>
                    <a:pt x="17607" y="11058"/>
                  </a:cubicBezTo>
                  <a:cubicBezTo>
                    <a:pt x="17968" y="11190"/>
                    <a:pt x="18096" y="11515"/>
                    <a:pt x="18092" y="11925"/>
                  </a:cubicBezTo>
                  <a:cubicBezTo>
                    <a:pt x="18092" y="12222"/>
                    <a:pt x="18089" y="12518"/>
                    <a:pt x="18092" y="12815"/>
                  </a:cubicBezTo>
                  <a:cubicBezTo>
                    <a:pt x="18100" y="13797"/>
                    <a:pt x="18871" y="14604"/>
                    <a:pt x="19867" y="14679"/>
                  </a:cubicBezTo>
                  <a:cubicBezTo>
                    <a:pt x="19897" y="14681"/>
                    <a:pt x="19926" y="14682"/>
                    <a:pt x="19956" y="14682"/>
                  </a:cubicBezTo>
                  <a:cubicBezTo>
                    <a:pt x="20738" y="14682"/>
                    <a:pt x="21648" y="13930"/>
                    <a:pt x="21799" y="13140"/>
                  </a:cubicBezTo>
                  <a:cubicBezTo>
                    <a:pt x="21996" y="12114"/>
                    <a:pt x="21710" y="11518"/>
                    <a:pt x="20775" y="11011"/>
                  </a:cubicBezTo>
                  <a:cubicBezTo>
                    <a:pt x="20269" y="10737"/>
                    <a:pt x="19748" y="10523"/>
                    <a:pt x="19178" y="10523"/>
                  </a:cubicBezTo>
                  <a:cubicBezTo>
                    <a:pt x="19057" y="10523"/>
                    <a:pt x="18934" y="10533"/>
                    <a:pt x="18809" y="10554"/>
                  </a:cubicBezTo>
                  <a:lnTo>
                    <a:pt x="18809" y="10554"/>
                  </a:lnTo>
                  <a:cubicBezTo>
                    <a:pt x="18860" y="10502"/>
                    <a:pt x="18904" y="10432"/>
                    <a:pt x="18957" y="10425"/>
                  </a:cubicBezTo>
                  <a:cubicBezTo>
                    <a:pt x="19742" y="10329"/>
                    <a:pt x="20457" y="10051"/>
                    <a:pt x="21178" y="9726"/>
                  </a:cubicBezTo>
                  <a:cubicBezTo>
                    <a:pt x="21860" y="9418"/>
                    <a:pt x="22600" y="9236"/>
                    <a:pt x="23378" y="8979"/>
                  </a:cubicBezTo>
                  <a:close/>
                  <a:moveTo>
                    <a:pt x="29208" y="1"/>
                  </a:moveTo>
                  <a:cubicBezTo>
                    <a:pt x="28159" y="1"/>
                    <a:pt x="27109" y="116"/>
                    <a:pt x="26067" y="268"/>
                  </a:cubicBezTo>
                  <a:cubicBezTo>
                    <a:pt x="25003" y="422"/>
                    <a:pt x="23920" y="572"/>
                    <a:pt x="22910" y="908"/>
                  </a:cubicBezTo>
                  <a:cubicBezTo>
                    <a:pt x="21949" y="1229"/>
                    <a:pt x="21060" y="1772"/>
                    <a:pt x="20160" y="2254"/>
                  </a:cubicBezTo>
                  <a:cubicBezTo>
                    <a:pt x="19071" y="2840"/>
                    <a:pt x="18042" y="3576"/>
                    <a:pt x="16782" y="3754"/>
                  </a:cubicBezTo>
                  <a:cubicBezTo>
                    <a:pt x="15939" y="3872"/>
                    <a:pt x="15168" y="4147"/>
                    <a:pt x="14421" y="4547"/>
                  </a:cubicBezTo>
                  <a:cubicBezTo>
                    <a:pt x="13068" y="5276"/>
                    <a:pt x="11700" y="5968"/>
                    <a:pt x="10343" y="6686"/>
                  </a:cubicBezTo>
                  <a:cubicBezTo>
                    <a:pt x="9989" y="6876"/>
                    <a:pt x="9621" y="7072"/>
                    <a:pt x="9321" y="7336"/>
                  </a:cubicBezTo>
                  <a:cubicBezTo>
                    <a:pt x="8235" y="8300"/>
                    <a:pt x="7161" y="9283"/>
                    <a:pt x="6107" y="10286"/>
                  </a:cubicBezTo>
                  <a:cubicBezTo>
                    <a:pt x="5875" y="10507"/>
                    <a:pt x="5666" y="10643"/>
                    <a:pt x="5383" y="10643"/>
                  </a:cubicBezTo>
                  <a:cubicBezTo>
                    <a:pt x="5300" y="10643"/>
                    <a:pt x="5212" y="10632"/>
                    <a:pt x="5115" y="10608"/>
                  </a:cubicBezTo>
                  <a:cubicBezTo>
                    <a:pt x="4200" y="10379"/>
                    <a:pt x="3272" y="10204"/>
                    <a:pt x="2347" y="10026"/>
                  </a:cubicBezTo>
                  <a:cubicBezTo>
                    <a:pt x="2014" y="9961"/>
                    <a:pt x="1672" y="9890"/>
                    <a:pt x="1338" y="9890"/>
                  </a:cubicBezTo>
                  <a:cubicBezTo>
                    <a:pt x="1303" y="9890"/>
                    <a:pt x="1268" y="9891"/>
                    <a:pt x="1233" y="9893"/>
                  </a:cubicBezTo>
                  <a:cubicBezTo>
                    <a:pt x="325" y="9936"/>
                    <a:pt x="0" y="10450"/>
                    <a:pt x="422" y="11243"/>
                  </a:cubicBezTo>
                  <a:cubicBezTo>
                    <a:pt x="725" y="11804"/>
                    <a:pt x="1136" y="12318"/>
                    <a:pt x="1554" y="12804"/>
                  </a:cubicBezTo>
                  <a:cubicBezTo>
                    <a:pt x="2008" y="13336"/>
                    <a:pt x="2522" y="13811"/>
                    <a:pt x="3011" y="14315"/>
                  </a:cubicBezTo>
                  <a:cubicBezTo>
                    <a:pt x="2861" y="14582"/>
                    <a:pt x="2729" y="14814"/>
                    <a:pt x="2604" y="15050"/>
                  </a:cubicBezTo>
                  <a:cubicBezTo>
                    <a:pt x="2015" y="16175"/>
                    <a:pt x="1443" y="17300"/>
                    <a:pt x="1215" y="18568"/>
                  </a:cubicBezTo>
                  <a:cubicBezTo>
                    <a:pt x="965" y="19921"/>
                    <a:pt x="1169" y="21257"/>
                    <a:pt x="1314" y="22593"/>
                  </a:cubicBezTo>
                  <a:cubicBezTo>
                    <a:pt x="1350" y="22907"/>
                    <a:pt x="1475" y="23229"/>
                    <a:pt x="1632" y="23507"/>
                  </a:cubicBezTo>
                  <a:cubicBezTo>
                    <a:pt x="1975" y="24114"/>
                    <a:pt x="2336" y="24714"/>
                    <a:pt x="2750" y="25275"/>
                  </a:cubicBezTo>
                  <a:cubicBezTo>
                    <a:pt x="2834" y="25387"/>
                    <a:pt x="2912" y="25436"/>
                    <a:pt x="2978" y="25436"/>
                  </a:cubicBezTo>
                  <a:cubicBezTo>
                    <a:pt x="3094" y="25436"/>
                    <a:pt x="3177" y="25291"/>
                    <a:pt x="3204" y="25085"/>
                  </a:cubicBezTo>
                  <a:cubicBezTo>
                    <a:pt x="3190" y="25014"/>
                    <a:pt x="3204" y="24910"/>
                    <a:pt x="3157" y="24871"/>
                  </a:cubicBezTo>
                  <a:cubicBezTo>
                    <a:pt x="2297" y="24096"/>
                    <a:pt x="1883" y="23103"/>
                    <a:pt x="1654" y="21989"/>
                  </a:cubicBezTo>
                  <a:cubicBezTo>
                    <a:pt x="1283" y="20171"/>
                    <a:pt x="1332" y="18396"/>
                    <a:pt x="2086" y="16679"/>
                  </a:cubicBezTo>
                  <a:cubicBezTo>
                    <a:pt x="2390" y="15989"/>
                    <a:pt x="2661" y="15275"/>
                    <a:pt x="3050" y="14633"/>
                  </a:cubicBezTo>
                  <a:cubicBezTo>
                    <a:pt x="3418" y="14018"/>
                    <a:pt x="3933" y="13493"/>
                    <a:pt x="4361" y="12911"/>
                  </a:cubicBezTo>
                  <a:cubicBezTo>
                    <a:pt x="5093" y="11911"/>
                    <a:pt x="5811" y="10893"/>
                    <a:pt x="6793" y="10115"/>
                  </a:cubicBezTo>
                  <a:cubicBezTo>
                    <a:pt x="7078" y="9886"/>
                    <a:pt x="7425" y="9733"/>
                    <a:pt x="7718" y="9515"/>
                  </a:cubicBezTo>
                  <a:cubicBezTo>
                    <a:pt x="7932" y="9357"/>
                    <a:pt x="8133" y="9169"/>
                    <a:pt x="8296" y="8961"/>
                  </a:cubicBezTo>
                  <a:cubicBezTo>
                    <a:pt x="9303" y="7700"/>
                    <a:pt x="10625" y="6897"/>
                    <a:pt x="12097" y="6304"/>
                  </a:cubicBezTo>
                  <a:cubicBezTo>
                    <a:pt x="12255" y="6243"/>
                    <a:pt x="12409" y="6165"/>
                    <a:pt x="12570" y="6165"/>
                  </a:cubicBezTo>
                  <a:cubicBezTo>
                    <a:pt x="12664" y="6165"/>
                    <a:pt x="12760" y="6191"/>
                    <a:pt x="12860" y="6261"/>
                  </a:cubicBezTo>
                  <a:cubicBezTo>
                    <a:pt x="12882" y="6277"/>
                    <a:pt x="12914" y="6283"/>
                    <a:pt x="12949" y="6283"/>
                  </a:cubicBezTo>
                  <a:cubicBezTo>
                    <a:pt x="13017" y="6283"/>
                    <a:pt x="13101" y="6261"/>
                    <a:pt x="13164" y="6240"/>
                  </a:cubicBezTo>
                  <a:cubicBezTo>
                    <a:pt x="13900" y="5986"/>
                    <a:pt x="14635" y="5726"/>
                    <a:pt x="15361" y="5419"/>
                  </a:cubicBezTo>
                  <a:lnTo>
                    <a:pt x="15361" y="5419"/>
                  </a:lnTo>
                  <a:cubicBezTo>
                    <a:pt x="15054" y="5454"/>
                    <a:pt x="14743" y="5493"/>
                    <a:pt x="14432" y="5529"/>
                  </a:cubicBezTo>
                  <a:cubicBezTo>
                    <a:pt x="14414" y="5490"/>
                    <a:pt x="14400" y="5447"/>
                    <a:pt x="14382" y="5408"/>
                  </a:cubicBezTo>
                  <a:cubicBezTo>
                    <a:pt x="15036" y="5090"/>
                    <a:pt x="15660" y="4690"/>
                    <a:pt x="16346" y="4468"/>
                  </a:cubicBezTo>
                  <a:cubicBezTo>
                    <a:pt x="17775" y="4008"/>
                    <a:pt x="19067" y="3276"/>
                    <a:pt x="20328" y="2515"/>
                  </a:cubicBezTo>
                  <a:cubicBezTo>
                    <a:pt x="22292" y="1329"/>
                    <a:pt x="24385" y="676"/>
                    <a:pt x="26663" y="522"/>
                  </a:cubicBezTo>
                  <a:cubicBezTo>
                    <a:pt x="27694" y="454"/>
                    <a:pt x="28726" y="348"/>
                    <a:pt x="29756" y="348"/>
                  </a:cubicBezTo>
                  <a:cubicBezTo>
                    <a:pt x="30339" y="348"/>
                    <a:pt x="30921" y="382"/>
                    <a:pt x="31502" y="476"/>
                  </a:cubicBezTo>
                  <a:cubicBezTo>
                    <a:pt x="32427" y="629"/>
                    <a:pt x="33331" y="901"/>
                    <a:pt x="34417" y="1162"/>
                  </a:cubicBezTo>
                  <a:cubicBezTo>
                    <a:pt x="34106" y="1365"/>
                    <a:pt x="33963" y="1465"/>
                    <a:pt x="33813" y="1554"/>
                  </a:cubicBezTo>
                  <a:cubicBezTo>
                    <a:pt x="32074" y="2604"/>
                    <a:pt x="30174" y="3290"/>
                    <a:pt x="28270" y="3965"/>
                  </a:cubicBezTo>
                  <a:cubicBezTo>
                    <a:pt x="26599" y="4554"/>
                    <a:pt x="25153" y="5561"/>
                    <a:pt x="23735" y="6593"/>
                  </a:cubicBezTo>
                  <a:cubicBezTo>
                    <a:pt x="22096" y="7786"/>
                    <a:pt x="20385" y="8851"/>
                    <a:pt x="18532" y="9690"/>
                  </a:cubicBezTo>
                  <a:cubicBezTo>
                    <a:pt x="16974" y="10397"/>
                    <a:pt x="15632" y="11447"/>
                    <a:pt x="14218" y="12386"/>
                  </a:cubicBezTo>
                  <a:cubicBezTo>
                    <a:pt x="13750" y="12700"/>
                    <a:pt x="13246" y="12957"/>
                    <a:pt x="12761" y="13243"/>
                  </a:cubicBezTo>
                  <a:lnTo>
                    <a:pt x="12725" y="13193"/>
                  </a:lnTo>
                  <a:cubicBezTo>
                    <a:pt x="12132" y="13618"/>
                    <a:pt x="11535" y="14046"/>
                    <a:pt x="10940" y="14472"/>
                  </a:cubicBezTo>
                  <a:cubicBezTo>
                    <a:pt x="10839" y="14564"/>
                    <a:pt x="10742" y="14658"/>
                    <a:pt x="10643" y="14750"/>
                  </a:cubicBezTo>
                  <a:cubicBezTo>
                    <a:pt x="10375" y="14950"/>
                    <a:pt x="10104" y="15154"/>
                    <a:pt x="9832" y="15353"/>
                  </a:cubicBezTo>
                  <a:cubicBezTo>
                    <a:pt x="9375" y="15882"/>
                    <a:pt x="8932" y="16421"/>
                    <a:pt x="8461" y="16936"/>
                  </a:cubicBezTo>
                  <a:cubicBezTo>
                    <a:pt x="7593" y="17890"/>
                    <a:pt x="7014" y="19007"/>
                    <a:pt x="6557" y="20196"/>
                  </a:cubicBezTo>
                  <a:cubicBezTo>
                    <a:pt x="6118" y="21340"/>
                    <a:pt x="5493" y="22378"/>
                    <a:pt x="4764" y="23346"/>
                  </a:cubicBezTo>
                  <a:cubicBezTo>
                    <a:pt x="4297" y="23967"/>
                    <a:pt x="3729" y="24507"/>
                    <a:pt x="3204" y="25082"/>
                  </a:cubicBezTo>
                  <a:cubicBezTo>
                    <a:pt x="4143" y="24625"/>
                    <a:pt x="4943" y="23982"/>
                    <a:pt x="5450" y="23064"/>
                  </a:cubicBezTo>
                  <a:cubicBezTo>
                    <a:pt x="6143" y="21814"/>
                    <a:pt x="6783" y="20539"/>
                    <a:pt x="7421" y="19261"/>
                  </a:cubicBezTo>
                  <a:cubicBezTo>
                    <a:pt x="7821" y="18464"/>
                    <a:pt x="8314" y="17747"/>
                    <a:pt x="8936" y="17125"/>
                  </a:cubicBezTo>
                  <a:cubicBezTo>
                    <a:pt x="9132" y="17189"/>
                    <a:pt x="9261" y="17229"/>
                    <a:pt x="9389" y="17275"/>
                  </a:cubicBezTo>
                  <a:cubicBezTo>
                    <a:pt x="10255" y="17584"/>
                    <a:pt x="11139" y="17835"/>
                    <a:pt x="12049" y="17835"/>
                  </a:cubicBezTo>
                  <a:cubicBezTo>
                    <a:pt x="12242" y="17835"/>
                    <a:pt x="12437" y="17824"/>
                    <a:pt x="12632" y="17800"/>
                  </a:cubicBezTo>
                  <a:cubicBezTo>
                    <a:pt x="13725" y="17664"/>
                    <a:pt x="14828" y="17507"/>
                    <a:pt x="15889" y="17232"/>
                  </a:cubicBezTo>
                  <a:cubicBezTo>
                    <a:pt x="17561" y="16800"/>
                    <a:pt x="19203" y="16268"/>
                    <a:pt x="20849" y="15764"/>
                  </a:cubicBezTo>
                  <a:cubicBezTo>
                    <a:pt x="21967" y="15425"/>
                    <a:pt x="23020" y="14958"/>
                    <a:pt x="23953" y="14239"/>
                  </a:cubicBezTo>
                  <a:cubicBezTo>
                    <a:pt x="24189" y="14061"/>
                    <a:pt x="24449" y="13911"/>
                    <a:pt x="24713" y="13776"/>
                  </a:cubicBezTo>
                  <a:cubicBezTo>
                    <a:pt x="26127" y="13054"/>
                    <a:pt x="27567" y="12378"/>
                    <a:pt x="28960" y="11611"/>
                  </a:cubicBezTo>
                  <a:cubicBezTo>
                    <a:pt x="31560" y="10179"/>
                    <a:pt x="34110" y="8689"/>
                    <a:pt x="36177" y="6476"/>
                  </a:cubicBezTo>
                  <a:cubicBezTo>
                    <a:pt x="37124" y="5462"/>
                    <a:pt x="37799" y="4347"/>
                    <a:pt x="38316" y="3090"/>
                  </a:cubicBezTo>
                  <a:cubicBezTo>
                    <a:pt x="38573" y="2469"/>
                    <a:pt x="38377" y="1983"/>
                    <a:pt x="38013" y="1519"/>
                  </a:cubicBezTo>
                  <a:cubicBezTo>
                    <a:pt x="37787" y="1233"/>
                    <a:pt x="37498" y="1121"/>
                    <a:pt x="37193" y="1121"/>
                  </a:cubicBezTo>
                  <a:cubicBezTo>
                    <a:pt x="37026" y="1121"/>
                    <a:pt x="36854" y="1154"/>
                    <a:pt x="36684" y="1211"/>
                  </a:cubicBezTo>
                  <a:cubicBezTo>
                    <a:pt x="36228" y="1361"/>
                    <a:pt x="35788" y="1587"/>
                    <a:pt x="35374" y="1833"/>
                  </a:cubicBezTo>
                  <a:cubicBezTo>
                    <a:pt x="33381" y="3015"/>
                    <a:pt x="31431" y="4269"/>
                    <a:pt x="29402" y="5390"/>
                  </a:cubicBezTo>
                  <a:cubicBezTo>
                    <a:pt x="28160" y="6075"/>
                    <a:pt x="26917" y="6800"/>
                    <a:pt x="25492" y="7112"/>
                  </a:cubicBezTo>
                  <a:cubicBezTo>
                    <a:pt x="25142" y="7186"/>
                    <a:pt x="24820" y="7436"/>
                    <a:pt x="24499" y="7633"/>
                  </a:cubicBezTo>
                  <a:cubicBezTo>
                    <a:pt x="23968" y="7951"/>
                    <a:pt x="23467" y="8325"/>
                    <a:pt x="22921" y="8607"/>
                  </a:cubicBezTo>
                  <a:cubicBezTo>
                    <a:pt x="22235" y="8965"/>
                    <a:pt x="21492" y="9172"/>
                    <a:pt x="20703" y="9193"/>
                  </a:cubicBezTo>
                  <a:cubicBezTo>
                    <a:pt x="21285" y="8750"/>
                    <a:pt x="21906" y="8383"/>
                    <a:pt x="22496" y="7969"/>
                  </a:cubicBezTo>
                  <a:cubicBezTo>
                    <a:pt x="25385" y="5947"/>
                    <a:pt x="28431" y="4251"/>
                    <a:pt x="31820" y="3194"/>
                  </a:cubicBezTo>
                  <a:cubicBezTo>
                    <a:pt x="33056" y="2811"/>
                    <a:pt x="34095" y="2025"/>
                    <a:pt x="35324" y="1222"/>
                  </a:cubicBezTo>
                  <a:cubicBezTo>
                    <a:pt x="33906" y="844"/>
                    <a:pt x="32659" y="436"/>
                    <a:pt x="31385" y="194"/>
                  </a:cubicBezTo>
                  <a:cubicBezTo>
                    <a:pt x="30661" y="56"/>
                    <a:pt x="29935" y="1"/>
                    <a:pt x="29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1"/>
            <p:cNvSpPr/>
            <p:nvPr/>
          </p:nvSpPr>
          <p:spPr>
            <a:xfrm>
              <a:off x="3447750" y="818275"/>
              <a:ext cx="83425" cy="134875"/>
            </a:xfrm>
            <a:custGeom>
              <a:rect b="b" l="l" r="r" t="t"/>
              <a:pathLst>
                <a:path extrusionOk="0" h="5395" w="3337">
                  <a:moveTo>
                    <a:pt x="1874" y="0"/>
                  </a:moveTo>
                  <a:cubicBezTo>
                    <a:pt x="1697" y="0"/>
                    <a:pt x="1532" y="88"/>
                    <a:pt x="1372" y="173"/>
                  </a:cubicBezTo>
                  <a:cubicBezTo>
                    <a:pt x="825" y="466"/>
                    <a:pt x="461" y="920"/>
                    <a:pt x="276" y="1516"/>
                  </a:cubicBezTo>
                  <a:cubicBezTo>
                    <a:pt x="1" y="2408"/>
                    <a:pt x="108" y="3273"/>
                    <a:pt x="515" y="4105"/>
                  </a:cubicBezTo>
                  <a:cubicBezTo>
                    <a:pt x="975" y="5041"/>
                    <a:pt x="1904" y="4958"/>
                    <a:pt x="2793" y="5065"/>
                  </a:cubicBezTo>
                  <a:cubicBezTo>
                    <a:pt x="2707" y="5215"/>
                    <a:pt x="2661" y="5305"/>
                    <a:pt x="2611" y="5395"/>
                  </a:cubicBezTo>
                  <a:cubicBezTo>
                    <a:pt x="2754" y="5377"/>
                    <a:pt x="2897" y="5355"/>
                    <a:pt x="3040" y="5337"/>
                  </a:cubicBezTo>
                  <a:cubicBezTo>
                    <a:pt x="3139" y="5245"/>
                    <a:pt x="3236" y="5151"/>
                    <a:pt x="3337" y="5059"/>
                  </a:cubicBezTo>
                  <a:cubicBezTo>
                    <a:pt x="3097" y="4401"/>
                    <a:pt x="2572" y="4165"/>
                    <a:pt x="1933" y="4015"/>
                  </a:cubicBezTo>
                  <a:cubicBezTo>
                    <a:pt x="1065" y="3816"/>
                    <a:pt x="658" y="3348"/>
                    <a:pt x="579" y="2616"/>
                  </a:cubicBezTo>
                  <a:cubicBezTo>
                    <a:pt x="479" y="1716"/>
                    <a:pt x="704" y="948"/>
                    <a:pt x="1537" y="473"/>
                  </a:cubicBezTo>
                  <a:cubicBezTo>
                    <a:pt x="1761" y="348"/>
                    <a:pt x="2029" y="295"/>
                    <a:pt x="2308" y="198"/>
                  </a:cubicBezTo>
                  <a:cubicBezTo>
                    <a:pt x="2154" y="52"/>
                    <a:pt x="2011" y="0"/>
                    <a:pt x="1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1"/>
            <p:cNvSpPr/>
            <p:nvPr/>
          </p:nvSpPr>
          <p:spPr>
            <a:xfrm>
              <a:off x="3567300" y="901700"/>
              <a:ext cx="15725" cy="13050"/>
            </a:xfrm>
            <a:custGeom>
              <a:rect b="b" l="l" r="r" t="t"/>
              <a:pathLst>
                <a:path extrusionOk="0" h="522" w="629">
                  <a:moveTo>
                    <a:pt x="629" y="0"/>
                  </a:moveTo>
                  <a:cubicBezTo>
                    <a:pt x="318" y="211"/>
                    <a:pt x="162" y="322"/>
                    <a:pt x="1" y="429"/>
                  </a:cubicBezTo>
                  <a:cubicBezTo>
                    <a:pt x="19" y="461"/>
                    <a:pt x="40" y="493"/>
                    <a:pt x="58" y="522"/>
                  </a:cubicBezTo>
                  <a:cubicBezTo>
                    <a:pt x="150" y="497"/>
                    <a:pt x="247" y="468"/>
                    <a:pt x="340" y="443"/>
                  </a:cubicBezTo>
                  <a:lnTo>
                    <a:pt x="376" y="493"/>
                  </a:lnTo>
                  <a:cubicBezTo>
                    <a:pt x="432" y="386"/>
                    <a:pt x="486" y="279"/>
                    <a:pt x="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1"/>
            <p:cNvSpPr/>
            <p:nvPr/>
          </p:nvSpPr>
          <p:spPr>
            <a:xfrm>
              <a:off x="3589000" y="738325"/>
              <a:ext cx="111175" cy="114125"/>
            </a:xfrm>
            <a:custGeom>
              <a:rect b="b" l="l" r="r" t="t"/>
              <a:pathLst>
                <a:path extrusionOk="0" h="4565" w="4447">
                  <a:moveTo>
                    <a:pt x="2057" y="0"/>
                  </a:moveTo>
                  <a:cubicBezTo>
                    <a:pt x="1849" y="0"/>
                    <a:pt x="1631" y="38"/>
                    <a:pt x="1465" y="129"/>
                  </a:cubicBezTo>
                  <a:cubicBezTo>
                    <a:pt x="657" y="571"/>
                    <a:pt x="204" y="1289"/>
                    <a:pt x="100" y="2199"/>
                  </a:cubicBezTo>
                  <a:cubicBezTo>
                    <a:pt x="1" y="3046"/>
                    <a:pt x="515" y="3546"/>
                    <a:pt x="1179" y="3935"/>
                  </a:cubicBezTo>
                  <a:cubicBezTo>
                    <a:pt x="1329" y="4025"/>
                    <a:pt x="1475" y="4114"/>
                    <a:pt x="1625" y="4200"/>
                  </a:cubicBezTo>
                  <a:cubicBezTo>
                    <a:pt x="1447" y="3836"/>
                    <a:pt x="1175" y="3585"/>
                    <a:pt x="914" y="3328"/>
                  </a:cubicBezTo>
                  <a:cubicBezTo>
                    <a:pt x="336" y="2753"/>
                    <a:pt x="275" y="2196"/>
                    <a:pt x="736" y="1414"/>
                  </a:cubicBezTo>
                  <a:lnTo>
                    <a:pt x="736" y="1414"/>
                  </a:lnTo>
                  <a:cubicBezTo>
                    <a:pt x="758" y="1803"/>
                    <a:pt x="779" y="2150"/>
                    <a:pt x="800" y="2474"/>
                  </a:cubicBezTo>
                  <a:cubicBezTo>
                    <a:pt x="1043" y="1871"/>
                    <a:pt x="1368" y="1299"/>
                    <a:pt x="1493" y="689"/>
                  </a:cubicBezTo>
                  <a:cubicBezTo>
                    <a:pt x="1570" y="324"/>
                    <a:pt x="1738" y="265"/>
                    <a:pt x="1955" y="265"/>
                  </a:cubicBezTo>
                  <a:cubicBezTo>
                    <a:pt x="2001" y="265"/>
                    <a:pt x="2050" y="268"/>
                    <a:pt x="2101" y="271"/>
                  </a:cubicBezTo>
                  <a:cubicBezTo>
                    <a:pt x="3146" y="339"/>
                    <a:pt x="3893" y="1739"/>
                    <a:pt x="3332" y="2636"/>
                  </a:cubicBezTo>
                  <a:cubicBezTo>
                    <a:pt x="3068" y="3064"/>
                    <a:pt x="2707" y="3442"/>
                    <a:pt x="2350" y="3800"/>
                  </a:cubicBezTo>
                  <a:cubicBezTo>
                    <a:pt x="2118" y="4032"/>
                    <a:pt x="1989" y="4225"/>
                    <a:pt x="2182" y="4564"/>
                  </a:cubicBezTo>
                  <a:lnTo>
                    <a:pt x="2182" y="4564"/>
                  </a:lnTo>
                  <a:cubicBezTo>
                    <a:pt x="2636" y="3978"/>
                    <a:pt x="3029" y="3410"/>
                    <a:pt x="3486" y="2903"/>
                  </a:cubicBezTo>
                  <a:cubicBezTo>
                    <a:pt x="4447" y="1839"/>
                    <a:pt x="3418" y="135"/>
                    <a:pt x="2243" y="10"/>
                  </a:cubicBezTo>
                  <a:cubicBezTo>
                    <a:pt x="2183" y="4"/>
                    <a:pt x="2120" y="0"/>
                    <a:pt x="2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1"/>
            <p:cNvSpPr/>
            <p:nvPr/>
          </p:nvSpPr>
          <p:spPr>
            <a:xfrm>
              <a:off x="3778200" y="635325"/>
              <a:ext cx="88950" cy="150325"/>
            </a:xfrm>
            <a:custGeom>
              <a:rect b="b" l="l" r="r" t="t"/>
              <a:pathLst>
                <a:path extrusionOk="0" h="6013" w="3558">
                  <a:moveTo>
                    <a:pt x="3017" y="1"/>
                  </a:moveTo>
                  <a:cubicBezTo>
                    <a:pt x="2349" y="1"/>
                    <a:pt x="1675" y="349"/>
                    <a:pt x="1325" y="974"/>
                  </a:cubicBezTo>
                  <a:cubicBezTo>
                    <a:pt x="1114" y="1356"/>
                    <a:pt x="1004" y="1727"/>
                    <a:pt x="1329" y="2167"/>
                  </a:cubicBezTo>
                  <a:cubicBezTo>
                    <a:pt x="1693" y="2663"/>
                    <a:pt x="1650" y="3238"/>
                    <a:pt x="1257" y="3741"/>
                  </a:cubicBezTo>
                  <a:cubicBezTo>
                    <a:pt x="1093" y="3952"/>
                    <a:pt x="889" y="4134"/>
                    <a:pt x="714" y="4338"/>
                  </a:cubicBezTo>
                  <a:cubicBezTo>
                    <a:pt x="297" y="4816"/>
                    <a:pt x="0" y="5345"/>
                    <a:pt x="89" y="6013"/>
                  </a:cubicBezTo>
                  <a:lnTo>
                    <a:pt x="89" y="6009"/>
                  </a:lnTo>
                  <a:cubicBezTo>
                    <a:pt x="282" y="5877"/>
                    <a:pt x="472" y="5745"/>
                    <a:pt x="668" y="5617"/>
                  </a:cubicBezTo>
                  <a:cubicBezTo>
                    <a:pt x="1185" y="5269"/>
                    <a:pt x="1707" y="4927"/>
                    <a:pt x="2229" y="4584"/>
                  </a:cubicBezTo>
                  <a:cubicBezTo>
                    <a:pt x="2196" y="4537"/>
                    <a:pt x="2168" y="4491"/>
                    <a:pt x="2135" y="4441"/>
                  </a:cubicBezTo>
                  <a:cubicBezTo>
                    <a:pt x="1582" y="4777"/>
                    <a:pt x="1029" y="5113"/>
                    <a:pt x="475" y="5449"/>
                  </a:cubicBezTo>
                  <a:cubicBezTo>
                    <a:pt x="436" y="5395"/>
                    <a:pt x="400" y="5345"/>
                    <a:pt x="364" y="5291"/>
                  </a:cubicBezTo>
                  <a:cubicBezTo>
                    <a:pt x="1093" y="4687"/>
                    <a:pt x="1689" y="3941"/>
                    <a:pt x="2692" y="3474"/>
                  </a:cubicBezTo>
                  <a:cubicBezTo>
                    <a:pt x="2186" y="3291"/>
                    <a:pt x="1889" y="3062"/>
                    <a:pt x="1878" y="2602"/>
                  </a:cubicBezTo>
                  <a:cubicBezTo>
                    <a:pt x="1875" y="2477"/>
                    <a:pt x="1782" y="2352"/>
                    <a:pt x="1718" y="2234"/>
                  </a:cubicBezTo>
                  <a:cubicBezTo>
                    <a:pt x="1342" y="1506"/>
                    <a:pt x="1418" y="1038"/>
                    <a:pt x="2118" y="620"/>
                  </a:cubicBezTo>
                  <a:cubicBezTo>
                    <a:pt x="2578" y="349"/>
                    <a:pt x="3132" y="230"/>
                    <a:pt x="3557" y="80"/>
                  </a:cubicBezTo>
                  <a:cubicBezTo>
                    <a:pt x="3382" y="27"/>
                    <a:pt x="3200" y="1"/>
                    <a:pt x="3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1"/>
            <p:cNvSpPr/>
            <p:nvPr/>
          </p:nvSpPr>
          <p:spPr>
            <a:xfrm>
              <a:off x="3849075" y="608450"/>
              <a:ext cx="123050" cy="122400"/>
            </a:xfrm>
            <a:custGeom>
              <a:rect b="b" l="l" r="r" t="t"/>
              <a:pathLst>
                <a:path extrusionOk="0" h="4896" w="4922">
                  <a:moveTo>
                    <a:pt x="2946" y="0"/>
                  </a:moveTo>
                  <a:cubicBezTo>
                    <a:pt x="2400" y="0"/>
                    <a:pt x="1913" y="302"/>
                    <a:pt x="1589" y="898"/>
                  </a:cubicBezTo>
                  <a:cubicBezTo>
                    <a:pt x="1861" y="723"/>
                    <a:pt x="2069" y="567"/>
                    <a:pt x="2293" y="448"/>
                  </a:cubicBezTo>
                  <a:cubicBezTo>
                    <a:pt x="2479" y="350"/>
                    <a:pt x="2706" y="305"/>
                    <a:pt x="2941" y="305"/>
                  </a:cubicBezTo>
                  <a:cubicBezTo>
                    <a:pt x="3470" y="305"/>
                    <a:pt x="4038" y="535"/>
                    <a:pt x="4261" y="898"/>
                  </a:cubicBezTo>
                  <a:cubicBezTo>
                    <a:pt x="4593" y="1442"/>
                    <a:pt x="4289" y="2256"/>
                    <a:pt x="3586" y="2673"/>
                  </a:cubicBezTo>
                  <a:cubicBezTo>
                    <a:pt x="3429" y="2766"/>
                    <a:pt x="3251" y="2845"/>
                    <a:pt x="3068" y="2884"/>
                  </a:cubicBezTo>
                  <a:cubicBezTo>
                    <a:pt x="2786" y="2949"/>
                    <a:pt x="2493" y="2973"/>
                    <a:pt x="2201" y="3013"/>
                  </a:cubicBezTo>
                  <a:cubicBezTo>
                    <a:pt x="2082" y="2749"/>
                    <a:pt x="1975" y="2502"/>
                    <a:pt x="1865" y="2259"/>
                  </a:cubicBezTo>
                  <a:cubicBezTo>
                    <a:pt x="1847" y="3195"/>
                    <a:pt x="1540" y="3845"/>
                    <a:pt x="618" y="4142"/>
                  </a:cubicBezTo>
                  <a:cubicBezTo>
                    <a:pt x="312" y="4241"/>
                    <a:pt x="0" y="4442"/>
                    <a:pt x="126" y="4895"/>
                  </a:cubicBezTo>
                  <a:cubicBezTo>
                    <a:pt x="347" y="4720"/>
                    <a:pt x="515" y="4488"/>
                    <a:pt x="722" y="4445"/>
                  </a:cubicBezTo>
                  <a:cubicBezTo>
                    <a:pt x="1362" y="4313"/>
                    <a:pt x="1736" y="3884"/>
                    <a:pt x="2036" y="3384"/>
                  </a:cubicBezTo>
                  <a:cubicBezTo>
                    <a:pt x="2261" y="3458"/>
                    <a:pt x="2471" y="3491"/>
                    <a:pt x="2666" y="3491"/>
                  </a:cubicBezTo>
                  <a:cubicBezTo>
                    <a:pt x="3371" y="3491"/>
                    <a:pt x="3894" y="3058"/>
                    <a:pt x="4336" y="2538"/>
                  </a:cubicBezTo>
                  <a:cubicBezTo>
                    <a:pt x="4922" y="1856"/>
                    <a:pt x="4708" y="802"/>
                    <a:pt x="3989" y="341"/>
                  </a:cubicBezTo>
                  <a:cubicBezTo>
                    <a:pt x="3636" y="113"/>
                    <a:pt x="3280" y="0"/>
                    <a:pt x="2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1"/>
            <p:cNvSpPr/>
            <p:nvPr/>
          </p:nvSpPr>
          <p:spPr>
            <a:xfrm>
              <a:off x="3712750" y="683225"/>
              <a:ext cx="67700" cy="102425"/>
            </a:xfrm>
            <a:custGeom>
              <a:rect b="b" l="l" r="r" t="t"/>
              <a:pathLst>
                <a:path extrusionOk="0" h="4097" w="2708">
                  <a:moveTo>
                    <a:pt x="1308" y="0"/>
                  </a:moveTo>
                  <a:cubicBezTo>
                    <a:pt x="500" y="386"/>
                    <a:pt x="14" y="833"/>
                    <a:pt x="7" y="1650"/>
                  </a:cubicBezTo>
                  <a:cubicBezTo>
                    <a:pt x="1" y="2382"/>
                    <a:pt x="261" y="3053"/>
                    <a:pt x="904" y="3347"/>
                  </a:cubicBezTo>
                  <a:cubicBezTo>
                    <a:pt x="1487" y="3614"/>
                    <a:pt x="2121" y="3795"/>
                    <a:pt x="2702" y="4090"/>
                  </a:cubicBezTo>
                  <a:lnTo>
                    <a:pt x="2702" y="4090"/>
                  </a:lnTo>
                  <a:cubicBezTo>
                    <a:pt x="2424" y="3780"/>
                    <a:pt x="2319" y="3356"/>
                    <a:pt x="1875" y="3143"/>
                  </a:cubicBezTo>
                  <a:cubicBezTo>
                    <a:pt x="858" y="2657"/>
                    <a:pt x="547" y="1665"/>
                    <a:pt x="1011" y="629"/>
                  </a:cubicBezTo>
                  <a:cubicBezTo>
                    <a:pt x="1089" y="454"/>
                    <a:pt x="1171" y="282"/>
                    <a:pt x="1308" y="0"/>
                  </a:cubicBezTo>
                  <a:close/>
                  <a:moveTo>
                    <a:pt x="2702" y="4090"/>
                  </a:moveTo>
                  <a:lnTo>
                    <a:pt x="2702" y="4090"/>
                  </a:lnTo>
                  <a:cubicBezTo>
                    <a:pt x="2703" y="4092"/>
                    <a:pt x="2705" y="4094"/>
                    <a:pt x="2707" y="4097"/>
                  </a:cubicBezTo>
                  <a:lnTo>
                    <a:pt x="2707" y="4093"/>
                  </a:lnTo>
                  <a:cubicBezTo>
                    <a:pt x="2705" y="4092"/>
                    <a:pt x="2703" y="4091"/>
                    <a:pt x="2702" y="40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1"/>
            <p:cNvSpPr/>
            <p:nvPr/>
          </p:nvSpPr>
          <p:spPr>
            <a:xfrm>
              <a:off x="3515625" y="822950"/>
              <a:ext cx="42775" cy="103500"/>
            </a:xfrm>
            <a:custGeom>
              <a:rect b="b" l="l" r="r" t="t"/>
              <a:pathLst>
                <a:path extrusionOk="0" h="4140" w="1711">
                  <a:moveTo>
                    <a:pt x="198" y="1"/>
                  </a:moveTo>
                  <a:cubicBezTo>
                    <a:pt x="135" y="1"/>
                    <a:pt x="69" y="5"/>
                    <a:pt x="0" y="14"/>
                  </a:cubicBezTo>
                  <a:cubicBezTo>
                    <a:pt x="1007" y="454"/>
                    <a:pt x="1150" y="1311"/>
                    <a:pt x="1072" y="2229"/>
                  </a:cubicBezTo>
                  <a:cubicBezTo>
                    <a:pt x="1036" y="2618"/>
                    <a:pt x="821" y="2986"/>
                    <a:pt x="696" y="3368"/>
                  </a:cubicBezTo>
                  <a:cubicBezTo>
                    <a:pt x="610" y="3622"/>
                    <a:pt x="543" y="3882"/>
                    <a:pt x="467" y="4140"/>
                  </a:cubicBezTo>
                  <a:cubicBezTo>
                    <a:pt x="732" y="3897"/>
                    <a:pt x="832" y="3586"/>
                    <a:pt x="1024" y="3343"/>
                  </a:cubicBezTo>
                  <a:cubicBezTo>
                    <a:pt x="1710" y="2478"/>
                    <a:pt x="1543" y="1575"/>
                    <a:pt x="1168" y="672"/>
                  </a:cubicBezTo>
                  <a:cubicBezTo>
                    <a:pt x="992" y="250"/>
                    <a:pt x="668"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1"/>
            <p:cNvSpPr/>
            <p:nvPr/>
          </p:nvSpPr>
          <p:spPr>
            <a:xfrm>
              <a:off x="3300075" y="1044725"/>
              <a:ext cx="13875" cy="102250"/>
            </a:xfrm>
            <a:custGeom>
              <a:rect b="b" l="l" r="r" t="t"/>
              <a:pathLst>
                <a:path extrusionOk="0" h="4090" w="555">
                  <a:moveTo>
                    <a:pt x="554" y="1"/>
                  </a:moveTo>
                  <a:cubicBezTo>
                    <a:pt x="144" y="1326"/>
                    <a:pt x="1" y="2654"/>
                    <a:pt x="554" y="4090"/>
                  </a:cubicBezTo>
                  <a:lnTo>
                    <a:pt x="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1"/>
            <p:cNvSpPr/>
            <p:nvPr/>
          </p:nvSpPr>
          <p:spPr>
            <a:xfrm>
              <a:off x="3981225" y="632700"/>
              <a:ext cx="65625" cy="23750"/>
            </a:xfrm>
            <a:custGeom>
              <a:rect b="b" l="l" r="r" t="t"/>
              <a:pathLst>
                <a:path extrusionOk="0" h="950" w="2625">
                  <a:moveTo>
                    <a:pt x="2625" y="0"/>
                  </a:moveTo>
                  <a:cubicBezTo>
                    <a:pt x="1393" y="172"/>
                    <a:pt x="457" y="500"/>
                    <a:pt x="0" y="950"/>
                  </a:cubicBezTo>
                  <a:cubicBezTo>
                    <a:pt x="846" y="703"/>
                    <a:pt x="1746" y="635"/>
                    <a:pt x="2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1"/>
            <p:cNvSpPr/>
            <p:nvPr/>
          </p:nvSpPr>
          <p:spPr>
            <a:xfrm>
              <a:off x="3562850" y="856950"/>
              <a:ext cx="36525" cy="36550"/>
            </a:xfrm>
            <a:custGeom>
              <a:rect b="b" l="l" r="r" t="t"/>
              <a:pathLst>
                <a:path extrusionOk="0" h="1462" w="1461">
                  <a:moveTo>
                    <a:pt x="1364" y="1"/>
                  </a:moveTo>
                  <a:cubicBezTo>
                    <a:pt x="907" y="433"/>
                    <a:pt x="454" y="869"/>
                    <a:pt x="0" y="1304"/>
                  </a:cubicBezTo>
                  <a:cubicBezTo>
                    <a:pt x="50" y="1358"/>
                    <a:pt x="104" y="1408"/>
                    <a:pt x="157" y="1461"/>
                  </a:cubicBezTo>
                  <a:cubicBezTo>
                    <a:pt x="592" y="1008"/>
                    <a:pt x="1025" y="555"/>
                    <a:pt x="1461" y="98"/>
                  </a:cubicBezTo>
                  <a:lnTo>
                    <a:pt x="1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1"/>
            <p:cNvSpPr/>
            <p:nvPr/>
          </p:nvSpPr>
          <p:spPr>
            <a:xfrm>
              <a:off x="3320350" y="1109900"/>
              <a:ext cx="12525" cy="41275"/>
            </a:xfrm>
            <a:custGeom>
              <a:rect b="b" l="l" r="r" t="t"/>
              <a:pathLst>
                <a:path extrusionOk="0" h="1651" w="501">
                  <a:moveTo>
                    <a:pt x="136" y="0"/>
                  </a:moveTo>
                  <a:cubicBezTo>
                    <a:pt x="90" y="18"/>
                    <a:pt x="47" y="33"/>
                    <a:pt x="0" y="47"/>
                  </a:cubicBezTo>
                  <a:cubicBezTo>
                    <a:pt x="111" y="583"/>
                    <a:pt x="218" y="1119"/>
                    <a:pt x="329" y="1650"/>
                  </a:cubicBezTo>
                  <a:cubicBezTo>
                    <a:pt x="462" y="1579"/>
                    <a:pt x="500" y="1521"/>
                    <a:pt x="490" y="1479"/>
                  </a:cubicBezTo>
                  <a:cubicBezTo>
                    <a:pt x="376" y="986"/>
                    <a:pt x="254" y="493"/>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1"/>
            <p:cNvSpPr/>
            <p:nvPr/>
          </p:nvSpPr>
          <p:spPr>
            <a:xfrm>
              <a:off x="3711150" y="789650"/>
              <a:ext cx="20900" cy="15825"/>
            </a:xfrm>
            <a:custGeom>
              <a:rect b="b" l="l" r="r" t="t"/>
              <a:pathLst>
                <a:path extrusionOk="0" h="633" w="836">
                  <a:moveTo>
                    <a:pt x="711" y="1"/>
                  </a:moveTo>
                  <a:cubicBezTo>
                    <a:pt x="475" y="172"/>
                    <a:pt x="236" y="343"/>
                    <a:pt x="0" y="515"/>
                  </a:cubicBezTo>
                  <a:cubicBezTo>
                    <a:pt x="29" y="553"/>
                    <a:pt x="57" y="593"/>
                    <a:pt x="86" y="632"/>
                  </a:cubicBezTo>
                  <a:cubicBezTo>
                    <a:pt x="335" y="464"/>
                    <a:pt x="586" y="296"/>
                    <a:pt x="836" y="129"/>
                  </a:cubicBezTo>
                  <a:cubicBezTo>
                    <a:pt x="793" y="86"/>
                    <a:pt x="754" y="43"/>
                    <a:pt x="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1"/>
            <p:cNvSpPr/>
            <p:nvPr/>
          </p:nvSpPr>
          <p:spPr>
            <a:xfrm>
              <a:off x="3514625" y="768425"/>
              <a:ext cx="15725" cy="10975"/>
            </a:xfrm>
            <a:custGeom>
              <a:rect b="b" l="l" r="r" t="t"/>
              <a:pathLst>
                <a:path extrusionOk="0" h="439" w="629">
                  <a:moveTo>
                    <a:pt x="516" y="1"/>
                  </a:moveTo>
                  <a:cubicBezTo>
                    <a:pt x="220" y="1"/>
                    <a:pt x="42" y="132"/>
                    <a:pt x="1" y="438"/>
                  </a:cubicBezTo>
                  <a:cubicBezTo>
                    <a:pt x="212" y="293"/>
                    <a:pt x="422" y="149"/>
                    <a:pt x="629" y="6"/>
                  </a:cubicBezTo>
                  <a:cubicBezTo>
                    <a:pt x="590" y="2"/>
                    <a:pt x="552"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1"/>
            <p:cNvSpPr/>
            <p:nvPr/>
          </p:nvSpPr>
          <p:spPr>
            <a:xfrm>
              <a:off x="3335175" y="1180975"/>
              <a:ext cx="5925" cy="11975"/>
            </a:xfrm>
            <a:custGeom>
              <a:rect b="b" l="l" r="r" t="t"/>
              <a:pathLst>
                <a:path extrusionOk="0" h="479" w="237">
                  <a:moveTo>
                    <a:pt x="154" y="0"/>
                  </a:moveTo>
                  <a:cubicBezTo>
                    <a:pt x="104" y="7"/>
                    <a:pt x="50" y="18"/>
                    <a:pt x="0" y="25"/>
                  </a:cubicBezTo>
                  <a:cubicBezTo>
                    <a:pt x="11" y="178"/>
                    <a:pt x="22" y="328"/>
                    <a:pt x="32" y="478"/>
                  </a:cubicBezTo>
                  <a:cubicBezTo>
                    <a:pt x="100" y="478"/>
                    <a:pt x="168" y="475"/>
                    <a:pt x="236" y="475"/>
                  </a:cubicBezTo>
                  <a:cubicBezTo>
                    <a:pt x="211" y="318"/>
                    <a:pt x="182" y="157"/>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1"/>
            <p:cNvSpPr/>
            <p:nvPr/>
          </p:nvSpPr>
          <p:spPr>
            <a:xfrm>
              <a:off x="3435150" y="1010450"/>
              <a:ext cx="11025" cy="15900"/>
            </a:xfrm>
            <a:custGeom>
              <a:rect b="b" l="l" r="r" t="t"/>
              <a:pathLst>
                <a:path extrusionOk="0" h="636" w="441">
                  <a:moveTo>
                    <a:pt x="301" y="0"/>
                  </a:moveTo>
                  <a:cubicBezTo>
                    <a:pt x="201" y="193"/>
                    <a:pt x="101" y="389"/>
                    <a:pt x="1" y="586"/>
                  </a:cubicBezTo>
                  <a:cubicBezTo>
                    <a:pt x="33" y="604"/>
                    <a:pt x="69" y="622"/>
                    <a:pt x="104" y="635"/>
                  </a:cubicBezTo>
                  <a:cubicBezTo>
                    <a:pt x="215" y="447"/>
                    <a:pt x="326" y="254"/>
                    <a:pt x="440" y="61"/>
                  </a:cubicBezTo>
                  <a:cubicBezTo>
                    <a:pt x="394" y="40"/>
                    <a:pt x="348" y="18"/>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1"/>
            <p:cNvSpPr/>
            <p:nvPr/>
          </p:nvSpPr>
          <p:spPr>
            <a:xfrm>
              <a:off x="3423475" y="848125"/>
              <a:ext cx="10100" cy="12275"/>
            </a:xfrm>
            <a:custGeom>
              <a:rect b="b" l="l" r="r" t="t"/>
              <a:pathLst>
                <a:path extrusionOk="0" h="491" w="404">
                  <a:moveTo>
                    <a:pt x="311" y="1"/>
                  </a:moveTo>
                  <a:cubicBezTo>
                    <a:pt x="207" y="133"/>
                    <a:pt x="103" y="268"/>
                    <a:pt x="1" y="400"/>
                  </a:cubicBezTo>
                  <a:cubicBezTo>
                    <a:pt x="47" y="429"/>
                    <a:pt x="90" y="461"/>
                    <a:pt x="133" y="490"/>
                  </a:cubicBezTo>
                  <a:cubicBezTo>
                    <a:pt x="222" y="347"/>
                    <a:pt x="311" y="200"/>
                    <a:pt x="403" y="57"/>
                  </a:cubicBezTo>
                  <a:cubicBezTo>
                    <a:pt x="372" y="40"/>
                    <a:pt x="343" y="19"/>
                    <a:pt x="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1"/>
            <p:cNvSpPr/>
            <p:nvPr/>
          </p:nvSpPr>
          <p:spPr>
            <a:xfrm>
              <a:off x="3981400" y="801600"/>
              <a:ext cx="60175" cy="45125"/>
            </a:xfrm>
            <a:custGeom>
              <a:rect b="b" l="l" r="r" t="t"/>
              <a:pathLst>
                <a:path extrusionOk="0" h="1805" w="2407">
                  <a:moveTo>
                    <a:pt x="2393" y="1"/>
                  </a:moveTo>
                  <a:cubicBezTo>
                    <a:pt x="2383" y="13"/>
                    <a:pt x="2373" y="25"/>
                    <a:pt x="2363" y="36"/>
                  </a:cubicBezTo>
                  <a:lnTo>
                    <a:pt x="2363" y="36"/>
                  </a:lnTo>
                  <a:cubicBezTo>
                    <a:pt x="2378" y="30"/>
                    <a:pt x="2393" y="24"/>
                    <a:pt x="2407" y="19"/>
                  </a:cubicBezTo>
                  <a:lnTo>
                    <a:pt x="2393" y="1"/>
                  </a:lnTo>
                  <a:close/>
                  <a:moveTo>
                    <a:pt x="2363" y="36"/>
                  </a:moveTo>
                  <a:lnTo>
                    <a:pt x="2363" y="36"/>
                  </a:lnTo>
                  <a:cubicBezTo>
                    <a:pt x="1773" y="283"/>
                    <a:pt x="366" y="1296"/>
                    <a:pt x="0" y="1804"/>
                  </a:cubicBezTo>
                  <a:cubicBezTo>
                    <a:pt x="913" y="1211"/>
                    <a:pt x="1737" y="759"/>
                    <a:pt x="2363"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1"/>
            <p:cNvSpPr/>
            <p:nvPr/>
          </p:nvSpPr>
          <p:spPr>
            <a:xfrm>
              <a:off x="4041225" y="782400"/>
              <a:ext cx="26275" cy="19675"/>
            </a:xfrm>
            <a:custGeom>
              <a:rect b="b" l="l" r="r" t="t"/>
              <a:pathLst>
                <a:path extrusionOk="0" h="787" w="1051">
                  <a:moveTo>
                    <a:pt x="1050" y="1"/>
                  </a:moveTo>
                  <a:lnTo>
                    <a:pt x="1050" y="1"/>
                  </a:lnTo>
                  <a:cubicBezTo>
                    <a:pt x="714" y="254"/>
                    <a:pt x="377" y="507"/>
                    <a:pt x="44" y="764"/>
                  </a:cubicBezTo>
                  <a:lnTo>
                    <a:pt x="44" y="764"/>
                  </a:lnTo>
                  <a:cubicBezTo>
                    <a:pt x="505" y="701"/>
                    <a:pt x="814" y="406"/>
                    <a:pt x="1050" y="1"/>
                  </a:cubicBezTo>
                  <a:close/>
                  <a:moveTo>
                    <a:pt x="44" y="764"/>
                  </a:moveTo>
                  <a:lnTo>
                    <a:pt x="44" y="764"/>
                  </a:lnTo>
                  <a:cubicBezTo>
                    <a:pt x="29" y="766"/>
                    <a:pt x="15" y="767"/>
                    <a:pt x="0" y="769"/>
                  </a:cubicBezTo>
                  <a:lnTo>
                    <a:pt x="14" y="787"/>
                  </a:lnTo>
                  <a:cubicBezTo>
                    <a:pt x="24" y="779"/>
                    <a:pt x="34" y="771"/>
                    <a:pt x="44" y="7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1"/>
            <p:cNvSpPr/>
            <p:nvPr/>
          </p:nvSpPr>
          <p:spPr>
            <a:xfrm>
              <a:off x="3675500" y="886875"/>
              <a:ext cx="14850" cy="10650"/>
            </a:xfrm>
            <a:custGeom>
              <a:rect b="b" l="l" r="r" t="t"/>
              <a:pathLst>
                <a:path extrusionOk="0" h="426" w="594">
                  <a:moveTo>
                    <a:pt x="522" y="0"/>
                  </a:moveTo>
                  <a:cubicBezTo>
                    <a:pt x="347" y="83"/>
                    <a:pt x="176" y="165"/>
                    <a:pt x="1" y="247"/>
                  </a:cubicBezTo>
                  <a:cubicBezTo>
                    <a:pt x="37" y="304"/>
                    <a:pt x="69" y="365"/>
                    <a:pt x="101" y="425"/>
                  </a:cubicBezTo>
                  <a:cubicBezTo>
                    <a:pt x="265" y="325"/>
                    <a:pt x="429" y="229"/>
                    <a:pt x="594" y="129"/>
                  </a:cubicBezTo>
                  <a:cubicBezTo>
                    <a:pt x="569" y="86"/>
                    <a:pt x="548" y="43"/>
                    <a:pt x="5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1"/>
            <p:cNvSpPr/>
            <p:nvPr/>
          </p:nvSpPr>
          <p:spPr>
            <a:xfrm>
              <a:off x="3524000" y="992400"/>
              <a:ext cx="18850" cy="7900"/>
            </a:xfrm>
            <a:custGeom>
              <a:rect b="b" l="l" r="r" t="t"/>
              <a:pathLst>
                <a:path extrusionOk="0" h="316" w="754">
                  <a:moveTo>
                    <a:pt x="40" y="1"/>
                  </a:moveTo>
                  <a:cubicBezTo>
                    <a:pt x="25" y="47"/>
                    <a:pt x="15" y="90"/>
                    <a:pt x="0" y="136"/>
                  </a:cubicBezTo>
                  <a:cubicBezTo>
                    <a:pt x="229" y="197"/>
                    <a:pt x="458" y="258"/>
                    <a:pt x="686" y="315"/>
                  </a:cubicBezTo>
                  <a:cubicBezTo>
                    <a:pt x="707" y="276"/>
                    <a:pt x="732" y="236"/>
                    <a:pt x="754" y="197"/>
                  </a:cubicBezTo>
                  <a:cubicBezTo>
                    <a:pt x="515" y="133"/>
                    <a:pt x="279" y="6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1"/>
            <p:cNvSpPr/>
            <p:nvPr/>
          </p:nvSpPr>
          <p:spPr>
            <a:xfrm>
              <a:off x="3528725" y="978225"/>
              <a:ext cx="18150" cy="6075"/>
            </a:xfrm>
            <a:custGeom>
              <a:rect b="b" l="l" r="r" t="t"/>
              <a:pathLst>
                <a:path extrusionOk="0" h="243" w="726">
                  <a:moveTo>
                    <a:pt x="19" y="0"/>
                  </a:moveTo>
                  <a:cubicBezTo>
                    <a:pt x="12" y="53"/>
                    <a:pt x="8" y="111"/>
                    <a:pt x="1" y="167"/>
                  </a:cubicBezTo>
                  <a:cubicBezTo>
                    <a:pt x="236" y="193"/>
                    <a:pt x="472" y="218"/>
                    <a:pt x="711" y="243"/>
                  </a:cubicBezTo>
                  <a:cubicBezTo>
                    <a:pt x="715" y="200"/>
                    <a:pt x="722" y="154"/>
                    <a:pt x="726" y="111"/>
                  </a:cubicBezTo>
                  <a:cubicBezTo>
                    <a:pt x="490" y="71"/>
                    <a:pt x="254" y="35"/>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41"/>
          <p:cNvGrpSpPr/>
          <p:nvPr/>
        </p:nvGrpSpPr>
        <p:grpSpPr>
          <a:xfrm rot="-5400000">
            <a:off x="6682903" y="948326"/>
            <a:ext cx="2178139" cy="1304072"/>
            <a:chOff x="3864725" y="3910225"/>
            <a:chExt cx="1045875" cy="626175"/>
          </a:xfrm>
        </p:grpSpPr>
        <p:sp>
          <p:nvSpPr>
            <p:cNvPr id="4484" name="Google Shape;4484;p41"/>
            <p:cNvSpPr/>
            <p:nvPr/>
          </p:nvSpPr>
          <p:spPr>
            <a:xfrm>
              <a:off x="4620675" y="4047950"/>
              <a:ext cx="7625" cy="10050"/>
            </a:xfrm>
            <a:custGeom>
              <a:rect b="b" l="l" r="r" t="t"/>
              <a:pathLst>
                <a:path extrusionOk="0" h="402" w="305">
                  <a:moveTo>
                    <a:pt x="179" y="1"/>
                  </a:moveTo>
                  <a:cubicBezTo>
                    <a:pt x="93" y="98"/>
                    <a:pt x="1" y="154"/>
                    <a:pt x="7" y="197"/>
                  </a:cubicBezTo>
                  <a:cubicBezTo>
                    <a:pt x="22" y="269"/>
                    <a:pt x="93" y="333"/>
                    <a:pt x="143" y="401"/>
                  </a:cubicBezTo>
                  <a:cubicBezTo>
                    <a:pt x="200" y="358"/>
                    <a:pt x="304" y="319"/>
                    <a:pt x="304" y="276"/>
                  </a:cubicBezTo>
                  <a:cubicBezTo>
                    <a:pt x="304" y="200"/>
                    <a:pt x="240" y="126"/>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1"/>
            <p:cNvSpPr/>
            <p:nvPr/>
          </p:nvSpPr>
          <p:spPr>
            <a:xfrm>
              <a:off x="3864725" y="3910225"/>
              <a:ext cx="1045875" cy="626175"/>
            </a:xfrm>
            <a:custGeom>
              <a:rect b="b" l="l" r="r" t="t"/>
              <a:pathLst>
                <a:path extrusionOk="0" h="25047" w="41835">
                  <a:moveTo>
                    <a:pt x="41006" y="4407"/>
                  </a:moveTo>
                  <a:cubicBezTo>
                    <a:pt x="41161" y="4407"/>
                    <a:pt x="41318" y="4425"/>
                    <a:pt x="41477" y="4463"/>
                  </a:cubicBezTo>
                  <a:cubicBezTo>
                    <a:pt x="41399" y="4742"/>
                    <a:pt x="41070" y="4889"/>
                    <a:pt x="40535" y="4889"/>
                  </a:cubicBezTo>
                  <a:cubicBezTo>
                    <a:pt x="40355" y="4889"/>
                    <a:pt x="40152" y="4873"/>
                    <a:pt x="39927" y="4839"/>
                  </a:cubicBezTo>
                  <a:cubicBezTo>
                    <a:pt x="40063" y="4714"/>
                    <a:pt x="40145" y="4592"/>
                    <a:pt x="40256" y="4549"/>
                  </a:cubicBezTo>
                  <a:cubicBezTo>
                    <a:pt x="40502" y="4456"/>
                    <a:pt x="40752" y="4407"/>
                    <a:pt x="41006" y="4407"/>
                  </a:cubicBezTo>
                  <a:close/>
                  <a:moveTo>
                    <a:pt x="39663" y="5188"/>
                  </a:moveTo>
                  <a:cubicBezTo>
                    <a:pt x="39728" y="5299"/>
                    <a:pt x="39777" y="5388"/>
                    <a:pt x="39860" y="5538"/>
                  </a:cubicBezTo>
                  <a:cubicBezTo>
                    <a:pt x="39663" y="5567"/>
                    <a:pt x="39513" y="5592"/>
                    <a:pt x="39356" y="5613"/>
                  </a:cubicBezTo>
                  <a:cubicBezTo>
                    <a:pt x="39345" y="5581"/>
                    <a:pt x="39331" y="5553"/>
                    <a:pt x="39316" y="5521"/>
                  </a:cubicBezTo>
                  <a:cubicBezTo>
                    <a:pt x="39356" y="5467"/>
                    <a:pt x="39395" y="5409"/>
                    <a:pt x="39441" y="5363"/>
                  </a:cubicBezTo>
                  <a:cubicBezTo>
                    <a:pt x="39502" y="5310"/>
                    <a:pt x="39570" y="5264"/>
                    <a:pt x="39663" y="5188"/>
                  </a:cubicBezTo>
                  <a:close/>
                  <a:moveTo>
                    <a:pt x="23063" y="2585"/>
                  </a:moveTo>
                  <a:cubicBezTo>
                    <a:pt x="23666" y="2585"/>
                    <a:pt x="24274" y="2627"/>
                    <a:pt x="24885" y="2696"/>
                  </a:cubicBezTo>
                  <a:cubicBezTo>
                    <a:pt x="25914" y="2813"/>
                    <a:pt x="26867" y="3113"/>
                    <a:pt x="27803" y="3538"/>
                  </a:cubicBezTo>
                  <a:cubicBezTo>
                    <a:pt x="29181" y="4167"/>
                    <a:pt x="30585" y="4728"/>
                    <a:pt x="32042" y="5149"/>
                  </a:cubicBezTo>
                  <a:cubicBezTo>
                    <a:pt x="32531" y="5289"/>
                    <a:pt x="33034" y="5363"/>
                    <a:pt x="33531" y="5470"/>
                  </a:cubicBezTo>
                  <a:cubicBezTo>
                    <a:pt x="33688" y="5506"/>
                    <a:pt x="33838" y="5553"/>
                    <a:pt x="34084" y="5617"/>
                  </a:cubicBezTo>
                  <a:cubicBezTo>
                    <a:pt x="33074" y="5610"/>
                    <a:pt x="32171" y="5531"/>
                    <a:pt x="31285" y="5264"/>
                  </a:cubicBezTo>
                  <a:cubicBezTo>
                    <a:pt x="29909" y="4846"/>
                    <a:pt x="28521" y="4463"/>
                    <a:pt x="27142" y="4038"/>
                  </a:cubicBezTo>
                  <a:cubicBezTo>
                    <a:pt x="25938" y="3668"/>
                    <a:pt x="24716" y="3482"/>
                    <a:pt x="23468" y="3482"/>
                  </a:cubicBezTo>
                  <a:cubicBezTo>
                    <a:pt x="23272" y="3482"/>
                    <a:pt x="23075" y="3486"/>
                    <a:pt x="22878" y="3496"/>
                  </a:cubicBezTo>
                  <a:cubicBezTo>
                    <a:pt x="21567" y="3556"/>
                    <a:pt x="20260" y="3646"/>
                    <a:pt x="19003" y="4064"/>
                  </a:cubicBezTo>
                  <a:cubicBezTo>
                    <a:pt x="18482" y="4235"/>
                    <a:pt x="17974" y="4463"/>
                    <a:pt x="17464" y="4674"/>
                  </a:cubicBezTo>
                  <a:cubicBezTo>
                    <a:pt x="17282" y="4753"/>
                    <a:pt x="17107" y="4849"/>
                    <a:pt x="16924" y="4938"/>
                  </a:cubicBezTo>
                  <a:cubicBezTo>
                    <a:pt x="17721" y="4099"/>
                    <a:pt x="18668" y="3499"/>
                    <a:pt x="19757" y="3113"/>
                  </a:cubicBezTo>
                  <a:cubicBezTo>
                    <a:pt x="20844" y="2729"/>
                    <a:pt x="21946" y="2585"/>
                    <a:pt x="23063" y="2585"/>
                  </a:cubicBezTo>
                  <a:close/>
                  <a:moveTo>
                    <a:pt x="24142" y="3769"/>
                  </a:moveTo>
                  <a:cubicBezTo>
                    <a:pt x="24966" y="3769"/>
                    <a:pt x="25780" y="3875"/>
                    <a:pt x="26578" y="4099"/>
                  </a:cubicBezTo>
                  <a:cubicBezTo>
                    <a:pt x="27964" y="4485"/>
                    <a:pt x="29349" y="4874"/>
                    <a:pt x="30724" y="5302"/>
                  </a:cubicBezTo>
                  <a:cubicBezTo>
                    <a:pt x="31907" y="5671"/>
                    <a:pt x="33106" y="5824"/>
                    <a:pt x="34335" y="5828"/>
                  </a:cubicBezTo>
                  <a:cubicBezTo>
                    <a:pt x="34424" y="5831"/>
                    <a:pt x="34510" y="5831"/>
                    <a:pt x="34595" y="5835"/>
                  </a:cubicBezTo>
                  <a:cubicBezTo>
                    <a:pt x="34606" y="5838"/>
                    <a:pt x="34620" y="5849"/>
                    <a:pt x="34656" y="5871"/>
                  </a:cubicBezTo>
                  <a:cubicBezTo>
                    <a:pt x="34329" y="6022"/>
                    <a:pt x="33992" y="6074"/>
                    <a:pt x="33660" y="6074"/>
                  </a:cubicBezTo>
                  <a:cubicBezTo>
                    <a:pt x="33607" y="6074"/>
                    <a:pt x="33555" y="6073"/>
                    <a:pt x="33502" y="6070"/>
                  </a:cubicBezTo>
                  <a:cubicBezTo>
                    <a:pt x="32602" y="6027"/>
                    <a:pt x="31699" y="5981"/>
                    <a:pt x="30806" y="5874"/>
                  </a:cubicBezTo>
                  <a:cubicBezTo>
                    <a:pt x="28283" y="5570"/>
                    <a:pt x="25758" y="5343"/>
                    <a:pt x="23223" y="5343"/>
                  </a:cubicBezTo>
                  <a:cubicBezTo>
                    <a:pt x="22456" y="5343"/>
                    <a:pt x="21689" y="5364"/>
                    <a:pt x="20921" y="5409"/>
                  </a:cubicBezTo>
                  <a:cubicBezTo>
                    <a:pt x="19596" y="5488"/>
                    <a:pt x="18282" y="5635"/>
                    <a:pt x="17003" y="6003"/>
                  </a:cubicBezTo>
                  <a:cubicBezTo>
                    <a:pt x="16614" y="6113"/>
                    <a:pt x="16235" y="6271"/>
                    <a:pt x="15850" y="6406"/>
                  </a:cubicBezTo>
                  <a:cubicBezTo>
                    <a:pt x="15726" y="6450"/>
                    <a:pt x="15603" y="6493"/>
                    <a:pt x="15451" y="6493"/>
                  </a:cubicBezTo>
                  <a:cubicBezTo>
                    <a:pt x="15440" y="6493"/>
                    <a:pt x="15429" y="6492"/>
                    <a:pt x="15418" y="6492"/>
                  </a:cubicBezTo>
                  <a:cubicBezTo>
                    <a:pt x="15521" y="6399"/>
                    <a:pt x="15617" y="6299"/>
                    <a:pt x="15724" y="6210"/>
                  </a:cubicBezTo>
                  <a:cubicBezTo>
                    <a:pt x="17403" y="4785"/>
                    <a:pt x="19364" y="4064"/>
                    <a:pt x="21546" y="3914"/>
                  </a:cubicBezTo>
                  <a:cubicBezTo>
                    <a:pt x="22303" y="3860"/>
                    <a:pt x="23057" y="3799"/>
                    <a:pt x="23814" y="3774"/>
                  </a:cubicBezTo>
                  <a:cubicBezTo>
                    <a:pt x="23923" y="3770"/>
                    <a:pt x="24033" y="3769"/>
                    <a:pt x="24142" y="3769"/>
                  </a:cubicBezTo>
                  <a:close/>
                  <a:moveTo>
                    <a:pt x="38427" y="6113"/>
                  </a:moveTo>
                  <a:cubicBezTo>
                    <a:pt x="38199" y="6207"/>
                    <a:pt x="38060" y="6260"/>
                    <a:pt x="37920" y="6317"/>
                  </a:cubicBezTo>
                  <a:cubicBezTo>
                    <a:pt x="37778" y="6374"/>
                    <a:pt x="37635" y="6438"/>
                    <a:pt x="37473" y="6507"/>
                  </a:cubicBezTo>
                  <a:cubicBezTo>
                    <a:pt x="37695" y="6153"/>
                    <a:pt x="37695" y="6153"/>
                    <a:pt x="38427" y="6113"/>
                  </a:cubicBezTo>
                  <a:close/>
                  <a:moveTo>
                    <a:pt x="39352" y="5928"/>
                  </a:moveTo>
                  <a:lnTo>
                    <a:pt x="39352" y="5928"/>
                  </a:lnTo>
                  <a:cubicBezTo>
                    <a:pt x="39695" y="6245"/>
                    <a:pt x="39685" y="6424"/>
                    <a:pt x="39306" y="6614"/>
                  </a:cubicBezTo>
                  <a:cubicBezTo>
                    <a:pt x="39059" y="6738"/>
                    <a:pt x="38792" y="6813"/>
                    <a:pt x="38545" y="6939"/>
                  </a:cubicBezTo>
                  <a:cubicBezTo>
                    <a:pt x="38309" y="7056"/>
                    <a:pt x="38309" y="7124"/>
                    <a:pt x="38499" y="7338"/>
                  </a:cubicBezTo>
                  <a:cubicBezTo>
                    <a:pt x="38499" y="7338"/>
                    <a:pt x="38499" y="7339"/>
                    <a:pt x="38499" y="7339"/>
                  </a:cubicBezTo>
                  <a:lnTo>
                    <a:pt x="38499" y="7339"/>
                  </a:lnTo>
                  <a:cubicBezTo>
                    <a:pt x="38040" y="7485"/>
                    <a:pt x="37580" y="7635"/>
                    <a:pt x="37117" y="7781"/>
                  </a:cubicBezTo>
                  <a:cubicBezTo>
                    <a:pt x="37109" y="7774"/>
                    <a:pt x="37099" y="7767"/>
                    <a:pt x="37088" y="7756"/>
                  </a:cubicBezTo>
                  <a:cubicBezTo>
                    <a:pt x="37485" y="7471"/>
                    <a:pt x="37881" y="7185"/>
                    <a:pt x="38281" y="6899"/>
                  </a:cubicBezTo>
                  <a:cubicBezTo>
                    <a:pt x="38271" y="6878"/>
                    <a:pt x="38259" y="6856"/>
                    <a:pt x="38253" y="6835"/>
                  </a:cubicBezTo>
                  <a:cubicBezTo>
                    <a:pt x="38185" y="6838"/>
                    <a:pt x="38121" y="6842"/>
                    <a:pt x="38052" y="6845"/>
                  </a:cubicBezTo>
                  <a:cubicBezTo>
                    <a:pt x="38060" y="6820"/>
                    <a:pt x="38060" y="6789"/>
                    <a:pt x="38073" y="6781"/>
                  </a:cubicBezTo>
                  <a:cubicBezTo>
                    <a:pt x="38174" y="6724"/>
                    <a:pt x="38274" y="6667"/>
                    <a:pt x="38381" y="6624"/>
                  </a:cubicBezTo>
                  <a:cubicBezTo>
                    <a:pt x="38767" y="6474"/>
                    <a:pt x="39123" y="6292"/>
                    <a:pt x="39352" y="5928"/>
                  </a:cubicBezTo>
                  <a:close/>
                  <a:moveTo>
                    <a:pt x="38499" y="7341"/>
                  </a:moveTo>
                  <a:cubicBezTo>
                    <a:pt x="38561" y="7545"/>
                    <a:pt x="38753" y="7549"/>
                    <a:pt x="38909" y="7578"/>
                  </a:cubicBezTo>
                  <a:cubicBezTo>
                    <a:pt x="39120" y="7617"/>
                    <a:pt x="39338" y="7631"/>
                    <a:pt x="39602" y="7659"/>
                  </a:cubicBezTo>
                  <a:cubicBezTo>
                    <a:pt x="39429" y="7857"/>
                    <a:pt x="39238" y="7936"/>
                    <a:pt x="39040" y="7936"/>
                  </a:cubicBezTo>
                  <a:cubicBezTo>
                    <a:pt x="38977" y="7936"/>
                    <a:pt x="38913" y="7928"/>
                    <a:pt x="38849" y="7913"/>
                  </a:cubicBezTo>
                  <a:cubicBezTo>
                    <a:pt x="38777" y="7898"/>
                    <a:pt x="38708" y="7891"/>
                    <a:pt x="38641" y="7891"/>
                  </a:cubicBezTo>
                  <a:cubicBezTo>
                    <a:pt x="38477" y="7891"/>
                    <a:pt x="38326" y="7932"/>
                    <a:pt x="38174" y="7995"/>
                  </a:cubicBezTo>
                  <a:cubicBezTo>
                    <a:pt x="37588" y="8235"/>
                    <a:pt x="37131" y="8613"/>
                    <a:pt x="36813" y="9164"/>
                  </a:cubicBezTo>
                  <a:cubicBezTo>
                    <a:pt x="36756" y="9263"/>
                    <a:pt x="36699" y="9363"/>
                    <a:pt x="36609" y="9459"/>
                  </a:cubicBezTo>
                  <a:cubicBezTo>
                    <a:pt x="36570" y="9302"/>
                    <a:pt x="36585" y="9156"/>
                    <a:pt x="36674" y="9006"/>
                  </a:cubicBezTo>
                  <a:cubicBezTo>
                    <a:pt x="36903" y="8628"/>
                    <a:pt x="37170" y="8292"/>
                    <a:pt x="37567" y="8074"/>
                  </a:cubicBezTo>
                  <a:cubicBezTo>
                    <a:pt x="37745" y="7977"/>
                    <a:pt x="37931" y="7885"/>
                    <a:pt x="38088" y="7763"/>
                  </a:cubicBezTo>
                  <a:cubicBezTo>
                    <a:pt x="38240" y="7643"/>
                    <a:pt x="38365" y="7483"/>
                    <a:pt x="38499" y="7341"/>
                  </a:cubicBezTo>
                  <a:close/>
                  <a:moveTo>
                    <a:pt x="22385" y="952"/>
                  </a:moveTo>
                  <a:cubicBezTo>
                    <a:pt x="22411" y="952"/>
                    <a:pt x="22437" y="952"/>
                    <a:pt x="22464" y="953"/>
                  </a:cubicBezTo>
                  <a:cubicBezTo>
                    <a:pt x="23092" y="957"/>
                    <a:pt x="23731" y="1139"/>
                    <a:pt x="24335" y="1331"/>
                  </a:cubicBezTo>
                  <a:cubicBezTo>
                    <a:pt x="25749" y="1788"/>
                    <a:pt x="27132" y="2320"/>
                    <a:pt x="28392" y="3135"/>
                  </a:cubicBezTo>
                  <a:cubicBezTo>
                    <a:pt x="28953" y="3496"/>
                    <a:pt x="29578" y="3756"/>
                    <a:pt x="30171" y="4064"/>
                  </a:cubicBezTo>
                  <a:cubicBezTo>
                    <a:pt x="30306" y="4135"/>
                    <a:pt x="30438" y="4203"/>
                    <a:pt x="30570" y="4274"/>
                  </a:cubicBezTo>
                  <a:cubicBezTo>
                    <a:pt x="30563" y="4295"/>
                    <a:pt x="30552" y="4317"/>
                    <a:pt x="30542" y="4338"/>
                  </a:cubicBezTo>
                  <a:cubicBezTo>
                    <a:pt x="30221" y="4214"/>
                    <a:pt x="29899" y="4092"/>
                    <a:pt x="29581" y="3964"/>
                  </a:cubicBezTo>
                  <a:cubicBezTo>
                    <a:pt x="28678" y="3596"/>
                    <a:pt x="27781" y="3214"/>
                    <a:pt x="26874" y="2860"/>
                  </a:cubicBezTo>
                  <a:cubicBezTo>
                    <a:pt x="25877" y="2469"/>
                    <a:pt x="24851" y="2293"/>
                    <a:pt x="23807" y="2293"/>
                  </a:cubicBezTo>
                  <a:cubicBezTo>
                    <a:pt x="23401" y="2293"/>
                    <a:pt x="22992" y="2320"/>
                    <a:pt x="22581" y="2371"/>
                  </a:cubicBezTo>
                  <a:cubicBezTo>
                    <a:pt x="21746" y="2474"/>
                    <a:pt x="20910" y="2614"/>
                    <a:pt x="20089" y="2800"/>
                  </a:cubicBezTo>
                  <a:cubicBezTo>
                    <a:pt x="18874" y="3067"/>
                    <a:pt x="17803" y="3646"/>
                    <a:pt x="16850" y="4442"/>
                  </a:cubicBezTo>
                  <a:cubicBezTo>
                    <a:pt x="15868" y="5271"/>
                    <a:pt x="14957" y="6167"/>
                    <a:pt x="14160" y="7178"/>
                  </a:cubicBezTo>
                  <a:cubicBezTo>
                    <a:pt x="13989" y="7395"/>
                    <a:pt x="13800" y="7595"/>
                    <a:pt x="13629" y="7814"/>
                  </a:cubicBezTo>
                  <a:cubicBezTo>
                    <a:pt x="12935" y="8692"/>
                    <a:pt x="12218" y="9553"/>
                    <a:pt x="11564" y="10463"/>
                  </a:cubicBezTo>
                  <a:cubicBezTo>
                    <a:pt x="10768" y="11574"/>
                    <a:pt x="10250" y="12823"/>
                    <a:pt x="9954" y="14160"/>
                  </a:cubicBezTo>
                  <a:cubicBezTo>
                    <a:pt x="9918" y="14313"/>
                    <a:pt x="9879" y="14463"/>
                    <a:pt x="9815" y="14606"/>
                  </a:cubicBezTo>
                  <a:cubicBezTo>
                    <a:pt x="9718" y="13967"/>
                    <a:pt x="9775" y="13338"/>
                    <a:pt x="9882" y="12713"/>
                  </a:cubicBezTo>
                  <a:cubicBezTo>
                    <a:pt x="10318" y="10171"/>
                    <a:pt x="11435" y="7977"/>
                    <a:pt x="13217" y="6113"/>
                  </a:cubicBezTo>
                  <a:cubicBezTo>
                    <a:pt x="13789" y="5513"/>
                    <a:pt x="14321" y="4874"/>
                    <a:pt x="14850" y="4235"/>
                  </a:cubicBezTo>
                  <a:cubicBezTo>
                    <a:pt x="15368" y="3606"/>
                    <a:pt x="16003" y="3128"/>
                    <a:pt x="16685" y="2703"/>
                  </a:cubicBezTo>
                  <a:cubicBezTo>
                    <a:pt x="17385" y="2267"/>
                    <a:pt x="18068" y="1792"/>
                    <a:pt x="18861" y="1510"/>
                  </a:cubicBezTo>
                  <a:cubicBezTo>
                    <a:pt x="20003" y="1105"/>
                    <a:pt x="21193" y="952"/>
                    <a:pt x="22385" y="952"/>
                  </a:cubicBezTo>
                  <a:close/>
                  <a:moveTo>
                    <a:pt x="22418" y="10188"/>
                  </a:moveTo>
                  <a:cubicBezTo>
                    <a:pt x="22549" y="10188"/>
                    <a:pt x="22679" y="10196"/>
                    <a:pt x="22807" y="10214"/>
                  </a:cubicBezTo>
                  <a:cubicBezTo>
                    <a:pt x="23178" y="10256"/>
                    <a:pt x="23296" y="10549"/>
                    <a:pt x="23049" y="10831"/>
                  </a:cubicBezTo>
                  <a:cubicBezTo>
                    <a:pt x="22907" y="10988"/>
                    <a:pt x="22714" y="11109"/>
                    <a:pt x="22528" y="11216"/>
                  </a:cubicBezTo>
                  <a:cubicBezTo>
                    <a:pt x="21610" y="11742"/>
                    <a:pt x="20618" y="12081"/>
                    <a:pt x="19589" y="12292"/>
                  </a:cubicBezTo>
                  <a:cubicBezTo>
                    <a:pt x="18103" y="12595"/>
                    <a:pt x="16725" y="13145"/>
                    <a:pt x="15429" y="13931"/>
                  </a:cubicBezTo>
                  <a:cubicBezTo>
                    <a:pt x="14218" y="14666"/>
                    <a:pt x="13089" y="15506"/>
                    <a:pt x="12007" y="16420"/>
                  </a:cubicBezTo>
                  <a:cubicBezTo>
                    <a:pt x="11885" y="16524"/>
                    <a:pt x="11760" y="16620"/>
                    <a:pt x="11632" y="16716"/>
                  </a:cubicBezTo>
                  <a:cubicBezTo>
                    <a:pt x="11624" y="16723"/>
                    <a:pt x="11614" y="16724"/>
                    <a:pt x="11603" y="16724"/>
                  </a:cubicBezTo>
                  <a:cubicBezTo>
                    <a:pt x="11592" y="16724"/>
                    <a:pt x="11580" y="16723"/>
                    <a:pt x="11569" y="16723"/>
                  </a:cubicBezTo>
                  <a:cubicBezTo>
                    <a:pt x="11565" y="16723"/>
                    <a:pt x="11561" y="16723"/>
                    <a:pt x="11557" y="16723"/>
                  </a:cubicBezTo>
                  <a:cubicBezTo>
                    <a:pt x="11550" y="16710"/>
                    <a:pt x="11532" y="16692"/>
                    <a:pt x="11536" y="16685"/>
                  </a:cubicBezTo>
                  <a:cubicBezTo>
                    <a:pt x="12175" y="15517"/>
                    <a:pt x="12696" y="14274"/>
                    <a:pt x="13853" y="13463"/>
                  </a:cubicBezTo>
                  <a:cubicBezTo>
                    <a:pt x="14371" y="13099"/>
                    <a:pt x="14832" y="12638"/>
                    <a:pt x="15271" y="12174"/>
                  </a:cubicBezTo>
                  <a:cubicBezTo>
                    <a:pt x="15939" y="11474"/>
                    <a:pt x="16757" y="11049"/>
                    <a:pt x="17667" y="10806"/>
                  </a:cubicBezTo>
                  <a:cubicBezTo>
                    <a:pt x="18325" y="10631"/>
                    <a:pt x="18999" y="10517"/>
                    <a:pt x="19678" y="10428"/>
                  </a:cubicBezTo>
                  <a:cubicBezTo>
                    <a:pt x="20499" y="10321"/>
                    <a:pt x="21328" y="10267"/>
                    <a:pt x="22153" y="10199"/>
                  </a:cubicBezTo>
                  <a:cubicBezTo>
                    <a:pt x="22241" y="10192"/>
                    <a:pt x="22330" y="10188"/>
                    <a:pt x="22418" y="10188"/>
                  </a:cubicBezTo>
                  <a:close/>
                  <a:moveTo>
                    <a:pt x="10418" y="14935"/>
                  </a:moveTo>
                  <a:lnTo>
                    <a:pt x="10418" y="14935"/>
                  </a:lnTo>
                  <a:cubicBezTo>
                    <a:pt x="10422" y="15663"/>
                    <a:pt x="10321" y="16374"/>
                    <a:pt x="10039" y="17052"/>
                  </a:cubicBezTo>
                  <a:cubicBezTo>
                    <a:pt x="10072" y="16327"/>
                    <a:pt x="10128" y="15609"/>
                    <a:pt x="10418" y="14935"/>
                  </a:cubicBezTo>
                  <a:close/>
                  <a:moveTo>
                    <a:pt x="31149" y="8068"/>
                  </a:moveTo>
                  <a:cubicBezTo>
                    <a:pt x="31268" y="8068"/>
                    <a:pt x="31393" y="8082"/>
                    <a:pt x="31538" y="8085"/>
                  </a:cubicBezTo>
                  <a:cubicBezTo>
                    <a:pt x="31403" y="8439"/>
                    <a:pt x="31142" y="8546"/>
                    <a:pt x="30892" y="8649"/>
                  </a:cubicBezTo>
                  <a:cubicBezTo>
                    <a:pt x="30381" y="8859"/>
                    <a:pt x="29863" y="9052"/>
                    <a:pt x="29346" y="9245"/>
                  </a:cubicBezTo>
                  <a:cubicBezTo>
                    <a:pt x="27610" y="9888"/>
                    <a:pt x="26028" y="10781"/>
                    <a:pt x="24646" y="12038"/>
                  </a:cubicBezTo>
                  <a:cubicBezTo>
                    <a:pt x="23707" y="12892"/>
                    <a:pt x="22653" y="13606"/>
                    <a:pt x="21482" y="14106"/>
                  </a:cubicBezTo>
                  <a:cubicBezTo>
                    <a:pt x="20867" y="14371"/>
                    <a:pt x="20224" y="14567"/>
                    <a:pt x="19581" y="14752"/>
                  </a:cubicBezTo>
                  <a:cubicBezTo>
                    <a:pt x="18407" y="15091"/>
                    <a:pt x="17214" y="15363"/>
                    <a:pt x="16050" y="15727"/>
                  </a:cubicBezTo>
                  <a:cubicBezTo>
                    <a:pt x="14396" y="16238"/>
                    <a:pt x="12754" y="16799"/>
                    <a:pt x="11243" y="17666"/>
                  </a:cubicBezTo>
                  <a:cubicBezTo>
                    <a:pt x="11068" y="17766"/>
                    <a:pt x="10896" y="17870"/>
                    <a:pt x="10689" y="17941"/>
                  </a:cubicBezTo>
                  <a:cubicBezTo>
                    <a:pt x="10878" y="17663"/>
                    <a:pt x="11057" y="17381"/>
                    <a:pt x="11310" y="17152"/>
                  </a:cubicBezTo>
                  <a:cubicBezTo>
                    <a:pt x="13085" y="15545"/>
                    <a:pt x="15103" y="14310"/>
                    <a:pt x="17285" y="13342"/>
                  </a:cubicBezTo>
                  <a:cubicBezTo>
                    <a:pt x="17957" y="13042"/>
                    <a:pt x="18678" y="12835"/>
                    <a:pt x="19393" y="12642"/>
                  </a:cubicBezTo>
                  <a:cubicBezTo>
                    <a:pt x="20489" y="12349"/>
                    <a:pt x="21603" y="12121"/>
                    <a:pt x="22614" y="11567"/>
                  </a:cubicBezTo>
                  <a:cubicBezTo>
                    <a:pt x="22817" y="11456"/>
                    <a:pt x="23014" y="11331"/>
                    <a:pt x="23199" y="11192"/>
                  </a:cubicBezTo>
                  <a:cubicBezTo>
                    <a:pt x="23392" y="11045"/>
                    <a:pt x="23499" y="10845"/>
                    <a:pt x="23507" y="10592"/>
                  </a:cubicBezTo>
                  <a:cubicBezTo>
                    <a:pt x="23517" y="10184"/>
                    <a:pt x="23357" y="9949"/>
                    <a:pt x="22953" y="9888"/>
                  </a:cubicBezTo>
                  <a:cubicBezTo>
                    <a:pt x="22792" y="9864"/>
                    <a:pt x="22625" y="9848"/>
                    <a:pt x="22460" y="9848"/>
                  </a:cubicBezTo>
                  <a:cubicBezTo>
                    <a:pt x="22361" y="9848"/>
                    <a:pt x="22263" y="9853"/>
                    <a:pt x="22167" y="9866"/>
                  </a:cubicBezTo>
                  <a:cubicBezTo>
                    <a:pt x="20942" y="10021"/>
                    <a:pt x="19710" y="10163"/>
                    <a:pt x="18496" y="10381"/>
                  </a:cubicBezTo>
                  <a:cubicBezTo>
                    <a:pt x="17889" y="10492"/>
                    <a:pt x="17303" y="10745"/>
                    <a:pt x="16718" y="10964"/>
                  </a:cubicBezTo>
                  <a:cubicBezTo>
                    <a:pt x="16192" y="11156"/>
                    <a:pt x="15754" y="11488"/>
                    <a:pt x="15335" y="11864"/>
                  </a:cubicBezTo>
                  <a:cubicBezTo>
                    <a:pt x="14728" y="12406"/>
                    <a:pt x="14104" y="12927"/>
                    <a:pt x="13464" y="13431"/>
                  </a:cubicBezTo>
                  <a:cubicBezTo>
                    <a:pt x="12929" y="13852"/>
                    <a:pt x="12475" y="14323"/>
                    <a:pt x="12150" y="14928"/>
                  </a:cubicBezTo>
                  <a:cubicBezTo>
                    <a:pt x="11807" y="15571"/>
                    <a:pt x="11435" y="16195"/>
                    <a:pt x="11068" y="16824"/>
                  </a:cubicBezTo>
                  <a:cubicBezTo>
                    <a:pt x="10871" y="17160"/>
                    <a:pt x="10661" y="17484"/>
                    <a:pt x="10379" y="17752"/>
                  </a:cubicBezTo>
                  <a:cubicBezTo>
                    <a:pt x="10350" y="17735"/>
                    <a:pt x="10318" y="17717"/>
                    <a:pt x="10290" y="17699"/>
                  </a:cubicBezTo>
                  <a:cubicBezTo>
                    <a:pt x="10325" y="17531"/>
                    <a:pt x="10364" y="17363"/>
                    <a:pt x="10400" y="17195"/>
                  </a:cubicBezTo>
                  <a:cubicBezTo>
                    <a:pt x="10518" y="16638"/>
                    <a:pt x="10636" y="16085"/>
                    <a:pt x="10757" y="15531"/>
                  </a:cubicBezTo>
                  <a:cubicBezTo>
                    <a:pt x="10989" y="14431"/>
                    <a:pt x="11318" y="13349"/>
                    <a:pt x="11864" y="12370"/>
                  </a:cubicBezTo>
                  <a:cubicBezTo>
                    <a:pt x="12589" y="11071"/>
                    <a:pt x="13589" y="9988"/>
                    <a:pt x="14882" y="9220"/>
                  </a:cubicBezTo>
                  <a:cubicBezTo>
                    <a:pt x="15736" y="8717"/>
                    <a:pt x="16689" y="8481"/>
                    <a:pt x="17661" y="8367"/>
                  </a:cubicBezTo>
                  <a:cubicBezTo>
                    <a:pt x="18752" y="8239"/>
                    <a:pt x="19844" y="8175"/>
                    <a:pt x="20936" y="8175"/>
                  </a:cubicBezTo>
                  <a:cubicBezTo>
                    <a:pt x="22109" y="8175"/>
                    <a:pt x="23282" y="8249"/>
                    <a:pt x="24457" y="8399"/>
                  </a:cubicBezTo>
                  <a:cubicBezTo>
                    <a:pt x="25332" y="8510"/>
                    <a:pt x="26208" y="8577"/>
                    <a:pt x="27084" y="8577"/>
                  </a:cubicBezTo>
                  <a:cubicBezTo>
                    <a:pt x="28094" y="8577"/>
                    <a:pt x="29102" y="8488"/>
                    <a:pt x="30107" y="8277"/>
                  </a:cubicBezTo>
                  <a:cubicBezTo>
                    <a:pt x="30407" y="8213"/>
                    <a:pt x="30699" y="8127"/>
                    <a:pt x="30999" y="8078"/>
                  </a:cubicBezTo>
                  <a:cubicBezTo>
                    <a:pt x="31048" y="8070"/>
                    <a:pt x="31098" y="8068"/>
                    <a:pt x="31149" y="8068"/>
                  </a:cubicBezTo>
                  <a:close/>
                  <a:moveTo>
                    <a:pt x="9354" y="18681"/>
                  </a:moveTo>
                  <a:cubicBezTo>
                    <a:pt x="9543" y="19102"/>
                    <a:pt x="9729" y="19517"/>
                    <a:pt x="9947" y="20006"/>
                  </a:cubicBezTo>
                  <a:cubicBezTo>
                    <a:pt x="9582" y="20166"/>
                    <a:pt x="9232" y="20320"/>
                    <a:pt x="8882" y="20473"/>
                  </a:cubicBezTo>
                  <a:cubicBezTo>
                    <a:pt x="8514" y="19659"/>
                    <a:pt x="8686" y="19128"/>
                    <a:pt x="9354" y="18681"/>
                  </a:cubicBezTo>
                  <a:close/>
                  <a:moveTo>
                    <a:pt x="35845" y="10560"/>
                  </a:moveTo>
                  <a:lnTo>
                    <a:pt x="35845" y="10560"/>
                  </a:lnTo>
                  <a:cubicBezTo>
                    <a:pt x="35456" y="12249"/>
                    <a:pt x="35152" y="13956"/>
                    <a:pt x="34424" y="15541"/>
                  </a:cubicBezTo>
                  <a:cubicBezTo>
                    <a:pt x="33928" y="16627"/>
                    <a:pt x="33238" y="17574"/>
                    <a:pt x="32421" y="18438"/>
                  </a:cubicBezTo>
                  <a:cubicBezTo>
                    <a:pt x="31963" y="18920"/>
                    <a:pt x="31396" y="19252"/>
                    <a:pt x="30849" y="19613"/>
                  </a:cubicBezTo>
                  <a:cubicBezTo>
                    <a:pt x="30389" y="19916"/>
                    <a:pt x="29914" y="20202"/>
                    <a:pt x="29446" y="20495"/>
                  </a:cubicBezTo>
                  <a:cubicBezTo>
                    <a:pt x="29378" y="20537"/>
                    <a:pt x="29299" y="20563"/>
                    <a:pt x="29228" y="20598"/>
                  </a:cubicBezTo>
                  <a:cubicBezTo>
                    <a:pt x="29210" y="20573"/>
                    <a:pt x="29192" y="20549"/>
                    <a:pt x="29174" y="20524"/>
                  </a:cubicBezTo>
                  <a:cubicBezTo>
                    <a:pt x="29242" y="20473"/>
                    <a:pt x="29314" y="20430"/>
                    <a:pt x="29378" y="20377"/>
                  </a:cubicBezTo>
                  <a:cubicBezTo>
                    <a:pt x="30517" y="19423"/>
                    <a:pt x="31449" y="18295"/>
                    <a:pt x="32235" y="17038"/>
                  </a:cubicBezTo>
                  <a:cubicBezTo>
                    <a:pt x="32574" y="16495"/>
                    <a:pt x="32906" y="15945"/>
                    <a:pt x="33231" y="15395"/>
                  </a:cubicBezTo>
                  <a:cubicBezTo>
                    <a:pt x="33613" y="14756"/>
                    <a:pt x="33924" y="14084"/>
                    <a:pt x="34174" y="13381"/>
                  </a:cubicBezTo>
                  <a:cubicBezTo>
                    <a:pt x="34424" y="12681"/>
                    <a:pt x="34756" y="12020"/>
                    <a:pt x="35228" y="11431"/>
                  </a:cubicBezTo>
                  <a:cubicBezTo>
                    <a:pt x="35449" y="11156"/>
                    <a:pt x="35631" y="10845"/>
                    <a:pt x="35845" y="10560"/>
                  </a:cubicBezTo>
                  <a:close/>
                  <a:moveTo>
                    <a:pt x="28717" y="20880"/>
                  </a:moveTo>
                  <a:cubicBezTo>
                    <a:pt x="28735" y="20902"/>
                    <a:pt x="28752" y="20927"/>
                    <a:pt x="28770" y="20952"/>
                  </a:cubicBezTo>
                  <a:cubicBezTo>
                    <a:pt x="28682" y="21003"/>
                    <a:pt x="28593" y="21051"/>
                    <a:pt x="28503" y="21101"/>
                  </a:cubicBezTo>
                  <a:lnTo>
                    <a:pt x="28503" y="21101"/>
                  </a:lnTo>
                  <a:cubicBezTo>
                    <a:pt x="28576" y="21028"/>
                    <a:pt x="28647" y="20954"/>
                    <a:pt x="28717" y="20880"/>
                  </a:cubicBezTo>
                  <a:close/>
                  <a:moveTo>
                    <a:pt x="11155" y="20838"/>
                  </a:moveTo>
                  <a:cubicBezTo>
                    <a:pt x="11390" y="20838"/>
                    <a:pt x="11585" y="20900"/>
                    <a:pt x="11932" y="21063"/>
                  </a:cubicBezTo>
                  <a:cubicBezTo>
                    <a:pt x="11774" y="21099"/>
                    <a:pt x="11641" y="21117"/>
                    <a:pt x="11524" y="21117"/>
                  </a:cubicBezTo>
                  <a:cubicBezTo>
                    <a:pt x="11277" y="21117"/>
                    <a:pt x="11101" y="21035"/>
                    <a:pt x="10914" y="20855"/>
                  </a:cubicBezTo>
                  <a:cubicBezTo>
                    <a:pt x="11003" y="20844"/>
                    <a:pt x="11081" y="20838"/>
                    <a:pt x="11155" y="20838"/>
                  </a:cubicBezTo>
                  <a:close/>
                  <a:moveTo>
                    <a:pt x="10057" y="20627"/>
                  </a:moveTo>
                  <a:lnTo>
                    <a:pt x="10057" y="20627"/>
                  </a:lnTo>
                  <a:cubicBezTo>
                    <a:pt x="10311" y="21109"/>
                    <a:pt x="10311" y="21109"/>
                    <a:pt x="9972" y="21420"/>
                  </a:cubicBezTo>
                  <a:cubicBezTo>
                    <a:pt x="9846" y="21534"/>
                    <a:pt x="9718" y="21648"/>
                    <a:pt x="9540" y="21809"/>
                  </a:cubicBezTo>
                  <a:cubicBezTo>
                    <a:pt x="9382" y="21545"/>
                    <a:pt x="9250" y="21327"/>
                    <a:pt x="9121" y="21113"/>
                  </a:cubicBezTo>
                  <a:cubicBezTo>
                    <a:pt x="9365" y="20745"/>
                    <a:pt x="9714" y="20695"/>
                    <a:pt x="10057" y="20627"/>
                  </a:cubicBezTo>
                  <a:close/>
                  <a:moveTo>
                    <a:pt x="24430" y="5652"/>
                  </a:moveTo>
                  <a:cubicBezTo>
                    <a:pt x="24626" y="5652"/>
                    <a:pt x="24821" y="5653"/>
                    <a:pt x="25017" y="5656"/>
                  </a:cubicBezTo>
                  <a:cubicBezTo>
                    <a:pt x="26952" y="5688"/>
                    <a:pt x="28881" y="5899"/>
                    <a:pt x="30806" y="6128"/>
                  </a:cubicBezTo>
                  <a:cubicBezTo>
                    <a:pt x="31427" y="6202"/>
                    <a:pt x="32049" y="6278"/>
                    <a:pt x="32674" y="6324"/>
                  </a:cubicBezTo>
                  <a:cubicBezTo>
                    <a:pt x="32853" y="6338"/>
                    <a:pt x="33032" y="6346"/>
                    <a:pt x="33210" y="6346"/>
                  </a:cubicBezTo>
                  <a:cubicBezTo>
                    <a:pt x="33801" y="6346"/>
                    <a:pt x="34382" y="6258"/>
                    <a:pt x="34945" y="6017"/>
                  </a:cubicBezTo>
                  <a:cubicBezTo>
                    <a:pt x="35063" y="5963"/>
                    <a:pt x="35202" y="5963"/>
                    <a:pt x="35392" y="5931"/>
                  </a:cubicBezTo>
                  <a:lnTo>
                    <a:pt x="35392" y="5931"/>
                  </a:lnTo>
                  <a:cubicBezTo>
                    <a:pt x="35331" y="6224"/>
                    <a:pt x="35124" y="6449"/>
                    <a:pt x="35309" y="6657"/>
                  </a:cubicBezTo>
                  <a:cubicBezTo>
                    <a:pt x="35449" y="6810"/>
                    <a:pt x="35649" y="6909"/>
                    <a:pt x="35874" y="7071"/>
                  </a:cubicBezTo>
                  <a:cubicBezTo>
                    <a:pt x="35813" y="7231"/>
                    <a:pt x="35738" y="7428"/>
                    <a:pt x="35673" y="7631"/>
                  </a:cubicBezTo>
                  <a:cubicBezTo>
                    <a:pt x="35627" y="7763"/>
                    <a:pt x="35596" y="7903"/>
                    <a:pt x="35556" y="8038"/>
                  </a:cubicBezTo>
                  <a:cubicBezTo>
                    <a:pt x="35549" y="8053"/>
                    <a:pt x="35538" y="8067"/>
                    <a:pt x="35524" y="8081"/>
                  </a:cubicBezTo>
                  <a:cubicBezTo>
                    <a:pt x="35438" y="8231"/>
                    <a:pt x="35381" y="8406"/>
                    <a:pt x="35263" y="8524"/>
                  </a:cubicBezTo>
                  <a:cubicBezTo>
                    <a:pt x="35042" y="8749"/>
                    <a:pt x="34795" y="8960"/>
                    <a:pt x="34538" y="9149"/>
                  </a:cubicBezTo>
                  <a:cubicBezTo>
                    <a:pt x="33356" y="10016"/>
                    <a:pt x="32299" y="11006"/>
                    <a:pt x="31442" y="12202"/>
                  </a:cubicBezTo>
                  <a:cubicBezTo>
                    <a:pt x="31349" y="12331"/>
                    <a:pt x="31242" y="12456"/>
                    <a:pt x="31139" y="12574"/>
                  </a:cubicBezTo>
                  <a:cubicBezTo>
                    <a:pt x="30985" y="12745"/>
                    <a:pt x="30863" y="12902"/>
                    <a:pt x="31035" y="13149"/>
                  </a:cubicBezTo>
                  <a:cubicBezTo>
                    <a:pt x="31088" y="13224"/>
                    <a:pt x="31042" y="13406"/>
                    <a:pt x="30985" y="13513"/>
                  </a:cubicBezTo>
                  <a:cubicBezTo>
                    <a:pt x="30803" y="13860"/>
                    <a:pt x="30628" y="14221"/>
                    <a:pt x="30392" y="14527"/>
                  </a:cubicBezTo>
                  <a:cubicBezTo>
                    <a:pt x="29285" y="15952"/>
                    <a:pt x="28178" y="17377"/>
                    <a:pt x="26860" y="18624"/>
                  </a:cubicBezTo>
                  <a:cubicBezTo>
                    <a:pt x="25757" y="19667"/>
                    <a:pt x="24553" y="20549"/>
                    <a:pt x="23171" y="21163"/>
                  </a:cubicBezTo>
                  <a:cubicBezTo>
                    <a:pt x="21560" y="21881"/>
                    <a:pt x="19860" y="22281"/>
                    <a:pt x="18096" y="22324"/>
                  </a:cubicBezTo>
                  <a:cubicBezTo>
                    <a:pt x="18045" y="22325"/>
                    <a:pt x="17993" y="22326"/>
                    <a:pt x="17942" y="22326"/>
                  </a:cubicBezTo>
                  <a:cubicBezTo>
                    <a:pt x="17003" y="22326"/>
                    <a:pt x="16078" y="22115"/>
                    <a:pt x="15164" y="21887"/>
                  </a:cubicBezTo>
                  <a:cubicBezTo>
                    <a:pt x="14503" y="21724"/>
                    <a:pt x="13850" y="21509"/>
                    <a:pt x="13196" y="21313"/>
                  </a:cubicBezTo>
                  <a:cubicBezTo>
                    <a:pt x="13018" y="21259"/>
                    <a:pt x="12846" y="21177"/>
                    <a:pt x="12686" y="21041"/>
                  </a:cubicBezTo>
                  <a:lnTo>
                    <a:pt x="12686" y="21041"/>
                  </a:lnTo>
                  <a:cubicBezTo>
                    <a:pt x="12782" y="21059"/>
                    <a:pt x="12882" y="21066"/>
                    <a:pt x="12978" y="21095"/>
                  </a:cubicBezTo>
                  <a:cubicBezTo>
                    <a:pt x="13746" y="21317"/>
                    <a:pt x="14514" y="21545"/>
                    <a:pt x="15282" y="21767"/>
                  </a:cubicBezTo>
                  <a:cubicBezTo>
                    <a:pt x="15968" y="21963"/>
                    <a:pt x="16659" y="22029"/>
                    <a:pt x="17354" y="22029"/>
                  </a:cubicBezTo>
                  <a:cubicBezTo>
                    <a:pt x="17846" y="22029"/>
                    <a:pt x="18340" y="21996"/>
                    <a:pt x="18836" y="21952"/>
                  </a:cubicBezTo>
                  <a:cubicBezTo>
                    <a:pt x="20306" y="21823"/>
                    <a:pt x="21621" y="21245"/>
                    <a:pt x="22914" y="20598"/>
                  </a:cubicBezTo>
                  <a:cubicBezTo>
                    <a:pt x="24481" y="19813"/>
                    <a:pt x="25978" y="18909"/>
                    <a:pt x="27231" y="17666"/>
                  </a:cubicBezTo>
                  <a:cubicBezTo>
                    <a:pt x="27892" y="17013"/>
                    <a:pt x="28474" y="16281"/>
                    <a:pt x="29088" y="15581"/>
                  </a:cubicBezTo>
                  <a:cubicBezTo>
                    <a:pt x="29303" y="15338"/>
                    <a:pt x="29517" y="15103"/>
                    <a:pt x="29710" y="14849"/>
                  </a:cubicBezTo>
                  <a:cubicBezTo>
                    <a:pt x="29903" y="14595"/>
                    <a:pt x="30089" y="14331"/>
                    <a:pt x="30245" y="14056"/>
                  </a:cubicBezTo>
                  <a:cubicBezTo>
                    <a:pt x="30395" y="13799"/>
                    <a:pt x="30506" y="13520"/>
                    <a:pt x="30599" y="13224"/>
                  </a:cubicBezTo>
                  <a:lnTo>
                    <a:pt x="30599" y="13224"/>
                  </a:lnTo>
                  <a:cubicBezTo>
                    <a:pt x="30278" y="13388"/>
                    <a:pt x="30028" y="13638"/>
                    <a:pt x="29802" y="13906"/>
                  </a:cubicBezTo>
                  <a:cubicBezTo>
                    <a:pt x="28485" y="15488"/>
                    <a:pt x="26832" y="16495"/>
                    <a:pt x="24842" y="17063"/>
                  </a:cubicBezTo>
                  <a:cubicBezTo>
                    <a:pt x="22957" y="17598"/>
                    <a:pt x="21050" y="17809"/>
                    <a:pt x="19107" y="17820"/>
                  </a:cubicBezTo>
                  <a:cubicBezTo>
                    <a:pt x="17971" y="17827"/>
                    <a:pt x="16832" y="17806"/>
                    <a:pt x="15700" y="17898"/>
                  </a:cubicBezTo>
                  <a:cubicBezTo>
                    <a:pt x="14661" y="17984"/>
                    <a:pt x="13629" y="18195"/>
                    <a:pt x="12596" y="18373"/>
                  </a:cubicBezTo>
                  <a:cubicBezTo>
                    <a:pt x="12182" y="18445"/>
                    <a:pt x="11778" y="18566"/>
                    <a:pt x="11368" y="18673"/>
                  </a:cubicBezTo>
                  <a:cubicBezTo>
                    <a:pt x="11250" y="18706"/>
                    <a:pt x="11135" y="18756"/>
                    <a:pt x="11032" y="18841"/>
                  </a:cubicBezTo>
                  <a:cubicBezTo>
                    <a:pt x="11554" y="18727"/>
                    <a:pt x="12075" y="18606"/>
                    <a:pt x="12600" y="18502"/>
                  </a:cubicBezTo>
                  <a:cubicBezTo>
                    <a:pt x="14264" y="18174"/>
                    <a:pt x="15950" y="18095"/>
                    <a:pt x="17639" y="18081"/>
                  </a:cubicBezTo>
                  <a:cubicBezTo>
                    <a:pt x="18746" y="18073"/>
                    <a:pt x="19853" y="18070"/>
                    <a:pt x="20960" y="18066"/>
                  </a:cubicBezTo>
                  <a:cubicBezTo>
                    <a:pt x="23024" y="18063"/>
                    <a:pt x="24960" y="17534"/>
                    <a:pt x="26814" y="16663"/>
                  </a:cubicBezTo>
                  <a:cubicBezTo>
                    <a:pt x="26957" y="16599"/>
                    <a:pt x="27107" y="16552"/>
                    <a:pt x="27257" y="16495"/>
                  </a:cubicBezTo>
                  <a:cubicBezTo>
                    <a:pt x="27414" y="16388"/>
                    <a:pt x="27570" y="16281"/>
                    <a:pt x="27728" y="16170"/>
                  </a:cubicBezTo>
                  <a:cubicBezTo>
                    <a:pt x="27763" y="16159"/>
                    <a:pt x="27799" y="16145"/>
                    <a:pt x="27839" y="16134"/>
                  </a:cubicBezTo>
                  <a:cubicBezTo>
                    <a:pt x="27880" y="16137"/>
                    <a:pt x="27927" y="16149"/>
                    <a:pt x="27969" y="16149"/>
                  </a:cubicBezTo>
                  <a:cubicBezTo>
                    <a:pt x="27989" y="16149"/>
                    <a:pt x="28008" y="16146"/>
                    <a:pt x="28024" y="16138"/>
                  </a:cubicBezTo>
                  <a:cubicBezTo>
                    <a:pt x="28135" y="16085"/>
                    <a:pt x="28235" y="16009"/>
                    <a:pt x="28360" y="15963"/>
                  </a:cubicBezTo>
                  <a:lnTo>
                    <a:pt x="28360" y="15963"/>
                  </a:lnTo>
                  <a:cubicBezTo>
                    <a:pt x="27774" y="16692"/>
                    <a:pt x="27192" y="17417"/>
                    <a:pt x="26449" y="17984"/>
                  </a:cubicBezTo>
                  <a:cubicBezTo>
                    <a:pt x="24814" y="19235"/>
                    <a:pt x="23089" y="20334"/>
                    <a:pt x="21167" y="21113"/>
                  </a:cubicBezTo>
                  <a:cubicBezTo>
                    <a:pt x="20100" y="21546"/>
                    <a:pt x="19006" y="21720"/>
                    <a:pt x="17882" y="21720"/>
                  </a:cubicBezTo>
                  <a:cubicBezTo>
                    <a:pt x="17652" y="21720"/>
                    <a:pt x="17421" y="21713"/>
                    <a:pt x="17189" y="21699"/>
                  </a:cubicBezTo>
                  <a:cubicBezTo>
                    <a:pt x="16235" y="21641"/>
                    <a:pt x="15328" y="21381"/>
                    <a:pt x="14425" y="21084"/>
                  </a:cubicBezTo>
                  <a:cubicBezTo>
                    <a:pt x="13779" y="20870"/>
                    <a:pt x="13125" y="20659"/>
                    <a:pt x="12467" y="20477"/>
                  </a:cubicBezTo>
                  <a:cubicBezTo>
                    <a:pt x="12174" y="20398"/>
                    <a:pt x="11876" y="20351"/>
                    <a:pt x="11577" y="20351"/>
                  </a:cubicBezTo>
                  <a:cubicBezTo>
                    <a:pt x="11298" y="20351"/>
                    <a:pt x="11018" y="20391"/>
                    <a:pt x="10739" y="20484"/>
                  </a:cubicBezTo>
                  <a:cubicBezTo>
                    <a:pt x="10518" y="20220"/>
                    <a:pt x="10325" y="19955"/>
                    <a:pt x="10275" y="19613"/>
                  </a:cubicBezTo>
                  <a:cubicBezTo>
                    <a:pt x="9904" y="19474"/>
                    <a:pt x="9975" y="19098"/>
                    <a:pt x="9797" y="18810"/>
                  </a:cubicBezTo>
                  <a:cubicBezTo>
                    <a:pt x="10100" y="18716"/>
                    <a:pt x="10343" y="18638"/>
                    <a:pt x="10589" y="18563"/>
                  </a:cubicBezTo>
                  <a:cubicBezTo>
                    <a:pt x="12060" y="18109"/>
                    <a:pt x="13522" y="17610"/>
                    <a:pt x="15007" y="17213"/>
                  </a:cubicBezTo>
                  <a:cubicBezTo>
                    <a:pt x="16539" y="16806"/>
                    <a:pt x="18086" y="16438"/>
                    <a:pt x="19646" y="16149"/>
                  </a:cubicBezTo>
                  <a:cubicBezTo>
                    <a:pt x="22424" y="15631"/>
                    <a:pt x="24835" y="14381"/>
                    <a:pt x="27024" y="12642"/>
                  </a:cubicBezTo>
                  <a:cubicBezTo>
                    <a:pt x="28002" y="11864"/>
                    <a:pt x="28996" y="11096"/>
                    <a:pt x="30117" y="10520"/>
                  </a:cubicBezTo>
                  <a:cubicBezTo>
                    <a:pt x="30906" y="10117"/>
                    <a:pt x="31699" y="9716"/>
                    <a:pt x="32502" y="9342"/>
                  </a:cubicBezTo>
                  <a:cubicBezTo>
                    <a:pt x="33196" y="9017"/>
                    <a:pt x="33817" y="8589"/>
                    <a:pt x="34417" y="8124"/>
                  </a:cubicBezTo>
                  <a:cubicBezTo>
                    <a:pt x="34738" y="7878"/>
                    <a:pt x="34906" y="7557"/>
                    <a:pt x="34899" y="7145"/>
                  </a:cubicBezTo>
                  <a:cubicBezTo>
                    <a:pt x="34892" y="6813"/>
                    <a:pt x="34792" y="6667"/>
                    <a:pt x="34474" y="6571"/>
                  </a:cubicBezTo>
                  <a:cubicBezTo>
                    <a:pt x="34316" y="6523"/>
                    <a:pt x="34158" y="6478"/>
                    <a:pt x="33997" y="6478"/>
                  </a:cubicBezTo>
                  <a:cubicBezTo>
                    <a:pt x="33914" y="6478"/>
                    <a:pt x="33830" y="6490"/>
                    <a:pt x="33745" y="6520"/>
                  </a:cubicBezTo>
                  <a:cubicBezTo>
                    <a:pt x="33621" y="6560"/>
                    <a:pt x="33492" y="6578"/>
                    <a:pt x="33367" y="6614"/>
                  </a:cubicBezTo>
                  <a:cubicBezTo>
                    <a:pt x="33238" y="6649"/>
                    <a:pt x="33117" y="6692"/>
                    <a:pt x="32999" y="6767"/>
                  </a:cubicBezTo>
                  <a:cubicBezTo>
                    <a:pt x="33202" y="6721"/>
                    <a:pt x="33406" y="6681"/>
                    <a:pt x="33606" y="6635"/>
                  </a:cubicBezTo>
                  <a:cubicBezTo>
                    <a:pt x="33693" y="6615"/>
                    <a:pt x="33778" y="6606"/>
                    <a:pt x="33863" y="6606"/>
                  </a:cubicBezTo>
                  <a:cubicBezTo>
                    <a:pt x="34051" y="6606"/>
                    <a:pt x="34235" y="6652"/>
                    <a:pt x="34420" y="6721"/>
                  </a:cubicBezTo>
                  <a:cubicBezTo>
                    <a:pt x="34645" y="6807"/>
                    <a:pt x="34727" y="6963"/>
                    <a:pt x="34724" y="7192"/>
                  </a:cubicBezTo>
                  <a:cubicBezTo>
                    <a:pt x="34720" y="7542"/>
                    <a:pt x="34570" y="7821"/>
                    <a:pt x="34292" y="8010"/>
                  </a:cubicBezTo>
                  <a:cubicBezTo>
                    <a:pt x="33774" y="8356"/>
                    <a:pt x="33260" y="8721"/>
                    <a:pt x="32706" y="9009"/>
                  </a:cubicBezTo>
                  <a:cubicBezTo>
                    <a:pt x="31703" y="9531"/>
                    <a:pt x="30649" y="9970"/>
                    <a:pt x="29652" y="10509"/>
                  </a:cubicBezTo>
                  <a:cubicBezTo>
                    <a:pt x="28846" y="10942"/>
                    <a:pt x="28035" y="11396"/>
                    <a:pt x="27324" y="11966"/>
                  </a:cubicBezTo>
                  <a:cubicBezTo>
                    <a:pt x="25357" y="13552"/>
                    <a:pt x="23160" y="14663"/>
                    <a:pt x="20771" y="15456"/>
                  </a:cubicBezTo>
                  <a:cubicBezTo>
                    <a:pt x="18971" y="16052"/>
                    <a:pt x="17139" y="16513"/>
                    <a:pt x="15292" y="16927"/>
                  </a:cubicBezTo>
                  <a:cubicBezTo>
                    <a:pt x="13843" y="17256"/>
                    <a:pt x="12411" y="17645"/>
                    <a:pt x="11039" y="18231"/>
                  </a:cubicBezTo>
                  <a:cubicBezTo>
                    <a:pt x="10961" y="18263"/>
                    <a:pt x="10878" y="18292"/>
                    <a:pt x="10796" y="18317"/>
                  </a:cubicBezTo>
                  <a:cubicBezTo>
                    <a:pt x="10793" y="18318"/>
                    <a:pt x="10790" y="18318"/>
                    <a:pt x="10786" y="18318"/>
                  </a:cubicBezTo>
                  <a:cubicBezTo>
                    <a:pt x="10763" y="18318"/>
                    <a:pt x="10733" y="18299"/>
                    <a:pt x="10664" y="18281"/>
                  </a:cubicBezTo>
                  <a:cubicBezTo>
                    <a:pt x="10832" y="18170"/>
                    <a:pt x="10972" y="18070"/>
                    <a:pt x="11114" y="17981"/>
                  </a:cubicBezTo>
                  <a:cubicBezTo>
                    <a:pt x="12047" y="17427"/>
                    <a:pt x="13039" y="17028"/>
                    <a:pt x="14064" y="16685"/>
                  </a:cubicBezTo>
                  <a:cubicBezTo>
                    <a:pt x="16192" y="15973"/>
                    <a:pt x="18350" y="15373"/>
                    <a:pt x="20514" y="14791"/>
                  </a:cubicBezTo>
                  <a:cubicBezTo>
                    <a:pt x="21846" y="14435"/>
                    <a:pt x="22996" y="13723"/>
                    <a:pt x="24085" y="12909"/>
                  </a:cubicBezTo>
                  <a:cubicBezTo>
                    <a:pt x="24445" y="12638"/>
                    <a:pt x="24796" y="12349"/>
                    <a:pt x="25124" y="12038"/>
                  </a:cubicBezTo>
                  <a:cubicBezTo>
                    <a:pt x="26149" y="11063"/>
                    <a:pt x="27317" y="10316"/>
                    <a:pt x="28624" y="9774"/>
                  </a:cubicBezTo>
                  <a:cubicBezTo>
                    <a:pt x="29321" y="9485"/>
                    <a:pt x="30028" y="9217"/>
                    <a:pt x="30724" y="8917"/>
                  </a:cubicBezTo>
                  <a:cubicBezTo>
                    <a:pt x="31002" y="8795"/>
                    <a:pt x="31267" y="8638"/>
                    <a:pt x="31510" y="8460"/>
                  </a:cubicBezTo>
                  <a:cubicBezTo>
                    <a:pt x="31602" y="8392"/>
                    <a:pt x="31663" y="8203"/>
                    <a:pt x="31642" y="8088"/>
                  </a:cubicBezTo>
                  <a:cubicBezTo>
                    <a:pt x="31628" y="8018"/>
                    <a:pt x="31443" y="7934"/>
                    <a:pt x="31327" y="7934"/>
                  </a:cubicBezTo>
                  <a:cubicBezTo>
                    <a:pt x="31325" y="7934"/>
                    <a:pt x="31323" y="7934"/>
                    <a:pt x="31320" y="7935"/>
                  </a:cubicBezTo>
                  <a:cubicBezTo>
                    <a:pt x="31017" y="7942"/>
                    <a:pt x="30713" y="7971"/>
                    <a:pt x="30413" y="8028"/>
                  </a:cubicBezTo>
                  <a:cubicBezTo>
                    <a:pt x="29439" y="8213"/>
                    <a:pt x="28460" y="8289"/>
                    <a:pt x="27478" y="8289"/>
                  </a:cubicBezTo>
                  <a:cubicBezTo>
                    <a:pt x="26963" y="8289"/>
                    <a:pt x="26448" y="8268"/>
                    <a:pt x="25932" y="8231"/>
                  </a:cubicBezTo>
                  <a:cubicBezTo>
                    <a:pt x="24696" y="8145"/>
                    <a:pt x="23467" y="7981"/>
                    <a:pt x="22235" y="7895"/>
                  </a:cubicBezTo>
                  <a:cubicBezTo>
                    <a:pt x="21736" y="7862"/>
                    <a:pt x="21238" y="7845"/>
                    <a:pt x="20741" y="7845"/>
                  </a:cubicBezTo>
                  <a:cubicBezTo>
                    <a:pt x="19522" y="7845"/>
                    <a:pt x="18308" y="7950"/>
                    <a:pt x="17103" y="8188"/>
                  </a:cubicBezTo>
                  <a:cubicBezTo>
                    <a:pt x="15543" y="8499"/>
                    <a:pt x="14211" y="9217"/>
                    <a:pt x="13100" y="10364"/>
                  </a:cubicBezTo>
                  <a:cubicBezTo>
                    <a:pt x="12253" y="11242"/>
                    <a:pt x="11496" y="12170"/>
                    <a:pt x="11082" y="13338"/>
                  </a:cubicBezTo>
                  <a:cubicBezTo>
                    <a:pt x="11053" y="13420"/>
                    <a:pt x="11010" y="13495"/>
                    <a:pt x="10925" y="13563"/>
                  </a:cubicBezTo>
                  <a:cubicBezTo>
                    <a:pt x="10946" y="13463"/>
                    <a:pt x="10964" y="13363"/>
                    <a:pt x="10993" y="13267"/>
                  </a:cubicBezTo>
                  <a:cubicBezTo>
                    <a:pt x="11307" y="12185"/>
                    <a:pt x="11739" y="11152"/>
                    <a:pt x="12335" y="10196"/>
                  </a:cubicBezTo>
                  <a:cubicBezTo>
                    <a:pt x="12489" y="9949"/>
                    <a:pt x="12671" y="9716"/>
                    <a:pt x="12875" y="9513"/>
                  </a:cubicBezTo>
                  <a:cubicBezTo>
                    <a:pt x="13967" y="8406"/>
                    <a:pt x="15232" y="7585"/>
                    <a:pt x="16728" y="7113"/>
                  </a:cubicBezTo>
                  <a:cubicBezTo>
                    <a:pt x="18243" y="6638"/>
                    <a:pt x="19772" y="6379"/>
                    <a:pt x="21321" y="6379"/>
                  </a:cubicBezTo>
                  <a:cubicBezTo>
                    <a:pt x="22113" y="6379"/>
                    <a:pt x="22910" y="6447"/>
                    <a:pt x="23713" y="6588"/>
                  </a:cubicBezTo>
                  <a:cubicBezTo>
                    <a:pt x="24646" y="6753"/>
                    <a:pt x="25581" y="6885"/>
                    <a:pt x="26510" y="7064"/>
                  </a:cubicBezTo>
                  <a:cubicBezTo>
                    <a:pt x="27165" y="7190"/>
                    <a:pt x="27820" y="7236"/>
                    <a:pt x="28476" y="7236"/>
                  </a:cubicBezTo>
                  <a:cubicBezTo>
                    <a:pt x="28966" y="7236"/>
                    <a:pt x="29456" y="7211"/>
                    <a:pt x="29949" y="7174"/>
                  </a:cubicBezTo>
                  <a:cubicBezTo>
                    <a:pt x="29896" y="7171"/>
                    <a:pt x="29844" y="7162"/>
                    <a:pt x="29793" y="7162"/>
                  </a:cubicBezTo>
                  <a:cubicBezTo>
                    <a:pt x="29786" y="7162"/>
                    <a:pt x="29778" y="7163"/>
                    <a:pt x="29771" y="7163"/>
                  </a:cubicBezTo>
                  <a:cubicBezTo>
                    <a:pt x="29583" y="7172"/>
                    <a:pt x="29397" y="7176"/>
                    <a:pt x="29210" y="7176"/>
                  </a:cubicBezTo>
                  <a:cubicBezTo>
                    <a:pt x="27997" y="7176"/>
                    <a:pt x="26802" y="6995"/>
                    <a:pt x="25610" y="6759"/>
                  </a:cubicBezTo>
                  <a:cubicBezTo>
                    <a:pt x="24164" y="6470"/>
                    <a:pt x="22711" y="6198"/>
                    <a:pt x="21230" y="6198"/>
                  </a:cubicBezTo>
                  <a:cubicBezTo>
                    <a:pt x="21175" y="6198"/>
                    <a:pt x="21119" y="6198"/>
                    <a:pt x="21064" y="6199"/>
                  </a:cubicBezTo>
                  <a:cubicBezTo>
                    <a:pt x="19335" y="6224"/>
                    <a:pt x="17646" y="6510"/>
                    <a:pt x="15993" y="7006"/>
                  </a:cubicBezTo>
                  <a:cubicBezTo>
                    <a:pt x="15510" y="7153"/>
                    <a:pt x="15057" y="7407"/>
                    <a:pt x="14593" y="7617"/>
                  </a:cubicBezTo>
                  <a:cubicBezTo>
                    <a:pt x="14464" y="7674"/>
                    <a:pt x="14346" y="7749"/>
                    <a:pt x="14168" y="7756"/>
                  </a:cubicBezTo>
                  <a:cubicBezTo>
                    <a:pt x="14303" y="7642"/>
                    <a:pt x="14425" y="7517"/>
                    <a:pt x="14567" y="7417"/>
                  </a:cubicBezTo>
                  <a:cubicBezTo>
                    <a:pt x="15218" y="6963"/>
                    <a:pt x="15953" y="6674"/>
                    <a:pt x="16703" y="6442"/>
                  </a:cubicBezTo>
                  <a:cubicBezTo>
                    <a:pt x="18075" y="6017"/>
                    <a:pt x="19479" y="5781"/>
                    <a:pt x="20914" y="5735"/>
                  </a:cubicBezTo>
                  <a:cubicBezTo>
                    <a:pt x="22086" y="5701"/>
                    <a:pt x="23258" y="5652"/>
                    <a:pt x="24430" y="5652"/>
                  </a:cubicBezTo>
                  <a:close/>
                  <a:moveTo>
                    <a:pt x="9000" y="21317"/>
                  </a:moveTo>
                  <a:cubicBezTo>
                    <a:pt x="9132" y="21581"/>
                    <a:pt x="9225" y="21773"/>
                    <a:pt x="9325" y="21973"/>
                  </a:cubicBezTo>
                  <a:cubicBezTo>
                    <a:pt x="9150" y="22209"/>
                    <a:pt x="8915" y="22273"/>
                    <a:pt x="8610" y="22370"/>
                  </a:cubicBezTo>
                  <a:cubicBezTo>
                    <a:pt x="8707" y="21977"/>
                    <a:pt x="8782" y="21663"/>
                    <a:pt x="9000" y="21317"/>
                  </a:cubicBezTo>
                  <a:close/>
                  <a:moveTo>
                    <a:pt x="35510" y="8745"/>
                  </a:moveTo>
                  <a:cubicBezTo>
                    <a:pt x="35528" y="8756"/>
                    <a:pt x="35542" y="8770"/>
                    <a:pt x="35560" y="8781"/>
                  </a:cubicBezTo>
                  <a:cubicBezTo>
                    <a:pt x="35481" y="8881"/>
                    <a:pt x="35413" y="8988"/>
                    <a:pt x="35327" y="9078"/>
                  </a:cubicBezTo>
                  <a:cubicBezTo>
                    <a:pt x="34767" y="9681"/>
                    <a:pt x="34371" y="10385"/>
                    <a:pt x="34053" y="11145"/>
                  </a:cubicBezTo>
                  <a:cubicBezTo>
                    <a:pt x="33849" y="11624"/>
                    <a:pt x="33606" y="12103"/>
                    <a:pt x="33295" y="12513"/>
                  </a:cubicBezTo>
                  <a:cubicBezTo>
                    <a:pt x="32103" y="14074"/>
                    <a:pt x="30953" y="15667"/>
                    <a:pt x="29892" y="17323"/>
                  </a:cubicBezTo>
                  <a:cubicBezTo>
                    <a:pt x="28988" y="18731"/>
                    <a:pt x="27735" y="19795"/>
                    <a:pt x="26314" y="20659"/>
                  </a:cubicBezTo>
                  <a:cubicBezTo>
                    <a:pt x="24524" y="21752"/>
                    <a:pt x="22578" y="22406"/>
                    <a:pt x="20499" y="22655"/>
                  </a:cubicBezTo>
                  <a:cubicBezTo>
                    <a:pt x="20233" y="22688"/>
                    <a:pt x="19937" y="22705"/>
                    <a:pt x="19638" y="22705"/>
                  </a:cubicBezTo>
                  <a:cubicBezTo>
                    <a:pt x="19029" y="22705"/>
                    <a:pt x="18405" y="22635"/>
                    <a:pt x="17979" y="22492"/>
                  </a:cubicBezTo>
                  <a:cubicBezTo>
                    <a:pt x="18064" y="22481"/>
                    <a:pt x="18153" y="22463"/>
                    <a:pt x="18243" y="22459"/>
                  </a:cubicBezTo>
                  <a:cubicBezTo>
                    <a:pt x="19603" y="22398"/>
                    <a:pt x="20936" y="22163"/>
                    <a:pt x="22225" y="21737"/>
                  </a:cubicBezTo>
                  <a:cubicBezTo>
                    <a:pt x="23578" y="21292"/>
                    <a:pt x="24788" y="20567"/>
                    <a:pt x="25910" y="19691"/>
                  </a:cubicBezTo>
                  <a:cubicBezTo>
                    <a:pt x="27064" y="18795"/>
                    <a:pt x="28071" y="17745"/>
                    <a:pt x="29006" y="16627"/>
                  </a:cubicBezTo>
                  <a:cubicBezTo>
                    <a:pt x="29492" y="16045"/>
                    <a:pt x="29978" y="15463"/>
                    <a:pt x="30431" y="14859"/>
                  </a:cubicBezTo>
                  <a:cubicBezTo>
                    <a:pt x="30717" y="14478"/>
                    <a:pt x="30964" y="14063"/>
                    <a:pt x="31192" y="13642"/>
                  </a:cubicBezTo>
                  <a:cubicBezTo>
                    <a:pt x="31274" y="13492"/>
                    <a:pt x="31285" y="13281"/>
                    <a:pt x="31267" y="13102"/>
                  </a:cubicBezTo>
                  <a:cubicBezTo>
                    <a:pt x="31253" y="12942"/>
                    <a:pt x="31281" y="12828"/>
                    <a:pt x="31381" y="12706"/>
                  </a:cubicBezTo>
                  <a:cubicBezTo>
                    <a:pt x="31577" y="12474"/>
                    <a:pt x="31763" y="12228"/>
                    <a:pt x="31942" y="11981"/>
                  </a:cubicBezTo>
                  <a:cubicBezTo>
                    <a:pt x="32614" y="11053"/>
                    <a:pt x="33431" y="10270"/>
                    <a:pt x="34353" y="9599"/>
                  </a:cubicBezTo>
                  <a:cubicBezTo>
                    <a:pt x="34742" y="9317"/>
                    <a:pt x="35124" y="9027"/>
                    <a:pt x="35510" y="8745"/>
                  </a:cubicBezTo>
                  <a:close/>
                  <a:moveTo>
                    <a:pt x="18274" y="22813"/>
                  </a:moveTo>
                  <a:lnTo>
                    <a:pt x="18274" y="22856"/>
                  </a:lnTo>
                  <a:cubicBezTo>
                    <a:pt x="18200" y="22852"/>
                    <a:pt x="18124" y="22848"/>
                    <a:pt x="18050" y="22845"/>
                  </a:cubicBezTo>
                  <a:lnTo>
                    <a:pt x="18050" y="22813"/>
                  </a:lnTo>
                  <a:close/>
                  <a:moveTo>
                    <a:pt x="3555" y="19913"/>
                  </a:moveTo>
                  <a:cubicBezTo>
                    <a:pt x="4067" y="19913"/>
                    <a:pt x="4540" y="20092"/>
                    <a:pt x="4951" y="20466"/>
                  </a:cubicBezTo>
                  <a:cubicBezTo>
                    <a:pt x="5268" y="20756"/>
                    <a:pt x="5564" y="21091"/>
                    <a:pt x="5793" y="21455"/>
                  </a:cubicBezTo>
                  <a:cubicBezTo>
                    <a:pt x="6204" y="22120"/>
                    <a:pt x="6665" y="22695"/>
                    <a:pt x="7482" y="22909"/>
                  </a:cubicBezTo>
                  <a:cubicBezTo>
                    <a:pt x="7310" y="22940"/>
                    <a:pt x="7141" y="22958"/>
                    <a:pt x="6976" y="22958"/>
                  </a:cubicBezTo>
                  <a:cubicBezTo>
                    <a:pt x="6557" y="22958"/>
                    <a:pt x="6163" y="22847"/>
                    <a:pt x="5808" y="22573"/>
                  </a:cubicBezTo>
                  <a:cubicBezTo>
                    <a:pt x="5554" y="22380"/>
                    <a:pt x="5329" y="22149"/>
                    <a:pt x="5079" y="21948"/>
                  </a:cubicBezTo>
                  <a:cubicBezTo>
                    <a:pt x="4522" y="21509"/>
                    <a:pt x="3957" y="21073"/>
                    <a:pt x="3393" y="20638"/>
                  </a:cubicBezTo>
                  <a:cubicBezTo>
                    <a:pt x="3179" y="20470"/>
                    <a:pt x="2958" y="20309"/>
                    <a:pt x="2701" y="20113"/>
                  </a:cubicBezTo>
                  <a:cubicBezTo>
                    <a:pt x="2818" y="20052"/>
                    <a:pt x="2886" y="20006"/>
                    <a:pt x="2961" y="19988"/>
                  </a:cubicBezTo>
                  <a:cubicBezTo>
                    <a:pt x="3164" y="19938"/>
                    <a:pt x="3362" y="19913"/>
                    <a:pt x="3555" y="19913"/>
                  </a:cubicBezTo>
                  <a:close/>
                  <a:moveTo>
                    <a:pt x="36171" y="8638"/>
                  </a:moveTo>
                  <a:cubicBezTo>
                    <a:pt x="36063" y="8935"/>
                    <a:pt x="35988" y="9245"/>
                    <a:pt x="35841" y="9524"/>
                  </a:cubicBezTo>
                  <a:cubicBezTo>
                    <a:pt x="35549" y="10077"/>
                    <a:pt x="35260" y="10634"/>
                    <a:pt x="34899" y="11142"/>
                  </a:cubicBezTo>
                  <a:cubicBezTo>
                    <a:pt x="34456" y="11767"/>
                    <a:pt x="34088" y="12424"/>
                    <a:pt x="33852" y="13149"/>
                  </a:cubicBezTo>
                  <a:cubicBezTo>
                    <a:pt x="33581" y="13985"/>
                    <a:pt x="33196" y="14763"/>
                    <a:pt x="32767" y="15523"/>
                  </a:cubicBezTo>
                  <a:cubicBezTo>
                    <a:pt x="32177" y="16581"/>
                    <a:pt x="31538" y="17602"/>
                    <a:pt x="30771" y="18541"/>
                  </a:cubicBezTo>
                  <a:cubicBezTo>
                    <a:pt x="29652" y="19902"/>
                    <a:pt x="28328" y="20984"/>
                    <a:pt x="26724" y="21727"/>
                  </a:cubicBezTo>
                  <a:cubicBezTo>
                    <a:pt x="24989" y="22530"/>
                    <a:pt x="23199" y="23109"/>
                    <a:pt x="21267" y="23116"/>
                  </a:cubicBezTo>
                  <a:cubicBezTo>
                    <a:pt x="20778" y="23116"/>
                    <a:pt x="20285" y="23070"/>
                    <a:pt x="19792" y="23044"/>
                  </a:cubicBezTo>
                  <a:cubicBezTo>
                    <a:pt x="19792" y="23020"/>
                    <a:pt x="19789" y="22991"/>
                    <a:pt x="19789" y="22966"/>
                  </a:cubicBezTo>
                  <a:cubicBezTo>
                    <a:pt x="19924" y="22948"/>
                    <a:pt x="20064" y="22924"/>
                    <a:pt x="20203" y="22909"/>
                  </a:cubicBezTo>
                  <a:cubicBezTo>
                    <a:pt x="22978" y="22624"/>
                    <a:pt x="25474" y="21623"/>
                    <a:pt x="27681" y="19920"/>
                  </a:cubicBezTo>
                  <a:cubicBezTo>
                    <a:pt x="28774" y="19077"/>
                    <a:pt x="29699" y="18070"/>
                    <a:pt x="30417" y="16888"/>
                  </a:cubicBezTo>
                  <a:cubicBezTo>
                    <a:pt x="31185" y="15613"/>
                    <a:pt x="32074" y="14424"/>
                    <a:pt x="33034" y="13291"/>
                  </a:cubicBezTo>
                  <a:cubicBezTo>
                    <a:pt x="33613" y="12613"/>
                    <a:pt x="34120" y="11888"/>
                    <a:pt x="34463" y="11056"/>
                  </a:cubicBezTo>
                  <a:cubicBezTo>
                    <a:pt x="34742" y="10377"/>
                    <a:pt x="35152" y="9777"/>
                    <a:pt x="35635" y="9224"/>
                  </a:cubicBezTo>
                  <a:cubicBezTo>
                    <a:pt x="35806" y="9031"/>
                    <a:pt x="35956" y="8816"/>
                    <a:pt x="36171" y="8638"/>
                  </a:cubicBezTo>
                  <a:close/>
                  <a:moveTo>
                    <a:pt x="28464" y="21133"/>
                  </a:moveTo>
                  <a:cubicBezTo>
                    <a:pt x="28443" y="21177"/>
                    <a:pt x="28428" y="21233"/>
                    <a:pt x="28392" y="21259"/>
                  </a:cubicBezTo>
                  <a:cubicBezTo>
                    <a:pt x="27671" y="21802"/>
                    <a:pt x="26974" y="22380"/>
                    <a:pt x="26224" y="22877"/>
                  </a:cubicBezTo>
                  <a:cubicBezTo>
                    <a:pt x="24891" y="23756"/>
                    <a:pt x="23451" y="24131"/>
                    <a:pt x="21947" y="24131"/>
                  </a:cubicBezTo>
                  <a:cubicBezTo>
                    <a:pt x="21385" y="24131"/>
                    <a:pt x="20813" y="24079"/>
                    <a:pt x="20235" y="23980"/>
                  </a:cubicBezTo>
                  <a:cubicBezTo>
                    <a:pt x="18249" y="23644"/>
                    <a:pt x="16364" y="22948"/>
                    <a:pt x="14482" y="22245"/>
                  </a:cubicBezTo>
                  <a:cubicBezTo>
                    <a:pt x="14417" y="22220"/>
                    <a:pt x="14357" y="22177"/>
                    <a:pt x="14314" y="22080"/>
                  </a:cubicBezTo>
                  <a:lnTo>
                    <a:pt x="14314" y="22080"/>
                  </a:lnTo>
                  <a:cubicBezTo>
                    <a:pt x="14460" y="22120"/>
                    <a:pt x="14607" y="22159"/>
                    <a:pt x="14753" y="22199"/>
                  </a:cubicBezTo>
                  <a:cubicBezTo>
                    <a:pt x="15836" y="22492"/>
                    <a:pt x="16899" y="22866"/>
                    <a:pt x="17996" y="23062"/>
                  </a:cubicBezTo>
                  <a:cubicBezTo>
                    <a:pt x="19043" y="23250"/>
                    <a:pt x="20101" y="23395"/>
                    <a:pt x="21168" y="23395"/>
                  </a:cubicBezTo>
                  <a:cubicBezTo>
                    <a:pt x="21542" y="23395"/>
                    <a:pt x="21916" y="23377"/>
                    <a:pt x="22292" y="23338"/>
                  </a:cubicBezTo>
                  <a:cubicBezTo>
                    <a:pt x="23756" y="23184"/>
                    <a:pt x="25139" y="22756"/>
                    <a:pt x="26467" y="22141"/>
                  </a:cubicBezTo>
                  <a:cubicBezTo>
                    <a:pt x="27056" y="21866"/>
                    <a:pt x="27624" y="21534"/>
                    <a:pt x="28203" y="21231"/>
                  </a:cubicBezTo>
                  <a:cubicBezTo>
                    <a:pt x="28284" y="21190"/>
                    <a:pt x="28378" y="21166"/>
                    <a:pt x="28464" y="21133"/>
                  </a:cubicBezTo>
                  <a:close/>
                  <a:moveTo>
                    <a:pt x="35192" y="14570"/>
                  </a:moveTo>
                  <a:cubicBezTo>
                    <a:pt x="35192" y="14738"/>
                    <a:pt x="35206" y="14821"/>
                    <a:pt x="35192" y="14899"/>
                  </a:cubicBezTo>
                  <a:cubicBezTo>
                    <a:pt x="34738" y="17163"/>
                    <a:pt x="33567" y="18995"/>
                    <a:pt x="31785" y="20435"/>
                  </a:cubicBezTo>
                  <a:cubicBezTo>
                    <a:pt x="31310" y="20816"/>
                    <a:pt x="30778" y="21124"/>
                    <a:pt x="30263" y="21449"/>
                  </a:cubicBezTo>
                  <a:cubicBezTo>
                    <a:pt x="29985" y="21627"/>
                    <a:pt x="29738" y="21813"/>
                    <a:pt x="29599" y="22123"/>
                  </a:cubicBezTo>
                  <a:cubicBezTo>
                    <a:pt x="29553" y="22223"/>
                    <a:pt x="29481" y="22331"/>
                    <a:pt x="29392" y="22395"/>
                  </a:cubicBezTo>
                  <a:cubicBezTo>
                    <a:pt x="28963" y="22695"/>
                    <a:pt x="28553" y="23044"/>
                    <a:pt x="28085" y="23266"/>
                  </a:cubicBezTo>
                  <a:cubicBezTo>
                    <a:pt x="26931" y="23809"/>
                    <a:pt x="25706" y="24124"/>
                    <a:pt x="24428" y="24195"/>
                  </a:cubicBezTo>
                  <a:cubicBezTo>
                    <a:pt x="24391" y="24196"/>
                    <a:pt x="24354" y="24197"/>
                    <a:pt x="24317" y="24197"/>
                  </a:cubicBezTo>
                  <a:cubicBezTo>
                    <a:pt x="24281" y="24197"/>
                    <a:pt x="24244" y="24196"/>
                    <a:pt x="24206" y="24195"/>
                  </a:cubicBezTo>
                  <a:cubicBezTo>
                    <a:pt x="24185" y="24191"/>
                    <a:pt x="24163" y="24170"/>
                    <a:pt x="24107" y="24134"/>
                  </a:cubicBezTo>
                  <a:cubicBezTo>
                    <a:pt x="24374" y="24045"/>
                    <a:pt x="24617" y="23966"/>
                    <a:pt x="24857" y="23877"/>
                  </a:cubicBezTo>
                  <a:cubicBezTo>
                    <a:pt x="25889" y="23491"/>
                    <a:pt x="26835" y="22937"/>
                    <a:pt x="27685" y="22248"/>
                  </a:cubicBezTo>
                  <a:cubicBezTo>
                    <a:pt x="28878" y="21284"/>
                    <a:pt x="30128" y="20409"/>
                    <a:pt x="31435" y="19613"/>
                  </a:cubicBezTo>
                  <a:cubicBezTo>
                    <a:pt x="32820" y="18767"/>
                    <a:pt x="33781" y="17538"/>
                    <a:pt x="34510" y="16116"/>
                  </a:cubicBezTo>
                  <a:cubicBezTo>
                    <a:pt x="34752" y="15642"/>
                    <a:pt x="34942" y="15142"/>
                    <a:pt x="35192" y="14570"/>
                  </a:cubicBezTo>
                  <a:close/>
                  <a:moveTo>
                    <a:pt x="22521" y="0"/>
                  </a:moveTo>
                  <a:cubicBezTo>
                    <a:pt x="22170" y="0"/>
                    <a:pt x="21817" y="20"/>
                    <a:pt x="21460" y="64"/>
                  </a:cubicBezTo>
                  <a:cubicBezTo>
                    <a:pt x="19932" y="250"/>
                    <a:pt x="18460" y="649"/>
                    <a:pt x="17146" y="1496"/>
                  </a:cubicBezTo>
                  <a:cubicBezTo>
                    <a:pt x="16314" y="2032"/>
                    <a:pt x="15478" y="2564"/>
                    <a:pt x="14679" y="3146"/>
                  </a:cubicBezTo>
                  <a:cubicBezTo>
                    <a:pt x="13743" y="3824"/>
                    <a:pt x="12868" y="4585"/>
                    <a:pt x="12335" y="5638"/>
                  </a:cubicBezTo>
                  <a:cubicBezTo>
                    <a:pt x="11717" y="6856"/>
                    <a:pt x="11028" y="8038"/>
                    <a:pt x="10496" y="9302"/>
                  </a:cubicBezTo>
                  <a:cubicBezTo>
                    <a:pt x="9732" y="11117"/>
                    <a:pt x="9354" y="12991"/>
                    <a:pt x="9393" y="14959"/>
                  </a:cubicBezTo>
                  <a:cubicBezTo>
                    <a:pt x="9411" y="15917"/>
                    <a:pt x="9354" y="16878"/>
                    <a:pt x="9347" y="17838"/>
                  </a:cubicBezTo>
                  <a:cubicBezTo>
                    <a:pt x="9347" y="18138"/>
                    <a:pt x="9261" y="18348"/>
                    <a:pt x="9004" y="18531"/>
                  </a:cubicBezTo>
                  <a:cubicBezTo>
                    <a:pt x="8436" y="18935"/>
                    <a:pt x="8300" y="19495"/>
                    <a:pt x="8496" y="20152"/>
                  </a:cubicBezTo>
                  <a:cubicBezTo>
                    <a:pt x="8521" y="20245"/>
                    <a:pt x="8532" y="20341"/>
                    <a:pt x="8557" y="20491"/>
                  </a:cubicBezTo>
                  <a:cubicBezTo>
                    <a:pt x="8361" y="20456"/>
                    <a:pt x="8200" y="20448"/>
                    <a:pt x="8058" y="20399"/>
                  </a:cubicBezTo>
                  <a:cubicBezTo>
                    <a:pt x="7782" y="20302"/>
                    <a:pt x="7514" y="20188"/>
                    <a:pt x="7247" y="20070"/>
                  </a:cubicBezTo>
                  <a:cubicBezTo>
                    <a:pt x="6697" y="19823"/>
                    <a:pt x="6125" y="19667"/>
                    <a:pt x="5525" y="19602"/>
                  </a:cubicBezTo>
                  <a:cubicBezTo>
                    <a:pt x="5478" y="19598"/>
                    <a:pt x="5429" y="19592"/>
                    <a:pt x="5380" y="19592"/>
                  </a:cubicBezTo>
                  <a:cubicBezTo>
                    <a:pt x="5277" y="19592"/>
                    <a:pt x="5170" y="19617"/>
                    <a:pt x="5061" y="19731"/>
                  </a:cubicBezTo>
                  <a:cubicBezTo>
                    <a:pt x="5215" y="19770"/>
                    <a:pt x="5322" y="19795"/>
                    <a:pt x="5429" y="19823"/>
                  </a:cubicBezTo>
                  <a:cubicBezTo>
                    <a:pt x="5936" y="19959"/>
                    <a:pt x="6451" y="20063"/>
                    <a:pt x="6943" y="20231"/>
                  </a:cubicBezTo>
                  <a:cubicBezTo>
                    <a:pt x="7489" y="20420"/>
                    <a:pt x="7986" y="20756"/>
                    <a:pt x="8593" y="20770"/>
                  </a:cubicBezTo>
                  <a:cubicBezTo>
                    <a:pt x="8757" y="20777"/>
                    <a:pt x="8818" y="20909"/>
                    <a:pt x="8768" y="21052"/>
                  </a:cubicBezTo>
                  <a:cubicBezTo>
                    <a:pt x="8625" y="21449"/>
                    <a:pt x="8465" y="21841"/>
                    <a:pt x="8310" y="22235"/>
                  </a:cubicBezTo>
                  <a:cubicBezTo>
                    <a:pt x="8263" y="22358"/>
                    <a:pt x="8177" y="22419"/>
                    <a:pt x="8053" y="22419"/>
                  </a:cubicBezTo>
                  <a:cubicBezTo>
                    <a:pt x="8037" y="22419"/>
                    <a:pt x="8021" y="22418"/>
                    <a:pt x="8004" y="22416"/>
                  </a:cubicBezTo>
                  <a:cubicBezTo>
                    <a:pt x="7443" y="22355"/>
                    <a:pt x="6957" y="22166"/>
                    <a:pt x="6650" y="21656"/>
                  </a:cubicBezTo>
                  <a:cubicBezTo>
                    <a:pt x="6529" y="21459"/>
                    <a:pt x="6411" y="21256"/>
                    <a:pt x="6286" y="21059"/>
                  </a:cubicBezTo>
                  <a:cubicBezTo>
                    <a:pt x="5651" y="20065"/>
                    <a:pt x="4661" y="19549"/>
                    <a:pt x="3669" y="19549"/>
                  </a:cubicBezTo>
                  <a:cubicBezTo>
                    <a:pt x="3311" y="19549"/>
                    <a:pt x="2953" y="19616"/>
                    <a:pt x="2611" y="19752"/>
                  </a:cubicBezTo>
                  <a:cubicBezTo>
                    <a:pt x="2538" y="19780"/>
                    <a:pt x="2473" y="19793"/>
                    <a:pt x="2411" y="19793"/>
                  </a:cubicBezTo>
                  <a:cubicBezTo>
                    <a:pt x="2301" y="19793"/>
                    <a:pt x="2202" y="19752"/>
                    <a:pt x="2090" y="19680"/>
                  </a:cubicBezTo>
                  <a:cubicBezTo>
                    <a:pt x="1796" y="19495"/>
                    <a:pt x="1493" y="19313"/>
                    <a:pt x="1172" y="19188"/>
                  </a:cubicBezTo>
                  <a:cubicBezTo>
                    <a:pt x="1087" y="19153"/>
                    <a:pt x="1000" y="19135"/>
                    <a:pt x="915" y="19135"/>
                  </a:cubicBezTo>
                  <a:cubicBezTo>
                    <a:pt x="730" y="19135"/>
                    <a:pt x="549" y="19222"/>
                    <a:pt x="390" y="19434"/>
                  </a:cubicBezTo>
                  <a:cubicBezTo>
                    <a:pt x="485" y="19420"/>
                    <a:pt x="578" y="19413"/>
                    <a:pt x="667" y="19413"/>
                  </a:cubicBezTo>
                  <a:cubicBezTo>
                    <a:pt x="1174" y="19413"/>
                    <a:pt x="1596" y="19638"/>
                    <a:pt x="2015" y="20006"/>
                  </a:cubicBezTo>
                  <a:cubicBezTo>
                    <a:pt x="1544" y="20224"/>
                    <a:pt x="1119" y="20405"/>
                    <a:pt x="704" y="20609"/>
                  </a:cubicBezTo>
                  <a:cubicBezTo>
                    <a:pt x="525" y="20699"/>
                    <a:pt x="351" y="20809"/>
                    <a:pt x="194" y="20938"/>
                  </a:cubicBezTo>
                  <a:cubicBezTo>
                    <a:pt x="82" y="21030"/>
                    <a:pt x="1" y="21173"/>
                    <a:pt x="115" y="21391"/>
                  </a:cubicBezTo>
                  <a:cubicBezTo>
                    <a:pt x="322" y="21020"/>
                    <a:pt x="636" y="20877"/>
                    <a:pt x="957" y="20741"/>
                  </a:cubicBezTo>
                  <a:cubicBezTo>
                    <a:pt x="1147" y="20663"/>
                    <a:pt x="1351" y="20609"/>
                    <a:pt x="1518" y="20499"/>
                  </a:cubicBezTo>
                  <a:cubicBezTo>
                    <a:pt x="1748" y="20350"/>
                    <a:pt x="1958" y="20280"/>
                    <a:pt x="2161" y="20280"/>
                  </a:cubicBezTo>
                  <a:cubicBezTo>
                    <a:pt x="2449" y="20280"/>
                    <a:pt x="2724" y="20419"/>
                    <a:pt x="3026" y="20666"/>
                  </a:cubicBezTo>
                  <a:cubicBezTo>
                    <a:pt x="3675" y="21198"/>
                    <a:pt x="4407" y="21630"/>
                    <a:pt x="5011" y="22230"/>
                  </a:cubicBezTo>
                  <a:cubicBezTo>
                    <a:pt x="5218" y="22434"/>
                    <a:pt x="5422" y="22649"/>
                    <a:pt x="5658" y="22816"/>
                  </a:cubicBezTo>
                  <a:cubicBezTo>
                    <a:pt x="6090" y="23122"/>
                    <a:pt x="6549" y="23311"/>
                    <a:pt x="7029" y="23311"/>
                  </a:cubicBezTo>
                  <a:cubicBezTo>
                    <a:pt x="7291" y="23311"/>
                    <a:pt x="7559" y="23255"/>
                    <a:pt x="7832" y="23130"/>
                  </a:cubicBezTo>
                  <a:cubicBezTo>
                    <a:pt x="8089" y="23013"/>
                    <a:pt x="8340" y="22934"/>
                    <a:pt x="8610" y="22884"/>
                  </a:cubicBezTo>
                  <a:cubicBezTo>
                    <a:pt x="8875" y="22838"/>
                    <a:pt x="9129" y="22749"/>
                    <a:pt x="9429" y="22663"/>
                  </a:cubicBezTo>
                  <a:lnTo>
                    <a:pt x="9429" y="22663"/>
                  </a:lnTo>
                  <a:cubicBezTo>
                    <a:pt x="9325" y="22920"/>
                    <a:pt x="9157" y="23027"/>
                    <a:pt x="8975" y="23116"/>
                  </a:cubicBezTo>
                  <a:cubicBezTo>
                    <a:pt x="8336" y="23430"/>
                    <a:pt x="7725" y="23812"/>
                    <a:pt x="7011" y="23944"/>
                  </a:cubicBezTo>
                  <a:cubicBezTo>
                    <a:pt x="6815" y="23980"/>
                    <a:pt x="6682" y="24094"/>
                    <a:pt x="6736" y="24295"/>
                  </a:cubicBezTo>
                  <a:cubicBezTo>
                    <a:pt x="6929" y="24220"/>
                    <a:pt x="7089" y="24134"/>
                    <a:pt x="7261" y="24094"/>
                  </a:cubicBezTo>
                  <a:cubicBezTo>
                    <a:pt x="7543" y="24027"/>
                    <a:pt x="7829" y="23980"/>
                    <a:pt x="8118" y="23941"/>
                  </a:cubicBezTo>
                  <a:cubicBezTo>
                    <a:pt x="8550" y="23888"/>
                    <a:pt x="8925" y="23695"/>
                    <a:pt x="9286" y="23477"/>
                  </a:cubicBezTo>
                  <a:cubicBezTo>
                    <a:pt x="9632" y="23266"/>
                    <a:pt x="9828" y="22959"/>
                    <a:pt x="9807" y="22535"/>
                  </a:cubicBezTo>
                  <a:cubicBezTo>
                    <a:pt x="9804" y="22449"/>
                    <a:pt x="9793" y="22342"/>
                    <a:pt x="9836" y="22284"/>
                  </a:cubicBezTo>
                  <a:cubicBezTo>
                    <a:pt x="10018" y="22049"/>
                    <a:pt x="10222" y="21831"/>
                    <a:pt x="10425" y="21599"/>
                  </a:cubicBezTo>
                  <a:lnTo>
                    <a:pt x="10425" y="21599"/>
                  </a:lnTo>
                  <a:cubicBezTo>
                    <a:pt x="11096" y="22470"/>
                    <a:pt x="10761" y="23638"/>
                    <a:pt x="9782" y="23949"/>
                  </a:cubicBezTo>
                  <a:cubicBezTo>
                    <a:pt x="9354" y="24084"/>
                    <a:pt x="8900" y="24134"/>
                    <a:pt x="8460" y="24234"/>
                  </a:cubicBezTo>
                  <a:cubicBezTo>
                    <a:pt x="8310" y="24270"/>
                    <a:pt x="8122" y="24249"/>
                    <a:pt x="7961" y="24502"/>
                  </a:cubicBezTo>
                  <a:cubicBezTo>
                    <a:pt x="8646" y="24409"/>
                    <a:pt x="9253" y="24341"/>
                    <a:pt x="9853" y="24241"/>
                  </a:cubicBezTo>
                  <a:cubicBezTo>
                    <a:pt x="10179" y="24188"/>
                    <a:pt x="10464" y="24020"/>
                    <a:pt x="10643" y="23738"/>
                  </a:cubicBezTo>
                  <a:cubicBezTo>
                    <a:pt x="10997" y="23181"/>
                    <a:pt x="11214" y="22588"/>
                    <a:pt x="10936" y="21923"/>
                  </a:cubicBezTo>
                  <a:cubicBezTo>
                    <a:pt x="10900" y="21838"/>
                    <a:pt x="10882" y="21749"/>
                    <a:pt x="10850" y="21641"/>
                  </a:cubicBezTo>
                  <a:lnTo>
                    <a:pt x="10850" y="21641"/>
                  </a:lnTo>
                  <a:cubicBezTo>
                    <a:pt x="11196" y="21759"/>
                    <a:pt x="11503" y="21845"/>
                    <a:pt x="11796" y="21963"/>
                  </a:cubicBezTo>
                  <a:cubicBezTo>
                    <a:pt x="12200" y="22127"/>
                    <a:pt x="12614" y="22281"/>
                    <a:pt x="12989" y="22499"/>
                  </a:cubicBezTo>
                  <a:cubicBezTo>
                    <a:pt x="13672" y="22891"/>
                    <a:pt x="14386" y="23216"/>
                    <a:pt x="15129" y="23481"/>
                  </a:cubicBezTo>
                  <a:cubicBezTo>
                    <a:pt x="16624" y="24016"/>
                    <a:pt x="18164" y="24384"/>
                    <a:pt x="19718" y="24724"/>
                  </a:cubicBezTo>
                  <a:cubicBezTo>
                    <a:pt x="20771" y="24951"/>
                    <a:pt x="21827" y="25047"/>
                    <a:pt x="22886" y="25047"/>
                  </a:cubicBezTo>
                  <a:cubicBezTo>
                    <a:pt x="23668" y="25047"/>
                    <a:pt x="24451" y="24995"/>
                    <a:pt x="25235" y="24905"/>
                  </a:cubicBezTo>
                  <a:cubicBezTo>
                    <a:pt x="26281" y="24784"/>
                    <a:pt x="27267" y="24424"/>
                    <a:pt x="28267" y="24099"/>
                  </a:cubicBezTo>
                  <a:cubicBezTo>
                    <a:pt x="29924" y="23563"/>
                    <a:pt x="31274" y="22570"/>
                    <a:pt x="32421" y="21302"/>
                  </a:cubicBezTo>
                  <a:cubicBezTo>
                    <a:pt x="33924" y="19634"/>
                    <a:pt x="34810" y="17628"/>
                    <a:pt x="35370" y="15474"/>
                  </a:cubicBezTo>
                  <a:cubicBezTo>
                    <a:pt x="35752" y="14010"/>
                    <a:pt x="36059" y="12528"/>
                    <a:pt x="36402" y="11053"/>
                  </a:cubicBezTo>
                  <a:cubicBezTo>
                    <a:pt x="36603" y="10184"/>
                    <a:pt x="36970" y="9413"/>
                    <a:pt x="37602" y="8763"/>
                  </a:cubicBezTo>
                  <a:cubicBezTo>
                    <a:pt x="37935" y="8421"/>
                    <a:pt x="38294" y="8248"/>
                    <a:pt x="38746" y="8248"/>
                  </a:cubicBezTo>
                  <a:cubicBezTo>
                    <a:pt x="38789" y="8248"/>
                    <a:pt x="38833" y="8249"/>
                    <a:pt x="38877" y="8253"/>
                  </a:cubicBezTo>
                  <a:cubicBezTo>
                    <a:pt x="38913" y="8255"/>
                    <a:pt x="38948" y="8256"/>
                    <a:pt x="38983" y="8256"/>
                  </a:cubicBezTo>
                  <a:cubicBezTo>
                    <a:pt x="39289" y="8256"/>
                    <a:pt x="39575" y="8157"/>
                    <a:pt x="39806" y="7946"/>
                  </a:cubicBezTo>
                  <a:cubicBezTo>
                    <a:pt x="39899" y="7857"/>
                    <a:pt x="39988" y="7699"/>
                    <a:pt x="39980" y="7581"/>
                  </a:cubicBezTo>
                  <a:cubicBezTo>
                    <a:pt x="39970" y="7402"/>
                    <a:pt x="39781" y="7399"/>
                    <a:pt x="39634" y="7399"/>
                  </a:cubicBezTo>
                  <a:cubicBezTo>
                    <a:pt x="39610" y="7398"/>
                    <a:pt x="39586" y="7398"/>
                    <a:pt x="39562" y="7398"/>
                  </a:cubicBezTo>
                  <a:cubicBezTo>
                    <a:pt x="39440" y="7398"/>
                    <a:pt x="39318" y="7403"/>
                    <a:pt x="39196" y="7403"/>
                  </a:cubicBezTo>
                  <a:cubicBezTo>
                    <a:pt x="39168" y="7403"/>
                    <a:pt x="39139" y="7403"/>
                    <a:pt x="39110" y="7402"/>
                  </a:cubicBezTo>
                  <a:cubicBezTo>
                    <a:pt x="38945" y="7395"/>
                    <a:pt x="38785" y="7377"/>
                    <a:pt x="38602" y="7214"/>
                  </a:cubicBezTo>
                  <a:cubicBezTo>
                    <a:pt x="38795" y="7167"/>
                    <a:pt x="38920" y="7149"/>
                    <a:pt x="39042" y="7110"/>
                  </a:cubicBezTo>
                  <a:cubicBezTo>
                    <a:pt x="39245" y="7042"/>
                    <a:pt x="39463" y="6985"/>
                    <a:pt x="39649" y="6881"/>
                  </a:cubicBezTo>
                  <a:cubicBezTo>
                    <a:pt x="40059" y="6657"/>
                    <a:pt x="40124" y="6392"/>
                    <a:pt x="39906" y="5974"/>
                  </a:cubicBezTo>
                  <a:cubicBezTo>
                    <a:pt x="39884" y="5938"/>
                    <a:pt x="39866" y="5902"/>
                    <a:pt x="39848" y="5871"/>
                  </a:cubicBezTo>
                  <a:cubicBezTo>
                    <a:pt x="39952" y="5770"/>
                    <a:pt x="40106" y="5688"/>
                    <a:pt x="40130" y="5577"/>
                  </a:cubicBezTo>
                  <a:cubicBezTo>
                    <a:pt x="40152" y="5460"/>
                    <a:pt x="40056" y="5317"/>
                    <a:pt x="39992" y="5128"/>
                  </a:cubicBezTo>
                  <a:cubicBezTo>
                    <a:pt x="40183" y="5128"/>
                    <a:pt x="40359" y="5135"/>
                    <a:pt x="40528" y="5135"/>
                  </a:cubicBezTo>
                  <a:cubicBezTo>
                    <a:pt x="40640" y="5135"/>
                    <a:pt x="40748" y="5132"/>
                    <a:pt x="40856" y="5121"/>
                  </a:cubicBezTo>
                  <a:cubicBezTo>
                    <a:pt x="41095" y="5096"/>
                    <a:pt x="41342" y="5042"/>
                    <a:pt x="41566" y="4953"/>
                  </a:cubicBezTo>
                  <a:cubicBezTo>
                    <a:pt x="41756" y="4878"/>
                    <a:pt x="41834" y="4689"/>
                    <a:pt x="41820" y="4485"/>
                  </a:cubicBezTo>
                  <a:cubicBezTo>
                    <a:pt x="41802" y="4288"/>
                    <a:pt x="41688" y="4142"/>
                    <a:pt x="41495" y="4120"/>
                  </a:cubicBezTo>
                  <a:cubicBezTo>
                    <a:pt x="41315" y="4101"/>
                    <a:pt x="41136" y="4088"/>
                    <a:pt x="40961" y="4088"/>
                  </a:cubicBezTo>
                  <a:cubicBezTo>
                    <a:pt x="40462" y="4088"/>
                    <a:pt x="39989" y="4196"/>
                    <a:pt x="39573" y="4585"/>
                  </a:cubicBezTo>
                  <a:cubicBezTo>
                    <a:pt x="39227" y="4913"/>
                    <a:pt x="38834" y="5192"/>
                    <a:pt x="38456" y="5485"/>
                  </a:cubicBezTo>
                  <a:cubicBezTo>
                    <a:pt x="38388" y="5535"/>
                    <a:pt x="38288" y="5535"/>
                    <a:pt x="38124" y="5577"/>
                  </a:cubicBezTo>
                  <a:cubicBezTo>
                    <a:pt x="38241" y="5378"/>
                    <a:pt x="38313" y="5249"/>
                    <a:pt x="38391" y="5131"/>
                  </a:cubicBezTo>
                  <a:cubicBezTo>
                    <a:pt x="38577" y="4849"/>
                    <a:pt x="38738" y="4570"/>
                    <a:pt x="38424" y="4288"/>
                  </a:cubicBezTo>
                  <a:cubicBezTo>
                    <a:pt x="38481" y="4178"/>
                    <a:pt x="38531" y="4102"/>
                    <a:pt x="38563" y="4024"/>
                  </a:cubicBezTo>
                  <a:cubicBezTo>
                    <a:pt x="38729" y="3622"/>
                    <a:pt x="38576" y="3384"/>
                    <a:pt x="38158" y="3384"/>
                  </a:cubicBezTo>
                  <a:cubicBezTo>
                    <a:pt x="38146" y="3384"/>
                    <a:pt x="38133" y="3385"/>
                    <a:pt x="38121" y="3385"/>
                  </a:cubicBezTo>
                  <a:cubicBezTo>
                    <a:pt x="37709" y="3403"/>
                    <a:pt x="37349" y="3545"/>
                    <a:pt x="37077" y="3863"/>
                  </a:cubicBezTo>
                  <a:cubicBezTo>
                    <a:pt x="36909" y="4064"/>
                    <a:pt x="36741" y="4267"/>
                    <a:pt x="36588" y="4478"/>
                  </a:cubicBezTo>
                  <a:cubicBezTo>
                    <a:pt x="36376" y="4770"/>
                    <a:pt x="36129" y="4910"/>
                    <a:pt x="35824" y="4910"/>
                  </a:cubicBezTo>
                  <a:cubicBezTo>
                    <a:pt x="35707" y="4910"/>
                    <a:pt x="35581" y="4890"/>
                    <a:pt x="35446" y="4849"/>
                  </a:cubicBezTo>
                  <a:cubicBezTo>
                    <a:pt x="33799" y="4367"/>
                    <a:pt x="32274" y="3614"/>
                    <a:pt x="30809" y="2739"/>
                  </a:cubicBezTo>
                  <a:cubicBezTo>
                    <a:pt x="29560" y="1989"/>
                    <a:pt x="28324" y="1231"/>
                    <a:pt x="26914" y="803"/>
                  </a:cubicBezTo>
                  <a:cubicBezTo>
                    <a:pt x="25473" y="363"/>
                    <a:pt x="24020" y="0"/>
                    <a:pt x="22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_1">
    <p:spTree>
      <p:nvGrpSpPr>
        <p:cNvPr id="4486" name="Shape 4486"/>
        <p:cNvGrpSpPr/>
        <p:nvPr/>
      </p:nvGrpSpPr>
      <p:grpSpPr>
        <a:xfrm>
          <a:off x="0" y="0"/>
          <a:ext cx="0" cy="0"/>
          <a:chOff x="0" y="0"/>
          <a:chExt cx="0" cy="0"/>
        </a:xfrm>
      </p:grpSpPr>
      <p:sp>
        <p:nvSpPr>
          <p:cNvPr id="4487" name="Google Shape;4487;p42"/>
          <p:cNvSpPr/>
          <p:nvPr/>
        </p:nvSpPr>
        <p:spPr>
          <a:xfrm>
            <a:off x="6377250" y="-2075997"/>
            <a:ext cx="3734708" cy="3013982"/>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2"/>
          <p:cNvSpPr/>
          <p:nvPr/>
        </p:nvSpPr>
        <p:spPr>
          <a:xfrm rot="4359696">
            <a:off x="-913820" y="3769537"/>
            <a:ext cx="3315478" cy="2988094"/>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FAF1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2"/>
          <p:cNvSpPr/>
          <p:nvPr/>
        </p:nvSpPr>
        <p:spPr>
          <a:xfrm>
            <a:off x="-691275" y="-1214953"/>
            <a:ext cx="2622409" cy="308628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2"/>
          <p:cNvSpPr/>
          <p:nvPr/>
        </p:nvSpPr>
        <p:spPr>
          <a:xfrm rot="1032163">
            <a:off x="6495360" y="1847908"/>
            <a:ext cx="3498471" cy="5512025"/>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1" name="Google Shape;4491;p42"/>
          <p:cNvGrpSpPr/>
          <p:nvPr/>
        </p:nvGrpSpPr>
        <p:grpSpPr>
          <a:xfrm>
            <a:off x="539819" y="407612"/>
            <a:ext cx="1346692" cy="1325605"/>
            <a:chOff x="4145875" y="2543850"/>
            <a:chExt cx="606700" cy="597200"/>
          </a:xfrm>
        </p:grpSpPr>
        <p:sp>
          <p:nvSpPr>
            <p:cNvPr id="4492" name="Google Shape;4492;p42"/>
            <p:cNvSpPr/>
            <p:nvPr/>
          </p:nvSpPr>
          <p:spPr>
            <a:xfrm>
              <a:off x="4145875" y="2543850"/>
              <a:ext cx="606700" cy="597200"/>
            </a:xfrm>
            <a:custGeom>
              <a:rect b="b" l="l" r="r" t="t"/>
              <a:pathLst>
                <a:path extrusionOk="0" h="23888" w="24268">
                  <a:moveTo>
                    <a:pt x="13534" y="728"/>
                  </a:moveTo>
                  <a:cubicBezTo>
                    <a:pt x="14223" y="728"/>
                    <a:pt x="14896" y="860"/>
                    <a:pt x="15539" y="1171"/>
                  </a:cubicBezTo>
                  <a:cubicBezTo>
                    <a:pt x="16003" y="1392"/>
                    <a:pt x="16471" y="1617"/>
                    <a:pt x="16914" y="1881"/>
                  </a:cubicBezTo>
                  <a:cubicBezTo>
                    <a:pt x="17989" y="2524"/>
                    <a:pt x="19057" y="3182"/>
                    <a:pt x="20117" y="3849"/>
                  </a:cubicBezTo>
                  <a:cubicBezTo>
                    <a:pt x="21453" y="4685"/>
                    <a:pt x="22353" y="5839"/>
                    <a:pt x="22749" y="7392"/>
                  </a:cubicBezTo>
                  <a:cubicBezTo>
                    <a:pt x="23107" y="8781"/>
                    <a:pt x="23453" y="10167"/>
                    <a:pt x="23403" y="11870"/>
                  </a:cubicBezTo>
                  <a:cubicBezTo>
                    <a:pt x="23324" y="13185"/>
                    <a:pt x="23228" y="14756"/>
                    <a:pt x="22667" y="16249"/>
                  </a:cubicBezTo>
                  <a:cubicBezTo>
                    <a:pt x="22210" y="17471"/>
                    <a:pt x="21620" y="18606"/>
                    <a:pt x="20600" y="19474"/>
                  </a:cubicBezTo>
                  <a:cubicBezTo>
                    <a:pt x="20235" y="19780"/>
                    <a:pt x="19906" y="20141"/>
                    <a:pt x="19621" y="20517"/>
                  </a:cubicBezTo>
                  <a:cubicBezTo>
                    <a:pt x="18610" y="21849"/>
                    <a:pt x="17182" y="22359"/>
                    <a:pt x="15621" y="22659"/>
                  </a:cubicBezTo>
                  <a:cubicBezTo>
                    <a:pt x="15196" y="22741"/>
                    <a:pt x="14774" y="22777"/>
                    <a:pt x="14354" y="22777"/>
                  </a:cubicBezTo>
                  <a:cubicBezTo>
                    <a:pt x="13768" y="22777"/>
                    <a:pt x="13186" y="22708"/>
                    <a:pt x="12599" y="22602"/>
                  </a:cubicBezTo>
                  <a:cubicBezTo>
                    <a:pt x="11857" y="22470"/>
                    <a:pt x="11104" y="22399"/>
                    <a:pt x="10364" y="22249"/>
                  </a:cubicBezTo>
                  <a:cubicBezTo>
                    <a:pt x="9393" y="22052"/>
                    <a:pt x="8425" y="21824"/>
                    <a:pt x="7465" y="21580"/>
                  </a:cubicBezTo>
                  <a:cubicBezTo>
                    <a:pt x="6661" y="21374"/>
                    <a:pt x="5993" y="20891"/>
                    <a:pt x="5336" y="20406"/>
                  </a:cubicBezTo>
                  <a:cubicBezTo>
                    <a:pt x="4354" y="19678"/>
                    <a:pt x="3482" y="18842"/>
                    <a:pt x="2793" y="17827"/>
                  </a:cubicBezTo>
                  <a:cubicBezTo>
                    <a:pt x="2350" y="17174"/>
                    <a:pt x="2050" y="16474"/>
                    <a:pt x="1986" y="15674"/>
                  </a:cubicBezTo>
                  <a:cubicBezTo>
                    <a:pt x="1929" y="14967"/>
                    <a:pt x="1689" y="14321"/>
                    <a:pt x="1261" y="13746"/>
                  </a:cubicBezTo>
                  <a:cubicBezTo>
                    <a:pt x="575" y="12828"/>
                    <a:pt x="343" y="11784"/>
                    <a:pt x="429" y="10649"/>
                  </a:cubicBezTo>
                  <a:cubicBezTo>
                    <a:pt x="557" y="8995"/>
                    <a:pt x="993" y="7449"/>
                    <a:pt x="1940" y="6060"/>
                  </a:cubicBezTo>
                  <a:cubicBezTo>
                    <a:pt x="2322" y="5503"/>
                    <a:pt x="2665" y="4921"/>
                    <a:pt x="3008" y="4339"/>
                  </a:cubicBezTo>
                  <a:cubicBezTo>
                    <a:pt x="3275" y="3885"/>
                    <a:pt x="3583" y="3492"/>
                    <a:pt x="4054" y="3225"/>
                  </a:cubicBezTo>
                  <a:cubicBezTo>
                    <a:pt x="4572" y="2935"/>
                    <a:pt x="5072" y="2607"/>
                    <a:pt x="5571" y="2278"/>
                  </a:cubicBezTo>
                  <a:cubicBezTo>
                    <a:pt x="6354" y="1764"/>
                    <a:pt x="7225" y="1528"/>
                    <a:pt x="8143" y="1403"/>
                  </a:cubicBezTo>
                  <a:cubicBezTo>
                    <a:pt x="9675" y="1199"/>
                    <a:pt x="11211" y="985"/>
                    <a:pt x="12746" y="782"/>
                  </a:cubicBezTo>
                  <a:cubicBezTo>
                    <a:pt x="13010" y="747"/>
                    <a:pt x="13273" y="728"/>
                    <a:pt x="13534" y="728"/>
                  </a:cubicBezTo>
                  <a:close/>
                  <a:moveTo>
                    <a:pt x="11221" y="23045"/>
                  </a:moveTo>
                  <a:cubicBezTo>
                    <a:pt x="12064" y="23199"/>
                    <a:pt x="12904" y="23349"/>
                    <a:pt x="13746" y="23502"/>
                  </a:cubicBezTo>
                  <a:cubicBezTo>
                    <a:pt x="13500" y="23556"/>
                    <a:pt x="13259" y="23583"/>
                    <a:pt x="13022" y="23583"/>
                  </a:cubicBezTo>
                  <a:cubicBezTo>
                    <a:pt x="12389" y="23583"/>
                    <a:pt x="11791" y="23393"/>
                    <a:pt x="11221" y="23045"/>
                  </a:cubicBezTo>
                  <a:close/>
                  <a:moveTo>
                    <a:pt x="13996" y="0"/>
                  </a:moveTo>
                  <a:cubicBezTo>
                    <a:pt x="13887" y="0"/>
                    <a:pt x="13777" y="6"/>
                    <a:pt x="13667" y="17"/>
                  </a:cubicBezTo>
                  <a:cubicBezTo>
                    <a:pt x="12207" y="174"/>
                    <a:pt x="10750" y="357"/>
                    <a:pt x="9293" y="553"/>
                  </a:cubicBezTo>
                  <a:cubicBezTo>
                    <a:pt x="8468" y="663"/>
                    <a:pt x="7650" y="885"/>
                    <a:pt x="6822" y="942"/>
                  </a:cubicBezTo>
                  <a:cubicBezTo>
                    <a:pt x="6154" y="988"/>
                    <a:pt x="5536" y="1181"/>
                    <a:pt x="5065" y="1581"/>
                  </a:cubicBezTo>
                  <a:cubicBezTo>
                    <a:pt x="4236" y="2285"/>
                    <a:pt x="3458" y="3063"/>
                    <a:pt x="2736" y="3878"/>
                  </a:cubicBezTo>
                  <a:cubicBezTo>
                    <a:pt x="2182" y="4502"/>
                    <a:pt x="1757" y="5235"/>
                    <a:pt x="1269" y="5910"/>
                  </a:cubicBezTo>
                  <a:cubicBezTo>
                    <a:pt x="450" y="7046"/>
                    <a:pt x="36" y="8303"/>
                    <a:pt x="18" y="9703"/>
                  </a:cubicBezTo>
                  <a:cubicBezTo>
                    <a:pt x="0" y="11260"/>
                    <a:pt x="186" y="12760"/>
                    <a:pt x="1040" y="14110"/>
                  </a:cubicBezTo>
                  <a:cubicBezTo>
                    <a:pt x="1340" y="14581"/>
                    <a:pt x="1407" y="15113"/>
                    <a:pt x="1368" y="15659"/>
                  </a:cubicBezTo>
                  <a:cubicBezTo>
                    <a:pt x="1297" y="16631"/>
                    <a:pt x="1575" y="17506"/>
                    <a:pt x="2097" y="18316"/>
                  </a:cubicBezTo>
                  <a:cubicBezTo>
                    <a:pt x="2564" y="19042"/>
                    <a:pt x="3128" y="19681"/>
                    <a:pt x="3811" y="20209"/>
                  </a:cubicBezTo>
                  <a:cubicBezTo>
                    <a:pt x="5454" y="21484"/>
                    <a:pt x="7268" y="22388"/>
                    <a:pt x="9325" y="22780"/>
                  </a:cubicBezTo>
                  <a:cubicBezTo>
                    <a:pt x="9786" y="22870"/>
                    <a:pt x="10232" y="23052"/>
                    <a:pt x="10675" y="23217"/>
                  </a:cubicBezTo>
                  <a:cubicBezTo>
                    <a:pt x="11448" y="23501"/>
                    <a:pt x="12204" y="23887"/>
                    <a:pt x="13038" y="23887"/>
                  </a:cubicBezTo>
                  <a:cubicBezTo>
                    <a:pt x="13186" y="23887"/>
                    <a:pt x="13336" y="23875"/>
                    <a:pt x="13489" y="23848"/>
                  </a:cubicBezTo>
                  <a:cubicBezTo>
                    <a:pt x="14778" y="23620"/>
                    <a:pt x="16078" y="23409"/>
                    <a:pt x="17307" y="22920"/>
                  </a:cubicBezTo>
                  <a:cubicBezTo>
                    <a:pt x="18106" y="22602"/>
                    <a:pt x="18885" y="22209"/>
                    <a:pt x="19407" y="21499"/>
                  </a:cubicBezTo>
                  <a:cubicBezTo>
                    <a:pt x="19989" y="20702"/>
                    <a:pt x="20714" y="20056"/>
                    <a:pt x="21421" y="19388"/>
                  </a:cubicBezTo>
                  <a:cubicBezTo>
                    <a:pt x="22682" y="18202"/>
                    <a:pt x="23588" y="16817"/>
                    <a:pt x="24050" y="15135"/>
                  </a:cubicBezTo>
                  <a:cubicBezTo>
                    <a:pt x="24231" y="14484"/>
                    <a:pt x="24267" y="13853"/>
                    <a:pt x="24164" y="13192"/>
                  </a:cubicBezTo>
                  <a:cubicBezTo>
                    <a:pt x="24056" y="12531"/>
                    <a:pt x="23985" y="11863"/>
                    <a:pt x="23900" y="11199"/>
                  </a:cubicBezTo>
                  <a:cubicBezTo>
                    <a:pt x="23996" y="9864"/>
                    <a:pt x="23720" y="8588"/>
                    <a:pt x="23410" y="7306"/>
                  </a:cubicBezTo>
                  <a:cubicBezTo>
                    <a:pt x="22996" y="5570"/>
                    <a:pt x="21999" y="4310"/>
                    <a:pt x="20535" y="3363"/>
                  </a:cubicBezTo>
                  <a:cubicBezTo>
                    <a:pt x="19700" y="2824"/>
                    <a:pt x="18882" y="2257"/>
                    <a:pt x="18032" y="1743"/>
                  </a:cubicBezTo>
                  <a:cubicBezTo>
                    <a:pt x="17249" y="1267"/>
                    <a:pt x="16453" y="817"/>
                    <a:pt x="15639" y="410"/>
                  </a:cubicBezTo>
                  <a:cubicBezTo>
                    <a:pt x="15126" y="152"/>
                    <a:pt x="14568" y="0"/>
                    <a:pt x="1399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2"/>
            <p:cNvSpPr/>
            <p:nvPr/>
          </p:nvSpPr>
          <p:spPr>
            <a:xfrm>
              <a:off x="4250325" y="2790850"/>
              <a:ext cx="468125" cy="302950"/>
            </a:xfrm>
            <a:custGeom>
              <a:rect b="b" l="l" r="r" t="t"/>
              <a:pathLst>
                <a:path extrusionOk="0" h="12118" w="18725">
                  <a:moveTo>
                    <a:pt x="15657" y="516"/>
                  </a:moveTo>
                  <a:lnTo>
                    <a:pt x="15657" y="516"/>
                  </a:lnTo>
                  <a:cubicBezTo>
                    <a:pt x="15648" y="517"/>
                    <a:pt x="15640" y="518"/>
                    <a:pt x="15632" y="519"/>
                  </a:cubicBezTo>
                  <a:lnTo>
                    <a:pt x="15643" y="530"/>
                  </a:lnTo>
                  <a:cubicBezTo>
                    <a:pt x="15647" y="525"/>
                    <a:pt x="15652" y="521"/>
                    <a:pt x="15657" y="516"/>
                  </a:cubicBezTo>
                  <a:close/>
                  <a:moveTo>
                    <a:pt x="11062" y="2713"/>
                  </a:moveTo>
                  <a:cubicBezTo>
                    <a:pt x="12034" y="2713"/>
                    <a:pt x="14224" y="3816"/>
                    <a:pt x="14957" y="4741"/>
                  </a:cubicBezTo>
                  <a:cubicBezTo>
                    <a:pt x="14819" y="4754"/>
                    <a:pt x="14679" y="4761"/>
                    <a:pt x="14538" y="4761"/>
                  </a:cubicBezTo>
                  <a:cubicBezTo>
                    <a:pt x="12767" y="4761"/>
                    <a:pt x="10860" y="3725"/>
                    <a:pt x="10897" y="2726"/>
                  </a:cubicBezTo>
                  <a:cubicBezTo>
                    <a:pt x="10947" y="2718"/>
                    <a:pt x="11002" y="2713"/>
                    <a:pt x="11062" y="2713"/>
                  </a:cubicBezTo>
                  <a:close/>
                  <a:moveTo>
                    <a:pt x="9379" y="3394"/>
                  </a:moveTo>
                  <a:lnTo>
                    <a:pt x="9379" y="3394"/>
                  </a:lnTo>
                  <a:cubicBezTo>
                    <a:pt x="9975" y="4933"/>
                    <a:pt x="10000" y="6447"/>
                    <a:pt x="9207" y="7965"/>
                  </a:cubicBezTo>
                  <a:cubicBezTo>
                    <a:pt x="9201" y="7669"/>
                    <a:pt x="9176" y="7369"/>
                    <a:pt x="9186" y="7072"/>
                  </a:cubicBezTo>
                  <a:cubicBezTo>
                    <a:pt x="9207" y="6487"/>
                    <a:pt x="9090" y="5933"/>
                    <a:pt x="8911" y="5379"/>
                  </a:cubicBezTo>
                  <a:cubicBezTo>
                    <a:pt x="8790" y="5005"/>
                    <a:pt x="8704" y="4612"/>
                    <a:pt x="8679" y="4222"/>
                  </a:cubicBezTo>
                  <a:cubicBezTo>
                    <a:pt x="8640" y="3683"/>
                    <a:pt x="8751" y="3584"/>
                    <a:pt x="9379" y="3394"/>
                  </a:cubicBezTo>
                  <a:close/>
                  <a:moveTo>
                    <a:pt x="1612" y="7187"/>
                  </a:moveTo>
                  <a:lnTo>
                    <a:pt x="1612" y="7187"/>
                  </a:lnTo>
                  <a:cubicBezTo>
                    <a:pt x="1294" y="7622"/>
                    <a:pt x="1015" y="8011"/>
                    <a:pt x="715" y="8426"/>
                  </a:cubicBezTo>
                  <a:cubicBezTo>
                    <a:pt x="450" y="7912"/>
                    <a:pt x="483" y="7779"/>
                    <a:pt x="965" y="7512"/>
                  </a:cubicBezTo>
                  <a:cubicBezTo>
                    <a:pt x="1165" y="7405"/>
                    <a:pt x="1372" y="7304"/>
                    <a:pt x="1612" y="7187"/>
                  </a:cubicBezTo>
                  <a:close/>
                  <a:moveTo>
                    <a:pt x="16686" y="0"/>
                  </a:moveTo>
                  <a:cubicBezTo>
                    <a:pt x="16350" y="0"/>
                    <a:pt x="16018" y="172"/>
                    <a:pt x="15657" y="516"/>
                  </a:cubicBezTo>
                  <a:lnTo>
                    <a:pt x="15657" y="516"/>
                  </a:lnTo>
                  <a:cubicBezTo>
                    <a:pt x="15689" y="514"/>
                    <a:pt x="15722" y="516"/>
                    <a:pt x="15750" y="501"/>
                  </a:cubicBezTo>
                  <a:cubicBezTo>
                    <a:pt x="16122" y="308"/>
                    <a:pt x="16369" y="217"/>
                    <a:pt x="16564" y="217"/>
                  </a:cubicBezTo>
                  <a:cubicBezTo>
                    <a:pt x="16896" y="217"/>
                    <a:pt x="17080" y="481"/>
                    <a:pt x="17485" y="951"/>
                  </a:cubicBezTo>
                  <a:cubicBezTo>
                    <a:pt x="17500" y="965"/>
                    <a:pt x="17511" y="983"/>
                    <a:pt x="17521" y="998"/>
                  </a:cubicBezTo>
                  <a:cubicBezTo>
                    <a:pt x="17946" y="1548"/>
                    <a:pt x="18118" y="2094"/>
                    <a:pt x="17546" y="2776"/>
                  </a:cubicBezTo>
                  <a:cubicBezTo>
                    <a:pt x="17211" y="3176"/>
                    <a:pt x="16975" y="3622"/>
                    <a:pt x="16818" y="4126"/>
                  </a:cubicBezTo>
                  <a:cubicBezTo>
                    <a:pt x="16680" y="4566"/>
                    <a:pt x="16457" y="4785"/>
                    <a:pt x="16184" y="4785"/>
                  </a:cubicBezTo>
                  <a:cubicBezTo>
                    <a:pt x="15988" y="4785"/>
                    <a:pt x="15767" y="4674"/>
                    <a:pt x="15532" y="4451"/>
                  </a:cubicBezTo>
                  <a:cubicBezTo>
                    <a:pt x="15504" y="4423"/>
                    <a:pt x="15475" y="4398"/>
                    <a:pt x="15450" y="4365"/>
                  </a:cubicBezTo>
                  <a:cubicBezTo>
                    <a:pt x="14461" y="3180"/>
                    <a:pt x="13061" y="2687"/>
                    <a:pt x="11693" y="2155"/>
                  </a:cubicBezTo>
                  <a:cubicBezTo>
                    <a:pt x="11506" y="2081"/>
                    <a:pt x="11293" y="2066"/>
                    <a:pt x="11078" y="2066"/>
                  </a:cubicBezTo>
                  <a:cubicBezTo>
                    <a:pt x="10969" y="2066"/>
                    <a:pt x="10860" y="2070"/>
                    <a:pt x="10754" y="2072"/>
                  </a:cubicBezTo>
                  <a:cubicBezTo>
                    <a:pt x="10518" y="2079"/>
                    <a:pt x="10329" y="2255"/>
                    <a:pt x="10311" y="2486"/>
                  </a:cubicBezTo>
                  <a:cubicBezTo>
                    <a:pt x="10300" y="2636"/>
                    <a:pt x="10419" y="2798"/>
                    <a:pt x="10497" y="2944"/>
                  </a:cubicBezTo>
                  <a:cubicBezTo>
                    <a:pt x="10569" y="3076"/>
                    <a:pt x="10668" y="3190"/>
                    <a:pt x="10743" y="3319"/>
                  </a:cubicBezTo>
                  <a:cubicBezTo>
                    <a:pt x="10864" y="3523"/>
                    <a:pt x="10950" y="3755"/>
                    <a:pt x="11100" y="3933"/>
                  </a:cubicBezTo>
                  <a:cubicBezTo>
                    <a:pt x="11811" y="4787"/>
                    <a:pt x="12704" y="5351"/>
                    <a:pt x="13814" y="5533"/>
                  </a:cubicBezTo>
                  <a:cubicBezTo>
                    <a:pt x="14383" y="5626"/>
                    <a:pt x="14953" y="5694"/>
                    <a:pt x="15529" y="5748"/>
                  </a:cubicBezTo>
                  <a:cubicBezTo>
                    <a:pt x="15975" y="5794"/>
                    <a:pt x="16189" y="6076"/>
                    <a:pt x="16318" y="6455"/>
                  </a:cubicBezTo>
                  <a:cubicBezTo>
                    <a:pt x="16493" y="6973"/>
                    <a:pt x="16457" y="7483"/>
                    <a:pt x="16153" y="7944"/>
                  </a:cubicBezTo>
                  <a:cubicBezTo>
                    <a:pt x="15957" y="8237"/>
                    <a:pt x="15707" y="8497"/>
                    <a:pt x="15471" y="8765"/>
                  </a:cubicBezTo>
                  <a:cubicBezTo>
                    <a:pt x="15357" y="8901"/>
                    <a:pt x="15193" y="9005"/>
                    <a:pt x="15107" y="9155"/>
                  </a:cubicBezTo>
                  <a:cubicBezTo>
                    <a:pt x="14729" y="9811"/>
                    <a:pt x="14154" y="10187"/>
                    <a:pt x="13465" y="10462"/>
                  </a:cubicBezTo>
                  <a:cubicBezTo>
                    <a:pt x="12947" y="10668"/>
                    <a:pt x="12332" y="10765"/>
                    <a:pt x="12075" y="11387"/>
                  </a:cubicBezTo>
                  <a:cubicBezTo>
                    <a:pt x="12057" y="11430"/>
                    <a:pt x="11978" y="11454"/>
                    <a:pt x="11925" y="11479"/>
                  </a:cubicBezTo>
                  <a:cubicBezTo>
                    <a:pt x="11534" y="11670"/>
                    <a:pt x="11168" y="11769"/>
                    <a:pt x="10843" y="11769"/>
                  </a:cubicBezTo>
                  <a:cubicBezTo>
                    <a:pt x="10123" y="11769"/>
                    <a:pt x="9604" y="11286"/>
                    <a:pt x="9454" y="10258"/>
                  </a:cubicBezTo>
                  <a:cubicBezTo>
                    <a:pt x="9436" y="10119"/>
                    <a:pt x="9447" y="9979"/>
                    <a:pt x="9443" y="9840"/>
                  </a:cubicBezTo>
                  <a:cubicBezTo>
                    <a:pt x="9425" y="8951"/>
                    <a:pt x="9643" y="8090"/>
                    <a:pt x="9933" y="7273"/>
                  </a:cubicBezTo>
                  <a:cubicBezTo>
                    <a:pt x="10376" y="6015"/>
                    <a:pt x="10065" y="4837"/>
                    <a:pt x="9711" y="3655"/>
                  </a:cubicBezTo>
                  <a:cubicBezTo>
                    <a:pt x="9623" y="3356"/>
                    <a:pt x="9462" y="3216"/>
                    <a:pt x="9248" y="3216"/>
                  </a:cubicBezTo>
                  <a:cubicBezTo>
                    <a:pt x="9124" y="3216"/>
                    <a:pt x="8982" y="3262"/>
                    <a:pt x="8825" y="3351"/>
                  </a:cubicBezTo>
                  <a:cubicBezTo>
                    <a:pt x="8565" y="3494"/>
                    <a:pt x="8451" y="3726"/>
                    <a:pt x="8469" y="3994"/>
                  </a:cubicBezTo>
                  <a:cubicBezTo>
                    <a:pt x="8493" y="4365"/>
                    <a:pt x="8571" y="4736"/>
                    <a:pt x="8636" y="5105"/>
                  </a:cubicBezTo>
                  <a:cubicBezTo>
                    <a:pt x="8718" y="5551"/>
                    <a:pt x="8919" y="6005"/>
                    <a:pt x="8883" y="6440"/>
                  </a:cubicBezTo>
                  <a:cubicBezTo>
                    <a:pt x="8790" y="7629"/>
                    <a:pt x="8611" y="8812"/>
                    <a:pt x="8439" y="9994"/>
                  </a:cubicBezTo>
                  <a:cubicBezTo>
                    <a:pt x="8345" y="10614"/>
                    <a:pt x="8065" y="10898"/>
                    <a:pt x="7516" y="10898"/>
                  </a:cubicBezTo>
                  <a:cubicBezTo>
                    <a:pt x="7442" y="10898"/>
                    <a:pt x="7363" y="10893"/>
                    <a:pt x="7279" y="10883"/>
                  </a:cubicBezTo>
                  <a:cubicBezTo>
                    <a:pt x="6679" y="10812"/>
                    <a:pt x="6082" y="10665"/>
                    <a:pt x="5397" y="10533"/>
                  </a:cubicBezTo>
                  <a:cubicBezTo>
                    <a:pt x="5776" y="10258"/>
                    <a:pt x="6112" y="10068"/>
                    <a:pt x="6222" y="9565"/>
                  </a:cubicBezTo>
                  <a:lnTo>
                    <a:pt x="6222" y="9565"/>
                  </a:lnTo>
                  <a:cubicBezTo>
                    <a:pt x="6000" y="9750"/>
                    <a:pt x="5868" y="9894"/>
                    <a:pt x="5711" y="9986"/>
                  </a:cubicBezTo>
                  <a:cubicBezTo>
                    <a:pt x="5610" y="10046"/>
                    <a:pt x="5472" y="10107"/>
                    <a:pt x="5363" y="10107"/>
                  </a:cubicBezTo>
                  <a:cubicBezTo>
                    <a:pt x="5334" y="10107"/>
                    <a:pt x="5307" y="10103"/>
                    <a:pt x="5283" y="10093"/>
                  </a:cubicBezTo>
                  <a:cubicBezTo>
                    <a:pt x="5068" y="10012"/>
                    <a:pt x="5140" y="9790"/>
                    <a:pt x="5204" y="9626"/>
                  </a:cubicBezTo>
                  <a:cubicBezTo>
                    <a:pt x="5336" y="9300"/>
                    <a:pt x="5486" y="8983"/>
                    <a:pt x="5629" y="8665"/>
                  </a:cubicBezTo>
                  <a:lnTo>
                    <a:pt x="5629" y="8665"/>
                  </a:lnTo>
                  <a:cubicBezTo>
                    <a:pt x="5362" y="8876"/>
                    <a:pt x="5118" y="9119"/>
                    <a:pt x="5008" y="9412"/>
                  </a:cubicBezTo>
                  <a:cubicBezTo>
                    <a:pt x="4890" y="9715"/>
                    <a:pt x="4897" y="10068"/>
                    <a:pt x="4843" y="10472"/>
                  </a:cubicBezTo>
                  <a:cubicBezTo>
                    <a:pt x="4426" y="10329"/>
                    <a:pt x="3958" y="10226"/>
                    <a:pt x="3540" y="10012"/>
                  </a:cubicBezTo>
                  <a:cubicBezTo>
                    <a:pt x="3040" y="9758"/>
                    <a:pt x="2547" y="9533"/>
                    <a:pt x="1979" y="9468"/>
                  </a:cubicBezTo>
                  <a:cubicBezTo>
                    <a:pt x="1633" y="9426"/>
                    <a:pt x="1326" y="9254"/>
                    <a:pt x="1140" y="8940"/>
                  </a:cubicBezTo>
                  <a:cubicBezTo>
                    <a:pt x="1444" y="8886"/>
                    <a:pt x="1719" y="8833"/>
                    <a:pt x="1993" y="8783"/>
                  </a:cubicBezTo>
                  <a:cubicBezTo>
                    <a:pt x="1522" y="8740"/>
                    <a:pt x="1522" y="8740"/>
                    <a:pt x="1133" y="8522"/>
                  </a:cubicBezTo>
                  <a:cubicBezTo>
                    <a:pt x="1258" y="7530"/>
                    <a:pt x="2233" y="7333"/>
                    <a:pt x="2843" y="6787"/>
                  </a:cubicBezTo>
                  <a:cubicBezTo>
                    <a:pt x="2740" y="6726"/>
                    <a:pt x="2675" y="6686"/>
                    <a:pt x="2586" y="6637"/>
                  </a:cubicBezTo>
                  <a:cubicBezTo>
                    <a:pt x="2904" y="6415"/>
                    <a:pt x="3193" y="6211"/>
                    <a:pt x="3497" y="6001"/>
                  </a:cubicBezTo>
                  <a:lnTo>
                    <a:pt x="3497" y="6001"/>
                  </a:lnTo>
                  <a:cubicBezTo>
                    <a:pt x="3658" y="6244"/>
                    <a:pt x="3437" y="6619"/>
                    <a:pt x="3887" y="6733"/>
                  </a:cubicBezTo>
                  <a:cubicBezTo>
                    <a:pt x="3768" y="6219"/>
                    <a:pt x="3990" y="5844"/>
                    <a:pt x="4361" y="5547"/>
                  </a:cubicBezTo>
                  <a:cubicBezTo>
                    <a:pt x="4487" y="5451"/>
                    <a:pt x="4629" y="5376"/>
                    <a:pt x="4757" y="5283"/>
                  </a:cubicBezTo>
                  <a:cubicBezTo>
                    <a:pt x="5225" y="4951"/>
                    <a:pt x="5622" y="4555"/>
                    <a:pt x="5840" y="4008"/>
                  </a:cubicBezTo>
                  <a:lnTo>
                    <a:pt x="5840" y="4008"/>
                  </a:lnTo>
                  <a:cubicBezTo>
                    <a:pt x="5684" y="4079"/>
                    <a:pt x="5535" y="4281"/>
                    <a:pt x="5432" y="4281"/>
                  </a:cubicBezTo>
                  <a:cubicBezTo>
                    <a:pt x="5426" y="4281"/>
                    <a:pt x="5420" y="4281"/>
                    <a:pt x="5415" y="4280"/>
                  </a:cubicBezTo>
                  <a:cubicBezTo>
                    <a:pt x="5364" y="4269"/>
                    <a:pt x="5317" y="4264"/>
                    <a:pt x="5273" y="4264"/>
                  </a:cubicBezTo>
                  <a:cubicBezTo>
                    <a:pt x="4891" y="4264"/>
                    <a:pt x="4722" y="4621"/>
                    <a:pt x="4451" y="4794"/>
                  </a:cubicBezTo>
                  <a:cubicBezTo>
                    <a:pt x="4115" y="5005"/>
                    <a:pt x="3822" y="5280"/>
                    <a:pt x="3497" y="5512"/>
                  </a:cubicBezTo>
                  <a:cubicBezTo>
                    <a:pt x="2636" y="6119"/>
                    <a:pt x="1733" y="6648"/>
                    <a:pt x="733" y="7008"/>
                  </a:cubicBezTo>
                  <a:cubicBezTo>
                    <a:pt x="183" y="7205"/>
                    <a:pt x="0" y="7533"/>
                    <a:pt x="119" y="8122"/>
                  </a:cubicBezTo>
                  <a:cubicBezTo>
                    <a:pt x="279" y="8904"/>
                    <a:pt x="1279" y="9811"/>
                    <a:pt x="2072" y="9948"/>
                  </a:cubicBezTo>
                  <a:cubicBezTo>
                    <a:pt x="2436" y="10008"/>
                    <a:pt x="2786" y="10162"/>
                    <a:pt x="3140" y="10279"/>
                  </a:cubicBezTo>
                  <a:cubicBezTo>
                    <a:pt x="3551" y="10415"/>
                    <a:pt x="3951" y="10594"/>
                    <a:pt x="4372" y="10690"/>
                  </a:cubicBezTo>
                  <a:cubicBezTo>
                    <a:pt x="5164" y="10865"/>
                    <a:pt x="5972" y="10998"/>
                    <a:pt x="6772" y="11143"/>
                  </a:cubicBezTo>
                  <a:cubicBezTo>
                    <a:pt x="7004" y="11186"/>
                    <a:pt x="7240" y="11233"/>
                    <a:pt x="7475" y="11255"/>
                  </a:cubicBezTo>
                  <a:cubicBezTo>
                    <a:pt x="7527" y="11259"/>
                    <a:pt x="7577" y="11261"/>
                    <a:pt x="7626" y="11261"/>
                  </a:cubicBezTo>
                  <a:cubicBezTo>
                    <a:pt x="8151" y="11261"/>
                    <a:pt x="8534" y="11001"/>
                    <a:pt x="8772" y="10505"/>
                  </a:cubicBezTo>
                  <a:cubicBezTo>
                    <a:pt x="8840" y="10365"/>
                    <a:pt x="8901" y="10226"/>
                    <a:pt x="8983" y="10044"/>
                  </a:cubicBezTo>
                  <a:cubicBezTo>
                    <a:pt x="9086" y="10429"/>
                    <a:pt x="9143" y="10765"/>
                    <a:pt x="9265" y="11072"/>
                  </a:cubicBezTo>
                  <a:cubicBezTo>
                    <a:pt x="9539" y="11757"/>
                    <a:pt x="10048" y="12117"/>
                    <a:pt x="10674" y="12117"/>
                  </a:cubicBezTo>
                  <a:cubicBezTo>
                    <a:pt x="10887" y="12117"/>
                    <a:pt x="11114" y="12076"/>
                    <a:pt x="11350" y="11990"/>
                  </a:cubicBezTo>
                  <a:cubicBezTo>
                    <a:pt x="11461" y="11947"/>
                    <a:pt x="11571" y="11901"/>
                    <a:pt x="11678" y="11850"/>
                  </a:cubicBezTo>
                  <a:cubicBezTo>
                    <a:pt x="12097" y="11669"/>
                    <a:pt x="12511" y="11486"/>
                    <a:pt x="12926" y="11304"/>
                  </a:cubicBezTo>
                  <a:cubicBezTo>
                    <a:pt x="13340" y="11118"/>
                    <a:pt x="13768" y="10955"/>
                    <a:pt x="14172" y="10740"/>
                  </a:cubicBezTo>
                  <a:cubicBezTo>
                    <a:pt x="14650" y="10483"/>
                    <a:pt x="15047" y="10129"/>
                    <a:pt x="15268" y="9605"/>
                  </a:cubicBezTo>
                  <a:cubicBezTo>
                    <a:pt x="15336" y="9450"/>
                    <a:pt x="15446" y="9287"/>
                    <a:pt x="15586" y="9193"/>
                  </a:cubicBezTo>
                  <a:cubicBezTo>
                    <a:pt x="16093" y="8862"/>
                    <a:pt x="16618" y="8558"/>
                    <a:pt x="17050" y="8298"/>
                  </a:cubicBezTo>
                  <a:cubicBezTo>
                    <a:pt x="17050" y="8044"/>
                    <a:pt x="17035" y="7869"/>
                    <a:pt x="17053" y="7701"/>
                  </a:cubicBezTo>
                  <a:cubicBezTo>
                    <a:pt x="17083" y="7465"/>
                    <a:pt x="17154" y="7233"/>
                    <a:pt x="17172" y="6997"/>
                  </a:cubicBezTo>
                  <a:cubicBezTo>
                    <a:pt x="17221" y="6401"/>
                    <a:pt x="17025" y="5865"/>
                    <a:pt x="16725" y="5415"/>
                  </a:cubicBezTo>
                  <a:cubicBezTo>
                    <a:pt x="16954" y="5119"/>
                    <a:pt x="17246" y="4883"/>
                    <a:pt x="17343" y="4583"/>
                  </a:cubicBezTo>
                  <a:cubicBezTo>
                    <a:pt x="17543" y="3958"/>
                    <a:pt x="17900" y="3447"/>
                    <a:pt x="18257" y="2923"/>
                  </a:cubicBezTo>
                  <a:cubicBezTo>
                    <a:pt x="18725" y="2229"/>
                    <a:pt x="18685" y="1598"/>
                    <a:pt x="18161" y="944"/>
                  </a:cubicBezTo>
                  <a:cubicBezTo>
                    <a:pt x="17989" y="729"/>
                    <a:pt x="17782" y="537"/>
                    <a:pt x="17564" y="365"/>
                  </a:cubicBezTo>
                  <a:cubicBezTo>
                    <a:pt x="17255" y="122"/>
                    <a:pt x="16969" y="0"/>
                    <a:pt x="16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2"/>
            <p:cNvSpPr/>
            <p:nvPr/>
          </p:nvSpPr>
          <p:spPr>
            <a:xfrm>
              <a:off x="4473175" y="2611800"/>
              <a:ext cx="211075" cy="223975"/>
            </a:xfrm>
            <a:custGeom>
              <a:rect b="b" l="l" r="r" t="t"/>
              <a:pathLst>
                <a:path extrusionOk="0" h="8959" w="8443">
                  <a:moveTo>
                    <a:pt x="6718" y="7681"/>
                  </a:moveTo>
                  <a:cubicBezTo>
                    <a:pt x="6709" y="7689"/>
                    <a:pt x="6699" y="7697"/>
                    <a:pt x="6690" y="7705"/>
                  </a:cubicBezTo>
                  <a:lnTo>
                    <a:pt x="6690" y="7705"/>
                  </a:lnTo>
                  <a:cubicBezTo>
                    <a:pt x="6703" y="7701"/>
                    <a:pt x="6716" y="7696"/>
                    <a:pt x="6729" y="7692"/>
                  </a:cubicBezTo>
                  <a:lnTo>
                    <a:pt x="6718" y="7681"/>
                  </a:lnTo>
                  <a:close/>
                  <a:moveTo>
                    <a:pt x="3541" y="0"/>
                  </a:moveTo>
                  <a:cubicBezTo>
                    <a:pt x="2660" y="0"/>
                    <a:pt x="2167" y="469"/>
                    <a:pt x="1918" y="1489"/>
                  </a:cubicBezTo>
                  <a:cubicBezTo>
                    <a:pt x="1904" y="1545"/>
                    <a:pt x="1894" y="1606"/>
                    <a:pt x="1872" y="1660"/>
                  </a:cubicBezTo>
                  <a:cubicBezTo>
                    <a:pt x="1701" y="2145"/>
                    <a:pt x="1536" y="2631"/>
                    <a:pt x="1343" y="3110"/>
                  </a:cubicBezTo>
                  <a:cubicBezTo>
                    <a:pt x="1169" y="3553"/>
                    <a:pt x="947" y="3978"/>
                    <a:pt x="776" y="4424"/>
                  </a:cubicBezTo>
                  <a:cubicBezTo>
                    <a:pt x="605" y="4874"/>
                    <a:pt x="483" y="5346"/>
                    <a:pt x="0" y="5624"/>
                  </a:cubicBezTo>
                  <a:cubicBezTo>
                    <a:pt x="121" y="5721"/>
                    <a:pt x="230" y="5762"/>
                    <a:pt x="327" y="5762"/>
                  </a:cubicBezTo>
                  <a:cubicBezTo>
                    <a:pt x="448" y="5762"/>
                    <a:pt x="550" y="5699"/>
                    <a:pt x="633" y="5606"/>
                  </a:cubicBezTo>
                  <a:cubicBezTo>
                    <a:pt x="815" y="5399"/>
                    <a:pt x="997" y="5174"/>
                    <a:pt x="1093" y="4921"/>
                  </a:cubicBezTo>
                  <a:cubicBezTo>
                    <a:pt x="1543" y="3777"/>
                    <a:pt x="2118" y="2674"/>
                    <a:pt x="2304" y="1438"/>
                  </a:cubicBezTo>
                  <a:cubicBezTo>
                    <a:pt x="2322" y="1321"/>
                    <a:pt x="2372" y="1210"/>
                    <a:pt x="2415" y="1095"/>
                  </a:cubicBezTo>
                  <a:cubicBezTo>
                    <a:pt x="2606" y="600"/>
                    <a:pt x="3103" y="331"/>
                    <a:pt x="3610" y="331"/>
                  </a:cubicBezTo>
                  <a:cubicBezTo>
                    <a:pt x="3994" y="331"/>
                    <a:pt x="4384" y="486"/>
                    <a:pt x="4650" y="813"/>
                  </a:cubicBezTo>
                  <a:cubicBezTo>
                    <a:pt x="4197" y="910"/>
                    <a:pt x="4625" y="1046"/>
                    <a:pt x="4640" y="1160"/>
                  </a:cubicBezTo>
                  <a:cubicBezTo>
                    <a:pt x="4661" y="1334"/>
                    <a:pt x="4729" y="1502"/>
                    <a:pt x="4775" y="1674"/>
                  </a:cubicBezTo>
                  <a:cubicBezTo>
                    <a:pt x="4808" y="1667"/>
                    <a:pt x="4840" y="1660"/>
                    <a:pt x="4869" y="1656"/>
                  </a:cubicBezTo>
                  <a:cubicBezTo>
                    <a:pt x="4904" y="1478"/>
                    <a:pt x="4940" y="1299"/>
                    <a:pt x="4993" y="1013"/>
                  </a:cubicBezTo>
                  <a:cubicBezTo>
                    <a:pt x="5236" y="1342"/>
                    <a:pt x="5451" y="1578"/>
                    <a:pt x="5597" y="1853"/>
                  </a:cubicBezTo>
                  <a:cubicBezTo>
                    <a:pt x="5825" y="2270"/>
                    <a:pt x="6118" y="2592"/>
                    <a:pt x="6572" y="2767"/>
                  </a:cubicBezTo>
                  <a:cubicBezTo>
                    <a:pt x="6736" y="2831"/>
                    <a:pt x="6886" y="2938"/>
                    <a:pt x="7029" y="3045"/>
                  </a:cubicBezTo>
                  <a:cubicBezTo>
                    <a:pt x="7815" y="3624"/>
                    <a:pt x="8022" y="5227"/>
                    <a:pt x="7068" y="5788"/>
                  </a:cubicBezTo>
                  <a:cubicBezTo>
                    <a:pt x="7036" y="5806"/>
                    <a:pt x="6993" y="5813"/>
                    <a:pt x="6904" y="5842"/>
                  </a:cubicBezTo>
                  <a:cubicBezTo>
                    <a:pt x="6868" y="5785"/>
                    <a:pt x="6814" y="5706"/>
                    <a:pt x="6754" y="5613"/>
                  </a:cubicBezTo>
                  <a:cubicBezTo>
                    <a:pt x="6590" y="5713"/>
                    <a:pt x="6440" y="5803"/>
                    <a:pt x="6272" y="5906"/>
                  </a:cubicBezTo>
                  <a:cubicBezTo>
                    <a:pt x="6379" y="5971"/>
                    <a:pt x="6454" y="6017"/>
                    <a:pt x="6586" y="6099"/>
                  </a:cubicBezTo>
                  <a:cubicBezTo>
                    <a:pt x="5721" y="6381"/>
                    <a:pt x="4900" y="6538"/>
                    <a:pt x="4047" y="6595"/>
                  </a:cubicBezTo>
                  <a:cubicBezTo>
                    <a:pt x="3497" y="6635"/>
                    <a:pt x="2929" y="6691"/>
                    <a:pt x="2408" y="6859"/>
                  </a:cubicBezTo>
                  <a:cubicBezTo>
                    <a:pt x="2032" y="6981"/>
                    <a:pt x="1661" y="7245"/>
                    <a:pt x="1390" y="7538"/>
                  </a:cubicBezTo>
                  <a:cubicBezTo>
                    <a:pt x="1007" y="7949"/>
                    <a:pt x="1183" y="8534"/>
                    <a:pt x="1697" y="8763"/>
                  </a:cubicBezTo>
                  <a:cubicBezTo>
                    <a:pt x="1840" y="8827"/>
                    <a:pt x="2001" y="8860"/>
                    <a:pt x="2154" y="8895"/>
                  </a:cubicBezTo>
                  <a:cubicBezTo>
                    <a:pt x="2349" y="8940"/>
                    <a:pt x="2543" y="8959"/>
                    <a:pt x="2735" y="8959"/>
                  </a:cubicBezTo>
                  <a:cubicBezTo>
                    <a:pt x="3197" y="8959"/>
                    <a:pt x="3651" y="8851"/>
                    <a:pt x="4101" y="8745"/>
                  </a:cubicBezTo>
                  <a:cubicBezTo>
                    <a:pt x="5014" y="8533"/>
                    <a:pt x="5938" y="8322"/>
                    <a:pt x="6690" y="7705"/>
                  </a:cubicBezTo>
                  <a:lnTo>
                    <a:pt x="6690" y="7705"/>
                  </a:lnTo>
                  <a:cubicBezTo>
                    <a:pt x="6520" y="7763"/>
                    <a:pt x="6345" y="7808"/>
                    <a:pt x="6186" y="7885"/>
                  </a:cubicBezTo>
                  <a:cubicBezTo>
                    <a:pt x="5143" y="8377"/>
                    <a:pt x="4047" y="8634"/>
                    <a:pt x="2901" y="8646"/>
                  </a:cubicBezTo>
                  <a:cubicBezTo>
                    <a:pt x="2892" y="8646"/>
                    <a:pt x="2884" y="8646"/>
                    <a:pt x="2876" y="8646"/>
                  </a:cubicBezTo>
                  <a:cubicBezTo>
                    <a:pt x="2572" y="8646"/>
                    <a:pt x="2253" y="8585"/>
                    <a:pt x="1968" y="8481"/>
                  </a:cubicBezTo>
                  <a:cubicBezTo>
                    <a:pt x="1590" y="8346"/>
                    <a:pt x="1543" y="7985"/>
                    <a:pt x="1883" y="7753"/>
                  </a:cubicBezTo>
                  <a:cubicBezTo>
                    <a:pt x="2154" y="7567"/>
                    <a:pt x="2476" y="7417"/>
                    <a:pt x="2797" y="7349"/>
                  </a:cubicBezTo>
                  <a:cubicBezTo>
                    <a:pt x="3240" y="7256"/>
                    <a:pt x="3704" y="7231"/>
                    <a:pt x="4157" y="7224"/>
                  </a:cubicBezTo>
                  <a:cubicBezTo>
                    <a:pt x="5026" y="7213"/>
                    <a:pt x="5865" y="7056"/>
                    <a:pt x="6672" y="6770"/>
                  </a:cubicBezTo>
                  <a:cubicBezTo>
                    <a:pt x="7875" y="6345"/>
                    <a:pt x="8443" y="5406"/>
                    <a:pt x="8261" y="4232"/>
                  </a:cubicBezTo>
                  <a:cubicBezTo>
                    <a:pt x="8126" y="3353"/>
                    <a:pt x="7629" y="2727"/>
                    <a:pt x="6793" y="2427"/>
                  </a:cubicBezTo>
                  <a:cubicBezTo>
                    <a:pt x="6351" y="2270"/>
                    <a:pt x="6086" y="1982"/>
                    <a:pt x="5825" y="1606"/>
                  </a:cubicBezTo>
                  <a:cubicBezTo>
                    <a:pt x="5515" y="1153"/>
                    <a:pt x="5126" y="746"/>
                    <a:pt x="4732" y="357"/>
                  </a:cubicBezTo>
                  <a:cubicBezTo>
                    <a:pt x="4572" y="203"/>
                    <a:pt x="4325" y="92"/>
                    <a:pt x="4101" y="53"/>
                  </a:cubicBezTo>
                  <a:cubicBezTo>
                    <a:pt x="3899" y="18"/>
                    <a:pt x="3713" y="0"/>
                    <a:pt x="354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2"/>
            <p:cNvSpPr/>
            <p:nvPr/>
          </p:nvSpPr>
          <p:spPr>
            <a:xfrm>
              <a:off x="4169125" y="2777525"/>
              <a:ext cx="223825" cy="184375"/>
            </a:xfrm>
            <a:custGeom>
              <a:rect b="b" l="l" r="r" t="t"/>
              <a:pathLst>
                <a:path extrusionOk="0" h="7375" w="8953">
                  <a:moveTo>
                    <a:pt x="1482" y="1"/>
                  </a:moveTo>
                  <a:cubicBezTo>
                    <a:pt x="648" y="1"/>
                    <a:pt x="0" y="1015"/>
                    <a:pt x="388" y="1763"/>
                  </a:cubicBezTo>
                  <a:cubicBezTo>
                    <a:pt x="513" y="2005"/>
                    <a:pt x="688" y="2234"/>
                    <a:pt x="867" y="2445"/>
                  </a:cubicBezTo>
                  <a:cubicBezTo>
                    <a:pt x="1206" y="2845"/>
                    <a:pt x="1349" y="3288"/>
                    <a:pt x="1320" y="3820"/>
                  </a:cubicBezTo>
                  <a:cubicBezTo>
                    <a:pt x="1285" y="4491"/>
                    <a:pt x="1306" y="5170"/>
                    <a:pt x="1310" y="5844"/>
                  </a:cubicBezTo>
                  <a:cubicBezTo>
                    <a:pt x="1313" y="6319"/>
                    <a:pt x="1542" y="6680"/>
                    <a:pt x="1916" y="6952"/>
                  </a:cubicBezTo>
                  <a:cubicBezTo>
                    <a:pt x="2281" y="7216"/>
                    <a:pt x="2682" y="7374"/>
                    <a:pt x="3102" y="7374"/>
                  </a:cubicBezTo>
                  <a:cubicBezTo>
                    <a:pt x="3250" y="7374"/>
                    <a:pt x="3401" y="7355"/>
                    <a:pt x="3553" y="7313"/>
                  </a:cubicBezTo>
                  <a:cubicBezTo>
                    <a:pt x="4160" y="7145"/>
                    <a:pt x="4759" y="6916"/>
                    <a:pt x="5323" y="6634"/>
                  </a:cubicBezTo>
                  <a:cubicBezTo>
                    <a:pt x="6431" y="6077"/>
                    <a:pt x="7374" y="5274"/>
                    <a:pt x="8310" y="4470"/>
                  </a:cubicBezTo>
                  <a:cubicBezTo>
                    <a:pt x="8545" y="4270"/>
                    <a:pt x="8738" y="4027"/>
                    <a:pt x="8952" y="3802"/>
                  </a:cubicBezTo>
                  <a:cubicBezTo>
                    <a:pt x="8920" y="3769"/>
                    <a:pt x="8884" y="3738"/>
                    <a:pt x="8852" y="3705"/>
                  </a:cubicBezTo>
                  <a:cubicBezTo>
                    <a:pt x="8120" y="4316"/>
                    <a:pt x="7413" y="4963"/>
                    <a:pt x="6652" y="5534"/>
                  </a:cubicBezTo>
                  <a:cubicBezTo>
                    <a:pt x="6116" y="5934"/>
                    <a:pt x="5527" y="6281"/>
                    <a:pt x="4924" y="6566"/>
                  </a:cubicBezTo>
                  <a:cubicBezTo>
                    <a:pt x="4540" y="6748"/>
                    <a:pt x="4135" y="6855"/>
                    <a:pt x="3723" y="6855"/>
                  </a:cubicBezTo>
                  <a:cubicBezTo>
                    <a:pt x="3449" y="6855"/>
                    <a:pt x="3172" y="6808"/>
                    <a:pt x="2895" y="6705"/>
                  </a:cubicBezTo>
                  <a:cubicBezTo>
                    <a:pt x="2396" y="6516"/>
                    <a:pt x="2042" y="6205"/>
                    <a:pt x="2006" y="5623"/>
                  </a:cubicBezTo>
                  <a:cubicBezTo>
                    <a:pt x="1981" y="5188"/>
                    <a:pt x="1892" y="4752"/>
                    <a:pt x="1895" y="4320"/>
                  </a:cubicBezTo>
                  <a:cubicBezTo>
                    <a:pt x="1903" y="3362"/>
                    <a:pt x="1681" y="2509"/>
                    <a:pt x="949" y="1837"/>
                  </a:cubicBezTo>
                  <a:cubicBezTo>
                    <a:pt x="891" y="1784"/>
                    <a:pt x="842" y="1720"/>
                    <a:pt x="795" y="1656"/>
                  </a:cubicBezTo>
                  <a:cubicBezTo>
                    <a:pt x="538" y="1292"/>
                    <a:pt x="531" y="1013"/>
                    <a:pt x="867" y="705"/>
                  </a:cubicBezTo>
                  <a:cubicBezTo>
                    <a:pt x="1120" y="474"/>
                    <a:pt x="1442" y="313"/>
                    <a:pt x="1745" y="113"/>
                  </a:cubicBezTo>
                  <a:cubicBezTo>
                    <a:pt x="1699" y="88"/>
                    <a:pt x="1620" y="6"/>
                    <a:pt x="1538" y="2"/>
                  </a:cubicBezTo>
                  <a:cubicBezTo>
                    <a:pt x="1520" y="1"/>
                    <a:pt x="1501" y="1"/>
                    <a:pt x="14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2"/>
            <p:cNvSpPr/>
            <p:nvPr/>
          </p:nvSpPr>
          <p:spPr>
            <a:xfrm>
              <a:off x="4300425" y="2568650"/>
              <a:ext cx="218400" cy="154125"/>
            </a:xfrm>
            <a:custGeom>
              <a:rect b="b" l="l" r="r" t="t"/>
              <a:pathLst>
                <a:path extrusionOk="0" h="6165" w="8736">
                  <a:moveTo>
                    <a:pt x="6502" y="0"/>
                  </a:moveTo>
                  <a:cubicBezTo>
                    <a:pt x="6494" y="0"/>
                    <a:pt x="6486" y="1"/>
                    <a:pt x="6478" y="1"/>
                  </a:cubicBezTo>
                  <a:cubicBezTo>
                    <a:pt x="5243" y="11"/>
                    <a:pt x="4057" y="207"/>
                    <a:pt x="3208" y="1257"/>
                  </a:cubicBezTo>
                  <a:cubicBezTo>
                    <a:pt x="2989" y="1529"/>
                    <a:pt x="2710" y="1715"/>
                    <a:pt x="2346" y="1729"/>
                  </a:cubicBezTo>
                  <a:cubicBezTo>
                    <a:pt x="2008" y="1743"/>
                    <a:pt x="1672" y="1771"/>
                    <a:pt x="1332" y="1775"/>
                  </a:cubicBezTo>
                  <a:cubicBezTo>
                    <a:pt x="1258" y="1775"/>
                    <a:pt x="1182" y="1704"/>
                    <a:pt x="1103" y="1675"/>
                  </a:cubicBezTo>
                  <a:cubicBezTo>
                    <a:pt x="1014" y="1643"/>
                    <a:pt x="918" y="1621"/>
                    <a:pt x="825" y="1600"/>
                  </a:cubicBezTo>
                  <a:lnTo>
                    <a:pt x="825" y="1600"/>
                  </a:lnTo>
                  <a:cubicBezTo>
                    <a:pt x="833" y="1722"/>
                    <a:pt x="839" y="1843"/>
                    <a:pt x="843" y="1972"/>
                  </a:cubicBezTo>
                  <a:cubicBezTo>
                    <a:pt x="93" y="2482"/>
                    <a:pt x="0" y="2622"/>
                    <a:pt x="71" y="3072"/>
                  </a:cubicBezTo>
                  <a:cubicBezTo>
                    <a:pt x="239" y="2915"/>
                    <a:pt x="418" y="2747"/>
                    <a:pt x="597" y="2579"/>
                  </a:cubicBezTo>
                  <a:lnTo>
                    <a:pt x="597" y="2579"/>
                  </a:lnTo>
                  <a:lnTo>
                    <a:pt x="575" y="2597"/>
                  </a:lnTo>
                  <a:cubicBezTo>
                    <a:pt x="929" y="2172"/>
                    <a:pt x="1400" y="2000"/>
                    <a:pt x="1932" y="1979"/>
                  </a:cubicBezTo>
                  <a:cubicBezTo>
                    <a:pt x="2447" y="1961"/>
                    <a:pt x="2914" y="1847"/>
                    <a:pt x="3275" y="1447"/>
                  </a:cubicBezTo>
                  <a:cubicBezTo>
                    <a:pt x="4034" y="614"/>
                    <a:pt x="5007" y="387"/>
                    <a:pt x="6059" y="387"/>
                  </a:cubicBezTo>
                  <a:cubicBezTo>
                    <a:pt x="6126" y="387"/>
                    <a:pt x="6193" y="388"/>
                    <a:pt x="6261" y="390"/>
                  </a:cubicBezTo>
                  <a:cubicBezTo>
                    <a:pt x="6989" y="411"/>
                    <a:pt x="7454" y="789"/>
                    <a:pt x="7696" y="1450"/>
                  </a:cubicBezTo>
                  <a:cubicBezTo>
                    <a:pt x="7935" y="2111"/>
                    <a:pt x="8082" y="2793"/>
                    <a:pt x="7900" y="3493"/>
                  </a:cubicBezTo>
                  <a:cubicBezTo>
                    <a:pt x="7700" y="4260"/>
                    <a:pt x="7472" y="5022"/>
                    <a:pt x="7261" y="5786"/>
                  </a:cubicBezTo>
                  <a:cubicBezTo>
                    <a:pt x="7225" y="5910"/>
                    <a:pt x="7203" y="6036"/>
                    <a:pt x="7175" y="6164"/>
                  </a:cubicBezTo>
                  <a:cubicBezTo>
                    <a:pt x="7596" y="5600"/>
                    <a:pt x="7943" y="5018"/>
                    <a:pt x="8214" y="4404"/>
                  </a:cubicBezTo>
                  <a:cubicBezTo>
                    <a:pt x="8736" y="3225"/>
                    <a:pt x="8732" y="2053"/>
                    <a:pt x="8054" y="922"/>
                  </a:cubicBezTo>
                  <a:cubicBezTo>
                    <a:pt x="7700" y="329"/>
                    <a:pt x="7169" y="0"/>
                    <a:pt x="650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2"/>
            <p:cNvSpPr/>
            <p:nvPr/>
          </p:nvSpPr>
          <p:spPr>
            <a:xfrm>
              <a:off x="4187300" y="2645825"/>
              <a:ext cx="104400" cy="130375"/>
            </a:xfrm>
            <a:custGeom>
              <a:rect b="b" l="l" r="r" t="t"/>
              <a:pathLst>
                <a:path extrusionOk="0" h="5215" w="4176">
                  <a:moveTo>
                    <a:pt x="3223" y="0"/>
                  </a:moveTo>
                  <a:cubicBezTo>
                    <a:pt x="3020" y="0"/>
                    <a:pt x="2810" y="55"/>
                    <a:pt x="2590" y="166"/>
                  </a:cubicBezTo>
                  <a:cubicBezTo>
                    <a:pt x="1872" y="531"/>
                    <a:pt x="1272" y="1045"/>
                    <a:pt x="790" y="1692"/>
                  </a:cubicBezTo>
                  <a:cubicBezTo>
                    <a:pt x="482" y="2103"/>
                    <a:pt x="319" y="2556"/>
                    <a:pt x="301" y="3074"/>
                  </a:cubicBezTo>
                  <a:cubicBezTo>
                    <a:pt x="290" y="3345"/>
                    <a:pt x="225" y="3620"/>
                    <a:pt x="158" y="3888"/>
                  </a:cubicBezTo>
                  <a:cubicBezTo>
                    <a:pt x="1" y="4524"/>
                    <a:pt x="161" y="4806"/>
                    <a:pt x="772" y="5017"/>
                  </a:cubicBezTo>
                  <a:cubicBezTo>
                    <a:pt x="1200" y="5165"/>
                    <a:pt x="1634" y="5214"/>
                    <a:pt x="2072" y="5214"/>
                  </a:cubicBezTo>
                  <a:cubicBezTo>
                    <a:pt x="2305" y="5214"/>
                    <a:pt x="2539" y="5200"/>
                    <a:pt x="2775" y="5180"/>
                  </a:cubicBezTo>
                  <a:lnTo>
                    <a:pt x="2768" y="5180"/>
                  </a:lnTo>
                  <a:cubicBezTo>
                    <a:pt x="2736" y="5029"/>
                    <a:pt x="2652" y="4995"/>
                    <a:pt x="2558" y="4995"/>
                  </a:cubicBezTo>
                  <a:cubicBezTo>
                    <a:pt x="2482" y="4995"/>
                    <a:pt x="2400" y="5017"/>
                    <a:pt x="2333" y="5017"/>
                  </a:cubicBezTo>
                  <a:cubicBezTo>
                    <a:pt x="1825" y="5013"/>
                    <a:pt x="1351" y="4898"/>
                    <a:pt x="901" y="4674"/>
                  </a:cubicBezTo>
                  <a:cubicBezTo>
                    <a:pt x="568" y="4506"/>
                    <a:pt x="533" y="4406"/>
                    <a:pt x="614" y="4059"/>
                  </a:cubicBezTo>
                  <a:cubicBezTo>
                    <a:pt x="700" y="3695"/>
                    <a:pt x="758" y="3324"/>
                    <a:pt x="847" y="2963"/>
                  </a:cubicBezTo>
                  <a:cubicBezTo>
                    <a:pt x="911" y="2713"/>
                    <a:pt x="968" y="2456"/>
                    <a:pt x="1086" y="2235"/>
                  </a:cubicBezTo>
                  <a:cubicBezTo>
                    <a:pt x="1489" y="1499"/>
                    <a:pt x="2101" y="959"/>
                    <a:pt x="2833" y="573"/>
                  </a:cubicBezTo>
                  <a:cubicBezTo>
                    <a:pt x="3043" y="463"/>
                    <a:pt x="3325" y="484"/>
                    <a:pt x="3579" y="463"/>
                  </a:cubicBezTo>
                  <a:cubicBezTo>
                    <a:pt x="3648" y="456"/>
                    <a:pt x="3718" y="454"/>
                    <a:pt x="3791" y="454"/>
                  </a:cubicBezTo>
                  <a:cubicBezTo>
                    <a:pt x="3909" y="454"/>
                    <a:pt x="4034" y="459"/>
                    <a:pt x="4176" y="459"/>
                  </a:cubicBezTo>
                  <a:cubicBezTo>
                    <a:pt x="3876" y="154"/>
                    <a:pt x="3560" y="0"/>
                    <a:pt x="3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2"/>
            <p:cNvSpPr/>
            <p:nvPr/>
          </p:nvSpPr>
          <p:spPr>
            <a:xfrm>
              <a:off x="4400850" y="2694875"/>
              <a:ext cx="47975" cy="96825"/>
            </a:xfrm>
            <a:custGeom>
              <a:rect b="b" l="l" r="r" t="t"/>
              <a:pathLst>
                <a:path extrusionOk="0" h="3873" w="1919">
                  <a:moveTo>
                    <a:pt x="459" y="0"/>
                  </a:moveTo>
                  <a:cubicBezTo>
                    <a:pt x="400" y="0"/>
                    <a:pt x="337" y="13"/>
                    <a:pt x="272" y="40"/>
                  </a:cubicBezTo>
                  <a:cubicBezTo>
                    <a:pt x="51" y="129"/>
                    <a:pt x="33" y="333"/>
                    <a:pt x="26" y="537"/>
                  </a:cubicBezTo>
                  <a:cubicBezTo>
                    <a:pt x="1" y="1097"/>
                    <a:pt x="223" y="1583"/>
                    <a:pt x="498" y="2048"/>
                  </a:cubicBezTo>
                  <a:cubicBezTo>
                    <a:pt x="862" y="2661"/>
                    <a:pt x="1233" y="3269"/>
                    <a:pt x="1601" y="3872"/>
                  </a:cubicBezTo>
                  <a:cubicBezTo>
                    <a:pt x="1733" y="3626"/>
                    <a:pt x="1751" y="3619"/>
                    <a:pt x="1672" y="3454"/>
                  </a:cubicBezTo>
                  <a:cubicBezTo>
                    <a:pt x="1522" y="3154"/>
                    <a:pt x="1347" y="2865"/>
                    <a:pt x="1183" y="2572"/>
                  </a:cubicBezTo>
                  <a:cubicBezTo>
                    <a:pt x="940" y="2140"/>
                    <a:pt x="669" y="1723"/>
                    <a:pt x="469" y="1273"/>
                  </a:cubicBezTo>
                  <a:cubicBezTo>
                    <a:pt x="340" y="983"/>
                    <a:pt x="229" y="644"/>
                    <a:pt x="480" y="276"/>
                  </a:cubicBezTo>
                  <a:cubicBezTo>
                    <a:pt x="1344" y="1105"/>
                    <a:pt x="1579" y="2190"/>
                    <a:pt x="1919" y="3230"/>
                  </a:cubicBezTo>
                  <a:cubicBezTo>
                    <a:pt x="1919" y="2522"/>
                    <a:pt x="1836" y="1837"/>
                    <a:pt x="1501" y="1212"/>
                  </a:cubicBezTo>
                  <a:cubicBezTo>
                    <a:pt x="1315" y="866"/>
                    <a:pt x="1083" y="540"/>
                    <a:pt x="851" y="223"/>
                  </a:cubicBezTo>
                  <a:cubicBezTo>
                    <a:pt x="753" y="88"/>
                    <a:pt x="617" y="0"/>
                    <a:pt x="45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2"/>
            <p:cNvSpPr/>
            <p:nvPr/>
          </p:nvSpPr>
          <p:spPr>
            <a:xfrm>
              <a:off x="4322025" y="2677925"/>
              <a:ext cx="101100" cy="105900"/>
            </a:xfrm>
            <a:custGeom>
              <a:rect b="b" l="l" r="r" t="t"/>
              <a:pathLst>
                <a:path extrusionOk="0" h="4236" w="4044">
                  <a:moveTo>
                    <a:pt x="0" y="1"/>
                  </a:moveTo>
                  <a:lnTo>
                    <a:pt x="0" y="1"/>
                  </a:lnTo>
                  <a:cubicBezTo>
                    <a:pt x="172" y="129"/>
                    <a:pt x="343" y="265"/>
                    <a:pt x="518" y="390"/>
                  </a:cubicBezTo>
                  <a:cubicBezTo>
                    <a:pt x="1508" y="1094"/>
                    <a:pt x="2472" y="1822"/>
                    <a:pt x="3082" y="2915"/>
                  </a:cubicBezTo>
                  <a:cubicBezTo>
                    <a:pt x="3218" y="3158"/>
                    <a:pt x="3372" y="3393"/>
                    <a:pt x="3536" y="3618"/>
                  </a:cubicBezTo>
                  <a:cubicBezTo>
                    <a:pt x="3689" y="3832"/>
                    <a:pt x="3872" y="4033"/>
                    <a:pt x="4043" y="4236"/>
                  </a:cubicBezTo>
                  <a:cubicBezTo>
                    <a:pt x="3436" y="2129"/>
                    <a:pt x="2143" y="6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2"/>
            <p:cNvSpPr/>
            <p:nvPr/>
          </p:nvSpPr>
          <p:spPr>
            <a:xfrm>
              <a:off x="4541300" y="2716100"/>
              <a:ext cx="117250" cy="50500"/>
            </a:xfrm>
            <a:custGeom>
              <a:rect b="b" l="l" r="r" t="t"/>
              <a:pathLst>
                <a:path extrusionOk="0" h="2020" w="4690">
                  <a:moveTo>
                    <a:pt x="3922" y="0"/>
                  </a:moveTo>
                  <a:cubicBezTo>
                    <a:pt x="3687" y="0"/>
                    <a:pt x="3461" y="54"/>
                    <a:pt x="3265" y="227"/>
                  </a:cubicBezTo>
                  <a:cubicBezTo>
                    <a:pt x="3273" y="227"/>
                    <a:pt x="3281" y="227"/>
                    <a:pt x="3290" y="227"/>
                  </a:cubicBezTo>
                  <a:cubicBezTo>
                    <a:pt x="3474" y="227"/>
                    <a:pt x="3652" y="183"/>
                    <a:pt x="3836" y="170"/>
                  </a:cubicBezTo>
                  <a:cubicBezTo>
                    <a:pt x="3900" y="165"/>
                    <a:pt x="3973" y="156"/>
                    <a:pt x="4042" y="156"/>
                  </a:cubicBezTo>
                  <a:cubicBezTo>
                    <a:pt x="4177" y="156"/>
                    <a:pt x="4301" y="190"/>
                    <a:pt x="4329" y="355"/>
                  </a:cubicBezTo>
                  <a:cubicBezTo>
                    <a:pt x="4351" y="474"/>
                    <a:pt x="4193" y="670"/>
                    <a:pt x="4064" y="759"/>
                  </a:cubicBezTo>
                  <a:cubicBezTo>
                    <a:pt x="3604" y="1080"/>
                    <a:pt x="3075" y="1241"/>
                    <a:pt x="2493" y="1345"/>
                  </a:cubicBezTo>
                  <a:cubicBezTo>
                    <a:pt x="2409" y="960"/>
                    <a:pt x="2165" y="873"/>
                    <a:pt x="1881" y="873"/>
                  </a:cubicBezTo>
                  <a:cubicBezTo>
                    <a:pt x="1806" y="873"/>
                    <a:pt x="1729" y="879"/>
                    <a:pt x="1651" y="887"/>
                  </a:cubicBezTo>
                  <a:cubicBezTo>
                    <a:pt x="975" y="955"/>
                    <a:pt x="472" y="1345"/>
                    <a:pt x="1" y="1802"/>
                  </a:cubicBezTo>
                  <a:cubicBezTo>
                    <a:pt x="587" y="1603"/>
                    <a:pt x="1091" y="1112"/>
                    <a:pt x="1741" y="1112"/>
                  </a:cubicBezTo>
                  <a:cubicBezTo>
                    <a:pt x="1883" y="1112"/>
                    <a:pt x="2032" y="1136"/>
                    <a:pt x="2190" y="1191"/>
                  </a:cubicBezTo>
                  <a:cubicBezTo>
                    <a:pt x="2175" y="1281"/>
                    <a:pt x="2182" y="1373"/>
                    <a:pt x="2157" y="1384"/>
                  </a:cubicBezTo>
                  <a:cubicBezTo>
                    <a:pt x="1654" y="1598"/>
                    <a:pt x="1150" y="1805"/>
                    <a:pt x="647" y="2013"/>
                  </a:cubicBezTo>
                  <a:cubicBezTo>
                    <a:pt x="722" y="2017"/>
                    <a:pt x="798" y="2019"/>
                    <a:pt x="874" y="2019"/>
                  </a:cubicBezTo>
                  <a:cubicBezTo>
                    <a:pt x="1306" y="2019"/>
                    <a:pt x="1742" y="1945"/>
                    <a:pt x="2118" y="1723"/>
                  </a:cubicBezTo>
                  <a:cubicBezTo>
                    <a:pt x="2436" y="1534"/>
                    <a:pt x="2761" y="1441"/>
                    <a:pt x="3104" y="1355"/>
                  </a:cubicBezTo>
                  <a:cubicBezTo>
                    <a:pt x="3375" y="1291"/>
                    <a:pt x="3647" y="1220"/>
                    <a:pt x="3893" y="1098"/>
                  </a:cubicBezTo>
                  <a:cubicBezTo>
                    <a:pt x="4104" y="998"/>
                    <a:pt x="4308" y="848"/>
                    <a:pt x="4454" y="673"/>
                  </a:cubicBezTo>
                  <a:cubicBezTo>
                    <a:pt x="4689" y="388"/>
                    <a:pt x="4557" y="70"/>
                    <a:pt x="4193" y="20"/>
                  </a:cubicBezTo>
                  <a:cubicBezTo>
                    <a:pt x="4102" y="8"/>
                    <a:pt x="4011" y="0"/>
                    <a:pt x="39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2"/>
            <p:cNvSpPr/>
            <p:nvPr/>
          </p:nvSpPr>
          <p:spPr>
            <a:xfrm>
              <a:off x="4292475" y="2829050"/>
              <a:ext cx="105625" cy="40050"/>
            </a:xfrm>
            <a:custGeom>
              <a:rect b="b" l="l" r="r" t="t"/>
              <a:pathLst>
                <a:path extrusionOk="0" h="1602" w="4225">
                  <a:moveTo>
                    <a:pt x="1504" y="0"/>
                  </a:moveTo>
                  <a:cubicBezTo>
                    <a:pt x="1321" y="0"/>
                    <a:pt x="1138" y="16"/>
                    <a:pt x="965" y="58"/>
                  </a:cubicBezTo>
                  <a:cubicBezTo>
                    <a:pt x="743" y="112"/>
                    <a:pt x="529" y="244"/>
                    <a:pt x="347" y="391"/>
                  </a:cubicBezTo>
                  <a:cubicBezTo>
                    <a:pt x="119" y="569"/>
                    <a:pt x="0" y="834"/>
                    <a:pt x="76" y="1130"/>
                  </a:cubicBezTo>
                  <a:cubicBezTo>
                    <a:pt x="154" y="1456"/>
                    <a:pt x="436" y="1537"/>
                    <a:pt x="714" y="1580"/>
                  </a:cubicBezTo>
                  <a:cubicBezTo>
                    <a:pt x="805" y="1595"/>
                    <a:pt x="895" y="1602"/>
                    <a:pt x="984" y="1602"/>
                  </a:cubicBezTo>
                  <a:cubicBezTo>
                    <a:pt x="1368" y="1602"/>
                    <a:pt x="1731" y="1470"/>
                    <a:pt x="2079" y="1273"/>
                  </a:cubicBezTo>
                  <a:lnTo>
                    <a:pt x="2079" y="1273"/>
                  </a:lnTo>
                  <a:cubicBezTo>
                    <a:pt x="1965" y="1284"/>
                    <a:pt x="1850" y="1309"/>
                    <a:pt x="1739" y="1309"/>
                  </a:cubicBezTo>
                  <a:cubicBezTo>
                    <a:pt x="1515" y="1313"/>
                    <a:pt x="1288" y="1333"/>
                    <a:pt x="1065" y="1333"/>
                  </a:cubicBezTo>
                  <a:cubicBezTo>
                    <a:pt x="935" y="1333"/>
                    <a:pt x="806" y="1326"/>
                    <a:pt x="679" y="1306"/>
                  </a:cubicBezTo>
                  <a:cubicBezTo>
                    <a:pt x="311" y="1245"/>
                    <a:pt x="239" y="988"/>
                    <a:pt x="457" y="691"/>
                  </a:cubicBezTo>
                  <a:cubicBezTo>
                    <a:pt x="639" y="443"/>
                    <a:pt x="889" y="294"/>
                    <a:pt x="1197" y="294"/>
                  </a:cubicBezTo>
                  <a:cubicBezTo>
                    <a:pt x="1204" y="294"/>
                    <a:pt x="1211" y="294"/>
                    <a:pt x="1218" y="294"/>
                  </a:cubicBezTo>
                  <a:cubicBezTo>
                    <a:pt x="1576" y="302"/>
                    <a:pt x="1929" y="334"/>
                    <a:pt x="2286" y="352"/>
                  </a:cubicBezTo>
                  <a:cubicBezTo>
                    <a:pt x="2761" y="373"/>
                    <a:pt x="3236" y="406"/>
                    <a:pt x="3711" y="406"/>
                  </a:cubicBezTo>
                  <a:cubicBezTo>
                    <a:pt x="3864" y="406"/>
                    <a:pt x="4018" y="323"/>
                    <a:pt x="4225" y="262"/>
                  </a:cubicBezTo>
                  <a:cubicBezTo>
                    <a:pt x="3358" y="173"/>
                    <a:pt x="2575" y="80"/>
                    <a:pt x="1790" y="12"/>
                  </a:cubicBezTo>
                  <a:cubicBezTo>
                    <a:pt x="1696" y="5"/>
                    <a:pt x="1600" y="0"/>
                    <a:pt x="1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2"/>
            <p:cNvSpPr/>
            <p:nvPr/>
          </p:nvSpPr>
          <p:spPr>
            <a:xfrm>
              <a:off x="4351225" y="2901850"/>
              <a:ext cx="69300" cy="109950"/>
            </a:xfrm>
            <a:custGeom>
              <a:rect b="b" l="l" r="r" t="t"/>
              <a:pathLst>
                <a:path extrusionOk="0" h="4398" w="2772">
                  <a:moveTo>
                    <a:pt x="2668" y="1"/>
                  </a:moveTo>
                  <a:cubicBezTo>
                    <a:pt x="2268" y="408"/>
                    <a:pt x="1847" y="847"/>
                    <a:pt x="1418" y="1282"/>
                  </a:cubicBezTo>
                  <a:cubicBezTo>
                    <a:pt x="1115" y="1593"/>
                    <a:pt x="782" y="1882"/>
                    <a:pt x="504" y="2218"/>
                  </a:cubicBezTo>
                  <a:cubicBezTo>
                    <a:pt x="164" y="2625"/>
                    <a:pt x="1" y="3118"/>
                    <a:pt x="1" y="3654"/>
                  </a:cubicBezTo>
                  <a:cubicBezTo>
                    <a:pt x="1" y="4011"/>
                    <a:pt x="172" y="4278"/>
                    <a:pt x="436" y="4368"/>
                  </a:cubicBezTo>
                  <a:cubicBezTo>
                    <a:pt x="497" y="4389"/>
                    <a:pt x="554" y="4398"/>
                    <a:pt x="608" y="4398"/>
                  </a:cubicBezTo>
                  <a:cubicBezTo>
                    <a:pt x="812" y="4398"/>
                    <a:pt x="967" y="4262"/>
                    <a:pt x="1111" y="4107"/>
                  </a:cubicBezTo>
                  <a:cubicBezTo>
                    <a:pt x="1171" y="4036"/>
                    <a:pt x="1225" y="3957"/>
                    <a:pt x="1283" y="3882"/>
                  </a:cubicBezTo>
                  <a:cubicBezTo>
                    <a:pt x="1257" y="3864"/>
                    <a:pt x="1232" y="3846"/>
                    <a:pt x="1204" y="3828"/>
                  </a:cubicBezTo>
                  <a:cubicBezTo>
                    <a:pt x="1143" y="3875"/>
                    <a:pt x="1086" y="3932"/>
                    <a:pt x="1018" y="3975"/>
                  </a:cubicBezTo>
                  <a:cubicBezTo>
                    <a:pt x="859" y="4080"/>
                    <a:pt x="722" y="4132"/>
                    <a:pt x="608" y="4132"/>
                  </a:cubicBezTo>
                  <a:cubicBezTo>
                    <a:pt x="394" y="4132"/>
                    <a:pt x="264" y="3948"/>
                    <a:pt x="236" y="3586"/>
                  </a:cubicBezTo>
                  <a:cubicBezTo>
                    <a:pt x="204" y="3193"/>
                    <a:pt x="286" y="2818"/>
                    <a:pt x="528" y="2518"/>
                  </a:cubicBezTo>
                  <a:cubicBezTo>
                    <a:pt x="779" y="2215"/>
                    <a:pt x="1075" y="1946"/>
                    <a:pt x="1364" y="1675"/>
                  </a:cubicBezTo>
                  <a:cubicBezTo>
                    <a:pt x="1743" y="1321"/>
                    <a:pt x="2147" y="1000"/>
                    <a:pt x="2508" y="632"/>
                  </a:cubicBezTo>
                  <a:cubicBezTo>
                    <a:pt x="2772" y="357"/>
                    <a:pt x="2750" y="311"/>
                    <a:pt x="26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2"/>
            <p:cNvSpPr/>
            <p:nvPr/>
          </p:nvSpPr>
          <p:spPr>
            <a:xfrm>
              <a:off x="4263475" y="2781525"/>
              <a:ext cx="104550" cy="36950"/>
            </a:xfrm>
            <a:custGeom>
              <a:rect b="b" l="l" r="r" t="t"/>
              <a:pathLst>
                <a:path extrusionOk="0" h="1478" w="4182">
                  <a:moveTo>
                    <a:pt x="505" y="1227"/>
                  </a:moveTo>
                  <a:cubicBezTo>
                    <a:pt x="509" y="1235"/>
                    <a:pt x="513" y="1242"/>
                    <a:pt x="518" y="1249"/>
                  </a:cubicBezTo>
                  <a:lnTo>
                    <a:pt x="529" y="1239"/>
                  </a:lnTo>
                  <a:cubicBezTo>
                    <a:pt x="521" y="1235"/>
                    <a:pt x="513" y="1231"/>
                    <a:pt x="505" y="1227"/>
                  </a:cubicBezTo>
                  <a:close/>
                  <a:moveTo>
                    <a:pt x="1248" y="0"/>
                  </a:moveTo>
                  <a:cubicBezTo>
                    <a:pt x="1029" y="0"/>
                    <a:pt x="806" y="44"/>
                    <a:pt x="582" y="95"/>
                  </a:cubicBezTo>
                  <a:cubicBezTo>
                    <a:pt x="325" y="156"/>
                    <a:pt x="89" y="245"/>
                    <a:pt x="43" y="560"/>
                  </a:cubicBezTo>
                  <a:cubicBezTo>
                    <a:pt x="1" y="861"/>
                    <a:pt x="120" y="1042"/>
                    <a:pt x="505" y="1227"/>
                  </a:cubicBezTo>
                  <a:lnTo>
                    <a:pt x="505" y="1227"/>
                  </a:lnTo>
                  <a:cubicBezTo>
                    <a:pt x="471" y="1171"/>
                    <a:pt x="429" y="1116"/>
                    <a:pt x="410" y="1056"/>
                  </a:cubicBezTo>
                  <a:cubicBezTo>
                    <a:pt x="357" y="878"/>
                    <a:pt x="232" y="649"/>
                    <a:pt x="296" y="532"/>
                  </a:cubicBezTo>
                  <a:cubicBezTo>
                    <a:pt x="359" y="425"/>
                    <a:pt x="573" y="340"/>
                    <a:pt x="733" y="340"/>
                  </a:cubicBezTo>
                  <a:cubicBezTo>
                    <a:pt x="755" y="340"/>
                    <a:pt x="776" y="342"/>
                    <a:pt x="796" y="346"/>
                  </a:cubicBezTo>
                  <a:cubicBezTo>
                    <a:pt x="1243" y="421"/>
                    <a:pt x="1686" y="538"/>
                    <a:pt x="2110" y="692"/>
                  </a:cubicBezTo>
                  <a:cubicBezTo>
                    <a:pt x="2553" y="853"/>
                    <a:pt x="2975" y="1081"/>
                    <a:pt x="3414" y="1260"/>
                  </a:cubicBezTo>
                  <a:cubicBezTo>
                    <a:pt x="3649" y="1356"/>
                    <a:pt x="3907" y="1407"/>
                    <a:pt x="4157" y="1478"/>
                  </a:cubicBezTo>
                  <a:cubicBezTo>
                    <a:pt x="4164" y="1449"/>
                    <a:pt x="4175" y="1417"/>
                    <a:pt x="4182" y="1385"/>
                  </a:cubicBezTo>
                  <a:cubicBezTo>
                    <a:pt x="3517" y="1060"/>
                    <a:pt x="2850" y="731"/>
                    <a:pt x="2182" y="403"/>
                  </a:cubicBezTo>
                  <a:cubicBezTo>
                    <a:pt x="2107" y="339"/>
                    <a:pt x="2032" y="274"/>
                    <a:pt x="1960" y="214"/>
                  </a:cubicBezTo>
                  <a:cubicBezTo>
                    <a:pt x="1730" y="54"/>
                    <a:pt x="1491" y="0"/>
                    <a:pt x="12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2"/>
            <p:cNvSpPr/>
            <p:nvPr/>
          </p:nvSpPr>
          <p:spPr>
            <a:xfrm>
              <a:off x="4215250" y="2813350"/>
              <a:ext cx="64750" cy="34600"/>
            </a:xfrm>
            <a:custGeom>
              <a:rect b="b" l="l" r="r" t="t"/>
              <a:pathLst>
                <a:path extrusionOk="0" h="1384" w="2590">
                  <a:moveTo>
                    <a:pt x="717" y="0"/>
                  </a:moveTo>
                  <a:cubicBezTo>
                    <a:pt x="396" y="0"/>
                    <a:pt x="136" y="204"/>
                    <a:pt x="71" y="447"/>
                  </a:cubicBezTo>
                  <a:cubicBezTo>
                    <a:pt x="0" y="722"/>
                    <a:pt x="132" y="955"/>
                    <a:pt x="486" y="1158"/>
                  </a:cubicBezTo>
                  <a:cubicBezTo>
                    <a:pt x="742" y="1305"/>
                    <a:pt x="1110" y="1384"/>
                    <a:pt x="1493" y="1384"/>
                  </a:cubicBezTo>
                  <a:cubicBezTo>
                    <a:pt x="1874" y="1384"/>
                    <a:pt x="2271" y="1306"/>
                    <a:pt x="2590" y="1141"/>
                  </a:cubicBezTo>
                  <a:cubicBezTo>
                    <a:pt x="2293" y="1141"/>
                    <a:pt x="2033" y="1151"/>
                    <a:pt x="1790" y="1151"/>
                  </a:cubicBezTo>
                  <a:cubicBezTo>
                    <a:pt x="1620" y="1151"/>
                    <a:pt x="1458" y="1146"/>
                    <a:pt x="1296" y="1130"/>
                  </a:cubicBezTo>
                  <a:cubicBezTo>
                    <a:pt x="1032" y="1101"/>
                    <a:pt x="750" y="1016"/>
                    <a:pt x="521" y="879"/>
                  </a:cubicBezTo>
                  <a:cubicBezTo>
                    <a:pt x="268" y="726"/>
                    <a:pt x="340" y="437"/>
                    <a:pt x="629" y="351"/>
                  </a:cubicBezTo>
                  <a:cubicBezTo>
                    <a:pt x="710" y="327"/>
                    <a:pt x="798" y="319"/>
                    <a:pt x="887" y="319"/>
                  </a:cubicBezTo>
                  <a:cubicBezTo>
                    <a:pt x="919" y="319"/>
                    <a:pt x="951" y="320"/>
                    <a:pt x="983" y="322"/>
                  </a:cubicBezTo>
                  <a:cubicBezTo>
                    <a:pt x="1375" y="348"/>
                    <a:pt x="1768" y="383"/>
                    <a:pt x="2158" y="412"/>
                  </a:cubicBezTo>
                  <a:cubicBezTo>
                    <a:pt x="2175" y="376"/>
                    <a:pt x="2189" y="340"/>
                    <a:pt x="2207" y="308"/>
                  </a:cubicBezTo>
                  <a:cubicBezTo>
                    <a:pt x="1746" y="205"/>
                    <a:pt x="1293" y="73"/>
                    <a:pt x="829" y="9"/>
                  </a:cubicBezTo>
                  <a:cubicBezTo>
                    <a:pt x="791" y="3"/>
                    <a:pt x="754" y="0"/>
                    <a:pt x="7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2"/>
            <p:cNvSpPr/>
            <p:nvPr/>
          </p:nvSpPr>
          <p:spPr>
            <a:xfrm>
              <a:off x="4271500" y="2869600"/>
              <a:ext cx="76525" cy="47725"/>
            </a:xfrm>
            <a:custGeom>
              <a:rect b="b" l="l" r="r" t="t"/>
              <a:pathLst>
                <a:path extrusionOk="0" h="1909" w="3061">
                  <a:moveTo>
                    <a:pt x="3061" y="1"/>
                  </a:moveTo>
                  <a:lnTo>
                    <a:pt x="3061" y="1"/>
                  </a:lnTo>
                  <a:cubicBezTo>
                    <a:pt x="2364" y="122"/>
                    <a:pt x="1668" y="258"/>
                    <a:pt x="996" y="465"/>
                  </a:cubicBezTo>
                  <a:cubicBezTo>
                    <a:pt x="729" y="548"/>
                    <a:pt x="482" y="758"/>
                    <a:pt x="272" y="958"/>
                  </a:cubicBezTo>
                  <a:cubicBezTo>
                    <a:pt x="101" y="1126"/>
                    <a:pt x="0" y="1401"/>
                    <a:pt x="165" y="1612"/>
                  </a:cubicBezTo>
                  <a:cubicBezTo>
                    <a:pt x="282" y="1758"/>
                    <a:pt x="511" y="1837"/>
                    <a:pt x="707" y="1894"/>
                  </a:cubicBezTo>
                  <a:cubicBezTo>
                    <a:pt x="740" y="1904"/>
                    <a:pt x="774" y="1908"/>
                    <a:pt x="810" y="1908"/>
                  </a:cubicBezTo>
                  <a:cubicBezTo>
                    <a:pt x="914" y="1908"/>
                    <a:pt x="1035" y="1876"/>
                    <a:pt x="1175" y="1865"/>
                  </a:cubicBezTo>
                  <a:cubicBezTo>
                    <a:pt x="868" y="1762"/>
                    <a:pt x="618" y="1680"/>
                    <a:pt x="343" y="1591"/>
                  </a:cubicBezTo>
                  <a:cubicBezTo>
                    <a:pt x="418" y="1034"/>
                    <a:pt x="757" y="844"/>
                    <a:pt x="1114" y="716"/>
                  </a:cubicBezTo>
                  <a:cubicBezTo>
                    <a:pt x="1446" y="594"/>
                    <a:pt x="1804" y="551"/>
                    <a:pt x="2150" y="462"/>
                  </a:cubicBezTo>
                  <a:cubicBezTo>
                    <a:pt x="2482" y="376"/>
                    <a:pt x="2832" y="322"/>
                    <a:pt x="30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2"/>
            <p:cNvSpPr/>
            <p:nvPr/>
          </p:nvSpPr>
          <p:spPr>
            <a:xfrm>
              <a:off x="4541850" y="2649400"/>
              <a:ext cx="48125" cy="48100"/>
            </a:xfrm>
            <a:custGeom>
              <a:rect b="b" l="l" r="r" t="t"/>
              <a:pathLst>
                <a:path extrusionOk="0" h="1924" w="1925">
                  <a:moveTo>
                    <a:pt x="32" y="525"/>
                  </a:moveTo>
                  <a:cubicBezTo>
                    <a:pt x="21" y="529"/>
                    <a:pt x="11" y="532"/>
                    <a:pt x="0" y="534"/>
                  </a:cubicBezTo>
                  <a:lnTo>
                    <a:pt x="14" y="545"/>
                  </a:lnTo>
                  <a:cubicBezTo>
                    <a:pt x="20" y="539"/>
                    <a:pt x="26" y="532"/>
                    <a:pt x="32" y="525"/>
                  </a:cubicBezTo>
                  <a:close/>
                  <a:moveTo>
                    <a:pt x="748" y="1"/>
                  </a:moveTo>
                  <a:cubicBezTo>
                    <a:pt x="647" y="1"/>
                    <a:pt x="519" y="37"/>
                    <a:pt x="446" y="88"/>
                  </a:cubicBezTo>
                  <a:cubicBezTo>
                    <a:pt x="282" y="198"/>
                    <a:pt x="164" y="372"/>
                    <a:pt x="32" y="525"/>
                  </a:cubicBezTo>
                  <a:lnTo>
                    <a:pt x="32" y="525"/>
                  </a:lnTo>
                  <a:cubicBezTo>
                    <a:pt x="264" y="447"/>
                    <a:pt x="395" y="134"/>
                    <a:pt x="693" y="134"/>
                  </a:cubicBezTo>
                  <a:cubicBezTo>
                    <a:pt x="756" y="134"/>
                    <a:pt x="827" y="148"/>
                    <a:pt x="907" y="181"/>
                  </a:cubicBezTo>
                  <a:cubicBezTo>
                    <a:pt x="861" y="388"/>
                    <a:pt x="836" y="595"/>
                    <a:pt x="757" y="784"/>
                  </a:cubicBezTo>
                  <a:cubicBezTo>
                    <a:pt x="668" y="1006"/>
                    <a:pt x="553" y="1216"/>
                    <a:pt x="414" y="1409"/>
                  </a:cubicBezTo>
                  <a:cubicBezTo>
                    <a:pt x="271" y="1602"/>
                    <a:pt x="293" y="1759"/>
                    <a:pt x="443" y="1924"/>
                  </a:cubicBezTo>
                  <a:cubicBezTo>
                    <a:pt x="1088" y="1140"/>
                    <a:pt x="1246" y="949"/>
                    <a:pt x="1497" y="949"/>
                  </a:cubicBezTo>
                  <a:cubicBezTo>
                    <a:pt x="1578" y="949"/>
                    <a:pt x="1669" y="969"/>
                    <a:pt x="1789" y="995"/>
                  </a:cubicBezTo>
                  <a:cubicBezTo>
                    <a:pt x="1707" y="1202"/>
                    <a:pt x="1629" y="1406"/>
                    <a:pt x="1550" y="1609"/>
                  </a:cubicBezTo>
                  <a:cubicBezTo>
                    <a:pt x="1707" y="1492"/>
                    <a:pt x="1832" y="1356"/>
                    <a:pt x="1886" y="1195"/>
                  </a:cubicBezTo>
                  <a:cubicBezTo>
                    <a:pt x="1925" y="1081"/>
                    <a:pt x="1921" y="877"/>
                    <a:pt x="1847" y="816"/>
                  </a:cubicBezTo>
                  <a:cubicBezTo>
                    <a:pt x="1777" y="760"/>
                    <a:pt x="1659" y="733"/>
                    <a:pt x="1548" y="733"/>
                  </a:cubicBezTo>
                  <a:cubicBezTo>
                    <a:pt x="1505" y="733"/>
                    <a:pt x="1463" y="737"/>
                    <a:pt x="1425" y="745"/>
                  </a:cubicBezTo>
                  <a:cubicBezTo>
                    <a:pt x="1250" y="781"/>
                    <a:pt x="1085" y="892"/>
                    <a:pt x="864" y="995"/>
                  </a:cubicBezTo>
                  <a:cubicBezTo>
                    <a:pt x="932" y="784"/>
                    <a:pt x="1014" y="638"/>
                    <a:pt x="1014" y="491"/>
                  </a:cubicBezTo>
                  <a:cubicBezTo>
                    <a:pt x="1011" y="334"/>
                    <a:pt x="975" y="127"/>
                    <a:pt x="871" y="34"/>
                  </a:cubicBezTo>
                  <a:cubicBezTo>
                    <a:pt x="846" y="11"/>
                    <a:pt x="801" y="1"/>
                    <a:pt x="7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2"/>
            <p:cNvSpPr/>
            <p:nvPr/>
          </p:nvSpPr>
          <p:spPr>
            <a:xfrm>
              <a:off x="4436925" y="2664600"/>
              <a:ext cx="29750" cy="67550"/>
            </a:xfrm>
            <a:custGeom>
              <a:rect b="b" l="l" r="r" t="t"/>
              <a:pathLst>
                <a:path extrusionOk="0" h="2702" w="1190">
                  <a:moveTo>
                    <a:pt x="352" y="0"/>
                  </a:moveTo>
                  <a:cubicBezTo>
                    <a:pt x="313" y="0"/>
                    <a:pt x="277" y="6"/>
                    <a:pt x="247" y="20"/>
                  </a:cubicBezTo>
                  <a:cubicBezTo>
                    <a:pt x="140" y="66"/>
                    <a:pt x="40" y="259"/>
                    <a:pt x="33" y="391"/>
                  </a:cubicBezTo>
                  <a:cubicBezTo>
                    <a:pt x="1" y="1212"/>
                    <a:pt x="276" y="1965"/>
                    <a:pt x="622" y="2701"/>
                  </a:cubicBezTo>
                  <a:cubicBezTo>
                    <a:pt x="679" y="1869"/>
                    <a:pt x="97" y="1112"/>
                    <a:pt x="326" y="223"/>
                  </a:cubicBezTo>
                  <a:lnTo>
                    <a:pt x="326" y="223"/>
                  </a:lnTo>
                  <a:cubicBezTo>
                    <a:pt x="890" y="344"/>
                    <a:pt x="929" y="862"/>
                    <a:pt x="1190" y="1223"/>
                  </a:cubicBezTo>
                  <a:cubicBezTo>
                    <a:pt x="1083" y="594"/>
                    <a:pt x="947" y="259"/>
                    <a:pt x="679" y="98"/>
                  </a:cubicBezTo>
                  <a:cubicBezTo>
                    <a:pt x="590" y="45"/>
                    <a:pt x="460" y="0"/>
                    <a:pt x="35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2"/>
            <p:cNvSpPr/>
            <p:nvPr/>
          </p:nvSpPr>
          <p:spPr>
            <a:xfrm>
              <a:off x="4487750" y="2718750"/>
              <a:ext cx="59350" cy="52675"/>
            </a:xfrm>
            <a:custGeom>
              <a:rect b="b" l="l" r="r" t="t"/>
              <a:pathLst>
                <a:path extrusionOk="0" h="2107" w="2374">
                  <a:moveTo>
                    <a:pt x="2012" y="1"/>
                  </a:moveTo>
                  <a:cubicBezTo>
                    <a:pt x="1953" y="1"/>
                    <a:pt x="1887" y="12"/>
                    <a:pt x="1814" y="35"/>
                  </a:cubicBezTo>
                  <a:cubicBezTo>
                    <a:pt x="1560" y="117"/>
                    <a:pt x="1278" y="254"/>
                    <a:pt x="1118" y="450"/>
                  </a:cubicBezTo>
                  <a:cubicBezTo>
                    <a:pt x="711" y="943"/>
                    <a:pt x="368" y="1482"/>
                    <a:pt x="0" y="2003"/>
                  </a:cubicBezTo>
                  <a:cubicBezTo>
                    <a:pt x="39" y="2039"/>
                    <a:pt x="75" y="2075"/>
                    <a:pt x="114" y="2107"/>
                  </a:cubicBezTo>
                  <a:cubicBezTo>
                    <a:pt x="261" y="1971"/>
                    <a:pt x="432" y="1849"/>
                    <a:pt x="546" y="1693"/>
                  </a:cubicBezTo>
                  <a:cubicBezTo>
                    <a:pt x="729" y="1435"/>
                    <a:pt x="864" y="1142"/>
                    <a:pt x="1039" y="878"/>
                  </a:cubicBezTo>
                  <a:cubicBezTo>
                    <a:pt x="1271" y="524"/>
                    <a:pt x="1560" y="249"/>
                    <a:pt x="2121" y="211"/>
                  </a:cubicBezTo>
                  <a:lnTo>
                    <a:pt x="2121" y="211"/>
                  </a:lnTo>
                  <a:cubicBezTo>
                    <a:pt x="2039" y="521"/>
                    <a:pt x="1975" y="771"/>
                    <a:pt x="1911" y="1021"/>
                  </a:cubicBezTo>
                  <a:cubicBezTo>
                    <a:pt x="1932" y="1035"/>
                    <a:pt x="1953" y="1053"/>
                    <a:pt x="1975" y="1071"/>
                  </a:cubicBezTo>
                  <a:cubicBezTo>
                    <a:pt x="2082" y="885"/>
                    <a:pt x="2224" y="714"/>
                    <a:pt x="2282" y="514"/>
                  </a:cubicBezTo>
                  <a:cubicBezTo>
                    <a:pt x="2374" y="199"/>
                    <a:pt x="2261" y="1"/>
                    <a:pt x="20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2"/>
            <p:cNvSpPr/>
            <p:nvPr/>
          </p:nvSpPr>
          <p:spPr>
            <a:xfrm>
              <a:off x="4558000" y="2695925"/>
              <a:ext cx="58100" cy="45050"/>
            </a:xfrm>
            <a:custGeom>
              <a:rect b="b" l="l" r="r" t="t"/>
              <a:pathLst>
                <a:path extrusionOk="0" h="1802" w="2324">
                  <a:moveTo>
                    <a:pt x="1776" y="1"/>
                  </a:moveTo>
                  <a:cubicBezTo>
                    <a:pt x="1764" y="1"/>
                    <a:pt x="1752" y="1"/>
                    <a:pt x="1740" y="2"/>
                  </a:cubicBezTo>
                  <a:cubicBezTo>
                    <a:pt x="1361" y="20"/>
                    <a:pt x="1033" y="173"/>
                    <a:pt x="743" y="434"/>
                  </a:cubicBezTo>
                  <a:cubicBezTo>
                    <a:pt x="1051" y="380"/>
                    <a:pt x="1338" y="174"/>
                    <a:pt x="1659" y="174"/>
                  </a:cubicBezTo>
                  <a:cubicBezTo>
                    <a:pt x="1761" y="174"/>
                    <a:pt x="1867" y="195"/>
                    <a:pt x="1979" y="249"/>
                  </a:cubicBezTo>
                  <a:cubicBezTo>
                    <a:pt x="2025" y="573"/>
                    <a:pt x="1840" y="752"/>
                    <a:pt x="1615" y="884"/>
                  </a:cubicBezTo>
                  <a:cubicBezTo>
                    <a:pt x="1411" y="1005"/>
                    <a:pt x="1183" y="1081"/>
                    <a:pt x="968" y="1184"/>
                  </a:cubicBezTo>
                  <a:cubicBezTo>
                    <a:pt x="643" y="1345"/>
                    <a:pt x="322" y="1509"/>
                    <a:pt x="1" y="1670"/>
                  </a:cubicBezTo>
                  <a:cubicBezTo>
                    <a:pt x="22" y="1716"/>
                    <a:pt x="40" y="1759"/>
                    <a:pt x="61" y="1802"/>
                  </a:cubicBezTo>
                  <a:cubicBezTo>
                    <a:pt x="593" y="1595"/>
                    <a:pt x="1140" y="1424"/>
                    <a:pt x="1647" y="1170"/>
                  </a:cubicBezTo>
                  <a:cubicBezTo>
                    <a:pt x="1872" y="1059"/>
                    <a:pt x="2071" y="806"/>
                    <a:pt x="2178" y="567"/>
                  </a:cubicBezTo>
                  <a:cubicBezTo>
                    <a:pt x="2323" y="248"/>
                    <a:pt x="2122" y="1"/>
                    <a:pt x="17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2"/>
            <p:cNvSpPr/>
            <p:nvPr/>
          </p:nvSpPr>
          <p:spPr>
            <a:xfrm>
              <a:off x="4334800" y="2704625"/>
              <a:ext cx="59925" cy="61800"/>
            </a:xfrm>
            <a:custGeom>
              <a:rect b="b" l="l" r="r" t="t"/>
              <a:pathLst>
                <a:path extrusionOk="0" h="2472" w="2397">
                  <a:moveTo>
                    <a:pt x="402" y="1"/>
                  </a:moveTo>
                  <a:cubicBezTo>
                    <a:pt x="285" y="1"/>
                    <a:pt x="152" y="26"/>
                    <a:pt x="0" y="82"/>
                  </a:cubicBezTo>
                  <a:cubicBezTo>
                    <a:pt x="783" y="329"/>
                    <a:pt x="1190" y="811"/>
                    <a:pt x="1511" y="1397"/>
                  </a:cubicBezTo>
                  <a:cubicBezTo>
                    <a:pt x="1732" y="1800"/>
                    <a:pt x="1986" y="2186"/>
                    <a:pt x="2397" y="2472"/>
                  </a:cubicBezTo>
                  <a:cubicBezTo>
                    <a:pt x="2125" y="1976"/>
                    <a:pt x="1889" y="1500"/>
                    <a:pt x="1611" y="1054"/>
                  </a:cubicBezTo>
                  <a:cubicBezTo>
                    <a:pt x="1425" y="758"/>
                    <a:pt x="1197" y="483"/>
                    <a:pt x="946" y="236"/>
                  </a:cubicBezTo>
                  <a:cubicBezTo>
                    <a:pt x="804" y="97"/>
                    <a:pt x="633" y="1"/>
                    <a:pt x="40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2"/>
            <p:cNvSpPr/>
            <p:nvPr/>
          </p:nvSpPr>
          <p:spPr>
            <a:xfrm>
              <a:off x="4343000" y="2621675"/>
              <a:ext cx="38950" cy="73425"/>
            </a:xfrm>
            <a:custGeom>
              <a:rect b="b" l="l" r="r" t="t"/>
              <a:pathLst>
                <a:path extrusionOk="0" h="2937" w="1558">
                  <a:moveTo>
                    <a:pt x="387" y="1"/>
                  </a:moveTo>
                  <a:cubicBezTo>
                    <a:pt x="332" y="1"/>
                    <a:pt x="284" y="18"/>
                    <a:pt x="236" y="51"/>
                  </a:cubicBezTo>
                  <a:cubicBezTo>
                    <a:pt x="0" y="211"/>
                    <a:pt x="33" y="454"/>
                    <a:pt x="61" y="697"/>
                  </a:cubicBezTo>
                  <a:cubicBezTo>
                    <a:pt x="129" y="1308"/>
                    <a:pt x="372" y="1844"/>
                    <a:pt x="776" y="2304"/>
                  </a:cubicBezTo>
                  <a:cubicBezTo>
                    <a:pt x="997" y="2561"/>
                    <a:pt x="1233" y="2808"/>
                    <a:pt x="1558" y="2937"/>
                  </a:cubicBezTo>
                  <a:cubicBezTo>
                    <a:pt x="1355" y="2654"/>
                    <a:pt x="1115" y="2418"/>
                    <a:pt x="900" y="2161"/>
                  </a:cubicBezTo>
                  <a:cubicBezTo>
                    <a:pt x="533" y="1725"/>
                    <a:pt x="308" y="1218"/>
                    <a:pt x="265" y="647"/>
                  </a:cubicBezTo>
                  <a:cubicBezTo>
                    <a:pt x="254" y="508"/>
                    <a:pt x="315" y="361"/>
                    <a:pt x="348" y="194"/>
                  </a:cubicBezTo>
                  <a:cubicBezTo>
                    <a:pt x="562" y="244"/>
                    <a:pt x="708" y="280"/>
                    <a:pt x="969" y="340"/>
                  </a:cubicBezTo>
                  <a:cubicBezTo>
                    <a:pt x="683" y="102"/>
                    <a:pt x="517" y="1"/>
                    <a:pt x="3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2"/>
            <p:cNvSpPr/>
            <p:nvPr/>
          </p:nvSpPr>
          <p:spPr>
            <a:xfrm>
              <a:off x="4418175" y="2583175"/>
              <a:ext cx="28425" cy="54150"/>
            </a:xfrm>
            <a:custGeom>
              <a:rect b="b" l="l" r="r" t="t"/>
              <a:pathLst>
                <a:path extrusionOk="0" h="2166" w="1137">
                  <a:moveTo>
                    <a:pt x="504" y="0"/>
                  </a:moveTo>
                  <a:cubicBezTo>
                    <a:pt x="462" y="0"/>
                    <a:pt x="419" y="6"/>
                    <a:pt x="372" y="20"/>
                  </a:cubicBezTo>
                  <a:cubicBezTo>
                    <a:pt x="105" y="94"/>
                    <a:pt x="1" y="323"/>
                    <a:pt x="15" y="577"/>
                  </a:cubicBezTo>
                  <a:cubicBezTo>
                    <a:pt x="47" y="1112"/>
                    <a:pt x="154" y="1630"/>
                    <a:pt x="550" y="2166"/>
                  </a:cubicBezTo>
                  <a:cubicBezTo>
                    <a:pt x="465" y="1494"/>
                    <a:pt x="122" y="944"/>
                    <a:pt x="362" y="333"/>
                  </a:cubicBezTo>
                  <a:cubicBezTo>
                    <a:pt x="388" y="331"/>
                    <a:pt x="413" y="330"/>
                    <a:pt x="436" y="330"/>
                  </a:cubicBezTo>
                  <a:cubicBezTo>
                    <a:pt x="924" y="330"/>
                    <a:pt x="881" y="837"/>
                    <a:pt x="1137" y="1062"/>
                  </a:cubicBezTo>
                  <a:cubicBezTo>
                    <a:pt x="1097" y="812"/>
                    <a:pt x="1047" y="562"/>
                    <a:pt x="944" y="337"/>
                  </a:cubicBezTo>
                  <a:cubicBezTo>
                    <a:pt x="855" y="152"/>
                    <a:pt x="711" y="0"/>
                    <a:pt x="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2"/>
            <p:cNvSpPr/>
            <p:nvPr/>
          </p:nvSpPr>
          <p:spPr>
            <a:xfrm>
              <a:off x="4321325" y="2726850"/>
              <a:ext cx="68400" cy="61450"/>
            </a:xfrm>
            <a:custGeom>
              <a:rect b="b" l="l" r="r" t="t"/>
              <a:pathLst>
                <a:path extrusionOk="0" h="2458" w="2736">
                  <a:moveTo>
                    <a:pt x="371" y="1"/>
                  </a:moveTo>
                  <a:cubicBezTo>
                    <a:pt x="253" y="1"/>
                    <a:pt x="129" y="20"/>
                    <a:pt x="0" y="62"/>
                  </a:cubicBezTo>
                  <a:cubicBezTo>
                    <a:pt x="757" y="144"/>
                    <a:pt x="1279" y="561"/>
                    <a:pt x="1678" y="1158"/>
                  </a:cubicBezTo>
                  <a:cubicBezTo>
                    <a:pt x="1821" y="1372"/>
                    <a:pt x="1939" y="1604"/>
                    <a:pt x="2096" y="1804"/>
                  </a:cubicBezTo>
                  <a:cubicBezTo>
                    <a:pt x="2271" y="2036"/>
                    <a:pt x="2479" y="2244"/>
                    <a:pt x="2672" y="2458"/>
                  </a:cubicBezTo>
                  <a:cubicBezTo>
                    <a:pt x="2693" y="2440"/>
                    <a:pt x="2714" y="2422"/>
                    <a:pt x="2736" y="2404"/>
                  </a:cubicBezTo>
                  <a:cubicBezTo>
                    <a:pt x="2457" y="1982"/>
                    <a:pt x="2192" y="1547"/>
                    <a:pt x="1892" y="1140"/>
                  </a:cubicBezTo>
                  <a:cubicBezTo>
                    <a:pt x="1671" y="843"/>
                    <a:pt x="1429" y="551"/>
                    <a:pt x="1146" y="311"/>
                  </a:cubicBezTo>
                  <a:cubicBezTo>
                    <a:pt x="923" y="118"/>
                    <a:pt x="663" y="1"/>
                    <a:pt x="37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2"/>
            <p:cNvSpPr/>
            <p:nvPr/>
          </p:nvSpPr>
          <p:spPr>
            <a:xfrm>
              <a:off x="4490025" y="3028375"/>
              <a:ext cx="30500" cy="46300"/>
            </a:xfrm>
            <a:custGeom>
              <a:rect b="b" l="l" r="r" t="t"/>
              <a:pathLst>
                <a:path extrusionOk="0" h="1852" w="1220">
                  <a:moveTo>
                    <a:pt x="191" y="0"/>
                  </a:moveTo>
                  <a:lnTo>
                    <a:pt x="191" y="0"/>
                  </a:lnTo>
                  <a:cubicBezTo>
                    <a:pt x="0" y="1247"/>
                    <a:pt x="286" y="1852"/>
                    <a:pt x="986" y="1852"/>
                  </a:cubicBezTo>
                  <a:cubicBezTo>
                    <a:pt x="1059" y="1852"/>
                    <a:pt x="1137" y="1845"/>
                    <a:pt x="1220" y="1832"/>
                  </a:cubicBezTo>
                  <a:cubicBezTo>
                    <a:pt x="959" y="1546"/>
                    <a:pt x="663" y="1311"/>
                    <a:pt x="491" y="1004"/>
                  </a:cubicBezTo>
                  <a:cubicBezTo>
                    <a:pt x="323" y="707"/>
                    <a:pt x="287" y="339"/>
                    <a:pt x="19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2"/>
            <p:cNvSpPr/>
            <p:nvPr/>
          </p:nvSpPr>
          <p:spPr>
            <a:xfrm>
              <a:off x="4266225" y="2676850"/>
              <a:ext cx="53425" cy="29750"/>
            </a:xfrm>
            <a:custGeom>
              <a:rect b="b" l="l" r="r" t="t"/>
              <a:pathLst>
                <a:path extrusionOk="0" h="1190" w="2137">
                  <a:moveTo>
                    <a:pt x="632" y="0"/>
                  </a:moveTo>
                  <a:cubicBezTo>
                    <a:pt x="591" y="0"/>
                    <a:pt x="549" y="2"/>
                    <a:pt x="508" y="4"/>
                  </a:cubicBezTo>
                  <a:cubicBezTo>
                    <a:pt x="126" y="29"/>
                    <a:pt x="36" y="151"/>
                    <a:pt x="0" y="618"/>
                  </a:cubicBezTo>
                  <a:cubicBezTo>
                    <a:pt x="195" y="362"/>
                    <a:pt x="347" y="238"/>
                    <a:pt x="555" y="238"/>
                  </a:cubicBezTo>
                  <a:cubicBezTo>
                    <a:pt x="661" y="238"/>
                    <a:pt x="781" y="270"/>
                    <a:pt x="929" y="333"/>
                  </a:cubicBezTo>
                  <a:cubicBezTo>
                    <a:pt x="1193" y="447"/>
                    <a:pt x="1415" y="661"/>
                    <a:pt x="1647" y="840"/>
                  </a:cubicBezTo>
                  <a:cubicBezTo>
                    <a:pt x="1786" y="944"/>
                    <a:pt x="1904" y="1072"/>
                    <a:pt x="2029" y="1190"/>
                  </a:cubicBezTo>
                  <a:cubicBezTo>
                    <a:pt x="2064" y="1150"/>
                    <a:pt x="2100" y="1115"/>
                    <a:pt x="2136" y="1076"/>
                  </a:cubicBezTo>
                  <a:cubicBezTo>
                    <a:pt x="1925" y="826"/>
                    <a:pt x="1729" y="558"/>
                    <a:pt x="1497" y="329"/>
                  </a:cubicBezTo>
                  <a:cubicBezTo>
                    <a:pt x="1259" y="91"/>
                    <a:pt x="956" y="0"/>
                    <a:pt x="6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2"/>
            <p:cNvSpPr/>
            <p:nvPr/>
          </p:nvSpPr>
          <p:spPr>
            <a:xfrm>
              <a:off x="4487200" y="2854275"/>
              <a:ext cx="27600" cy="47250"/>
            </a:xfrm>
            <a:custGeom>
              <a:rect b="b" l="l" r="r" t="t"/>
              <a:pathLst>
                <a:path extrusionOk="0" h="1890" w="1104">
                  <a:moveTo>
                    <a:pt x="1" y="0"/>
                  </a:moveTo>
                  <a:lnTo>
                    <a:pt x="1" y="0"/>
                  </a:lnTo>
                  <a:cubicBezTo>
                    <a:pt x="232" y="485"/>
                    <a:pt x="429" y="946"/>
                    <a:pt x="665" y="1385"/>
                  </a:cubicBezTo>
                  <a:cubicBezTo>
                    <a:pt x="768" y="1578"/>
                    <a:pt x="954" y="1721"/>
                    <a:pt x="1104" y="1889"/>
                  </a:cubicBezTo>
                  <a:cubicBezTo>
                    <a:pt x="1011" y="1414"/>
                    <a:pt x="868" y="989"/>
                    <a:pt x="686" y="582"/>
                  </a:cubicBezTo>
                  <a:cubicBezTo>
                    <a:pt x="554" y="297"/>
                    <a:pt x="336" y="82"/>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2"/>
            <p:cNvSpPr/>
            <p:nvPr/>
          </p:nvSpPr>
          <p:spPr>
            <a:xfrm>
              <a:off x="4562625" y="2972825"/>
              <a:ext cx="34850" cy="59650"/>
            </a:xfrm>
            <a:custGeom>
              <a:rect b="b" l="l" r="r" t="t"/>
              <a:pathLst>
                <a:path extrusionOk="0" h="2386" w="1394">
                  <a:moveTo>
                    <a:pt x="126" y="0"/>
                  </a:moveTo>
                  <a:lnTo>
                    <a:pt x="126" y="0"/>
                  </a:lnTo>
                  <a:cubicBezTo>
                    <a:pt x="1" y="1561"/>
                    <a:pt x="426" y="2333"/>
                    <a:pt x="1394" y="2386"/>
                  </a:cubicBezTo>
                  <a:cubicBezTo>
                    <a:pt x="1044" y="2329"/>
                    <a:pt x="780" y="2111"/>
                    <a:pt x="630" y="1800"/>
                  </a:cubicBezTo>
                  <a:cubicBezTo>
                    <a:pt x="469" y="1469"/>
                    <a:pt x="365" y="1104"/>
                    <a:pt x="266" y="747"/>
                  </a:cubicBezTo>
                  <a:cubicBezTo>
                    <a:pt x="194" y="504"/>
                    <a:pt x="172" y="251"/>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2"/>
            <p:cNvSpPr/>
            <p:nvPr/>
          </p:nvSpPr>
          <p:spPr>
            <a:xfrm>
              <a:off x="4312475" y="2786850"/>
              <a:ext cx="72450" cy="15625"/>
            </a:xfrm>
            <a:custGeom>
              <a:rect b="b" l="l" r="r" t="t"/>
              <a:pathLst>
                <a:path extrusionOk="0" h="625" w="2898">
                  <a:moveTo>
                    <a:pt x="0" y="1"/>
                  </a:moveTo>
                  <a:lnTo>
                    <a:pt x="0" y="1"/>
                  </a:lnTo>
                  <a:cubicBezTo>
                    <a:pt x="72" y="61"/>
                    <a:pt x="147" y="126"/>
                    <a:pt x="222" y="190"/>
                  </a:cubicBezTo>
                  <a:cubicBezTo>
                    <a:pt x="397" y="218"/>
                    <a:pt x="572" y="236"/>
                    <a:pt x="743" y="272"/>
                  </a:cubicBezTo>
                  <a:cubicBezTo>
                    <a:pt x="1247" y="375"/>
                    <a:pt x="1750" y="497"/>
                    <a:pt x="2258" y="589"/>
                  </a:cubicBezTo>
                  <a:cubicBezTo>
                    <a:pt x="2345" y="606"/>
                    <a:pt x="2436" y="625"/>
                    <a:pt x="2532" y="625"/>
                  </a:cubicBezTo>
                  <a:cubicBezTo>
                    <a:pt x="2649" y="625"/>
                    <a:pt x="2771" y="596"/>
                    <a:pt x="2897" y="500"/>
                  </a:cubicBezTo>
                  <a:cubicBezTo>
                    <a:pt x="2218" y="368"/>
                    <a:pt x="1604" y="240"/>
                    <a:pt x="982" y="129"/>
                  </a:cubicBezTo>
                  <a:cubicBezTo>
                    <a:pt x="657" y="72"/>
                    <a:pt x="329" y="43"/>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2"/>
            <p:cNvSpPr/>
            <p:nvPr/>
          </p:nvSpPr>
          <p:spPr>
            <a:xfrm>
              <a:off x="4585675" y="2843700"/>
              <a:ext cx="51600" cy="16600"/>
            </a:xfrm>
            <a:custGeom>
              <a:rect b="b" l="l" r="r" t="t"/>
              <a:pathLst>
                <a:path extrusionOk="0" h="664" w="2064">
                  <a:moveTo>
                    <a:pt x="1777" y="0"/>
                  </a:moveTo>
                  <a:cubicBezTo>
                    <a:pt x="1765" y="0"/>
                    <a:pt x="1752" y="1"/>
                    <a:pt x="1740" y="1"/>
                  </a:cubicBezTo>
                  <a:cubicBezTo>
                    <a:pt x="1929" y="98"/>
                    <a:pt x="1900" y="234"/>
                    <a:pt x="1740" y="291"/>
                  </a:cubicBezTo>
                  <a:cubicBezTo>
                    <a:pt x="1521" y="369"/>
                    <a:pt x="1282" y="412"/>
                    <a:pt x="1047" y="426"/>
                  </a:cubicBezTo>
                  <a:cubicBezTo>
                    <a:pt x="900" y="436"/>
                    <a:pt x="753" y="438"/>
                    <a:pt x="605" y="438"/>
                  </a:cubicBezTo>
                  <a:cubicBezTo>
                    <a:pt x="404" y="438"/>
                    <a:pt x="202" y="433"/>
                    <a:pt x="0" y="433"/>
                  </a:cubicBezTo>
                  <a:cubicBezTo>
                    <a:pt x="330" y="591"/>
                    <a:pt x="663" y="663"/>
                    <a:pt x="996" y="663"/>
                  </a:cubicBezTo>
                  <a:cubicBezTo>
                    <a:pt x="1269" y="663"/>
                    <a:pt x="1543" y="614"/>
                    <a:pt x="1815" y="522"/>
                  </a:cubicBezTo>
                  <a:cubicBezTo>
                    <a:pt x="1918" y="487"/>
                    <a:pt x="2036" y="337"/>
                    <a:pt x="2047" y="230"/>
                  </a:cubicBezTo>
                  <a:cubicBezTo>
                    <a:pt x="2064" y="61"/>
                    <a:pt x="1930" y="0"/>
                    <a:pt x="177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2"/>
            <p:cNvSpPr/>
            <p:nvPr/>
          </p:nvSpPr>
          <p:spPr>
            <a:xfrm>
              <a:off x="4672725" y="2675975"/>
              <a:ext cx="32625" cy="61800"/>
            </a:xfrm>
            <a:custGeom>
              <a:rect b="b" l="l" r="r" t="t"/>
              <a:pathLst>
                <a:path extrusionOk="0" h="2472" w="1305">
                  <a:moveTo>
                    <a:pt x="1" y="0"/>
                  </a:moveTo>
                  <a:lnTo>
                    <a:pt x="1" y="0"/>
                  </a:lnTo>
                  <a:cubicBezTo>
                    <a:pt x="286" y="339"/>
                    <a:pt x="518" y="554"/>
                    <a:pt x="679" y="814"/>
                  </a:cubicBezTo>
                  <a:cubicBezTo>
                    <a:pt x="829" y="1060"/>
                    <a:pt x="925" y="1350"/>
                    <a:pt x="1014" y="1629"/>
                  </a:cubicBezTo>
                  <a:cubicBezTo>
                    <a:pt x="1104" y="1904"/>
                    <a:pt x="1151" y="2189"/>
                    <a:pt x="1215" y="2471"/>
                  </a:cubicBezTo>
                  <a:cubicBezTo>
                    <a:pt x="1304" y="1457"/>
                    <a:pt x="968" y="6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2"/>
            <p:cNvSpPr/>
            <p:nvPr/>
          </p:nvSpPr>
          <p:spPr>
            <a:xfrm>
              <a:off x="4547200" y="3025075"/>
              <a:ext cx="25200" cy="30950"/>
            </a:xfrm>
            <a:custGeom>
              <a:rect b="b" l="l" r="r" t="t"/>
              <a:pathLst>
                <a:path extrusionOk="0" h="1238" w="1008">
                  <a:moveTo>
                    <a:pt x="654" y="0"/>
                  </a:moveTo>
                  <a:lnTo>
                    <a:pt x="654" y="0"/>
                  </a:lnTo>
                  <a:cubicBezTo>
                    <a:pt x="636" y="346"/>
                    <a:pt x="918" y="681"/>
                    <a:pt x="558" y="1046"/>
                  </a:cubicBezTo>
                  <a:cubicBezTo>
                    <a:pt x="361" y="874"/>
                    <a:pt x="182" y="717"/>
                    <a:pt x="1" y="561"/>
                  </a:cubicBezTo>
                  <a:lnTo>
                    <a:pt x="1" y="561"/>
                  </a:lnTo>
                  <a:cubicBezTo>
                    <a:pt x="79" y="796"/>
                    <a:pt x="193" y="1007"/>
                    <a:pt x="368" y="1143"/>
                  </a:cubicBezTo>
                  <a:cubicBezTo>
                    <a:pt x="450" y="1207"/>
                    <a:pt x="533" y="1237"/>
                    <a:pt x="608" y="1237"/>
                  </a:cubicBezTo>
                  <a:cubicBezTo>
                    <a:pt x="762" y="1237"/>
                    <a:pt x="889" y="1113"/>
                    <a:pt x="932" y="900"/>
                  </a:cubicBezTo>
                  <a:cubicBezTo>
                    <a:pt x="1008" y="549"/>
                    <a:pt x="914" y="246"/>
                    <a:pt x="6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2"/>
            <p:cNvSpPr/>
            <p:nvPr/>
          </p:nvSpPr>
          <p:spPr>
            <a:xfrm>
              <a:off x="4221600" y="2859950"/>
              <a:ext cx="45550" cy="27625"/>
            </a:xfrm>
            <a:custGeom>
              <a:rect b="b" l="l" r="r" t="t"/>
              <a:pathLst>
                <a:path extrusionOk="0" h="1105" w="1822">
                  <a:moveTo>
                    <a:pt x="959" y="33"/>
                  </a:moveTo>
                  <a:cubicBezTo>
                    <a:pt x="794" y="33"/>
                    <a:pt x="630" y="41"/>
                    <a:pt x="468" y="62"/>
                  </a:cubicBezTo>
                  <a:cubicBezTo>
                    <a:pt x="297" y="83"/>
                    <a:pt x="53" y="301"/>
                    <a:pt x="28" y="462"/>
                  </a:cubicBezTo>
                  <a:cubicBezTo>
                    <a:pt x="0" y="619"/>
                    <a:pt x="185" y="833"/>
                    <a:pt x="318" y="987"/>
                  </a:cubicBezTo>
                  <a:cubicBezTo>
                    <a:pt x="374" y="1057"/>
                    <a:pt x="513" y="1062"/>
                    <a:pt x="619" y="1088"/>
                  </a:cubicBezTo>
                  <a:lnTo>
                    <a:pt x="619" y="1088"/>
                  </a:lnTo>
                  <a:cubicBezTo>
                    <a:pt x="466" y="890"/>
                    <a:pt x="314" y="689"/>
                    <a:pt x="157" y="484"/>
                  </a:cubicBezTo>
                  <a:cubicBezTo>
                    <a:pt x="675" y="1"/>
                    <a:pt x="1293" y="248"/>
                    <a:pt x="1821" y="80"/>
                  </a:cubicBezTo>
                  <a:cubicBezTo>
                    <a:pt x="1534" y="57"/>
                    <a:pt x="1245" y="33"/>
                    <a:pt x="959" y="33"/>
                  </a:cubicBezTo>
                  <a:close/>
                  <a:moveTo>
                    <a:pt x="619" y="1088"/>
                  </a:moveTo>
                  <a:lnTo>
                    <a:pt x="619" y="1088"/>
                  </a:lnTo>
                  <a:cubicBezTo>
                    <a:pt x="623" y="1094"/>
                    <a:pt x="627" y="1099"/>
                    <a:pt x="632" y="1105"/>
                  </a:cubicBezTo>
                  <a:lnTo>
                    <a:pt x="639" y="1094"/>
                  </a:lnTo>
                  <a:cubicBezTo>
                    <a:pt x="633" y="1092"/>
                    <a:pt x="626" y="1090"/>
                    <a:pt x="619" y="108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2"/>
            <p:cNvSpPr/>
            <p:nvPr/>
          </p:nvSpPr>
          <p:spPr>
            <a:xfrm>
              <a:off x="4529325" y="2812025"/>
              <a:ext cx="49675" cy="10225"/>
            </a:xfrm>
            <a:custGeom>
              <a:rect b="b" l="l" r="r" t="t"/>
              <a:pathLst>
                <a:path extrusionOk="0" h="409" w="1987">
                  <a:moveTo>
                    <a:pt x="1987" y="1"/>
                  </a:moveTo>
                  <a:cubicBezTo>
                    <a:pt x="1380" y="68"/>
                    <a:pt x="680" y="147"/>
                    <a:pt x="1" y="225"/>
                  </a:cubicBezTo>
                  <a:cubicBezTo>
                    <a:pt x="261" y="349"/>
                    <a:pt x="547" y="408"/>
                    <a:pt x="827" y="408"/>
                  </a:cubicBezTo>
                  <a:cubicBezTo>
                    <a:pt x="1265" y="408"/>
                    <a:pt x="1690" y="264"/>
                    <a:pt x="19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2"/>
            <p:cNvSpPr/>
            <p:nvPr/>
          </p:nvSpPr>
          <p:spPr>
            <a:xfrm>
              <a:off x="4311675" y="2986225"/>
              <a:ext cx="21900" cy="37650"/>
            </a:xfrm>
            <a:custGeom>
              <a:rect b="b" l="l" r="r" t="t"/>
              <a:pathLst>
                <a:path extrusionOk="0" h="1506" w="876">
                  <a:moveTo>
                    <a:pt x="875" y="0"/>
                  </a:moveTo>
                  <a:lnTo>
                    <a:pt x="875" y="0"/>
                  </a:lnTo>
                  <a:cubicBezTo>
                    <a:pt x="268" y="250"/>
                    <a:pt x="0" y="646"/>
                    <a:pt x="22" y="1221"/>
                  </a:cubicBezTo>
                  <a:cubicBezTo>
                    <a:pt x="28" y="1405"/>
                    <a:pt x="123" y="1505"/>
                    <a:pt x="319" y="1505"/>
                  </a:cubicBezTo>
                  <a:cubicBezTo>
                    <a:pt x="352" y="1505"/>
                    <a:pt x="387" y="1502"/>
                    <a:pt x="425" y="1497"/>
                  </a:cubicBezTo>
                  <a:cubicBezTo>
                    <a:pt x="89" y="879"/>
                    <a:pt x="693" y="550"/>
                    <a:pt x="8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2"/>
            <p:cNvSpPr/>
            <p:nvPr/>
          </p:nvSpPr>
          <p:spPr>
            <a:xfrm>
              <a:off x="4510850" y="3019525"/>
              <a:ext cx="28675" cy="34650"/>
            </a:xfrm>
            <a:custGeom>
              <a:rect b="b" l="l" r="r" t="t"/>
              <a:pathLst>
                <a:path extrusionOk="0" h="1386" w="1147">
                  <a:moveTo>
                    <a:pt x="1036" y="0"/>
                  </a:moveTo>
                  <a:cubicBezTo>
                    <a:pt x="993" y="3"/>
                    <a:pt x="951" y="3"/>
                    <a:pt x="908" y="8"/>
                  </a:cubicBezTo>
                  <a:cubicBezTo>
                    <a:pt x="915" y="143"/>
                    <a:pt x="929" y="282"/>
                    <a:pt x="926" y="418"/>
                  </a:cubicBezTo>
                  <a:cubicBezTo>
                    <a:pt x="922" y="693"/>
                    <a:pt x="983" y="1043"/>
                    <a:pt x="672" y="1143"/>
                  </a:cubicBezTo>
                  <a:cubicBezTo>
                    <a:pt x="643" y="1153"/>
                    <a:pt x="612" y="1157"/>
                    <a:pt x="580" y="1157"/>
                  </a:cubicBezTo>
                  <a:cubicBezTo>
                    <a:pt x="404" y="1157"/>
                    <a:pt x="188" y="1034"/>
                    <a:pt x="1" y="982"/>
                  </a:cubicBezTo>
                  <a:lnTo>
                    <a:pt x="1" y="982"/>
                  </a:lnTo>
                  <a:cubicBezTo>
                    <a:pt x="135" y="1184"/>
                    <a:pt x="305" y="1386"/>
                    <a:pt x="560" y="1386"/>
                  </a:cubicBezTo>
                  <a:cubicBezTo>
                    <a:pt x="617" y="1386"/>
                    <a:pt x="678" y="1376"/>
                    <a:pt x="743" y="1353"/>
                  </a:cubicBezTo>
                  <a:cubicBezTo>
                    <a:pt x="1069" y="1243"/>
                    <a:pt x="1147" y="933"/>
                    <a:pt x="1133" y="618"/>
                  </a:cubicBezTo>
                  <a:cubicBezTo>
                    <a:pt x="1122" y="411"/>
                    <a:pt x="1069" y="207"/>
                    <a:pt x="10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2"/>
            <p:cNvSpPr/>
            <p:nvPr/>
          </p:nvSpPr>
          <p:spPr>
            <a:xfrm>
              <a:off x="4629175" y="2814800"/>
              <a:ext cx="45800" cy="28950"/>
            </a:xfrm>
            <a:custGeom>
              <a:rect b="b" l="l" r="r" t="t"/>
              <a:pathLst>
                <a:path extrusionOk="0" h="1158" w="1832">
                  <a:moveTo>
                    <a:pt x="1832" y="0"/>
                  </a:moveTo>
                  <a:cubicBezTo>
                    <a:pt x="1599" y="193"/>
                    <a:pt x="1436" y="393"/>
                    <a:pt x="1225" y="496"/>
                  </a:cubicBezTo>
                  <a:cubicBezTo>
                    <a:pt x="874" y="668"/>
                    <a:pt x="496" y="768"/>
                    <a:pt x="139" y="918"/>
                  </a:cubicBezTo>
                  <a:cubicBezTo>
                    <a:pt x="71" y="946"/>
                    <a:pt x="46" y="1075"/>
                    <a:pt x="0" y="1157"/>
                  </a:cubicBezTo>
                  <a:cubicBezTo>
                    <a:pt x="210" y="1072"/>
                    <a:pt x="417" y="982"/>
                    <a:pt x="632" y="900"/>
                  </a:cubicBezTo>
                  <a:cubicBezTo>
                    <a:pt x="946" y="778"/>
                    <a:pt x="1264" y="668"/>
                    <a:pt x="1581" y="550"/>
                  </a:cubicBezTo>
                  <a:lnTo>
                    <a:pt x="1578" y="547"/>
                  </a:lnTo>
                  <a:cubicBezTo>
                    <a:pt x="1660" y="371"/>
                    <a:pt x="1743" y="193"/>
                    <a:pt x="18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2"/>
            <p:cNvSpPr/>
            <p:nvPr/>
          </p:nvSpPr>
          <p:spPr>
            <a:xfrm>
              <a:off x="4445225" y="2956050"/>
              <a:ext cx="13950" cy="42500"/>
            </a:xfrm>
            <a:custGeom>
              <a:rect b="b" l="l" r="r" t="t"/>
              <a:pathLst>
                <a:path extrusionOk="0" h="1700" w="558">
                  <a:moveTo>
                    <a:pt x="223" y="0"/>
                  </a:moveTo>
                  <a:lnTo>
                    <a:pt x="223" y="0"/>
                  </a:lnTo>
                  <a:cubicBezTo>
                    <a:pt x="151" y="557"/>
                    <a:pt x="76" y="1133"/>
                    <a:pt x="1" y="1700"/>
                  </a:cubicBezTo>
                  <a:cubicBezTo>
                    <a:pt x="480" y="1182"/>
                    <a:pt x="558" y="557"/>
                    <a:pt x="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2"/>
            <p:cNvSpPr/>
            <p:nvPr/>
          </p:nvSpPr>
          <p:spPr>
            <a:xfrm>
              <a:off x="4397825" y="2650175"/>
              <a:ext cx="27700" cy="42775"/>
            </a:xfrm>
            <a:custGeom>
              <a:rect b="b" l="l" r="r" t="t"/>
              <a:pathLst>
                <a:path extrusionOk="0" h="1711" w="1108">
                  <a:moveTo>
                    <a:pt x="1" y="0"/>
                  </a:moveTo>
                  <a:lnTo>
                    <a:pt x="1" y="0"/>
                  </a:lnTo>
                  <a:cubicBezTo>
                    <a:pt x="158" y="757"/>
                    <a:pt x="619" y="1443"/>
                    <a:pt x="1107" y="1711"/>
                  </a:cubicBezTo>
                  <a:cubicBezTo>
                    <a:pt x="729" y="1125"/>
                    <a:pt x="365" y="561"/>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2"/>
            <p:cNvSpPr/>
            <p:nvPr/>
          </p:nvSpPr>
          <p:spPr>
            <a:xfrm>
              <a:off x="4652625" y="2826675"/>
              <a:ext cx="41275" cy="23450"/>
            </a:xfrm>
            <a:custGeom>
              <a:rect b="b" l="l" r="r" t="t"/>
              <a:pathLst>
                <a:path extrusionOk="0" h="938" w="1651">
                  <a:moveTo>
                    <a:pt x="1132" y="54"/>
                  </a:moveTo>
                  <a:cubicBezTo>
                    <a:pt x="1126" y="54"/>
                    <a:pt x="1120" y="54"/>
                    <a:pt x="1115" y="54"/>
                  </a:cubicBezTo>
                  <a:cubicBezTo>
                    <a:pt x="958" y="57"/>
                    <a:pt x="798" y="68"/>
                    <a:pt x="640" y="72"/>
                  </a:cubicBezTo>
                  <a:lnTo>
                    <a:pt x="643" y="75"/>
                  </a:lnTo>
                  <a:cubicBezTo>
                    <a:pt x="908" y="183"/>
                    <a:pt x="1297" y="0"/>
                    <a:pt x="1458" y="483"/>
                  </a:cubicBezTo>
                  <a:cubicBezTo>
                    <a:pt x="1212" y="586"/>
                    <a:pt x="986" y="700"/>
                    <a:pt x="747" y="775"/>
                  </a:cubicBezTo>
                  <a:cubicBezTo>
                    <a:pt x="505" y="847"/>
                    <a:pt x="251" y="879"/>
                    <a:pt x="1" y="933"/>
                  </a:cubicBezTo>
                  <a:cubicBezTo>
                    <a:pt x="66" y="936"/>
                    <a:pt x="130" y="937"/>
                    <a:pt x="195" y="937"/>
                  </a:cubicBezTo>
                  <a:cubicBezTo>
                    <a:pt x="551" y="937"/>
                    <a:pt x="897" y="889"/>
                    <a:pt x="1233" y="807"/>
                  </a:cubicBezTo>
                  <a:cubicBezTo>
                    <a:pt x="1447" y="758"/>
                    <a:pt x="1650" y="615"/>
                    <a:pt x="1579" y="336"/>
                  </a:cubicBezTo>
                  <a:cubicBezTo>
                    <a:pt x="1523" y="117"/>
                    <a:pt x="1339" y="54"/>
                    <a:pt x="1132" y="5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2"/>
            <p:cNvSpPr/>
            <p:nvPr/>
          </p:nvSpPr>
          <p:spPr>
            <a:xfrm>
              <a:off x="4428825" y="3011400"/>
              <a:ext cx="14200" cy="25725"/>
            </a:xfrm>
            <a:custGeom>
              <a:rect b="b" l="l" r="r" t="t"/>
              <a:pathLst>
                <a:path extrusionOk="0" h="1029" w="568">
                  <a:moveTo>
                    <a:pt x="393" y="0"/>
                  </a:moveTo>
                  <a:cubicBezTo>
                    <a:pt x="121" y="165"/>
                    <a:pt x="0" y="521"/>
                    <a:pt x="121" y="808"/>
                  </a:cubicBezTo>
                  <a:cubicBezTo>
                    <a:pt x="179" y="946"/>
                    <a:pt x="255" y="1028"/>
                    <a:pt x="356" y="1028"/>
                  </a:cubicBezTo>
                  <a:cubicBezTo>
                    <a:pt x="417" y="1028"/>
                    <a:pt x="487" y="998"/>
                    <a:pt x="567" y="933"/>
                  </a:cubicBezTo>
                  <a:cubicBezTo>
                    <a:pt x="507" y="615"/>
                    <a:pt x="450" y="307"/>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2"/>
            <p:cNvSpPr/>
            <p:nvPr/>
          </p:nvSpPr>
          <p:spPr>
            <a:xfrm>
              <a:off x="4451125" y="2614325"/>
              <a:ext cx="18850" cy="32575"/>
            </a:xfrm>
            <a:custGeom>
              <a:rect b="b" l="l" r="r" t="t"/>
              <a:pathLst>
                <a:path extrusionOk="0" h="1303" w="754">
                  <a:moveTo>
                    <a:pt x="393" y="0"/>
                  </a:moveTo>
                  <a:cubicBezTo>
                    <a:pt x="275" y="0"/>
                    <a:pt x="193" y="88"/>
                    <a:pt x="129" y="262"/>
                  </a:cubicBezTo>
                  <a:cubicBezTo>
                    <a:pt x="0" y="605"/>
                    <a:pt x="22" y="959"/>
                    <a:pt x="165" y="1302"/>
                  </a:cubicBezTo>
                  <a:cubicBezTo>
                    <a:pt x="244" y="1041"/>
                    <a:pt x="247" y="780"/>
                    <a:pt x="269" y="520"/>
                  </a:cubicBezTo>
                  <a:cubicBezTo>
                    <a:pt x="286" y="295"/>
                    <a:pt x="366" y="138"/>
                    <a:pt x="572" y="138"/>
                  </a:cubicBezTo>
                  <a:cubicBezTo>
                    <a:pt x="624" y="138"/>
                    <a:pt x="684" y="148"/>
                    <a:pt x="754" y="170"/>
                  </a:cubicBezTo>
                  <a:cubicBezTo>
                    <a:pt x="604" y="57"/>
                    <a:pt x="487" y="0"/>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2"/>
            <p:cNvSpPr/>
            <p:nvPr/>
          </p:nvSpPr>
          <p:spPr>
            <a:xfrm>
              <a:off x="4594975" y="2965075"/>
              <a:ext cx="36450" cy="22925"/>
            </a:xfrm>
            <a:custGeom>
              <a:rect b="b" l="l" r="r" t="t"/>
              <a:pathLst>
                <a:path extrusionOk="0" h="917" w="1458">
                  <a:moveTo>
                    <a:pt x="0" y="0"/>
                  </a:moveTo>
                  <a:cubicBezTo>
                    <a:pt x="295" y="624"/>
                    <a:pt x="590" y="917"/>
                    <a:pt x="995" y="917"/>
                  </a:cubicBezTo>
                  <a:cubicBezTo>
                    <a:pt x="1135" y="917"/>
                    <a:pt x="1287" y="882"/>
                    <a:pt x="1457" y="814"/>
                  </a:cubicBezTo>
                  <a:cubicBezTo>
                    <a:pt x="764" y="789"/>
                    <a:pt x="368" y="421"/>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2"/>
            <p:cNvSpPr/>
            <p:nvPr/>
          </p:nvSpPr>
          <p:spPr>
            <a:xfrm>
              <a:off x="4405425" y="2836500"/>
              <a:ext cx="31350" cy="22425"/>
            </a:xfrm>
            <a:custGeom>
              <a:rect b="b" l="l" r="r" t="t"/>
              <a:pathLst>
                <a:path extrusionOk="0" h="897" w="1254">
                  <a:moveTo>
                    <a:pt x="1253" y="0"/>
                  </a:moveTo>
                  <a:cubicBezTo>
                    <a:pt x="1060" y="143"/>
                    <a:pt x="868" y="286"/>
                    <a:pt x="671" y="425"/>
                  </a:cubicBezTo>
                  <a:cubicBezTo>
                    <a:pt x="475" y="564"/>
                    <a:pt x="282" y="700"/>
                    <a:pt x="0" y="896"/>
                  </a:cubicBezTo>
                  <a:cubicBezTo>
                    <a:pt x="653" y="775"/>
                    <a:pt x="790" y="682"/>
                    <a:pt x="12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2"/>
            <p:cNvSpPr/>
            <p:nvPr/>
          </p:nvSpPr>
          <p:spPr>
            <a:xfrm>
              <a:off x="4407550" y="2795025"/>
              <a:ext cx="19850" cy="13150"/>
            </a:xfrm>
            <a:custGeom>
              <a:rect b="b" l="l" r="r" t="t"/>
              <a:pathLst>
                <a:path extrusionOk="0" h="526" w="794">
                  <a:moveTo>
                    <a:pt x="614" y="1"/>
                  </a:moveTo>
                  <a:cubicBezTo>
                    <a:pt x="559" y="1"/>
                    <a:pt x="495" y="15"/>
                    <a:pt x="454" y="38"/>
                  </a:cubicBezTo>
                  <a:cubicBezTo>
                    <a:pt x="319" y="109"/>
                    <a:pt x="201" y="213"/>
                    <a:pt x="1" y="359"/>
                  </a:cubicBezTo>
                  <a:cubicBezTo>
                    <a:pt x="225" y="471"/>
                    <a:pt x="389" y="525"/>
                    <a:pt x="509" y="525"/>
                  </a:cubicBezTo>
                  <a:cubicBezTo>
                    <a:pt x="656" y="525"/>
                    <a:pt x="735" y="444"/>
                    <a:pt x="772" y="288"/>
                  </a:cubicBezTo>
                  <a:cubicBezTo>
                    <a:pt x="794" y="206"/>
                    <a:pt x="769" y="74"/>
                    <a:pt x="711" y="27"/>
                  </a:cubicBezTo>
                  <a:cubicBezTo>
                    <a:pt x="692" y="8"/>
                    <a:pt x="655" y="1"/>
                    <a:pt x="61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2"/>
            <p:cNvSpPr/>
            <p:nvPr/>
          </p:nvSpPr>
          <p:spPr>
            <a:xfrm>
              <a:off x="4608075" y="2997625"/>
              <a:ext cx="21375" cy="15150"/>
            </a:xfrm>
            <a:custGeom>
              <a:rect b="b" l="l" r="r" t="t"/>
              <a:pathLst>
                <a:path extrusionOk="0" h="606" w="855">
                  <a:moveTo>
                    <a:pt x="8" y="1"/>
                  </a:moveTo>
                  <a:cubicBezTo>
                    <a:pt x="1" y="319"/>
                    <a:pt x="162" y="501"/>
                    <a:pt x="419" y="579"/>
                  </a:cubicBezTo>
                  <a:cubicBezTo>
                    <a:pt x="475" y="596"/>
                    <a:pt x="531" y="606"/>
                    <a:pt x="584" y="606"/>
                  </a:cubicBezTo>
                  <a:cubicBezTo>
                    <a:pt x="704" y="606"/>
                    <a:pt x="807" y="556"/>
                    <a:pt x="854" y="423"/>
                  </a:cubicBezTo>
                  <a:cubicBezTo>
                    <a:pt x="561" y="276"/>
                    <a:pt x="308" y="151"/>
                    <a:pt x="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2"/>
            <p:cNvSpPr/>
            <p:nvPr/>
          </p:nvSpPr>
          <p:spPr>
            <a:xfrm>
              <a:off x="4499775" y="2988000"/>
              <a:ext cx="8975" cy="39775"/>
            </a:xfrm>
            <a:custGeom>
              <a:rect b="b" l="l" r="r" t="t"/>
              <a:pathLst>
                <a:path extrusionOk="0" h="1591" w="359">
                  <a:moveTo>
                    <a:pt x="358" y="0"/>
                  </a:moveTo>
                  <a:cubicBezTo>
                    <a:pt x="162" y="526"/>
                    <a:pt x="1" y="1047"/>
                    <a:pt x="187" y="1590"/>
                  </a:cubicBezTo>
                  <a:cubicBezTo>
                    <a:pt x="248" y="1050"/>
                    <a:pt x="301" y="526"/>
                    <a:pt x="35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2"/>
            <p:cNvSpPr/>
            <p:nvPr/>
          </p:nvSpPr>
          <p:spPr>
            <a:xfrm>
              <a:off x="4619075" y="3035675"/>
              <a:ext cx="21625" cy="26900"/>
            </a:xfrm>
            <a:custGeom>
              <a:rect b="b" l="l" r="r" t="t"/>
              <a:pathLst>
                <a:path extrusionOk="0" h="1076" w="865">
                  <a:moveTo>
                    <a:pt x="861" y="0"/>
                  </a:moveTo>
                  <a:lnTo>
                    <a:pt x="861" y="0"/>
                  </a:lnTo>
                  <a:cubicBezTo>
                    <a:pt x="589" y="376"/>
                    <a:pt x="78" y="562"/>
                    <a:pt x="0" y="1076"/>
                  </a:cubicBezTo>
                  <a:cubicBezTo>
                    <a:pt x="239" y="676"/>
                    <a:pt x="864" y="593"/>
                    <a:pt x="8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2"/>
            <p:cNvSpPr/>
            <p:nvPr/>
          </p:nvSpPr>
          <p:spPr>
            <a:xfrm>
              <a:off x="4613100" y="2941050"/>
              <a:ext cx="24925" cy="30650"/>
            </a:xfrm>
            <a:custGeom>
              <a:rect b="b" l="l" r="r" t="t"/>
              <a:pathLst>
                <a:path extrusionOk="0" h="1226" w="997">
                  <a:moveTo>
                    <a:pt x="0" y="0"/>
                  </a:moveTo>
                  <a:lnTo>
                    <a:pt x="0" y="0"/>
                  </a:lnTo>
                  <a:cubicBezTo>
                    <a:pt x="357" y="439"/>
                    <a:pt x="657" y="807"/>
                    <a:pt x="996" y="1225"/>
                  </a:cubicBezTo>
                  <a:cubicBezTo>
                    <a:pt x="882" y="640"/>
                    <a:pt x="564" y="28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2"/>
            <p:cNvSpPr/>
            <p:nvPr/>
          </p:nvSpPr>
          <p:spPr>
            <a:xfrm>
              <a:off x="4405950" y="2981850"/>
              <a:ext cx="29650" cy="13400"/>
            </a:xfrm>
            <a:custGeom>
              <a:rect b="b" l="l" r="r" t="t"/>
              <a:pathLst>
                <a:path extrusionOk="0" h="536" w="1186">
                  <a:moveTo>
                    <a:pt x="1" y="0"/>
                  </a:moveTo>
                  <a:cubicBezTo>
                    <a:pt x="126" y="432"/>
                    <a:pt x="187" y="500"/>
                    <a:pt x="447" y="529"/>
                  </a:cubicBezTo>
                  <a:cubicBezTo>
                    <a:pt x="484" y="533"/>
                    <a:pt x="519" y="535"/>
                    <a:pt x="552" y="535"/>
                  </a:cubicBezTo>
                  <a:cubicBezTo>
                    <a:pt x="809" y="535"/>
                    <a:pt x="971" y="408"/>
                    <a:pt x="1186" y="50"/>
                  </a:cubicBezTo>
                  <a:lnTo>
                    <a:pt x="1186" y="50"/>
                  </a:lnTo>
                  <a:cubicBezTo>
                    <a:pt x="864" y="299"/>
                    <a:pt x="669" y="425"/>
                    <a:pt x="507" y="425"/>
                  </a:cubicBezTo>
                  <a:cubicBezTo>
                    <a:pt x="337" y="425"/>
                    <a:pt x="204" y="28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2"/>
            <p:cNvSpPr/>
            <p:nvPr/>
          </p:nvSpPr>
          <p:spPr>
            <a:xfrm>
              <a:off x="4429525" y="2885950"/>
              <a:ext cx="10025" cy="29750"/>
            </a:xfrm>
            <a:custGeom>
              <a:rect b="b" l="l" r="r" t="t"/>
              <a:pathLst>
                <a:path extrusionOk="0" h="1190" w="401">
                  <a:moveTo>
                    <a:pt x="204" y="1"/>
                  </a:moveTo>
                  <a:cubicBezTo>
                    <a:pt x="139" y="362"/>
                    <a:pt x="68" y="790"/>
                    <a:pt x="0" y="1189"/>
                  </a:cubicBezTo>
                  <a:cubicBezTo>
                    <a:pt x="372" y="622"/>
                    <a:pt x="401" y="411"/>
                    <a:pt x="2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2"/>
            <p:cNvSpPr/>
            <p:nvPr/>
          </p:nvSpPr>
          <p:spPr>
            <a:xfrm>
              <a:off x="4562375" y="2933275"/>
              <a:ext cx="20625" cy="28675"/>
            </a:xfrm>
            <a:custGeom>
              <a:rect b="b" l="l" r="r" t="t"/>
              <a:pathLst>
                <a:path extrusionOk="0" h="1147" w="825">
                  <a:moveTo>
                    <a:pt x="0" y="0"/>
                  </a:moveTo>
                  <a:cubicBezTo>
                    <a:pt x="122" y="561"/>
                    <a:pt x="240" y="711"/>
                    <a:pt x="825" y="1147"/>
                  </a:cubicBezTo>
                  <a:cubicBezTo>
                    <a:pt x="493" y="689"/>
                    <a:pt x="246" y="34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2"/>
            <p:cNvSpPr/>
            <p:nvPr/>
          </p:nvSpPr>
          <p:spPr>
            <a:xfrm>
              <a:off x="4415325" y="3012025"/>
              <a:ext cx="9575" cy="27325"/>
            </a:xfrm>
            <a:custGeom>
              <a:rect b="b" l="l" r="r" t="t"/>
              <a:pathLst>
                <a:path extrusionOk="0" h="1093" w="383">
                  <a:moveTo>
                    <a:pt x="382" y="0"/>
                  </a:moveTo>
                  <a:cubicBezTo>
                    <a:pt x="136" y="333"/>
                    <a:pt x="0" y="686"/>
                    <a:pt x="229" y="1093"/>
                  </a:cubicBezTo>
                  <a:cubicBezTo>
                    <a:pt x="283" y="729"/>
                    <a:pt x="333" y="364"/>
                    <a:pt x="3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2"/>
            <p:cNvSpPr/>
            <p:nvPr/>
          </p:nvSpPr>
          <p:spPr>
            <a:xfrm>
              <a:off x="4232750" y="2732925"/>
              <a:ext cx="25900" cy="13225"/>
            </a:xfrm>
            <a:custGeom>
              <a:rect b="b" l="l" r="r" t="t"/>
              <a:pathLst>
                <a:path extrusionOk="0" h="529" w="1036">
                  <a:moveTo>
                    <a:pt x="1" y="0"/>
                  </a:moveTo>
                  <a:cubicBezTo>
                    <a:pt x="171" y="398"/>
                    <a:pt x="336" y="528"/>
                    <a:pt x="759" y="528"/>
                  </a:cubicBezTo>
                  <a:cubicBezTo>
                    <a:pt x="841" y="528"/>
                    <a:pt x="933" y="523"/>
                    <a:pt x="1036" y="514"/>
                  </a:cubicBezTo>
                  <a:cubicBezTo>
                    <a:pt x="725" y="361"/>
                    <a:pt x="379" y="19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2"/>
            <p:cNvSpPr/>
            <p:nvPr/>
          </p:nvSpPr>
          <p:spPr>
            <a:xfrm>
              <a:off x="4250975" y="2757750"/>
              <a:ext cx="27225" cy="11225"/>
            </a:xfrm>
            <a:custGeom>
              <a:rect b="b" l="l" r="r" t="t"/>
              <a:pathLst>
                <a:path extrusionOk="0" h="449" w="1089">
                  <a:moveTo>
                    <a:pt x="0" y="1"/>
                  </a:moveTo>
                  <a:cubicBezTo>
                    <a:pt x="158" y="316"/>
                    <a:pt x="316" y="448"/>
                    <a:pt x="600" y="448"/>
                  </a:cubicBezTo>
                  <a:cubicBezTo>
                    <a:pt x="732" y="448"/>
                    <a:pt x="890" y="420"/>
                    <a:pt x="1089" y="368"/>
                  </a:cubicBezTo>
                  <a:cubicBezTo>
                    <a:pt x="767" y="258"/>
                    <a:pt x="371" y="12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2"/>
            <p:cNvSpPr/>
            <p:nvPr/>
          </p:nvSpPr>
          <p:spPr>
            <a:xfrm>
              <a:off x="4315675" y="2755075"/>
              <a:ext cx="27350" cy="16175"/>
            </a:xfrm>
            <a:custGeom>
              <a:rect b="b" l="l" r="r" t="t"/>
              <a:pathLst>
                <a:path extrusionOk="0" h="647" w="1094">
                  <a:moveTo>
                    <a:pt x="65" y="0"/>
                  </a:moveTo>
                  <a:lnTo>
                    <a:pt x="1" y="129"/>
                  </a:lnTo>
                  <a:cubicBezTo>
                    <a:pt x="290" y="403"/>
                    <a:pt x="615" y="611"/>
                    <a:pt x="1029" y="647"/>
                  </a:cubicBezTo>
                  <a:cubicBezTo>
                    <a:pt x="1051" y="604"/>
                    <a:pt x="1072" y="564"/>
                    <a:pt x="1093" y="522"/>
                  </a:cubicBezTo>
                  <a:cubicBezTo>
                    <a:pt x="751" y="347"/>
                    <a:pt x="408" y="175"/>
                    <a:pt x="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2"/>
            <p:cNvSpPr/>
            <p:nvPr/>
          </p:nvSpPr>
          <p:spPr>
            <a:xfrm>
              <a:off x="4276400" y="2812475"/>
              <a:ext cx="37350" cy="6425"/>
            </a:xfrm>
            <a:custGeom>
              <a:rect b="b" l="l" r="r" t="t"/>
              <a:pathLst>
                <a:path extrusionOk="0" h="257" w="1494">
                  <a:moveTo>
                    <a:pt x="12" y="1"/>
                  </a:moveTo>
                  <a:lnTo>
                    <a:pt x="1" y="11"/>
                  </a:lnTo>
                  <a:cubicBezTo>
                    <a:pt x="9" y="12"/>
                    <a:pt x="18" y="13"/>
                    <a:pt x="27" y="14"/>
                  </a:cubicBezTo>
                  <a:lnTo>
                    <a:pt x="27" y="14"/>
                  </a:lnTo>
                  <a:cubicBezTo>
                    <a:pt x="22" y="10"/>
                    <a:pt x="17" y="5"/>
                    <a:pt x="12" y="1"/>
                  </a:cubicBezTo>
                  <a:close/>
                  <a:moveTo>
                    <a:pt x="27" y="14"/>
                  </a:moveTo>
                  <a:cubicBezTo>
                    <a:pt x="244" y="205"/>
                    <a:pt x="480" y="256"/>
                    <a:pt x="723" y="256"/>
                  </a:cubicBezTo>
                  <a:cubicBezTo>
                    <a:pt x="977" y="256"/>
                    <a:pt x="1238" y="201"/>
                    <a:pt x="1494" y="190"/>
                  </a:cubicBezTo>
                  <a:cubicBezTo>
                    <a:pt x="1006" y="134"/>
                    <a:pt x="514" y="74"/>
                    <a:pt x="27"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2"/>
            <p:cNvSpPr/>
            <p:nvPr/>
          </p:nvSpPr>
          <p:spPr>
            <a:xfrm>
              <a:off x="4509175" y="2914700"/>
              <a:ext cx="6250" cy="29400"/>
            </a:xfrm>
            <a:custGeom>
              <a:rect b="b" l="l" r="r" t="t"/>
              <a:pathLst>
                <a:path extrusionOk="0" h="1176" w="250">
                  <a:moveTo>
                    <a:pt x="0" y="1"/>
                  </a:moveTo>
                  <a:cubicBezTo>
                    <a:pt x="60" y="393"/>
                    <a:pt x="121" y="783"/>
                    <a:pt x="182" y="1175"/>
                  </a:cubicBezTo>
                  <a:cubicBezTo>
                    <a:pt x="207" y="1172"/>
                    <a:pt x="228" y="1172"/>
                    <a:pt x="250" y="1168"/>
                  </a:cubicBezTo>
                  <a:cubicBezTo>
                    <a:pt x="210" y="783"/>
                    <a:pt x="167" y="393"/>
                    <a:pt x="125" y="8"/>
                  </a:cubicBezTo>
                  <a:cubicBezTo>
                    <a:pt x="86" y="4"/>
                    <a:pt x="43" y="1"/>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2"/>
            <p:cNvSpPr/>
            <p:nvPr/>
          </p:nvSpPr>
          <p:spPr>
            <a:xfrm>
              <a:off x="4236150" y="2705050"/>
              <a:ext cx="30375" cy="7825"/>
            </a:xfrm>
            <a:custGeom>
              <a:rect b="b" l="l" r="r" t="t"/>
              <a:pathLst>
                <a:path extrusionOk="0" h="313" w="1215">
                  <a:moveTo>
                    <a:pt x="357" y="0"/>
                  </a:moveTo>
                  <a:cubicBezTo>
                    <a:pt x="244" y="0"/>
                    <a:pt x="126" y="15"/>
                    <a:pt x="0" y="47"/>
                  </a:cubicBezTo>
                  <a:cubicBezTo>
                    <a:pt x="443" y="144"/>
                    <a:pt x="829" y="226"/>
                    <a:pt x="1215" y="312"/>
                  </a:cubicBezTo>
                  <a:cubicBezTo>
                    <a:pt x="968" y="130"/>
                    <a:pt x="690" y="0"/>
                    <a:pt x="3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2"/>
            <p:cNvSpPr/>
            <p:nvPr/>
          </p:nvSpPr>
          <p:spPr>
            <a:xfrm>
              <a:off x="4312125" y="2633100"/>
              <a:ext cx="12800" cy="22075"/>
            </a:xfrm>
            <a:custGeom>
              <a:rect b="b" l="l" r="r" t="t"/>
              <a:pathLst>
                <a:path extrusionOk="0" h="883" w="512">
                  <a:moveTo>
                    <a:pt x="129" y="1"/>
                  </a:moveTo>
                  <a:lnTo>
                    <a:pt x="107" y="19"/>
                  </a:lnTo>
                  <a:lnTo>
                    <a:pt x="131" y="19"/>
                  </a:lnTo>
                  <a:cubicBezTo>
                    <a:pt x="130" y="13"/>
                    <a:pt x="130" y="7"/>
                    <a:pt x="129" y="1"/>
                  </a:cubicBezTo>
                  <a:close/>
                  <a:moveTo>
                    <a:pt x="131" y="19"/>
                  </a:moveTo>
                  <a:cubicBezTo>
                    <a:pt x="166" y="321"/>
                    <a:pt x="103" y="655"/>
                    <a:pt x="421" y="883"/>
                  </a:cubicBezTo>
                  <a:cubicBezTo>
                    <a:pt x="472" y="594"/>
                    <a:pt x="0" y="304"/>
                    <a:pt x="511" y="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2"/>
            <p:cNvSpPr/>
            <p:nvPr/>
          </p:nvSpPr>
          <p:spPr>
            <a:xfrm>
              <a:off x="4447025" y="2911850"/>
              <a:ext cx="8500" cy="18775"/>
            </a:xfrm>
            <a:custGeom>
              <a:rect b="b" l="l" r="r" t="t"/>
              <a:pathLst>
                <a:path extrusionOk="0" h="751" w="340">
                  <a:moveTo>
                    <a:pt x="1" y="0"/>
                  </a:moveTo>
                  <a:lnTo>
                    <a:pt x="1" y="0"/>
                  </a:lnTo>
                  <a:cubicBezTo>
                    <a:pt x="68" y="250"/>
                    <a:pt x="136" y="501"/>
                    <a:pt x="204" y="750"/>
                  </a:cubicBezTo>
                  <a:cubicBezTo>
                    <a:pt x="250" y="740"/>
                    <a:pt x="296" y="729"/>
                    <a:pt x="339" y="718"/>
                  </a:cubicBezTo>
                  <a:cubicBezTo>
                    <a:pt x="301" y="458"/>
                    <a:pt x="289" y="18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2"/>
            <p:cNvSpPr/>
            <p:nvPr/>
          </p:nvSpPr>
          <p:spPr>
            <a:xfrm>
              <a:off x="4532550" y="2662750"/>
              <a:ext cx="9675" cy="25025"/>
            </a:xfrm>
            <a:custGeom>
              <a:rect b="b" l="l" r="r" t="t"/>
              <a:pathLst>
                <a:path extrusionOk="0" h="1001" w="387">
                  <a:moveTo>
                    <a:pt x="372" y="0"/>
                  </a:moveTo>
                  <a:cubicBezTo>
                    <a:pt x="368" y="13"/>
                    <a:pt x="363" y="25"/>
                    <a:pt x="359" y="38"/>
                  </a:cubicBezTo>
                  <a:lnTo>
                    <a:pt x="359" y="38"/>
                  </a:lnTo>
                  <a:cubicBezTo>
                    <a:pt x="368" y="29"/>
                    <a:pt x="377" y="20"/>
                    <a:pt x="386" y="11"/>
                  </a:cubicBezTo>
                  <a:lnTo>
                    <a:pt x="372" y="0"/>
                  </a:lnTo>
                  <a:close/>
                  <a:moveTo>
                    <a:pt x="359" y="38"/>
                  </a:moveTo>
                  <a:lnTo>
                    <a:pt x="359" y="38"/>
                  </a:lnTo>
                  <a:cubicBezTo>
                    <a:pt x="101" y="298"/>
                    <a:pt x="1" y="627"/>
                    <a:pt x="15" y="1000"/>
                  </a:cubicBezTo>
                  <a:cubicBezTo>
                    <a:pt x="128" y="680"/>
                    <a:pt x="245" y="358"/>
                    <a:pt x="359" y="3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2"/>
            <p:cNvSpPr/>
            <p:nvPr/>
          </p:nvSpPr>
          <p:spPr>
            <a:xfrm>
              <a:off x="4544775" y="2977475"/>
              <a:ext cx="9425" cy="20625"/>
            </a:xfrm>
            <a:custGeom>
              <a:rect b="b" l="l" r="r" t="t"/>
              <a:pathLst>
                <a:path extrusionOk="0" h="825" w="377">
                  <a:moveTo>
                    <a:pt x="329" y="0"/>
                  </a:moveTo>
                  <a:lnTo>
                    <a:pt x="329" y="0"/>
                  </a:lnTo>
                  <a:cubicBezTo>
                    <a:pt x="218" y="276"/>
                    <a:pt x="129" y="504"/>
                    <a:pt x="1" y="825"/>
                  </a:cubicBezTo>
                  <a:cubicBezTo>
                    <a:pt x="319" y="575"/>
                    <a:pt x="376" y="332"/>
                    <a:pt x="3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2"/>
            <p:cNvSpPr/>
            <p:nvPr/>
          </p:nvSpPr>
          <p:spPr>
            <a:xfrm>
              <a:off x="4370150" y="2863375"/>
              <a:ext cx="16625" cy="12600"/>
            </a:xfrm>
            <a:custGeom>
              <a:rect b="b" l="l" r="r" t="t"/>
              <a:pathLst>
                <a:path extrusionOk="0" h="504" w="665">
                  <a:moveTo>
                    <a:pt x="597" y="0"/>
                  </a:moveTo>
                  <a:cubicBezTo>
                    <a:pt x="361" y="100"/>
                    <a:pt x="143" y="233"/>
                    <a:pt x="0" y="503"/>
                  </a:cubicBezTo>
                  <a:cubicBezTo>
                    <a:pt x="221" y="375"/>
                    <a:pt x="443" y="246"/>
                    <a:pt x="665" y="118"/>
                  </a:cubicBezTo>
                  <a:cubicBezTo>
                    <a:pt x="643" y="78"/>
                    <a:pt x="622" y="40"/>
                    <a:pt x="5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2"/>
            <p:cNvSpPr/>
            <p:nvPr/>
          </p:nvSpPr>
          <p:spPr>
            <a:xfrm>
              <a:off x="4459900" y="3092975"/>
              <a:ext cx="9375" cy="9875"/>
            </a:xfrm>
            <a:custGeom>
              <a:rect b="b" l="l" r="r" t="t"/>
              <a:pathLst>
                <a:path extrusionOk="0" h="395" w="375">
                  <a:moveTo>
                    <a:pt x="140" y="1"/>
                  </a:moveTo>
                  <a:cubicBezTo>
                    <a:pt x="93" y="1"/>
                    <a:pt x="0" y="120"/>
                    <a:pt x="14" y="155"/>
                  </a:cubicBezTo>
                  <a:cubicBezTo>
                    <a:pt x="43" y="230"/>
                    <a:pt x="124" y="287"/>
                    <a:pt x="221" y="394"/>
                  </a:cubicBezTo>
                  <a:cubicBezTo>
                    <a:pt x="292" y="266"/>
                    <a:pt x="332" y="187"/>
                    <a:pt x="374" y="108"/>
                  </a:cubicBezTo>
                  <a:cubicBezTo>
                    <a:pt x="296" y="70"/>
                    <a:pt x="221" y="5"/>
                    <a:pt x="142" y="1"/>
                  </a:cubicBezTo>
                  <a:cubicBezTo>
                    <a:pt x="142" y="1"/>
                    <a:pt x="141" y="1"/>
                    <a:pt x="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2"/>
            <p:cNvSpPr/>
            <p:nvPr/>
          </p:nvSpPr>
          <p:spPr>
            <a:xfrm>
              <a:off x="4645225" y="2854175"/>
              <a:ext cx="19850" cy="5100"/>
            </a:xfrm>
            <a:custGeom>
              <a:rect b="b" l="l" r="r" t="t"/>
              <a:pathLst>
                <a:path extrusionOk="0" h="204" w="794">
                  <a:moveTo>
                    <a:pt x="11" y="1"/>
                  </a:moveTo>
                  <a:cubicBezTo>
                    <a:pt x="8" y="29"/>
                    <a:pt x="4" y="61"/>
                    <a:pt x="1" y="93"/>
                  </a:cubicBezTo>
                  <a:cubicBezTo>
                    <a:pt x="261" y="129"/>
                    <a:pt x="522" y="164"/>
                    <a:pt x="783" y="204"/>
                  </a:cubicBezTo>
                  <a:cubicBezTo>
                    <a:pt x="786" y="172"/>
                    <a:pt x="789" y="143"/>
                    <a:pt x="794" y="115"/>
                  </a:cubicBezTo>
                  <a:cubicBezTo>
                    <a:pt x="532" y="75"/>
                    <a:pt x="272" y="36"/>
                    <a:pt x="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2"/>
            <p:cNvSpPr/>
            <p:nvPr/>
          </p:nvSpPr>
          <p:spPr>
            <a:xfrm>
              <a:off x="4637375" y="2939075"/>
              <a:ext cx="11000" cy="18225"/>
            </a:xfrm>
            <a:custGeom>
              <a:rect b="b" l="l" r="r" t="t"/>
              <a:pathLst>
                <a:path extrusionOk="0" h="729" w="440">
                  <a:moveTo>
                    <a:pt x="0" y="0"/>
                  </a:moveTo>
                  <a:cubicBezTo>
                    <a:pt x="168" y="279"/>
                    <a:pt x="297" y="490"/>
                    <a:pt x="439" y="729"/>
                  </a:cubicBezTo>
                  <a:cubicBezTo>
                    <a:pt x="386" y="294"/>
                    <a:pt x="386" y="29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2"/>
            <p:cNvSpPr/>
            <p:nvPr/>
          </p:nvSpPr>
          <p:spPr>
            <a:xfrm>
              <a:off x="4366675" y="3069775"/>
              <a:ext cx="8475" cy="9500"/>
            </a:xfrm>
            <a:custGeom>
              <a:rect b="b" l="l" r="r" t="t"/>
              <a:pathLst>
                <a:path extrusionOk="0" h="380" w="339">
                  <a:moveTo>
                    <a:pt x="143" y="1"/>
                  </a:moveTo>
                  <a:cubicBezTo>
                    <a:pt x="78" y="105"/>
                    <a:pt x="0" y="187"/>
                    <a:pt x="18" y="215"/>
                  </a:cubicBezTo>
                  <a:cubicBezTo>
                    <a:pt x="57" y="286"/>
                    <a:pt x="136" y="340"/>
                    <a:pt x="210" y="380"/>
                  </a:cubicBezTo>
                  <a:cubicBezTo>
                    <a:pt x="211" y="380"/>
                    <a:pt x="211" y="380"/>
                    <a:pt x="212" y="380"/>
                  </a:cubicBezTo>
                  <a:cubicBezTo>
                    <a:pt x="231" y="380"/>
                    <a:pt x="339" y="268"/>
                    <a:pt x="329" y="237"/>
                  </a:cubicBezTo>
                  <a:cubicBezTo>
                    <a:pt x="304" y="162"/>
                    <a:pt x="228" y="105"/>
                    <a:pt x="1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2"/>
            <p:cNvSpPr/>
            <p:nvPr/>
          </p:nvSpPr>
          <p:spPr>
            <a:xfrm>
              <a:off x="4457375" y="3070150"/>
              <a:ext cx="13425" cy="8775"/>
            </a:xfrm>
            <a:custGeom>
              <a:rect b="b" l="l" r="r" t="t"/>
              <a:pathLst>
                <a:path extrusionOk="0" h="351" w="537">
                  <a:moveTo>
                    <a:pt x="482" y="0"/>
                  </a:moveTo>
                  <a:cubicBezTo>
                    <a:pt x="322" y="65"/>
                    <a:pt x="161" y="132"/>
                    <a:pt x="1" y="197"/>
                  </a:cubicBezTo>
                  <a:cubicBezTo>
                    <a:pt x="15" y="246"/>
                    <a:pt x="25" y="297"/>
                    <a:pt x="40" y="350"/>
                  </a:cubicBezTo>
                  <a:cubicBezTo>
                    <a:pt x="204" y="276"/>
                    <a:pt x="372" y="204"/>
                    <a:pt x="536" y="129"/>
                  </a:cubicBezTo>
                  <a:cubicBezTo>
                    <a:pt x="518" y="86"/>
                    <a:pt x="500" y="43"/>
                    <a:pt x="4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2"/>
            <p:cNvSpPr/>
            <p:nvPr/>
          </p:nvSpPr>
          <p:spPr>
            <a:xfrm>
              <a:off x="4528000" y="2579900"/>
              <a:ext cx="11625" cy="7525"/>
            </a:xfrm>
            <a:custGeom>
              <a:rect b="b" l="l" r="r" t="t"/>
              <a:pathLst>
                <a:path extrusionOk="0" h="301" w="465">
                  <a:moveTo>
                    <a:pt x="36" y="1"/>
                  </a:moveTo>
                  <a:cubicBezTo>
                    <a:pt x="25" y="22"/>
                    <a:pt x="11" y="43"/>
                    <a:pt x="1" y="65"/>
                  </a:cubicBezTo>
                  <a:cubicBezTo>
                    <a:pt x="139" y="143"/>
                    <a:pt x="279" y="222"/>
                    <a:pt x="418" y="301"/>
                  </a:cubicBezTo>
                  <a:cubicBezTo>
                    <a:pt x="433" y="275"/>
                    <a:pt x="447" y="247"/>
                    <a:pt x="464" y="218"/>
                  </a:cubicBezTo>
                  <a:cubicBezTo>
                    <a:pt x="322" y="146"/>
                    <a:pt x="179" y="75"/>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2"/>
            <p:cNvSpPr/>
            <p:nvPr/>
          </p:nvSpPr>
          <p:spPr>
            <a:xfrm>
              <a:off x="4551300" y="2625600"/>
              <a:ext cx="10275" cy="8425"/>
            </a:xfrm>
            <a:custGeom>
              <a:rect b="b" l="l" r="r" t="t"/>
              <a:pathLst>
                <a:path extrusionOk="0" h="337" w="411">
                  <a:moveTo>
                    <a:pt x="336" y="1"/>
                  </a:moveTo>
                  <a:cubicBezTo>
                    <a:pt x="222" y="80"/>
                    <a:pt x="111" y="158"/>
                    <a:pt x="0" y="240"/>
                  </a:cubicBezTo>
                  <a:lnTo>
                    <a:pt x="65" y="337"/>
                  </a:lnTo>
                  <a:cubicBezTo>
                    <a:pt x="183" y="261"/>
                    <a:pt x="297" y="187"/>
                    <a:pt x="411" y="111"/>
                  </a:cubicBezTo>
                  <a:cubicBezTo>
                    <a:pt x="386" y="75"/>
                    <a:pt x="361" y="37"/>
                    <a:pt x="3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2"/>
            <p:cNvSpPr/>
            <p:nvPr/>
          </p:nvSpPr>
          <p:spPr>
            <a:xfrm>
              <a:off x="4563900" y="3087100"/>
              <a:ext cx="15275" cy="7525"/>
            </a:xfrm>
            <a:custGeom>
              <a:rect b="b" l="l" r="r" t="t"/>
              <a:pathLst>
                <a:path extrusionOk="0" h="301" w="611">
                  <a:moveTo>
                    <a:pt x="579" y="0"/>
                  </a:moveTo>
                  <a:lnTo>
                    <a:pt x="0" y="161"/>
                  </a:lnTo>
                  <a:cubicBezTo>
                    <a:pt x="14" y="208"/>
                    <a:pt x="25" y="254"/>
                    <a:pt x="40" y="300"/>
                  </a:cubicBezTo>
                  <a:cubicBezTo>
                    <a:pt x="228" y="236"/>
                    <a:pt x="421" y="172"/>
                    <a:pt x="611" y="107"/>
                  </a:cubicBezTo>
                  <a:cubicBezTo>
                    <a:pt x="600" y="72"/>
                    <a:pt x="589" y="36"/>
                    <a:pt x="5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2"/>
            <p:cNvSpPr/>
            <p:nvPr/>
          </p:nvSpPr>
          <p:spPr>
            <a:xfrm>
              <a:off x="4390875" y="2625325"/>
              <a:ext cx="1175" cy="8425"/>
            </a:xfrm>
            <a:custGeom>
              <a:rect b="b" l="l" r="r" t="t"/>
              <a:pathLst>
                <a:path extrusionOk="0" h="337" w="47">
                  <a:moveTo>
                    <a:pt x="46" y="1"/>
                  </a:moveTo>
                  <a:cubicBezTo>
                    <a:pt x="32" y="5"/>
                    <a:pt x="14" y="8"/>
                    <a:pt x="0" y="12"/>
                  </a:cubicBezTo>
                  <a:cubicBezTo>
                    <a:pt x="7" y="119"/>
                    <a:pt x="14" y="230"/>
                    <a:pt x="22" y="337"/>
                  </a:cubicBezTo>
                  <a:lnTo>
                    <a:pt x="46" y="337"/>
                  </a:lnTo>
                  <a:lnTo>
                    <a:pt x="46"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2"/>
            <p:cNvSpPr/>
            <p:nvPr/>
          </p:nvSpPr>
          <p:spPr>
            <a:xfrm>
              <a:off x="4264450" y="2620775"/>
              <a:ext cx="7250" cy="9050"/>
            </a:xfrm>
            <a:custGeom>
              <a:rect b="b" l="l" r="r" t="t"/>
              <a:pathLst>
                <a:path extrusionOk="0" h="362" w="290">
                  <a:moveTo>
                    <a:pt x="161" y="1"/>
                  </a:moveTo>
                  <a:cubicBezTo>
                    <a:pt x="107" y="97"/>
                    <a:pt x="53" y="197"/>
                    <a:pt x="0" y="294"/>
                  </a:cubicBezTo>
                  <a:cubicBezTo>
                    <a:pt x="40" y="316"/>
                    <a:pt x="78" y="337"/>
                    <a:pt x="118" y="362"/>
                  </a:cubicBezTo>
                  <a:cubicBezTo>
                    <a:pt x="175" y="265"/>
                    <a:pt x="233" y="169"/>
                    <a:pt x="289" y="76"/>
                  </a:cubicBezTo>
                  <a:cubicBezTo>
                    <a:pt x="246" y="51"/>
                    <a:pt x="203" y="26"/>
                    <a:pt x="1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2"/>
            <p:cNvSpPr/>
            <p:nvPr/>
          </p:nvSpPr>
          <p:spPr>
            <a:xfrm>
              <a:off x="4479525" y="2654075"/>
              <a:ext cx="7250" cy="7900"/>
            </a:xfrm>
            <a:custGeom>
              <a:rect b="b" l="l" r="r" t="t"/>
              <a:pathLst>
                <a:path extrusionOk="0" h="316" w="290">
                  <a:moveTo>
                    <a:pt x="125" y="1"/>
                  </a:moveTo>
                  <a:cubicBezTo>
                    <a:pt x="68" y="76"/>
                    <a:pt x="33" y="119"/>
                    <a:pt x="0" y="162"/>
                  </a:cubicBezTo>
                  <a:cubicBezTo>
                    <a:pt x="72" y="212"/>
                    <a:pt x="143" y="261"/>
                    <a:pt x="214" y="315"/>
                  </a:cubicBezTo>
                  <a:cubicBezTo>
                    <a:pt x="239" y="269"/>
                    <a:pt x="290" y="208"/>
                    <a:pt x="279" y="176"/>
                  </a:cubicBezTo>
                  <a:cubicBezTo>
                    <a:pt x="254" y="115"/>
                    <a:pt x="189" y="72"/>
                    <a:pt x="1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2"/>
            <p:cNvSpPr/>
            <p:nvPr/>
          </p:nvSpPr>
          <p:spPr>
            <a:xfrm>
              <a:off x="4237375" y="2887275"/>
              <a:ext cx="16175" cy="3150"/>
            </a:xfrm>
            <a:custGeom>
              <a:rect b="b" l="l" r="r" t="t"/>
              <a:pathLst>
                <a:path extrusionOk="0" h="126" w="647">
                  <a:moveTo>
                    <a:pt x="8" y="1"/>
                  </a:moveTo>
                  <a:lnTo>
                    <a:pt x="1" y="12"/>
                  </a:lnTo>
                  <a:lnTo>
                    <a:pt x="63" y="12"/>
                  </a:lnTo>
                  <a:cubicBezTo>
                    <a:pt x="45" y="8"/>
                    <a:pt x="27" y="5"/>
                    <a:pt x="8" y="1"/>
                  </a:cubicBezTo>
                  <a:close/>
                  <a:moveTo>
                    <a:pt x="63" y="12"/>
                  </a:moveTo>
                  <a:cubicBezTo>
                    <a:pt x="255" y="51"/>
                    <a:pt x="444" y="87"/>
                    <a:pt x="637" y="126"/>
                  </a:cubicBezTo>
                  <a:cubicBezTo>
                    <a:pt x="640" y="87"/>
                    <a:pt x="644" y="51"/>
                    <a:pt x="647" y="1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2"/>
            <p:cNvSpPr/>
            <p:nvPr/>
          </p:nvSpPr>
          <p:spPr>
            <a:xfrm>
              <a:off x="4239600" y="2899250"/>
              <a:ext cx="9250" cy="5200"/>
            </a:xfrm>
            <a:custGeom>
              <a:rect b="b" l="l" r="r" t="t"/>
              <a:pathLst>
                <a:path extrusionOk="0" h="208" w="370">
                  <a:moveTo>
                    <a:pt x="348" y="1"/>
                  </a:moveTo>
                  <a:cubicBezTo>
                    <a:pt x="230" y="47"/>
                    <a:pt x="116" y="94"/>
                    <a:pt x="1" y="140"/>
                  </a:cubicBezTo>
                  <a:cubicBezTo>
                    <a:pt x="9" y="161"/>
                    <a:pt x="19" y="183"/>
                    <a:pt x="27" y="207"/>
                  </a:cubicBezTo>
                  <a:cubicBezTo>
                    <a:pt x="141" y="158"/>
                    <a:pt x="255" y="108"/>
                    <a:pt x="369" y="58"/>
                  </a:cubicBezTo>
                  <a:cubicBezTo>
                    <a:pt x="362" y="40"/>
                    <a:pt x="355" y="19"/>
                    <a:pt x="3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2"/>
            <p:cNvSpPr/>
            <p:nvPr/>
          </p:nvSpPr>
          <p:spPr>
            <a:xfrm>
              <a:off x="4256500" y="2773725"/>
              <a:ext cx="14300" cy="2275"/>
            </a:xfrm>
            <a:custGeom>
              <a:rect b="b" l="l" r="r" t="t"/>
              <a:pathLst>
                <a:path extrusionOk="0" h="91" w="572">
                  <a:moveTo>
                    <a:pt x="568" y="0"/>
                  </a:moveTo>
                  <a:cubicBezTo>
                    <a:pt x="379" y="22"/>
                    <a:pt x="190" y="43"/>
                    <a:pt x="0" y="64"/>
                  </a:cubicBezTo>
                  <a:lnTo>
                    <a:pt x="7" y="64"/>
                  </a:lnTo>
                  <a:cubicBezTo>
                    <a:pt x="197" y="72"/>
                    <a:pt x="386" y="79"/>
                    <a:pt x="572" y="90"/>
                  </a:cubicBezTo>
                  <a:cubicBezTo>
                    <a:pt x="568" y="61"/>
                    <a:pt x="568" y="33"/>
                    <a:pt x="5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2"/>
            <p:cNvSpPr/>
            <p:nvPr/>
          </p:nvSpPr>
          <p:spPr>
            <a:xfrm>
              <a:off x="4339075" y="3002275"/>
              <a:ext cx="5825" cy="8775"/>
            </a:xfrm>
            <a:custGeom>
              <a:rect b="b" l="l" r="r" t="t"/>
              <a:pathLst>
                <a:path extrusionOk="0" h="351" w="233">
                  <a:moveTo>
                    <a:pt x="154" y="1"/>
                  </a:moveTo>
                  <a:cubicBezTo>
                    <a:pt x="104" y="90"/>
                    <a:pt x="50" y="179"/>
                    <a:pt x="1" y="269"/>
                  </a:cubicBezTo>
                  <a:cubicBezTo>
                    <a:pt x="37" y="294"/>
                    <a:pt x="72" y="322"/>
                    <a:pt x="111" y="351"/>
                  </a:cubicBezTo>
                  <a:cubicBezTo>
                    <a:pt x="151" y="243"/>
                    <a:pt x="193" y="141"/>
                    <a:pt x="233" y="37"/>
                  </a:cubicBezTo>
                  <a:cubicBezTo>
                    <a:pt x="208" y="26"/>
                    <a:pt x="183" y="12"/>
                    <a:pt x="1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2"/>
            <p:cNvSpPr/>
            <p:nvPr/>
          </p:nvSpPr>
          <p:spPr>
            <a:xfrm>
              <a:off x="4252475" y="2922300"/>
              <a:ext cx="9575" cy="7975"/>
            </a:xfrm>
            <a:custGeom>
              <a:rect b="b" l="l" r="r" t="t"/>
              <a:pathLst>
                <a:path extrusionOk="0" h="319" w="383">
                  <a:moveTo>
                    <a:pt x="322" y="0"/>
                  </a:moveTo>
                  <a:cubicBezTo>
                    <a:pt x="214" y="78"/>
                    <a:pt x="107" y="154"/>
                    <a:pt x="0" y="233"/>
                  </a:cubicBezTo>
                  <a:cubicBezTo>
                    <a:pt x="22" y="261"/>
                    <a:pt x="43" y="289"/>
                    <a:pt x="64" y="318"/>
                  </a:cubicBezTo>
                  <a:cubicBezTo>
                    <a:pt x="168" y="239"/>
                    <a:pt x="275" y="161"/>
                    <a:pt x="382" y="83"/>
                  </a:cubicBezTo>
                  <a:cubicBezTo>
                    <a:pt x="361" y="53"/>
                    <a:pt x="343" y="29"/>
                    <a:pt x="3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2"/>
            <p:cNvSpPr/>
            <p:nvPr/>
          </p:nvSpPr>
          <p:spPr>
            <a:xfrm>
              <a:off x="4557200" y="2882875"/>
              <a:ext cx="19050" cy="10250"/>
            </a:xfrm>
            <a:custGeom>
              <a:rect b="b" l="l" r="r" t="t"/>
              <a:pathLst>
                <a:path extrusionOk="0" h="410" w="762">
                  <a:moveTo>
                    <a:pt x="225" y="0"/>
                  </a:moveTo>
                  <a:cubicBezTo>
                    <a:pt x="166" y="0"/>
                    <a:pt x="94" y="7"/>
                    <a:pt x="0" y="17"/>
                  </a:cubicBezTo>
                  <a:cubicBezTo>
                    <a:pt x="247" y="145"/>
                    <a:pt x="443" y="245"/>
                    <a:pt x="761" y="409"/>
                  </a:cubicBezTo>
                  <a:cubicBezTo>
                    <a:pt x="487" y="77"/>
                    <a:pt x="423" y="0"/>
                    <a:pt x="2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42"/>
          <p:cNvGrpSpPr/>
          <p:nvPr/>
        </p:nvGrpSpPr>
        <p:grpSpPr>
          <a:xfrm>
            <a:off x="4271123" y="4146267"/>
            <a:ext cx="601754" cy="649945"/>
            <a:chOff x="289800" y="2782250"/>
            <a:chExt cx="329025" cy="355375"/>
          </a:xfrm>
        </p:grpSpPr>
        <p:sp>
          <p:nvSpPr>
            <p:cNvPr id="4572" name="Google Shape;4572;p42"/>
            <p:cNvSpPr/>
            <p:nvPr/>
          </p:nvSpPr>
          <p:spPr>
            <a:xfrm>
              <a:off x="289800" y="2782250"/>
              <a:ext cx="329025" cy="355375"/>
            </a:xfrm>
            <a:custGeom>
              <a:rect b="b" l="l" r="r" t="t"/>
              <a:pathLst>
                <a:path extrusionOk="0" h="14215" w="13161">
                  <a:moveTo>
                    <a:pt x="9716" y="617"/>
                  </a:moveTo>
                  <a:cubicBezTo>
                    <a:pt x="9828" y="617"/>
                    <a:pt x="9945" y="659"/>
                    <a:pt x="10075" y="780"/>
                  </a:cubicBezTo>
                  <a:cubicBezTo>
                    <a:pt x="9808" y="841"/>
                    <a:pt x="9670" y="872"/>
                    <a:pt x="9569" y="872"/>
                  </a:cubicBezTo>
                  <a:cubicBezTo>
                    <a:pt x="9461" y="872"/>
                    <a:pt x="9396" y="836"/>
                    <a:pt x="9261" y="763"/>
                  </a:cubicBezTo>
                  <a:cubicBezTo>
                    <a:pt x="9415" y="698"/>
                    <a:pt x="9560" y="617"/>
                    <a:pt x="9716" y="617"/>
                  </a:cubicBezTo>
                  <a:close/>
                  <a:moveTo>
                    <a:pt x="10879" y="948"/>
                  </a:moveTo>
                  <a:cubicBezTo>
                    <a:pt x="10980" y="1009"/>
                    <a:pt x="11079" y="1070"/>
                    <a:pt x="11179" y="1131"/>
                  </a:cubicBezTo>
                  <a:cubicBezTo>
                    <a:pt x="11154" y="1166"/>
                    <a:pt x="11133" y="1202"/>
                    <a:pt x="11112" y="1238"/>
                  </a:cubicBezTo>
                  <a:cubicBezTo>
                    <a:pt x="11015" y="1166"/>
                    <a:pt x="10922" y="1095"/>
                    <a:pt x="10825" y="1020"/>
                  </a:cubicBezTo>
                  <a:cubicBezTo>
                    <a:pt x="10843" y="999"/>
                    <a:pt x="10861" y="973"/>
                    <a:pt x="10879" y="948"/>
                  </a:cubicBezTo>
                  <a:close/>
                  <a:moveTo>
                    <a:pt x="11454" y="2855"/>
                  </a:moveTo>
                  <a:cubicBezTo>
                    <a:pt x="12432" y="3552"/>
                    <a:pt x="12622" y="4159"/>
                    <a:pt x="12101" y="4830"/>
                  </a:cubicBezTo>
                  <a:cubicBezTo>
                    <a:pt x="11722" y="4244"/>
                    <a:pt x="11586" y="3595"/>
                    <a:pt x="11454" y="2855"/>
                  </a:cubicBezTo>
                  <a:close/>
                  <a:moveTo>
                    <a:pt x="7787" y="994"/>
                  </a:moveTo>
                  <a:cubicBezTo>
                    <a:pt x="8018" y="1144"/>
                    <a:pt x="8233" y="1284"/>
                    <a:pt x="8451" y="1423"/>
                  </a:cubicBezTo>
                  <a:cubicBezTo>
                    <a:pt x="8627" y="1535"/>
                    <a:pt x="8797" y="1590"/>
                    <a:pt x="8966" y="1590"/>
                  </a:cubicBezTo>
                  <a:cubicBezTo>
                    <a:pt x="9160" y="1590"/>
                    <a:pt x="9352" y="1517"/>
                    <a:pt x="9551" y="1370"/>
                  </a:cubicBezTo>
                  <a:cubicBezTo>
                    <a:pt x="9708" y="1248"/>
                    <a:pt x="9940" y="1177"/>
                    <a:pt x="10136" y="1173"/>
                  </a:cubicBezTo>
                  <a:cubicBezTo>
                    <a:pt x="10144" y="1173"/>
                    <a:pt x="10153" y="1173"/>
                    <a:pt x="10161" y="1173"/>
                  </a:cubicBezTo>
                  <a:cubicBezTo>
                    <a:pt x="10570" y="1173"/>
                    <a:pt x="10945" y="1363"/>
                    <a:pt x="10833" y="2066"/>
                  </a:cubicBezTo>
                  <a:cubicBezTo>
                    <a:pt x="10233" y="2423"/>
                    <a:pt x="10083" y="3013"/>
                    <a:pt x="10115" y="3687"/>
                  </a:cubicBezTo>
                  <a:cubicBezTo>
                    <a:pt x="10140" y="4266"/>
                    <a:pt x="10101" y="4841"/>
                    <a:pt x="9840" y="5377"/>
                  </a:cubicBezTo>
                  <a:cubicBezTo>
                    <a:pt x="9538" y="6002"/>
                    <a:pt x="9246" y="6231"/>
                    <a:pt x="8657" y="6231"/>
                  </a:cubicBezTo>
                  <a:cubicBezTo>
                    <a:pt x="8557" y="6231"/>
                    <a:pt x="8448" y="6225"/>
                    <a:pt x="8329" y="6212"/>
                  </a:cubicBezTo>
                  <a:cubicBezTo>
                    <a:pt x="8322" y="6212"/>
                    <a:pt x="8314" y="6212"/>
                    <a:pt x="8306" y="6212"/>
                  </a:cubicBezTo>
                  <a:cubicBezTo>
                    <a:pt x="8255" y="6212"/>
                    <a:pt x="8199" y="6220"/>
                    <a:pt x="8125" y="6227"/>
                  </a:cubicBezTo>
                  <a:cubicBezTo>
                    <a:pt x="8044" y="6344"/>
                    <a:pt x="7965" y="6484"/>
                    <a:pt x="7861" y="6598"/>
                  </a:cubicBezTo>
                  <a:cubicBezTo>
                    <a:pt x="7733" y="6745"/>
                    <a:pt x="7601" y="6908"/>
                    <a:pt x="7433" y="7005"/>
                  </a:cubicBezTo>
                  <a:cubicBezTo>
                    <a:pt x="7267" y="7100"/>
                    <a:pt x="7130" y="7148"/>
                    <a:pt x="7020" y="7148"/>
                  </a:cubicBezTo>
                  <a:cubicBezTo>
                    <a:pt x="6803" y="7148"/>
                    <a:pt x="6690" y="6963"/>
                    <a:pt x="6661" y="6591"/>
                  </a:cubicBezTo>
                  <a:cubicBezTo>
                    <a:pt x="6647" y="6377"/>
                    <a:pt x="6640" y="6163"/>
                    <a:pt x="6622" y="5820"/>
                  </a:cubicBezTo>
                  <a:cubicBezTo>
                    <a:pt x="6358" y="6066"/>
                    <a:pt x="6165" y="6244"/>
                    <a:pt x="5972" y="6423"/>
                  </a:cubicBezTo>
                  <a:cubicBezTo>
                    <a:pt x="5660" y="6717"/>
                    <a:pt x="5319" y="6856"/>
                    <a:pt x="4952" y="6856"/>
                  </a:cubicBezTo>
                  <a:cubicBezTo>
                    <a:pt x="4748" y="6856"/>
                    <a:pt x="4536" y="6813"/>
                    <a:pt x="4316" y="6730"/>
                  </a:cubicBezTo>
                  <a:cubicBezTo>
                    <a:pt x="4026" y="6619"/>
                    <a:pt x="3861" y="6437"/>
                    <a:pt x="3866" y="6109"/>
                  </a:cubicBezTo>
                  <a:cubicBezTo>
                    <a:pt x="3869" y="5798"/>
                    <a:pt x="3844" y="5487"/>
                    <a:pt x="3833" y="5173"/>
                  </a:cubicBezTo>
                  <a:cubicBezTo>
                    <a:pt x="3780" y="5162"/>
                    <a:pt x="3729" y="5148"/>
                    <a:pt x="3676" y="5138"/>
                  </a:cubicBezTo>
                  <a:cubicBezTo>
                    <a:pt x="3508" y="5698"/>
                    <a:pt x="3212" y="6130"/>
                    <a:pt x="2580" y="6308"/>
                  </a:cubicBezTo>
                  <a:cubicBezTo>
                    <a:pt x="2740" y="5555"/>
                    <a:pt x="3276" y="4930"/>
                    <a:pt x="3094" y="4112"/>
                  </a:cubicBezTo>
                  <a:lnTo>
                    <a:pt x="3094" y="4112"/>
                  </a:lnTo>
                  <a:cubicBezTo>
                    <a:pt x="2918" y="4538"/>
                    <a:pt x="2719" y="4958"/>
                    <a:pt x="2576" y="5395"/>
                  </a:cubicBezTo>
                  <a:cubicBezTo>
                    <a:pt x="2437" y="5815"/>
                    <a:pt x="2351" y="6255"/>
                    <a:pt x="2229" y="6748"/>
                  </a:cubicBezTo>
                  <a:cubicBezTo>
                    <a:pt x="1951" y="6480"/>
                    <a:pt x="2030" y="6241"/>
                    <a:pt x="2040" y="6013"/>
                  </a:cubicBezTo>
                  <a:cubicBezTo>
                    <a:pt x="2055" y="5720"/>
                    <a:pt x="2035" y="5622"/>
                    <a:pt x="1836" y="5622"/>
                  </a:cubicBezTo>
                  <a:cubicBezTo>
                    <a:pt x="1761" y="5622"/>
                    <a:pt x="1660" y="5636"/>
                    <a:pt x="1526" y="5659"/>
                  </a:cubicBezTo>
                  <a:cubicBezTo>
                    <a:pt x="1497" y="5337"/>
                    <a:pt x="1633" y="5070"/>
                    <a:pt x="1801" y="4838"/>
                  </a:cubicBezTo>
                  <a:cubicBezTo>
                    <a:pt x="2348" y="4084"/>
                    <a:pt x="2912" y="3344"/>
                    <a:pt x="3480" y="2609"/>
                  </a:cubicBezTo>
                  <a:cubicBezTo>
                    <a:pt x="3622" y="2420"/>
                    <a:pt x="3808" y="2263"/>
                    <a:pt x="3990" y="2113"/>
                  </a:cubicBezTo>
                  <a:cubicBezTo>
                    <a:pt x="4230" y="1917"/>
                    <a:pt x="4496" y="1804"/>
                    <a:pt x="4786" y="1804"/>
                  </a:cubicBezTo>
                  <a:cubicBezTo>
                    <a:pt x="4889" y="1804"/>
                    <a:pt x="4995" y="1818"/>
                    <a:pt x="5104" y="1848"/>
                  </a:cubicBezTo>
                  <a:cubicBezTo>
                    <a:pt x="5183" y="1866"/>
                    <a:pt x="5269" y="1863"/>
                    <a:pt x="5340" y="1894"/>
                  </a:cubicBezTo>
                  <a:cubicBezTo>
                    <a:pt x="5580" y="1994"/>
                    <a:pt x="5805" y="2040"/>
                    <a:pt x="6017" y="2040"/>
                  </a:cubicBezTo>
                  <a:cubicBezTo>
                    <a:pt x="6530" y="2040"/>
                    <a:pt x="6969" y="1772"/>
                    <a:pt x="7365" y="1337"/>
                  </a:cubicBezTo>
                  <a:cubicBezTo>
                    <a:pt x="7483" y="1209"/>
                    <a:pt x="7640" y="1113"/>
                    <a:pt x="7787" y="994"/>
                  </a:cubicBezTo>
                  <a:close/>
                  <a:moveTo>
                    <a:pt x="1333" y="7341"/>
                  </a:moveTo>
                  <a:cubicBezTo>
                    <a:pt x="1494" y="7480"/>
                    <a:pt x="1651" y="7620"/>
                    <a:pt x="1847" y="7791"/>
                  </a:cubicBezTo>
                  <a:cubicBezTo>
                    <a:pt x="1430" y="8741"/>
                    <a:pt x="1130" y="9733"/>
                    <a:pt x="1394" y="10905"/>
                  </a:cubicBezTo>
                  <a:cubicBezTo>
                    <a:pt x="165" y="10119"/>
                    <a:pt x="183" y="8841"/>
                    <a:pt x="1333" y="7341"/>
                  </a:cubicBezTo>
                  <a:close/>
                  <a:moveTo>
                    <a:pt x="2216" y="8005"/>
                  </a:moveTo>
                  <a:cubicBezTo>
                    <a:pt x="2216" y="8744"/>
                    <a:pt x="2198" y="9441"/>
                    <a:pt x="2219" y="10137"/>
                  </a:cubicBezTo>
                  <a:cubicBezTo>
                    <a:pt x="2244" y="10866"/>
                    <a:pt x="2580" y="11498"/>
                    <a:pt x="2969" y="12205"/>
                  </a:cubicBezTo>
                  <a:cubicBezTo>
                    <a:pt x="1633" y="11826"/>
                    <a:pt x="1037" y="8980"/>
                    <a:pt x="2216" y="8005"/>
                  </a:cubicBezTo>
                  <a:close/>
                  <a:moveTo>
                    <a:pt x="11008" y="2402"/>
                  </a:moveTo>
                  <a:cubicBezTo>
                    <a:pt x="11008" y="2823"/>
                    <a:pt x="10937" y="3219"/>
                    <a:pt x="11022" y="3577"/>
                  </a:cubicBezTo>
                  <a:cubicBezTo>
                    <a:pt x="11176" y="4208"/>
                    <a:pt x="11425" y="4820"/>
                    <a:pt x="11636" y="5438"/>
                  </a:cubicBezTo>
                  <a:cubicBezTo>
                    <a:pt x="11908" y="6248"/>
                    <a:pt x="12229" y="7045"/>
                    <a:pt x="12425" y="7869"/>
                  </a:cubicBezTo>
                  <a:cubicBezTo>
                    <a:pt x="12547" y="8380"/>
                    <a:pt x="12501" y="8934"/>
                    <a:pt x="12486" y="9469"/>
                  </a:cubicBezTo>
                  <a:cubicBezTo>
                    <a:pt x="12483" y="9698"/>
                    <a:pt x="12401" y="9944"/>
                    <a:pt x="12293" y="10152"/>
                  </a:cubicBezTo>
                  <a:cubicBezTo>
                    <a:pt x="11807" y="11058"/>
                    <a:pt x="11176" y="11844"/>
                    <a:pt x="10301" y="12405"/>
                  </a:cubicBezTo>
                  <a:cubicBezTo>
                    <a:pt x="9939" y="12636"/>
                    <a:pt x="9559" y="12778"/>
                    <a:pt x="9163" y="12778"/>
                  </a:cubicBezTo>
                  <a:cubicBezTo>
                    <a:pt x="8946" y="12778"/>
                    <a:pt x="8724" y="12735"/>
                    <a:pt x="8497" y="12641"/>
                  </a:cubicBezTo>
                  <a:cubicBezTo>
                    <a:pt x="8275" y="13187"/>
                    <a:pt x="7840" y="13369"/>
                    <a:pt x="7344" y="13401"/>
                  </a:cubicBezTo>
                  <a:cubicBezTo>
                    <a:pt x="6947" y="13427"/>
                    <a:pt x="6587" y="13427"/>
                    <a:pt x="6236" y="13712"/>
                  </a:cubicBezTo>
                  <a:cubicBezTo>
                    <a:pt x="6113" y="13812"/>
                    <a:pt x="5974" y="13852"/>
                    <a:pt x="5830" y="13852"/>
                  </a:cubicBezTo>
                  <a:cubicBezTo>
                    <a:pt x="5605" y="13852"/>
                    <a:pt x="5370" y="13753"/>
                    <a:pt x="5168" y="13633"/>
                  </a:cubicBezTo>
                  <a:cubicBezTo>
                    <a:pt x="3808" y="12819"/>
                    <a:pt x="2969" y="11630"/>
                    <a:pt x="2794" y="10044"/>
                  </a:cubicBezTo>
                  <a:cubicBezTo>
                    <a:pt x="2690" y="9120"/>
                    <a:pt x="2669" y="8173"/>
                    <a:pt x="3044" y="7280"/>
                  </a:cubicBezTo>
                  <a:cubicBezTo>
                    <a:pt x="3133" y="7063"/>
                    <a:pt x="3244" y="6852"/>
                    <a:pt x="3368" y="6580"/>
                  </a:cubicBezTo>
                  <a:cubicBezTo>
                    <a:pt x="3711" y="7116"/>
                    <a:pt x="4222" y="7266"/>
                    <a:pt x="4748" y="7391"/>
                  </a:cubicBezTo>
                  <a:lnTo>
                    <a:pt x="4730" y="7376"/>
                  </a:lnTo>
                  <a:cubicBezTo>
                    <a:pt x="5344" y="7376"/>
                    <a:pt x="5837" y="7119"/>
                    <a:pt x="6301" y="6562"/>
                  </a:cubicBezTo>
                  <a:lnTo>
                    <a:pt x="6301" y="6562"/>
                  </a:lnTo>
                  <a:cubicBezTo>
                    <a:pt x="6233" y="7148"/>
                    <a:pt x="6361" y="7615"/>
                    <a:pt x="5929" y="8030"/>
                  </a:cubicBezTo>
                  <a:cubicBezTo>
                    <a:pt x="5533" y="8408"/>
                    <a:pt x="5679" y="9059"/>
                    <a:pt x="6137" y="9384"/>
                  </a:cubicBezTo>
                  <a:cubicBezTo>
                    <a:pt x="6261" y="9473"/>
                    <a:pt x="6408" y="9534"/>
                    <a:pt x="6572" y="9619"/>
                  </a:cubicBezTo>
                  <a:cubicBezTo>
                    <a:pt x="6429" y="9801"/>
                    <a:pt x="6297" y="9948"/>
                    <a:pt x="6187" y="10109"/>
                  </a:cubicBezTo>
                  <a:cubicBezTo>
                    <a:pt x="5865" y="10572"/>
                    <a:pt x="5908" y="11159"/>
                    <a:pt x="6294" y="11730"/>
                  </a:cubicBezTo>
                  <a:cubicBezTo>
                    <a:pt x="6552" y="12117"/>
                    <a:pt x="6898" y="12298"/>
                    <a:pt x="7321" y="12298"/>
                  </a:cubicBezTo>
                  <a:cubicBezTo>
                    <a:pt x="7405" y="12298"/>
                    <a:pt x="7492" y="12291"/>
                    <a:pt x="7583" y="12276"/>
                  </a:cubicBezTo>
                  <a:cubicBezTo>
                    <a:pt x="7812" y="12240"/>
                    <a:pt x="8040" y="12209"/>
                    <a:pt x="8280" y="12176"/>
                  </a:cubicBezTo>
                  <a:cubicBezTo>
                    <a:pt x="8262" y="11970"/>
                    <a:pt x="8132" y="11936"/>
                    <a:pt x="7993" y="11936"/>
                  </a:cubicBezTo>
                  <a:cubicBezTo>
                    <a:pt x="7959" y="11936"/>
                    <a:pt x="7924" y="11938"/>
                    <a:pt x="7890" y="11940"/>
                  </a:cubicBezTo>
                  <a:cubicBezTo>
                    <a:pt x="7854" y="11942"/>
                    <a:pt x="7819" y="11943"/>
                    <a:pt x="7785" y="11943"/>
                  </a:cubicBezTo>
                  <a:cubicBezTo>
                    <a:pt x="7406" y="11943"/>
                    <a:pt x="7104" y="11828"/>
                    <a:pt x="6901" y="11444"/>
                  </a:cubicBezTo>
                  <a:cubicBezTo>
                    <a:pt x="6651" y="10976"/>
                    <a:pt x="6655" y="10534"/>
                    <a:pt x="6894" y="10080"/>
                  </a:cubicBezTo>
                  <a:cubicBezTo>
                    <a:pt x="6947" y="9977"/>
                    <a:pt x="7033" y="9891"/>
                    <a:pt x="7097" y="9787"/>
                  </a:cubicBezTo>
                  <a:cubicBezTo>
                    <a:pt x="7283" y="9491"/>
                    <a:pt x="7265" y="9405"/>
                    <a:pt x="6979" y="9201"/>
                  </a:cubicBezTo>
                  <a:cubicBezTo>
                    <a:pt x="6883" y="9130"/>
                    <a:pt x="6769" y="9084"/>
                    <a:pt x="6679" y="9008"/>
                  </a:cubicBezTo>
                  <a:cubicBezTo>
                    <a:pt x="6373" y="8741"/>
                    <a:pt x="6365" y="8398"/>
                    <a:pt x="6683" y="8151"/>
                  </a:cubicBezTo>
                  <a:cubicBezTo>
                    <a:pt x="7022" y="7891"/>
                    <a:pt x="7261" y="7534"/>
                    <a:pt x="7675" y="7333"/>
                  </a:cubicBezTo>
                  <a:cubicBezTo>
                    <a:pt x="7929" y="7208"/>
                    <a:pt x="8072" y="6859"/>
                    <a:pt x="8305" y="6555"/>
                  </a:cubicBezTo>
                  <a:cubicBezTo>
                    <a:pt x="8369" y="6559"/>
                    <a:pt x="8501" y="6565"/>
                    <a:pt x="8629" y="6583"/>
                  </a:cubicBezTo>
                  <a:cubicBezTo>
                    <a:pt x="8702" y="6593"/>
                    <a:pt x="8772" y="6598"/>
                    <a:pt x="8840" y="6598"/>
                  </a:cubicBezTo>
                  <a:cubicBezTo>
                    <a:pt x="9362" y="6598"/>
                    <a:pt x="9741" y="6324"/>
                    <a:pt x="10026" y="5866"/>
                  </a:cubicBezTo>
                  <a:cubicBezTo>
                    <a:pt x="10315" y="5398"/>
                    <a:pt x="10444" y="4884"/>
                    <a:pt x="10458" y="4337"/>
                  </a:cubicBezTo>
                  <a:cubicBezTo>
                    <a:pt x="10465" y="3998"/>
                    <a:pt x="10447" y="3659"/>
                    <a:pt x="10476" y="3323"/>
                  </a:cubicBezTo>
                  <a:cubicBezTo>
                    <a:pt x="10504" y="2962"/>
                    <a:pt x="10597" y="2619"/>
                    <a:pt x="11008" y="2402"/>
                  </a:cubicBezTo>
                  <a:close/>
                  <a:moveTo>
                    <a:pt x="7868" y="1"/>
                  </a:moveTo>
                  <a:cubicBezTo>
                    <a:pt x="7635" y="1"/>
                    <a:pt x="7416" y="117"/>
                    <a:pt x="7225" y="291"/>
                  </a:cubicBezTo>
                  <a:cubicBezTo>
                    <a:pt x="7022" y="480"/>
                    <a:pt x="6797" y="645"/>
                    <a:pt x="6594" y="834"/>
                  </a:cubicBezTo>
                  <a:cubicBezTo>
                    <a:pt x="6352" y="1063"/>
                    <a:pt x="6091" y="1171"/>
                    <a:pt x="5813" y="1171"/>
                  </a:cubicBezTo>
                  <a:cubicBezTo>
                    <a:pt x="5640" y="1171"/>
                    <a:pt x="5461" y="1129"/>
                    <a:pt x="5275" y="1048"/>
                  </a:cubicBezTo>
                  <a:cubicBezTo>
                    <a:pt x="5132" y="986"/>
                    <a:pt x="4990" y="958"/>
                    <a:pt x="4850" y="958"/>
                  </a:cubicBezTo>
                  <a:cubicBezTo>
                    <a:pt x="4661" y="958"/>
                    <a:pt x="4474" y="1008"/>
                    <a:pt x="4290" y="1088"/>
                  </a:cubicBezTo>
                  <a:cubicBezTo>
                    <a:pt x="3416" y="1462"/>
                    <a:pt x="2840" y="2134"/>
                    <a:pt x="2526" y="3005"/>
                  </a:cubicBezTo>
                  <a:cubicBezTo>
                    <a:pt x="2333" y="3541"/>
                    <a:pt x="2087" y="4020"/>
                    <a:pt x="1719" y="4452"/>
                  </a:cubicBezTo>
                  <a:cubicBezTo>
                    <a:pt x="1394" y="4834"/>
                    <a:pt x="1230" y="5323"/>
                    <a:pt x="1354" y="5784"/>
                  </a:cubicBezTo>
                  <a:cubicBezTo>
                    <a:pt x="1448" y="6137"/>
                    <a:pt x="1344" y="6341"/>
                    <a:pt x="1194" y="6601"/>
                  </a:cubicBezTo>
                  <a:cubicBezTo>
                    <a:pt x="901" y="7098"/>
                    <a:pt x="583" y="7584"/>
                    <a:pt x="362" y="8113"/>
                  </a:cubicBezTo>
                  <a:cubicBezTo>
                    <a:pt x="1" y="8970"/>
                    <a:pt x="51" y="9830"/>
                    <a:pt x="597" y="10612"/>
                  </a:cubicBezTo>
                  <a:cubicBezTo>
                    <a:pt x="729" y="10801"/>
                    <a:pt x="912" y="11022"/>
                    <a:pt x="1115" y="11083"/>
                  </a:cubicBezTo>
                  <a:cubicBezTo>
                    <a:pt x="1426" y="11172"/>
                    <a:pt x="1540" y="11391"/>
                    <a:pt x="1690" y="11622"/>
                  </a:cubicBezTo>
                  <a:cubicBezTo>
                    <a:pt x="1995" y="12100"/>
                    <a:pt x="2337" y="12532"/>
                    <a:pt x="2945" y="12532"/>
                  </a:cubicBezTo>
                  <a:cubicBezTo>
                    <a:pt x="3042" y="12532"/>
                    <a:pt x="3146" y="12521"/>
                    <a:pt x="3258" y="12498"/>
                  </a:cubicBezTo>
                  <a:cubicBezTo>
                    <a:pt x="3655" y="13122"/>
                    <a:pt x="4097" y="13623"/>
                    <a:pt x="4730" y="13930"/>
                  </a:cubicBezTo>
                  <a:cubicBezTo>
                    <a:pt x="5071" y="14096"/>
                    <a:pt x="5405" y="14215"/>
                    <a:pt x="5736" y="14215"/>
                  </a:cubicBezTo>
                  <a:cubicBezTo>
                    <a:pt x="6033" y="14215"/>
                    <a:pt x="6327" y="14119"/>
                    <a:pt x="6622" y="13877"/>
                  </a:cubicBezTo>
                  <a:cubicBezTo>
                    <a:pt x="6685" y="13823"/>
                    <a:pt x="6790" y="13803"/>
                    <a:pt x="6895" y="13803"/>
                  </a:cubicBezTo>
                  <a:cubicBezTo>
                    <a:pt x="6952" y="13803"/>
                    <a:pt x="7009" y="13809"/>
                    <a:pt x="7058" y="13819"/>
                  </a:cubicBezTo>
                  <a:cubicBezTo>
                    <a:pt x="7147" y="13836"/>
                    <a:pt x="7234" y="13845"/>
                    <a:pt x="7318" y="13845"/>
                  </a:cubicBezTo>
                  <a:cubicBezTo>
                    <a:pt x="7634" y="13845"/>
                    <a:pt x="7916" y="13727"/>
                    <a:pt x="8176" y="13529"/>
                  </a:cubicBezTo>
                  <a:cubicBezTo>
                    <a:pt x="8365" y="13387"/>
                    <a:pt x="8544" y="13226"/>
                    <a:pt x="8730" y="13069"/>
                  </a:cubicBezTo>
                  <a:cubicBezTo>
                    <a:pt x="8984" y="13132"/>
                    <a:pt x="9236" y="13164"/>
                    <a:pt x="9482" y="13164"/>
                  </a:cubicBezTo>
                  <a:cubicBezTo>
                    <a:pt x="10051" y="13164"/>
                    <a:pt x="10589" y="12993"/>
                    <a:pt x="11058" y="12634"/>
                  </a:cubicBezTo>
                  <a:cubicBezTo>
                    <a:pt x="12229" y="11737"/>
                    <a:pt x="13144" y="10637"/>
                    <a:pt x="13157" y="9062"/>
                  </a:cubicBezTo>
                  <a:cubicBezTo>
                    <a:pt x="13161" y="8473"/>
                    <a:pt x="13061" y="7873"/>
                    <a:pt x="12918" y="7302"/>
                  </a:cubicBezTo>
                  <a:cubicBezTo>
                    <a:pt x="12754" y="6626"/>
                    <a:pt x="12493" y="5977"/>
                    <a:pt x="12269" y="5294"/>
                  </a:cubicBezTo>
                  <a:cubicBezTo>
                    <a:pt x="12922" y="4587"/>
                    <a:pt x="12833" y="3834"/>
                    <a:pt x="12354" y="3066"/>
                  </a:cubicBezTo>
                  <a:cubicBezTo>
                    <a:pt x="12251" y="2898"/>
                    <a:pt x="12143" y="2726"/>
                    <a:pt x="12025" y="2570"/>
                  </a:cubicBezTo>
                  <a:cubicBezTo>
                    <a:pt x="11797" y="2273"/>
                    <a:pt x="11561" y="1988"/>
                    <a:pt x="11344" y="1713"/>
                  </a:cubicBezTo>
                  <a:cubicBezTo>
                    <a:pt x="11636" y="1141"/>
                    <a:pt x="11604" y="834"/>
                    <a:pt x="11232" y="648"/>
                  </a:cubicBezTo>
                  <a:cubicBezTo>
                    <a:pt x="11095" y="578"/>
                    <a:pt x="10926" y="539"/>
                    <a:pt x="10772" y="539"/>
                  </a:cubicBezTo>
                  <a:cubicBezTo>
                    <a:pt x="10754" y="539"/>
                    <a:pt x="10736" y="540"/>
                    <a:pt x="10718" y="541"/>
                  </a:cubicBezTo>
                  <a:cubicBezTo>
                    <a:pt x="10698" y="542"/>
                    <a:pt x="10678" y="543"/>
                    <a:pt x="10659" y="543"/>
                  </a:cubicBezTo>
                  <a:cubicBezTo>
                    <a:pt x="10467" y="543"/>
                    <a:pt x="10334" y="476"/>
                    <a:pt x="10200" y="327"/>
                  </a:cubicBezTo>
                  <a:cubicBezTo>
                    <a:pt x="10014" y="122"/>
                    <a:pt x="9789" y="27"/>
                    <a:pt x="9533" y="27"/>
                  </a:cubicBezTo>
                  <a:cubicBezTo>
                    <a:pt x="9450" y="27"/>
                    <a:pt x="9364" y="37"/>
                    <a:pt x="9276" y="56"/>
                  </a:cubicBezTo>
                  <a:cubicBezTo>
                    <a:pt x="9071" y="98"/>
                    <a:pt x="8868" y="129"/>
                    <a:pt x="8664" y="129"/>
                  </a:cubicBezTo>
                  <a:cubicBezTo>
                    <a:pt x="8479" y="129"/>
                    <a:pt x="8293" y="104"/>
                    <a:pt x="8104" y="41"/>
                  </a:cubicBezTo>
                  <a:cubicBezTo>
                    <a:pt x="8024" y="14"/>
                    <a:pt x="7945" y="1"/>
                    <a:pt x="78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2"/>
            <p:cNvSpPr/>
            <p:nvPr/>
          </p:nvSpPr>
          <p:spPr>
            <a:xfrm>
              <a:off x="370700" y="2987900"/>
              <a:ext cx="37600" cy="99050"/>
            </a:xfrm>
            <a:custGeom>
              <a:rect b="b" l="l" r="r" t="t"/>
              <a:pathLst>
                <a:path extrusionOk="0" h="3962" w="1504">
                  <a:moveTo>
                    <a:pt x="379" y="1"/>
                  </a:moveTo>
                  <a:lnTo>
                    <a:pt x="379" y="1"/>
                  </a:lnTo>
                  <a:cubicBezTo>
                    <a:pt x="0" y="1079"/>
                    <a:pt x="672" y="3450"/>
                    <a:pt x="1504" y="3961"/>
                  </a:cubicBezTo>
                  <a:cubicBezTo>
                    <a:pt x="654" y="2743"/>
                    <a:pt x="508" y="1415"/>
                    <a:pt x="37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2"/>
            <p:cNvSpPr/>
            <p:nvPr/>
          </p:nvSpPr>
          <p:spPr>
            <a:xfrm>
              <a:off x="575700" y="2947450"/>
              <a:ext cx="17425" cy="68700"/>
            </a:xfrm>
            <a:custGeom>
              <a:rect b="b" l="l" r="r" t="t"/>
              <a:pathLst>
                <a:path extrusionOk="0" h="2748" w="697">
                  <a:moveTo>
                    <a:pt x="0" y="0"/>
                  </a:moveTo>
                  <a:lnTo>
                    <a:pt x="0" y="0"/>
                  </a:lnTo>
                  <a:cubicBezTo>
                    <a:pt x="297" y="893"/>
                    <a:pt x="600" y="1783"/>
                    <a:pt x="536" y="2747"/>
                  </a:cubicBezTo>
                  <a:cubicBezTo>
                    <a:pt x="679" y="1769"/>
                    <a:pt x="696" y="815"/>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2"/>
            <p:cNvSpPr/>
            <p:nvPr/>
          </p:nvSpPr>
          <p:spPr>
            <a:xfrm>
              <a:off x="548625" y="3030675"/>
              <a:ext cx="32625" cy="41450"/>
            </a:xfrm>
            <a:custGeom>
              <a:rect b="b" l="l" r="r" t="t"/>
              <a:pathLst>
                <a:path extrusionOk="0" h="1658" w="1305">
                  <a:moveTo>
                    <a:pt x="1304" y="0"/>
                  </a:moveTo>
                  <a:lnTo>
                    <a:pt x="1304" y="0"/>
                  </a:lnTo>
                  <a:cubicBezTo>
                    <a:pt x="1062" y="378"/>
                    <a:pt x="905" y="675"/>
                    <a:pt x="698" y="935"/>
                  </a:cubicBezTo>
                  <a:cubicBezTo>
                    <a:pt x="490" y="1197"/>
                    <a:pt x="233" y="1418"/>
                    <a:pt x="1" y="1657"/>
                  </a:cubicBezTo>
                  <a:cubicBezTo>
                    <a:pt x="866" y="1211"/>
                    <a:pt x="1166" y="821"/>
                    <a:pt x="13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2"/>
            <p:cNvSpPr/>
            <p:nvPr/>
          </p:nvSpPr>
          <p:spPr>
            <a:xfrm>
              <a:off x="384900" y="2991725"/>
              <a:ext cx="11525" cy="37975"/>
            </a:xfrm>
            <a:custGeom>
              <a:rect b="b" l="l" r="r" t="t"/>
              <a:pathLst>
                <a:path extrusionOk="0" h="1519" w="461">
                  <a:moveTo>
                    <a:pt x="182" y="1"/>
                  </a:moveTo>
                  <a:lnTo>
                    <a:pt x="182" y="1"/>
                  </a:lnTo>
                  <a:cubicBezTo>
                    <a:pt x="104" y="530"/>
                    <a:pt x="1" y="1065"/>
                    <a:pt x="383" y="1519"/>
                  </a:cubicBezTo>
                  <a:cubicBezTo>
                    <a:pt x="293" y="1015"/>
                    <a:pt x="461" y="479"/>
                    <a:pt x="1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2"/>
            <p:cNvSpPr/>
            <p:nvPr/>
          </p:nvSpPr>
          <p:spPr>
            <a:xfrm>
              <a:off x="399300" y="2966650"/>
              <a:ext cx="11250" cy="39500"/>
            </a:xfrm>
            <a:custGeom>
              <a:rect b="b" l="l" r="r" t="t"/>
              <a:pathLst>
                <a:path extrusionOk="0" h="1580" w="450">
                  <a:moveTo>
                    <a:pt x="350" y="0"/>
                  </a:moveTo>
                  <a:lnTo>
                    <a:pt x="350" y="0"/>
                  </a:lnTo>
                  <a:cubicBezTo>
                    <a:pt x="350" y="12"/>
                    <a:pt x="351" y="23"/>
                    <a:pt x="352" y="34"/>
                  </a:cubicBezTo>
                  <a:lnTo>
                    <a:pt x="352" y="34"/>
                  </a:lnTo>
                  <a:cubicBezTo>
                    <a:pt x="357" y="28"/>
                    <a:pt x="362" y="21"/>
                    <a:pt x="368" y="15"/>
                  </a:cubicBezTo>
                  <a:lnTo>
                    <a:pt x="350" y="0"/>
                  </a:lnTo>
                  <a:close/>
                  <a:moveTo>
                    <a:pt x="352" y="34"/>
                  </a:moveTo>
                  <a:cubicBezTo>
                    <a:pt x="0" y="469"/>
                    <a:pt x="17" y="1002"/>
                    <a:pt x="450" y="1579"/>
                  </a:cubicBezTo>
                  <a:cubicBezTo>
                    <a:pt x="415" y="1023"/>
                    <a:pt x="383" y="530"/>
                    <a:pt x="352" y="3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2"/>
            <p:cNvSpPr/>
            <p:nvPr/>
          </p:nvSpPr>
          <p:spPr>
            <a:xfrm>
              <a:off x="416950" y="3100125"/>
              <a:ext cx="23875" cy="13200"/>
            </a:xfrm>
            <a:custGeom>
              <a:rect b="b" l="l" r="r" t="t"/>
              <a:pathLst>
                <a:path extrusionOk="0" h="528" w="955">
                  <a:moveTo>
                    <a:pt x="1" y="0"/>
                  </a:moveTo>
                  <a:lnTo>
                    <a:pt x="1" y="0"/>
                  </a:lnTo>
                  <a:cubicBezTo>
                    <a:pt x="216" y="370"/>
                    <a:pt x="357" y="528"/>
                    <a:pt x="556" y="528"/>
                  </a:cubicBezTo>
                  <a:cubicBezTo>
                    <a:pt x="665" y="528"/>
                    <a:pt x="790" y="481"/>
                    <a:pt x="954" y="397"/>
                  </a:cubicBezTo>
                  <a:cubicBezTo>
                    <a:pt x="618" y="257"/>
                    <a:pt x="326" y="13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2"/>
            <p:cNvSpPr/>
            <p:nvPr/>
          </p:nvSpPr>
          <p:spPr>
            <a:xfrm>
              <a:off x="528550" y="3031550"/>
              <a:ext cx="13050" cy="28875"/>
            </a:xfrm>
            <a:custGeom>
              <a:rect b="b" l="l" r="r" t="t"/>
              <a:pathLst>
                <a:path extrusionOk="0" h="1155" w="522">
                  <a:moveTo>
                    <a:pt x="447" y="0"/>
                  </a:moveTo>
                  <a:cubicBezTo>
                    <a:pt x="290" y="408"/>
                    <a:pt x="147" y="783"/>
                    <a:pt x="1" y="1154"/>
                  </a:cubicBezTo>
                  <a:cubicBezTo>
                    <a:pt x="447" y="676"/>
                    <a:pt x="522" y="462"/>
                    <a:pt x="4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2"/>
            <p:cNvSpPr/>
            <p:nvPr/>
          </p:nvSpPr>
          <p:spPr>
            <a:xfrm>
              <a:off x="420525" y="2975500"/>
              <a:ext cx="8325" cy="20175"/>
            </a:xfrm>
            <a:custGeom>
              <a:rect b="b" l="l" r="r" t="t"/>
              <a:pathLst>
                <a:path extrusionOk="0" h="807" w="333">
                  <a:moveTo>
                    <a:pt x="186" y="0"/>
                  </a:moveTo>
                  <a:cubicBezTo>
                    <a:pt x="0" y="461"/>
                    <a:pt x="0" y="468"/>
                    <a:pt x="333" y="807"/>
                  </a:cubicBezTo>
                  <a:cubicBezTo>
                    <a:pt x="275" y="497"/>
                    <a:pt x="232" y="246"/>
                    <a:pt x="1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2"/>
            <p:cNvSpPr/>
            <p:nvPr/>
          </p:nvSpPr>
          <p:spPr>
            <a:xfrm>
              <a:off x="414625" y="3057800"/>
              <a:ext cx="11725" cy="20375"/>
            </a:xfrm>
            <a:custGeom>
              <a:rect b="b" l="l" r="r" t="t"/>
              <a:pathLst>
                <a:path extrusionOk="0" h="815" w="469">
                  <a:moveTo>
                    <a:pt x="129" y="0"/>
                  </a:moveTo>
                  <a:cubicBezTo>
                    <a:pt x="86" y="22"/>
                    <a:pt x="43" y="43"/>
                    <a:pt x="1" y="61"/>
                  </a:cubicBezTo>
                  <a:cubicBezTo>
                    <a:pt x="119" y="315"/>
                    <a:pt x="236" y="565"/>
                    <a:pt x="354" y="815"/>
                  </a:cubicBezTo>
                  <a:cubicBezTo>
                    <a:pt x="390" y="801"/>
                    <a:pt x="429" y="783"/>
                    <a:pt x="468" y="765"/>
                  </a:cubicBezTo>
                  <a:cubicBezTo>
                    <a:pt x="354" y="511"/>
                    <a:pt x="244" y="258"/>
                    <a:pt x="1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2"/>
            <p:cNvSpPr/>
            <p:nvPr/>
          </p:nvSpPr>
          <p:spPr>
            <a:xfrm>
              <a:off x="363200" y="2978975"/>
              <a:ext cx="5375" cy="20450"/>
            </a:xfrm>
            <a:custGeom>
              <a:rect b="b" l="l" r="r" t="t"/>
              <a:pathLst>
                <a:path extrusionOk="0" h="818" w="215">
                  <a:moveTo>
                    <a:pt x="140" y="0"/>
                  </a:moveTo>
                  <a:cubicBezTo>
                    <a:pt x="94" y="268"/>
                    <a:pt x="47" y="536"/>
                    <a:pt x="0" y="808"/>
                  </a:cubicBezTo>
                  <a:cubicBezTo>
                    <a:pt x="30" y="811"/>
                    <a:pt x="58" y="814"/>
                    <a:pt x="86" y="818"/>
                  </a:cubicBezTo>
                  <a:cubicBezTo>
                    <a:pt x="129" y="554"/>
                    <a:pt x="172" y="286"/>
                    <a:pt x="215" y="18"/>
                  </a:cubicBezTo>
                  <a:cubicBezTo>
                    <a:pt x="193" y="15"/>
                    <a:pt x="165" y="8"/>
                    <a:pt x="1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2"/>
            <p:cNvSpPr/>
            <p:nvPr/>
          </p:nvSpPr>
          <p:spPr>
            <a:xfrm>
              <a:off x="561500" y="2959225"/>
              <a:ext cx="12075" cy="18525"/>
            </a:xfrm>
            <a:custGeom>
              <a:rect b="b" l="l" r="r" t="t"/>
              <a:pathLst>
                <a:path extrusionOk="0" h="741" w="483">
                  <a:moveTo>
                    <a:pt x="94" y="1"/>
                  </a:moveTo>
                  <a:cubicBezTo>
                    <a:pt x="64" y="26"/>
                    <a:pt x="33" y="55"/>
                    <a:pt x="0" y="80"/>
                  </a:cubicBezTo>
                  <a:cubicBezTo>
                    <a:pt x="125" y="301"/>
                    <a:pt x="250" y="519"/>
                    <a:pt x="376" y="740"/>
                  </a:cubicBezTo>
                  <a:cubicBezTo>
                    <a:pt x="412" y="719"/>
                    <a:pt x="447" y="701"/>
                    <a:pt x="483" y="680"/>
                  </a:cubicBezTo>
                  <a:cubicBezTo>
                    <a:pt x="351" y="455"/>
                    <a:pt x="222" y="226"/>
                    <a:pt x="9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2"/>
            <p:cNvSpPr/>
            <p:nvPr/>
          </p:nvSpPr>
          <p:spPr>
            <a:xfrm>
              <a:off x="561950" y="3031375"/>
              <a:ext cx="7875" cy="12100"/>
            </a:xfrm>
            <a:custGeom>
              <a:rect b="b" l="l" r="r" t="t"/>
              <a:pathLst>
                <a:path extrusionOk="0" h="484" w="315">
                  <a:moveTo>
                    <a:pt x="226" y="1"/>
                  </a:moveTo>
                  <a:cubicBezTo>
                    <a:pt x="150" y="144"/>
                    <a:pt x="76" y="286"/>
                    <a:pt x="0" y="429"/>
                  </a:cubicBezTo>
                  <a:cubicBezTo>
                    <a:pt x="36" y="447"/>
                    <a:pt x="72" y="465"/>
                    <a:pt x="107" y="483"/>
                  </a:cubicBezTo>
                  <a:cubicBezTo>
                    <a:pt x="179" y="337"/>
                    <a:pt x="247" y="190"/>
                    <a:pt x="315" y="43"/>
                  </a:cubicBezTo>
                  <a:cubicBezTo>
                    <a:pt x="286" y="29"/>
                    <a:pt x="254" y="15"/>
                    <a:pt x="22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2"/>
            <p:cNvSpPr/>
            <p:nvPr/>
          </p:nvSpPr>
          <p:spPr>
            <a:xfrm>
              <a:off x="445150" y="2833275"/>
              <a:ext cx="53250" cy="84550"/>
            </a:xfrm>
            <a:custGeom>
              <a:rect b="b" l="l" r="r" t="t"/>
              <a:pathLst>
                <a:path extrusionOk="0" h="3382" w="2130">
                  <a:moveTo>
                    <a:pt x="1337" y="0"/>
                  </a:moveTo>
                  <a:cubicBezTo>
                    <a:pt x="1305" y="0"/>
                    <a:pt x="1270" y="4"/>
                    <a:pt x="1233" y="11"/>
                  </a:cubicBezTo>
                  <a:cubicBezTo>
                    <a:pt x="1201" y="64"/>
                    <a:pt x="1183" y="82"/>
                    <a:pt x="1179" y="100"/>
                  </a:cubicBezTo>
                  <a:cubicBezTo>
                    <a:pt x="1176" y="139"/>
                    <a:pt x="1169" y="182"/>
                    <a:pt x="1183" y="217"/>
                  </a:cubicBezTo>
                  <a:cubicBezTo>
                    <a:pt x="1461" y="914"/>
                    <a:pt x="1301" y="1457"/>
                    <a:pt x="723" y="1953"/>
                  </a:cubicBezTo>
                  <a:cubicBezTo>
                    <a:pt x="351" y="2271"/>
                    <a:pt x="73" y="2703"/>
                    <a:pt x="4" y="3222"/>
                  </a:cubicBezTo>
                  <a:cubicBezTo>
                    <a:pt x="1" y="3265"/>
                    <a:pt x="62" y="3314"/>
                    <a:pt x="108" y="3382"/>
                  </a:cubicBezTo>
                  <a:cubicBezTo>
                    <a:pt x="266" y="3307"/>
                    <a:pt x="408" y="3235"/>
                    <a:pt x="558" y="3164"/>
                  </a:cubicBezTo>
                  <a:cubicBezTo>
                    <a:pt x="487" y="3050"/>
                    <a:pt x="441" y="2968"/>
                    <a:pt x="387" y="2882"/>
                  </a:cubicBezTo>
                  <a:cubicBezTo>
                    <a:pt x="476" y="2800"/>
                    <a:pt x="540" y="2725"/>
                    <a:pt x="622" y="2668"/>
                  </a:cubicBezTo>
                  <a:cubicBezTo>
                    <a:pt x="848" y="2510"/>
                    <a:pt x="1080" y="2360"/>
                    <a:pt x="1308" y="2203"/>
                  </a:cubicBezTo>
                  <a:cubicBezTo>
                    <a:pt x="1905" y="1796"/>
                    <a:pt x="2130" y="1043"/>
                    <a:pt x="1826" y="425"/>
                  </a:cubicBezTo>
                  <a:cubicBezTo>
                    <a:pt x="1719" y="207"/>
                    <a:pt x="1589" y="0"/>
                    <a:pt x="133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2"/>
            <p:cNvSpPr/>
            <p:nvPr/>
          </p:nvSpPr>
          <p:spPr>
            <a:xfrm>
              <a:off x="507825" y="2851550"/>
              <a:ext cx="13175" cy="39125"/>
            </a:xfrm>
            <a:custGeom>
              <a:rect b="b" l="l" r="r" t="t"/>
              <a:pathLst>
                <a:path extrusionOk="0" h="1565" w="527">
                  <a:moveTo>
                    <a:pt x="1" y="1"/>
                  </a:moveTo>
                  <a:lnTo>
                    <a:pt x="1" y="1"/>
                  </a:lnTo>
                  <a:cubicBezTo>
                    <a:pt x="58" y="536"/>
                    <a:pt x="111" y="1004"/>
                    <a:pt x="172" y="1565"/>
                  </a:cubicBezTo>
                  <a:cubicBezTo>
                    <a:pt x="526" y="798"/>
                    <a:pt x="494" y="533"/>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2"/>
            <p:cNvSpPr/>
            <p:nvPr/>
          </p:nvSpPr>
          <p:spPr>
            <a:xfrm>
              <a:off x="393275" y="2885400"/>
              <a:ext cx="10950" cy="35725"/>
            </a:xfrm>
            <a:custGeom>
              <a:rect b="b" l="l" r="r" t="t"/>
              <a:pathLst>
                <a:path extrusionOk="0" h="1429" w="438">
                  <a:moveTo>
                    <a:pt x="226" y="1"/>
                  </a:moveTo>
                  <a:cubicBezTo>
                    <a:pt x="1" y="562"/>
                    <a:pt x="62" y="954"/>
                    <a:pt x="437" y="1429"/>
                  </a:cubicBezTo>
                  <a:cubicBezTo>
                    <a:pt x="365" y="951"/>
                    <a:pt x="301" y="497"/>
                    <a:pt x="22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2"/>
            <p:cNvSpPr/>
            <p:nvPr/>
          </p:nvSpPr>
          <p:spPr>
            <a:xfrm>
              <a:off x="508900" y="2899050"/>
              <a:ext cx="14950" cy="24600"/>
            </a:xfrm>
            <a:custGeom>
              <a:rect b="b" l="l" r="r" t="t"/>
              <a:pathLst>
                <a:path extrusionOk="0" h="984" w="598">
                  <a:moveTo>
                    <a:pt x="597" y="1"/>
                  </a:moveTo>
                  <a:lnTo>
                    <a:pt x="597" y="1"/>
                  </a:lnTo>
                  <a:cubicBezTo>
                    <a:pt x="416" y="298"/>
                    <a:pt x="236" y="598"/>
                    <a:pt x="1" y="983"/>
                  </a:cubicBezTo>
                  <a:cubicBezTo>
                    <a:pt x="576" y="815"/>
                    <a:pt x="523" y="372"/>
                    <a:pt x="59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2"/>
            <p:cNvSpPr/>
            <p:nvPr/>
          </p:nvSpPr>
          <p:spPr>
            <a:xfrm>
              <a:off x="380425" y="2868175"/>
              <a:ext cx="7625" cy="13150"/>
            </a:xfrm>
            <a:custGeom>
              <a:rect b="b" l="l" r="r" t="t"/>
              <a:pathLst>
                <a:path extrusionOk="0" h="526" w="305">
                  <a:moveTo>
                    <a:pt x="198" y="0"/>
                  </a:moveTo>
                  <a:cubicBezTo>
                    <a:pt x="133" y="147"/>
                    <a:pt x="65" y="297"/>
                    <a:pt x="1" y="443"/>
                  </a:cubicBezTo>
                  <a:cubicBezTo>
                    <a:pt x="40" y="471"/>
                    <a:pt x="83" y="497"/>
                    <a:pt x="126" y="525"/>
                  </a:cubicBezTo>
                  <a:cubicBezTo>
                    <a:pt x="183" y="364"/>
                    <a:pt x="244" y="201"/>
                    <a:pt x="305" y="39"/>
                  </a:cubicBezTo>
                  <a:cubicBezTo>
                    <a:pt x="269" y="26"/>
                    <a:pt x="233" y="15"/>
                    <a:pt x="19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7" name="Shape 1377"/>
        <p:cNvGrpSpPr/>
        <p:nvPr/>
      </p:nvGrpSpPr>
      <p:grpSpPr>
        <a:xfrm>
          <a:off x="0" y="0"/>
          <a:ext cx="0" cy="0"/>
          <a:chOff x="0" y="0"/>
          <a:chExt cx="0" cy="0"/>
        </a:xfrm>
      </p:grpSpPr>
      <p:sp>
        <p:nvSpPr>
          <p:cNvPr id="1378" name="Google Shape;1378;p6"/>
          <p:cNvSpPr txBox="1"/>
          <p:nvPr>
            <p:ph type="title"/>
          </p:nvPr>
        </p:nvSpPr>
        <p:spPr>
          <a:xfrm>
            <a:off x="720000" y="540000"/>
            <a:ext cx="7704000" cy="564300"/>
          </a:xfrm>
          <a:prstGeom prst="rect">
            <a:avLst/>
          </a:prstGeom>
        </p:spPr>
        <p:txBody>
          <a:bodyPr anchorCtr="0" anchor="t" bIns="0" lIns="0" spcFirstLastPara="1" rIns="0" wrap="square" tIns="0">
            <a:noAutofit/>
          </a:bodyPr>
          <a:lstStyle>
            <a:lvl1pPr lvl="0" algn="ctr">
              <a:spcBef>
                <a:spcPts val="0"/>
              </a:spcBef>
              <a:spcAft>
                <a:spcPts val="0"/>
              </a:spcAft>
              <a:buSzPts val="2900"/>
              <a:buNone/>
              <a:defRPr sz="3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79" name="Shape 1379"/>
        <p:cNvGrpSpPr/>
        <p:nvPr/>
      </p:nvGrpSpPr>
      <p:grpSpPr>
        <a:xfrm>
          <a:off x="0" y="0"/>
          <a:ext cx="0" cy="0"/>
          <a:chOff x="0" y="0"/>
          <a:chExt cx="0" cy="0"/>
        </a:xfrm>
      </p:grpSpPr>
      <p:sp>
        <p:nvSpPr>
          <p:cNvPr id="1380" name="Google Shape;1380;p7"/>
          <p:cNvSpPr txBox="1"/>
          <p:nvPr>
            <p:ph type="title"/>
          </p:nvPr>
        </p:nvSpPr>
        <p:spPr>
          <a:xfrm>
            <a:off x="5806150" y="1365475"/>
            <a:ext cx="2617800" cy="874500"/>
          </a:xfrm>
          <a:prstGeom prst="rect">
            <a:avLst/>
          </a:prstGeom>
        </p:spPr>
        <p:txBody>
          <a:bodyPr anchorCtr="0" anchor="ctr" bIns="0" lIns="0" spcFirstLastPara="1" rIns="0" wrap="square" tIns="0">
            <a:noAutofit/>
          </a:bodyPr>
          <a:lstStyle>
            <a:lvl1pPr lvl="0" rtl="0" algn="r">
              <a:spcBef>
                <a:spcPts val="0"/>
              </a:spcBef>
              <a:spcAft>
                <a:spcPts val="0"/>
              </a:spcAft>
              <a:buSzPts val="29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1" name="Google Shape;1381;p7"/>
          <p:cNvSpPr txBox="1"/>
          <p:nvPr>
            <p:ph idx="1" type="subTitle"/>
          </p:nvPr>
        </p:nvSpPr>
        <p:spPr>
          <a:xfrm>
            <a:off x="5806150" y="2239975"/>
            <a:ext cx="2617800" cy="1149900"/>
          </a:xfrm>
          <a:prstGeom prst="rect">
            <a:avLst/>
          </a:prstGeom>
        </p:spPr>
        <p:txBody>
          <a:bodyPr anchorCtr="0" anchor="t" bIns="0" lIns="0" spcFirstLastPara="1" rIns="0" wrap="square" tIns="0">
            <a:noAutofit/>
          </a:bodyPr>
          <a:lstStyle>
            <a:lvl1pPr lvl="0" algn="r">
              <a:lnSpc>
                <a:spcPct val="100000"/>
              </a:lnSpc>
              <a:spcBef>
                <a:spcPts val="0"/>
              </a:spcBef>
              <a:spcAft>
                <a:spcPts val="0"/>
              </a:spcAft>
              <a:buSzPts val="1400"/>
              <a:buFont typeface="Barlow"/>
              <a:buNone/>
              <a:defRPr sz="1400">
                <a:latin typeface="Barlow"/>
                <a:ea typeface="Barlow"/>
                <a:cs typeface="Barlow"/>
                <a:sym typeface="Barlow"/>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82" name="Shape 1382"/>
        <p:cNvGrpSpPr/>
        <p:nvPr/>
      </p:nvGrpSpPr>
      <p:grpSpPr>
        <a:xfrm>
          <a:off x="0" y="0"/>
          <a:ext cx="0" cy="0"/>
          <a:chOff x="0" y="0"/>
          <a:chExt cx="0" cy="0"/>
        </a:xfrm>
      </p:grpSpPr>
      <p:sp>
        <p:nvSpPr>
          <p:cNvPr id="1383" name="Google Shape;1383;p8"/>
          <p:cNvSpPr/>
          <p:nvPr/>
        </p:nvSpPr>
        <p:spPr>
          <a:xfrm rot="1490507">
            <a:off x="1483992" y="350075"/>
            <a:ext cx="6176034" cy="4748170"/>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txBox="1"/>
          <p:nvPr>
            <p:ph type="title"/>
          </p:nvPr>
        </p:nvSpPr>
        <p:spPr>
          <a:xfrm>
            <a:off x="1036963" y="1782913"/>
            <a:ext cx="7070100" cy="1882500"/>
          </a:xfrm>
          <a:prstGeom prst="rect">
            <a:avLst/>
          </a:prstGeom>
        </p:spPr>
        <p:txBody>
          <a:bodyPr anchorCtr="0" anchor="ctr" bIns="0" lIns="0" spcFirstLastPara="1" rIns="0" wrap="square" tIns="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p:txBody>
      </p:sp>
      <p:grpSp>
        <p:nvGrpSpPr>
          <p:cNvPr id="1385" name="Google Shape;1385;p8"/>
          <p:cNvGrpSpPr/>
          <p:nvPr/>
        </p:nvGrpSpPr>
        <p:grpSpPr>
          <a:xfrm>
            <a:off x="396710" y="3720846"/>
            <a:ext cx="795977" cy="1069573"/>
            <a:chOff x="3086000" y="2918900"/>
            <a:chExt cx="304750" cy="409500"/>
          </a:xfrm>
        </p:grpSpPr>
        <p:sp>
          <p:nvSpPr>
            <p:cNvPr id="1386" name="Google Shape;1386;p8"/>
            <p:cNvSpPr/>
            <p:nvPr/>
          </p:nvSpPr>
          <p:spPr>
            <a:xfrm>
              <a:off x="3172475" y="2989800"/>
              <a:ext cx="89850" cy="155450"/>
            </a:xfrm>
            <a:custGeom>
              <a:rect b="b" l="l" r="r" t="t"/>
              <a:pathLst>
                <a:path extrusionOk="0" h="6218" w="3594">
                  <a:moveTo>
                    <a:pt x="61" y="1"/>
                  </a:moveTo>
                  <a:cubicBezTo>
                    <a:pt x="31" y="1"/>
                    <a:pt x="1" y="36"/>
                    <a:pt x="13" y="71"/>
                  </a:cubicBezTo>
                  <a:cubicBezTo>
                    <a:pt x="427" y="1192"/>
                    <a:pt x="1078" y="2257"/>
                    <a:pt x="1678" y="3286"/>
                  </a:cubicBezTo>
                  <a:cubicBezTo>
                    <a:pt x="2249" y="4278"/>
                    <a:pt x="2838" y="5285"/>
                    <a:pt x="3524" y="6207"/>
                  </a:cubicBezTo>
                  <a:cubicBezTo>
                    <a:pt x="3530" y="6215"/>
                    <a:pt x="3538" y="6218"/>
                    <a:pt x="3547" y="6218"/>
                  </a:cubicBezTo>
                  <a:cubicBezTo>
                    <a:pt x="3569" y="6218"/>
                    <a:pt x="3594" y="6194"/>
                    <a:pt x="3581" y="6171"/>
                  </a:cubicBezTo>
                  <a:cubicBezTo>
                    <a:pt x="2992" y="5118"/>
                    <a:pt x="2342" y="4100"/>
                    <a:pt x="1756" y="3050"/>
                  </a:cubicBezTo>
                  <a:cubicBezTo>
                    <a:pt x="1195" y="2050"/>
                    <a:pt x="709" y="989"/>
                    <a:pt x="96" y="22"/>
                  </a:cubicBezTo>
                  <a:cubicBezTo>
                    <a:pt x="86" y="7"/>
                    <a:pt x="73"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
            <p:cNvSpPr/>
            <p:nvPr/>
          </p:nvSpPr>
          <p:spPr>
            <a:xfrm>
              <a:off x="3196475" y="2993750"/>
              <a:ext cx="166425" cy="195900"/>
            </a:xfrm>
            <a:custGeom>
              <a:rect b="b" l="l" r="r" t="t"/>
              <a:pathLst>
                <a:path extrusionOk="0" h="7836" w="6657">
                  <a:moveTo>
                    <a:pt x="45" y="0"/>
                  </a:moveTo>
                  <a:cubicBezTo>
                    <a:pt x="23" y="0"/>
                    <a:pt x="1" y="32"/>
                    <a:pt x="21" y="53"/>
                  </a:cubicBezTo>
                  <a:cubicBezTo>
                    <a:pt x="2381" y="2510"/>
                    <a:pt x="4642" y="5010"/>
                    <a:pt x="6581" y="7820"/>
                  </a:cubicBezTo>
                  <a:cubicBezTo>
                    <a:pt x="6588" y="7831"/>
                    <a:pt x="6597" y="7835"/>
                    <a:pt x="6606" y="7835"/>
                  </a:cubicBezTo>
                  <a:cubicBezTo>
                    <a:pt x="6631" y="7835"/>
                    <a:pt x="6657" y="7803"/>
                    <a:pt x="6639" y="7774"/>
                  </a:cubicBezTo>
                  <a:cubicBezTo>
                    <a:pt x="4738" y="4981"/>
                    <a:pt x="2585" y="2267"/>
                    <a:pt x="60" y="6"/>
                  </a:cubicBezTo>
                  <a:cubicBezTo>
                    <a:pt x="56" y="2"/>
                    <a:pt x="50"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
            <p:cNvSpPr/>
            <p:nvPr/>
          </p:nvSpPr>
          <p:spPr>
            <a:xfrm>
              <a:off x="3312725" y="3206275"/>
              <a:ext cx="58550" cy="78350"/>
            </a:xfrm>
            <a:custGeom>
              <a:rect b="b" l="l" r="r" t="t"/>
              <a:pathLst>
                <a:path extrusionOk="0" h="3134" w="2342">
                  <a:moveTo>
                    <a:pt x="34" y="1"/>
                  </a:moveTo>
                  <a:cubicBezTo>
                    <a:pt x="17" y="1"/>
                    <a:pt x="0" y="22"/>
                    <a:pt x="14" y="41"/>
                  </a:cubicBezTo>
                  <a:cubicBezTo>
                    <a:pt x="728" y="1083"/>
                    <a:pt x="1449" y="2144"/>
                    <a:pt x="2256" y="3119"/>
                  </a:cubicBezTo>
                  <a:cubicBezTo>
                    <a:pt x="2264" y="3129"/>
                    <a:pt x="2275" y="3133"/>
                    <a:pt x="2285" y="3133"/>
                  </a:cubicBezTo>
                  <a:cubicBezTo>
                    <a:pt x="2314" y="3133"/>
                    <a:pt x="2341" y="3098"/>
                    <a:pt x="2317" y="3069"/>
                  </a:cubicBezTo>
                  <a:cubicBezTo>
                    <a:pt x="2271" y="3005"/>
                    <a:pt x="2224" y="2937"/>
                    <a:pt x="2178" y="2869"/>
                  </a:cubicBezTo>
                  <a:cubicBezTo>
                    <a:pt x="2174" y="2865"/>
                    <a:pt x="2168" y="2863"/>
                    <a:pt x="2163" y="2863"/>
                  </a:cubicBezTo>
                  <a:cubicBezTo>
                    <a:pt x="2160" y="2863"/>
                    <a:pt x="2156" y="2864"/>
                    <a:pt x="2153" y="2866"/>
                  </a:cubicBezTo>
                  <a:cubicBezTo>
                    <a:pt x="2132" y="2823"/>
                    <a:pt x="2110" y="2776"/>
                    <a:pt x="2099" y="2759"/>
                  </a:cubicBezTo>
                  <a:cubicBezTo>
                    <a:pt x="2020" y="2622"/>
                    <a:pt x="1910" y="2497"/>
                    <a:pt x="1817" y="2373"/>
                  </a:cubicBezTo>
                  <a:cubicBezTo>
                    <a:pt x="1628" y="2119"/>
                    <a:pt x="1438" y="1862"/>
                    <a:pt x="1249" y="1609"/>
                  </a:cubicBezTo>
                  <a:cubicBezTo>
                    <a:pt x="853" y="1073"/>
                    <a:pt x="449" y="541"/>
                    <a:pt x="49" y="8"/>
                  </a:cubicBezTo>
                  <a:cubicBezTo>
                    <a:pt x="45" y="3"/>
                    <a:pt x="39"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
            <p:cNvSpPr/>
            <p:nvPr/>
          </p:nvSpPr>
          <p:spPr>
            <a:xfrm>
              <a:off x="3179050" y="3214150"/>
              <a:ext cx="182200" cy="90750"/>
            </a:xfrm>
            <a:custGeom>
              <a:rect b="b" l="l" r="r" t="t"/>
              <a:pathLst>
                <a:path extrusionOk="0" h="3630" w="7288">
                  <a:moveTo>
                    <a:pt x="64" y="1"/>
                  </a:moveTo>
                  <a:cubicBezTo>
                    <a:pt x="31" y="1"/>
                    <a:pt x="0" y="48"/>
                    <a:pt x="29" y="79"/>
                  </a:cubicBezTo>
                  <a:cubicBezTo>
                    <a:pt x="929" y="1140"/>
                    <a:pt x="2154" y="1989"/>
                    <a:pt x="3375" y="2637"/>
                  </a:cubicBezTo>
                  <a:cubicBezTo>
                    <a:pt x="4154" y="3048"/>
                    <a:pt x="5254" y="3629"/>
                    <a:pt x="6249" y="3629"/>
                  </a:cubicBezTo>
                  <a:cubicBezTo>
                    <a:pt x="6609" y="3629"/>
                    <a:pt x="6956" y="3553"/>
                    <a:pt x="7268" y="3365"/>
                  </a:cubicBezTo>
                  <a:cubicBezTo>
                    <a:pt x="7287" y="3355"/>
                    <a:pt x="7277" y="3332"/>
                    <a:pt x="7260" y="3332"/>
                  </a:cubicBezTo>
                  <a:cubicBezTo>
                    <a:pt x="7258" y="3332"/>
                    <a:pt x="7256" y="3332"/>
                    <a:pt x="7253" y="3333"/>
                  </a:cubicBezTo>
                  <a:cubicBezTo>
                    <a:pt x="6952" y="3427"/>
                    <a:pt x="6648" y="3468"/>
                    <a:pt x="6346" y="3468"/>
                  </a:cubicBezTo>
                  <a:cubicBezTo>
                    <a:pt x="5202" y="3468"/>
                    <a:pt x="4070" y="2877"/>
                    <a:pt x="3090" y="2315"/>
                  </a:cubicBezTo>
                  <a:cubicBezTo>
                    <a:pt x="1975" y="1672"/>
                    <a:pt x="1039" y="865"/>
                    <a:pt x="90" y="11"/>
                  </a:cubicBezTo>
                  <a:cubicBezTo>
                    <a:pt x="82" y="4"/>
                    <a:pt x="73"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
            <p:cNvSpPr/>
            <p:nvPr/>
          </p:nvSpPr>
          <p:spPr>
            <a:xfrm>
              <a:off x="3144200" y="3130650"/>
              <a:ext cx="89350" cy="138850"/>
            </a:xfrm>
            <a:custGeom>
              <a:rect b="b" l="l" r="r" t="t"/>
              <a:pathLst>
                <a:path extrusionOk="0" h="5554" w="3574">
                  <a:moveTo>
                    <a:pt x="35" y="1"/>
                  </a:moveTo>
                  <a:cubicBezTo>
                    <a:pt x="18" y="1"/>
                    <a:pt x="1" y="13"/>
                    <a:pt x="5" y="37"/>
                  </a:cubicBezTo>
                  <a:cubicBezTo>
                    <a:pt x="212" y="1263"/>
                    <a:pt x="555" y="2537"/>
                    <a:pt x="1223" y="3598"/>
                  </a:cubicBezTo>
                  <a:cubicBezTo>
                    <a:pt x="1776" y="4477"/>
                    <a:pt x="2601" y="5115"/>
                    <a:pt x="3537" y="5551"/>
                  </a:cubicBezTo>
                  <a:cubicBezTo>
                    <a:pt x="3540" y="5553"/>
                    <a:pt x="3543" y="5553"/>
                    <a:pt x="3546" y="5553"/>
                  </a:cubicBezTo>
                  <a:cubicBezTo>
                    <a:pt x="3565" y="5553"/>
                    <a:pt x="3574" y="5525"/>
                    <a:pt x="3559" y="5515"/>
                  </a:cubicBezTo>
                  <a:cubicBezTo>
                    <a:pt x="3169" y="5205"/>
                    <a:pt x="2726" y="4980"/>
                    <a:pt x="2333" y="4680"/>
                  </a:cubicBezTo>
                  <a:cubicBezTo>
                    <a:pt x="1883" y="4334"/>
                    <a:pt x="1519" y="3894"/>
                    <a:pt x="1230" y="3409"/>
                  </a:cubicBezTo>
                  <a:cubicBezTo>
                    <a:pt x="602" y="2366"/>
                    <a:pt x="387" y="1184"/>
                    <a:pt x="69" y="27"/>
                  </a:cubicBezTo>
                  <a:cubicBezTo>
                    <a:pt x="64" y="9"/>
                    <a:pt x="49"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
            <p:cNvSpPr/>
            <p:nvPr/>
          </p:nvSpPr>
          <p:spPr>
            <a:xfrm>
              <a:off x="3144500" y="3080050"/>
              <a:ext cx="32575" cy="120825"/>
            </a:xfrm>
            <a:custGeom>
              <a:rect b="b" l="l" r="r" t="t"/>
              <a:pathLst>
                <a:path extrusionOk="0" h="4833" w="1303">
                  <a:moveTo>
                    <a:pt x="84" y="1"/>
                  </a:moveTo>
                  <a:cubicBezTo>
                    <a:pt x="71" y="1"/>
                    <a:pt x="59" y="9"/>
                    <a:pt x="57" y="25"/>
                  </a:cubicBezTo>
                  <a:cubicBezTo>
                    <a:pt x="0" y="854"/>
                    <a:pt x="168" y="1787"/>
                    <a:pt x="346" y="2597"/>
                  </a:cubicBezTo>
                  <a:cubicBezTo>
                    <a:pt x="518" y="3386"/>
                    <a:pt x="793" y="4136"/>
                    <a:pt x="1225" y="4818"/>
                  </a:cubicBezTo>
                  <a:cubicBezTo>
                    <a:pt x="1231" y="4828"/>
                    <a:pt x="1240" y="4832"/>
                    <a:pt x="1249" y="4832"/>
                  </a:cubicBezTo>
                  <a:cubicBezTo>
                    <a:pt x="1274" y="4832"/>
                    <a:pt x="1302" y="4805"/>
                    <a:pt x="1289" y="4779"/>
                  </a:cubicBezTo>
                  <a:cubicBezTo>
                    <a:pt x="875" y="4032"/>
                    <a:pt x="615" y="3236"/>
                    <a:pt x="450" y="2400"/>
                  </a:cubicBezTo>
                  <a:cubicBezTo>
                    <a:pt x="297" y="1619"/>
                    <a:pt x="300" y="790"/>
                    <a:pt x="111" y="22"/>
                  </a:cubicBezTo>
                  <a:cubicBezTo>
                    <a:pt x="107" y="8"/>
                    <a:pt x="95"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
            <p:cNvSpPr/>
            <p:nvPr/>
          </p:nvSpPr>
          <p:spPr>
            <a:xfrm>
              <a:off x="3156225" y="3079425"/>
              <a:ext cx="12200" cy="44725"/>
            </a:xfrm>
            <a:custGeom>
              <a:rect b="b" l="l" r="r" t="t"/>
              <a:pathLst>
                <a:path extrusionOk="0" h="1789" w="488">
                  <a:moveTo>
                    <a:pt x="38" y="1"/>
                  </a:moveTo>
                  <a:cubicBezTo>
                    <a:pt x="19" y="1"/>
                    <a:pt x="0" y="12"/>
                    <a:pt x="2" y="36"/>
                  </a:cubicBezTo>
                  <a:cubicBezTo>
                    <a:pt x="20" y="597"/>
                    <a:pt x="253" y="1240"/>
                    <a:pt x="428" y="1772"/>
                  </a:cubicBezTo>
                  <a:cubicBezTo>
                    <a:pt x="431" y="1784"/>
                    <a:pt x="441" y="1789"/>
                    <a:pt x="451" y="1789"/>
                  </a:cubicBezTo>
                  <a:cubicBezTo>
                    <a:pt x="468" y="1789"/>
                    <a:pt x="487" y="1775"/>
                    <a:pt x="485" y="1758"/>
                  </a:cubicBezTo>
                  <a:cubicBezTo>
                    <a:pt x="399" y="1204"/>
                    <a:pt x="317" y="529"/>
                    <a:pt x="78" y="22"/>
                  </a:cubicBezTo>
                  <a:cubicBezTo>
                    <a:pt x="70" y="8"/>
                    <a:pt x="54" y="1"/>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
            <p:cNvSpPr/>
            <p:nvPr/>
          </p:nvSpPr>
          <p:spPr>
            <a:xfrm>
              <a:off x="3208600" y="3222700"/>
              <a:ext cx="74775" cy="57125"/>
            </a:xfrm>
            <a:custGeom>
              <a:rect b="b" l="l" r="r" t="t"/>
              <a:pathLst>
                <a:path extrusionOk="0" h="2285" w="2991">
                  <a:moveTo>
                    <a:pt x="27" y="0"/>
                  </a:moveTo>
                  <a:cubicBezTo>
                    <a:pt x="13" y="0"/>
                    <a:pt x="1" y="18"/>
                    <a:pt x="11" y="34"/>
                  </a:cubicBezTo>
                  <a:cubicBezTo>
                    <a:pt x="764" y="983"/>
                    <a:pt x="1829" y="1823"/>
                    <a:pt x="2954" y="2283"/>
                  </a:cubicBezTo>
                  <a:cubicBezTo>
                    <a:pt x="2956" y="2284"/>
                    <a:pt x="2958" y="2284"/>
                    <a:pt x="2960" y="2284"/>
                  </a:cubicBezTo>
                  <a:cubicBezTo>
                    <a:pt x="2978" y="2284"/>
                    <a:pt x="2991" y="2258"/>
                    <a:pt x="2971" y="2247"/>
                  </a:cubicBezTo>
                  <a:cubicBezTo>
                    <a:pt x="1872" y="1609"/>
                    <a:pt x="940" y="919"/>
                    <a:pt x="43" y="9"/>
                  </a:cubicBezTo>
                  <a:cubicBezTo>
                    <a:pt x="38" y="3"/>
                    <a:pt x="33"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
            <p:cNvSpPr/>
            <p:nvPr/>
          </p:nvSpPr>
          <p:spPr>
            <a:xfrm>
              <a:off x="3172850" y="3160625"/>
              <a:ext cx="24925" cy="43200"/>
            </a:xfrm>
            <a:custGeom>
              <a:rect b="b" l="l" r="r" t="t"/>
              <a:pathLst>
                <a:path extrusionOk="0" h="1728" w="997">
                  <a:moveTo>
                    <a:pt x="22" y="1"/>
                  </a:moveTo>
                  <a:cubicBezTo>
                    <a:pt x="11" y="1"/>
                    <a:pt x="1" y="10"/>
                    <a:pt x="5" y="24"/>
                  </a:cubicBezTo>
                  <a:cubicBezTo>
                    <a:pt x="237" y="627"/>
                    <a:pt x="562" y="1188"/>
                    <a:pt x="938" y="1717"/>
                  </a:cubicBezTo>
                  <a:cubicBezTo>
                    <a:pt x="943" y="1724"/>
                    <a:pt x="950" y="1727"/>
                    <a:pt x="957" y="1727"/>
                  </a:cubicBezTo>
                  <a:cubicBezTo>
                    <a:pt x="977" y="1727"/>
                    <a:pt x="996" y="1701"/>
                    <a:pt x="980" y="1677"/>
                  </a:cubicBezTo>
                  <a:cubicBezTo>
                    <a:pt x="608" y="1152"/>
                    <a:pt x="313" y="591"/>
                    <a:pt x="38" y="10"/>
                  </a:cubicBezTo>
                  <a:cubicBezTo>
                    <a:pt x="34" y="3"/>
                    <a:pt x="28"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
            <p:cNvSpPr/>
            <p:nvPr/>
          </p:nvSpPr>
          <p:spPr>
            <a:xfrm>
              <a:off x="3284700" y="3185575"/>
              <a:ext cx="58400" cy="78100"/>
            </a:xfrm>
            <a:custGeom>
              <a:rect b="b" l="l" r="r" t="t"/>
              <a:pathLst>
                <a:path extrusionOk="0" h="3124" w="2336">
                  <a:moveTo>
                    <a:pt x="29" y="0"/>
                  </a:moveTo>
                  <a:cubicBezTo>
                    <a:pt x="14" y="0"/>
                    <a:pt x="0" y="18"/>
                    <a:pt x="13" y="33"/>
                  </a:cubicBezTo>
                  <a:cubicBezTo>
                    <a:pt x="767" y="1062"/>
                    <a:pt x="1545" y="2069"/>
                    <a:pt x="2277" y="3111"/>
                  </a:cubicBezTo>
                  <a:cubicBezTo>
                    <a:pt x="2283" y="3120"/>
                    <a:pt x="2291" y="3124"/>
                    <a:pt x="2299" y="3124"/>
                  </a:cubicBezTo>
                  <a:cubicBezTo>
                    <a:pt x="2318" y="3124"/>
                    <a:pt x="2336" y="3100"/>
                    <a:pt x="2320" y="3079"/>
                  </a:cubicBezTo>
                  <a:cubicBezTo>
                    <a:pt x="1595" y="2033"/>
                    <a:pt x="856" y="986"/>
                    <a:pt x="45" y="8"/>
                  </a:cubicBezTo>
                  <a:cubicBezTo>
                    <a:pt x="41" y="3"/>
                    <a:pt x="35"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
            <p:cNvSpPr/>
            <p:nvPr/>
          </p:nvSpPr>
          <p:spPr>
            <a:xfrm>
              <a:off x="3311650" y="3247625"/>
              <a:ext cx="24475" cy="29775"/>
            </a:xfrm>
            <a:custGeom>
              <a:rect b="b" l="l" r="r" t="t"/>
              <a:pathLst>
                <a:path extrusionOk="0" h="1191" w="979">
                  <a:moveTo>
                    <a:pt x="32" y="0"/>
                  </a:moveTo>
                  <a:cubicBezTo>
                    <a:pt x="15" y="0"/>
                    <a:pt x="0" y="21"/>
                    <a:pt x="14" y="40"/>
                  </a:cubicBezTo>
                  <a:cubicBezTo>
                    <a:pt x="299" y="426"/>
                    <a:pt x="611" y="800"/>
                    <a:pt x="911" y="1179"/>
                  </a:cubicBezTo>
                  <a:cubicBezTo>
                    <a:pt x="917" y="1188"/>
                    <a:pt x="925" y="1191"/>
                    <a:pt x="932" y="1191"/>
                  </a:cubicBezTo>
                  <a:cubicBezTo>
                    <a:pt x="956" y="1191"/>
                    <a:pt x="979" y="1161"/>
                    <a:pt x="960" y="1136"/>
                  </a:cubicBezTo>
                  <a:cubicBezTo>
                    <a:pt x="657" y="762"/>
                    <a:pt x="364" y="376"/>
                    <a:pt x="49" y="8"/>
                  </a:cubicBezTo>
                  <a:cubicBezTo>
                    <a:pt x="44" y="2"/>
                    <a:pt x="38"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
            <p:cNvSpPr/>
            <p:nvPr/>
          </p:nvSpPr>
          <p:spPr>
            <a:xfrm>
              <a:off x="3322750" y="3270075"/>
              <a:ext cx="13625" cy="21850"/>
            </a:xfrm>
            <a:custGeom>
              <a:rect b="b" l="l" r="r" t="t"/>
              <a:pathLst>
                <a:path extrusionOk="0" h="874" w="545">
                  <a:moveTo>
                    <a:pt x="51" y="1"/>
                  </a:moveTo>
                  <a:cubicBezTo>
                    <a:pt x="25" y="1"/>
                    <a:pt x="0" y="29"/>
                    <a:pt x="12" y="57"/>
                  </a:cubicBezTo>
                  <a:cubicBezTo>
                    <a:pt x="134" y="339"/>
                    <a:pt x="327" y="610"/>
                    <a:pt x="495" y="863"/>
                  </a:cubicBezTo>
                  <a:cubicBezTo>
                    <a:pt x="499" y="871"/>
                    <a:pt x="505" y="874"/>
                    <a:pt x="512" y="874"/>
                  </a:cubicBezTo>
                  <a:cubicBezTo>
                    <a:pt x="528" y="874"/>
                    <a:pt x="545" y="856"/>
                    <a:pt x="538" y="838"/>
                  </a:cubicBezTo>
                  <a:cubicBezTo>
                    <a:pt x="402" y="563"/>
                    <a:pt x="266" y="260"/>
                    <a:pt x="81" y="17"/>
                  </a:cubicBezTo>
                  <a:cubicBezTo>
                    <a:pt x="72" y="6"/>
                    <a:pt x="61"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
            <p:cNvSpPr/>
            <p:nvPr/>
          </p:nvSpPr>
          <p:spPr>
            <a:xfrm>
              <a:off x="3086000" y="2918900"/>
              <a:ext cx="304750" cy="409500"/>
            </a:xfrm>
            <a:custGeom>
              <a:rect b="b" l="l" r="r" t="t"/>
              <a:pathLst>
                <a:path extrusionOk="0" h="16380" w="12190">
                  <a:moveTo>
                    <a:pt x="2608" y="1297"/>
                  </a:moveTo>
                  <a:lnTo>
                    <a:pt x="2608" y="1297"/>
                  </a:lnTo>
                  <a:cubicBezTo>
                    <a:pt x="2625" y="1333"/>
                    <a:pt x="2643" y="1365"/>
                    <a:pt x="2658" y="1401"/>
                  </a:cubicBezTo>
                  <a:cubicBezTo>
                    <a:pt x="2640" y="1479"/>
                    <a:pt x="2619" y="1561"/>
                    <a:pt x="2590" y="1643"/>
                  </a:cubicBezTo>
                  <a:cubicBezTo>
                    <a:pt x="2604" y="1529"/>
                    <a:pt x="2612" y="1411"/>
                    <a:pt x="2608" y="1297"/>
                  </a:cubicBezTo>
                  <a:close/>
                  <a:moveTo>
                    <a:pt x="4733" y="3789"/>
                  </a:moveTo>
                  <a:lnTo>
                    <a:pt x="4733" y="3789"/>
                  </a:lnTo>
                  <a:cubicBezTo>
                    <a:pt x="4815" y="3886"/>
                    <a:pt x="4901" y="3986"/>
                    <a:pt x="4987" y="4082"/>
                  </a:cubicBezTo>
                  <a:cubicBezTo>
                    <a:pt x="5076" y="4221"/>
                    <a:pt x="5165" y="4361"/>
                    <a:pt x="5254" y="4496"/>
                  </a:cubicBezTo>
                  <a:cubicBezTo>
                    <a:pt x="5083" y="4261"/>
                    <a:pt x="4908" y="4025"/>
                    <a:pt x="4733" y="3789"/>
                  </a:cubicBezTo>
                  <a:close/>
                  <a:moveTo>
                    <a:pt x="2205" y="3482"/>
                  </a:moveTo>
                  <a:cubicBezTo>
                    <a:pt x="2169" y="3621"/>
                    <a:pt x="2129" y="3764"/>
                    <a:pt x="2094" y="3904"/>
                  </a:cubicBezTo>
                  <a:cubicBezTo>
                    <a:pt x="1994" y="4165"/>
                    <a:pt x="1880" y="4418"/>
                    <a:pt x="1751" y="4671"/>
                  </a:cubicBezTo>
                  <a:cubicBezTo>
                    <a:pt x="1743" y="4686"/>
                    <a:pt x="1737" y="4704"/>
                    <a:pt x="1730" y="4718"/>
                  </a:cubicBezTo>
                  <a:cubicBezTo>
                    <a:pt x="1854" y="4293"/>
                    <a:pt x="2015" y="3886"/>
                    <a:pt x="2205" y="3482"/>
                  </a:cubicBezTo>
                  <a:close/>
                  <a:moveTo>
                    <a:pt x="2215" y="4611"/>
                  </a:moveTo>
                  <a:lnTo>
                    <a:pt x="2215" y="4611"/>
                  </a:lnTo>
                  <a:cubicBezTo>
                    <a:pt x="2144" y="4778"/>
                    <a:pt x="2068" y="4946"/>
                    <a:pt x="1997" y="5114"/>
                  </a:cubicBezTo>
                  <a:cubicBezTo>
                    <a:pt x="1933" y="5261"/>
                    <a:pt x="1872" y="5411"/>
                    <a:pt x="1811" y="5568"/>
                  </a:cubicBezTo>
                  <a:cubicBezTo>
                    <a:pt x="1801" y="5268"/>
                    <a:pt x="1947" y="4954"/>
                    <a:pt x="2111" y="4650"/>
                  </a:cubicBezTo>
                  <a:cubicBezTo>
                    <a:pt x="2151" y="4650"/>
                    <a:pt x="2187" y="4640"/>
                    <a:pt x="2215" y="4611"/>
                  </a:cubicBezTo>
                  <a:close/>
                  <a:moveTo>
                    <a:pt x="1522" y="5564"/>
                  </a:moveTo>
                  <a:cubicBezTo>
                    <a:pt x="1540" y="5693"/>
                    <a:pt x="1590" y="5822"/>
                    <a:pt x="1676" y="5947"/>
                  </a:cubicBezTo>
                  <a:cubicBezTo>
                    <a:pt x="1511" y="6446"/>
                    <a:pt x="1394" y="6975"/>
                    <a:pt x="1404" y="7486"/>
                  </a:cubicBezTo>
                  <a:cubicBezTo>
                    <a:pt x="1383" y="6997"/>
                    <a:pt x="1394" y="6511"/>
                    <a:pt x="1455" y="6029"/>
                  </a:cubicBezTo>
                  <a:cubicBezTo>
                    <a:pt x="1473" y="5871"/>
                    <a:pt x="1497" y="5714"/>
                    <a:pt x="1522" y="5564"/>
                  </a:cubicBezTo>
                  <a:close/>
                  <a:moveTo>
                    <a:pt x="1415" y="7664"/>
                  </a:moveTo>
                  <a:cubicBezTo>
                    <a:pt x="1430" y="7839"/>
                    <a:pt x="1461" y="8007"/>
                    <a:pt x="1511" y="8175"/>
                  </a:cubicBezTo>
                  <a:cubicBezTo>
                    <a:pt x="1522" y="8375"/>
                    <a:pt x="1540" y="8579"/>
                    <a:pt x="1565" y="8779"/>
                  </a:cubicBezTo>
                  <a:cubicBezTo>
                    <a:pt x="1494" y="8411"/>
                    <a:pt x="1440" y="8040"/>
                    <a:pt x="1415" y="7664"/>
                  </a:cubicBezTo>
                  <a:close/>
                  <a:moveTo>
                    <a:pt x="3322" y="1732"/>
                  </a:moveTo>
                  <a:lnTo>
                    <a:pt x="3322" y="1732"/>
                  </a:lnTo>
                  <a:cubicBezTo>
                    <a:pt x="3711" y="2186"/>
                    <a:pt x="4293" y="2547"/>
                    <a:pt x="4751" y="2911"/>
                  </a:cubicBezTo>
                  <a:cubicBezTo>
                    <a:pt x="5312" y="3357"/>
                    <a:pt x="5865" y="3818"/>
                    <a:pt x="6415" y="4275"/>
                  </a:cubicBezTo>
                  <a:cubicBezTo>
                    <a:pt x="7176" y="4907"/>
                    <a:pt x="7944" y="5540"/>
                    <a:pt x="8704" y="6168"/>
                  </a:cubicBezTo>
                  <a:cubicBezTo>
                    <a:pt x="9072" y="6532"/>
                    <a:pt x="9418" y="6918"/>
                    <a:pt x="9718" y="7343"/>
                  </a:cubicBezTo>
                  <a:cubicBezTo>
                    <a:pt x="10111" y="7897"/>
                    <a:pt x="10433" y="8493"/>
                    <a:pt x="10697" y="9115"/>
                  </a:cubicBezTo>
                  <a:cubicBezTo>
                    <a:pt x="9879" y="7989"/>
                    <a:pt x="8918" y="6936"/>
                    <a:pt x="7947" y="5947"/>
                  </a:cubicBezTo>
                  <a:cubicBezTo>
                    <a:pt x="6937" y="4911"/>
                    <a:pt x="5872" y="3847"/>
                    <a:pt x="4679" y="3018"/>
                  </a:cubicBezTo>
                  <a:cubicBezTo>
                    <a:pt x="4673" y="3014"/>
                    <a:pt x="4666" y="3012"/>
                    <a:pt x="4660" y="3012"/>
                  </a:cubicBezTo>
                  <a:cubicBezTo>
                    <a:pt x="4630" y="3012"/>
                    <a:pt x="4602" y="3049"/>
                    <a:pt x="4626" y="3075"/>
                  </a:cubicBezTo>
                  <a:cubicBezTo>
                    <a:pt x="5704" y="4100"/>
                    <a:pt x="6851" y="5036"/>
                    <a:pt x="7893" y="6100"/>
                  </a:cubicBezTo>
                  <a:cubicBezTo>
                    <a:pt x="8922" y="7153"/>
                    <a:pt x="9847" y="8275"/>
                    <a:pt x="10804" y="9385"/>
                  </a:cubicBezTo>
                  <a:cubicBezTo>
                    <a:pt x="10997" y="9868"/>
                    <a:pt x="11154" y="10364"/>
                    <a:pt x="11286" y="10864"/>
                  </a:cubicBezTo>
                  <a:cubicBezTo>
                    <a:pt x="11450" y="11490"/>
                    <a:pt x="11550" y="12121"/>
                    <a:pt x="11646" y="12754"/>
                  </a:cubicBezTo>
                  <a:cubicBezTo>
                    <a:pt x="9775" y="9728"/>
                    <a:pt x="7644" y="6822"/>
                    <a:pt x="5226" y="4200"/>
                  </a:cubicBezTo>
                  <a:cubicBezTo>
                    <a:pt x="5122" y="4054"/>
                    <a:pt x="5018" y="3904"/>
                    <a:pt x="4911" y="3758"/>
                  </a:cubicBezTo>
                  <a:cubicBezTo>
                    <a:pt x="4899" y="3741"/>
                    <a:pt x="4884" y="3734"/>
                    <a:pt x="4870" y="3734"/>
                  </a:cubicBezTo>
                  <a:cubicBezTo>
                    <a:pt x="4850" y="3734"/>
                    <a:pt x="4831" y="3746"/>
                    <a:pt x="4819" y="3764"/>
                  </a:cubicBezTo>
                  <a:cubicBezTo>
                    <a:pt x="4669" y="3608"/>
                    <a:pt x="4519" y="3446"/>
                    <a:pt x="4365" y="3290"/>
                  </a:cubicBezTo>
                  <a:cubicBezTo>
                    <a:pt x="4361" y="3286"/>
                    <a:pt x="4358" y="3286"/>
                    <a:pt x="4354" y="3286"/>
                  </a:cubicBezTo>
                  <a:cubicBezTo>
                    <a:pt x="4340" y="3268"/>
                    <a:pt x="4326" y="3247"/>
                    <a:pt x="4311" y="3229"/>
                  </a:cubicBezTo>
                  <a:cubicBezTo>
                    <a:pt x="4001" y="2815"/>
                    <a:pt x="3697" y="2361"/>
                    <a:pt x="3344" y="1979"/>
                  </a:cubicBezTo>
                  <a:cubicBezTo>
                    <a:pt x="3337" y="1897"/>
                    <a:pt x="3329" y="1815"/>
                    <a:pt x="3322" y="1732"/>
                  </a:cubicBezTo>
                  <a:close/>
                  <a:moveTo>
                    <a:pt x="2704" y="0"/>
                  </a:moveTo>
                  <a:cubicBezTo>
                    <a:pt x="2590" y="64"/>
                    <a:pt x="2475" y="129"/>
                    <a:pt x="2361" y="197"/>
                  </a:cubicBezTo>
                  <a:cubicBezTo>
                    <a:pt x="2368" y="207"/>
                    <a:pt x="2376" y="219"/>
                    <a:pt x="2383" y="225"/>
                  </a:cubicBezTo>
                  <a:cubicBezTo>
                    <a:pt x="2386" y="254"/>
                    <a:pt x="2386" y="279"/>
                    <a:pt x="2390" y="304"/>
                  </a:cubicBezTo>
                  <a:cubicBezTo>
                    <a:pt x="2376" y="272"/>
                    <a:pt x="2355" y="240"/>
                    <a:pt x="2340" y="211"/>
                  </a:cubicBezTo>
                  <a:cubicBezTo>
                    <a:pt x="2304" y="229"/>
                    <a:pt x="2269" y="250"/>
                    <a:pt x="2236" y="272"/>
                  </a:cubicBezTo>
                  <a:cubicBezTo>
                    <a:pt x="2483" y="1654"/>
                    <a:pt x="2661" y="3054"/>
                    <a:pt x="1633" y="4200"/>
                  </a:cubicBezTo>
                  <a:cubicBezTo>
                    <a:pt x="1515" y="4333"/>
                    <a:pt x="1397" y="4457"/>
                    <a:pt x="1275" y="4579"/>
                  </a:cubicBezTo>
                  <a:cubicBezTo>
                    <a:pt x="1058" y="5347"/>
                    <a:pt x="944" y="6143"/>
                    <a:pt x="951" y="6939"/>
                  </a:cubicBezTo>
                  <a:cubicBezTo>
                    <a:pt x="958" y="8579"/>
                    <a:pt x="1430" y="10518"/>
                    <a:pt x="2523" y="11836"/>
                  </a:cubicBezTo>
                  <a:cubicBezTo>
                    <a:pt x="2640" y="12072"/>
                    <a:pt x="2772" y="12296"/>
                    <a:pt x="2922" y="12507"/>
                  </a:cubicBezTo>
                  <a:cubicBezTo>
                    <a:pt x="2887" y="12475"/>
                    <a:pt x="2854" y="12443"/>
                    <a:pt x="2823" y="12411"/>
                  </a:cubicBezTo>
                  <a:cubicBezTo>
                    <a:pt x="1633" y="11218"/>
                    <a:pt x="940" y="9614"/>
                    <a:pt x="683" y="7961"/>
                  </a:cubicBezTo>
                  <a:cubicBezTo>
                    <a:pt x="551" y="7114"/>
                    <a:pt x="533" y="6240"/>
                    <a:pt x="843" y="5429"/>
                  </a:cubicBezTo>
                  <a:cubicBezTo>
                    <a:pt x="947" y="5147"/>
                    <a:pt x="1087" y="4882"/>
                    <a:pt x="1237" y="4622"/>
                  </a:cubicBezTo>
                  <a:lnTo>
                    <a:pt x="1237" y="4622"/>
                  </a:lnTo>
                  <a:cubicBezTo>
                    <a:pt x="783" y="5093"/>
                    <a:pt x="362" y="5543"/>
                    <a:pt x="194" y="6207"/>
                  </a:cubicBezTo>
                  <a:cubicBezTo>
                    <a:pt x="1" y="7529"/>
                    <a:pt x="344" y="8983"/>
                    <a:pt x="837" y="10168"/>
                  </a:cubicBezTo>
                  <a:cubicBezTo>
                    <a:pt x="1473" y="11704"/>
                    <a:pt x="2558" y="12950"/>
                    <a:pt x="3944" y="13860"/>
                  </a:cubicBezTo>
                  <a:cubicBezTo>
                    <a:pt x="4897" y="14489"/>
                    <a:pt x="5961" y="15017"/>
                    <a:pt x="7047" y="15439"/>
                  </a:cubicBezTo>
                  <a:cubicBezTo>
                    <a:pt x="7725" y="15797"/>
                    <a:pt x="8432" y="16097"/>
                    <a:pt x="9151" y="16247"/>
                  </a:cubicBezTo>
                  <a:cubicBezTo>
                    <a:pt x="9498" y="16333"/>
                    <a:pt x="9845" y="16379"/>
                    <a:pt x="10178" y="16379"/>
                  </a:cubicBezTo>
                  <a:cubicBezTo>
                    <a:pt x="10201" y="16379"/>
                    <a:pt x="10224" y="16379"/>
                    <a:pt x="10247" y="16379"/>
                  </a:cubicBezTo>
                  <a:cubicBezTo>
                    <a:pt x="10939" y="16357"/>
                    <a:pt x="11979" y="15904"/>
                    <a:pt x="12018" y="15107"/>
                  </a:cubicBezTo>
                  <a:cubicBezTo>
                    <a:pt x="12047" y="15032"/>
                    <a:pt x="12072" y="14953"/>
                    <a:pt x="12093" y="14867"/>
                  </a:cubicBezTo>
                  <a:cubicBezTo>
                    <a:pt x="12109" y="14795"/>
                    <a:pt x="12035" y="14740"/>
                    <a:pt x="11966" y="14740"/>
                  </a:cubicBezTo>
                  <a:cubicBezTo>
                    <a:pt x="11930" y="14740"/>
                    <a:pt x="11895" y="14755"/>
                    <a:pt x="11875" y="14789"/>
                  </a:cubicBezTo>
                  <a:cubicBezTo>
                    <a:pt x="11857" y="14825"/>
                    <a:pt x="11836" y="14857"/>
                    <a:pt x="11814" y="14892"/>
                  </a:cubicBezTo>
                  <a:cubicBezTo>
                    <a:pt x="11802" y="14886"/>
                    <a:pt x="11788" y="14883"/>
                    <a:pt x="11775" y="14883"/>
                  </a:cubicBezTo>
                  <a:cubicBezTo>
                    <a:pt x="11750" y="14883"/>
                    <a:pt x="11725" y="14894"/>
                    <a:pt x="11704" y="14921"/>
                  </a:cubicBezTo>
                  <a:cubicBezTo>
                    <a:pt x="11237" y="15558"/>
                    <a:pt x="10606" y="15782"/>
                    <a:pt x="9923" y="15782"/>
                  </a:cubicBezTo>
                  <a:cubicBezTo>
                    <a:pt x="9544" y="15782"/>
                    <a:pt x="9149" y="15713"/>
                    <a:pt x="8758" y="15607"/>
                  </a:cubicBezTo>
                  <a:cubicBezTo>
                    <a:pt x="8432" y="15500"/>
                    <a:pt x="8111" y="15368"/>
                    <a:pt x="7811" y="15232"/>
                  </a:cubicBezTo>
                  <a:cubicBezTo>
                    <a:pt x="7644" y="15149"/>
                    <a:pt x="7476" y="15064"/>
                    <a:pt x="7308" y="14982"/>
                  </a:cubicBezTo>
                  <a:cubicBezTo>
                    <a:pt x="7293" y="14978"/>
                    <a:pt x="7279" y="14975"/>
                    <a:pt x="7268" y="14975"/>
                  </a:cubicBezTo>
                  <a:cubicBezTo>
                    <a:pt x="6436" y="14571"/>
                    <a:pt x="5615" y="14150"/>
                    <a:pt x="4811" y="13685"/>
                  </a:cubicBezTo>
                  <a:cubicBezTo>
                    <a:pt x="4061" y="13250"/>
                    <a:pt x="3418" y="12786"/>
                    <a:pt x="2965" y="12072"/>
                  </a:cubicBezTo>
                  <a:cubicBezTo>
                    <a:pt x="2919" y="11989"/>
                    <a:pt x="2872" y="11907"/>
                    <a:pt x="2823" y="11825"/>
                  </a:cubicBezTo>
                  <a:cubicBezTo>
                    <a:pt x="2805" y="11790"/>
                    <a:pt x="2787" y="11754"/>
                    <a:pt x="2765" y="11718"/>
                  </a:cubicBezTo>
                  <a:cubicBezTo>
                    <a:pt x="2347" y="10868"/>
                    <a:pt x="2047" y="9907"/>
                    <a:pt x="1929" y="8932"/>
                  </a:cubicBezTo>
                  <a:lnTo>
                    <a:pt x="1929" y="8932"/>
                  </a:lnTo>
                  <a:cubicBezTo>
                    <a:pt x="1931" y="8932"/>
                    <a:pt x="1932" y="8932"/>
                    <a:pt x="1934" y="8932"/>
                  </a:cubicBezTo>
                  <a:cubicBezTo>
                    <a:pt x="1957" y="8932"/>
                    <a:pt x="1979" y="8906"/>
                    <a:pt x="1969" y="8879"/>
                  </a:cubicBezTo>
                  <a:cubicBezTo>
                    <a:pt x="1940" y="8797"/>
                    <a:pt x="1918" y="8718"/>
                    <a:pt x="1897" y="8640"/>
                  </a:cubicBezTo>
                  <a:cubicBezTo>
                    <a:pt x="1837" y="7915"/>
                    <a:pt x="1875" y="7183"/>
                    <a:pt x="2051" y="6493"/>
                  </a:cubicBezTo>
                  <a:cubicBezTo>
                    <a:pt x="2175" y="6004"/>
                    <a:pt x="2411" y="5490"/>
                    <a:pt x="2647" y="4964"/>
                  </a:cubicBezTo>
                  <a:cubicBezTo>
                    <a:pt x="2655" y="5104"/>
                    <a:pt x="2690" y="5246"/>
                    <a:pt x="2715" y="5386"/>
                  </a:cubicBezTo>
                  <a:cubicBezTo>
                    <a:pt x="2718" y="5405"/>
                    <a:pt x="2733" y="5413"/>
                    <a:pt x="2748" y="5413"/>
                  </a:cubicBezTo>
                  <a:cubicBezTo>
                    <a:pt x="2767" y="5413"/>
                    <a:pt x="2787" y="5399"/>
                    <a:pt x="2783" y="5375"/>
                  </a:cubicBezTo>
                  <a:cubicBezTo>
                    <a:pt x="2754" y="5228"/>
                    <a:pt x="2740" y="5075"/>
                    <a:pt x="2694" y="4933"/>
                  </a:cubicBezTo>
                  <a:cubicBezTo>
                    <a:pt x="2691" y="4922"/>
                    <a:pt x="2684" y="4917"/>
                    <a:pt x="2674" y="4917"/>
                  </a:cubicBezTo>
                  <a:cubicBezTo>
                    <a:pt x="2671" y="4917"/>
                    <a:pt x="2668" y="4917"/>
                    <a:pt x="2665" y="4918"/>
                  </a:cubicBezTo>
                  <a:cubicBezTo>
                    <a:pt x="2729" y="4778"/>
                    <a:pt x="2790" y="4640"/>
                    <a:pt x="2851" y="4496"/>
                  </a:cubicBezTo>
                  <a:cubicBezTo>
                    <a:pt x="3008" y="5457"/>
                    <a:pt x="3390" y="6407"/>
                    <a:pt x="3861" y="7229"/>
                  </a:cubicBezTo>
                  <a:cubicBezTo>
                    <a:pt x="3869" y="7244"/>
                    <a:pt x="3882" y="7250"/>
                    <a:pt x="3895" y="7250"/>
                  </a:cubicBezTo>
                  <a:cubicBezTo>
                    <a:pt x="3919" y="7250"/>
                    <a:pt x="3943" y="7228"/>
                    <a:pt x="3929" y="7200"/>
                  </a:cubicBezTo>
                  <a:cubicBezTo>
                    <a:pt x="3483" y="6218"/>
                    <a:pt x="3219" y="5228"/>
                    <a:pt x="2976" y="4196"/>
                  </a:cubicBezTo>
                  <a:cubicBezTo>
                    <a:pt x="3040" y="4025"/>
                    <a:pt x="3105" y="3854"/>
                    <a:pt x="3154" y="3679"/>
                  </a:cubicBezTo>
                  <a:cubicBezTo>
                    <a:pt x="3294" y="4261"/>
                    <a:pt x="3519" y="4843"/>
                    <a:pt x="3726" y="5375"/>
                  </a:cubicBezTo>
                  <a:cubicBezTo>
                    <a:pt x="4047" y="6204"/>
                    <a:pt x="4458" y="6990"/>
                    <a:pt x="4908" y="7757"/>
                  </a:cubicBezTo>
                  <a:cubicBezTo>
                    <a:pt x="4916" y="7771"/>
                    <a:pt x="4929" y="7777"/>
                    <a:pt x="4942" y="7777"/>
                  </a:cubicBezTo>
                  <a:cubicBezTo>
                    <a:pt x="4968" y="7777"/>
                    <a:pt x="4993" y="7754"/>
                    <a:pt x="4979" y="7725"/>
                  </a:cubicBezTo>
                  <a:cubicBezTo>
                    <a:pt x="4568" y="6972"/>
                    <a:pt x="4219" y="6189"/>
                    <a:pt x="3915" y="5390"/>
                  </a:cubicBezTo>
                  <a:cubicBezTo>
                    <a:pt x="3654" y="4697"/>
                    <a:pt x="3494" y="3964"/>
                    <a:pt x="3258" y="3265"/>
                  </a:cubicBezTo>
                  <a:cubicBezTo>
                    <a:pt x="3268" y="3211"/>
                    <a:pt x="3279" y="3154"/>
                    <a:pt x="3290" y="3097"/>
                  </a:cubicBezTo>
                  <a:cubicBezTo>
                    <a:pt x="3579" y="4033"/>
                    <a:pt x="4058" y="4928"/>
                    <a:pt x="4501" y="5793"/>
                  </a:cubicBezTo>
                  <a:cubicBezTo>
                    <a:pt x="4969" y="6703"/>
                    <a:pt x="5475" y="7585"/>
                    <a:pt x="6015" y="8454"/>
                  </a:cubicBezTo>
                  <a:cubicBezTo>
                    <a:pt x="6022" y="8464"/>
                    <a:pt x="6032" y="8468"/>
                    <a:pt x="6042" y="8468"/>
                  </a:cubicBezTo>
                  <a:cubicBezTo>
                    <a:pt x="6069" y="8468"/>
                    <a:pt x="6098" y="8439"/>
                    <a:pt x="6083" y="8411"/>
                  </a:cubicBezTo>
                  <a:cubicBezTo>
                    <a:pt x="5582" y="7529"/>
                    <a:pt x="5111" y="6632"/>
                    <a:pt x="4665" y="5721"/>
                  </a:cubicBezTo>
                  <a:cubicBezTo>
                    <a:pt x="4219" y="4814"/>
                    <a:pt x="3861" y="3850"/>
                    <a:pt x="3372" y="2965"/>
                  </a:cubicBezTo>
                  <a:cubicBezTo>
                    <a:pt x="3362" y="2940"/>
                    <a:pt x="3333" y="2932"/>
                    <a:pt x="3308" y="2932"/>
                  </a:cubicBezTo>
                  <a:cubicBezTo>
                    <a:pt x="3319" y="2822"/>
                    <a:pt x="3322" y="2715"/>
                    <a:pt x="3322" y="2604"/>
                  </a:cubicBezTo>
                  <a:cubicBezTo>
                    <a:pt x="3329" y="2533"/>
                    <a:pt x="3337" y="2457"/>
                    <a:pt x="3340" y="2386"/>
                  </a:cubicBezTo>
                  <a:cubicBezTo>
                    <a:pt x="3447" y="2550"/>
                    <a:pt x="3561" y="2715"/>
                    <a:pt x="3675" y="2871"/>
                  </a:cubicBezTo>
                  <a:cubicBezTo>
                    <a:pt x="3983" y="3608"/>
                    <a:pt x="4465" y="4290"/>
                    <a:pt x="4883" y="4968"/>
                  </a:cubicBezTo>
                  <a:cubicBezTo>
                    <a:pt x="5279" y="5618"/>
                    <a:pt x="5683" y="6265"/>
                    <a:pt x="6093" y="6907"/>
                  </a:cubicBezTo>
                  <a:cubicBezTo>
                    <a:pt x="6968" y="8289"/>
                    <a:pt x="7875" y="9650"/>
                    <a:pt x="8833" y="10979"/>
                  </a:cubicBezTo>
                  <a:cubicBezTo>
                    <a:pt x="8837" y="10985"/>
                    <a:pt x="8841" y="10987"/>
                    <a:pt x="8846" y="10987"/>
                  </a:cubicBezTo>
                  <a:cubicBezTo>
                    <a:pt x="8858" y="10987"/>
                    <a:pt x="8869" y="10970"/>
                    <a:pt x="8861" y="10957"/>
                  </a:cubicBezTo>
                  <a:cubicBezTo>
                    <a:pt x="7993" y="9600"/>
                    <a:pt x="7122" y="8250"/>
                    <a:pt x="6261" y="6893"/>
                  </a:cubicBezTo>
                  <a:cubicBezTo>
                    <a:pt x="5811" y="6179"/>
                    <a:pt x="5365" y="5464"/>
                    <a:pt x="4926" y="4743"/>
                  </a:cubicBezTo>
                  <a:cubicBezTo>
                    <a:pt x="4829" y="4586"/>
                    <a:pt x="4736" y="4425"/>
                    <a:pt x="4644" y="4264"/>
                  </a:cubicBezTo>
                  <a:lnTo>
                    <a:pt x="4644" y="4264"/>
                  </a:lnTo>
                  <a:cubicBezTo>
                    <a:pt x="4822" y="4529"/>
                    <a:pt x="5004" y="4793"/>
                    <a:pt x="5183" y="5057"/>
                  </a:cubicBezTo>
                  <a:cubicBezTo>
                    <a:pt x="5904" y="6122"/>
                    <a:pt x="6619" y="7189"/>
                    <a:pt x="7336" y="8257"/>
                  </a:cubicBezTo>
                  <a:cubicBezTo>
                    <a:pt x="8072" y="9347"/>
                    <a:pt x="8793" y="10446"/>
                    <a:pt x="9504" y="11554"/>
                  </a:cubicBezTo>
                  <a:cubicBezTo>
                    <a:pt x="9858" y="12107"/>
                    <a:pt x="10207" y="12660"/>
                    <a:pt x="10561" y="13214"/>
                  </a:cubicBezTo>
                  <a:cubicBezTo>
                    <a:pt x="10858" y="13679"/>
                    <a:pt x="11143" y="14343"/>
                    <a:pt x="11600" y="14657"/>
                  </a:cubicBezTo>
                  <a:cubicBezTo>
                    <a:pt x="11605" y="14661"/>
                    <a:pt x="11611" y="14662"/>
                    <a:pt x="11616" y="14662"/>
                  </a:cubicBezTo>
                  <a:cubicBezTo>
                    <a:pt x="11628" y="14662"/>
                    <a:pt x="11640" y="14651"/>
                    <a:pt x="11640" y="14635"/>
                  </a:cubicBezTo>
                  <a:cubicBezTo>
                    <a:pt x="11572" y="14053"/>
                    <a:pt x="11089" y="13457"/>
                    <a:pt x="10797" y="12960"/>
                  </a:cubicBezTo>
                  <a:cubicBezTo>
                    <a:pt x="10476" y="12414"/>
                    <a:pt x="10143" y="11875"/>
                    <a:pt x="9811" y="11332"/>
                  </a:cubicBezTo>
                  <a:cubicBezTo>
                    <a:pt x="9615" y="11014"/>
                    <a:pt x="9415" y="10692"/>
                    <a:pt x="9215" y="10375"/>
                  </a:cubicBezTo>
                  <a:lnTo>
                    <a:pt x="9215" y="10375"/>
                  </a:lnTo>
                  <a:cubicBezTo>
                    <a:pt x="9947" y="11436"/>
                    <a:pt x="10682" y="12492"/>
                    <a:pt x="11418" y="13550"/>
                  </a:cubicBezTo>
                  <a:cubicBezTo>
                    <a:pt x="11429" y="13565"/>
                    <a:pt x="11442" y="13571"/>
                    <a:pt x="11455" y="13571"/>
                  </a:cubicBezTo>
                  <a:cubicBezTo>
                    <a:pt x="11491" y="13571"/>
                    <a:pt x="11527" y="13524"/>
                    <a:pt x="11501" y="13482"/>
                  </a:cubicBezTo>
                  <a:cubicBezTo>
                    <a:pt x="9672" y="10718"/>
                    <a:pt x="7843" y="7943"/>
                    <a:pt x="5943" y="5222"/>
                  </a:cubicBezTo>
                  <a:lnTo>
                    <a:pt x="5943" y="5222"/>
                  </a:lnTo>
                  <a:cubicBezTo>
                    <a:pt x="8004" y="7697"/>
                    <a:pt x="9932" y="10260"/>
                    <a:pt x="11679" y="12978"/>
                  </a:cubicBezTo>
                  <a:cubicBezTo>
                    <a:pt x="11754" y="13486"/>
                    <a:pt x="11829" y="13992"/>
                    <a:pt x="11925" y="14496"/>
                  </a:cubicBezTo>
                  <a:cubicBezTo>
                    <a:pt x="11939" y="14565"/>
                    <a:pt x="12003" y="14601"/>
                    <a:pt x="12064" y="14601"/>
                  </a:cubicBezTo>
                  <a:cubicBezTo>
                    <a:pt x="12127" y="14601"/>
                    <a:pt x="12186" y="14563"/>
                    <a:pt x="12186" y="14485"/>
                  </a:cubicBezTo>
                  <a:cubicBezTo>
                    <a:pt x="12190" y="13211"/>
                    <a:pt x="11922" y="11871"/>
                    <a:pt x="11586" y="10646"/>
                  </a:cubicBezTo>
                  <a:cubicBezTo>
                    <a:pt x="11275" y="9500"/>
                    <a:pt x="10829" y="8389"/>
                    <a:pt x="10176" y="7393"/>
                  </a:cubicBezTo>
                  <a:cubicBezTo>
                    <a:pt x="9447" y="6283"/>
                    <a:pt x="8447" y="5421"/>
                    <a:pt x="7425" y="4590"/>
                  </a:cubicBezTo>
                  <a:cubicBezTo>
                    <a:pt x="6858" y="4129"/>
                    <a:pt x="6290" y="3672"/>
                    <a:pt x="5726" y="3211"/>
                  </a:cubicBezTo>
                  <a:cubicBezTo>
                    <a:pt x="5140" y="2736"/>
                    <a:pt x="4565" y="2193"/>
                    <a:pt x="3904" y="1826"/>
                  </a:cubicBezTo>
                  <a:cubicBezTo>
                    <a:pt x="3901" y="1821"/>
                    <a:pt x="3897" y="1821"/>
                    <a:pt x="3894" y="1821"/>
                  </a:cubicBezTo>
                  <a:cubicBezTo>
                    <a:pt x="3812" y="1757"/>
                    <a:pt x="3733" y="1693"/>
                    <a:pt x="3647" y="1633"/>
                  </a:cubicBezTo>
                  <a:cubicBezTo>
                    <a:pt x="3440" y="1254"/>
                    <a:pt x="3215" y="879"/>
                    <a:pt x="2973" y="514"/>
                  </a:cubicBezTo>
                  <a:cubicBezTo>
                    <a:pt x="2912" y="354"/>
                    <a:pt x="2823" y="165"/>
                    <a:pt x="2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8"/>
          <p:cNvSpPr/>
          <p:nvPr/>
        </p:nvSpPr>
        <p:spPr>
          <a:xfrm rot="-5400000">
            <a:off x="7565170" y="2797105"/>
            <a:ext cx="3160332" cy="3719360"/>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
          <p:cNvSpPr/>
          <p:nvPr/>
        </p:nvSpPr>
        <p:spPr>
          <a:xfrm rot="10502460">
            <a:off x="-1816257" y="-1808090"/>
            <a:ext cx="4469104" cy="3723237"/>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1" name="Google Shape;1401;p8"/>
          <p:cNvGrpSpPr/>
          <p:nvPr/>
        </p:nvGrpSpPr>
        <p:grpSpPr>
          <a:xfrm>
            <a:off x="7194649" y="214726"/>
            <a:ext cx="878217" cy="921000"/>
            <a:chOff x="2531025" y="3771875"/>
            <a:chExt cx="574975" cy="603025"/>
          </a:xfrm>
        </p:grpSpPr>
        <p:sp>
          <p:nvSpPr>
            <p:cNvPr id="1402" name="Google Shape;1402;p8"/>
            <p:cNvSpPr/>
            <p:nvPr/>
          </p:nvSpPr>
          <p:spPr>
            <a:xfrm>
              <a:off x="2558500" y="4094975"/>
              <a:ext cx="77875" cy="159650"/>
            </a:xfrm>
            <a:custGeom>
              <a:rect b="b" l="l" r="r" t="t"/>
              <a:pathLst>
                <a:path extrusionOk="0" h="6386" w="3115">
                  <a:moveTo>
                    <a:pt x="226" y="1"/>
                  </a:moveTo>
                  <a:cubicBezTo>
                    <a:pt x="222" y="1"/>
                    <a:pt x="218" y="3"/>
                    <a:pt x="218" y="9"/>
                  </a:cubicBezTo>
                  <a:cubicBezTo>
                    <a:pt x="1" y="2443"/>
                    <a:pt x="1024" y="4946"/>
                    <a:pt x="3031" y="6378"/>
                  </a:cubicBezTo>
                  <a:cubicBezTo>
                    <a:pt x="3038" y="6383"/>
                    <a:pt x="3045" y="6385"/>
                    <a:pt x="3053" y="6385"/>
                  </a:cubicBezTo>
                  <a:cubicBezTo>
                    <a:pt x="3085" y="6385"/>
                    <a:pt x="3114" y="6342"/>
                    <a:pt x="3085" y="6316"/>
                  </a:cubicBezTo>
                  <a:cubicBezTo>
                    <a:pt x="1281" y="4682"/>
                    <a:pt x="196" y="2461"/>
                    <a:pt x="239" y="13"/>
                  </a:cubicBezTo>
                  <a:cubicBezTo>
                    <a:pt x="239" y="5"/>
                    <a:pt x="232" y="1"/>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
            <p:cNvSpPr/>
            <p:nvPr/>
          </p:nvSpPr>
          <p:spPr>
            <a:xfrm>
              <a:off x="2587150" y="4109250"/>
              <a:ext cx="60200" cy="123975"/>
            </a:xfrm>
            <a:custGeom>
              <a:rect b="b" l="l" r="r" t="t"/>
              <a:pathLst>
                <a:path extrusionOk="0" h="4959" w="2408">
                  <a:moveTo>
                    <a:pt x="286" y="1"/>
                  </a:moveTo>
                  <a:cubicBezTo>
                    <a:pt x="276" y="1"/>
                    <a:pt x="266" y="7"/>
                    <a:pt x="265" y="21"/>
                  </a:cubicBezTo>
                  <a:cubicBezTo>
                    <a:pt x="1" y="1843"/>
                    <a:pt x="739" y="3901"/>
                    <a:pt x="2304" y="4949"/>
                  </a:cubicBezTo>
                  <a:cubicBezTo>
                    <a:pt x="2313" y="4955"/>
                    <a:pt x="2323" y="4958"/>
                    <a:pt x="2332" y="4958"/>
                  </a:cubicBezTo>
                  <a:cubicBezTo>
                    <a:pt x="2372" y="4958"/>
                    <a:pt x="2408" y="4908"/>
                    <a:pt x="2373" y="4870"/>
                  </a:cubicBezTo>
                  <a:cubicBezTo>
                    <a:pt x="1039" y="3529"/>
                    <a:pt x="247" y="1952"/>
                    <a:pt x="308" y="24"/>
                  </a:cubicBezTo>
                  <a:cubicBezTo>
                    <a:pt x="308" y="9"/>
                    <a:pt x="297"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
            <p:cNvSpPr/>
            <p:nvPr/>
          </p:nvSpPr>
          <p:spPr>
            <a:xfrm>
              <a:off x="2623725" y="4129675"/>
              <a:ext cx="57300" cy="103700"/>
            </a:xfrm>
            <a:custGeom>
              <a:rect b="b" l="l" r="r" t="t"/>
              <a:pathLst>
                <a:path extrusionOk="0" h="4148" w="2292">
                  <a:moveTo>
                    <a:pt x="28" y="0"/>
                  </a:moveTo>
                  <a:cubicBezTo>
                    <a:pt x="14" y="0"/>
                    <a:pt x="0" y="11"/>
                    <a:pt x="3" y="28"/>
                  </a:cubicBezTo>
                  <a:cubicBezTo>
                    <a:pt x="133" y="1569"/>
                    <a:pt x="834" y="3290"/>
                    <a:pt x="2194" y="4140"/>
                  </a:cubicBezTo>
                  <a:cubicBezTo>
                    <a:pt x="2202" y="4145"/>
                    <a:pt x="2211" y="4147"/>
                    <a:pt x="2220" y="4147"/>
                  </a:cubicBezTo>
                  <a:cubicBezTo>
                    <a:pt x="2258" y="4147"/>
                    <a:pt x="2291" y="4099"/>
                    <a:pt x="2259" y="4064"/>
                  </a:cubicBezTo>
                  <a:cubicBezTo>
                    <a:pt x="1181" y="2845"/>
                    <a:pt x="314" y="1674"/>
                    <a:pt x="50" y="18"/>
                  </a:cubicBezTo>
                  <a:cubicBezTo>
                    <a:pt x="47" y="6"/>
                    <a:pt x="37"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
            <p:cNvSpPr/>
            <p:nvPr/>
          </p:nvSpPr>
          <p:spPr>
            <a:xfrm>
              <a:off x="2571000" y="4212000"/>
              <a:ext cx="182625" cy="71250"/>
            </a:xfrm>
            <a:custGeom>
              <a:rect b="b" l="l" r="r" t="t"/>
              <a:pathLst>
                <a:path extrusionOk="0" h="2850" w="7305">
                  <a:moveTo>
                    <a:pt x="31" y="0"/>
                  </a:moveTo>
                  <a:cubicBezTo>
                    <a:pt x="16" y="0"/>
                    <a:pt x="1" y="20"/>
                    <a:pt x="14" y="36"/>
                  </a:cubicBezTo>
                  <a:cubicBezTo>
                    <a:pt x="1025" y="1379"/>
                    <a:pt x="2490" y="2401"/>
                    <a:pt x="4229" y="2401"/>
                  </a:cubicBezTo>
                  <a:cubicBezTo>
                    <a:pt x="4232" y="2401"/>
                    <a:pt x="4235" y="2401"/>
                    <a:pt x="4238" y="2401"/>
                  </a:cubicBezTo>
                  <a:cubicBezTo>
                    <a:pt x="4248" y="2401"/>
                    <a:pt x="4255" y="2398"/>
                    <a:pt x="4263" y="2391"/>
                  </a:cubicBezTo>
                  <a:cubicBezTo>
                    <a:pt x="4823" y="2687"/>
                    <a:pt x="5437" y="2849"/>
                    <a:pt x="6065" y="2849"/>
                  </a:cubicBezTo>
                  <a:cubicBezTo>
                    <a:pt x="6456" y="2849"/>
                    <a:pt x="6851" y="2787"/>
                    <a:pt x="7243" y="2655"/>
                  </a:cubicBezTo>
                  <a:cubicBezTo>
                    <a:pt x="7304" y="2634"/>
                    <a:pt x="7291" y="2549"/>
                    <a:pt x="7231" y="2549"/>
                  </a:cubicBezTo>
                  <a:cubicBezTo>
                    <a:pt x="7228" y="2549"/>
                    <a:pt x="7224" y="2549"/>
                    <a:pt x="7221" y="2550"/>
                  </a:cubicBezTo>
                  <a:cubicBezTo>
                    <a:pt x="6951" y="2587"/>
                    <a:pt x="6684" y="2606"/>
                    <a:pt x="6419" y="2606"/>
                  </a:cubicBezTo>
                  <a:cubicBezTo>
                    <a:pt x="5359" y="2606"/>
                    <a:pt x="4347" y="2303"/>
                    <a:pt x="3464" y="1650"/>
                  </a:cubicBezTo>
                  <a:cubicBezTo>
                    <a:pt x="3452" y="1641"/>
                    <a:pt x="3439" y="1637"/>
                    <a:pt x="3426" y="1637"/>
                  </a:cubicBezTo>
                  <a:cubicBezTo>
                    <a:pt x="3371" y="1637"/>
                    <a:pt x="3320" y="1710"/>
                    <a:pt x="3370" y="1754"/>
                  </a:cubicBezTo>
                  <a:cubicBezTo>
                    <a:pt x="3587" y="1957"/>
                    <a:pt x="3822" y="2131"/>
                    <a:pt x="4068" y="2279"/>
                  </a:cubicBezTo>
                  <a:cubicBezTo>
                    <a:pt x="2531" y="1899"/>
                    <a:pt x="1088" y="1255"/>
                    <a:pt x="46" y="8"/>
                  </a:cubicBezTo>
                  <a:cubicBezTo>
                    <a:pt x="42" y="2"/>
                    <a:pt x="37"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
            <p:cNvSpPr/>
            <p:nvPr/>
          </p:nvSpPr>
          <p:spPr>
            <a:xfrm>
              <a:off x="2683050" y="4238950"/>
              <a:ext cx="88500" cy="26525"/>
            </a:xfrm>
            <a:custGeom>
              <a:rect b="b" l="l" r="r" t="t"/>
              <a:pathLst>
                <a:path extrusionOk="0" h="1061" w="3540">
                  <a:moveTo>
                    <a:pt x="3481" y="1"/>
                  </a:moveTo>
                  <a:cubicBezTo>
                    <a:pt x="3472" y="1"/>
                    <a:pt x="3463" y="4"/>
                    <a:pt x="3455" y="11"/>
                  </a:cubicBezTo>
                  <a:cubicBezTo>
                    <a:pt x="2936" y="540"/>
                    <a:pt x="2215" y="842"/>
                    <a:pt x="1495" y="842"/>
                  </a:cubicBezTo>
                  <a:cubicBezTo>
                    <a:pt x="1001" y="842"/>
                    <a:pt x="507" y="700"/>
                    <a:pt x="82" y="390"/>
                  </a:cubicBezTo>
                  <a:cubicBezTo>
                    <a:pt x="75" y="385"/>
                    <a:pt x="67" y="383"/>
                    <a:pt x="60" y="383"/>
                  </a:cubicBezTo>
                  <a:cubicBezTo>
                    <a:pt x="29" y="383"/>
                    <a:pt x="1" y="425"/>
                    <a:pt x="27" y="449"/>
                  </a:cubicBezTo>
                  <a:cubicBezTo>
                    <a:pt x="482" y="852"/>
                    <a:pt x="1071" y="1060"/>
                    <a:pt x="1653" y="1060"/>
                  </a:cubicBezTo>
                  <a:cubicBezTo>
                    <a:pt x="2379" y="1060"/>
                    <a:pt x="3093" y="737"/>
                    <a:pt x="3520" y="68"/>
                  </a:cubicBezTo>
                  <a:cubicBezTo>
                    <a:pt x="3539" y="38"/>
                    <a:pt x="3511" y="1"/>
                    <a:pt x="3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
            <p:cNvSpPr/>
            <p:nvPr/>
          </p:nvSpPr>
          <p:spPr>
            <a:xfrm>
              <a:off x="3010600" y="3928950"/>
              <a:ext cx="18100" cy="99800"/>
            </a:xfrm>
            <a:custGeom>
              <a:rect b="b" l="l" r="r" t="t"/>
              <a:pathLst>
                <a:path extrusionOk="0" h="3992" w="724">
                  <a:moveTo>
                    <a:pt x="533" y="1"/>
                  </a:moveTo>
                  <a:cubicBezTo>
                    <a:pt x="521" y="1"/>
                    <a:pt x="508" y="10"/>
                    <a:pt x="510" y="26"/>
                  </a:cubicBezTo>
                  <a:cubicBezTo>
                    <a:pt x="618" y="1400"/>
                    <a:pt x="351" y="2623"/>
                    <a:pt x="7" y="3942"/>
                  </a:cubicBezTo>
                  <a:cubicBezTo>
                    <a:pt x="1" y="3972"/>
                    <a:pt x="22" y="3991"/>
                    <a:pt x="44" y="3991"/>
                  </a:cubicBezTo>
                  <a:cubicBezTo>
                    <a:pt x="58" y="3991"/>
                    <a:pt x="71" y="3984"/>
                    <a:pt x="80" y="3968"/>
                  </a:cubicBezTo>
                  <a:cubicBezTo>
                    <a:pt x="658" y="2763"/>
                    <a:pt x="723" y="1321"/>
                    <a:pt x="553" y="19"/>
                  </a:cubicBezTo>
                  <a:cubicBezTo>
                    <a:pt x="552" y="6"/>
                    <a:pt x="543" y="1"/>
                    <a:pt x="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
            <p:cNvSpPr/>
            <p:nvPr/>
          </p:nvSpPr>
          <p:spPr>
            <a:xfrm>
              <a:off x="2985800" y="3948100"/>
              <a:ext cx="22925" cy="83950"/>
            </a:xfrm>
            <a:custGeom>
              <a:rect b="b" l="l" r="r" t="t"/>
              <a:pathLst>
                <a:path extrusionOk="0" h="3358" w="917">
                  <a:moveTo>
                    <a:pt x="648" y="0"/>
                  </a:moveTo>
                  <a:cubicBezTo>
                    <a:pt x="638" y="0"/>
                    <a:pt x="629" y="7"/>
                    <a:pt x="631" y="20"/>
                  </a:cubicBezTo>
                  <a:cubicBezTo>
                    <a:pt x="714" y="1223"/>
                    <a:pt x="374" y="2168"/>
                    <a:pt x="13" y="3289"/>
                  </a:cubicBezTo>
                  <a:cubicBezTo>
                    <a:pt x="1" y="3330"/>
                    <a:pt x="31" y="3358"/>
                    <a:pt x="63" y="3358"/>
                  </a:cubicBezTo>
                  <a:cubicBezTo>
                    <a:pt x="78" y="3358"/>
                    <a:pt x="95" y="3351"/>
                    <a:pt x="106" y="3336"/>
                  </a:cubicBezTo>
                  <a:cubicBezTo>
                    <a:pt x="837" y="2453"/>
                    <a:pt x="916" y="1086"/>
                    <a:pt x="671" y="16"/>
                  </a:cubicBezTo>
                  <a:cubicBezTo>
                    <a:pt x="667" y="6"/>
                    <a:pt x="657"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
            <p:cNvSpPr/>
            <p:nvPr/>
          </p:nvSpPr>
          <p:spPr>
            <a:xfrm>
              <a:off x="2817200" y="4016075"/>
              <a:ext cx="139000" cy="159075"/>
            </a:xfrm>
            <a:custGeom>
              <a:rect b="b" l="l" r="r" t="t"/>
              <a:pathLst>
                <a:path extrusionOk="0" h="6363" w="5560">
                  <a:moveTo>
                    <a:pt x="5485" y="0"/>
                  </a:moveTo>
                  <a:cubicBezTo>
                    <a:pt x="5475" y="0"/>
                    <a:pt x="5464" y="8"/>
                    <a:pt x="5462" y="20"/>
                  </a:cubicBezTo>
                  <a:cubicBezTo>
                    <a:pt x="5350" y="1057"/>
                    <a:pt x="4344" y="1361"/>
                    <a:pt x="3665" y="1972"/>
                  </a:cubicBezTo>
                  <a:cubicBezTo>
                    <a:pt x="3097" y="2486"/>
                    <a:pt x="3090" y="3224"/>
                    <a:pt x="2656" y="3816"/>
                  </a:cubicBezTo>
                  <a:cubicBezTo>
                    <a:pt x="1969" y="4764"/>
                    <a:pt x="352" y="5093"/>
                    <a:pt x="13" y="6290"/>
                  </a:cubicBezTo>
                  <a:cubicBezTo>
                    <a:pt x="1" y="6334"/>
                    <a:pt x="33" y="6363"/>
                    <a:pt x="67" y="6363"/>
                  </a:cubicBezTo>
                  <a:cubicBezTo>
                    <a:pt x="84" y="6363"/>
                    <a:pt x="101" y="6356"/>
                    <a:pt x="113" y="6341"/>
                  </a:cubicBezTo>
                  <a:cubicBezTo>
                    <a:pt x="617" y="5729"/>
                    <a:pt x="1111" y="5317"/>
                    <a:pt x="1762" y="4876"/>
                  </a:cubicBezTo>
                  <a:cubicBezTo>
                    <a:pt x="2291" y="4518"/>
                    <a:pt x="2812" y="4131"/>
                    <a:pt x="3090" y="3538"/>
                  </a:cubicBezTo>
                  <a:cubicBezTo>
                    <a:pt x="3324" y="3035"/>
                    <a:pt x="3386" y="2551"/>
                    <a:pt x="3820" y="2149"/>
                  </a:cubicBezTo>
                  <a:cubicBezTo>
                    <a:pt x="4113" y="1878"/>
                    <a:pt x="4471" y="1690"/>
                    <a:pt x="4782" y="1438"/>
                  </a:cubicBezTo>
                  <a:cubicBezTo>
                    <a:pt x="5220" y="1076"/>
                    <a:pt x="5559" y="602"/>
                    <a:pt x="5502" y="16"/>
                  </a:cubicBezTo>
                  <a:cubicBezTo>
                    <a:pt x="5500" y="5"/>
                    <a:pt x="5493" y="0"/>
                    <a:pt x="5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
            <p:cNvSpPr/>
            <p:nvPr/>
          </p:nvSpPr>
          <p:spPr>
            <a:xfrm>
              <a:off x="2825125" y="4212275"/>
              <a:ext cx="57000" cy="85500"/>
            </a:xfrm>
            <a:custGeom>
              <a:rect b="b" l="l" r="r" t="t"/>
              <a:pathLst>
                <a:path extrusionOk="0" h="3420" w="2280">
                  <a:moveTo>
                    <a:pt x="304" y="0"/>
                  </a:moveTo>
                  <a:cubicBezTo>
                    <a:pt x="247" y="0"/>
                    <a:pt x="197" y="75"/>
                    <a:pt x="245" y="124"/>
                  </a:cubicBezTo>
                  <a:cubicBezTo>
                    <a:pt x="491" y="362"/>
                    <a:pt x="788" y="543"/>
                    <a:pt x="1030" y="793"/>
                  </a:cubicBezTo>
                  <a:cubicBezTo>
                    <a:pt x="1048" y="810"/>
                    <a:pt x="1063" y="828"/>
                    <a:pt x="1081" y="846"/>
                  </a:cubicBezTo>
                  <a:cubicBezTo>
                    <a:pt x="781" y="593"/>
                    <a:pt x="430" y="409"/>
                    <a:pt x="25" y="337"/>
                  </a:cubicBezTo>
                  <a:cubicBezTo>
                    <a:pt x="24" y="337"/>
                    <a:pt x="23" y="337"/>
                    <a:pt x="22" y="337"/>
                  </a:cubicBezTo>
                  <a:cubicBezTo>
                    <a:pt x="6" y="337"/>
                    <a:pt x="1" y="369"/>
                    <a:pt x="21" y="373"/>
                  </a:cubicBezTo>
                  <a:cubicBezTo>
                    <a:pt x="1572" y="684"/>
                    <a:pt x="1702" y="2173"/>
                    <a:pt x="2183" y="3392"/>
                  </a:cubicBezTo>
                  <a:cubicBezTo>
                    <a:pt x="2191" y="3411"/>
                    <a:pt x="2205" y="3419"/>
                    <a:pt x="2220" y="3419"/>
                  </a:cubicBezTo>
                  <a:cubicBezTo>
                    <a:pt x="2249" y="3419"/>
                    <a:pt x="2280" y="3392"/>
                    <a:pt x="2278" y="3360"/>
                  </a:cubicBezTo>
                  <a:cubicBezTo>
                    <a:pt x="2223" y="2774"/>
                    <a:pt x="2031" y="2145"/>
                    <a:pt x="1714" y="1609"/>
                  </a:cubicBezTo>
                  <a:lnTo>
                    <a:pt x="1714" y="1609"/>
                  </a:lnTo>
                  <a:cubicBezTo>
                    <a:pt x="1723" y="1614"/>
                    <a:pt x="1733" y="1616"/>
                    <a:pt x="1743" y="1616"/>
                  </a:cubicBezTo>
                  <a:cubicBezTo>
                    <a:pt x="1783" y="1616"/>
                    <a:pt x="1822" y="1584"/>
                    <a:pt x="1807" y="1537"/>
                  </a:cubicBezTo>
                  <a:cubicBezTo>
                    <a:pt x="1634" y="912"/>
                    <a:pt x="946" y="192"/>
                    <a:pt x="325" y="4"/>
                  </a:cubicBezTo>
                  <a:cubicBezTo>
                    <a:pt x="318" y="1"/>
                    <a:pt x="311"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
            <p:cNvSpPr/>
            <p:nvPr/>
          </p:nvSpPr>
          <p:spPr>
            <a:xfrm>
              <a:off x="2844375" y="4195825"/>
              <a:ext cx="35200" cy="40925"/>
            </a:xfrm>
            <a:custGeom>
              <a:rect b="b" l="l" r="r" t="t"/>
              <a:pathLst>
                <a:path extrusionOk="0" h="1637" w="1408">
                  <a:moveTo>
                    <a:pt x="75" y="1"/>
                  </a:moveTo>
                  <a:cubicBezTo>
                    <a:pt x="38" y="1"/>
                    <a:pt x="1" y="33"/>
                    <a:pt x="24" y="73"/>
                  </a:cubicBezTo>
                  <a:cubicBezTo>
                    <a:pt x="209" y="355"/>
                    <a:pt x="415" y="618"/>
                    <a:pt x="628" y="879"/>
                  </a:cubicBezTo>
                  <a:cubicBezTo>
                    <a:pt x="839" y="1136"/>
                    <a:pt x="1037" y="1425"/>
                    <a:pt x="1305" y="1628"/>
                  </a:cubicBezTo>
                  <a:cubicBezTo>
                    <a:pt x="1314" y="1634"/>
                    <a:pt x="1324" y="1637"/>
                    <a:pt x="1334" y="1637"/>
                  </a:cubicBezTo>
                  <a:cubicBezTo>
                    <a:pt x="1373" y="1637"/>
                    <a:pt x="1408" y="1592"/>
                    <a:pt x="1388" y="1551"/>
                  </a:cubicBezTo>
                  <a:cubicBezTo>
                    <a:pt x="1251" y="1269"/>
                    <a:pt x="1022" y="1038"/>
                    <a:pt x="824" y="800"/>
                  </a:cubicBezTo>
                  <a:cubicBezTo>
                    <a:pt x="596" y="525"/>
                    <a:pt x="365" y="261"/>
                    <a:pt x="111" y="14"/>
                  </a:cubicBezTo>
                  <a:cubicBezTo>
                    <a:pt x="101" y="5"/>
                    <a:pt x="88"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
            <p:cNvSpPr/>
            <p:nvPr/>
          </p:nvSpPr>
          <p:spPr>
            <a:xfrm>
              <a:off x="2871375" y="4167425"/>
              <a:ext cx="30600" cy="35250"/>
            </a:xfrm>
            <a:custGeom>
              <a:rect b="b" l="l" r="r" t="t"/>
              <a:pathLst>
                <a:path extrusionOk="0" h="1410" w="1224">
                  <a:moveTo>
                    <a:pt x="107" y="1"/>
                  </a:moveTo>
                  <a:cubicBezTo>
                    <a:pt x="53" y="1"/>
                    <a:pt x="0" y="72"/>
                    <a:pt x="48" y="120"/>
                  </a:cubicBezTo>
                  <a:cubicBezTo>
                    <a:pt x="254" y="309"/>
                    <a:pt x="453" y="511"/>
                    <a:pt x="626" y="724"/>
                  </a:cubicBezTo>
                  <a:cubicBezTo>
                    <a:pt x="803" y="941"/>
                    <a:pt x="937" y="1187"/>
                    <a:pt x="1125" y="1393"/>
                  </a:cubicBezTo>
                  <a:cubicBezTo>
                    <a:pt x="1137" y="1404"/>
                    <a:pt x="1151" y="1409"/>
                    <a:pt x="1164" y="1409"/>
                  </a:cubicBezTo>
                  <a:cubicBezTo>
                    <a:pt x="1195" y="1409"/>
                    <a:pt x="1223" y="1385"/>
                    <a:pt x="1216" y="1350"/>
                  </a:cubicBezTo>
                  <a:cubicBezTo>
                    <a:pt x="1082" y="803"/>
                    <a:pt x="586" y="326"/>
                    <a:pt x="142" y="12"/>
                  </a:cubicBezTo>
                  <a:cubicBezTo>
                    <a:pt x="131" y="4"/>
                    <a:pt x="119"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
            <p:cNvSpPr/>
            <p:nvPr/>
          </p:nvSpPr>
          <p:spPr>
            <a:xfrm>
              <a:off x="2888650" y="4154075"/>
              <a:ext cx="20350" cy="36000"/>
            </a:xfrm>
            <a:custGeom>
              <a:rect b="b" l="l" r="r" t="t"/>
              <a:pathLst>
                <a:path extrusionOk="0" h="1440" w="814">
                  <a:moveTo>
                    <a:pt x="69" y="1"/>
                  </a:moveTo>
                  <a:cubicBezTo>
                    <a:pt x="32" y="1"/>
                    <a:pt x="0" y="44"/>
                    <a:pt x="33" y="79"/>
                  </a:cubicBezTo>
                  <a:cubicBezTo>
                    <a:pt x="210" y="278"/>
                    <a:pt x="362" y="491"/>
                    <a:pt x="478" y="734"/>
                  </a:cubicBezTo>
                  <a:cubicBezTo>
                    <a:pt x="590" y="955"/>
                    <a:pt x="640" y="1193"/>
                    <a:pt x="738" y="1417"/>
                  </a:cubicBezTo>
                  <a:cubicBezTo>
                    <a:pt x="744" y="1432"/>
                    <a:pt x="758" y="1439"/>
                    <a:pt x="773" y="1439"/>
                  </a:cubicBezTo>
                  <a:cubicBezTo>
                    <a:pt x="793" y="1439"/>
                    <a:pt x="814" y="1426"/>
                    <a:pt x="814" y="1402"/>
                  </a:cubicBezTo>
                  <a:cubicBezTo>
                    <a:pt x="814" y="896"/>
                    <a:pt x="445" y="365"/>
                    <a:pt x="105" y="18"/>
                  </a:cubicBezTo>
                  <a:cubicBezTo>
                    <a:pt x="94" y="6"/>
                    <a:pt x="81"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
            <p:cNvSpPr/>
            <p:nvPr/>
          </p:nvSpPr>
          <p:spPr>
            <a:xfrm>
              <a:off x="2904750" y="4149375"/>
              <a:ext cx="25225" cy="35875"/>
            </a:xfrm>
            <a:custGeom>
              <a:rect b="b" l="l" r="r" t="t"/>
              <a:pathLst>
                <a:path extrusionOk="0" h="1435" w="1009">
                  <a:moveTo>
                    <a:pt x="70" y="0"/>
                  </a:moveTo>
                  <a:cubicBezTo>
                    <a:pt x="34" y="0"/>
                    <a:pt x="1" y="32"/>
                    <a:pt x="26" y="68"/>
                  </a:cubicBezTo>
                  <a:cubicBezTo>
                    <a:pt x="321" y="524"/>
                    <a:pt x="604" y="1001"/>
                    <a:pt x="947" y="1425"/>
                  </a:cubicBezTo>
                  <a:cubicBezTo>
                    <a:pt x="953" y="1431"/>
                    <a:pt x="960" y="1434"/>
                    <a:pt x="968" y="1434"/>
                  </a:cubicBezTo>
                  <a:cubicBezTo>
                    <a:pt x="988" y="1434"/>
                    <a:pt x="1009" y="1412"/>
                    <a:pt x="998" y="1388"/>
                  </a:cubicBezTo>
                  <a:cubicBezTo>
                    <a:pt x="745" y="914"/>
                    <a:pt x="416" y="473"/>
                    <a:pt x="116" y="25"/>
                  </a:cubicBezTo>
                  <a:cubicBezTo>
                    <a:pt x="104" y="7"/>
                    <a:pt x="87"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
            <p:cNvSpPr/>
            <p:nvPr/>
          </p:nvSpPr>
          <p:spPr>
            <a:xfrm>
              <a:off x="2914300" y="4130825"/>
              <a:ext cx="26550" cy="43700"/>
            </a:xfrm>
            <a:custGeom>
              <a:rect b="b" l="l" r="r" t="t"/>
              <a:pathLst>
                <a:path extrusionOk="0" h="1748" w="1062">
                  <a:moveTo>
                    <a:pt x="54" y="0"/>
                  </a:moveTo>
                  <a:cubicBezTo>
                    <a:pt x="27" y="0"/>
                    <a:pt x="0" y="28"/>
                    <a:pt x="12" y="62"/>
                  </a:cubicBezTo>
                  <a:cubicBezTo>
                    <a:pt x="222" y="633"/>
                    <a:pt x="530" y="1317"/>
                    <a:pt x="989" y="1736"/>
                  </a:cubicBezTo>
                  <a:cubicBezTo>
                    <a:pt x="997" y="1744"/>
                    <a:pt x="1007" y="1748"/>
                    <a:pt x="1016" y="1748"/>
                  </a:cubicBezTo>
                  <a:cubicBezTo>
                    <a:pt x="1040" y="1748"/>
                    <a:pt x="1061" y="1726"/>
                    <a:pt x="1046" y="1700"/>
                  </a:cubicBezTo>
                  <a:cubicBezTo>
                    <a:pt x="905" y="1411"/>
                    <a:pt x="695" y="1157"/>
                    <a:pt x="537" y="883"/>
                  </a:cubicBezTo>
                  <a:cubicBezTo>
                    <a:pt x="373" y="604"/>
                    <a:pt x="226" y="315"/>
                    <a:pt x="88" y="22"/>
                  </a:cubicBezTo>
                  <a:cubicBezTo>
                    <a:pt x="80" y="7"/>
                    <a:pt x="67"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
            <p:cNvSpPr/>
            <p:nvPr/>
          </p:nvSpPr>
          <p:spPr>
            <a:xfrm>
              <a:off x="2932100" y="4129000"/>
              <a:ext cx="21325" cy="29675"/>
            </a:xfrm>
            <a:custGeom>
              <a:rect b="b" l="l" r="r" t="t"/>
              <a:pathLst>
                <a:path extrusionOk="0" h="1187" w="853">
                  <a:moveTo>
                    <a:pt x="14" y="0"/>
                  </a:moveTo>
                  <a:cubicBezTo>
                    <a:pt x="8" y="0"/>
                    <a:pt x="0" y="7"/>
                    <a:pt x="5" y="12"/>
                  </a:cubicBezTo>
                  <a:cubicBezTo>
                    <a:pt x="197" y="453"/>
                    <a:pt x="468" y="861"/>
                    <a:pt x="823" y="1183"/>
                  </a:cubicBezTo>
                  <a:cubicBezTo>
                    <a:pt x="826" y="1186"/>
                    <a:pt x="829" y="1187"/>
                    <a:pt x="832" y="1187"/>
                  </a:cubicBezTo>
                  <a:cubicBezTo>
                    <a:pt x="844" y="1187"/>
                    <a:pt x="852" y="1174"/>
                    <a:pt x="844" y="1165"/>
                  </a:cubicBezTo>
                  <a:cubicBezTo>
                    <a:pt x="501" y="822"/>
                    <a:pt x="219" y="449"/>
                    <a:pt x="20" y="5"/>
                  </a:cubicBezTo>
                  <a:cubicBezTo>
                    <a:pt x="19" y="1"/>
                    <a:pt x="16" y="0"/>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
            <p:cNvSpPr/>
            <p:nvPr/>
          </p:nvSpPr>
          <p:spPr>
            <a:xfrm>
              <a:off x="2942400" y="4105200"/>
              <a:ext cx="25175" cy="47275"/>
            </a:xfrm>
            <a:custGeom>
              <a:rect b="b" l="l" r="r" t="t"/>
              <a:pathLst>
                <a:path extrusionOk="0" h="1891" w="1007">
                  <a:moveTo>
                    <a:pt x="67" y="1"/>
                  </a:moveTo>
                  <a:cubicBezTo>
                    <a:pt x="33" y="1"/>
                    <a:pt x="1" y="26"/>
                    <a:pt x="13" y="67"/>
                  </a:cubicBezTo>
                  <a:cubicBezTo>
                    <a:pt x="190" y="703"/>
                    <a:pt x="464" y="1409"/>
                    <a:pt x="942" y="1882"/>
                  </a:cubicBezTo>
                  <a:cubicBezTo>
                    <a:pt x="947" y="1888"/>
                    <a:pt x="955" y="1890"/>
                    <a:pt x="962" y="1890"/>
                  </a:cubicBezTo>
                  <a:cubicBezTo>
                    <a:pt x="984" y="1890"/>
                    <a:pt x="1006" y="1870"/>
                    <a:pt x="993" y="1846"/>
                  </a:cubicBezTo>
                  <a:cubicBezTo>
                    <a:pt x="660" y="1246"/>
                    <a:pt x="317" y="710"/>
                    <a:pt x="125" y="46"/>
                  </a:cubicBezTo>
                  <a:cubicBezTo>
                    <a:pt x="117" y="15"/>
                    <a:pt x="9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
            <p:cNvSpPr/>
            <p:nvPr/>
          </p:nvSpPr>
          <p:spPr>
            <a:xfrm>
              <a:off x="2964175" y="4090425"/>
              <a:ext cx="45275" cy="69025"/>
            </a:xfrm>
            <a:custGeom>
              <a:rect b="b" l="l" r="r" t="t"/>
              <a:pathLst>
                <a:path extrusionOk="0" h="2761" w="1811">
                  <a:moveTo>
                    <a:pt x="17" y="1"/>
                  </a:moveTo>
                  <a:cubicBezTo>
                    <a:pt x="9" y="1"/>
                    <a:pt x="1" y="9"/>
                    <a:pt x="6" y="18"/>
                  </a:cubicBezTo>
                  <a:cubicBezTo>
                    <a:pt x="454" y="1002"/>
                    <a:pt x="1015" y="1978"/>
                    <a:pt x="1778" y="2755"/>
                  </a:cubicBezTo>
                  <a:cubicBezTo>
                    <a:pt x="1781" y="2759"/>
                    <a:pt x="1786" y="2760"/>
                    <a:pt x="1790" y="2760"/>
                  </a:cubicBezTo>
                  <a:cubicBezTo>
                    <a:pt x="1801" y="2760"/>
                    <a:pt x="1810" y="2747"/>
                    <a:pt x="1799" y="2733"/>
                  </a:cubicBezTo>
                  <a:cubicBezTo>
                    <a:pt x="1149" y="1855"/>
                    <a:pt x="516" y="994"/>
                    <a:pt x="27" y="7"/>
                  </a:cubicBezTo>
                  <a:cubicBezTo>
                    <a:pt x="25" y="3"/>
                    <a:pt x="21"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
            <p:cNvSpPr/>
            <p:nvPr/>
          </p:nvSpPr>
          <p:spPr>
            <a:xfrm>
              <a:off x="2898950" y="4292050"/>
              <a:ext cx="32150" cy="57200"/>
            </a:xfrm>
            <a:custGeom>
              <a:rect b="b" l="l" r="r" t="t"/>
              <a:pathLst>
                <a:path extrusionOk="0" h="2288" w="1286">
                  <a:moveTo>
                    <a:pt x="1218" y="0"/>
                  </a:moveTo>
                  <a:cubicBezTo>
                    <a:pt x="1209" y="0"/>
                    <a:pt x="1200" y="3"/>
                    <a:pt x="1190" y="10"/>
                  </a:cubicBezTo>
                  <a:cubicBezTo>
                    <a:pt x="785" y="259"/>
                    <a:pt x="467" y="566"/>
                    <a:pt x="276" y="1011"/>
                  </a:cubicBezTo>
                  <a:cubicBezTo>
                    <a:pt x="116" y="1377"/>
                    <a:pt x="1" y="1919"/>
                    <a:pt x="258" y="2262"/>
                  </a:cubicBezTo>
                  <a:cubicBezTo>
                    <a:pt x="270" y="2279"/>
                    <a:pt x="291" y="2287"/>
                    <a:pt x="312" y="2287"/>
                  </a:cubicBezTo>
                  <a:cubicBezTo>
                    <a:pt x="345" y="2287"/>
                    <a:pt x="379" y="2268"/>
                    <a:pt x="388" y="2233"/>
                  </a:cubicBezTo>
                  <a:cubicBezTo>
                    <a:pt x="463" y="1901"/>
                    <a:pt x="391" y="1557"/>
                    <a:pt x="478" y="1217"/>
                  </a:cubicBezTo>
                  <a:cubicBezTo>
                    <a:pt x="593" y="773"/>
                    <a:pt x="854" y="361"/>
                    <a:pt x="1237" y="104"/>
                  </a:cubicBezTo>
                  <a:cubicBezTo>
                    <a:pt x="1286" y="73"/>
                    <a:pt x="1261" y="0"/>
                    <a:pt x="1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
            <p:cNvSpPr/>
            <p:nvPr/>
          </p:nvSpPr>
          <p:spPr>
            <a:xfrm>
              <a:off x="2913675" y="4308375"/>
              <a:ext cx="19225" cy="39925"/>
            </a:xfrm>
            <a:custGeom>
              <a:rect b="b" l="l" r="r" t="t"/>
              <a:pathLst>
                <a:path extrusionOk="0" h="1597" w="769">
                  <a:moveTo>
                    <a:pt x="707" y="0"/>
                  </a:moveTo>
                  <a:cubicBezTo>
                    <a:pt x="694" y="0"/>
                    <a:pt x="681" y="6"/>
                    <a:pt x="670" y="18"/>
                  </a:cubicBezTo>
                  <a:cubicBezTo>
                    <a:pt x="333" y="405"/>
                    <a:pt x="1" y="1023"/>
                    <a:pt x="128" y="1559"/>
                  </a:cubicBezTo>
                  <a:cubicBezTo>
                    <a:pt x="133" y="1582"/>
                    <a:pt x="157" y="1596"/>
                    <a:pt x="179" y="1596"/>
                  </a:cubicBezTo>
                  <a:cubicBezTo>
                    <a:pt x="198" y="1596"/>
                    <a:pt x="217" y="1586"/>
                    <a:pt x="221" y="1562"/>
                  </a:cubicBezTo>
                  <a:cubicBezTo>
                    <a:pt x="286" y="1320"/>
                    <a:pt x="283" y="1067"/>
                    <a:pt x="363" y="824"/>
                  </a:cubicBezTo>
                  <a:cubicBezTo>
                    <a:pt x="450" y="554"/>
                    <a:pt x="576" y="300"/>
                    <a:pt x="746" y="69"/>
                  </a:cubicBezTo>
                  <a:cubicBezTo>
                    <a:pt x="769" y="33"/>
                    <a:pt x="73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
            <p:cNvSpPr/>
            <p:nvPr/>
          </p:nvSpPr>
          <p:spPr>
            <a:xfrm>
              <a:off x="2932450" y="4316125"/>
              <a:ext cx="13850" cy="33625"/>
            </a:xfrm>
            <a:custGeom>
              <a:rect b="b" l="l" r="r" t="t"/>
              <a:pathLst>
                <a:path extrusionOk="0" h="1345" w="554">
                  <a:moveTo>
                    <a:pt x="468" y="0"/>
                  </a:moveTo>
                  <a:cubicBezTo>
                    <a:pt x="443" y="0"/>
                    <a:pt x="418" y="13"/>
                    <a:pt x="407" y="45"/>
                  </a:cubicBezTo>
                  <a:cubicBezTo>
                    <a:pt x="328" y="262"/>
                    <a:pt x="248" y="479"/>
                    <a:pt x="168" y="696"/>
                  </a:cubicBezTo>
                  <a:cubicBezTo>
                    <a:pt x="100" y="883"/>
                    <a:pt x="6" y="1079"/>
                    <a:pt x="2" y="1282"/>
                  </a:cubicBezTo>
                  <a:cubicBezTo>
                    <a:pt x="0" y="1320"/>
                    <a:pt x="29" y="1344"/>
                    <a:pt x="60" y="1344"/>
                  </a:cubicBezTo>
                  <a:cubicBezTo>
                    <a:pt x="79" y="1344"/>
                    <a:pt x="97" y="1336"/>
                    <a:pt x="111" y="1317"/>
                  </a:cubicBezTo>
                  <a:cubicBezTo>
                    <a:pt x="230" y="1158"/>
                    <a:pt x="273" y="941"/>
                    <a:pt x="331" y="750"/>
                  </a:cubicBezTo>
                  <a:cubicBezTo>
                    <a:pt x="400" y="529"/>
                    <a:pt x="468" y="309"/>
                    <a:pt x="537" y="88"/>
                  </a:cubicBezTo>
                  <a:cubicBezTo>
                    <a:pt x="553" y="36"/>
                    <a:pt x="510" y="0"/>
                    <a:pt x="4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
            <p:cNvSpPr/>
            <p:nvPr/>
          </p:nvSpPr>
          <p:spPr>
            <a:xfrm>
              <a:off x="2947050" y="4322400"/>
              <a:ext cx="8900" cy="17150"/>
            </a:xfrm>
            <a:custGeom>
              <a:rect b="b" l="l" r="r" t="t"/>
              <a:pathLst>
                <a:path extrusionOk="0" h="686" w="356">
                  <a:moveTo>
                    <a:pt x="244" y="0"/>
                  </a:moveTo>
                  <a:cubicBezTo>
                    <a:pt x="210" y="0"/>
                    <a:pt x="177" y="18"/>
                    <a:pt x="163" y="61"/>
                  </a:cubicBezTo>
                  <a:cubicBezTo>
                    <a:pt x="131" y="163"/>
                    <a:pt x="94" y="267"/>
                    <a:pt x="61" y="372"/>
                  </a:cubicBezTo>
                  <a:cubicBezTo>
                    <a:pt x="29" y="466"/>
                    <a:pt x="1" y="542"/>
                    <a:pt x="11" y="640"/>
                  </a:cubicBezTo>
                  <a:cubicBezTo>
                    <a:pt x="13" y="667"/>
                    <a:pt x="41" y="685"/>
                    <a:pt x="68" y="685"/>
                  </a:cubicBezTo>
                  <a:cubicBezTo>
                    <a:pt x="80" y="685"/>
                    <a:pt x="92" y="681"/>
                    <a:pt x="101" y="672"/>
                  </a:cubicBezTo>
                  <a:cubicBezTo>
                    <a:pt x="170" y="600"/>
                    <a:pt x="192" y="520"/>
                    <a:pt x="225" y="427"/>
                  </a:cubicBezTo>
                  <a:cubicBezTo>
                    <a:pt x="261" y="325"/>
                    <a:pt x="297" y="220"/>
                    <a:pt x="333" y="115"/>
                  </a:cubicBezTo>
                  <a:cubicBezTo>
                    <a:pt x="356" y="48"/>
                    <a:pt x="299" y="0"/>
                    <a:pt x="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
            <p:cNvSpPr/>
            <p:nvPr/>
          </p:nvSpPr>
          <p:spPr>
            <a:xfrm>
              <a:off x="2957425" y="4320650"/>
              <a:ext cx="14500" cy="5975"/>
            </a:xfrm>
            <a:custGeom>
              <a:rect b="b" l="l" r="r" t="t"/>
              <a:pathLst>
                <a:path extrusionOk="0" h="239" w="580">
                  <a:moveTo>
                    <a:pt x="399" y="0"/>
                  </a:moveTo>
                  <a:cubicBezTo>
                    <a:pt x="310" y="0"/>
                    <a:pt x="220" y="18"/>
                    <a:pt x="132" y="26"/>
                  </a:cubicBezTo>
                  <a:cubicBezTo>
                    <a:pt x="1" y="40"/>
                    <a:pt x="30" y="238"/>
                    <a:pt x="153" y="238"/>
                  </a:cubicBezTo>
                  <a:cubicBezTo>
                    <a:pt x="160" y="238"/>
                    <a:pt x="167" y="238"/>
                    <a:pt x="175" y="236"/>
                  </a:cubicBezTo>
                  <a:cubicBezTo>
                    <a:pt x="283" y="215"/>
                    <a:pt x="399" y="203"/>
                    <a:pt x="504" y="156"/>
                  </a:cubicBezTo>
                  <a:cubicBezTo>
                    <a:pt x="579" y="120"/>
                    <a:pt x="547" y="16"/>
                    <a:pt x="471" y="5"/>
                  </a:cubicBezTo>
                  <a:cubicBezTo>
                    <a:pt x="447" y="1"/>
                    <a:pt x="423" y="0"/>
                    <a:pt x="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
            <p:cNvSpPr/>
            <p:nvPr/>
          </p:nvSpPr>
          <p:spPr>
            <a:xfrm>
              <a:off x="2994050" y="4255300"/>
              <a:ext cx="100" cy="375"/>
            </a:xfrm>
            <a:custGeom>
              <a:rect b="b" l="l" r="r" t="t"/>
              <a:pathLst>
                <a:path extrusionOk="0" h="15" w="4">
                  <a:moveTo>
                    <a:pt x="4" y="0"/>
                  </a:moveTo>
                  <a:lnTo>
                    <a:pt x="0" y="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
            <p:cNvSpPr/>
            <p:nvPr/>
          </p:nvSpPr>
          <p:spPr>
            <a:xfrm>
              <a:off x="2648400" y="4130675"/>
              <a:ext cx="49300" cy="97125"/>
            </a:xfrm>
            <a:custGeom>
              <a:rect b="b" l="l" r="r" t="t"/>
              <a:pathLst>
                <a:path extrusionOk="0" h="3885" w="1972">
                  <a:moveTo>
                    <a:pt x="40" y="1"/>
                  </a:moveTo>
                  <a:cubicBezTo>
                    <a:pt x="20" y="1"/>
                    <a:pt x="0" y="16"/>
                    <a:pt x="6" y="43"/>
                  </a:cubicBezTo>
                  <a:cubicBezTo>
                    <a:pt x="278" y="1442"/>
                    <a:pt x="831" y="2859"/>
                    <a:pt x="1875" y="3868"/>
                  </a:cubicBezTo>
                  <a:cubicBezTo>
                    <a:pt x="1886" y="3879"/>
                    <a:pt x="1899" y="3884"/>
                    <a:pt x="1910" y="3884"/>
                  </a:cubicBezTo>
                  <a:cubicBezTo>
                    <a:pt x="1944" y="3884"/>
                    <a:pt x="1971" y="3844"/>
                    <a:pt x="1945" y="3807"/>
                  </a:cubicBezTo>
                  <a:cubicBezTo>
                    <a:pt x="1149" y="2613"/>
                    <a:pt x="430" y="1438"/>
                    <a:pt x="75" y="28"/>
                  </a:cubicBezTo>
                  <a:cubicBezTo>
                    <a:pt x="70" y="9"/>
                    <a:pt x="55"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
            <p:cNvSpPr/>
            <p:nvPr/>
          </p:nvSpPr>
          <p:spPr>
            <a:xfrm>
              <a:off x="2680975" y="4141675"/>
              <a:ext cx="51275" cy="83325"/>
            </a:xfrm>
            <a:custGeom>
              <a:rect b="b" l="l" r="r" t="t"/>
              <a:pathLst>
                <a:path extrusionOk="0" h="3333" w="2051">
                  <a:moveTo>
                    <a:pt x="67" y="0"/>
                  </a:moveTo>
                  <a:cubicBezTo>
                    <a:pt x="36" y="0"/>
                    <a:pt x="1" y="26"/>
                    <a:pt x="5" y="65"/>
                  </a:cubicBezTo>
                  <a:cubicBezTo>
                    <a:pt x="106" y="1360"/>
                    <a:pt x="772" y="2738"/>
                    <a:pt x="1983" y="3327"/>
                  </a:cubicBezTo>
                  <a:cubicBezTo>
                    <a:pt x="1990" y="3330"/>
                    <a:pt x="1996" y="3332"/>
                    <a:pt x="2002" y="3332"/>
                  </a:cubicBezTo>
                  <a:cubicBezTo>
                    <a:pt x="2036" y="3332"/>
                    <a:pt x="2050" y="3276"/>
                    <a:pt x="2019" y="3251"/>
                  </a:cubicBezTo>
                  <a:cubicBezTo>
                    <a:pt x="1025" y="2372"/>
                    <a:pt x="273" y="1404"/>
                    <a:pt x="113" y="44"/>
                  </a:cubicBezTo>
                  <a:cubicBezTo>
                    <a:pt x="110" y="14"/>
                    <a:pt x="90"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
            <p:cNvSpPr/>
            <p:nvPr/>
          </p:nvSpPr>
          <p:spPr>
            <a:xfrm>
              <a:off x="2730850" y="4169325"/>
              <a:ext cx="37150" cy="53050"/>
            </a:xfrm>
            <a:custGeom>
              <a:rect b="b" l="l" r="r" t="t"/>
              <a:pathLst>
                <a:path extrusionOk="0" h="2122" w="1486">
                  <a:moveTo>
                    <a:pt x="34" y="1"/>
                  </a:moveTo>
                  <a:cubicBezTo>
                    <a:pt x="17" y="1"/>
                    <a:pt x="1" y="11"/>
                    <a:pt x="2" y="29"/>
                  </a:cubicBezTo>
                  <a:cubicBezTo>
                    <a:pt x="28" y="493"/>
                    <a:pt x="147" y="923"/>
                    <a:pt x="408" y="1310"/>
                  </a:cubicBezTo>
                  <a:cubicBezTo>
                    <a:pt x="621" y="1632"/>
                    <a:pt x="979" y="2044"/>
                    <a:pt x="1376" y="2120"/>
                  </a:cubicBezTo>
                  <a:cubicBezTo>
                    <a:pt x="1381" y="2121"/>
                    <a:pt x="1385" y="2121"/>
                    <a:pt x="1389" y="2121"/>
                  </a:cubicBezTo>
                  <a:cubicBezTo>
                    <a:pt x="1439" y="2121"/>
                    <a:pt x="1485" y="2069"/>
                    <a:pt x="1441" y="2026"/>
                  </a:cubicBezTo>
                  <a:cubicBezTo>
                    <a:pt x="1174" y="1743"/>
                    <a:pt x="842" y="1563"/>
                    <a:pt x="599" y="1244"/>
                  </a:cubicBezTo>
                  <a:cubicBezTo>
                    <a:pt x="328" y="890"/>
                    <a:pt x="144" y="467"/>
                    <a:pt x="67" y="26"/>
                  </a:cubicBezTo>
                  <a:cubicBezTo>
                    <a:pt x="64" y="9"/>
                    <a:pt x="49"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
            <p:cNvSpPr/>
            <p:nvPr/>
          </p:nvSpPr>
          <p:spPr>
            <a:xfrm>
              <a:off x="2983500" y="3863450"/>
              <a:ext cx="28200" cy="62500"/>
            </a:xfrm>
            <a:custGeom>
              <a:rect b="b" l="l" r="r" t="t"/>
              <a:pathLst>
                <a:path extrusionOk="0" h="2500" w="1128">
                  <a:moveTo>
                    <a:pt x="32" y="0"/>
                  </a:moveTo>
                  <a:cubicBezTo>
                    <a:pt x="16" y="0"/>
                    <a:pt x="0" y="20"/>
                    <a:pt x="14" y="39"/>
                  </a:cubicBezTo>
                  <a:cubicBezTo>
                    <a:pt x="611" y="762"/>
                    <a:pt x="824" y="1572"/>
                    <a:pt x="998" y="2473"/>
                  </a:cubicBezTo>
                  <a:cubicBezTo>
                    <a:pt x="1001" y="2491"/>
                    <a:pt x="1014" y="2499"/>
                    <a:pt x="1028" y="2499"/>
                  </a:cubicBezTo>
                  <a:cubicBezTo>
                    <a:pt x="1044" y="2499"/>
                    <a:pt x="1061" y="2488"/>
                    <a:pt x="1063" y="2469"/>
                  </a:cubicBezTo>
                  <a:cubicBezTo>
                    <a:pt x="1128" y="1561"/>
                    <a:pt x="647" y="657"/>
                    <a:pt x="47" y="6"/>
                  </a:cubicBezTo>
                  <a:cubicBezTo>
                    <a:pt x="42" y="2"/>
                    <a:pt x="37"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
            <p:cNvSpPr/>
            <p:nvPr/>
          </p:nvSpPr>
          <p:spPr>
            <a:xfrm>
              <a:off x="2802625" y="3813525"/>
              <a:ext cx="141250" cy="37950"/>
            </a:xfrm>
            <a:custGeom>
              <a:rect b="b" l="l" r="r" t="t"/>
              <a:pathLst>
                <a:path extrusionOk="0" h="1518" w="5650">
                  <a:moveTo>
                    <a:pt x="4269" y="1"/>
                  </a:moveTo>
                  <a:cubicBezTo>
                    <a:pt x="2743" y="1"/>
                    <a:pt x="1202" y="618"/>
                    <a:pt x="7" y="1504"/>
                  </a:cubicBezTo>
                  <a:cubicBezTo>
                    <a:pt x="0" y="1507"/>
                    <a:pt x="6" y="1517"/>
                    <a:pt x="13" y="1517"/>
                  </a:cubicBezTo>
                  <a:cubicBezTo>
                    <a:pt x="14" y="1517"/>
                    <a:pt x="16" y="1517"/>
                    <a:pt x="17" y="1516"/>
                  </a:cubicBezTo>
                  <a:cubicBezTo>
                    <a:pt x="1488" y="520"/>
                    <a:pt x="3075" y="213"/>
                    <a:pt x="4768" y="213"/>
                  </a:cubicBezTo>
                  <a:cubicBezTo>
                    <a:pt x="5044" y="213"/>
                    <a:pt x="5323" y="221"/>
                    <a:pt x="5604" y="235"/>
                  </a:cubicBezTo>
                  <a:cubicBezTo>
                    <a:pt x="5605" y="236"/>
                    <a:pt x="5606" y="236"/>
                    <a:pt x="5607" y="236"/>
                  </a:cubicBezTo>
                  <a:cubicBezTo>
                    <a:pt x="5640" y="236"/>
                    <a:pt x="5650" y="184"/>
                    <a:pt x="5618" y="174"/>
                  </a:cubicBezTo>
                  <a:cubicBezTo>
                    <a:pt x="5176" y="55"/>
                    <a:pt x="4723" y="1"/>
                    <a:pt x="4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
            <p:cNvSpPr/>
            <p:nvPr/>
          </p:nvSpPr>
          <p:spPr>
            <a:xfrm>
              <a:off x="2825250" y="3819950"/>
              <a:ext cx="102850" cy="39975"/>
            </a:xfrm>
            <a:custGeom>
              <a:rect b="b" l="l" r="r" t="t"/>
              <a:pathLst>
                <a:path extrusionOk="0" h="1599" w="4114">
                  <a:moveTo>
                    <a:pt x="3350" y="1"/>
                  </a:moveTo>
                  <a:cubicBezTo>
                    <a:pt x="2134" y="1"/>
                    <a:pt x="805" y="763"/>
                    <a:pt x="23" y="1544"/>
                  </a:cubicBezTo>
                  <a:cubicBezTo>
                    <a:pt x="1" y="1567"/>
                    <a:pt x="18" y="1598"/>
                    <a:pt x="43" y="1598"/>
                  </a:cubicBezTo>
                  <a:cubicBezTo>
                    <a:pt x="49" y="1598"/>
                    <a:pt x="56" y="1596"/>
                    <a:pt x="63" y="1591"/>
                  </a:cubicBezTo>
                  <a:cubicBezTo>
                    <a:pt x="667" y="1114"/>
                    <a:pt x="1380" y="713"/>
                    <a:pt x="2113" y="484"/>
                  </a:cubicBezTo>
                  <a:cubicBezTo>
                    <a:pt x="2760" y="282"/>
                    <a:pt x="3415" y="314"/>
                    <a:pt x="4066" y="181"/>
                  </a:cubicBezTo>
                  <a:cubicBezTo>
                    <a:pt x="4105" y="174"/>
                    <a:pt x="4113" y="112"/>
                    <a:pt x="4070" y="101"/>
                  </a:cubicBezTo>
                  <a:cubicBezTo>
                    <a:pt x="3838" y="32"/>
                    <a:pt x="3597" y="1"/>
                    <a:pt x="3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
            <p:cNvSpPr/>
            <p:nvPr/>
          </p:nvSpPr>
          <p:spPr>
            <a:xfrm>
              <a:off x="2531025" y="3771875"/>
              <a:ext cx="574975" cy="603025"/>
            </a:xfrm>
            <a:custGeom>
              <a:rect b="b" l="l" r="r" t="t"/>
              <a:pathLst>
                <a:path extrusionOk="0" h="24121" w="22999">
                  <a:moveTo>
                    <a:pt x="21729" y="7947"/>
                  </a:moveTo>
                  <a:lnTo>
                    <a:pt x="21729" y="7947"/>
                  </a:lnTo>
                  <a:cubicBezTo>
                    <a:pt x="21711" y="8277"/>
                    <a:pt x="21671" y="8602"/>
                    <a:pt x="21602" y="8928"/>
                  </a:cubicBezTo>
                  <a:cubicBezTo>
                    <a:pt x="21559" y="9126"/>
                    <a:pt x="21494" y="9314"/>
                    <a:pt x="21418" y="9492"/>
                  </a:cubicBezTo>
                  <a:cubicBezTo>
                    <a:pt x="21089" y="9860"/>
                    <a:pt x="20829" y="10283"/>
                    <a:pt x="20583" y="10720"/>
                  </a:cubicBezTo>
                  <a:cubicBezTo>
                    <a:pt x="20517" y="10793"/>
                    <a:pt x="20452" y="10865"/>
                    <a:pt x="20387" y="10934"/>
                  </a:cubicBezTo>
                  <a:cubicBezTo>
                    <a:pt x="20564" y="10550"/>
                    <a:pt x="20734" y="10168"/>
                    <a:pt x="20908" y="9788"/>
                  </a:cubicBezTo>
                  <a:cubicBezTo>
                    <a:pt x="21180" y="9191"/>
                    <a:pt x="21487" y="8576"/>
                    <a:pt x="21729" y="7947"/>
                  </a:cubicBezTo>
                  <a:close/>
                  <a:moveTo>
                    <a:pt x="18070" y="11201"/>
                  </a:moveTo>
                  <a:cubicBezTo>
                    <a:pt x="18375" y="11201"/>
                    <a:pt x="18636" y="11377"/>
                    <a:pt x="18666" y="11878"/>
                  </a:cubicBezTo>
                  <a:cubicBezTo>
                    <a:pt x="18685" y="12199"/>
                    <a:pt x="18558" y="12503"/>
                    <a:pt x="18442" y="12811"/>
                  </a:cubicBezTo>
                  <a:cubicBezTo>
                    <a:pt x="18167" y="12334"/>
                    <a:pt x="17987" y="11817"/>
                    <a:pt x="17987" y="11206"/>
                  </a:cubicBezTo>
                  <a:cubicBezTo>
                    <a:pt x="18015" y="11203"/>
                    <a:pt x="18043" y="11201"/>
                    <a:pt x="18070" y="11201"/>
                  </a:cubicBezTo>
                  <a:close/>
                  <a:moveTo>
                    <a:pt x="15719" y="1321"/>
                  </a:moveTo>
                  <a:cubicBezTo>
                    <a:pt x="15966" y="1321"/>
                    <a:pt x="16211" y="1332"/>
                    <a:pt x="16453" y="1356"/>
                  </a:cubicBezTo>
                  <a:cubicBezTo>
                    <a:pt x="16859" y="1536"/>
                    <a:pt x="17249" y="1785"/>
                    <a:pt x="17628" y="2050"/>
                  </a:cubicBezTo>
                  <a:cubicBezTo>
                    <a:pt x="17614" y="2046"/>
                    <a:pt x="17603" y="2039"/>
                    <a:pt x="17592" y="2032"/>
                  </a:cubicBezTo>
                  <a:cubicBezTo>
                    <a:pt x="17588" y="2030"/>
                    <a:pt x="17584" y="2029"/>
                    <a:pt x="17580" y="2029"/>
                  </a:cubicBezTo>
                  <a:cubicBezTo>
                    <a:pt x="17550" y="2029"/>
                    <a:pt x="17538" y="2080"/>
                    <a:pt x="17570" y="2097"/>
                  </a:cubicBezTo>
                  <a:cubicBezTo>
                    <a:pt x="18959" y="2748"/>
                    <a:pt x="19913" y="4085"/>
                    <a:pt x="20275" y="5557"/>
                  </a:cubicBezTo>
                  <a:cubicBezTo>
                    <a:pt x="20651" y="7097"/>
                    <a:pt x="20333" y="8566"/>
                    <a:pt x="20040" y="10088"/>
                  </a:cubicBezTo>
                  <a:cubicBezTo>
                    <a:pt x="20036" y="10110"/>
                    <a:pt x="20054" y="10122"/>
                    <a:pt x="20073" y="10122"/>
                  </a:cubicBezTo>
                  <a:cubicBezTo>
                    <a:pt x="20087" y="10122"/>
                    <a:pt x="20103" y="10115"/>
                    <a:pt x="20109" y="10099"/>
                  </a:cubicBezTo>
                  <a:cubicBezTo>
                    <a:pt x="21068" y="7806"/>
                    <a:pt x="20829" y="4765"/>
                    <a:pt x="19060" y="3015"/>
                  </a:cubicBezTo>
                  <a:lnTo>
                    <a:pt x="19060" y="3015"/>
                  </a:lnTo>
                  <a:cubicBezTo>
                    <a:pt x="19733" y="3420"/>
                    <a:pt x="20268" y="3771"/>
                    <a:pt x="20688" y="4266"/>
                  </a:cubicBezTo>
                  <a:cubicBezTo>
                    <a:pt x="20662" y="4280"/>
                    <a:pt x="20648" y="4306"/>
                    <a:pt x="20659" y="4335"/>
                  </a:cubicBezTo>
                  <a:cubicBezTo>
                    <a:pt x="21056" y="5525"/>
                    <a:pt x="20991" y="6566"/>
                    <a:pt x="20821" y="7781"/>
                  </a:cubicBezTo>
                  <a:cubicBezTo>
                    <a:pt x="20815" y="7822"/>
                    <a:pt x="20844" y="7842"/>
                    <a:pt x="20876" y="7842"/>
                  </a:cubicBezTo>
                  <a:cubicBezTo>
                    <a:pt x="20903" y="7842"/>
                    <a:pt x="20931" y="7829"/>
                    <a:pt x="20944" y="7803"/>
                  </a:cubicBezTo>
                  <a:cubicBezTo>
                    <a:pt x="21425" y="6823"/>
                    <a:pt x="21320" y="5575"/>
                    <a:pt x="20908" y="4570"/>
                  </a:cubicBezTo>
                  <a:lnTo>
                    <a:pt x="20908" y="4570"/>
                  </a:lnTo>
                  <a:cubicBezTo>
                    <a:pt x="21089" y="4837"/>
                    <a:pt x="21248" y="5148"/>
                    <a:pt x="21382" y="5528"/>
                  </a:cubicBezTo>
                  <a:cubicBezTo>
                    <a:pt x="21527" y="5940"/>
                    <a:pt x="21627" y="6374"/>
                    <a:pt x="21686" y="6812"/>
                  </a:cubicBezTo>
                  <a:cubicBezTo>
                    <a:pt x="21671" y="6884"/>
                    <a:pt x="21664" y="6953"/>
                    <a:pt x="21646" y="7025"/>
                  </a:cubicBezTo>
                  <a:cubicBezTo>
                    <a:pt x="21075" y="9260"/>
                    <a:pt x="19621" y="11213"/>
                    <a:pt x="18811" y="13360"/>
                  </a:cubicBezTo>
                  <a:cubicBezTo>
                    <a:pt x="18778" y="13317"/>
                    <a:pt x="18742" y="13270"/>
                    <a:pt x="18710" y="13227"/>
                  </a:cubicBezTo>
                  <a:cubicBezTo>
                    <a:pt x="19118" y="12402"/>
                    <a:pt x="19306" y="11068"/>
                    <a:pt x="18221" y="10898"/>
                  </a:cubicBezTo>
                  <a:cubicBezTo>
                    <a:pt x="18159" y="10888"/>
                    <a:pt x="18098" y="10885"/>
                    <a:pt x="18037" y="10885"/>
                  </a:cubicBezTo>
                  <a:cubicBezTo>
                    <a:pt x="18007" y="10885"/>
                    <a:pt x="17977" y="10886"/>
                    <a:pt x="17947" y="10887"/>
                  </a:cubicBezTo>
                  <a:cubicBezTo>
                    <a:pt x="17927" y="10872"/>
                    <a:pt x="17902" y="10863"/>
                    <a:pt x="17877" y="10863"/>
                  </a:cubicBezTo>
                  <a:cubicBezTo>
                    <a:pt x="17848" y="10863"/>
                    <a:pt x="17820" y="10876"/>
                    <a:pt x="17802" y="10905"/>
                  </a:cubicBezTo>
                  <a:cubicBezTo>
                    <a:pt x="17418" y="10981"/>
                    <a:pt x="17101" y="11238"/>
                    <a:pt x="16873" y="11578"/>
                  </a:cubicBezTo>
                  <a:cubicBezTo>
                    <a:pt x="16710" y="11817"/>
                    <a:pt x="16605" y="12091"/>
                    <a:pt x="16485" y="12355"/>
                  </a:cubicBezTo>
                  <a:cubicBezTo>
                    <a:pt x="16171" y="13060"/>
                    <a:pt x="15882" y="13527"/>
                    <a:pt x="15210" y="13939"/>
                  </a:cubicBezTo>
                  <a:cubicBezTo>
                    <a:pt x="14566" y="14333"/>
                    <a:pt x="14164" y="14738"/>
                    <a:pt x="13727" y="15353"/>
                  </a:cubicBezTo>
                  <a:cubicBezTo>
                    <a:pt x="13181" y="16123"/>
                    <a:pt x="12519" y="16597"/>
                    <a:pt x="11745" y="17117"/>
                  </a:cubicBezTo>
                  <a:cubicBezTo>
                    <a:pt x="10762" y="17783"/>
                    <a:pt x="9395" y="19005"/>
                    <a:pt x="9998" y="20347"/>
                  </a:cubicBezTo>
                  <a:cubicBezTo>
                    <a:pt x="10003" y="20357"/>
                    <a:pt x="10010" y="20365"/>
                    <a:pt x="10017" y="20375"/>
                  </a:cubicBezTo>
                  <a:cubicBezTo>
                    <a:pt x="9048" y="20674"/>
                    <a:pt x="8071" y="20876"/>
                    <a:pt x="7075" y="20876"/>
                  </a:cubicBezTo>
                  <a:cubicBezTo>
                    <a:pt x="6372" y="20876"/>
                    <a:pt x="5660" y="20776"/>
                    <a:pt x="4933" y="20538"/>
                  </a:cubicBezTo>
                  <a:cubicBezTo>
                    <a:pt x="2709" y="19811"/>
                    <a:pt x="1338" y="17938"/>
                    <a:pt x="959" y="15675"/>
                  </a:cubicBezTo>
                  <a:cubicBezTo>
                    <a:pt x="767" y="14542"/>
                    <a:pt x="832" y="13382"/>
                    <a:pt x="1028" y="12254"/>
                  </a:cubicBezTo>
                  <a:cubicBezTo>
                    <a:pt x="1223" y="11140"/>
                    <a:pt x="1472" y="9947"/>
                    <a:pt x="1902" y="8895"/>
                  </a:cubicBezTo>
                  <a:cubicBezTo>
                    <a:pt x="1942" y="8801"/>
                    <a:pt x="1986" y="8711"/>
                    <a:pt x="2032" y="8619"/>
                  </a:cubicBezTo>
                  <a:lnTo>
                    <a:pt x="2032" y="8619"/>
                  </a:lnTo>
                  <a:cubicBezTo>
                    <a:pt x="1780" y="9173"/>
                    <a:pt x="1635" y="9769"/>
                    <a:pt x="1642" y="10355"/>
                  </a:cubicBezTo>
                  <a:cubicBezTo>
                    <a:pt x="1642" y="10386"/>
                    <a:pt x="1664" y="10401"/>
                    <a:pt x="1686" y="10401"/>
                  </a:cubicBezTo>
                  <a:cubicBezTo>
                    <a:pt x="1707" y="10401"/>
                    <a:pt x="1727" y="10388"/>
                    <a:pt x="1732" y="10363"/>
                  </a:cubicBezTo>
                  <a:cubicBezTo>
                    <a:pt x="1993" y="8967"/>
                    <a:pt x="2510" y="7915"/>
                    <a:pt x="3511" y="6942"/>
                  </a:cubicBezTo>
                  <a:cubicBezTo>
                    <a:pt x="3812" y="6700"/>
                    <a:pt x="4127" y="6468"/>
                    <a:pt x="4437" y="6233"/>
                  </a:cubicBezTo>
                  <a:cubicBezTo>
                    <a:pt x="5027" y="5782"/>
                    <a:pt x="5609" y="5315"/>
                    <a:pt x="6184" y="4841"/>
                  </a:cubicBezTo>
                  <a:cubicBezTo>
                    <a:pt x="6206" y="4851"/>
                    <a:pt x="6230" y="4856"/>
                    <a:pt x="6254" y="4856"/>
                  </a:cubicBezTo>
                  <a:cubicBezTo>
                    <a:pt x="6274" y="4856"/>
                    <a:pt x="6295" y="4853"/>
                    <a:pt x="6314" y="4844"/>
                  </a:cubicBezTo>
                  <a:cubicBezTo>
                    <a:pt x="6408" y="4797"/>
                    <a:pt x="6495" y="4740"/>
                    <a:pt x="6585" y="4689"/>
                  </a:cubicBezTo>
                  <a:lnTo>
                    <a:pt x="6585" y="4689"/>
                  </a:lnTo>
                  <a:cubicBezTo>
                    <a:pt x="6458" y="4863"/>
                    <a:pt x="6340" y="5040"/>
                    <a:pt x="6231" y="5221"/>
                  </a:cubicBezTo>
                  <a:cubicBezTo>
                    <a:pt x="6200" y="5272"/>
                    <a:pt x="6253" y="5323"/>
                    <a:pt x="6304" y="5323"/>
                  </a:cubicBezTo>
                  <a:cubicBezTo>
                    <a:pt x="6318" y="5323"/>
                    <a:pt x="6331" y="5320"/>
                    <a:pt x="6343" y="5311"/>
                  </a:cubicBezTo>
                  <a:cubicBezTo>
                    <a:pt x="7356" y="4523"/>
                    <a:pt x="8270" y="3720"/>
                    <a:pt x="9269" y="3030"/>
                  </a:cubicBezTo>
                  <a:cubicBezTo>
                    <a:pt x="10115" y="2599"/>
                    <a:pt x="10996" y="2234"/>
                    <a:pt x="11908" y="1967"/>
                  </a:cubicBezTo>
                  <a:cubicBezTo>
                    <a:pt x="13061" y="1626"/>
                    <a:pt x="14413" y="1321"/>
                    <a:pt x="15719" y="1321"/>
                  </a:cubicBezTo>
                  <a:close/>
                  <a:moveTo>
                    <a:pt x="19921" y="17009"/>
                  </a:moveTo>
                  <a:cubicBezTo>
                    <a:pt x="20117" y="17009"/>
                    <a:pt x="20308" y="17065"/>
                    <a:pt x="20485" y="17201"/>
                  </a:cubicBezTo>
                  <a:cubicBezTo>
                    <a:pt x="20507" y="17273"/>
                    <a:pt x="20529" y="17346"/>
                    <a:pt x="20550" y="17418"/>
                  </a:cubicBezTo>
                  <a:cubicBezTo>
                    <a:pt x="20550" y="17421"/>
                    <a:pt x="20557" y="17425"/>
                    <a:pt x="20557" y="17428"/>
                  </a:cubicBezTo>
                  <a:cubicBezTo>
                    <a:pt x="20615" y="17714"/>
                    <a:pt x="20662" y="17996"/>
                    <a:pt x="20684" y="18274"/>
                  </a:cubicBezTo>
                  <a:cubicBezTo>
                    <a:pt x="20720" y="18770"/>
                    <a:pt x="20634" y="19244"/>
                    <a:pt x="20561" y="19724"/>
                  </a:cubicBezTo>
                  <a:cubicBezTo>
                    <a:pt x="20312" y="20386"/>
                    <a:pt x="19885" y="20990"/>
                    <a:pt x="19364" y="21460"/>
                  </a:cubicBezTo>
                  <a:cubicBezTo>
                    <a:pt x="18521" y="22212"/>
                    <a:pt x="17625" y="22802"/>
                    <a:pt x="16637" y="23189"/>
                  </a:cubicBezTo>
                  <a:cubicBezTo>
                    <a:pt x="16135" y="23326"/>
                    <a:pt x="15617" y="23395"/>
                    <a:pt x="15084" y="23395"/>
                  </a:cubicBezTo>
                  <a:cubicBezTo>
                    <a:pt x="14942" y="23395"/>
                    <a:pt x="14800" y="23390"/>
                    <a:pt x="14656" y="23380"/>
                  </a:cubicBezTo>
                  <a:cubicBezTo>
                    <a:pt x="14548" y="23269"/>
                    <a:pt x="14515" y="23109"/>
                    <a:pt x="14566" y="22903"/>
                  </a:cubicBezTo>
                  <a:cubicBezTo>
                    <a:pt x="14569" y="22606"/>
                    <a:pt x="14663" y="22418"/>
                    <a:pt x="14793" y="22158"/>
                  </a:cubicBezTo>
                  <a:cubicBezTo>
                    <a:pt x="14953" y="21832"/>
                    <a:pt x="15133" y="21507"/>
                    <a:pt x="15343" y="21211"/>
                  </a:cubicBezTo>
                  <a:cubicBezTo>
                    <a:pt x="15629" y="20806"/>
                    <a:pt x="15936" y="20557"/>
                    <a:pt x="16367" y="20321"/>
                  </a:cubicBezTo>
                  <a:cubicBezTo>
                    <a:pt x="16572" y="20209"/>
                    <a:pt x="16757" y="20130"/>
                    <a:pt x="16919" y="19949"/>
                  </a:cubicBezTo>
                  <a:cubicBezTo>
                    <a:pt x="17372" y="19457"/>
                    <a:pt x="17553" y="18759"/>
                    <a:pt x="18001" y="18242"/>
                  </a:cubicBezTo>
                  <a:cubicBezTo>
                    <a:pt x="18402" y="17779"/>
                    <a:pt x="19197" y="17009"/>
                    <a:pt x="19921" y="17009"/>
                  </a:cubicBezTo>
                  <a:close/>
                  <a:moveTo>
                    <a:pt x="15487" y="1"/>
                  </a:moveTo>
                  <a:cubicBezTo>
                    <a:pt x="14476" y="1"/>
                    <a:pt x="13455" y="342"/>
                    <a:pt x="12519" y="683"/>
                  </a:cubicBezTo>
                  <a:cubicBezTo>
                    <a:pt x="11163" y="1178"/>
                    <a:pt x="9673" y="1912"/>
                    <a:pt x="8415" y="2870"/>
                  </a:cubicBezTo>
                  <a:cubicBezTo>
                    <a:pt x="7804" y="3207"/>
                    <a:pt x="7149" y="3590"/>
                    <a:pt x="6622" y="4060"/>
                  </a:cubicBezTo>
                  <a:cubicBezTo>
                    <a:pt x="6462" y="4187"/>
                    <a:pt x="6307" y="4313"/>
                    <a:pt x="6148" y="4436"/>
                  </a:cubicBezTo>
                  <a:cubicBezTo>
                    <a:pt x="6191" y="4425"/>
                    <a:pt x="6231" y="4418"/>
                    <a:pt x="6274" y="4410"/>
                  </a:cubicBezTo>
                  <a:lnTo>
                    <a:pt x="6274" y="4410"/>
                  </a:lnTo>
                  <a:cubicBezTo>
                    <a:pt x="6253" y="4436"/>
                    <a:pt x="6228" y="4458"/>
                    <a:pt x="6206" y="4483"/>
                  </a:cubicBezTo>
                  <a:cubicBezTo>
                    <a:pt x="5707" y="4823"/>
                    <a:pt x="5208" y="5163"/>
                    <a:pt x="4716" y="5517"/>
                  </a:cubicBezTo>
                  <a:cubicBezTo>
                    <a:pt x="3845" y="6143"/>
                    <a:pt x="2847" y="6754"/>
                    <a:pt x="2144" y="7578"/>
                  </a:cubicBezTo>
                  <a:cubicBezTo>
                    <a:pt x="1515" y="8316"/>
                    <a:pt x="1212" y="9267"/>
                    <a:pt x="937" y="10182"/>
                  </a:cubicBezTo>
                  <a:cubicBezTo>
                    <a:pt x="647" y="11133"/>
                    <a:pt x="442" y="12106"/>
                    <a:pt x="348" y="13097"/>
                  </a:cubicBezTo>
                  <a:cubicBezTo>
                    <a:pt x="1" y="16821"/>
                    <a:pt x="1776" y="20495"/>
                    <a:pt x="5692" y="21261"/>
                  </a:cubicBezTo>
                  <a:cubicBezTo>
                    <a:pt x="6146" y="21350"/>
                    <a:pt x="6616" y="21393"/>
                    <a:pt x="7090" y="21393"/>
                  </a:cubicBezTo>
                  <a:cubicBezTo>
                    <a:pt x="8740" y="21393"/>
                    <a:pt x="10451" y="20877"/>
                    <a:pt x="11785" y="19996"/>
                  </a:cubicBezTo>
                  <a:cubicBezTo>
                    <a:pt x="11899" y="19923"/>
                    <a:pt x="11847" y="19768"/>
                    <a:pt x="11734" y="19768"/>
                  </a:cubicBezTo>
                  <a:cubicBezTo>
                    <a:pt x="11717" y="19768"/>
                    <a:pt x="11699" y="19772"/>
                    <a:pt x="11680" y="19779"/>
                  </a:cubicBezTo>
                  <a:cubicBezTo>
                    <a:pt x="11185" y="19974"/>
                    <a:pt x="10689" y="20155"/>
                    <a:pt x="10194" y="20318"/>
                  </a:cubicBezTo>
                  <a:cubicBezTo>
                    <a:pt x="10198" y="20303"/>
                    <a:pt x="10198" y="20292"/>
                    <a:pt x="10194" y="20281"/>
                  </a:cubicBezTo>
                  <a:cubicBezTo>
                    <a:pt x="9916" y="18795"/>
                    <a:pt x="10996" y="17935"/>
                    <a:pt x="12092" y="17172"/>
                  </a:cubicBezTo>
                  <a:cubicBezTo>
                    <a:pt x="12389" y="16969"/>
                    <a:pt x="12682" y="16767"/>
                    <a:pt x="12957" y="16538"/>
                  </a:cubicBezTo>
                  <a:lnTo>
                    <a:pt x="12957" y="16538"/>
                  </a:lnTo>
                  <a:cubicBezTo>
                    <a:pt x="12942" y="16571"/>
                    <a:pt x="12946" y="16615"/>
                    <a:pt x="12985" y="16640"/>
                  </a:cubicBezTo>
                  <a:cubicBezTo>
                    <a:pt x="13231" y="16799"/>
                    <a:pt x="13452" y="16984"/>
                    <a:pt x="13636" y="17215"/>
                  </a:cubicBezTo>
                  <a:cubicBezTo>
                    <a:pt x="13806" y="17425"/>
                    <a:pt x="13897" y="17678"/>
                    <a:pt x="14056" y="17898"/>
                  </a:cubicBezTo>
                  <a:cubicBezTo>
                    <a:pt x="14066" y="17914"/>
                    <a:pt x="14082" y="17920"/>
                    <a:pt x="14098" y="17920"/>
                  </a:cubicBezTo>
                  <a:cubicBezTo>
                    <a:pt x="14130" y="17920"/>
                    <a:pt x="14165" y="17893"/>
                    <a:pt x="14168" y="17858"/>
                  </a:cubicBezTo>
                  <a:cubicBezTo>
                    <a:pt x="14207" y="17247"/>
                    <a:pt x="13589" y="16683"/>
                    <a:pt x="13057" y="16488"/>
                  </a:cubicBezTo>
                  <a:cubicBezTo>
                    <a:pt x="13051" y="16486"/>
                    <a:pt x="13043" y="16486"/>
                    <a:pt x="13036" y="16486"/>
                  </a:cubicBezTo>
                  <a:cubicBezTo>
                    <a:pt x="13029" y="16486"/>
                    <a:pt x="13021" y="16486"/>
                    <a:pt x="13014" y="16488"/>
                  </a:cubicBezTo>
                  <a:cubicBezTo>
                    <a:pt x="13181" y="16348"/>
                    <a:pt x="13336" y="16196"/>
                    <a:pt x="13478" y="16029"/>
                  </a:cubicBezTo>
                  <a:cubicBezTo>
                    <a:pt x="13821" y="15624"/>
                    <a:pt x="14056" y="15143"/>
                    <a:pt x="14407" y="14749"/>
                  </a:cubicBezTo>
                  <a:cubicBezTo>
                    <a:pt x="14823" y="14282"/>
                    <a:pt x="15427" y="14105"/>
                    <a:pt x="15874" y="13686"/>
                  </a:cubicBezTo>
                  <a:cubicBezTo>
                    <a:pt x="16218" y="13364"/>
                    <a:pt x="16395" y="12933"/>
                    <a:pt x="16598" y="12521"/>
                  </a:cubicBezTo>
                  <a:cubicBezTo>
                    <a:pt x="16616" y="12486"/>
                    <a:pt x="16630" y="12449"/>
                    <a:pt x="16649" y="12416"/>
                  </a:cubicBezTo>
                  <a:cubicBezTo>
                    <a:pt x="16876" y="13382"/>
                    <a:pt x="17245" y="14557"/>
                    <a:pt x="17917" y="15310"/>
                  </a:cubicBezTo>
                  <a:cubicBezTo>
                    <a:pt x="17929" y="15324"/>
                    <a:pt x="17944" y="15329"/>
                    <a:pt x="17958" y="15329"/>
                  </a:cubicBezTo>
                  <a:cubicBezTo>
                    <a:pt x="17995" y="15329"/>
                    <a:pt x="18030" y="15289"/>
                    <a:pt x="18012" y="15245"/>
                  </a:cubicBezTo>
                  <a:cubicBezTo>
                    <a:pt x="17820" y="14789"/>
                    <a:pt x="17531" y="14373"/>
                    <a:pt x="17328" y="13918"/>
                  </a:cubicBezTo>
                  <a:cubicBezTo>
                    <a:pt x="17104" y="13422"/>
                    <a:pt x="16924" y="12905"/>
                    <a:pt x="16767" y="12384"/>
                  </a:cubicBezTo>
                  <a:cubicBezTo>
                    <a:pt x="16760" y="12351"/>
                    <a:pt x="16734" y="12337"/>
                    <a:pt x="16709" y="12337"/>
                  </a:cubicBezTo>
                  <a:cubicBezTo>
                    <a:pt x="16701" y="12337"/>
                    <a:pt x="16693" y="12338"/>
                    <a:pt x="16685" y="12341"/>
                  </a:cubicBezTo>
                  <a:cubicBezTo>
                    <a:pt x="16822" y="12069"/>
                    <a:pt x="16971" y="11798"/>
                    <a:pt x="17191" y="11585"/>
                  </a:cubicBezTo>
                  <a:cubicBezTo>
                    <a:pt x="17310" y="11469"/>
                    <a:pt x="17473" y="11364"/>
                    <a:pt x="17650" y="11292"/>
                  </a:cubicBezTo>
                  <a:lnTo>
                    <a:pt x="17650" y="11292"/>
                  </a:lnTo>
                  <a:cubicBezTo>
                    <a:pt x="17415" y="12189"/>
                    <a:pt x="17914" y="13118"/>
                    <a:pt x="18442" y="13845"/>
                  </a:cubicBezTo>
                  <a:cubicBezTo>
                    <a:pt x="18829" y="14380"/>
                    <a:pt x="19302" y="14843"/>
                    <a:pt x="19686" y="15382"/>
                  </a:cubicBezTo>
                  <a:cubicBezTo>
                    <a:pt x="20018" y="15844"/>
                    <a:pt x="20200" y="16300"/>
                    <a:pt x="20359" y="16792"/>
                  </a:cubicBezTo>
                  <a:cubicBezTo>
                    <a:pt x="20202" y="16710"/>
                    <a:pt x="20033" y="16675"/>
                    <a:pt x="19859" y="16675"/>
                  </a:cubicBezTo>
                  <a:cubicBezTo>
                    <a:pt x="19276" y="16675"/>
                    <a:pt x="18638" y="17070"/>
                    <a:pt x="18229" y="17454"/>
                  </a:cubicBezTo>
                  <a:cubicBezTo>
                    <a:pt x="17740" y="17910"/>
                    <a:pt x="17386" y="18459"/>
                    <a:pt x="17083" y="19048"/>
                  </a:cubicBezTo>
                  <a:cubicBezTo>
                    <a:pt x="16851" y="19493"/>
                    <a:pt x="16659" y="19789"/>
                    <a:pt x="16229" y="20046"/>
                  </a:cubicBezTo>
                  <a:cubicBezTo>
                    <a:pt x="15969" y="20205"/>
                    <a:pt x="15737" y="20307"/>
                    <a:pt x="15509" y="20520"/>
                  </a:cubicBezTo>
                  <a:cubicBezTo>
                    <a:pt x="14851" y="21142"/>
                    <a:pt x="13933" y="22487"/>
                    <a:pt x="14266" y="23434"/>
                  </a:cubicBezTo>
                  <a:cubicBezTo>
                    <a:pt x="14316" y="23576"/>
                    <a:pt x="14403" y="23695"/>
                    <a:pt x="14511" y="23793"/>
                  </a:cubicBezTo>
                  <a:cubicBezTo>
                    <a:pt x="14504" y="23814"/>
                    <a:pt x="14504" y="23840"/>
                    <a:pt x="14508" y="23861"/>
                  </a:cubicBezTo>
                  <a:cubicBezTo>
                    <a:pt x="13438" y="23807"/>
                    <a:pt x="13608" y="22024"/>
                    <a:pt x="13441" y="21254"/>
                  </a:cubicBezTo>
                  <a:cubicBezTo>
                    <a:pt x="13289" y="20542"/>
                    <a:pt x="13036" y="19746"/>
                    <a:pt x="12541" y="19193"/>
                  </a:cubicBezTo>
                  <a:cubicBezTo>
                    <a:pt x="12237" y="18856"/>
                    <a:pt x="11760" y="18660"/>
                    <a:pt x="11316" y="18660"/>
                  </a:cubicBezTo>
                  <a:cubicBezTo>
                    <a:pt x="10788" y="18660"/>
                    <a:pt x="10306" y="18938"/>
                    <a:pt x="10220" y="19591"/>
                  </a:cubicBezTo>
                  <a:cubicBezTo>
                    <a:pt x="10209" y="19661"/>
                    <a:pt x="10265" y="19701"/>
                    <a:pt x="10323" y="19701"/>
                  </a:cubicBezTo>
                  <a:cubicBezTo>
                    <a:pt x="10366" y="19701"/>
                    <a:pt x="10410" y="19678"/>
                    <a:pt x="10429" y="19631"/>
                  </a:cubicBezTo>
                  <a:cubicBezTo>
                    <a:pt x="10561" y="19273"/>
                    <a:pt x="10846" y="19127"/>
                    <a:pt x="11149" y="19127"/>
                  </a:cubicBezTo>
                  <a:cubicBezTo>
                    <a:pt x="11413" y="19127"/>
                    <a:pt x="11690" y="19237"/>
                    <a:pt x="11894" y="19414"/>
                  </a:cubicBezTo>
                  <a:cubicBezTo>
                    <a:pt x="12172" y="19656"/>
                    <a:pt x="12349" y="19992"/>
                    <a:pt x="12490" y="20328"/>
                  </a:cubicBezTo>
                  <a:cubicBezTo>
                    <a:pt x="12812" y="21073"/>
                    <a:pt x="12992" y="21854"/>
                    <a:pt x="13149" y="22650"/>
                  </a:cubicBezTo>
                  <a:cubicBezTo>
                    <a:pt x="13254" y="23206"/>
                    <a:pt x="13675" y="24120"/>
                    <a:pt x="14305" y="24120"/>
                  </a:cubicBezTo>
                  <a:cubicBezTo>
                    <a:pt x="14424" y="24120"/>
                    <a:pt x="14551" y="24087"/>
                    <a:pt x="14685" y="24013"/>
                  </a:cubicBezTo>
                  <a:cubicBezTo>
                    <a:pt x="14855" y="24052"/>
                    <a:pt x="15027" y="24069"/>
                    <a:pt x="15197" y="24069"/>
                  </a:cubicBezTo>
                  <a:cubicBezTo>
                    <a:pt x="15841" y="24069"/>
                    <a:pt x="16473" y="23816"/>
                    <a:pt x="17028" y="23481"/>
                  </a:cubicBezTo>
                  <a:cubicBezTo>
                    <a:pt x="17976" y="23207"/>
                    <a:pt x="18862" y="22704"/>
                    <a:pt x="19592" y="22039"/>
                  </a:cubicBezTo>
                  <a:cubicBezTo>
                    <a:pt x="19965" y="21695"/>
                    <a:pt x="20333" y="21276"/>
                    <a:pt x="20655" y="20813"/>
                  </a:cubicBezTo>
                  <a:cubicBezTo>
                    <a:pt x="20661" y="20813"/>
                    <a:pt x="20667" y="20813"/>
                    <a:pt x="20673" y="20813"/>
                  </a:cubicBezTo>
                  <a:cubicBezTo>
                    <a:pt x="20729" y="20813"/>
                    <a:pt x="20790" y="20794"/>
                    <a:pt x="20829" y="20752"/>
                  </a:cubicBezTo>
                  <a:cubicBezTo>
                    <a:pt x="21642" y="19876"/>
                    <a:pt x="21779" y="18307"/>
                    <a:pt x="21606" y="17157"/>
                  </a:cubicBezTo>
                  <a:cubicBezTo>
                    <a:pt x="21382" y="15685"/>
                    <a:pt x="20377" y="14561"/>
                    <a:pt x="20095" y="13110"/>
                  </a:cubicBezTo>
                  <a:cubicBezTo>
                    <a:pt x="20174" y="12920"/>
                    <a:pt x="20272" y="12738"/>
                    <a:pt x="20384" y="12565"/>
                  </a:cubicBezTo>
                  <a:cubicBezTo>
                    <a:pt x="20529" y="12384"/>
                    <a:pt x="20666" y="12196"/>
                    <a:pt x="20796" y="12001"/>
                  </a:cubicBezTo>
                  <a:cubicBezTo>
                    <a:pt x="21310" y="11368"/>
                    <a:pt x="21909" y="10782"/>
                    <a:pt x="22218" y="10012"/>
                  </a:cubicBezTo>
                  <a:cubicBezTo>
                    <a:pt x="22673" y="8876"/>
                    <a:pt x="22770" y="7387"/>
                    <a:pt x="22842" y="6172"/>
                  </a:cubicBezTo>
                  <a:cubicBezTo>
                    <a:pt x="22999" y="3539"/>
                    <a:pt x="21515" y="2718"/>
                    <a:pt x="19414" y="1706"/>
                  </a:cubicBezTo>
                  <a:cubicBezTo>
                    <a:pt x="18160" y="1099"/>
                    <a:pt x="17310" y="144"/>
                    <a:pt x="15864" y="17"/>
                  </a:cubicBezTo>
                  <a:cubicBezTo>
                    <a:pt x="15739" y="6"/>
                    <a:pt x="15613" y="1"/>
                    <a:pt x="15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8"/>
          <p:cNvGrpSpPr/>
          <p:nvPr/>
        </p:nvGrpSpPr>
        <p:grpSpPr>
          <a:xfrm rot="10800000">
            <a:off x="8040321" y="485091"/>
            <a:ext cx="878217" cy="921000"/>
            <a:chOff x="2531025" y="3771875"/>
            <a:chExt cx="574975" cy="603025"/>
          </a:xfrm>
        </p:grpSpPr>
        <p:sp>
          <p:nvSpPr>
            <p:cNvPr id="1433" name="Google Shape;1433;p8"/>
            <p:cNvSpPr/>
            <p:nvPr/>
          </p:nvSpPr>
          <p:spPr>
            <a:xfrm>
              <a:off x="2558500" y="4094975"/>
              <a:ext cx="77875" cy="159650"/>
            </a:xfrm>
            <a:custGeom>
              <a:rect b="b" l="l" r="r" t="t"/>
              <a:pathLst>
                <a:path extrusionOk="0" h="6386" w="3115">
                  <a:moveTo>
                    <a:pt x="226" y="1"/>
                  </a:moveTo>
                  <a:cubicBezTo>
                    <a:pt x="222" y="1"/>
                    <a:pt x="218" y="3"/>
                    <a:pt x="218" y="9"/>
                  </a:cubicBezTo>
                  <a:cubicBezTo>
                    <a:pt x="1" y="2443"/>
                    <a:pt x="1024" y="4946"/>
                    <a:pt x="3031" y="6378"/>
                  </a:cubicBezTo>
                  <a:cubicBezTo>
                    <a:pt x="3038" y="6383"/>
                    <a:pt x="3045" y="6385"/>
                    <a:pt x="3053" y="6385"/>
                  </a:cubicBezTo>
                  <a:cubicBezTo>
                    <a:pt x="3085" y="6385"/>
                    <a:pt x="3114" y="6342"/>
                    <a:pt x="3085" y="6316"/>
                  </a:cubicBezTo>
                  <a:cubicBezTo>
                    <a:pt x="1281" y="4682"/>
                    <a:pt x="196" y="2461"/>
                    <a:pt x="239" y="13"/>
                  </a:cubicBezTo>
                  <a:cubicBezTo>
                    <a:pt x="239" y="5"/>
                    <a:pt x="232" y="1"/>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
            <p:cNvSpPr/>
            <p:nvPr/>
          </p:nvSpPr>
          <p:spPr>
            <a:xfrm>
              <a:off x="2587150" y="4109250"/>
              <a:ext cx="60200" cy="123975"/>
            </a:xfrm>
            <a:custGeom>
              <a:rect b="b" l="l" r="r" t="t"/>
              <a:pathLst>
                <a:path extrusionOk="0" h="4959" w="2408">
                  <a:moveTo>
                    <a:pt x="286" y="1"/>
                  </a:moveTo>
                  <a:cubicBezTo>
                    <a:pt x="276" y="1"/>
                    <a:pt x="266" y="7"/>
                    <a:pt x="265" y="21"/>
                  </a:cubicBezTo>
                  <a:cubicBezTo>
                    <a:pt x="1" y="1843"/>
                    <a:pt x="739" y="3901"/>
                    <a:pt x="2304" y="4949"/>
                  </a:cubicBezTo>
                  <a:cubicBezTo>
                    <a:pt x="2313" y="4955"/>
                    <a:pt x="2323" y="4958"/>
                    <a:pt x="2332" y="4958"/>
                  </a:cubicBezTo>
                  <a:cubicBezTo>
                    <a:pt x="2372" y="4958"/>
                    <a:pt x="2408" y="4908"/>
                    <a:pt x="2373" y="4870"/>
                  </a:cubicBezTo>
                  <a:cubicBezTo>
                    <a:pt x="1039" y="3529"/>
                    <a:pt x="247" y="1952"/>
                    <a:pt x="308" y="24"/>
                  </a:cubicBezTo>
                  <a:cubicBezTo>
                    <a:pt x="308" y="9"/>
                    <a:pt x="297"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
            <p:cNvSpPr/>
            <p:nvPr/>
          </p:nvSpPr>
          <p:spPr>
            <a:xfrm>
              <a:off x="2623725" y="4129675"/>
              <a:ext cx="57300" cy="103700"/>
            </a:xfrm>
            <a:custGeom>
              <a:rect b="b" l="l" r="r" t="t"/>
              <a:pathLst>
                <a:path extrusionOk="0" h="4148" w="2292">
                  <a:moveTo>
                    <a:pt x="28" y="0"/>
                  </a:moveTo>
                  <a:cubicBezTo>
                    <a:pt x="14" y="0"/>
                    <a:pt x="0" y="11"/>
                    <a:pt x="3" y="28"/>
                  </a:cubicBezTo>
                  <a:cubicBezTo>
                    <a:pt x="133" y="1569"/>
                    <a:pt x="834" y="3290"/>
                    <a:pt x="2194" y="4140"/>
                  </a:cubicBezTo>
                  <a:cubicBezTo>
                    <a:pt x="2202" y="4145"/>
                    <a:pt x="2211" y="4147"/>
                    <a:pt x="2220" y="4147"/>
                  </a:cubicBezTo>
                  <a:cubicBezTo>
                    <a:pt x="2258" y="4147"/>
                    <a:pt x="2291" y="4099"/>
                    <a:pt x="2259" y="4064"/>
                  </a:cubicBezTo>
                  <a:cubicBezTo>
                    <a:pt x="1181" y="2845"/>
                    <a:pt x="314" y="1674"/>
                    <a:pt x="50" y="18"/>
                  </a:cubicBezTo>
                  <a:cubicBezTo>
                    <a:pt x="47" y="6"/>
                    <a:pt x="37"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
            <p:cNvSpPr/>
            <p:nvPr/>
          </p:nvSpPr>
          <p:spPr>
            <a:xfrm>
              <a:off x="2571000" y="4212000"/>
              <a:ext cx="182625" cy="71250"/>
            </a:xfrm>
            <a:custGeom>
              <a:rect b="b" l="l" r="r" t="t"/>
              <a:pathLst>
                <a:path extrusionOk="0" h="2850" w="7305">
                  <a:moveTo>
                    <a:pt x="31" y="0"/>
                  </a:moveTo>
                  <a:cubicBezTo>
                    <a:pt x="16" y="0"/>
                    <a:pt x="1" y="20"/>
                    <a:pt x="14" y="36"/>
                  </a:cubicBezTo>
                  <a:cubicBezTo>
                    <a:pt x="1025" y="1379"/>
                    <a:pt x="2490" y="2401"/>
                    <a:pt x="4229" y="2401"/>
                  </a:cubicBezTo>
                  <a:cubicBezTo>
                    <a:pt x="4232" y="2401"/>
                    <a:pt x="4235" y="2401"/>
                    <a:pt x="4238" y="2401"/>
                  </a:cubicBezTo>
                  <a:cubicBezTo>
                    <a:pt x="4248" y="2401"/>
                    <a:pt x="4255" y="2398"/>
                    <a:pt x="4263" y="2391"/>
                  </a:cubicBezTo>
                  <a:cubicBezTo>
                    <a:pt x="4823" y="2687"/>
                    <a:pt x="5437" y="2849"/>
                    <a:pt x="6065" y="2849"/>
                  </a:cubicBezTo>
                  <a:cubicBezTo>
                    <a:pt x="6456" y="2849"/>
                    <a:pt x="6851" y="2787"/>
                    <a:pt x="7243" y="2655"/>
                  </a:cubicBezTo>
                  <a:cubicBezTo>
                    <a:pt x="7304" y="2634"/>
                    <a:pt x="7291" y="2549"/>
                    <a:pt x="7231" y="2549"/>
                  </a:cubicBezTo>
                  <a:cubicBezTo>
                    <a:pt x="7228" y="2549"/>
                    <a:pt x="7224" y="2549"/>
                    <a:pt x="7221" y="2550"/>
                  </a:cubicBezTo>
                  <a:cubicBezTo>
                    <a:pt x="6951" y="2587"/>
                    <a:pt x="6684" y="2606"/>
                    <a:pt x="6419" y="2606"/>
                  </a:cubicBezTo>
                  <a:cubicBezTo>
                    <a:pt x="5359" y="2606"/>
                    <a:pt x="4347" y="2303"/>
                    <a:pt x="3464" y="1650"/>
                  </a:cubicBezTo>
                  <a:cubicBezTo>
                    <a:pt x="3452" y="1641"/>
                    <a:pt x="3439" y="1637"/>
                    <a:pt x="3426" y="1637"/>
                  </a:cubicBezTo>
                  <a:cubicBezTo>
                    <a:pt x="3371" y="1637"/>
                    <a:pt x="3320" y="1710"/>
                    <a:pt x="3370" y="1754"/>
                  </a:cubicBezTo>
                  <a:cubicBezTo>
                    <a:pt x="3587" y="1957"/>
                    <a:pt x="3822" y="2131"/>
                    <a:pt x="4068" y="2279"/>
                  </a:cubicBezTo>
                  <a:cubicBezTo>
                    <a:pt x="2531" y="1899"/>
                    <a:pt x="1088" y="1255"/>
                    <a:pt x="46" y="8"/>
                  </a:cubicBezTo>
                  <a:cubicBezTo>
                    <a:pt x="42" y="2"/>
                    <a:pt x="37"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
            <p:cNvSpPr/>
            <p:nvPr/>
          </p:nvSpPr>
          <p:spPr>
            <a:xfrm>
              <a:off x="2683050" y="4238950"/>
              <a:ext cx="88500" cy="26525"/>
            </a:xfrm>
            <a:custGeom>
              <a:rect b="b" l="l" r="r" t="t"/>
              <a:pathLst>
                <a:path extrusionOk="0" h="1061" w="3540">
                  <a:moveTo>
                    <a:pt x="3481" y="1"/>
                  </a:moveTo>
                  <a:cubicBezTo>
                    <a:pt x="3472" y="1"/>
                    <a:pt x="3463" y="4"/>
                    <a:pt x="3455" y="11"/>
                  </a:cubicBezTo>
                  <a:cubicBezTo>
                    <a:pt x="2936" y="540"/>
                    <a:pt x="2215" y="842"/>
                    <a:pt x="1495" y="842"/>
                  </a:cubicBezTo>
                  <a:cubicBezTo>
                    <a:pt x="1001" y="842"/>
                    <a:pt x="507" y="700"/>
                    <a:pt x="82" y="390"/>
                  </a:cubicBezTo>
                  <a:cubicBezTo>
                    <a:pt x="75" y="385"/>
                    <a:pt x="67" y="383"/>
                    <a:pt x="60" y="383"/>
                  </a:cubicBezTo>
                  <a:cubicBezTo>
                    <a:pt x="29" y="383"/>
                    <a:pt x="1" y="425"/>
                    <a:pt x="27" y="449"/>
                  </a:cubicBezTo>
                  <a:cubicBezTo>
                    <a:pt x="482" y="852"/>
                    <a:pt x="1071" y="1060"/>
                    <a:pt x="1653" y="1060"/>
                  </a:cubicBezTo>
                  <a:cubicBezTo>
                    <a:pt x="2379" y="1060"/>
                    <a:pt x="3093" y="737"/>
                    <a:pt x="3520" y="68"/>
                  </a:cubicBezTo>
                  <a:cubicBezTo>
                    <a:pt x="3539" y="38"/>
                    <a:pt x="3511" y="1"/>
                    <a:pt x="3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
            <p:cNvSpPr/>
            <p:nvPr/>
          </p:nvSpPr>
          <p:spPr>
            <a:xfrm>
              <a:off x="3010600" y="3928950"/>
              <a:ext cx="18100" cy="99800"/>
            </a:xfrm>
            <a:custGeom>
              <a:rect b="b" l="l" r="r" t="t"/>
              <a:pathLst>
                <a:path extrusionOk="0" h="3992" w="724">
                  <a:moveTo>
                    <a:pt x="533" y="1"/>
                  </a:moveTo>
                  <a:cubicBezTo>
                    <a:pt x="521" y="1"/>
                    <a:pt x="508" y="10"/>
                    <a:pt x="510" y="26"/>
                  </a:cubicBezTo>
                  <a:cubicBezTo>
                    <a:pt x="618" y="1400"/>
                    <a:pt x="351" y="2623"/>
                    <a:pt x="7" y="3942"/>
                  </a:cubicBezTo>
                  <a:cubicBezTo>
                    <a:pt x="1" y="3972"/>
                    <a:pt x="22" y="3991"/>
                    <a:pt x="44" y="3991"/>
                  </a:cubicBezTo>
                  <a:cubicBezTo>
                    <a:pt x="58" y="3991"/>
                    <a:pt x="71" y="3984"/>
                    <a:pt x="80" y="3968"/>
                  </a:cubicBezTo>
                  <a:cubicBezTo>
                    <a:pt x="658" y="2763"/>
                    <a:pt x="723" y="1321"/>
                    <a:pt x="553" y="19"/>
                  </a:cubicBezTo>
                  <a:cubicBezTo>
                    <a:pt x="552" y="6"/>
                    <a:pt x="543" y="1"/>
                    <a:pt x="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
            <p:cNvSpPr/>
            <p:nvPr/>
          </p:nvSpPr>
          <p:spPr>
            <a:xfrm>
              <a:off x="2985800" y="3948100"/>
              <a:ext cx="22925" cy="83950"/>
            </a:xfrm>
            <a:custGeom>
              <a:rect b="b" l="l" r="r" t="t"/>
              <a:pathLst>
                <a:path extrusionOk="0" h="3358" w="917">
                  <a:moveTo>
                    <a:pt x="648" y="0"/>
                  </a:moveTo>
                  <a:cubicBezTo>
                    <a:pt x="638" y="0"/>
                    <a:pt x="629" y="7"/>
                    <a:pt x="631" y="20"/>
                  </a:cubicBezTo>
                  <a:cubicBezTo>
                    <a:pt x="714" y="1223"/>
                    <a:pt x="374" y="2168"/>
                    <a:pt x="13" y="3289"/>
                  </a:cubicBezTo>
                  <a:cubicBezTo>
                    <a:pt x="1" y="3330"/>
                    <a:pt x="31" y="3358"/>
                    <a:pt x="63" y="3358"/>
                  </a:cubicBezTo>
                  <a:cubicBezTo>
                    <a:pt x="78" y="3358"/>
                    <a:pt x="95" y="3351"/>
                    <a:pt x="106" y="3336"/>
                  </a:cubicBezTo>
                  <a:cubicBezTo>
                    <a:pt x="837" y="2453"/>
                    <a:pt x="916" y="1086"/>
                    <a:pt x="671" y="16"/>
                  </a:cubicBezTo>
                  <a:cubicBezTo>
                    <a:pt x="667" y="6"/>
                    <a:pt x="657"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
            <p:cNvSpPr/>
            <p:nvPr/>
          </p:nvSpPr>
          <p:spPr>
            <a:xfrm>
              <a:off x="2817200" y="4016075"/>
              <a:ext cx="139000" cy="159075"/>
            </a:xfrm>
            <a:custGeom>
              <a:rect b="b" l="l" r="r" t="t"/>
              <a:pathLst>
                <a:path extrusionOk="0" h="6363" w="5560">
                  <a:moveTo>
                    <a:pt x="5485" y="0"/>
                  </a:moveTo>
                  <a:cubicBezTo>
                    <a:pt x="5475" y="0"/>
                    <a:pt x="5464" y="8"/>
                    <a:pt x="5462" y="20"/>
                  </a:cubicBezTo>
                  <a:cubicBezTo>
                    <a:pt x="5350" y="1057"/>
                    <a:pt x="4344" y="1361"/>
                    <a:pt x="3665" y="1972"/>
                  </a:cubicBezTo>
                  <a:cubicBezTo>
                    <a:pt x="3097" y="2486"/>
                    <a:pt x="3090" y="3224"/>
                    <a:pt x="2656" y="3816"/>
                  </a:cubicBezTo>
                  <a:cubicBezTo>
                    <a:pt x="1969" y="4764"/>
                    <a:pt x="352" y="5093"/>
                    <a:pt x="13" y="6290"/>
                  </a:cubicBezTo>
                  <a:cubicBezTo>
                    <a:pt x="1" y="6334"/>
                    <a:pt x="33" y="6363"/>
                    <a:pt x="67" y="6363"/>
                  </a:cubicBezTo>
                  <a:cubicBezTo>
                    <a:pt x="84" y="6363"/>
                    <a:pt x="101" y="6356"/>
                    <a:pt x="113" y="6341"/>
                  </a:cubicBezTo>
                  <a:cubicBezTo>
                    <a:pt x="617" y="5729"/>
                    <a:pt x="1111" y="5317"/>
                    <a:pt x="1762" y="4876"/>
                  </a:cubicBezTo>
                  <a:cubicBezTo>
                    <a:pt x="2291" y="4518"/>
                    <a:pt x="2812" y="4131"/>
                    <a:pt x="3090" y="3538"/>
                  </a:cubicBezTo>
                  <a:cubicBezTo>
                    <a:pt x="3324" y="3035"/>
                    <a:pt x="3386" y="2551"/>
                    <a:pt x="3820" y="2149"/>
                  </a:cubicBezTo>
                  <a:cubicBezTo>
                    <a:pt x="4113" y="1878"/>
                    <a:pt x="4471" y="1690"/>
                    <a:pt x="4782" y="1438"/>
                  </a:cubicBezTo>
                  <a:cubicBezTo>
                    <a:pt x="5220" y="1076"/>
                    <a:pt x="5559" y="602"/>
                    <a:pt x="5502" y="16"/>
                  </a:cubicBezTo>
                  <a:cubicBezTo>
                    <a:pt x="5500" y="5"/>
                    <a:pt x="5493" y="0"/>
                    <a:pt x="5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
            <p:cNvSpPr/>
            <p:nvPr/>
          </p:nvSpPr>
          <p:spPr>
            <a:xfrm>
              <a:off x="2825125" y="4212275"/>
              <a:ext cx="57000" cy="85500"/>
            </a:xfrm>
            <a:custGeom>
              <a:rect b="b" l="l" r="r" t="t"/>
              <a:pathLst>
                <a:path extrusionOk="0" h="3420" w="2280">
                  <a:moveTo>
                    <a:pt x="304" y="0"/>
                  </a:moveTo>
                  <a:cubicBezTo>
                    <a:pt x="247" y="0"/>
                    <a:pt x="197" y="75"/>
                    <a:pt x="245" y="124"/>
                  </a:cubicBezTo>
                  <a:cubicBezTo>
                    <a:pt x="491" y="362"/>
                    <a:pt x="788" y="543"/>
                    <a:pt x="1030" y="793"/>
                  </a:cubicBezTo>
                  <a:cubicBezTo>
                    <a:pt x="1048" y="810"/>
                    <a:pt x="1063" y="828"/>
                    <a:pt x="1081" y="846"/>
                  </a:cubicBezTo>
                  <a:cubicBezTo>
                    <a:pt x="781" y="593"/>
                    <a:pt x="430" y="409"/>
                    <a:pt x="25" y="337"/>
                  </a:cubicBezTo>
                  <a:cubicBezTo>
                    <a:pt x="24" y="337"/>
                    <a:pt x="23" y="337"/>
                    <a:pt x="22" y="337"/>
                  </a:cubicBezTo>
                  <a:cubicBezTo>
                    <a:pt x="6" y="337"/>
                    <a:pt x="1" y="369"/>
                    <a:pt x="21" y="373"/>
                  </a:cubicBezTo>
                  <a:cubicBezTo>
                    <a:pt x="1572" y="684"/>
                    <a:pt x="1702" y="2173"/>
                    <a:pt x="2183" y="3392"/>
                  </a:cubicBezTo>
                  <a:cubicBezTo>
                    <a:pt x="2191" y="3411"/>
                    <a:pt x="2205" y="3419"/>
                    <a:pt x="2220" y="3419"/>
                  </a:cubicBezTo>
                  <a:cubicBezTo>
                    <a:pt x="2249" y="3419"/>
                    <a:pt x="2280" y="3392"/>
                    <a:pt x="2278" y="3360"/>
                  </a:cubicBezTo>
                  <a:cubicBezTo>
                    <a:pt x="2223" y="2774"/>
                    <a:pt x="2031" y="2145"/>
                    <a:pt x="1714" y="1609"/>
                  </a:cubicBezTo>
                  <a:lnTo>
                    <a:pt x="1714" y="1609"/>
                  </a:lnTo>
                  <a:cubicBezTo>
                    <a:pt x="1723" y="1614"/>
                    <a:pt x="1733" y="1616"/>
                    <a:pt x="1743" y="1616"/>
                  </a:cubicBezTo>
                  <a:cubicBezTo>
                    <a:pt x="1783" y="1616"/>
                    <a:pt x="1822" y="1584"/>
                    <a:pt x="1807" y="1537"/>
                  </a:cubicBezTo>
                  <a:cubicBezTo>
                    <a:pt x="1634" y="912"/>
                    <a:pt x="946" y="192"/>
                    <a:pt x="325" y="4"/>
                  </a:cubicBezTo>
                  <a:cubicBezTo>
                    <a:pt x="318" y="1"/>
                    <a:pt x="311"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
            <p:cNvSpPr/>
            <p:nvPr/>
          </p:nvSpPr>
          <p:spPr>
            <a:xfrm>
              <a:off x="2844375" y="4195825"/>
              <a:ext cx="35200" cy="40925"/>
            </a:xfrm>
            <a:custGeom>
              <a:rect b="b" l="l" r="r" t="t"/>
              <a:pathLst>
                <a:path extrusionOk="0" h="1637" w="1408">
                  <a:moveTo>
                    <a:pt x="75" y="1"/>
                  </a:moveTo>
                  <a:cubicBezTo>
                    <a:pt x="38" y="1"/>
                    <a:pt x="1" y="33"/>
                    <a:pt x="24" y="73"/>
                  </a:cubicBezTo>
                  <a:cubicBezTo>
                    <a:pt x="209" y="355"/>
                    <a:pt x="415" y="618"/>
                    <a:pt x="628" y="879"/>
                  </a:cubicBezTo>
                  <a:cubicBezTo>
                    <a:pt x="839" y="1136"/>
                    <a:pt x="1037" y="1425"/>
                    <a:pt x="1305" y="1628"/>
                  </a:cubicBezTo>
                  <a:cubicBezTo>
                    <a:pt x="1314" y="1634"/>
                    <a:pt x="1324" y="1637"/>
                    <a:pt x="1334" y="1637"/>
                  </a:cubicBezTo>
                  <a:cubicBezTo>
                    <a:pt x="1373" y="1637"/>
                    <a:pt x="1408" y="1592"/>
                    <a:pt x="1388" y="1551"/>
                  </a:cubicBezTo>
                  <a:cubicBezTo>
                    <a:pt x="1251" y="1269"/>
                    <a:pt x="1022" y="1038"/>
                    <a:pt x="824" y="800"/>
                  </a:cubicBezTo>
                  <a:cubicBezTo>
                    <a:pt x="596" y="525"/>
                    <a:pt x="365" y="261"/>
                    <a:pt x="111" y="14"/>
                  </a:cubicBezTo>
                  <a:cubicBezTo>
                    <a:pt x="101" y="5"/>
                    <a:pt x="88"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
            <p:cNvSpPr/>
            <p:nvPr/>
          </p:nvSpPr>
          <p:spPr>
            <a:xfrm>
              <a:off x="2871375" y="4167425"/>
              <a:ext cx="30600" cy="35250"/>
            </a:xfrm>
            <a:custGeom>
              <a:rect b="b" l="l" r="r" t="t"/>
              <a:pathLst>
                <a:path extrusionOk="0" h="1410" w="1224">
                  <a:moveTo>
                    <a:pt x="107" y="1"/>
                  </a:moveTo>
                  <a:cubicBezTo>
                    <a:pt x="53" y="1"/>
                    <a:pt x="0" y="72"/>
                    <a:pt x="48" y="120"/>
                  </a:cubicBezTo>
                  <a:cubicBezTo>
                    <a:pt x="254" y="309"/>
                    <a:pt x="453" y="511"/>
                    <a:pt x="626" y="724"/>
                  </a:cubicBezTo>
                  <a:cubicBezTo>
                    <a:pt x="803" y="941"/>
                    <a:pt x="937" y="1187"/>
                    <a:pt x="1125" y="1393"/>
                  </a:cubicBezTo>
                  <a:cubicBezTo>
                    <a:pt x="1137" y="1404"/>
                    <a:pt x="1151" y="1409"/>
                    <a:pt x="1164" y="1409"/>
                  </a:cubicBezTo>
                  <a:cubicBezTo>
                    <a:pt x="1195" y="1409"/>
                    <a:pt x="1223" y="1385"/>
                    <a:pt x="1216" y="1350"/>
                  </a:cubicBezTo>
                  <a:cubicBezTo>
                    <a:pt x="1082" y="803"/>
                    <a:pt x="586" y="326"/>
                    <a:pt x="142" y="12"/>
                  </a:cubicBezTo>
                  <a:cubicBezTo>
                    <a:pt x="131" y="4"/>
                    <a:pt x="119"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
            <p:cNvSpPr/>
            <p:nvPr/>
          </p:nvSpPr>
          <p:spPr>
            <a:xfrm>
              <a:off x="2888650" y="4154075"/>
              <a:ext cx="20350" cy="36000"/>
            </a:xfrm>
            <a:custGeom>
              <a:rect b="b" l="l" r="r" t="t"/>
              <a:pathLst>
                <a:path extrusionOk="0" h="1440" w="814">
                  <a:moveTo>
                    <a:pt x="69" y="1"/>
                  </a:moveTo>
                  <a:cubicBezTo>
                    <a:pt x="32" y="1"/>
                    <a:pt x="0" y="44"/>
                    <a:pt x="33" y="79"/>
                  </a:cubicBezTo>
                  <a:cubicBezTo>
                    <a:pt x="210" y="278"/>
                    <a:pt x="362" y="491"/>
                    <a:pt x="478" y="734"/>
                  </a:cubicBezTo>
                  <a:cubicBezTo>
                    <a:pt x="590" y="955"/>
                    <a:pt x="640" y="1193"/>
                    <a:pt x="738" y="1417"/>
                  </a:cubicBezTo>
                  <a:cubicBezTo>
                    <a:pt x="744" y="1432"/>
                    <a:pt x="758" y="1439"/>
                    <a:pt x="773" y="1439"/>
                  </a:cubicBezTo>
                  <a:cubicBezTo>
                    <a:pt x="793" y="1439"/>
                    <a:pt x="814" y="1426"/>
                    <a:pt x="814" y="1402"/>
                  </a:cubicBezTo>
                  <a:cubicBezTo>
                    <a:pt x="814" y="896"/>
                    <a:pt x="445" y="365"/>
                    <a:pt x="105" y="18"/>
                  </a:cubicBezTo>
                  <a:cubicBezTo>
                    <a:pt x="94" y="6"/>
                    <a:pt x="81"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
            <p:cNvSpPr/>
            <p:nvPr/>
          </p:nvSpPr>
          <p:spPr>
            <a:xfrm>
              <a:off x="2904750" y="4149375"/>
              <a:ext cx="25225" cy="35875"/>
            </a:xfrm>
            <a:custGeom>
              <a:rect b="b" l="l" r="r" t="t"/>
              <a:pathLst>
                <a:path extrusionOk="0" h="1435" w="1009">
                  <a:moveTo>
                    <a:pt x="70" y="0"/>
                  </a:moveTo>
                  <a:cubicBezTo>
                    <a:pt x="34" y="0"/>
                    <a:pt x="1" y="32"/>
                    <a:pt x="26" y="68"/>
                  </a:cubicBezTo>
                  <a:cubicBezTo>
                    <a:pt x="321" y="524"/>
                    <a:pt x="604" y="1001"/>
                    <a:pt x="947" y="1425"/>
                  </a:cubicBezTo>
                  <a:cubicBezTo>
                    <a:pt x="953" y="1431"/>
                    <a:pt x="960" y="1434"/>
                    <a:pt x="968" y="1434"/>
                  </a:cubicBezTo>
                  <a:cubicBezTo>
                    <a:pt x="988" y="1434"/>
                    <a:pt x="1009" y="1412"/>
                    <a:pt x="998" y="1388"/>
                  </a:cubicBezTo>
                  <a:cubicBezTo>
                    <a:pt x="745" y="914"/>
                    <a:pt x="416" y="473"/>
                    <a:pt x="116" y="25"/>
                  </a:cubicBezTo>
                  <a:cubicBezTo>
                    <a:pt x="104" y="7"/>
                    <a:pt x="87"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
            <p:cNvSpPr/>
            <p:nvPr/>
          </p:nvSpPr>
          <p:spPr>
            <a:xfrm>
              <a:off x="2914300" y="4130825"/>
              <a:ext cx="26550" cy="43700"/>
            </a:xfrm>
            <a:custGeom>
              <a:rect b="b" l="l" r="r" t="t"/>
              <a:pathLst>
                <a:path extrusionOk="0" h="1748" w="1062">
                  <a:moveTo>
                    <a:pt x="54" y="0"/>
                  </a:moveTo>
                  <a:cubicBezTo>
                    <a:pt x="27" y="0"/>
                    <a:pt x="0" y="28"/>
                    <a:pt x="12" y="62"/>
                  </a:cubicBezTo>
                  <a:cubicBezTo>
                    <a:pt x="222" y="633"/>
                    <a:pt x="530" y="1317"/>
                    <a:pt x="989" y="1736"/>
                  </a:cubicBezTo>
                  <a:cubicBezTo>
                    <a:pt x="997" y="1744"/>
                    <a:pt x="1007" y="1748"/>
                    <a:pt x="1016" y="1748"/>
                  </a:cubicBezTo>
                  <a:cubicBezTo>
                    <a:pt x="1040" y="1748"/>
                    <a:pt x="1061" y="1726"/>
                    <a:pt x="1046" y="1700"/>
                  </a:cubicBezTo>
                  <a:cubicBezTo>
                    <a:pt x="905" y="1411"/>
                    <a:pt x="695" y="1157"/>
                    <a:pt x="537" y="883"/>
                  </a:cubicBezTo>
                  <a:cubicBezTo>
                    <a:pt x="373" y="604"/>
                    <a:pt x="226" y="315"/>
                    <a:pt x="88" y="22"/>
                  </a:cubicBezTo>
                  <a:cubicBezTo>
                    <a:pt x="80" y="7"/>
                    <a:pt x="67"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
            <p:cNvSpPr/>
            <p:nvPr/>
          </p:nvSpPr>
          <p:spPr>
            <a:xfrm>
              <a:off x="2932100" y="4129000"/>
              <a:ext cx="21325" cy="29675"/>
            </a:xfrm>
            <a:custGeom>
              <a:rect b="b" l="l" r="r" t="t"/>
              <a:pathLst>
                <a:path extrusionOk="0" h="1187" w="853">
                  <a:moveTo>
                    <a:pt x="14" y="0"/>
                  </a:moveTo>
                  <a:cubicBezTo>
                    <a:pt x="8" y="0"/>
                    <a:pt x="0" y="7"/>
                    <a:pt x="5" y="12"/>
                  </a:cubicBezTo>
                  <a:cubicBezTo>
                    <a:pt x="197" y="453"/>
                    <a:pt x="468" y="861"/>
                    <a:pt x="823" y="1183"/>
                  </a:cubicBezTo>
                  <a:cubicBezTo>
                    <a:pt x="826" y="1186"/>
                    <a:pt x="829" y="1187"/>
                    <a:pt x="832" y="1187"/>
                  </a:cubicBezTo>
                  <a:cubicBezTo>
                    <a:pt x="844" y="1187"/>
                    <a:pt x="852" y="1174"/>
                    <a:pt x="844" y="1165"/>
                  </a:cubicBezTo>
                  <a:cubicBezTo>
                    <a:pt x="501" y="822"/>
                    <a:pt x="219" y="449"/>
                    <a:pt x="20" y="5"/>
                  </a:cubicBezTo>
                  <a:cubicBezTo>
                    <a:pt x="19" y="1"/>
                    <a:pt x="16" y="0"/>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
            <p:cNvSpPr/>
            <p:nvPr/>
          </p:nvSpPr>
          <p:spPr>
            <a:xfrm>
              <a:off x="2942400" y="4105200"/>
              <a:ext cx="25175" cy="47275"/>
            </a:xfrm>
            <a:custGeom>
              <a:rect b="b" l="l" r="r" t="t"/>
              <a:pathLst>
                <a:path extrusionOk="0" h="1891" w="1007">
                  <a:moveTo>
                    <a:pt x="67" y="1"/>
                  </a:moveTo>
                  <a:cubicBezTo>
                    <a:pt x="33" y="1"/>
                    <a:pt x="1" y="26"/>
                    <a:pt x="13" y="67"/>
                  </a:cubicBezTo>
                  <a:cubicBezTo>
                    <a:pt x="190" y="703"/>
                    <a:pt x="464" y="1409"/>
                    <a:pt x="942" y="1882"/>
                  </a:cubicBezTo>
                  <a:cubicBezTo>
                    <a:pt x="947" y="1888"/>
                    <a:pt x="955" y="1890"/>
                    <a:pt x="962" y="1890"/>
                  </a:cubicBezTo>
                  <a:cubicBezTo>
                    <a:pt x="984" y="1890"/>
                    <a:pt x="1006" y="1870"/>
                    <a:pt x="993" y="1846"/>
                  </a:cubicBezTo>
                  <a:cubicBezTo>
                    <a:pt x="660" y="1246"/>
                    <a:pt x="317" y="710"/>
                    <a:pt x="125" y="46"/>
                  </a:cubicBezTo>
                  <a:cubicBezTo>
                    <a:pt x="117" y="15"/>
                    <a:pt x="9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
            <p:cNvSpPr/>
            <p:nvPr/>
          </p:nvSpPr>
          <p:spPr>
            <a:xfrm>
              <a:off x="2964175" y="4090425"/>
              <a:ext cx="45275" cy="69025"/>
            </a:xfrm>
            <a:custGeom>
              <a:rect b="b" l="l" r="r" t="t"/>
              <a:pathLst>
                <a:path extrusionOk="0" h="2761" w="1811">
                  <a:moveTo>
                    <a:pt x="17" y="1"/>
                  </a:moveTo>
                  <a:cubicBezTo>
                    <a:pt x="9" y="1"/>
                    <a:pt x="1" y="9"/>
                    <a:pt x="6" y="18"/>
                  </a:cubicBezTo>
                  <a:cubicBezTo>
                    <a:pt x="454" y="1002"/>
                    <a:pt x="1015" y="1978"/>
                    <a:pt x="1778" y="2755"/>
                  </a:cubicBezTo>
                  <a:cubicBezTo>
                    <a:pt x="1781" y="2759"/>
                    <a:pt x="1786" y="2760"/>
                    <a:pt x="1790" y="2760"/>
                  </a:cubicBezTo>
                  <a:cubicBezTo>
                    <a:pt x="1801" y="2760"/>
                    <a:pt x="1810" y="2747"/>
                    <a:pt x="1799" y="2733"/>
                  </a:cubicBezTo>
                  <a:cubicBezTo>
                    <a:pt x="1149" y="1855"/>
                    <a:pt x="516" y="994"/>
                    <a:pt x="27" y="7"/>
                  </a:cubicBezTo>
                  <a:cubicBezTo>
                    <a:pt x="25" y="3"/>
                    <a:pt x="21"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
            <p:cNvSpPr/>
            <p:nvPr/>
          </p:nvSpPr>
          <p:spPr>
            <a:xfrm>
              <a:off x="2898950" y="4292050"/>
              <a:ext cx="32150" cy="57200"/>
            </a:xfrm>
            <a:custGeom>
              <a:rect b="b" l="l" r="r" t="t"/>
              <a:pathLst>
                <a:path extrusionOk="0" h="2288" w="1286">
                  <a:moveTo>
                    <a:pt x="1218" y="0"/>
                  </a:moveTo>
                  <a:cubicBezTo>
                    <a:pt x="1209" y="0"/>
                    <a:pt x="1200" y="3"/>
                    <a:pt x="1190" y="10"/>
                  </a:cubicBezTo>
                  <a:cubicBezTo>
                    <a:pt x="785" y="259"/>
                    <a:pt x="467" y="566"/>
                    <a:pt x="276" y="1011"/>
                  </a:cubicBezTo>
                  <a:cubicBezTo>
                    <a:pt x="116" y="1377"/>
                    <a:pt x="1" y="1919"/>
                    <a:pt x="258" y="2262"/>
                  </a:cubicBezTo>
                  <a:cubicBezTo>
                    <a:pt x="270" y="2279"/>
                    <a:pt x="291" y="2287"/>
                    <a:pt x="312" y="2287"/>
                  </a:cubicBezTo>
                  <a:cubicBezTo>
                    <a:pt x="345" y="2287"/>
                    <a:pt x="379" y="2268"/>
                    <a:pt x="388" y="2233"/>
                  </a:cubicBezTo>
                  <a:cubicBezTo>
                    <a:pt x="463" y="1901"/>
                    <a:pt x="391" y="1557"/>
                    <a:pt x="478" y="1217"/>
                  </a:cubicBezTo>
                  <a:cubicBezTo>
                    <a:pt x="593" y="773"/>
                    <a:pt x="854" y="361"/>
                    <a:pt x="1237" y="104"/>
                  </a:cubicBezTo>
                  <a:cubicBezTo>
                    <a:pt x="1286" y="73"/>
                    <a:pt x="1261" y="0"/>
                    <a:pt x="1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
            <p:cNvSpPr/>
            <p:nvPr/>
          </p:nvSpPr>
          <p:spPr>
            <a:xfrm>
              <a:off x="2913675" y="4308375"/>
              <a:ext cx="19225" cy="39925"/>
            </a:xfrm>
            <a:custGeom>
              <a:rect b="b" l="l" r="r" t="t"/>
              <a:pathLst>
                <a:path extrusionOk="0" h="1597" w="769">
                  <a:moveTo>
                    <a:pt x="707" y="0"/>
                  </a:moveTo>
                  <a:cubicBezTo>
                    <a:pt x="694" y="0"/>
                    <a:pt x="681" y="6"/>
                    <a:pt x="670" y="18"/>
                  </a:cubicBezTo>
                  <a:cubicBezTo>
                    <a:pt x="333" y="405"/>
                    <a:pt x="1" y="1023"/>
                    <a:pt x="128" y="1559"/>
                  </a:cubicBezTo>
                  <a:cubicBezTo>
                    <a:pt x="133" y="1582"/>
                    <a:pt x="157" y="1596"/>
                    <a:pt x="179" y="1596"/>
                  </a:cubicBezTo>
                  <a:cubicBezTo>
                    <a:pt x="198" y="1596"/>
                    <a:pt x="217" y="1586"/>
                    <a:pt x="221" y="1562"/>
                  </a:cubicBezTo>
                  <a:cubicBezTo>
                    <a:pt x="286" y="1320"/>
                    <a:pt x="283" y="1067"/>
                    <a:pt x="363" y="824"/>
                  </a:cubicBezTo>
                  <a:cubicBezTo>
                    <a:pt x="450" y="554"/>
                    <a:pt x="576" y="300"/>
                    <a:pt x="746" y="69"/>
                  </a:cubicBezTo>
                  <a:cubicBezTo>
                    <a:pt x="769" y="33"/>
                    <a:pt x="739"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
            <p:cNvSpPr/>
            <p:nvPr/>
          </p:nvSpPr>
          <p:spPr>
            <a:xfrm>
              <a:off x="2932450" y="4316125"/>
              <a:ext cx="13850" cy="33625"/>
            </a:xfrm>
            <a:custGeom>
              <a:rect b="b" l="l" r="r" t="t"/>
              <a:pathLst>
                <a:path extrusionOk="0" h="1345" w="554">
                  <a:moveTo>
                    <a:pt x="468" y="0"/>
                  </a:moveTo>
                  <a:cubicBezTo>
                    <a:pt x="443" y="0"/>
                    <a:pt x="418" y="13"/>
                    <a:pt x="407" y="45"/>
                  </a:cubicBezTo>
                  <a:cubicBezTo>
                    <a:pt x="328" y="262"/>
                    <a:pt x="248" y="479"/>
                    <a:pt x="168" y="696"/>
                  </a:cubicBezTo>
                  <a:cubicBezTo>
                    <a:pt x="100" y="883"/>
                    <a:pt x="6" y="1079"/>
                    <a:pt x="2" y="1282"/>
                  </a:cubicBezTo>
                  <a:cubicBezTo>
                    <a:pt x="0" y="1320"/>
                    <a:pt x="29" y="1344"/>
                    <a:pt x="60" y="1344"/>
                  </a:cubicBezTo>
                  <a:cubicBezTo>
                    <a:pt x="79" y="1344"/>
                    <a:pt x="97" y="1336"/>
                    <a:pt x="111" y="1317"/>
                  </a:cubicBezTo>
                  <a:cubicBezTo>
                    <a:pt x="230" y="1158"/>
                    <a:pt x="273" y="941"/>
                    <a:pt x="331" y="750"/>
                  </a:cubicBezTo>
                  <a:cubicBezTo>
                    <a:pt x="400" y="529"/>
                    <a:pt x="468" y="309"/>
                    <a:pt x="537" y="88"/>
                  </a:cubicBezTo>
                  <a:cubicBezTo>
                    <a:pt x="553" y="36"/>
                    <a:pt x="510" y="0"/>
                    <a:pt x="4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
            <p:cNvSpPr/>
            <p:nvPr/>
          </p:nvSpPr>
          <p:spPr>
            <a:xfrm>
              <a:off x="2947050" y="4322400"/>
              <a:ext cx="8900" cy="17150"/>
            </a:xfrm>
            <a:custGeom>
              <a:rect b="b" l="l" r="r" t="t"/>
              <a:pathLst>
                <a:path extrusionOk="0" h="686" w="356">
                  <a:moveTo>
                    <a:pt x="244" y="0"/>
                  </a:moveTo>
                  <a:cubicBezTo>
                    <a:pt x="210" y="0"/>
                    <a:pt x="177" y="18"/>
                    <a:pt x="163" y="61"/>
                  </a:cubicBezTo>
                  <a:cubicBezTo>
                    <a:pt x="131" y="163"/>
                    <a:pt x="94" y="267"/>
                    <a:pt x="61" y="372"/>
                  </a:cubicBezTo>
                  <a:cubicBezTo>
                    <a:pt x="29" y="466"/>
                    <a:pt x="1" y="542"/>
                    <a:pt x="11" y="640"/>
                  </a:cubicBezTo>
                  <a:cubicBezTo>
                    <a:pt x="13" y="667"/>
                    <a:pt x="41" y="685"/>
                    <a:pt x="68" y="685"/>
                  </a:cubicBezTo>
                  <a:cubicBezTo>
                    <a:pt x="80" y="685"/>
                    <a:pt x="92" y="681"/>
                    <a:pt x="101" y="672"/>
                  </a:cubicBezTo>
                  <a:cubicBezTo>
                    <a:pt x="170" y="600"/>
                    <a:pt x="192" y="520"/>
                    <a:pt x="225" y="427"/>
                  </a:cubicBezTo>
                  <a:cubicBezTo>
                    <a:pt x="261" y="325"/>
                    <a:pt x="297" y="220"/>
                    <a:pt x="333" y="115"/>
                  </a:cubicBezTo>
                  <a:cubicBezTo>
                    <a:pt x="356" y="48"/>
                    <a:pt x="299" y="0"/>
                    <a:pt x="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
            <p:cNvSpPr/>
            <p:nvPr/>
          </p:nvSpPr>
          <p:spPr>
            <a:xfrm>
              <a:off x="2957425" y="4320650"/>
              <a:ext cx="14500" cy="5975"/>
            </a:xfrm>
            <a:custGeom>
              <a:rect b="b" l="l" r="r" t="t"/>
              <a:pathLst>
                <a:path extrusionOk="0" h="239" w="580">
                  <a:moveTo>
                    <a:pt x="399" y="0"/>
                  </a:moveTo>
                  <a:cubicBezTo>
                    <a:pt x="310" y="0"/>
                    <a:pt x="220" y="18"/>
                    <a:pt x="132" y="26"/>
                  </a:cubicBezTo>
                  <a:cubicBezTo>
                    <a:pt x="1" y="40"/>
                    <a:pt x="30" y="238"/>
                    <a:pt x="153" y="238"/>
                  </a:cubicBezTo>
                  <a:cubicBezTo>
                    <a:pt x="160" y="238"/>
                    <a:pt x="167" y="238"/>
                    <a:pt x="175" y="236"/>
                  </a:cubicBezTo>
                  <a:cubicBezTo>
                    <a:pt x="283" y="215"/>
                    <a:pt x="399" y="203"/>
                    <a:pt x="504" y="156"/>
                  </a:cubicBezTo>
                  <a:cubicBezTo>
                    <a:pt x="579" y="120"/>
                    <a:pt x="547" y="16"/>
                    <a:pt x="471" y="5"/>
                  </a:cubicBezTo>
                  <a:cubicBezTo>
                    <a:pt x="447" y="1"/>
                    <a:pt x="423" y="0"/>
                    <a:pt x="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
            <p:cNvSpPr/>
            <p:nvPr/>
          </p:nvSpPr>
          <p:spPr>
            <a:xfrm>
              <a:off x="2994050" y="4255300"/>
              <a:ext cx="100" cy="375"/>
            </a:xfrm>
            <a:custGeom>
              <a:rect b="b" l="l" r="r" t="t"/>
              <a:pathLst>
                <a:path extrusionOk="0" h="15" w="4">
                  <a:moveTo>
                    <a:pt x="4" y="0"/>
                  </a:moveTo>
                  <a:lnTo>
                    <a:pt x="0" y="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
            <p:cNvSpPr/>
            <p:nvPr/>
          </p:nvSpPr>
          <p:spPr>
            <a:xfrm>
              <a:off x="2648400" y="4130675"/>
              <a:ext cx="49300" cy="97125"/>
            </a:xfrm>
            <a:custGeom>
              <a:rect b="b" l="l" r="r" t="t"/>
              <a:pathLst>
                <a:path extrusionOk="0" h="3885" w="1972">
                  <a:moveTo>
                    <a:pt x="40" y="1"/>
                  </a:moveTo>
                  <a:cubicBezTo>
                    <a:pt x="20" y="1"/>
                    <a:pt x="0" y="16"/>
                    <a:pt x="6" y="43"/>
                  </a:cubicBezTo>
                  <a:cubicBezTo>
                    <a:pt x="278" y="1442"/>
                    <a:pt x="831" y="2859"/>
                    <a:pt x="1875" y="3868"/>
                  </a:cubicBezTo>
                  <a:cubicBezTo>
                    <a:pt x="1886" y="3879"/>
                    <a:pt x="1899" y="3884"/>
                    <a:pt x="1910" y="3884"/>
                  </a:cubicBezTo>
                  <a:cubicBezTo>
                    <a:pt x="1944" y="3884"/>
                    <a:pt x="1971" y="3844"/>
                    <a:pt x="1945" y="3807"/>
                  </a:cubicBezTo>
                  <a:cubicBezTo>
                    <a:pt x="1149" y="2613"/>
                    <a:pt x="430" y="1438"/>
                    <a:pt x="75" y="28"/>
                  </a:cubicBezTo>
                  <a:cubicBezTo>
                    <a:pt x="70" y="9"/>
                    <a:pt x="55"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
            <p:cNvSpPr/>
            <p:nvPr/>
          </p:nvSpPr>
          <p:spPr>
            <a:xfrm>
              <a:off x="2680975" y="4141675"/>
              <a:ext cx="51275" cy="83325"/>
            </a:xfrm>
            <a:custGeom>
              <a:rect b="b" l="l" r="r" t="t"/>
              <a:pathLst>
                <a:path extrusionOk="0" h="3333" w="2051">
                  <a:moveTo>
                    <a:pt x="67" y="0"/>
                  </a:moveTo>
                  <a:cubicBezTo>
                    <a:pt x="36" y="0"/>
                    <a:pt x="1" y="26"/>
                    <a:pt x="5" y="65"/>
                  </a:cubicBezTo>
                  <a:cubicBezTo>
                    <a:pt x="106" y="1360"/>
                    <a:pt x="772" y="2738"/>
                    <a:pt x="1983" y="3327"/>
                  </a:cubicBezTo>
                  <a:cubicBezTo>
                    <a:pt x="1990" y="3330"/>
                    <a:pt x="1996" y="3332"/>
                    <a:pt x="2002" y="3332"/>
                  </a:cubicBezTo>
                  <a:cubicBezTo>
                    <a:pt x="2036" y="3332"/>
                    <a:pt x="2050" y="3276"/>
                    <a:pt x="2019" y="3251"/>
                  </a:cubicBezTo>
                  <a:cubicBezTo>
                    <a:pt x="1025" y="2372"/>
                    <a:pt x="273" y="1404"/>
                    <a:pt x="113" y="44"/>
                  </a:cubicBezTo>
                  <a:cubicBezTo>
                    <a:pt x="110" y="14"/>
                    <a:pt x="90"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
            <p:cNvSpPr/>
            <p:nvPr/>
          </p:nvSpPr>
          <p:spPr>
            <a:xfrm>
              <a:off x="2730850" y="4169325"/>
              <a:ext cx="37150" cy="53050"/>
            </a:xfrm>
            <a:custGeom>
              <a:rect b="b" l="l" r="r" t="t"/>
              <a:pathLst>
                <a:path extrusionOk="0" h="2122" w="1486">
                  <a:moveTo>
                    <a:pt x="34" y="1"/>
                  </a:moveTo>
                  <a:cubicBezTo>
                    <a:pt x="17" y="1"/>
                    <a:pt x="1" y="11"/>
                    <a:pt x="2" y="29"/>
                  </a:cubicBezTo>
                  <a:cubicBezTo>
                    <a:pt x="28" y="493"/>
                    <a:pt x="147" y="923"/>
                    <a:pt x="408" y="1310"/>
                  </a:cubicBezTo>
                  <a:cubicBezTo>
                    <a:pt x="621" y="1632"/>
                    <a:pt x="979" y="2044"/>
                    <a:pt x="1376" y="2120"/>
                  </a:cubicBezTo>
                  <a:cubicBezTo>
                    <a:pt x="1381" y="2121"/>
                    <a:pt x="1385" y="2121"/>
                    <a:pt x="1389" y="2121"/>
                  </a:cubicBezTo>
                  <a:cubicBezTo>
                    <a:pt x="1439" y="2121"/>
                    <a:pt x="1485" y="2069"/>
                    <a:pt x="1441" y="2026"/>
                  </a:cubicBezTo>
                  <a:cubicBezTo>
                    <a:pt x="1174" y="1743"/>
                    <a:pt x="842" y="1563"/>
                    <a:pt x="599" y="1244"/>
                  </a:cubicBezTo>
                  <a:cubicBezTo>
                    <a:pt x="328" y="890"/>
                    <a:pt x="144" y="467"/>
                    <a:pt x="67" y="26"/>
                  </a:cubicBezTo>
                  <a:cubicBezTo>
                    <a:pt x="64" y="9"/>
                    <a:pt x="49"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
            <p:cNvSpPr/>
            <p:nvPr/>
          </p:nvSpPr>
          <p:spPr>
            <a:xfrm>
              <a:off x="2983500" y="3863450"/>
              <a:ext cx="28200" cy="62500"/>
            </a:xfrm>
            <a:custGeom>
              <a:rect b="b" l="l" r="r" t="t"/>
              <a:pathLst>
                <a:path extrusionOk="0" h="2500" w="1128">
                  <a:moveTo>
                    <a:pt x="32" y="0"/>
                  </a:moveTo>
                  <a:cubicBezTo>
                    <a:pt x="16" y="0"/>
                    <a:pt x="0" y="20"/>
                    <a:pt x="14" y="39"/>
                  </a:cubicBezTo>
                  <a:cubicBezTo>
                    <a:pt x="611" y="762"/>
                    <a:pt x="824" y="1572"/>
                    <a:pt x="998" y="2473"/>
                  </a:cubicBezTo>
                  <a:cubicBezTo>
                    <a:pt x="1001" y="2491"/>
                    <a:pt x="1014" y="2499"/>
                    <a:pt x="1028" y="2499"/>
                  </a:cubicBezTo>
                  <a:cubicBezTo>
                    <a:pt x="1044" y="2499"/>
                    <a:pt x="1061" y="2488"/>
                    <a:pt x="1063" y="2469"/>
                  </a:cubicBezTo>
                  <a:cubicBezTo>
                    <a:pt x="1128" y="1561"/>
                    <a:pt x="647" y="657"/>
                    <a:pt x="47" y="6"/>
                  </a:cubicBezTo>
                  <a:cubicBezTo>
                    <a:pt x="42" y="2"/>
                    <a:pt x="37"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
            <p:cNvSpPr/>
            <p:nvPr/>
          </p:nvSpPr>
          <p:spPr>
            <a:xfrm>
              <a:off x="2802625" y="3813525"/>
              <a:ext cx="141250" cy="37950"/>
            </a:xfrm>
            <a:custGeom>
              <a:rect b="b" l="l" r="r" t="t"/>
              <a:pathLst>
                <a:path extrusionOk="0" h="1518" w="5650">
                  <a:moveTo>
                    <a:pt x="4269" y="1"/>
                  </a:moveTo>
                  <a:cubicBezTo>
                    <a:pt x="2743" y="1"/>
                    <a:pt x="1202" y="618"/>
                    <a:pt x="7" y="1504"/>
                  </a:cubicBezTo>
                  <a:cubicBezTo>
                    <a:pt x="0" y="1507"/>
                    <a:pt x="6" y="1517"/>
                    <a:pt x="13" y="1517"/>
                  </a:cubicBezTo>
                  <a:cubicBezTo>
                    <a:pt x="14" y="1517"/>
                    <a:pt x="16" y="1517"/>
                    <a:pt x="17" y="1516"/>
                  </a:cubicBezTo>
                  <a:cubicBezTo>
                    <a:pt x="1488" y="520"/>
                    <a:pt x="3075" y="213"/>
                    <a:pt x="4768" y="213"/>
                  </a:cubicBezTo>
                  <a:cubicBezTo>
                    <a:pt x="5044" y="213"/>
                    <a:pt x="5323" y="221"/>
                    <a:pt x="5604" y="235"/>
                  </a:cubicBezTo>
                  <a:cubicBezTo>
                    <a:pt x="5605" y="236"/>
                    <a:pt x="5606" y="236"/>
                    <a:pt x="5607" y="236"/>
                  </a:cubicBezTo>
                  <a:cubicBezTo>
                    <a:pt x="5640" y="236"/>
                    <a:pt x="5650" y="184"/>
                    <a:pt x="5618" y="174"/>
                  </a:cubicBezTo>
                  <a:cubicBezTo>
                    <a:pt x="5176" y="55"/>
                    <a:pt x="4723" y="1"/>
                    <a:pt x="4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
            <p:cNvSpPr/>
            <p:nvPr/>
          </p:nvSpPr>
          <p:spPr>
            <a:xfrm>
              <a:off x="2825250" y="3819950"/>
              <a:ext cx="102850" cy="39975"/>
            </a:xfrm>
            <a:custGeom>
              <a:rect b="b" l="l" r="r" t="t"/>
              <a:pathLst>
                <a:path extrusionOk="0" h="1599" w="4114">
                  <a:moveTo>
                    <a:pt x="3350" y="1"/>
                  </a:moveTo>
                  <a:cubicBezTo>
                    <a:pt x="2134" y="1"/>
                    <a:pt x="805" y="763"/>
                    <a:pt x="23" y="1544"/>
                  </a:cubicBezTo>
                  <a:cubicBezTo>
                    <a:pt x="1" y="1567"/>
                    <a:pt x="18" y="1598"/>
                    <a:pt x="43" y="1598"/>
                  </a:cubicBezTo>
                  <a:cubicBezTo>
                    <a:pt x="49" y="1598"/>
                    <a:pt x="56" y="1596"/>
                    <a:pt x="63" y="1591"/>
                  </a:cubicBezTo>
                  <a:cubicBezTo>
                    <a:pt x="667" y="1114"/>
                    <a:pt x="1380" y="713"/>
                    <a:pt x="2113" y="484"/>
                  </a:cubicBezTo>
                  <a:cubicBezTo>
                    <a:pt x="2760" y="282"/>
                    <a:pt x="3415" y="314"/>
                    <a:pt x="4066" y="181"/>
                  </a:cubicBezTo>
                  <a:cubicBezTo>
                    <a:pt x="4105" y="174"/>
                    <a:pt x="4113" y="112"/>
                    <a:pt x="4070" y="101"/>
                  </a:cubicBezTo>
                  <a:cubicBezTo>
                    <a:pt x="3838" y="32"/>
                    <a:pt x="3597" y="1"/>
                    <a:pt x="3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
            <p:cNvSpPr/>
            <p:nvPr/>
          </p:nvSpPr>
          <p:spPr>
            <a:xfrm>
              <a:off x="2531025" y="3771875"/>
              <a:ext cx="574975" cy="603025"/>
            </a:xfrm>
            <a:custGeom>
              <a:rect b="b" l="l" r="r" t="t"/>
              <a:pathLst>
                <a:path extrusionOk="0" h="24121" w="22999">
                  <a:moveTo>
                    <a:pt x="21729" y="7947"/>
                  </a:moveTo>
                  <a:lnTo>
                    <a:pt x="21729" y="7947"/>
                  </a:lnTo>
                  <a:cubicBezTo>
                    <a:pt x="21711" y="8277"/>
                    <a:pt x="21671" y="8602"/>
                    <a:pt x="21602" y="8928"/>
                  </a:cubicBezTo>
                  <a:cubicBezTo>
                    <a:pt x="21559" y="9126"/>
                    <a:pt x="21494" y="9314"/>
                    <a:pt x="21418" y="9492"/>
                  </a:cubicBezTo>
                  <a:cubicBezTo>
                    <a:pt x="21089" y="9860"/>
                    <a:pt x="20829" y="10283"/>
                    <a:pt x="20583" y="10720"/>
                  </a:cubicBezTo>
                  <a:cubicBezTo>
                    <a:pt x="20517" y="10793"/>
                    <a:pt x="20452" y="10865"/>
                    <a:pt x="20387" y="10934"/>
                  </a:cubicBezTo>
                  <a:cubicBezTo>
                    <a:pt x="20564" y="10550"/>
                    <a:pt x="20734" y="10168"/>
                    <a:pt x="20908" y="9788"/>
                  </a:cubicBezTo>
                  <a:cubicBezTo>
                    <a:pt x="21180" y="9191"/>
                    <a:pt x="21487" y="8576"/>
                    <a:pt x="21729" y="7947"/>
                  </a:cubicBezTo>
                  <a:close/>
                  <a:moveTo>
                    <a:pt x="18070" y="11201"/>
                  </a:moveTo>
                  <a:cubicBezTo>
                    <a:pt x="18375" y="11201"/>
                    <a:pt x="18636" y="11377"/>
                    <a:pt x="18666" y="11878"/>
                  </a:cubicBezTo>
                  <a:cubicBezTo>
                    <a:pt x="18685" y="12199"/>
                    <a:pt x="18558" y="12503"/>
                    <a:pt x="18442" y="12811"/>
                  </a:cubicBezTo>
                  <a:cubicBezTo>
                    <a:pt x="18167" y="12334"/>
                    <a:pt x="17987" y="11817"/>
                    <a:pt x="17987" y="11206"/>
                  </a:cubicBezTo>
                  <a:cubicBezTo>
                    <a:pt x="18015" y="11203"/>
                    <a:pt x="18043" y="11201"/>
                    <a:pt x="18070" y="11201"/>
                  </a:cubicBezTo>
                  <a:close/>
                  <a:moveTo>
                    <a:pt x="15719" y="1321"/>
                  </a:moveTo>
                  <a:cubicBezTo>
                    <a:pt x="15966" y="1321"/>
                    <a:pt x="16211" y="1332"/>
                    <a:pt x="16453" y="1356"/>
                  </a:cubicBezTo>
                  <a:cubicBezTo>
                    <a:pt x="16859" y="1536"/>
                    <a:pt x="17249" y="1785"/>
                    <a:pt x="17628" y="2050"/>
                  </a:cubicBezTo>
                  <a:cubicBezTo>
                    <a:pt x="17614" y="2046"/>
                    <a:pt x="17603" y="2039"/>
                    <a:pt x="17592" y="2032"/>
                  </a:cubicBezTo>
                  <a:cubicBezTo>
                    <a:pt x="17588" y="2030"/>
                    <a:pt x="17584" y="2029"/>
                    <a:pt x="17580" y="2029"/>
                  </a:cubicBezTo>
                  <a:cubicBezTo>
                    <a:pt x="17550" y="2029"/>
                    <a:pt x="17538" y="2080"/>
                    <a:pt x="17570" y="2097"/>
                  </a:cubicBezTo>
                  <a:cubicBezTo>
                    <a:pt x="18959" y="2748"/>
                    <a:pt x="19913" y="4085"/>
                    <a:pt x="20275" y="5557"/>
                  </a:cubicBezTo>
                  <a:cubicBezTo>
                    <a:pt x="20651" y="7097"/>
                    <a:pt x="20333" y="8566"/>
                    <a:pt x="20040" y="10088"/>
                  </a:cubicBezTo>
                  <a:cubicBezTo>
                    <a:pt x="20036" y="10110"/>
                    <a:pt x="20054" y="10122"/>
                    <a:pt x="20073" y="10122"/>
                  </a:cubicBezTo>
                  <a:cubicBezTo>
                    <a:pt x="20087" y="10122"/>
                    <a:pt x="20103" y="10115"/>
                    <a:pt x="20109" y="10099"/>
                  </a:cubicBezTo>
                  <a:cubicBezTo>
                    <a:pt x="21068" y="7806"/>
                    <a:pt x="20829" y="4765"/>
                    <a:pt x="19060" y="3015"/>
                  </a:cubicBezTo>
                  <a:lnTo>
                    <a:pt x="19060" y="3015"/>
                  </a:lnTo>
                  <a:cubicBezTo>
                    <a:pt x="19733" y="3420"/>
                    <a:pt x="20268" y="3771"/>
                    <a:pt x="20688" y="4266"/>
                  </a:cubicBezTo>
                  <a:cubicBezTo>
                    <a:pt x="20662" y="4280"/>
                    <a:pt x="20648" y="4306"/>
                    <a:pt x="20659" y="4335"/>
                  </a:cubicBezTo>
                  <a:cubicBezTo>
                    <a:pt x="21056" y="5525"/>
                    <a:pt x="20991" y="6566"/>
                    <a:pt x="20821" y="7781"/>
                  </a:cubicBezTo>
                  <a:cubicBezTo>
                    <a:pt x="20815" y="7822"/>
                    <a:pt x="20844" y="7842"/>
                    <a:pt x="20876" y="7842"/>
                  </a:cubicBezTo>
                  <a:cubicBezTo>
                    <a:pt x="20903" y="7842"/>
                    <a:pt x="20931" y="7829"/>
                    <a:pt x="20944" y="7803"/>
                  </a:cubicBezTo>
                  <a:cubicBezTo>
                    <a:pt x="21425" y="6823"/>
                    <a:pt x="21320" y="5575"/>
                    <a:pt x="20908" y="4570"/>
                  </a:cubicBezTo>
                  <a:lnTo>
                    <a:pt x="20908" y="4570"/>
                  </a:lnTo>
                  <a:cubicBezTo>
                    <a:pt x="21089" y="4837"/>
                    <a:pt x="21248" y="5148"/>
                    <a:pt x="21382" y="5528"/>
                  </a:cubicBezTo>
                  <a:cubicBezTo>
                    <a:pt x="21527" y="5940"/>
                    <a:pt x="21627" y="6374"/>
                    <a:pt x="21686" y="6812"/>
                  </a:cubicBezTo>
                  <a:cubicBezTo>
                    <a:pt x="21671" y="6884"/>
                    <a:pt x="21664" y="6953"/>
                    <a:pt x="21646" y="7025"/>
                  </a:cubicBezTo>
                  <a:cubicBezTo>
                    <a:pt x="21075" y="9260"/>
                    <a:pt x="19621" y="11213"/>
                    <a:pt x="18811" y="13360"/>
                  </a:cubicBezTo>
                  <a:cubicBezTo>
                    <a:pt x="18778" y="13317"/>
                    <a:pt x="18742" y="13270"/>
                    <a:pt x="18710" y="13227"/>
                  </a:cubicBezTo>
                  <a:cubicBezTo>
                    <a:pt x="19118" y="12402"/>
                    <a:pt x="19306" y="11068"/>
                    <a:pt x="18221" y="10898"/>
                  </a:cubicBezTo>
                  <a:cubicBezTo>
                    <a:pt x="18159" y="10888"/>
                    <a:pt x="18098" y="10885"/>
                    <a:pt x="18037" y="10885"/>
                  </a:cubicBezTo>
                  <a:cubicBezTo>
                    <a:pt x="18007" y="10885"/>
                    <a:pt x="17977" y="10886"/>
                    <a:pt x="17947" y="10887"/>
                  </a:cubicBezTo>
                  <a:cubicBezTo>
                    <a:pt x="17927" y="10872"/>
                    <a:pt x="17902" y="10863"/>
                    <a:pt x="17877" y="10863"/>
                  </a:cubicBezTo>
                  <a:cubicBezTo>
                    <a:pt x="17848" y="10863"/>
                    <a:pt x="17820" y="10876"/>
                    <a:pt x="17802" y="10905"/>
                  </a:cubicBezTo>
                  <a:cubicBezTo>
                    <a:pt x="17418" y="10981"/>
                    <a:pt x="17101" y="11238"/>
                    <a:pt x="16873" y="11578"/>
                  </a:cubicBezTo>
                  <a:cubicBezTo>
                    <a:pt x="16710" y="11817"/>
                    <a:pt x="16605" y="12091"/>
                    <a:pt x="16485" y="12355"/>
                  </a:cubicBezTo>
                  <a:cubicBezTo>
                    <a:pt x="16171" y="13060"/>
                    <a:pt x="15882" y="13527"/>
                    <a:pt x="15210" y="13939"/>
                  </a:cubicBezTo>
                  <a:cubicBezTo>
                    <a:pt x="14566" y="14333"/>
                    <a:pt x="14164" y="14738"/>
                    <a:pt x="13727" y="15353"/>
                  </a:cubicBezTo>
                  <a:cubicBezTo>
                    <a:pt x="13181" y="16123"/>
                    <a:pt x="12519" y="16597"/>
                    <a:pt x="11745" y="17117"/>
                  </a:cubicBezTo>
                  <a:cubicBezTo>
                    <a:pt x="10762" y="17783"/>
                    <a:pt x="9395" y="19005"/>
                    <a:pt x="9998" y="20347"/>
                  </a:cubicBezTo>
                  <a:cubicBezTo>
                    <a:pt x="10003" y="20357"/>
                    <a:pt x="10010" y="20365"/>
                    <a:pt x="10017" y="20375"/>
                  </a:cubicBezTo>
                  <a:cubicBezTo>
                    <a:pt x="9048" y="20674"/>
                    <a:pt x="8071" y="20876"/>
                    <a:pt x="7075" y="20876"/>
                  </a:cubicBezTo>
                  <a:cubicBezTo>
                    <a:pt x="6372" y="20876"/>
                    <a:pt x="5660" y="20776"/>
                    <a:pt x="4933" y="20538"/>
                  </a:cubicBezTo>
                  <a:cubicBezTo>
                    <a:pt x="2709" y="19811"/>
                    <a:pt x="1338" y="17938"/>
                    <a:pt x="959" y="15675"/>
                  </a:cubicBezTo>
                  <a:cubicBezTo>
                    <a:pt x="767" y="14542"/>
                    <a:pt x="832" y="13382"/>
                    <a:pt x="1028" y="12254"/>
                  </a:cubicBezTo>
                  <a:cubicBezTo>
                    <a:pt x="1223" y="11140"/>
                    <a:pt x="1472" y="9947"/>
                    <a:pt x="1902" y="8895"/>
                  </a:cubicBezTo>
                  <a:cubicBezTo>
                    <a:pt x="1942" y="8801"/>
                    <a:pt x="1986" y="8711"/>
                    <a:pt x="2032" y="8619"/>
                  </a:cubicBezTo>
                  <a:lnTo>
                    <a:pt x="2032" y="8619"/>
                  </a:lnTo>
                  <a:cubicBezTo>
                    <a:pt x="1780" y="9173"/>
                    <a:pt x="1635" y="9769"/>
                    <a:pt x="1642" y="10355"/>
                  </a:cubicBezTo>
                  <a:cubicBezTo>
                    <a:pt x="1642" y="10386"/>
                    <a:pt x="1664" y="10401"/>
                    <a:pt x="1686" y="10401"/>
                  </a:cubicBezTo>
                  <a:cubicBezTo>
                    <a:pt x="1707" y="10401"/>
                    <a:pt x="1727" y="10388"/>
                    <a:pt x="1732" y="10363"/>
                  </a:cubicBezTo>
                  <a:cubicBezTo>
                    <a:pt x="1993" y="8967"/>
                    <a:pt x="2510" y="7915"/>
                    <a:pt x="3511" y="6942"/>
                  </a:cubicBezTo>
                  <a:cubicBezTo>
                    <a:pt x="3812" y="6700"/>
                    <a:pt x="4127" y="6468"/>
                    <a:pt x="4437" y="6233"/>
                  </a:cubicBezTo>
                  <a:cubicBezTo>
                    <a:pt x="5027" y="5782"/>
                    <a:pt x="5609" y="5315"/>
                    <a:pt x="6184" y="4841"/>
                  </a:cubicBezTo>
                  <a:cubicBezTo>
                    <a:pt x="6206" y="4851"/>
                    <a:pt x="6230" y="4856"/>
                    <a:pt x="6254" y="4856"/>
                  </a:cubicBezTo>
                  <a:cubicBezTo>
                    <a:pt x="6274" y="4856"/>
                    <a:pt x="6295" y="4853"/>
                    <a:pt x="6314" y="4844"/>
                  </a:cubicBezTo>
                  <a:cubicBezTo>
                    <a:pt x="6408" y="4797"/>
                    <a:pt x="6495" y="4740"/>
                    <a:pt x="6585" y="4689"/>
                  </a:cubicBezTo>
                  <a:lnTo>
                    <a:pt x="6585" y="4689"/>
                  </a:lnTo>
                  <a:cubicBezTo>
                    <a:pt x="6458" y="4863"/>
                    <a:pt x="6340" y="5040"/>
                    <a:pt x="6231" y="5221"/>
                  </a:cubicBezTo>
                  <a:cubicBezTo>
                    <a:pt x="6200" y="5272"/>
                    <a:pt x="6253" y="5323"/>
                    <a:pt x="6304" y="5323"/>
                  </a:cubicBezTo>
                  <a:cubicBezTo>
                    <a:pt x="6318" y="5323"/>
                    <a:pt x="6331" y="5320"/>
                    <a:pt x="6343" y="5311"/>
                  </a:cubicBezTo>
                  <a:cubicBezTo>
                    <a:pt x="7356" y="4523"/>
                    <a:pt x="8270" y="3720"/>
                    <a:pt x="9269" y="3030"/>
                  </a:cubicBezTo>
                  <a:cubicBezTo>
                    <a:pt x="10115" y="2599"/>
                    <a:pt x="10996" y="2234"/>
                    <a:pt x="11908" y="1967"/>
                  </a:cubicBezTo>
                  <a:cubicBezTo>
                    <a:pt x="13061" y="1626"/>
                    <a:pt x="14413" y="1321"/>
                    <a:pt x="15719" y="1321"/>
                  </a:cubicBezTo>
                  <a:close/>
                  <a:moveTo>
                    <a:pt x="19921" y="17009"/>
                  </a:moveTo>
                  <a:cubicBezTo>
                    <a:pt x="20117" y="17009"/>
                    <a:pt x="20308" y="17065"/>
                    <a:pt x="20485" y="17201"/>
                  </a:cubicBezTo>
                  <a:cubicBezTo>
                    <a:pt x="20507" y="17273"/>
                    <a:pt x="20529" y="17346"/>
                    <a:pt x="20550" y="17418"/>
                  </a:cubicBezTo>
                  <a:cubicBezTo>
                    <a:pt x="20550" y="17421"/>
                    <a:pt x="20557" y="17425"/>
                    <a:pt x="20557" y="17428"/>
                  </a:cubicBezTo>
                  <a:cubicBezTo>
                    <a:pt x="20615" y="17714"/>
                    <a:pt x="20662" y="17996"/>
                    <a:pt x="20684" y="18274"/>
                  </a:cubicBezTo>
                  <a:cubicBezTo>
                    <a:pt x="20720" y="18770"/>
                    <a:pt x="20634" y="19244"/>
                    <a:pt x="20561" y="19724"/>
                  </a:cubicBezTo>
                  <a:cubicBezTo>
                    <a:pt x="20312" y="20386"/>
                    <a:pt x="19885" y="20990"/>
                    <a:pt x="19364" y="21460"/>
                  </a:cubicBezTo>
                  <a:cubicBezTo>
                    <a:pt x="18521" y="22212"/>
                    <a:pt x="17625" y="22802"/>
                    <a:pt x="16637" y="23189"/>
                  </a:cubicBezTo>
                  <a:cubicBezTo>
                    <a:pt x="16135" y="23326"/>
                    <a:pt x="15617" y="23395"/>
                    <a:pt x="15084" y="23395"/>
                  </a:cubicBezTo>
                  <a:cubicBezTo>
                    <a:pt x="14942" y="23395"/>
                    <a:pt x="14800" y="23390"/>
                    <a:pt x="14656" y="23380"/>
                  </a:cubicBezTo>
                  <a:cubicBezTo>
                    <a:pt x="14548" y="23269"/>
                    <a:pt x="14515" y="23109"/>
                    <a:pt x="14566" y="22903"/>
                  </a:cubicBezTo>
                  <a:cubicBezTo>
                    <a:pt x="14569" y="22606"/>
                    <a:pt x="14663" y="22418"/>
                    <a:pt x="14793" y="22158"/>
                  </a:cubicBezTo>
                  <a:cubicBezTo>
                    <a:pt x="14953" y="21832"/>
                    <a:pt x="15133" y="21507"/>
                    <a:pt x="15343" y="21211"/>
                  </a:cubicBezTo>
                  <a:cubicBezTo>
                    <a:pt x="15629" y="20806"/>
                    <a:pt x="15936" y="20557"/>
                    <a:pt x="16367" y="20321"/>
                  </a:cubicBezTo>
                  <a:cubicBezTo>
                    <a:pt x="16572" y="20209"/>
                    <a:pt x="16757" y="20130"/>
                    <a:pt x="16919" y="19949"/>
                  </a:cubicBezTo>
                  <a:cubicBezTo>
                    <a:pt x="17372" y="19457"/>
                    <a:pt x="17553" y="18759"/>
                    <a:pt x="18001" y="18242"/>
                  </a:cubicBezTo>
                  <a:cubicBezTo>
                    <a:pt x="18402" y="17779"/>
                    <a:pt x="19197" y="17009"/>
                    <a:pt x="19921" y="17009"/>
                  </a:cubicBezTo>
                  <a:close/>
                  <a:moveTo>
                    <a:pt x="15487" y="1"/>
                  </a:moveTo>
                  <a:cubicBezTo>
                    <a:pt x="14476" y="1"/>
                    <a:pt x="13455" y="342"/>
                    <a:pt x="12519" y="683"/>
                  </a:cubicBezTo>
                  <a:cubicBezTo>
                    <a:pt x="11163" y="1178"/>
                    <a:pt x="9673" y="1912"/>
                    <a:pt x="8415" y="2870"/>
                  </a:cubicBezTo>
                  <a:cubicBezTo>
                    <a:pt x="7804" y="3207"/>
                    <a:pt x="7149" y="3590"/>
                    <a:pt x="6622" y="4060"/>
                  </a:cubicBezTo>
                  <a:cubicBezTo>
                    <a:pt x="6462" y="4187"/>
                    <a:pt x="6307" y="4313"/>
                    <a:pt x="6148" y="4436"/>
                  </a:cubicBezTo>
                  <a:cubicBezTo>
                    <a:pt x="6191" y="4425"/>
                    <a:pt x="6231" y="4418"/>
                    <a:pt x="6274" y="4410"/>
                  </a:cubicBezTo>
                  <a:lnTo>
                    <a:pt x="6274" y="4410"/>
                  </a:lnTo>
                  <a:cubicBezTo>
                    <a:pt x="6253" y="4436"/>
                    <a:pt x="6228" y="4458"/>
                    <a:pt x="6206" y="4483"/>
                  </a:cubicBezTo>
                  <a:cubicBezTo>
                    <a:pt x="5707" y="4823"/>
                    <a:pt x="5208" y="5163"/>
                    <a:pt x="4716" y="5517"/>
                  </a:cubicBezTo>
                  <a:cubicBezTo>
                    <a:pt x="3845" y="6143"/>
                    <a:pt x="2847" y="6754"/>
                    <a:pt x="2144" y="7578"/>
                  </a:cubicBezTo>
                  <a:cubicBezTo>
                    <a:pt x="1515" y="8316"/>
                    <a:pt x="1212" y="9267"/>
                    <a:pt x="937" y="10182"/>
                  </a:cubicBezTo>
                  <a:cubicBezTo>
                    <a:pt x="647" y="11133"/>
                    <a:pt x="442" y="12106"/>
                    <a:pt x="348" y="13097"/>
                  </a:cubicBezTo>
                  <a:cubicBezTo>
                    <a:pt x="1" y="16821"/>
                    <a:pt x="1776" y="20495"/>
                    <a:pt x="5692" y="21261"/>
                  </a:cubicBezTo>
                  <a:cubicBezTo>
                    <a:pt x="6146" y="21350"/>
                    <a:pt x="6616" y="21393"/>
                    <a:pt x="7090" y="21393"/>
                  </a:cubicBezTo>
                  <a:cubicBezTo>
                    <a:pt x="8740" y="21393"/>
                    <a:pt x="10451" y="20877"/>
                    <a:pt x="11785" y="19996"/>
                  </a:cubicBezTo>
                  <a:cubicBezTo>
                    <a:pt x="11899" y="19923"/>
                    <a:pt x="11847" y="19768"/>
                    <a:pt x="11734" y="19768"/>
                  </a:cubicBezTo>
                  <a:cubicBezTo>
                    <a:pt x="11717" y="19768"/>
                    <a:pt x="11699" y="19772"/>
                    <a:pt x="11680" y="19779"/>
                  </a:cubicBezTo>
                  <a:cubicBezTo>
                    <a:pt x="11185" y="19974"/>
                    <a:pt x="10689" y="20155"/>
                    <a:pt x="10194" y="20318"/>
                  </a:cubicBezTo>
                  <a:cubicBezTo>
                    <a:pt x="10198" y="20303"/>
                    <a:pt x="10198" y="20292"/>
                    <a:pt x="10194" y="20281"/>
                  </a:cubicBezTo>
                  <a:cubicBezTo>
                    <a:pt x="9916" y="18795"/>
                    <a:pt x="10996" y="17935"/>
                    <a:pt x="12092" y="17172"/>
                  </a:cubicBezTo>
                  <a:cubicBezTo>
                    <a:pt x="12389" y="16969"/>
                    <a:pt x="12682" y="16767"/>
                    <a:pt x="12957" y="16538"/>
                  </a:cubicBezTo>
                  <a:lnTo>
                    <a:pt x="12957" y="16538"/>
                  </a:lnTo>
                  <a:cubicBezTo>
                    <a:pt x="12942" y="16571"/>
                    <a:pt x="12946" y="16615"/>
                    <a:pt x="12985" y="16640"/>
                  </a:cubicBezTo>
                  <a:cubicBezTo>
                    <a:pt x="13231" y="16799"/>
                    <a:pt x="13452" y="16984"/>
                    <a:pt x="13636" y="17215"/>
                  </a:cubicBezTo>
                  <a:cubicBezTo>
                    <a:pt x="13806" y="17425"/>
                    <a:pt x="13897" y="17678"/>
                    <a:pt x="14056" y="17898"/>
                  </a:cubicBezTo>
                  <a:cubicBezTo>
                    <a:pt x="14066" y="17914"/>
                    <a:pt x="14082" y="17920"/>
                    <a:pt x="14098" y="17920"/>
                  </a:cubicBezTo>
                  <a:cubicBezTo>
                    <a:pt x="14130" y="17920"/>
                    <a:pt x="14165" y="17893"/>
                    <a:pt x="14168" y="17858"/>
                  </a:cubicBezTo>
                  <a:cubicBezTo>
                    <a:pt x="14207" y="17247"/>
                    <a:pt x="13589" y="16683"/>
                    <a:pt x="13057" y="16488"/>
                  </a:cubicBezTo>
                  <a:cubicBezTo>
                    <a:pt x="13051" y="16486"/>
                    <a:pt x="13043" y="16486"/>
                    <a:pt x="13036" y="16486"/>
                  </a:cubicBezTo>
                  <a:cubicBezTo>
                    <a:pt x="13029" y="16486"/>
                    <a:pt x="13021" y="16486"/>
                    <a:pt x="13014" y="16488"/>
                  </a:cubicBezTo>
                  <a:cubicBezTo>
                    <a:pt x="13181" y="16348"/>
                    <a:pt x="13336" y="16196"/>
                    <a:pt x="13478" y="16029"/>
                  </a:cubicBezTo>
                  <a:cubicBezTo>
                    <a:pt x="13821" y="15624"/>
                    <a:pt x="14056" y="15143"/>
                    <a:pt x="14407" y="14749"/>
                  </a:cubicBezTo>
                  <a:cubicBezTo>
                    <a:pt x="14823" y="14282"/>
                    <a:pt x="15427" y="14105"/>
                    <a:pt x="15874" y="13686"/>
                  </a:cubicBezTo>
                  <a:cubicBezTo>
                    <a:pt x="16218" y="13364"/>
                    <a:pt x="16395" y="12933"/>
                    <a:pt x="16598" y="12521"/>
                  </a:cubicBezTo>
                  <a:cubicBezTo>
                    <a:pt x="16616" y="12486"/>
                    <a:pt x="16630" y="12449"/>
                    <a:pt x="16649" y="12416"/>
                  </a:cubicBezTo>
                  <a:cubicBezTo>
                    <a:pt x="16876" y="13382"/>
                    <a:pt x="17245" y="14557"/>
                    <a:pt x="17917" y="15310"/>
                  </a:cubicBezTo>
                  <a:cubicBezTo>
                    <a:pt x="17929" y="15324"/>
                    <a:pt x="17944" y="15329"/>
                    <a:pt x="17958" y="15329"/>
                  </a:cubicBezTo>
                  <a:cubicBezTo>
                    <a:pt x="17995" y="15329"/>
                    <a:pt x="18030" y="15289"/>
                    <a:pt x="18012" y="15245"/>
                  </a:cubicBezTo>
                  <a:cubicBezTo>
                    <a:pt x="17820" y="14789"/>
                    <a:pt x="17531" y="14373"/>
                    <a:pt x="17328" y="13918"/>
                  </a:cubicBezTo>
                  <a:cubicBezTo>
                    <a:pt x="17104" y="13422"/>
                    <a:pt x="16924" y="12905"/>
                    <a:pt x="16767" y="12384"/>
                  </a:cubicBezTo>
                  <a:cubicBezTo>
                    <a:pt x="16760" y="12351"/>
                    <a:pt x="16734" y="12337"/>
                    <a:pt x="16709" y="12337"/>
                  </a:cubicBezTo>
                  <a:cubicBezTo>
                    <a:pt x="16701" y="12337"/>
                    <a:pt x="16693" y="12338"/>
                    <a:pt x="16685" y="12341"/>
                  </a:cubicBezTo>
                  <a:cubicBezTo>
                    <a:pt x="16822" y="12069"/>
                    <a:pt x="16971" y="11798"/>
                    <a:pt x="17191" y="11585"/>
                  </a:cubicBezTo>
                  <a:cubicBezTo>
                    <a:pt x="17310" y="11469"/>
                    <a:pt x="17473" y="11364"/>
                    <a:pt x="17650" y="11292"/>
                  </a:cubicBezTo>
                  <a:lnTo>
                    <a:pt x="17650" y="11292"/>
                  </a:lnTo>
                  <a:cubicBezTo>
                    <a:pt x="17415" y="12189"/>
                    <a:pt x="17914" y="13118"/>
                    <a:pt x="18442" y="13845"/>
                  </a:cubicBezTo>
                  <a:cubicBezTo>
                    <a:pt x="18829" y="14380"/>
                    <a:pt x="19302" y="14843"/>
                    <a:pt x="19686" y="15382"/>
                  </a:cubicBezTo>
                  <a:cubicBezTo>
                    <a:pt x="20018" y="15844"/>
                    <a:pt x="20200" y="16300"/>
                    <a:pt x="20359" y="16792"/>
                  </a:cubicBezTo>
                  <a:cubicBezTo>
                    <a:pt x="20202" y="16710"/>
                    <a:pt x="20033" y="16675"/>
                    <a:pt x="19859" y="16675"/>
                  </a:cubicBezTo>
                  <a:cubicBezTo>
                    <a:pt x="19276" y="16675"/>
                    <a:pt x="18638" y="17070"/>
                    <a:pt x="18229" y="17454"/>
                  </a:cubicBezTo>
                  <a:cubicBezTo>
                    <a:pt x="17740" y="17910"/>
                    <a:pt x="17386" y="18459"/>
                    <a:pt x="17083" y="19048"/>
                  </a:cubicBezTo>
                  <a:cubicBezTo>
                    <a:pt x="16851" y="19493"/>
                    <a:pt x="16659" y="19789"/>
                    <a:pt x="16229" y="20046"/>
                  </a:cubicBezTo>
                  <a:cubicBezTo>
                    <a:pt x="15969" y="20205"/>
                    <a:pt x="15737" y="20307"/>
                    <a:pt x="15509" y="20520"/>
                  </a:cubicBezTo>
                  <a:cubicBezTo>
                    <a:pt x="14851" y="21142"/>
                    <a:pt x="13933" y="22487"/>
                    <a:pt x="14266" y="23434"/>
                  </a:cubicBezTo>
                  <a:cubicBezTo>
                    <a:pt x="14316" y="23576"/>
                    <a:pt x="14403" y="23695"/>
                    <a:pt x="14511" y="23793"/>
                  </a:cubicBezTo>
                  <a:cubicBezTo>
                    <a:pt x="14504" y="23814"/>
                    <a:pt x="14504" y="23840"/>
                    <a:pt x="14508" y="23861"/>
                  </a:cubicBezTo>
                  <a:cubicBezTo>
                    <a:pt x="13438" y="23807"/>
                    <a:pt x="13608" y="22024"/>
                    <a:pt x="13441" y="21254"/>
                  </a:cubicBezTo>
                  <a:cubicBezTo>
                    <a:pt x="13289" y="20542"/>
                    <a:pt x="13036" y="19746"/>
                    <a:pt x="12541" y="19193"/>
                  </a:cubicBezTo>
                  <a:cubicBezTo>
                    <a:pt x="12237" y="18856"/>
                    <a:pt x="11760" y="18660"/>
                    <a:pt x="11316" y="18660"/>
                  </a:cubicBezTo>
                  <a:cubicBezTo>
                    <a:pt x="10788" y="18660"/>
                    <a:pt x="10306" y="18938"/>
                    <a:pt x="10220" y="19591"/>
                  </a:cubicBezTo>
                  <a:cubicBezTo>
                    <a:pt x="10209" y="19661"/>
                    <a:pt x="10265" y="19701"/>
                    <a:pt x="10323" y="19701"/>
                  </a:cubicBezTo>
                  <a:cubicBezTo>
                    <a:pt x="10366" y="19701"/>
                    <a:pt x="10410" y="19678"/>
                    <a:pt x="10429" y="19631"/>
                  </a:cubicBezTo>
                  <a:cubicBezTo>
                    <a:pt x="10561" y="19273"/>
                    <a:pt x="10846" y="19127"/>
                    <a:pt x="11149" y="19127"/>
                  </a:cubicBezTo>
                  <a:cubicBezTo>
                    <a:pt x="11413" y="19127"/>
                    <a:pt x="11690" y="19237"/>
                    <a:pt x="11894" y="19414"/>
                  </a:cubicBezTo>
                  <a:cubicBezTo>
                    <a:pt x="12172" y="19656"/>
                    <a:pt x="12349" y="19992"/>
                    <a:pt x="12490" y="20328"/>
                  </a:cubicBezTo>
                  <a:cubicBezTo>
                    <a:pt x="12812" y="21073"/>
                    <a:pt x="12992" y="21854"/>
                    <a:pt x="13149" y="22650"/>
                  </a:cubicBezTo>
                  <a:cubicBezTo>
                    <a:pt x="13254" y="23206"/>
                    <a:pt x="13675" y="24120"/>
                    <a:pt x="14305" y="24120"/>
                  </a:cubicBezTo>
                  <a:cubicBezTo>
                    <a:pt x="14424" y="24120"/>
                    <a:pt x="14551" y="24087"/>
                    <a:pt x="14685" y="24013"/>
                  </a:cubicBezTo>
                  <a:cubicBezTo>
                    <a:pt x="14855" y="24052"/>
                    <a:pt x="15027" y="24069"/>
                    <a:pt x="15197" y="24069"/>
                  </a:cubicBezTo>
                  <a:cubicBezTo>
                    <a:pt x="15841" y="24069"/>
                    <a:pt x="16473" y="23816"/>
                    <a:pt x="17028" y="23481"/>
                  </a:cubicBezTo>
                  <a:cubicBezTo>
                    <a:pt x="17976" y="23207"/>
                    <a:pt x="18862" y="22704"/>
                    <a:pt x="19592" y="22039"/>
                  </a:cubicBezTo>
                  <a:cubicBezTo>
                    <a:pt x="19965" y="21695"/>
                    <a:pt x="20333" y="21276"/>
                    <a:pt x="20655" y="20813"/>
                  </a:cubicBezTo>
                  <a:cubicBezTo>
                    <a:pt x="20661" y="20813"/>
                    <a:pt x="20667" y="20813"/>
                    <a:pt x="20673" y="20813"/>
                  </a:cubicBezTo>
                  <a:cubicBezTo>
                    <a:pt x="20729" y="20813"/>
                    <a:pt x="20790" y="20794"/>
                    <a:pt x="20829" y="20752"/>
                  </a:cubicBezTo>
                  <a:cubicBezTo>
                    <a:pt x="21642" y="19876"/>
                    <a:pt x="21779" y="18307"/>
                    <a:pt x="21606" y="17157"/>
                  </a:cubicBezTo>
                  <a:cubicBezTo>
                    <a:pt x="21382" y="15685"/>
                    <a:pt x="20377" y="14561"/>
                    <a:pt x="20095" y="13110"/>
                  </a:cubicBezTo>
                  <a:cubicBezTo>
                    <a:pt x="20174" y="12920"/>
                    <a:pt x="20272" y="12738"/>
                    <a:pt x="20384" y="12565"/>
                  </a:cubicBezTo>
                  <a:cubicBezTo>
                    <a:pt x="20529" y="12384"/>
                    <a:pt x="20666" y="12196"/>
                    <a:pt x="20796" y="12001"/>
                  </a:cubicBezTo>
                  <a:cubicBezTo>
                    <a:pt x="21310" y="11368"/>
                    <a:pt x="21909" y="10782"/>
                    <a:pt x="22218" y="10012"/>
                  </a:cubicBezTo>
                  <a:cubicBezTo>
                    <a:pt x="22673" y="8876"/>
                    <a:pt x="22770" y="7387"/>
                    <a:pt x="22842" y="6172"/>
                  </a:cubicBezTo>
                  <a:cubicBezTo>
                    <a:pt x="22999" y="3539"/>
                    <a:pt x="21515" y="2718"/>
                    <a:pt x="19414" y="1706"/>
                  </a:cubicBezTo>
                  <a:cubicBezTo>
                    <a:pt x="18160" y="1099"/>
                    <a:pt x="17310" y="144"/>
                    <a:pt x="15864" y="17"/>
                  </a:cubicBezTo>
                  <a:cubicBezTo>
                    <a:pt x="15739" y="6"/>
                    <a:pt x="15613" y="1"/>
                    <a:pt x="15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63" name="Shape 1463"/>
        <p:cNvGrpSpPr/>
        <p:nvPr/>
      </p:nvGrpSpPr>
      <p:grpSpPr>
        <a:xfrm>
          <a:off x="0" y="0"/>
          <a:ext cx="0" cy="0"/>
          <a:chOff x="0" y="0"/>
          <a:chExt cx="0" cy="0"/>
        </a:xfrm>
      </p:grpSpPr>
      <p:sp>
        <p:nvSpPr>
          <p:cNvPr id="1464" name="Google Shape;1464;p9"/>
          <p:cNvSpPr/>
          <p:nvPr/>
        </p:nvSpPr>
        <p:spPr>
          <a:xfrm>
            <a:off x="5554150" y="1935197"/>
            <a:ext cx="2622409" cy="3086284"/>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465" name="Google Shape;1465;p9"/>
          <p:cNvGrpSpPr/>
          <p:nvPr/>
        </p:nvGrpSpPr>
        <p:grpSpPr>
          <a:xfrm>
            <a:off x="7275518" y="3283793"/>
            <a:ext cx="1432029" cy="1438156"/>
            <a:chOff x="2153300" y="4629500"/>
            <a:chExt cx="783000" cy="786350"/>
          </a:xfrm>
        </p:grpSpPr>
        <p:sp>
          <p:nvSpPr>
            <p:cNvPr id="1466" name="Google Shape;1466;p9"/>
            <p:cNvSpPr/>
            <p:nvPr/>
          </p:nvSpPr>
          <p:spPr>
            <a:xfrm>
              <a:off x="2153300" y="4629500"/>
              <a:ext cx="783000" cy="786350"/>
            </a:xfrm>
            <a:custGeom>
              <a:rect b="b" l="l" r="r" t="t"/>
              <a:pathLst>
                <a:path extrusionOk="0" h="31454" w="31320">
                  <a:moveTo>
                    <a:pt x="5632" y="4962"/>
                  </a:moveTo>
                  <a:lnTo>
                    <a:pt x="5632" y="4962"/>
                  </a:lnTo>
                  <a:cubicBezTo>
                    <a:pt x="5443" y="5556"/>
                    <a:pt x="5271" y="6091"/>
                    <a:pt x="5100" y="6624"/>
                  </a:cubicBezTo>
                  <a:cubicBezTo>
                    <a:pt x="4861" y="5831"/>
                    <a:pt x="5011" y="5459"/>
                    <a:pt x="5632" y="4962"/>
                  </a:cubicBezTo>
                  <a:close/>
                  <a:moveTo>
                    <a:pt x="28827" y="23851"/>
                  </a:moveTo>
                  <a:cubicBezTo>
                    <a:pt x="28828" y="23860"/>
                    <a:pt x="28828" y="23869"/>
                    <a:pt x="28829" y="23877"/>
                  </a:cubicBezTo>
                  <a:lnTo>
                    <a:pt x="28829" y="23877"/>
                  </a:lnTo>
                  <a:cubicBezTo>
                    <a:pt x="28833" y="23873"/>
                    <a:pt x="28837" y="23869"/>
                    <a:pt x="28842" y="23865"/>
                  </a:cubicBezTo>
                  <a:lnTo>
                    <a:pt x="28827" y="23851"/>
                  </a:lnTo>
                  <a:close/>
                  <a:moveTo>
                    <a:pt x="26516" y="25812"/>
                  </a:moveTo>
                  <a:lnTo>
                    <a:pt x="26491" y="25833"/>
                  </a:lnTo>
                  <a:cubicBezTo>
                    <a:pt x="26493" y="25833"/>
                    <a:pt x="26494" y="25833"/>
                    <a:pt x="26495" y="25832"/>
                  </a:cubicBezTo>
                  <a:lnTo>
                    <a:pt x="26495" y="25832"/>
                  </a:lnTo>
                  <a:cubicBezTo>
                    <a:pt x="26502" y="25826"/>
                    <a:pt x="26509" y="25819"/>
                    <a:pt x="26516" y="25812"/>
                  </a:cubicBezTo>
                  <a:close/>
                  <a:moveTo>
                    <a:pt x="21630" y="29656"/>
                  </a:moveTo>
                  <a:cubicBezTo>
                    <a:pt x="21755" y="29656"/>
                    <a:pt x="21924" y="29717"/>
                    <a:pt x="22227" y="29826"/>
                  </a:cubicBezTo>
                  <a:cubicBezTo>
                    <a:pt x="21779" y="29877"/>
                    <a:pt x="21489" y="29911"/>
                    <a:pt x="21212" y="29942"/>
                  </a:cubicBezTo>
                  <a:lnTo>
                    <a:pt x="21212" y="29942"/>
                  </a:lnTo>
                  <a:cubicBezTo>
                    <a:pt x="21392" y="29744"/>
                    <a:pt x="21479" y="29656"/>
                    <a:pt x="21630" y="29656"/>
                  </a:cubicBezTo>
                  <a:close/>
                  <a:moveTo>
                    <a:pt x="16210" y="30149"/>
                  </a:moveTo>
                  <a:lnTo>
                    <a:pt x="16210" y="30149"/>
                  </a:lnTo>
                  <a:cubicBezTo>
                    <a:pt x="16201" y="30152"/>
                    <a:pt x="16193" y="30155"/>
                    <a:pt x="16185" y="30158"/>
                  </a:cubicBezTo>
                  <a:lnTo>
                    <a:pt x="16199" y="30176"/>
                  </a:lnTo>
                  <a:cubicBezTo>
                    <a:pt x="16203" y="30167"/>
                    <a:pt x="16206" y="30158"/>
                    <a:pt x="16210" y="30149"/>
                  </a:cubicBezTo>
                  <a:close/>
                  <a:moveTo>
                    <a:pt x="3725" y="7130"/>
                  </a:moveTo>
                  <a:lnTo>
                    <a:pt x="3725" y="7130"/>
                  </a:lnTo>
                  <a:cubicBezTo>
                    <a:pt x="3875" y="7463"/>
                    <a:pt x="3910" y="7684"/>
                    <a:pt x="3646" y="7842"/>
                  </a:cubicBezTo>
                  <a:cubicBezTo>
                    <a:pt x="3361" y="8009"/>
                    <a:pt x="3368" y="8270"/>
                    <a:pt x="3378" y="8544"/>
                  </a:cubicBezTo>
                  <a:cubicBezTo>
                    <a:pt x="3389" y="8730"/>
                    <a:pt x="3404" y="8920"/>
                    <a:pt x="3368" y="9098"/>
                  </a:cubicBezTo>
                  <a:cubicBezTo>
                    <a:pt x="3271" y="9627"/>
                    <a:pt x="3139" y="10148"/>
                    <a:pt x="3053" y="10677"/>
                  </a:cubicBezTo>
                  <a:cubicBezTo>
                    <a:pt x="3014" y="10898"/>
                    <a:pt x="2932" y="11020"/>
                    <a:pt x="2714" y="11051"/>
                  </a:cubicBezTo>
                  <a:cubicBezTo>
                    <a:pt x="2685" y="11056"/>
                    <a:pt x="2664" y="11120"/>
                    <a:pt x="2643" y="11155"/>
                  </a:cubicBezTo>
                  <a:cubicBezTo>
                    <a:pt x="2743" y="11280"/>
                    <a:pt x="2839" y="11398"/>
                    <a:pt x="2903" y="11480"/>
                  </a:cubicBezTo>
                  <a:cubicBezTo>
                    <a:pt x="2764" y="11884"/>
                    <a:pt x="2643" y="12234"/>
                    <a:pt x="2525" y="12584"/>
                  </a:cubicBezTo>
                  <a:cubicBezTo>
                    <a:pt x="2385" y="12602"/>
                    <a:pt x="2217" y="12591"/>
                    <a:pt x="2085" y="12655"/>
                  </a:cubicBezTo>
                  <a:cubicBezTo>
                    <a:pt x="1926" y="12732"/>
                    <a:pt x="1958" y="13023"/>
                    <a:pt x="2098" y="13023"/>
                  </a:cubicBezTo>
                  <a:cubicBezTo>
                    <a:pt x="2102" y="13023"/>
                    <a:pt x="2106" y="13023"/>
                    <a:pt x="2110" y="13023"/>
                  </a:cubicBezTo>
                  <a:cubicBezTo>
                    <a:pt x="2141" y="13019"/>
                    <a:pt x="2169" y="13017"/>
                    <a:pt x="2196" y="13017"/>
                  </a:cubicBezTo>
                  <a:cubicBezTo>
                    <a:pt x="2507" y="13017"/>
                    <a:pt x="2571" y="13256"/>
                    <a:pt x="2700" y="13473"/>
                  </a:cubicBezTo>
                  <a:cubicBezTo>
                    <a:pt x="2746" y="13552"/>
                    <a:pt x="2911" y="13555"/>
                    <a:pt x="3032" y="13598"/>
                  </a:cubicBezTo>
                  <a:cubicBezTo>
                    <a:pt x="3032" y="13756"/>
                    <a:pt x="3061" y="13923"/>
                    <a:pt x="3028" y="14077"/>
                  </a:cubicBezTo>
                  <a:cubicBezTo>
                    <a:pt x="2618" y="16077"/>
                    <a:pt x="3404" y="17898"/>
                    <a:pt x="3849" y="19772"/>
                  </a:cubicBezTo>
                  <a:cubicBezTo>
                    <a:pt x="3860" y="19826"/>
                    <a:pt x="3878" y="19880"/>
                    <a:pt x="3907" y="19922"/>
                  </a:cubicBezTo>
                  <a:cubicBezTo>
                    <a:pt x="4353" y="20659"/>
                    <a:pt x="4782" y="21409"/>
                    <a:pt x="5260" y="22126"/>
                  </a:cubicBezTo>
                  <a:cubicBezTo>
                    <a:pt x="5646" y="22708"/>
                    <a:pt x="6125" y="23233"/>
                    <a:pt x="6493" y="23827"/>
                  </a:cubicBezTo>
                  <a:cubicBezTo>
                    <a:pt x="6775" y="24272"/>
                    <a:pt x="7124" y="24615"/>
                    <a:pt x="7531" y="24937"/>
                  </a:cubicBezTo>
                  <a:cubicBezTo>
                    <a:pt x="8182" y="25455"/>
                    <a:pt x="8799" y="26016"/>
                    <a:pt x="9435" y="26558"/>
                  </a:cubicBezTo>
                  <a:cubicBezTo>
                    <a:pt x="9596" y="26698"/>
                    <a:pt x="9753" y="26851"/>
                    <a:pt x="9931" y="26969"/>
                  </a:cubicBezTo>
                  <a:cubicBezTo>
                    <a:pt x="10717" y="27480"/>
                    <a:pt x="11428" y="28116"/>
                    <a:pt x="12367" y="28362"/>
                  </a:cubicBezTo>
                  <a:cubicBezTo>
                    <a:pt x="12456" y="28383"/>
                    <a:pt x="12532" y="28462"/>
                    <a:pt x="12613" y="28512"/>
                  </a:cubicBezTo>
                  <a:cubicBezTo>
                    <a:pt x="12603" y="28551"/>
                    <a:pt x="12592" y="28590"/>
                    <a:pt x="12578" y="28630"/>
                  </a:cubicBezTo>
                  <a:cubicBezTo>
                    <a:pt x="12414" y="28615"/>
                    <a:pt x="12246" y="28597"/>
                    <a:pt x="12071" y="28584"/>
                  </a:cubicBezTo>
                  <a:lnTo>
                    <a:pt x="12071" y="28584"/>
                  </a:lnTo>
                  <a:cubicBezTo>
                    <a:pt x="12099" y="28747"/>
                    <a:pt x="12117" y="28844"/>
                    <a:pt x="12135" y="28943"/>
                  </a:cubicBezTo>
                  <a:cubicBezTo>
                    <a:pt x="12674" y="28955"/>
                    <a:pt x="13003" y="29098"/>
                    <a:pt x="12974" y="29355"/>
                  </a:cubicBezTo>
                  <a:cubicBezTo>
                    <a:pt x="12857" y="29408"/>
                    <a:pt x="12720" y="29472"/>
                    <a:pt x="12575" y="29540"/>
                  </a:cubicBezTo>
                  <a:cubicBezTo>
                    <a:pt x="12592" y="29733"/>
                    <a:pt x="12610" y="29926"/>
                    <a:pt x="12624" y="30108"/>
                  </a:cubicBezTo>
                  <a:cubicBezTo>
                    <a:pt x="12684" y="30108"/>
                    <a:pt x="12718" y="30113"/>
                    <a:pt x="12741" y="30113"/>
                  </a:cubicBezTo>
                  <a:cubicBezTo>
                    <a:pt x="12752" y="30113"/>
                    <a:pt x="12760" y="30112"/>
                    <a:pt x="12768" y="30108"/>
                  </a:cubicBezTo>
                  <a:cubicBezTo>
                    <a:pt x="13176" y="29868"/>
                    <a:pt x="13418" y="29344"/>
                    <a:pt x="13986" y="29344"/>
                  </a:cubicBezTo>
                  <a:cubicBezTo>
                    <a:pt x="14033" y="29344"/>
                    <a:pt x="14083" y="29347"/>
                    <a:pt x="14135" y="29355"/>
                  </a:cubicBezTo>
                  <a:cubicBezTo>
                    <a:pt x="14142" y="29356"/>
                    <a:pt x="14149" y="29357"/>
                    <a:pt x="14156" y="29357"/>
                  </a:cubicBezTo>
                  <a:cubicBezTo>
                    <a:pt x="14307" y="29357"/>
                    <a:pt x="14387" y="29103"/>
                    <a:pt x="14195" y="28912"/>
                  </a:cubicBezTo>
                  <a:lnTo>
                    <a:pt x="14195" y="28912"/>
                  </a:lnTo>
                  <a:cubicBezTo>
                    <a:pt x="14190" y="28912"/>
                    <a:pt x="14185" y="28912"/>
                    <a:pt x="14179" y="28912"/>
                  </a:cubicBezTo>
                  <a:cubicBezTo>
                    <a:pt x="14147" y="28912"/>
                    <a:pt x="14111" y="28909"/>
                    <a:pt x="14076" y="28909"/>
                  </a:cubicBezTo>
                  <a:cubicBezTo>
                    <a:pt x="14039" y="28909"/>
                    <a:pt x="14003" y="28913"/>
                    <a:pt x="13974" y="28930"/>
                  </a:cubicBezTo>
                  <a:cubicBezTo>
                    <a:pt x="13867" y="28989"/>
                    <a:pt x="13762" y="29035"/>
                    <a:pt x="13663" y="29035"/>
                  </a:cubicBezTo>
                  <a:cubicBezTo>
                    <a:pt x="13571" y="29035"/>
                    <a:pt x="13484" y="28995"/>
                    <a:pt x="13403" y="28890"/>
                  </a:cubicBezTo>
                  <a:cubicBezTo>
                    <a:pt x="13367" y="28844"/>
                    <a:pt x="13378" y="28722"/>
                    <a:pt x="13417" y="28665"/>
                  </a:cubicBezTo>
                  <a:cubicBezTo>
                    <a:pt x="13495" y="28543"/>
                    <a:pt x="13595" y="28506"/>
                    <a:pt x="13701" y="28506"/>
                  </a:cubicBezTo>
                  <a:cubicBezTo>
                    <a:pt x="13799" y="28506"/>
                    <a:pt x="13903" y="28538"/>
                    <a:pt x="13999" y="28562"/>
                  </a:cubicBezTo>
                  <a:cubicBezTo>
                    <a:pt x="14835" y="28769"/>
                    <a:pt x="15667" y="28986"/>
                    <a:pt x="16499" y="29212"/>
                  </a:cubicBezTo>
                  <a:cubicBezTo>
                    <a:pt x="16792" y="29291"/>
                    <a:pt x="17081" y="29393"/>
                    <a:pt x="17399" y="29494"/>
                  </a:cubicBezTo>
                  <a:cubicBezTo>
                    <a:pt x="17285" y="29736"/>
                    <a:pt x="17137" y="29796"/>
                    <a:pt x="16979" y="29796"/>
                  </a:cubicBezTo>
                  <a:cubicBezTo>
                    <a:pt x="16822" y="29796"/>
                    <a:pt x="16653" y="29737"/>
                    <a:pt x="16494" y="29737"/>
                  </a:cubicBezTo>
                  <a:cubicBezTo>
                    <a:pt x="16448" y="29737"/>
                    <a:pt x="16403" y="29742"/>
                    <a:pt x="16360" y="29754"/>
                  </a:cubicBezTo>
                  <a:cubicBezTo>
                    <a:pt x="16310" y="29885"/>
                    <a:pt x="16259" y="30015"/>
                    <a:pt x="16210" y="30149"/>
                  </a:cubicBezTo>
                  <a:lnTo>
                    <a:pt x="16210" y="30149"/>
                  </a:lnTo>
                  <a:cubicBezTo>
                    <a:pt x="16476" y="30049"/>
                    <a:pt x="16747" y="30011"/>
                    <a:pt x="17026" y="30011"/>
                  </a:cubicBezTo>
                  <a:cubicBezTo>
                    <a:pt x="17132" y="30011"/>
                    <a:pt x="17240" y="30016"/>
                    <a:pt x="17349" y="30026"/>
                  </a:cubicBezTo>
                  <a:cubicBezTo>
                    <a:pt x="17449" y="30034"/>
                    <a:pt x="17550" y="30037"/>
                    <a:pt x="17651" y="30037"/>
                  </a:cubicBezTo>
                  <a:cubicBezTo>
                    <a:pt x="17921" y="30037"/>
                    <a:pt x="18194" y="30015"/>
                    <a:pt x="18467" y="30005"/>
                  </a:cubicBezTo>
                  <a:cubicBezTo>
                    <a:pt x="18496" y="30001"/>
                    <a:pt x="18520" y="29937"/>
                    <a:pt x="18574" y="29865"/>
                  </a:cubicBezTo>
                  <a:cubicBezTo>
                    <a:pt x="18431" y="29808"/>
                    <a:pt x="18303" y="29762"/>
                    <a:pt x="18149" y="29701"/>
                  </a:cubicBezTo>
                  <a:cubicBezTo>
                    <a:pt x="18349" y="29642"/>
                    <a:pt x="18448" y="29612"/>
                    <a:pt x="18548" y="29612"/>
                  </a:cubicBezTo>
                  <a:cubicBezTo>
                    <a:pt x="18646" y="29612"/>
                    <a:pt x="18745" y="29641"/>
                    <a:pt x="18942" y="29698"/>
                  </a:cubicBezTo>
                  <a:cubicBezTo>
                    <a:pt x="18977" y="29833"/>
                    <a:pt x="19017" y="29958"/>
                    <a:pt x="19063" y="30133"/>
                  </a:cubicBezTo>
                  <a:cubicBezTo>
                    <a:pt x="19295" y="29972"/>
                    <a:pt x="19460" y="29855"/>
                    <a:pt x="19635" y="29736"/>
                  </a:cubicBezTo>
                  <a:cubicBezTo>
                    <a:pt x="19710" y="29912"/>
                    <a:pt x="19770" y="30044"/>
                    <a:pt x="19834" y="30197"/>
                  </a:cubicBezTo>
                  <a:cubicBezTo>
                    <a:pt x="19941" y="30143"/>
                    <a:pt x="20035" y="30122"/>
                    <a:pt x="20070" y="30069"/>
                  </a:cubicBezTo>
                  <a:cubicBezTo>
                    <a:pt x="20224" y="29824"/>
                    <a:pt x="20291" y="29714"/>
                    <a:pt x="20396" y="29714"/>
                  </a:cubicBezTo>
                  <a:cubicBezTo>
                    <a:pt x="20484" y="29714"/>
                    <a:pt x="20598" y="29791"/>
                    <a:pt x="20813" y="29929"/>
                  </a:cubicBezTo>
                  <a:cubicBezTo>
                    <a:pt x="20866" y="29964"/>
                    <a:pt x="20940" y="29969"/>
                    <a:pt x="21017" y="29969"/>
                  </a:cubicBezTo>
                  <a:cubicBezTo>
                    <a:pt x="21042" y="29969"/>
                    <a:pt x="21068" y="29968"/>
                    <a:pt x="21093" y="29968"/>
                  </a:cubicBezTo>
                  <a:cubicBezTo>
                    <a:pt x="21106" y="29968"/>
                    <a:pt x="21118" y="29968"/>
                    <a:pt x="21130" y="29969"/>
                  </a:cubicBezTo>
                  <a:lnTo>
                    <a:pt x="21130" y="29969"/>
                  </a:lnTo>
                  <a:cubicBezTo>
                    <a:pt x="20903" y="30118"/>
                    <a:pt x="20691" y="30302"/>
                    <a:pt x="20442" y="30394"/>
                  </a:cubicBezTo>
                  <a:cubicBezTo>
                    <a:pt x="19371" y="30786"/>
                    <a:pt x="18238" y="30844"/>
                    <a:pt x="17149" y="30990"/>
                  </a:cubicBezTo>
                  <a:cubicBezTo>
                    <a:pt x="17002" y="30808"/>
                    <a:pt x="16892" y="30669"/>
                    <a:pt x="16727" y="30469"/>
                  </a:cubicBezTo>
                  <a:cubicBezTo>
                    <a:pt x="16488" y="30687"/>
                    <a:pt x="16282" y="30880"/>
                    <a:pt x="16038" y="31104"/>
                  </a:cubicBezTo>
                  <a:cubicBezTo>
                    <a:pt x="15900" y="31108"/>
                    <a:pt x="15762" y="31110"/>
                    <a:pt x="15624" y="31110"/>
                  </a:cubicBezTo>
                  <a:cubicBezTo>
                    <a:pt x="14116" y="31110"/>
                    <a:pt x="12610" y="30897"/>
                    <a:pt x="11121" y="30501"/>
                  </a:cubicBezTo>
                  <a:cubicBezTo>
                    <a:pt x="9485" y="30062"/>
                    <a:pt x="7975" y="29376"/>
                    <a:pt x="6692" y="28251"/>
                  </a:cubicBezTo>
                  <a:cubicBezTo>
                    <a:pt x="6061" y="27697"/>
                    <a:pt x="5428" y="27162"/>
                    <a:pt x="4653" y="26812"/>
                  </a:cubicBezTo>
                  <a:cubicBezTo>
                    <a:pt x="4160" y="26591"/>
                    <a:pt x="3857" y="26219"/>
                    <a:pt x="3699" y="25680"/>
                  </a:cubicBezTo>
                  <a:cubicBezTo>
                    <a:pt x="3328" y="24412"/>
                    <a:pt x="2829" y="23194"/>
                    <a:pt x="2235" y="22009"/>
                  </a:cubicBezTo>
                  <a:cubicBezTo>
                    <a:pt x="1225" y="20001"/>
                    <a:pt x="832" y="17827"/>
                    <a:pt x="699" y="15605"/>
                  </a:cubicBezTo>
                  <a:cubicBezTo>
                    <a:pt x="639" y="14552"/>
                    <a:pt x="864" y="13527"/>
                    <a:pt x="1246" y="12477"/>
                  </a:cubicBezTo>
                  <a:cubicBezTo>
                    <a:pt x="1376" y="12545"/>
                    <a:pt x="1520" y="12613"/>
                    <a:pt x="1637" y="12613"/>
                  </a:cubicBezTo>
                  <a:cubicBezTo>
                    <a:pt x="1742" y="12613"/>
                    <a:pt x="1825" y="12558"/>
                    <a:pt x="1857" y="12398"/>
                  </a:cubicBezTo>
                  <a:cubicBezTo>
                    <a:pt x="1929" y="12041"/>
                    <a:pt x="1503" y="12216"/>
                    <a:pt x="1332" y="12027"/>
                  </a:cubicBezTo>
                  <a:cubicBezTo>
                    <a:pt x="1543" y="11488"/>
                    <a:pt x="1771" y="10941"/>
                    <a:pt x="1964" y="10380"/>
                  </a:cubicBezTo>
                  <a:cubicBezTo>
                    <a:pt x="2089" y="10019"/>
                    <a:pt x="2361" y="9866"/>
                    <a:pt x="2893" y="9744"/>
                  </a:cubicBezTo>
                  <a:cubicBezTo>
                    <a:pt x="2385" y="9449"/>
                    <a:pt x="2593" y="9198"/>
                    <a:pt x="2732" y="8934"/>
                  </a:cubicBezTo>
                  <a:cubicBezTo>
                    <a:pt x="2949" y="8531"/>
                    <a:pt x="3150" y="8116"/>
                    <a:pt x="3364" y="7713"/>
                  </a:cubicBezTo>
                  <a:cubicBezTo>
                    <a:pt x="3460" y="7534"/>
                    <a:pt x="3575" y="7370"/>
                    <a:pt x="3725" y="7130"/>
                  </a:cubicBezTo>
                  <a:close/>
                  <a:moveTo>
                    <a:pt x="14018" y="0"/>
                  </a:moveTo>
                  <a:cubicBezTo>
                    <a:pt x="13841" y="0"/>
                    <a:pt x="13663" y="5"/>
                    <a:pt x="13485" y="16"/>
                  </a:cubicBezTo>
                  <a:cubicBezTo>
                    <a:pt x="12096" y="102"/>
                    <a:pt x="10770" y="438"/>
                    <a:pt x="9499" y="973"/>
                  </a:cubicBezTo>
                  <a:cubicBezTo>
                    <a:pt x="8803" y="1267"/>
                    <a:pt x="8118" y="1598"/>
                    <a:pt x="7482" y="2002"/>
                  </a:cubicBezTo>
                  <a:cubicBezTo>
                    <a:pt x="6989" y="2317"/>
                    <a:pt x="6567" y="2752"/>
                    <a:pt x="6150" y="3170"/>
                  </a:cubicBezTo>
                  <a:cubicBezTo>
                    <a:pt x="5786" y="3527"/>
                    <a:pt x="5439" y="3913"/>
                    <a:pt x="5143" y="4327"/>
                  </a:cubicBezTo>
                  <a:cubicBezTo>
                    <a:pt x="4278" y="5531"/>
                    <a:pt x="3357" y="6698"/>
                    <a:pt x="2689" y="8034"/>
                  </a:cubicBezTo>
                  <a:cubicBezTo>
                    <a:pt x="2439" y="8541"/>
                    <a:pt x="2153" y="9034"/>
                    <a:pt x="1864" y="9520"/>
                  </a:cubicBezTo>
                  <a:cubicBezTo>
                    <a:pt x="1068" y="10859"/>
                    <a:pt x="632" y="12330"/>
                    <a:pt x="307" y="13841"/>
                  </a:cubicBezTo>
                  <a:cubicBezTo>
                    <a:pt x="0" y="15277"/>
                    <a:pt x="264" y="16683"/>
                    <a:pt x="528" y="18091"/>
                  </a:cubicBezTo>
                  <a:cubicBezTo>
                    <a:pt x="857" y="19830"/>
                    <a:pt x="1461" y="21462"/>
                    <a:pt x="2225" y="23051"/>
                  </a:cubicBezTo>
                  <a:cubicBezTo>
                    <a:pt x="2654" y="23951"/>
                    <a:pt x="3010" y="24887"/>
                    <a:pt x="3353" y="25823"/>
                  </a:cubicBezTo>
                  <a:cubicBezTo>
                    <a:pt x="3610" y="26530"/>
                    <a:pt x="4082" y="27019"/>
                    <a:pt x="4739" y="27326"/>
                  </a:cubicBezTo>
                  <a:cubicBezTo>
                    <a:pt x="5289" y="27583"/>
                    <a:pt x="5739" y="27951"/>
                    <a:pt x="6171" y="28365"/>
                  </a:cubicBezTo>
                  <a:cubicBezTo>
                    <a:pt x="7489" y="29633"/>
                    <a:pt x="9107" y="30341"/>
                    <a:pt x="10835" y="30847"/>
                  </a:cubicBezTo>
                  <a:cubicBezTo>
                    <a:pt x="12035" y="31198"/>
                    <a:pt x="13271" y="31294"/>
                    <a:pt x="14503" y="31419"/>
                  </a:cubicBezTo>
                  <a:cubicBezTo>
                    <a:pt x="14745" y="31443"/>
                    <a:pt x="14986" y="31453"/>
                    <a:pt x="15227" y="31453"/>
                  </a:cubicBezTo>
                  <a:cubicBezTo>
                    <a:pt x="16118" y="31453"/>
                    <a:pt x="17004" y="31314"/>
                    <a:pt x="17892" y="31229"/>
                  </a:cubicBezTo>
                  <a:cubicBezTo>
                    <a:pt x="19796" y="31055"/>
                    <a:pt x="21538" y="30298"/>
                    <a:pt x="23342" y="29754"/>
                  </a:cubicBezTo>
                  <a:cubicBezTo>
                    <a:pt x="23774" y="29626"/>
                    <a:pt x="24177" y="29380"/>
                    <a:pt x="24584" y="29169"/>
                  </a:cubicBezTo>
                  <a:cubicBezTo>
                    <a:pt x="25181" y="28862"/>
                    <a:pt x="25763" y="28508"/>
                    <a:pt x="26370" y="28226"/>
                  </a:cubicBezTo>
                  <a:cubicBezTo>
                    <a:pt x="28356" y="27301"/>
                    <a:pt x="29580" y="25701"/>
                    <a:pt x="30302" y="23708"/>
                  </a:cubicBezTo>
                  <a:cubicBezTo>
                    <a:pt x="31002" y="21765"/>
                    <a:pt x="31320" y="19748"/>
                    <a:pt x="31234" y="17669"/>
                  </a:cubicBezTo>
                  <a:cubicBezTo>
                    <a:pt x="31116" y="14848"/>
                    <a:pt x="30634" y="12101"/>
                    <a:pt x="29760" y="9419"/>
                  </a:cubicBezTo>
                  <a:cubicBezTo>
                    <a:pt x="29545" y="8770"/>
                    <a:pt x="29206" y="8184"/>
                    <a:pt x="28748" y="7684"/>
                  </a:cubicBezTo>
                  <a:cubicBezTo>
                    <a:pt x="27499" y="6302"/>
                    <a:pt x="26263" y="4906"/>
                    <a:pt x="24952" y="3588"/>
                  </a:cubicBezTo>
                  <a:cubicBezTo>
                    <a:pt x="23863" y="2491"/>
                    <a:pt x="22445" y="1927"/>
                    <a:pt x="20988" y="1481"/>
                  </a:cubicBezTo>
                  <a:cubicBezTo>
                    <a:pt x="20531" y="1341"/>
                    <a:pt x="20049" y="1267"/>
                    <a:pt x="19577" y="1163"/>
                  </a:cubicBezTo>
                  <a:lnTo>
                    <a:pt x="19577" y="1163"/>
                  </a:lnTo>
                  <a:cubicBezTo>
                    <a:pt x="19995" y="1323"/>
                    <a:pt x="20406" y="1513"/>
                    <a:pt x="20831" y="1649"/>
                  </a:cubicBezTo>
                  <a:cubicBezTo>
                    <a:pt x="22610" y="2216"/>
                    <a:pt x="24163" y="3152"/>
                    <a:pt x="25435" y="4527"/>
                  </a:cubicBezTo>
                  <a:cubicBezTo>
                    <a:pt x="26438" y="5613"/>
                    <a:pt x="27416" y="6727"/>
                    <a:pt x="28399" y="7834"/>
                  </a:cubicBezTo>
                  <a:cubicBezTo>
                    <a:pt x="29016" y="8527"/>
                    <a:pt x="29430" y="9327"/>
                    <a:pt x="29699" y="10223"/>
                  </a:cubicBezTo>
                  <a:cubicBezTo>
                    <a:pt x="30256" y="12084"/>
                    <a:pt x="30741" y="13952"/>
                    <a:pt x="30798" y="15909"/>
                  </a:cubicBezTo>
                  <a:cubicBezTo>
                    <a:pt x="30813" y="16391"/>
                    <a:pt x="30870" y="16873"/>
                    <a:pt x="30920" y="17355"/>
                  </a:cubicBezTo>
                  <a:cubicBezTo>
                    <a:pt x="31098" y="19052"/>
                    <a:pt x="30788" y="20680"/>
                    <a:pt x="30256" y="22276"/>
                  </a:cubicBezTo>
                  <a:cubicBezTo>
                    <a:pt x="29981" y="23101"/>
                    <a:pt x="29549" y="23848"/>
                    <a:pt x="28988" y="24516"/>
                  </a:cubicBezTo>
                  <a:cubicBezTo>
                    <a:pt x="28748" y="24801"/>
                    <a:pt x="28470" y="25030"/>
                    <a:pt x="27998" y="25155"/>
                  </a:cubicBezTo>
                  <a:cubicBezTo>
                    <a:pt x="28291" y="24655"/>
                    <a:pt x="28864" y="24450"/>
                    <a:pt x="28829" y="23877"/>
                  </a:cubicBezTo>
                  <a:lnTo>
                    <a:pt x="28829" y="23877"/>
                  </a:lnTo>
                  <a:cubicBezTo>
                    <a:pt x="28394" y="24285"/>
                    <a:pt x="27962" y="24698"/>
                    <a:pt x="27520" y="25101"/>
                  </a:cubicBezTo>
                  <a:cubicBezTo>
                    <a:pt x="27210" y="25386"/>
                    <a:pt x="26954" y="25753"/>
                    <a:pt x="26495" y="25832"/>
                  </a:cubicBezTo>
                  <a:lnTo>
                    <a:pt x="26495" y="25832"/>
                  </a:lnTo>
                  <a:cubicBezTo>
                    <a:pt x="26346" y="25970"/>
                    <a:pt x="26175" y="25996"/>
                    <a:pt x="25998" y="25996"/>
                  </a:cubicBezTo>
                  <a:cubicBezTo>
                    <a:pt x="25893" y="25996"/>
                    <a:pt x="25786" y="25987"/>
                    <a:pt x="25679" y="25987"/>
                  </a:cubicBezTo>
                  <a:cubicBezTo>
                    <a:pt x="25567" y="25987"/>
                    <a:pt x="25454" y="25997"/>
                    <a:pt x="25346" y="26037"/>
                  </a:cubicBezTo>
                  <a:cubicBezTo>
                    <a:pt x="25552" y="26408"/>
                    <a:pt x="25927" y="26226"/>
                    <a:pt x="26206" y="26319"/>
                  </a:cubicBezTo>
                  <a:cubicBezTo>
                    <a:pt x="25799" y="26754"/>
                    <a:pt x="24470" y="27422"/>
                    <a:pt x="23396" y="27715"/>
                  </a:cubicBezTo>
                  <a:cubicBezTo>
                    <a:pt x="23599" y="27458"/>
                    <a:pt x="23760" y="27255"/>
                    <a:pt x="23917" y="27054"/>
                  </a:cubicBezTo>
                  <a:lnTo>
                    <a:pt x="23917" y="27054"/>
                  </a:lnTo>
                  <a:cubicBezTo>
                    <a:pt x="23299" y="27251"/>
                    <a:pt x="22742" y="27555"/>
                    <a:pt x="22095" y="27583"/>
                  </a:cubicBezTo>
                  <a:cubicBezTo>
                    <a:pt x="21575" y="27609"/>
                    <a:pt x="21092" y="27903"/>
                    <a:pt x="20545" y="27903"/>
                  </a:cubicBezTo>
                  <a:cubicBezTo>
                    <a:pt x="20421" y="27903"/>
                    <a:pt x="20293" y="27888"/>
                    <a:pt x="20160" y="27851"/>
                  </a:cubicBezTo>
                  <a:cubicBezTo>
                    <a:pt x="20124" y="27687"/>
                    <a:pt x="20085" y="27512"/>
                    <a:pt x="20035" y="27290"/>
                  </a:cubicBezTo>
                  <a:cubicBezTo>
                    <a:pt x="19920" y="27486"/>
                    <a:pt x="19821" y="27654"/>
                    <a:pt x="19692" y="27880"/>
                  </a:cubicBezTo>
                  <a:cubicBezTo>
                    <a:pt x="19509" y="27737"/>
                    <a:pt x="19359" y="27619"/>
                    <a:pt x="19188" y="27483"/>
                  </a:cubicBezTo>
                  <a:cubicBezTo>
                    <a:pt x="19170" y="27662"/>
                    <a:pt x="19156" y="27808"/>
                    <a:pt x="19138" y="28022"/>
                  </a:cubicBezTo>
                  <a:cubicBezTo>
                    <a:pt x="18913" y="28005"/>
                    <a:pt x="18717" y="27994"/>
                    <a:pt x="18514" y="27979"/>
                  </a:cubicBezTo>
                  <a:cubicBezTo>
                    <a:pt x="18610" y="27572"/>
                    <a:pt x="18688" y="27226"/>
                    <a:pt x="18771" y="26880"/>
                  </a:cubicBezTo>
                  <a:cubicBezTo>
                    <a:pt x="18731" y="26869"/>
                    <a:pt x="18692" y="26855"/>
                    <a:pt x="18652" y="26844"/>
                  </a:cubicBezTo>
                  <a:cubicBezTo>
                    <a:pt x="18514" y="27090"/>
                    <a:pt x="18377" y="27333"/>
                    <a:pt x="18232" y="27601"/>
                  </a:cubicBezTo>
                  <a:cubicBezTo>
                    <a:pt x="17370" y="27226"/>
                    <a:pt x="17374" y="26462"/>
                    <a:pt x="17267" y="25751"/>
                  </a:cubicBezTo>
                  <a:lnTo>
                    <a:pt x="17267" y="25751"/>
                  </a:lnTo>
                  <a:cubicBezTo>
                    <a:pt x="17131" y="26616"/>
                    <a:pt x="17131" y="26616"/>
                    <a:pt x="17614" y="27816"/>
                  </a:cubicBezTo>
                  <a:cubicBezTo>
                    <a:pt x="17579" y="27821"/>
                    <a:pt x="17545" y="27823"/>
                    <a:pt x="17513" y="27823"/>
                  </a:cubicBezTo>
                  <a:cubicBezTo>
                    <a:pt x="17172" y="27823"/>
                    <a:pt x="16965" y="27546"/>
                    <a:pt x="16642" y="27305"/>
                  </a:cubicBezTo>
                  <a:lnTo>
                    <a:pt x="16642" y="27305"/>
                  </a:lnTo>
                  <a:cubicBezTo>
                    <a:pt x="16696" y="27516"/>
                    <a:pt x="16692" y="27679"/>
                    <a:pt x="16767" y="27740"/>
                  </a:cubicBezTo>
                  <a:cubicBezTo>
                    <a:pt x="16971" y="27908"/>
                    <a:pt x="17206" y="28140"/>
                    <a:pt x="17434" y="28147"/>
                  </a:cubicBezTo>
                  <a:cubicBezTo>
                    <a:pt x="17960" y="28158"/>
                    <a:pt x="18471" y="28372"/>
                    <a:pt x="18998" y="28372"/>
                  </a:cubicBezTo>
                  <a:cubicBezTo>
                    <a:pt x="19165" y="28372"/>
                    <a:pt x="19334" y="28351"/>
                    <a:pt x="19506" y="28294"/>
                  </a:cubicBezTo>
                  <a:cubicBezTo>
                    <a:pt x="19509" y="28293"/>
                    <a:pt x="19512" y="28292"/>
                    <a:pt x="19516" y="28292"/>
                  </a:cubicBezTo>
                  <a:cubicBezTo>
                    <a:pt x="19556" y="28292"/>
                    <a:pt x="19621" y="28368"/>
                    <a:pt x="19674" y="28404"/>
                  </a:cubicBezTo>
                  <a:cubicBezTo>
                    <a:pt x="19620" y="28462"/>
                    <a:pt x="19588" y="28523"/>
                    <a:pt x="19552" y="28526"/>
                  </a:cubicBezTo>
                  <a:cubicBezTo>
                    <a:pt x="18995" y="28564"/>
                    <a:pt x="18439" y="28585"/>
                    <a:pt x="17884" y="28585"/>
                  </a:cubicBezTo>
                  <a:cubicBezTo>
                    <a:pt x="16606" y="28585"/>
                    <a:pt x="15337" y="28472"/>
                    <a:pt x="14085" y="28183"/>
                  </a:cubicBezTo>
                  <a:cubicBezTo>
                    <a:pt x="13071" y="27951"/>
                    <a:pt x="12206" y="27354"/>
                    <a:pt x="11403" y="26719"/>
                  </a:cubicBezTo>
                  <a:cubicBezTo>
                    <a:pt x="10325" y="25869"/>
                    <a:pt x="9310" y="24941"/>
                    <a:pt x="8250" y="24062"/>
                  </a:cubicBezTo>
                  <a:cubicBezTo>
                    <a:pt x="7775" y="23665"/>
                    <a:pt x="7271" y="23298"/>
                    <a:pt x="6768" y="22940"/>
                  </a:cubicBezTo>
                  <a:cubicBezTo>
                    <a:pt x="6125" y="22480"/>
                    <a:pt x="5628" y="21872"/>
                    <a:pt x="5318" y="21080"/>
                  </a:cubicBezTo>
                  <a:lnTo>
                    <a:pt x="5318" y="21080"/>
                  </a:lnTo>
                  <a:cubicBezTo>
                    <a:pt x="5765" y="21178"/>
                    <a:pt x="6164" y="21472"/>
                    <a:pt x="6603" y="21472"/>
                  </a:cubicBezTo>
                  <a:cubicBezTo>
                    <a:pt x="6734" y="21472"/>
                    <a:pt x="6869" y="21446"/>
                    <a:pt x="7010" y="21380"/>
                  </a:cubicBezTo>
                  <a:cubicBezTo>
                    <a:pt x="7399" y="21198"/>
                    <a:pt x="7753" y="20987"/>
                    <a:pt x="8092" y="20512"/>
                  </a:cubicBezTo>
                  <a:lnTo>
                    <a:pt x="8092" y="20512"/>
                  </a:lnTo>
                  <a:cubicBezTo>
                    <a:pt x="7825" y="20605"/>
                    <a:pt x="7685" y="20669"/>
                    <a:pt x="7539" y="20705"/>
                  </a:cubicBezTo>
                  <a:cubicBezTo>
                    <a:pt x="7146" y="20798"/>
                    <a:pt x="6757" y="20926"/>
                    <a:pt x="6361" y="20959"/>
                  </a:cubicBezTo>
                  <a:cubicBezTo>
                    <a:pt x="6321" y="20962"/>
                    <a:pt x="6281" y="20963"/>
                    <a:pt x="6243" y="20963"/>
                  </a:cubicBezTo>
                  <a:cubicBezTo>
                    <a:pt x="5768" y="20963"/>
                    <a:pt x="5405" y="20720"/>
                    <a:pt x="5207" y="20248"/>
                  </a:cubicBezTo>
                  <a:cubicBezTo>
                    <a:pt x="5168" y="20148"/>
                    <a:pt x="5114" y="20051"/>
                    <a:pt x="5089" y="19948"/>
                  </a:cubicBezTo>
                  <a:cubicBezTo>
                    <a:pt x="4767" y="18698"/>
                    <a:pt x="4442" y="17448"/>
                    <a:pt x="4136" y="16194"/>
                  </a:cubicBezTo>
                  <a:cubicBezTo>
                    <a:pt x="3950" y="15430"/>
                    <a:pt x="4132" y="14691"/>
                    <a:pt x="4350" y="13970"/>
                  </a:cubicBezTo>
                  <a:cubicBezTo>
                    <a:pt x="4411" y="13780"/>
                    <a:pt x="4586" y="13623"/>
                    <a:pt x="4718" y="13459"/>
                  </a:cubicBezTo>
                  <a:cubicBezTo>
                    <a:pt x="4810" y="13337"/>
                    <a:pt x="4917" y="13227"/>
                    <a:pt x="5067" y="13052"/>
                  </a:cubicBezTo>
                  <a:cubicBezTo>
                    <a:pt x="4991" y="13043"/>
                    <a:pt x="4920" y="13038"/>
                    <a:pt x="4852" y="13038"/>
                  </a:cubicBezTo>
                  <a:cubicBezTo>
                    <a:pt x="4341" y="13038"/>
                    <a:pt x="4048" y="13294"/>
                    <a:pt x="3849" y="13720"/>
                  </a:cubicBezTo>
                  <a:cubicBezTo>
                    <a:pt x="3511" y="14430"/>
                    <a:pt x="3518" y="15183"/>
                    <a:pt x="3632" y="15933"/>
                  </a:cubicBezTo>
                  <a:cubicBezTo>
                    <a:pt x="3689" y="16305"/>
                    <a:pt x="3811" y="16670"/>
                    <a:pt x="3935" y="17023"/>
                  </a:cubicBezTo>
                  <a:cubicBezTo>
                    <a:pt x="4256" y="17916"/>
                    <a:pt x="4364" y="18844"/>
                    <a:pt x="4428" y="19820"/>
                  </a:cubicBezTo>
                  <a:cubicBezTo>
                    <a:pt x="4385" y="19755"/>
                    <a:pt x="4335" y="19698"/>
                    <a:pt x="4304" y="19627"/>
                  </a:cubicBezTo>
                  <a:cubicBezTo>
                    <a:pt x="3468" y="17895"/>
                    <a:pt x="2997" y="16091"/>
                    <a:pt x="3264" y="14148"/>
                  </a:cubicBezTo>
                  <a:cubicBezTo>
                    <a:pt x="3414" y="13055"/>
                    <a:pt x="3578" y="11962"/>
                    <a:pt x="3742" y="10873"/>
                  </a:cubicBezTo>
                  <a:cubicBezTo>
                    <a:pt x="3768" y="10720"/>
                    <a:pt x="3842" y="10573"/>
                    <a:pt x="3950" y="10270"/>
                  </a:cubicBezTo>
                  <a:cubicBezTo>
                    <a:pt x="3961" y="11237"/>
                    <a:pt x="4432" y="11702"/>
                    <a:pt x="5139" y="11984"/>
                  </a:cubicBezTo>
                  <a:cubicBezTo>
                    <a:pt x="5839" y="12266"/>
                    <a:pt x="6546" y="12530"/>
                    <a:pt x="7231" y="12838"/>
                  </a:cubicBezTo>
                  <a:cubicBezTo>
                    <a:pt x="7679" y="13034"/>
                    <a:pt x="8130" y="13167"/>
                    <a:pt x="8612" y="13167"/>
                  </a:cubicBezTo>
                  <a:cubicBezTo>
                    <a:pt x="8796" y="13167"/>
                    <a:pt x="8984" y="13147"/>
                    <a:pt x="9178" y="13105"/>
                  </a:cubicBezTo>
                  <a:cubicBezTo>
                    <a:pt x="8871" y="12958"/>
                    <a:pt x="8568" y="12798"/>
                    <a:pt x="8253" y="12670"/>
                  </a:cubicBezTo>
                  <a:cubicBezTo>
                    <a:pt x="7381" y="12309"/>
                    <a:pt x="6493" y="11987"/>
                    <a:pt x="5632" y="11602"/>
                  </a:cubicBezTo>
                  <a:cubicBezTo>
                    <a:pt x="5303" y="11455"/>
                    <a:pt x="5006" y="11195"/>
                    <a:pt x="4742" y="10941"/>
                  </a:cubicBezTo>
                  <a:cubicBezTo>
                    <a:pt x="4539" y="10748"/>
                    <a:pt x="4485" y="10469"/>
                    <a:pt x="4628" y="10191"/>
                  </a:cubicBezTo>
                  <a:cubicBezTo>
                    <a:pt x="4803" y="9859"/>
                    <a:pt x="4964" y="9520"/>
                    <a:pt x="5150" y="9195"/>
                  </a:cubicBezTo>
                  <a:cubicBezTo>
                    <a:pt x="5293" y="8948"/>
                    <a:pt x="5525" y="8741"/>
                    <a:pt x="5468" y="8416"/>
                  </a:cubicBezTo>
                  <a:cubicBezTo>
                    <a:pt x="5378" y="8362"/>
                    <a:pt x="5296" y="8342"/>
                    <a:pt x="5220" y="8342"/>
                  </a:cubicBezTo>
                  <a:cubicBezTo>
                    <a:pt x="4989" y="8342"/>
                    <a:pt x="4801" y="8528"/>
                    <a:pt x="4546" y="8562"/>
                  </a:cubicBezTo>
                  <a:cubicBezTo>
                    <a:pt x="4653" y="8038"/>
                    <a:pt x="4754" y="7466"/>
                    <a:pt x="5067" y="7095"/>
                  </a:cubicBezTo>
                  <a:cubicBezTo>
                    <a:pt x="5528" y="6556"/>
                    <a:pt x="5792" y="5909"/>
                    <a:pt x="6211" y="5356"/>
                  </a:cubicBezTo>
                  <a:cubicBezTo>
                    <a:pt x="6439" y="5052"/>
                    <a:pt x="6653" y="4741"/>
                    <a:pt x="6875" y="4438"/>
                  </a:cubicBezTo>
                  <a:cubicBezTo>
                    <a:pt x="7357" y="3770"/>
                    <a:pt x="7939" y="3235"/>
                    <a:pt x="8731" y="2941"/>
                  </a:cubicBezTo>
                  <a:cubicBezTo>
                    <a:pt x="9153" y="2785"/>
                    <a:pt x="9560" y="2570"/>
                    <a:pt x="9882" y="2163"/>
                  </a:cubicBezTo>
                  <a:cubicBezTo>
                    <a:pt x="9686" y="1950"/>
                    <a:pt x="9488" y="1882"/>
                    <a:pt x="9287" y="1882"/>
                  </a:cubicBezTo>
                  <a:cubicBezTo>
                    <a:pt x="8933" y="1882"/>
                    <a:pt x="8569" y="2092"/>
                    <a:pt x="8188" y="2092"/>
                  </a:cubicBezTo>
                  <a:cubicBezTo>
                    <a:pt x="8176" y="2092"/>
                    <a:pt x="8165" y="2092"/>
                    <a:pt x="8153" y="2091"/>
                  </a:cubicBezTo>
                  <a:cubicBezTo>
                    <a:pt x="8375" y="1813"/>
                    <a:pt x="8617" y="1645"/>
                    <a:pt x="8893" y="1509"/>
                  </a:cubicBezTo>
                  <a:cubicBezTo>
                    <a:pt x="10135" y="902"/>
                    <a:pt x="11464" y="542"/>
                    <a:pt x="12799" y="224"/>
                  </a:cubicBezTo>
                  <a:cubicBezTo>
                    <a:pt x="13003" y="176"/>
                    <a:pt x="13217" y="157"/>
                    <a:pt x="13434" y="157"/>
                  </a:cubicBezTo>
                  <a:cubicBezTo>
                    <a:pt x="13784" y="157"/>
                    <a:pt x="14145" y="205"/>
                    <a:pt x="14489" y="256"/>
                  </a:cubicBezTo>
                  <a:cubicBezTo>
                    <a:pt x="15817" y="449"/>
                    <a:pt x="17139" y="702"/>
                    <a:pt x="18463" y="931"/>
                  </a:cubicBezTo>
                  <a:cubicBezTo>
                    <a:pt x="18374" y="845"/>
                    <a:pt x="18292" y="713"/>
                    <a:pt x="18184" y="685"/>
                  </a:cubicBezTo>
                  <a:cubicBezTo>
                    <a:pt x="16816" y="326"/>
                    <a:pt x="15441" y="0"/>
                    <a:pt x="140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9"/>
            <p:cNvSpPr/>
            <p:nvPr/>
          </p:nvSpPr>
          <p:spPr>
            <a:xfrm>
              <a:off x="2406675" y="4650375"/>
              <a:ext cx="304750" cy="222025"/>
            </a:xfrm>
            <a:custGeom>
              <a:rect b="b" l="l" r="r" t="t"/>
              <a:pathLst>
                <a:path extrusionOk="0" h="8881" w="12190">
                  <a:moveTo>
                    <a:pt x="9286" y="5164"/>
                  </a:moveTo>
                  <a:lnTo>
                    <a:pt x="9286" y="5164"/>
                  </a:lnTo>
                  <a:cubicBezTo>
                    <a:pt x="9278" y="5168"/>
                    <a:pt x="9269" y="5171"/>
                    <a:pt x="9260" y="5174"/>
                  </a:cubicBezTo>
                  <a:lnTo>
                    <a:pt x="9282" y="5199"/>
                  </a:lnTo>
                  <a:cubicBezTo>
                    <a:pt x="9283" y="5187"/>
                    <a:pt x="9285" y="5176"/>
                    <a:pt x="9286" y="5164"/>
                  </a:cubicBezTo>
                  <a:close/>
                  <a:moveTo>
                    <a:pt x="3432" y="0"/>
                  </a:moveTo>
                  <a:cubicBezTo>
                    <a:pt x="3338" y="0"/>
                    <a:pt x="3246" y="10"/>
                    <a:pt x="3164" y="31"/>
                  </a:cubicBezTo>
                  <a:cubicBezTo>
                    <a:pt x="2518" y="199"/>
                    <a:pt x="1889" y="432"/>
                    <a:pt x="1253" y="638"/>
                  </a:cubicBezTo>
                  <a:cubicBezTo>
                    <a:pt x="657" y="839"/>
                    <a:pt x="275" y="1246"/>
                    <a:pt x="0" y="1889"/>
                  </a:cubicBezTo>
                  <a:cubicBezTo>
                    <a:pt x="177" y="1836"/>
                    <a:pt x="269" y="1808"/>
                    <a:pt x="354" y="1781"/>
                  </a:cubicBezTo>
                  <a:lnTo>
                    <a:pt x="354" y="1781"/>
                  </a:lnTo>
                  <a:cubicBezTo>
                    <a:pt x="353" y="1789"/>
                    <a:pt x="351" y="1796"/>
                    <a:pt x="350" y="1803"/>
                  </a:cubicBezTo>
                  <a:lnTo>
                    <a:pt x="378" y="1774"/>
                  </a:lnTo>
                  <a:lnTo>
                    <a:pt x="378" y="1774"/>
                  </a:lnTo>
                  <a:cubicBezTo>
                    <a:pt x="370" y="1776"/>
                    <a:pt x="362" y="1779"/>
                    <a:pt x="354" y="1781"/>
                  </a:cubicBezTo>
                  <a:lnTo>
                    <a:pt x="354" y="1781"/>
                  </a:lnTo>
                  <a:cubicBezTo>
                    <a:pt x="440" y="1377"/>
                    <a:pt x="749" y="1147"/>
                    <a:pt x="1090" y="1024"/>
                  </a:cubicBezTo>
                  <a:cubicBezTo>
                    <a:pt x="1807" y="760"/>
                    <a:pt x="2550" y="549"/>
                    <a:pt x="3289" y="346"/>
                  </a:cubicBezTo>
                  <a:cubicBezTo>
                    <a:pt x="3319" y="338"/>
                    <a:pt x="3351" y="334"/>
                    <a:pt x="3385" y="334"/>
                  </a:cubicBezTo>
                  <a:cubicBezTo>
                    <a:pt x="3505" y="334"/>
                    <a:pt x="3642" y="380"/>
                    <a:pt x="3742" y="438"/>
                  </a:cubicBezTo>
                  <a:cubicBezTo>
                    <a:pt x="4293" y="756"/>
                    <a:pt x="4746" y="1160"/>
                    <a:pt x="4807" y="1853"/>
                  </a:cubicBezTo>
                  <a:cubicBezTo>
                    <a:pt x="4896" y="2863"/>
                    <a:pt x="4990" y="3874"/>
                    <a:pt x="5082" y="4885"/>
                  </a:cubicBezTo>
                  <a:lnTo>
                    <a:pt x="5061" y="4856"/>
                  </a:lnTo>
                  <a:lnTo>
                    <a:pt x="5061" y="4856"/>
                  </a:lnTo>
                  <a:cubicBezTo>
                    <a:pt x="5229" y="5657"/>
                    <a:pt x="5407" y="6449"/>
                    <a:pt x="5557" y="7249"/>
                  </a:cubicBezTo>
                  <a:cubicBezTo>
                    <a:pt x="5646" y="7720"/>
                    <a:pt x="5686" y="8199"/>
                    <a:pt x="5764" y="8667"/>
                  </a:cubicBezTo>
                  <a:cubicBezTo>
                    <a:pt x="5777" y="8734"/>
                    <a:pt x="5861" y="8787"/>
                    <a:pt x="5925" y="8843"/>
                  </a:cubicBezTo>
                  <a:lnTo>
                    <a:pt x="5925" y="8843"/>
                  </a:lnTo>
                  <a:cubicBezTo>
                    <a:pt x="5783" y="7303"/>
                    <a:pt x="5638" y="5761"/>
                    <a:pt x="5500" y="4224"/>
                  </a:cubicBezTo>
                  <a:cubicBezTo>
                    <a:pt x="5482" y="4013"/>
                    <a:pt x="5482" y="3796"/>
                    <a:pt x="5521" y="3592"/>
                  </a:cubicBezTo>
                  <a:cubicBezTo>
                    <a:pt x="5636" y="2960"/>
                    <a:pt x="5796" y="2335"/>
                    <a:pt x="5896" y="1699"/>
                  </a:cubicBezTo>
                  <a:cubicBezTo>
                    <a:pt x="5988" y="1129"/>
                    <a:pt x="6242" y="853"/>
                    <a:pt x="6777" y="853"/>
                  </a:cubicBezTo>
                  <a:cubicBezTo>
                    <a:pt x="6825" y="853"/>
                    <a:pt x="6875" y="856"/>
                    <a:pt x="6928" y="860"/>
                  </a:cubicBezTo>
                  <a:cubicBezTo>
                    <a:pt x="7304" y="892"/>
                    <a:pt x="7682" y="938"/>
                    <a:pt x="8046" y="1020"/>
                  </a:cubicBezTo>
                  <a:cubicBezTo>
                    <a:pt x="8907" y="1224"/>
                    <a:pt x="9764" y="1452"/>
                    <a:pt x="10621" y="1674"/>
                  </a:cubicBezTo>
                  <a:cubicBezTo>
                    <a:pt x="10664" y="1685"/>
                    <a:pt x="10696" y="1746"/>
                    <a:pt x="10796" y="1842"/>
                  </a:cubicBezTo>
                  <a:cubicBezTo>
                    <a:pt x="10586" y="1899"/>
                    <a:pt x="10414" y="1950"/>
                    <a:pt x="10221" y="2003"/>
                  </a:cubicBezTo>
                  <a:cubicBezTo>
                    <a:pt x="10460" y="2103"/>
                    <a:pt x="10832" y="2178"/>
                    <a:pt x="10835" y="2267"/>
                  </a:cubicBezTo>
                  <a:cubicBezTo>
                    <a:pt x="10850" y="2670"/>
                    <a:pt x="11360" y="2899"/>
                    <a:pt x="11174" y="3360"/>
                  </a:cubicBezTo>
                  <a:cubicBezTo>
                    <a:pt x="11018" y="3753"/>
                    <a:pt x="10914" y="4170"/>
                    <a:pt x="10721" y="4567"/>
                  </a:cubicBezTo>
                  <a:cubicBezTo>
                    <a:pt x="10604" y="4049"/>
                    <a:pt x="10957" y="3485"/>
                    <a:pt x="10475" y="2985"/>
                  </a:cubicBezTo>
                  <a:cubicBezTo>
                    <a:pt x="10346" y="3056"/>
                    <a:pt x="10178" y="3102"/>
                    <a:pt x="10096" y="3210"/>
                  </a:cubicBezTo>
                  <a:cubicBezTo>
                    <a:pt x="9668" y="3793"/>
                    <a:pt x="9373" y="4436"/>
                    <a:pt x="9286" y="5164"/>
                  </a:cubicBezTo>
                  <a:lnTo>
                    <a:pt x="9286" y="5164"/>
                  </a:lnTo>
                  <a:cubicBezTo>
                    <a:pt x="9572" y="5046"/>
                    <a:pt x="9521" y="4736"/>
                    <a:pt x="9628" y="4517"/>
                  </a:cubicBezTo>
                  <a:cubicBezTo>
                    <a:pt x="9811" y="4142"/>
                    <a:pt x="9932" y="3724"/>
                    <a:pt x="10375" y="3349"/>
                  </a:cubicBezTo>
                  <a:lnTo>
                    <a:pt x="10375" y="3349"/>
                  </a:lnTo>
                  <a:cubicBezTo>
                    <a:pt x="10478" y="4206"/>
                    <a:pt x="10167" y="4849"/>
                    <a:pt x="9867" y="5574"/>
                  </a:cubicBezTo>
                  <a:cubicBezTo>
                    <a:pt x="10017" y="5585"/>
                    <a:pt x="10124" y="5596"/>
                    <a:pt x="10261" y="5609"/>
                  </a:cubicBezTo>
                  <a:cubicBezTo>
                    <a:pt x="10154" y="5931"/>
                    <a:pt x="10042" y="6252"/>
                    <a:pt x="9935" y="6570"/>
                  </a:cubicBezTo>
                  <a:cubicBezTo>
                    <a:pt x="10568" y="5888"/>
                    <a:pt x="11018" y="5117"/>
                    <a:pt x="11346" y="4274"/>
                  </a:cubicBezTo>
                  <a:cubicBezTo>
                    <a:pt x="11421" y="4074"/>
                    <a:pt x="11468" y="3860"/>
                    <a:pt x="11568" y="3671"/>
                  </a:cubicBezTo>
                  <a:cubicBezTo>
                    <a:pt x="12189" y="2489"/>
                    <a:pt x="11268" y="1524"/>
                    <a:pt x="10428" y="1378"/>
                  </a:cubicBezTo>
                  <a:cubicBezTo>
                    <a:pt x="9824" y="1271"/>
                    <a:pt x="9300" y="1053"/>
                    <a:pt x="8775" y="774"/>
                  </a:cubicBezTo>
                  <a:cubicBezTo>
                    <a:pt x="8373" y="561"/>
                    <a:pt x="7951" y="492"/>
                    <a:pt x="7526" y="492"/>
                  </a:cubicBezTo>
                  <a:cubicBezTo>
                    <a:pt x="7204" y="492"/>
                    <a:pt x="6880" y="532"/>
                    <a:pt x="6561" y="578"/>
                  </a:cubicBezTo>
                  <a:cubicBezTo>
                    <a:pt x="5964" y="664"/>
                    <a:pt x="5689" y="1160"/>
                    <a:pt x="5575" y="1728"/>
                  </a:cubicBezTo>
                  <a:cubicBezTo>
                    <a:pt x="5521" y="1985"/>
                    <a:pt x="5471" y="2245"/>
                    <a:pt x="5414" y="2507"/>
                  </a:cubicBezTo>
                  <a:cubicBezTo>
                    <a:pt x="5410" y="2520"/>
                    <a:pt x="5368" y="2520"/>
                    <a:pt x="5303" y="2542"/>
                  </a:cubicBezTo>
                  <a:cubicBezTo>
                    <a:pt x="5278" y="2331"/>
                    <a:pt x="5242" y="2128"/>
                    <a:pt x="5232" y="1920"/>
                  </a:cubicBezTo>
                  <a:cubicBezTo>
                    <a:pt x="5189" y="1038"/>
                    <a:pt x="4668" y="485"/>
                    <a:pt x="3940" y="110"/>
                  </a:cubicBezTo>
                  <a:cubicBezTo>
                    <a:pt x="3796" y="38"/>
                    <a:pt x="3610" y="0"/>
                    <a:pt x="3432" y="0"/>
                  </a:cubicBezTo>
                  <a:close/>
                  <a:moveTo>
                    <a:pt x="5925" y="8843"/>
                  </a:moveTo>
                  <a:lnTo>
                    <a:pt x="5925" y="8843"/>
                  </a:lnTo>
                  <a:cubicBezTo>
                    <a:pt x="5926" y="8856"/>
                    <a:pt x="5927" y="8868"/>
                    <a:pt x="5928" y="8881"/>
                  </a:cubicBezTo>
                  <a:lnTo>
                    <a:pt x="5946" y="8863"/>
                  </a:lnTo>
                  <a:cubicBezTo>
                    <a:pt x="5939" y="8856"/>
                    <a:pt x="5932" y="8850"/>
                    <a:pt x="5925" y="884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9"/>
            <p:cNvSpPr/>
            <p:nvPr/>
          </p:nvSpPr>
          <p:spPr>
            <a:xfrm>
              <a:off x="2566650" y="4722125"/>
              <a:ext cx="84850" cy="218500"/>
            </a:xfrm>
            <a:custGeom>
              <a:rect b="b" l="l" r="r" t="t"/>
              <a:pathLst>
                <a:path extrusionOk="0" h="8740" w="3394">
                  <a:moveTo>
                    <a:pt x="2526" y="1"/>
                  </a:moveTo>
                  <a:cubicBezTo>
                    <a:pt x="1800" y="262"/>
                    <a:pt x="1812" y="954"/>
                    <a:pt x="1447" y="1490"/>
                  </a:cubicBezTo>
                  <a:cubicBezTo>
                    <a:pt x="1372" y="1244"/>
                    <a:pt x="1322" y="1047"/>
                    <a:pt x="1248" y="861"/>
                  </a:cubicBezTo>
                  <a:cubicBezTo>
                    <a:pt x="1158" y="633"/>
                    <a:pt x="1047" y="394"/>
                    <a:pt x="762" y="387"/>
                  </a:cubicBezTo>
                  <a:cubicBezTo>
                    <a:pt x="755" y="386"/>
                    <a:pt x="748" y="386"/>
                    <a:pt x="742" y="386"/>
                  </a:cubicBezTo>
                  <a:cubicBezTo>
                    <a:pt x="462" y="386"/>
                    <a:pt x="328" y="616"/>
                    <a:pt x="247" y="832"/>
                  </a:cubicBezTo>
                  <a:cubicBezTo>
                    <a:pt x="122" y="1179"/>
                    <a:pt x="48" y="1544"/>
                    <a:pt x="0" y="1915"/>
                  </a:cubicBezTo>
                  <a:cubicBezTo>
                    <a:pt x="361" y="1590"/>
                    <a:pt x="233" y="990"/>
                    <a:pt x="729" y="736"/>
                  </a:cubicBezTo>
                  <a:cubicBezTo>
                    <a:pt x="1072" y="997"/>
                    <a:pt x="930" y="1376"/>
                    <a:pt x="994" y="1701"/>
                  </a:cubicBezTo>
                  <a:cubicBezTo>
                    <a:pt x="1050" y="1989"/>
                    <a:pt x="808" y="2272"/>
                    <a:pt x="1090" y="2601"/>
                  </a:cubicBezTo>
                  <a:cubicBezTo>
                    <a:pt x="1254" y="2790"/>
                    <a:pt x="1140" y="3222"/>
                    <a:pt x="1154" y="3672"/>
                  </a:cubicBezTo>
                  <a:cubicBezTo>
                    <a:pt x="1565" y="2525"/>
                    <a:pt x="1586" y="1365"/>
                    <a:pt x="2362" y="347"/>
                  </a:cubicBezTo>
                  <a:cubicBezTo>
                    <a:pt x="2501" y="975"/>
                    <a:pt x="2387" y="1472"/>
                    <a:pt x="2369" y="1968"/>
                  </a:cubicBezTo>
                  <a:cubicBezTo>
                    <a:pt x="2358" y="2272"/>
                    <a:pt x="2133" y="2589"/>
                    <a:pt x="2433" y="2883"/>
                  </a:cubicBezTo>
                  <a:cubicBezTo>
                    <a:pt x="2472" y="2922"/>
                    <a:pt x="2415" y="3082"/>
                    <a:pt x="2376" y="3176"/>
                  </a:cubicBezTo>
                  <a:cubicBezTo>
                    <a:pt x="2201" y="3593"/>
                    <a:pt x="2015" y="4004"/>
                    <a:pt x="1851" y="4376"/>
                  </a:cubicBezTo>
                  <a:cubicBezTo>
                    <a:pt x="1698" y="4232"/>
                    <a:pt x="1543" y="3975"/>
                    <a:pt x="1358" y="3947"/>
                  </a:cubicBezTo>
                  <a:cubicBezTo>
                    <a:pt x="1338" y="3944"/>
                    <a:pt x="1319" y="3943"/>
                    <a:pt x="1300" y="3943"/>
                  </a:cubicBezTo>
                  <a:cubicBezTo>
                    <a:pt x="1029" y="3943"/>
                    <a:pt x="920" y="4248"/>
                    <a:pt x="829" y="4475"/>
                  </a:cubicBezTo>
                  <a:cubicBezTo>
                    <a:pt x="511" y="5272"/>
                    <a:pt x="343" y="6097"/>
                    <a:pt x="526" y="7115"/>
                  </a:cubicBezTo>
                  <a:cubicBezTo>
                    <a:pt x="697" y="6036"/>
                    <a:pt x="679" y="5058"/>
                    <a:pt x="1380" y="4154"/>
                  </a:cubicBezTo>
                  <a:lnTo>
                    <a:pt x="1380" y="4154"/>
                  </a:lnTo>
                  <a:cubicBezTo>
                    <a:pt x="1601" y="5054"/>
                    <a:pt x="1419" y="5811"/>
                    <a:pt x="1340" y="6565"/>
                  </a:cubicBezTo>
                  <a:cubicBezTo>
                    <a:pt x="1451" y="6679"/>
                    <a:pt x="1554" y="6789"/>
                    <a:pt x="1680" y="6918"/>
                  </a:cubicBezTo>
                  <a:cubicBezTo>
                    <a:pt x="1872" y="6586"/>
                    <a:pt x="2062" y="6258"/>
                    <a:pt x="2255" y="5925"/>
                  </a:cubicBezTo>
                  <a:lnTo>
                    <a:pt x="2255" y="5925"/>
                  </a:lnTo>
                  <a:cubicBezTo>
                    <a:pt x="2533" y="6939"/>
                    <a:pt x="1861" y="7753"/>
                    <a:pt x="1751" y="8739"/>
                  </a:cubicBezTo>
                  <a:cubicBezTo>
                    <a:pt x="2390" y="8107"/>
                    <a:pt x="2712" y="6583"/>
                    <a:pt x="2448" y="5654"/>
                  </a:cubicBezTo>
                  <a:lnTo>
                    <a:pt x="2448" y="5654"/>
                  </a:lnTo>
                  <a:cubicBezTo>
                    <a:pt x="2008" y="5668"/>
                    <a:pt x="2004" y="6151"/>
                    <a:pt x="1726" y="6329"/>
                  </a:cubicBezTo>
                  <a:cubicBezTo>
                    <a:pt x="1736" y="5279"/>
                    <a:pt x="1751" y="5286"/>
                    <a:pt x="2019" y="4636"/>
                  </a:cubicBezTo>
                  <a:cubicBezTo>
                    <a:pt x="2250" y="4068"/>
                    <a:pt x="2390" y="3458"/>
                    <a:pt x="2926" y="2947"/>
                  </a:cubicBezTo>
                  <a:lnTo>
                    <a:pt x="2926" y="2947"/>
                  </a:lnTo>
                  <a:cubicBezTo>
                    <a:pt x="3211" y="3815"/>
                    <a:pt x="2722" y="4536"/>
                    <a:pt x="2651" y="5315"/>
                  </a:cubicBezTo>
                  <a:cubicBezTo>
                    <a:pt x="3086" y="4989"/>
                    <a:pt x="3076" y="4908"/>
                    <a:pt x="3275" y="3865"/>
                  </a:cubicBezTo>
                  <a:cubicBezTo>
                    <a:pt x="3394" y="3247"/>
                    <a:pt x="3240" y="2761"/>
                    <a:pt x="2861" y="2304"/>
                  </a:cubicBezTo>
                  <a:lnTo>
                    <a:pt x="2861" y="2304"/>
                  </a:lnTo>
                  <a:lnTo>
                    <a:pt x="2883" y="2329"/>
                  </a:lnTo>
                  <a:cubicBezTo>
                    <a:pt x="2825" y="2104"/>
                    <a:pt x="2740" y="1882"/>
                    <a:pt x="2726" y="1658"/>
                  </a:cubicBezTo>
                  <a:cubicBezTo>
                    <a:pt x="2700" y="1282"/>
                    <a:pt x="2740" y="901"/>
                    <a:pt x="2715" y="526"/>
                  </a:cubicBezTo>
                  <a:cubicBezTo>
                    <a:pt x="2705" y="358"/>
                    <a:pt x="2601" y="197"/>
                    <a:pt x="252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
            <p:cNvSpPr/>
            <p:nvPr/>
          </p:nvSpPr>
          <p:spPr>
            <a:xfrm>
              <a:off x="2650575" y="4737225"/>
              <a:ext cx="201900" cy="248750"/>
            </a:xfrm>
            <a:custGeom>
              <a:rect b="b" l="l" r="r" t="t"/>
              <a:pathLst>
                <a:path extrusionOk="0" h="9950" w="8076">
                  <a:moveTo>
                    <a:pt x="3235" y="1"/>
                  </a:moveTo>
                  <a:cubicBezTo>
                    <a:pt x="3032" y="1"/>
                    <a:pt x="2870" y="101"/>
                    <a:pt x="2715" y="318"/>
                  </a:cubicBezTo>
                  <a:cubicBezTo>
                    <a:pt x="2468" y="661"/>
                    <a:pt x="2279" y="1036"/>
                    <a:pt x="2236" y="1486"/>
                  </a:cubicBezTo>
                  <a:cubicBezTo>
                    <a:pt x="2386" y="1253"/>
                    <a:pt x="2536" y="1018"/>
                    <a:pt x="2690" y="785"/>
                  </a:cubicBezTo>
                  <a:cubicBezTo>
                    <a:pt x="2881" y="495"/>
                    <a:pt x="3053" y="349"/>
                    <a:pt x="3301" y="349"/>
                  </a:cubicBezTo>
                  <a:cubicBezTo>
                    <a:pt x="3397" y="349"/>
                    <a:pt x="3505" y="371"/>
                    <a:pt x="3629" y="414"/>
                  </a:cubicBezTo>
                  <a:cubicBezTo>
                    <a:pt x="3976" y="536"/>
                    <a:pt x="4326" y="718"/>
                    <a:pt x="4590" y="968"/>
                  </a:cubicBezTo>
                  <a:cubicBezTo>
                    <a:pt x="4904" y="1265"/>
                    <a:pt x="5211" y="1535"/>
                    <a:pt x="5583" y="1771"/>
                  </a:cubicBezTo>
                  <a:cubicBezTo>
                    <a:pt x="5904" y="1975"/>
                    <a:pt x="6179" y="2315"/>
                    <a:pt x="6361" y="2657"/>
                  </a:cubicBezTo>
                  <a:cubicBezTo>
                    <a:pt x="6569" y="3043"/>
                    <a:pt x="6775" y="3404"/>
                    <a:pt x="7090" y="3711"/>
                  </a:cubicBezTo>
                  <a:cubicBezTo>
                    <a:pt x="7240" y="3857"/>
                    <a:pt x="7375" y="4036"/>
                    <a:pt x="7482" y="4218"/>
                  </a:cubicBezTo>
                  <a:cubicBezTo>
                    <a:pt x="7850" y="4853"/>
                    <a:pt x="7697" y="5554"/>
                    <a:pt x="7047" y="5872"/>
                  </a:cubicBezTo>
                  <a:cubicBezTo>
                    <a:pt x="6065" y="6350"/>
                    <a:pt x="5254" y="7047"/>
                    <a:pt x="4418" y="7725"/>
                  </a:cubicBezTo>
                  <a:cubicBezTo>
                    <a:pt x="3365" y="8582"/>
                    <a:pt x="2112" y="9089"/>
                    <a:pt x="812" y="9471"/>
                  </a:cubicBezTo>
                  <a:cubicBezTo>
                    <a:pt x="476" y="9567"/>
                    <a:pt x="469" y="9554"/>
                    <a:pt x="1" y="9950"/>
                  </a:cubicBezTo>
                  <a:cubicBezTo>
                    <a:pt x="744" y="9928"/>
                    <a:pt x="1272" y="9739"/>
                    <a:pt x="1776" y="9507"/>
                  </a:cubicBezTo>
                  <a:cubicBezTo>
                    <a:pt x="2483" y="9178"/>
                    <a:pt x="3179" y="8821"/>
                    <a:pt x="3858" y="8435"/>
                  </a:cubicBezTo>
                  <a:cubicBezTo>
                    <a:pt x="4204" y="8239"/>
                    <a:pt x="4533" y="7989"/>
                    <a:pt x="4822" y="7711"/>
                  </a:cubicBezTo>
                  <a:cubicBezTo>
                    <a:pt x="5447" y="7107"/>
                    <a:pt x="6144" y="6610"/>
                    <a:pt x="6907" y="6203"/>
                  </a:cubicBezTo>
                  <a:cubicBezTo>
                    <a:pt x="7143" y="6078"/>
                    <a:pt x="7362" y="5907"/>
                    <a:pt x="7547" y="5718"/>
                  </a:cubicBezTo>
                  <a:cubicBezTo>
                    <a:pt x="7997" y="5264"/>
                    <a:pt x="8076" y="4746"/>
                    <a:pt x="7797" y="4164"/>
                  </a:cubicBezTo>
                  <a:cubicBezTo>
                    <a:pt x="7704" y="3971"/>
                    <a:pt x="7572" y="3800"/>
                    <a:pt x="7451" y="3622"/>
                  </a:cubicBezTo>
                  <a:cubicBezTo>
                    <a:pt x="7182" y="3221"/>
                    <a:pt x="6918" y="2818"/>
                    <a:pt x="6633" y="2429"/>
                  </a:cubicBezTo>
                  <a:cubicBezTo>
                    <a:pt x="6444" y="2168"/>
                    <a:pt x="6269" y="1853"/>
                    <a:pt x="6007" y="1703"/>
                  </a:cubicBezTo>
                  <a:cubicBezTo>
                    <a:pt x="5440" y="1379"/>
                    <a:pt x="4962" y="961"/>
                    <a:pt x="4479" y="533"/>
                  </a:cubicBezTo>
                  <a:cubicBezTo>
                    <a:pt x="4243" y="329"/>
                    <a:pt x="3922" y="215"/>
                    <a:pt x="3625" y="93"/>
                  </a:cubicBezTo>
                  <a:cubicBezTo>
                    <a:pt x="3478" y="32"/>
                    <a:pt x="3350" y="1"/>
                    <a:pt x="323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
            <p:cNvSpPr/>
            <p:nvPr/>
          </p:nvSpPr>
          <p:spPr>
            <a:xfrm>
              <a:off x="2342550" y="5123675"/>
              <a:ext cx="214400" cy="196575"/>
            </a:xfrm>
            <a:custGeom>
              <a:rect b="b" l="l" r="r" t="t"/>
              <a:pathLst>
                <a:path extrusionOk="0" h="7863" w="8576">
                  <a:moveTo>
                    <a:pt x="2461" y="1"/>
                  </a:moveTo>
                  <a:cubicBezTo>
                    <a:pt x="2408" y="1"/>
                    <a:pt x="2361" y="6"/>
                    <a:pt x="2318" y="23"/>
                  </a:cubicBezTo>
                  <a:cubicBezTo>
                    <a:pt x="1354" y="417"/>
                    <a:pt x="651" y="1091"/>
                    <a:pt x="205" y="2031"/>
                  </a:cubicBezTo>
                  <a:cubicBezTo>
                    <a:pt x="1" y="2456"/>
                    <a:pt x="179" y="2820"/>
                    <a:pt x="423" y="3148"/>
                  </a:cubicBezTo>
                  <a:cubicBezTo>
                    <a:pt x="676" y="3495"/>
                    <a:pt x="972" y="3809"/>
                    <a:pt x="1265" y="4127"/>
                  </a:cubicBezTo>
                  <a:cubicBezTo>
                    <a:pt x="1611" y="4502"/>
                    <a:pt x="1979" y="4856"/>
                    <a:pt x="2326" y="5230"/>
                  </a:cubicBezTo>
                  <a:cubicBezTo>
                    <a:pt x="2758" y="5698"/>
                    <a:pt x="3236" y="6063"/>
                    <a:pt x="3894" y="6148"/>
                  </a:cubicBezTo>
                  <a:cubicBezTo>
                    <a:pt x="4479" y="6224"/>
                    <a:pt x="4833" y="6656"/>
                    <a:pt x="5168" y="7066"/>
                  </a:cubicBezTo>
                  <a:cubicBezTo>
                    <a:pt x="5607" y="7606"/>
                    <a:pt x="6172" y="7862"/>
                    <a:pt x="6815" y="7862"/>
                  </a:cubicBezTo>
                  <a:cubicBezTo>
                    <a:pt x="6858" y="7862"/>
                    <a:pt x="6900" y="7861"/>
                    <a:pt x="6943" y="7859"/>
                  </a:cubicBezTo>
                  <a:cubicBezTo>
                    <a:pt x="7901" y="7813"/>
                    <a:pt x="8575" y="7424"/>
                    <a:pt x="8575" y="6277"/>
                  </a:cubicBezTo>
                  <a:cubicBezTo>
                    <a:pt x="8575" y="6213"/>
                    <a:pt x="8526" y="6148"/>
                    <a:pt x="8443" y="5949"/>
                  </a:cubicBezTo>
                  <a:cubicBezTo>
                    <a:pt x="8369" y="6216"/>
                    <a:pt x="8329" y="6356"/>
                    <a:pt x="8293" y="6498"/>
                  </a:cubicBezTo>
                  <a:cubicBezTo>
                    <a:pt x="8141" y="7144"/>
                    <a:pt x="7693" y="7548"/>
                    <a:pt x="7074" y="7548"/>
                  </a:cubicBezTo>
                  <a:cubicBezTo>
                    <a:pt x="7043" y="7548"/>
                    <a:pt x="7011" y="7547"/>
                    <a:pt x="6979" y="7545"/>
                  </a:cubicBezTo>
                  <a:cubicBezTo>
                    <a:pt x="6436" y="7513"/>
                    <a:pt x="5918" y="7370"/>
                    <a:pt x="5547" y="6916"/>
                  </a:cubicBezTo>
                  <a:cubicBezTo>
                    <a:pt x="5040" y="6298"/>
                    <a:pt x="4451" y="5809"/>
                    <a:pt x="3612" y="5709"/>
                  </a:cubicBezTo>
                  <a:cubicBezTo>
                    <a:pt x="3436" y="5688"/>
                    <a:pt x="3226" y="5602"/>
                    <a:pt x="3111" y="5474"/>
                  </a:cubicBezTo>
                  <a:cubicBezTo>
                    <a:pt x="2315" y="4566"/>
                    <a:pt x="1255" y="3910"/>
                    <a:pt x="619" y="2848"/>
                  </a:cubicBezTo>
                  <a:cubicBezTo>
                    <a:pt x="537" y="2713"/>
                    <a:pt x="454" y="2573"/>
                    <a:pt x="358" y="2410"/>
                  </a:cubicBezTo>
                  <a:cubicBezTo>
                    <a:pt x="883" y="1381"/>
                    <a:pt x="1015" y="1253"/>
                    <a:pt x="2804" y="17"/>
                  </a:cubicBezTo>
                  <a:cubicBezTo>
                    <a:pt x="2662" y="17"/>
                    <a:pt x="2552" y="1"/>
                    <a:pt x="24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
            <p:cNvSpPr/>
            <p:nvPr/>
          </p:nvSpPr>
          <p:spPr>
            <a:xfrm>
              <a:off x="2745150" y="4961650"/>
              <a:ext cx="115725" cy="92775"/>
            </a:xfrm>
            <a:custGeom>
              <a:rect b="b" l="l" r="r" t="t"/>
              <a:pathLst>
                <a:path extrusionOk="0" h="3711" w="4629">
                  <a:moveTo>
                    <a:pt x="1014" y="481"/>
                  </a:moveTo>
                  <a:cubicBezTo>
                    <a:pt x="984" y="485"/>
                    <a:pt x="955" y="490"/>
                    <a:pt x="925" y="494"/>
                  </a:cubicBezTo>
                  <a:lnTo>
                    <a:pt x="946" y="516"/>
                  </a:lnTo>
                  <a:cubicBezTo>
                    <a:pt x="969" y="504"/>
                    <a:pt x="991" y="492"/>
                    <a:pt x="1014" y="481"/>
                  </a:cubicBezTo>
                  <a:close/>
                  <a:moveTo>
                    <a:pt x="68" y="3397"/>
                  </a:moveTo>
                  <a:lnTo>
                    <a:pt x="96" y="3422"/>
                  </a:lnTo>
                  <a:cubicBezTo>
                    <a:pt x="94" y="3415"/>
                    <a:pt x="92" y="3408"/>
                    <a:pt x="90" y="3401"/>
                  </a:cubicBezTo>
                  <a:lnTo>
                    <a:pt x="90" y="3401"/>
                  </a:lnTo>
                  <a:cubicBezTo>
                    <a:pt x="83" y="3400"/>
                    <a:pt x="75" y="3398"/>
                    <a:pt x="68" y="3397"/>
                  </a:cubicBezTo>
                  <a:close/>
                  <a:moveTo>
                    <a:pt x="2976" y="0"/>
                  </a:moveTo>
                  <a:cubicBezTo>
                    <a:pt x="2293" y="0"/>
                    <a:pt x="1637" y="163"/>
                    <a:pt x="1014" y="481"/>
                  </a:cubicBezTo>
                  <a:lnTo>
                    <a:pt x="1014" y="481"/>
                  </a:lnTo>
                  <a:cubicBezTo>
                    <a:pt x="1406" y="421"/>
                    <a:pt x="1801" y="358"/>
                    <a:pt x="2193" y="298"/>
                  </a:cubicBezTo>
                  <a:cubicBezTo>
                    <a:pt x="2379" y="269"/>
                    <a:pt x="2560" y="226"/>
                    <a:pt x="2746" y="216"/>
                  </a:cubicBezTo>
                  <a:cubicBezTo>
                    <a:pt x="2841" y="210"/>
                    <a:pt x="2936" y="208"/>
                    <a:pt x="3040" y="208"/>
                  </a:cubicBezTo>
                  <a:cubicBezTo>
                    <a:pt x="3199" y="208"/>
                    <a:pt x="3379" y="212"/>
                    <a:pt x="3610" y="212"/>
                  </a:cubicBezTo>
                  <a:cubicBezTo>
                    <a:pt x="3435" y="416"/>
                    <a:pt x="3368" y="559"/>
                    <a:pt x="3257" y="608"/>
                  </a:cubicBezTo>
                  <a:cubicBezTo>
                    <a:pt x="3039" y="709"/>
                    <a:pt x="2799" y="762"/>
                    <a:pt x="2564" y="819"/>
                  </a:cubicBezTo>
                  <a:cubicBezTo>
                    <a:pt x="2199" y="905"/>
                    <a:pt x="2199" y="898"/>
                    <a:pt x="1846" y="1298"/>
                  </a:cubicBezTo>
                  <a:cubicBezTo>
                    <a:pt x="2075" y="1345"/>
                    <a:pt x="2309" y="1353"/>
                    <a:pt x="2546" y="1353"/>
                  </a:cubicBezTo>
                  <a:cubicBezTo>
                    <a:pt x="2670" y="1353"/>
                    <a:pt x="2795" y="1351"/>
                    <a:pt x="2921" y="1351"/>
                  </a:cubicBezTo>
                  <a:cubicBezTo>
                    <a:pt x="3373" y="1351"/>
                    <a:pt x="3833" y="1380"/>
                    <a:pt x="4289" y="1644"/>
                  </a:cubicBezTo>
                  <a:cubicBezTo>
                    <a:pt x="4139" y="1772"/>
                    <a:pt x="4046" y="1915"/>
                    <a:pt x="3928" y="1944"/>
                  </a:cubicBezTo>
                  <a:cubicBezTo>
                    <a:pt x="3507" y="2037"/>
                    <a:pt x="3081" y="2098"/>
                    <a:pt x="2657" y="2151"/>
                  </a:cubicBezTo>
                  <a:cubicBezTo>
                    <a:pt x="2607" y="2157"/>
                    <a:pt x="2557" y="2159"/>
                    <a:pt x="2506" y="2159"/>
                  </a:cubicBezTo>
                  <a:cubicBezTo>
                    <a:pt x="2404" y="2159"/>
                    <a:pt x="2301" y="2151"/>
                    <a:pt x="2199" y="2151"/>
                  </a:cubicBezTo>
                  <a:cubicBezTo>
                    <a:pt x="2163" y="2151"/>
                    <a:pt x="2128" y="2152"/>
                    <a:pt x="2092" y="2155"/>
                  </a:cubicBezTo>
                  <a:cubicBezTo>
                    <a:pt x="2083" y="2155"/>
                    <a:pt x="2074" y="2156"/>
                    <a:pt x="2065" y="2156"/>
                  </a:cubicBezTo>
                  <a:cubicBezTo>
                    <a:pt x="1971" y="2156"/>
                    <a:pt x="1871" y="2122"/>
                    <a:pt x="1774" y="2122"/>
                  </a:cubicBezTo>
                  <a:cubicBezTo>
                    <a:pt x="1681" y="2122"/>
                    <a:pt x="1590" y="2153"/>
                    <a:pt x="1510" y="2276"/>
                  </a:cubicBezTo>
                  <a:cubicBezTo>
                    <a:pt x="1432" y="2398"/>
                    <a:pt x="1235" y="2444"/>
                    <a:pt x="1029" y="2555"/>
                  </a:cubicBezTo>
                  <a:cubicBezTo>
                    <a:pt x="1857" y="2797"/>
                    <a:pt x="2760" y="2651"/>
                    <a:pt x="3582" y="3308"/>
                  </a:cubicBezTo>
                  <a:cubicBezTo>
                    <a:pt x="3240" y="3412"/>
                    <a:pt x="2930" y="3447"/>
                    <a:pt x="2638" y="3447"/>
                  </a:cubicBezTo>
                  <a:cubicBezTo>
                    <a:pt x="2317" y="3447"/>
                    <a:pt x="2017" y="3405"/>
                    <a:pt x="1718" y="3366"/>
                  </a:cubicBezTo>
                  <a:cubicBezTo>
                    <a:pt x="1164" y="3294"/>
                    <a:pt x="617" y="3173"/>
                    <a:pt x="0" y="3062"/>
                  </a:cubicBezTo>
                  <a:lnTo>
                    <a:pt x="0" y="3062"/>
                  </a:lnTo>
                  <a:cubicBezTo>
                    <a:pt x="43" y="3224"/>
                    <a:pt x="67" y="3315"/>
                    <a:pt x="90" y="3401"/>
                  </a:cubicBezTo>
                  <a:lnTo>
                    <a:pt x="90" y="3401"/>
                  </a:lnTo>
                  <a:cubicBezTo>
                    <a:pt x="718" y="3489"/>
                    <a:pt x="1346" y="3599"/>
                    <a:pt x="1978" y="3666"/>
                  </a:cubicBezTo>
                  <a:cubicBezTo>
                    <a:pt x="2270" y="3695"/>
                    <a:pt x="2565" y="3711"/>
                    <a:pt x="2859" y="3711"/>
                  </a:cubicBezTo>
                  <a:cubicBezTo>
                    <a:pt x="2994" y="3711"/>
                    <a:pt x="3127" y="3708"/>
                    <a:pt x="3261" y="3701"/>
                  </a:cubicBezTo>
                  <a:cubicBezTo>
                    <a:pt x="3493" y="3687"/>
                    <a:pt x="3793" y="3594"/>
                    <a:pt x="3785" y="3308"/>
                  </a:cubicBezTo>
                  <a:cubicBezTo>
                    <a:pt x="3782" y="3140"/>
                    <a:pt x="3589" y="2947"/>
                    <a:pt x="3439" y="2827"/>
                  </a:cubicBezTo>
                  <a:cubicBezTo>
                    <a:pt x="3279" y="2698"/>
                    <a:pt x="3060" y="2641"/>
                    <a:pt x="2781" y="2512"/>
                  </a:cubicBezTo>
                  <a:cubicBezTo>
                    <a:pt x="3171" y="2430"/>
                    <a:pt x="3478" y="2380"/>
                    <a:pt x="3771" y="2294"/>
                  </a:cubicBezTo>
                  <a:cubicBezTo>
                    <a:pt x="3971" y="2233"/>
                    <a:pt x="4179" y="2148"/>
                    <a:pt x="4346" y="2019"/>
                  </a:cubicBezTo>
                  <a:cubicBezTo>
                    <a:pt x="4629" y="1801"/>
                    <a:pt x="4589" y="1441"/>
                    <a:pt x="4243" y="1330"/>
                  </a:cubicBezTo>
                  <a:cubicBezTo>
                    <a:pt x="3843" y="1198"/>
                    <a:pt x="3411" y="1155"/>
                    <a:pt x="2943" y="1065"/>
                  </a:cubicBezTo>
                  <a:cubicBezTo>
                    <a:pt x="3185" y="923"/>
                    <a:pt x="3435" y="798"/>
                    <a:pt x="3653" y="637"/>
                  </a:cubicBezTo>
                  <a:cubicBezTo>
                    <a:pt x="3746" y="569"/>
                    <a:pt x="3846" y="384"/>
                    <a:pt x="3814" y="308"/>
                  </a:cubicBezTo>
                  <a:cubicBezTo>
                    <a:pt x="3760" y="187"/>
                    <a:pt x="3610" y="44"/>
                    <a:pt x="3485" y="30"/>
                  </a:cubicBezTo>
                  <a:cubicBezTo>
                    <a:pt x="3314" y="10"/>
                    <a:pt x="3144" y="0"/>
                    <a:pt x="29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
            <p:cNvSpPr/>
            <p:nvPr/>
          </p:nvSpPr>
          <p:spPr>
            <a:xfrm>
              <a:off x="2615300" y="5031850"/>
              <a:ext cx="148500" cy="259850"/>
            </a:xfrm>
            <a:custGeom>
              <a:rect b="b" l="l" r="r" t="t"/>
              <a:pathLst>
                <a:path extrusionOk="0" h="10394" w="5940">
                  <a:moveTo>
                    <a:pt x="9" y="1"/>
                  </a:moveTo>
                  <a:lnTo>
                    <a:pt x="9" y="1"/>
                  </a:lnTo>
                  <a:cubicBezTo>
                    <a:pt x="1" y="504"/>
                    <a:pt x="276" y="904"/>
                    <a:pt x="480" y="1321"/>
                  </a:cubicBezTo>
                  <a:cubicBezTo>
                    <a:pt x="1697" y="3807"/>
                    <a:pt x="5244" y="9732"/>
                    <a:pt x="5940" y="10393"/>
                  </a:cubicBezTo>
                  <a:cubicBezTo>
                    <a:pt x="5854" y="10128"/>
                    <a:pt x="5833" y="9982"/>
                    <a:pt x="5765" y="9861"/>
                  </a:cubicBezTo>
                  <a:cubicBezTo>
                    <a:pt x="3947" y="6518"/>
                    <a:pt x="1797" y="3368"/>
                    <a:pt x="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9"/>
            <p:cNvSpPr/>
            <p:nvPr/>
          </p:nvSpPr>
          <p:spPr>
            <a:xfrm>
              <a:off x="2387375" y="4886050"/>
              <a:ext cx="163775" cy="71375"/>
            </a:xfrm>
            <a:custGeom>
              <a:rect b="b" l="l" r="r" t="t"/>
              <a:pathLst>
                <a:path extrusionOk="0" h="2855" w="6551">
                  <a:moveTo>
                    <a:pt x="2465" y="0"/>
                  </a:moveTo>
                  <a:cubicBezTo>
                    <a:pt x="2257" y="0"/>
                    <a:pt x="2135" y="129"/>
                    <a:pt x="1851" y="489"/>
                  </a:cubicBezTo>
                  <a:cubicBezTo>
                    <a:pt x="1719" y="329"/>
                    <a:pt x="1593" y="179"/>
                    <a:pt x="1504" y="65"/>
                  </a:cubicBezTo>
                  <a:cubicBezTo>
                    <a:pt x="1372" y="108"/>
                    <a:pt x="1257" y="172"/>
                    <a:pt x="1143" y="176"/>
                  </a:cubicBezTo>
                  <a:cubicBezTo>
                    <a:pt x="936" y="176"/>
                    <a:pt x="727" y="128"/>
                    <a:pt x="523" y="128"/>
                  </a:cubicBezTo>
                  <a:cubicBezTo>
                    <a:pt x="489" y="128"/>
                    <a:pt x="455" y="130"/>
                    <a:pt x="422" y="133"/>
                  </a:cubicBezTo>
                  <a:cubicBezTo>
                    <a:pt x="283" y="143"/>
                    <a:pt x="90" y="247"/>
                    <a:pt x="44" y="357"/>
                  </a:cubicBezTo>
                  <a:cubicBezTo>
                    <a:pt x="1" y="468"/>
                    <a:pt x="72" y="679"/>
                    <a:pt x="165" y="779"/>
                  </a:cubicBezTo>
                  <a:cubicBezTo>
                    <a:pt x="329" y="951"/>
                    <a:pt x="537" y="1094"/>
                    <a:pt x="743" y="1211"/>
                  </a:cubicBezTo>
                  <a:cubicBezTo>
                    <a:pt x="1040" y="1376"/>
                    <a:pt x="1326" y="1593"/>
                    <a:pt x="1836" y="1604"/>
                  </a:cubicBezTo>
                  <a:cubicBezTo>
                    <a:pt x="1283" y="1226"/>
                    <a:pt x="840" y="926"/>
                    <a:pt x="286" y="547"/>
                  </a:cubicBezTo>
                  <a:cubicBezTo>
                    <a:pt x="480" y="478"/>
                    <a:pt x="654" y="449"/>
                    <a:pt x="814" y="449"/>
                  </a:cubicBezTo>
                  <a:cubicBezTo>
                    <a:pt x="1183" y="449"/>
                    <a:pt x="1475" y="601"/>
                    <a:pt x="1761" y="751"/>
                  </a:cubicBezTo>
                  <a:cubicBezTo>
                    <a:pt x="2162" y="954"/>
                    <a:pt x="2543" y="1186"/>
                    <a:pt x="2972" y="1364"/>
                  </a:cubicBezTo>
                  <a:cubicBezTo>
                    <a:pt x="2790" y="997"/>
                    <a:pt x="2376" y="794"/>
                    <a:pt x="2283" y="293"/>
                  </a:cubicBezTo>
                  <a:cubicBezTo>
                    <a:pt x="2354" y="285"/>
                    <a:pt x="2424" y="281"/>
                    <a:pt x="2491" y="281"/>
                  </a:cubicBezTo>
                  <a:cubicBezTo>
                    <a:pt x="3289" y="281"/>
                    <a:pt x="3793" y="821"/>
                    <a:pt x="4382" y="1279"/>
                  </a:cubicBezTo>
                  <a:cubicBezTo>
                    <a:pt x="4304" y="1582"/>
                    <a:pt x="4076" y="1915"/>
                    <a:pt x="4382" y="2218"/>
                  </a:cubicBezTo>
                  <a:cubicBezTo>
                    <a:pt x="4447" y="2282"/>
                    <a:pt x="4514" y="2350"/>
                    <a:pt x="4579" y="2414"/>
                  </a:cubicBezTo>
                  <a:cubicBezTo>
                    <a:pt x="4768" y="2561"/>
                    <a:pt x="4954" y="2708"/>
                    <a:pt x="5140" y="2854"/>
                  </a:cubicBezTo>
                  <a:cubicBezTo>
                    <a:pt x="5168" y="2833"/>
                    <a:pt x="5193" y="2808"/>
                    <a:pt x="5218" y="2786"/>
                  </a:cubicBezTo>
                  <a:cubicBezTo>
                    <a:pt x="4976" y="2482"/>
                    <a:pt x="4729" y="2179"/>
                    <a:pt x="4418" y="1790"/>
                  </a:cubicBezTo>
                  <a:cubicBezTo>
                    <a:pt x="4447" y="1788"/>
                    <a:pt x="4475" y="1788"/>
                    <a:pt x="4503" y="1788"/>
                  </a:cubicBezTo>
                  <a:cubicBezTo>
                    <a:pt x="5367" y="1788"/>
                    <a:pt x="5852" y="2417"/>
                    <a:pt x="6550" y="2594"/>
                  </a:cubicBezTo>
                  <a:cubicBezTo>
                    <a:pt x="6368" y="2422"/>
                    <a:pt x="6186" y="2246"/>
                    <a:pt x="6004" y="2075"/>
                  </a:cubicBezTo>
                  <a:cubicBezTo>
                    <a:pt x="5965" y="2054"/>
                    <a:pt x="5929" y="2029"/>
                    <a:pt x="5897" y="2004"/>
                  </a:cubicBezTo>
                  <a:cubicBezTo>
                    <a:pt x="5708" y="1900"/>
                    <a:pt x="5526" y="1775"/>
                    <a:pt x="5325" y="1697"/>
                  </a:cubicBezTo>
                  <a:cubicBezTo>
                    <a:pt x="4997" y="1568"/>
                    <a:pt x="4736" y="1389"/>
                    <a:pt x="4501" y="1104"/>
                  </a:cubicBezTo>
                  <a:cubicBezTo>
                    <a:pt x="4082" y="593"/>
                    <a:pt x="3519" y="272"/>
                    <a:pt x="2879" y="87"/>
                  </a:cubicBezTo>
                  <a:cubicBezTo>
                    <a:pt x="2698" y="33"/>
                    <a:pt x="2570" y="0"/>
                    <a:pt x="24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9"/>
            <p:cNvSpPr/>
            <p:nvPr/>
          </p:nvSpPr>
          <p:spPr>
            <a:xfrm>
              <a:off x="2363900" y="5003450"/>
              <a:ext cx="113600" cy="76950"/>
            </a:xfrm>
            <a:custGeom>
              <a:rect b="b" l="l" r="r" t="t"/>
              <a:pathLst>
                <a:path extrusionOk="0" h="3078" w="4544">
                  <a:moveTo>
                    <a:pt x="4072" y="1257"/>
                  </a:moveTo>
                  <a:lnTo>
                    <a:pt x="4072" y="1257"/>
                  </a:lnTo>
                  <a:cubicBezTo>
                    <a:pt x="4041" y="1262"/>
                    <a:pt x="4011" y="1266"/>
                    <a:pt x="3981" y="1270"/>
                  </a:cubicBezTo>
                  <a:lnTo>
                    <a:pt x="3981" y="1270"/>
                  </a:lnTo>
                  <a:cubicBezTo>
                    <a:pt x="3998" y="1275"/>
                    <a:pt x="4015" y="1279"/>
                    <a:pt x="4032" y="1283"/>
                  </a:cubicBezTo>
                  <a:lnTo>
                    <a:pt x="4072" y="1257"/>
                  </a:lnTo>
                  <a:close/>
                  <a:moveTo>
                    <a:pt x="3904" y="1"/>
                  </a:moveTo>
                  <a:cubicBezTo>
                    <a:pt x="3847" y="1"/>
                    <a:pt x="3790" y="6"/>
                    <a:pt x="3732" y="15"/>
                  </a:cubicBezTo>
                  <a:cubicBezTo>
                    <a:pt x="2964" y="133"/>
                    <a:pt x="2201" y="279"/>
                    <a:pt x="1443" y="447"/>
                  </a:cubicBezTo>
                  <a:cubicBezTo>
                    <a:pt x="1232" y="497"/>
                    <a:pt x="1047" y="669"/>
                    <a:pt x="833" y="790"/>
                  </a:cubicBezTo>
                  <a:cubicBezTo>
                    <a:pt x="1154" y="1311"/>
                    <a:pt x="1647" y="1247"/>
                    <a:pt x="2132" y="1347"/>
                  </a:cubicBezTo>
                  <a:cubicBezTo>
                    <a:pt x="1865" y="1636"/>
                    <a:pt x="1543" y="1629"/>
                    <a:pt x="1293" y="1765"/>
                  </a:cubicBezTo>
                  <a:cubicBezTo>
                    <a:pt x="965" y="1943"/>
                    <a:pt x="611" y="2090"/>
                    <a:pt x="319" y="2319"/>
                  </a:cubicBezTo>
                  <a:cubicBezTo>
                    <a:pt x="1" y="2569"/>
                    <a:pt x="111" y="2933"/>
                    <a:pt x="500" y="3040"/>
                  </a:cubicBezTo>
                  <a:cubicBezTo>
                    <a:pt x="601" y="3069"/>
                    <a:pt x="711" y="3075"/>
                    <a:pt x="818" y="3075"/>
                  </a:cubicBezTo>
                  <a:cubicBezTo>
                    <a:pt x="866" y="3077"/>
                    <a:pt x="914" y="3078"/>
                    <a:pt x="961" y="3078"/>
                  </a:cubicBezTo>
                  <a:cubicBezTo>
                    <a:pt x="1864" y="3078"/>
                    <a:pt x="2703" y="2817"/>
                    <a:pt x="3508" y="2390"/>
                  </a:cubicBezTo>
                  <a:lnTo>
                    <a:pt x="3508" y="2390"/>
                  </a:lnTo>
                  <a:cubicBezTo>
                    <a:pt x="2703" y="2407"/>
                    <a:pt x="1925" y="2722"/>
                    <a:pt x="1070" y="2722"/>
                  </a:cubicBezTo>
                  <a:cubicBezTo>
                    <a:pt x="885" y="2722"/>
                    <a:pt x="697" y="2707"/>
                    <a:pt x="504" y="2672"/>
                  </a:cubicBezTo>
                  <a:cubicBezTo>
                    <a:pt x="625" y="2518"/>
                    <a:pt x="693" y="2361"/>
                    <a:pt x="808" y="2301"/>
                  </a:cubicBezTo>
                  <a:cubicBezTo>
                    <a:pt x="1813" y="1800"/>
                    <a:pt x="2865" y="1432"/>
                    <a:pt x="3981" y="1270"/>
                  </a:cubicBezTo>
                  <a:lnTo>
                    <a:pt x="3981" y="1270"/>
                  </a:lnTo>
                  <a:cubicBezTo>
                    <a:pt x="3802" y="1222"/>
                    <a:pt x="3623" y="1154"/>
                    <a:pt x="3444" y="1143"/>
                  </a:cubicBezTo>
                  <a:cubicBezTo>
                    <a:pt x="2936" y="1119"/>
                    <a:pt x="2425" y="1133"/>
                    <a:pt x="1922" y="1107"/>
                  </a:cubicBezTo>
                  <a:cubicBezTo>
                    <a:pt x="1650" y="1094"/>
                    <a:pt x="1361" y="1094"/>
                    <a:pt x="1093" y="740"/>
                  </a:cubicBezTo>
                  <a:cubicBezTo>
                    <a:pt x="1500" y="633"/>
                    <a:pt x="1822" y="501"/>
                    <a:pt x="2154" y="465"/>
                  </a:cubicBezTo>
                  <a:cubicBezTo>
                    <a:pt x="2933" y="385"/>
                    <a:pt x="3720" y="345"/>
                    <a:pt x="4503" y="289"/>
                  </a:cubicBezTo>
                  <a:lnTo>
                    <a:pt x="4503" y="289"/>
                  </a:lnTo>
                  <a:cubicBezTo>
                    <a:pt x="4508" y="296"/>
                    <a:pt x="4513" y="304"/>
                    <a:pt x="4518" y="311"/>
                  </a:cubicBezTo>
                  <a:lnTo>
                    <a:pt x="4543" y="286"/>
                  </a:lnTo>
                  <a:lnTo>
                    <a:pt x="4543" y="286"/>
                  </a:lnTo>
                  <a:cubicBezTo>
                    <a:pt x="4530" y="287"/>
                    <a:pt x="4516" y="288"/>
                    <a:pt x="4503" y="289"/>
                  </a:cubicBezTo>
                  <a:lnTo>
                    <a:pt x="4503" y="289"/>
                  </a:lnTo>
                  <a:cubicBezTo>
                    <a:pt x="4348" y="79"/>
                    <a:pt x="4131" y="1"/>
                    <a:pt x="39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
            <p:cNvSpPr/>
            <p:nvPr/>
          </p:nvSpPr>
          <p:spPr>
            <a:xfrm>
              <a:off x="2846100" y="4902925"/>
              <a:ext cx="66200" cy="172975"/>
            </a:xfrm>
            <a:custGeom>
              <a:rect b="b" l="l" r="r" t="t"/>
              <a:pathLst>
                <a:path extrusionOk="0" h="6919" w="2648">
                  <a:moveTo>
                    <a:pt x="1944" y="5476"/>
                  </a:moveTo>
                  <a:lnTo>
                    <a:pt x="1958" y="5493"/>
                  </a:lnTo>
                  <a:cubicBezTo>
                    <a:pt x="1958" y="5491"/>
                    <a:pt x="1958" y="5489"/>
                    <a:pt x="1958" y="5488"/>
                  </a:cubicBezTo>
                  <a:lnTo>
                    <a:pt x="1958" y="5488"/>
                  </a:lnTo>
                  <a:cubicBezTo>
                    <a:pt x="1953" y="5484"/>
                    <a:pt x="1949" y="5480"/>
                    <a:pt x="1944" y="5476"/>
                  </a:cubicBezTo>
                  <a:close/>
                  <a:moveTo>
                    <a:pt x="1115" y="0"/>
                  </a:moveTo>
                  <a:cubicBezTo>
                    <a:pt x="1362" y="615"/>
                    <a:pt x="1568" y="1126"/>
                    <a:pt x="1801" y="1693"/>
                  </a:cubicBezTo>
                  <a:cubicBezTo>
                    <a:pt x="1169" y="1847"/>
                    <a:pt x="551" y="1597"/>
                    <a:pt x="1" y="2051"/>
                  </a:cubicBezTo>
                  <a:lnTo>
                    <a:pt x="1351" y="2051"/>
                  </a:lnTo>
                  <a:cubicBezTo>
                    <a:pt x="1054" y="2272"/>
                    <a:pt x="904" y="2382"/>
                    <a:pt x="751" y="2501"/>
                  </a:cubicBezTo>
                  <a:cubicBezTo>
                    <a:pt x="882" y="2557"/>
                    <a:pt x="964" y="2592"/>
                    <a:pt x="1051" y="2592"/>
                  </a:cubicBezTo>
                  <a:cubicBezTo>
                    <a:pt x="1196" y="2592"/>
                    <a:pt x="1355" y="2494"/>
                    <a:pt x="1779" y="2232"/>
                  </a:cubicBezTo>
                  <a:cubicBezTo>
                    <a:pt x="1911" y="2511"/>
                    <a:pt x="2040" y="2783"/>
                    <a:pt x="2193" y="3101"/>
                  </a:cubicBezTo>
                  <a:cubicBezTo>
                    <a:pt x="1779" y="3061"/>
                    <a:pt x="1448" y="3033"/>
                    <a:pt x="1112" y="3000"/>
                  </a:cubicBezTo>
                  <a:cubicBezTo>
                    <a:pt x="1105" y="3036"/>
                    <a:pt x="1097" y="3071"/>
                    <a:pt x="1090" y="3107"/>
                  </a:cubicBezTo>
                  <a:cubicBezTo>
                    <a:pt x="1362" y="3218"/>
                    <a:pt x="1636" y="3329"/>
                    <a:pt x="1893" y="3432"/>
                  </a:cubicBezTo>
                  <a:cubicBezTo>
                    <a:pt x="1936" y="3890"/>
                    <a:pt x="1512" y="3882"/>
                    <a:pt x="1354" y="4111"/>
                  </a:cubicBezTo>
                  <a:cubicBezTo>
                    <a:pt x="1439" y="4167"/>
                    <a:pt x="1517" y="4189"/>
                    <a:pt x="1592" y="4189"/>
                  </a:cubicBezTo>
                  <a:cubicBezTo>
                    <a:pt x="1803" y="4189"/>
                    <a:pt x="1986" y="4011"/>
                    <a:pt x="2215" y="3911"/>
                  </a:cubicBezTo>
                  <a:lnTo>
                    <a:pt x="2215" y="3911"/>
                  </a:lnTo>
                  <a:cubicBezTo>
                    <a:pt x="2240" y="4271"/>
                    <a:pt x="2390" y="4571"/>
                    <a:pt x="1997" y="4840"/>
                  </a:cubicBezTo>
                  <a:cubicBezTo>
                    <a:pt x="1887" y="4914"/>
                    <a:pt x="1964" y="5263"/>
                    <a:pt x="1958" y="5488"/>
                  </a:cubicBezTo>
                  <a:lnTo>
                    <a:pt x="1958" y="5488"/>
                  </a:lnTo>
                  <a:cubicBezTo>
                    <a:pt x="2426" y="5909"/>
                    <a:pt x="2282" y="6363"/>
                    <a:pt x="1847" y="6918"/>
                  </a:cubicBezTo>
                  <a:cubicBezTo>
                    <a:pt x="2498" y="6543"/>
                    <a:pt x="2615" y="6382"/>
                    <a:pt x="2493" y="5929"/>
                  </a:cubicBezTo>
                  <a:cubicBezTo>
                    <a:pt x="2361" y="5440"/>
                    <a:pt x="2383" y="4975"/>
                    <a:pt x="2504" y="4493"/>
                  </a:cubicBezTo>
                  <a:cubicBezTo>
                    <a:pt x="2648" y="3925"/>
                    <a:pt x="2468" y="3371"/>
                    <a:pt x="2333" y="2825"/>
                  </a:cubicBezTo>
                  <a:cubicBezTo>
                    <a:pt x="2193" y="2283"/>
                    <a:pt x="2065" y="1733"/>
                    <a:pt x="1898" y="1200"/>
                  </a:cubicBezTo>
                  <a:cubicBezTo>
                    <a:pt x="1794" y="869"/>
                    <a:pt x="1636" y="554"/>
                    <a:pt x="1479" y="247"/>
                  </a:cubicBezTo>
                  <a:cubicBezTo>
                    <a:pt x="1433" y="157"/>
                    <a:pt x="1293" y="114"/>
                    <a:pt x="11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
            <p:cNvSpPr/>
            <p:nvPr/>
          </p:nvSpPr>
          <p:spPr>
            <a:xfrm>
              <a:off x="2664500" y="4848825"/>
              <a:ext cx="76375" cy="101250"/>
            </a:xfrm>
            <a:custGeom>
              <a:rect b="b" l="l" r="r" t="t"/>
              <a:pathLst>
                <a:path extrusionOk="0" h="4050" w="3055">
                  <a:moveTo>
                    <a:pt x="448" y="641"/>
                  </a:moveTo>
                  <a:lnTo>
                    <a:pt x="448" y="641"/>
                  </a:lnTo>
                  <a:cubicBezTo>
                    <a:pt x="442" y="643"/>
                    <a:pt x="436" y="645"/>
                    <a:pt x="429" y="646"/>
                  </a:cubicBezTo>
                  <a:lnTo>
                    <a:pt x="444" y="658"/>
                  </a:lnTo>
                  <a:cubicBezTo>
                    <a:pt x="445" y="652"/>
                    <a:pt x="447" y="646"/>
                    <a:pt x="448" y="641"/>
                  </a:cubicBezTo>
                  <a:close/>
                  <a:moveTo>
                    <a:pt x="333" y="2168"/>
                  </a:moveTo>
                  <a:lnTo>
                    <a:pt x="333" y="2168"/>
                  </a:lnTo>
                  <a:cubicBezTo>
                    <a:pt x="314" y="2184"/>
                    <a:pt x="295" y="2199"/>
                    <a:pt x="276" y="2214"/>
                  </a:cubicBezTo>
                  <a:cubicBezTo>
                    <a:pt x="297" y="2199"/>
                    <a:pt x="316" y="2184"/>
                    <a:pt x="333" y="2168"/>
                  </a:cubicBezTo>
                  <a:close/>
                  <a:moveTo>
                    <a:pt x="1251" y="0"/>
                  </a:moveTo>
                  <a:cubicBezTo>
                    <a:pt x="773" y="70"/>
                    <a:pt x="537" y="273"/>
                    <a:pt x="448" y="641"/>
                  </a:cubicBezTo>
                  <a:lnTo>
                    <a:pt x="448" y="641"/>
                  </a:lnTo>
                  <a:cubicBezTo>
                    <a:pt x="581" y="600"/>
                    <a:pt x="715" y="561"/>
                    <a:pt x="944" y="493"/>
                  </a:cubicBezTo>
                  <a:lnTo>
                    <a:pt x="944" y="493"/>
                  </a:lnTo>
                  <a:cubicBezTo>
                    <a:pt x="744" y="829"/>
                    <a:pt x="530" y="1078"/>
                    <a:pt x="444" y="1365"/>
                  </a:cubicBezTo>
                  <a:cubicBezTo>
                    <a:pt x="370" y="1607"/>
                    <a:pt x="613" y="1913"/>
                    <a:pt x="333" y="2168"/>
                  </a:cubicBezTo>
                  <a:lnTo>
                    <a:pt x="333" y="2168"/>
                  </a:lnTo>
                  <a:cubicBezTo>
                    <a:pt x="1134" y="1512"/>
                    <a:pt x="1691" y="623"/>
                    <a:pt x="2772" y="190"/>
                  </a:cubicBezTo>
                  <a:lnTo>
                    <a:pt x="2772" y="190"/>
                  </a:lnTo>
                  <a:cubicBezTo>
                    <a:pt x="2697" y="418"/>
                    <a:pt x="2683" y="575"/>
                    <a:pt x="2600" y="679"/>
                  </a:cubicBezTo>
                  <a:cubicBezTo>
                    <a:pt x="2279" y="1111"/>
                    <a:pt x="1929" y="1518"/>
                    <a:pt x="1608" y="1947"/>
                  </a:cubicBezTo>
                  <a:cubicBezTo>
                    <a:pt x="1344" y="2296"/>
                    <a:pt x="873" y="2497"/>
                    <a:pt x="858" y="3033"/>
                  </a:cubicBezTo>
                  <a:cubicBezTo>
                    <a:pt x="855" y="3118"/>
                    <a:pt x="658" y="3193"/>
                    <a:pt x="555" y="3279"/>
                  </a:cubicBezTo>
                  <a:cubicBezTo>
                    <a:pt x="358" y="3443"/>
                    <a:pt x="165" y="3611"/>
                    <a:pt x="1" y="3836"/>
                  </a:cubicBezTo>
                  <a:cubicBezTo>
                    <a:pt x="651" y="3664"/>
                    <a:pt x="1087" y="3007"/>
                    <a:pt x="1851" y="3007"/>
                  </a:cubicBezTo>
                  <a:cubicBezTo>
                    <a:pt x="1792" y="3547"/>
                    <a:pt x="1308" y="3688"/>
                    <a:pt x="1098" y="4031"/>
                  </a:cubicBezTo>
                  <a:lnTo>
                    <a:pt x="1098" y="4031"/>
                  </a:lnTo>
                  <a:cubicBezTo>
                    <a:pt x="1550" y="4010"/>
                    <a:pt x="1769" y="3661"/>
                    <a:pt x="1987" y="3343"/>
                  </a:cubicBezTo>
                  <a:cubicBezTo>
                    <a:pt x="2190" y="3036"/>
                    <a:pt x="2054" y="2825"/>
                    <a:pt x="1654" y="2757"/>
                  </a:cubicBezTo>
                  <a:cubicBezTo>
                    <a:pt x="1562" y="2739"/>
                    <a:pt x="1465" y="2736"/>
                    <a:pt x="1358" y="2728"/>
                  </a:cubicBezTo>
                  <a:cubicBezTo>
                    <a:pt x="1926" y="1929"/>
                    <a:pt x="2472" y="1168"/>
                    <a:pt x="3004" y="400"/>
                  </a:cubicBezTo>
                  <a:cubicBezTo>
                    <a:pt x="3055" y="328"/>
                    <a:pt x="3022" y="196"/>
                    <a:pt x="3033" y="54"/>
                  </a:cubicBezTo>
                  <a:cubicBezTo>
                    <a:pt x="2937" y="33"/>
                    <a:pt x="2847" y="23"/>
                    <a:pt x="2762" y="23"/>
                  </a:cubicBezTo>
                  <a:cubicBezTo>
                    <a:pt x="2060" y="23"/>
                    <a:pt x="1705" y="696"/>
                    <a:pt x="1143" y="958"/>
                  </a:cubicBezTo>
                  <a:cubicBezTo>
                    <a:pt x="1176" y="646"/>
                    <a:pt x="1212" y="350"/>
                    <a:pt x="1251" y="0"/>
                  </a:cubicBezTo>
                  <a:close/>
                  <a:moveTo>
                    <a:pt x="1098" y="4031"/>
                  </a:moveTo>
                  <a:cubicBezTo>
                    <a:pt x="1088" y="4032"/>
                    <a:pt x="1079" y="4032"/>
                    <a:pt x="1069" y="4032"/>
                  </a:cubicBezTo>
                  <a:lnTo>
                    <a:pt x="1087" y="4050"/>
                  </a:lnTo>
                  <a:cubicBezTo>
                    <a:pt x="1090" y="4044"/>
                    <a:pt x="1094" y="4037"/>
                    <a:pt x="1098" y="403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9"/>
            <p:cNvSpPr/>
            <p:nvPr/>
          </p:nvSpPr>
          <p:spPr>
            <a:xfrm>
              <a:off x="2691300" y="5035775"/>
              <a:ext cx="198675" cy="72525"/>
            </a:xfrm>
            <a:custGeom>
              <a:rect b="b" l="l" r="r" t="t"/>
              <a:pathLst>
                <a:path extrusionOk="0" h="2901" w="7947">
                  <a:moveTo>
                    <a:pt x="0" y="0"/>
                  </a:moveTo>
                  <a:lnTo>
                    <a:pt x="0" y="0"/>
                  </a:lnTo>
                  <a:cubicBezTo>
                    <a:pt x="350" y="322"/>
                    <a:pt x="1161" y="762"/>
                    <a:pt x="1732" y="925"/>
                  </a:cubicBezTo>
                  <a:cubicBezTo>
                    <a:pt x="2764" y="1225"/>
                    <a:pt x="3804" y="1507"/>
                    <a:pt x="4839" y="1804"/>
                  </a:cubicBezTo>
                  <a:cubicBezTo>
                    <a:pt x="5382" y="1962"/>
                    <a:pt x="5932" y="2100"/>
                    <a:pt x="6461" y="2300"/>
                  </a:cubicBezTo>
                  <a:cubicBezTo>
                    <a:pt x="6946" y="2483"/>
                    <a:pt x="7411" y="2740"/>
                    <a:pt x="7946" y="2900"/>
                  </a:cubicBezTo>
                  <a:cubicBezTo>
                    <a:pt x="7857" y="2801"/>
                    <a:pt x="7782" y="2672"/>
                    <a:pt x="7671" y="2604"/>
                  </a:cubicBezTo>
                  <a:cubicBezTo>
                    <a:pt x="6643" y="1997"/>
                    <a:pt x="5493" y="1690"/>
                    <a:pt x="4383" y="1286"/>
                  </a:cubicBezTo>
                  <a:cubicBezTo>
                    <a:pt x="3654" y="1022"/>
                    <a:pt x="2939" y="719"/>
                    <a:pt x="2222" y="432"/>
                  </a:cubicBezTo>
                  <a:lnTo>
                    <a:pt x="2222" y="432"/>
                  </a:lnTo>
                  <a:lnTo>
                    <a:pt x="2250" y="457"/>
                  </a:lnTo>
                  <a:cubicBezTo>
                    <a:pt x="1515" y="307"/>
                    <a:pt x="783" y="15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
            <p:cNvSpPr/>
            <p:nvPr/>
          </p:nvSpPr>
          <p:spPr>
            <a:xfrm>
              <a:off x="2485225" y="4717025"/>
              <a:ext cx="56375" cy="141550"/>
            </a:xfrm>
            <a:custGeom>
              <a:rect b="b" l="l" r="r" t="t"/>
              <a:pathLst>
                <a:path extrusionOk="0" h="5662" w="2255">
                  <a:moveTo>
                    <a:pt x="33" y="1"/>
                  </a:moveTo>
                  <a:cubicBezTo>
                    <a:pt x="33" y="83"/>
                    <a:pt x="0" y="184"/>
                    <a:pt x="40" y="233"/>
                  </a:cubicBezTo>
                  <a:cubicBezTo>
                    <a:pt x="511" y="919"/>
                    <a:pt x="465" y="1751"/>
                    <a:pt x="683" y="2508"/>
                  </a:cubicBezTo>
                  <a:cubicBezTo>
                    <a:pt x="729" y="2669"/>
                    <a:pt x="686" y="2869"/>
                    <a:pt x="643" y="3037"/>
                  </a:cubicBezTo>
                  <a:cubicBezTo>
                    <a:pt x="633" y="3083"/>
                    <a:pt x="465" y="3087"/>
                    <a:pt x="358" y="3111"/>
                  </a:cubicBezTo>
                  <a:cubicBezTo>
                    <a:pt x="612" y="3826"/>
                    <a:pt x="876" y="4562"/>
                    <a:pt x="1136" y="5297"/>
                  </a:cubicBezTo>
                  <a:cubicBezTo>
                    <a:pt x="1187" y="5394"/>
                    <a:pt x="1236" y="5486"/>
                    <a:pt x="1283" y="5583"/>
                  </a:cubicBezTo>
                  <a:cubicBezTo>
                    <a:pt x="1551" y="5455"/>
                    <a:pt x="1386" y="5276"/>
                    <a:pt x="1337" y="5108"/>
                  </a:cubicBezTo>
                  <a:cubicBezTo>
                    <a:pt x="1179" y="4568"/>
                    <a:pt x="1019" y="4029"/>
                    <a:pt x="872" y="3483"/>
                  </a:cubicBezTo>
                  <a:cubicBezTo>
                    <a:pt x="851" y="3401"/>
                    <a:pt x="890" y="3301"/>
                    <a:pt x="922" y="3040"/>
                  </a:cubicBezTo>
                  <a:cubicBezTo>
                    <a:pt x="1594" y="3912"/>
                    <a:pt x="1843" y="4812"/>
                    <a:pt x="2222" y="5661"/>
                  </a:cubicBezTo>
                  <a:cubicBezTo>
                    <a:pt x="2222" y="5536"/>
                    <a:pt x="2255" y="5404"/>
                    <a:pt x="2219" y="5290"/>
                  </a:cubicBezTo>
                  <a:cubicBezTo>
                    <a:pt x="1980" y="4490"/>
                    <a:pt x="1668" y="3719"/>
                    <a:pt x="1194" y="3022"/>
                  </a:cubicBezTo>
                  <a:cubicBezTo>
                    <a:pt x="729" y="2348"/>
                    <a:pt x="633" y="1587"/>
                    <a:pt x="704" y="790"/>
                  </a:cubicBezTo>
                  <a:cubicBezTo>
                    <a:pt x="712" y="726"/>
                    <a:pt x="793" y="665"/>
                    <a:pt x="865" y="569"/>
                  </a:cubicBezTo>
                  <a:cubicBezTo>
                    <a:pt x="1490" y="1276"/>
                    <a:pt x="1554" y="2190"/>
                    <a:pt x="1869" y="3115"/>
                  </a:cubicBezTo>
                  <a:cubicBezTo>
                    <a:pt x="2036" y="2737"/>
                    <a:pt x="1965" y="2462"/>
                    <a:pt x="1919" y="2190"/>
                  </a:cubicBezTo>
                  <a:lnTo>
                    <a:pt x="1919" y="2190"/>
                  </a:lnTo>
                  <a:lnTo>
                    <a:pt x="1940" y="2219"/>
                  </a:lnTo>
                  <a:cubicBezTo>
                    <a:pt x="1783" y="1855"/>
                    <a:pt x="1629" y="1491"/>
                    <a:pt x="1469" y="1126"/>
                  </a:cubicBezTo>
                  <a:cubicBezTo>
                    <a:pt x="1383" y="929"/>
                    <a:pt x="1301" y="730"/>
                    <a:pt x="1187" y="551"/>
                  </a:cubicBezTo>
                  <a:cubicBezTo>
                    <a:pt x="1067" y="359"/>
                    <a:pt x="994" y="267"/>
                    <a:pt x="883" y="267"/>
                  </a:cubicBezTo>
                  <a:cubicBezTo>
                    <a:pt x="782" y="267"/>
                    <a:pt x="650" y="343"/>
                    <a:pt x="422" y="487"/>
                  </a:cubicBezTo>
                  <a:cubicBezTo>
                    <a:pt x="322" y="337"/>
                    <a:pt x="219" y="187"/>
                    <a:pt x="112" y="37"/>
                  </a:cubicBezTo>
                  <a:cubicBezTo>
                    <a:pt x="101" y="19"/>
                    <a:pt x="69" y="16"/>
                    <a:pt x="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9"/>
            <p:cNvSpPr/>
            <p:nvPr/>
          </p:nvSpPr>
          <p:spPr>
            <a:xfrm>
              <a:off x="2710400" y="5164950"/>
              <a:ext cx="111175" cy="110400"/>
            </a:xfrm>
            <a:custGeom>
              <a:rect b="b" l="l" r="r" t="t"/>
              <a:pathLst>
                <a:path extrusionOk="0" h="4416" w="4447">
                  <a:moveTo>
                    <a:pt x="1" y="1"/>
                  </a:moveTo>
                  <a:lnTo>
                    <a:pt x="1" y="1"/>
                  </a:lnTo>
                  <a:cubicBezTo>
                    <a:pt x="29" y="69"/>
                    <a:pt x="62" y="208"/>
                    <a:pt x="133" y="316"/>
                  </a:cubicBezTo>
                  <a:cubicBezTo>
                    <a:pt x="940" y="1504"/>
                    <a:pt x="2054" y="2348"/>
                    <a:pt x="3279" y="3047"/>
                  </a:cubicBezTo>
                  <a:cubicBezTo>
                    <a:pt x="3675" y="3276"/>
                    <a:pt x="3957" y="3548"/>
                    <a:pt x="4129" y="4062"/>
                  </a:cubicBezTo>
                  <a:cubicBezTo>
                    <a:pt x="3850" y="4019"/>
                    <a:pt x="3632" y="3983"/>
                    <a:pt x="3404" y="3947"/>
                  </a:cubicBezTo>
                  <a:lnTo>
                    <a:pt x="3404" y="3947"/>
                  </a:lnTo>
                  <a:cubicBezTo>
                    <a:pt x="3411" y="3986"/>
                    <a:pt x="3408" y="4047"/>
                    <a:pt x="3426" y="4054"/>
                  </a:cubicBezTo>
                  <a:cubicBezTo>
                    <a:pt x="3692" y="4172"/>
                    <a:pt x="3963" y="4282"/>
                    <a:pt x="4230" y="4393"/>
                  </a:cubicBezTo>
                  <a:lnTo>
                    <a:pt x="4230" y="4393"/>
                  </a:lnTo>
                  <a:cubicBezTo>
                    <a:pt x="4447" y="4167"/>
                    <a:pt x="4398" y="3926"/>
                    <a:pt x="4229" y="3694"/>
                  </a:cubicBezTo>
                  <a:cubicBezTo>
                    <a:pt x="4039" y="3433"/>
                    <a:pt x="3858" y="3194"/>
                    <a:pt x="3943" y="2823"/>
                  </a:cubicBezTo>
                  <a:cubicBezTo>
                    <a:pt x="3979" y="2669"/>
                    <a:pt x="3861" y="2458"/>
                    <a:pt x="3764" y="2301"/>
                  </a:cubicBezTo>
                  <a:cubicBezTo>
                    <a:pt x="3418" y="1719"/>
                    <a:pt x="2954" y="1247"/>
                    <a:pt x="2347" y="912"/>
                  </a:cubicBezTo>
                  <a:lnTo>
                    <a:pt x="2347" y="912"/>
                  </a:lnTo>
                  <a:cubicBezTo>
                    <a:pt x="2465" y="1269"/>
                    <a:pt x="2783" y="1476"/>
                    <a:pt x="2990" y="1761"/>
                  </a:cubicBezTo>
                  <a:cubicBezTo>
                    <a:pt x="3212" y="2061"/>
                    <a:pt x="3411" y="2373"/>
                    <a:pt x="3729" y="2837"/>
                  </a:cubicBezTo>
                  <a:cubicBezTo>
                    <a:pt x="2783" y="2537"/>
                    <a:pt x="2226" y="1994"/>
                    <a:pt x="1643" y="1512"/>
                  </a:cubicBezTo>
                  <a:cubicBezTo>
                    <a:pt x="1064" y="1029"/>
                    <a:pt x="533" y="494"/>
                    <a:pt x="1" y="1"/>
                  </a:cubicBezTo>
                  <a:close/>
                  <a:moveTo>
                    <a:pt x="4230" y="4393"/>
                  </a:moveTo>
                  <a:cubicBezTo>
                    <a:pt x="4223" y="4400"/>
                    <a:pt x="4215" y="4408"/>
                    <a:pt x="4207" y="4415"/>
                  </a:cubicBezTo>
                  <a:lnTo>
                    <a:pt x="4232" y="4394"/>
                  </a:lnTo>
                  <a:cubicBezTo>
                    <a:pt x="4232" y="4393"/>
                    <a:pt x="4231" y="4393"/>
                    <a:pt x="4230" y="439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9"/>
            <p:cNvSpPr/>
            <p:nvPr/>
          </p:nvSpPr>
          <p:spPr>
            <a:xfrm>
              <a:off x="2624250" y="5147475"/>
              <a:ext cx="39050" cy="147525"/>
            </a:xfrm>
            <a:custGeom>
              <a:rect b="b" l="l" r="r" t="t"/>
              <a:pathLst>
                <a:path extrusionOk="0" h="5901" w="1562">
                  <a:moveTo>
                    <a:pt x="139" y="1"/>
                  </a:moveTo>
                  <a:cubicBezTo>
                    <a:pt x="93" y="14"/>
                    <a:pt x="47" y="32"/>
                    <a:pt x="0" y="47"/>
                  </a:cubicBezTo>
                  <a:cubicBezTo>
                    <a:pt x="108" y="1029"/>
                    <a:pt x="211" y="2015"/>
                    <a:pt x="322" y="2996"/>
                  </a:cubicBezTo>
                  <a:cubicBezTo>
                    <a:pt x="429" y="3939"/>
                    <a:pt x="611" y="4878"/>
                    <a:pt x="233" y="5900"/>
                  </a:cubicBezTo>
                  <a:cubicBezTo>
                    <a:pt x="757" y="5529"/>
                    <a:pt x="689" y="5028"/>
                    <a:pt x="686" y="4586"/>
                  </a:cubicBezTo>
                  <a:cubicBezTo>
                    <a:pt x="686" y="4136"/>
                    <a:pt x="607" y="3682"/>
                    <a:pt x="554" y="3161"/>
                  </a:cubicBezTo>
                  <a:lnTo>
                    <a:pt x="554" y="3161"/>
                  </a:lnTo>
                  <a:cubicBezTo>
                    <a:pt x="800" y="3296"/>
                    <a:pt x="983" y="3400"/>
                    <a:pt x="1168" y="3504"/>
                  </a:cubicBezTo>
                  <a:cubicBezTo>
                    <a:pt x="1561" y="2747"/>
                    <a:pt x="1397" y="1314"/>
                    <a:pt x="765" y="229"/>
                  </a:cubicBezTo>
                  <a:lnTo>
                    <a:pt x="765" y="229"/>
                  </a:lnTo>
                  <a:cubicBezTo>
                    <a:pt x="922" y="1218"/>
                    <a:pt x="1225" y="2068"/>
                    <a:pt x="1068" y="2964"/>
                  </a:cubicBezTo>
                  <a:cubicBezTo>
                    <a:pt x="736" y="2722"/>
                    <a:pt x="629" y="2486"/>
                    <a:pt x="439" y="1550"/>
                  </a:cubicBezTo>
                  <a:cubicBezTo>
                    <a:pt x="332" y="1036"/>
                    <a:pt x="240" y="518"/>
                    <a:pt x="13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9"/>
            <p:cNvSpPr/>
            <p:nvPr/>
          </p:nvSpPr>
          <p:spPr>
            <a:xfrm>
              <a:off x="2600050" y="5037300"/>
              <a:ext cx="78500" cy="160825"/>
            </a:xfrm>
            <a:custGeom>
              <a:rect b="b" l="l" r="r" t="t"/>
              <a:pathLst>
                <a:path extrusionOk="0" h="6433" w="3140">
                  <a:moveTo>
                    <a:pt x="1" y="0"/>
                  </a:moveTo>
                  <a:lnTo>
                    <a:pt x="1" y="0"/>
                  </a:lnTo>
                  <a:cubicBezTo>
                    <a:pt x="22" y="239"/>
                    <a:pt x="1" y="396"/>
                    <a:pt x="47" y="529"/>
                  </a:cubicBezTo>
                  <a:cubicBezTo>
                    <a:pt x="229" y="1004"/>
                    <a:pt x="400" y="1489"/>
                    <a:pt x="636" y="1939"/>
                  </a:cubicBezTo>
                  <a:cubicBezTo>
                    <a:pt x="1361" y="3318"/>
                    <a:pt x="2107" y="4682"/>
                    <a:pt x="2854" y="6050"/>
                  </a:cubicBezTo>
                  <a:cubicBezTo>
                    <a:pt x="2911" y="6157"/>
                    <a:pt x="3001" y="6250"/>
                    <a:pt x="3139" y="6432"/>
                  </a:cubicBezTo>
                  <a:cubicBezTo>
                    <a:pt x="3121" y="6250"/>
                    <a:pt x="3133" y="6171"/>
                    <a:pt x="3104" y="6107"/>
                  </a:cubicBezTo>
                  <a:cubicBezTo>
                    <a:pt x="2168" y="4118"/>
                    <a:pt x="1226" y="2128"/>
                    <a:pt x="279" y="143"/>
                  </a:cubicBezTo>
                  <a:cubicBezTo>
                    <a:pt x="261" y="107"/>
                    <a:pt x="190" y="9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9"/>
            <p:cNvSpPr/>
            <p:nvPr/>
          </p:nvSpPr>
          <p:spPr>
            <a:xfrm>
              <a:off x="2560125" y="5072475"/>
              <a:ext cx="30650" cy="184200"/>
            </a:xfrm>
            <a:custGeom>
              <a:rect b="b" l="l" r="r" t="t"/>
              <a:pathLst>
                <a:path extrusionOk="0" h="7368" w="1226">
                  <a:moveTo>
                    <a:pt x="451" y="4257"/>
                  </a:moveTo>
                  <a:cubicBezTo>
                    <a:pt x="469" y="4268"/>
                    <a:pt x="508" y="4278"/>
                    <a:pt x="512" y="4293"/>
                  </a:cubicBezTo>
                  <a:cubicBezTo>
                    <a:pt x="515" y="4393"/>
                    <a:pt x="512" y="4493"/>
                    <a:pt x="508" y="4593"/>
                  </a:cubicBezTo>
                  <a:cubicBezTo>
                    <a:pt x="508" y="4603"/>
                    <a:pt x="483" y="4614"/>
                    <a:pt x="465" y="4621"/>
                  </a:cubicBezTo>
                  <a:cubicBezTo>
                    <a:pt x="451" y="4578"/>
                    <a:pt x="419" y="4532"/>
                    <a:pt x="419" y="4486"/>
                  </a:cubicBezTo>
                  <a:cubicBezTo>
                    <a:pt x="419" y="4410"/>
                    <a:pt x="441" y="4336"/>
                    <a:pt x="451" y="4257"/>
                  </a:cubicBezTo>
                  <a:close/>
                  <a:moveTo>
                    <a:pt x="1072" y="1"/>
                  </a:moveTo>
                  <a:cubicBezTo>
                    <a:pt x="944" y="875"/>
                    <a:pt x="823" y="1750"/>
                    <a:pt x="683" y="2622"/>
                  </a:cubicBezTo>
                  <a:cubicBezTo>
                    <a:pt x="633" y="2936"/>
                    <a:pt x="566" y="3225"/>
                    <a:pt x="376" y="3515"/>
                  </a:cubicBezTo>
                  <a:cubicBezTo>
                    <a:pt x="183" y="3807"/>
                    <a:pt x="151" y="4225"/>
                    <a:pt x="111" y="4593"/>
                  </a:cubicBezTo>
                  <a:cubicBezTo>
                    <a:pt x="51" y="5203"/>
                    <a:pt x="37" y="5818"/>
                    <a:pt x="1" y="6450"/>
                  </a:cubicBezTo>
                  <a:cubicBezTo>
                    <a:pt x="398" y="6103"/>
                    <a:pt x="144" y="5593"/>
                    <a:pt x="419" y="5211"/>
                  </a:cubicBezTo>
                  <a:lnTo>
                    <a:pt x="419" y="5211"/>
                  </a:lnTo>
                  <a:cubicBezTo>
                    <a:pt x="383" y="5932"/>
                    <a:pt x="347" y="6650"/>
                    <a:pt x="309" y="7368"/>
                  </a:cubicBezTo>
                  <a:cubicBezTo>
                    <a:pt x="676" y="6172"/>
                    <a:pt x="665" y="4921"/>
                    <a:pt x="837" y="3700"/>
                  </a:cubicBezTo>
                  <a:cubicBezTo>
                    <a:pt x="1008" y="2479"/>
                    <a:pt x="1101" y="1243"/>
                    <a:pt x="1226" y="14"/>
                  </a:cubicBezTo>
                  <a:cubicBezTo>
                    <a:pt x="1176" y="11"/>
                    <a:pt x="1126" y="8"/>
                    <a:pt x="10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9"/>
            <p:cNvSpPr/>
            <p:nvPr/>
          </p:nvSpPr>
          <p:spPr>
            <a:xfrm>
              <a:off x="2682475" y="4992475"/>
              <a:ext cx="89375" cy="39250"/>
            </a:xfrm>
            <a:custGeom>
              <a:rect b="b" l="l" r="r" t="t"/>
              <a:pathLst>
                <a:path extrusionOk="0" h="1570" w="3575">
                  <a:moveTo>
                    <a:pt x="3553" y="0"/>
                  </a:moveTo>
                  <a:cubicBezTo>
                    <a:pt x="3057" y="83"/>
                    <a:pt x="2564" y="226"/>
                    <a:pt x="2067" y="226"/>
                  </a:cubicBezTo>
                  <a:cubicBezTo>
                    <a:pt x="1751" y="226"/>
                    <a:pt x="1564" y="550"/>
                    <a:pt x="1251" y="550"/>
                  </a:cubicBezTo>
                  <a:cubicBezTo>
                    <a:pt x="1189" y="550"/>
                    <a:pt x="1123" y="537"/>
                    <a:pt x="1050" y="508"/>
                  </a:cubicBezTo>
                  <a:cubicBezTo>
                    <a:pt x="917" y="454"/>
                    <a:pt x="771" y="436"/>
                    <a:pt x="619" y="436"/>
                  </a:cubicBezTo>
                  <a:cubicBezTo>
                    <a:pt x="417" y="436"/>
                    <a:pt x="205" y="467"/>
                    <a:pt x="0" y="490"/>
                  </a:cubicBezTo>
                  <a:cubicBezTo>
                    <a:pt x="778" y="861"/>
                    <a:pt x="1725" y="629"/>
                    <a:pt x="2589" y="1186"/>
                  </a:cubicBezTo>
                  <a:cubicBezTo>
                    <a:pt x="2244" y="1235"/>
                    <a:pt x="1921" y="1254"/>
                    <a:pt x="1611" y="1254"/>
                  </a:cubicBezTo>
                  <a:cubicBezTo>
                    <a:pt x="1104" y="1254"/>
                    <a:pt x="631" y="1204"/>
                    <a:pt x="157" y="1150"/>
                  </a:cubicBezTo>
                  <a:lnTo>
                    <a:pt x="157" y="1150"/>
                  </a:lnTo>
                  <a:cubicBezTo>
                    <a:pt x="679" y="1447"/>
                    <a:pt x="1210" y="1569"/>
                    <a:pt x="1753" y="1569"/>
                  </a:cubicBezTo>
                  <a:cubicBezTo>
                    <a:pt x="2204" y="1569"/>
                    <a:pt x="2663" y="1484"/>
                    <a:pt x="3132" y="1343"/>
                  </a:cubicBezTo>
                  <a:cubicBezTo>
                    <a:pt x="3096" y="686"/>
                    <a:pt x="2511" y="868"/>
                    <a:pt x="2178" y="568"/>
                  </a:cubicBezTo>
                  <a:cubicBezTo>
                    <a:pt x="2667" y="418"/>
                    <a:pt x="3121" y="279"/>
                    <a:pt x="3574" y="140"/>
                  </a:cubicBezTo>
                  <a:cubicBezTo>
                    <a:pt x="3567" y="94"/>
                    <a:pt x="3561" y="47"/>
                    <a:pt x="35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
            <p:cNvSpPr/>
            <p:nvPr/>
          </p:nvSpPr>
          <p:spPr>
            <a:xfrm>
              <a:off x="2477100" y="4810325"/>
              <a:ext cx="81275" cy="111825"/>
            </a:xfrm>
            <a:custGeom>
              <a:rect b="b" l="l" r="r" t="t"/>
              <a:pathLst>
                <a:path extrusionOk="0" h="4473" w="3251">
                  <a:moveTo>
                    <a:pt x="628" y="2003"/>
                  </a:moveTo>
                  <a:cubicBezTo>
                    <a:pt x="631" y="2014"/>
                    <a:pt x="634" y="2025"/>
                    <a:pt x="637" y="2036"/>
                  </a:cubicBezTo>
                  <a:lnTo>
                    <a:pt x="655" y="2023"/>
                  </a:lnTo>
                  <a:cubicBezTo>
                    <a:pt x="645" y="2016"/>
                    <a:pt x="636" y="2009"/>
                    <a:pt x="628" y="2003"/>
                  </a:cubicBezTo>
                  <a:close/>
                  <a:moveTo>
                    <a:pt x="180" y="1"/>
                  </a:moveTo>
                  <a:cubicBezTo>
                    <a:pt x="104" y="304"/>
                    <a:pt x="1" y="480"/>
                    <a:pt x="33" y="626"/>
                  </a:cubicBezTo>
                  <a:cubicBezTo>
                    <a:pt x="145" y="1120"/>
                    <a:pt x="178" y="1659"/>
                    <a:pt x="628" y="2003"/>
                  </a:cubicBezTo>
                  <a:lnTo>
                    <a:pt x="628" y="2003"/>
                  </a:lnTo>
                  <a:cubicBezTo>
                    <a:pt x="569" y="1786"/>
                    <a:pt x="508" y="1568"/>
                    <a:pt x="447" y="1351"/>
                  </a:cubicBezTo>
                  <a:cubicBezTo>
                    <a:pt x="386" y="1126"/>
                    <a:pt x="330" y="901"/>
                    <a:pt x="340" y="640"/>
                  </a:cubicBezTo>
                  <a:lnTo>
                    <a:pt x="340" y="640"/>
                  </a:lnTo>
                  <a:cubicBezTo>
                    <a:pt x="887" y="1094"/>
                    <a:pt x="1140" y="1733"/>
                    <a:pt x="1490" y="2308"/>
                  </a:cubicBezTo>
                  <a:cubicBezTo>
                    <a:pt x="1830" y="2869"/>
                    <a:pt x="2158" y="3437"/>
                    <a:pt x="2565" y="3973"/>
                  </a:cubicBezTo>
                  <a:cubicBezTo>
                    <a:pt x="2430" y="3558"/>
                    <a:pt x="2290" y="3144"/>
                    <a:pt x="2151" y="2730"/>
                  </a:cubicBezTo>
                  <a:lnTo>
                    <a:pt x="2151" y="2730"/>
                  </a:lnTo>
                  <a:cubicBezTo>
                    <a:pt x="2683" y="3144"/>
                    <a:pt x="2743" y="3826"/>
                    <a:pt x="3251" y="4472"/>
                  </a:cubicBezTo>
                  <a:cubicBezTo>
                    <a:pt x="3197" y="4154"/>
                    <a:pt x="3204" y="4008"/>
                    <a:pt x="3151" y="3890"/>
                  </a:cubicBezTo>
                  <a:cubicBezTo>
                    <a:pt x="2923" y="3376"/>
                    <a:pt x="2683" y="2865"/>
                    <a:pt x="2425" y="2361"/>
                  </a:cubicBezTo>
                  <a:cubicBezTo>
                    <a:pt x="2362" y="2237"/>
                    <a:pt x="2268" y="2102"/>
                    <a:pt x="2123" y="2102"/>
                  </a:cubicBezTo>
                  <a:cubicBezTo>
                    <a:pt x="2081" y="2102"/>
                    <a:pt x="2035" y="2114"/>
                    <a:pt x="1983" y="2140"/>
                  </a:cubicBezTo>
                  <a:cubicBezTo>
                    <a:pt x="1906" y="2181"/>
                    <a:pt x="1848" y="2198"/>
                    <a:pt x="1804" y="2198"/>
                  </a:cubicBezTo>
                  <a:cubicBezTo>
                    <a:pt x="1645" y="2198"/>
                    <a:pt x="1664" y="1979"/>
                    <a:pt x="1608" y="1851"/>
                  </a:cubicBezTo>
                  <a:cubicBezTo>
                    <a:pt x="1561" y="1754"/>
                    <a:pt x="1512" y="1662"/>
                    <a:pt x="1461" y="1565"/>
                  </a:cubicBezTo>
                  <a:cubicBezTo>
                    <a:pt x="1255" y="1294"/>
                    <a:pt x="1051" y="1019"/>
                    <a:pt x="836" y="754"/>
                  </a:cubicBezTo>
                  <a:cubicBezTo>
                    <a:pt x="658" y="533"/>
                    <a:pt x="462" y="326"/>
                    <a:pt x="18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
            <p:cNvSpPr/>
            <p:nvPr/>
          </p:nvSpPr>
          <p:spPr>
            <a:xfrm>
              <a:off x="2585500" y="5125675"/>
              <a:ext cx="29675" cy="103775"/>
            </a:xfrm>
            <a:custGeom>
              <a:rect b="b" l="l" r="r" t="t"/>
              <a:pathLst>
                <a:path extrusionOk="0" h="4151" w="1187">
                  <a:moveTo>
                    <a:pt x="700" y="1"/>
                  </a:moveTo>
                  <a:lnTo>
                    <a:pt x="700" y="1"/>
                  </a:lnTo>
                  <a:cubicBezTo>
                    <a:pt x="61" y="879"/>
                    <a:pt x="1" y="3311"/>
                    <a:pt x="604" y="4151"/>
                  </a:cubicBezTo>
                  <a:cubicBezTo>
                    <a:pt x="1097" y="3465"/>
                    <a:pt x="1186" y="2597"/>
                    <a:pt x="890" y="1001"/>
                  </a:cubicBezTo>
                  <a:lnTo>
                    <a:pt x="890" y="1001"/>
                  </a:lnTo>
                  <a:cubicBezTo>
                    <a:pt x="879" y="1233"/>
                    <a:pt x="865" y="1461"/>
                    <a:pt x="854" y="1694"/>
                  </a:cubicBezTo>
                  <a:cubicBezTo>
                    <a:pt x="840" y="1987"/>
                    <a:pt x="843" y="2287"/>
                    <a:pt x="807" y="2579"/>
                  </a:cubicBezTo>
                  <a:cubicBezTo>
                    <a:pt x="776" y="2833"/>
                    <a:pt x="700" y="3083"/>
                    <a:pt x="604" y="3497"/>
                  </a:cubicBezTo>
                  <a:cubicBezTo>
                    <a:pt x="296" y="2218"/>
                    <a:pt x="740" y="1140"/>
                    <a:pt x="70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9"/>
            <p:cNvSpPr/>
            <p:nvPr/>
          </p:nvSpPr>
          <p:spPr>
            <a:xfrm>
              <a:off x="2500325" y="5125150"/>
              <a:ext cx="47525" cy="104850"/>
            </a:xfrm>
            <a:custGeom>
              <a:rect b="b" l="l" r="r" t="t"/>
              <a:pathLst>
                <a:path extrusionOk="0" h="4194" w="1901">
                  <a:moveTo>
                    <a:pt x="1900" y="0"/>
                  </a:moveTo>
                  <a:lnTo>
                    <a:pt x="1900" y="0"/>
                  </a:lnTo>
                  <a:cubicBezTo>
                    <a:pt x="1483" y="1268"/>
                    <a:pt x="1340" y="2625"/>
                    <a:pt x="429" y="3879"/>
                  </a:cubicBezTo>
                  <a:cubicBezTo>
                    <a:pt x="386" y="2557"/>
                    <a:pt x="836" y="1489"/>
                    <a:pt x="1079" y="240"/>
                  </a:cubicBezTo>
                  <a:lnTo>
                    <a:pt x="1079" y="240"/>
                  </a:lnTo>
                  <a:cubicBezTo>
                    <a:pt x="344" y="1336"/>
                    <a:pt x="1" y="3193"/>
                    <a:pt x="326" y="4193"/>
                  </a:cubicBezTo>
                  <a:cubicBezTo>
                    <a:pt x="482" y="4090"/>
                    <a:pt x="679" y="4029"/>
                    <a:pt x="754" y="3897"/>
                  </a:cubicBezTo>
                  <a:cubicBezTo>
                    <a:pt x="990" y="3475"/>
                    <a:pt x="1204" y="3040"/>
                    <a:pt x="1379" y="2590"/>
                  </a:cubicBezTo>
                  <a:cubicBezTo>
                    <a:pt x="1697" y="1758"/>
                    <a:pt x="1872" y="894"/>
                    <a:pt x="19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
            <p:cNvSpPr/>
            <p:nvPr/>
          </p:nvSpPr>
          <p:spPr>
            <a:xfrm>
              <a:off x="2705050" y="4773600"/>
              <a:ext cx="70650" cy="62750"/>
            </a:xfrm>
            <a:custGeom>
              <a:rect b="b" l="l" r="r" t="t"/>
              <a:pathLst>
                <a:path extrusionOk="0" h="2510" w="2826">
                  <a:moveTo>
                    <a:pt x="1510" y="0"/>
                  </a:moveTo>
                  <a:cubicBezTo>
                    <a:pt x="1395" y="0"/>
                    <a:pt x="1278" y="25"/>
                    <a:pt x="1200" y="80"/>
                  </a:cubicBezTo>
                  <a:cubicBezTo>
                    <a:pt x="647" y="477"/>
                    <a:pt x="207" y="977"/>
                    <a:pt x="1" y="1670"/>
                  </a:cubicBezTo>
                  <a:cubicBezTo>
                    <a:pt x="400" y="1156"/>
                    <a:pt x="800" y="634"/>
                    <a:pt x="1504" y="206"/>
                  </a:cubicBezTo>
                  <a:lnTo>
                    <a:pt x="1504" y="206"/>
                  </a:lnTo>
                  <a:cubicBezTo>
                    <a:pt x="1458" y="741"/>
                    <a:pt x="1136" y="995"/>
                    <a:pt x="961" y="1323"/>
                  </a:cubicBezTo>
                  <a:cubicBezTo>
                    <a:pt x="782" y="1659"/>
                    <a:pt x="657" y="2024"/>
                    <a:pt x="450" y="2509"/>
                  </a:cubicBezTo>
                  <a:cubicBezTo>
                    <a:pt x="1236" y="1806"/>
                    <a:pt x="1718" y="992"/>
                    <a:pt x="2597" y="538"/>
                  </a:cubicBezTo>
                  <a:cubicBezTo>
                    <a:pt x="2668" y="706"/>
                    <a:pt x="2722" y="835"/>
                    <a:pt x="2826" y="1088"/>
                  </a:cubicBezTo>
                  <a:lnTo>
                    <a:pt x="2826" y="213"/>
                  </a:lnTo>
                  <a:cubicBezTo>
                    <a:pt x="2429" y="392"/>
                    <a:pt x="2129" y="527"/>
                    <a:pt x="1807" y="674"/>
                  </a:cubicBezTo>
                  <a:cubicBezTo>
                    <a:pt x="1807" y="591"/>
                    <a:pt x="1818" y="517"/>
                    <a:pt x="1807" y="445"/>
                  </a:cubicBezTo>
                  <a:cubicBezTo>
                    <a:pt x="1782" y="299"/>
                    <a:pt x="1776" y="49"/>
                    <a:pt x="1711" y="27"/>
                  </a:cubicBezTo>
                  <a:cubicBezTo>
                    <a:pt x="1651" y="10"/>
                    <a:pt x="1581" y="0"/>
                    <a:pt x="151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
            <p:cNvSpPr/>
            <p:nvPr/>
          </p:nvSpPr>
          <p:spPr>
            <a:xfrm>
              <a:off x="2338725" y="4835625"/>
              <a:ext cx="118325" cy="46075"/>
            </a:xfrm>
            <a:custGeom>
              <a:rect b="b" l="l" r="r" t="t"/>
              <a:pathLst>
                <a:path extrusionOk="0" h="1843" w="4733">
                  <a:moveTo>
                    <a:pt x="2362" y="0"/>
                  </a:moveTo>
                  <a:cubicBezTo>
                    <a:pt x="2163" y="0"/>
                    <a:pt x="2042" y="178"/>
                    <a:pt x="1879" y="556"/>
                  </a:cubicBezTo>
                  <a:cubicBezTo>
                    <a:pt x="1165" y="319"/>
                    <a:pt x="791" y="195"/>
                    <a:pt x="554" y="195"/>
                  </a:cubicBezTo>
                  <a:cubicBezTo>
                    <a:pt x="295" y="195"/>
                    <a:pt x="198" y="341"/>
                    <a:pt x="0" y="646"/>
                  </a:cubicBezTo>
                  <a:cubicBezTo>
                    <a:pt x="197" y="546"/>
                    <a:pt x="307" y="454"/>
                    <a:pt x="429" y="439"/>
                  </a:cubicBezTo>
                  <a:cubicBezTo>
                    <a:pt x="448" y="436"/>
                    <a:pt x="467" y="435"/>
                    <a:pt x="487" y="435"/>
                  </a:cubicBezTo>
                  <a:cubicBezTo>
                    <a:pt x="596" y="435"/>
                    <a:pt x="711" y="474"/>
                    <a:pt x="815" y="514"/>
                  </a:cubicBezTo>
                  <a:cubicBezTo>
                    <a:pt x="1168" y="646"/>
                    <a:pt x="1522" y="771"/>
                    <a:pt x="1854" y="939"/>
                  </a:cubicBezTo>
                  <a:cubicBezTo>
                    <a:pt x="2150" y="1085"/>
                    <a:pt x="2422" y="1285"/>
                    <a:pt x="2818" y="1535"/>
                  </a:cubicBezTo>
                  <a:cubicBezTo>
                    <a:pt x="2575" y="1089"/>
                    <a:pt x="2394" y="757"/>
                    <a:pt x="2193" y="389"/>
                  </a:cubicBezTo>
                  <a:cubicBezTo>
                    <a:pt x="2265" y="387"/>
                    <a:pt x="2329" y="385"/>
                    <a:pt x="2388" y="385"/>
                  </a:cubicBezTo>
                  <a:cubicBezTo>
                    <a:pt x="2789" y="385"/>
                    <a:pt x="2941" y="469"/>
                    <a:pt x="3508" y="914"/>
                  </a:cubicBezTo>
                  <a:cubicBezTo>
                    <a:pt x="3882" y="1210"/>
                    <a:pt x="4240" y="1532"/>
                    <a:pt x="4607" y="1842"/>
                  </a:cubicBezTo>
                  <a:cubicBezTo>
                    <a:pt x="4650" y="1807"/>
                    <a:pt x="4693" y="1774"/>
                    <a:pt x="4733" y="1739"/>
                  </a:cubicBezTo>
                  <a:cubicBezTo>
                    <a:pt x="4668" y="1611"/>
                    <a:pt x="4632" y="1435"/>
                    <a:pt x="4525" y="1357"/>
                  </a:cubicBezTo>
                  <a:cubicBezTo>
                    <a:pt x="3943" y="932"/>
                    <a:pt x="3371" y="489"/>
                    <a:pt x="2743" y="136"/>
                  </a:cubicBezTo>
                  <a:cubicBezTo>
                    <a:pt x="2585" y="46"/>
                    <a:pt x="2464" y="0"/>
                    <a:pt x="236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
            <p:cNvSpPr/>
            <p:nvPr/>
          </p:nvSpPr>
          <p:spPr>
            <a:xfrm>
              <a:off x="2455600" y="5005850"/>
              <a:ext cx="76175" cy="45525"/>
            </a:xfrm>
            <a:custGeom>
              <a:rect b="b" l="l" r="r" t="t"/>
              <a:pathLst>
                <a:path extrusionOk="0" h="1821" w="3047">
                  <a:moveTo>
                    <a:pt x="875" y="190"/>
                  </a:moveTo>
                  <a:lnTo>
                    <a:pt x="850" y="215"/>
                  </a:lnTo>
                  <a:cubicBezTo>
                    <a:pt x="857" y="214"/>
                    <a:pt x="864" y="212"/>
                    <a:pt x="871" y="210"/>
                  </a:cubicBezTo>
                  <a:lnTo>
                    <a:pt x="871" y="210"/>
                  </a:lnTo>
                  <a:cubicBezTo>
                    <a:pt x="873" y="204"/>
                    <a:pt x="874" y="197"/>
                    <a:pt x="875" y="190"/>
                  </a:cubicBezTo>
                  <a:close/>
                  <a:moveTo>
                    <a:pt x="1757" y="1"/>
                  </a:moveTo>
                  <a:cubicBezTo>
                    <a:pt x="1464" y="71"/>
                    <a:pt x="1168" y="141"/>
                    <a:pt x="871" y="210"/>
                  </a:cubicBezTo>
                  <a:lnTo>
                    <a:pt x="871" y="210"/>
                  </a:lnTo>
                  <a:cubicBezTo>
                    <a:pt x="800" y="587"/>
                    <a:pt x="810" y="592"/>
                    <a:pt x="1404" y="844"/>
                  </a:cubicBezTo>
                  <a:cubicBezTo>
                    <a:pt x="1011" y="973"/>
                    <a:pt x="699" y="1078"/>
                    <a:pt x="389" y="1179"/>
                  </a:cubicBezTo>
                  <a:lnTo>
                    <a:pt x="389" y="1179"/>
                  </a:lnTo>
                  <a:cubicBezTo>
                    <a:pt x="394" y="1173"/>
                    <a:pt x="399" y="1167"/>
                    <a:pt x="404" y="1161"/>
                  </a:cubicBezTo>
                  <a:lnTo>
                    <a:pt x="404" y="1161"/>
                  </a:lnTo>
                  <a:lnTo>
                    <a:pt x="364" y="1187"/>
                  </a:lnTo>
                  <a:cubicBezTo>
                    <a:pt x="373" y="1184"/>
                    <a:pt x="381" y="1182"/>
                    <a:pt x="389" y="1179"/>
                  </a:cubicBezTo>
                  <a:lnTo>
                    <a:pt x="389" y="1179"/>
                  </a:lnTo>
                  <a:cubicBezTo>
                    <a:pt x="262" y="1334"/>
                    <a:pt x="135" y="1486"/>
                    <a:pt x="0" y="1647"/>
                  </a:cubicBezTo>
                  <a:cubicBezTo>
                    <a:pt x="218" y="1764"/>
                    <a:pt x="511" y="1821"/>
                    <a:pt x="846" y="1821"/>
                  </a:cubicBezTo>
                  <a:cubicBezTo>
                    <a:pt x="1495" y="1821"/>
                    <a:pt x="2304" y="1610"/>
                    <a:pt x="3043" y="1219"/>
                  </a:cubicBezTo>
                  <a:lnTo>
                    <a:pt x="3043" y="1219"/>
                  </a:lnTo>
                  <a:cubicBezTo>
                    <a:pt x="2234" y="1295"/>
                    <a:pt x="1519" y="1627"/>
                    <a:pt x="682" y="1627"/>
                  </a:cubicBezTo>
                  <a:cubicBezTo>
                    <a:pt x="581" y="1627"/>
                    <a:pt x="477" y="1622"/>
                    <a:pt x="371" y="1611"/>
                  </a:cubicBezTo>
                  <a:cubicBezTo>
                    <a:pt x="1179" y="1011"/>
                    <a:pt x="2133" y="1062"/>
                    <a:pt x="3046" y="519"/>
                  </a:cubicBezTo>
                  <a:lnTo>
                    <a:pt x="1239" y="519"/>
                  </a:lnTo>
                  <a:cubicBezTo>
                    <a:pt x="1233" y="480"/>
                    <a:pt x="1221" y="437"/>
                    <a:pt x="1211" y="394"/>
                  </a:cubicBezTo>
                  <a:cubicBezTo>
                    <a:pt x="1400" y="294"/>
                    <a:pt x="1593" y="194"/>
                    <a:pt x="1782" y="94"/>
                  </a:cubicBezTo>
                  <a:cubicBezTo>
                    <a:pt x="1775" y="62"/>
                    <a:pt x="1764" y="33"/>
                    <a:pt x="175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
            <p:cNvSpPr/>
            <p:nvPr/>
          </p:nvSpPr>
          <p:spPr>
            <a:xfrm>
              <a:off x="2685475" y="5122650"/>
              <a:ext cx="89850" cy="57050"/>
            </a:xfrm>
            <a:custGeom>
              <a:rect b="b" l="l" r="r" t="t"/>
              <a:pathLst>
                <a:path extrusionOk="0" h="2282" w="3594">
                  <a:moveTo>
                    <a:pt x="1551" y="61"/>
                  </a:moveTo>
                  <a:lnTo>
                    <a:pt x="1530" y="76"/>
                  </a:lnTo>
                  <a:cubicBezTo>
                    <a:pt x="1547" y="82"/>
                    <a:pt x="1563" y="89"/>
                    <a:pt x="1579" y="96"/>
                  </a:cubicBezTo>
                  <a:lnTo>
                    <a:pt x="1579" y="96"/>
                  </a:lnTo>
                  <a:cubicBezTo>
                    <a:pt x="1570" y="84"/>
                    <a:pt x="1561" y="72"/>
                    <a:pt x="1551" y="61"/>
                  </a:cubicBezTo>
                  <a:close/>
                  <a:moveTo>
                    <a:pt x="1" y="0"/>
                  </a:moveTo>
                  <a:lnTo>
                    <a:pt x="1" y="0"/>
                  </a:lnTo>
                  <a:cubicBezTo>
                    <a:pt x="119" y="229"/>
                    <a:pt x="148" y="351"/>
                    <a:pt x="223" y="422"/>
                  </a:cubicBezTo>
                  <a:cubicBezTo>
                    <a:pt x="983" y="1157"/>
                    <a:pt x="1873" y="1708"/>
                    <a:pt x="2819" y="2172"/>
                  </a:cubicBezTo>
                  <a:cubicBezTo>
                    <a:pt x="2844" y="2182"/>
                    <a:pt x="2869" y="2189"/>
                    <a:pt x="2897" y="2197"/>
                  </a:cubicBezTo>
                  <a:cubicBezTo>
                    <a:pt x="3000" y="2230"/>
                    <a:pt x="3107" y="2282"/>
                    <a:pt x="3210" y="2282"/>
                  </a:cubicBezTo>
                  <a:cubicBezTo>
                    <a:pt x="3282" y="2282"/>
                    <a:pt x="3352" y="2256"/>
                    <a:pt x="3416" y="2179"/>
                  </a:cubicBezTo>
                  <a:cubicBezTo>
                    <a:pt x="3594" y="1965"/>
                    <a:pt x="3459" y="1768"/>
                    <a:pt x="3326" y="1600"/>
                  </a:cubicBezTo>
                  <a:cubicBezTo>
                    <a:pt x="3147" y="1365"/>
                    <a:pt x="2955" y="1139"/>
                    <a:pt x="2751" y="925"/>
                  </a:cubicBezTo>
                  <a:cubicBezTo>
                    <a:pt x="2565" y="732"/>
                    <a:pt x="2358" y="561"/>
                    <a:pt x="2158" y="379"/>
                  </a:cubicBezTo>
                  <a:cubicBezTo>
                    <a:pt x="2119" y="351"/>
                    <a:pt x="2083" y="322"/>
                    <a:pt x="2051" y="286"/>
                  </a:cubicBezTo>
                  <a:cubicBezTo>
                    <a:pt x="1893" y="221"/>
                    <a:pt x="1737" y="160"/>
                    <a:pt x="1579" y="96"/>
                  </a:cubicBezTo>
                  <a:lnTo>
                    <a:pt x="1579" y="96"/>
                  </a:lnTo>
                  <a:cubicBezTo>
                    <a:pt x="1697" y="243"/>
                    <a:pt x="1808" y="404"/>
                    <a:pt x="1944" y="532"/>
                  </a:cubicBezTo>
                  <a:cubicBezTo>
                    <a:pt x="2366" y="940"/>
                    <a:pt x="2823" y="1315"/>
                    <a:pt x="3165" y="1854"/>
                  </a:cubicBezTo>
                  <a:cubicBezTo>
                    <a:pt x="2433" y="1757"/>
                    <a:pt x="2155" y="159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
            <p:cNvSpPr/>
            <p:nvPr/>
          </p:nvSpPr>
          <p:spPr>
            <a:xfrm>
              <a:off x="2417375" y="5106650"/>
              <a:ext cx="50850" cy="74025"/>
            </a:xfrm>
            <a:custGeom>
              <a:rect b="b" l="l" r="r" t="t"/>
              <a:pathLst>
                <a:path extrusionOk="0" h="2961" w="2034">
                  <a:moveTo>
                    <a:pt x="1733" y="1"/>
                  </a:moveTo>
                  <a:cubicBezTo>
                    <a:pt x="1450" y="69"/>
                    <a:pt x="1275" y="279"/>
                    <a:pt x="1090" y="476"/>
                  </a:cubicBezTo>
                  <a:cubicBezTo>
                    <a:pt x="583" y="1016"/>
                    <a:pt x="225" y="1640"/>
                    <a:pt x="44" y="2354"/>
                  </a:cubicBezTo>
                  <a:cubicBezTo>
                    <a:pt x="1" y="2512"/>
                    <a:pt x="22" y="2755"/>
                    <a:pt x="122" y="2865"/>
                  </a:cubicBezTo>
                  <a:cubicBezTo>
                    <a:pt x="183" y="2934"/>
                    <a:pt x="248" y="2960"/>
                    <a:pt x="314" y="2960"/>
                  </a:cubicBezTo>
                  <a:cubicBezTo>
                    <a:pt x="445" y="2960"/>
                    <a:pt x="577" y="2857"/>
                    <a:pt x="687" y="2769"/>
                  </a:cubicBezTo>
                  <a:cubicBezTo>
                    <a:pt x="1257" y="2319"/>
                    <a:pt x="1665" y="1733"/>
                    <a:pt x="2033" y="1112"/>
                  </a:cubicBezTo>
                  <a:lnTo>
                    <a:pt x="2033" y="1112"/>
                  </a:lnTo>
                  <a:cubicBezTo>
                    <a:pt x="1697" y="1219"/>
                    <a:pt x="1522" y="1505"/>
                    <a:pt x="1297" y="1733"/>
                  </a:cubicBezTo>
                  <a:cubicBezTo>
                    <a:pt x="1054" y="1976"/>
                    <a:pt x="807" y="2216"/>
                    <a:pt x="561" y="2455"/>
                  </a:cubicBezTo>
                  <a:cubicBezTo>
                    <a:pt x="597" y="1426"/>
                    <a:pt x="1158" y="719"/>
                    <a:pt x="17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9"/>
            <p:cNvSpPr/>
            <p:nvPr/>
          </p:nvSpPr>
          <p:spPr>
            <a:xfrm>
              <a:off x="2290050" y="4772325"/>
              <a:ext cx="94150" cy="62150"/>
            </a:xfrm>
            <a:custGeom>
              <a:rect b="b" l="l" r="r" t="t"/>
              <a:pathLst>
                <a:path extrusionOk="0" h="2486" w="3766">
                  <a:moveTo>
                    <a:pt x="1879" y="0"/>
                  </a:moveTo>
                  <a:cubicBezTo>
                    <a:pt x="1477" y="0"/>
                    <a:pt x="1082" y="131"/>
                    <a:pt x="736" y="389"/>
                  </a:cubicBezTo>
                  <a:cubicBezTo>
                    <a:pt x="69" y="893"/>
                    <a:pt x="1" y="1793"/>
                    <a:pt x="580" y="2485"/>
                  </a:cubicBezTo>
                  <a:cubicBezTo>
                    <a:pt x="548" y="2178"/>
                    <a:pt x="515" y="1864"/>
                    <a:pt x="487" y="1589"/>
                  </a:cubicBezTo>
                  <a:cubicBezTo>
                    <a:pt x="640" y="1447"/>
                    <a:pt x="786" y="1401"/>
                    <a:pt x="928" y="1401"/>
                  </a:cubicBezTo>
                  <a:cubicBezTo>
                    <a:pt x="1185" y="1401"/>
                    <a:pt x="1428" y="1552"/>
                    <a:pt x="1672" y="1557"/>
                  </a:cubicBezTo>
                  <a:cubicBezTo>
                    <a:pt x="1341" y="1178"/>
                    <a:pt x="1341" y="1178"/>
                    <a:pt x="569" y="1031"/>
                  </a:cubicBezTo>
                  <a:cubicBezTo>
                    <a:pt x="750" y="508"/>
                    <a:pt x="1324" y="209"/>
                    <a:pt x="1910" y="209"/>
                  </a:cubicBezTo>
                  <a:cubicBezTo>
                    <a:pt x="2228" y="209"/>
                    <a:pt x="2550" y="297"/>
                    <a:pt x="2815" y="485"/>
                  </a:cubicBezTo>
                  <a:cubicBezTo>
                    <a:pt x="3101" y="685"/>
                    <a:pt x="3365" y="914"/>
                    <a:pt x="3765" y="1224"/>
                  </a:cubicBezTo>
                  <a:cubicBezTo>
                    <a:pt x="3647" y="764"/>
                    <a:pt x="3365" y="611"/>
                    <a:pt x="3136" y="443"/>
                  </a:cubicBezTo>
                  <a:cubicBezTo>
                    <a:pt x="2742" y="147"/>
                    <a:pt x="2306" y="0"/>
                    <a:pt x="18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
            <p:cNvSpPr/>
            <p:nvPr/>
          </p:nvSpPr>
          <p:spPr>
            <a:xfrm>
              <a:off x="2735225" y="4817300"/>
              <a:ext cx="71975" cy="105925"/>
            </a:xfrm>
            <a:custGeom>
              <a:rect b="b" l="l" r="r" t="t"/>
              <a:pathLst>
                <a:path extrusionOk="0" h="4237" w="2879">
                  <a:moveTo>
                    <a:pt x="2118" y="0"/>
                  </a:moveTo>
                  <a:cubicBezTo>
                    <a:pt x="2115" y="22"/>
                    <a:pt x="2111" y="47"/>
                    <a:pt x="2111" y="72"/>
                  </a:cubicBezTo>
                  <a:cubicBezTo>
                    <a:pt x="2275" y="111"/>
                    <a:pt x="2443" y="147"/>
                    <a:pt x="2647" y="197"/>
                  </a:cubicBezTo>
                  <a:cubicBezTo>
                    <a:pt x="2372" y="1129"/>
                    <a:pt x="1479" y="1426"/>
                    <a:pt x="875" y="1993"/>
                  </a:cubicBezTo>
                  <a:cubicBezTo>
                    <a:pt x="966" y="2151"/>
                    <a:pt x="1064" y="2199"/>
                    <a:pt x="1166" y="2199"/>
                  </a:cubicBezTo>
                  <a:cubicBezTo>
                    <a:pt x="1322" y="2199"/>
                    <a:pt x="1489" y="2086"/>
                    <a:pt x="1653" y="2086"/>
                  </a:cubicBezTo>
                  <a:cubicBezTo>
                    <a:pt x="1728" y="2086"/>
                    <a:pt x="1803" y="2110"/>
                    <a:pt x="1876" y="2179"/>
                  </a:cubicBezTo>
                  <a:cubicBezTo>
                    <a:pt x="1640" y="3190"/>
                    <a:pt x="725" y="3625"/>
                    <a:pt x="0" y="4236"/>
                  </a:cubicBezTo>
                  <a:cubicBezTo>
                    <a:pt x="904" y="3951"/>
                    <a:pt x="1604" y="3419"/>
                    <a:pt x="2033" y="2568"/>
                  </a:cubicBezTo>
                  <a:cubicBezTo>
                    <a:pt x="2236" y="2165"/>
                    <a:pt x="2161" y="2051"/>
                    <a:pt x="1650" y="1797"/>
                  </a:cubicBezTo>
                  <a:cubicBezTo>
                    <a:pt x="2047" y="1236"/>
                    <a:pt x="2878" y="954"/>
                    <a:pt x="28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
            <p:cNvSpPr/>
            <p:nvPr/>
          </p:nvSpPr>
          <p:spPr>
            <a:xfrm>
              <a:off x="2654075" y="5068625"/>
              <a:ext cx="76025" cy="55925"/>
            </a:xfrm>
            <a:custGeom>
              <a:rect b="b" l="l" r="r" t="t"/>
              <a:pathLst>
                <a:path extrusionOk="0" h="2237" w="3041">
                  <a:moveTo>
                    <a:pt x="1189" y="112"/>
                  </a:moveTo>
                  <a:lnTo>
                    <a:pt x="1175" y="129"/>
                  </a:lnTo>
                  <a:cubicBezTo>
                    <a:pt x="1193" y="139"/>
                    <a:pt x="1211" y="150"/>
                    <a:pt x="1228" y="161"/>
                  </a:cubicBezTo>
                  <a:lnTo>
                    <a:pt x="1228" y="161"/>
                  </a:lnTo>
                  <a:cubicBezTo>
                    <a:pt x="1216" y="144"/>
                    <a:pt x="1202" y="128"/>
                    <a:pt x="1189" y="112"/>
                  </a:cubicBezTo>
                  <a:close/>
                  <a:moveTo>
                    <a:pt x="0" y="0"/>
                  </a:moveTo>
                  <a:lnTo>
                    <a:pt x="0" y="0"/>
                  </a:lnTo>
                  <a:cubicBezTo>
                    <a:pt x="667" y="1077"/>
                    <a:pt x="1663" y="1733"/>
                    <a:pt x="2800" y="2219"/>
                  </a:cubicBezTo>
                  <a:lnTo>
                    <a:pt x="2800" y="2219"/>
                  </a:lnTo>
                  <a:cubicBezTo>
                    <a:pt x="3040" y="1890"/>
                    <a:pt x="2963" y="1592"/>
                    <a:pt x="2689" y="1315"/>
                  </a:cubicBezTo>
                  <a:cubicBezTo>
                    <a:pt x="2447" y="1068"/>
                    <a:pt x="2203" y="826"/>
                    <a:pt x="1961" y="579"/>
                  </a:cubicBezTo>
                  <a:lnTo>
                    <a:pt x="1961" y="579"/>
                  </a:lnTo>
                  <a:lnTo>
                    <a:pt x="1979" y="600"/>
                  </a:lnTo>
                  <a:cubicBezTo>
                    <a:pt x="1728" y="454"/>
                    <a:pt x="1479" y="308"/>
                    <a:pt x="1228" y="161"/>
                  </a:cubicBezTo>
                  <a:lnTo>
                    <a:pt x="1228" y="161"/>
                  </a:lnTo>
                  <a:cubicBezTo>
                    <a:pt x="1342" y="304"/>
                    <a:pt x="1447" y="455"/>
                    <a:pt x="1575" y="583"/>
                  </a:cubicBezTo>
                  <a:cubicBezTo>
                    <a:pt x="1932" y="940"/>
                    <a:pt x="2300" y="1279"/>
                    <a:pt x="2625" y="1683"/>
                  </a:cubicBezTo>
                  <a:cubicBezTo>
                    <a:pt x="2606" y="1684"/>
                    <a:pt x="2588" y="1684"/>
                    <a:pt x="2570" y="1684"/>
                  </a:cubicBezTo>
                  <a:cubicBezTo>
                    <a:pt x="1987" y="1684"/>
                    <a:pt x="1605" y="1302"/>
                    <a:pt x="1204" y="986"/>
                  </a:cubicBezTo>
                  <a:cubicBezTo>
                    <a:pt x="797" y="665"/>
                    <a:pt x="429" y="297"/>
                    <a:pt x="0" y="0"/>
                  </a:cubicBezTo>
                  <a:close/>
                  <a:moveTo>
                    <a:pt x="2800" y="2219"/>
                  </a:moveTo>
                  <a:cubicBezTo>
                    <a:pt x="2795" y="2225"/>
                    <a:pt x="2791" y="2231"/>
                    <a:pt x="2786" y="2237"/>
                  </a:cubicBezTo>
                  <a:lnTo>
                    <a:pt x="2807" y="2222"/>
                  </a:lnTo>
                  <a:cubicBezTo>
                    <a:pt x="2805" y="2221"/>
                    <a:pt x="2802" y="2220"/>
                    <a:pt x="2800" y="22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
            <p:cNvSpPr/>
            <p:nvPr/>
          </p:nvSpPr>
          <p:spPr>
            <a:xfrm>
              <a:off x="2499875" y="5064175"/>
              <a:ext cx="43325" cy="73950"/>
            </a:xfrm>
            <a:custGeom>
              <a:rect b="b" l="l" r="r" t="t"/>
              <a:pathLst>
                <a:path extrusionOk="0" h="2958" w="1733">
                  <a:moveTo>
                    <a:pt x="1733" y="7"/>
                  </a:moveTo>
                  <a:cubicBezTo>
                    <a:pt x="1557" y="22"/>
                    <a:pt x="1418" y="0"/>
                    <a:pt x="1390" y="46"/>
                  </a:cubicBezTo>
                  <a:cubicBezTo>
                    <a:pt x="947" y="743"/>
                    <a:pt x="500" y="1439"/>
                    <a:pt x="100" y="2161"/>
                  </a:cubicBezTo>
                  <a:cubicBezTo>
                    <a:pt x="1" y="2343"/>
                    <a:pt x="50" y="2607"/>
                    <a:pt x="19" y="2957"/>
                  </a:cubicBezTo>
                  <a:cubicBezTo>
                    <a:pt x="858" y="2657"/>
                    <a:pt x="1069" y="2025"/>
                    <a:pt x="1272" y="1383"/>
                  </a:cubicBezTo>
                  <a:lnTo>
                    <a:pt x="1272" y="1383"/>
                  </a:lnTo>
                  <a:cubicBezTo>
                    <a:pt x="1022" y="1704"/>
                    <a:pt x="776" y="2025"/>
                    <a:pt x="525" y="2347"/>
                  </a:cubicBezTo>
                  <a:cubicBezTo>
                    <a:pt x="693" y="1468"/>
                    <a:pt x="1257" y="814"/>
                    <a:pt x="1733" y="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9"/>
            <p:cNvSpPr/>
            <p:nvPr/>
          </p:nvSpPr>
          <p:spPr>
            <a:xfrm>
              <a:off x="2443625" y="5133100"/>
              <a:ext cx="43600" cy="88275"/>
            </a:xfrm>
            <a:custGeom>
              <a:rect b="b" l="l" r="r" t="t"/>
              <a:pathLst>
                <a:path extrusionOk="0" h="3531" w="1744">
                  <a:moveTo>
                    <a:pt x="1158" y="2915"/>
                  </a:moveTo>
                  <a:lnTo>
                    <a:pt x="1158" y="2915"/>
                  </a:lnTo>
                  <a:cubicBezTo>
                    <a:pt x="1150" y="2917"/>
                    <a:pt x="1142" y="2920"/>
                    <a:pt x="1134" y="2924"/>
                  </a:cubicBezTo>
                  <a:lnTo>
                    <a:pt x="1134" y="2924"/>
                  </a:lnTo>
                  <a:cubicBezTo>
                    <a:pt x="1132" y="2929"/>
                    <a:pt x="1131" y="2934"/>
                    <a:pt x="1129" y="2939"/>
                  </a:cubicBezTo>
                  <a:lnTo>
                    <a:pt x="1158" y="2915"/>
                  </a:lnTo>
                  <a:close/>
                  <a:moveTo>
                    <a:pt x="1743" y="0"/>
                  </a:moveTo>
                  <a:lnTo>
                    <a:pt x="1743" y="0"/>
                  </a:lnTo>
                  <a:cubicBezTo>
                    <a:pt x="1101" y="457"/>
                    <a:pt x="765" y="1136"/>
                    <a:pt x="443" y="1818"/>
                  </a:cubicBezTo>
                  <a:cubicBezTo>
                    <a:pt x="22" y="2718"/>
                    <a:pt x="1" y="2872"/>
                    <a:pt x="115" y="3503"/>
                  </a:cubicBezTo>
                  <a:cubicBezTo>
                    <a:pt x="178" y="3522"/>
                    <a:pt x="235" y="3530"/>
                    <a:pt x="287" y="3530"/>
                  </a:cubicBezTo>
                  <a:cubicBezTo>
                    <a:pt x="684" y="3530"/>
                    <a:pt x="813" y="3055"/>
                    <a:pt x="1134" y="2924"/>
                  </a:cubicBezTo>
                  <a:lnTo>
                    <a:pt x="1134" y="2924"/>
                  </a:lnTo>
                  <a:cubicBezTo>
                    <a:pt x="1208" y="2703"/>
                    <a:pt x="1281" y="2481"/>
                    <a:pt x="1354" y="2261"/>
                  </a:cubicBezTo>
                  <a:lnTo>
                    <a:pt x="1308" y="2218"/>
                  </a:lnTo>
                  <a:cubicBezTo>
                    <a:pt x="926" y="2500"/>
                    <a:pt x="843" y="3068"/>
                    <a:pt x="261" y="3268"/>
                  </a:cubicBezTo>
                  <a:cubicBezTo>
                    <a:pt x="447" y="1993"/>
                    <a:pt x="1183" y="1039"/>
                    <a:pt x="17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
            <p:cNvSpPr/>
            <p:nvPr/>
          </p:nvSpPr>
          <p:spPr>
            <a:xfrm>
              <a:off x="2792625" y="5181300"/>
              <a:ext cx="69025" cy="44625"/>
            </a:xfrm>
            <a:custGeom>
              <a:rect b="b" l="l" r="r" t="t"/>
              <a:pathLst>
                <a:path extrusionOk="0" h="1785" w="2761">
                  <a:moveTo>
                    <a:pt x="1090" y="1"/>
                  </a:moveTo>
                  <a:lnTo>
                    <a:pt x="1090" y="1"/>
                  </a:lnTo>
                  <a:cubicBezTo>
                    <a:pt x="1561" y="501"/>
                    <a:pt x="2112" y="801"/>
                    <a:pt x="2361" y="1429"/>
                  </a:cubicBezTo>
                  <a:cubicBezTo>
                    <a:pt x="2282" y="1444"/>
                    <a:pt x="2207" y="1450"/>
                    <a:pt x="2136" y="1450"/>
                  </a:cubicBezTo>
                  <a:cubicBezTo>
                    <a:pt x="1720" y="1450"/>
                    <a:pt x="1414" y="1227"/>
                    <a:pt x="1093" y="1072"/>
                  </a:cubicBezTo>
                  <a:cubicBezTo>
                    <a:pt x="744" y="901"/>
                    <a:pt x="419" y="687"/>
                    <a:pt x="0" y="572"/>
                  </a:cubicBezTo>
                  <a:lnTo>
                    <a:pt x="0" y="572"/>
                  </a:lnTo>
                  <a:cubicBezTo>
                    <a:pt x="51" y="647"/>
                    <a:pt x="79" y="758"/>
                    <a:pt x="147" y="797"/>
                  </a:cubicBezTo>
                  <a:cubicBezTo>
                    <a:pt x="704" y="1119"/>
                    <a:pt x="1265" y="1429"/>
                    <a:pt x="1830" y="1729"/>
                  </a:cubicBezTo>
                  <a:cubicBezTo>
                    <a:pt x="1919" y="1779"/>
                    <a:pt x="2040" y="1779"/>
                    <a:pt x="2147" y="1783"/>
                  </a:cubicBezTo>
                  <a:cubicBezTo>
                    <a:pt x="2164" y="1784"/>
                    <a:pt x="2180" y="1784"/>
                    <a:pt x="2196" y="1784"/>
                  </a:cubicBezTo>
                  <a:cubicBezTo>
                    <a:pt x="2597" y="1784"/>
                    <a:pt x="2760" y="1533"/>
                    <a:pt x="2562" y="1179"/>
                  </a:cubicBezTo>
                  <a:cubicBezTo>
                    <a:pt x="2447" y="969"/>
                    <a:pt x="2280" y="786"/>
                    <a:pt x="2112" y="611"/>
                  </a:cubicBezTo>
                  <a:cubicBezTo>
                    <a:pt x="1833" y="319"/>
                    <a:pt x="1668" y="229"/>
                    <a:pt x="10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9"/>
            <p:cNvSpPr/>
            <p:nvPr/>
          </p:nvSpPr>
          <p:spPr>
            <a:xfrm>
              <a:off x="2871600" y="5116050"/>
              <a:ext cx="36675" cy="110100"/>
            </a:xfrm>
            <a:custGeom>
              <a:rect b="b" l="l" r="r" t="t"/>
              <a:pathLst>
                <a:path extrusionOk="0" h="4404" w="1467">
                  <a:moveTo>
                    <a:pt x="1095" y="0"/>
                  </a:moveTo>
                  <a:cubicBezTo>
                    <a:pt x="1095" y="261"/>
                    <a:pt x="1088" y="518"/>
                    <a:pt x="1095" y="778"/>
                  </a:cubicBezTo>
                  <a:cubicBezTo>
                    <a:pt x="1127" y="1643"/>
                    <a:pt x="945" y="2432"/>
                    <a:pt x="334" y="3093"/>
                  </a:cubicBezTo>
                  <a:cubicBezTo>
                    <a:pt x="0" y="3454"/>
                    <a:pt x="128" y="3905"/>
                    <a:pt x="114" y="4330"/>
                  </a:cubicBezTo>
                  <a:lnTo>
                    <a:pt x="114" y="4330"/>
                  </a:lnTo>
                  <a:cubicBezTo>
                    <a:pt x="360" y="3567"/>
                    <a:pt x="850" y="2924"/>
                    <a:pt x="1156" y="2189"/>
                  </a:cubicBezTo>
                  <a:cubicBezTo>
                    <a:pt x="1417" y="1579"/>
                    <a:pt x="1466" y="936"/>
                    <a:pt x="1370" y="286"/>
                  </a:cubicBezTo>
                  <a:cubicBezTo>
                    <a:pt x="1356" y="175"/>
                    <a:pt x="1267" y="75"/>
                    <a:pt x="1095" y="0"/>
                  </a:cubicBezTo>
                  <a:close/>
                  <a:moveTo>
                    <a:pt x="114" y="4330"/>
                  </a:moveTo>
                  <a:cubicBezTo>
                    <a:pt x="107" y="4350"/>
                    <a:pt x="101" y="4369"/>
                    <a:pt x="95" y="4389"/>
                  </a:cubicBezTo>
                  <a:lnTo>
                    <a:pt x="110" y="4403"/>
                  </a:lnTo>
                  <a:cubicBezTo>
                    <a:pt x="112" y="4379"/>
                    <a:pt x="113" y="4354"/>
                    <a:pt x="114" y="433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
            <p:cNvSpPr/>
            <p:nvPr/>
          </p:nvSpPr>
          <p:spPr>
            <a:xfrm>
              <a:off x="2371775" y="4702575"/>
              <a:ext cx="60900" cy="118700"/>
            </a:xfrm>
            <a:custGeom>
              <a:rect b="b" l="l" r="r" t="t"/>
              <a:pathLst>
                <a:path extrusionOk="0" h="4748" w="2436">
                  <a:moveTo>
                    <a:pt x="689" y="0"/>
                  </a:moveTo>
                  <a:lnTo>
                    <a:pt x="689" y="0"/>
                  </a:lnTo>
                  <a:cubicBezTo>
                    <a:pt x="225" y="126"/>
                    <a:pt x="0" y="379"/>
                    <a:pt x="0" y="747"/>
                  </a:cubicBezTo>
                  <a:cubicBezTo>
                    <a:pt x="0" y="1197"/>
                    <a:pt x="28" y="1668"/>
                    <a:pt x="154" y="2097"/>
                  </a:cubicBezTo>
                  <a:cubicBezTo>
                    <a:pt x="364" y="2797"/>
                    <a:pt x="1624" y="4225"/>
                    <a:pt x="2435" y="4747"/>
                  </a:cubicBezTo>
                  <a:cubicBezTo>
                    <a:pt x="1889" y="4086"/>
                    <a:pt x="1407" y="3515"/>
                    <a:pt x="939" y="2936"/>
                  </a:cubicBezTo>
                  <a:cubicBezTo>
                    <a:pt x="596" y="2514"/>
                    <a:pt x="314" y="2069"/>
                    <a:pt x="228" y="1507"/>
                  </a:cubicBezTo>
                  <a:cubicBezTo>
                    <a:pt x="121" y="822"/>
                    <a:pt x="160" y="612"/>
                    <a:pt x="68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
            <p:cNvSpPr/>
            <p:nvPr/>
          </p:nvSpPr>
          <p:spPr>
            <a:xfrm>
              <a:off x="2453625" y="4850800"/>
              <a:ext cx="92275" cy="87150"/>
            </a:xfrm>
            <a:custGeom>
              <a:rect b="b" l="l" r="r" t="t"/>
              <a:pathLst>
                <a:path extrusionOk="0" h="3486" w="3691">
                  <a:moveTo>
                    <a:pt x="86" y="0"/>
                  </a:moveTo>
                  <a:cubicBezTo>
                    <a:pt x="58" y="21"/>
                    <a:pt x="29" y="43"/>
                    <a:pt x="0" y="68"/>
                  </a:cubicBezTo>
                  <a:cubicBezTo>
                    <a:pt x="293" y="429"/>
                    <a:pt x="562" y="814"/>
                    <a:pt x="890" y="1139"/>
                  </a:cubicBezTo>
                  <a:cubicBezTo>
                    <a:pt x="1401" y="1650"/>
                    <a:pt x="1961" y="2110"/>
                    <a:pt x="2486" y="2606"/>
                  </a:cubicBezTo>
                  <a:cubicBezTo>
                    <a:pt x="2754" y="2860"/>
                    <a:pt x="2993" y="3142"/>
                    <a:pt x="3247" y="3414"/>
                  </a:cubicBezTo>
                  <a:cubicBezTo>
                    <a:pt x="3279" y="3439"/>
                    <a:pt x="3315" y="3464"/>
                    <a:pt x="3354" y="3485"/>
                  </a:cubicBezTo>
                  <a:cubicBezTo>
                    <a:pt x="3425" y="3471"/>
                    <a:pt x="3497" y="3457"/>
                    <a:pt x="3690" y="3417"/>
                  </a:cubicBezTo>
                  <a:cubicBezTo>
                    <a:pt x="2447" y="2239"/>
                    <a:pt x="1264" y="1118"/>
                    <a:pt x="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
            <p:cNvSpPr/>
            <p:nvPr/>
          </p:nvSpPr>
          <p:spPr>
            <a:xfrm>
              <a:off x="2461225" y="5201925"/>
              <a:ext cx="38675" cy="64775"/>
            </a:xfrm>
            <a:custGeom>
              <a:rect b="b" l="l" r="r" t="t"/>
              <a:pathLst>
                <a:path extrusionOk="0" h="2591" w="1547">
                  <a:moveTo>
                    <a:pt x="793" y="0"/>
                  </a:moveTo>
                  <a:cubicBezTo>
                    <a:pt x="645" y="76"/>
                    <a:pt x="546" y="128"/>
                    <a:pt x="450" y="174"/>
                  </a:cubicBezTo>
                  <a:lnTo>
                    <a:pt x="450" y="174"/>
                  </a:lnTo>
                  <a:cubicBezTo>
                    <a:pt x="452" y="170"/>
                    <a:pt x="453" y="166"/>
                    <a:pt x="454" y="162"/>
                  </a:cubicBezTo>
                  <a:lnTo>
                    <a:pt x="454" y="162"/>
                  </a:lnTo>
                  <a:lnTo>
                    <a:pt x="425" y="186"/>
                  </a:lnTo>
                  <a:cubicBezTo>
                    <a:pt x="433" y="182"/>
                    <a:pt x="442" y="178"/>
                    <a:pt x="450" y="174"/>
                  </a:cubicBezTo>
                  <a:lnTo>
                    <a:pt x="450" y="174"/>
                  </a:lnTo>
                  <a:cubicBezTo>
                    <a:pt x="337" y="577"/>
                    <a:pt x="221" y="980"/>
                    <a:pt x="118" y="1386"/>
                  </a:cubicBezTo>
                  <a:cubicBezTo>
                    <a:pt x="68" y="1594"/>
                    <a:pt x="1" y="1815"/>
                    <a:pt x="29" y="2015"/>
                  </a:cubicBezTo>
                  <a:cubicBezTo>
                    <a:pt x="50" y="2204"/>
                    <a:pt x="143" y="2451"/>
                    <a:pt x="289" y="2543"/>
                  </a:cubicBezTo>
                  <a:cubicBezTo>
                    <a:pt x="340" y="2576"/>
                    <a:pt x="389" y="2591"/>
                    <a:pt x="438" y="2591"/>
                  </a:cubicBezTo>
                  <a:cubicBezTo>
                    <a:pt x="587" y="2591"/>
                    <a:pt x="723" y="2454"/>
                    <a:pt x="825" y="2318"/>
                  </a:cubicBezTo>
                  <a:cubicBezTo>
                    <a:pt x="918" y="2190"/>
                    <a:pt x="1011" y="2051"/>
                    <a:pt x="1072" y="1904"/>
                  </a:cubicBezTo>
                  <a:cubicBezTo>
                    <a:pt x="1254" y="1469"/>
                    <a:pt x="1418" y="1026"/>
                    <a:pt x="1547" y="561"/>
                  </a:cubicBezTo>
                  <a:lnTo>
                    <a:pt x="1547" y="561"/>
                  </a:lnTo>
                  <a:cubicBezTo>
                    <a:pt x="1032" y="1040"/>
                    <a:pt x="1029" y="1851"/>
                    <a:pt x="372" y="2351"/>
                  </a:cubicBezTo>
                  <a:cubicBezTo>
                    <a:pt x="139" y="1465"/>
                    <a:pt x="614" y="790"/>
                    <a:pt x="7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
            <p:cNvSpPr/>
            <p:nvPr/>
          </p:nvSpPr>
          <p:spPr>
            <a:xfrm>
              <a:off x="2702725" y="5243250"/>
              <a:ext cx="29225" cy="57800"/>
            </a:xfrm>
            <a:custGeom>
              <a:rect b="b" l="l" r="r" t="t"/>
              <a:pathLst>
                <a:path extrusionOk="0" h="2312" w="1169">
                  <a:moveTo>
                    <a:pt x="425" y="1"/>
                  </a:moveTo>
                  <a:lnTo>
                    <a:pt x="425" y="1"/>
                  </a:lnTo>
                  <a:cubicBezTo>
                    <a:pt x="600" y="594"/>
                    <a:pt x="733" y="1040"/>
                    <a:pt x="861" y="1487"/>
                  </a:cubicBezTo>
                  <a:cubicBezTo>
                    <a:pt x="822" y="1508"/>
                    <a:pt x="786" y="1530"/>
                    <a:pt x="747" y="1551"/>
                  </a:cubicBezTo>
                  <a:cubicBezTo>
                    <a:pt x="633" y="1412"/>
                    <a:pt x="519" y="1276"/>
                    <a:pt x="412" y="1133"/>
                  </a:cubicBezTo>
                  <a:cubicBezTo>
                    <a:pt x="286" y="973"/>
                    <a:pt x="172" y="808"/>
                    <a:pt x="0" y="680"/>
                  </a:cubicBezTo>
                  <a:lnTo>
                    <a:pt x="0" y="680"/>
                  </a:lnTo>
                  <a:cubicBezTo>
                    <a:pt x="154" y="1294"/>
                    <a:pt x="386" y="1855"/>
                    <a:pt x="1022" y="2312"/>
                  </a:cubicBezTo>
                  <a:cubicBezTo>
                    <a:pt x="1079" y="2044"/>
                    <a:pt x="1168" y="1873"/>
                    <a:pt x="1143" y="1719"/>
                  </a:cubicBezTo>
                  <a:cubicBezTo>
                    <a:pt x="1054" y="1144"/>
                    <a:pt x="921" y="579"/>
                    <a:pt x="4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9"/>
            <p:cNvSpPr/>
            <p:nvPr/>
          </p:nvSpPr>
          <p:spPr>
            <a:xfrm>
              <a:off x="2318450" y="5011650"/>
              <a:ext cx="48600" cy="40175"/>
            </a:xfrm>
            <a:custGeom>
              <a:rect b="b" l="l" r="r" t="t"/>
              <a:pathLst>
                <a:path extrusionOk="0" h="1607" w="1944">
                  <a:moveTo>
                    <a:pt x="1696" y="0"/>
                  </a:moveTo>
                  <a:cubicBezTo>
                    <a:pt x="1656" y="0"/>
                    <a:pt x="1612" y="8"/>
                    <a:pt x="1561" y="23"/>
                  </a:cubicBezTo>
                  <a:cubicBezTo>
                    <a:pt x="1207" y="130"/>
                    <a:pt x="872" y="287"/>
                    <a:pt x="526" y="423"/>
                  </a:cubicBezTo>
                  <a:cubicBezTo>
                    <a:pt x="272" y="522"/>
                    <a:pt x="1" y="626"/>
                    <a:pt x="19" y="959"/>
                  </a:cubicBezTo>
                  <a:cubicBezTo>
                    <a:pt x="33" y="1287"/>
                    <a:pt x="307" y="1373"/>
                    <a:pt x="558" y="1480"/>
                  </a:cubicBezTo>
                  <a:cubicBezTo>
                    <a:pt x="766" y="1567"/>
                    <a:pt x="977" y="1607"/>
                    <a:pt x="1190" y="1607"/>
                  </a:cubicBezTo>
                  <a:cubicBezTo>
                    <a:pt x="1361" y="1607"/>
                    <a:pt x="1533" y="1581"/>
                    <a:pt x="1708" y="1534"/>
                  </a:cubicBezTo>
                  <a:cubicBezTo>
                    <a:pt x="1197" y="1415"/>
                    <a:pt x="650" y="1397"/>
                    <a:pt x="208" y="947"/>
                  </a:cubicBezTo>
                  <a:cubicBezTo>
                    <a:pt x="690" y="426"/>
                    <a:pt x="1354" y="555"/>
                    <a:pt x="1911" y="380"/>
                  </a:cubicBezTo>
                  <a:cubicBezTo>
                    <a:pt x="1944" y="156"/>
                    <a:pt x="1879" y="0"/>
                    <a:pt x="169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9"/>
            <p:cNvSpPr/>
            <p:nvPr/>
          </p:nvSpPr>
          <p:spPr>
            <a:xfrm>
              <a:off x="2499250" y="5239425"/>
              <a:ext cx="32700" cy="62450"/>
            </a:xfrm>
            <a:custGeom>
              <a:rect b="b" l="l" r="r" t="t"/>
              <a:pathLst>
                <a:path extrusionOk="0" h="2498" w="1308">
                  <a:moveTo>
                    <a:pt x="1308" y="0"/>
                  </a:moveTo>
                  <a:lnTo>
                    <a:pt x="1308" y="0"/>
                  </a:lnTo>
                  <a:cubicBezTo>
                    <a:pt x="944" y="636"/>
                    <a:pt x="939" y="1411"/>
                    <a:pt x="454" y="2165"/>
                  </a:cubicBezTo>
                  <a:cubicBezTo>
                    <a:pt x="404" y="1765"/>
                    <a:pt x="372" y="1493"/>
                    <a:pt x="329" y="1172"/>
                  </a:cubicBezTo>
                  <a:lnTo>
                    <a:pt x="329" y="1172"/>
                  </a:lnTo>
                  <a:cubicBezTo>
                    <a:pt x="1" y="1640"/>
                    <a:pt x="72" y="2039"/>
                    <a:pt x="382" y="2497"/>
                  </a:cubicBezTo>
                  <a:cubicBezTo>
                    <a:pt x="504" y="2422"/>
                    <a:pt x="647" y="2382"/>
                    <a:pt x="704" y="2290"/>
                  </a:cubicBezTo>
                  <a:cubicBezTo>
                    <a:pt x="1140" y="1594"/>
                    <a:pt x="1218" y="793"/>
                    <a:pt x="130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
            <p:cNvSpPr/>
            <p:nvPr/>
          </p:nvSpPr>
          <p:spPr>
            <a:xfrm>
              <a:off x="2667800" y="5217000"/>
              <a:ext cx="24750" cy="93500"/>
            </a:xfrm>
            <a:custGeom>
              <a:rect b="b" l="l" r="r" t="t"/>
              <a:pathLst>
                <a:path extrusionOk="0" h="3740" w="990">
                  <a:moveTo>
                    <a:pt x="405" y="1"/>
                  </a:moveTo>
                  <a:lnTo>
                    <a:pt x="405" y="1"/>
                  </a:lnTo>
                  <a:cubicBezTo>
                    <a:pt x="476" y="1166"/>
                    <a:pt x="976" y="2298"/>
                    <a:pt x="644" y="3619"/>
                  </a:cubicBezTo>
                  <a:cubicBezTo>
                    <a:pt x="351" y="3365"/>
                    <a:pt x="212" y="3244"/>
                    <a:pt x="37" y="3094"/>
                  </a:cubicBezTo>
                  <a:cubicBezTo>
                    <a:pt x="30" y="3198"/>
                    <a:pt x="1" y="3276"/>
                    <a:pt x="30" y="3322"/>
                  </a:cubicBezTo>
                  <a:cubicBezTo>
                    <a:pt x="80" y="3412"/>
                    <a:pt x="154" y="3498"/>
                    <a:pt x="237" y="3566"/>
                  </a:cubicBezTo>
                  <a:cubicBezTo>
                    <a:pt x="375" y="3683"/>
                    <a:pt x="507" y="3740"/>
                    <a:pt x="619" y="3740"/>
                  </a:cubicBezTo>
                  <a:cubicBezTo>
                    <a:pt x="801" y="3740"/>
                    <a:pt x="930" y="3589"/>
                    <a:pt x="955" y="3297"/>
                  </a:cubicBezTo>
                  <a:cubicBezTo>
                    <a:pt x="990" y="2847"/>
                    <a:pt x="987" y="2379"/>
                    <a:pt x="912" y="1934"/>
                  </a:cubicBezTo>
                  <a:cubicBezTo>
                    <a:pt x="808" y="1280"/>
                    <a:pt x="622" y="637"/>
                    <a:pt x="40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
            <p:cNvSpPr/>
            <p:nvPr/>
          </p:nvSpPr>
          <p:spPr>
            <a:xfrm>
              <a:off x="2303900" y="5064300"/>
              <a:ext cx="68950" cy="32350"/>
            </a:xfrm>
            <a:custGeom>
              <a:rect b="b" l="l" r="r" t="t"/>
              <a:pathLst>
                <a:path extrusionOk="0" h="1294" w="2758">
                  <a:moveTo>
                    <a:pt x="1614" y="0"/>
                  </a:moveTo>
                  <a:cubicBezTo>
                    <a:pt x="952" y="0"/>
                    <a:pt x="508" y="253"/>
                    <a:pt x="144" y="645"/>
                  </a:cubicBezTo>
                  <a:cubicBezTo>
                    <a:pt x="1" y="799"/>
                    <a:pt x="44" y="1020"/>
                    <a:pt x="254" y="1116"/>
                  </a:cubicBezTo>
                  <a:cubicBezTo>
                    <a:pt x="447" y="1202"/>
                    <a:pt x="658" y="1270"/>
                    <a:pt x="865" y="1284"/>
                  </a:cubicBezTo>
                  <a:cubicBezTo>
                    <a:pt x="972" y="1290"/>
                    <a:pt x="1080" y="1294"/>
                    <a:pt x="1187" y="1294"/>
                  </a:cubicBezTo>
                  <a:cubicBezTo>
                    <a:pt x="1696" y="1294"/>
                    <a:pt x="2206" y="1217"/>
                    <a:pt x="2758" y="999"/>
                  </a:cubicBezTo>
                  <a:cubicBezTo>
                    <a:pt x="2685" y="993"/>
                    <a:pt x="2613" y="991"/>
                    <a:pt x="2541" y="991"/>
                  </a:cubicBezTo>
                  <a:cubicBezTo>
                    <a:pt x="2090" y="991"/>
                    <a:pt x="1653" y="1088"/>
                    <a:pt x="1216" y="1088"/>
                  </a:cubicBezTo>
                  <a:cubicBezTo>
                    <a:pt x="902" y="1088"/>
                    <a:pt x="587" y="1037"/>
                    <a:pt x="268" y="863"/>
                  </a:cubicBezTo>
                  <a:cubicBezTo>
                    <a:pt x="626" y="353"/>
                    <a:pt x="1215" y="377"/>
                    <a:pt x="1708" y="2"/>
                  </a:cubicBezTo>
                  <a:cubicBezTo>
                    <a:pt x="1676" y="1"/>
                    <a:pt x="1645" y="0"/>
                    <a:pt x="16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
            <p:cNvSpPr/>
            <p:nvPr/>
          </p:nvSpPr>
          <p:spPr>
            <a:xfrm>
              <a:off x="2347750" y="4987100"/>
              <a:ext cx="84575" cy="9150"/>
            </a:xfrm>
            <a:custGeom>
              <a:rect b="b" l="l" r="r" t="t"/>
              <a:pathLst>
                <a:path extrusionOk="0" h="366" w="3383">
                  <a:moveTo>
                    <a:pt x="1624" y="1"/>
                  </a:moveTo>
                  <a:cubicBezTo>
                    <a:pt x="1076" y="1"/>
                    <a:pt x="504" y="81"/>
                    <a:pt x="0" y="244"/>
                  </a:cubicBezTo>
                  <a:cubicBezTo>
                    <a:pt x="1136" y="287"/>
                    <a:pt x="2268" y="326"/>
                    <a:pt x="3382" y="365"/>
                  </a:cubicBezTo>
                  <a:cubicBezTo>
                    <a:pt x="2956" y="125"/>
                    <a:pt x="2309" y="1"/>
                    <a:pt x="162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
            <p:cNvSpPr/>
            <p:nvPr/>
          </p:nvSpPr>
          <p:spPr>
            <a:xfrm>
              <a:off x="2797800" y="4852675"/>
              <a:ext cx="37075" cy="37000"/>
            </a:xfrm>
            <a:custGeom>
              <a:rect b="b" l="l" r="r" t="t"/>
              <a:pathLst>
                <a:path extrusionOk="0" h="1480" w="1483">
                  <a:moveTo>
                    <a:pt x="794" y="0"/>
                  </a:moveTo>
                  <a:cubicBezTo>
                    <a:pt x="533" y="0"/>
                    <a:pt x="273" y="88"/>
                    <a:pt x="1" y="324"/>
                  </a:cubicBezTo>
                  <a:lnTo>
                    <a:pt x="969" y="324"/>
                  </a:lnTo>
                  <a:cubicBezTo>
                    <a:pt x="876" y="896"/>
                    <a:pt x="283" y="1000"/>
                    <a:pt x="62" y="1457"/>
                  </a:cubicBezTo>
                  <a:cubicBezTo>
                    <a:pt x="125" y="1473"/>
                    <a:pt x="184" y="1480"/>
                    <a:pt x="239" y="1480"/>
                  </a:cubicBezTo>
                  <a:cubicBezTo>
                    <a:pt x="518" y="1480"/>
                    <a:pt x="690" y="1293"/>
                    <a:pt x="855" y="1128"/>
                  </a:cubicBezTo>
                  <a:cubicBezTo>
                    <a:pt x="1054" y="921"/>
                    <a:pt x="1251" y="696"/>
                    <a:pt x="1379" y="443"/>
                  </a:cubicBezTo>
                  <a:cubicBezTo>
                    <a:pt x="1483" y="243"/>
                    <a:pt x="1308" y="85"/>
                    <a:pt x="1112" y="39"/>
                  </a:cubicBezTo>
                  <a:cubicBezTo>
                    <a:pt x="1005" y="14"/>
                    <a:pt x="899" y="0"/>
                    <a:pt x="79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
            <p:cNvSpPr/>
            <p:nvPr/>
          </p:nvSpPr>
          <p:spPr>
            <a:xfrm>
              <a:off x="2797000" y="4927150"/>
              <a:ext cx="48950" cy="30425"/>
            </a:xfrm>
            <a:custGeom>
              <a:rect b="b" l="l" r="r" t="t"/>
              <a:pathLst>
                <a:path extrusionOk="0" h="1217" w="1958">
                  <a:moveTo>
                    <a:pt x="1323" y="1"/>
                  </a:moveTo>
                  <a:cubicBezTo>
                    <a:pt x="835" y="1"/>
                    <a:pt x="423" y="253"/>
                    <a:pt x="0" y="431"/>
                  </a:cubicBezTo>
                  <a:cubicBezTo>
                    <a:pt x="38" y="436"/>
                    <a:pt x="75" y="438"/>
                    <a:pt x="112" y="438"/>
                  </a:cubicBezTo>
                  <a:cubicBezTo>
                    <a:pt x="443" y="438"/>
                    <a:pt x="762" y="273"/>
                    <a:pt x="1127" y="273"/>
                  </a:cubicBezTo>
                  <a:cubicBezTo>
                    <a:pt x="1264" y="273"/>
                    <a:pt x="1408" y="296"/>
                    <a:pt x="1561" y="360"/>
                  </a:cubicBezTo>
                  <a:cubicBezTo>
                    <a:pt x="1340" y="542"/>
                    <a:pt x="1169" y="692"/>
                    <a:pt x="986" y="824"/>
                  </a:cubicBezTo>
                  <a:cubicBezTo>
                    <a:pt x="819" y="950"/>
                    <a:pt x="640" y="1052"/>
                    <a:pt x="501" y="1217"/>
                  </a:cubicBezTo>
                  <a:cubicBezTo>
                    <a:pt x="1115" y="1121"/>
                    <a:pt x="1615" y="860"/>
                    <a:pt x="1958" y="146"/>
                  </a:cubicBezTo>
                  <a:cubicBezTo>
                    <a:pt x="1730" y="42"/>
                    <a:pt x="1520" y="1"/>
                    <a:pt x="132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
            <p:cNvSpPr/>
            <p:nvPr/>
          </p:nvSpPr>
          <p:spPr>
            <a:xfrm>
              <a:off x="2703075" y="5069700"/>
              <a:ext cx="48250" cy="29550"/>
            </a:xfrm>
            <a:custGeom>
              <a:rect b="b" l="l" r="r" t="t"/>
              <a:pathLst>
                <a:path extrusionOk="0" h="1182" w="1930">
                  <a:moveTo>
                    <a:pt x="590" y="0"/>
                  </a:moveTo>
                  <a:lnTo>
                    <a:pt x="590" y="0"/>
                  </a:lnTo>
                  <a:cubicBezTo>
                    <a:pt x="907" y="254"/>
                    <a:pt x="1225" y="508"/>
                    <a:pt x="1547" y="761"/>
                  </a:cubicBezTo>
                  <a:cubicBezTo>
                    <a:pt x="1484" y="772"/>
                    <a:pt x="1424" y="776"/>
                    <a:pt x="1367" y="776"/>
                  </a:cubicBezTo>
                  <a:cubicBezTo>
                    <a:pt x="983" y="776"/>
                    <a:pt x="697" y="570"/>
                    <a:pt x="386" y="437"/>
                  </a:cubicBezTo>
                  <a:cubicBezTo>
                    <a:pt x="318" y="406"/>
                    <a:pt x="248" y="378"/>
                    <a:pt x="186" y="378"/>
                  </a:cubicBezTo>
                  <a:cubicBezTo>
                    <a:pt x="113" y="378"/>
                    <a:pt x="52" y="419"/>
                    <a:pt x="21" y="545"/>
                  </a:cubicBezTo>
                  <a:lnTo>
                    <a:pt x="21" y="545"/>
                  </a:lnTo>
                  <a:cubicBezTo>
                    <a:pt x="15" y="542"/>
                    <a:pt x="8" y="539"/>
                    <a:pt x="1" y="536"/>
                  </a:cubicBezTo>
                  <a:lnTo>
                    <a:pt x="1" y="536"/>
                  </a:lnTo>
                  <a:lnTo>
                    <a:pt x="19" y="557"/>
                  </a:lnTo>
                  <a:cubicBezTo>
                    <a:pt x="20" y="553"/>
                    <a:pt x="20" y="549"/>
                    <a:pt x="21" y="545"/>
                  </a:cubicBezTo>
                  <a:lnTo>
                    <a:pt x="21" y="545"/>
                  </a:lnTo>
                  <a:cubicBezTo>
                    <a:pt x="433" y="728"/>
                    <a:pt x="840" y="914"/>
                    <a:pt x="1255" y="1086"/>
                  </a:cubicBezTo>
                  <a:cubicBezTo>
                    <a:pt x="1364" y="1132"/>
                    <a:pt x="1477" y="1181"/>
                    <a:pt x="1590" y="1181"/>
                  </a:cubicBezTo>
                  <a:cubicBezTo>
                    <a:pt x="1706" y="1181"/>
                    <a:pt x="1821" y="1129"/>
                    <a:pt x="1929" y="969"/>
                  </a:cubicBezTo>
                  <a:cubicBezTo>
                    <a:pt x="1708" y="386"/>
                    <a:pt x="1190" y="147"/>
                    <a:pt x="5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
            <p:cNvSpPr/>
            <p:nvPr/>
          </p:nvSpPr>
          <p:spPr>
            <a:xfrm>
              <a:off x="2554875" y="5070425"/>
              <a:ext cx="21625" cy="42250"/>
            </a:xfrm>
            <a:custGeom>
              <a:rect b="b" l="l" r="r" t="t"/>
              <a:pathLst>
                <a:path extrusionOk="0" h="1690" w="865">
                  <a:moveTo>
                    <a:pt x="329" y="0"/>
                  </a:moveTo>
                  <a:lnTo>
                    <a:pt x="329" y="0"/>
                  </a:lnTo>
                  <a:cubicBezTo>
                    <a:pt x="0" y="622"/>
                    <a:pt x="222" y="1128"/>
                    <a:pt x="443" y="1690"/>
                  </a:cubicBezTo>
                  <a:cubicBezTo>
                    <a:pt x="832" y="1235"/>
                    <a:pt x="865" y="1032"/>
                    <a:pt x="711" y="78"/>
                  </a:cubicBezTo>
                  <a:lnTo>
                    <a:pt x="711" y="78"/>
                  </a:lnTo>
                  <a:cubicBezTo>
                    <a:pt x="647" y="179"/>
                    <a:pt x="597" y="254"/>
                    <a:pt x="540" y="336"/>
                  </a:cubicBezTo>
                  <a:cubicBezTo>
                    <a:pt x="479" y="240"/>
                    <a:pt x="422" y="147"/>
                    <a:pt x="3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
            <p:cNvSpPr/>
            <p:nvPr/>
          </p:nvSpPr>
          <p:spPr>
            <a:xfrm>
              <a:off x="2363000" y="5155600"/>
              <a:ext cx="49400" cy="37975"/>
            </a:xfrm>
            <a:custGeom>
              <a:rect b="b" l="l" r="r" t="t"/>
              <a:pathLst>
                <a:path extrusionOk="0" h="1519" w="1976">
                  <a:moveTo>
                    <a:pt x="205" y="714"/>
                  </a:moveTo>
                  <a:lnTo>
                    <a:pt x="205" y="753"/>
                  </a:lnTo>
                  <a:lnTo>
                    <a:pt x="205" y="753"/>
                  </a:lnTo>
                  <a:cubicBezTo>
                    <a:pt x="210" y="747"/>
                    <a:pt x="216" y="740"/>
                    <a:pt x="223" y="732"/>
                  </a:cubicBezTo>
                  <a:lnTo>
                    <a:pt x="205" y="714"/>
                  </a:lnTo>
                  <a:close/>
                  <a:moveTo>
                    <a:pt x="1975" y="0"/>
                  </a:moveTo>
                  <a:lnTo>
                    <a:pt x="1975" y="0"/>
                  </a:lnTo>
                  <a:cubicBezTo>
                    <a:pt x="1347" y="372"/>
                    <a:pt x="1072" y="1179"/>
                    <a:pt x="205" y="1361"/>
                  </a:cubicBezTo>
                  <a:lnTo>
                    <a:pt x="205" y="753"/>
                  </a:lnTo>
                  <a:lnTo>
                    <a:pt x="205" y="753"/>
                  </a:lnTo>
                  <a:cubicBezTo>
                    <a:pt x="1" y="993"/>
                    <a:pt x="3" y="1005"/>
                    <a:pt x="101" y="1436"/>
                  </a:cubicBezTo>
                  <a:cubicBezTo>
                    <a:pt x="215" y="1493"/>
                    <a:pt x="326" y="1519"/>
                    <a:pt x="433" y="1519"/>
                  </a:cubicBezTo>
                  <a:cubicBezTo>
                    <a:pt x="605" y="1519"/>
                    <a:pt x="769" y="1452"/>
                    <a:pt x="930" y="1336"/>
                  </a:cubicBezTo>
                  <a:cubicBezTo>
                    <a:pt x="1408" y="993"/>
                    <a:pt x="1800" y="582"/>
                    <a:pt x="19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
            <p:cNvSpPr/>
            <p:nvPr/>
          </p:nvSpPr>
          <p:spPr>
            <a:xfrm>
              <a:off x="2779600" y="5102125"/>
              <a:ext cx="57600" cy="26800"/>
            </a:xfrm>
            <a:custGeom>
              <a:rect b="b" l="l" r="r" t="t"/>
              <a:pathLst>
                <a:path extrusionOk="0" h="1072" w="2304">
                  <a:moveTo>
                    <a:pt x="1418" y="0"/>
                  </a:moveTo>
                  <a:lnTo>
                    <a:pt x="1418" y="0"/>
                  </a:lnTo>
                  <a:cubicBezTo>
                    <a:pt x="1657" y="211"/>
                    <a:pt x="1893" y="422"/>
                    <a:pt x="2165" y="657"/>
                  </a:cubicBezTo>
                  <a:cubicBezTo>
                    <a:pt x="1956" y="820"/>
                    <a:pt x="1761" y="876"/>
                    <a:pt x="1575" y="876"/>
                  </a:cubicBezTo>
                  <a:cubicBezTo>
                    <a:pt x="1386" y="876"/>
                    <a:pt x="1205" y="818"/>
                    <a:pt x="1025" y="757"/>
                  </a:cubicBezTo>
                  <a:cubicBezTo>
                    <a:pt x="683" y="639"/>
                    <a:pt x="343" y="503"/>
                    <a:pt x="0" y="375"/>
                  </a:cubicBezTo>
                  <a:lnTo>
                    <a:pt x="0" y="375"/>
                  </a:lnTo>
                  <a:cubicBezTo>
                    <a:pt x="482" y="788"/>
                    <a:pt x="1009" y="1071"/>
                    <a:pt x="1634" y="1071"/>
                  </a:cubicBezTo>
                  <a:cubicBezTo>
                    <a:pt x="1690" y="1071"/>
                    <a:pt x="1746" y="1069"/>
                    <a:pt x="1804" y="1065"/>
                  </a:cubicBezTo>
                  <a:cubicBezTo>
                    <a:pt x="2025" y="1047"/>
                    <a:pt x="2279" y="996"/>
                    <a:pt x="2293" y="743"/>
                  </a:cubicBezTo>
                  <a:cubicBezTo>
                    <a:pt x="2303" y="589"/>
                    <a:pt x="2183" y="389"/>
                    <a:pt x="2057" y="275"/>
                  </a:cubicBezTo>
                  <a:cubicBezTo>
                    <a:pt x="1893" y="125"/>
                    <a:pt x="1672" y="32"/>
                    <a:pt x="14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
            <p:cNvSpPr/>
            <p:nvPr/>
          </p:nvSpPr>
          <p:spPr>
            <a:xfrm>
              <a:off x="2736750" y="5120775"/>
              <a:ext cx="65725" cy="36300"/>
            </a:xfrm>
            <a:custGeom>
              <a:rect b="b" l="l" r="r" t="t"/>
              <a:pathLst>
                <a:path extrusionOk="0" h="1452" w="2629">
                  <a:moveTo>
                    <a:pt x="53" y="1"/>
                  </a:moveTo>
                  <a:cubicBezTo>
                    <a:pt x="32" y="157"/>
                    <a:pt x="15" y="258"/>
                    <a:pt x="0" y="361"/>
                  </a:cubicBezTo>
                  <a:cubicBezTo>
                    <a:pt x="32" y="397"/>
                    <a:pt x="68" y="426"/>
                    <a:pt x="107" y="454"/>
                  </a:cubicBezTo>
                  <a:cubicBezTo>
                    <a:pt x="625" y="711"/>
                    <a:pt x="1136" y="983"/>
                    <a:pt x="1657" y="1225"/>
                  </a:cubicBezTo>
                  <a:cubicBezTo>
                    <a:pt x="1847" y="1314"/>
                    <a:pt x="2038" y="1451"/>
                    <a:pt x="2247" y="1451"/>
                  </a:cubicBezTo>
                  <a:cubicBezTo>
                    <a:pt x="2340" y="1451"/>
                    <a:pt x="2437" y="1424"/>
                    <a:pt x="2539" y="1354"/>
                  </a:cubicBezTo>
                  <a:cubicBezTo>
                    <a:pt x="2629" y="1072"/>
                    <a:pt x="2504" y="897"/>
                    <a:pt x="2268" y="772"/>
                  </a:cubicBezTo>
                  <a:lnTo>
                    <a:pt x="2235" y="800"/>
                  </a:lnTo>
                  <a:cubicBezTo>
                    <a:pt x="2247" y="925"/>
                    <a:pt x="2257" y="1047"/>
                    <a:pt x="2275" y="1232"/>
                  </a:cubicBezTo>
                  <a:cubicBezTo>
                    <a:pt x="1429" y="972"/>
                    <a:pt x="800" y="418"/>
                    <a:pt x="5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9"/>
            <p:cNvSpPr/>
            <p:nvPr/>
          </p:nvSpPr>
          <p:spPr>
            <a:xfrm>
              <a:off x="2336575" y="4792750"/>
              <a:ext cx="57975" cy="32525"/>
            </a:xfrm>
            <a:custGeom>
              <a:rect b="b" l="l" r="r" t="t"/>
              <a:pathLst>
                <a:path extrusionOk="0" h="1301" w="2319">
                  <a:moveTo>
                    <a:pt x="126" y="0"/>
                  </a:moveTo>
                  <a:cubicBezTo>
                    <a:pt x="68" y="0"/>
                    <a:pt x="1" y="179"/>
                    <a:pt x="1" y="343"/>
                  </a:cubicBezTo>
                  <a:cubicBezTo>
                    <a:pt x="111" y="275"/>
                    <a:pt x="215" y="165"/>
                    <a:pt x="332" y="150"/>
                  </a:cubicBezTo>
                  <a:cubicBezTo>
                    <a:pt x="342" y="149"/>
                    <a:pt x="352" y="149"/>
                    <a:pt x="363" y="149"/>
                  </a:cubicBezTo>
                  <a:cubicBezTo>
                    <a:pt x="475" y="149"/>
                    <a:pt x="606" y="199"/>
                    <a:pt x="701" y="262"/>
                  </a:cubicBezTo>
                  <a:cubicBezTo>
                    <a:pt x="1054" y="497"/>
                    <a:pt x="1394" y="754"/>
                    <a:pt x="1736" y="1004"/>
                  </a:cubicBezTo>
                  <a:cubicBezTo>
                    <a:pt x="1901" y="1126"/>
                    <a:pt x="2065" y="1247"/>
                    <a:pt x="2318" y="1300"/>
                  </a:cubicBezTo>
                  <a:cubicBezTo>
                    <a:pt x="2272" y="1204"/>
                    <a:pt x="2226" y="1108"/>
                    <a:pt x="2180" y="1012"/>
                  </a:cubicBezTo>
                  <a:lnTo>
                    <a:pt x="2180" y="1012"/>
                  </a:lnTo>
                  <a:lnTo>
                    <a:pt x="2204" y="1025"/>
                  </a:lnTo>
                  <a:cubicBezTo>
                    <a:pt x="1765" y="722"/>
                    <a:pt x="1344" y="394"/>
                    <a:pt x="883" y="133"/>
                  </a:cubicBezTo>
                  <a:cubicBezTo>
                    <a:pt x="672" y="15"/>
                    <a:pt x="383" y="11"/>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
            <p:cNvSpPr/>
            <p:nvPr/>
          </p:nvSpPr>
          <p:spPr>
            <a:xfrm>
              <a:off x="2824050" y="5143450"/>
              <a:ext cx="56475" cy="42975"/>
            </a:xfrm>
            <a:custGeom>
              <a:rect b="b" l="l" r="r" t="t"/>
              <a:pathLst>
                <a:path extrusionOk="0" h="1719" w="2259">
                  <a:moveTo>
                    <a:pt x="1" y="0"/>
                  </a:moveTo>
                  <a:cubicBezTo>
                    <a:pt x="123" y="86"/>
                    <a:pt x="237" y="179"/>
                    <a:pt x="362" y="258"/>
                  </a:cubicBezTo>
                  <a:cubicBezTo>
                    <a:pt x="751" y="493"/>
                    <a:pt x="1143" y="726"/>
                    <a:pt x="1533" y="958"/>
                  </a:cubicBezTo>
                  <a:cubicBezTo>
                    <a:pt x="1815" y="1129"/>
                    <a:pt x="1995" y="1364"/>
                    <a:pt x="2040" y="1694"/>
                  </a:cubicBezTo>
                  <a:lnTo>
                    <a:pt x="2040" y="1694"/>
                  </a:lnTo>
                  <a:cubicBezTo>
                    <a:pt x="2228" y="1618"/>
                    <a:pt x="2258" y="1468"/>
                    <a:pt x="2150" y="1322"/>
                  </a:cubicBezTo>
                  <a:cubicBezTo>
                    <a:pt x="2025" y="1154"/>
                    <a:pt x="1883" y="979"/>
                    <a:pt x="1712" y="869"/>
                  </a:cubicBezTo>
                  <a:cubicBezTo>
                    <a:pt x="1179" y="522"/>
                    <a:pt x="629" y="200"/>
                    <a:pt x="1" y="0"/>
                  </a:cubicBezTo>
                  <a:close/>
                  <a:moveTo>
                    <a:pt x="2040" y="1694"/>
                  </a:moveTo>
                  <a:cubicBezTo>
                    <a:pt x="2035" y="1696"/>
                    <a:pt x="2030" y="1698"/>
                    <a:pt x="2025" y="1700"/>
                  </a:cubicBezTo>
                  <a:lnTo>
                    <a:pt x="2043" y="1718"/>
                  </a:lnTo>
                  <a:cubicBezTo>
                    <a:pt x="2042" y="1710"/>
                    <a:pt x="2041" y="1702"/>
                    <a:pt x="2040" y="169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
            <p:cNvSpPr/>
            <p:nvPr/>
          </p:nvSpPr>
          <p:spPr>
            <a:xfrm>
              <a:off x="2323900" y="5104325"/>
              <a:ext cx="41100" cy="22275"/>
            </a:xfrm>
            <a:custGeom>
              <a:rect b="b" l="l" r="r" t="t"/>
              <a:pathLst>
                <a:path extrusionOk="0" h="891" w="1644">
                  <a:moveTo>
                    <a:pt x="1085" y="0"/>
                  </a:moveTo>
                  <a:cubicBezTo>
                    <a:pt x="587" y="0"/>
                    <a:pt x="275" y="224"/>
                    <a:pt x="0" y="637"/>
                  </a:cubicBezTo>
                  <a:cubicBezTo>
                    <a:pt x="107" y="723"/>
                    <a:pt x="193" y="840"/>
                    <a:pt x="304" y="869"/>
                  </a:cubicBezTo>
                  <a:cubicBezTo>
                    <a:pt x="359" y="884"/>
                    <a:pt x="423" y="891"/>
                    <a:pt x="494" y="891"/>
                  </a:cubicBezTo>
                  <a:cubicBezTo>
                    <a:pt x="805" y="891"/>
                    <a:pt x="1242" y="758"/>
                    <a:pt x="1643" y="548"/>
                  </a:cubicBezTo>
                  <a:lnTo>
                    <a:pt x="1643" y="548"/>
                  </a:lnTo>
                  <a:cubicBezTo>
                    <a:pt x="1211" y="591"/>
                    <a:pt x="829" y="629"/>
                    <a:pt x="447" y="665"/>
                  </a:cubicBezTo>
                  <a:cubicBezTo>
                    <a:pt x="432" y="616"/>
                    <a:pt x="415" y="565"/>
                    <a:pt x="401" y="515"/>
                  </a:cubicBezTo>
                  <a:cubicBezTo>
                    <a:pt x="658" y="362"/>
                    <a:pt x="915" y="209"/>
                    <a:pt x="1251" y="8"/>
                  </a:cubicBezTo>
                  <a:cubicBezTo>
                    <a:pt x="1193" y="3"/>
                    <a:pt x="1138" y="0"/>
                    <a:pt x="108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
            <p:cNvSpPr/>
            <p:nvPr/>
          </p:nvSpPr>
          <p:spPr>
            <a:xfrm>
              <a:off x="2397650" y="5079775"/>
              <a:ext cx="32350" cy="20650"/>
            </a:xfrm>
            <a:custGeom>
              <a:rect b="b" l="l" r="r" t="t"/>
              <a:pathLst>
                <a:path extrusionOk="0" h="826" w="1294">
                  <a:moveTo>
                    <a:pt x="1293" y="1"/>
                  </a:moveTo>
                  <a:lnTo>
                    <a:pt x="1293" y="1"/>
                  </a:lnTo>
                  <a:cubicBezTo>
                    <a:pt x="643" y="44"/>
                    <a:pt x="229" y="202"/>
                    <a:pt x="1" y="747"/>
                  </a:cubicBezTo>
                  <a:cubicBezTo>
                    <a:pt x="148" y="801"/>
                    <a:pt x="283" y="825"/>
                    <a:pt x="413" y="825"/>
                  </a:cubicBezTo>
                  <a:cubicBezTo>
                    <a:pt x="680" y="825"/>
                    <a:pt x="921" y="724"/>
                    <a:pt x="1182" y="573"/>
                  </a:cubicBezTo>
                  <a:cubicBezTo>
                    <a:pt x="1057" y="508"/>
                    <a:pt x="990" y="476"/>
                    <a:pt x="904" y="433"/>
                  </a:cubicBezTo>
                  <a:cubicBezTo>
                    <a:pt x="1004" y="322"/>
                    <a:pt x="1104" y="212"/>
                    <a:pt x="12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
            <p:cNvSpPr/>
            <p:nvPr/>
          </p:nvSpPr>
          <p:spPr>
            <a:xfrm>
              <a:off x="2709250" y="4974000"/>
              <a:ext cx="59575" cy="7525"/>
            </a:xfrm>
            <a:custGeom>
              <a:rect b="b" l="l" r="r" t="t"/>
              <a:pathLst>
                <a:path extrusionOk="0" h="301" w="2383">
                  <a:moveTo>
                    <a:pt x="2361" y="0"/>
                  </a:moveTo>
                  <a:cubicBezTo>
                    <a:pt x="2360" y="9"/>
                    <a:pt x="2359" y="17"/>
                    <a:pt x="2358" y="26"/>
                  </a:cubicBezTo>
                  <a:lnTo>
                    <a:pt x="2358" y="26"/>
                  </a:lnTo>
                  <a:cubicBezTo>
                    <a:pt x="2366" y="24"/>
                    <a:pt x="2374" y="23"/>
                    <a:pt x="2382" y="22"/>
                  </a:cubicBezTo>
                  <a:lnTo>
                    <a:pt x="2361" y="0"/>
                  </a:lnTo>
                  <a:close/>
                  <a:moveTo>
                    <a:pt x="2358" y="26"/>
                  </a:moveTo>
                  <a:cubicBezTo>
                    <a:pt x="2235" y="48"/>
                    <a:pt x="2108" y="90"/>
                    <a:pt x="1988" y="90"/>
                  </a:cubicBezTo>
                  <a:cubicBezTo>
                    <a:pt x="1960" y="90"/>
                    <a:pt x="1934" y="88"/>
                    <a:pt x="1908" y="83"/>
                  </a:cubicBezTo>
                  <a:cubicBezTo>
                    <a:pt x="1756" y="55"/>
                    <a:pt x="1607" y="42"/>
                    <a:pt x="1459" y="42"/>
                  </a:cubicBezTo>
                  <a:cubicBezTo>
                    <a:pt x="966" y="42"/>
                    <a:pt x="486" y="176"/>
                    <a:pt x="1" y="300"/>
                  </a:cubicBezTo>
                  <a:lnTo>
                    <a:pt x="2328" y="300"/>
                  </a:lnTo>
                  <a:cubicBezTo>
                    <a:pt x="2339" y="209"/>
                    <a:pt x="2348" y="117"/>
                    <a:pt x="2358" y="2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
            <p:cNvSpPr/>
            <p:nvPr/>
          </p:nvSpPr>
          <p:spPr>
            <a:xfrm>
              <a:off x="2415425" y="4694700"/>
              <a:ext cx="21175" cy="43625"/>
            </a:xfrm>
            <a:custGeom>
              <a:rect b="b" l="l" r="r" t="t"/>
              <a:pathLst>
                <a:path extrusionOk="0" h="1745" w="847">
                  <a:moveTo>
                    <a:pt x="28" y="1"/>
                  </a:moveTo>
                  <a:lnTo>
                    <a:pt x="0" y="30"/>
                  </a:lnTo>
                  <a:cubicBezTo>
                    <a:pt x="10" y="28"/>
                    <a:pt x="21" y="26"/>
                    <a:pt x="31" y="25"/>
                  </a:cubicBezTo>
                  <a:lnTo>
                    <a:pt x="31" y="25"/>
                  </a:lnTo>
                  <a:cubicBezTo>
                    <a:pt x="85" y="578"/>
                    <a:pt x="171" y="1124"/>
                    <a:pt x="600" y="1744"/>
                  </a:cubicBezTo>
                  <a:cubicBezTo>
                    <a:pt x="478" y="1194"/>
                    <a:pt x="393" y="808"/>
                    <a:pt x="290" y="327"/>
                  </a:cubicBezTo>
                  <a:lnTo>
                    <a:pt x="290" y="327"/>
                  </a:lnTo>
                  <a:cubicBezTo>
                    <a:pt x="525" y="429"/>
                    <a:pt x="654" y="487"/>
                    <a:pt x="847" y="573"/>
                  </a:cubicBezTo>
                  <a:cubicBezTo>
                    <a:pt x="739" y="155"/>
                    <a:pt x="521" y="8"/>
                    <a:pt x="221" y="8"/>
                  </a:cubicBezTo>
                  <a:cubicBezTo>
                    <a:pt x="161" y="8"/>
                    <a:pt x="97" y="14"/>
                    <a:pt x="31" y="25"/>
                  </a:cubicBezTo>
                  <a:lnTo>
                    <a:pt x="31" y="25"/>
                  </a:lnTo>
                  <a:cubicBezTo>
                    <a:pt x="30" y="17"/>
                    <a:pt x="29" y="9"/>
                    <a:pt x="2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
            <p:cNvSpPr/>
            <p:nvPr/>
          </p:nvSpPr>
          <p:spPr>
            <a:xfrm>
              <a:off x="2406750" y="5191200"/>
              <a:ext cx="21000" cy="42400"/>
            </a:xfrm>
            <a:custGeom>
              <a:rect b="b" l="l" r="r" t="t"/>
              <a:pathLst>
                <a:path extrusionOk="0" h="1696" w="840">
                  <a:moveTo>
                    <a:pt x="836" y="1"/>
                  </a:moveTo>
                  <a:lnTo>
                    <a:pt x="836" y="1"/>
                  </a:lnTo>
                  <a:cubicBezTo>
                    <a:pt x="272" y="373"/>
                    <a:pt x="1" y="973"/>
                    <a:pt x="58" y="1662"/>
                  </a:cubicBezTo>
                  <a:cubicBezTo>
                    <a:pt x="118" y="1685"/>
                    <a:pt x="171" y="1696"/>
                    <a:pt x="220" y="1696"/>
                  </a:cubicBezTo>
                  <a:cubicBezTo>
                    <a:pt x="444" y="1696"/>
                    <a:pt x="570" y="1473"/>
                    <a:pt x="840" y="1294"/>
                  </a:cubicBezTo>
                  <a:lnTo>
                    <a:pt x="268" y="1294"/>
                  </a:lnTo>
                  <a:cubicBezTo>
                    <a:pt x="465" y="848"/>
                    <a:pt x="644" y="444"/>
                    <a:pt x="8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9"/>
            <p:cNvSpPr/>
            <p:nvPr/>
          </p:nvSpPr>
          <p:spPr>
            <a:xfrm>
              <a:off x="2448550" y="4930675"/>
              <a:ext cx="53300" cy="18275"/>
            </a:xfrm>
            <a:custGeom>
              <a:rect b="b" l="l" r="r" t="t"/>
              <a:pathLst>
                <a:path extrusionOk="0" h="731" w="2132">
                  <a:moveTo>
                    <a:pt x="298" y="1"/>
                  </a:moveTo>
                  <a:cubicBezTo>
                    <a:pt x="20" y="1"/>
                    <a:pt x="1" y="109"/>
                    <a:pt x="132" y="576"/>
                  </a:cubicBezTo>
                  <a:cubicBezTo>
                    <a:pt x="186" y="433"/>
                    <a:pt x="229" y="323"/>
                    <a:pt x="279" y="191"/>
                  </a:cubicBezTo>
                  <a:cubicBezTo>
                    <a:pt x="800" y="212"/>
                    <a:pt x="1264" y="408"/>
                    <a:pt x="1711" y="647"/>
                  </a:cubicBezTo>
                  <a:cubicBezTo>
                    <a:pt x="1794" y="692"/>
                    <a:pt x="1871" y="730"/>
                    <a:pt x="1946" y="730"/>
                  </a:cubicBezTo>
                  <a:cubicBezTo>
                    <a:pt x="2009" y="730"/>
                    <a:pt x="2070" y="703"/>
                    <a:pt x="2132" y="629"/>
                  </a:cubicBezTo>
                  <a:cubicBezTo>
                    <a:pt x="2067" y="565"/>
                    <a:pt x="2000" y="497"/>
                    <a:pt x="1935" y="433"/>
                  </a:cubicBezTo>
                  <a:cubicBezTo>
                    <a:pt x="1660" y="329"/>
                    <a:pt x="1393" y="209"/>
                    <a:pt x="1111" y="130"/>
                  </a:cubicBezTo>
                  <a:cubicBezTo>
                    <a:pt x="857" y="62"/>
                    <a:pt x="589" y="5"/>
                    <a:pt x="325" y="1"/>
                  </a:cubicBezTo>
                  <a:cubicBezTo>
                    <a:pt x="316" y="1"/>
                    <a:pt x="306" y="1"/>
                    <a:pt x="29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9"/>
            <p:cNvSpPr/>
            <p:nvPr/>
          </p:nvSpPr>
          <p:spPr>
            <a:xfrm>
              <a:off x="2344075" y="4894975"/>
              <a:ext cx="40025" cy="20925"/>
            </a:xfrm>
            <a:custGeom>
              <a:rect b="b" l="l" r="r" t="t"/>
              <a:pathLst>
                <a:path extrusionOk="0" h="837" w="1601">
                  <a:moveTo>
                    <a:pt x="703" y="0"/>
                  </a:moveTo>
                  <a:cubicBezTo>
                    <a:pt x="480" y="0"/>
                    <a:pt x="262" y="94"/>
                    <a:pt x="1" y="279"/>
                  </a:cubicBezTo>
                  <a:cubicBezTo>
                    <a:pt x="75" y="422"/>
                    <a:pt x="154" y="569"/>
                    <a:pt x="294" y="836"/>
                  </a:cubicBezTo>
                  <a:cubicBezTo>
                    <a:pt x="308" y="565"/>
                    <a:pt x="315" y="447"/>
                    <a:pt x="329" y="233"/>
                  </a:cubicBezTo>
                  <a:cubicBezTo>
                    <a:pt x="744" y="287"/>
                    <a:pt x="1143" y="340"/>
                    <a:pt x="1601" y="404"/>
                  </a:cubicBezTo>
                  <a:cubicBezTo>
                    <a:pt x="1240" y="133"/>
                    <a:pt x="968" y="0"/>
                    <a:pt x="70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
            <p:cNvSpPr/>
            <p:nvPr/>
          </p:nvSpPr>
          <p:spPr>
            <a:xfrm>
              <a:off x="2484975" y="4670600"/>
              <a:ext cx="28675" cy="41650"/>
            </a:xfrm>
            <a:custGeom>
              <a:rect b="b" l="l" r="r" t="t"/>
              <a:pathLst>
                <a:path extrusionOk="0" h="1666" w="1147">
                  <a:moveTo>
                    <a:pt x="0" y="1"/>
                  </a:moveTo>
                  <a:cubicBezTo>
                    <a:pt x="375" y="605"/>
                    <a:pt x="707" y="1136"/>
                    <a:pt x="1039" y="1665"/>
                  </a:cubicBezTo>
                  <a:cubicBezTo>
                    <a:pt x="1146" y="1141"/>
                    <a:pt x="790" y="53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
            <p:cNvSpPr/>
            <p:nvPr/>
          </p:nvSpPr>
          <p:spPr>
            <a:xfrm>
              <a:off x="2462100" y="4752675"/>
              <a:ext cx="22975" cy="31175"/>
            </a:xfrm>
            <a:custGeom>
              <a:rect b="b" l="l" r="r" t="t"/>
              <a:pathLst>
                <a:path extrusionOk="0" h="1247" w="919">
                  <a:moveTo>
                    <a:pt x="365" y="0"/>
                  </a:moveTo>
                  <a:cubicBezTo>
                    <a:pt x="1" y="493"/>
                    <a:pt x="240" y="803"/>
                    <a:pt x="358" y="1247"/>
                  </a:cubicBezTo>
                  <a:cubicBezTo>
                    <a:pt x="404" y="957"/>
                    <a:pt x="437" y="779"/>
                    <a:pt x="472" y="561"/>
                  </a:cubicBezTo>
                  <a:cubicBezTo>
                    <a:pt x="612" y="686"/>
                    <a:pt x="722" y="789"/>
                    <a:pt x="836" y="896"/>
                  </a:cubicBezTo>
                  <a:cubicBezTo>
                    <a:pt x="865" y="853"/>
                    <a:pt x="919" y="800"/>
                    <a:pt x="908" y="785"/>
                  </a:cubicBezTo>
                  <a:cubicBezTo>
                    <a:pt x="754" y="550"/>
                    <a:pt x="590" y="322"/>
                    <a:pt x="3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
            <p:cNvSpPr/>
            <p:nvPr/>
          </p:nvSpPr>
          <p:spPr>
            <a:xfrm>
              <a:off x="2862800" y="5125400"/>
              <a:ext cx="29675" cy="22025"/>
            </a:xfrm>
            <a:custGeom>
              <a:rect b="b" l="l" r="r" t="t"/>
              <a:pathLst>
                <a:path extrusionOk="0" h="881" w="1187">
                  <a:moveTo>
                    <a:pt x="1" y="1"/>
                  </a:moveTo>
                  <a:lnTo>
                    <a:pt x="1" y="1"/>
                  </a:lnTo>
                  <a:cubicBezTo>
                    <a:pt x="279" y="223"/>
                    <a:pt x="633" y="330"/>
                    <a:pt x="708" y="776"/>
                  </a:cubicBezTo>
                  <a:cubicBezTo>
                    <a:pt x="719" y="845"/>
                    <a:pt x="779" y="881"/>
                    <a:pt x="855" y="881"/>
                  </a:cubicBezTo>
                  <a:cubicBezTo>
                    <a:pt x="968" y="881"/>
                    <a:pt x="1116" y="800"/>
                    <a:pt x="1187" y="626"/>
                  </a:cubicBezTo>
                  <a:cubicBezTo>
                    <a:pt x="912" y="205"/>
                    <a:pt x="493" y="44"/>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
            <p:cNvSpPr/>
            <p:nvPr/>
          </p:nvSpPr>
          <p:spPr>
            <a:xfrm>
              <a:off x="2614425" y="4687950"/>
              <a:ext cx="24575" cy="23850"/>
            </a:xfrm>
            <a:custGeom>
              <a:rect b="b" l="l" r="r" t="t"/>
              <a:pathLst>
                <a:path extrusionOk="0" h="954" w="983">
                  <a:moveTo>
                    <a:pt x="807" y="0"/>
                  </a:moveTo>
                  <a:cubicBezTo>
                    <a:pt x="197" y="182"/>
                    <a:pt x="168" y="214"/>
                    <a:pt x="1" y="953"/>
                  </a:cubicBezTo>
                  <a:cubicBezTo>
                    <a:pt x="201" y="729"/>
                    <a:pt x="390" y="514"/>
                    <a:pt x="618" y="254"/>
                  </a:cubicBezTo>
                  <a:cubicBezTo>
                    <a:pt x="736" y="435"/>
                    <a:pt x="825" y="575"/>
                    <a:pt x="932" y="742"/>
                  </a:cubicBezTo>
                  <a:cubicBezTo>
                    <a:pt x="982" y="321"/>
                    <a:pt x="982" y="321"/>
                    <a:pt x="80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9"/>
            <p:cNvSpPr/>
            <p:nvPr/>
          </p:nvSpPr>
          <p:spPr>
            <a:xfrm>
              <a:off x="2290775" y="4983550"/>
              <a:ext cx="47900" cy="5925"/>
            </a:xfrm>
            <a:custGeom>
              <a:rect b="b" l="l" r="r" t="t"/>
              <a:pathLst>
                <a:path extrusionOk="0" h="237" w="1916">
                  <a:moveTo>
                    <a:pt x="825" y="1"/>
                  </a:moveTo>
                  <a:cubicBezTo>
                    <a:pt x="560" y="1"/>
                    <a:pt x="293" y="65"/>
                    <a:pt x="0" y="236"/>
                  </a:cubicBezTo>
                  <a:lnTo>
                    <a:pt x="1915" y="236"/>
                  </a:lnTo>
                  <a:cubicBezTo>
                    <a:pt x="1519" y="112"/>
                    <a:pt x="1174" y="1"/>
                    <a:pt x="8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
            <p:cNvSpPr/>
            <p:nvPr/>
          </p:nvSpPr>
          <p:spPr>
            <a:xfrm>
              <a:off x="2551025" y="4871925"/>
              <a:ext cx="18425" cy="49325"/>
            </a:xfrm>
            <a:custGeom>
              <a:rect b="b" l="l" r="r" t="t"/>
              <a:pathLst>
                <a:path extrusionOk="0" h="1973" w="737">
                  <a:moveTo>
                    <a:pt x="172" y="1"/>
                  </a:moveTo>
                  <a:lnTo>
                    <a:pt x="154" y="19"/>
                  </a:lnTo>
                  <a:cubicBezTo>
                    <a:pt x="157" y="28"/>
                    <a:pt x="159" y="36"/>
                    <a:pt x="162" y="45"/>
                  </a:cubicBezTo>
                  <a:lnTo>
                    <a:pt x="162" y="45"/>
                  </a:lnTo>
                  <a:cubicBezTo>
                    <a:pt x="165" y="30"/>
                    <a:pt x="168" y="16"/>
                    <a:pt x="172" y="1"/>
                  </a:cubicBezTo>
                  <a:close/>
                  <a:moveTo>
                    <a:pt x="162" y="45"/>
                  </a:moveTo>
                  <a:cubicBezTo>
                    <a:pt x="0" y="782"/>
                    <a:pt x="439" y="1360"/>
                    <a:pt x="737" y="1972"/>
                  </a:cubicBezTo>
                  <a:cubicBezTo>
                    <a:pt x="547" y="1331"/>
                    <a:pt x="352" y="686"/>
                    <a:pt x="162" y="4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
            <p:cNvSpPr/>
            <p:nvPr/>
          </p:nvSpPr>
          <p:spPr>
            <a:xfrm>
              <a:off x="2368100" y="5150400"/>
              <a:ext cx="26525" cy="23525"/>
            </a:xfrm>
            <a:custGeom>
              <a:rect b="b" l="l" r="r" t="t"/>
              <a:pathLst>
                <a:path extrusionOk="0" h="941" w="1061">
                  <a:moveTo>
                    <a:pt x="1061" y="1"/>
                  </a:moveTo>
                  <a:cubicBezTo>
                    <a:pt x="571" y="141"/>
                    <a:pt x="106" y="309"/>
                    <a:pt x="23" y="903"/>
                  </a:cubicBezTo>
                  <a:lnTo>
                    <a:pt x="23" y="903"/>
                  </a:lnTo>
                  <a:cubicBezTo>
                    <a:pt x="369" y="602"/>
                    <a:pt x="715" y="301"/>
                    <a:pt x="1061" y="1"/>
                  </a:cubicBezTo>
                  <a:close/>
                  <a:moveTo>
                    <a:pt x="23" y="903"/>
                  </a:moveTo>
                  <a:cubicBezTo>
                    <a:pt x="16" y="909"/>
                    <a:pt x="8" y="916"/>
                    <a:pt x="1" y="922"/>
                  </a:cubicBezTo>
                  <a:lnTo>
                    <a:pt x="19" y="940"/>
                  </a:lnTo>
                  <a:cubicBezTo>
                    <a:pt x="20" y="928"/>
                    <a:pt x="21" y="915"/>
                    <a:pt x="23" y="90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
            <p:cNvSpPr/>
            <p:nvPr/>
          </p:nvSpPr>
          <p:spPr>
            <a:xfrm>
              <a:off x="2585850" y="4682675"/>
              <a:ext cx="13325" cy="26725"/>
            </a:xfrm>
            <a:custGeom>
              <a:rect b="b" l="l" r="r" t="t"/>
              <a:pathLst>
                <a:path extrusionOk="0" h="1069" w="533">
                  <a:moveTo>
                    <a:pt x="365" y="0"/>
                  </a:moveTo>
                  <a:cubicBezTo>
                    <a:pt x="8" y="257"/>
                    <a:pt x="0" y="636"/>
                    <a:pt x="140" y="1068"/>
                  </a:cubicBezTo>
                  <a:cubicBezTo>
                    <a:pt x="272" y="747"/>
                    <a:pt x="404" y="422"/>
                    <a:pt x="533" y="100"/>
                  </a:cubicBezTo>
                  <a:cubicBezTo>
                    <a:pt x="480" y="68"/>
                    <a:pt x="422" y="36"/>
                    <a:pt x="3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
            <p:cNvSpPr/>
            <p:nvPr/>
          </p:nvSpPr>
          <p:spPr>
            <a:xfrm>
              <a:off x="2462200" y="4691775"/>
              <a:ext cx="13950" cy="23225"/>
            </a:xfrm>
            <a:custGeom>
              <a:rect b="b" l="l" r="r" t="t"/>
              <a:pathLst>
                <a:path extrusionOk="0" h="929" w="558">
                  <a:moveTo>
                    <a:pt x="129" y="1"/>
                  </a:moveTo>
                  <a:cubicBezTo>
                    <a:pt x="89" y="1"/>
                    <a:pt x="46" y="4"/>
                    <a:pt x="0" y="11"/>
                  </a:cubicBezTo>
                  <a:lnTo>
                    <a:pt x="0" y="922"/>
                  </a:lnTo>
                  <a:cubicBezTo>
                    <a:pt x="22" y="925"/>
                    <a:pt x="43" y="929"/>
                    <a:pt x="64" y="929"/>
                  </a:cubicBezTo>
                  <a:cubicBezTo>
                    <a:pt x="79" y="708"/>
                    <a:pt x="97" y="482"/>
                    <a:pt x="118" y="215"/>
                  </a:cubicBezTo>
                  <a:cubicBezTo>
                    <a:pt x="272" y="268"/>
                    <a:pt x="397" y="311"/>
                    <a:pt x="557" y="365"/>
                  </a:cubicBezTo>
                  <a:cubicBezTo>
                    <a:pt x="490" y="122"/>
                    <a:pt x="370" y="1"/>
                    <a:pt x="1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
            <p:cNvSpPr/>
            <p:nvPr/>
          </p:nvSpPr>
          <p:spPr>
            <a:xfrm>
              <a:off x="2388900" y="4805600"/>
              <a:ext cx="18600" cy="20300"/>
            </a:xfrm>
            <a:custGeom>
              <a:rect b="b" l="l" r="r" t="t"/>
              <a:pathLst>
                <a:path extrusionOk="0" h="812" w="744">
                  <a:moveTo>
                    <a:pt x="118" y="0"/>
                  </a:moveTo>
                  <a:cubicBezTo>
                    <a:pt x="79" y="22"/>
                    <a:pt x="39" y="43"/>
                    <a:pt x="1" y="69"/>
                  </a:cubicBezTo>
                  <a:cubicBezTo>
                    <a:pt x="36" y="214"/>
                    <a:pt x="75" y="361"/>
                    <a:pt x="111" y="510"/>
                  </a:cubicBezTo>
                  <a:lnTo>
                    <a:pt x="111" y="510"/>
                  </a:lnTo>
                  <a:cubicBezTo>
                    <a:pt x="103" y="506"/>
                    <a:pt x="95" y="502"/>
                    <a:pt x="87" y="498"/>
                  </a:cubicBezTo>
                  <a:lnTo>
                    <a:pt x="87" y="498"/>
                  </a:lnTo>
                  <a:lnTo>
                    <a:pt x="111" y="511"/>
                  </a:lnTo>
                  <a:cubicBezTo>
                    <a:pt x="111" y="511"/>
                    <a:pt x="111" y="511"/>
                    <a:pt x="111" y="510"/>
                  </a:cubicBezTo>
                  <a:lnTo>
                    <a:pt x="111" y="510"/>
                  </a:lnTo>
                  <a:cubicBezTo>
                    <a:pt x="302" y="609"/>
                    <a:pt x="491" y="712"/>
                    <a:pt x="682" y="811"/>
                  </a:cubicBezTo>
                  <a:cubicBezTo>
                    <a:pt x="704" y="786"/>
                    <a:pt x="722" y="765"/>
                    <a:pt x="743" y="740"/>
                  </a:cubicBezTo>
                  <a:cubicBezTo>
                    <a:pt x="536" y="493"/>
                    <a:pt x="326" y="247"/>
                    <a:pt x="1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
            <p:cNvSpPr/>
            <p:nvPr/>
          </p:nvSpPr>
          <p:spPr>
            <a:xfrm>
              <a:off x="2859425" y="5039800"/>
              <a:ext cx="35625" cy="7375"/>
            </a:xfrm>
            <a:custGeom>
              <a:rect b="b" l="l" r="r" t="t"/>
              <a:pathLst>
                <a:path extrusionOk="0" h="295" w="1425">
                  <a:moveTo>
                    <a:pt x="1411" y="1"/>
                  </a:moveTo>
                  <a:cubicBezTo>
                    <a:pt x="1402" y="8"/>
                    <a:pt x="1392" y="16"/>
                    <a:pt x="1383" y="23"/>
                  </a:cubicBezTo>
                  <a:lnTo>
                    <a:pt x="1383" y="23"/>
                  </a:lnTo>
                  <a:cubicBezTo>
                    <a:pt x="1397" y="21"/>
                    <a:pt x="1411" y="19"/>
                    <a:pt x="1425" y="18"/>
                  </a:cubicBezTo>
                  <a:lnTo>
                    <a:pt x="1411" y="1"/>
                  </a:lnTo>
                  <a:close/>
                  <a:moveTo>
                    <a:pt x="1383" y="23"/>
                  </a:moveTo>
                  <a:lnTo>
                    <a:pt x="1383" y="23"/>
                  </a:lnTo>
                  <a:cubicBezTo>
                    <a:pt x="922" y="79"/>
                    <a:pt x="461" y="134"/>
                    <a:pt x="0" y="189"/>
                  </a:cubicBezTo>
                  <a:cubicBezTo>
                    <a:pt x="202" y="256"/>
                    <a:pt x="399" y="294"/>
                    <a:pt x="591" y="294"/>
                  </a:cubicBezTo>
                  <a:cubicBezTo>
                    <a:pt x="869" y="294"/>
                    <a:pt x="1135" y="213"/>
                    <a:pt x="1383" y="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
            <p:cNvSpPr/>
            <p:nvPr/>
          </p:nvSpPr>
          <p:spPr>
            <a:xfrm>
              <a:off x="2845125" y="5177025"/>
              <a:ext cx="30025" cy="10400"/>
            </a:xfrm>
            <a:custGeom>
              <a:rect b="b" l="l" r="r" t="t"/>
              <a:pathLst>
                <a:path extrusionOk="0" h="416" w="1201">
                  <a:moveTo>
                    <a:pt x="0" y="0"/>
                  </a:moveTo>
                  <a:lnTo>
                    <a:pt x="0" y="0"/>
                  </a:lnTo>
                  <a:cubicBezTo>
                    <a:pt x="272" y="220"/>
                    <a:pt x="548" y="416"/>
                    <a:pt x="873" y="416"/>
                  </a:cubicBezTo>
                  <a:cubicBezTo>
                    <a:pt x="965" y="416"/>
                    <a:pt x="1062" y="400"/>
                    <a:pt x="1164" y="364"/>
                  </a:cubicBezTo>
                  <a:lnTo>
                    <a:pt x="1164" y="364"/>
                  </a:lnTo>
                  <a:cubicBezTo>
                    <a:pt x="1176" y="367"/>
                    <a:pt x="1188" y="371"/>
                    <a:pt x="1200" y="375"/>
                  </a:cubicBezTo>
                  <a:lnTo>
                    <a:pt x="1182" y="357"/>
                  </a:lnTo>
                  <a:cubicBezTo>
                    <a:pt x="1176" y="359"/>
                    <a:pt x="1170" y="362"/>
                    <a:pt x="1164" y="364"/>
                  </a:cubicBezTo>
                  <a:lnTo>
                    <a:pt x="1164" y="364"/>
                  </a:lnTo>
                  <a:cubicBezTo>
                    <a:pt x="777" y="242"/>
                    <a:pt x="389" y="12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
            <p:cNvSpPr/>
            <p:nvPr/>
          </p:nvSpPr>
          <p:spPr>
            <a:xfrm>
              <a:off x="2651475" y="5250500"/>
              <a:ext cx="8600" cy="24850"/>
            </a:xfrm>
            <a:custGeom>
              <a:rect b="b" l="l" r="r" t="t"/>
              <a:pathLst>
                <a:path extrusionOk="0" h="994" w="344">
                  <a:moveTo>
                    <a:pt x="118" y="1"/>
                  </a:moveTo>
                  <a:cubicBezTo>
                    <a:pt x="79" y="7"/>
                    <a:pt x="40" y="15"/>
                    <a:pt x="1" y="22"/>
                  </a:cubicBezTo>
                  <a:cubicBezTo>
                    <a:pt x="50" y="347"/>
                    <a:pt x="100" y="668"/>
                    <a:pt x="154" y="993"/>
                  </a:cubicBezTo>
                  <a:cubicBezTo>
                    <a:pt x="218" y="986"/>
                    <a:pt x="279" y="979"/>
                    <a:pt x="344" y="972"/>
                  </a:cubicBezTo>
                  <a:cubicBezTo>
                    <a:pt x="268" y="650"/>
                    <a:pt x="194" y="325"/>
                    <a:pt x="1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
            <p:cNvSpPr/>
            <p:nvPr/>
          </p:nvSpPr>
          <p:spPr>
            <a:xfrm>
              <a:off x="2664600" y="4949625"/>
              <a:ext cx="27075" cy="13175"/>
            </a:xfrm>
            <a:custGeom>
              <a:rect b="b" l="l" r="r" t="t"/>
              <a:pathLst>
                <a:path extrusionOk="0" h="527" w="1083">
                  <a:moveTo>
                    <a:pt x="1065" y="0"/>
                  </a:moveTo>
                  <a:cubicBezTo>
                    <a:pt x="1058" y="12"/>
                    <a:pt x="1051" y="24"/>
                    <a:pt x="1044" y="36"/>
                  </a:cubicBezTo>
                  <a:lnTo>
                    <a:pt x="1044" y="36"/>
                  </a:lnTo>
                  <a:cubicBezTo>
                    <a:pt x="1057" y="30"/>
                    <a:pt x="1070" y="24"/>
                    <a:pt x="1083" y="18"/>
                  </a:cubicBezTo>
                  <a:lnTo>
                    <a:pt x="1065" y="0"/>
                  </a:lnTo>
                  <a:close/>
                  <a:moveTo>
                    <a:pt x="1044" y="36"/>
                  </a:moveTo>
                  <a:lnTo>
                    <a:pt x="1044" y="36"/>
                  </a:lnTo>
                  <a:cubicBezTo>
                    <a:pt x="696" y="198"/>
                    <a:pt x="348" y="360"/>
                    <a:pt x="0" y="522"/>
                  </a:cubicBezTo>
                  <a:cubicBezTo>
                    <a:pt x="42" y="525"/>
                    <a:pt x="82" y="526"/>
                    <a:pt x="122" y="526"/>
                  </a:cubicBezTo>
                  <a:cubicBezTo>
                    <a:pt x="520" y="526"/>
                    <a:pt x="838" y="384"/>
                    <a:pt x="1044" y="3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9"/>
            <p:cNvSpPr/>
            <p:nvPr/>
          </p:nvSpPr>
          <p:spPr>
            <a:xfrm>
              <a:off x="2769150" y="5123000"/>
              <a:ext cx="24325" cy="17800"/>
            </a:xfrm>
            <a:custGeom>
              <a:rect b="b" l="l" r="r" t="t"/>
              <a:pathLst>
                <a:path extrusionOk="0" h="712" w="973">
                  <a:moveTo>
                    <a:pt x="0" y="1"/>
                  </a:moveTo>
                  <a:cubicBezTo>
                    <a:pt x="315" y="240"/>
                    <a:pt x="626" y="476"/>
                    <a:pt x="939" y="711"/>
                  </a:cubicBezTo>
                  <a:lnTo>
                    <a:pt x="972" y="683"/>
                  </a:lnTo>
                  <a:cubicBezTo>
                    <a:pt x="808" y="265"/>
                    <a:pt x="450" y="8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
            <p:cNvSpPr/>
            <p:nvPr/>
          </p:nvSpPr>
          <p:spPr>
            <a:xfrm>
              <a:off x="2571475" y="5008900"/>
              <a:ext cx="17450" cy="13300"/>
            </a:xfrm>
            <a:custGeom>
              <a:rect b="b" l="l" r="r" t="t"/>
              <a:pathLst>
                <a:path extrusionOk="0" h="532" w="698">
                  <a:moveTo>
                    <a:pt x="0" y="1"/>
                  </a:moveTo>
                  <a:lnTo>
                    <a:pt x="0" y="1"/>
                  </a:lnTo>
                  <a:cubicBezTo>
                    <a:pt x="147" y="407"/>
                    <a:pt x="191" y="531"/>
                    <a:pt x="367" y="531"/>
                  </a:cubicBezTo>
                  <a:cubicBezTo>
                    <a:pt x="445" y="531"/>
                    <a:pt x="548" y="507"/>
                    <a:pt x="697" y="472"/>
                  </a:cubicBezTo>
                  <a:cubicBezTo>
                    <a:pt x="468" y="319"/>
                    <a:pt x="244" y="1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9"/>
            <p:cNvSpPr/>
            <p:nvPr/>
          </p:nvSpPr>
          <p:spPr>
            <a:xfrm>
              <a:off x="2659150" y="4864975"/>
              <a:ext cx="16450" cy="13625"/>
            </a:xfrm>
            <a:custGeom>
              <a:rect b="b" l="l" r="r" t="t"/>
              <a:pathLst>
                <a:path extrusionOk="0" h="545" w="658">
                  <a:moveTo>
                    <a:pt x="643" y="0"/>
                  </a:moveTo>
                  <a:cubicBezTo>
                    <a:pt x="642" y="9"/>
                    <a:pt x="641" y="18"/>
                    <a:pt x="639" y="27"/>
                  </a:cubicBezTo>
                  <a:lnTo>
                    <a:pt x="639" y="27"/>
                  </a:lnTo>
                  <a:cubicBezTo>
                    <a:pt x="645" y="22"/>
                    <a:pt x="652" y="17"/>
                    <a:pt x="658" y="12"/>
                  </a:cubicBezTo>
                  <a:lnTo>
                    <a:pt x="643" y="0"/>
                  </a:lnTo>
                  <a:close/>
                  <a:moveTo>
                    <a:pt x="639" y="27"/>
                  </a:moveTo>
                  <a:cubicBezTo>
                    <a:pt x="427" y="200"/>
                    <a:pt x="212" y="373"/>
                    <a:pt x="1" y="544"/>
                  </a:cubicBezTo>
                  <a:cubicBezTo>
                    <a:pt x="13" y="544"/>
                    <a:pt x="25" y="544"/>
                    <a:pt x="37" y="544"/>
                  </a:cubicBezTo>
                  <a:cubicBezTo>
                    <a:pt x="411" y="544"/>
                    <a:pt x="582" y="341"/>
                    <a:pt x="639" y="27"/>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
            <p:cNvSpPr/>
            <p:nvPr/>
          </p:nvSpPr>
          <p:spPr>
            <a:xfrm>
              <a:off x="2431925" y="4757475"/>
              <a:ext cx="17425" cy="10225"/>
            </a:xfrm>
            <a:custGeom>
              <a:rect b="b" l="l" r="r" t="t"/>
              <a:pathLst>
                <a:path extrusionOk="0" h="409" w="697">
                  <a:moveTo>
                    <a:pt x="270" y="0"/>
                  </a:moveTo>
                  <a:cubicBezTo>
                    <a:pt x="197" y="0"/>
                    <a:pt x="108" y="18"/>
                    <a:pt x="1" y="58"/>
                  </a:cubicBezTo>
                  <a:cubicBezTo>
                    <a:pt x="235" y="265"/>
                    <a:pt x="446" y="345"/>
                    <a:pt x="673" y="389"/>
                  </a:cubicBezTo>
                  <a:lnTo>
                    <a:pt x="673" y="389"/>
                  </a:lnTo>
                  <a:cubicBezTo>
                    <a:pt x="597" y="187"/>
                    <a:pt x="511" y="0"/>
                    <a:pt x="270" y="0"/>
                  </a:cubicBezTo>
                  <a:close/>
                  <a:moveTo>
                    <a:pt x="673" y="389"/>
                  </a:moveTo>
                  <a:cubicBezTo>
                    <a:pt x="675" y="396"/>
                    <a:pt x="677" y="402"/>
                    <a:pt x="680" y="408"/>
                  </a:cubicBezTo>
                  <a:lnTo>
                    <a:pt x="697" y="394"/>
                  </a:lnTo>
                  <a:cubicBezTo>
                    <a:pt x="689" y="392"/>
                    <a:pt x="681" y="391"/>
                    <a:pt x="673" y="38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
            <p:cNvSpPr/>
            <p:nvPr/>
          </p:nvSpPr>
          <p:spPr>
            <a:xfrm>
              <a:off x="2476300" y="5166925"/>
              <a:ext cx="10675" cy="22700"/>
            </a:xfrm>
            <a:custGeom>
              <a:rect b="b" l="l" r="r" t="t"/>
              <a:pathLst>
                <a:path extrusionOk="0" h="908" w="427">
                  <a:moveTo>
                    <a:pt x="383" y="1"/>
                  </a:moveTo>
                  <a:lnTo>
                    <a:pt x="383" y="1"/>
                  </a:lnTo>
                  <a:cubicBezTo>
                    <a:pt x="258" y="290"/>
                    <a:pt x="129" y="579"/>
                    <a:pt x="1" y="865"/>
                  </a:cubicBezTo>
                  <a:lnTo>
                    <a:pt x="47" y="908"/>
                  </a:lnTo>
                  <a:cubicBezTo>
                    <a:pt x="319" y="680"/>
                    <a:pt x="426" y="375"/>
                    <a:pt x="3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
            <p:cNvSpPr/>
            <p:nvPr/>
          </p:nvSpPr>
          <p:spPr>
            <a:xfrm>
              <a:off x="2493000" y="4860875"/>
              <a:ext cx="9675" cy="19575"/>
            </a:xfrm>
            <a:custGeom>
              <a:rect b="b" l="l" r="r" t="t"/>
              <a:pathLst>
                <a:path extrusionOk="0" h="783" w="387">
                  <a:moveTo>
                    <a:pt x="19" y="1"/>
                  </a:moveTo>
                  <a:lnTo>
                    <a:pt x="1" y="14"/>
                  </a:lnTo>
                  <a:cubicBezTo>
                    <a:pt x="11" y="21"/>
                    <a:pt x="21" y="28"/>
                    <a:pt x="31" y="34"/>
                  </a:cubicBezTo>
                  <a:lnTo>
                    <a:pt x="31" y="34"/>
                  </a:lnTo>
                  <a:cubicBezTo>
                    <a:pt x="27" y="23"/>
                    <a:pt x="23" y="12"/>
                    <a:pt x="19" y="1"/>
                  </a:cubicBezTo>
                  <a:close/>
                  <a:moveTo>
                    <a:pt x="31" y="34"/>
                  </a:moveTo>
                  <a:cubicBezTo>
                    <a:pt x="123" y="284"/>
                    <a:pt x="219" y="533"/>
                    <a:pt x="311" y="782"/>
                  </a:cubicBezTo>
                  <a:cubicBezTo>
                    <a:pt x="387" y="449"/>
                    <a:pt x="281" y="205"/>
                    <a:pt x="31" y="3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
            <p:cNvSpPr/>
            <p:nvPr/>
          </p:nvSpPr>
          <p:spPr>
            <a:xfrm>
              <a:off x="2448900" y="4767300"/>
              <a:ext cx="8700" cy="17000"/>
            </a:xfrm>
            <a:custGeom>
              <a:rect b="b" l="l" r="r" t="t"/>
              <a:pathLst>
                <a:path extrusionOk="0" h="680" w="348">
                  <a:moveTo>
                    <a:pt x="18" y="1"/>
                  </a:moveTo>
                  <a:lnTo>
                    <a:pt x="1" y="15"/>
                  </a:lnTo>
                  <a:cubicBezTo>
                    <a:pt x="9" y="22"/>
                    <a:pt x="18" y="28"/>
                    <a:pt x="26" y="35"/>
                  </a:cubicBezTo>
                  <a:lnTo>
                    <a:pt x="26" y="35"/>
                  </a:lnTo>
                  <a:cubicBezTo>
                    <a:pt x="24" y="24"/>
                    <a:pt x="21" y="12"/>
                    <a:pt x="18" y="1"/>
                  </a:cubicBezTo>
                  <a:close/>
                  <a:moveTo>
                    <a:pt x="26" y="35"/>
                  </a:moveTo>
                  <a:lnTo>
                    <a:pt x="26" y="35"/>
                  </a:lnTo>
                  <a:cubicBezTo>
                    <a:pt x="81" y="252"/>
                    <a:pt x="136" y="465"/>
                    <a:pt x="189" y="680"/>
                  </a:cubicBezTo>
                  <a:cubicBezTo>
                    <a:pt x="347" y="378"/>
                    <a:pt x="226" y="191"/>
                    <a:pt x="26" y="3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9"/>
            <p:cNvSpPr/>
            <p:nvPr/>
          </p:nvSpPr>
          <p:spPr>
            <a:xfrm>
              <a:off x="2757350" y="4808800"/>
              <a:ext cx="11275" cy="12625"/>
            </a:xfrm>
            <a:custGeom>
              <a:rect b="b" l="l" r="r" t="t"/>
              <a:pathLst>
                <a:path extrusionOk="0" h="505" w="451">
                  <a:moveTo>
                    <a:pt x="340" y="1"/>
                  </a:moveTo>
                  <a:cubicBezTo>
                    <a:pt x="230" y="144"/>
                    <a:pt x="116" y="287"/>
                    <a:pt x="1" y="426"/>
                  </a:cubicBezTo>
                  <a:cubicBezTo>
                    <a:pt x="26" y="451"/>
                    <a:pt x="55" y="480"/>
                    <a:pt x="83" y="505"/>
                  </a:cubicBezTo>
                  <a:cubicBezTo>
                    <a:pt x="208" y="373"/>
                    <a:pt x="330" y="244"/>
                    <a:pt x="451" y="112"/>
                  </a:cubicBezTo>
                  <a:cubicBezTo>
                    <a:pt x="416" y="76"/>
                    <a:pt x="380" y="40"/>
                    <a:pt x="3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
            <p:cNvSpPr/>
            <p:nvPr/>
          </p:nvSpPr>
          <p:spPr>
            <a:xfrm>
              <a:off x="2668425" y="5063550"/>
              <a:ext cx="15400" cy="8300"/>
            </a:xfrm>
            <a:custGeom>
              <a:rect b="b" l="l" r="r" t="t"/>
              <a:pathLst>
                <a:path extrusionOk="0" h="332" w="616">
                  <a:moveTo>
                    <a:pt x="1" y="0"/>
                  </a:moveTo>
                  <a:cubicBezTo>
                    <a:pt x="200" y="103"/>
                    <a:pt x="396" y="203"/>
                    <a:pt x="591" y="302"/>
                  </a:cubicBezTo>
                  <a:lnTo>
                    <a:pt x="591" y="302"/>
                  </a:lnTo>
                  <a:cubicBezTo>
                    <a:pt x="501" y="54"/>
                    <a:pt x="262" y="7"/>
                    <a:pt x="1" y="0"/>
                  </a:cubicBezTo>
                  <a:close/>
                  <a:moveTo>
                    <a:pt x="591" y="302"/>
                  </a:moveTo>
                  <a:cubicBezTo>
                    <a:pt x="594" y="312"/>
                    <a:pt x="598" y="322"/>
                    <a:pt x="601" y="332"/>
                  </a:cubicBezTo>
                  <a:lnTo>
                    <a:pt x="615" y="315"/>
                  </a:lnTo>
                  <a:cubicBezTo>
                    <a:pt x="607" y="311"/>
                    <a:pt x="599" y="307"/>
                    <a:pt x="591" y="30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
            <p:cNvSpPr/>
            <p:nvPr/>
          </p:nvSpPr>
          <p:spPr>
            <a:xfrm>
              <a:off x="2623250" y="4980950"/>
              <a:ext cx="7175" cy="11625"/>
            </a:xfrm>
            <a:custGeom>
              <a:rect b="b" l="l" r="r" t="t"/>
              <a:pathLst>
                <a:path extrusionOk="0" h="465" w="287">
                  <a:moveTo>
                    <a:pt x="169" y="1"/>
                  </a:moveTo>
                  <a:cubicBezTo>
                    <a:pt x="112" y="26"/>
                    <a:pt x="55" y="54"/>
                    <a:pt x="1" y="83"/>
                  </a:cubicBezTo>
                  <a:cubicBezTo>
                    <a:pt x="58" y="208"/>
                    <a:pt x="115" y="336"/>
                    <a:pt x="176" y="465"/>
                  </a:cubicBezTo>
                  <a:cubicBezTo>
                    <a:pt x="212" y="451"/>
                    <a:pt x="251" y="440"/>
                    <a:pt x="286" y="426"/>
                  </a:cubicBezTo>
                  <a:cubicBezTo>
                    <a:pt x="248" y="283"/>
                    <a:pt x="208" y="140"/>
                    <a:pt x="16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
            <p:cNvSpPr/>
            <p:nvPr/>
          </p:nvSpPr>
          <p:spPr>
            <a:xfrm>
              <a:off x="2195600" y="5017650"/>
              <a:ext cx="18700" cy="85025"/>
            </a:xfrm>
            <a:custGeom>
              <a:rect b="b" l="l" r="r" t="t"/>
              <a:pathLst>
                <a:path extrusionOk="0" h="3401" w="748">
                  <a:moveTo>
                    <a:pt x="240" y="0"/>
                  </a:moveTo>
                  <a:lnTo>
                    <a:pt x="240" y="0"/>
                  </a:lnTo>
                  <a:cubicBezTo>
                    <a:pt x="1" y="801"/>
                    <a:pt x="183" y="2079"/>
                    <a:pt x="747" y="3400"/>
                  </a:cubicBezTo>
                  <a:cubicBezTo>
                    <a:pt x="586" y="2322"/>
                    <a:pt x="426" y="1247"/>
                    <a:pt x="2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
            <p:cNvSpPr/>
            <p:nvPr/>
          </p:nvSpPr>
          <p:spPr>
            <a:xfrm>
              <a:off x="2336750" y="5266650"/>
              <a:ext cx="47525" cy="34225"/>
            </a:xfrm>
            <a:custGeom>
              <a:rect b="b" l="l" r="r" t="t"/>
              <a:pathLst>
                <a:path extrusionOk="0" h="1369" w="1901">
                  <a:moveTo>
                    <a:pt x="1" y="1"/>
                  </a:moveTo>
                  <a:lnTo>
                    <a:pt x="1" y="1"/>
                  </a:lnTo>
                  <a:cubicBezTo>
                    <a:pt x="704" y="833"/>
                    <a:pt x="1279" y="1258"/>
                    <a:pt x="1901" y="1369"/>
                  </a:cubicBezTo>
                  <a:cubicBezTo>
                    <a:pt x="1851" y="1250"/>
                    <a:pt x="1840" y="1143"/>
                    <a:pt x="1779" y="1083"/>
                  </a:cubicBezTo>
                  <a:cubicBezTo>
                    <a:pt x="1393" y="711"/>
                    <a:pt x="429" y="136"/>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9"/>
            <p:cNvSpPr/>
            <p:nvPr/>
          </p:nvSpPr>
          <p:spPr>
            <a:xfrm>
              <a:off x="2180150" y="4972150"/>
              <a:ext cx="21900" cy="29200"/>
            </a:xfrm>
            <a:custGeom>
              <a:rect b="b" l="l" r="r" t="t"/>
              <a:pathLst>
                <a:path extrusionOk="0" h="1168" w="876">
                  <a:moveTo>
                    <a:pt x="632" y="1"/>
                  </a:moveTo>
                  <a:cubicBezTo>
                    <a:pt x="565" y="1"/>
                    <a:pt x="503" y="14"/>
                    <a:pt x="469" y="45"/>
                  </a:cubicBezTo>
                  <a:cubicBezTo>
                    <a:pt x="165" y="332"/>
                    <a:pt x="1" y="667"/>
                    <a:pt x="268" y="1167"/>
                  </a:cubicBezTo>
                  <a:cubicBezTo>
                    <a:pt x="497" y="821"/>
                    <a:pt x="683" y="571"/>
                    <a:pt x="837" y="299"/>
                  </a:cubicBezTo>
                  <a:cubicBezTo>
                    <a:pt x="876" y="231"/>
                    <a:pt x="843" y="38"/>
                    <a:pt x="801" y="28"/>
                  </a:cubicBezTo>
                  <a:cubicBezTo>
                    <a:pt x="754" y="11"/>
                    <a:pt x="691" y="1"/>
                    <a:pt x="6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9"/>
            <p:cNvSpPr/>
            <p:nvPr/>
          </p:nvSpPr>
          <p:spPr>
            <a:xfrm>
              <a:off x="2424600" y="5335750"/>
              <a:ext cx="21625" cy="19325"/>
            </a:xfrm>
            <a:custGeom>
              <a:rect b="b" l="l" r="r" t="t"/>
              <a:pathLst>
                <a:path extrusionOk="0" h="773" w="865">
                  <a:moveTo>
                    <a:pt x="376" y="1"/>
                  </a:moveTo>
                  <a:cubicBezTo>
                    <a:pt x="209" y="1"/>
                    <a:pt x="40" y="176"/>
                    <a:pt x="22" y="355"/>
                  </a:cubicBezTo>
                  <a:cubicBezTo>
                    <a:pt x="1" y="558"/>
                    <a:pt x="190" y="762"/>
                    <a:pt x="408" y="772"/>
                  </a:cubicBezTo>
                  <a:cubicBezTo>
                    <a:pt x="412" y="772"/>
                    <a:pt x="415" y="773"/>
                    <a:pt x="419" y="773"/>
                  </a:cubicBezTo>
                  <a:cubicBezTo>
                    <a:pt x="634" y="773"/>
                    <a:pt x="865" y="576"/>
                    <a:pt x="805" y="387"/>
                  </a:cubicBezTo>
                  <a:cubicBezTo>
                    <a:pt x="758" y="237"/>
                    <a:pt x="608" y="80"/>
                    <a:pt x="465" y="19"/>
                  </a:cubicBezTo>
                  <a:cubicBezTo>
                    <a:pt x="436" y="6"/>
                    <a:pt x="406" y="1"/>
                    <a:pt x="3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9"/>
            <p:cNvSpPr/>
            <p:nvPr/>
          </p:nvSpPr>
          <p:spPr>
            <a:xfrm>
              <a:off x="2205050" y="4993550"/>
              <a:ext cx="13525" cy="40925"/>
            </a:xfrm>
            <a:custGeom>
              <a:rect b="b" l="l" r="r" t="t"/>
              <a:pathLst>
                <a:path extrusionOk="0" h="1637" w="541">
                  <a:moveTo>
                    <a:pt x="401" y="0"/>
                  </a:moveTo>
                  <a:cubicBezTo>
                    <a:pt x="226" y="308"/>
                    <a:pt x="112" y="504"/>
                    <a:pt x="1" y="697"/>
                  </a:cubicBezTo>
                  <a:cubicBezTo>
                    <a:pt x="151" y="986"/>
                    <a:pt x="309" y="1293"/>
                    <a:pt x="483" y="1636"/>
                  </a:cubicBezTo>
                  <a:cubicBezTo>
                    <a:pt x="459" y="1111"/>
                    <a:pt x="541" y="603"/>
                    <a:pt x="4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
            <p:cNvSpPr/>
            <p:nvPr/>
          </p:nvSpPr>
          <p:spPr>
            <a:xfrm>
              <a:off x="2502650" y="5379200"/>
              <a:ext cx="26000" cy="22100"/>
            </a:xfrm>
            <a:custGeom>
              <a:rect b="b" l="l" r="r" t="t"/>
              <a:pathLst>
                <a:path extrusionOk="0" h="884" w="1040">
                  <a:moveTo>
                    <a:pt x="751" y="0"/>
                  </a:moveTo>
                  <a:cubicBezTo>
                    <a:pt x="670" y="0"/>
                    <a:pt x="590" y="29"/>
                    <a:pt x="539" y="91"/>
                  </a:cubicBezTo>
                  <a:cubicBezTo>
                    <a:pt x="379" y="284"/>
                    <a:pt x="254" y="509"/>
                    <a:pt x="0" y="884"/>
                  </a:cubicBezTo>
                  <a:cubicBezTo>
                    <a:pt x="418" y="742"/>
                    <a:pt x="675" y="691"/>
                    <a:pt x="886" y="563"/>
                  </a:cubicBezTo>
                  <a:cubicBezTo>
                    <a:pt x="979" y="509"/>
                    <a:pt x="1039" y="284"/>
                    <a:pt x="1007" y="167"/>
                  </a:cubicBezTo>
                  <a:cubicBezTo>
                    <a:pt x="980" y="59"/>
                    <a:pt x="865" y="0"/>
                    <a:pt x="75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
            <p:cNvSpPr/>
            <p:nvPr/>
          </p:nvSpPr>
          <p:spPr>
            <a:xfrm>
              <a:off x="2187650" y="5078450"/>
              <a:ext cx="14400" cy="39600"/>
            </a:xfrm>
            <a:custGeom>
              <a:rect b="b" l="l" r="r" t="t"/>
              <a:pathLst>
                <a:path extrusionOk="0" h="1584" w="576">
                  <a:moveTo>
                    <a:pt x="1" y="1"/>
                  </a:moveTo>
                  <a:cubicBezTo>
                    <a:pt x="129" y="529"/>
                    <a:pt x="261" y="1054"/>
                    <a:pt x="390" y="1583"/>
                  </a:cubicBezTo>
                  <a:cubicBezTo>
                    <a:pt x="454" y="1565"/>
                    <a:pt x="515" y="1547"/>
                    <a:pt x="576" y="1529"/>
                  </a:cubicBezTo>
                  <a:cubicBezTo>
                    <a:pt x="408" y="1011"/>
                    <a:pt x="512" y="41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9"/>
            <p:cNvSpPr/>
            <p:nvPr/>
          </p:nvSpPr>
          <p:spPr>
            <a:xfrm>
              <a:off x="2362125" y="5327000"/>
              <a:ext cx="19400" cy="15600"/>
            </a:xfrm>
            <a:custGeom>
              <a:rect b="b" l="l" r="r" t="t"/>
              <a:pathLst>
                <a:path extrusionOk="0" h="624" w="776">
                  <a:moveTo>
                    <a:pt x="501" y="0"/>
                  </a:moveTo>
                  <a:cubicBezTo>
                    <a:pt x="467" y="0"/>
                    <a:pt x="431" y="6"/>
                    <a:pt x="393" y="19"/>
                  </a:cubicBezTo>
                  <a:cubicBezTo>
                    <a:pt x="268" y="58"/>
                    <a:pt x="182" y="212"/>
                    <a:pt x="0" y="390"/>
                  </a:cubicBezTo>
                  <a:cubicBezTo>
                    <a:pt x="223" y="497"/>
                    <a:pt x="371" y="623"/>
                    <a:pt x="509" y="623"/>
                  </a:cubicBezTo>
                  <a:cubicBezTo>
                    <a:pt x="514" y="623"/>
                    <a:pt x="520" y="623"/>
                    <a:pt x="525" y="623"/>
                  </a:cubicBezTo>
                  <a:cubicBezTo>
                    <a:pt x="618" y="615"/>
                    <a:pt x="772" y="415"/>
                    <a:pt x="775" y="298"/>
                  </a:cubicBezTo>
                  <a:cubicBezTo>
                    <a:pt x="775" y="127"/>
                    <a:pt x="660" y="0"/>
                    <a:pt x="5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
            <p:cNvSpPr/>
            <p:nvPr/>
          </p:nvSpPr>
          <p:spPr>
            <a:xfrm>
              <a:off x="2273625" y="5282550"/>
              <a:ext cx="21375" cy="22250"/>
            </a:xfrm>
            <a:custGeom>
              <a:rect b="b" l="l" r="r" t="t"/>
              <a:pathLst>
                <a:path extrusionOk="0" h="890" w="855">
                  <a:moveTo>
                    <a:pt x="1" y="1"/>
                  </a:moveTo>
                  <a:cubicBezTo>
                    <a:pt x="283" y="415"/>
                    <a:pt x="472" y="747"/>
                    <a:pt x="854" y="890"/>
                  </a:cubicBezTo>
                  <a:cubicBezTo>
                    <a:pt x="787" y="447"/>
                    <a:pt x="551" y="158"/>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9"/>
            <p:cNvSpPr/>
            <p:nvPr/>
          </p:nvSpPr>
          <p:spPr>
            <a:xfrm>
              <a:off x="2284525" y="5263725"/>
              <a:ext cx="17250" cy="18850"/>
            </a:xfrm>
            <a:custGeom>
              <a:rect b="b" l="l" r="r" t="t"/>
              <a:pathLst>
                <a:path extrusionOk="0" h="754" w="690">
                  <a:moveTo>
                    <a:pt x="1" y="0"/>
                  </a:moveTo>
                  <a:lnTo>
                    <a:pt x="1" y="0"/>
                  </a:lnTo>
                  <a:cubicBezTo>
                    <a:pt x="179" y="257"/>
                    <a:pt x="333" y="479"/>
                    <a:pt x="525" y="754"/>
                  </a:cubicBezTo>
                  <a:cubicBezTo>
                    <a:pt x="690" y="182"/>
                    <a:pt x="576" y="29"/>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9"/>
            <p:cNvSpPr/>
            <p:nvPr/>
          </p:nvSpPr>
          <p:spPr>
            <a:xfrm>
              <a:off x="2524325" y="5356650"/>
              <a:ext cx="14225" cy="14875"/>
            </a:xfrm>
            <a:custGeom>
              <a:rect b="b" l="l" r="r" t="t"/>
              <a:pathLst>
                <a:path extrusionOk="0" h="595" w="569">
                  <a:moveTo>
                    <a:pt x="365" y="1"/>
                  </a:moveTo>
                  <a:cubicBezTo>
                    <a:pt x="226" y="129"/>
                    <a:pt x="98" y="193"/>
                    <a:pt x="62" y="290"/>
                  </a:cubicBezTo>
                  <a:cubicBezTo>
                    <a:pt x="0" y="467"/>
                    <a:pt x="114" y="595"/>
                    <a:pt x="276" y="595"/>
                  </a:cubicBezTo>
                  <a:cubicBezTo>
                    <a:pt x="284" y="595"/>
                    <a:pt x="292" y="594"/>
                    <a:pt x="301" y="594"/>
                  </a:cubicBezTo>
                  <a:cubicBezTo>
                    <a:pt x="398" y="586"/>
                    <a:pt x="530" y="454"/>
                    <a:pt x="551" y="358"/>
                  </a:cubicBezTo>
                  <a:cubicBezTo>
                    <a:pt x="569" y="272"/>
                    <a:pt x="455" y="162"/>
                    <a:pt x="3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
            <p:cNvSpPr/>
            <p:nvPr/>
          </p:nvSpPr>
          <p:spPr>
            <a:xfrm>
              <a:off x="2585950" y="5381475"/>
              <a:ext cx="11075" cy="12650"/>
            </a:xfrm>
            <a:custGeom>
              <a:rect b="b" l="l" r="r" t="t"/>
              <a:pathLst>
                <a:path extrusionOk="0" h="506" w="443">
                  <a:moveTo>
                    <a:pt x="229" y="0"/>
                  </a:moveTo>
                  <a:cubicBezTo>
                    <a:pt x="133" y="150"/>
                    <a:pt x="47" y="244"/>
                    <a:pt x="11" y="351"/>
                  </a:cubicBezTo>
                  <a:cubicBezTo>
                    <a:pt x="0" y="381"/>
                    <a:pt x="161" y="505"/>
                    <a:pt x="196" y="505"/>
                  </a:cubicBezTo>
                  <a:cubicBezTo>
                    <a:pt x="198" y="505"/>
                    <a:pt x="199" y="505"/>
                    <a:pt x="200" y="504"/>
                  </a:cubicBezTo>
                  <a:cubicBezTo>
                    <a:pt x="293" y="440"/>
                    <a:pt x="386" y="347"/>
                    <a:pt x="428" y="244"/>
                  </a:cubicBezTo>
                  <a:cubicBezTo>
                    <a:pt x="443" y="204"/>
                    <a:pt x="326" y="112"/>
                    <a:pt x="2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
            <p:cNvSpPr/>
            <p:nvPr/>
          </p:nvSpPr>
          <p:spPr>
            <a:xfrm>
              <a:off x="2359800" y="5308150"/>
              <a:ext cx="13600" cy="10425"/>
            </a:xfrm>
            <a:custGeom>
              <a:rect b="b" l="l" r="r" t="t"/>
              <a:pathLst>
                <a:path extrusionOk="0" h="417" w="544">
                  <a:moveTo>
                    <a:pt x="331" y="1"/>
                  </a:moveTo>
                  <a:cubicBezTo>
                    <a:pt x="327" y="1"/>
                    <a:pt x="324" y="1"/>
                    <a:pt x="321" y="2"/>
                  </a:cubicBezTo>
                  <a:cubicBezTo>
                    <a:pt x="222" y="34"/>
                    <a:pt x="143" y="144"/>
                    <a:pt x="0" y="273"/>
                  </a:cubicBezTo>
                  <a:cubicBezTo>
                    <a:pt x="140" y="337"/>
                    <a:pt x="243" y="417"/>
                    <a:pt x="299" y="417"/>
                  </a:cubicBezTo>
                  <a:cubicBezTo>
                    <a:pt x="306" y="417"/>
                    <a:pt x="312" y="415"/>
                    <a:pt x="318" y="412"/>
                  </a:cubicBezTo>
                  <a:cubicBezTo>
                    <a:pt x="411" y="366"/>
                    <a:pt x="471" y="251"/>
                    <a:pt x="543" y="166"/>
                  </a:cubicBezTo>
                  <a:cubicBezTo>
                    <a:pt x="472" y="108"/>
                    <a:pt x="383" y="1"/>
                    <a:pt x="33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
            <p:cNvSpPr/>
            <p:nvPr/>
          </p:nvSpPr>
          <p:spPr>
            <a:xfrm>
              <a:off x="2490500" y="5384250"/>
              <a:ext cx="11625" cy="12425"/>
            </a:xfrm>
            <a:custGeom>
              <a:rect b="b" l="l" r="r" t="t"/>
              <a:pathLst>
                <a:path extrusionOk="0" h="497" w="465">
                  <a:moveTo>
                    <a:pt x="293" y="0"/>
                  </a:moveTo>
                  <a:cubicBezTo>
                    <a:pt x="292" y="0"/>
                    <a:pt x="291" y="0"/>
                    <a:pt x="290" y="1"/>
                  </a:cubicBezTo>
                  <a:cubicBezTo>
                    <a:pt x="186" y="43"/>
                    <a:pt x="83" y="121"/>
                    <a:pt x="22" y="215"/>
                  </a:cubicBezTo>
                  <a:cubicBezTo>
                    <a:pt x="0" y="243"/>
                    <a:pt x="115" y="361"/>
                    <a:pt x="208" y="497"/>
                  </a:cubicBezTo>
                  <a:cubicBezTo>
                    <a:pt x="322" y="365"/>
                    <a:pt x="422" y="289"/>
                    <a:pt x="450" y="197"/>
                  </a:cubicBezTo>
                  <a:cubicBezTo>
                    <a:pt x="464" y="148"/>
                    <a:pt x="325" y="0"/>
                    <a:pt x="2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9"/>
            <p:cNvSpPr/>
            <p:nvPr/>
          </p:nvSpPr>
          <p:spPr>
            <a:xfrm>
              <a:off x="2449700" y="5376300"/>
              <a:ext cx="9825" cy="12075"/>
            </a:xfrm>
            <a:custGeom>
              <a:rect b="b" l="l" r="r" t="t"/>
              <a:pathLst>
                <a:path extrusionOk="0" h="483" w="393">
                  <a:moveTo>
                    <a:pt x="162" y="1"/>
                  </a:moveTo>
                  <a:cubicBezTo>
                    <a:pt x="104" y="75"/>
                    <a:pt x="0" y="151"/>
                    <a:pt x="4" y="222"/>
                  </a:cubicBezTo>
                  <a:cubicBezTo>
                    <a:pt x="7" y="293"/>
                    <a:pt x="114" y="361"/>
                    <a:pt x="226" y="482"/>
                  </a:cubicBezTo>
                  <a:cubicBezTo>
                    <a:pt x="300" y="340"/>
                    <a:pt x="393" y="243"/>
                    <a:pt x="376" y="179"/>
                  </a:cubicBezTo>
                  <a:cubicBezTo>
                    <a:pt x="354" y="104"/>
                    <a:pt x="236" y="57"/>
                    <a:pt x="1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
            <p:cNvSpPr/>
            <p:nvPr/>
          </p:nvSpPr>
          <p:spPr>
            <a:xfrm>
              <a:off x="2176775" y="5016925"/>
              <a:ext cx="8400" cy="8450"/>
            </a:xfrm>
            <a:custGeom>
              <a:rect b="b" l="l" r="r" t="t"/>
              <a:pathLst>
                <a:path extrusionOk="0" h="338" w="336">
                  <a:moveTo>
                    <a:pt x="176" y="1"/>
                  </a:moveTo>
                  <a:cubicBezTo>
                    <a:pt x="130" y="1"/>
                    <a:pt x="70" y="81"/>
                    <a:pt x="0" y="133"/>
                  </a:cubicBezTo>
                  <a:cubicBezTo>
                    <a:pt x="57" y="215"/>
                    <a:pt x="96" y="276"/>
                    <a:pt x="139" y="337"/>
                  </a:cubicBezTo>
                  <a:cubicBezTo>
                    <a:pt x="204" y="276"/>
                    <a:pt x="279" y="219"/>
                    <a:pt x="325" y="144"/>
                  </a:cubicBezTo>
                  <a:cubicBezTo>
                    <a:pt x="336" y="126"/>
                    <a:pt x="236" y="8"/>
                    <a:pt x="179" y="1"/>
                  </a:cubicBezTo>
                  <a:cubicBezTo>
                    <a:pt x="178" y="1"/>
                    <a:pt x="177" y="1"/>
                    <a:pt x="1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
            <p:cNvSpPr/>
            <p:nvPr/>
          </p:nvSpPr>
          <p:spPr>
            <a:xfrm>
              <a:off x="2540225" y="5383450"/>
              <a:ext cx="18075" cy="7275"/>
            </a:xfrm>
            <a:custGeom>
              <a:rect b="b" l="l" r="r" t="t"/>
              <a:pathLst>
                <a:path extrusionOk="0" h="291" w="723">
                  <a:moveTo>
                    <a:pt x="708" y="0"/>
                  </a:moveTo>
                  <a:cubicBezTo>
                    <a:pt x="706" y="8"/>
                    <a:pt x="703" y="15"/>
                    <a:pt x="701" y="23"/>
                  </a:cubicBezTo>
                  <a:lnTo>
                    <a:pt x="701" y="23"/>
                  </a:lnTo>
                  <a:cubicBezTo>
                    <a:pt x="708" y="21"/>
                    <a:pt x="715" y="20"/>
                    <a:pt x="722" y="18"/>
                  </a:cubicBezTo>
                  <a:lnTo>
                    <a:pt x="708" y="0"/>
                  </a:lnTo>
                  <a:close/>
                  <a:moveTo>
                    <a:pt x="701" y="23"/>
                  </a:moveTo>
                  <a:cubicBezTo>
                    <a:pt x="522" y="61"/>
                    <a:pt x="337" y="103"/>
                    <a:pt x="1" y="175"/>
                  </a:cubicBezTo>
                  <a:cubicBezTo>
                    <a:pt x="172" y="253"/>
                    <a:pt x="302" y="291"/>
                    <a:pt x="403" y="291"/>
                  </a:cubicBezTo>
                  <a:cubicBezTo>
                    <a:pt x="563" y="291"/>
                    <a:pt x="647" y="197"/>
                    <a:pt x="701" y="2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
            <p:cNvSpPr/>
            <p:nvPr/>
          </p:nvSpPr>
          <p:spPr>
            <a:xfrm>
              <a:off x="2360950" y="5347175"/>
              <a:ext cx="13075" cy="7900"/>
            </a:xfrm>
            <a:custGeom>
              <a:rect b="b" l="l" r="r" t="t"/>
              <a:pathLst>
                <a:path extrusionOk="0" h="316" w="523">
                  <a:moveTo>
                    <a:pt x="58" y="1"/>
                  </a:moveTo>
                  <a:cubicBezTo>
                    <a:pt x="40" y="30"/>
                    <a:pt x="18" y="58"/>
                    <a:pt x="0" y="87"/>
                  </a:cubicBezTo>
                  <a:cubicBezTo>
                    <a:pt x="58" y="147"/>
                    <a:pt x="107" y="226"/>
                    <a:pt x="179" y="258"/>
                  </a:cubicBezTo>
                  <a:cubicBezTo>
                    <a:pt x="265" y="301"/>
                    <a:pt x="369" y="301"/>
                    <a:pt x="461" y="315"/>
                  </a:cubicBezTo>
                  <a:cubicBezTo>
                    <a:pt x="483" y="266"/>
                    <a:pt x="504" y="212"/>
                    <a:pt x="522" y="158"/>
                  </a:cubicBezTo>
                  <a:cubicBezTo>
                    <a:pt x="369" y="105"/>
                    <a:pt x="215" y="55"/>
                    <a:pt x="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9"/>
          <p:cNvGrpSpPr/>
          <p:nvPr/>
        </p:nvGrpSpPr>
        <p:grpSpPr>
          <a:xfrm>
            <a:off x="194600" y="199871"/>
            <a:ext cx="2103326" cy="1610072"/>
            <a:chOff x="2807075" y="2155088"/>
            <a:chExt cx="1150050" cy="880350"/>
          </a:xfrm>
        </p:grpSpPr>
        <p:sp>
          <p:nvSpPr>
            <p:cNvPr id="1567" name="Google Shape;1567;p9"/>
            <p:cNvSpPr/>
            <p:nvPr/>
          </p:nvSpPr>
          <p:spPr>
            <a:xfrm>
              <a:off x="2807075" y="2202488"/>
              <a:ext cx="666600" cy="640400"/>
            </a:xfrm>
            <a:custGeom>
              <a:rect b="b" l="l" r="r" t="t"/>
              <a:pathLst>
                <a:path extrusionOk="0" h="25616" w="26664">
                  <a:moveTo>
                    <a:pt x="10856" y="1"/>
                  </a:moveTo>
                  <a:cubicBezTo>
                    <a:pt x="9007" y="4"/>
                    <a:pt x="7431" y="772"/>
                    <a:pt x="6017" y="1929"/>
                  </a:cubicBezTo>
                  <a:cubicBezTo>
                    <a:pt x="4393" y="3261"/>
                    <a:pt x="2603" y="4997"/>
                    <a:pt x="1646" y="6894"/>
                  </a:cubicBezTo>
                  <a:cubicBezTo>
                    <a:pt x="0" y="10158"/>
                    <a:pt x="971" y="14550"/>
                    <a:pt x="2578" y="17632"/>
                  </a:cubicBezTo>
                  <a:cubicBezTo>
                    <a:pt x="4489" y="21307"/>
                    <a:pt x="7757" y="24432"/>
                    <a:pt x="11888" y="25335"/>
                  </a:cubicBezTo>
                  <a:cubicBezTo>
                    <a:pt x="12744" y="25522"/>
                    <a:pt x="13612" y="25616"/>
                    <a:pt x="14471" y="25616"/>
                  </a:cubicBezTo>
                  <a:cubicBezTo>
                    <a:pt x="17461" y="25616"/>
                    <a:pt x="20361" y="24479"/>
                    <a:pt x="22388" y="22147"/>
                  </a:cubicBezTo>
                  <a:cubicBezTo>
                    <a:pt x="25495" y="18572"/>
                    <a:pt x="26663" y="13522"/>
                    <a:pt x="25724" y="8929"/>
                  </a:cubicBezTo>
                  <a:cubicBezTo>
                    <a:pt x="25698" y="8803"/>
                    <a:pt x="25606" y="8747"/>
                    <a:pt x="25509" y="8747"/>
                  </a:cubicBezTo>
                  <a:cubicBezTo>
                    <a:pt x="25375" y="8747"/>
                    <a:pt x="25233" y="8856"/>
                    <a:pt x="25256" y="9033"/>
                  </a:cubicBezTo>
                  <a:cubicBezTo>
                    <a:pt x="25906" y="13793"/>
                    <a:pt x="24674" y="19218"/>
                    <a:pt x="20963" y="22515"/>
                  </a:cubicBezTo>
                  <a:cubicBezTo>
                    <a:pt x="19093" y="24176"/>
                    <a:pt x="16735" y="24935"/>
                    <a:pt x="14350" y="24935"/>
                  </a:cubicBezTo>
                  <a:cubicBezTo>
                    <a:pt x="12059" y="24935"/>
                    <a:pt x="9743" y="24235"/>
                    <a:pt x="7810" y="22961"/>
                  </a:cubicBezTo>
                  <a:cubicBezTo>
                    <a:pt x="3950" y="20418"/>
                    <a:pt x="850" y="15354"/>
                    <a:pt x="1182" y="10611"/>
                  </a:cubicBezTo>
                  <a:cubicBezTo>
                    <a:pt x="1357" y="8158"/>
                    <a:pt x="2796" y="6162"/>
                    <a:pt x="4436" y="4436"/>
                  </a:cubicBezTo>
                  <a:cubicBezTo>
                    <a:pt x="6178" y="2605"/>
                    <a:pt x="8178" y="736"/>
                    <a:pt x="10825" y="543"/>
                  </a:cubicBezTo>
                  <a:cubicBezTo>
                    <a:pt x="11164" y="519"/>
                    <a:pt x="11214" y="1"/>
                    <a:pt x="1085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9"/>
            <p:cNvSpPr/>
            <p:nvPr/>
          </p:nvSpPr>
          <p:spPr>
            <a:xfrm>
              <a:off x="3118675" y="2211413"/>
              <a:ext cx="287850" cy="152225"/>
            </a:xfrm>
            <a:custGeom>
              <a:rect b="b" l="l" r="r" t="t"/>
              <a:pathLst>
                <a:path extrusionOk="0" h="6089" w="11514">
                  <a:moveTo>
                    <a:pt x="1797" y="0"/>
                  </a:moveTo>
                  <a:cubicBezTo>
                    <a:pt x="1268" y="0"/>
                    <a:pt x="734" y="37"/>
                    <a:pt x="196" y="112"/>
                  </a:cubicBezTo>
                  <a:cubicBezTo>
                    <a:pt x="1" y="139"/>
                    <a:pt x="68" y="416"/>
                    <a:pt x="246" y="416"/>
                  </a:cubicBezTo>
                  <a:cubicBezTo>
                    <a:pt x="251" y="416"/>
                    <a:pt x="255" y="416"/>
                    <a:pt x="260" y="415"/>
                  </a:cubicBezTo>
                  <a:cubicBezTo>
                    <a:pt x="541" y="391"/>
                    <a:pt x="825" y="379"/>
                    <a:pt x="1111" y="379"/>
                  </a:cubicBezTo>
                  <a:cubicBezTo>
                    <a:pt x="5000" y="379"/>
                    <a:pt x="9273" y="2576"/>
                    <a:pt x="11053" y="5976"/>
                  </a:cubicBezTo>
                  <a:cubicBezTo>
                    <a:pt x="11093" y="6053"/>
                    <a:pt x="11169" y="6089"/>
                    <a:pt x="11245" y="6089"/>
                  </a:cubicBezTo>
                  <a:cubicBezTo>
                    <a:pt x="11353" y="6089"/>
                    <a:pt x="11459" y="6018"/>
                    <a:pt x="11463" y="5891"/>
                  </a:cubicBezTo>
                  <a:cubicBezTo>
                    <a:pt x="11514" y="3687"/>
                    <a:pt x="9281" y="2244"/>
                    <a:pt x="7521" y="1394"/>
                  </a:cubicBezTo>
                  <a:cubicBezTo>
                    <a:pt x="5693" y="512"/>
                    <a:pt x="3781" y="0"/>
                    <a:pt x="17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
            <p:cNvSpPr/>
            <p:nvPr/>
          </p:nvSpPr>
          <p:spPr>
            <a:xfrm>
              <a:off x="2976850" y="2727838"/>
              <a:ext cx="110375" cy="72675"/>
            </a:xfrm>
            <a:custGeom>
              <a:rect b="b" l="l" r="r" t="t"/>
              <a:pathLst>
                <a:path extrusionOk="0" h="2907" w="4415">
                  <a:moveTo>
                    <a:pt x="18" y="1"/>
                  </a:moveTo>
                  <a:cubicBezTo>
                    <a:pt x="8" y="1"/>
                    <a:pt x="0" y="17"/>
                    <a:pt x="12" y="29"/>
                  </a:cubicBezTo>
                  <a:cubicBezTo>
                    <a:pt x="1316" y="1122"/>
                    <a:pt x="2733" y="2275"/>
                    <a:pt x="4337" y="2904"/>
                  </a:cubicBezTo>
                  <a:cubicBezTo>
                    <a:pt x="4343" y="2906"/>
                    <a:pt x="4348" y="2907"/>
                    <a:pt x="4353" y="2907"/>
                  </a:cubicBezTo>
                  <a:cubicBezTo>
                    <a:pt x="4393" y="2907"/>
                    <a:pt x="4415" y="2847"/>
                    <a:pt x="4376" y="2821"/>
                  </a:cubicBezTo>
                  <a:cubicBezTo>
                    <a:pt x="2955" y="1836"/>
                    <a:pt x="1416" y="1051"/>
                    <a:pt x="27" y="4"/>
                  </a:cubicBezTo>
                  <a:cubicBezTo>
                    <a:pt x="24" y="2"/>
                    <a:pt x="21" y="1"/>
                    <a:pt x="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
            <p:cNvSpPr/>
            <p:nvPr/>
          </p:nvSpPr>
          <p:spPr>
            <a:xfrm>
              <a:off x="2984825" y="2721188"/>
              <a:ext cx="81775" cy="51725"/>
            </a:xfrm>
            <a:custGeom>
              <a:rect b="b" l="l" r="r" t="t"/>
              <a:pathLst>
                <a:path extrusionOk="0" h="2069" w="3271">
                  <a:moveTo>
                    <a:pt x="121" y="0"/>
                  </a:moveTo>
                  <a:cubicBezTo>
                    <a:pt x="58" y="0"/>
                    <a:pt x="1" y="73"/>
                    <a:pt x="57" y="123"/>
                  </a:cubicBezTo>
                  <a:cubicBezTo>
                    <a:pt x="947" y="909"/>
                    <a:pt x="2032" y="1641"/>
                    <a:pt x="3146" y="2063"/>
                  </a:cubicBezTo>
                  <a:cubicBezTo>
                    <a:pt x="3156" y="2067"/>
                    <a:pt x="3165" y="2068"/>
                    <a:pt x="3174" y="2068"/>
                  </a:cubicBezTo>
                  <a:cubicBezTo>
                    <a:pt x="3239" y="2068"/>
                    <a:pt x="3271" y="1972"/>
                    <a:pt x="3211" y="1927"/>
                  </a:cubicBezTo>
                  <a:cubicBezTo>
                    <a:pt x="2250" y="1234"/>
                    <a:pt x="1178" y="609"/>
                    <a:pt x="158" y="9"/>
                  </a:cubicBezTo>
                  <a:cubicBezTo>
                    <a:pt x="146" y="3"/>
                    <a:pt x="133" y="0"/>
                    <a:pt x="12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
            <p:cNvSpPr/>
            <p:nvPr/>
          </p:nvSpPr>
          <p:spPr>
            <a:xfrm>
              <a:off x="2884850" y="2648238"/>
              <a:ext cx="52675" cy="60525"/>
            </a:xfrm>
            <a:custGeom>
              <a:rect b="b" l="l" r="r" t="t"/>
              <a:pathLst>
                <a:path extrusionOk="0" h="2421" w="2107">
                  <a:moveTo>
                    <a:pt x="137" y="0"/>
                  </a:moveTo>
                  <a:cubicBezTo>
                    <a:pt x="68" y="0"/>
                    <a:pt x="1" y="93"/>
                    <a:pt x="56" y="170"/>
                  </a:cubicBezTo>
                  <a:cubicBezTo>
                    <a:pt x="613" y="953"/>
                    <a:pt x="1221" y="1835"/>
                    <a:pt x="1999" y="2410"/>
                  </a:cubicBezTo>
                  <a:cubicBezTo>
                    <a:pt x="2008" y="2417"/>
                    <a:pt x="2018" y="2420"/>
                    <a:pt x="2029" y="2420"/>
                  </a:cubicBezTo>
                  <a:cubicBezTo>
                    <a:pt x="2067" y="2420"/>
                    <a:pt x="2107" y="2374"/>
                    <a:pt x="2082" y="2338"/>
                  </a:cubicBezTo>
                  <a:cubicBezTo>
                    <a:pt x="1531" y="1527"/>
                    <a:pt x="799" y="820"/>
                    <a:pt x="206" y="38"/>
                  </a:cubicBezTo>
                  <a:cubicBezTo>
                    <a:pt x="186" y="12"/>
                    <a:pt x="162" y="0"/>
                    <a:pt x="13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
            <p:cNvSpPr/>
            <p:nvPr/>
          </p:nvSpPr>
          <p:spPr>
            <a:xfrm>
              <a:off x="2974050" y="2704413"/>
              <a:ext cx="416675" cy="114750"/>
            </a:xfrm>
            <a:custGeom>
              <a:rect b="b" l="l" r="r" t="t"/>
              <a:pathLst>
                <a:path extrusionOk="0" h="4590" w="16667">
                  <a:moveTo>
                    <a:pt x="16523" y="0"/>
                  </a:moveTo>
                  <a:cubicBezTo>
                    <a:pt x="16500" y="0"/>
                    <a:pt x="16475" y="9"/>
                    <a:pt x="16452" y="30"/>
                  </a:cubicBezTo>
                  <a:cubicBezTo>
                    <a:pt x="14113" y="2156"/>
                    <a:pt x="11895" y="3987"/>
                    <a:pt x="8624" y="4387"/>
                  </a:cubicBezTo>
                  <a:cubicBezTo>
                    <a:pt x="8235" y="4435"/>
                    <a:pt x="7847" y="4458"/>
                    <a:pt x="7461" y="4458"/>
                  </a:cubicBezTo>
                  <a:cubicBezTo>
                    <a:pt x="4766" y="4458"/>
                    <a:pt x="2164" y="3340"/>
                    <a:pt x="128" y="1584"/>
                  </a:cubicBezTo>
                  <a:cubicBezTo>
                    <a:pt x="116" y="1574"/>
                    <a:pt x="103" y="1569"/>
                    <a:pt x="91" y="1569"/>
                  </a:cubicBezTo>
                  <a:cubicBezTo>
                    <a:pt x="40" y="1569"/>
                    <a:pt x="1" y="1652"/>
                    <a:pt x="53" y="1698"/>
                  </a:cubicBezTo>
                  <a:cubicBezTo>
                    <a:pt x="2227" y="3572"/>
                    <a:pt x="4989" y="4589"/>
                    <a:pt x="7842" y="4589"/>
                  </a:cubicBezTo>
                  <a:cubicBezTo>
                    <a:pt x="8110" y="4589"/>
                    <a:pt x="8379" y="4580"/>
                    <a:pt x="8649" y="4562"/>
                  </a:cubicBezTo>
                  <a:cubicBezTo>
                    <a:pt x="11620" y="4366"/>
                    <a:pt x="15087" y="2863"/>
                    <a:pt x="16620" y="173"/>
                  </a:cubicBezTo>
                  <a:cubicBezTo>
                    <a:pt x="16666" y="94"/>
                    <a:pt x="16600" y="0"/>
                    <a:pt x="165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9"/>
            <p:cNvSpPr/>
            <p:nvPr/>
          </p:nvSpPr>
          <p:spPr>
            <a:xfrm>
              <a:off x="3402275" y="2402263"/>
              <a:ext cx="59700" cy="249100"/>
            </a:xfrm>
            <a:custGeom>
              <a:rect b="b" l="l" r="r" t="t"/>
              <a:pathLst>
                <a:path extrusionOk="0" h="9964" w="2388">
                  <a:moveTo>
                    <a:pt x="508" y="0"/>
                  </a:moveTo>
                  <a:cubicBezTo>
                    <a:pt x="481" y="0"/>
                    <a:pt x="455" y="21"/>
                    <a:pt x="465" y="56"/>
                  </a:cubicBezTo>
                  <a:cubicBezTo>
                    <a:pt x="909" y="1624"/>
                    <a:pt x="1223" y="3099"/>
                    <a:pt x="1108" y="4749"/>
                  </a:cubicBezTo>
                  <a:cubicBezTo>
                    <a:pt x="987" y="6523"/>
                    <a:pt x="405" y="8173"/>
                    <a:pt x="12" y="9887"/>
                  </a:cubicBezTo>
                  <a:cubicBezTo>
                    <a:pt x="1" y="9933"/>
                    <a:pt x="36" y="9963"/>
                    <a:pt x="70" y="9963"/>
                  </a:cubicBezTo>
                  <a:cubicBezTo>
                    <a:pt x="90" y="9963"/>
                    <a:pt x="110" y="9952"/>
                    <a:pt x="119" y="9927"/>
                  </a:cubicBezTo>
                  <a:cubicBezTo>
                    <a:pt x="1223" y="7049"/>
                    <a:pt x="2387" y="2842"/>
                    <a:pt x="551" y="24"/>
                  </a:cubicBezTo>
                  <a:cubicBezTo>
                    <a:pt x="542" y="8"/>
                    <a:pt x="525" y="0"/>
                    <a:pt x="50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9"/>
            <p:cNvSpPr/>
            <p:nvPr/>
          </p:nvSpPr>
          <p:spPr>
            <a:xfrm>
              <a:off x="3406350" y="2433738"/>
              <a:ext cx="17050" cy="146325"/>
            </a:xfrm>
            <a:custGeom>
              <a:rect b="b" l="l" r="r" t="t"/>
              <a:pathLst>
                <a:path extrusionOk="0" h="5853" w="682">
                  <a:moveTo>
                    <a:pt x="103" y="1"/>
                  </a:moveTo>
                  <a:cubicBezTo>
                    <a:pt x="52" y="1"/>
                    <a:pt x="0" y="43"/>
                    <a:pt x="7" y="111"/>
                  </a:cubicBezTo>
                  <a:cubicBezTo>
                    <a:pt x="188" y="2040"/>
                    <a:pt x="363" y="3843"/>
                    <a:pt x="56" y="5775"/>
                  </a:cubicBezTo>
                  <a:cubicBezTo>
                    <a:pt x="49" y="5827"/>
                    <a:pt x="87" y="5853"/>
                    <a:pt x="128" y="5853"/>
                  </a:cubicBezTo>
                  <a:cubicBezTo>
                    <a:pt x="166" y="5853"/>
                    <a:pt x="207" y="5829"/>
                    <a:pt x="213" y="5783"/>
                  </a:cubicBezTo>
                  <a:cubicBezTo>
                    <a:pt x="538" y="3950"/>
                    <a:pt x="681" y="1890"/>
                    <a:pt x="188" y="72"/>
                  </a:cubicBezTo>
                  <a:cubicBezTo>
                    <a:pt x="175" y="23"/>
                    <a:pt x="139" y="1"/>
                    <a:pt x="10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
            <p:cNvSpPr/>
            <p:nvPr/>
          </p:nvSpPr>
          <p:spPr>
            <a:xfrm>
              <a:off x="3382650" y="2466963"/>
              <a:ext cx="14250" cy="53250"/>
            </a:xfrm>
            <a:custGeom>
              <a:rect b="b" l="l" r="r" t="t"/>
              <a:pathLst>
                <a:path extrusionOk="0" h="2130" w="570">
                  <a:moveTo>
                    <a:pt x="126" y="1"/>
                  </a:moveTo>
                  <a:cubicBezTo>
                    <a:pt x="61" y="1"/>
                    <a:pt x="0" y="40"/>
                    <a:pt x="4" y="121"/>
                  </a:cubicBezTo>
                  <a:cubicBezTo>
                    <a:pt x="15" y="411"/>
                    <a:pt x="119" y="704"/>
                    <a:pt x="158" y="993"/>
                  </a:cubicBezTo>
                  <a:cubicBezTo>
                    <a:pt x="200" y="1332"/>
                    <a:pt x="197" y="1668"/>
                    <a:pt x="162" y="2007"/>
                  </a:cubicBezTo>
                  <a:cubicBezTo>
                    <a:pt x="154" y="2088"/>
                    <a:pt x="213" y="2130"/>
                    <a:pt x="275" y="2130"/>
                  </a:cubicBezTo>
                  <a:cubicBezTo>
                    <a:pt x="332" y="2130"/>
                    <a:pt x="392" y="2094"/>
                    <a:pt x="404" y="2021"/>
                  </a:cubicBezTo>
                  <a:cubicBezTo>
                    <a:pt x="497" y="1443"/>
                    <a:pt x="569" y="593"/>
                    <a:pt x="254" y="68"/>
                  </a:cubicBezTo>
                  <a:cubicBezTo>
                    <a:pt x="227" y="23"/>
                    <a:pt x="175" y="1"/>
                    <a:pt x="12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
            <p:cNvSpPr/>
            <p:nvPr/>
          </p:nvSpPr>
          <p:spPr>
            <a:xfrm>
              <a:off x="3141300" y="2237913"/>
              <a:ext cx="234075" cy="97525"/>
            </a:xfrm>
            <a:custGeom>
              <a:rect b="b" l="l" r="r" t="t"/>
              <a:pathLst>
                <a:path extrusionOk="0" h="3901" w="9363">
                  <a:moveTo>
                    <a:pt x="1448" y="0"/>
                  </a:moveTo>
                  <a:cubicBezTo>
                    <a:pt x="1017" y="0"/>
                    <a:pt x="583" y="51"/>
                    <a:pt x="148" y="170"/>
                  </a:cubicBezTo>
                  <a:cubicBezTo>
                    <a:pt x="1" y="210"/>
                    <a:pt x="35" y="423"/>
                    <a:pt x="176" y="423"/>
                  </a:cubicBezTo>
                  <a:cubicBezTo>
                    <a:pt x="185" y="423"/>
                    <a:pt x="195" y="422"/>
                    <a:pt x="205" y="420"/>
                  </a:cubicBezTo>
                  <a:cubicBezTo>
                    <a:pt x="572" y="352"/>
                    <a:pt x="953" y="320"/>
                    <a:pt x="1342" y="320"/>
                  </a:cubicBezTo>
                  <a:cubicBezTo>
                    <a:pt x="4157" y="320"/>
                    <a:pt x="7410" y="1999"/>
                    <a:pt x="9180" y="3873"/>
                  </a:cubicBezTo>
                  <a:cubicBezTo>
                    <a:pt x="9198" y="3892"/>
                    <a:pt x="9221" y="3901"/>
                    <a:pt x="9244" y="3901"/>
                  </a:cubicBezTo>
                  <a:cubicBezTo>
                    <a:pt x="9304" y="3901"/>
                    <a:pt x="9363" y="3841"/>
                    <a:pt x="9327" y="3773"/>
                  </a:cubicBezTo>
                  <a:cubicBezTo>
                    <a:pt x="8448" y="2195"/>
                    <a:pt x="6734" y="1427"/>
                    <a:pt x="5098" y="841"/>
                  </a:cubicBezTo>
                  <a:cubicBezTo>
                    <a:pt x="3911" y="420"/>
                    <a:pt x="2690" y="0"/>
                    <a:pt x="14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
            <p:cNvSpPr/>
            <p:nvPr/>
          </p:nvSpPr>
          <p:spPr>
            <a:xfrm>
              <a:off x="3247075" y="2278388"/>
              <a:ext cx="131825" cy="81875"/>
            </a:xfrm>
            <a:custGeom>
              <a:rect b="b" l="l" r="r" t="t"/>
              <a:pathLst>
                <a:path extrusionOk="0" h="3275" w="5273">
                  <a:moveTo>
                    <a:pt x="32" y="1"/>
                  </a:moveTo>
                  <a:cubicBezTo>
                    <a:pt x="6" y="1"/>
                    <a:pt x="0" y="44"/>
                    <a:pt x="24" y="50"/>
                  </a:cubicBezTo>
                  <a:cubicBezTo>
                    <a:pt x="2160" y="632"/>
                    <a:pt x="3470" y="1797"/>
                    <a:pt x="5063" y="3247"/>
                  </a:cubicBezTo>
                  <a:cubicBezTo>
                    <a:pt x="5084" y="3266"/>
                    <a:pt x="5110" y="3274"/>
                    <a:pt x="5136" y="3274"/>
                  </a:cubicBezTo>
                  <a:cubicBezTo>
                    <a:pt x="5205" y="3274"/>
                    <a:pt x="5272" y="3211"/>
                    <a:pt x="5228" y="3133"/>
                  </a:cubicBezTo>
                  <a:cubicBezTo>
                    <a:pt x="4220" y="1333"/>
                    <a:pt x="1999" y="297"/>
                    <a:pt x="35" y="1"/>
                  </a:cubicBezTo>
                  <a:cubicBezTo>
                    <a:pt x="34" y="1"/>
                    <a:pt x="33" y="1"/>
                    <a:pt x="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
            <p:cNvSpPr/>
            <p:nvPr/>
          </p:nvSpPr>
          <p:spPr>
            <a:xfrm>
              <a:off x="3295800" y="2318638"/>
              <a:ext cx="61275" cy="47150"/>
            </a:xfrm>
            <a:custGeom>
              <a:rect b="b" l="l" r="r" t="t"/>
              <a:pathLst>
                <a:path extrusionOk="0" h="1886" w="2451">
                  <a:moveTo>
                    <a:pt x="106" y="1"/>
                  </a:moveTo>
                  <a:cubicBezTo>
                    <a:pt x="27" y="1"/>
                    <a:pt x="0" y="132"/>
                    <a:pt x="86" y="173"/>
                  </a:cubicBezTo>
                  <a:cubicBezTo>
                    <a:pt x="953" y="590"/>
                    <a:pt x="1557" y="1205"/>
                    <a:pt x="2243" y="1859"/>
                  </a:cubicBezTo>
                  <a:cubicBezTo>
                    <a:pt x="2263" y="1878"/>
                    <a:pt x="2288" y="1886"/>
                    <a:pt x="2313" y="1886"/>
                  </a:cubicBezTo>
                  <a:cubicBezTo>
                    <a:pt x="2382" y="1886"/>
                    <a:pt x="2451" y="1822"/>
                    <a:pt x="2403" y="1744"/>
                  </a:cubicBezTo>
                  <a:cubicBezTo>
                    <a:pt x="1911" y="926"/>
                    <a:pt x="1004" y="366"/>
                    <a:pt x="139" y="8"/>
                  </a:cubicBezTo>
                  <a:cubicBezTo>
                    <a:pt x="127" y="3"/>
                    <a:pt x="116" y="1"/>
                    <a:pt x="10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9"/>
            <p:cNvSpPr/>
            <p:nvPr/>
          </p:nvSpPr>
          <p:spPr>
            <a:xfrm>
              <a:off x="3147725" y="2278863"/>
              <a:ext cx="95475" cy="23975"/>
            </a:xfrm>
            <a:custGeom>
              <a:rect b="b" l="l" r="r" t="t"/>
              <a:pathLst>
                <a:path extrusionOk="0" h="959" w="3819">
                  <a:moveTo>
                    <a:pt x="1040" y="0"/>
                  </a:moveTo>
                  <a:cubicBezTo>
                    <a:pt x="728" y="0"/>
                    <a:pt x="425" y="19"/>
                    <a:pt x="144" y="49"/>
                  </a:cubicBezTo>
                  <a:cubicBezTo>
                    <a:pt x="0" y="67"/>
                    <a:pt x="15" y="314"/>
                    <a:pt x="159" y="314"/>
                  </a:cubicBezTo>
                  <a:cubicBezTo>
                    <a:pt x="161" y="314"/>
                    <a:pt x="164" y="314"/>
                    <a:pt x="166" y="313"/>
                  </a:cubicBezTo>
                  <a:cubicBezTo>
                    <a:pt x="312" y="305"/>
                    <a:pt x="458" y="301"/>
                    <a:pt x="603" y="301"/>
                  </a:cubicBezTo>
                  <a:cubicBezTo>
                    <a:pt x="1065" y="301"/>
                    <a:pt x="1523" y="345"/>
                    <a:pt x="1977" y="445"/>
                  </a:cubicBezTo>
                  <a:cubicBezTo>
                    <a:pt x="2534" y="567"/>
                    <a:pt x="3041" y="814"/>
                    <a:pt x="3587" y="953"/>
                  </a:cubicBezTo>
                  <a:cubicBezTo>
                    <a:pt x="3602" y="957"/>
                    <a:pt x="3615" y="958"/>
                    <a:pt x="3628" y="958"/>
                  </a:cubicBezTo>
                  <a:cubicBezTo>
                    <a:pt x="3753" y="958"/>
                    <a:pt x="3818" y="797"/>
                    <a:pt x="3705" y="710"/>
                  </a:cubicBezTo>
                  <a:cubicBezTo>
                    <a:pt x="3000" y="171"/>
                    <a:pt x="1981" y="0"/>
                    <a:pt x="10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
            <p:cNvSpPr/>
            <p:nvPr/>
          </p:nvSpPr>
          <p:spPr>
            <a:xfrm>
              <a:off x="2846875" y="2209888"/>
              <a:ext cx="205250" cy="291250"/>
            </a:xfrm>
            <a:custGeom>
              <a:rect b="b" l="l" r="r" t="t"/>
              <a:pathLst>
                <a:path extrusionOk="0" h="11650" w="8210">
                  <a:moveTo>
                    <a:pt x="8115" y="1"/>
                  </a:moveTo>
                  <a:cubicBezTo>
                    <a:pt x="8106" y="1"/>
                    <a:pt x="8096" y="3"/>
                    <a:pt x="8086" y="8"/>
                  </a:cubicBezTo>
                  <a:cubicBezTo>
                    <a:pt x="3722" y="2151"/>
                    <a:pt x="1" y="6526"/>
                    <a:pt x="311" y="11566"/>
                  </a:cubicBezTo>
                  <a:cubicBezTo>
                    <a:pt x="315" y="11622"/>
                    <a:pt x="357" y="11650"/>
                    <a:pt x="398" y="11650"/>
                  </a:cubicBezTo>
                  <a:cubicBezTo>
                    <a:pt x="445" y="11650"/>
                    <a:pt x="490" y="11615"/>
                    <a:pt x="479" y="11551"/>
                  </a:cubicBezTo>
                  <a:cubicBezTo>
                    <a:pt x="111" y="9187"/>
                    <a:pt x="1087" y="6869"/>
                    <a:pt x="2536" y="5047"/>
                  </a:cubicBezTo>
                  <a:cubicBezTo>
                    <a:pt x="4143" y="3030"/>
                    <a:pt x="6279" y="1812"/>
                    <a:pt x="8161" y="119"/>
                  </a:cubicBezTo>
                  <a:cubicBezTo>
                    <a:pt x="8209" y="77"/>
                    <a:pt x="8170" y="1"/>
                    <a:pt x="811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
            <p:cNvSpPr/>
            <p:nvPr/>
          </p:nvSpPr>
          <p:spPr>
            <a:xfrm>
              <a:off x="2936225" y="2243163"/>
              <a:ext cx="121400" cy="103700"/>
            </a:xfrm>
            <a:custGeom>
              <a:rect b="b" l="l" r="r" t="t"/>
              <a:pathLst>
                <a:path extrusionOk="0" h="4148" w="4856">
                  <a:moveTo>
                    <a:pt x="4667" y="0"/>
                  </a:moveTo>
                  <a:cubicBezTo>
                    <a:pt x="4652" y="0"/>
                    <a:pt x="4636" y="3"/>
                    <a:pt x="4619" y="9"/>
                  </a:cubicBezTo>
                  <a:cubicBezTo>
                    <a:pt x="2655" y="764"/>
                    <a:pt x="1184" y="2263"/>
                    <a:pt x="51" y="3991"/>
                  </a:cubicBezTo>
                  <a:cubicBezTo>
                    <a:pt x="1" y="4068"/>
                    <a:pt x="73" y="4148"/>
                    <a:pt x="143" y="4148"/>
                  </a:cubicBezTo>
                  <a:cubicBezTo>
                    <a:pt x="172" y="4148"/>
                    <a:pt x="200" y="4134"/>
                    <a:pt x="219" y="4102"/>
                  </a:cubicBezTo>
                  <a:cubicBezTo>
                    <a:pt x="1316" y="2306"/>
                    <a:pt x="2887" y="1174"/>
                    <a:pt x="4730" y="228"/>
                  </a:cubicBezTo>
                  <a:cubicBezTo>
                    <a:pt x="4856" y="161"/>
                    <a:pt x="4784" y="0"/>
                    <a:pt x="466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
            <p:cNvSpPr/>
            <p:nvPr/>
          </p:nvSpPr>
          <p:spPr>
            <a:xfrm>
              <a:off x="2990450" y="2273638"/>
              <a:ext cx="58150" cy="55575"/>
            </a:xfrm>
            <a:custGeom>
              <a:rect b="b" l="l" r="r" t="t"/>
              <a:pathLst>
                <a:path extrusionOk="0" h="2223" w="2326">
                  <a:moveTo>
                    <a:pt x="2183" y="1"/>
                  </a:moveTo>
                  <a:cubicBezTo>
                    <a:pt x="2168" y="1"/>
                    <a:pt x="2154" y="4"/>
                    <a:pt x="2140" y="12"/>
                  </a:cubicBezTo>
                  <a:cubicBezTo>
                    <a:pt x="1343" y="440"/>
                    <a:pt x="665" y="1348"/>
                    <a:pt x="75" y="2019"/>
                  </a:cubicBezTo>
                  <a:cubicBezTo>
                    <a:pt x="1" y="2102"/>
                    <a:pt x="75" y="2223"/>
                    <a:pt x="158" y="2223"/>
                  </a:cubicBezTo>
                  <a:cubicBezTo>
                    <a:pt x="182" y="2223"/>
                    <a:pt x="207" y="2212"/>
                    <a:pt x="229" y="2187"/>
                  </a:cubicBezTo>
                  <a:cubicBezTo>
                    <a:pt x="568" y="1801"/>
                    <a:pt x="918" y="1434"/>
                    <a:pt x="1293" y="1083"/>
                  </a:cubicBezTo>
                  <a:cubicBezTo>
                    <a:pt x="1622" y="776"/>
                    <a:pt x="2000" y="516"/>
                    <a:pt x="2272" y="162"/>
                  </a:cubicBezTo>
                  <a:cubicBezTo>
                    <a:pt x="2325" y="90"/>
                    <a:pt x="2257" y="1"/>
                    <a:pt x="21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
            <p:cNvSpPr/>
            <p:nvPr/>
          </p:nvSpPr>
          <p:spPr>
            <a:xfrm>
              <a:off x="3032125" y="2312563"/>
              <a:ext cx="24625" cy="20400"/>
            </a:xfrm>
            <a:custGeom>
              <a:rect b="b" l="l" r="r" t="t"/>
              <a:pathLst>
                <a:path extrusionOk="0" h="816" w="985">
                  <a:moveTo>
                    <a:pt x="811" y="1"/>
                  </a:moveTo>
                  <a:cubicBezTo>
                    <a:pt x="793" y="1"/>
                    <a:pt x="775" y="5"/>
                    <a:pt x="758" y="15"/>
                  </a:cubicBezTo>
                  <a:cubicBezTo>
                    <a:pt x="486" y="173"/>
                    <a:pt x="287" y="444"/>
                    <a:pt x="66" y="662"/>
                  </a:cubicBezTo>
                  <a:cubicBezTo>
                    <a:pt x="0" y="724"/>
                    <a:pt x="56" y="816"/>
                    <a:pt x="127" y="816"/>
                  </a:cubicBezTo>
                  <a:cubicBezTo>
                    <a:pt x="145" y="816"/>
                    <a:pt x="164" y="809"/>
                    <a:pt x="183" y="795"/>
                  </a:cubicBezTo>
                  <a:cubicBezTo>
                    <a:pt x="430" y="602"/>
                    <a:pt x="726" y="444"/>
                    <a:pt x="919" y="195"/>
                  </a:cubicBezTo>
                  <a:cubicBezTo>
                    <a:pt x="984" y="114"/>
                    <a:pt x="901" y="1"/>
                    <a:pt x="8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
            <p:cNvSpPr/>
            <p:nvPr/>
          </p:nvSpPr>
          <p:spPr>
            <a:xfrm>
              <a:off x="3264200" y="2664188"/>
              <a:ext cx="129975" cy="119275"/>
            </a:xfrm>
            <a:custGeom>
              <a:rect b="b" l="l" r="r" t="t"/>
              <a:pathLst>
                <a:path extrusionOk="0" h="4771" w="5199">
                  <a:moveTo>
                    <a:pt x="5124" y="1"/>
                  </a:moveTo>
                  <a:cubicBezTo>
                    <a:pt x="5107" y="1"/>
                    <a:pt x="5090" y="8"/>
                    <a:pt x="5078" y="25"/>
                  </a:cubicBezTo>
                  <a:cubicBezTo>
                    <a:pt x="3814" y="2029"/>
                    <a:pt x="1975" y="3379"/>
                    <a:pt x="39" y="4689"/>
                  </a:cubicBezTo>
                  <a:cubicBezTo>
                    <a:pt x="1" y="4716"/>
                    <a:pt x="19" y="4771"/>
                    <a:pt x="56" y="4771"/>
                  </a:cubicBezTo>
                  <a:cubicBezTo>
                    <a:pt x="63" y="4771"/>
                    <a:pt x="70" y="4769"/>
                    <a:pt x="79" y="4764"/>
                  </a:cubicBezTo>
                  <a:cubicBezTo>
                    <a:pt x="2114" y="3593"/>
                    <a:pt x="4203" y="2318"/>
                    <a:pt x="5182" y="75"/>
                  </a:cubicBezTo>
                  <a:cubicBezTo>
                    <a:pt x="5199" y="34"/>
                    <a:pt x="5161" y="1"/>
                    <a:pt x="512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
            <p:cNvSpPr/>
            <p:nvPr/>
          </p:nvSpPr>
          <p:spPr>
            <a:xfrm>
              <a:off x="3339475" y="2654338"/>
              <a:ext cx="43925" cy="58300"/>
            </a:xfrm>
            <a:custGeom>
              <a:rect b="b" l="l" r="r" t="t"/>
              <a:pathLst>
                <a:path extrusionOk="0" h="2332" w="1757">
                  <a:moveTo>
                    <a:pt x="1702" y="0"/>
                  </a:moveTo>
                  <a:cubicBezTo>
                    <a:pt x="1684" y="0"/>
                    <a:pt x="1666" y="9"/>
                    <a:pt x="1657" y="30"/>
                  </a:cubicBezTo>
                  <a:cubicBezTo>
                    <a:pt x="1253" y="902"/>
                    <a:pt x="753" y="1655"/>
                    <a:pt x="20" y="2290"/>
                  </a:cubicBezTo>
                  <a:cubicBezTo>
                    <a:pt x="1" y="2307"/>
                    <a:pt x="17" y="2331"/>
                    <a:pt x="37" y="2331"/>
                  </a:cubicBezTo>
                  <a:cubicBezTo>
                    <a:pt x="43" y="2331"/>
                    <a:pt x="48" y="2330"/>
                    <a:pt x="53" y="2326"/>
                  </a:cubicBezTo>
                  <a:cubicBezTo>
                    <a:pt x="835" y="1759"/>
                    <a:pt x="1453" y="991"/>
                    <a:pt x="1746" y="58"/>
                  </a:cubicBezTo>
                  <a:cubicBezTo>
                    <a:pt x="1757" y="23"/>
                    <a:pt x="1730" y="0"/>
                    <a:pt x="170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
            <p:cNvSpPr/>
            <p:nvPr/>
          </p:nvSpPr>
          <p:spPr>
            <a:xfrm>
              <a:off x="3336600" y="2653113"/>
              <a:ext cx="32475" cy="37350"/>
            </a:xfrm>
            <a:custGeom>
              <a:rect b="b" l="l" r="r" t="t"/>
              <a:pathLst>
                <a:path extrusionOk="0" h="1494" w="1299">
                  <a:moveTo>
                    <a:pt x="1240" y="1"/>
                  </a:moveTo>
                  <a:cubicBezTo>
                    <a:pt x="1223" y="1"/>
                    <a:pt x="1207" y="8"/>
                    <a:pt x="1197" y="25"/>
                  </a:cubicBezTo>
                  <a:cubicBezTo>
                    <a:pt x="882" y="550"/>
                    <a:pt x="650" y="1000"/>
                    <a:pt x="89" y="1318"/>
                  </a:cubicBezTo>
                  <a:cubicBezTo>
                    <a:pt x="0" y="1367"/>
                    <a:pt x="50" y="1494"/>
                    <a:pt x="131" y="1494"/>
                  </a:cubicBezTo>
                  <a:cubicBezTo>
                    <a:pt x="145" y="1494"/>
                    <a:pt x="160" y="1490"/>
                    <a:pt x="175" y="1482"/>
                  </a:cubicBezTo>
                  <a:cubicBezTo>
                    <a:pt x="689" y="1193"/>
                    <a:pt x="1233" y="675"/>
                    <a:pt x="1297" y="57"/>
                  </a:cubicBezTo>
                  <a:cubicBezTo>
                    <a:pt x="1299" y="23"/>
                    <a:pt x="1269" y="1"/>
                    <a:pt x="12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
            <p:cNvSpPr/>
            <p:nvPr/>
          </p:nvSpPr>
          <p:spPr>
            <a:xfrm>
              <a:off x="3330350" y="2644913"/>
              <a:ext cx="26400" cy="24275"/>
            </a:xfrm>
            <a:custGeom>
              <a:rect b="b" l="l" r="r" t="t"/>
              <a:pathLst>
                <a:path extrusionOk="0" h="971" w="1056">
                  <a:moveTo>
                    <a:pt x="970" y="0"/>
                  </a:moveTo>
                  <a:cubicBezTo>
                    <a:pt x="959" y="0"/>
                    <a:pt x="947" y="2"/>
                    <a:pt x="936" y="7"/>
                  </a:cubicBezTo>
                  <a:cubicBezTo>
                    <a:pt x="764" y="82"/>
                    <a:pt x="661" y="235"/>
                    <a:pt x="535" y="367"/>
                  </a:cubicBezTo>
                  <a:cubicBezTo>
                    <a:pt x="393" y="514"/>
                    <a:pt x="247" y="649"/>
                    <a:pt x="85" y="775"/>
                  </a:cubicBezTo>
                  <a:cubicBezTo>
                    <a:pt x="1" y="842"/>
                    <a:pt x="71" y="970"/>
                    <a:pt x="161" y="970"/>
                  </a:cubicBezTo>
                  <a:cubicBezTo>
                    <a:pt x="177" y="970"/>
                    <a:pt x="194" y="966"/>
                    <a:pt x="211" y="957"/>
                  </a:cubicBezTo>
                  <a:cubicBezTo>
                    <a:pt x="525" y="781"/>
                    <a:pt x="1018" y="478"/>
                    <a:pt x="1050" y="82"/>
                  </a:cubicBezTo>
                  <a:cubicBezTo>
                    <a:pt x="1056" y="31"/>
                    <a:pt x="1015" y="0"/>
                    <a:pt x="97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
            <p:cNvSpPr/>
            <p:nvPr/>
          </p:nvSpPr>
          <p:spPr>
            <a:xfrm>
              <a:off x="3329875" y="2628313"/>
              <a:ext cx="13875" cy="17925"/>
            </a:xfrm>
            <a:custGeom>
              <a:rect b="b" l="l" r="r" t="t"/>
              <a:pathLst>
                <a:path extrusionOk="0" h="717" w="555">
                  <a:moveTo>
                    <a:pt x="436" y="1"/>
                  </a:moveTo>
                  <a:cubicBezTo>
                    <a:pt x="394" y="1"/>
                    <a:pt x="353" y="24"/>
                    <a:pt x="330" y="74"/>
                  </a:cubicBezTo>
                  <a:cubicBezTo>
                    <a:pt x="262" y="228"/>
                    <a:pt x="216" y="374"/>
                    <a:pt x="91" y="496"/>
                  </a:cubicBezTo>
                  <a:cubicBezTo>
                    <a:pt x="1" y="585"/>
                    <a:pt x="80" y="716"/>
                    <a:pt x="177" y="716"/>
                  </a:cubicBezTo>
                  <a:cubicBezTo>
                    <a:pt x="204" y="716"/>
                    <a:pt x="232" y="706"/>
                    <a:pt x="259" y="682"/>
                  </a:cubicBezTo>
                  <a:cubicBezTo>
                    <a:pt x="416" y="539"/>
                    <a:pt x="554" y="335"/>
                    <a:pt x="548" y="113"/>
                  </a:cubicBezTo>
                  <a:cubicBezTo>
                    <a:pt x="544" y="42"/>
                    <a:pt x="490" y="1"/>
                    <a:pt x="4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
            <p:cNvSpPr/>
            <p:nvPr/>
          </p:nvSpPr>
          <p:spPr>
            <a:xfrm>
              <a:off x="2997000" y="2699288"/>
              <a:ext cx="72575" cy="48450"/>
            </a:xfrm>
            <a:custGeom>
              <a:rect b="b" l="l" r="r" t="t"/>
              <a:pathLst>
                <a:path extrusionOk="0" h="1938" w="2903">
                  <a:moveTo>
                    <a:pt x="137" y="0"/>
                  </a:moveTo>
                  <a:cubicBezTo>
                    <a:pt x="65" y="0"/>
                    <a:pt x="1" y="85"/>
                    <a:pt x="63" y="154"/>
                  </a:cubicBezTo>
                  <a:cubicBezTo>
                    <a:pt x="774" y="932"/>
                    <a:pt x="1685" y="1689"/>
                    <a:pt x="2731" y="1935"/>
                  </a:cubicBezTo>
                  <a:cubicBezTo>
                    <a:pt x="2738" y="1937"/>
                    <a:pt x="2745" y="1938"/>
                    <a:pt x="2752" y="1938"/>
                  </a:cubicBezTo>
                  <a:cubicBezTo>
                    <a:pt x="2839" y="1938"/>
                    <a:pt x="2902" y="1821"/>
                    <a:pt x="2813" y="1767"/>
                  </a:cubicBezTo>
                  <a:cubicBezTo>
                    <a:pt x="1881" y="1228"/>
                    <a:pt x="991" y="789"/>
                    <a:pt x="203" y="28"/>
                  </a:cubicBezTo>
                  <a:cubicBezTo>
                    <a:pt x="182" y="9"/>
                    <a:pt x="159" y="0"/>
                    <a:pt x="13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
            <p:cNvSpPr/>
            <p:nvPr/>
          </p:nvSpPr>
          <p:spPr>
            <a:xfrm>
              <a:off x="3032825" y="2708163"/>
              <a:ext cx="41200" cy="18975"/>
            </a:xfrm>
            <a:custGeom>
              <a:rect b="b" l="l" r="r" t="t"/>
              <a:pathLst>
                <a:path extrusionOk="0" h="759" w="1648">
                  <a:moveTo>
                    <a:pt x="125" y="0"/>
                  </a:moveTo>
                  <a:cubicBezTo>
                    <a:pt x="36" y="0"/>
                    <a:pt x="0" y="150"/>
                    <a:pt x="102" y="191"/>
                  </a:cubicBezTo>
                  <a:cubicBezTo>
                    <a:pt x="577" y="391"/>
                    <a:pt x="1084" y="669"/>
                    <a:pt x="1594" y="758"/>
                  </a:cubicBezTo>
                  <a:cubicBezTo>
                    <a:pt x="1596" y="759"/>
                    <a:pt x="1597" y="759"/>
                    <a:pt x="1599" y="759"/>
                  </a:cubicBezTo>
                  <a:cubicBezTo>
                    <a:pt x="1638" y="759"/>
                    <a:pt x="1647" y="705"/>
                    <a:pt x="1620" y="684"/>
                  </a:cubicBezTo>
                  <a:cubicBezTo>
                    <a:pt x="1198" y="377"/>
                    <a:pt x="638" y="209"/>
                    <a:pt x="163" y="9"/>
                  </a:cubicBezTo>
                  <a:cubicBezTo>
                    <a:pt x="149" y="3"/>
                    <a:pt x="137" y="0"/>
                    <a:pt x="1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
            <p:cNvSpPr/>
            <p:nvPr/>
          </p:nvSpPr>
          <p:spPr>
            <a:xfrm>
              <a:off x="3054700" y="2702888"/>
              <a:ext cx="20175" cy="8925"/>
            </a:xfrm>
            <a:custGeom>
              <a:rect b="b" l="l" r="r" t="t"/>
              <a:pathLst>
                <a:path extrusionOk="0" h="357" w="807">
                  <a:moveTo>
                    <a:pt x="133" y="1"/>
                  </a:moveTo>
                  <a:cubicBezTo>
                    <a:pt x="39" y="1"/>
                    <a:pt x="1" y="148"/>
                    <a:pt x="102" y="184"/>
                  </a:cubicBezTo>
                  <a:cubicBezTo>
                    <a:pt x="295" y="245"/>
                    <a:pt x="491" y="327"/>
                    <a:pt x="691" y="356"/>
                  </a:cubicBezTo>
                  <a:cubicBezTo>
                    <a:pt x="694" y="356"/>
                    <a:pt x="697" y="356"/>
                    <a:pt x="700" y="356"/>
                  </a:cubicBezTo>
                  <a:cubicBezTo>
                    <a:pt x="773" y="356"/>
                    <a:pt x="806" y="247"/>
                    <a:pt x="740" y="213"/>
                  </a:cubicBezTo>
                  <a:cubicBezTo>
                    <a:pt x="562" y="117"/>
                    <a:pt x="355" y="70"/>
                    <a:pt x="162" y="5"/>
                  </a:cubicBezTo>
                  <a:cubicBezTo>
                    <a:pt x="152" y="2"/>
                    <a:pt x="142" y="1"/>
                    <a:pt x="1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
            <p:cNvSpPr/>
            <p:nvPr/>
          </p:nvSpPr>
          <p:spPr>
            <a:xfrm>
              <a:off x="3125700" y="2793988"/>
              <a:ext cx="78675" cy="8900"/>
            </a:xfrm>
            <a:custGeom>
              <a:rect b="b" l="l" r="r" t="t"/>
              <a:pathLst>
                <a:path extrusionOk="0" h="356" w="3147">
                  <a:moveTo>
                    <a:pt x="69" y="0"/>
                  </a:moveTo>
                  <a:cubicBezTo>
                    <a:pt x="0" y="0"/>
                    <a:pt x="2" y="105"/>
                    <a:pt x="69" y="115"/>
                  </a:cubicBezTo>
                  <a:cubicBezTo>
                    <a:pt x="919" y="259"/>
                    <a:pt x="1780" y="355"/>
                    <a:pt x="2642" y="355"/>
                  </a:cubicBezTo>
                  <a:cubicBezTo>
                    <a:pt x="2787" y="355"/>
                    <a:pt x="2931" y="352"/>
                    <a:pt x="3076" y="347"/>
                  </a:cubicBezTo>
                  <a:cubicBezTo>
                    <a:pt x="3140" y="347"/>
                    <a:pt x="3147" y="254"/>
                    <a:pt x="3083" y="247"/>
                  </a:cubicBezTo>
                  <a:cubicBezTo>
                    <a:pt x="2083" y="154"/>
                    <a:pt x="1079" y="101"/>
                    <a:pt x="76" y="1"/>
                  </a:cubicBezTo>
                  <a:cubicBezTo>
                    <a:pt x="74" y="0"/>
                    <a:pt x="71" y="0"/>
                    <a:pt x="6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
            <p:cNvSpPr/>
            <p:nvPr/>
          </p:nvSpPr>
          <p:spPr>
            <a:xfrm>
              <a:off x="2872725" y="2578063"/>
              <a:ext cx="38550" cy="74825"/>
            </a:xfrm>
            <a:custGeom>
              <a:rect b="b" l="l" r="r" t="t"/>
              <a:pathLst>
                <a:path extrusionOk="0" h="2993" w="1542">
                  <a:moveTo>
                    <a:pt x="49" y="1"/>
                  </a:moveTo>
                  <a:cubicBezTo>
                    <a:pt x="24" y="1"/>
                    <a:pt x="0" y="29"/>
                    <a:pt x="10" y="60"/>
                  </a:cubicBezTo>
                  <a:cubicBezTo>
                    <a:pt x="366" y="1045"/>
                    <a:pt x="717" y="2102"/>
                    <a:pt x="1342" y="2952"/>
                  </a:cubicBezTo>
                  <a:cubicBezTo>
                    <a:pt x="1363" y="2981"/>
                    <a:pt x="1389" y="2992"/>
                    <a:pt x="1413" y="2992"/>
                  </a:cubicBezTo>
                  <a:cubicBezTo>
                    <a:pt x="1480" y="2992"/>
                    <a:pt x="1542" y="2909"/>
                    <a:pt x="1513" y="2834"/>
                  </a:cubicBezTo>
                  <a:cubicBezTo>
                    <a:pt x="1138" y="1859"/>
                    <a:pt x="541" y="960"/>
                    <a:pt x="81" y="24"/>
                  </a:cubicBezTo>
                  <a:cubicBezTo>
                    <a:pt x="73" y="7"/>
                    <a:pt x="61" y="1"/>
                    <a:pt x="4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
            <p:cNvSpPr/>
            <p:nvPr/>
          </p:nvSpPr>
          <p:spPr>
            <a:xfrm>
              <a:off x="3168275" y="2307738"/>
              <a:ext cx="156575" cy="60350"/>
            </a:xfrm>
            <a:custGeom>
              <a:rect b="b" l="l" r="r" t="t"/>
              <a:pathLst>
                <a:path extrusionOk="0" h="2414" w="6263">
                  <a:moveTo>
                    <a:pt x="1294" y="0"/>
                  </a:moveTo>
                  <a:cubicBezTo>
                    <a:pt x="854" y="0"/>
                    <a:pt x="437" y="79"/>
                    <a:pt x="66" y="259"/>
                  </a:cubicBezTo>
                  <a:cubicBezTo>
                    <a:pt x="0" y="291"/>
                    <a:pt x="31" y="394"/>
                    <a:pt x="97" y="394"/>
                  </a:cubicBezTo>
                  <a:cubicBezTo>
                    <a:pt x="103" y="394"/>
                    <a:pt x="109" y="393"/>
                    <a:pt x="115" y="391"/>
                  </a:cubicBezTo>
                  <a:cubicBezTo>
                    <a:pt x="411" y="313"/>
                    <a:pt x="709" y="277"/>
                    <a:pt x="1006" y="277"/>
                  </a:cubicBezTo>
                  <a:cubicBezTo>
                    <a:pt x="2820" y="277"/>
                    <a:pt x="4638" y="1589"/>
                    <a:pt x="6126" y="2405"/>
                  </a:cubicBezTo>
                  <a:cubicBezTo>
                    <a:pt x="6137" y="2411"/>
                    <a:pt x="6149" y="2414"/>
                    <a:pt x="6160" y="2414"/>
                  </a:cubicBezTo>
                  <a:cubicBezTo>
                    <a:pt x="6215" y="2414"/>
                    <a:pt x="6262" y="2352"/>
                    <a:pt x="6212" y="2305"/>
                  </a:cubicBezTo>
                  <a:cubicBezTo>
                    <a:pt x="5177" y="1257"/>
                    <a:pt x="3053" y="0"/>
                    <a:pt x="129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
            <p:cNvSpPr/>
            <p:nvPr/>
          </p:nvSpPr>
          <p:spPr>
            <a:xfrm>
              <a:off x="3245150" y="2347563"/>
              <a:ext cx="57200" cy="27800"/>
            </a:xfrm>
            <a:custGeom>
              <a:rect b="b" l="l" r="r" t="t"/>
              <a:pathLst>
                <a:path extrusionOk="0" h="1112" w="2288">
                  <a:moveTo>
                    <a:pt x="60" y="0"/>
                  </a:moveTo>
                  <a:cubicBezTo>
                    <a:pt x="19" y="0"/>
                    <a:pt x="0" y="66"/>
                    <a:pt x="44" y="76"/>
                  </a:cubicBezTo>
                  <a:cubicBezTo>
                    <a:pt x="866" y="244"/>
                    <a:pt x="1601" y="598"/>
                    <a:pt x="2262" y="1109"/>
                  </a:cubicBezTo>
                  <a:cubicBezTo>
                    <a:pt x="2264" y="1111"/>
                    <a:pt x="2267" y="1111"/>
                    <a:pt x="2270" y="1111"/>
                  </a:cubicBezTo>
                  <a:cubicBezTo>
                    <a:pt x="2281" y="1111"/>
                    <a:pt x="2288" y="1096"/>
                    <a:pt x="2276" y="1087"/>
                  </a:cubicBezTo>
                  <a:cubicBezTo>
                    <a:pt x="1640" y="534"/>
                    <a:pt x="894" y="180"/>
                    <a:pt x="69" y="1"/>
                  </a:cubicBezTo>
                  <a:cubicBezTo>
                    <a:pt x="66" y="1"/>
                    <a:pt x="63" y="0"/>
                    <a:pt x="6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
            <p:cNvSpPr/>
            <p:nvPr/>
          </p:nvSpPr>
          <p:spPr>
            <a:xfrm>
              <a:off x="3237950" y="2367963"/>
              <a:ext cx="28575" cy="11900"/>
            </a:xfrm>
            <a:custGeom>
              <a:rect b="b" l="l" r="r" t="t"/>
              <a:pathLst>
                <a:path extrusionOk="0" h="476" w="1143">
                  <a:moveTo>
                    <a:pt x="134" y="0"/>
                  </a:moveTo>
                  <a:cubicBezTo>
                    <a:pt x="39" y="0"/>
                    <a:pt x="1" y="154"/>
                    <a:pt x="107" y="189"/>
                  </a:cubicBezTo>
                  <a:cubicBezTo>
                    <a:pt x="414" y="288"/>
                    <a:pt x="725" y="417"/>
                    <a:pt x="1043" y="474"/>
                  </a:cubicBezTo>
                  <a:cubicBezTo>
                    <a:pt x="1047" y="475"/>
                    <a:pt x="1051" y="476"/>
                    <a:pt x="1055" y="476"/>
                  </a:cubicBezTo>
                  <a:cubicBezTo>
                    <a:pt x="1115" y="476"/>
                    <a:pt x="1142" y="372"/>
                    <a:pt x="1086" y="342"/>
                  </a:cubicBezTo>
                  <a:cubicBezTo>
                    <a:pt x="796" y="196"/>
                    <a:pt x="475" y="110"/>
                    <a:pt x="168" y="6"/>
                  </a:cubicBezTo>
                  <a:cubicBezTo>
                    <a:pt x="156" y="2"/>
                    <a:pt x="144" y="0"/>
                    <a:pt x="13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
            <p:cNvSpPr/>
            <p:nvPr/>
          </p:nvSpPr>
          <p:spPr>
            <a:xfrm>
              <a:off x="3172575" y="2334588"/>
              <a:ext cx="46475" cy="9400"/>
            </a:xfrm>
            <a:custGeom>
              <a:rect b="b" l="l" r="r" t="t"/>
              <a:pathLst>
                <a:path extrusionOk="0" h="376" w="1859">
                  <a:moveTo>
                    <a:pt x="399" y="1"/>
                  </a:moveTo>
                  <a:cubicBezTo>
                    <a:pt x="295" y="1"/>
                    <a:pt x="191" y="8"/>
                    <a:pt x="90" y="28"/>
                  </a:cubicBezTo>
                  <a:cubicBezTo>
                    <a:pt x="1" y="46"/>
                    <a:pt x="4" y="163"/>
                    <a:pt x="80" y="192"/>
                  </a:cubicBezTo>
                  <a:cubicBezTo>
                    <a:pt x="344" y="299"/>
                    <a:pt x="644" y="313"/>
                    <a:pt x="922" y="346"/>
                  </a:cubicBezTo>
                  <a:cubicBezTo>
                    <a:pt x="1084" y="362"/>
                    <a:pt x="1253" y="375"/>
                    <a:pt x="1422" y="375"/>
                  </a:cubicBezTo>
                  <a:cubicBezTo>
                    <a:pt x="1541" y="375"/>
                    <a:pt x="1659" y="369"/>
                    <a:pt x="1772" y="352"/>
                  </a:cubicBezTo>
                  <a:cubicBezTo>
                    <a:pt x="1858" y="342"/>
                    <a:pt x="1858" y="214"/>
                    <a:pt x="1783" y="188"/>
                  </a:cubicBezTo>
                  <a:cubicBezTo>
                    <a:pt x="1519" y="99"/>
                    <a:pt x="1215" y="59"/>
                    <a:pt x="940" y="38"/>
                  </a:cubicBezTo>
                  <a:cubicBezTo>
                    <a:pt x="764" y="22"/>
                    <a:pt x="580" y="1"/>
                    <a:pt x="39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
            <p:cNvSpPr/>
            <p:nvPr/>
          </p:nvSpPr>
          <p:spPr>
            <a:xfrm>
              <a:off x="3055025" y="2191538"/>
              <a:ext cx="427475" cy="383600"/>
            </a:xfrm>
            <a:custGeom>
              <a:rect b="b" l="l" r="r" t="t"/>
              <a:pathLst>
                <a:path extrusionOk="0" h="15344" w="17099">
                  <a:moveTo>
                    <a:pt x="3799" y="1"/>
                  </a:moveTo>
                  <a:cubicBezTo>
                    <a:pt x="2560" y="1"/>
                    <a:pt x="1356" y="182"/>
                    <a:pt x="274" y="567"/>
                  </a:cubicBezTo>
                  <a:cubicBezTo>
                    <a:pt x="40" y="651"/>
                    <a:pt x="1" y="1068"/>
                    <a:pt x="295" y="1068"/>
                  </a:cubicBezTo>
                  <a:cubicBezTo>
                    <a:pt x="301" y="1068"/>
                    <a:pt x="307" y="1068"/>
                    <a:pt x="314" y="1067"/>
                  </a:cubicBezTo>
                  <a:cubicBezTo>
                    <a:pt x="1163" y="1027"/>
                    <a:pt x="2023" y="994"/>
                    <a:pt x="2883" y="994"/>
                  </a:cubicBezTo>
                  <a:cubicBezTo>
                    <a:pt x="6030" y="994"/>
                    <a:pt x="9164" y="1435"/>
                    <a:pt x="11677" y="3567"/>
                  </a:cubicBezTo>
                  <a:cubicBezTo>
                    <a:pt x="14949" y="6343"/>
                    <a:pt x="15549" y="11060"/>
                    <a:pt x="15135" y="15081"/>
                  </a:cubicBezTo>
                  <a:cubicBezTo>
                    <a:pt x="15116" y="15250"/>
                    <a:pt x="15249" y="15344"/>
                    <a:pt x="15385" y="15344"/>
                  </a:cubicBezTo>
                  <a:cubicBezTo>
                    <a:pt x="15487" y="15344"/>
                    <a:pt x="15591" y="15291"/>
                    <a:pt x="15634" y="15178"/>
                  </a:cubicBezTo>
                  <a:cubicBezTo>
                    <a:pt x="17098" y="11296"/>
                    <a:pt x="15741" y="6017"/>
                    <a:pt x="12681" y="3228"/>
                  </a:cubicBezTo>
                  <a:cubicBezTo>
                    <a:pt x="10481" y="1222"/>
                    <a:pt x="7020" y="1"/>
                    <a:pt x="379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
            <p:cNvSpPr/>
            <p:nvPr/>
          </p:nvSpPr>
          <p:spPr>
            <a:xfrm>
              <a:off x="2919650" y="2666188"/>
              <a:ext cx="47700" cy="46125"/>
            </a:xfrm>
            <a:custGeom>
              <a:rect b="b" l="l" r="r" t="t"/>
              <a:pathLst>
                <a:path extrusionOk="0" h="1845" w="1908">
                  <a:moveTo>
                    <a:pt x="30" y="1"/>
                  </a:moveTo>
                  <a:cubicBezTo>
                    <a:pt x="16" y="1"/>
                    <a:pt x="1" y="15"/>
                    <a:pt x="11" y="31"/>
                  </a:cubicBezTo>
                  <a:cubicBezTo>
                    <a:pt x="464" y="809"/>
                    <a:pt x="1047" y="1381"/>
                    <a:pt x="1825" y="1837"/>
                  </a:cubicBezTo>
                  <a:cubicBezTo>
                    <a:pt x="1834" y="1842"/>
                    <a:pt x="1842" y="1845"/>
                    <a:pt x="1849" y="1845"/>
                  </a:cubicBezTo>
                  <a:cubicBezTo>
                    <a:pt x="1886" y="1845"/>
                    <a:pt x="1908" y="1793"/>
                    <a:pt x="1875" y="1766"/>
                  </a:cubicBezTo>
                  <a:cubicBezTo>
                    <a:pt x="1236" y="1220"/>
                    <a:pt x="622" y="620"/>
                    <a:pt x="43" y="6"/>
                  </a:cubicBezTo>
                  <a:cubicBezTo>
                    <a:pt x="40" y="2"/>
                    <a:pt x="35" y="1"/>
                    <a:pt x="3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
            <p:cNvSpPr/>
            <p:nvPr/>
          </p:nvSpPr>
          <p:spPr>
            <a:xfrm>
              <a:off x="3107225" y="2244563"/>
              <a:ext cx="15200" cy="3125"/>
            </a:xfrm>
            <a:custGeom>
              <a:rect b="b" l="l" r="r" t="t"/>
              <a:pathLst>
                <a:path extrusionOk="0" h="125" w="608">
                  <a:moveTo>
                    <a:pt x="597" y="0"/>
                  </a:moveTo>
                  <a:cubicBezTo>
                    <a:pt x="404" y="36"/>
                    <a:pt x="208" y="68"/>
                    <a:pt x="15" y="103"/>
                  </a:cubicBezTo>
                  <a:cubicBezTo>
                    <a:pt x="1" y="103"/>
                    <a:pt x="4" y="125"/>
                    <a:pt x="19" y="125"/>
                  </a:cubicBezTo>
                  <a:cubicBezTo>
                    <a:pt x="211" y="86"/>
                    <a:pt x="408" y="50"/>
                    <a:pt x="601" y="14"/>
                  </a:cubicBezTo>
                  <a:cubicBezTo>
                    <a:pt x="607" y="14"/>
                    <a:pt x="607" y="0"/>
                    <a:pt x="5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
            <p:cNvSpPr/>
            <p:nvPr/>
          </p:nvSpPr>
          <p:spPr>
            <a:xfrm>
              <a:off x="3088650" y="2263863"/>
              <a:ext cx="48225" cy="6450"/>
            </a:xfrm>
            <a:custGeom>
              <a:rect b="b" l="l" r="r" t="t"/>
              <a:pathLst>
                <a:path extrusionOk="0" h="258" w="1929">
                  <a:moveTo>
                    <a:pt x="1220" y="0"/>
                  </a:moveTo>
                  <a:cubicBezTo>
                    <a:pt x="846" y="0"/>
                    <a:pt x="464" y="49"/>
                    <a:pt x="108" y="89"/>
                  </a:cubicBezTo>
                  <a:cubicBezTo>
                    <a:pt x="0" y="99"/>
                    <a:pt x="34" y="257"/>
                    <a:pt x="134" y="257"/>
                  </a:cubicBezTo>
                  <a:cubicBezTo>
                    <a:pt x="137" y="257"/>
                    <a:pt x="140" y="257"/>
                    <a:pt x="144" y="257"/>
                  </a:cubicBezTo>
                  <a:cubicBezTo>
                    <a:pt x="719" y="200"/>
                    <a:pt x="1304" y="253"/>
                    <a:pt x="1868" y="175"/>
                  </a:cubicBezTo>
                  <a:cubicBezTo>
                    <a:pt x="1926" y="167"/>
                    <a:pt x="1929" y="78"/>
                    <a:pt x="1876" y="64"/>
                  </a:cubicBezTo>
                  <a:cubicBezTo>
                    <a:pt x="1665" y="17"/>
                    <a:pt x="1444" y="0"/>
                    <a:pt x="122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
            <p:cNvSpPr/>
            <p:nvPr/>
          </p:nvSpPr>
          <p:spPr>
            <a:xfrm>
              <a:off x="3118725" y="2279988"/>
              <a:ext cx="21575" cy="5975"/>
            </a:xfrm>
            <a:custGeom>
              <a:rect b="b" l="l" r="r" t="t"/>
              <a:pathLst>
                <a:path extrusionOk="0" h="239" w="863">
                  <a:moveTo>
                    <a:pt x="754" y="0"/>
                  </a:moveTo>
                  <a:cubicBezTo>
                    <a:pt x="749" y="0"/>
                    <a:pt x="745" y="1"/>
                    <a:pt x="741" y="1"/>
                  </a:cubicBezTo>
                  <a:cubicBezTo>
                    <a:pt x="648" y="15"/>
                    <a:pt x="558" y="51"/>
                    <a:pt x="465" y="62"/>
                  </a:cubicBezTo>
                  <a:cubicBezTo>
                    <a:pt x="431" y="66"/>
                    <a:pt x="396" y="68"/>
                    <a:pt x="362" y="68"/>
                  </a:cubicBezTo>
                  <a:cubicBezTo>
                    <a:pt x="284" y="68"/>
                    <a:pt x="207" y="58"/>
                    <a:pt x="129" y="40"/>
                  </a:cubicBezTo>
                  <a:cubicBezTo>
                    <a:pt x="123" y="39"/>
                    <a:pt x="116" y="38"/>
                    <a:pt x="110" y="38"/>
                  </a:cubicBezTo>
                  <a:cubicBezTo>
                    <a:pt x="34" y="38"/>
                    <a:pt x="1" y="150"/>
                    <a:pt x="83" y="176"/>
                  </a:cubicBezTo>
                  <a:cubicBezTo>
                    <a:pt x="192" y="211"/>
                    <a:pt x="327" y="238"/>
                    <a:pt x="459" y="238"/>
                  </a:cubicBezTo>
                  <a:cubicBezTo>
                    <a:pt x="581" y="238"/>
                    <a:pt x="701" y="215"/>
                    <a:pt x="794" y="151"/>
                  </a:cubicBezTo>
                  <a:cubicBezTo>
                    <a:pt x="862" y="100"/>
                    <a:pt x="836" y="0"/>
                    <a:pt x="7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
            <p:cNvSpPr/>
            <p:nvPr/>
          </p:nvSpPr>
          <p:spPr>
            <a:xfrm>
              <a:off x="3362200" y="2471163"/>
              <a:ext cx="18700" cy="94275"/>
            </a:xfrm>
            <a:custGeom>
              <a:rect b="b" l="l" r="r" t="t"/>
              <a:pathLst>
                <a:path extrusionOk="0" h="3771" w="748">
                  <a:moveTo>
                    <a:pt x="58" y="0"/>
                  </a:moveTo>
                  <a:cubicBezTo>
                    <a:pt x="29" y="0"/>
                    <a:pt x="0" y="26"/>
                    <a:pt x="5" y="65"/>
                  </a:cubicBezTo>
                  <a:cubicBezTo>
                    <a:pt x="76" y="650"/>
                    <a:pt x="244" y="1211"/>
                    <a:pt x="287" y="1804"/>
                  </a:cubicBezTo>
                  <a:cubicBezTo>
                    <a:pt x="333" y="2439"/>
                    <a:pt x="298" y="3096"/>
                    <a:pt x="161" y="3721"/>
                  </a:cubicBezTo>
                  <a:cubicBezTo>
                    <a:pt x="155" y="3750"/>
                    <a:pt x="180" y="3771"/>
                    <a:pt x="204" y="3771"/>
                  </a:cubicBezTo>
                  <a:cubicBezTo>
                    <a:pt x="218" y="3771"/>
                    <a:pt x="231" y="3763"/>
                    <a:pt x="237" y="3746"/>
                  </a:cubicBezTo>
                  <a:cubicBezTo>
                    <a:pt x="580" y="2596"/>
                    <a:pt x="748" y="1110"/>
                    <a:pt x="105" y="29"/>
                  </a:cubicBezTo>
                  <a:cubicBezTo>
                    <a:pt x="93" y="9"/>
                    <a:pt x="75" y="0"/>
                    <a:pt x="5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
            <p:cNvSpPr/>
            <p:nvPr/>
          </p:nvSpPr>
          <p:spPr>
            <a:xfrm>
              <a:off x="3347800" y="2475388"/>
              <a:ext cx="8100" cy="70750"/>
            </a:xfrm>
            <a:custGeom>
              <a:rect b="b" l="l" r="r" t="t"/>
              <a:pathLst>
                <a:path extrusionOk="0" h="2830" w="324">
                  <a:moveTo>
                    <a:pt x="36" y="1"/>
                  </a:moveTo>
                  <a:cubicBezTo>
                    <a:pt x="17" y="1"/>
                    <a:pt x="0" y="11"/>
                    <a:pt x="2" y="34"/>
                  </a:cubicBezTo>
                  <a:cubicBezTo>
                    <a:pt x="63" y="963"/>
                    <a:pt x="206" y="1863"/>
                    <a:pt x="173" y="2799"/>
                  </a:cubicBezTo>
                  <a:cubicBezTo>
                    <a:pt x="173" y="2819"/>
                    <a:pt x="190" y="2830"/>
                    <a:pt x="206" y="2830"/>
                  </a:cubicBezTo>
                  <a:cubicBezTo>
                    <a:pt x="221" y="2830"/>
                    <a:pt x="236" y="2821"/>
                    <a:pt x="238" y="2802"/>
                  </a:cubicBezTo>
                  <a:cubicBezTo>
                    <a:pt x="295" y="1902"/>
                    <a:pt x="323" y="906"/>
                    <a:pt x="81" y="31"/>
                  </a:cubicBezTo>
                  <a:cubicBezTo>
                    <a:pt x="75" y="11"/>
                    <a:pt x="55" y="1"/>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
            <p:cNvSpPr/>
            <p:nvPr/>
          </p:nvSpPr>
          <p:spPr>
            <a:xfrm>
              <a:off x="3333300" y="2485088"/>
              <a:ext cx="6350" cy="32450"/>
            </a:xfrm>
            <a:custGeom>
              <a:rect b="b" l="l" r="r" t="t"/>
              <a:pathLst>
                <a:path extrusionOk="0" h="1298" w="254">
                  <a:moveTo>
                    <a:pt x="102" y="1"/>
                  </a:moveTo>
                  <a:cubicBezTo>
                    <a:pt x="73" y="1"/>
                    <a:pt x="43" y="21"/>
                    <a:pt x="39" y="57"/>
                  </a:cubicBezTo>
                  <a:cubicBezTo>
                    <a:pt x="0" y="432"/>
                    <a:pt x="64" y="836"/>
                    <a:pt x="89" y="1214"/>
                  </a:cubicBezTo>
                  <a:cubicBezTo>
                    <a:pt x="91" y="1268"/>
                    <a:pt x="137" y="1297"/>
                    <a:pt x="179" y="1297"/>
                  </a:cubicBezTo>
                  <a:cubicBezTo>
                    <a:pt x="218" y="1297"/>
                    <a:pt x="254" y="1273"/>
                    <a:pt x="250" y="1222"/>
                  </a:cubicBezTo>
                  <a:cubicBezTo>
                    <a:pt x="229" y="840"/>
                    <a:pt x="246" y="425"/>
                    <a:pt x="160" y="47"/>
                  </a:cubicBezTo>
                  <a:cubicBezTo>
                    <a:pt x="152" y="15"/>
                    <a:pt x="127" y="1"/>
                    <a:pt x="10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
            <p:cNvSpPr/>
            <p:nvPr/>
          </p:nvSpPr>
          <p:spPr>
            <a:xfrm>
              <a:off x="3316750" y="2498988"/>
              <a:ext cx="3050" cy="6950"/>
            </a:xfrm>
            <a:custGeom>
              <a:rect b="b" l="l" r="r" t="t"/>
              <a:pathLst>
                <a:path extrusionOk="0" h="278" w="122">
                  <a:moveTo>
                    <a:pt x="28" y="1"/>
                  </a:moveTo>
                  <a:cubicBezTo>
                    <a:pt x="14" y="1"/>
                    <a:pt x="1" y="11"/>
                    <a:pt x="5" y="30"/>
                  </a:cubicBezTo>
                  <a:cubicBezTo>
                    <a:pt x="19" y="104"/>
                    <a:pt x="37" y="180"/>
                    <a:pt x="51" y="251"/>
                  </a:cubicBezTo>
                  <a:cubicBezTo>
                    <a:pt x="56" y="269"/>
                    <a:pt x="70" y="277"/>
                    <a:pt x="84" y="277"/>
                  </a:cubicBezTo>
                  <a:cubicBezTo>
                    <a:pt x="103" y="277"/>
                    <a:pt x="122" y="262"/>
                    <a:pt x="115" y="237"/>
                  </a:cubicBezTo>
                  <a:cubicBezTo>
                    <a:pt x="94" y="165"/>
                    <a:pt x="72" y="94"/>
                    <a:pt x="51" y="19"/>
                  </a:cubicBezTo>
                  <a:cubicBezTo>
                    <a:pt x="48" y="7"/>
                    <a:pt x="38" y="1"/>
                    <a:pt x="2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
            <p:cNvSpPr/>
            <p:nvPr/>
          </p:nvSpPr>
          <p:spPr>
            <a:xfrm>
              <a:off x="3321425" y="2593938"/>
              <a:ext cx="11450" cy="20400"/>
            </a:xfrm>
            <a:custGeom>
              <a:rect b="b" l="l" r="r" t="t"/>
              <a:pathLst>
                <a:path extrusionOk="0" h="816" w="458">
                  <a:moveTo>
                    <a:pt x="355" y="0"/>
                  </a:moveTo>
                  <a:cubicBezTo>
                    <a:pt x="334" y="0"/>
                    <a:pt x="313" y="7"/>
                    <a:pt x="297" y="21"/>
                  </a:cubicBezTo>
                  <a:cubicBezTo>
                    <a:pt x="207" y="96"/>
                    <a:pt x="190" y="211"/>
                    <a:pt x="154" y="313"/>
                  </a:cubicBezTo>
                  <a:cubicBezTo>
                    <a:pt x="111" y="442"/>
                    <a:pt x="68" y="567"/>
                    <a:pt x="25" y="692"/>
                  </a:cubicBezTo>
                  <a:cubicBezTo>
                    <a:pt x="1" y="766"/>
                    <a:pt x="58" y="815"/>
                    <a:pt x="117" y="815"/>
                  </a:cubicBezTo>
                  <a:cubicBezTo>
                    <a:pt x="153" y="815"/>
                    <a:pt x="189" y="796"/>
                    <a:pt x="207" y="753"/>
                  </a:cubicBezTo>
                  <a:cubicBezTo>
                    <a:pt x="257" y="631"/>
                    <a:pt x="307" y="506"/>
                    <a:pt x="357" y="385"/>
                  </a:cubicBezTo>
                  <a:cubicBezTo>
                    <a:pt x="400" y="278"/>
                    <a:pt x="457" y="181"/>
                    <a:pt x="436" y="64"/>
                  </a:cubicBezTo>
                  <a:cubicBezTo>
                    <a:pt x="429" y="23"/>
                    <a:pt x="392" y="0"/>
                    <a:pt x="35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
            <p:cNvSpPr/>
            <p:nvPr/>
          </p:nvSpPr>
          <p:spPr>
            <a:xfrm>
              <a:off x="3306325" y="2595863"/>
              <a:ext cx="1100" cy="775"/>
            </a:xfrm>
            <a:custGeom>
              <a:rect b="b" l="l" r="r" t="t"/>
              <a:pathLst>
                <a:path extrusionOk="0" h="31" w="44">
                  <a:moveTo>
                    <a:pt x="25" y="0"/>
                  </a:moveTo>
                  <a:cubicBezTo>
                    <a:pt x="22" y="0"/>
                    <a:pt x="18" y="2"/>
                    <a:pt x="15" y="5"/>
                  </a:cubicBezTo>
                  <a:cubicBezTo>
                    <a:pt x="0" y="13"/>
                    <a:pt x="11" y="30"/>
                    <a:pt x="23" y="30"/>
                  </a:cubicBezTo>
                  <a:cubicBezTo>
                    <a:pt x="26" y="30"/>
                    <a:pt x="29" y="29"/>
                    <a:pt x="32" y="26"/>
                  </a:cubicBezTo>
                  <a:cubicBezTo>
                    <a:pt x="44" y="15"/>
                    <a:pt x="36" y="0"/>
                    <a:pt x="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
            <p:cNvSpPr/>
            <p:nvPr/>
          </p:nvSpPr>
          <p:spPr>
            <a:xfrm>
              <a:off x="3201775" y="2377388"/>
              <a:ext cx="54575" cy="24325"/>
            </a:xfrm>
            <a:custGeom>
              <a:rect b="b" l="l" r="r" t="t"/>
              <a:pathLst>
                <a:path extrusionOk="0" h="973" w="2183">
                  <a:moveTo>
                    <a:pt x="201" y="0"/>
                  </a:moveTo>
                  <a:cubicBezTo>
                    <a:pt x="176" y="0"/>
                    <a:pt x="152" y="1"/>
                    <a:pt x="129" y="1"/>
                  </a:cubicBezTo>
                  <a:cubicBezTo>
                    <a:pt x="11" y="5"/>
                    <a:pt x="0" y="183"/>
                    <a:pt x="118" y="187"/>
                  </a:cubicBezTo>
                  <a:cubicBezTo>
                    <a:pt x="476" y="190"/>
                    <a:pt x="826" y="251"/>
                    <a:pt x="1154" y="397"/>
                  </a:cubicBezTo>
                  <a:cubicBezTo>
                    <a:pt x="1483" y="541"/>
                    <a:pt x="1722" y="808"/>
                    <a:pt x="2040" y="961"/>
                  </a:cubicBezTo>
                  <a:cubicBezTo>
                    <a:pt x="2054" y="969"/>
                    <a:pt x="2069" y="972"/>
                    <a:pt x="2083" y="972"/>
                  </a:cubicBezTo>
                  <a:cubicBezTo>
                    <a:pt x="2137" y="972"/>
                    <a:pt x="2182" y="924"/>
                    <a:pt x="2154" y="862"/>
                  </a:cubicBezTo>
                  <a:cubicBezTo>
                    <a:pt x="1848" y="235"/>
                    <a:pt x="855" y="0"/>
                    <a:pt x="2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
            <p:cNvSpPr/>
            <p:nvPr/>
          </p:nvSpPr>
          <p:spPr>
            <a:xfrm>
              <a:off x="3228275" y="2403088"/>
              <a:ext cx="23675" cy="9350"/>
            </a:xfrm>
            <a:custGeom>
              <a:rect b="b" l="l" r="r" t="t"/>
              <a:pathLst>
                <a:path extrusionOk="0" h="374" w="947">
                  <a:moveTo>
                    <a:pt x="143" y="1"/>
                  </a:moveTo>
                  <a:cubicBezTo>
                    <a:pt x="45" y="1"/>
                    <a:pt x="1" y="158"/>
                    <a:pt x="112" y="187"/>
                  </a:cubicBezTo>
                  <a:cubicBezTo>
                    <a:pt x="237" y="223"/>
                    <a:pt x="365" y="259"/>
                    <a:pt x="491" y="294"/>
                  </a:cubicBezTo>
                  <a:cubicBezTo>
                    <a:pt x="605" y="327"/>
                    <a:pt x="723" y="373"/>
                    <a:pt x="840" y="373"/>
                  </a:cubicBezTo>
                  <a:cubicBezTo>
                    <a:pt x="842" y="373"/>
                    <a:pt x="843" y="373"/>
                    <a:pt x="844" y="373"/>
                  </a:cubicBezTo>
                  <a:cubicBezTo>
                    <a:pt x="909" y="373"/>
                    <a:pt x="946" y="280"/>
                    <a:pt x="883" y="245"/>
                  </a:cubicBezTo>
                  <a:cubicBezTo>
                    <a:pt x="683" y="119"/>
                    <a:pt x="397" y="77"/>
                    <a:pt x="173" y="5"/>
                  </a:cubicBezTo>
                  <a:cubicBezTo>
                    <a:pt x="162" y="2"/>
                    <a:pt x="152" y="1"/>
                    <a:pt x="1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
            <p:cNvSpPr/>
            <p:nvPr/>
          </p:nvSpPr>
          <p:spPr>
            <a:xfrm>
              <a:off x="3352425" y="2373838"/>
              <a:ext cx="33725" cy="56525"/>
            </a:xfrm>
            <a:custGeom>
              <a:rect b="b" l="l" r="r" t="t"/>
              <a:pathLst>
                <a:path extrusionOk="0" h="2261" w="1349">
                  <a:moveTo>
                    <a:pt x="103" y="0"/>
                  </a:moveTo>
                  <a:cubicBezTo>
                    <a:pt x="51" y="0"/>
                    <a:pt x="1" y="65"/>
                    <a:pt x="24" y="122"/>
                  </a:cubicBezTo>
                  <a:cubicBezTo>
                    <a:pt x="321" y="854"/>
                    <a:pt x="724" y="1604"/>
                    <a:pt x="1200" y="2232"/>
                  </a:cubicBezTo>
                  <a:cubicBezTo>
                    <a:pt x="1215" y="2252"/>
                    <a:pt x="1233" y="2261"/>
                    <a:pt x="1251" y="2261"/>
                  </a:cubicBezTo>
                  <a:cubicBezTo>
                    <a:pt x="1300" y="2261"/>
                    <a:pt x="1349" y="2198"/>
                    <a:pt x="1328" y="2143"/>
                  </a:cubicBezTo>
                  <a:cubicBezTo>
                    <a:pt x="1045" y="1408"/>
                    <a:pt x="621" y="668"/>
                    <a:pt x="160" y="32"/>
                  </a:cubicBezTo>
                  <a:cubicBezTo>
                    <a:pt x="143" y="10"/>
                    <a:pt x="123" y="0"/>
                    <a:pt x="10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
            <p:cNvSpPr/>
            <p:nvPr/>
          </p:nvSpPr>
          <p:spPr>
            <a:xfrm>
              <a:off x="3375775" y="2373238"/>
              <a:ext cx="22175" cy="55125"/>
            </a:xfrm>
            <a:custGeom>
              <a:rect b="b" l="l" r="r" t="t"/>
              <a:pathLst>
                <a:path extrusionOk="0" h="2205" w="887">
                  <a:moveTo>
                    <a:pt x="115" y="0"/>
                  </a:moveTo>
                  <a:cubicBezTo>
                    <a:pt x="57" y="0"/>
                    <a:pt x="0" y="52"/>
                    <a:pt x="12" y="125"/>
                  </a:cubicBezTo>
                  <a:cubicBezTo>
                    <a:pt x="58" y="496"/>
                    <a:pt x="205" y="845"/>
                    <a:pt x="322" y="1199"/>
                  </a:cubicBezTo>
                  <a:cubicBezTo>
                    <a:pt x="429" y="1513"/>
                    <a:pt x="518" y="1846"/>
                    <a:pt x="665" y="2146"/>
                  </a:cubicBezTo>
                  <a:cubicBezTo>
                    <a:pt x="684" y="2187"/>
                    <a:pt x="719" y="2204"/>
                    <a:pt x="755" y="2204"/>
                  </a:cubicBezTo>
                  <a:cubicBezTo>
                    <a:pt x="819" y="2204"/>
                    <a:pt x="886" y="2148"/>
                    <a:pt x="872" y="2070"/>
                  </a:cubicBezTo>
                  <a:cubicBezTo>
                    <a:pt x="805" y="1706"/>
                    <a:pt x="665" y="1349"/>
                    <a:pt x="551" y="995"/>
                  </a:cubicBezTo>
                  <a:cubicBezTo>
                    <a:pt x="451" y="677"/>
                    <a:pt x="365" y="349"/>
                    <a:pt x="205" y="56"/>
                  </a:cubicBezTo>
                  <a:cubicBezTo>
                    <a:pt x="183" y="17"/>
                    <a:pt x="149" y="0"/>
                    <a:pt x="1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
            <p:cNvSpPr/>
            <p:nvPr/>
          </p:nvSpPr>
          <p:spPr>
            <a:xfrm>
              <a:off x="3395075" y="2830313"/>
              <a:ext cx="52250" cy="81250"/>
            </a:xfrm>
            <a:custGeom>
              <a:rect b="b" l="l" r="r" t="t"/>
              <a:pathLst>
                <a:path extrusionOk="0" h="3250" w="2090">
                  <a:moveTo>
                    <a:pt x="146" y="0"/>
                  </a:moveTo>
                  <a:cubicBezTo>
                    <a:pt x="76" y="0"/>
                    <a:pt x="0" y="59"/>
                    <a:pt x="25" y="137"/>
                  </a:cubicBezTo>
                  <a:cubicBezTo>
                    <a:pt x="400" y="1333"/>
                    <a:pt x="1025" y="2404"/>
                    <a:pt x="1975" y="3233"/>
                  </a:cubicBezTo>
                  <a:cubicBezTo>
                    <a:pt x="1988" y="3245"/>
                    <a:pt x="2003" y="3250"/>
                    <a:pt x="2016" y="3250"/>
                  </a:cubicBezTo>
                  <a:cubicBezTo>
                    <a:pt x="2057" y="3250"/>
                    <a:pt x="2089" y="3205"/>
                    <a:pt x="2057" y="3162"/>
                  </a:cubicBezTo>
                  <a:cubicBezTo>
                    <a:pt x="1315" y="2201"/>
                    <a:pt x="682" y="1198"/>
                    <a:pt x="239" y="62"/>
                  </a:cubicBezTo>
                  <a:cubicBezTo>
                    <a:pt x="223" y="18"/>
                    <a:pt x="186" y="0"/>
                    <a:pt x="1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
            <p:cNvSpPr/>
            <p:nvPr/>
          </p:nvSpPr>
          <p:spPr>
            <a:xfrm>
              <a:off x="3504675" y="2956363"/>
              <a:ext cx="104150" cy="24025"/>
            </a:xfrm>
            <a:custGeom>
              <a:rect b="b" l="l" r="r" t="t"/>
              <a:pathLst>
                <a:path extrusionOk="0" h="961" w="4166">
                  <a:moveTo>
                    <a:pt x="14" y="0"/>
                  </a:moveTo>
                  <a:cubicBezTo>
                    <a:pt x="4" y="0"/>
                    <a:pt x="0" y="17"/>
                    <a:pt x="12" y="23"/>
                  </a:cubicBezTo>
                  <a:cubicBezTo>
                    <a:pt x="1112" y="555"/>
                    <a:pt x="2342" y="961"/>
                    <a:pt x="3580" y="961"/>
                  </a:cubicBezTo>
                  <a:cubicBezTo>
                    <a:pt x="3749" y="961"/>
                    <a:pt x="3919" y="953"/>
                    <a:pt x="4088" y="937"/>
                  </a:cubicBezTo>
                  <a:cubicBezTo>
                    <a:pt x="4166" y="931"/>
                    <a:pt x="4152" y="809"/>
                    <a:pt x="4077" y="802"/>
                  </a:cubicBezTo>
                  <a:cubicBezTo>
                    <a:pt x="2680" y="673"/>
                    <a:pt x="1334" y="534"/>
                    <a:pt x="20" y="2"/>
                  </a:cubicBezTo>
                  <a:cubicBezTo>
                    <a:pt x="18" y="1"/>
                    <a:pt x="16" y="0"/>
                    <a:pt x="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
            <p:cNvSpPr/>
            <p:nvPr/>
          </p:nvSpPr>
          <p:spPr>
            <a:xfrm>
              <a:off x="3470175" y="2917063"/>
              <a:ext cx="112225" cy="45525"/>
            </a:xfrm>
            <a:custGeom>
              <a:rect b="b" l="l" r="r" t="t"/>
              <a:pathLst>
                <a:path extrusionOk="0" h="1821" w="4489">
                  <a:moveTo>
                    <a:pt x="54" y="1"/>
                  </a:moveTo>
                  <a:cubicBezTo>
                    <a:pt x="22" y="1"/>
                    <a:pt x="1" y="48"/>
                    <a:pt x="35" y="74"/>
                  </a:cubicBezTo>
                  <a:cubicBezTo>
                    <a:pt x="1275" y="995"/>
                    <a:pt x="2842" y="1792"/>
                    <a:pt x="4418" y="1820"/>
                  </a:cubicBezTo>
                  <a:cubicBezTo>
                    <a:pt x="4467" y="1820"/>
                    <a:pt x="4489" y="1742"/>
                    <a:pt x="4435" y="1731"/>
                  </a:cubicBezTo>
                  <a:cubicBezTo>
                    <a:pt x="2846" y="1349"/>
                    <a:pt x="1435" y="974"/>
                    <a:pt x="78" y="9"/>
                  </a:cubicBezTo>
                  <a:cubicBezTo>
                    <a:pt x="70" y="3"/>
                    <a:pt x="62" y="1"/>
                    <a:pt x="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
            <p:cNvSpPr/>
            <p:nvPr/>
          </p:nvSpPr>
          <p:spPr>
            <a:xfrm>
              <a:off x="3606975" y="2930038"/>
              <a:ext cx="221800" cy="76475"/>
            </a:xfrm>
            <a:custGeom>
              <a:rect b="b" l="l" r="r" t="t"/>
              <a:pathLst>
                <a:path extrusionOk="0" h="3059" w="8872">
                  <a:moveTo>
                    <a:pt x="8752" y="0"/>
                  </a:moveTo>
                  <a:cubicBezTo>
                    <a:pt x="8736" y="0"/>
                    <a:pt x="8720" y="5"/>
                    <a:pt x="8702" y="16"/>
                  </a:cubicBezTo>
                  <a:cubicBezTo>
                    <a:pt x="7438" y="794"/>
                    <a:pt x="6274" y="2223"/>
                    <a:pt x="4770" y="2469"/>
                  </a:cubicBezTo>
                  <a:cubicBezTo>
                    <a:pt x="4443" y="2522"/>
                    <a:pt x="4113" y="2543"/>
                    <a:pt x="3782" y="2543"/>
                  </a:cubicBezTo>
                  <a:cubicBezTo>
                    <a:pt x="2559" y="2543"/>
                    <a:pt x="1311" y="2255"/>
                    <a:pt x="106" y="2226"/>
                  </a:cubicBezTo>
                  <a:cubicBezTo>
                    <a:pt x="105" y="2226"/>
                    <a:pt x="104" y="2226"/>
                    <a:pt x="103" y="2226"/>
                  </a:cubicBezTo>
                  <a:cubicBezTo>
                    <a:pt x="20" y="2226"/>
                    <a:pt x="0" y="2341"/>
                    <a:pt x="77" y="2373"/>
                  </a:cubicBezTo>
                  <a:cubicBezTo>
                    <a:pt x="1147" y="2793"/>
                    <a:pt x="2517" y="3059"/>
                    <a:pt x="3768" y="3059"/>
                  </a:cubicBezTo>
                  <a:cubicBezTo>
                    <a:pt x="4154" y="3059"/>
                    <a:pt x="4530" y="3034"/>
                    <a:pt x="4881" y="2980"/>
                  </a:cubicBezTo>
                  <a:cubicBezTo>
                    <a:pt x="6463" y="2734"/>
                    <a:pt x="7795" y="1308"/>
                    <a:pt x="8813" y="180"/>
                  </a:cubicBezTo>
                  <a:cubicBezTo>
                    <a:pt x="8872" y="115"/>
                    <a:pt x="8828" y="0"/>
                    <a:pt x="875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
            <p:cNvSpPr/>
            <p:nvPr/>
          </p:nvSpPr>
          <p:spPr>
            <a:xfrm>
              <a:off x="3714600" y="2926763"/>
              <a:ext cx="70950" cy="47550"/>
            </a:xfrm>
            <a:custGeom>
              <a:rect b="b" l="l" r="r" t="t"/>
              <a:pathLst>
                <a:path extrusionOk="0" h="1902" w="2838">
                  <a:moveTo>
                    <a:pt x="2702" y="0"/>
                  </a:moveTo>
                  <a:cubicBezTo>
                    <a:pt x="2688" y="0"/>
                    <a:pt x="2675" y="3"/>
                    <a:pt x="2661" y="11"/>
                  </a:cubicBezTo>
                  <a:cubicBezTo>
                    <a:pt x="1772" y="529"/>
                    <a:pt x="1000" y="1233"/>
                    <a:pt x="90" y="1732"/>
                  </a:cubicBezTo>
                  <a:cubicBezTo>
                    <a:pt x="0" y="1782"/>
                    <a:pt x="48" y="1902"/>
                    <a:pt x="132" y="1902"/>
                  </a:cubicBezTo>
                  <a:cubicBezTo>
                    <a:pt x="145" y="1902"/>
                    <a:pt x="158" y="1899"/>
                    <a:pt x="172" y="1893"/>
                  </a:cubicBezTo>
                  <a:cubicBezTo>
                    <a:pt x="1076" y="1472"/>
                    <a:pt x="2140" y="936"/>
                    <a:pt x="2787" y="150"/>
                  </a:cubicBezTo>
                  <a:cubicBezTo>
                    <a:pt x="2837" y="88"/>
                    <a:pt x="2771" y="0"/>
                    <a:pt x="270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
            <p:cNvSpPr/>
            <p:nvPr/>
          </p:nvSpPr>
          <p:spPr>
            <a:xfrm>
              <a:off x="3597025" y="2452063"/>
              <a:ext cx="167450" cy="35850"/>
            </a:xfrm>
            <a:custGeom>
              <a:rect b="b" l="l" r="r" t="t"/>
              <a:pathLst>
                <a:path extrusionOk="0" h="1434" w="6698">
                  <a:moveTo>
                    <a:pt x="2481" y="1"/>
                  </a:moveTo>
                  <a:cubicBezTo>
                    <a:pt x="1686" y="1"/>
                    <a:pt x="891" y="115"/>
                    <a:pt x="140" y="325"/>
                  </a:cubicBezTo>
                  <a:cubicBezTo>
                    <a:pt x="1" y="361"/>
                    <a:pt x="31" y="564"/>
                    <a:pt x="161" y="564"/>
                  </a:cubicBezTo>
                  <a:cubicBezTo>
                    <a:pt x="171" y="564"/>
                    <a:pt x="182" y="563"/>
                    <a:pt x="193" y="560"/>
                  </a:cubicBezTo>
                  <a:cubicBezTo>
                    <a:pt x="822" y="421"/>
                    <a:pt x="1436" y="358"/>
                    <a:pt x="2040" y="358"/>
                  </a:cubicBezTo>
                  <a:cubicBezTo>
                    <a:pt x="3605" y="358"/>
                    <a:pt x="5100" y="784"/>
                    <a:pt x="6600" y="1429"/>
                  </a:cubicBezTo>
                  <a:cubicBezTo>
                    <a:pt x="6608" y="1432"/>
                    <a:pt x="6615" y="1434"/>
                    <a:pt x="6622" y="1434"/>
                  </a:cubicBezTo>
                  <a:cubicBezTo>
                    <a:pt x="6672" y="1434"/>
                    <a:pt x="6697" y="1352"/>
                    <a:pt x="6651" y="1317"/>
                  </a:cubicBezTo>
                  <a:cubicBezTo>
                    <a:pt x="5458" y="400"/>
                    <a:pt x="3970" y="1"/>
                    <a:pt x="248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
            <p:cNvSpPr/>
            <p:nvPr/>
          </p:nvSpPr>
          <p:spPr>
            <a:xfrm>
              <a:off x="3637725" y="2469363"/>
              <a:ext cx="170475" cy="72025"/>
            </a:xfrm>
            <a:custGeom>
              <a:rect b="b" l="l" r="r" t="t"/>
              <a:pathLst>
                <a:path extrusionOk="0" h="2881" w="6819">
                  <a:moveTo>
                    <a:pt x="999" y="1"/>
                  </a:moveTo>
                  <a:cubicBezTo>
                    <a:pt x="703" y="1"/>
                    <a:pt x="411" y="23"/>
                    <a:pt x="126" y="68"/>
                  </a:cubicBezTo>
                  <a:cubicBezTo>
                    <a:pt x="1" y="89"/>
                    <a:pt x="33" y="257"/>
                    <a:pt x="140" y="272"/>
                  </a:cubicBezTo>
                  <a:cubicBezTo>
                    <a:pt x="1344" y="440"/>
                    <a:pt x="2497" y="529"/>
                    <a:pt x="3640" y="997"/>
                  </a:cubicBezTo>
                  <a:cubicBezTo>
                    <a:pt x="4754" y="1454"/>
                    <a:pt x="5725" y="2133"/>
                    <a:pt x="6672" y="2865"/>
                  </a:cubicBezTo>
                  <a:cubicBezTo>
                    <a:pt x="6687" y="2876"/>
                    <a:pt x="6702" y="2881"/>
                    <a:pt x="6716" y="2881"/>
                  </a:cubicBezTo>
                  <a:cubicBezTo>
                    <a:pt x="6774" y="2881"/>
                    <a:pt x="6819" y="2798"/>
                    <a:pt x="6775" y="2746"/>
                  </a:cubicBezTo>
                  <a:cubicBezTo>
                    <a:pt x="5470" y="1149"/>
                    <a:pt x="3145" y="1"/>
                    <a:pt x="99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
            <p:cNvSpPr/>
            <p:nvPr/>
          </p:nvSpPr>
          <p:spPr>
            <a:xfrm>
              <a:off x="3809775" y="2545213"/>
              <a:ext cx="82850" cy="132625"/>
            </a:xfrm>
            <a:custGeom>
              <a:rect b="b" l="l" r="r" t="t"/>
              <a:pathLst>
                <a:path extrusionOk="0" h="5305" w="3314">
                  <a:moveTo>
                    <a:pt x="100" y="0"/>
                  </a:moveTo>
                  <a:cubicBezTo>
                    <a:pt x="41" y="0"/>
                    <a:pt x="1" y="92"/>
                    <a:pt x="61" y="141"/>
                  </a:cubicBezTo>
                  <a:cubicBezTo>
                    <a:pt x="1658" y="1463"/>
                    <a:pt x="2747" y="3241"/>
                    <a:pt x="3193" y="5259"/>
                  </a:cubicBezTo>
                  <a:cubicBezTo>
                    <a:pt x="3201" y="5291"/>
                    <a:pt x="3224" y="5305"/>
                    <a:pt x="3248" y="5305"/>
                  </a:cubicBezTo>
                  <a:cubicBezTo>
                    <a:pt x="3281" y="5305"/>
                    <a:pt x="3314" y="5279"/>
                    <a:pt x="3308" y="5237"/>
                  </a:cubicBezTo>
                  <a:cubicBezTo>
                    <a:pt x="2915" y="3106"/>
                    <a:pt x="1851" y="1345"/>
                    <a:pt x="144" y="17"/>
                  </a:cubicBezTo>
                  <a:cubicBezTo>
                    <a:pt x="129" y="5"/>
                    <a:pt x="114" y="0"/>
                    <a:pt x="1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
            <p:cNvSpPr/>
            <p:nvPr/>
          </p:nvSpPr>
          <p:spPr>
            <a:xfrm>
              <a:off x="3834950" y="2600263"/>
              <a:ext cx="26750" cy="40575"/>
            </a:xfrm>
            <a:custGeom>
              <a:rect b="b" l="l" r="r" t="t"/>
              <a:pathLst>
                <a:path extrusionOk="0" h="1623" w="1070">
                  <a:moveTo>
                    <a:pt x="116" y="0"/>
                  </a:moveTo>
                  <a:cubicBezTo>
                    <a:pt x="54" y="0"/>
                    <a:pt x="1" y="70"/>
                    <a:pt x="55" y="132"/>
                  </a:cubicBezTo>
                  <a:cubicBezTo>
                    <a:pt x="429" y="564"/>
                    <a:pt x="626" y="1043"/>
                    <a:pt x="847" y="1560"/>
                  </a:cubicBezTo>
                  <a:cubicBezTo>
                    <a:pt x="866" y="1604"/>
                    <a:pt x="900" y="1623"/>
                    <a:pt x="935" y="1623"/>
                  </a:cubicBezTo>
                  <a:cubicBezTo>
                    <a:pt x="1000" y="1623"/>
                    <a:pt x="1070" y="1561"/>
                    <a:pt x="1058" y="1482"/>
                  </a:cubicBezTo>
                  <a:cubicBezTo>
                    <a:pt x="976" y="904"/>
                    <a:pt x="605" y="400"/>
                    <a:pt x="176" y="25"/>
                  </a:cubicBezTo>
                  <a:cubicBezTo>
                    <a:pt x="158" y="8"/>
                    <a:pt x="137" y="0"/>
                    <a:pt x="11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
            <p:cNvSpPr/>
            <p:nvPr/>
          </p:nvSpPr>
          <p:spPr>
            <a:xfrm>
              <a:off x="3822325" y="2603688"/>
              <a:ext cx="22025" cy="42800"/>
            </a:xfrm>
            <a:custGeom>
              <a:rect b="b" l="l" r="r" t="t"/>
              <a:pathLst>
                <a:path extrusionOk="0" h="1712" w="881">
                  <a:moveTo>
                    <a:pt x="129" y="1"/>
                  </a:moveTo>
                  <a:cubicBezTo>
                    <a:pt x="66" y="1"/>
                    <a:pt x="1" y="68"/>
                    <a:pt x="13" y="138"/>
                  </a:cubicBezTo>
                  <a:cubicBezTo>
                    <a:pt x="56" y="391"/>
                    <a:pt x="170" y="638"/>
                    <a:pt x="270" y="874"/>
                  </a:cubicBezTo>
                  <a:cubicBezTo>
                    <a:pt x="381" y="1134"/>
                    <a:pt x="474" y="1416"/>
                    <a:pt x="634" y="1652"/>
                  </a:cubicBezTo>
                  <a:cubicBezTo>
                    <a:pt x="663" y="1693"/>
                    <a:pt x="707" y="1712"/>
                    <a:pt x="749" y="1712"/>
                  </a:cubicBezTo>
                  <a:cubicBezTo>
                    <a:pt x="817" y="1712"/>
                    <a:pt x="881" y="1661"/>
                    <a:pt x="863" y="1570"/>
                  </a:cubicBezTo>
                  <a:cubicBezTo>
                    <a:pt x="810" y="1299"/>
                    <a:pt x="677" y="1042"/>
                    <a:pt x="570" y="785"/>
                  </a:cubicBezTo>
                  <a:cubicBezTo>
                    <a:pt x="467" y="531"/>
                    <a:pt x="367" y="263"/>
                    <a:pt x="202" y="42"/>
                  </a:cubicBezTo>
                  <a:cubicBezTo>
                    <a:pt x="182" y="13"/>
                    <a:pt x="156" y="1"/>
                    <a:pt x="1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
            <p:cNvSpPr/>
            <p:nvPr/>
          </p:nvSpPr>
          <p:spPr>
            <a:xfrm>
              <a:off x="3814400" y="2614338"/>
              <a:ext cx="14925" cy="23275"/>
            </a:xfrm>
            <a:custGeom>
              <a:rect b="b" l="l" r="r" t="t"/>
              <a:pathLst>
                <a:path extrusionOk="0" h="931" w="597">
                  <a:moveTo>
                    <a:pt x="131" y="0"/>
                  </a:moveTo>
                  <a:cubicBezTo>
                    <a:pt x="68" y="0"/>
                    <a:pt x="1" y="65"/>
                    <a:pt x="37" y="140"/>
                  </a:cubicBezTo>
                  <a:cubicBezTo>
                    <a:pt x="158" y="390"/>
                    <a:pt x="270" y="654"/>
                    <a:pt x="420" y="887"/>
                  </a:cubicBezTo>
                  <a:cubicBezTo>
                    <a:pt x="440" y="918"/>
                    <a:pt x="467" y="931"/>
                    <a:pt x="494" y="931"/>
                  </a:cubicBezTo>
                  <a:cubicBezTo>
                    <a:pt x="547" y="931"/>
                    <a:pt x="597" y="877"/>
                    <a:pt x="573" y="809"/>
                  </a:cubicBezTo>
                  <a:cubicBezTo>
                    <a:pt x="476" y="547"/>
                    <a:pt x="334" y="301"/>
                    <a:pt x="209" y="51"/>
                  </a:cubicBezTo>
                  <a:cubicBezTo>
                    <a:pt x="191" y="15"/>
                    <a:pt x="162" y="0"/>
                    <a:pt x="13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
            <p:cNvSpPr/>
            <p:nvPr/>
          </p:nvSpPr>
          <p:spPr>
            <a:xfrm>
              <a:off x="3835050" y="2751813"/>
              <a:ext cx="70825" cy="158750"/>
            </a:xfrm>
            <a:custGeom>
              <a:rect b="b" l="l" r="r" t="t"/>
              <a:pathLst>
                <a:path extrusionOk="0" h="6350" w="2833">
                  <a:moveTo>
                    <a:pt x="2632" y="1"/>
                  </a:moveTo>
                  <a:cubicBezTo>
                    <a:pt x="2619" y="1"/>
                    <a:pt x="2607" y="9"/>
                    <a:pt x="2607" y="27"/>
                  </a:cubicBezTo>
                  <a:cubicBezTo>
                    <a:pt x="2497" y="2377"/>
                    <a:pt x="1454" y="4477"/>
                    <a:pt x="15" y="6306"/>
                  </a:cubicBezTo>
                  <a:cubicBezTo>
                    <a:pt x="1" y="6324"/>
                    <a:pt x="20" y="6350"/>
                    <a:pt x="40" y="6350"/>
                  </a:cubicBezTo>
                  <a:cubicBezTo>
                    <a:pt x="46" y="6350"/>
                    <a:pt x="52" y="6347"/>
                    <a:pt x="57" y="6341"/>
                  </a:cubicBezTo>
                  <a:cubicBezTo>
                    <a:pt x="1622" y="4674"/>
                    <a:pt x="2833" y="2377"/>
                    <a:pt x="2665" y="31"/>
                  </a:cubicBezTo>
                  <a:cubicBezTo>
                    <a:pt x="2663" y="11"/>
                    <a:pt x="2647" y="1"/>
                    <a:pt x="26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
            <p:cNvSpPr/>
            <p:nvPr/>
          </p:nvSpPr>
          <p:spPr>
            <a:xfrm>
              <a:off x="3848425" y="2707738"/>
              <a:ext cx="45225" cy="136350"/>
            </a:xfrm>
            <a:custGeom>
              <a:rect b="b" l="l" r="r" t="t"/>
              <a:pathLst>
                <a:path extrusionOk="0" h="5454" w="1809">
                  <a:moveTo>
                    <a:pt x="1415" y="0"/>
                  </a:moveTo>
                  <a:cubicBezTo>
                    <a:pt x="1370" y="0"/>
                    <a:pt x="1324" y="29"/>
                    <a:pt x="1322" y="83"/>
                  </a:cubicBezTo>
                  <a:cubicBezTo>
                    <a:pt x="1233" y="1962"/>
                    <a:pt x="961" y="3636"/>
                    <a:pt x="40" y="5301"/>
                  </a:cubicBezTo>
                  <a:cubicBezTo>
                    <a:pt x="0" y="5379"/>
                    <a:pt x="63" y="5453"/>
                    <a:pt x="127" y="5453"/>
                  </a:cubicBezTo>
                  <a:cubicBezTo>
                    <a:pt x="154" y="5453"/>
                    <a:pt x="181" y="5440"/>
                    <a:pt x="201" y="5408"/>
                  </a:cubicBezTo>
                  <a:cubicBezTo>
                    <a:pt x="1201" y="3872"/>
                    <a:pt x="1808" y="1904"/>
                    <a:pt x="1497" y="68"/>
                  </a:cubicBezTo>
                  <a:cubicBezTo>
                    <a:pt x="1491" y="22"/>
                    <a:pt x="1453" y="0"/>
                    <a:pt x="14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
            <p:cNvSpPr/>
            <p:nvPr/>
          </p:nvSpPr>
          <p:spPr>
            <a:xfrm>
              <a:off x="3834625" y="2690438"/>
              <a:ext cx="38225" cy="109900"/>
            </a:xfrm>
            <a:custGeom>
              <a:rect b="b" l="l" r="r" t="t"/>
              <a:pathLst>
                <a:path extrusionOk="0" h="4396" w="1529">
                  <a:moveTo>
                    <a:pt x="887" y="1"/>
                  </a:moveTo>
                  <a:cubicBezTo>
                    <a:pt x="818" y="1"/>
                    <a:pt x="747" y="45"/>
                    <a:pt x="753" y="122"/>
                  </a:cubicBezTo>
                  <a:cubicBezTo>
                    <a:pt x="864" y="1579"/>
                    <a:pt x="821" y="2882"/>
                    <a:pt x="61" y="4185"/>
                  </a:cubicBezTo>
                  <a:cubicBezTo>
                    <a:pt x="0" y="4292"/>
                    <a:pt x="90" y="4396"/>
                    <a:pt x="182" y="4396"/>
                  </a:cubicBezTo>
                  <a:cubicBezTo>
                    <a:pt x="221" y="4396"/>
                    <a:pt x="260" y="4378"/>
                    <a:pt x="289" y="4335"/>
                  </a:cubicBezTo>
                  <a:cubicBezTo>
                    <a:pt x="1093" y="3132"/>
                    <a:pt x="1528" y="1467"/>
                    <a:pt x="996" y="68"/>
                  </a:cubicBezTo>
                  <a:cubicBezTo>
                    <a:pt x="978" y="22"/>
                    <a:pt x="933" y="1"/>
                    <a:pt x="8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
            <p:cNvSpPr/>
            <p:nvPr/>
          </p:nvSpPr>
          <p:spPr>
            <a:xfrm>
              <a:off x="3841175" y="2690963"/>
              <a:ext cx="8500" cy="31750"/>
            </a:xfrm>
            <a:custGeom>
              <a:rect b="b" l="l" r="r" t="t"/>
              <a:pathLst>
                <a:path extrusionOk="0" h="1270" w="340">
                  <a:moveTo>
                    <a:pt x="60" y="1"/>
                  </a:moveTo>
                  <a:cubicBezTo>
                    <a:pt x="29" y="1"/>
                    <a:pt x="0" y="20"/>
                    <a:pt x="2" y="61"/>
                  </a:cubicBezTo>
                  <a:cubicBezTo>
                    <a:pt x="5" y="439"/>
                    <a:pt x="45" y="800"/>
                    <a:pt x="99" y="1179"/>
                  </a:cubicBezTo>
                  <a:cubicBezTo>
                    <a:pt x="108" y="1242"/>
                    <a:pt x="153" y="1270"/>
                    <a:pt x="201" y="1270"/>
                  </a:cubicBezTo>
                  <a:cubicBezTo>
                    <a:pt x="267" y="1270"/>
                    <a:pt x="339" y="1216"/>
                    <a:pt x="327" y="1129"/>
                  </a:cubicBezTo>
                  <a:cubicBezTo>
                    <a:pt x="280" y="757"/>
                    <a:pt x="220" y="411"/>
                    <a:pt x="127" y="50"/>
                  </a:cubicBezTo>
                  <a:cubicBezTo>
                    <a:pt x="118" y="18"/>
                    <a:pt x="88" y="1"/>
                    <a:pt x="6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
            <p:cNvSpPr/>
            <p:nvPr/>
          </p:nvSpPr>
          <p:spPr>
            <a:xfrm>
              <a:off x="3533175" y="2474088"/>
              <a:ext cx="61000" cy="25325"/>
            </a:xfrm>
            <a:custGeom>
              <a:rect b="b" l="l" r="r" t="t"/>
              <a:pathLst>
                <a:path extrusionOk="0" h="1013" w="2440">
                  <a:moveTo>
                    <a:pt x="2280" y="0"/>
                  </a:moveTo>
                  <a:cubicBezTo>
                    <a:pt x="2276" y="0"/>
                    <a:pt x="2272" y="0"/>
                    <a:pt x="2269" y="1"/>
                  </a:cubicBezTo>
                  <a:cubicBezTo>
                    <a:pt x="1533" y="86"/>
                    <a:pt x="765" y="490"/>
                    <a:pt x="101" y="800"/>
                  </a:cubicBezTo>
                  <a:cubicBezTo>
                    <a:pt x="0" y="850"/>
                    <a:pt x="45" y="1012"/>
                    <a:pt x="146" y="1012"/>
                  </a:cubicBezTo>
                  <a:cubicBezTo>
                    <a:pt x="155" y="1012"/>
                    <a:pt x="165" y="1011"/>
                    <a:pt x="176" y="1008"/>
                  </a:cubicBezTo>
                  <a:cubicBezTo>
                    <a:pt x="894" y="800"/>
                    <a:pt x="1733" y="597"/>
                    <a:pt x="2355" y="169"/>
                  </a:cubicBezTo>
                  <a:cubicBezTo>
                    <a:pt x="2440" y="110"/>
                    <a:pt x="2362" y="0"/>
                    <a:pt x="228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
            <p:cNvSpPr/>
            <p:nvPr/>
          </p:nvSpPr>
          <p:spPr>
            <a:xfrm>
              <a:off x="3552725" y="2496463"/>
              <a:ext cx="39250" cy="16375"/>
            </a:xfrm>
            <a:custGeom>
              <a:rect b="b" l="l" r="r" t="t"/>
              <a:pathLst>
                <a:path extrusionOk="0" h="655" w="1570">
                  <a:moveTo>
                    <a:pt x="1283" y="0"/>
                  </a:moveTo>
                  <a:cubicBezTo>
                    <a:pt x="877" y="0"/>
                    <a:pt x="482" y="175"/>
                    <a:pt x="140" y="373"/>
                  </a:cubicBezTo>
                  <a:cubicBezTo>
                    <a:pt x="1" y="453"/>
                    <a:pt x="75" y="655"/>
                    <a:pt x="201" y="655"/>
                  </a:cubicBezTo>
                  <a:cubicBezTo>
                    <a:pt x="224" y="655"/>
                    <a:pt x="248" y="649"/>
                    <a:pt x="272" y="634"/>
                  </a:cubicBezTo>
                  <a:cubicBezTo>
                    <a:pt x="658" y="406"/>
                    <a:pt x="1080" y="309"/>
                    <a:pt x="1494" y="156"/>
                  </a:cubicBezTo>
                  <a:cubicBezTo>
                    <a:pt x="1569" y="127"/>
                    <a:pt x="1530" y="20"/>
                    <a:pt x="1465" y="13"/>
                  </a:cubicBezTo>
                  <a:cubicBezTo>
                    <a:pt x="1404" y="4"/>
                    <a:pt x="1343" y="0"/>
                    <a:pt x="12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
            <p:cNvSpPr/>
            <p:nvPr/>
          </p:nvSpPr>
          <p:spPr>
            <a:xfrm>
              <a:off x="3064550" y="2155088"/>
              <a:ext cx="892575" cy="880350"/>
            </a:xfrm>
            <a:custGeom>
              <a:rect b="b" l="l" r="r" t="t"/>
              <a:pathLst>
                <a:path extrusionOk="0" h="35214" w="35703">
                  <a:moveTo>
                    <a:pt x="8703" y="11218"/>
                  </a:moveTo>
                  <a:cubicBezTo>
                    <a:pt x="8039" y="11611"/>
                    <a:pt x="7422" y="12093"/>
                    <a:pt x="6868" y="12629"/>
                  </a:cubicBezTo>
                  <a:cubicBezTo>
                    <a:pt x="6700" y="12711"/>
                    <a:pt x="6532" y="12789"/>
                    <a:pt x="6361" y="12864"/>
                  </a:cubicBezTo>
                  <a:cubicBezTo>
                    <a:pt x="6364" y="12825"/>
                    <a:pt x="6372" y="12786"/>
                    <a:pt x="6372" y="12746"/>
                  </a:cubicBezTo>
                  <a:cubicBezTo>
                    <a:pt x="7061" y="12093"/>
                    <a:pt x="7829" y="11582"/>
                    <a:pt x="8703" y="11218"/>
                  </a:cubicBezTo>
                  <a:close/>
                  <a:moveTo>
                    <a:pt x="5858" y="12446"/>
                  </a:moveTo>
                  <a:cubicBezTo>
                    <a:pt x="5896" y="12522"/>
                    <a:pt x="5972" y="12561"/>
                    <a:pt x="6051" y="12561"/>
                  </a:cubicBezTo>
                  <a:cubicBezTo>
                    <a:pt x="6054" y="12575"/>
                    <a:pt x="6061" y="12589"/>
                    <a:pt x="6064" y="12604"/>
                  </a:cubicBezTo>
                  <a:cubicBezTo>
                    <a:pt x="6046" y="12622"/>
                    <a:pt x="6029" y="12636"/>
                    <a:pt x="6015" y="12654"/>
                  </a:cubicBezTo>
                  <a:cubicBezTo>
                    <a:pt x="5925" y="12754"/>
                    <a:pt x="5986" y="12889"/>
                    <a:pt x="6079" y="12925"/>
                  </a:cubicBezTo>
                  <a:cubicBezTo>
                    <a:pt x="6075" y="12947"/>
                    <a:pt x="6075" y="12972"/>
                    <a:pt x="6072" y="12996"/>
                  </a:cubicBezTo>
                  <a:cubicBezTo>
                    <a:pt x="5939" y="13054"/>
                    <a:pt x="5811" y="13110"/>
                    <a:pt x="5679" y="13164"/>
                  </a:cubicBezTo>
                  <a:cubicBezTo>
                    <a:pt x="5625" y="13153"/>
                    <a:pt x="5571" y="13140"/>
                    <a:pt x="5518" y="13128"/>
                  </a:cubicBezTo>
                  <a:cubicBezTo>
                    <a:pt x="5504" y="13122"/>
                    <a:pt x="5493" y="13118"/>
                    <a:pt x="5479" y="13110"/>
                  </a:cubicBezTo>
                  <a:cubicBezTo>
                    <a:pt x="5540" y="13107"/>
                    <a:pt x="5601" y="13104"/>
                    <a:pt x="5657" y="13097"/>
                  </a:cubicBezTo>
                  <a:cubicBezTo>
                    <a:pt x="5782" y="13079"/>
                    <a:pt x="5822" y="12882"/>
                    <a:pt x="5708" y="12825"/>
                  </a:cubicBezTo>
                  <a:cubicBezTo>
                    <a:pt x="5654" y="12793"/>
                    <a:pt x="5593" y="12768"/>
                    <a:pt x="5532" y="12743"/>
                  </a:cubicBezTo>
                  <a:cubicBezTo>
                    <a:pt x="5647" y="12654"/>
                    <a:pt x="5757" y="12558"/>
                    <a:pt x="5853" y="12450"/>
                  </a:cubicBezTo>
                  <a:cubicBezTo>
                    <a:pt x="5858" y="12450"/>
                    <a:pt x="5858" y="12446"/>
                    <a:pt x="5858" y="12446"/>
                  </a:cubicBezTo>
                  <a:close/>
                  <a:moveTo>
                    <a:pt x="6639" y="13482"/>
                  </a:moveTo>
                  <a:cubicBezTo>
                    <a:pt x="6786" y="13664"/>
                    <a:pt x="6957" y="13857"/>
                    <a:pt x="7143" y="14040"/>
                  </a:cubicBezTo>
                  <a:cubicBezTo>
                    <a:pt x="7082" y="14022"/>
                    <a:pt x="7022" y="14000"/>
                    <a:pt x="6964" y="13982"/>
                  </a:cubicBezTo>
                  <a:cubicBezTo>
                    <a:pt x="6944" y="13976"/>
                    <a:pt x="6926" y="13973"/>
                    <a:pt x="6908" y="13973"/>
                  </a:cubicBezTo>
                  <a:cubicBezTo>
                    <a:pt x="6751" y="13973"/>
                    <a:pt x="6703" y="14201"/>
                    <a:pt x="6865" y="14279"/>
                  </a:cubicBezTo>
                  <a:cubicBezTo>
                    <a:pt x="7160" y="14425"/>
                    <a:pt x="7443" y="14575"/>
                    <a:pt x="7718" y="14732"/>
                  </a:cubicBezTo>
                  <a:cubicBezTo>
                    <a:pt x="7315" y="14610"/>
                    <a:pt x="6914" y="14518"/>
                    <a:pt x="6532" y="14454"/>
                  </a:cubicBezTo>
                  <a:cubicBezTo>
                    <a:pt x="6531" y="14452"/>
                    <a:pt x="6530" y="14452"/>
                    <a:pt x="6529" y="14452"/>
                  </a:cubicBezTo>
                  <a:cubicBezTo>
                    <a:pt x="6527" y="14452"/>
                    <a:pt x="6524" y="14454"/>
                    <a:pt x="6522" y="14454"/>
                  </a:cubicBezTo>
                  <a:cubicBezTo>
                    <a:pt x="6560" y="14336"/>
                    <a:pt x="6596" y="14218"/>
                    <a:pt x="6621" y="14096"/>
                  </a:cubicBezTo>
                  <a:cubicBezTo>
                    <a:pt x="6664" y="13896"/>
                    <a:pt x="6522" y="13746"/>
                    <a:pt x="6361" y="13740"/>
                  </a:cubicBezTo>
                  <a:cubicBezTo>
                    <a:pt x="6453" y="13650"/>
                    <a:pt x="6547" y="13568"/>
                    <a:pt x="6639" y="13482"/>
                  </a:cubicBezTo>
                  <a:close/>
                  <a:moveTo>
                    <a:pt x="5804" y="13664"/>
                  </a:moveTo>
                  <a:cubicBezTo>
                    <a:pt x="5815" y="13731"/>
                    <a:pt x="5866" y="13793"/>
                    <a:pt x="5933" y="13793"/>
                  </a:cubicBezTo>
                  <a:cubicBezTo>
                    <a:pt x="5955" y="13793"/>
                    <a:pt x="5979" y="13786"/>
                    <a:pt x="6003" y="13771"/>
                  </a:cubicBezTo>
                  <a:cubicBezTo>
                    <a:pt x="6018" y="13764"/>
                    <a:pt x="6036" y="13753"/>
                    <a:pt x="6051" y="13746"/>
                  </a:cubicBezTo>
                  <a:cubicBezTo>
                    <a:pt x="6082" y="13782"/>
                    <a:pt x="6125" y="13811"/>
                    <a:pt x="6171" y="13822"/>
                  </a:cubicBezTo>
                  <a:cubicBezTo>
                    <a:pt x="6158" y="13832"/>
                    <a:pt x="6143" y="13843"/>
                    <a:pt x="6132" y="13857"/>
                  </a:cubicBezTo>
                  <a:cubicBezTo>
                    <a:pt x="5868" y="14208"/>
                    <a:pt x="5697" y="14636"/>
                    <a:pt x="5553" y="15072"/>
                  </a:cubicBezTo>
                  <a:cubicBezTo>
                    <a:pt x="5543" y="14964"/>
                    <a:pt x="5532" y="14854"/>
                    <a:pt x="5518" y="14747"/>
                  </a:cubicBezTo>
                  <a:cubicBezTo>
                    <a:pt x="5515" y="14722"/>
                    <a:pt x="5497" y="14711"/>
                    <a:pt x="5479" y="14711"/>
                  </a:cubicBezTo>
                  <a:cubicBezTo>
                    <a:pt x="5553" y="14429"/>
                    <a:pt x="5643" y="14150"/>
                    <a:pt x="5761" y="13875"/>
                  </a:cubicBezTo>
                  <a:cubicBezTo>
                    <a:pt x="5793" y="13793"/>
                    <a:pt x="5779" y="13728"/>
                    <a:pt x="5743" y="13679"/>
                  </a:cubicBezTo>
                  <a:cubicBezTo>
                    <a:pt x="5764" y="13675"/>
                    <a:pt x="5782" y="13672"/>
                    <a:pt x="5804" y="13664"/>
                  </a:cubicBezTo>
                  <a:close/>
                  <a:moveTo>
                    <a:pt x="6072" y="15497"/>
                  </a:moveTo>
                  <a:cubicBezTo>
                    <a:pt x="6054" y="15564"/>
                    <a:pt x="6039" y="15629"/>
                    <a:pt x="6018" y="15686"/>
                  </a:cubicBezTo>
                  <a:cubicBezTo>
                    <a:pt x="5936" y="15914"/>
                    <a:pt x="5836" y="16121"/>
                    <a:pt x="5708" y="16325"/>
                  </a:cubicBezTo>
                  <a:cubicBezTo>
                    <a:pt x="5736" y="16253"/>
                    <a:pt x="5761" y="16186"/>
                    <a:pt x="5789" y="16115"/>
                  </a:cubicBezTo>
                  <a:cubicBezTo>
                    <a:pt x="5871" y="15911"/>
                    <a:pt x="5972" y="15703"/>
                    <a:pt x="6072" y="15497"/>
                  </a:cubicBezTo>
                  <a:close/>
                  <a:moveTo>
                    <a:pt x="16842" y="15161"/>
                  </a:moveTo>
                  <a:cubicBezTo>
                    <a:pt x="17196" y="15521"/>
                    <a:pt x="17589" y="15779"/>
                    <a:pt x="18103" y="15929"/>
                  </a:cubicBezTo>
                  <a:cubicBezTo>
                    <a:pt x="19260" y="17768"/>
                    <a:pt x="20828" y="19346"/>
                    <a:pt x="22642" y="20564"/>
                  </a:cubicBezTo>
                  <a:cubicBezTo>
                    <a:pt x="22617" y="20593"/>
                    <a:pt x="22593" y="20625"/>
                    <a:pt x="22571" y="20657"/>
                  </a:cubicBezTo>
                  <a:cubicBezTo>
                    <a:pt x="22563" y="20646"/>
                    <a:pt x="22557" y="20632"/>
                    <a:pt x="22545" y="20621"/>
                  </a:cubicBezTo>
                  <a:cubicBezTo>
                    <a:pt x="22514" y="20550"/>
                    <a:pt x="22456" y="20493"/>
                    <a:pt x="22382" y="20475"/>
                  </a:cubicBezTo>
                  <a:cubicBezTo>
                    <a:pt x="21116" y="19366"/>
                    <a:pt x="19189" y="18681"/>
                    <a:pt x="17405" y="18681"/>
                  </a:cubicBezTo>
                  <a:cubicBezTo>
                    <a:pt x="16908" y="18681"/>
                    <a:pt x="16421" y="18734"/>
                    <a:pt x="15964" y="18846"/>
                  </a:cubicBezTo>
                  <a:cubicBezTo>
                    <a:pt x="16117" y="18086"/>
                    <a:pt x="16207" y="17285"/>
                    <a:pt x="16199" y="16553"/>
                  </a:cubicBezTo>
                  <a:cubicBezTo>
                    <a:pt x="16314" y="16150"/>
                    <a:pt x="16457" y="15757"/>
                    <a:pt x="16625" y="15386"/>
                  </a:cubicBezTo>
                  <a:cubicBezTo>
                    <a:pt x="16692" y="15304"/>
                    <a:pt x="16764" y="15228"/>
                    <a:pt x="16842" y="15161"/>
                  </a:cubicBezTo>
                  <a:close/>
                  <a:moveTo>
                    <a:pt x="22042" y="21386"/>
                  </a:moveTo>
                  <a:lnTo>
                    <a:pt x="22042" y="21386"/>
                  </a:lnTo>
                  <a:cubicBezTo>
                    <a:pt x="21878" y="21689"/>
                    <a:pt x="21757" y="22032"/>
                    <a:pt x="21639" y="22357"/>
                  </a:cubicBezTo>
                  <a:lnTo>
                    <a:pt x="21543" y="22550"/>
                  </a:lnTo>
                  <a:cubicBezTo>
                    <a:pt x="21653" y="22136"/>
                    <a:pt x="21792" y="21739"/>
                    <a:pt x="22042" y="21386"/>
                  </a:cubicBezTo>
                  <a:close/>
                  <a:moveTo>
                    <a:pt x="22294" y="11711"/>
                  </a:moveTo>
                  <a:cubicBezTo>
                    <a:pt x="22859" y="11711"/>
                    <a:pt x="23430" y="11749"/>
                    <a:pt x="23981" y="11782"/>
                  </a:cubicBezTo>
                  <a:cubicBezTo>
                    <a:pt x="24264" y="11800"/>
                    <a:pt x="24543" y="11829"/>
                    <a:pt x="24817" y="11861"/>
                  </a:cubicBezTo>
                  <a:cubicBezTo>
                    <a:pt x="25224" y="11953"/>
                    <a:pt x="25628" y="12068"/>
                    <a:pt x="26013" y="12193"/>
                  </a:cubicBezTo>
                  <a:cubicBezTo>
                    <a:pt x="27385" y="12629"/>
                    <a:pt x="28703" y="13260"/>
                    <a:pt x="29852" y="14129"/>
                  </a:cubicBezTo>
                  <a:cubicBezTo>
                    <a:pt x="30470" y="14593"/>
                    <a:pt x="31039" y="15125"/>
                    <a:pt x="31531" y="15718"/>
                  </a:cubicBezTo>
                  <a:cubicBezTo>
                    <a:pt x="31820" y="16061"/>
                    <a:pt x="32081" y="16425"/>
                    <a:pt x="32313" y="16811"/>
                  </a:cubicBezTo>
                  <a:cubicBezTo>
                    <a:pt x="32402" y="17064"/>
                    <a:pt x="32549" y="17264"/>
                    <a:pt x="32745" y="17411"/>
                  </a:cubicBezTo>
                  <a:cubicBezTo>
                    <a:pt x="32599" y="17493"/>
                    <a:pt x="32492" y="17650"/>
                    <a:pt x="32542" y="17829"/>
                  </a:cubicBezTo>
                  <a:cubicBezTo>
                    <a:pt x="32552" y="17872"/>
                    <a:pt x="32567" y="17918"/>
                    <a:pt x="32578" y="17961"/>
                  </a:cubicBezTo>
                  <a:cubicBezTo>
                    <a:pt x="32606" y="18057"/>
                    <a:pt x="32681" y="18161"/>
                    <a:pt x="32778" y="18218"/>
                  </a:cubicBezTo>
                  <a:cubicBezTo>
                    <a:pt x="34710" y="21039"/>
                    <a:pt x="35038" y="24628"/>
                    <a:pt x="33674" y="27785"/>
                  </a:cubicBezTo>
                  <a:cubicBezTo>
                    <a:pt x="32331" y="30899"/>
                    <a:pt x="29065" y="34454"/>
                    <a:pt x="25424" y="34454"/>
                  </a:cubicBezTo>
                  <a:cubicBezTo>
                    <a:pt x="25348" y="34454"/>
                    <a:pt x="25272" y="34452"/>
                    <a:pt x="25196" y="34449"/>
                  </a:cubicBezTo>
                  <a:cubicBezTo>
                    <a:pt x="22132" y="34324"/>
                    <a:pt x="18500" y="33456"/>
                    <a:pt x="16089" y="31495"/>
                  </a:cubicBezTo>
                  <a:cubicBezTo>
                    <a:pt x="14000" y="29792"/>
                    <a:pt x="12896" y="27557"/>
                    <a:pt x="12329" y="25075"/>
                  </a:cubicBezTo>
                  <a:cubicBezTo>
                    <a:pt x="12367" y="24957"/>
                    <a:pt x="12415" y="24839"/>
                    <a:pt x="12464" y="24729"/>
                  </a:cubicBezTo>
                  <a:cubicBezTo>
                    <a:pt x="12550" y="25317"/>
                    <a:pt x="12825" y="25917"/>
                    <a:pt x="13168" y="26339"/>
                  </a:cubicBezTo>
                  <a:cubicBezTo>
                    <a:pt x="13187" y="26362"/>
                    <a:pt x="13209" y="26372"/>
                    <a:pt x="13231" y="26372"/>
                  </a:cubicBezTo>
                  <a:cubicBezTo>
                    <a:pt x="13291" y="26372"/>
                    <a:pt x="13348" y="26300"/>
                    <a:pt x="13321" y="26232"/>
                  </a:cubicBezTo>
                  <a:cubicBezTo>
                    <a:pt x="13171" y="25860"/>
                    <a:pt x="13025" y="25485"/>
                    <a:pt x="12924" y="25096"/>
                  </a:cubicBezTo>
                  <a:cubicBezTo>
                    <a:pt x="12850" y="24796"/>
                    <a:pt x="12832" y="24485"/>
                    <a:pt x="12782" y="24185"/>
                  </a:cubicBezTo>
                  <a:cubicBezTo>
                    <a:pt x="13542" y="23092"/>
                    <a:pt x="14807" y="22357"/>
                    <a:pt x="15354" y="20971"/>
                  </a:cubicBezTo>
                  <a:cubicBezTo>
                    <a:pt x="15553" y="20468"/>
                    <a:pt x="15743" y="19850"/>
                    <a:pt x="15889" y="19189"/>
                  </a:cubicBezTo>
                  <a:cubicBezTo>
                    <a:pt x="15896" y="19189"/>
                    <a:pt x="15903" y="19189"/>
                    <a:pt x="15911" y="19186"/>
                  </a:cubicBezTo>
                  <a:lnTo>
                    <a:pt x="15911" y="19186"/>
                  </a:lnTo>
                  <a:cubicBezTo>
                    <a:pt x="15893" y="19275"/>
                    <a:pt x="15954" y="19367"/>
                    <a:pt x="16049" y="19372"/>
                  </a:cubicBezTo>
                  <a:cubicBezTo>
                    <a:pt x="16065" y="19390"/>
                    <a:pt x="16087" y="19402"/>
                    <a:pt x="16113" y="19402"/>
                  </a:cubicBezTo>
                  <a:cubicBezTo>
                    <a:pt x="16127" y="19402"/>
                    <a:pt x="16143" y="19398"/>
                    <a:pt x="16160" y="19389"/>
                  </a:cubicBezTo>
                  <a:cubicBezTo>
                    <a:pt x="16282" y="19318"/>
                    <a:pt x="16417" y="19271"/>
                    <a:pt x="16564" y="19239"/>
                  </a:cubicBezTo>
                  <a:cubicBezTo>
                    <a:pt x="16655" y="19227"/>
                    <a:pt x="16748" y="19221"/>
                    <a:pt x="16843" y="19221"/>
                  </a:cubicBezTo>
                  <a:cubicBezTo>
                    <a:pt x="17662" y="19221"/>
                    <a:pt x="18606" y="19629"/>
                    <a:pt x="19271" y="19882"/>
                  </a:cubicBezTo>
                  <a:cubicBezTo>
                    <a:pt x="20035" y="20171"/>
                    <a:pt x="20753" y="20560"/>
                    <a:pt x="21500" y="20896"/>
                  </a:cubicBezTo>
                  <a:cubicBezTo>
                    <a:pt x="20632" y="21711"/>
                    <a:pt x="20632" y="23328"/>
                    <a:pt x="20196" y="24371"/>
                  </a:cubicBezTo>
                  <a:cubicBezTo>
                    <a:pt x="20079" y="24657"/>
                    <a:pt x="20323" y="24858"/>
                    <a:pt x="20571" y="24858"/>
                  </a:cubicBezTo>
                  <a:cubicBezTo>
                    <a:pt x="20658" y="24858"/>
                    <a:pt x="20745" y="24833"/>
                    <a:pt x="20818" y="24778"/>
                  </a:cubicBezTo>
                  <a:cubicBezTo>
                    <a:pt x="21503" y="24261"/>
                    <a:pt x="21874" y="23524"/>
                    <a:pt x="22271" y="22779"/>
                  </a:cubicBezTo>
                  <a:cubicBezTo>
                    <a:pt x="22553" y="22250"/>
                    <a:pt x="22939" y="21693"/>
                    <a:pt x="23089" y="21096"/>
                  </a:cubicBezTo>
                  <a:cubicBezTo>
                    <a:pt x="23943" y="22107"/>
                    <a:pt x="25131" y="22942"/>
                    <a:pt x="26371" y="23321"/>
                  </a:cubicBezTo>
                  <a:cubicBezTo>
                    <a:pt x="26680" y="23414"/>
                    <a:pt x="26972" y="23457"/>
                    <a:pt x="27250" y="23457"/>
                  </a:cubicBezTo>
                  <a:cubicBezTo>
                    <a:pt x="28015" y="23457"/>
                    <a:pt x="28677" y="23135"/>
                    <a:pt x="29292" y="22653"/>
                  </a:cubicBezTo>
                  <a:cubicBezTo>
                    <a:pt x="29649" y="22485"/>
                    <a:pt x="29942" y="22246"/>
                    <a:pt x="30081" y="21914"/>
                  </a:cubicBezTo>
                  <a:cubicBezTo>
                    <a:pt x="30136" y="21790"/>
                    <a:pt x="30013" y="21649"/>
                    <a:pt x="29889" y="21649"/>
                  </a:cubicBezTo>
                  <a:cubicBezTo>
                    <a:pt x="29859" y="21649"/>
                    <a:pt x="29830" y="21657"/>
                    <a:pt x="29803" y="21675"/>
                  </a:cubicBezTo>
                  <a:cubicBezTo>
                    <a:pt x="29349" y="21957"/>
                    <a:pt x="28906" y="22207"/>
                    <a:pt x="28453" y="22367"/>
                  </a:cubicBezTo>
                  <a:cubicBezTo>
                    <a:pt x="28169" y="22409"/>
                    <a:pt x="27889" y="22424"/>
                    <a:pt x="27677" y="22424"/>
                  </a:cubicBezTo>
                  <a:cubicBezTo>
                    <a:pt x="27596" y="22424"/>
                    <a:pt x="27524" y="22422"/>
                    <a:pt x="27467" y="22418"/>
                  </a:cubicBezTo>
                  <a:cubicBezTo>
                    <a:pt x="26582" y="22346"/>
                    <a:pt x="25960" y="21778"/>
                    <a:pt x="25317" y="21239"/>
                  </a:cubicBezTo>
                  <a:cubicBezTo>
                    <a:pt x="25174" y="21121"/>
                    <a:pt x="25031" y="21007"/>
                    <a:pt x="24889" y="20900"/>
                  </a:cubicBezTo>
                  <a:cubicBezTo>
                    <a:pt x="25664" y="20700"/>
                    <a:pt x="26385" y="20182"/>
                    <a:pt x="26767" y="19496"/>
                  </a:cubicBezTo>
                  <a:cubicBezTo>
                    <a:pt x="27506" y="18179"/>
                    <a:pt x="26867" y="16128"/>
                    <a:pt x="25364" y="15635"/>
                  </a:cubicBezTo>
                  <a:cubicBezTo>
                    <a:pt x="25351" y="15632"/>
                    <a:pt x="25339" y="15630"/>
                    <a:pt x="25328" y="15630"/>
                  </a:cubicBezTo>
                  <a:cubicBezTo>
                    <a:pt x="25232" y="15630"/>
                    <a:pt x="25168" y="15749"/>
                    <a:pt x="25239" y="15828"/>
                  </a:cubicBezTo>
                  <a:cubicBezTo>
                    <a:pt x="26006" y="16707"/>
                    <a:pt x="26396" y="17818"/>
                    <a:pt x="25789" y="18935"/>
                  </a:cubicBezTo>
                  <a:cubicBezTo>
                    <a:pt x="25417" y="19618"/>
                    <a:pt x="24795" y="19918"/>
                    <a:pt x="24114" y="20032"/>
                  </a:cubicBezTo>
                  <a:lnTo>
                    <a:pt x="24114" y="20032"/>
                  </a:lnTo>
                  <a:cubicBezTo>
                    <a:pt x="24321" y="19725"/>
                    <a:pt x="24446" y="19342"/>
                    <a:pt x="24489" y="19007"/>
                  </a:cubicBezTo>
                  <a:cubicBezTo>
                    <a:pt x="24585" y="18203"/>
                    <a:pt x="24221" y="17382"/>
                    <a:pt x="23635" y="16835"/>
                  </a:cubicBezTo>
                  <a:cubicBezTo>
                    <a:pt x="23524" y="16731"/>
                    <a:pt x="23386" y="16684"/>
                    <a:pt x="23252" y="16684"/>
                  </a:cubicBezTo>
                  <a:cubicBezTo>
                    <a:pt x="22953" y="16684"/>
                    <a:pt x="22672" y="16918"/>
                    <a:pt x="22753" y="17285"/>
                  </a:cubicBezTo>
                  <a:cubicBezTo>
                    <a:pt x="22910" y="18022"/>
                    <a:pt x="22971" y="18757"/>
                    <a:pt x="22978" y="19507"/>
                  </a:cubicBezTo>
                  <a:cubicBezTo>
                    <a:pt x="22982" y="19535"/>
                    <a:pt x="22978" y="19589"/>
                    <a:pt x="22974" y="19657"/>
                  </a:cubicBezTo>
                  <a:cubicBezTo>
                    <a:pt x="20971" y="18282"/>
                    <a:pt x="19428" y="16428"/>
                    <a:pt x="18418" y="14282"/>
                  </a:cubicBezTo>
                  <a:cubicBezTo>
                    <a:pt x="18436" y="14093"/>
                    <a:pt x="18446" y="13900"/>
                    <a:pt x="18492" y="13736"/>
                  </a:cubicBezTo>
                  <a:cubicBezTo>
                    <a:pt x="18593" y="13393"/>
                    <a:pt x="18771" y="13086"/>
                    <a:pt x="19010" y="12825"/>
                  </a:cubicBezTo>
                  <a:cubicBezTo>
                    <a:pt x="19703" y="12350"/>
                    <a:pt x="20307" y="11875"/>
                    <a:pt x="21232" y="11768"/>
                  </a:cubicBezTo>
                  <a:cubicBezTo>
                    <a:pt x="21579" y="11727"/>
                    <a:pt x="21936" y="11711"/>
                    <a:pt x="22294" y="11711"/>
                  </a:cubicBezTo>
                  <a:close/>
                  <a:moveTo>
                    <a:pt x="13936" y="1"/>
                  </a:moveTo>
                  <a:cubicBezTo>
                    <a:pt x="13882" y="658"/>
                    <a:pt x="14028" y="1379"/>
                    <a:pt x="14136" y="1961"/>
                  </a:cubicBezTo>
                  <a:cubicBezTo>
                    <a:pt x="14274" y="2736"/>
                    <a:pt x="14493" y="3507"/>
                    <a:pt x="14839" y="4211"/>
                  </a:cubicBezTo>
                  <a:cubicBezTo>
                    <a:pt x="15132" y="6326"/>
                    <a:pt x="15003" y="8511"/>
                    <a:pt x="13650" y="10300"/>
                  </a:cubicBezTo>
                  <a:cubicBezTo>
                    <a:pt x="12800" y="11429"/>
                    <a:pt x="11568" y="12246"/>
                    <a:pt x="10232" y="12675"/>
                  </a:cubicBezTo>
                  <a:cubicBezTo>
                    <a:pt x="9829" y="12807"/>
                    <a:pt x="9393" y="12843"/>
                    <a:pt x="8960" y="12879"/>
                  </a:cubicBezTo>
                  <a:cubicBezTo>
                    <a:pt x="8996" y="12757"/>
                    <a:pt x="9036" y="12632"/>
                    <a:pt x="9068" y="12500"/>
                  </a:cubicBezTo>
                  <a:cubicBezTo>
                    <a:pt x="9697" y="12232"/>
                    <a:pt x="10289" y="11915"/>
                    <a:pt x="10814" y="11521"/>
                  </a:cubicBezTo>
                  <a:cubicBezTo>
                    <a:pt x="10975" y="11396"/>
                    <a:pt x="10925" y="11161"/>
                    <a:pt x="10789" y="11043"/>
                  </a:cubicBezTo>
                  <a:cubicBezTo>
                    <a:pt x="10879" y="11011"/>
                    <a:pt x="10961" y="10979"/>
                    <a:pt x="11050" y="10946"/>
                  </a:cubicBezTo>
                  <a:cubicBezTo>
                    <a:pt x="11197" y="10893"/>
                    <a:pt x="11268" y="10775"/>
                    <a:pt x="11282" y="10654"/>
                  </a:cubicBezTo>
                  <a:cubicBezTo>
                    <a:pt x="11485" y="10625"/>
                    <a:pt x="11689" y="10600"/>
                    <a:pt x="11896" y="10568"/>
                  </a:cubicBezTo>
                  <a:cubicBezTo>
                    <a:pt x="12139" y="10529"/>
                    <a:pt x="12067" y="10211"/>
                    <a:pt x="11864" y="10171"/>
                  </a:cubicBezTo>
                  <a:cubicBezTo>
                    <a:pt x="11612" y="10125"/>
                    <a:pt x="11357" y="10104"/>
                    <a:pt x="11102" y="10104"/>
                  </a:cubicBezTo>
                  <a:cubicBezTo>
                    <a:pt x="9357" y="10104"/>
                    <a:pt x="7581" y="11118"/>
                    <a:pt x="6354" y="12311"/>
                  </a:cubicBezTo>
                  <a:cubicBezTo>
                    <a:pt x="6329" y="12146"/>
                    <a:pt x="6286" y="11986"/>
                    <a:pt x="6232" y="11829"/>
                  </a:cubicBezTo>
                  <a:cubicBezTo>
                    <a:pt x="6079" y="10672"/>
                    <a:pt x="5350" y="9772"/>
                    <a:pt x="4579" y="8861"/>
                  </a:cubicBezTo>
                  <a:cubicBezTo>
                    <a:pt x="3422" y="7493"/>
                    <a:pt x="2100" y="5833"/>
                    <a:pt x="496" y="4976"/>
                  </a:cubicBezTo>
                  <a:cubicBezTo>
                    <a:pt x="473" y="4963"/>
                    <a:pt x="447" y="4957"/>
                    <a:pt x="420" y="4957"/>
                  </a:cubicBezTo>
                  <a:cubicBezTo>
                    <a:pt x="304" y="4957"/>
                    <a:pt x="180" y="5065"/>
                    <a:pt x="261" y="5190"/>
                  </a:cubicBezTo>
                  <a:cubicBezTo>
                    <a:pt x="1086" y="6440"/>
                    <a:pt x="2372" y="7501"/>
                    <a:pt x="3507" y="8647"/>
                  </a:cubicBezTo>
                  <a:cubicBezTo>
                    <a:pt x="3214" y="8425"/>
                    <a:pt x="2929" y="8225"/>
                    <a:pt x="2675" y="8054"/>
                  </a:cubicBezTo>
                  <a:cubicBezTo>
                    <a:pt x="2640" y="8030"/>
                    <a:pt x="2604" y="8019"/>
                    <a:pt x="2568" y="8019"/>
                  </a:cubicBezTo>
                  <a:cubicBezTo>
                    <a:pt x="2411" y="8019"/>
                    <a:pt x="2277" y="8221"/>
                    <a:pt x="2411" y="8358"/>
                  </a:cubicBezTo>
                  <a:cubicBezTo>
                    <a:pt x="3082" y="9054"/>
                    <a:pt x="3789" y="9715"/>
                    <a:pt x="4461" y="10411"/>
                  </a:cubicBezTo>
                  <a:cubicBezTo>
                    <a:pt x="4757" y="10722"/>
                    <a:pt x="5157" y="11086"/>
                    <a:pt x="5486" y="11490"/>
                  </a:cubicBezTo>
                  <a:cubicBezTo>
                    <a:pt x="5408" y="11493"/>
                    <a:pt x="5329" y="11515"/>
                    <a:pt x="5243" y="11564"/>
                  </a:cubicBezTo>
                  <a:cubicBezTo>
                    <a:pt x="4693" y="11875"/>
                    <a:pt x="4239" y="12186"/>
                    <a:pt x="3611" y="12304"/>
                  </a:cubicBezTo>
                  <a:cubicBezTo>
                    <a:pt x="3501" y="12282"/>
                    <a:pt x="3389" y="12264"/>
                    <a:pt x="3279" y="12243"/>
                  </a:cubicBezTo>
                  <a:cubicBezTo>
                    <a:pt x="2461" y="12082"/>
                    <a:pt x="1625" y="11882"/>
                    <a:pt x="793" y="11808"/>
                  </a:cubicBezTo>
                  <a:cubicBezTo>
                    <a:pt x="790" y="11806"/>
                    <a:pt x="787" y="11806"/>
                    <a:pt x="784" y="11806"/>
                  </a:cubicBezTo>
                  <a:cubicBezTo>
                    <a:pt x="776" y="11806"/>
                    <a:pt x="769" y="11809"/>
                    <a:pt x="761" y="11811"/>
                  </a:cubicBezTo>
                  <a:cubicBezTo>
                    <a:pt x="725" y="11772"/>
                    <a:pt x="689" y="11739"/>
                    <a:pt x="658" y="11701"/>
                  </a:cubicBezTo>
                  <a:cubicBezTo>
                    <a:pt x="642" y="11681"/>
                    <a:pt x="622" y="11673"/>
                    <a:pt x="602" y="11673"/>
                  </a:cubicBezTo>
                  <a:cubicBezTo>
                    <a:pt x="569" y="11673"/>
                    <a:pt x="537" y="11694"/>
                    <a:pt x="526" y="11725"/>
                  </a:cubicBezTo>
                  <a:cubicBezTo>
                    <a:pt x="0" y="13137"/>
                    <a:pt x="3268" y="13728"/>
                    <a:pt x="5019" y="13728"/>
                  </a:cubicBezTo>
                  <a:cubicBezTo>
                    <a:pt x="5125" y="13728"/>
                    <a:pt x="5224" y="13726"/>
                    <a:pt x="5318" y="13722"/>
                  </a:cubicBezTo>
                  <a:lnTo>
                    <a:pt x="5318" y="13722"/>
                  </a:lnTo>
                  <a:cubicBezTo>
                    <a:pt x="4300" y="14989"/>
                    <a:pt x="4386" y="16504"/>
                    <a:pt x="4251" y="18057"/>
                  </a:cubicBezTo>
                  <a:cubicBezTo>
                    <a:pt x="4032" y="20596"/>
                    <a:pt x="3064" y="23524"/>
                    <a:pt x="646" y="24757"/>
                  </a:cubicBezTo>
                  <a:cubicBezTo>
                    <a:pt x="353" y="24906"/>
                    <a:pt x="515" y="25312"/>
                    <a:pt x="787" y="25312"/>
                  </a:cubicBezTo>
                  <a:cubicBezTo>
                    <a:pt x="829" y="25312"/>
                    <a:pt x="873" y="25303"/>
                    <a:pt x="918" y="25281"/>
                  </a:cubicBezTo>
                  <a:cubicBezTo>
                    <a:pt x="4297" y="23674"/>
                    <a:pt x="5636" y="20071"/>
                    <a:pt x="5632" y="16529"/>
                  </a:cubicBezTo>
                  <a:cubicBezTo>
                    <a:pt x="5632" y="16525"/>
                    <a:pt x="5636" y="16517"/>
                    <a:pt x="5636" y="16514"/>
                  </a:cubicBezTo>
                  <a:cubicBezTo>
                    <a:pt x="5636" y="16647"/>
                    <a:pt x="5759" y="16749"/>
                    <a:pt x="5888" y="16749"/>
                  </a:cubicBezTo>
                  <a:cubicBezTo>
                    <a:pt x="5957" y="16749"/>
                    <a:pt x="6028" y="16720"/>
                    <a:pt x="6082" y="16650"/>
                  </a:cubicBezTo>
                  <a:cubicBezTo>
                    <a:pt x="6268" y="16410"/>
                    <a:pt x="6429" y="16146"/>
                    <a:pt x="6529" y="15857"/>
                  </a:cubicBezTo>
                  <a:cubicBezTo>
                    <a:pt x="6618" y="15607"/>
                    <a:pt x="6718" y="15289"/>
                    <a:pt x="6618" y="15032"/>
                  </a:cubicBezTo>
                  <a:lnTo>
                    <a:pt x="6618" y="15032"/>
                  </a:lnTo>
                  <a:cubicBezTo>
                    <a:pt x="7575" y="15371"/>
                    <a:pt x="8497" y="15750"/>
                    <a:pt x="9368" y="16278"/>
                  </a:cubicBezTo>
                  <a:cubicBezTo>
                    <a:pt x="10203" y="16786"/>
                    <a:pt x="10893" y="17486"/>
                    <a:pt x="11725" y="17986"/>
                  </a:cubicBezTo>
                  <a:cubicBezTo>
                    <a:pt x="11763" y="18007"/>
                    <a:pt x="11803" y="18017"/>
                    <a:pt x="11843" y="18017"/>
                  </a:cubicBezTo>
                  <a:cubicBezTo>
                    <a:pt x="11856" y="18017"/>
                    <a:pt x="11869" y="18016"/>
                    <a:pt x="11882" y="18014"/>
                  </a:cubicBezTo>
                  <a:lnTo>
                    <a:pt x="12107" y="18239"/>
                  </a:lnTo>
                  <a:cubicBezTo>
                    <a:pt x="12143" y="18276"/>
                    <a:pt x="12188" y="18291"/>
                    <a:pt x="12233" y="18291"/>
                  </a:cubicBezTo>
                  <a:cubicBezTo>
                    <a:pt x="12355" y="18291"/>
                    <a:pt x="12473" y="18174"/>
                    <a:pt x="12397" y="18043"/>
                  </a:cubicBezTo>
                  <a:cubicBezTo>
                    <a:pt x="11821" y="17061"/>
                    <a:pt x="10971" y="16189"/>
                    <a:pt x="9997" y="15485"/>
                  </a:cubicBezTo>
                  <a:cubicBezTo>
                    <a:pt x="9982" y="15436"/>
                    <a:pt x="9961" y="15389"/>
                    <a:pt x="9918" y="15343"/>
                  </a:cubicBezTo>
                  <a:cubicBezTo>
                    <a:pt x="9629" y="15036"/>
                    <a:pt x="9321" y="14718"/>
                    <a:pt x="9100" y="14353"/>
                  </a:cubicBezTo>
                  <a:cubicBezTo>
                    <a:pt x="9757" y="14289"/>
                    <a:pt x="10422" y="14096"/>
                    <a:pt x="10943" y="13918"/>
                  </a:cubicBezTo>
                  <a:cubicBezTo>
                    <a:pt x="12415" y="13415"/>
                    <a:pt x="13725" y="12464"/>
                    <a:pt x="14678" y="11239"/>
                  </a:cubicBezTo>
                  <a:cubicBezTo>
                    <a:pt x="15200" y="10568"/>
                    <a:pt x="15600" y="9800"/>
                    <a:pt x="15875" y="8993"/>
                  </a:cubicBezTo>
                  <a:cubicBezTo>
                    <a:pt x="16021" y="10186"/>
                    <a:pt x="16217" y="11375"/>
                    <a:pt x="16560" y="12536"/>
                  </a:cubicBezTo>
                  <a:cubicBezTo>
                    <a:pt x="16631" y="12779"/>
                    <a:pt x="16710" y="13014"/>
                    <a:pt x="16796" y="13250"/>
                  </a:cubicBezTo>
                  <a:cubicBezTo>
                    <a:pt x="16768" y="13268"/>
                    <a:pt x="16739" y="13290"/>
                    <a:pt x="16714" y="13311"/>
                  </a:cubicBezTo>
                  <a:cubicBezTo>
                    <a:pt x="16679" y="13321"/>
                    <a:pt x="16643" y="13336"/>
                    <a:pt x="16607" y="13364"/>
                  </a:cubicBezTo>
                  <a:cubicBezTo>
                    <a:pt x="15822" y="14007"/>
                    <a:pt x="15311" y="14854"/>
                    <a:pt x="14978" y="15803"/>
                  </a:cubicBezTo>
                  <a:cubicBezTo>
                    <a:pt x="14946" y="15893"/>
                    <a:pt x="14982" y="15960"/>
                    <a:pt x="15042" y="16000"/>
                  </a:cubicBezTo>
                  <a:cubicBezTo>
                    <a:pt x="14810" y="16732"/>
                    <a:pt x="14739" y="17525"/>
                    <a:pt x="14628" y="18289"/>
                  </a:cubicBezTo>
                  <a:cubicBezTo>
                    <a:pt x="14389" y="19886"/>
                    <a:pt x="14050" y="20936"/>
                    <a:pt x="12967" y="22174"/>
                  </a:cubicBezTo>
                  <a:cubicBezTo>
                    <a:pt x="12672" y="22514"/>
                    <a:pt x="12321" y="22989"/>
                    <a:pt x="12039" y="23507"/>
                  </a:cubicBezTo>
                  <a:cubicBezTo>
                    <a:pt x="12021" y="23367"/>
                    <a:pt x="12000" y="23232"/>
                    <a:pt x="11982" y="23092"/>
                  </a:cubicBezTo>
                  <a:cubicBezTo>
                    <a:pt x="11966" y="22954"/>
                    <a:pt x="11863" y="22892"/>
                    <a:pt x="11753" y="22892"/>
                  </a:cubicBezTo>
                  <a:cubicBezTo>
                    <a:pt x="11622" y="22892"/>
                    <a:pt x="11481" y="22980"/>
                    <a:pt x="11467" y="23132"/>
                  </a:cubicBezTo>
                  <a:cubicBezTo>
                    <a:pt x="11139" y="26532"/>
                    <a:pt x="13089" y="30031"/>
                    <a:pt x="15693" y="32100"/>
                  </a:cubicBezTo>
                  <a:cubicBezTo>
                    <a:pt x="17253" y="33342"/>
                    <a:pt x="19110" y="34050"/>
                    <a:pt x="21042" y="34500"/>
                  </a:cubicBezTo>
                  <a:cubicBezTo>
                    <a:pt x="22421" y="34819"/>
                    <a:pt x="23959" y="35214"/>
                    <a:pt x="25426" y="35214"/>
                  </a:cubicBezTo>
                  <a:cubicBezTo>
                    <a:pt x="25794" y="35214"/>
                    <a:pt x="26158" y="35189"/>
                    <a:pt x="26514" y="35131"/>
                  </a:cubicBezTo>
                  <a:cubicBezTo>
                    <a:pt x="30088" y="34556"/>
                    <a:pt x="33170" y="30989"/>
                    <a:pt x="34431" y="27778"/>
                  </a:cubicBezTo>
                  <a:cubicBezTo>
                    <a:pt x="35702" y="24543"/>
                    <a:pt x="35388" y="20829"/>
                    <a:pt x="33495" y="17921"/>
                  </a:cubicBezTo>
                  <a:cubicBezTo>
                    <a:pt x="33684" y="16761"/>
                    <a:pt x="32160" y="15246"/>
                    <a:pt x="31421" y="14529"/>
                  </a:cubicBezTo>
                  <a:cubicBezTo>
                    <a:pt x="30824" y="13950"/>
                    <a:pt x="30160" y="13440"/>
                    <a:pt x="29456" y="12993"/>
                  </a:cubicBezTo>
                  <a:cubicBezTo>
                    <a:pt x="29509" y="12943"/>
                    <a:pt x="29531" y="12858"/>
                    <a:pt x="29467" y="12804"/>
                  </a:cubicBezTo>
                  <a:cubicBezTo>
                    <a:pt x="29407" y="12750"/>
                    <a:pt x="29342" y="12700"/>
                    <a:pt x="29278" y="12647"/>
                  </a:cubicBezTo>
                  <a:cubicBezTo>
                    <a:pt x="28035" y="11989"/>
                    <a:pt x="26699" y="11401"/>
                    <a:pt x="25339" y="11122"/>
                  </a:cubicBezTo>
                  <a:cubicBezTo>
                    <a:pt x="24803" y="11013"/>
                    <a:pt x="24272" y="10966"/>
                    <a:pt x="23744" y="10966"/>
                  </a:cubicBezTo>
                  <a:cubicBezTo>
                    <a:pt x="22107" y="10966"/>
                    <a:pt x="20505" y="11419"/>
                    <a:pt x="18917" y="11889"/>
                  </a:cubicBezTo>
                  <a:cubicBezTo>
                    <a:pt x="18829" y="11916"/>
                    <a:pt x="18741" y="11928"/>
                    <a:pt x="18655" y="11928"/>
                  </a:cubicBezTo>
                  <a:cubicBezTo>
                    <a:pt x="18429" y="11928"/>
                    <a:pt x="18218" y="11843"/>
                    <a:pt x="18050" y="11711"/>
                  </a:cubicBezTo>
                  <a:cubicBezTo>
                    <a:pt x="17889" y="11808"/>
                    <a:pt x="17729" y="11904"/>
                    <a:pt x="17574" y="12014"/>
                  </a:cubicBezTo>
                  <a:cubicBezTo>
                    <a:pt x="17429" y="11486"/>
                    <a:pt x="17307" y="10946"/>
                    <a:pt x="17218" y="10397"/>
                  </a:cubicBezTo>
                  <a:cubicBezTo>
                    <a:pt x="16753" y="7508"/>
                    <a:pt x="16953" y="4343"/>
                    <a:pt x="15257" y="1839"/>
                  </a:cubicBezTo>
                  <a:cubicBezTo>
                    <a:pt x="15196" y="1432"/>
                    <a:pt x="15210" y="947"/>
                    <a:pt x="15196" y="472"/>
                  </a:cubicBezTo>
                  <a:cubicBezTo>
                    <a:pt x="14778" y="361"/>
                    <a:pt x="14353" y="197"/>
                    <a:pt x="139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9"/>
            <p:cNvSpPr/>
            <p:nvPr/>
          </p:nvSpPr>
          <p:spPr>
            <a:xfrm>
              <a:off x="3538800" y="2779238"/>
              <a:ext cx="66750" cy="34600"/>
            </a:xfrm>
            <a:custGeom>
              <a:rect b="b" l="l" r="r" t="t"/>
              <a:pathLst>
                <a:path extrusionOk="0" h="1384" w="2670">
                  <a:moveTo>
                    <a:pt x="70" y="0"/>
                  </a:moveTo>
                  <a:cubicBezTo>
                    <a:pt x="33" y="0"/>
                    <a:pt x="1" y="51"/>
                    <a:pt x="33" y="80"/>
                  </a:cubicBezTo>
                  <a:cubicBezTo>
                    <a:pt x="730" y="734"/>
                    <a:pt x="1622" y="1287"/>
                    <a:pt x="2590" y="1383"/>
                  </a:cubicBezTo>
                  <a:cubicBezTo>
                    <a:pt x="2592" y="1384"/>
                    <a:pt x="2595" y="1384"/>
                    <a:pt x="2597" y="1384"/>
                  </a:cubicBezTo>
                  <a:cubicBezTo>
                    <a:pt x="2659" y="1384"/>
                    <a:pt x="2670" y="1293"/>
                    <a:pt x="2611" y="1273"/>
                  </a:cubicBezTo>
                  <a:cubicBezTo>
                    <a:pt x="1680" y="969"/>
                    <a:pt x="851" y="655"/>
                    <a:pt x="94" y="9"/>
                  </a:cubicBezTo>
                  <a:cubicBezTo>
                    <a:pt x="86" y="3"/>
                    <a:pt x="78" y="0"/>
                    <a:pt x="7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9"/>
            <p:cNvSpPr/>
            <p:nvPr/>
          </p:nvSpPr>
          <p:spPr>
            <a:xfrm>
              <a:off x="3520850" y="2781388"/>
              <a:ext cx="82075" cy="41625"/>
            </a:xfrm>
            <a:custGeom>
              <a:rect b="b" l="l" r="r" t="t"/>
              <a:pathLst>
                <a:path extrusionOk="0" h="1665" w="3283">
                  <a:moveTo>
                    <a:pt x="67" y="0"/>
                  </a:moveTo>
                  <a:cubicBezTo>
                    <a:pt x="32" y="0"/>
                    <a:pt x="0" y="41"/>
                    <a:pt x="29" y="76"/>
                  </a:cubicBezTo>
                  <a:cubicBezTo>
                    <a:pt x="733" y="914"/>
                    <a:pt x="1866" y="1664"/>
                    <a:pt x="3004" y="1664"/>
                  </a:cubicBezTo>
                  <a:cubicBezTo>
                    <a:pt x="3078" y="1664"/>
                    <a:pt x="3152" y="1661"/>
                    <a:pt x="3226" y="1655"/>
                  </a:cubicBezTo>
                  <a:cubicBezTo>
                    <a:pt x="3283" y="1651"/>
                    <a:pt x="3283" y="1562"/>
                    <a:pt x="3230" y="1548"/>
                  </a:cubicBezTo>
                  <a:cubicBezTo>
                    <a:pt x="2722" y="1398"/>
                    <a:pt x="2205" y="1326"/>
                    <a:pt x="1715" y="1116"/>
                  </a:cubicBezTo>
                  <a:cubicBezTo>
                    <a:pt x="1105" y="858"/>
                    <a:pt x="573" y="476"/>
                    <a:pt x="101" y="15"/>
                  </a:cubicBezTo>
                  <a:cubicBezTo>
                    <a:pt x="91" y="4"/>
                    <a:pt x="79" y="0"/>
                    <a:pt x="6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
            <p:cNvSpPr/>
            <p:nvPr/>
          </p:nvSpPr>
          <p:spPr>
            <a:xfrm>
              <a:off x="3527725" y="2806438"/>
              <a:ext cx="52625" cy="26250"/>
            </a:xfrm>
            <a:custGeom>
              <a:rect b="b" l="l" r="r" t="t"/>
              <a:pathLst>
                <a:path extrusionOk="0" h="1050" w="2105">
                  <a:moveTo>
                    <a:pt x="39" y="1"/>
                  </a:moveTo>
                  <a:cubicBezTo>
                    <a:pt x="17" y="1"/>
                    <a:pt x="0" y="35"/>
                    <a:pt x="26" y="53"/>
                  </a:cubicBezTo>
                  <a:cubicBezTo>
                    <a:pt x="623" y="503"/>
                    <a:pt x="1287" y="885"/>
                    <a:pt x="2026" y="1049"/>
                  </a:cubicBezTo>
                  <a:cubicBezTo>
                    <a:pt x="2030" y="1050"/>
                    <a:pt x="2033" y="1050"/>
                    <a:pt x="2037" y="1050"/>
                  </a:cubicBezTo>
                  <a:cubicBezTo>
                    <a:pt x="2083" y="1050"/>
                    <a:pt x="2104" y="987"/>
                    <a:pt x="2055" y="967"/>
                  </a:cubicBezTo>
                  <a:cubicBezTo>
                    <a:pt x="1358" y="692"/>
                    <a:pt x="683" y="417"/>
                    <a:pt x="54" y="6"/>
                  </a:cubicBezTo>
                  <a:cubicBezTo>
                    <a:pt x="49" y="3"/>
                    <a:pt x="44" y="1"/>
                    <a:pt x="3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
            <p:cNvSpPr/>
            <p:nvPr/>
          </p:nvSpPr>
          <p:spPr>
            <a:xfrm>
              <a:off x="3524425" y="2828738"/>
              <a:ext cx="57775" cy="21875"/>
            </a:xfrm>
            <a:custGeom>
              <a:rect b="b" l="l" r="r" t="t"/>
              <a:pathLst>
                <a:path extrusionOk="0" h="875" w="2311">
                  <a:moveTo>
                    <a:pt x="82" y="0"/>
                  </a:moveTo>
                  <a:cubicBezTo>
                    <a:pt x="24" y="0"/>
                    <a:pt x="0" y="91"/>
                    <a:pt x="66" y="114"/>
                  </a:cubicBezTo>
                  <a:cubicBezTo>
                    <a:pt x="751" y="368"/>
                    <a:pt x="1451" y="697"/>
                    <a:pt x="2165" y="872"/>
                  </a:cubicBezTo>
                  <a:cubicBezTo>
                    <a:pt x="2174" y="874"/>
                    <a:pt x="2182" y="874"/>
                    <a:pt x="2190" y="874"/>
                  </a:cubicBezTo>
                  <a:cubicBezTo>
                    <a:pt x="2279" y="874"/>
                    <a:pt x="2311" y="750"/>
                    <a:pt x="2219" y="707"/>
                  </a:cubicBezTo>
                  <a:cubicBezTo>
                    <a:pt x="1551" y="404"/>
                    <a:pt x="797" y="229"/>
                    <a:pt x="101" y="3"/>
                  </a:cubicBezTo>
                  <a:cubicBezTo>
                    <a:pt x="94" y="1"/>
                    <a:pt x="88" y="0"/>
                    <a:pt x="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
            <p:cNvSpPr/>
            <p:nvPr/>
          </p:nvSpPr>
          <p:spPr>
            <a:xfrm>
              <a:off x="3538250" y="2848363"/>
              <a:ext cx="28250" cy="10475"/>
            </a:xfrm>
            <a:custGeom>
              <a:rect b="b" l="l" r="r" t="t"/>
              <a:pathLst>
                <a:path extrusionOk="0" h="419" w="1130">
                  <a:moveTo>
                    <a:pt x="128" y="0"/>
                  </a:moveTo>
                  <a:cubicBezTo>
                    <a:pt x="37" y="0"/>
                    <a:pt x="0" y="143"/>
                    <a:pt x="98" y="172"/>
                  </a:cubicBezTo>
                  <a:cubicBezTo>
                    <a:pt x="409" y="265"/>
                    <a:pt x="719" y="397"/>
                    <a:pt x="1044" y="418"/>
                  </a:cubicBezTo>
                  <a:cubicBezTo>
                    <a:pt x="1098" y="418"/>
                    <a:pt x="1130" y="340"/>
                    <a:pt x="1080" y="311"/>
                  </a:cubicBezTo>
                  <a:cubicBezTo>
                    <a:pt x="798" y="151"/>
                    <a:pt x="466" y="90"/>
                    <a:pt x="155" y="4"/>
                  </a:cubicBezTo>
                  <a:cubicBezTo>
                    <a:pt x="146" y="1"/>
                    <a:pt x="136" y="0"/>
                    <a:pt x="12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
            <p:cNvSpPr/>
            <p:nvPr/>
          </p:nvSpPr>
          <p:spPr>
            <a:xfrm>
              <a:off x="3559600" y="2867288"/>
              <a:ext cx="1125" cy="750"/>
            </a:xfrm>
            <a:custGeom>
              <a:rect b="b" l="l" r="r" t="t"/>
              <a:pathLst>
                <a:path extrusionOk="0" h="30" w="45">
                  <a:moveTo>
                    <a:pt x="21" y="0"/>
                  </a:moveTo>
                  <a:cubicBezTo>
                    <a:pt x="18" y="0"/>
                    <a:pt x="15" y="1"/>
                    <a:pt x="12" y="4"/>
                  </a:cubicBezTo>
                  <a:cubicBezTo>
                    <a:pt x="0" y="13"/>
                    <a:pt x="11" y="30"/>
                    <a:pt x="23" y="30"/>
                  </a:cubicBezTo>
                  <a:cubicBezTo>
                    <a:pt x="27" y="30"/>
                    <a:pt x="30" y="29"/>
                    <a:pt x="33" y="26"/>
                  </a:cubicBezTo>
                  <a:cubicBezTo>
                    <a:pt x="45" y="17"/>
                    <a:pt x="34" y="0"/>
                    <a:pt x="2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9"/>
            <p:cNvSpPr/>
            <p:nvPr/>
          </p:nvSpPr>
          <p:spPr>
            <a:xfrm>
              <a:off x="3627900" y="2770913"/>
              <a:ext cx="71100" cy="46925"/>
            </a:xfrm>
            <a:custGeom>
              <a:rect b="b" l="l" r="r" t="t"/>
              <a:pathLst>
                <a:path extrusionOk="0" h="1877" w="2844">
                  <a:moveTo>
                    <a:pt x="2744" y="0"/>
                  </a:moveTo>
                  <a:cubicBezTo>
                    <a:pt x="2733" y="0"/>
                    <a:pt x="2722" y="3"/>
                    <a:pt x="2711" y="10"/>
                  </a:cubicBezTo>
                  <a:cubicBezTo>
                    <a:pt x="1851" y="574"/>
                    <a:pt x="1037" y="1184"/>
                    <a:pt x="119" y="1660"/>
                  </a:cubicBezTo>
                  <a:cubicBezTo>
                    <a:pt x="0" y="1719"/>
                    <a:pt x="65" y="1877"/>
                    <a:pt x="176" y="1877"/>
                  </a:cubicBezTo>
                  <a:cubicBezTo>
                    <a:pt x="192" y="1877"/>
                    <a:pt x="208" y="1873"/>
                    <a:pt x="226" y="1866"/>
                  </a:cubicBezTo>
                  <a:cubicBezTo>
                    <a:pt x="1198" y="1463"/>
                    <a:pt x="2126" y="927"/>
                    <a:pt x="2805" y="113"/>
                  </a:cubicBezTo>
                  <a:cubicBezTo>
                    <a:pt x="2843" y="69"/>
                    <a:pt x="2796" y="0"/>
                    <a:pt x="274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9"/>
            <p:cNvSpPr/>
            <p:nvPr/>
          </p:nvSpPr>
          <p:spPr>
            <a:xfrm>
              <a:off x="3642475" y="2774713"/>
              <a:ext cx="76500" cy="51500"/>
            </a:xfrm>
            <a:custGeom>
              <a:rect b="b" l="l" r="r" t="t"/>
              <a:pathLst>
                <a:path extrusionOk="0" h="2060" w="3060">
                  <a:moveTo>
                    <a:pt x="2978" y="0"/>
                  </a:moveTo>
                  <a:cubicBezTo>
                    <a:pt x="2959" y="0"/>
                    <a:pt x="2940" y="9"/>
                    <a:pt x="2925" y="29"/>
                  </a:cubicBezTo>
                  <a:cubicBezTo>
                    <a:pt x="2204" y="968"/>
                    <a:pt x="1304" y="1629"/>
                    <a:pt x="125" y="1854"/>
                  </a:cubicBezTo>
                  <a:cubicBezTo>
                    <a:pt x="1" y="1877"/>
                    <a:pt x="35" y="2059"/>
                    <a:pt x="147" y="2059"/>
                  </a:cubicBezTo>
                  <a:cubicBezTo>
                    <a:pt x="154" y="2059"/>
                    <a:pt x="161" y="2059"/>
                    <a:pt x="168" y="2057"/>
                  </a:cubicBezTo>
                  <a:cubicBezTo>
                    <a:pt x="1365" y="1836"/>
                    <a:pt x="2439" y="1175"/>
                    <a:pt x="3033" y="100"/>
                  </a:cubicBezTo>
                  <a:cubicBezTo>
                    <a:pt x="3060" y="48"/>
                    <a:pt x="3021" y="0"/>
                    <a:pt x="297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
            <p:cNvSpPr/>
            <p:nvPr/>
          </p:nvSpPr>
          <p:spPr>
            <a:xfrm>
              <a:off x="3665250" y="2771463"/>
              <a:ext cx="82325" cy="75425"/>
            </a:xfrm>
            <a:custGeom>
              <a:rect b="b" l="l" r="r" t="t"/>
              <a:pathLst>
                <a:path extrusionOk="0" h="3017" w="3293">
                  <a:moveTo>
                    <a:pt x="3166" y="1"/>
                  </a:moveTo>
                  <a:cubicBezTo>
                    <a:pt x="3137" y="1"/>
                    <a:pt x="3109" y="14"/>
                    <a:pt x="3089" y="44"/>
                  </a:cubicBezTo>
                  <a:cubicBezTo>
                    <a:pt x="2332" y="1287"/>
                    <a:pt x="1468" y="2305"/>
                    <a:pt x="78" y="2863"/>
                  </a:cubicBezTo>
                  <a:cubicBezTo>
                    <a:pt x="1" y="2891"/>
                    <a:pt x="35" y="3017"/>
                    <a:pt x="108" y="3017"/>
                  </a:cubicBezTo>
                  <a:cubicBezTo>
                    <a:pt x="116" y="3017"/>
                    <a:pt x="124" y="3016"/>
                    <a:pt x="132" y="3013"/>
                  </a:cubicBezTo>
                  <a:cubicBezTo>
                    <a:pt x="1525" y="2551"/>
                    <a:pt x="2807" y="1580"/>
                    <a:pt x="3268" y="134"/>
                  </a:cubicBezTo>
                  <a:cubicBezTo>
                    <a:pt x="3292" y="60"/>
                    <a:pt x="3229" y="1"/>
                    <a:pt x="316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
            <p:cNvSpPr/>
            <p:nvPr/>
          </p:nvSpPr>
          <p:spPr>
            <a:xfrm>
              <a:off x="3715325" y="2780288"/>
              <a:ext cx="52925" cy="62625"/>
            </a:xfrm>
            <a:custGeom>
              <a:rect b="b" l="l" r="r" t="t"/>
              <a:pathLst>
                <a:path extrusionOk="0" h="2505" w="2117">
                  <a:moveTo>
                    <a:pt x="2005" y="1"/>
                  </a:moveTo>
                  <a:cubicBezTo>
                    <a:pt x="1979" y="1"/>
                    <a:pt x="1952" y="13"/>
                    <a:pt x="1932" y="42"/>
                  </a:cubicBezTo>
                  <a:cubicBezTo>
                    <a:pt x="1368" y="878"/>
                    <a:pt x="907" y="1730"/>
                    <a:pt x="76" y="2352"/>
                  </a:cubicBezTo>
                  <a:cubicBezTo>
                    <a:pt x="1" y="2407"/>
                    <a:pt x="64" y="2505"/>
                    <a:pt x="138" y="2505"/>
                  </a:cubicBezTo>
                  <a:cubicBezTo>
                    <a:pt x="157" y="2505"/>
                    <a:pt x="176" y="2499"/>
                    <a:pt x="193" y="2485"/>
                  </a:cubicBezTo>
                  <a:cubicBezTo>
                    <a:pt x="986" y="1863"/>
                    <a:pt x="1807" y="1127"/>
                    <a:pt x="2097" y="123"/>
                  </a:cubicBezTo>
                  <a:cubicBezTo>
                    <a:pt x="2116" y="56"/>
                    <a:pt x="2061" y="1"/>
                    <a:pt x="200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
            <p:cNvSpPr/>
            <p:nvPr/>
          </p:nvSpPr>
          <p:spPr>
            <a:xfrm>
              <a:off x="3562975" y="2532338"/>
              <a:ext cx="94850" cy="16775"/>
            </a:xfrm>
            <a:custGeom>
              <a:rect b="b" l="l" r="r" t="t"/>
              <a:pathLst>
                <a:path extrusionOk="0" h="671" w="3794">
                  <a:moveTo>
                    <a:pt x="2271" y="1"/>
                  </a:moveTo>
                  <a:cubicBezTo>
                    <a:pt x="1516" y="1"/>
                    <a:pt x="741" y="203"/>
                    <a:pt x="101" y="492"/>
                  </a:cubicBezTo>
                  <a:cubicBezTo>
                    <a:pt x="0" y="536"/>
                    <a:pt x="59" y="671"/>
                    <a:pt x="154" y="671"/>
                  </a:cubicBezTo>
                  <a:cubicBezTo>
                    <a:pt x="166" y="671"/>
                    <a:pt x="178" y="669"/>
                    <a:pt x="191" y="664"/>
                  </a:cubicBezTo>
                  <a:cubicBezTo>
                    <a:pt x="787" y="431"/>
                    <a:pt x="1416" y="310"/>
                    <a:pt x="2056" y="299"/>
                  </a:cubicBezTo>
                  <a:cubicBezTo>
                    <a:pt x="2071" y="299"/>
                    <a:pt x="2086" y="299"/>
                    <a:pt x="2101" y="299"/>
                  </a:cubicBezTo>
                  <a:cubicBezTo>
                    <a:pt x="2637" y="299"/>
                    <a:pt x="3138" y="430"/>
                    <a:pt x="3666" y="503"/>
                  </a:cubicBezTo>
                  <a:cubicBezTo>
                    <a:pt x="3672" y="504"/>
                    <a:pt x="3678" y="504"/>
                    <a:pt x="3684" y="504"/>
                  </a:cubicBezTo>
                  <a:cubicBezTo>
                    <a:pt x="3792" y="504"/>
                    <a:pt x="3794" y="347"/>
                    <a:pt x="3706" y="303"/>
                  </a:cubicBezTo>
                  <a:cubicBezTo>
                    <a:pt x="3267" y="90"/>
                    <a:pt x="2773" y="1"/>
                    <a:pt x="227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
            <p:cNvSpPr/>
            <p:nvPr/>
          </p:nvSpPr>
          <p:spPr>
            <a:xfrm>
              <a:off x="3581525" y="2511138"/>
              <a:ext cx="90650" cy="19875"/>
            </a:xfrm>
            <a:custGeom>
              <a:rect b="b" l="l" r="r" t="t"/>
              <a:pathLst>
                <a:path extrusionOk="0" h="795" w="3626">
                  <a:moveTo>
                    <a:pt x="1712" y="1"/>
                  </a:moveTo>
                  <a:cubicBezTo>
                    <a:pt x="1142" y="1"/>
                    <a:pt x="568" y="115"/>
                    <a:pt x="106" y="290"/>
                  </a:cubicBezTo>
                  <a:cubicBezTo>
                    <a:pt x="1" y="330"/>
                    <a:pt x="50" y="501"/>
                    <a:pt x="155" y="501"/>
                  </a:cubicBezTo>
                  <a:cubicBezTo>
                    <a:pt x="163" y="501"/>
                    <a:pt x="172" y="499"/>
                    <a:pt x="181" y="497"/>
                  </a:cubicBezTo>
                  <a:cubicBezTo>
                    <a:pt x="587" y="387"/>
                    <a:pt x="1007" y="329"/>
                    <a:pt x="1427" y="329"/>
                  </a:cubicBezTo>
                  <a:cubicBezTo>
                    <a:pt x="1562" y="329"/>
                    <a:pt x="1697" y="335"/>
                    <a:pt x="1831" y="347"/>
                  </a:cubicBezTo>
                  <a:cubicBezTo>
                    <a:pt x="2402" y="398"/>
                    <a:pt x="2878" y="640"/>
                    <a:pt x="3420" y="790"/>
                  </a:cubicBezTo>
                  <a:cubicBezTo>
                    <a:pt x="3434" y="793"/>
                    <a:pt x="3446" y="795"/>
                    <a:pt x="3458" y="795"/>
                  </a:cubicBezTo>
                  <a:cubicBezTo>
                    <a:pt x="3575" y="795"/>
                    <a:pt x="3625" y="646"/>
                    <a:pt x="3531" y="566"/>
                  </a:cubicBezTo>
                  <a:cubicBezTo>
                    <a:pt x="3054" y="160"/>
                    <a:pt x="2385" y="1"/>
                    <a:pt x="17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9"/>
            <p:cNvSpPr/>
            <p:nvPr/>
          </p:nvSpPr>
          <p:spPr>
            <a:xfrm>
              <a:off x="3634700" y="2499513"/>
              <a:ext cx="34950" cy="13025"/>
            </a:xfrm>
            <a:custGeom>
              <a:rect b="b" l="l" r="r" t="t"/>
              <a:pathLst>
                <a:path extrusionOk="0" h="521" w="1398">
                  <a:moveTo>
                    <a:pt x="271" y="1"/>
                  </a:moveTo>
                  <a:cubicBezTo>
                    <a:pt x="87" y="1"/>
                    <a:pt x="1" y="287"/>
                    <a:pt x="204" y="334"/>
                  </a:cubicBezTo>
                  <a:cubicBezTo>
                    <a:pt x="496" y="399"/>
                    <a:pt x="825" y="521"/>
                    <a:pt x="1136" y="521"/>
                  </a:cubicBezTo>
                  <a:cubicBezTo>
                    <a:pt x="1183" y="521"/>
                    <a:pt x="1229" y="518"/>
                    <a:pt x="1275" y="512"/>
                  </a:cubicBezTo>
                  <a:cubicBezTo>
                    <a:pt x="1383" y="498"/>
                    <a:pt x="1397" y="345"/>
                    <a:pt x="1315" y="291"/>
                  </a:cubicBezTo>
                  <a:cubicBezTo>
                    <a:pt x="1033" y="105"/>
                    <a:pt x="636" y="77"/>
                    <a:pt x="311" y="5"/>
                  </a:cubicBezTo>
                  <a:cubicBezTo>
                    <a:pt x="297" y="2"/>
                    <a:pt x="284" y="1"/>
                    <a:pt x="27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9"/>
            <p:cNvSpPr/>
            <p:nvPr/>
          </p:nvSpPr>
          <p:spPr>
            <a:xfrm>
              <a:off x="3454875" y="2664138"/>
              <a:ext cx="64475" cy="104325"/>
            </a:xfrm>
            <a:custGeom>
              <a:rect b="b" l="l" r="r" t="t"/>
              <a:pathLst>
                <a:path extrusionOk="0" h="4173" w="2579">
                  <a:moveTo>
                    <a:pt x="199" y="0"/>
                  </a:moveTo>
                  <a:cubicBezTo>
                    <a:pt x="101" y="0"/>
                    <a:pt x="0" y="76"/>
                    <a:pt x="29" y="198"/>
                  </a:cubicBezTo>
                  <a:cubicBezTo>
                    <a:pt x="383" y="1713"/>
                    <a:pt x="1151" y="3256"/>
                    <a:pt x="2454" y="4163"/>
                  </a:cubicBezTo>
                  <a:cubicBezTo>
                    <a:pt x="2465" y="4170"/>
                    <a:pt x="2477" y="4173"/>
                    <a:pt x="2488" y="4173"/>
                  </a:cubicBezTo>
                  <a:cubicBezTo>
                    <a:pt x="2537" y="4173"/>
                    <a:pt x="2578" y="4109"/>
                    <a:pt x="2540" y="4062"/>
                  </a:cubicBezTo>
                  <a:cubicBezTo>
                    <a:pt x="1516" y="2849"/>
                    <a:pt x="705" y="1710"/>
                    <a:pt x="358" y="127"/>
                  </a:cubicBezTo>
                  <a:cubicBezTo>
                    <a:pt x="339" y="39"/>
                    <a:pt x="269" y="0"/>
                    <a:pt x="19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
            <p:cNvSpPr/>
            <p:nvPr/>
          </p:nvSpPr>
          <p:spPr>
            <a:xfrm>
              <a:off x="3473625" y="2682538"/>
              <a:ext cx="50575" cy="65125"/>
            </a:xfrm>
            <a:custGeom>
              <a:rect b="b" l="l" r="r" t="t"/>
              <a:pathLst>
                <a:path extrusionOk="0" h="2605" w="2023">
                  <a:moveTo>
                    <a:pt x="110" y="1"/>
                  </a:moveTo>
                  <a:cubicBezTo>
                    <a:pt x="55" y="1"/>
                    <a:pt x="0" y="58"/>
                    <a:pt x="37" y="112"/>
                  </a:cubicBezTo>
                  <a:cubicBezTo>
                    <a:pt x="598" y="966"/>
                    <a:pt x="1183" y="1841"/>
                    <a:pt x="1883" y="2584"/>
                  </a:cubicBezTo>
                  <a:cubicBezTo>
                    <a:pt x="1896" y="2598"/>
                    <a:pt x="1913" y="2604"/>
                    <a:pt x="1930" y="2604"/>
                  </a:cubicBezTo>
                  <a:cubicBezTo>
                    <a:pt x="1976" y="2604"/>
                    <a:pt x="2023" y="2557"/>
                    <a:pt x="1994" y="2505"/>
                  </a:cubicBezTo>
                  <a:cubicBezTo>
                    <a:pt x="1483" y="1620"/>
                    <a:pt x="815" y="809"/>
                    <a:pt x="166" y="26"/>
                  </a:cubicBezTo>
                  <a:cubicBezTo>
                    <a:pt x="150" y="8"/>
                    <a:pt x="130" y="1"/>
                    <a:pt x="11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
            <p:cNvSpPr/>
            <p:nvPr/>
          </p:nvSpPr>
          <p:spPr>
            <a:xfrm>
              <a:off x="3501825" y="2698088"/>
              <a:ext cx="30975" cy="43850"/>
            </a:xfrm>
            <a:custGeom>
              <a:rect b="b" l="l" r="r" t="t"/>
              <a:pathLst>
                <a:path extrusionOk="0" h="1754" w="1239">
                  <a:moveTo>
                    <a:pt x="203" y="1"/>
                  </a:moveTo>
                  <a:cubicBezTo>
                    <a:pt x="104" y="1"/>
                    <a:pt x="1" y="104"/>
                    <a:pt x="52" y="226"/>
                  </a:cubicBezTo>
                  <a:cubicBezTo>
                    <a:pt x="280" y="762"/>
                    <a:pt x="584" y="1329"/>
                    <a:pt x="1023" y="1726"/>
                  </a:cubicBezTo>
                  <a:cubicBezTo>
                    <a:pt x="1044" y="1745"/>
                    <a:pt x="1071" y="1753"/>
                    <a:pt x="1097" y="1753"/>
                  </a:cubicBezTo>
                  <a:cubicBezTo>
                    <a:pt x="1170" y="1753"/>
                    <a:pt x="1239" y="1689"/>
                    <a:pt x="1194" y="1608"/>
                  </a:cubicBezTo>
                  <a:cubicBezTo>
                    <a:pt x="916" y="1094"/>
                    <a:pt x="580" y="615"/>
                    <a:pt x="327" y="83"/>
                  </a:cubicBezTo>
                  <a:cubicBezTo>
                    <a:pt x="299" y="25"/>
                    <a:pt x="251" y="1"/>
                    <a:pt x="20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
            <p:cNvSpPr/>
            <p:nvPr/>
          </p:nvSpPr>
          <p:spPr>
            <a:xfrm>
              <a:off x="3451150" y="2715913"/>
              <a:ext cx="63550" cy="80275"/>
            </a:xfrm>
            <a:custGeom>
              <a:rect b="b" l="l" r="r" t="t"/>
              <a:pathLst>
                <a:path extrusionOk="0" h="3211" w="2542">
                  <a:moveTo>
                    <a:pt x="107" y="1"/>
                  </a:moveTo>
                  <a:cubicBezTo>
                    <a:pt x="54" y="1"/>
                    <a:pt x="0" y="53"/>
                    <a:pt x="32" y="113"/>
                  </a:cubicBezTo>
                  <a:cubicBezTo>
                    <a:pt x="639" y="1277"/>
                    <a:pt x="1403" y="2363"/>
                    <a:pt x="2425" y="3199"/>
                  </a:cubicBezTo>
                  <a:cubicBezTo>
                    <a:pt x="2435" y="3207"/>
                    <a:pt x="2446" y="3211"/>
                    <a:pt x="2456" y="3211"/>
                  </a:cubicBezTo>
                  <a:cubicBezTo>
                    <a:pt x="2502" y="3211"/>
                    <a:pt x="2541" y="3146"/>
                    <a:pt x="2504" y="3106"/>
                  </a:cubicBezTo>
                  <a:cubicBezTo>
                    <a:pt x="1607" y="2159"/>
                    <a:pt x="796" y="1195"/>
                    <a:pt x="172" y="41"/>
                  </a:cubicBezTo>
                  <a:cubicBezTo>
                    <a:pt x="157" y="13"/>
                    <a:pt x="132" y="1"/>
                    <a:pt x="10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9"/>
            <p:cNvSpPr/>
            <p:nvPr/>
          </p:nvSpPr>
          <p:spPr>
            <a:xfrm>
              <a:off x="3474475" y="2894838"/>
              <a:ext cx="106625" cy="50800"/>
            </a:xfrm>
            <a:custGeom>
              <a:rect b="b" l="l" r="r" t="t"/>
              <a:pathLst>
                <a:path extrusionOk="0" h="2032" w="4265">
                  <a:moveTo>
                    <a:pt x="93" y="0"/>
                  </a:moveTo>
                  <a:cubicBezTo>
                    <a:pt x="37" y="0"/>
                    <a:pt x="0" y="83"/>
                    <a:pt x="56" y="127"/>
                  </a:cubicBezTo>
                  <a:cubicBezTo>
                    <a:pt x="1267" y="1113"/>
                    <a:pt x="2688" y="1717"/>
                    <a:pt x="4213" y="2031"/>
                  </a:cubicBezTo>
                  <a:cubicBezTo>
                    <a:pt x="4215" y="2031"/>
                    <a:pt x="4218" y="2031"/>
                    <a:pt x="4220" y="2031"/>
                  </a:cubicBezTo>
                  <a:cubicBezTo>
                    <a:pt x="4248" y="2031"/>
                    <a:pt x="4265" y="1987"/>
                    <a:pt x="4231" y="1977"/>
                  </a:cubicBezTo>
                  <a:cubicBezTo>
                    <a:pt x="2749" y="1549"/>
                    <a:pt x="1413" y="863"/>
                    <a:pt x="132" y="13"/>
                  </a:cubicBezTo>
                  <a:cubicBezTo>
                    <a:pt x="118" y="4"/>
                    <a:pt x="105" y="0"/>
                    <a:pt x="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
            <p:cNvSpPr/>
            <p:nvPr/>
          </p:nvSpPr>
          <p:spPr>
            <a:xfrm>
              <a:off x="3536325" y="2915238"/>
              <a:ext cx="52775" cy="16000"/>
            </a:xfrm>
            <a:custGeom>
              <a:rect b="b" l="l" r="r" t="t"/>
              <a:pathLst>
                <a:path extrusionOk="0" h="640" w="2111">
                  <a:moveTo>
                    <a:pt x="172" y="1"/>
                  </a:moveTo>
                  <a:cubicBezTo>
                    <a:pt x="10" y="1"/>
                    <a:pt x="0" y="232"/>
                    <a:pt x="157" y="250"/>
                  </a:cubicBezTo>
                  <a:cubicBezTo>
                    <a:pt x="511" y="297"/>
                    <a:pt x="864" y="365"/>
                    <a:pt x="1207" y="458"/>
                  </a:cubicBezTo>
                  <a:cubicBezTo>
                    <a:pt x="1437" y="518"/>
                    <a:pt x="1685" y="639"/>
                    <a:pt x="1929" y="639"/>
                  </a:cubicBezTo>
                  <a:cubicBezTo>
                    <a:pt x="1961" y="639"/>
                    <a:pt x="1993" y="637"/>
                    <a:pt x="2025" y="633"/>
                  </a:cubicBezTo>
                  <a:cubicBezTo>
                    <a:pt x="2097" y="626"/>
                    <a:pt x="2110" y="540"/>
                    <a:pt x="2072" y="494"/>
                  </a:cubicBezTo>
                  <a:cubicBezTo>
                    <a:pt x="1882" y="250"/>
                    <a:pt x="1493" y="186"/>
                    <a:pt x="1207" y="118"/>
                  </a:cubicBezTo>
                  <a:cubicBezTo>
                    <a:pt x="864" y="39"/>
                    <a:pt x="525" y="4"/>
                    <a:pt x="1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9"/>
            <p:cNvSpPr/>
            <p:nvPr/>
          </p:nvSpPr>
          <p:spPr>
            <a:xfrm>
              <a:off x="3614850" y="2953163"/>
              <a:ext cx="108700" cy="27550"/>
            </a:xfrm>
            <a:custGeom>
              <a:rect b="b" l="l" r="r" t="t"/>
              <a:pathLst>
                <a:path extrusionOk="0" h="1102" w="4348">
                  <a:moveTo>
                    <a:pt x="121" y="1"/>
                  </a:moveTo>
                  <a:cubicBezTo>
                    <a:pt x="51" y="1"/>
                    <a:pt x="1" y="99"/>
                    <a:pt x="73" y="144"/>
                  </a:cubicBezTo>
                  <a:cubicBezTo>
                    <a:pt x="1032" y="727"/>
                    <a:pt x="2148" y="1102"/>
                    <a:pt x="3271" y="1102"/>
                  </a:cubicBezTo>
                  <a:cubicBezTo>
                    <a:pt x="3615" y="1102"/>
                    <a:pt x="3960" y="1066"/>
                    <a:pt x="4301" y="991"/>
                  </a:cubicBezTo>
                  <a:cubicBezTo>
                    <a:pt x="4347" y="980"/>
                    <a:pt x="4348" y="901"/>
                    <a:pt x="4294" y="901"/>
                  </a:cubicBezTo>
                  <a:cubicBezTo>
                    <a:pt x="4293" y="901"/>
                    <a:pt x="4292" y="901"/>
                    <a:pt x="4291" y="901"/>
                  </a:cubicBezTo>
                  <a:cubicBezTo>
                    <a:pt x="4139" y="907"/>
                    <a:pt x="3987" y="910"/>
                    <a:pt x="3837" y="910"/>
                  </a:cubicBezTo>
                  <a:cubicBezTo>
                    <a:pt x="2538" y="910"/>
                    <a:pt x="1315" y="687"/>
                    <a:pt x="162" y="12"/>
                  </a:cubicBezTo>
                  <a:cubicBezTo>
                    <a:pt x="148" y="4"/>
                    <a:pt x="134" y="1"/>
                    <a:pt x="1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9"/>
            <p:cNvSpPr/>
            <p:nvPr/>
          </p:nvSpPr>
          <p:spPr>
            <a:xfrm>
              <a:off x="3655000" y="2954138"/>
              <a:ext cx="77850" cy="10350"/>
            </a:xfrm>
            <a:custGeom>
              <a:rect b="b" l="l" r="r" t="t"/>
              <a:pathLst>
                <a:path extrusionOk="0" h="414" w="3114">
                  <a:moveTo>
                    <a:pt x="129" y="0"/>
                  </a:moveTo>
                  <a:cubicBezTo>
                    <a:pt x="3" y="0"/>
                    <a:pt x="1" y="203"/>
                    <a:pt x="135" y="223"/>
                  </a:cubicBezTo>
                  <a:cubicBezTo>
                    <a:pt x="749" y="309"/>
                    <a:pt x="1423" y="414"/>
                    <a:pt x="2077" y="414"/>
                  </a:cubicBezTo>
                  <a:cubicBezTo>
                    <a:pt x="2405" y="414"/>
                    <a:pt x="2727" y="387"/>
                    <a:pt x="3035" y="319"/>
                  </a:cubicBezTo>
                  <a:cubicBezTo>
                    <a:pt x="3114" y="301"/>
                    <a:pt x="3096" y="198"/>
                    <a:pt x="3024" y="187"/>
                  </a:cubicBezTo>
                  <a:cubicBezTo>
                    <a:pt x="2545" y="116"/>
                    <a:pt x="2064" y="148"/>
                    <a:pt x="1581" y="127"/>
                  </a:cubicBezTo>
                  <a:cubicBezTo>
                    <a:pt x="1103" y="105"/>
                    <a:pt x="625" y="62"/>
                    <a:pt x="145" y="1"/>
                  </a:cubicBezTo>
                  <a:cubicBezTo>
                    <a:pt x="140" y="1"/>
                    <a:pt x="134" y="0"/>
                    <a:pt x="1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
            <p:cNvSpPr/>
            <p:nvPr/>
          </p:nvSpPr>
          <p:spPr>
            <a:xfrm>
              <a:off x="3745775" y="2841763"/>
              <a:ext cx="85050" cy="78075"/>
            </a:xfrm>
            <a:custGeom>
              <a:rect b="b" l="l" r="r" t="t"/>
              <a:pathLst>
                <a:path extrusionOk="0" h="3123" w="3402">
                  <a:moveTo>
                    <a:pt x="3326" y="0"/>
                  </a:moveTo>
                  <a:cubicBezTo>
                    <a:pt x="3307" y="0"/>
                    <a:pt x="3288" y="8"/>
                    <a:pt x="3275" y="26"/>
                  </a:cubicBezTo>
                  <a:cubicBezTo>
                    <a:pt x="2357" y="1247"/>
                    <a:pt x="1443" y="2264"/>
                    <a:pt x="71" y="2986"/>
                  </a:cubicBezTo>
                  <a:cubicBezTo>
                    <a:pt x="0" y="3023"/>
                    <a:pt x="39" y="3122"/>
                    <a:pt x="104" y="3122"/>
                  </a:cubicBezTo>
                  <a:cubicBezTo>
                    <a:pt x="114" y="3122"/>
                    <a:pt x="125" y="3120"/>
                    <a:pt x="136" y="3115"/>
                  </a:cubicBezTo>
                  <a:cubicBezTo>
                    <a:pt x="1504" y="2475"/>
                    <a:pt x="2750" y="1475"/>
                    <a:pt x="3382" y="75"/>
                  </a:cubicBezTo>
                  <a:cubicBezTo>
                    <a:pt x="3401" y="32"/>
                    <a:pt x="3364" y="0"/>
                    <a:pt x="33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
            <p:cNvSpPr/>
            <p:nvPr/>
          </p:nvSpPr>
          <p:spPr>
            <a:xfrm>
              <a:off x="3767125" y="2791788"/>
              <a:ext cx="66950" cy="87375"/>
            </a:xfrm>
            <a:custGeom>
              <a:rect b="b" l="l" r="r" t="t"/>
              <a:pathLst>
                <a:path extrusionOk="0" h="3495" w="2678">
                  <a:moveTo>
                    <a:pt x="2536" y="0"/>
                  </a:moveTo>
                  <a:cubicBezTo>
                    <a:pt x="2501" y="0"/>
                    <a:pt x="2467" y="16"/>
                    <a:pt x="2443" y="53"/>
                  </a:cubicBezTo>
                  <a:cubicBezTo>
                    <a:pt x="2089" y="585"/>
                    <a:pt x="1843" y="1174"/>
                    <a:pt x="1482" y="1703"/>
                  </a:cubicBezTo>
                  <a:cubicBezTo>
                    <a:pt x="1071" y="2303"/>
                    <a:pt x="592" y="2839"/>
                    <a:pt x="68" y="3335"/>
                  </a:cubicBezTo>
                  <a:cubicBezTo>
                    <a:pt x="0" y="3400"/>
                    <a:pt x="58" y="3495"/>
                    <a:pt x="131" y="3495"/>
                  </a:cubicBezTo>
                  <a:cubicBezTo>
                    <a:pt x="151" y="3495"/>
                    <a:pt x="173" y="3488"/>
                    <a:pt x="193" y="3471"/>
                  </a:cubicBezTo>
                  <a:cubicBezTo>
                    <a:pt x="1185" y="2610"/>
                    <a:pt x="2289" y="1450"/>
                    <a:pt x="2654" y="153"/>
                  </a:cubicBezTo>
                  <a:cubicBezTo>
                    <a:pt x="2677" y="68"/>
                    <a:pt x="2607" y="0"/>
                    <a:pt x="25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
            <p:cNvSpPr/>
            <p:nvPr/>
          </p:nvSpPr>
          <p:spPr>
            <a:xfrm>
              <a:off x="3777900" y="2769288"/>
              <a:ext cx="41525" cy="53425"/>
            </a:xfrm>
            <a:custGeom>
              <a:rect b="b" l="l" r="r" t="t"/>
              <a:pathLst>
                <a:path extrusionOk="0" h="2137" w="1661">
                  <a:moveTo>
                    <a:pt x="1543" y="0"/>
                  </a:moveTo>
                  <a:cubicBezTo>
                    <a:pt x="1515" y="0"/>
                    <a:pt x="1488" y="14"/>
                    <a:pt x="1468" y="46"/>
                  </a:cubicBezTo>
                  <a:cubicBezTo>
                    <a:pt x="1061" y="739"/>
                    <a:pt x="683" y="1403"/>
                    <a:pt x="80" y="1956"/>
                  </a:cubicBezTo>
                  <a:cubicBezTo>
                    <a:pt x="0" y="2027"/>
                    <a:pt x="69" y="2136"/>
                    <a:pt x="150" y="2136"/>
                  </a:cubicBezTo>
                  <a:cubicBezTo>
                    <a:pt x="172" y="2136"/>
                    <a:pt x="194" y="2128"/>
                    <a:pt x="215" y="2110"/>
                  </a:cubicBezTo>
                  <a:cubicBezTo>
                    <a:pt x="851" y="1582"/>
                    <a:pt x="1419" y="935"/>
                    <a:pt x="1644" y="128"/>
                  </a:cubicBezTo>
                  <a:cubicBezTo>
                    <a:pt x="1661" y="60"/>
                    <a:pt x="1602" y="0"/>
                    <a:pt x="15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
            <p:cNvSpPr/>
            <p:nvPr/>
          </p:nvSpPr>
          <p:spPr>
            <a:xfrm>
              <a:off x="3745575" y="2633888"/>
              <a:ext cx="23425" cy="63200"/>
            </a:xfrm>
            <a:custGeom>
              <a:rect b="b" l="l" r="r" t="t"/>
              <a:pathLst>
                <a:path extrusionOk="0" h="2528" w="937">
                  <a:moveTo>
                    <a:pt x="259" y="1"/>
                  </a:moveTo>
                  <a:cubicBezTo>
                    <a:pt x="195" y="1"/>
                    <a:pt x="130" y="50"/>
                    <a:pt x="155" y="123"/>
                  </a:cubicBezTo>
                  <a:cubicBezTo>
                    <a:pt x="283" y="487"/>
                    <a:pt x="422" y="815"/>
                    <a:pt x="415" y="1212"/>
                  </a:cubicBezTo>
                  <a:cubicBezTo>
                    <a:pt x="404" y="1623"/>
                    <a:pt x="294" y="2002"/>
                    <a:pt x="61" y="2341"/>
                  </a:cubicBezTo>
                  <a:cubicBezTo>
                    <a:pt x="0" y="2435"/>
                    <a:pt x="83" y="2527"/>
                    <a:pt x="169" y="2527"/>
                  </a:cubicBezTo>
                  <a:cubicBezTo>
                    <a:pt x="204" y="2527"/>
                    <a:pt x="239" y="2512"/>
                    <a:pt x="265" y="2476"/>
                  </a:cubicBezTo>
                  <a:cubicBezTo>
                    <a:pt x="758" y="1819"/>
                    <a:pt x="937" y="691"/>
                    <a:pt x="333" y="30"/>
                  </a:cubicBezTo>
                  <a:cubicBezTo>
                    <a:pt x="314" y="10"/>
                    <a:pt x="287" y="1"/>
                    <a:pt x="25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
            <p:cNvSpPr/>
            <p:nvPr/>
          </p:nvSpPr>
          <p:spPr>
            <a:xfrm>
              <a:off x="3754875" y="2582113"/>
              <a:ext cx="31550" cy="94975"/>
            </a:xfrm>
            <a:custGeom>
              <a:rect b="b" l="l" r="r" t="t"/>
              <a:pathLst>
                <a:path extrusionOk="0" h="3799" w="1262">
                  <a:moveTo>
                    <a:pt x="116" y="0"/>
                  </a:moveTo>
                  <a:cubicBezTo>
                    <a:pt x="58" y="0"/>
                    <a:pt x="0" y="41"/>
                    <a:pt x="25" y="108"/>
                  </a:cubicBezTo>
                  <a:cubicBezTo>
                    <a:pt x="461" y="1319"/>
                    <a:pt x="861" y="2337"/>
                    <a:pt x="715" y="3658"/>
                  </a:cubicBezTo>
                  <a:cubicBezTo>
                    <a:pt x="707" y="3745"/>
                    <a:pt x="785" y="3799"/>
                    <a:pt x="860" y="3799"/>
                  </a:cubicBezTo>
                  <a:cubicBezTo>
                    <a:pt x="913" y="3799"/>
                    <a:pt x="964" y="3771"/>
                    <a:pt x="979" y="3708"/>
                  </a:cubicBezTo>
                  <a:cubicBezTo>
                    <a:pt x="1261" y="2505"/>
                    <a:pt x="1129" y="930"/>
                    <a:pt x="187" y="26"/>
                  </a:cubicBezTo>
                  <a:cubicBezTo>
                    <a:pt x="168" y="8"/>
                    <a:pt x="142" y="0"/>
                    <a:pt x="11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
            <p:cNvSpPr/>
            <p:nvPr/>
          </p:nvSpPr>
          <p:spPr>
            <a:xfrm>
              <a:off x="3766300" y="2576113"/>
              <a:ext cx="57625" cy="90350"/>
            </a:xfrm>
            <a:custGeom>
              <a:rect b="b" l="l" r="r" t="t"/>
              <a:pathLst>
                <a:path extrusionOk="0" h="3614" w="2305">
                  <a:moveTo>
                    <a:pt x="197" y="0"/>
                  </a:moveTo>
                  <a:cubicBezTo>
                    <a:pt x="97" y="0"/>
                    <a:pt x="0" y="86"/>
                    <a:pt x="68" y="198"/>
                  </a:cubicBezTo>
                  <a:cubicBezTo>
                    <a:pt x="611" y="1077"/>
                    <a:pt x="1811" y="2402"/>
                    <a:pt x="1225" y="3523"/>
                  </a:cubicBezTo>
                  <a:cubicBezTo>
                    <a:pt x="1204" y="3564"/>
                    <a:pt x="1236" y="3613"/>
                    <a:pt x="1275" y="3613"/>
                  </a:cubicBezTo>
                  <a:cubicBezTo>
                    <a:pt x="1287" y="3613"/>
                    <a:pt x="1299" y="3609"/>
                    <a:pt x="1311" y="3598"/>
                  </a:cubicBezTo>
                  <a:cubicBezTo>
                    <a:pt x="2304" y="2633"/>
                    <a:pt x="1101" y="731"/>
                    <a:pt x="300" y="37"/>
                  </a:cubicBezTo>
                  <a:cubicBezTo>
                    <a:pt x="271" y="12"/>
                    <a:pt x="234" y="0"/>
                    <a:pt x="1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9"/>
            <p:cNvSpPr/>
            <p:nvPr/>
          </p:nvSpPr>
          <p:spPr>
            <a:xfrm>
              <a:off x="3689425" y="2506513"/>
              <a:ext cx="55775" cy="37150"/>
            </a:xfrm>
            <a:custGeom>
              <a:rect b="b" l="l" r="r" t="t"/>
              <a:pathLst>
                <a:path extrusionOk="0" h="1486" w="2231">
                  <a:moveTo>
                    <a:pt x="149" y="1"/>
                  </a:moveTo>
                  <a:cubicBezTo>
                    <a:pt x="62" y="1"/>
                    <a:pt x="1" y="127"/>
                    <a:pt x="90" y="189"/>
                  </a:cubicBezTo>
                  <a:cubicBezTo>
                    <a:pt x="718" y="622"/>
                    <a:pt x="1340" y="1132"/>
                    <a:pt x="2022" y="1471"/>
                  </a:cubicBezTo>
                  <a:cubicBezTo>
                    <a:pt x="2042" y="1481"/>
                    <a:pt x="2062" y="1485"/>
                    <a:pt x="2080" y="1485"/>
                  </a:cubicBezTo>
                  <a:cubicBezTo>
                    <a:pt x="2174" y="1485"/>
                    <a:pt x="2230" y="1368"/>
                    <a:pt x="2140" y="1293"/>
                  </a:cubicBezTo>
                  <a:cubicBezTo>
                    <a:pt x="1565" y="793"/>
                    <a:pt x="847" y="425"/>
                    <a:pt x="204" y="18"/>
                  </a:cubicBezTo>
                  <a:cubicBezTo>
                    <a:pt x="185" y="6"/>
                    <a:pt x="167" y="1"/>
                    <a:pt x="14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
            <p:cNvSpPr/>
            <p:nvPr/>
          </p:nvSpPr>
          <p:spPr>
            <a:xfrm>
              <a:off x="2908300" y="2595663"/>
              <a:ext cx="4725" cy="6975"/>
            </a:xfrm>
            <a:custGeom>
              <a:rect b="b" l="l" r="r" t="t"/>
              <a:pathLst>
                <a:path extrusionOk="0" h="279" w="189">
                  <a:moveTo>
                    <a:pt x="91" y="1"/>
                  </a:moveTo>
                  <a:cubicBezTo>
                    <a:pt x="46" y="1"/>
                    <a:pt x="1" y="33"/>
                    <a:pt x="8" y="102"/>
                  </a:cubicBezTo>
                  <a:cubicBezTo>
                    <a:pt x="11" y="148"/>
                    <a:pt x="15" y="191"/>
                    <a:pt x="29" y="238"/>
                  </a:cubicBezTo>
                  <a:cubicBezTo>
                    <a:pt x="37" y="265"/>
                    <a:pt x="58" y="278"/>
                    <a:pt x="80" y="278"/>
                  </a:cubicBezTo>
                  <a:cubicBezTo>
                    <a:pt x="101" y="278"/>
                    <a:pt x="123" y="266"/>
                    <a:pt x="133" y="241"/>
                  </a:cubicBezTo>
                  <a:cubicBezTo>
                    <a:pt x="151" y="198"/>
                    <a:pt x="161" y="155"/>
                    <a:pt x="173" y="109"/>
                  </a:cubicBezTo>
                  <a:cubicBezTo>
                    <a:pt x="189" y="39"/>
                    <a:pt x="140" y="1"/>
                    <a:pt x="9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9"/>
            <p:cNvSpPr/>
            <p:nvPr/>
          </p:nvSpPr>
          <p:spPr>
            <a:xfrm>
              <a:off x="2891975" y="2520288"/>
              <a:ext cx="83350" cy="151800"/>
            </a:xfrm>
            <a:custGeom>
              <a:rect b="b" l="l" r="r" t="t"/>
              <a:pathLst>
                <a:path extrusionOk="0" h="6072" w="3334">
                  <a:moveTo>
                    <a:pt x="129" y="0"/>
                  </a:moveTo>
                  <a:cubicBezTo>
                    <a:pt x="65" y="0"/>
                    <a:pt x="0" y="50"/>
                    <a:pt x="15" y="135"/>
                  </a:cubicBezTo>
                  <a:cubicBezTo>
                    <a:pt x="429" y="2338"/>
                    <a:pt x="1536" y="4563"/>
                    <a:pt x="3232" y="6056"/>
                  </a:cubicBezTo>
                  <a:cubicBezTo>
                    <a:pt x="3244" y="6067"/>
                    <a:pt x="3256" y="6071"/>
                    <a:pt x="3268" y="6071"/>
                  </a:cubicBezTo>
                  <a:cubicBezTo>
                    <a:pt x="3304" y="6071"/>
                    <a:pt x="3333" y="6029"/>
                    <a:pt x="3303" y="5988"/>
                  </a:cubicBezTo>
                  <a:cubicBezTo>
                    <a:pt x="1907" y="4110"/>
                    <a:pt x="890" y="2346"/>
                    <a:pt x="239" y="85"/>
                  </a:cubicBezTo>
                  <a:cubicBezTo>
                    <a:pt x="223" y="26"/>
                    <a:pt x="176" y="0"/>
                    <a:pt x="1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9"/>
            <p:cNvSpPr/>
            <p:nvPr/>
          </p:nvSpPr>
          <p:spPr>
            <a:xfrm>
              <a:off x="2925300" y="2638513"/>
              <a:ext cx="57775" cy="62050"/>
            </a:xfrm>
            <a:custGeom>
              <a:rect b="b" l="l" r="r" t="t"/>
              <a:pathLst>
                <a:path extrusionOk="0" h="2482" w="2311">
                  <a:moveTo>
                    <a:pt x="92" y="0"/>
                  </a:moveTo>
                  <a:cubicBezTo>
                    <a:pt x="44" y="0"/>
                    <a:pt x="1" y="42"/>
                    <a:pt x="32" y="99"/>
                  </a:cubicBezTo>
                  <a:cubicBezTo>
                    <a:pt x="506" y="1013"/>
                    <a:pt x="1364" y="1835"/>
                    <a:pt x="2171" y="2466"/>
                  </a:cubicBezTo>
                  <a:cubicBezTo>
                    <a:pt x="2184" y="2477"/>
                    <a:pt x="2198" y="2481"/>
                    <a:pt x="2211" y="2481"/>
                  </a:cubicBezTo>
                  <a:cubicBezTo>
                    <a:pt x="2266" y="2481"/>
                    <a:pt x="2310" y="2404"/>
                    <a:pt x="2267" y="2352"/>
                  </a:cubicBezTo>
                  <a:cubicBezTo>
                    <a:pt x="1610" y="1566"/>
                    <a:pt x="924" y="691"/>
                    <a:pt x="146" y="20"/>
                  </a:cubicBezTo>
                  <a:cubicBezTo>
                    <a:pt x="130" y="6"/>
                    <a:pt x="111" y="0"/>
                    <a:pt x="9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
            <p:cNvSpPr/>
            <p:nvPr/>
          </p:nvSpPr>
          <p:spPr>
            <a:xfrm>
              <a:off x="3155925" y="2736638"/>
              <a:ext cx="119350" cy="41975"/>
            </a:xfrm>
            <a:custGeom>
              <a:rect b="b" l="l" r="r" t="t"/>
              <a:pathLst>
                <a:path extrusionOk="0" h="1679" w="4774">
                  <a:moveTo>
                    <a:pt x="4671" y="1"/>
                  </a:moveTo>
                  <a:cubicBezTo>
                    <a:pt x="4659" y="1"/>
                    <a:pt x="4647" y="5"/>
                    <a:pt x="4634" y="13"/>
                  </a:cubicBezTo>
                  <a:cubicBezTo>
                    <a:pt x="3256" y="951"/>
                    <a:pt x="1944" y="1572"/>
                    <a:pt x="264" y="1572"/>
                  </a:cubicBezTo>
                  <a:cubicBezTo>
                    <a:pt x="199" y="1572"/>
                    <a:pt x="133" y="1571"/>
                    <a:pt x="67" y="1569"/>
                  </a:cubicBezTo>
                  <a:cubicBezTo>
                    <a:pt x="66" y="1569"/>
                    <a:pt x="65" y="1569"/>
                    <a:pt x="64" y="1569"/>
                  </a:cubicBezTo>
                  <a:cubicBezTo>
                    <a:pt x="2" y="1569"/>
                    <a:pt x="0" y="1666"/>
                    <a:pt x="63" y="1670"/>
                  </a:cubicBezTo>
                  <a:cubicBezTo>
                    <a:pt x="186" y="1676"/>
                    <a:pt x="310" y="1679"/>
                    <a:pt x="434" y="1679"/>
                  </a:cubicBezTo>
                  <a:cubicBezTo>
                    <a:pt x="1970" y="1679"/>
                    <a:pt x="3600" y="1221"/>
                    <a:pt x="4720" y="141"/>
                  </a:cubicBezTo>
                  <a:cubicBezTo>
                    <a:pt x="4774" y="94"/>
                    <a:pt x="4731" y="1"/>
                    <a:pt x="467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
            <p:cNvSpPr/>
            <p:nvPr/>
          </p:nvSpPr>
          <p:spPr>
            <a:xfrm>
              <a:off x="3194200" y="2703913"/>
              <a:ext cx="108700" cy="60775"/>
            </a:xfrm>
            <a:custGeom>
              <a:rect b="b" l="l" r="r" t="t"/>
              <a:pathLst>
                <a:path extrusionOk="0" h="2431" w="4348">
                  <a:moveTo>
                    <a:pt x="4262" y="1"/>
                  </a:moveTo>
                  <a:cubicBezTo>
                    <a:pt x="4249" y="1"/>
                    <a:pt x="4236" y="5"/>
                    <a:pt x="4224" y="15"/>
                  </a:cubicBezTo>
                  <a:cubicBezTo>
                    <a:pt x="3011" y="1075"/>
                    <a:pt x="1743" y="1886"/>
                    <a:pt x="139" y="2204"/>
                  </a:cubicBezTo>
                  <a:cubicBezTo>
                    <a:pt x="1" y="2231"/>
                    <a:pt x="38" y="2430"/>
                    <a:pt x="163" y="2430"/>
                  </a:cubicBezTo>
                  <a:cubicBezTo>
                    <a:pt x="170" y="2430"/>
                    <a:pt x="178" y="2430"/>
                    <a:pt x="186" y="2428"/>
                  </a:cubicBezTo>
                  <a:cubicBezTo>
                    <a:pt x="1789" y="2136"/>
                    <a:pt x="3314" y="1404"/>
                    <a:pt x="4314" y="93"/>
                  </a:cubicBezTo>
                  <a:cubicBezTo>
                    <a:pt x="4347" y="49"/>
                    <a:pt x="4306" y="1"/>
                    <a:pt x="42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
            <p:cNvSpPr/>
            <p:nvPr/>
          </p:nvSpPr>
          <p:spPr>
            <a:xfrm>
              <a:off x="3314150" y="2694988"/>
              <a:ext cx="19875" cy="18550"/>
            </a:xfrm>
            <a:custGeom>
              <a:rect b="b" l="l" r="r" t="t"/>
              <a:pathLst>
                <a:path extrusionOk="0" h="742" w="795">
                  <a:moveTo>
                    <a:pt x="684" y="1"/>
                  </a:moveTo>
                  <a:cubicBezTo>
                    <a:pt x="661" y="1"/>
                    <a:pt x="637" y="8"/>
                    <a:pt x="619" y="21"/>
                  </a:cubicBezTo>
                  <a:cubicBezTo>
                    <a:pt x="527" y="86"/>
                    <a:pt x="481" y="179"/>
                    <a:pt x="409" y="265"/>
                  </a:cubicBezTo>
                  <a:cubicBezTo>
                    <a:pt x="331" y="361"/>
                    <a:pt x="234" y="436"/>
                    <a:pt x="123" y="497"/>
                  </a:cubicBezTo>
                  <a:cubicBezTo>
                    <a:pt x="1" y="567"/>
                    <a:pt x="67" y="741"/>
                    <a:pt x="180" y="741"/>
                  </a:cubicBezTo>
                  <a:cubicBezTo>
                    <a:pt x="199" y="741"/>
                    <a:pt x="219" y="736"/>
                    <a:pt x="241" y="725"/>
                  </a:cubicBezTo>
                  <a:cubicBezTo>
                    <a:pt x="484" y="604"/>
                    <a:pt x="794" y="368"/>
                    <a:pt x="766" y="68"/>
                  </a:cubicBezTo>
                  <a:cubicBezTo>
                    <a:pt x="762" y="21"/>
                    <a:pt x="724" y="1"/>
                    <a:pt x="68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
            <p:cNvSpPr/>
            <p:nvPr/>
          </p:nvSpPr>
          <p:spPr>
            <a:xfrm>
              <a:off x="3279450" y="2680713"/>
              <a:ext cx="20475" cy="19275"/>
            </a:xfrm>
            <a:custGeom>
              <a:rect b="b" l="l" r="r" t="t"/>
              <a:pathLst>
                <a:path extrusionOk="0" h="771" w="819">
                  <a:moveTo>
                    <a:pt x="650" y="0"/>
                  </a:moveTo>
                  <a:cubicBezTo>
                    <a:pt x="620" y="0"/>
                    <a:pt x="589" y="9"/>
                    <a:pt x="565" y="28"/>
                  </a:cubicBezTo>
                  <a:cubicBezTo>
                    <a:pt x="412" y="150"/>
                    <a:pt x="340" y="332"/>
                    <a:pt x="165" y="435"/>
                  </a:cubicBezTo>
                  <a:cubicBezTo>
                    <a:pt x="0" y="532"/>
                    <a:pt x="90" y="770"/>
                    <a:pt x="242" y="770"/>
                  </a:cubicBezTo>
                  <a:cubicBezTo>
                    <a:pt x="268" y="770"/>
                    <a:pt x="297" y="763"/>
                    <a:pt x="326" y="747"/>
                  </a:cubicBezTo>
                  <a:cubicBezTo>
                    <a:pt x="547" y="621"/>
                    <a:pt x="819" y="378"/>
                    <a:pt x="772" y="96"/>
                  </a:cubicBezTo>
                  <a:cubicBezTo>
                    <a:pt x="760" y="32"/>
                    <a:pt x="706" y="0"/>
                    <a:pt x="65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
            <p:cNvSpPr/>
            <p:nvPr/>
          </p:nvSpPr>
          <p:spPr>
            <a:xfrm>
              <a:off x="3054575" y="2226863"/>
              <a:ext cx="74725" cy="13650"/>
            </a:xfrm>
            <a:custGeom>
              <a:rect b="b" l="l" r="r" t="t"/>
              <a:pathLst>
                <a:path extrusionOk="0" h="546" w="2989">
                  <a:moveTo>
                    <a:pt x="1531" y="1"/>
                  </a:moveTo>
                  <a:cubicBezTo>
                    <a:pt x="1089" y="1"/>
                    <a:pt x="653" y="64"/>
                    <a:pt x="224" y="165"/>
                  </a:cubicBezTo>
                  <a:cubicBezTo>
                    <a:pt x="1" y="219"/>
                    <a:pt x="57" y="540"/>
                    <a:pt x="270" y="540"/>
                  </a:cubicBezTo>
                  <a:cubicBezTo>
                    <a:pt x="282" y="540"/>
                    <a:pt x="294" y="539"/>
                    <a:pt x="307" y="537"/>
                  </a:cubicBezTo>
                  <a:cubicBezTo>
                    <a:pt x="666" y="478"/>
                    <a:pt x="1032" y="451"/>
                    <a:pt x="1399" y="451"/>
                  </a:cubicBezTo>
                  <a:cubicBezTo>
                    <a:pt x="1480" y="451"/>
                    <a:pt x="1561" y="452"/>
                    <a:pt x="1642" y="455"/>
                  </a:cubicBezTo>
                  <a:cubicBezTo>
                    <a:pt x="1965" y="466"/>
                    <a:pt x="2298" y="545"/>
                    <a:pt x="2622" y="545"/>
                  </a:cubicBezTo>
                  <a:cubicBezTo>
                    <a:pt x="2692" y="545"/>
                    <a:pt x="2762" y="542"/>
                    <a:pt x="2832" y="533"/>
                  </a:cubicBezTo>
                  <a:cubicBezTo>
                    <a:pt x="2967" y="516"/>
                    <a:pt x="2989" y="323"/>
                    <a:pt x="2881" y="254"/>
                  </a:cubicBezTo>
                  <a:cubicBezTo>
                    <a:pt x="2524" y="23"/>
                    <a:pt x="2021" y="12"/>
                    <a:pt x="1607" y="1"/>
                  </a:cubicBezTo>
                  <a:cubicBezTo>
                    <a:pt x="1582" y="1"/>
                    <a:pt x="1556" y="1"/>
                    <a:pt x="153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
            <p:cNvSpPr/>
            <p:nvPr/>
          </p:nvSpPr>
          <p:spPr>
            <a:xfrm>
              <a:off x="3484425" y="2706713"/>
              <a:ext cx="111250" cy="152425"/>
            </a:xfrm>
            <a:custGeom>
              <a:rect b="b" l="l" r="r" t="t"/>
              <a:pathLst>
                <a:path extrusionOk="0" h="6097" w="4450">
                  <a:moveTo>
                    <a:pt x="4367" y="0"/>
                  </a:moveTo>
                  <a:cubicBezTo>
                    <a:pt x="4362" y="0"/>
                    <a:pt x="4356" y="1"/>
                    <a:pt x="4351" y="2"/>
                  </a:cubicBezTo>
                  <a:cubicBezTo>
                    <a:pt x="1587" y="720"/>
                    <a:pt x="662" y="3631"/>
                    <a:pt x="4" y="6081"/>
                  </a:cubicBezTo>
                  <a:cubicBezTo>
                    <a:pt x="0" y="6091"/>
                    <a:pt x="8" y="6097"/>
                    <a:pt x="17" y="6097"/>
                  </a:cubicBezTo>
                  <a:cubicBezTo>
                    <a:pt x="23" y="6097"/>
                    <a:pt x="30" y="6094"/>
                    <a:pt x="34" y="6088"/>
                  </a:cubicBezTo>
                  <a:cubicBezTo>
                    <a:pt x="790" y="3623"/>
                    <a:pt x="1791" y="1088"/>
                    <a:pt x="4387" y="106"/>
                  </a:cubicBezTo>
                  <a:cubicBezTo>
                    <a:pt x="4449" y="83"/>
                    <a:pt x="4424" y="0"/>
                    <a:pt x="436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
            <p:cNvSpPr/>
            <p:nvPr/>
          </p:nvSpPr>
          <p:spPr>
            <a:xfrm>
              <a:off x="3458275" y="2715938"/>
              <a:ext cx="85125" cy="160975"/>
            </a:xfrm>
            <a:custGeom>
              <a:rect b="b" l="l" r="r" t="t"/>
              <a:pathLst>
                <a:path extrusionOk="0" h="6439" w="3405">
                  <a:moveTo>
                    <a:pt x="3349" y="1"/>
                  </a:moveTo>
                  <a:cubicBezTo>
                    <a:pt x="3342" y="1"/>
                    <a:pt x="3336" y="3"/>
                    <a:pt x="3330" y="9"/>
                  </a:cubicBezTo>
                  <a:cubicBezTo>
                    <a:pt x="1469" y="1533"/>
                    <a:pt x="4" y="3919"/>
                    <a:pt x="1" y="6387"/>
                  </a:cubicBezTo>
                  <a:cubicBezTo>
                    <a:pt x="1" y="6422"/>
                    <a:pt x="28" y="6439"/>
                    <a:pt x="56" y="6439"/>
                  </a:cubicBezTo>
                  <a:cubicBezTo>
                    <a:pt x="83" y="6439"/>
                    <a:pt x="112" y="6424"/>
                    <a:pt x="119" y="6394"/>
                  </a:cubicBezTo>
                  <a:cubicBezTo>
                    <a:pt x="618" y="3908"/>
                    <a:pt x="1465" y="1812"/>
                    <a:pt x="3379" y="66"/>
                  </a:cubicBezTo>
                  <a:cubicBezTo>
                    <a:pt x="3405" y="42"/>
                    <a:pt x="3377" y="1"/>
                    <a:pt x="334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
            <p:cNvSpPr/>
            <p:nvPr/>
          </p:nvSpPr>
          <p:spPr>
            <a:xfrm>
              <a:off x="3438725" y="2705388"/>
              <a:ext cx="88800" cy="153050"/>
            </a:xfrm>
            <a:custGeom>
              <a:rect b="b" l="l" r="r" t="t"/>
              <a:pathLst>
                <a:path extrusionOk="0" h="6122" w="3552">
                  <a:moveTo>
                    <a:pt x="3504" y="0"/>
                  </a:moveTo>
                  <a:cubicBezTo>
                    <a:pt x="3498" y="0"/>
                    <a:pt x="3492" y="2"/>
                    <a:pt x="3486" y="6"/>
                  </a:cubicBezTo>
                  <a:cubicBezTo>
                    <a:pt x="1372" y="1166"/>
                    <a:pt x="219" y="3716"/>
                    <a:pt x="4" y="6048"/>
                  </a:cubicBezTo>
                  <a:cubicBezTo>
                    <a:pt x="0" y="6095"/>
                    <a:pt x="34" y="6122"/>
                    <a:pt x="68" y="6122"/>
                  </a:cubicBezTo>
                  <a:cubicBezTo>
                    <a:pt x="94" y="6122"/>
                    <a:pt x="120" y="6105"/>
                    <a:pt x="129" y="6070"/>
                  </a:cubicBezTo>
                  <a:cubicBezTo>
                    <a:pt x="783" y="3727"/>
                    <a:pt x="1369" y="1491"/>
                    <a:pt x="3522" y="60"/>
                  </a:cubicBezTo>
                  <a:cubicBezTo>
                    <a:pt x="3552" y="38"/>
                    <a:pt x="3532" y="0"/>
                    <a:pt x="3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
            <p:cNvSpPr/>
            <p:nvPr/>
          </p:nvSpPr>
          <p:spPr>
            <a:xfrm>
              <a:off x="3424925" y="2685463"/>
              <a:ext cx="79525" cy="147425"/>
            </a:xfrm>
            <a:custGeom>
              <a:rect b="b" l="l" r="r" t="t"/>
              <a:pathLst>
                <a:path extrusionOk="0" h="5897" w="3181">
                  <a:moveTo>
                    <a:pt x="3124" y="1"/>
                  </a:moveTo>
                  <a:cubicBezTo>
                    <a:pt x="3114" y="1"/>
                    <a:pt x="3104" y="4"/>
                    <a:pt x="3095" y="13"/>
                  </a:cubicBezTo>
                  <a:cubicBezTo>
                    <a:pt x="1574" y="1546"/>
                    <a:pt x="267" y="3631"/>
                    <a:pt x="6" y="5817"/>
                  </a:cubicBezTo>
                  <a:cubicBezTo>
                    <a:pt x="0" y="5868"/>
                    <a:pt x="36" y="5897"/>
                    <a:pt x="73" y="5897"/>
                  </a:cubicBezTo>
                  <a:cubicBezTo>
                    <a:pt x="102" y="5897"/>
                    <a:pt x="133" y="5879"/>
                    <a:pt x="146" y="5841"/>
                  </a:cubicBezTo>
                  <a:cubicBezTo>
                    <a:pt x="845" y="3677"/>
                    <a:pt x="1624" y="1795"/>
                    <a:pt x="3156" y="64"/>
                  </a:cubicBezTo>
                  <a:cubicBezTo>
                    <a:pt x="3180" y="34"/>
                    <a:pt x="3154" y="1"/>
                    <a:pt x="312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
            <p:cNvSpPr/>
            <p:nvPr/>
          </p:nvSpPr>
          <p:spPr>
            <a:xfrm>
              <a:off x="3414650" y="2684913"/>
              <a:ext cx="54825" cy="113900"/>
            </a:xfrm>
            <a:custGeom>
              <a:rect b="b" l="l" r="r" t="t"/>
              <a:pathLst>
                <a:path extrusionOk="0" h="4556" w="2193">
                  <a:moveTo>
                    <a:pt x="2117" y="0"/>
                  </a:moveTo>
                  <a:cubicBezTo>
                    <a:pt x="2103" y="0"/>
                    <a:pt x="2089" y="6"/>
                    <a:pt x="2078" y="21"/>
                  </a:cubicBezTo>
                  <a:cubicBezTo>
                    <a:pt x="1121" y="1256"/>
                    <a:pt x="128" y="2882"/>
                    <a:pt x="3" y="4478"/>
                  </a:cubicBezTo>
                  <a:cubicBezTo>
                    <a:pt x="1" y="4521"/>
                    <a:pt x="39" y="4556"/>
                    <a:pt x="75" y="4556"/>
                  </a:cubicBezTo>
                  <a:cubicBezTo>
                    <a:pt x="96" y="4556"/>
                    <a:pt x="116" y="4544"/>
                    <a:pt x="128" y="4517"/>
                  </a:cubicBezTo>
                  <a:cubicBezTo>
                    <a:pt x="414" y="3803"/>
                    <a:pt x="575" y="3046"/>
                    <a:pt x="882" y="2336"/>
                  </a:cubicBezTo>
                  <a:cubicBezTo>
                    <a:pt x="1224" y="1543"/>
                    <a:pt x="1663" y="800"/>
                    <a:pt x="2164" y="96"/>
                  </a:cubicBezTo>
                  <a:cubicBezTo>
                    <a:pt x="2193" y="51"/>
                    <a:pt x="2155" y="0"/>
                    <a:pt x="21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
            <p:cNvSpPr/>
            <p:nvPr/>
          </p:nvSpPr>
          <p:spPr>
            <a:xfrm>
              <a:off x="3516325" y="2796213"/>
              <a:ext cx="35900" cy="126575"/>
            </a:xfrm>
            <a:custGeom>
              <a:rect b="b" l="l" r="r" t="t"/>
              <a:pathLst>
                <a:path extrusionOk="0" h="5063" w="1436">
                  <a:moveTo>
                    <a:pt x="1225" y="0"/>
                  </a:moveTo>
                  <a:cubicBezTo>
                    <a:pt x="1174" y="0"/>
                    <a:pt x="1124" y="26"/>
                    <a:pt x="1097" y="86"/>
                  </a:cubicBezTo>
                  <a:cubicBezTo>
                    <a:pt x="421" y="1597"/>
                    <a:pt x="0" y="3308"/>
                    <a:pt x="210" y="4968"/>
                  </a:cubicBezTo>
                  <a:cubicBezTo>
                    <a:pt x="219" y="5032"/>
                    <a:pt x="264" y="5062"/>
                    <a:pt x="310" y="5062"/>
                  </a:cubicBezTo>
                  <a:cubicBezTo>
                    <a:pt x="363" y="5062"/>
                    <a:pt x="418" y="5023"/>
                    <a:pt x="421" y="4950"/>
                  </a:cubicBezTo>
                  <a:cubicBezTo>
                    <a:pt x="489" y="3276"/>
                    <a:pt x="682" y="1769"/>
                    <a:pt x="1379" y="226"/>
                  </a:cubicBezTo>
                  <a:cubicBezTo>
                    <a:pt x="1436" y="102"/>
                    <a:pt x="1328" y="0"/>
                    <a:pt x="12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
            <p:cNvSpPr/>
            <p:nvPr/>
          </p:nvSpPr>
          <p:spPr>
            <a:xfrm>
              <a:off x="3548475" y="2842938"/>
              <a:ext cx="24000" cy="64650"/>
            </a:xfrm>
            <a:custGeom>
              <a:rect b="b" l="l" r="r" t="t"/>
              <a:pathLst>
                <a:path extrusionOk="0" h="2586" w="960">
                  <a:moveTo>
                    <a:pt x="890" y="1"/>
                  </a:moveTo>
                  <a:cubicBezTo>
                    <a:pt x="877" y="1"/>
                    <a:pt x="864" y="6"/>
                    <a:pt x="853" y="17"/>
                  </a:cubicBezTo>
                  <a:cubicBezTo>
                    <a:pt x="264" y="675"/>
                    <a:pt x="0" y="1678"/>
                    <a:pt x="189" y="2539"/>
                  </a:cubicBezTo>
                  <a:cubicBezTo>
                    <a:pt x="196" y="2572"/>
                    <a:pt x="220" y="2586"/>
                    <a:pt x="247" y="2586"/>
                  </a:cubicBezTo>
                  <a:cubicBezTo>
                    <a:pt x="287" y="2586"/>
                    <a:pt x="330" y="2555"/>
                    <a:pt x="328" y="2511"/>
                  </a:cubicBezTo>
                  <a:cubicBezTo>
                    <a:pt x="307" y="1586"/>
                    <a:pt x="482" y="874"/>
                    <a:pt x="939" y="75"/>
                  </a:cubicBezTo>
                  <a:cubicBezTo>
                    <a:pt x="960" y="36"/>
                    <a:pt x="926" y="1"/>
                    <a:pt x="8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
            <p:cNvSpPr/>
            <p:nvPr/>
          </p:nvSpPr>
          <p:spPr>
            <a:xfrm>
              <a:off x="3486200" y="2607263"/>
              <a:ext cx="114325" cy="35250"/>
            </a:xfrm>
            <a:custGeom>
              <a:rect b="b" l="l" r="r" t="t"/>
              <a:pathLst>
                <a:path extrusionOk="0" h="1410" w="4573">
                  <a:moveTo>
                    <a:pt x="1386" y="1"/>
                  </a:moveTo>
                  <a:cubicBezTo>
                    <a:pt x="941" y="1"/>
                    <a:pt x="498" y="77"/>
                    <a:pt x="77" y="245"/>
                  </a:cubicBezTo>
                  <a:cubicBezTo>
                    <a:pt x="1" y="276"/>
                    <a:pt x="14" y="399"/>
                    <a:pt x="97" y="399"/>
                  </a:cubicBezTo>
                  <a:cubicBezTo>
                    <a:pt x="101" y="399"/>
                    <a:pt x="105" y="399"/>
                    <a:pt x="108" y="398"/>
                  </a:cubicBezTo>
                  <a:cubicBezTo>
                    <a:pt x="502" y="345"/>
                    <a:pt x="883" y="315"/>
                    <a:pt x="1253" y="315"/>
                  </a:cubicBezTo>
                  <a:cubicBezTo>
                    <a:pt x="2379" y="315"/>
                    <a:pt x="3406" y="597"/>
                    <a:pt x="4377" y="1387"/>
                  </a:cubicBezTo>
                  <a:cubicBezTo>
                    <a:pt x="4395" y="1403"/>
                    <a:pt x="4415" y="1409"/>
                    <a:pt x="4434" y="1409"/>
                  </a:cubicBezTo>
                  <a:cubicBezTo>
                    <a:pt x="4510" y="1409"/>
                    <a:pt x="4573" y="1307"/>
                    <a:pt x="4501" y="1242"/>
                  </a:cubicBezTo>
                  <a:cubicBezTo>
                    <a:pt x="3669" y="499"/>
                    <a:pt x="2522" y="1"/>
                    <a:pt x="13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
            <p:cNvSpPr/>
            <p:nvPr/>
          </p:nvSpPr>
          <p:spPr>
            <a:xfrm>
              <a:off x="3489550" y="2587213"/>
              <a:ext cx="56350" cy="10575"/>
            </a:xfrm>
            <a:custGeom>
              <a:rect b="b" l="l" r="r" t="t"/>
              <a:pathLst>
                <a:path extrusionOk="0" h="423" w="2254">
                  <a:moveTo>
                    <a:pt x="260" y="1"/>
                  </a:moveTo>
                  <a:cubicBezTo>
                    <a:pt x="211" y="1"/>
                    <a:pt x="162" y="2"/>
                    <a:pt x="114" y="4"/>
                  </a:cubicBezTo>
                  <a:cubicBezTo>
                    <a:pt x="0" y="12"/>
                    <a:pt x="7" y="162"/>
                    <a:pt x="103" y="190"/>
                  </a:cubicBezTo>
                  <a:cubicBezTo>
                    <a:pt x="732" y="376"/>
                    <a:pt x="1461" y="372"/>
                    <a:pt x="2114" y="422"/>
                  </a:cubicBezTo>
                  <a:cubicBezTo>
                    <a:pt x="2117" y="422"/>
                    <a:pt x="2120" y="423"/>
                    <a:pt x="2123" y="423"/>
                  </a:cubicBezTo>
                  <a:cubicBezTo>
                    <a:pt x="2223" y="423"/>
                    <a:pt x="2253" y="272"/>
                    <a:pt x="2146" y="254"/>
                  </a:cubicBezTo>
                  <a:cubicBezTo>
                    <a:pt x="1540" y="158"/>
                    <a:pt x="880" y="1"/>
                    <a:pt x="26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
            <p:cNvSpPr/>
            <p:nvPr/>
          </p:nvSpPr>
          <p:spPr>
            <a:xfrm>
              <a:off x="3826750" y="2598988"/>
              <a:ext cx="94675" cy="282550"/>
            </a:xfrm>
            <a:custGeom>
              <a:rect b="b" l="l" r="r" t="t"/>
              <a:pathLst>
                <a:path extrusionOk="0" h="11302" w="3787">
                  <a:moveTo>
                    <a:pt x="62" y="1"/>
                  </a:moveTo>
                  <a:cubicBezTo>
                    <a:pt x="24" y="1"/>
                    <a:pt x="0" y="58"/>
                    <a:pt x="33" y="90"/>
                  </a:cubicBezTo>
                  <a:cubicBezTo>
                    <a:pt x="3340" y="3187"/>
                    <a:pt x="2725" y="7083"/>
                    <a:pt x="2236" y="11179"/>
                  </a:cubicBezTo>
                  <a:cubicBezTo>
                    <a:pt x="2226" y="11256"/>
                    <a:pt x="2285" y="11301"/>
                    <a:pt x="2343" y="11301"/>
                  </a:cubicBezTo>
                  <a:cubicBezTo>
                    <a:pt x="2387" y="11301"/>
                    <a:pt x="2431" y="11276"/>
                    <a:pt x="2443" y="11219"/>
                  </a:cubicBezTo>
                  <a:cubicBezTo>
                    <a:pt x="3243" y="7697"/>
                    <a:pt x="3786" y="2201"/>
                    <a:pt x="86" y="9"/>
                  </a:cubicBezTo>
                  <a:cubicBezTo>
                    <a:pt x="78" y="3"/>
                    <a:pt x="69" y="1"/>
                    <a:pt x="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
            <p:cNvSpPr/>
            <p:nvPr/>
          </p:nvSpPr>
          <p:spPr>
            <a:xfrm>
              <a:off x="3839025" y="2686538"/>
              <a:ext cx="35250" cy="224900"/>
            </a:xfrm>
            <a:custGeom>
              <a:rect b="b" l="l" r="r" t="t"/>
              <a:pathLst>
                <a:path extrusionOk="0" h="8996" w="1410">
                  <a:moveTo>
                    <a:pt x="48" y="0"/>
                  </a:moveTo>
                  <a:cubicBezTo>
                    <a:pt x="24" y="0"/>
                    <a:pt x="0" y="22"/>
                    <a:pt x="9" y="52"/>
                  </a:cubicBezTo>
                  <a:cubicBezTo>
                    <a:pt x="866" y="3027"/>
                    <a:pt x="1045" y="5870"/>
                    <a:pt x="559" y="8935"/>
                  </a:cubicBezTo>
                  <a:cubicBezTo>
                    <a:pt x="553" y="8973"/>
                    <a:pt x="582" y="8996"/>
                    <a:pt x="612" y="8996"/>
                  </a:cubicBezTo>
                  <a:cubicBezTo>
                    <a:pt x="633" y="8996"/>
                    <a:pt x="655" y="8983"/>
                    <a:pt x="663" y="8956"/>
                  </a:cubicBezTo>
                  <a:cubicBezTo>
                    <a:pt x="1409" y="6038"/>
                    <a:pt x="1202" y="2823"/>
                    <a:pt x="84" y="28"/>
                  </a:cubicBezTo>
                  <a:cubicBezTo>
                    <a:pt x="78" y="9"/>
                    <a:pt x="63" y="0"/>
                    <a:pt x="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
            <p:cNvSpPr/>
            <p:nvPr/>
          </p:nvSpPr>
          <p:spPr>
            <a:xfrm>
              <a:off x="3825725" y="2767113"/>
              <a:ext cx="18550" cy="162250"/>
            </a:xfrm>
            <a:custGeom>
              <a:rect b="b" l="l" r="r" t="t"/>
              <a:pathLst>
                <a:path extrusionOk="0" h="6490" w="742">
                  <a:moveTo>
                    <a:pt x="68" y="0"/>
                  </a:moveTo>
                  <a:cubicBezTo>
                    <a:pt x="36" y="0"/>
                    <a:pt x="0" y="30"/>
                    <a:pt x="10" y="72"/>
                  </a:cubicBezTo>
                  <a:cubicBezTo>
                    <a:pt x="455" y="2222"/>
                    <a:pt x="352" y="4247"/>
                    <a:pt x="27" y="6408"/>
                  </a:cubicBezTo>
                  <a:cubicBezTo>
                    <a:pt x="19" y="6460"/>
                    <a:pt x="57" y="6489"/>
                    <a:pt x="97" y="6489"/>
                  </a:cubicBezTo>
                  <a:cubicBezTo>
                    <a:pt x="128" y="6489"/>
                    <a:pt x="159" y="6471"/>
                    <a:pt x="170" y="6432"/>
                  </a:cubicBezTo>
                  <a:cubicBezTo>
                    <a:pt x="742" y="4357"/>
                    <a:pt x="620" y="2112"/>
                    <a:pt x="112" y="37"/>
                  </a:cubicBezTo>
                  <a:cubicBezTo>
                    <a:pt x="106" y="11"/>
                    <a:pt x="88" y="0"/>
                    <a:pt x="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
            <p:cNvSpPr/>
            <p:nvPr/>
          </p:nvSpPr>
          <p:spPr>
            <a:xfrm>
              <a:off x="3801000" y="2823813"/>
              <a:ext cx="17275" cy="118725"/>
            </a:xfrm>
            <a:custGeom>
              <a:rect b="b" l="l" r="r" t="t"/>
              <a:pathLst>
                <a:path extrusionOk="0" h="4749" w="691">
                  <a:moveTo>
                    <a:pt x="430" y="0"/>
                  </a:moveTo>
                  <a:cubicBezTo>
                    <a:pt x="393" y="0"/>
                    <a:pt x="357" y="26"/>
                    <a:pt x="363" y="75"/>
                  </a:cubicBezTo>
                  <a:cubicBezTo>
                    <a:pt x="544" y="1669"/>
                    <a:pt x="330" y="3139"/>
                    <a:pt x="5" y="4697"/>
                  </a:cubicBezTo>
                  <a:cubicBezTo>
                    <a:pt x="1" y="4726"/>
                    <a:pt x="30" y="4749"/>
                    <a:pt x="55" y="4749"/>
                  </a:cubicBezTo>
                  <a:cubicBezTo>
                    <a:pt x="69" y="4749"/>
                    <a:pt x="82" y="4742"/>
                    <a:pt x="87" y="4725"/>
                  </a:cubicBezTo>
                  <a:cubicBezTo>
                    <a:pt x="645" y="3254"/>
                    <a:pt x="691" y="1611"/>
                    <a:pt x="501" y="65"/>
                  </a:cubicBezTo>
                  <a:cubicBezTo>
                    <a:pt x="497" y="21"/>
                    <a:pt x="463" y="0"/>
                    <a:pt x="43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
            <p:cNvSpPr/>
            <p:nvPr/>
          </p:nvSpPr>
          <p:spPr>
            <a:xfrm>
              <a:off x="3777950" y="2872963"/>
              <a:ext cx="14900" cy="82900"/>
            </a:xfrm>
            <a:custGeom>
              <a:rect b="b" l="l" r="r" t="t"/>
              <a:pathLst>
                <a:path extrusionOk="0" h="3316" w="596">
                  <a:moveTo>
                    <a:pt x="483" y="0"/>
                  </a:moveTo>
                  <a:cubicBezTo>
                    <a:pt x="451" y="0"/>
                    <a:pt x="418" y="22"/>
                    <a:pt x="421" y="63"/>
                  </a:cubicBezTo>
                  <a:cubicBezTo>
                    <a:pt x="477" y="1173"/>
                    <a:pt x="295" y="2202"/>
                    <a:pt x="9" y="3270"/>
                  </a:cubicBezTo>
                  <a:cubicBezTo>
                    <a:pt x="1" y="3297"/>
                    <a:pt x="26" y="3315"/>
                    <a:pt x="50" y="3315"/>
                  </a:cubicBezTo>
                  <a:cubicBezTo>
                    <a:pt x="64" y="3315"/>
                    <a:pt x="78" y="3309"/>
                    <a:pt x="85" y="3295"/>
                  </a:cubicBezTo>
                  <a:cubicBezTo>
                    <a:pt x="485" y="2266"/>
                    <a:pt x="595" y="1148"/>
                    <a:pt x="541" y="52"/>
                  </a:cubicBezTo>
                  <a:cubicBezTo>
                    <a:pt x="540" y="17"/>
                    <a:pt x="512" y="0"/>
                    <a:pt x="4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
            <p:cNvSpPr/>
            <p:nvPr/>
          </p:nvSpPr>
          <p:spPr>
            <a:xfrm>
              <a:off x="3763525" y="2901538"/>
              <a:ext cx="7100" cy="49575"/>
            </a:xfrm>
            <a:custGeom>
              <a:rect b="b" l="l" r="r" t="t"/>
              <a:pathLst>
                <a:path extrusionOk="0" h="1983" w="284">
                  <a:moveTo>
                    <a:pt x="227" y="0"/>
                  </a:moveTo>
                  <a:cubicBezTo>
                    <a:pt x="207" y="0"/>
                    <a:pt x="188" y="12"/>
                    <a:pt x="187" y="38"/>
                  </a:cubicBezTo>
                  <a:cubicBezTo>
                    <a:pt x="123" y="673"/>
                    <a:pt x="33" y="1313"/>
                    <a:pt x="1" y="1949"/>
                  </a:cubicBezTo>
                  <a:cubicBezTo>
                    <a:pt x="1" y="1971"/>
                    <a:pt x="20" y="1982"/>
                    <a:pt x="40" y="1982"/>
                  </a:cubicBezTo>
                  <a:cubicBezTo>
                    <a:pt x="58" y="1982"/>
                    <a:pt x="76" y="1973"/>
                    <a:pt x="80" y="1952"/>
                  </a:cubicBezTo>
                  <a:cubicBezTo>
                    <a:pt x="172" y="1327"/>
                    <a:pt x="215" y="688"/>
                    <a:pt x="279" y="56"/>
                  </a:cubicBezTo>
                  <a:cubicBezTo>
                    <a:pt x="283" y="21"/>
                    <a:pt x="254" y="0"/>
                    <a:pt x="22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
            <p:cNvSpPr/>
            <p:nvPr/>
          </p:nvSpPr>
          <p:spPr>
            <a:xfrm>
              <a:off x="3743200" y="2941213"/>
              <a:ext cx="9600" cy="20250"/>
            </a:xfrm>
            <a:custGeom>
              <a:rect b="b" l="l" r="r" t="t"/>
              <a:pathLst>
                <a:path extrusionOk="0" h="810" w="384">
                  <a:moveTo>
                    <a:pt x="321" y="0"/>
                  </a:moveTo>
                  <a:cubicBezTo>
                    <a:pt x="306" y="0"/>
                    <a:pt x="292" y="8"/>
                    <a:pt x="285" y="26"/>
                  </a:cubicBezTo>
                  <a:cubicBezTo>
                    <a:pt x="192" y="269"/>
                    <a:pt x="67" y="518"/>
                    <a:pt x="6" y="772"/>
                  </a:cubicBezTo>
                  <a:cubicBezTo>
                    <a:pt x="0" y="796"/>
                    <a:pt x="18" y="810"/>
                    <a:pt x="37" y="810"/>
                  </a:cubicBezTo>
                  <a:cubicBezTo>
                    <a:pt x="48" y="810"/>
                    <a:pt x="60" y="804"/>
                    <a:pt x="67" y="794"/>
                  </a:cubicBezTo>
                  <a:cubicBezTo>
                    <a:pt x="192" y="569"/>
                    <a:pt x="271" y="304"/>
                    <a:pt x="367" y="68"/>
                  </a:cubicBezTo>
                  <a:cubicBezTo>
                    <a:pt x="384" y="31"/>
                    <a:pt x="351" y="0"/>
                    <a:pt x="32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
            <p:cNvSpPr/>
            <p:nvPr/>
          </p:nvSpPr>
          <p:spPr>
            <a:xfrm>
              <a:off x="3730325" y="2936188"/>
              <a:ext cx="7950" cy="18050"/>
            </a:xfrm>
            <a:custGeom>
              <a:rect b="b" l="l" r="r" t="t"/>
              <a:pathLst>
                <a:path extrusionOk="0" h="722" w="318">
                  <a:moveTo>
                    <a:pt x="242" y="1"/>
                  </a:moveTo>
                  <a:cubicBezTo>
                    <a:pt x="213" y="1"/>
                    <a:pt x="182" y="16"/>
                    <a:pt x="172" y="52"/>
                  </a:cubicBezTo>
                  <a:cubicBezTo>
                    <a:pt x="114" y="248"/>
                    <a:pt x="43" y="452"/>
                    <a:pt x="7" y="659"/>
                  </a:cubicBezTo>
                  <a:cubicBezTo>
                    <a:pt x="1" y="695"/>
                    <a:pt x="32" y="721"/>
                    <a:pt x="63" y="721"/>
                  </a:cubicBezTo>
                  <a:cubicBezTo>
                    <a:pt x="81" y="721"/>
                    <a:pt x="98" y="712"/>
                    <a:pt x="107" y="691"/>
                  </a:cubicBezTo>
                  <a:cubicBezTo>
                    <a:pt x="193" y="495"/>
                    <a:pt x="239" y="281"/>
                    <a:pt x="304" y="73"/>
                  </a:cubicBezTo>
                  <a:cubicBezTo>
                    <a:pt x="318" y="28"/>
                    <a:pt x="281" y="1"/>
                    <a:pt x="24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
            <p:cNvSpPr/>
            <p:nvPr/>
          </p:nvSpPr>
          <p:spPr>
            <a:xfrm>
              <a:off x="3210400" y="2584163"/>
              <a:ext cx="41325" cy="178675"/>
            </a:xfrm>
            <a:custGeom>
              <a:rect b="b" l="l" r="r" t="t"/>
              <a:pathLst>
                <a:path extrusionOk="0" h="7147" w="1653">
                  <a:moveTo>
                    <a:pt x="826" y="0"/>
                  </a:moveTo>
                  <a:cubicBezTo>
                    <a:pt x="797" y="0"/>
                    <a:pt x="765" y="23"/>
                    <a:pt x="769" y="58"/>
                  </a:cubicBezTo>
                  <a:cubicBezTo>
                    <a:pt x="962" y="2530"/>
                    <a:pt x="1359" y="4812"/>
                    <a:pt x="27" y="7062"/>
                  </a:cubicBezTo>
                  <a:cubicBezTo>
                    <a:pt x="1" y="7103"/>
                    <a:pt x="43" y="7147"/>
                    <a:pt x="84" y="7147"/>
                  </a:cubicBezTo>
                  <a:cubicBezTo>
                    <a:pt x="99" y="7147"/>
                    <a:pt x="115" y="7141"/>
                    <a:pt x="127" y="7126"/>
                  </a:cubicBezTo>
                  <a:cubicBezTo>
                    <a:pt x="1652" y="5126"/>
                    <a:pt x="1423" y="2347"/>
                    <a:pt x="873" y="37"/>
                  </a:cubicBezTo>
                  <a:cubicBezTo>
                    <a:pt x="867" y="11"/>
                    <a:pt x="847" y="0"/>
                    <a:pt x="8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
            <p:cNvSpPr/>
            <p:nvPr/>
          </p:nvSpPr>
          <p:spPr>
            <a:xfrm>
              <a:off x="3239725" y="2583213"/>
              <a:ext cx="36100" cy="203225"/>
            </a:xfrm>
            <a:custGeom>
              <a:rect b="b" l="l" r="r" t="t"/>
              <a:pathLst>
                <a:path extrusionOk="0" h="8129" w="1444">
                  <a:moveTo>
                    <a:pt x="465" y="0"/>
                  </a:moveTo>
                  <a:cubicBezTo>
                    <a:pt x="439" y="0"/>
                    <a:pt x="416" y="21"/>
                    <a:pt x="425" y="53"/>
                  </a:cubicBezTo>
                  <a:cubicBezTo>
                    <a:pt x="793" y="1293"/>
                    <a:pt x="1086" y="2521"/>
                    <a:pt x="1093" y="3821"/>
                  </a:cubicBezTo>
                  <a:cubicBezTo>
                    <a:pt x="1096" y="4807"/>
                    <a:pt x="1029" y="7454"/>
                    <a:pt x="39" y="8046"/>
                  </a:cubicBezTo>
                  <a:cubicBezTo>
                    <a:pt x="0" y="8071"/>
                    <a:pt x="25" y="8128"/>
                    <a:pt x="68" y="8128"/>
                  </a:cubicBezTo>
                  <a:cubicBezTo>
                    <a:pt x="1058" y="8100"/>
                    <a:pt x="1208" y="5707"/>
                    <a:pt x="1272" y="5054"/>
                  </a:cubicBezTo>
                  <a:cubicBezTo>
                    <a:pt x="1443" y="3361"/>
                    <a:pt x="1225" y="1582"/>
                    <a:pt x="507" y="28"/>
                  </a:cubicBezTo>
                  <a:cubicBezTo>
                    <a:pt x="498" y="9"/>
                    <a:pt x="481" y="0"/>
                    <a:pt x="4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9"/>
            <p:cNvSpPr/>
            <p:nvPr/>
          </p:nvSpPr>
          <p:spPr>
            <a:xfrm>
              <a:off x="3259825" y="2565813"/>
              <a:ext cx="54750" cy="206125"/>
            </a:xfrm>
            <a:custGeom>
              <a:rect b="b" l="l" r="r" t="t"/>
              <a:pathLst>
                <a:path extrusionOk="0" h="8245" w="2190">
                  <a:moveTo>
                    <a:pt x="28" y="0"/>
                  </a:moveTo>
                  <a:cubicBezTo>
                    <a:pt x="13" y="0"/>
                    <a:pt x="1" y="17"/>
                    <a:pt x="10" y="32"/>
                  </a:cubicBezTo>
                  <a:cubicBezTo>
                    <a:pt x="1457" y="2721"/>
                    <a:pt x="1614" y="5257"/>
                    <a:pt x="818" y="8171"/>
                  </a:cubicBezTo>
                  <a:cubicBezTo>
                    <a:pt x="804" y="8215"/>
                    <a:pt x="844" y="8244"/>
                    <a:pt x="883" y="8244"/>
                  </a:cubicBezTo>
                  <a:cubicBezTo>
                    <a:pt x="907" y="8244"/>
                    <a:pt x="931" y="8234"/>
                    <a:pt x="943" y="8210"/>
                  </a:cubicBezTo>
                  <a:cubicBezTo>
                    <a:pt x="2189" y="5681"/>
                    <a:pt x="1728" y="2231"/>
                    <a:pt x="46" y="10"/>
                  </a:cubicBezTo>
                  <a:cubicBezTo>
                    <a:pt x="41" y="3"/>
                    <a:pt x="34" y="0"/>
                    <a:pt x="2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
            <p:cNvSpPr/>
            <p:nvPr/>
          </p:nvSpPr>
          <p:spPr>
            <a:xfrm>
              <a:off x="3277775" y="2581938"/>
              <a:ext cx="63825" cy="157750"/>
            </a:xfrm>
            <a:custGeom>
              <a:rect b="b" l="l" r="r" t="t"/>
              <a:pathLst>
                <a:path extrusionOk="0" h="6310" w="2553">
                  <a:moveTo>
                    <a:pt x="56" y="1"/>
                  </a:moveTo>
                  <a:cubicBezTo>
                    <a:pt x="25" y="1"/>
                    <a:pt x="0" y="44"/>
                    <a:pt x="29" y="73"/>
                  </a:cubicBezTo>
                  <a:cubicBezTo>
                    <a:pt x="1760" y="1854"/>
                    <a:pt x="1799" y="4001"/>
                    <a:pt x="1164" y="6254"/>
                  </a:cubicBezTo>
                  <a:cubicBezTo>
                    <a:pt x="1155" y="6291"/>
                    <a:pt x="1182" y="6310"/>
                    <a:pt x="1210" y="6310"/>
                  </a:cubicBezTo>
                  <a:cubicBezTo>
                    <a:pt x="1229" y="6310"/>
                    <a:pt x="1247" y="6302"/>
                    <a:pt x="1257" y="6287"/>
                  </a:cubicBezTo>
                  <a:cubicBezTo>
                    <a:pt x="2553" y="4315"/>
                    <a:pt x="1692" y="1512"/>
                    <a:pt x="82" y="12"/>
                  </a:cubicBezTo>
                  <a:cubicBezTo>
                    <a:pt x="73" y="4"/>
                    <a:pt x="64" y="1"/>
                    <a:pt x="5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
            <p:cNvSpPr/>
            <p:nvPr/>
          </p:nvSpPr>
          <p:spPr>
            <a:xfrm>
              <a:off x="3284975" y="2546388"/>
              <a:ext cx="67250" cy="151450"/>
            </a:xfrm>
            <a:custGeom>
              <a:rect b="b" l="l" r="r" t="t"/>
              <a:pathLst>
                <a:path extrusionOk="0" h="6058" w="2690">
                  <a:moveTo>
                    <a:pt x="71" y="0"/>
                  </a:moveTo>
                  <a:cubicBezTo>
                    <a:pt x="30" y="0"/>
                    <a:pt x="0" y="65"/>
                    <a:pt x="36" y="94"/>
                  </a:cubicBezTo>
                  <a:cubicBezTo>
                    <a:pt x="761" y="720"/>
                    <a:pt x="1086" y="1744"/>
                    <a:pt x="1419" y="2616"/>
                  </a:cubicBezTo>
                  <a:cubicBezTo>
                    <a:pt x="1768" y="3519"/>
                    <a:pt x="2355" y="5009"/>
                    <a:pt x="1772" y="5948"/>
                  </a:cubicBezTo>
                  <a:cubicBezTo>
                    <a:pt x="1741" y="5996"/>
                    <a:pt x="1794" y="6058"/>
                    <a:pt x="1845" y="6058"/>
                  </a:cubicBezTo>
                  <a:cubicBezTo>
                    <a:pt x="1858" y="6058"/>
                    <a:pt x="1872" y="6054"/>
                    <a:pt x="1883" y="6044"/>
                  </a:cubicBezTo>
                  <a:cubicBezTo>
                    <a:pt x="2690" y="5370"/>
                    <a:pt x="2162" y="3944"/>
                    <a:pt x="1872" y="3108"/>
                  </a:cubicBezTo>
                  <a:cubicBezTo>
                    <a:pt x="1519" y="2091"/>
                    <a:pt x="1048" y="626"/>
                    <a:pt x="97" y="8"/>
                  </a:cubicBezTo>
                  <a:cubicBezTo>
                    <a:pt x="88" y="3"/>
                    <a:pt x="80" y="0"/>
                    <a:pt x="7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
            <p:cNvSpPr/>
            <p:nvPr/>
          </p:nvSpPr>
          <p:spPr>
            <a:xfrm>
              <a:off x="3316825" y="2583363"/>
              <a:ext cx="47200" cy="97325"/>
            </a:xfrm>
            <a:custGeom>
              <a:rect b="b" l="l" r="r" t="t"/>
              <a:pathLst>
                <a:path extrusionOk="0" h="3893" w="1888">
                  <a:moveTo>
                    <a:pt x="68" y="1"/>
                  </a:moveTo>
                  <a:cubicBezTo>
                    <a:pt x="32" y="1"/>
                    <a:pt x="1" y="54"/>
                    <a:pt x="34" y="90"/>
                  </a:cubicBezTo>
                  <a:cubicBezTo>
                    <a:pt x="527" y="626"/>
                    <a:pt x="891" y="1240"/>
                    <a:pt x="1119" y="1933"/>
                  </a:cubicBezTo>
                  <a:cubicBezTo>
                    <a:pt x="1330" y="2565"/>
                    <a:pt x="1316" y="3179"/>
                    <a:pt x="1416" y="3826"/>
                  </a:cubicBezTo>
                  <a:cubicBezTo>
                    <a:pt x="1424" y="3869"/>
                    <a:pt x="1458" y="3893"/>
                    <a:pt x="1492" y="3893"/>
                  </a:cubicBezTo>
                  <a:cubicBezTo>
                    <a:pt x="1522" y="3893"/>
                    <a:pt x="1552" y="3874"/>
                    <a:pt x="1562" y="3833"/>
                  </a:cubicBezTo>
                  <a:cubicBezTo>
                    <a:pt x="1887" y="2469"/>
                    <a:pt x="1027" y="951"/>
                    <a:pt x="98" y="16"/>
                  </a:cubicBezTo>
                  <a:cubicBezTo>
                    <a:pt x="89" y="5"/>
                    <a:pt x="78" y="1"/>
                    <a:pt x="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
            <p:cNvSpPr/>
            <p:nvPr/>
          </p:nvSpPr>
          <p:spPr>
            <a:xfrm>
              <a:off x="2859025" y="2338188"/>
              <a:ext cx="114850" cy="170425"/>
            </a:xfrm>
            <a:custGeom>
              <a:rect b="b" l="l" r="r" t="t"/>
              <a:pathLst>
                <a:path extrusionOk="0" h="6817" w="4594">
                  <a:moveTo>
                    <a:pt x="4512" y="0"/>
                  </a:moveTo>
                  <a:cubicBezTo>
                    <a:pt x="4510" y="0"/>
                    <a:pt x="4507" y="1"/>
                    <a:pt x="4504" y="1"/>
                  </a:cubicBezTo>
                  <a:cubicBezTo>
                    <a:pt x="1697" y="437"/>
                    <a:pt x="1" y="4222"/>
                    <a:pt x="554" y="6780"/>
                  </a:cubicBezTo>
                  <a:cubicBezTo>
                    <a:pt x="558" y="6805"/>
                    <a:pt x="577" y="6816"/>
                    <a:pt x="598" y="6816"/>
                  </a:cubicBezTo>
                  <a:cubicBezTo>
                    <a:pt x="627" y="6816"/>
                    <a:pt x="659" y="6794"/>
                    <a:pt x="657" y="6758"/>
                  </a:cubicBezTo>
                  <a:cubicBezTo>
                    <a:pt x="461" y="4255"/>
                    <a:pt x="1768" y="712"/>
                    <a:pt x="4525" y="123"/>
                  </a:cubicBezTo>
                  <a:cubicBezTo>
                    <a:pt x="4593" y="105"/>
                    <a:pt x="4574" y="0"/>
                    <a:pt x="451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
            <p:cNvSpPr/>
            <p:nvPr/>
          </p:nvSpPr>
          <p:spPr>
            <a:xfrm>
              <a:off x="2886350" y="2398138"/>
              <a:ext cx="51375" cy="133550"/>
            </a:xfrm>
            <a:custGeom>
              <a:rect b="b" l="l" r="r" t="t"/>
              <a:pathLst>
                <a:path extrusionOk="0" h="5342" w="2055">
                  <a:moveTo>
                    <a:pt x="1981" y="0"/>
                  </a:moveTo>
                  <a:cubicBezTo>
                    <a:pt x="1967" y="0"/>
                    <a:pt x="1954" y="6"/>
                    <a:pt x="1943" y="21"/>
                  </a:cubicBezTo>
                  <a:cubicBezTo>
                    <a:pt x="865" y="1493"/>
                    <a:pt x="1" y="3393"/>
                    <a:pt x="54" y="5257"/>
                  </a:cubicBezTo>
                  <a:cubicBezTo>
                    <a:pt x="54" y="5313"/>
                    <a:pt x="99" y="5341"/>
                    <a:pt x="145" y="5341"/>
                  </a:cubicBezTo>
                  <a:cubicBezTo>
                    <a:pt x="187" y="5341"/>
                    <a:pt x="229" y="5317"/>
                    <a:pt x="236" y="5267"/>
                  </a:cubicBezTo>
                  <a:cubicBezTo>
                    <a:pt x="547" y="3364"/>
                    <a:pt x="922" y="1717"/>
                    <a:pt x="2025" y="93"/>
                  </a:cubicBezTo>
                  <a:cubicBezTo>
                    <a:pt x="2054" y="50"/>
                    <a:pt x="2018" y="0"/>
                    <a:pt x="198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2" name="Google Shape;1692;p9"/>
          <p:cNvSpPr/>
          <p:nvPr/>
        </p:nvSpPr>
        <p:spPr>
          <a:xfrm>
            <a:off x="6801150" y="-1335847"/>
            <a:ext cx="3734708" cy="3013982"/>
          </a:xfrm>
          <a:custGeom>
            <a:rect b="b" l="l" r="r" t="t"/>
            <a:pathLst>
              <a:path extrusionOk="0" h="19769" w="24112">
                <a:moveTo>
                  <a:pt x="19649" y="995"/>
                </a:moveTo>
                <a:lnTo>
                  <a:pt x="19649" y="995"/>
                </a:lnTo>
                <a:cubicBezTo>
                  <a:pt x="19653" y="999"/>
                  <a:pt x="19653" y="999"/>
                  <a:pt x="19657" y="999"/>
                </a:cubicBezTo>
                <a:cubicBezTo>
                  <a:pt x="19653" y="999"/>
                  <a:pt x="19653" y="999"/>
                  <a:pt x="19653" y="1004"/>
                </a:cubicBezTo>
                <a:cubicBezTo>
                  <a:pt x="19653" y="999"/>
                  <a:pt x="19649" y="999"/>
                  <a:pt x="19649" y="995"/>
                </a:cubicBezTo>
                <a:close/>
                <a:moveTo>
                  <a:pt x="14648" y="1984"/>
                </a:moveTo>
                <a:lnTo>
                  <a:pt x="14648" y="1984"/>
                </a:lnTo>
                <a:cubicBezTo>
                  <a:pt x="14641" y="1993"/>
                  <a:pt x="14632" y="1998"/>
                  <a:pt x="14622" y="1998"/>
                </a:cubicBezTo>
                <a:cubicBezTo>
                  <a:pt x="14615" y="1998"/>
                  <a:pt x="14608" y="1996"/>
                  <a:pt x="14600" y="1991"/>
                </a:cubicBezTo>
                <a:cubicBezTo>
                  <a:pt x="14616" y="1991"/>
                  <a:pt x="14632" y="1988"/>
                  <a:pt x="14648" y="1984"/>
                </a:cubicBezTo>
                <a:close/>
                <a:moveTo>
                  <a:pt x="9456" y="2146"/>
                </a:moveTo>
                <a:cubicBezTo>
                  <a:pt x="9456" y="2155"/>
                  <a:pt x="9452" y="2159"/>
                  <a:pt x="9444" y="2166"/>
                </a:cubicBezTo>
                <a:cubicBezTo>
                  <a:pt x="9448" y="2159"/>
                  <a:pt x="9456" y="2155"/>
                  <a:pt x="9456" y="2146"/>
                </a:cubicBezTo>
                <a:close/>
                <a:moveTo>
                  <a:pt x="10978" y="2440"/>
                </a:moveTo>
                <a:cubicBezTo>
                  <a:pt x="10984" y="2440"/>
                  <a:pt x="10991" y="2441"/>
                  <a:pt x="10998" y="2442"/>
                </a:cubicBezTo>
                <a:cubicBezTo>
                  <a:pt x="10958" y="2462"/>
                  <a:pt x="10923" y="2486"/>
                  <a:pt x="10886" y="2510"/>
                </a:cubicBezTo>
                <a:cubicBezTo>
                  <a:pt x="10910" y="2462"/>
                  <a:pt x="10940" y="2440"/>
                  <a:pt x="10978" y="2440"/>
                </a:cubicBezTo>
                <a:close/>
                <a:moveTo>
                  <a:pt x="10292" y="2514"/>
                </a:moveTo>
                <a:lnTo>
                  <a:pt x="10292" y="2514"/>
                </a:lnTo>
                <a:cubicBezTo>
                  <a:pt x="10281" y="2549"/>
                  <a:pt x="10248" y="2561"/>
                  <a:pt x="10209" y="2565"/>
                </a:cubicBezTo>
                <a:cubicBezTo>
                  <a:pt x="10237" y="2545"/>
                  <a:pt x="10265" y="2529"/>
                  <a:pt x="10292" y="2514"/>
                </a:cubicBezTo>
                <a:close/>
                <a:moveTo>
                  <a:pt x="6834" y="3414"/>
                </a:moveTo>
                <a:cubicBezTo>
                  <a:pt x="6842" y="3418"/>
                  <a:pt x="6850" y="3422"/>
                  <a:pt x="6862" y="3434"/>
                </a:cubicBezTo>
                <a:cubicBezTo>
                  <a:pt x="6862" y="3437"/>
                  <a:pt x="6862" y="3442"/>
                  <a:pt x="6858" y="3446"/>
                </a:cubicBezTo>
                <a:cubicBezTo>
                  <a:pt x="6850" y="3434"/>
                  <a:pt x="6842" y="3422"/>
                  <a:pt x="6834" y="3414"/>
                </a:cubicBezTo>
                <a:close/>
                <a:moveTo>
                  <a:pt x="4100" y="5394"/>
                </a:moveTo>
                <a:lnTo>
                  <a:pt x="4100" y="5394"/>
                </a:lnTo>
                <a:cubicBezTo>
                  <a:pt x="4092" y="5398"/>
                  <a:pt x="4089" y="5403"/>
                  <a:pt x="4080" y="5410"/>
                </a:cubicBezTo>
                <a:cubicBezTo>
                  <a:pt x="4085" y="5403"/>
                  <a:pt x="4092" y="5398"/>
                  <a:pt x="4100" y="5394"/>
                </a:cubicBezTo>
                <a:close/>
                <a:moveTo>
                  <a:pt x="3092" y="6223"/>
                </a:moveTo>
                <a:cubicBezTo>
                  <a:pt x="3096" y="6231"/>
                  <a:pt x="3100" y="6240"/>
                  <a:pt x="3104" y="6247"/>
                </a:cubicBezTo>
                <a:cubicBezTo>
                  <a:pt x="3100" y="6255"/>
                  <a:pt x="3096" y="6263"/>
                  <a:pt x="3092" y="6267"/>
                </a:cubicBezTo>
                <a:lnTo>
                  <a:pt x="3092" y="6223"/>
                </a:lnTo>
                <a:close/>
                <a:moveTo>
                  <a:pt x="1219" y="12375"/>
                </a:moveTo>
                <a:cubicBezTo>
                  <a:pt x="1223" y="12399"/>
                  <a:pt x="1227" y="12419"/>
                  <a:pt x="1231" y="12440"/>
                </a:cubicBezTo>
                <a:cubicBezTo>
                  <a:pt x="1203" y="12436"/>
                  <a:pt x="1168" y="12432"/>
                  <a:pt x="1128" y="12432"/>
                </a:cubicBezTo>
                <a:cubicBezTo>
                  <a:pt x="1163" y="12412"/>
                  <a:pt x="1192" y="12396"/>
                  <a:pt x="1219" y="12375"/>
                </a:cubicBezTo>
                <a:close/>
                <a:moveTo>
                  <a:pt x="5527" y="15568"/>
                </a:moveTo>
                <a:cubicBezTo>
                  <a:pt x="5535" y="15572"/>
                  <a:pt x="5538" y="15572"/>
                  <a:pt x="5543" y="15572"/>
                </a:cubicBezTo>
                <a:cubicBezTo>
                  <a:pt x="5543" y="15579"/>
                  <a:pt x="5538" y="15588"/>
                  <a:pt x="5538" y="15599"/>
                </a:cubicBezTo>
                <a:cubicBezTo>
                  <a:pt x="5535" y="15588"/>
                  <a:pt x="5531" y="15579"/>
                  <a:pt x="5527" y="15568"/>
                </a:cubicBezTo>
                <a:close/>
                <a:moveTo>
                  <a:pt x="2522" y="17926"/>
                </a:moveTo>
                <a:cubicBezTo>
                  <a:pt x="2518" y="17931"/>
                  <a:pt x="2518" y="17935"/>
                  <a:pt x="2518" y="17939"/>
                </a:cubicBezTo>
                <a:cubicBezTo>
                  <a:pt x="2514" y="17935"/>
                  <a:pt x="2514" y="17935"/>
                  <a:pt x="2511" y="17931"/>
                </a:cubicBezTo>
                <a:cubicBezTo>
                  <a:pt x="2514" y="17931"/>
                  <a:pt x="2518" y="17926"/>
                  <a:pt x="2522" y="17926"/>
                </a:cubicBezTo>
                <a:close/>
                <a:moveTo>
                  <a:pt x="16607" y="0"/>
                </a:moveTo>
                <a:cubicBezTo>
                  <a:pt x="16456" y="0"/>
                  <a:pt x="16304" y="7"/>
                  <a:pt x="16154" y="31"/>
                </a:cubicBezTo>
                <a:cubicBezTo>
                  <a:pt x="16089" y="28"/>
                  <a:pt x="16023" y="15"/>
                  <a:pt x="15960" y="15"/>
                </a:cubicBezTo>
                <a:cubicBezTo>
                  <a:pt x="15942" y="15"/>
                  <a:pt x="15924" y="16"/>
                  <a:pt x="15907" y="18"/>
                </a:cubicBezTo>
                <a:cubicBezTo>
                  <a:pt x="15628" y="62"/>
                  <a:pt x="15337" y="35"/>
                  <a:pt x="15078" y="167"/>
                </a:cubicBezTo>
                <a:cubicBezTo>
                  <a:pt x="15034" y="146"/>
                  <a:pt x="14990" y="139"/>
                  <a:pt x="14946" y="139"/>
                </a:cubicBezTo>
                <a:cubicBezTo>
                  <a:pt x="14869" y="139"/>
                  <a:pt x="14791" y="160"/>
                  <a:pt x="14715" y="162"/>
                </a:cubicBezTo>
                <a:cubicBezTo>
                  <a:pt x="14701" y="160"/>
                  <a:pt x="14686" y="160"/>
                  <a:pt x="14672" y="160"/>
                </a:cubicBezTo>
                <a:cubicBezTo>
                  <a:pt x="14548" y="160"/>
                  <a:pt x="14441" y="217"/>
                  <a:pt x="14337" y="281"/>
                </a:cubicBezTo>
                <a:cubicBezTo>
                  <a:pt x="14284" y="260"/>
                  <a:pt x="14222" y="238"/>
                  <a:pt x="14166" y="238"/>
                </a:cubicBezTo>
                <a:cubicBezTo>
                  <a:pt x="14139" y="238"/>
                  <a:pt x="14113" y="243"/>
                  <a:pt x="14090" y="258"/>
                </a:cubicBezTo>
                <a:cubicBezTo>
                  <a:pt x="13763" y="454"/>
                  <a:pt x="13353" y="369"/>
                  <a:pt x="13038" y="592"/>
                </a:cubicBezTo>
                <a:cubicBezTo>
                  <a:pt x="13000" y="576"/>
                  <a:pt x="12961" y="567"/>
                  <a:pt x="12922" y="567"/>
                </a:cubicBezTo>
                <a:cubicBezTo>
                  <a:pt x="12895" y="567"/>
                  <a:pt x="12867" y="571"/>
                  <a:pt x="12839" y="581"/>
                </a:cubicBezTo>
                <a:cubicBezTo>
                  <a:pt x="12552" y="687"/>
                  <a:pt x="12279" y="848"/>
                  <a:pt x="11962" y="848"/>
                </a:cubicBezTo>
                <a:cubicBezTo>
                  <a:pt x="11958" y="848"/>
                  <a:pt x="11954" y="848"/>
                  <a:pt x="11951" y="848"/>
                </a:cubicBezTo>
                <a:cubicBezTo>
                  <a:pt x="11948" y="848"/>
                  <a:pt x="11946" y="847"/>
                  <a:pt x="11944" y="847"/>
                </a:cubicBezTo>
                <a:cubicBezTo>
                  <a:pt x="11876" y="847"/>
                  <a:pt x="11825" y="904"/>
                  <a:pt x="11771" y="943"/>
                </a:cubicBezTo>
                <a:cubicBezTo>
                  <a:pt x="11449" y="1023"/>
                  <a:pt x="11133" y="1114"/>
                  <a:pt x="10838" y="1267"/>
                </a:cubicBezTo>
                <a:cubicBezTo>
                  <a:pt x="10723" y="1322"/>
                  <a:pt x="10603" y="1374"/>
                  <a:pt x="10487" y="1425"/>
                </a:cubicBezTo>
                <a:cubicBezTo>
                  <a:pt x="10477" y="1423"/>
                  <a:pt x="10468" y="1422"/>
                  <a:pt x="10459" y="1422"/>
                </a:cubicBezTo>
                <a:cubicBezTo>
                  <a:pt x="10379" y="1422"/>
                  <a:pt x="10337" y="1497"/>
                  <a:pt x="10277" y="1533"/>
                </a:cubicBezTo>
                <a:cubicBezTo>
                  <a:pt x="9982" y="1620"/>
                  <a:pt x="9719" y="1784"/>
                  <a:pt x="9435" y="1900"/>
                </a:cubicBezTo>
                <a:cubicBezTo>
                  <a:pt x="9281" y="1940"/>
                  <a:pt x="9149" y="2032"/>
                  <a:pt x="9014" y="2115"/>
                </a:cubicBezTo>
                <a:cubicBezTo>
                  <a:pt x="9008" y="2116"/>
                  <a:pt x="9003" y="2116"/>
                  <a:pt x="8998" y="2116"/>
                </a:cubicBezTo>
                <a:cubicBezTo>
                  <a:pt x="8988" y="2116"/>
                  <a:pt x="8978" y="2115"/>
                  <a:pt x="8969" y="2115"/>
                </a:cubicBezTo>
                <a:cubicBezTo>
                  <a:pt x="8961" y="2115"/>
                  <a:pt x="8953" y="2116"/>
                  <a:pt x="8946" y="2119"/>
                </a:cubicBezTo>
                <a:cubicBezTo>
                  <a:pt x="8336" y="2446"/>
                  <a:pt x="7723" y="2760"/>
                  <a:pt x="7121" y="3095"/>
                </a:cubicBezTo>
                <a:cubicBezTo>
                  <a:pt x="6853" y="3246"/>
                  <a:pt x="6543" y="3299"/>
                  <a:pt x="6300" y="3494"/>
                </a:cubicBezTo>
                <a:cubicBezTo>
                  <a:pt x="6290" y="3493"/>
                  <a:pt x="6281" y="3492"/>
                  <a:pt x="6272" y="3492"/>
                </a:cubicBezTo>
                <a:cubicBezTo>
                  <a:pt x="6113" y="3492"/>
                  <a:pt x="6042" y="3656"/>
                  <a:pt x="5917" y="3709"/>
                </a:cubicBezTo>
                <a:cubicBezTo>
                  <a:pt x="5602" y="3840"/>
                  <a:pt x="5316" y="4007"/>
                  <a:pt x="5045" y="4211"/>
                </a:cubicBezTo>
                <a:cubicBezTo>
                  <a:pt x="4722" y="4450"/>
                  <a:pt x="4363" y="4638"/>
                  <a:pt x="4065" y="4912"/>
                </a:cubicBezTo>
                <a:cubicBezTo>
                  <a:pt x="3817" y="5135"/>
                  <a:pt x="3578" y="5370"/>
                  <a:pt x="3335" y="5602"/>
                </a:cubicBezTo>
                <a:cubicBezTo>
                  <a:pt x="3000" y="6020"/>
                  <a:pt x="2797" y="6510"/>
                  <a:pt x="2598" y="7000"/>
                </a:cubicBezTo>
                <a:cubicBezTo>
                  <a:pt x="2570" y="7060"/>
                  <a:pt x="2586" y="7136"/>
                  <a:pt x="2586" y="7204"/>
                </a:cubicBezTo>
                <a:cubicBezTo>
                  <a:pt x="2606" y="7292"/>
                  <a:pt x="2555" y="7358"/>
                  <a:pt x="2522" y="7430"/>
                </a:cubicBezTo>
                <a:cubicBezTo>
                  <a:pt x="2402" y="7498"/>
                  <a:pt x="2371" y="7614"/>
                  <a:pt x="2355" y="7741"/>
                </a:cubicBezTo>
                <a:cubicBezTo>
                  <a:pt x="2076" y="8191"/>
                  <a:pt x="1909" y="8702"/>
                  <a:pt x="1566" y="9120"/>
                </a:cubicBezTo>
                <a:cubicBezTo>
                  <a:pt x="1462" y="9247"/>
                  <a:pt x="1339" y="9415"/>
                  <a:pt x="1339" y="9611"/>
                </a:cubicBezTo>
                <a:cubicBezTo>
                  <a:pt x="1263" y="9630"/>
                  <a:pt x="1168" y="9594"/>
                  <a:pt x="1124" y="9670"/>
                </a:cubicBezTo>
                <a:cubicBezTo>
                  <a:pt x="1008" y="9877"/>
                  <a:pt x="837" y="10060"/>
                  <a:pt x="825" y="10315"/>
                </a:cubicBezTo>
                <a:cubicBezTo>
                  <a:pt x="670" y="10534"/>
                  <a:pt x="694" y="10814"/>
                  <a:pt x="574" y="11049"/>
                </a:cubicBezTo>
                <a:cubicBezTo>
                  <a:pt x="475" y="11264"/>
                  <a:pt x="383" y="11483"/>
                  <a:pt x="331" y="11715"/>
                </a:cubicBezTo>
                <a:cubicBezTo>
                  <a:pt x="175" y="11893"/>
                  <a:pt x="135" y="12101"/>
                  <a:pt x="159" y="12324"/>
                </a:cubicBezTo>
                <a:cubicBezTo>
                  <a:pt x="87" y="12638"/>
                  <a:pt x="103" y="12962"/>
                  <a:pt x="80" y="13276"/>
                </a:cubicBezTo>
                <a:cubicBezTo>
                  <a:pt x="48" y="13547"/>
                  <a:pt x="59" y="13810"/>
                  <a:pt x="116" y="14077"/>
                </a:cubicBezTo>
                <a:cubicBezTo>
                  <a:pt x="0" y="14237"/>
                  <a:pt x="164" y="14388"/>
                  <a:pt x="131" y="14543"/>
                </a:cubicBezTo>
                <a:cubicBezTo>
                  <a:pt x="151" y="14711"/>
                  <a:pt x="207" y="14862"/>
                  <a:pt x="311" y="14994"/>
                </a:cubicBezTo>
                <a:cubicBezTo>
                  <a:pt x="319" y="15029"/>
                  <a:pt x="322" y="15069"/>
                  <a:pt x="339" y="15101"/>
                </a:cubicBezTo>
                <a:cubicBezTo>
                  <a:pt x="530" y="15468"/>
                  <a:pt x="785" y="15803"/>
                  <a:pt x="896" y="16205"/>
                </a:cubicBezTo>
                <a:cubicBezTo>
                  <a:pt x="1020" y="16635"/>
                  <a:pt x="1295" y="16975"/>
                  <a:pt x="1554" y="17321"/>
                </a:cubicBezTo>
                <a:cubicBezTo>
                  <a:pt x="1781" y="17624"/>
                  <a:pt x="2060" y="17859"/>
                  <a:pt x="2363" y="18086"/>
                </a:cubicBezTo>
                <a:cubicBezTo>
                  <a:pt x="2726" y="18365"/>
                  <a:pt x="3100" y="18612"/>
                  <a:pt x="3511" y="18815"/>
                </a:cubicBezTo>
                <a:cubicBezTo>
                  <a:pt x="3551" y="18855"/>
                  <a:pt x="3576" y="18923"/>
                  <a:pt x="3635" y="18923"/>
                </a:cubicBezTo>
                <a:cubicBezTo>
                  <a:pt x="3652" y="18923"/>
                  <a:pt x="3673" y="18917"/>
                  <a:pt x="3697" y="18903"/>
                </a:cubicBezTo>
                <a:cubicBezTo>
                  <a:pt x="3913" y="19014"/>
                  <a:pt x="4148" y="19094"/>
                  <a:pt x="4372" y="19178"/>
                </a:cubicBezTo>
                <a:cubicBezTo>
                  <a:pt x="4574" y="19254"/>
                  <a:pt x="4778" y="19353"/>
                  <a:pt x="5005" y="19353"/>
                </a:cubicBezTo>
                <a:cubicBezTo>
                  <a:pt x="5148" y="19421"/>
                  <a:pt x="5295" y="19465"/>
                  <a:pt x="5455" y="19473"/>
                </a:cubicBezTo>
                <a:cubicBezTo>
                  <a:pt x="5551" y="19493"/>
                  <a:pt x="5650" y="19516"/>
                  <a:pt x="5746" y="19537"/>
                </a:cubicBezTo>
                <a:cubicBezTo>
                  <a:pt x="6228" y="19652"/>
                  <a:pt x="6718" y="19724"/>
                  <a:pt x="7212" y="19739"/>
                </a:cubicBezTo>
                <a:cubicBezTo>
                  <a:pt x="7229" y="19737"/>
                  <a:pt x="7247" y="19737"/>
                  <a:pt x="7264" y="19737"/>
                </a:cubicBezTo>
                <a:cubicBezTo>
                  <a:pt x="7367" y="19737"/>
                  <a:pt x="7472" y="19764"/>
                  <a:pt x="7576" y="19764"/>
                </a:cubicBezTo>
                <a:cubicBezTo>
                  <a:pt x="7645" y="19764"/>
                  <a:pt x="7714" y="19752"/>
                  <a:pt x="7782" y="19712"/>
                </a:cubicBezTo>
                <a:cubicBezTo>
                  <a:pt x="7892" y="19746"/>
                  <a:pt x="8006" y="19768"/>
                  <a:pt x="8122" y="19768"/>
                </a:cubicBezTo>
                <a:cubicBezTo>
                  <a:pt x="8153" y="19768"/>
                  <a:pt x="8185" y="19767"/>
                  <a:pt x="8216" y="19763"/>
                </a:cubicBezTo>
                <a:cubicBezTo>
                  <a:pt x="8862" y="19695"/>
                  <a:pt x="9512" y="19640"/>
                  <a:pt x="10134" y="19445"/>
                </a:cubicBezTo>
                <a:cubicBezTo>
                  <a:pt x="10440" y="19349"/>
                  <a:pt x="10763" y="19277"/>
                  <a:pt x="11034" y="19094"/>
                </a:cubicBezTo>
                <a:cubicBezTo>
                  <a:pt x="11054" y="19090"/>
                  <a:pt x="11070" y="19086"/>
                  <a:pt x="11081" y="19078"/>
                </a:cubicBezTo>
                <a:cubicBezTo>
                  <a:pt x="11317" y="19002"/>
                  <a:pt x="11556" y="18923"/>
                  <a:pt x="11795" y="18847"/>
                </a:cubicBezTo>
                <a:cubicBezTo>
                  <a:pt x="12002" y="18680"/>
                  <a:pt x="12265" y="18643"/>
                  <a:pt x="12492" y="18529"/>
                </a:cubicBezTo>
                <a:cubicBezTo>
                  <a:pt x="12803" y="18377"/>
                  <a:pt x="13114" y="18225"/>
                  <a:pt x="13417" y="18062"/>
                </a:cubicBezTo>
                <a:cubicBezTo>
                  <a:pt x="14142" y="17672"/>
                  <a:pt x="14859" y="17273"/>
                  <a:pt x="15528" y="16791"/>
                </a:cubicBezTo>
                <a:cubicBezTo>
                  <a:pt x="16230" y="16285"/>
                  <a:pt x="17003" y="15902"/>
                  <a:pt x="17728" y="15432"/>
                </a:cubicBezTo>
                <a:cubicBezTo>
                  <a:pt x="18377" y="15009"/>
                  <a:pt x="19008" y="14567"/>
                  <a:pt x="19641" y="14125"/>
                </a:cubicBezTo>
                <a:cubicBezTo>
                  <a:pt x="19705" y="14058"/>
                  <a:pt x="19793" y="14038"/>
                  <a:pt x="19864" y="13974"/>
                </a:cubicBezTo>
                <a:cubicBezTo>
                  <a:pt x="20091" y="13766"/>
                  <a:pt x="20334" y="13571"/>
                  <a:pt x="20586" y="13392"/>
                </a:cubicBezTo>
                <a:cubicBezTo>
                  <a:pt x="20832" y="13208"/>
                  <a:pt x="21047" y="12997"/>
                  <a:pt x="21227" y="12750"/>
                </a:cubicBezTo>
                <a:cubicBezTo>
                  <a:pt x="21522" y="12463"/>
                  <a:pt x="21785" y="12145"/>
                  <a:pt x="22035" y="11818"/>
                </a:cubicBezTo>
                <a:cubicBezTo>
                  <a:pt x="22160" y="11691"/>
                  <a:pt x="22267" y="11547"/>
                  <a:pt x="22351" y="11391"/>
                </a:cubicBezTo>
                <a:cubicBezTo>
                  <a:pt x="22518" y="11252"/>
                  <a:pt x="22594" y="11045"/>
                  <a:pt x="22710" y="10869"/>
                </a:cubicBezTo>
                <a:cubicBezTo>
                  <a:pt x="22789" y="10742"/>
                  <a:pt x="22916" y="10650"/>
                  <a:pt x="22952" y="10499"/>
                </a:cubicBezTo>
                <a:cubicBezTo>
                  <a:pt x="23155" y="10400"/>
                  <a:pt x="23164" y="10168"/>
                  <a:pt x="23275" y="10005"/>
                </a:cubicBezTo>
                <a:cubicBezTo>
                  <a:pt x="23594" y="9439"/>
                  <a:pt x="23865" y="8853"/>
                  <a:pt x="23992" y="8212"/>
                </a:cubicBezTo>
                <a:cubicBezTo>
                  <a:pt x="24112" y="7621"/>
                  <a:pt x="24072" y="7032"/>
                  <a:pt x="23872" y="6462"/>
                </a:cubicBezTo>
                <a:cubicBezTo>
                  <a:pt x="23813" y="6287"/>
                  <a:pt x="23709" y="6131"/>
                  <a:pt x="23681" y="5944"/>
                </a:cubicBezTo>
                <a:cubicBezTo>
                  <a:pt x="23725" y="5745"/>
                  <a:pt x="23677" y="5546"/>
                  <a:pt x="23690" y="5346"/>
                </a:cubicBezTo>
                <a:cubicBezTo>
                  <a:pt x="23721" y="4829"/>
                  <a:pt x="23562" y="4351"/>
                  <a:pt x="23383" y="3873"/>
                </a:cubicBezTo>
                <a:cubicBezTo>
                  <a:pt x="23223" y="3437"/>
                  <a:pt x="22916" y="3095"/>
                  <a:pt x="22638" y="2740"/>
                </a:cubicBezTo>
                <a:cubicBezTo>
                  <a:pt x="22561" y="2510"/>
                  <a:pt x="22375" y="2385"/>
                  <a:pt x="22195" y="2254"/>
                </a:cubicBezTo>
                <a:cubicBezTo>
                  <a:pt x="22052" y="2127"/>
                  <a:pt x="21912" y="2003"/>
                  <a:pt x="21772" y="1876"/>
                </a:cubicBezTo>
                <a:cubicBezTo>
                  <a:pt x="21573" y="1701"/>
                  <a:pt x="21375" y="1521"/>
                  <a:pt x="21175" y="1342"/>
                </a:cubicBezTo>
                <a:cubicBezTo>
                  <a:pt x="21141" y="1303"/>
                  <a:pt x="21114" y="1258"/>
                  <a:pt x="21058" y="1258"/>
                </a:cubicBezTo>
                <a:cubicBezTo>
                  <a:pt x="21056" y="1258"/>
                  <a:pt x="21054" y="1258"/>
                  <a:pt x="21051" y="1258"/>
                </a:cubicBezTo>
                <a:cubicBezTo>
                  <a:pt x="20904" y="1067"/>
                  <a:pt x="20709" y="927"/>
                  <a:pt x="20510" y="800"/>
                </a:cubicBezTo>
                <a:cubicBezTo>
                  <a:pt x="19960" y="425"/>
                  <a:pt x="19342" y="250"/>
                  <a:pt x="18693" y="158"/>
                </a:cubicBezTo>
                <a:cubicBezTo>
                  <a:pt x="18302" y="90"/>
                  <a:pt x="17912" y="42"/>
                  <a:pt x="17517" y="23"/>
                </a:cubicBezTo>
                <a:cubicBezTo>
                  <a:pt x="17437" y="23"/>
                  <a:pt x="17362" y="27"/>
                  <a:pt x="17282" y="27"/>
                </a:cubicBezTo>
                <a:cubicBezTo>
                  <a:pt x="17238" y="23"/>
                  <a:pt x="17194" y="18"/>
                  <a:pt x="17150" y="15"/>
                </a:cubicBezTo>
                <a:cubicBezTo>
                  <a:pt x="16970" y="10"/>
                  <a:pt x="16789" y="0"/>
                  <a:pt x="16607" y="0"/>
                </a:cubicBezTo>
                <a:close/>
              </a:path>
            </a:pathLst>
          </a:custGeom>
          <a:solidFill>
            <a:srgbClr val="92C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
          <p:cNvSpPr/>
          <p:nvPr/>
        </p:nvSpPr>
        <p:spPr>
          <a:xfrm rot="2700070">
            <a:off x="1447239" y="-1787541"/>
            <a:ext cx="3315456" cy="2988122"/>
          </a:xfrm>
          <a:custGeom>
            <a:rect b="b" l="l" r="r" t="t"/>
            <a:pathLst>
              <a:path extrusionOk="0" h="28293" w="38127">
                <a:moveTo>
                  <a:pt x="31397" y="703"/>
                </a:moveTo>
                <a:cubicBezTo>
                  <a:pt x="31385" y="718"/>
                  <a:pt x="31368" y="734"/>
                  <a:pt x="31353" y="742"/>
                </a:cubicBezTo>
                <a:cubicBezTo>
                  <a:pt x="31364" y="731"/>
                  <a:pt x="31381" y="718"/>
                  <a:pt x="31397" y="703"/>
                </a:cubicBezTo>
                <a:close/>
                <a:moveTo>
                  <a:pt x="32612" y="1229"/>
                </a:moveTo>
                <a:cubicBezTo>
                  <a:pt x="32592" y="1237"/>
                  <a:pt x="32576" y="1248"/>
                  <a:pt x="32560" y="1257"/>
                </a:cubicBezTo>
                <a:cubicBezTo>
                  <a:pt x="32560" y="1253"/>
                  <a:pt x="32564" y="1248"/>
                  <a:pt x="32564" y="1240"/>
                </a:cubicBezTo>
                <a:cubicBezTo>
                  <a:pt x="32564" y="1237"/>
                  <a:pt x="32596" y="1233"/>
                  <a:pt x="32612" y="1229"/>
                </a:cubicBezTo>
                <a:close/>
                <a:moveTo>
                  <a:pt x="28340" y="2066"/>
                </a:moveTo>
                <a:lnTo>
                  <a:pt x="28340" y="2073"/>
                </a:lnTo>
                <a:cubicBezTo>
                  <a:pt x="28337" y="2077"/>
                  <a:pt x="28332" y="2081"/>
                  <a:pt x="28332" y="2085"/>
                </a:cubicBezTo>
                <a:cubicBezTo>
                  <a:pt x="28328" y="2077"/>
                  <a:pt x="28324" y="2073"/>
                  <a:pt x="28320" y="2069"/>
                </a:cubicBezTo>
                <a:cubicBezTo>
                  <a:pt x="28328" y="2069"/>
                  <a:pt x="28332" y="2069"/>
                  <a:pt x="28340" y="2066"/>
                </a:cubicBezTo>
                <a:close/>
                <a:moveTo>
                  <a:pt x="34672" y="6078"/>
                </a:moveTo>
                <a:cubicBezTo>
                  <a:pt x="34672" y="6082"/>
                  <a:pt x="34676" y="6082"/>
                  <a:pt x="34676" y="6086"/>
                </a:cubicBezTo>
                <a:lnTo>
                  <a:pt x="34676" y="6086"/>
                </a:lnTo>
                <a:cubicBezTo>
                  <a:pt x="34676" y="6082"/>
                  <a:pt x="34672" y="6082"/>
                  <a:pt x="34672" y="6082"/>
                </a:cubicBezTo>
                <a:lnTo>
                  <a:pt x="34672" y="6078"/>
                </a:lnTo>
                <a:close/>
                <a:moveTo>
                  <a:pt x="33704" y="6118"/>
                </a:moveTo>
                <a:lnTo>
                  <a:pt x="33704" y="6118"/>
                </a:lnTo>
                <a:cubicBezTo>
                  <a:pt x="33716" y="6125"/>
                  <a:pt x="33728" y="6130"/>
                  <a:pt x="33740" y="6134"/>
                </a:cubicBezTo>
                <a:cubicBezTo>
                  <a:pt x="33734" y="6136"/>
                  <a:pt x="33729" y="6138"/>
                  <a:pt x="33724" y="6138"/>
                </a:cubicBezTo>
                <a:cubicBezTo>
                  <a:pt x="33715" y="6138"/>
                  <a:pt x="33709" y="6131"/>
                  <a:pt x="33704" y="6118"/>
                </a:cubicBezTo>
                <a:close/>
                <a:moveTo>
                  <a:pt x="14422" y="6353"/>
                </a:moveTo>
                <a:cubicBezTo>
                  <a:pt x="14415" y="6377"/>
                  <a:pt x="14405" y="6394"/>
                  <a:pt x="14386" y="6394"/>
                </a:cubicBezTo>
                <a:cubicBezTo>
                  <a:pt x="14380" y="6394"/>
                  <a:pt x="14373" y="6392"/>
                  <a:pt x="14365" y="6388"/>
                </a:cubicBezTo>
                <a:cubicBezTo>
                  <a:pt x="14385" y="6381"/>
                  <a:pt x="14406" y="6369"/>
                  <a:pt x="14422" y="6353"/>
                </a:cubicBezTo>
                <a:close/>
                <a:moveTo>
                  <a:pt x="16282" y="6476"/>
                </a:moveTo>
                <a:cubicBezTo>
                  <a:pt x="16326" y="6513"/>
                  <a:pt x="16362" y="6540"/>
                  <a:pt x="16398" y="6568"/>
                </a:cubicBezTo>
                <a:cubicBezTo>
                  <a:pt x="16393" y="6568"/>
                  <a:pt x="16389" y="6567"/>
                  <a:pt x="16384" y="6567"/>
                </a:cubicBezTo>
                <a:cubicBezTo>
                  <a:pt x="16352" y="6567"/>
                  <a:pt x="16317" y="6580"/>
                  <a:pt x="16282" y="6608"/>
                </a:cubicBezTo>
                <a:cubicBezTo>
                  <a:pt x="16278" y="6588"/>
                  <a:pt x="16274" y="6568"/>
                  <a:pt x="16270" y="6548"/>
                </a:cubicBezTo>
                <a:cubicBezTo>
                  <a:pt x="16278" y="6524"/>
                  <a:pt x="16278" y="6500"/>
                  <a:pt x="16282" y="6476"/>
                </a:cubicBezTo>
                <a:close/>
                <a:moveTo>
                  <a:pt x="13401" y="6811"/>
                </a:moveTo>
                <a:cubicBezTo>
                  <a:pt x="13394" y="6831"/>
                  <a:pt x="13381" y="6843"/>
                  <a:pt x="13365" y="6851"/>
                </a:cubicBezTo>
                <a:cubicBezTo>
                  <a:pt x="13377" y="6839"/>
                  <a:pt x="13389" y="6827"/>
                  <a:pt x="13401" y="6811"/>
                </a:cubicBezTo>
                <a:close/>
                <a:moveTo>
                  <a:pt x="37470" y="7919"/>
                </a:moveTo>
                <a:lnTo>
                  <a:pt x="37465" y="7923"/>
                </a:lnTo>
                <a:lnTo>
                  <a:pt x="37465" y="7919"/>
                </a:lnTo>
                <a:close/>
                <a:moveTo>
                  <a:pt x="13656" y="8380"/>
                </a:moveTo>
                <a:lnTo>
                  <a:pt x="13656" y="8380"/>
                </a:lnTo>
                <a:cubicBezTo>
                  <a:pt x="13644" y="8418"/>
                  <a:pt x="13636" y="8454"/>
                  <a:pt x="13628" y="8488"/>
                </a:cubicBezTo>
                <a:cubicBezTo>
                  <a:pt x="13624" y="8453"/>
                  <a:pt x="13624" y="8421"/>
                  <a:pt x="13648" y="8385"/>
                </a:cubicBezTo>
                <a:cubicBezTo>
                  <a:pt x="13651" y="8382"/>
                  <a:pt x="13655" y="8382"/>
                  <a:pt x="13656" y="8380"/>
                </a:cubicBezTo>
                <a:close/>
                <a:moveTo>
                  <a:pt x="11831" y="8716"/>
                </a:moveTo>
                <a:lnTo>
                  <a:pt x="11831" y="8716"/>
                </a:lnTo>
                <a:cubicBezTo>
                  <a:pt x="11827" y="8731"/>
                  <a:pt x="11820" y="8744"/>
                  <a:pt x="11816" y="8760"/>
                </a:cubicBezTo>
                <a:cubicBezTo>
                  <a:pt x="11811" y="8744"/>
                  <a:pt x="11803" y="8736"/>
                  <a:pt x="11800" y="8720"/>
                </a:cubicBezTo>
                <a:cubicBezTo>
                  <a:pt x="11807" y="8720"/>
                  <a:pt x="11820" y="8720"/>
                  <a:pt x="11831" y="8716"/>
                </a:cubicBezTo>
                <a:close/>
                <a:moveTo>
                  <a:pt x="10573" y="8975"/>
                </a:moveTo>
                <a:cubicBezTo>
                  <a:pt x="10596" y="8983"/>
                  <a:pt x="10616" y="8991"/>
                  <a:pt x="10639" y="8999"/>
                </a:cubicBezTo>
                <a:cubicBezTo>
                  <a:pt x="10616" y="8999"/>
                  <a:pt x="10592" y="8991"/>
                  <a:pt x="10573" y="8975"/>
                </a:cubicBezTo>
                <a:close/>
                <a:moveTo>
                  <a:pt x="28245" y="9568"/>
                </a:moveTo>
                <a:cubicBezTo>
                  <a:pt x="28249" y="9601"/>
                  <a:pt x="28256" y="9632"/>
                  <a:pt x="28269" y="9660"/>
                </a:cubicBezTo>
                <a:cubicBezTo>
                  <a:pt x="28241" y="9632"/>
                  <a:pt x="28236" y="9601"/>
                  <a:pt x="28245" y="9568"/>
                </a:cubicBezTo>
                <a:close/>
                <a:moveTo>
                  <a:pt x="32349" y="9820"/>
                </a:moveTo>
                <a:cubicBezTo>
                  <a:pt x="32353" y="9820"/>
                  <a:pt x="32353" y="9824"/>
                  <a:pt x="32357" y="9824"/>
                </a:cubicBezTo>
                <a:cubicBezTo>
                  <a:pt x="32357" y="9827"/>
                  <a:pt x="32353" y="9827"/>
                  <a:pt x="32353" y="9831"/>
                </a:cubicBezTo>
                <a:cubicBezTo>
                  <a:pt x="32353" y="9827"/>
                  <a:pt x="32349" y="9824"/>
                  <a:pt x="32349" y="9824"/>
                </a:cubicBezTo>
                <a:lnTo>
                  <a:pt x="32349" y="9820"/>
                </a:lnTo>
                <a:close/>
                <a:moveTo>
                  <a:pt x="4770" y="10633"/>
                </a:moveTo>
                <a:cubicBezTo>
                  <a:pt x="4767" y="10640"/>
                  <a:pt x="4767" y="10653"/>
                  <a:pt x="4767" y="10660"/>
                </a:cubicBezTo>
                <a:cubicBezTo>
                  <a:pt x="4763" y="10653"/>
                  <a:pt x="4763" y="10640"/>
                  <a:pt x="4770" y="10633"/>
                </a:cubicBezTo>
                <a:close/>
                <a:moveTo>
                  <a:pt x="8050" y="12126"/>
                </a:moveTo>
                <a:cubicBezTo>
                  <a:pt x="8053" y="12131"/>
                  <a:pt x="8057" y="12139"/>
                  <a:pt x="8062" y="12143"/>
                </a:cubicBezTo>
                <a:cubicBezTo>
                  <a:pt x="8050" y="12150"/>
                  <a:pt x="8042" y="12159"/>
                  <a:pt x="8030" y="12167"/>
                </a:cubicBezTo>
                <a:cubicBezTo>
                  <a:pt x="8042" y="12155"/>
                  <a:pt x="8046" y="12143"/>
                  <a:pt x="8050" y="12126"/>
                </a:cubicBezTo>
                <a:close/>
                <a:moveTo>
                  <a:pt x="7536" y="12760"/>
                </a:moveTo>
                <a:cubicBezTo>
                  <a:pt x="7544" y="12784"/>
                  <a:pt x="7548" y="12808"/>
                  <a:pt x="7551" y="12832"/>
                </a:cubicBezTo>
                <a:cubicBezTo>
                  <a:pt x="7531" y="12808"/>
                  <a:pt x="7507" y="12792"/>
                  <a:pt x="7484" y="12777"/>
                </a:cubicBezTo>
                <a:cubicBezTo>
                  <a:pt x="7507" y="12772"/>
                  <a:pt x="7528" y="12768"/>
                  <a:pt x="7536" y="12760"/>
                </a:cubicBezTo>
                <a:close/>
                <a:moveTo>
                  <a:pt x="27535" y="13358"/>
                </a:moveTo>
                <a:lnTo>
                  <a:pt x="27535" y="13358"/>
                </a:lnTo>
                <a:cubicBezTo>
                  <a:pt x="27495" y="13421"/>
                  <a:pt x="27448" y="13467"/>
                  <a:pt x="27375" y="13467"/>
                </a:cubicBezTo>
                <a:cubicBezTo>
                  <a:pt x="27360" y="13467"/>
                  <a:pt x="27345" y="13466"/>
                  <a:pt x="27328" y="13461"/>
                </a:cubicBezTo>
                <a:cubicBezTo>
                  <a:pt x="27384" y="13454"/>
                  <a:pt x="27460" y="13417"/>
                  <a:pt x="27535" y="13358"/>
                </a:cubicBezTo>
                <a:close/>
                <a:moveTo>
                  <a:pt x="29216" y="14418"/>
                </a:moveTo>
                <a:cubicBezTo>
                  <a:pt x="29209" y="14430"/>
                  <a:pt x="29197" y="14438"/>
                  <a:pt x="29185" y="14442"/>
                </a:cubicBezTo>
                <a:cubicBezTo>
                  <a:pt x="29193" y="14434"/>
                  <a:pt x="29205" y="14426"/>
                  <a:pt x="29216" y="14418"/>
                </a:cubicBezTo>
                <a:close/>
                <a:moveTo>
                  <a:pt x="1865" y="15083"/>
                </a:moveTo>
                <a:cubicBezTo>
                  <a:pt x="1861" y="15087"/>
                  <a:pt x="1861" y="15091"/>
                  <a:pt x="1861" y="15091"/>
                </a:cubicBezTo>
                <a:lnTo>
                  <a:pt x="1861" y="15087"/>
                </a:lnTo>
                <a:lnTo>
                  <a:pt x="1865" y="15083"/>
                </a:lnTo>
                <a:close/>
                <a:moveTo>
                  <a:pt x="2531" y="16913"/>
                </a:moveTo>
                <a:lnTo>
                  <a:pt x="2531" y="16913"/>
                </a:lnTo>
                <a:cubicBezTo>
                  <a:pt x="2534" y="16913"/>
                  <a:pt x="2543" y="16917"/>
                  <a:pt x="2547" y="16917"/>
                </a:cubicBezTo>
                <a:cubicBezTo>
                  <a:pt x="2539" y="16917"/>
                  <a:pt x="2534" y="16917"/>
                  <a:pt x="2531" y="16913"/>
                </a:cubicBezTo>
                <a:close/>
                <a:moveTo>
                  <a:pt x="25431" y="19973"/>
                </a:moveTo>
                <a:cubicBezTo>
                  <a:pt x="25431" y="19977"/>
                  <a:pt x="25431" y="19977"/>
                  <a:pt x="25435" y="19981"/>
                </a:cubicBezTo>
                <a:cubicBezTo>
                  <a:pt x="25431" y="19981"/>
                  <a:pt x="25427" y="19981"/>
                  <a:pt x="25424" y="19985"/>
                </a:cubicBezTo>
                <a:cubicBezTo>
                  <a:pt x="25424" y="19981"/>
                  <a:pt x="25427" y="19977"/>
                  <a:pt x="25431" y="19973"/>
                </a:cubicBezTo>
                <a:close/>
                <a:moveTo>
                  <a:pt x="2865" y="20172"/>
                </a:moveTo>
                <a:lnTo>
                  <a:pt x="2865" y="20172"/>
                </a:lnTo>
                <a:cubicBezTo>
                  <a:pt x="2861" y="20196"/>
                  <a:pt x="2854" y="20216"/>
                  <a:pt x="2834" y="20220"/>
                </a:cubicBezTo>
                <a:cubicBezTo>
                  <a:pt x="2841" y="20204"/>
                  <a:pt x="2854" y="20188"/>
                  <a:pt x="2865" y="20172"/>
                </a:cubicBezTo>
                <a:close/>
                <a:moveTo>
                  <a:pt x="20068" y="22990"/>
                </a:moveTo>
                <a:cubicBezTo>
                  <a:pt x="20064" y="22993"/>
                  <a:pt x="20064" y="22997"/>
                  <a:pt x="20064" y="23001"/>
                </a:cubicBezTo>
                <a:lnTo>
                  <a:pt x="20059" y="23001"/>
                </a:lnTo>
                <a:cubicBezTo>
                  <a:pt x="20059" y="22997"/>
                  <a:pt x="20064" y="22993"/>
                  <a:pt x="20068" y="22990"/>
                </a:cubicBezTo>
                <a:close/>
                <a:moveTo>
                  <a:pt x="5145" y="23137"/>
                </a:moveTo>
                <a:cubicBezTo>
                  <a:pt x="5157" y="23141"/>
                  <a:pt x="5173" y="23141"/>
                  <a:pt x="5184" y="23145"/>
                </a:cubicBezTo>
                <a:cubicBezTo>
                  <a:pt x="5173" y="23145"/>
                  <a:pt x="5157" y="23145"/>
                  <a:pt x="5145" y="23137"/>
                </a:cubicBezTo>
                <a:close/>
                <a:moveTo>
                  <a:pt x="6014" y="25754"/>
                </a:moveTo>
                <a:cubicBezTo>
                  <a:pt x="6065" y="25754"/>
                  <a:pt x="6064" y="25811"/>
                  <a:pt x="6054" y="25906"/>
                </a:cubicBezTo>
                <a:cubicBezTo>
                  <a:pt x="6034" y="25862"/>
                  <a:pt x="6014" y="25815"/>
                  <a:pt x="5982" y="25759"/>
                </a:cubicBezTo>
                <a:cubicBezTo>
                  <a:pt x="5994" y="25756"/>
                  <a:pt x="6005" y="25754"/>
                  <a:pt x="6014" y="25754"/>
                </a:cubicBezTo>
                <a:close/>
                <a:moveTo>
                  <a:pt x="7181" y="26289"/>
                </a:moveTo>
                <a:cubicBezTo>
                  <a:pt x="7185" y="26293"/>
                  <a:pt x="7185" y="26297"/>
                  <a:pt x="7189" y="26304"/>
                </a:cubicBezTo>
                <a:cubicBezTo>
                  <a:pt x="7185" y="26300"/>
                  <a:pt x="7181" y="26300"/>
                  <a:pt x="7177" y="26300"/>
                </a:cubicBezTo>
                <a:cubicBezTo>
                  <a:pt x="7181" y="26297"/>
                  <a:pt x="7181" y="26293"/>
                  <a:pt x="7181" y="26289"/>
                </a:cubicBezTo>
                <a:close/>
                <a:moveTo>
                  <a:pt x="3630" y="27181"/>
                </a:moveTo>
                <a:lnTo>
                  <a:pt x="3630" y="27181"/>
                </a:lnTo>
                <a:cubicBezTo>
                  <a:pt x="3667" y="27194"/>
                  <a:pt x="3715" y="27201"/>
                  <a:pt x="3770" y="27209"/>
                </a:cubicBezTo>
                <a:cubicBezTo>
                  <a:pt x="3745" y="27228"/>
                  <a:pt x="3724" y="27236"/>
                  <a:pt x="3706" y="27236"/>
                </a:cubicBezTo>
                <a:cubicBezTo>
                  <a:pt x="3674" y="27236"/>
                  <a:pt x="3651" y="27212"/>
                  <a:pt x="3630" y="27181"/>
                </a:cubicBezTo>
                <a:close/>
                <a:moveTo>
                  <a:pt x="28922" y="0"/>
                </a:moveTo>
                <a:cubicBezTo>
                  <a:pt x="28831" y="0"/>
                  <a:pt x="28741" y="17"/>
                  <a:pt x="28655" y="69"/>
                </a:cubicBezTo>
                <a:lnTo>
                  <a:pt x="28181" y="69"/>
                </a:lnTo>
                <a:cubicBezTo>
                  <a:pt x="28166" y="71"/>
                  <a:pt x="28151" y="72"/>
                  <a:pt x="28136" y="72"/>
                </a:cubicBezTo>
                <a:cubicBezTo>
                  <a:pt x="28096" y="72"/>
                  <a:pt x="28054" y="66"/>
                  <a:pt x="28014" y="66"/>
                </a:cubicBezTo>
                <a:cubicBezTo>
                  <a:pt x="27961" y="66"/>
                  <a:pt x="27909" y="76"/>
                  <a:pt x="27862" y="120"/>
                </a:cubicBezTo>
                <a:cubicBezTo>
                  <a:pt x="27811" y="120"/>
                  <a:pt x="27758" y="120"/>
                  <a:pt x="27706" y="124"/>
                </a:cubicBezTo>
                <a:cubicBezTo>
                  <a:pt x="27695" y="126"/>
                  <a:pt x="27683" y="126"/>
                  <a:pt x="27670" y="126"/>
                </a:cubicBezTo>
                <a:cubicBezTo>
                  <a:pt x="27626" y="126"/>
                  <a:pt x="27580" y="119"/>
                  <a:pt x="27535" y="119"/>
                </a:cubicBezTo>
                <a:cubicBezTo>
                  <a:pt x="27484" y="119"/>
                  <a:pt x="27434" y="129"/>
                  <a:pt x="27388" y="172"/>
                </a:cubicBezTo>
                <a:cubicBezTo>
                  <a:pt x="27336" y="172"/>
                  <a:pt x="27285" y="177"/>
                  <a:pt x="27232" y="177"/>
                </a:cubicBezTo>
                <a:cubicBezTo>
                  <a:pt x="27069" y="196"/>
                  <a:pt x="26902" y="205"/>
                  <a:pt x="26739" y="249"/>
                </a:cubicBezTo>
                <a:cubicBezTo>
                  <a:pt x="26711" y="256"/>
                  <a:pt x="26678" y="264"/>
                  <a:pt x="26651" y="280"/>
                </a:cubicBezTo>
                <a:cubicBezTo>
                  <a:pt x="26527" y="280"/>
                  <a:pt x="26412" y="336"/>
                  <a:pt x="26291" y="336"/>
                </a:cubicBezTo>
                <a:cubicBezTo>
                  <a:pt x="26272" y="336"/>
                  <a:pt x="26252" y="335"/>
                  <a:pt x="26233" y="332"/>
                </a:cubicBezTo>
                <a:cubicBezTo>
                  <a:pt x="26132" y="392"/>
                  <a:pt x="26021" y="380"/>
                  <a:pt x="25917" y="387"/>
                </a:cubicBezTo>
                <a:cubicBezTo>
                  <a:pt x="25758" y="424"/>
                  <a:pt x="25599" y="459"/>
                  <a:pt x="25439" y="492"/>
                </a:cubicBezTo>
                <a:cubicBezTo>
                  <a:pt x="25272" y="571"/>
                  <a:pt x="25069" y="536"/>
                  <a:pt x="24909" y="646"/>
                </a:cubicBezTo>
                <a:cubicBezTo>
                  <a:pt x="24411" y="762"/>
                  <a:pt x="23914" y="878"/>
                  <a:pt x="23435" y="1069"/>
                </a:cubicBezTo>
                <a:cubicBezTo>
                  <a:pt x="23399" y="1089"/>
                  <a:pt x="23367" y="1105"/>
                  <a:pt x="23331" y="1125"/>
                </a:cubicBezTo>
                <a:cubicBezTo>
                  <a:pt x="23311" y="1141"/>
                  <a:pt x="23296" y="1157"/>
                  <a:pt x="23276" y="1172"/>
                </a:cubicBezTo>
                <a:cubicBezTo>
                  <a:pt x="23005" y="1257"/>
                  <a:pt x="22733" y="1336"/>
                  <a:pt x="22467" y="1420"/>
                </a:cubicBezTo>
                <a:cubicBezTo>
                  <a:pt x="22285" y="1478"/>
                  <a:pt x="22122" y="1599"/>
                  <a:pt x="21923" y="1599"/>
                </a:cubicBezTo>
                <a:cubicBezTo>
                  <a:pt x="21917" y="1599"/>
                  <a:pt x="21911" y="1599"/>
                  <a:pt x="21905" y="1599"/>
                </a:cubicBezTo>
                <a:cubicBezTo>
                  <a:pt x="21064" y="1746"/>
                  <a:pt x="20203" y="1794"/>
                  <a:pt x="19375" y="2022"/>
                </a:cubicBezTo>
                <a:cubicBezTo>
                  <a:pt x="19355" y="2037"/>
                  <a:pt x="19338" y="2053"/>
                  <a:pt x="19318" y="2069"/>
                </a:cubicBezTo>
                <a:cubicBezTo>
                  <a:pt x="19263" y="2073"/>
                  <a:pt x="19199" y="2061"/>
                  <a:pt x="19160" y="2121"/>
                </a:cubicBezTo>
                <a:cubicBezTo>
                  <a:pt x="18765" y="2165"/>
                  <a:pt x="18394" y="2320"/>
                  <a:pt x="18003" y="2388"/>
                </a:cubicBezTo>
                <a:cubicBezTo>
                  <a:pt x="17669" y="2491"/>
                  <a:pt x="17339" y="2592"/>
                  <a:pt x="17008" y="2703"/>
                </a:cubicBezTo>
                <a:cubicBezTo>
                  <a:pt x="16717" y="2798"/>
                  <a:pt x="16418" y="2858"/>
                  <a:pt x="16155" y="3017"/>
                </a:cubicBezTo>
                <a:cubicBezTo>
                  <a:pt x="15984" y="3022"/>
                  <a:pt x="15840" y="3118"/>
                  <a:pt x="15689" y="3173"/>
                </a:cubicBezTo>
                <a:cubicBezTo>
                  <a:pt x="15242" y="3344"/>
                  <a:pt x="14804" y="3528"/>
                  <a:pt x="14362" y="3707"/>
                </a:cubicBezTo>
                <a:cubicBezTo>
                  <a:pt x="14359" y="3707"/>
                  <a:pt x="14357" y="3707"/>
                  <a:pt x="14354" y="3707"/>
                </a:cubicBezTo>
                <a:cubicBezTo>
                  <a:pt x="14163" y="3707"/>
                  <a:pt x="14029" y="3851"/>
                  <a:pt x="13867" y="3922"/>
                </a:cubicBezTo>
                <a:cubicBezTo>
                  <a:pt x="13465" y="4106"/>
                  <a:pt x="13050" y="4260"/>
                  <a:pt x="12672" y="4496"/>
                </a:cubicBezTo>
                <a:cubicBezTo>
                  <a:pt x="12565" y="4516"/>
                  <a:pt x="12465" y="4547"/>
                  <a:pt x="12409" y="4655"/>
                </a:cubicBezTo>
                <a:cubicBezTo>
                  <a:pt x="12325" y="4663"/>
                  <a:pt x="12254" y="4691"/>
                  <a:pt x="12198" y="4759"/>
                </a:cubicBezTo>
                <a:cubicBezTo>
                  <a:pt x="12130" y="4795"/>
                  <a:pt x="12059" y="4830"/>
                  <a:pt x="11987" y="4867"/>
                </a:cubicBezTo>
                <a:cubicBezTo>
                  <a:pt x="11779" y="4915"/>
                  <a:pt x="11624" y="5054"/>
                  <a:pt x="11461" y="5181"/>
                </a:cubicBezTo>
                <a:cubicBezTo>
                  <a:pt x="11409" y="5217"/>
                  <a:pt x="11353" y="5249"/>
                  <a:pt x="11301" y="5285"/>
                </a:cubicBezTo>
                <a:cubicBezTo>
                  <a:pt x="10827" y="5584"/>
                  <a:pt x="10353" y="5882"/>
                  <a:pt x="9879" y="6182"/>
                </a:cubicBezTo>
                <a:cubicBezTo>
                  <a:pt x="9668" y="6325"/>
                  <a:pt x="9429" y="6425"/>
                  <a:pt x="9245" y="6604"/>
                </a:cubicBezTo>
                <a:cubicBezTo>
                  <a:pt x="8990" y="6660"/>
                  <a:pt x="8811" y="6823"/>
                  <a:pt x="8664" y="7026"/>
                </a:cubicBezTo>
                <a:cubicBezTo>
                  <a:pt x="8408" y="7126"/>
                  <a:pt x="8217" y="7309"/>
                  <a:pt x="8033" y="7501"/>
                </a:cubicBezTo>
                <a:cubicBezTo>
                  <a:pt x="7783" y="7664"/>
                  <a:pt x="7615" y="7915"/>
                  <a:pt x="7393" y="8102"/>
                </a:cubicBezTo>
                <a:cubicBezTo>
                  <a:pt x="6950" y="8477"/>
                  <a:pt x="6484" y="8819"/>
                  <a:pt x="6082" y="9242"/>
                </a:cubicBezTo>
                <a:cubicBezTo>
                  <a:pt x="5802" y="9457"/>
                  <a:pt x="5576" y="9720"/>
                  <a:pt x="5340" y="9979"/>
                </a:cubicBezTo>
                <a:cubicBezTo>
                  <a:pt x="5037" y="10258"/>
                  <a:pt x="4695" y="10497"/>
                  <a:pt x="4500" y="10876"/>
                </a:cubicBezTo>
                <a:cubicBezTo>
                  <a:pt x="4372" y="10979"/>
                  <a:pt x="4220" y="11063"/>
                  <a:pt x="4180" y="11242"/>
                </a:cubicBezTo>
                <a:cubicBezTo>
                  <a:pt x="4129" y="11266"/>
                  <a:pt x="4093" y="11298"/>
                  <a:pt x="4077" y="11354"/>
                </a:cubicBezTo>
                <a:lnTo>
                  <a:pt x="4077" y="11402"/>
                </a:lnTo>
                <a:cubicBezTo>
                  <a:pt x="3890" y="11521"/>
                  <a:pt x="3770" y="11696"/>
                  <a:pt x="3654" y="11876"/>
                </a:cubicBezTo>
                <a:cubicBezTo>
                  <a:pt x="3408" y="12163"/>
                  <a:pt x="3148" y="12437"/>
                  <a:pt x="2970" y="12772"/>
                </a:cubicBezTo>
                <a:cubicBezTo>
                  <a:pt x="2794" y="12959"/>
                  <a:pt x="2650" y="13171"/>
                  <a:pt x="2547" y="13406"/>
                </a:cubicBezTo>
                <a:cubicBezTo>
                  <a:pt x="2531" y="13422"/>
                  <a:pt x="2511" y="13441"/>
                  <a:pt x="2495" y="13458"/>
                </a:cubicBezTo>
                <a:cubicBezTo>
                  <a:pt x="2232" y="13880"/>
                  <a:pt x="1965" y="14302"/>
                  <a:pt x="1702" y="14725"/>
                </a:cubicBezTo>
                <a:cubicBezTo>
                  <a:pt x="1463" y="14888"/>
                  <a:pt x="1471" y="15187"/>
                  <a:pt x="1331" y="15411"/>
                </a:cubicBezTo>
                <a:cubicBezTo>
                  <a:pt x="1196" y="15558"/>
                  <a:pt x="1184" y="15757"/>
                  <a:pt x="1120" y="15937"/>
                </a:cubicBezTo>
                <a:cubicBezTo>
                  <a:pt x="1033" y="16148"/>
                  <a:pt x="905" y="16351"/>
                  <a:pt x="869" y="16570"/>
                </a:cubicBezTo>
                <a:cubicBezTo>
                  <a:pt x="798" y="17000"/>
                  <a:pt x="590" y="17386"/>
                  <a:pt x="555" y="17841"/>
                </a:cubicBezTo>
                <a:cubicBezTo>
                  <a:pt x="522" y="18256"/>
                  <a:pt x="439" y="18674"/>
                  <a:pt x="439" y="19100"/>
                </a:cubicBezTo>
                <a:cubicBezTo>
                  <a:pt x="439" y="19136"/>
                  <a:pt x="439" y="19168"/>
                  <a:pt x="435" y="19203"/>
                </a:cubicBezTo>
                <a:cubicBezTo>
                  <a:pt x="391" y="19451"/>
                  <a:pt x="454" y="19705"/>
                  <a:pt x="419" y="19949"/>
                </a:cubicBezTo>
                <a:cubicBezTo>
                  <a:pt x="316" y="20626"/>
                  <a:pt x="235" y="21300"/>
                  <a:pt x="167" y="21977"/>
                </a:cubicBezTo>
                <a:cubicBezTo>
                  <a:pt x="136" y="22284"/>
                  <a:pt x="116" y="22598"/>
                  <a:pt x="13" y="22894"/>
                </a:cubicBezTo>
                <a:lnTo>
                  <a:pt x="13" y="23001"/>
                </a:lnTo>
                <a:cubicBezTo>
                  <a:pt x="77" y="23177"/>
                  <a:pt x="24" y="23360"/>
                  <a:pt x="40" y="23539"/>
                </a:cubicBezTo>
                <a:cubicBezTo>
                  <a:pt x="57" y="23555"/>
                  <a:pt x="68" y="23563"/>
                  <a:pt x="80" y="23571"/>
                </a:cubicBezTo>
                <a:cubicBezTo>
                  <a:pt x="77" y="23575"/>
                  <a:pt x="72" y="23579"/>
                  <a:pt x="68" y="23579"/>
                </a:cubicBezTo>
                <a:cubicBezTo>
                  <a:pt x="0" y="23694"/>
                  <a:pt x="84" y="23834"/>
                  <a:pt x="13" y="23950"/>
                </a:cubicBezTo>
                <a:lnTo>
                  <a:pt x="13" y="24001"/>
                </a:lnTo>
                <a:cubicBezTo>
                  <a:pt x="156" y="24086"/>
                  <a:pt x="72" y="24268"/>
                  <a:pt x="172" y="24372"/>
                </a:cubicBezTo>
                <a:cubicBezTo>
                  <a:pt x="160" y="24568"/>
                  <a:pt x="144" y="24763"/>
                  <a:pt x="331" y="24898"/>
                </a:cubicBezTo>
                <a:cubicBezTo>
                  <a:pt x="443" y="25101"/>
                  <a:pt x="415" y="25360"/>
                  <a:pt x="590" y="25535"/>
                </a:cubicBezTo>
                <a:cubicBezTo>
                  <a:pt x="579" y="25671"/>
                  <a:pt x="618" y="25783"/>
                  <a:pt x="750" y="25846"/>
                </a:cubicBezTo>
                <a:cubicBezTo>
                  <a:pt x="770" y="25970"/>
                  <a:pt x="702" y="26137"/>
                  <a:pt x="909" y="26166"/>
                </a:cubicBezTo>
                <a:cubicBezTo>
                  <a:pt x="969" y="26249"/>
                  <a:pt x="949" y="26381"/>
                  <a:pt x="1068" y="26429"/>
                </a:cubicBezTo>
                <a:cubicBezTo>
                  <a:pt x="1188" y="26604"/>
                  <a:pt x="1307" y="26782"/>
                  <a:pt x="1491" y="26902"/>
                </a:cubicBezTo>
                <a:cubicBezTo>
                  <a:pt x="1726" y="27093"/>
                  <a:pt x="1985" y="27253"/>
                  <a:pt x="2244" y="27409"/>
                </a:cubicBezTo>
                <a:cubicBezTo>
                  <a:pt x="2902" y="27803"/>
                  <a:pt x="3610" y="28046"/>
                  <a:pt x="4368" y="28174"/>
                </a:cubicBezTo>
                <a:cubicBezTo>
                  <a:pt x="4734" y="28237"/>
                  <a:pt x="5109" y="28229"/>
                  <a:pt x="5475" y="28261"/>
                </a:cubicBezTo>
                <a:cubicBezTo>
                  <a:pt x="5701" y="28281"/>
                  <a:pt x="5926" y="28293"/>
                  <a:pt x="6150" y="28293"/>
                </a:cubicBezTo>
                <a:cubicBezTo>
                  <a:pt x="6461" y="28293"/>
                  <a:pt x="6771" y="28270"/>
                  <a:pt x="7082" y="28217"/>
                </a:cubicBezTo>
                <a:cubicBezTo>
                  <a:pt x="7608" y="28198"/>
                  <a:pt x="8118" y="28078"/>
                  <a:pt x="8627" y="27978"/>
                </a:cubicBezTo>
                <a:cubicBezTo>
                  <a:pt x="9105" y="27889"/>
                  <a:pt x="9555" y="27691"/>
                  <a:pt x="10049" y="27691"/>
                </a:cubicBezTo>
                <a:cubicBezTo>
                  <a:pt x="10062" y="27691"/>
                  <a:pt x="10076" y="27691"/>
                  <a:pt x="10090" y="27691"/>
                </a:cubicBezTo>
                <a:cubicBezTo>
                  <a:pt x="10095" y="27691"/>
                  <a:pt x="10100" y="27691"/>
                  <a:pt x="10105" y="27691"/>
                </a:cubicBezTo>
                <a:cubicBezTo>
                  <a:pt x="10129" y="27691"/>
                  <a:pt x="10154" y="27693"/>
                  <a:pt x="10178" y="27693"/>
                </a:cubicBezTo>
                <a:cubicBezTo>
                  <a:pt x="10224" y="27693"/>
                  <a:pt x="10267" y="27685"/>
                  <a:pt x="10301" y="27639"/>
                </a:cubicBezTo>
                <a:cubicBezTo>
                  <a:pt x="10297" y="27632"/>
                  <a:pt x="10293" y="27624"/>
                  <a:pt x="10293" y="27619"/>
                </a:cubicBezTo>
                <a:lnTo>
                  <a:pt x="10293" y="27608"/>
                </a:lnTo>
                <a:cubicBezTo>
                  <a:pt x="10297" y="27615"/>
                  <a:pt x="10297" y="27628"/>
                  <a:pt x="10301" y="27639"/>
                </a:cubicBezTo>
                <a:cubicBezTo>
                  <a:pt x="10313" y="27639"/>
                  <a:pt x="10324" y="27639"/>
                  <a:pt x="10336" y="27639"/>
                </a:cubicBezTo>
                <a:cubicBezTo>
                  <a:pt x="10758" y="27639"/>
                  <a:pt x="11169" y="27573"/>
                  <a:pt x="11568" y="27457"/>
                </a:cubicBezTo>
                <a:cubicBezTo>
                  <a:pt x="11572" y="27457"/>
                  <a:pt x="11576" y="27457"/>
                  <a:pt x="11580" y="27457"/>
                </a:cubicBezTo>
                <a:cubicBezTo>
                  <a:pt x="11610" y="27457"/>
                  <a:pt x="11644" y="27446"/>
                  <a:pt x="11672" y="27428"/>
                </a:cubicBezTo>
                <a:cubicBezTo>
                  <a:pt x="12289" y="27293"/>
                  <a:pt x="12883" y="27086"/>
                  <a:pt x="13465" y="26847"/>
                </a:cubicBezTo>
                <a:cubicBezTo>
                  <a:pt x="13724" y="26727"/>
                  <a:pt x="13983" y="26607"/>
                  <a:pt x="14242" y="26488"/>
                </a:cubicBezTo>
                <a:cubicBezTo>
                  <a:pt x="14250" y="26484"/>
                  <a:pt x="14254" y="26484"/>
                  <a:pt x="14258" y="26480"/>
                </a:cubicBezTo>
                <a:cubicBezTo>
                  <a:pt x="14326" y="26460"/>
                  <a:pt x="14398" y="26444"/>
                  <a:pt x="14465" y="26424"/>
                </a:cubicBezTo>
                <a:cubicBezTo>
                  <a:pt x="14593" y="26357"/>
                  <a:pt x="14733" y="26317"/>
                  <a:pt x="14840" y="26217"/>
                </a:cubicBezTo>
                <a:cubicBezTo>
                  <a:pt x="14856" y="26201"/>
                  <a:pt x="14871" y="26181"/>
                  <a:pt x="14891" y="26166"/>
                </a:cubicBezTo>
                <a:cubicBezTo>
                  <a:pt x="14893" y="26166"/>
                  <a:pt x="14895" y="26166"/>
                  <a:pt x="14897" y="26166"/>
                </a:cubicBezTo>
                <a:cubicBezTo>
                  <a:pt x="14985" y="26166"/>
                  <a:pt x="15029" y="26085"/>
                  <a:pt x="15099" y="26058"/>
                </a:cubicBezTo>
                <a:cubicBezTo>
                  <a:pt x="15215" y="26046"/>
                  <a:pt x="15286" y="25966"/>
                  <a:pt x="15366" y="25903"/>
                </a:cubicBezTo>
                <a:cubicBezTo>
                  <a:pt x="15721" y="25778"/>
                  <a:pt x="16067" y="25623"/>
                  <a:pt x="16425" y="25539"/>
                </a:cubicBezTo>
                <a:cubicBezTo>
                  <a:pt x="16837" y="25452"/>
                  <a:pt x="17243" y="25364"/>
                  <a:pt x="17633" y="25213"/>
                </a:cubicBezTo>
                <a:cubicBezTo>
                  <a:pt x="17677" y="25213"/>
                  <a:pt x="17713" y="25201"/>
                  <a:pt x="17737" y="25161"/>
                </a:cubicBezTo>
                <a:cubicBezTo>
                  <a:pt x="17744" y="25162"/>
                  <a:pt x="17752" y="25162"/>
                  <a:pt x="17759" y="25162"/>
                </a:cubicBezTo>
                <a:cubicBezTo>
                  <a:pt x="17833" y="25162"/>
                  <a:pt x="17896" y="25130"/>
                  <a:pt x="17964" y="25105"/>
                </a:cubicBezTo>
                <a:cubicBezTo>
                  <a:pt x="18255" y="24982"/>
                  <a:pt x="18549" y="24862"/>
                  <a:pt x="18845" y="24739"/>
                </a:cubicBezTo>
                <a:cubicBezTo>
                  <a:pt x="19183" y="24623"/>
                  <a:pt x="19530" y="24520"/>
                  <a:pt x="19861" y="24384"/>
                </a:cubicBezTo>
                <a:cubicBezTo>
                  <a:pt x="20155" y="24261"/>
                  <a:pt x="20478" y="24193"/>
                  <a:pt x="20745" y="24001"/>
                </a:cubicBezTo>
                <a:cubicBezTo>
                  <a:pt x="21088" y="23918"/>
                  <a:pt x="21367" y="23694"/>
                  <a:pt x="21694" y="23575"/>
                </a:cubicBezTo>
                <a:cubicBezTo>
                  <a:pt x="22032" y="23431"/>
                  <a:pt x="22391" y="23324"/>
                  <a:pt x="22698" y="23105"/>
                </a:cubicBezTo>
                <a:cubicBezTo>
                  <a:pt x="22821" y="23053"/>
                  <a:pt x="22945" y="22997"/>
                  <a:pt x="23064" y="22946"/>
                </a:cubicBezTo>
                <a:cubicBezTo>
                  <a:pt x="23108" y="22946"/>
                  <a:pt x="23148" y="22938"/>
                  <a:pt x="23172" y="22898"/>
                </a:cubicBezTo>
                <a:cubicBezTo>
                  <a:pt x="23491" y="22778"/>
                  <a:pt x="23778" y="22591"/>
                  <a:pt x="24068" y="22423"/>
                </a:cubicBezTo>
                <a:cubicBezTo>
                  <a:pt x="24324" y="22359"/>
                  <a:pt x="24530" y="22204"/>
                  <a:pt x="24742" y="22072"/>
                </a:cubicBezTo>
                <a:cubicBezTo>
                  <a:pt x="25049" y="21881"/>
                  <a:pt x="25376" y="21719"/>
                  <a:pt x="25650" y="21471"/>
                </a:cubicBezTo>
                <a:cubicBezTo>
                  <a:pt x="25898" y="21471"/>
                  <a:pt x="26105" y="21371"/>
                  <a:pt x="26284" y="21208"/>
                </a:cubicBezTo>
                <a:cubicBezTo>
                  <a:pt x="26332" y="21193"/>
                  <a:pt x="26388" y="21184"/>
                  <a:pt x="26428" y="21156"/>
                </a:cubicBezTo>
                <a:cubicBezTo>
                  <a:pt x="26985" y="20786"/>
                  <a:pt x="27587" y="20491"/>
                  <a:pt x="28129" y="20100"/>
                </a:cubicBezTo>
                <a:cubicBezTo>
                  <a:pt x="28201" y="20069"/>
                  <a:pt x="28252" y="20016"/>
                  <a:pt x="28289" y="19945"/>
                </a:cubicBezTo>
                <a:cubicBezTo>
                  <a:pt x="28619" y="19806"/>
                  <a:pt x="28910" y="19615"/>
                  <a:pt x="29173" y="19371"/>
                </a:cubicBezTo>
                <a:cubicBezTo>
                  <a:pt x="29177" y="19371"/>
                  <a:pt x="29181" y="19367"/>
                  <a:pt x="29185" y="19363"/>
                </a:cubicBezTo>
                <a:cubicBezTo>
                  <a:pt x="29237" y="19328"/>
                  <a:pt x="29293" y="19291"/>
                  <a:pt x="29345" y="19256"/>
                </a:cubicBezTo>
                <a:cubicBezTo>
                  <a:pt x="29503" y="19179"/>
                  <a:pt x="29647" y="19076"/>
                  <a:pt x="29766" y="18940"/>
                </a:cubicBezTo>
                <a:cubicBezTo>
                  <a:pt x="29930" y="18913"/>
                  <a:pt x="30002" y="18758"/>
                  <a:pt x="30134" y="18677"/>
                </a:cubicBezTo>
                <a:cubicBezTo>
                  <a:pt x="30149" y="18658"/>
                  <a:pt x="30169" y="18642"/>
                  <a:pt x="30185" y="18622"/>
                </a:cubicBezTo>
                <a:cubicBezTo>
                  <a:pt x="30353" y="18475"/>
                  <a:pt x="30636" y="18462"/>
                  <a:pt x="30715" y="18204"/>
                </a:cubicBezTo>
                <a:cubicBezTo>
                  <a:pt x="30731" y="18188"/>
                  <a:pt x="30751" y="18168"/>
                  <a:pt x="30767" y="18151"/>
                </a:cubicBezTo>
                <a:cubicBezTo>
                  <a:pt x="30791" y="18182"/>
                  <a:pt x="30816" y="18193"/>
                  <a:pt x="30839" y="18193"/>
                </a:cubicBezTo>
                <a:cubicBezTo>
                  <a:pt x="30881" y="18193"/>
                  <a:pt x="30918" y="18159"/>
                  <a:pt x="30947" y="18136"/>
                </a:cubicBezTo>
                <a:cubicBezTo>
                  <a:pt x="31225" y="17897"/>
                  <a:pt x="31496" y="17654"/>
                  <a:pt x="31771" y="17410"/>
                </a:cubicBezTo>
                <a:cubicBezTo>
                  <a:pt x="31815" y="17391"/>
                  <a:pt x="31870" y="17383"/>
                  <a:pt x="31907" y="17347"/>
                </a:cubicBezTo>
                <a:cubicBezTo>
                  <a:pt x="32460" y="16836"/>
                  <a:pt x="33023" y="16331"/>
                  <a:pt x="33553" y="15797"/>
                </a:cubicBezTo>
                <a:cubicBezTo>
                  <a:pt x="33663" y="15681"/>
                  <a:pt x="33860" y="15609"/>
                  <a:pt x="33879" y="15411"/>
                </a:cubicBezTo>
                <a:cubicBezTo>
                  <a:pt x="33931" y="15407"/>
                  <a:pt x="34007" y="15418"/>
                  <a:pt x="34018" y="15363"/>
                </a:cubicBezTo>
                <a:cubicBezTo>
                  <a:pt x="34086" y="15024"/>
                  <a:pt x="34429" y="14944"/>
                  <a:pt x="34612" y="14717"/>
                </a:cubicBezTo>
                <a:cubicBezTo>
                  <a:pt x="34800" y="14486"/>
                  <a:pt x="35070" y="14322"/>
                  <a:pt x="35198" y="14039"/>
                </a:cubicBezTo>
                <a:cubicBezTo>
                  <a:pt x="35294" y="13856"/>
                  <a:pt x="35485" y="13752"/>
                  <a:pt x="35565" y="13561"/>
                </a:cubicBezTo>
                <a:cubicBezTo>
                  <a:pt x="35616" y="13474"/>
                  <a:pt x="35672" y="13390"/>
                  <a:pt x="35724" y="13303"/>
                </a:cubicBezTo>
                <a:cubicBezTo>
                  <a:pt x="36011" y="12912"/>
                  <a:pt x="36310" y="12529"/>
                  <a:pt x="36517" y="12087"/>
                </a:cubicBezTo>
                <a:cubicBezTo>
                  <a:pt x="36577" y="12051"/>
                  <a:pt x="36569" y="11988"/>
                  <a:pt x="36573" y="11931"/>
                </a:cubicBezTo>
                <a:cubicBezTo>
                  <a:pt x="36604" y="11876"/>
                  <a:pt x="36641" y="11824"/>
                  <a:pt x="36676" y="11773"/>
                </a:cubicBezTo>
                <a:cubicBezTo>
                  <a:pt x="36720" y="11749"/>
                  <a:pt x="36729" y="11712"/>
                  <a:pt x="36729" y="11668"/>
                </a:cubicBezTo>
                <a:cubicBezTo>
                  <a:pt x="36891" y="11433"/>
                  <a:pt x="37079" y="11214"/>
                  <a:pt x="37150" y="10927"/>
                </a:cubicBezTo>
                <a:cubicBezTo>
                  <a:pt x="37318" y="10649"/>
                  <a:pt x="37430" y="10346"/>
                  <a:pt x="37518" y="10031"/>
                </a:cubicBezTo>
                <a:cubicBezTo>
                  <a:pt x="37605" y="9959"/>
                  <a:pt x="37561" y="9860"/>
                  <a:pt x="37573" y="9768"/>
                </a:cubicBezTo>
                <a:cubicBezTo>
                  <a:pt x="37788" y="9382"/>
                  <a:pt x="37820" y="8943"/>
                  <a:pt x="37928" y="8525"/>
                </a:cubicBezTo>
                <a:cubicBezTo>
                  <a:pt x="38127" y="7771"/>
                  <a:pt x="38055" y="7022"/>
                  <a:pt x="37752" y="6329"/>
                </a:cubicBezTo>
                <a:cubicBezTo>
                  <a:pt x="37374" y="5468"/>
                  <a:pt x="36705" y="4823"/>
                  <a:pt x="35940" y="4284"/>
                </a:cubicBezTo>
                <a:cubicBezTo>
                  <a:pt x="35772" y="4065"/>
                  <a:pt x="35537" y="3938"/>
                  <a:pt x="35302" y="3815"/>
                </a:cubicBezTo>
                <a:cubicBezTo>
                  <a:pt x="35198" y="3778"/>
                  <a:pt x="35094" y="3743"/>
                  <a:pt x="34991" y="3703"/>
                </a:cubicBezTo>
                <a:cubicBezTo>
                  <a:pt x="34935" y="3364"/>
                  <a:pt x="34811" y="3057"/>
                  <a:pt x="34564" y="2811"/>
                </a:cubicBezTo>
                <a:cubicBezTo>
                  <a:pt x="34529" y="2703"/>
                  <a:pt x="34417" y="2675"/>
                  <a:pt x="34353" y="2599"/>
                </a:cubicBezTo>
                <a:cubicBezTo>
                  <a:pt x="34218" y="2288"/>
                  <a:pt x="33947" y="2125"/>
                  <a:pt x="33672" y="1965"/>
                </a:cubicBezTo>
                <a:cubicBezTo>
                  <a:pt x="33620" y="1886"/>
                  <a:pt x="33564" y="1814"/>
                  <a:pt x="33461" y="1806"/>
                </a:cubicBezTo>
                <a:cubicBezTo>
                  <a:pt x="33286" y="1571"/>
                  <a:pt x="33030" y="1448"/>
                  <a:pt x="32771" y="1336"/>
                </a:cubicBezTo>
                <a:cubicBezTo>
                  <a:pt x="32716" y="1301"/>
                  <a:pt x="32664" y="1264"/>
                  <a:pt x="32612" y="1229"/>
                </a:cubicBezTo>
                <a:cubicBezTo>
                  <a:pt x="32277" y="1089"/>
                  <a:pt x="31942" y="946"/>
                  <a:pt x="31612" y="806"/>
                </a:cubicBezTo>
                <a:cubicBezTo>
                  <a:pt x="31540" y="770"/>
                  <a:pt x="31469" y="738"/>
                  <a:pt x="31397" y="703"/>
                </a:cubicBezTo>
                <a:cubicBezTo>
                  <a:pt x="30715" y="304"/>
                  <a:pt x="29954" y="164"/>
                  <a:pt x="29189" y="33"/>
                </a:cubicBezTo>
                <a:cubicBezTo>
                  <a:pt x="29103" y="17"/>
                  <a:pt x="29013" y="0"/>
                  <a:pt x="28922" y="0"/>
                </a:cubicBezTo>
                <a:close/>
              </a:path>
            </a:pathLst>
          </a:custGeom>
          <a:solidFill>
            <a:srgbClr val="D3F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
          <p:cNvSpPr/>
          <p:nvPr/>
        </p:nvSpPr>
        <p:spPr>
          <a:xfrm rot="5115635">
            <a:off x="163889" y="1948848"/>
            <a:ext cx="3498455" cy="5512000"/>
          </a:xfrm>
          <a:custGeom>
            <a:rect b="b" l="l" r="r" t="t"/>
            <a:pathLst>
              <a:path extrusionOk="0" h="60361" w="38311">
                <a:moveTo>
                  <a:pt x="17159" y="9776"/>
                </a:moveTo>
                <a:cubicBezTo>
                  <a:pt x="17183" y="9796"/>
                  <a:pt x="17194" y="9816"/>
                  <a:pt x="17203" y="9839"/>
                </a:cubicBezTo>
                <a:cubicBezTo>
                  <a:pt x="17190" y="9820"/>
                  <a:pt x="17179" y="9796"/>
                  <a:pt x="17159" y="9776"/>
                </a:cubicBezTo>
                <a:close/>
                <a:moveTo>
                  <a:pt x="24731" y="0"/>
                </a:moveTo>
                <a:cubicBezTo>
                  <a:pt x="24683" y="0"/>
                  <a:pt x="24635" y="7"/>
                  <a:pt x="24587" y="18"/>
                </a:cubicBezTo>
                <a:cubicBezTo>
                  <a:pt x="24523" y="25"/>
                  <a:pt x="24462" y="33"/>
                  <a:pt x="24399" y="45"/>
                </a:cubicBezTo>
                <a:cubicBezTo>
                  <a:pt x="24338" y="17"/>
                  <a:pt x="24277" y="7"/>
                  <a:pt x="24217" y="7"/>
                </a:cubicBezTo>
                <a:cubicBezTo>
                  <a:pt x="24067" y="7"/>
                  <a:pt x="23920" y="70"/>
                  <a:pt x="23769" y="73"/>
                </a:cubicBezTo>
                <a:cubicBezTo>
                  <a:pt x="23741" y="85"/>
                  <a:pt x="23714" y="109"/>
                  <a:pt x="23686" y="113"/>
                </a:cubicBezTo>
                <a:cubicBezTo>
                  <a:pt x="22873" y="149"/>
                  <a:pt x="22167" y="460"/>
                  <a:pt x="21490" y="890"/>
                </a:cubicBezTo>
                <a:cubicBezTo>
                  <a:pt x="20761" y="1357"/>
                  <a:pt x="20271" y="2041"/>
                  <a:pt x="19757" y="2715"/>
                </a:cubicBezTo>
                <a:cubicBezTo>
                  <a:pt x="19099" y="3575"/>
                  <a:pt x="18669" y="4556"/>
                  <a:pt x="18270" y="5552"/>
                </a:cubicBezTo>
                <a:cubicBezTo>
                  <a:pt x="18107" y="5823"/>
                  <a:pt x="18031" y="6126"/>
                  <a:pt x="17952" y="6425"/>
                </a:cubicBezTo>
                <a:cubicBezTo>
                  <a:pt x="17565" y="7513"/>
                  <a:pt x="17290" y="8629"/>
                  <a:pt x="17159" y="9776"/>
                </a:cubicBezTo>
                <a:cubicBezTo>
                  <a:pt x="17194" y="9900"/>
                  <a:pt x="17151" y="10023"/>
                  <a:pt x="17146" y="10146"/>
                </a:cubicBezTo>
                <a:cubicBezTo>
                  <a:pt x="17143" y="10517"/>
                  <a:pt x="17012" y="10876"/>
                  <a:pt x="17051" y="11250"/>
                </a:cubicBezTo>
                <a:cubicBezTo>
                  <a:pt x="16955" y="11346"/>
                  <a:pt x="17043" y="11417"/>
                  <a:pt x="17087" y="11498"/>
                </a:cubicBezTo>
                <a:cubicBezTo>
                  <a:pt x="16876" y="11597"/>
                  <a:pt x="17039" y="11761"/>
                  <a:pt x="17015" y="11892"/>
                </a:cubicBezTo>
                <a:cubicBezTo>
                  <a:pt x="16920" y="12314"/>
                  <a:pt x="16931" y="12741"/>
                  <a:pt x="16947" y="13171"/>
                </a:cubicBezTo>
                <a:cubicBezTo>
                  <a:pt x="16955" y="13466"/>
                  <a:pt x="16864" y="13760"/>
                  <a:pt x="16947" y="14060"/>
                </a:cubicBezTo>
                <a:cubicBezTo>
                  <a:pt x="16944" y="14251"/>
                  <a:pt x="16903" y="14446"/>
                  <a:pt x="17027" y="14617"/>
                </a:cubicBezTo>
                <a:cubicBezTo>
                  <a:pt x="16944" y="15004"/>
                  <a:pt x="17087" y="15371"/>
                  <a:pt x="17131" y="15745"/>
                </a:cubicBezTo>
                <a:cubicBezTo>
                  <a:pt x="17163" y="15993"/>
                  <a:pt x="17131" y="16263"/>
                  <a:pt x="17295" y="16486"/>
                </a:cubicBezTo>
                <a:cubicBezTo>
                  <a:pt x="17310" y="16610"/>
                  <a:pt x="17330" y="16734"/>
                  <a:pt x="17346" y="16857"/>
                </a:cubicBezTo>
                <a:cubicBezTo>
                  <a:pt x="17529" y="17387"/>
                  <a:pt x="17713" y="17913"/>
                  <a:pt x="17888" y="18443"/>
                </a:cubicBezTo>
                <a:cubicBezTo>
                  <a:pt x="17968" y="18674"/>
                  <a:pt x="17808" y="18814"/>
                  <a:pt x="17669" y="18957"/>
                </a:cubicBezTo>
                <a:cubicBezTo>
                  <a:pt x="17012" y="19634"/>
                  <a:pt x="16346" y="20311"/>
                  <a:pt x="15884" y="21148"/>
                </a:cubicBezTo>
                <a:cubicBezTo>
                  <a:pt x="15329" y="22161"/>
                  <a:pt x="14856" y="23209"/>
                  <a:pt x="14803" y="24392"/>
                </a:cubicBezTo>
                <a:cubicBezTo>
                  <a:pt x="14684" y="24902"/>
                  <a:pt x="14608" y="25416"/>
                  <a:pt x="14648" y="25942"/>
                </a:cubicBezTo>
                <a:cubicBezTo>
                  <a:pt x="14656" y="26054"/>
                  <a:pt x="14680" y="26169"/>
                  <a:pt x="14672" y="26281"/>
                </a:cubicBezTo>
                <a:cubicBezTo>
                  <a:pt x="14648" y="26947"/>
                  <a:pt x="14704" y="27608"/>
                  <a:pt x="14847" y="28258"/>
                </a:cubicBezTo>
                <a:cubicBezTo>
                  <a:pt x="14796" y="28309"/>
                  <a:pt x="14799" y="28353"/>
                  <a:pt x="14867" y="28385"/>
                </a:cubicBezTo>
                <a:cubicBezTo>
                  <a:pt x="14875" y="28552"/>
                  <a:pt x="14836" y="28727"/>
                  <a:pt x="14939" y="28879"/>
                </a:cubicBezTo>
                <a:cubicBezTo>
                  <a:pt x="14867" y="29126"/>
                  <a:pt x="14915" y="29354"/>
                  <a:pt x="15039" y="29569"/>
                </a:cubicBezTo>
                <a:cubicBezTo>
                  <a:pt x="15027" y="29716"/>
                  <a:pt x="14967" y="29871"/>
                  <a:pt x="15099" y="29999"/>
                </a:cubicBezTo>
                <a:cubicBezTo>
                  <a:pt x="15023" y="30138"/>
                  <a:pt x="15042" y="30266"/>
                  <a:pt x="15154" y="30377"/>
                </a:cubicBezTo>
                <a:cubicBezTo>
                  <a:pt x="15143" y="30505"/>
                  <a:pt x="15254" y="30616"/>
                  <a:pt x="15206" y="30748"/>
                </a:cubicBezTo>
                <a:cubicBezTo>
                  <a:pt x="15250" y="30892"/>
                  <a:pt x="15194" y="31063"/>
                  <a:pt x="15329" y="31178"/>
                </a:cubicBezTo>
                <a:cubicBezTo>
                  <a:pt x="15342" y="31258"/>
                  <a:pt x="15353" y="31342"/>
                  <a:pt x="15366" y="31425"/>
                </a:cubicBezTo>
                <a:cubicBezTo>
                  <a:pt x="15362" y="31640"/>
                  <a:pt x="15493" y="31828"/>
                  <a:pt x="15517" y="32035"/>
                </a:cubicBezTo>
                <a:cubicBezTo>
                  <a:pt x="15581" y="32466"/>
                  <a:pt x="15717" y="32876"/>
                  <a:pt x="15820" y="33290"/>
                </a:cubicBezTo>
                <a:cubicBezTo>
                  <a:pt x="15995" y="34011"/>
                  <a:pt x="15899" y="34709"/>
                  <a:pt x="15616" y="35386"/>
                </a:cubicBezTo>
                <a:cubicBezTo>
                  <a:pt x="15110" y="36306"/>
                  <a:pt x="14453" y="37092"/>
                  <a:pt x="13600" y="37709"/>
                </a:cubicBezTo>
                <a:cubicBezTo>
                  <a:pt x="13297" y="37945"/>
                  <a:pt x="12919" y="38036"/>
                  <a:pt x="12592" y="38231"/>
                </a:cubicBezTo>
                <a:cubicBezTo>
                  <a:pt x="12369" y="38331"/>
                  <a:pt x="12130" y="38410"/>
                  <a:pt x="11919" y="38530"/>
                </a:cubicBezTo>
                <a:cubicBezTo>
                  <a:pt x="11209" y="38936"/>
                  <a:pt x="10468" y="39291"/>
                  <a:pt x="9843" y="39833"/>
                </a:cubicBezTo>
                <a:cubicBezTo>
                  <a:pt x="9368" y="40116"/>
                  <a:pt x="8802" y="40212"/>
                  <a:pt x="8357" y="40551"/>
                </a:cubicBezTo>
                <a:cubicBezTo>
                  <a:pt x="8057" y="40666"/>
                  <a:pt x="7750" y="40770"/>
                  <a:pt x="7460" y="40902"/>
                </a:cubicBezTo>
                <a:cubicBezTo>
                  <a:pt x="6475" y="41347"/>
                  <a:pt x="5491" y="41766"/>
                  <a:pt x="4590" y="42384"/>
                </a:cubicBezTo>
                <a:cubicBezTo>
                  <a:pt x="3794" y="42925"/>
                  <a:pt x="3060" y="43539"/>
                  <a:pt x="2403" y="44233"/>
                </a:cubicBezTo>
                <a:cubicBezTo>
                  <a:pt x="1969" y="44694"/>
                  <a:pt x="1650" y="45244"/>
                  <a:pt x="1331" y="45790"/>
                </a:cubicBezTo>
                <a:cubicBezTo>
                  <a:pt x="1080" y="46225"/>
                  <a:pt x="849" y="46667"/>
                  <a:pt x="734" y="47161"/>
                </a:cubicBezTo>
                <a:cubicBezTo>
                  <a:pt x="590" y="47516"/>
                  <a:pt x="458" y="47874"/>
                  <a:pt x="375" y="48249"/>
                </a:cubicBezTo>
                <a:cubicBezTo>
                  <a:pt x="195" y="49050"/>
                  <a:pt x="0" y="49851"/>
                  <a:pt x="96" y="50680"/>
                </a:cubicBezTo>
                <a:cubicBezTo>
                  <a:pt x="108" y="50979"/>
                  <a:pt x="104" y="51282"/>
                  <a:pt x="128" y="51580"/>
                </a:cubicBezTo>
                <a:cubicBezTo>
                  <a:pt x="152" y="51891"/>
                  <a:pt x="33" y="52206"/>
                  <a:pt x="167" y="52513"/>
                </a:cubicBezTo>
                <a:cubicBezTo>
                  <a:pt x="171" y="52581"/>
                  <a:pt x="200" y="52652"/>
                  <a:pt x="132" y="52708"/>
                </a:cubicBezTo>
                <a:cubicBezTo>
                  <a:pt x="112" y="52712"/>
                  <a:pt x="92" y="52712"/>
                  <a:pt x="72" y="52716"/>
                </a:cubicBezTo>
                <a:cubicBezTo>
                  <a:pt x="128" y="53130"/>
                  <a:pt x="187" y="53545"/>
                  <a:pt x="248" y="53960"/>
                </a:cubicBezTo>
                <a:cubicBezTo>
                  <a:pt x="267" y="53960"/>
                  <a:pt x="287" y="53956"/>
                  <a:pt x="307" y="53951"/>
                </a:cubicBezTo>
                <a:cubicBezTo>
                  <a:pt x="562" y="54629"/>
                  <a:pt x="869" y="55278"/>
                  <a:pt x="1343" y="55836"/>
                </a:cubicBezTo>
                <a:lnTo>
                  <a:pt x="1881" y="56518"/>
                </a:lnTo>
                <a:cubicBezTo>
                  <a:pt x="2108" y="56761"/>
                  <a:pt x="2332" y="57004"/>
                  <a:pt x="2558" y="57247"/>
                </a:cubicBezTo>
                <a:lnTo>
                  <a:pt x="2782" y="57470"/>
                </a:lnTo>
                <a:cubicBezTo>
                  <a:pt x="2878" y="57614"/>
                  <a:pt x="3069" y="57566"/>
                  <a:pt x="3188" y="57665"/>
                </a:cubicBezTo>
                <a:cubicBezTo>
                  <a:pt x="3212" y="57685"/>
                  <a:pt x="3236" y="57701"/>
                  <a:pt x="3260" y="57721"/>
                </a:cubicBezTo>
                <a:cubicBezTo>
                  <a:pt x="3702" y="58103"/>
                  <a:pt x="4280" y="58199"/>
                  <a:pt x="4802" y="58407"/>
                </a:cubicBezTo>
                <a:cubicBezTo>
                  <a:pt x="4999" y="58483"/>
                  <a:pt x="5205" y="58581"/>
                  <a:pt x="5420" y="58581"/>
                </a:cubicBezTo>
                <a:cubicBezTo>
                  <a:pt x="5517" y="58581"/>
                  <a:pt x="5617" y="58561"/>
                  <a:pt x="5718" y="58510"/>
                </a:cubicBezTo>
                <a:cubicBezTo>
                  <a:pt x="5742" y="58530"/>
                  <a:pt x="5766" y="58546"/>
                  <a:pt x="5790" y="58565"/>
                </a:cubicBezTo>
                <a:cubicBezTo>
                  <a:pt x="6121" y="58666"/>
                  <a:pt x="6455" y="58765"/>
                  <a:pt x="6786" y="58868"/>
                </a:cubicBezTo>
                <a:cubicBezTo>
                  <a:pt x="7038" y="58929"/>
                  <a:pt x="7320" y="58940"/>
                  <a:pt x="7424" y="59255"/>
                </a:cubicBezTo>
                <a:cubicBezTo>
                  <a:pt x="7436" y="59291"/>
                  <a:pt x="7507" y="59315"/>
                  <a:pt x="7555" y="59327"/>
                </a:cubicBezTo>
                <a:cubicBezTo>
                  <a:pt x="7902" y="59431"/>
                  <a:pt x="8249" y="59526"/>
                  <a:pt x="8596" y="59630"/>
                </a:cubicBezTo>
                <a:cubicBezTo>
                  <a:pt x="8645" y="59645"/>
                  <a:pt x="8687" y="59652"/>
                  <a:pt x="8722" y="59652"/>
                </a:cubicBezTo>
                <a:cubicBezTo>
                  <a:pt x="8841" y="59652"/>
                  <a:pt x="8871" y="59563"/>
                  <a:pt x="8831" y="59402"/>
                </a:cubicBezTo>
                <a:cubicBezTo>
                  <a:pt x="8890" y="59391"/>
                  <a:pt x="8954" y="59383"/>
                  <a:pt x="9014" y="59374"/>
                </a:cubicBezTo>
                <a:cubicBezTo>
                  <a:pt x="9094" y="59482"/>
                  <a:pt x="9321" y="59415"/>
                  <a:pt x="9321" y="59534"/>
                </a:cubicBezTo>
                <a:cubicBezTo>
                  <a:pt x="9328" y="59909"/>
                  <a:pt x="9639" y="59889"/>
                  <a:pt x="9843" y="59941"/>
                </a:cubicBezTo>
                <a:cubicBezTo>
                  <a:pt x="10297" y="60056"/>
                  <a:pt x="10759" y="60156"/>
                  <a:pt x="11226" y="60183"/>
                </a:cubicBezTo>
                <a:cubicBezTo>
                  <a:pt x="11463" y="60198"/>
                  <a:pt x="11699" y="60296"/>
                  <a:pt x="11940" y="60296"/>
                </a:cubicBezTo>
                <a:cubicBezTo>
                  <a:pt x="12021" y="60296"/>
                  <a:pt x="12103" y="60284"/>
                  <a:pt x="12186" y="60255"/>
                </a:cubicBezTo>
                <a:cubicBezTo>
                  <a:pt x="12216" y="60290"/>
                  <a:pt x="12252" y="60299"/>
                  <a:pt x="12289" y="60299"/>
                </a:cubicBezTo>
                <a:cubicBezTo>
                  <a:pt x="12319" y="60299"/>
                  <a:pt x="12350" y="60293"/>
                  <a:pt x="12381" y="60292"/>
                </a:cubicBezTo>
                <a:cubicBezTo>
                  <a:pt x="12575" y="60342"/>
                  <a:pt x="12767" y="60361"/>
                  <a:pt x="12959" y="60361"/>
                </a:cubicBezTo>
                <a:cubicBezTo>
                  <a:pt x="13358" y="60361"/>
                  <a:pt x="13755" y="60279"/>
                  <a:pt x="14150" y="60227"/>
                </a:cubicBezTo>
                <a:cubicBezTo>
                  <a:pt x="14191" y="60235"/>
                  <a:pt x="14232" y="60238"/>
                  <a:pt x="14272" y="60238"/>
                </a:cubicBezTo>
                <a:cubicBezTo>
                  <a:pt x="14412" y="60238"/>
                  <a:pt x="14552" y="60203"/>
                  <a:pt x="14691" y="60203"/>
                </a:cubicBezTo>
                <a:cubicBezTo>
                  <a:pt x="14766" y="60203"/>
                  <a:pt x="14840" y="60213"/>
                  <a:pt x="14915" y="60244"/>
                </a:cubicBezTo>
                <a:cubicBezTo>
                  <a:pt x="14935" y="60244"/>
                  <a:pt x="14955" y="60239"/>
                  <a:pt x="14975" y="60235"/>
                </a:cubicBezTo>
                <a:cubicBezTo>
                  <a:pt x="15410" y="60020"/>
                  <a:pt x="15888" y="60024"/>
                  <a:pt x="16350" y="59933"/>
                </a:cubicBezTo>
                <a:cubicBezTo>
                  <a:pt x="16386" y="59924"/>
                  <a:pt x="16418" y="59913"/>
                  <a:pt x="16453" y="59900"/>
                </a:cubicBezTo>
                <a:cubicBezTo>
                  <a:pt x="17453" y="59574"/>
                  <a:pt x="18466" y="59319"/>
                  <a:pt x="19526" y="59291"/>
                </a:cubicBezTo>
                <a:cubicBezTo>
                  <a:pt x="19645" y="59287"/>
                  <a:pt x="19752" y="59255"/>
                  <a:pt x="19837" y="59159"/>
                </a:cubicBezTo>
                <a:cubicBezTo>
                  <a:pt x="19995" y="59052"/>
                  <a:pt x="20172" y="58992"/>
                  <a:pt x="20361" y="58992"/>
                </a:cubicBezTo>
                <a:cubicBezTo>
                  <a:pt x="20367" y="58992"/>
                  <a:pt x="20373" y="58992"/>
                  <a:pt x="20379" y="58992"/>
                </a:cubicBezTo>
                <a:cubicBezTo>
                  <a:pt x="20395" y="58992"/>
                  <a:pt x="20410" y="58993"/>
                  <a:pt x="20425" y="58993"/>
                </a:cubicBezTo>
                <a:cubicBezTo>
                  <a:pt x="20653" y="58993"/>
                  <a:pt x="20828" y="58929"/>
                  <a:pt x="20944" y="58705"/>
                </a:cubicBezTo>
                <a:cubicBezTo>
                  <a:pt x="20973" y="58650"/>
                  <a:pt x="21041" y="58561"/>
                  <a:pt x="21104" y="58561"/>
                </a:cubicBezTo>
                <a:cubicBezTo>
                  <a:pt x="21137" y="58561"/>
                  <a:pt x="21168" y="58584"/>
                  <a:pt x="21192" y="58646"/>
                </a:cubicBezTo>
                <a:cubicBezTo>
                  <a:pt x="21229" y="58744"/>
                  <a:pt x="21271" y="58774"/>
                  <a:pt x="21313" y="58774"/>
                </a:cubicBezTo>
                <a:cubicBezTo>
                  <a:pt x="21369" y="58774"/>
                  <a:pt x="21427" y="58722"/>
                  <a:pt x="21479" y="58701"/>
                </a:cubicBezTo>
                <a:cubicBezTo>
                  <a:pt x="21817" y="58574"/>
                  <a:pt x="22183" y="58474"/>
                  <a:pt x="22483" y="58283"/>
                </a:cubicBezTo>
                <a:cubicBezTo>
                  <a:pt x="22717" y="58131"/>
                  <a:pt x="23044" y="58183"/>
                  <a:pt x="23212" y="57916"/>
                </a:cubicBezTo>
                <a:cubicBezTo>
                  <a:pt x="23626" y="57776"/>
                  <a:pt x="23977" y="57546"/>
                  <a:pt x="24252" y="57199"/>
                </a:cubicBezTo>
                <a:cubicBezTo>
                  <a:pt x="24295" y="57209"/>
                  <a:pt x="24336" y="57215"/>
                  <a:pt x="24374" y="57215"/>
                </a:cubicBezTo>
                <a:cubicBezTo>
                  <a:pt x="24483" y="57215"/>
                  <a:pt x="24568" y="57165"/>
                  <a:pt x="24606" y="57020"/>
                </a:cubicBezTo>
                <a:cubicBezTo>
                  <a:pt x="24662" y="56972"/>
                  <a:pt x="24718" y="56920"/>
                  <a:pt x="24773" y="56873"/>
                </a:cubicBezTo>
                <a:cubicBezTo>
                  <a:pt x="24816" y="56887"/>
                  <a:pt x="24853" y="56894"/>
                  <a:pt x="24885" y="56894"/>
                </a:cubicBezTo>
                <a:cubicBezTo>
                  <a:pt x="25027" y="56894"/>
                  <a:pt x="25075" y="56765"/>
                  <a:pt x="25120" y="56629"/>
                </a:cubicBezTo>
                <a:cubicBezTo>
                  <a:pt x="25610" y="56334"/>
                  <a:pt x="26029" y="55948"/>
                  <a:pt x="26447" y="55561"/>
                </a:cubicBezTo>
                <a:cubicBezTo>
                  <a:pt x="27097" y="54964"/>
                  <a:pt x="27762" y="54374"/>
                  <a:pt x="28245" y="53625"/>
                </a:cubicBezTo>
                <a:cubicBezTo>
                  <a:pt x="28491" y="53242"/>
                  <a:pt x="28898" y="52931"/>
                  <a:pt x="28894" y="52409"/>
                </a:cubicBezTo>
                <a:cubicBezTo>
                  <a:pt x="29049" y="52409"/>
                  <a:pt x="29097" y="52286"/>
                  <a:pt x="29165" y="52182"/>
                </a:cubicBezTo>
                <a:cubicBezTo>
                  <a:pt x="29396" y="51832"/>
                  <a:pt x="29608" y="51473"/>
                  <a:pt x="29814" y="51106"/>
                </a:cubicBezTo>
                <a:cubicBezTo>
                  <a:pt x="30057" y="50668"/>
                  <a:pt x="30296" y="50234"/>
                  <a:pt x="30484" y="49767"/>
                </a:cubicBezTo>
                <a:cubicBezTo>
                  <a:pt x="30636" y="49536"/>
                  <a:pt x="30726" y="49281"/>
                  <a:pt x="30822" y="49022"/>
                </a:cubicBezTo>
                <a:cubicBezTo>
                  <a:pt x="31098" y="48508"/>
                  <a:pt x="31281" y="47955"/>
                  <a:pt x="31484" y="47405"/>
                </a:cubicBezTo>
                <a:cubicBezTo>
                  <a:pt x="31592" y="47337"/>
                  <a:pt x="31611" y="47217"/>
                  <a:pt x="31635" y="47109"/>
                </a:cubicBezTo>
                <a:cubicBezTo>
                  <a:pt x="31787" y="46388"/>
                  <a:pt x="32137" y="45735"/>
                  <a:pt x="32269" y="45005"/>
                </a:cubicBezTo>
                <a:cubicBezTo>
                  <a:pt x="32304" y="44814"/>
                  <a:pt x="32385" y="44599"/>
                  <a:pt x="32477" y="44400"/>
                </a:cubicBezTo>
                <a:cubicBezTo>
                  <a:pt x="32591" y="44148"/>
                  <a:pt x="32759" y="43909"/>
                  <a:pt x="32819" y="43635"/>
                </a:cubicBezTo>
                <a:cubicBezTo>
                  <a:pt x="32986" y="42842"/>
                  <a:pt x="33297" y="42121"/>
                  <a:pt x="33807" y="41487"/>
                </a:cubicBezTo>
                <a:cubicBezTo>
                  <a:pt x="34046" y="41128"/>
                  <a:pt x="34257" y="40753"/>
                  <a:pt x="34408" y="40347"/>
                </a:cubicBezTo>
                <a:cubicBezTo>
                  <a:pt x="34640" y="39706"/>
                  <a:pt x="34688" y="39032"/>
                  <a:pt x="34759" y="38362"/>
                </a:cubicBezTo>
                <a:cubicBezTo>
                  <a:pt x="34831" y="37717"/>
                  <a:pt x="34939" y="37076"/>
                  <a:pt x="35186" y="36466"/>
                </a:cubicBezTo>
                <a:cubicBezTo>
                  <a:pt x="35234" y="36431"/>
                  <a:pt x="35238" y="36383"/>
                  <a:pt x="35230" y="36330"/>
                </a:cubicBezTo>
                <a:cubicBezTo>
                  <a:pt x="35322" y="36255"/>
                  <a:pt x="35186" y="36155"/>
                  <a:pt x="35258" y="36076"/>
                </a:cubicBezTo>
                <a:cubicBezTo>
                  <a:pt x="35326" y="36019"/>
                  <a:pt x="35298" y="35948"/>
                  <a:pt x="35293" y="35881"/>
                </a:cubicBezTo>
                <a:cubicBezTo>
                  <a:pt x="35441" y="35809"/>
                  <a:pt x="35480" y="35677"/>
                  <a:pt x="35497" y="35534"/>
                </a:cubicBezTo>
                <a:cubicBezTo>
                  <a:pt x="35513" y="35239"/>
                  <a:pt x="35692" y="34980"/>
                  <a:pt x="35692" y="34677"/>
                </a:cubicBezTo>
                <a:cubicBezTo>
                  <a:pt x="35795" y="34546"/>
                  <a:pt x="35728" y="34362"/>
                  <a:pt x="35791" y="34235"/>
                </a:cubicBezTo>
                <a:cubicBezTo>
                  <a:pt x="36135" y="33565"/>
                  <a:pt x="36087" y="32800"/>
                  <a:pt x="36345" y="32111"/>
                </a:cubicBezTo>
                <a:cubicBezTo>
                  <a:pt x="36541" y="31589"/>
                  <a:pt x="36541" y="31027"/>
                  <a:pt x="36652" y="30489"/>
                </a:cubicBezTo>
                <a:cubicBezTo>
                  <a:pt x="36736" y="30095"/>
                  <a:pt x="36927" y="29720"/>
                  <a:pt x="36891" y="29301"/>
                </a:cubicBezTo>
                <a:cubicBezTo>
                  <a:pt x="36987" y="29186"/>
                  <a:pt x="36880" y="29030"/>
                  <a:pt x="36963" y="28911"/>
                </a:cubicBezTo>
                <a:cubicBezTo>
                  <a:pt x="37031" y="28839"/>
                  <a:pt x="37038" y="28747"/>
                  <a:pt x="37051" y="28652"/>
                </a:cubicBezTo>
                <a:cubicBezTo>
                  <a:pt x="37086" y="28385"/>
                  <a:pt x="37091" y="28094"/>
                  <a:pt x="37174" y="27859"/>
                </a:cubicBezTo>
                <a:cubicBezTo>
                  <a:pt x="37330" y="27421"/>
                  <a:pt x="37330" y="26967"/>
                  <a:pt x="37461" y="26528"/>
                </a:cubicBezTo>
                <a:cubicBezTo>
                  <a:pt x="37636" y="25942"/>
                  <a:pt x="37593" y="25325"/>
                  <a:pt x="37672" y="24723"/>
                </a:cubicBezTo>
                <a:cubicBezTo>
                  <a:pt x="37820" y="23607"/>
                  <a:pt x="37891" y="22479"/>
                  <a:pt x="37976" y="21356"/>
                </a:cubicBezTo>
                <a:cubicBezTo>
                  <a:pt x="38047" y="20364"/>
                  <a:pt x="38075" y="19368"/>
                  <a:pt x="38167" y="18375"/>
                </a:cubicBezTo>
                <a:cubicBezTo>
                  <a:pt x="38254" y="17407"/>
                  <a:pt x="38286" y="16438"/>
                  <a:pt x="38215" y="15467"/>
                </a:cubicBezTo>
                <a:cubicBezTo>
                  <a:pt x="38310" y="15338"/>
                  <a:pt x="38222" y="15211"/>
                  <a:pt x="38222" y="15084"/>
                </a:cubicBezTo>
                <a:cubicBezTo>
                  <a:pt x="38258" y="14932"/>
                  <a:pt x="38167" y="14797"/>
                  <a:pt x="38162" y="14650"/>
                </a:cubicBezTo>
                <a:cubicBezTo>
                  <a:pt x="38254" y="14522"/>
                  <a:pt x="38167" y="14395"/>
                  <a:pt x="38167" y="14267"/>
                </a:cubicBezTo>
                <a:cubicBezTo>
                  <a:pt x="38138" y="13828"/>
                  <a:pt x="38198" y="13398"/>
                  <a:pt x="38202" y="12964"/>
                </a:cubicBezTo>
                <a:cubicBezTo>
                  <a:pt x="38219" y="11728"/>
                  <a:pt x="38222" y="10494"/>
                  <a:pt x="38023" y="9270"/>
                </a:cubicBezTo>
                <a:cubicBezTo>
                  <a:pt x="37888" y="8649"/>
                  <a:pt x="37708" y="8035"/>
                  <a:pt x="37625" y="7401"/>
                </a:cubicBezTo>
                <a:cubicBezTo>
                  <a:pt x="37621" y="7365"/>
                  <a:pt x="37581" y="7338"/>
                  <a:pt x="37557" y="7305"/>
                </a:cubicBezTo>
                <a:cubicBezTo>
                  <a:pt x="37517" y="6779"/>
                  <a:pt x="37274" y="6293"/>
                  <a:pt x="37214" y="5775"/>
                </a:cubicBezTo>
                <a:cubicBezTo>
                  <a:pt x="37143" y="5146"/>
                  <a:pt x="36871" y="4603"/>
                  <a:pt x="36529" y="4090"/>
                </a:cubicBezTo>
                <a:cubicBezTo>
                  <a:pt x="36433" y="3688"/>
                  <a:pt x="36127" y="3441"/>
                  <a:pt x="35697" y="3441"/>
                </a:cubicBezTo>
                <a:cubicBezTo>
                  <a:pt x="35645" y="3441"/>
                  <a:pt x="35592" y="3445"/>
                  <a:pt x="35537" y="3452"/>
                </a:cubicBezTo>
                <a:cubicBezTo>
                  <a:pt x="35508" y="3456"/>
                  <a:pt x="35482" y="3458"/>
                  <a:pt x="35457" y="3458"/>
                </a:cubicBezTo>
                <a:cubicBezTo>
                  <a:pt x="35345" y="3458"/>
                  <a:pt x="35278" y="3413"/>
                  <a:pt x="35210" y="3325"/>
                </a:cubicBezTo>
                <a:cubicBezTo>
                  <a:pt x="35206" y="3213"/>
                  <a:pt x="35098" y="3174"/>
                  <a:pt x="35050" y="3093"/>
                </a:cubicBezTo>
                <a:cubicBezTo>
                  <a:pt x="35138" y="2918"/>
                  <a:pt x="34998" y="2938"/>
                  <a:pt x="34899" y="2922"/>
                </a:cubicBezTo>
                <a:cubicBezTo>
                  <a:pt x="34851" y="2891"/>
                  <a:pt x="34803" y="2854"/>
                  <a:pt x="34756" y="2819"/>
                </a:cubicBezTo>
                <a:cubicBezTo>
                  <a:pt x="34649" y="2726"/>
                  <a:pt x="34530" y="2679"/>
                  <a:pt x="34400" y="2679"/>
                </a:cubicBezTo>
                <a:cubicBezTo>
                  <a:pt x="34346" y="2679"/>
                  <a:pt x="34291" y="2687"/>
                  <a:pt x="34233" y="2703"/>
                </a:cubicBezTo>
                <a:cubicBezTo>
                  <a:pt x="34158" y="2631"/>
                  <a:pt x="34066" y="2611"/>
                  <a:pt x="33967" y="2611"/>
                </a:cubicBezTo>
                <a:cubicBezTo>
                  <a:pt x="33811" y="2525"/>
                  <a:pt x="33682" y="2342"/>
                  <a:pt x="33500" y="2342"/>
                </a:cubicBezTo>
                <a:cubicBezTo>
                  <a:pt x="33472" y="2342"/>
                  <a:pt x="33443" y="2347"/>
                  <a:pt x="33413" y="2356"/>
                </a:cubicBezTo>
                <a:cubicBezTo>
                  <a:pt x="33341" y="2378"/>
                  <a:pt x="33276" y="2389"/>
                  <a:pt x="33214" y="2389"/>
                </a:cubicBezTo>
                <a:cubicBezTo>
                  <a:pt x="33087" y="2389"/>
                  <a:pt x="32976" y="2343"/>
                  <a:pt x="32863" y="2257"/>
                </a:cubicBezTo>
                <a:cubicBezTo>
                  <a:pt x="32811" y="2221"/>
                  <a:pt x="32743" y="2162"/>
                  <a:pt x="32687" y="2162"/>
                </a:cubicBezTo>
                <a:cubicBezTo>
                  <a:pt x="32661" y="2162"/>
                  <a:pt x="32638" y="2174"/>
                  <a:pt x="32620" y="2205"/>
                </a:cubicBezTo>
                <a:cubicBezTo>
                  <a:pt x="32549" y="2324"/>
                  <a:pt x="32483" y="2365"/>
                  <a:pt x="32420" y="2365"/>
                </a:cubicBezTo>
                <a:cubicBezTo>
                  <a:pt x="32316" y="2365"/>
                  <a:pt x="32219" y="2254"/>
                  <a:pt x="32118" y="2197"/>
                </a:cubicBezTo>
                <a:cubicBezTo>
                  <a:pt x="32018" y="2142"/>
                  <a:pt x="31946" y="2035"/>
                  <a:pt x="31822" y="2035"/>
                </a:cubicBezTo>
                <a:cubicBezTo>
                  <a:pt x="31812" y="2035"/>
                  <a:pt x="31802" y="2036"/>
                  <a:pt x="31791" y="2038"/>
                </a:cubicBezTo>
                <a:cubicBezTo>
                  <a:pt x="31668" y="1870"/>
                  <a:pt x="31428" y="1890"/>
                  <a:pt x="31300" y="1727"/>
                </a:cubicBezTo>
                <a:cubicBezTo>
                  <a:pt x="30595" y="1304"/>
                  <a:pt x="29703" y="1381"/>
                  <a:pt x="29038" y="838"/>
                </a:cubicBezTo>
                <a:cubicBezTo>
                  <a:pt x="28631" y="507"/>
                  <a:pt x="28113" y="448"/>
                  <a:pt x="27615" y="348"/>
                </a:cubicBezTo>
                <a:cubicBezTo>
                  <a:pt x="27608" y="347"/>
                  <a:pt x="27601" y="347"/>
                  <a:pt x="27594" y="347"/>
                </a:cubicBezTo>
                <a:cubicBezTo>
                  <a:pt x="27567" y="347"/>
                  <a:pt x="27538" y="350"/>
                  <a:pt x="27511" y="350"/>
                </a:cubicBezTo>
                <a:cubicBezTo>
                  <a:pt x="27482" y="350"/>
                  <a:pt x="27455" y="347"/>
                  <a:pt x="27432" y="336"/>
                </a:cubicBezTo>
                <a:cubicBezTo>
                  <a:pt x="26978" y="109"/>
                  <a:pt x="26483" y="156"/>
                  <a:pt x="25997" y="133"/>
                </a:cubicBezTo>
                <a:cubicBezTo>
                  <a:pt x="25957" y="137"/>
                  <a:pt x="25917" y="145"/>
                  <a:pt x="25873" y="149"/>
                </a:cubicBezTo>
                <a:cubicBezTo>
                  <a:pt x="25847" y="113"/>
                  <a:pt x="25810" y="104"/>
                  <a:pt x="25770" y="104"/>
                </a:cubicBezTo>
                <a:cubicBezTo>
                  <a:pt x="25761" y="104"/>
                  <a:pt x="25751" y="104"/>
                  <a:pt x="25742" y="105"/>
                </a:cubicBezTo>
                <a:cubicBezTo>
                  <a:pt x="25715" y="114"/>
                  <a:pt x="25688" y="117"/>
                  <a:pt x="25660" y="117"/>
                </a:cubicBezTo>
                <a:cubicBezTo>
                  <a:pt x="25597" y="117"/>
                  <a:pt x="25533" y="101"/>
                  <a:pt x="25471" y="101"/>
                </a:cubicBezTo>
                <a:cubicBezTo>
                  <a:pt x="25413" y="101"/>
                  <a:pt x="25356" y="115"/>
                  <a:pt x="25304" y="169"/>
                </a:cubicBezTo>
                <a:cubicBezTo>
                  <a:pt x="25200" y="33"/>
                  <a:pt x="25021" y="137"/>
                  <a:pt x="24905" y="37"/>
                </a:cubicBezTo>
                <a:cubicBezTo>
                  <a:pt x="24848" y="11"/>
                  <a:pt x="24790" y="0"/>
                  <a:pt x="247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
          <p:cNvSpPr txBox="1"/>
          <p:nvPr>
            <p:ph type="title"/>
          </p:nvPr>
        </p:nvSpPr>
        <p:spPr>
          <a:xfrm>
            <a:off x="2160600" y="1730100"/>
            <a:ext cx="4822800" cy="5046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6" name="Google Shape;1696;p9"/>
          <p:cNvSpPr txBox="1"/>
          <p:nvPr>
            <p:ph idx="1" type="subTitle"/>
          </p:nvPr>
        </p:nvSpPr>
        <p:spPr>
          <a:xfrm>
            <a:off x="2160600" y="2234700"/>
            <a:ext cx="4822800" cy="11787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1400"/>
              <a:buFont typeface="Barlow"/>
              <a:buNone/>
              <a:defRPr sz="1600">
                <a:solidFill>
                  <a:schemeClr val="dk1"/>
                </a:solidFill>
                <a:latin typeface="Barlow"/>
                <a:ea typeface="Barlow"/>
                <a:cs typeface="Barlow"/>
                <a:sym typeface="Barl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7" name="Shape 1697"/>
        <p:cNvGrpSpPr/>
        <p:nvPr/>
      </p:nvGrpSpPr>
      <p:grpSpPr>
        <a:xfrm>
          <a:off x="0" y="0"/>
          <a:ext cx="0" cy="0"/>
          <a:chOff x="0" y="0"/>
          <a:chExt cx="0" cy="0"/>
        </a:xfrm>
      </p:grpSpPr>
      <p:sp>
        <p:nvSpPr>
          <p:cNvPr id="1698" name="Google Shape;1698;p10"/>
          <p:cNvSpPr txBox="1"/>
          <p:nvPr>
            <p:ph idx="1" type="body"/>
          </p:nvPr>
        </p:nvSpPr>
        <p:spPr>
          <a:xfrm>
            <a:off x="720000" y="3667425"/>
            <a:ext cx="5899500" cy="936000"/>
          </a:xfrm>
          <a:prstGeom prst="rect">
            <a:avLst/>
          </a:prstGeom>
        </p:spPr>
        <p:txBody>
          <a:bodyPr anchorCtr="0" anchor="b" bIns="0" lIns="0" spcFirstLastPara="1" rIns="0" wrap="square" tIns="0">
            <a:noAutofit/>
          </a:bodyPr>
          <a:lstStyle>
            <a:lvl1pPr indent="-228600" lvl="0" marL="457200">
              <a:lnSpc>
                <a:spcPct val="100000"/>
              </a:lnSpc>
              <a:spcBef>
                <a:spcPts val="0"/>
              </a:spcBef>
              <a:spcAft>
                <a:spcPts val="0"/>
              </a:spcAft>
              <a:buSzPts val="1900"/>
              <a:buNone/>
              <a:defRPr sz="3000">
                <a:solidFill>
                  <a:schemeClr val="dk1"/>
                </a:solidFil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643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900"/>
              <a:buFont typeface="Krona One"/>
              <a:buNone/>
              <a:defRPr sz="2900">
                <a:solidFill>
                  <a:schemeClr val="dk1"/>
                </a:solidFill>
                <a:latin typeface="Krona One"/>
                <a:ea typeface="Krona One"/>
                <a:cs typeface="Krona One"/>
                <a:sym typeface="Kron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237056"/>
            <a:ext cx="7704000" cy="3366300"/>
          </a:xfrm>
          <a:prstGeom prst="rect">
            <a:avLst/>
          </a:prstGeom>
          <a:noFill/>
          <a:ln>
            <a:noFill/>
          </a:ln>
        </p:spPr>
        <p:txBody>
          <a:bodyPr anchorCtr="0" anchor="t" bIns="0" lIns="0" spcFirstLastPara="1" rIns="0" wrap="square" tIns="0">
            <a:noAutofit/>
          </a:bodyPr>
          <a:lstStyle>
            <a:lvl1pPr indent="-349250" lvl="0" marL="457200">
              <a:lnSpc>
                <a:spcPct val="115000"/>
              </a:lnSpc>
              <a:spcBef>
                <a:spcPts val="0"/>
              </a:spcBef>
              <a:spcAft>
                <a:spcPts val="0"/>
              </a:spcAft>
              <a:buClr>
                <a:schemeClr val="dk2"/>
              </a:buClr>
              <a:buSzPts val="1900"/>
              <a:buFont typeface="Krona One"/>
              <a:buChar char="●"/>
              <a:defRPr sz="1900">
                <a:solidFill>
                  <a:schemeClr val="dk2"/>
                </a:solidFill>
                <a:latin typeface="Krona One"/>
                <a:ea typeface="Krona One"/>
                <a:cs typeface="Krona One"/>
                <a:sym typeface="Krona One"/>
              </a:defRPr>
            </a:lvl1pPr>
            <a:lvl2pPr indent="-317500" lvl="1" marL="9144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hyperlink" Target="https://www.figma.com/proto/A4LLWBXkgkbD5kXia8jNDH/AC215_webapp_prototype?node-id=0-1&amp;t=HysAMHDBDcEqbUX7-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hyperlink" Target="mailto:ruyi_guo@g.harvard.edu" TargetMode="External"/><Relationship Id="rId5" Type="http://schemas.openxmlformats.org/officeDocument/2006/relationships/hyperlink" Target="mailto:yilinqi@g.harvard.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us.myprotein.com/thezone/motivation/how-do-people-meal-prep-around-the-u-s/#:~:text=A%20Deep%20Dive%20Into%20Meal,prep%20on%20a%20regular%20basi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hyperlink" Target="https://www.allrecipes.com/recipe/8513083/braised-beef/" TargetMode="External"/><Relationship Id="rId5" Type="http://schemas.openxmlformats.org/officeDocument/2006/relationships/image" Target="../media/image8.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wm.edu/news/stories/2020/study-calculates-true-cost-of-food-waste-in-america.ph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3" name="Shape 4593"/>
        <p:cNvGrpSpPr/>
        <p:nvPr/>
      </p:nvGrpSpPr>
      <p:grpSpPr>
        <a:xfrm>
          <a:off x="0" y="0"/>
          <a:ext cx="0" cy="0"/>
          <a:chOff x="0" y="0"/>
          <a:chExt cx="0" cy="0"/>
        </a:xfrm>
      </p:grpSpPr>
      <p:sp>
        <p:nvSpPr>
          <p:cNvPr id="4594" name="Google Shape;4594;p43"/>
          <p:cNvSpPr txBox="1"/>
          <p:nvPr>
            <p:ph idx="1" type="subTitle"/>
          </p:nvPr>
        </p:nvSpPr>
        <p:spPr>
          <a:xfrm>
            <a:off x="1405950" y="3166350"/>
            <a:ext cx="6332100" cy="314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latin typeface="Montserrat"/>
                <a:ea typeface="Montserrat"/>
                <a:cs typeface="Montserrat"/>
                <a:sym typeface="Montserrat"/>
              </a:rPr>
              <a:t>Grace Guo, Yilin Qi, Victoria Tang</a:t>
            </a:r>
            <a:endParaRPr sz="1600">
              <a:latin typeface="Montserrat"/>
              <a:ea typeface="Montserrat"/>
              <a:cs typeface="Montserrat"/>
              <a:sym typeface="Montserrat"/>
            </a:endParaRPr>
          </a:p>
        </p:txBody>
      </p:sp>
      <p:pic>
        <p:nvPicPr>
          <p:cNvPr id="4595" name="Google Shape;4595;p43"/>
          <p:cNvPicPr preferRelativeResize="0"/>
          <p:nvPr/>
        </p:nvPicPr>
        <p:blipFill>
          <a:blip r:embed="rId3">
            <a:alphaModFix/>
          </a:blip>
          <a:stretch>
            <a:fillRect/>
          </a:stretch>
        </p:blipFill>
        <p:spPr>
          <a:xfrm>
            <a:off x="2145350" y="1996075"/>
            <a:ext cx="4853275" cy="91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5" name="Shape 5135"/>
        <p:cNvGrpSpPr/>
        <p:nvPr/>
      </p:nvGrpSpPr>
      <p:grpSpPr>
        <a:xfrm>
          <a:off x="0" y="0"/>
          <a:ext cx="0" cy="0"/>
          <a:chOff x="0" y="0"/>
          <a:chExt cx="0" cy="0"/>
        </a:xfrm>
      </p:grpSpPr>
      <p:sp>
        <p:nvSpPr>
          <p:cNvPr id="5136" name="Google Shape;5136;p52"/>
          <p:cNvSpPr/>
          <p:nvPr/>
        </p:nvSpPr>
        <p:spPr>
          <a:xfrm>
            <a:off x="950875" y="1116649"/>
            <a:ext cx="2663030" cy="1282214"/>
          </a:xfrm>
          <a:custGeom>
            <a:rect b="b" l="l" r="r" t="t"/>
            <a:pathLst>
              <a:path extrusionOk="0" h="28519" w="51747">
                <a:moveTo>
                  <a:pt x="28685" y="0"/>
                </a:moveTo>
                <a:cubicBezTo>
                  <a:pt x="28234" y="0"/>
                  <a:pt x="27782" y="6"/>
                  <a:pt x="27330" y="18"/>
                </a:cubicBezTo>
                <a:cubicBezTo>
                  <a:pt x="22772" y="86"/>
                  <a:pt x="18060" y="446"/>
                  <a:pt x="13622" y="1731"/>
                </a:cubicBezTo>
                <a:cubicBezTo>
                  <a:pt x="9921" y="2879"/>
                  <a:pt x="6272" y="4593"/>
                  <a:pt x="3770" y="7660"/>
                </a:cubicBezTo>
                <a:cubicBezTo>
                  <a:pt x="1560" y="10367"/>
                  <a:pt x="635" y="13879"/>
                  <a:pt x="1063" y="17375"/>
                </a:cubicBezTo>
                <a:cubicBezTo>
                  <a:pt x="1286" y="19088"/>
                  <a:pt x="1783" y="20733"/>
                  <a:pt x="2571" y="22224"/>
                </a:cubicBezTo>
                <a:cubicBezTo>
                  <a:pt x="3342" y="23732"/>
                  <a:pt x="4353" y="25154"/>
                  <a:pt x="5706" y="26216"/>
                </a:cubicBezTo>
                <a:cubicBezTo>
                  <a:pt x="6340" y="26730"/>
                  <a:pt x="7060" y="27227"/>
                  <a:pt x="7780" y="27587"/>
                </a:cubicBezTo>
                <a:cubicBezTo>
                  <a:pt x="7844" y="27618"/>
                  <a:pt x="7906" y="27631"/>
                  <a:pt x="7965" y="27631"/>
                </a:cubicBezTo>
                <a:cubicBezTo>
                  <a:pt x="8298" y="27631"/>
                  <a:pt x="8504" y="27194"/>
                  <a:pt x="8139" y="27004"/>
                </a:cubicBezTo>
                <a:cubicBezTo>
                  <a:pt x="2348" y="23869"/>
                  <a:pt x="1" y="15661"/>
                  <a:pt x="3136" y="9939"/>
                </a:cubicBezTo>
                <a:cubicBezTo>
                  <a:pt x="4987" y="6666"/>
                  <a:pt x="8208" y="4524"/>
                  <a:pt x="11635" y="3308"/>
                </a:cubicBezTo>
                <a:cubicBezTo>
                  <a:pt x="15559" y="1800"/>
                  <a:pt x="19842" y="1371"/>
                  <a:pt x="23903" y="1097"/>
                </a:cubicBezTo>
                <a:cubicBezTo>
                  <a:pt x="25154" y="1020"/>
                  <a:pt x="26405" y="982"/>
                  <a:pt x="27647" y="982"/>
                </a:cubicBezTo>
                <a:cubicBezTo>
                  <a:pt x="28889" y="982"/>
                  <a:pt x="30123" y="1020"/>
                  <a:pt x="31339" y="1097"/>
                </a:cubicBezTo>
                <a:cubicBezTo>
                  <a:pt x="33755" y="1234"/>
                  <a:pt x="36120" y="1457"/>
                  <a:pt x="38467" y="1885"/>
                </a:cubicBezTo>
                <a:cubicBezTo>
                  <a:pt x="40609" y="2228"/>
                  <a:pt x="42751" y="2879"/>
                  <a:pt x="44619" y="4096"/>
                </a:cubicBezTo>
                <a:cubicBezTo>
                  <a:pt x="46263" y="5158"/>
                  <a:pt x="47617" y="6597"/>
                  <a:pt x="48542" y="8311"/>
                </a:cubicBezTo>
                <a:cubicBezTo>
                  <a:pt x="50461" y="11738"/>
                  <a:pt x="50616" y="15867"/>
                  <a:pt x="48902" y="19362"/>
                </a:cubicBezTo>
                <a:cubicBezTo>
                  <a:pt x="47977" y="21162"/>
                  <a:pt x="46760" y="22721"/>
                  <a:pt x="45115" y="23869"/>
                </a:cubicBezTo>
                <a:cubicBezTo>
                  <a:pt x="43402" y="25085"/>
                  <a:pt x="41329" y="25788"/>
                  <a:pt x="39255" y="26302"/>
                </a:cubicBezTo>
                <a:cubicBezTo>
                  <a:pt x="37114" y="26799"/>
                  <a:pt x="34972" y="26936"/>
                  <a:pt x="32830" y="27227"/>
                </a:cubicBezTo>
                <a:cubicBezTo>
                  <a:pt x="30483" y="27433"/>
                  <a:pt x="28118" y="27724"/>
                  <a:pt x="25702" y="27861"/>
                </a:cubicBezTo>
                <a:cubicBezTo>
                  <a:pt x="24204" y="27977"/>
                  <a:pt x="22692" y="28041"/>
                  <a:pt x="21175" y="28041"/>
                </a:cubicBezTo>
                <a:cubicBezTo>
                  <a:pt x="17989" y="28041"/>
                  <a:pt x="14780" y="27758"/>
                  <a:pt x="11635" y="27073"/>
                </a:cubicBezTo>
                <a:cubicBezTo>
                  <a:pt x="10555" y="26799"/>
                  <a:pt x="9493" y="26507"/>
                  <a:pt x="8414" y="26148"/>
                </a:cubicBezTo>
                <a:cubicBezTo>
                  <a:pt x="8392" y="26140"/>
                  <a:pt x="8372" y="26137"/>
                  <a:pt x="8354" y="26137"/>
                </a:cubicBezTo>
                <a:cubicBezTo>
                  <a:pt x="8197" y="26137"/>
                  <a:pt x="8161" y="26377"/>
                  <a:pt x="8345" y="26439"/>
                </a:cubicBezTo>
                <a:cubicBezTo>
                  <a:pt x="12620" y="28040"/>
                  <a:pt x="17134" y="28519"/>
                  <a:pt x="21664" y="28519"/>
                </a:cubicBezTo>
                <a:cubicBezTo>
                  <a:pt x="21982" y="28519"/>
                  <a:pt x="22300" y="28517"/>
                  <a:pt x="22618" y="28512"/>
                </a:cubicBezTo>
                <a:cubicBezTo>
                  <a:pt x="25051" y="28512"/>
                  <a:pt x="27553" y="28358"/>
                  <a:pt x="29986" y="28152"/>
                </a:cubicBezTo>
                <a:cubicBezTo>
                  <a:pt x="32333" y="27930"/>
                  <a:pt x="34698" y="27793"/>
                  <a:pt x="36977" y="27433"/>
                </a:cubicBezTo>
                <a:cubicBezTo>
                  <a:pt x="39187" y="27159"/>
                  <a:pt x="41397" y="26645"/>
                  <a:pt x="43471" y="25719"/>
                </a:cubicBezTo>
                <a:cubicBezTo>
                  <a:pt x="45321" y="24863"/>
                  <a:pt x="47034" y="23577"/>
                  <a:pt x="48320" y="21933"/>
                </a:cubicBezTo>
                <a:cubicBezTo>
                  <a:pt x="50821" y="18660"/>
                  <a:pt x="51746" y="14376"/>
                  <a:pt x="50547" y="10367"/>
                </a:cubicBezTo>
                <a:cubicBezTo>
                  <a:pt x="49964" y="8448"/>
                  <a:pt x="48902" y="6597"/>
                  <a:pt x="47463" y="5158"/>
                </a:cubicBezTo>
                <a:cubicBezTo>
                  <a:pt x="45972" y="3513"/>
                  <a:pt x="44036" y="2451"/>
                  <a:pt x="41980" y="1731"/>
                </a:cubicBezTo>
                <a:cubicBezTo>
                  <a:pt x="39838" y="943"/>
                  <a:pt x="37474" y="600"/>
                  <a:pt x="35195" y="378"/>
                </a:cubicBezTo>
                <a:cubicBezTo>
                  <a:pt x="33062" y="136"/>
                  <a:pt x="30882" y="0"/>
                  <a:pt x="286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37" name="Google Shape;5137;p52"/>
          <p:cNvSpPr/>
          <p:nvPr/>
        </p:nvSpPr>
        <p:spPr>
          <a:xfrm>
            <a:off x="927450" y="3123163"/>
            <a:ext cx="2709884" cy="1345623"/>
          </a:xfrm>
          <a:custGeom>
            <a:rect b="b" l="l" r="r" t="t"/>
            <a:pathLst>
              <a:path extrusionOk="0" h="29267" w="50976">
                <a:moveTo>
                  <a:pt x="21830" y="0"/>
                </a:moveTo>
                <a:cubicBezTo>
                  <a:pt x="20489" y="0"/>
                  <a:pt x="19139" y="75"/>
                  <a:pt x="17769" y="194"/>
                </a:cubicBezTo>
                <a:cubicBezTo>
                  <a:pt x="14205" y="554"/>
                  <a:pt x="10556" y="1325"/>
                  <a:pt x="7352" y="3124"/>
                </a:cubicBezTo>
                <a:cubicBezTo>
                  <a:pt x="4285" y="4751"/>
                  <a:pt x="1783" y="7407"/>
                  <a:pt x="926" y="10834"/>
                </a:cubicBezTo>
                <a:cubicBezTo>
                  <a:pt x="1" y="14467"/>
                  <a:pt x="1132" y="18322"/>
                  <a:pt x="3274" y="21320"/>
                </a:cubicBezTo>
                <a:cubicBezTo>
                  <a:pt x="5638" y="24679"/>
                  <a:pt x="9134" y="26889"/>
                  <a:pt x="12989" y="28037"/>
                </a:cubicBezTo>
                <a:cubicBezTo>
                  <a:pt x="16174" y="28977"/>
                  <a:pt x="19478" y="29266"/>
                  <a:pt x="22781" y="29266"/>
                </a:cubicBezTo>
                <a:cubicBezTo>
                  <a:pt x="23991" y="29266"/>
                  <a:pt x="25201" y="29228"/>
                  <a:pt x="26405" y="29168"/>
                </a:cubicBezTo>
                <a:cubicBezTo>
                  <a:pt x="31117" y="28962"/>
                  <a:pt x="35915" y="28465"/>
                  <a:pt x="40404" y="26889"/>
                </a:cubicBezTo>
                <a:cubicBezTo>
                  <a:pt x="44053" y="25535"/>
                  <a:pt x="47823" y="23394"/>
                  <a:pt x="49759" y="19830"/>
                </a:cubicBezTo>
                <a:cubicBezTo>
                  <a:pt x="50684" y="18031"/>
                  <a:pt x="50976" y="16112"/>
                  <a:pt x="50684" y="14107"/>
                </a:cubicBezTo>
                <a:cubicBezTo>
                  <a:pt x="50393" y="12119"/>
                  <a:pt x="49536" y="10183"/>
                  <a:pt x="48337" y="8607"/>
                </a:cubicBezTo>
                <a:cubicBezTo>
                  <a:pt x="45613" y="5111"/>
                  <a:pt x="41552" y="3261"/>
                  <a:pt x="37405" y="1976"/>
                </a:cubicBezTo>
                <a:cubicBezTo>
                  <a:pt x="36343" y="1616"/>
                  <a:pt x="35264" y="1325"/>
                  <a:pt x="34201" y="1050"/>
                </a:cubicBezTo>
                <a:cubicBezTo>
                  <a:pt x="34155" y="1040"/>
                  <a:pt x="34111" y="1035"/>
                  <a:pt x="34069" y="1035"/>
                </a:cubicBezTo>
                <a:cubicBezTo>
                  <a:pt x="33514" y="1035"/>
                  <a:pt x="33305" y="1922"/>
                  <a:pt x="33910" y="2113"/>
                </a:cubicBezTo>
                <a:cubicBezTo>
                  <a:pt x="37971" y="3192"/>
                  <a:pt x="42186" y="4409"/>
                  <a:pt x="45476" y="7116"/>
                </a:cubicBezTo>
                <a:cubicBezTo>
                  <a:pt x="48337" y="9549"/>
                  <a:pt x="50547" y="13404"/>
                  <a:pt x="49691" y="17174"/>
                </a:cubicBezTo>
                <a:cubicBezTo>
                  <a:pt x="48903" y="20892"/>
                  <a:pt x="45767" y="23462"/>
                  <a:pt x="42477" y="25038"/>
                </a:cubicBezTo>
                <a:cubicBezTo>
                  <a:pt x="38399" y="26958"/>
                  <a:pt x="33841" y="27677"/>
                  <a:pt x="29404" y="28037"/>
                </a:cubicBezTo>
                <a:cubicBezTo>
                  <a:pt x="27315" y="28210"/>
                  <a:pt x="25226" y="28331"/>
                  <a:pt x="23145" y="28331"/>
                </a:cubicBezTo>
                <a:cubicBezTo>
                  <a:pt x="20890" y="28331"/>
                  <a:pt x="18644" y="28189"/>
                  <a:pt x="16416" y="27814"/>
                </a:cubicBezTo>
                <a:cubicBezTo>
                  <a:pt x="12492" y="27180"/>
                  <a:pt x="8568" y="25672"/>
                  <a:pt x="5707" y="22828"/>
                </a:cubicBezTo>
                <a:cubicBezTo>
                  <a:pt x="3274" y="20327"/>
                  <a:pt x="1423" y="16968"/>
                  <a:pt x="1423" y="13404"/>
                </a:cubicBezTo>
                <a:cubicBezTo>
                  <a:pt x="1423" y="9977"/>
                  <a:pt x="3274" y="6893"/>
                  <a:pt x="5998" y="4906"/>
                </a:cubicBezTo>
                <a:cubicBezTo>
                  <a:pt x="8774" y="2901"/>
                  <a:pt x="12201" y="1839"/>
                  <a:pt x="15559" y="1256"/>
                </a:cubicBezTo>
                <a:cubicBezTo>
                  <a:pt x="17632" y="896"/>
                  <a:pt x="19774" y="828"/>
                  <a:pt x="21916" y="759"/>
                </a:cubicBezTo>
                <a:cubicBezTo>
                  <a:pt x="22683" y="737"/>
                  <a:pt x="23458" y="722"/>
                  <a:pt x="24238" y="722"/>
                </a:cubicBezTo>
                <a:cubicBezTo>
                  <a:pt x="25845" y="722"/>
                  <a:pt x="27469" y="786"/>
                  <a:pt x="29061" y="982"/>
                </a:cubicBezTo>
                <a:cubicBezTo>
                  <a:pt x="30346" y="1050"/>
                  <a:pt x="31545" y="1256"/>
                  <a:pt x="32762" y="1479"/>
                </a:cubicBezTo>
                <a:cubicBezTo>
                  <a:pt x="32916" y="1479"/>
                  <a:pt x="32985" y="1188"/>
                  <a:pt x="32830" y="1188"/>
                </a:cubicBezTo>
                <a:cubicBezTo>
                  <a:pt x="30346" y="691"/>
                  <a:pt x="27844" y="399"/>
                  <a:pt x="25343" y="194"/>
                </a:cubicBezTo>
                <a:cubicBezTo>
                  <a:pt x="24174" y="58"/>
                  <a:pt x="23006" y="0"/>
                  <a:pt x="21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2"/>
          <p:cNvSpPr/>
          <p:nvPr/>
        </p:nvSpPr>
        <p:spPr>
          <a:xfrm>
            <a:off x="5660806" y="1084438"/>
            <a:ext cx="2702584" cy="1359262"/>
          </a:xfrm>
          <a:custGeom>
            <a:rect b="b" l="l" r="r" t="t"/>
            <a:pathLst>
              <a:path extrusionOk="0" h="29554" w="51336">
                <a:moveTo>
                  <a:pt x="28934" y="0"/>
                </a:moveTo>
                <a:cubicBezTo>
                  <a:pt x="27234" y="0"/>
                  <a:pt x="25537" y="75"/>
                  <a:pt x="23852" y="206"/>
                </a:cubicBezTo>
                <a:cubicBezTo>
                  <a:pt x="22704" y="274"/>
                  <a:pt x="21556" y="343"/>
                  <a:pt x="20425" y="497"/>
                </a:cubicBezTo>
                <a:cubicBezTo>
                  <a:pt x="19796" y="497"/>
                  <a:pt x="19775" y="1426"/>
                  <a:pt x="20362" y="1426"/>
                </a:cubicBezTo>
                <a:cubicBezTo>
                  <a:pt x="20382" y="1426"/>
                  <a:pt x="20403" y="1424"/>
                  <a:pt x="20425" y="1422"/>
                </a:cubicBezTo>
                <a:cubicBezTo>
                  <a:pt x="23238" y="1237"/>
                  <a:pt x="26078" y="1052"/>
                  <a:pt x="28915" y="1052"/>
                </a:cubicBezTo>
                <a:cubicBezTo>
                  <a:pt x="30537" y="1052"/>
                  <a:pt x="32158" y="1112"/>
                  <a:pt x="33773" y="1268"/>
                </a:cubicBezTo>
                <a:cubicBezTo>
                  <a:pt x="35983" y="1491"/>
                  <a:pt x="38193" y="1851"/>
                  <a:pt x="40267" y="2484"/>
                </a:cubicBezTo>
                <a:cubicBezTo>
                  <a:pt x="42117" y="2981"/>
                  <a:pt x="43899" y="3701"/>
                  <a:pt x="45544" y="4695"/>
                </a:cubicBezTo>
                <a:cubicBezTo>
                  <a:pt x="47052" y="5637"/>
                  <a:pt x="48405" y="6768"/>
                  <a:pt x="49262" y="8344"/>
                </a:cubicBezTo>
                <a:cubicBezTo>
                  <a:pt x="50256" y="10195"/>
                  <a:pt x="50325" y="12405"/>
                  <a:pt x="49896" y="14410"/>
                </a:cubicBezTo>
                <a:cubicBezTo>
                  <a:pt x="49039" y="18265"/>
                  <a:pt x="46761" y="21983"/>
                  <a:pt x="43471" y="24125"/>
                </a:cubicBezTo>
                <a:cubicBezTo>
                  <a:pt x="40130" y="26335"/>
                  <a:pt x="35983" y="27055"/>
                  <a:pt x="32059" y="27621"/>
                </a:cubicBezTo>
                <a:cubicBezTo>
                  <a:pt x="28224" y="28179"/>
                  <a:pt x="24323" y="28804"/>
                  <a:pt x="20425" y="28804"/>
                </a:cubicBezTo>
                <a:cubicBezTo>
                  <a:pt x="19899" y="28804"/>
                  <a:pt x="19374" y="28793"/>
                  <a:pt x="18849" y="28769"/>
                </a:cubicBezTo>
                <a:cubicBezTo>
                  <a:pt x="14771" y="28614"/>
                  <a:pt x="10710" y="27689"/>
                  <a:pt x="7352" y="25410"/>
                </a:cubicBezTo>
                <a:cubicBezTo>
                  <a:pt x="4422" y="23474"/>
                  <a:pt x="2006" y="20630"/>
                  <a:pt x="995" y="17203"/>
                </a:cubicBezTo>
                <a:cubicBezTo>
                  <a:pt x="1" y="13622"/>
                  <a:pt x="926" y="9835"/>
                  <a:pt x="3205" y="6991"/>
                </a:cubicBezTo>
                <a:cubicBezTo>
                  <a:pt x="5775" y="3770"/>
                  <a:pt x="9785" y="2125"/>
                  <a:pt x="13777" y="1696"/>
                </a:cubicBezTo>
                <a:cubicBezTo>
                  <a:pt x="14504" y="1596"/>
                  <a:pt x="15241" y="1532"/>
                  <a:pt x="16000" y="1532"/>
                </a:cubicBezTo>
                <a:cubicBezTo>
                  <a:pt x="16278" y="1532"/>
                  <a:pt x="16559" y="1541"/>
                  <a:pt x="16844" y="1559"/>
                </a:cubicBezTo>
                <a:cubicBezTo>
                  <a:pt x="17135" y="1559"/>
                  <a:pt x="17135" y="1131"/>
                  <a:pt x="16844" y="1062"/>
                </a:cubicBezTo>
                <a:cubicBezTo>
                  <a:pt x="16481" y="1043"/>
                  <a:pt x="16118" y="1034"/>
                  <a:pt x="15756" y="1034"/>
                </a:cubicBezTo>
                <a:cubicBezTo>
                  <a:pt x="11831" y="1034"/>
                  <a:pt x="7930" y="2148"/>
                  <a:pt x="4918" y="4626"/>
                </a:cubicBezTo>
                <a:cubicBezTo>
                  <a:pt x="2006" y="7059"/>
                  <a:pt x="1" y="10623"/>
                  <a:pt x="69" y="14547"/>
                </a:cubicBezTo>
                <a:cubicBezTo>
                  <a:pt x="138" y="18128"/>
                  <a:pt x="2006" y="21401"/>
                  <a:pt x="4490" y="23902"/>
                </a:cubicBezTo>
                <a:cubicBezTo>
                  <a:pt x="7352" y="26695"/>
                  <a:pt x="11070" y="28340"/>
                  <a:pt x="14993" y="29043"/>
                </a:cubicBezTo>
                <a:cubicBezTo>
                  <a:pt x="16953" y="29410"/>
                  <a:pt x="18938" y="29553"/>
                  <a:pt x="20930" y="29553"/>
                </a:cubicBezTo>
                <a:cubicBezTo>
                  <a:pt x="23589" y="29553"/>
                  <a:pt x="26262" y="29297"/>
                  <a:pt x="28907" y="28974"/>
                </a:cubicBezTo>
                <a:cubicBezTo>
                  <a:pt x="31048" y="28769"/>
                  <a:pt x="33276" y="28477"/>
                  <a:pt x="35418" y="28049"/>
                </a:cubicBezTo>
                <a:cubicBezTo>
                  <a:pt x="37474" y="27689"/>
                  <a:pt x="39478" y="27192"/>
                  <a:pt x="41415" y="26335"/>
                </a:cubicBezTo>
                <a:cubicBezTo>
                  <a:pt x="43334" y="25547"/>
                  <a:pt x="45116" y="24331"/>
                  <a:pt x="46555" y="22840"/>
                </a:cubicBezTo>
                <a:cubicBezTo>
                  <a:pt x="47977" y="21332"/>
                  <a:pt x="49039" y="19619"/>
                  <a:pt x="49828" y="17768"/>
                </a:cubicBezTo>
                <a:cubicBezTo>
                  <a:pt x="50753" y="15695"/>
                  <a:pt x="51335" y="13485"/>
                  <a:pt x="51113" y="11206"/>
                </a:cubicBezTo>
                <a:cubicBezTo>
                  <a:pt x="50976" y="9201"/>
                  <a:pt x="50050" y="7351"/>
                  <a:pt x="48697" y="5843"/>
                </a:cubicBezTo>
                <a:cubicBezTo>
                  <a:pt x="45904" y="2913"/>
                  <a:pt x="41689" y="1559"/>
                  <a:pt x="37834" y="771"/>
                </a:cubicBezTo>
                <a:cubicBezTo>
                  <a:pt x="34882" y="226"/>
                  <a:pt x="31902" y="0"/>
                  <a:pt x="289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2"/>
          <p:cNvSpPr/>
          <p:nvPr/>
        </p:nvSpPr>
        <p:spPr>
          <a:xfrm rot="10800000">
            <a:off x="5627428" y="3173198"/>
            <a:ext cx="2630234" cy="1306040"/>
          </a:xfrm>
          <a:custGeom>
            <a:rect b="b" l="l" r="r" t="t"/>
            <a:pathLst>
              <a:path extrusionOk="0" h="29267" w="50976">
                <a:moveTo>
                  <a:pt x="21830" y="0"/>
                </a:moveTo>
                <a:cubicBezTo>
                  <a:pt x="20489" y="0"/>
                  <a:pt x="19139" y="75"/>
                  <a:pt x="17769" y="194"/>
                </a:cubicBezTo>
                <a:cubicBezTo>
                  <a:pt x="14205" y="554"/>
                  <a:pt x="10556" y="1325"/>
                  <a:pt x="7352" y="3124"/>
                </a:cubicBezTo>
                <a:cubicBezTo>
                  <a:pt x="4285" y="4751"/>
                  <a:pt x="1783" y="7407"/>
                  <a:pt x="926" y="10834"/>
                </a:cubicBezTo>
                <a:cubicBezTo>
                  <a:pt x="1" y="14467"/>
                  <a:pt x="1132" y="18322"/>
                  <a:pt x="3274" y="21320"/>
                </a:cubicBezTo>
                <a:cubicBezTo>
                  <a:pt x="5638" y="24679"/>
                  <a:pt x="9134" y="26889"/>
                  <a:pt x="12989" y="28037"/>
                </a:cubicBezTo>
                <a:cubicBezTo>
                  <a:pt x="16174" y="28977"/>
                  <a:pt x="19478" y="29266"/>
                  <a:pt x="22781" y="29266"/>
                </a:cubicBezTo>
                <a:cubicBezTo>
                  <a:pt x="23991" y="29266"/>
                  <a:pt x="25201" y="29228"/>
                  <a:pt x="26405" y="29168"/>
                </a:cubicBezTo>
                <a:cubicBezTo>
                  <a:pt x="31117" y="28962"/>
                  <a:pt x="35915" y="28465"/>
                  <a:pt x="40404" y="26889"/>
                </a:cubicBezTo>
                <a:cubicBezTo>
                  <a:pt x="44053" y="25535"/>
                  <a:pt x="47823" y="23394"/>
                  <a:pt x="49759" y="19830"/>
                </a:cubicBezTo>
                <a:cubicBezTo>
                  <a:pt x="50684" y="18031"/>
                  <a:pt x="50976" y="16112"/>
                  <a:pt x="50684" y="14107"/>
                </a:cubicBezTo>
                <a:cubicBezTo>
                  <a:pt x="50393" y="12119"/>
                  <a:pt x="49536" y="10183"/>
                  <a:pt x="48337" y="8607"/>
                </a:cubicBezTo>
                <a:cubicBezTo>
                  <a:pt x="45613" y="5111"/>
                  <a:pt x="41552" y="3261"/>
                  <a:pt x="37405" y="1976"/>
                </a:cubicBezTo>
                <a:cubicBezTo>
                  <a:pt x="36343" y="1616"/>
                  <a:pt x="35264" y="1325"/>
                  <a:pt x="34201" y="1050"/>
                </a:cubicBezTo>
                <a:cubicBezTo>
                  <a:pt x="34155" y="1040"/>
                  <a:pt x="34111" y="1035"/>
                  <a:pt x="34069" y="1035"/>
                </a:cubicBezTo>
                <a:cubicBezTo>
                  <a:pt x="33514" y="1035"/>
                  <a:pt x="33305" y="1922"/>
                  <a:pt x="33910" y="2113"/>
                </a:cubicBezTo>
                <a:cubicBezTo>
                  <a:pt x="37971" y="3192"/>
                  <a:pt x="42186" y="4409"/>
                  <a:pt x="45476" y="7116"/>
                </a:cubicBezTo>
                <a:cubicBezTo>
                  <a:pt x="48337" y="9549"/>
                  <a:pt x="50547" y="13404"/>
                  <a:pt x="49691" y="17174"/>
                </a:cubicBezTo>
                <a:cubicBezTo>
                  <a:pt x="48903" y="20892"/>
                  <a:pt x="45767" y="23462"/>
                  <a:pt x="42477" y="25038"/>
                </a:cubicBezTo>
                <a:cubicBezTo>
                  <a:pt x="38399" y="26958"/>
                  <a:pt x="33841" y="27677"/>
                  <a:pt x="29404" y="28037"/>
                </a:cubicBezTo>
                <a:cubicBezTo>
                  <a:pt x="27315" y="28210"/>
                  <a:pt x="25226" y="28331"/>
                  <a:pt x="23145" y="28331"/>
                </a:cubicBezTo>
                <a:cubicBezTo>
                  <a:pt x="20890" y="28331"/>
                  <a:pt x="18644" y="28189"/>
                  <a:pt x="16416" y="27814"/>
                </a:cubicBezTo>
                <a:cubicBezTo>
                  <a:pt x="12492" y="27180"/>
                  <a:pt x="8568" y="25672"/>
                  <a:pt x="5707" y="22828"/>
                </a:cubicBezTo>
                <a:cubicBezTo>
                  <a:pt x="3274" y="20327"/>
                  <a:pt x="1423" y="16968"/>
                  <a:pt x="1423" y="13404"/>
                </a:cubicBezTo>
                <a:cubicBezTo>
                  <a:pt x="1423" y="9977"/>
                  <a:pt x="3274" y="6893"/>
                  <a:pt x="5998" y="4906"/>
                </a:cubicBezTo>
                <a:cubicBezTo>
                  <a:pt x="8774" y="2901"/>
                  <a:pt x="12201" y="1839"/>
                  <a:pt x="15559" y="1256"/>
                </a:cubicBezTo>
                <a:cubicBezTo>
                  <a:pt x="17632" y="896"/>
                  <a:pt x="19774" y="828"/>
                  <a:pt x="21916" y="759"/>
                </a:cubicBezTo>
                <a:cubicBezTo>
                  <a:pt x="22683" y="737"/>
                  <a:pt x="23458" y="722"/>
                  <a:pt x="24238" y="722"/>
                </a:cubicBezTo>
                <a:cubicBezTo>
                  <a:pt x="25845" y="722"/>
                  <a:pt x="27469" y="786"/>
                  <a:pt x="29061" y="982"/>
                </a:cubicBezTo>
                <a:cubicBezTo>
                  <a:pt x="30346" y="1050"/>
                  <a:pt x="31545" y="1256"/>
                  <a:pt x="32762" y="1479"/>
                </a:cubicBezTo>
                <a:cubicBezTo>
                  <a:pt x="32916" y="1479"/>
                  <a:pt x="32985" y="1188"/>
                  <a:pt x="32830" y="1188"/>
                </a:cubicBezTo>
                <a:cubicBezTo>
                  <a:pt x="30346" y="691"/>
                  <a:pt x="27844" y="399"/>
                  <a:pt x="25343" y="194"/>
                </a:cubicBezTo>
                <a:cubicBezTo>
                  <a:pt x="24174" y="58"/>
                  <a:pt x="23006" y="0"/>
                  <a:pt x="218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2"/>
          <p:cNvSpPr txBox="1"/>
          <p:nvPr>
            <p:ph type="title"/>
          </p:nvPr>
        </p:nvSpPr>
        <p:spPr>
          <a:xfrm>
            <a:off x="720000" y="437975"/>
            <a:ext cx="7704000" cy="56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Uniqueness</a:t>
            </a:r>
            <a:endParaRPr/>
          </a:p>
        </p:txBody>
      </p:sp>
      <p:sp>
        <p:nvSpPr>
          <p:cNvPr id="5141" name="Google Shape;5141;p52"/>
          <p:cNvSpPr txBox="1"/>
          <p:nvPr>
            <p:ph idx="1" type="subTitle"/>
          </p:nvPr>
        </p:nvSpPr>
        <p:spPr>
          <a:xfrm>
            <a:off x="1189350" y="1296504"/>
            <a:ext cx="2186100" cy="97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Automated Ingredient Recognition</a:t>
            </a:r>
            <a:endParaRPr sz="1600"/>
          </a:p>
        </p:txBody>
      </p:sp>
      <p:sp>
        <p:nvSpPr>
          <p:cNvPr id="5142" name="Google Shape;5142;p52"/>
          <p:cNvSpPr txBox="1"/>
          <p:nvPr>
            <p:ph idx="2" type="subTitle"/>
          </p:nvPr>
        </p:nvSpPr>
        <p:spPr>
          <a:xfrm>
            <a:off x="1006487" y="2328988"/>
            <a:ext cx="2551800" cy="61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sz="1150">
              <a:latin typeface="Montserrat"/>
              <a:ea typeface="Montserrat"/>
              <a:cs typeface="Montserrat"/>
              <a:sym typeface="Montserrat"/>
            </a:endParaRPr>
          </a:p>
          <a:p>
            <a:pPr indent="0" lvl="0" marL="0" rtl="0" algn="ctr">
              <a:spcBef>
                <a:spcPts val="0"/>
              </a:spcBef>
              <a:spcAft>
                <a:spcPts val="0"/>
              </a:spcAft>
              <a:buNone/>
            </a:pPr>
            <a:r>
              <a:rPr lang="en" sz="1150">
                <a:latin typeface="Montserrat"/>
                <a:ea typeface="Montserrat"/>
                <a:cs typeface="Montserrat"/>
                <a:sym typeface="Montserrat"/>
              </a:rPr>
              <a:t>U</a:t>
            </a:r>
            <a:r>
              <a:rPr lang="en" sz="1150">
                <a:latin typeface="Montserrat"/>
                <a:ea typeface="Montserrat"/>
                <a:cs typeface="Montserrat"/>
                <a:sym typeface="Montserrat"/>
              </a:rPr>
              <a:t>se OCR model to identify ingredients from receipt </a:t>
            </a:r>
            <a:endParaRPr sz="1150">
              <a:latin typeface="Montserrat"/>
              <a:ea typeface="Montserrat"/>
              <a:cs typeface="Montserrat"/>
              <a:sym typeface="Montserrat"/>
            </a:endParaRPr>
          </a:p>
          <a:p>
            <a:pPr indent="0" lvl="0" marL="0" rtl="0" algn="ctr">
              <a:spcBef>
                <a:spcPts val="0"/>
              </a:spcBef>
              <a:spcAft>
                <a:spcPts val="0"/>
              </a:spcAft>
              <a:buNone/>
            </a:pPr>
            <a:r>
              <a:t/>
            </a:r>
            <a:endParaRPr sz="1150">
              <a:latin typeface="Montserrat"/>
              <a:ea typeface="Montserrat"/>
              <a:cs typeface="Montserrat"/>
              <a:sym typeface="Montserrat"/>
            </a:endParaRPr>
          </a:p>
        </p:txBody>
      </p:sp>
      <p:sp>
        <p:nvSpPr>
          <p:cNvPr id="5143" name="Google Shape;5143;p52"/>
          <p:cNvSpPr txBox="1"/>
          <p:nvPr>
            <p:ph idx="3" type="subTitle"/>
          </p:nvPr>
        </p:nvSpPr>
        <p:spPr>
          <a:xfrm>
            <a:off x="1189338" y="3425636"/>
            <a:ext cx="2186100" cy="7407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600"/>
              <a:t>Health and Wellness integration</a:t>
            </a:r>
            <a:endParaRPr sz="1600"/>
          </a:p>
        </p:txBody>
      </p:sp>
      <p:sp>
        <p:nvSpPr>
          <p:cNvPr id="5144" name="Google Shape;5144;p52"/>
          <p:cNvSpPr txBox="1"/>
          <p:nvPr>
            <p:ph idx="5" type="subTitle"/>
          </p:nvPr>
        </p:nvSpPr>
        <p:spPr>
          <a:xfrm>
            <a:off x="5919050" y="1352062"/>
            <a:ext cx="2186100" cy="112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sz="1600">
              <a:solidFill>
                <a:schemeClr val="lt1"/>
              </a:solidFill>
              <a:highlight>
                <a:schemeClr val="accent5"/>
              </a:highlight>
            </a:endParaRPr>
          </a:p>
          <a:p>
            <a:pPr indent="0" lvl="0" marL="0" rtl="0" algn="ctr">
              <a:spcBef>
                <a:spcPts val="0"/>
              </a:spcBef>
              <a:spcAft>
                <a:spcPts val="0"/>
              </a:spcAft>
              <a:buNone/>
            </a:pPr>
            <a:r>
              <a:rPr lang="en" sz="1600"/>
              <a:t>Personalized </a:t>
            </a:r>
            <a:endParaRPr sz="1600"/>
          </a:p>
          <a:p>
            <a:pPr indent="0" lvl="0" marL="0" rtl="0" algn="ctr">
              <a:spcBef>
                <a:spcPts val="0"/>
              </a:spcBef>
              <a:spcAft>
                <a:spcPts val="0"/>
              </a:spcAft>
              <a:buNone/>
            </a:pPr>
            <a:r>
              <a:rPr lang="en" sz="1600"/>
              <a:t>Meal Planning</a:t>
            </a:r>
            <a:endParaRPr sz="1600">
              <a:solidFill>
                <a:schemeClr val="lt1"/>
              </a:solidFill>
              <a:highlight>
                <a:schemeClr val="accent5"/>
              </a:highlight>
            </a:endParaRPr>
          </a:p>
          <a:p>
            <a:pPr indent="0" lvl="0" marL="0" rtl="0" algn="ctr">
              <a:spcBef>
                <a:spcPts val="0"/>
              </a:spcBef>
              <a:spcAft>
                <a:spcPts val="0"/>
              </a:spcAft>
              <a:buNone/>
            </a:pPr>
            <a:r>
              <a:t/>
            </a:r>
            <a:endParaRPr sz="1600">
              <a:solidFill>
                <a:schemeClr val="lt1"/>
              </a:solidFill>
              <a:highlight>
                <a:schemeClr val="accent5"/>
              </a:highlight>
            </a:endParaRPr>
          </a:p>
          <a:p>
            <a:pPr indent="0" lvl="0" marL="0" rtl="0" algn="ctr">
              <a:spcBef>
                <a:spcPts val="0"/>
              </a:spcBef>
              <a:spcAft>
                <a:spcPts val="1200"/>
              </a:spcAft>
              <a:buNone/>
            </a:pPr>
            <a:r>
              <a:t/>
            </a:r>
            <a:endParaRPr sz="1600"/>
          </a:p>
        </p:txBody>
      </p:sp>
      <p:sp>
        <p:nvSpPr>
          <p:cNvPr id="5145" name="Google Shape;5145;p52"/>
          <p:cNvSpPr txBox="1"/>
          <p:nvPr>
            <p:ph idx="6" type="subTitle"/>
          </p:nvPr>
        </p:nvSpPr>
        <p:spPr>
          <a:xfrm>
            <a:off x="5919062" y="2322650"/>
            <a:ext cx="2186100" cy="61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150">
                <a:latin typeface="Montserrat"/>
                <a:ea typeface="Montserrat"/>
                <a:cs typeface="Montserrat"/>
                <a:sym typeface="Montserrat"/>
              </a:rPr>
              <a:t>D</a:t>
            </a:r>
            <a:r>
              <a:rPr lang="en" sz="1150">
                <a:latin typeface="Montserrat"/>
                <a:ea typeface="Montserrat"/>
                <a:cs typeface="Montserrat"/>
                <a:sym typeface="Montserrat"/>
              </a:rPr>
              <a:t>ietary restrictions, time constraints &amp; meal types</a:t>
            </a:r>
            <a:endParaRPr sz="1150">
              <a:latin typeface="Montserrat"/>
              <a:ea typeface="Montserrat"/>
              <a:cs typeface="Montserrat"/>
              <a:sym typeface="Montserrat"/>
            </a:endParaRPr>
          </a:p>
        </p:txBody>
      </p:sp>
      <p:sp>
        <p:nvSpPr>
          <p:cNvPr id="5146" name="Google Shape;5146;p52"/>
          <p:cNvSpPr txBox="1"/>
          <p:nvPr>
            <p:ph idx="7" type="subTitle"/>
          </p:nvPr>
        </p:nvSpPr>
        <p:spPr>
          <a:xfrm>
            <a:off x="5849500" y="3414588"/>
            <a:ext cx="2186100" cy="781200"/>
          </a:xfrm>
          <a:prstGeom prst="rect">
            <a:avLst/>
          </a:prstGeom>
        </p:spPr>
        <p:txBody>
          <a:bodyPr anchorCtr="0" anchor="ctr" bIns="0" lIns="0" spcFirstLastPara="1" rIns="0" wrap="square" tIns="0">
            <a:noAutofit/>
          </a:bodyPr>
          <a:lstStyle/>
          <a:p>
            <a:pPr indent="0" lvl="0" marL="0" rtl="0" algn="ctr">
              <a:lnSpc>
                <a:spcPct val="115000"/>
              </a:lnSpc>
              <a:spcBef>
                <a:spcPts val="1200"/>
              </a:spcBef>
              <a:spcAft>
                <a:spcPts val="1200"/>
              </a:spcAft>
              <a:buNone/>
            </a:pPr>
            <a:r>
              <a:rPr lang="en" sz="1600"/>
              <a:t>User-Driven Recipe Refinement</a:t>
            </a:r>
            <a:endParaRPr sz="1600"/>
          </a:p>
        </p:txBody>
      </p:sp>
      <p:sp>
        <p:nvSpPr>
          <p:cNvPr id="5147" name="Google Shape;5147;p52"/>
          <p:cNvSpPr txBox="1"/>
          <p:nvPr>
            <p:ph idx="4294967295" type="title"/>
          </p:nvPr>
        </p:nvSpPr>
        <p:spPr>
          <a:xfrm>
            <a:off x="666792" y="1002275"/>
            <a:ext cx="598800" cy="34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500">
                <a:solidFill>
                  <a:schemeClr val="accent3"/>
                </a:solidFill>
              </a:rPr>
              <a:t>01</a:t>
            </a:r>
            <a:endParaRPr sz="2500">
              <a:solidFill>
                <a:schemeClr val="accent3"/>
              </a:solidFill>
            </a:endParaRPr>
          </a:p>
        </p:txBody>
      </p:sp>
      <p:sp>
        <p:nvSpPr>
          <p:cNvPr id="5148" name="Google Shape;5148;p52"/>
          <p:cNvSpPr txBox="1"/>
          <p:nvPr>
            <p:ph idx="2" type="subTitle"/>
          </p:nvPr>
        </p:nvSpPr>
        <p:spPr>
          <a:xfrm>
            <a:off x="1006512" y="4392563"/>
            <a:ext cx="2551800" cy="61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sz="1150">
              <a:latin typeface="Montserrat"/>
              <a:ea typeface="Montserrat"/>
              <a:cs typeface="Montserrat"/>
              <a:sym typeface="Montserrat"/>
            </a:endParaRPr>
          </a:p>
          <a:p>
            <a:pPr indent="0" lvl="0" marL="0" rtl="0" algn="ctr">
              <a:spcBef>
                <a:spcPts val="0"/>
              </a:spcBef>
              <a:spcAft>
                <a:spcPts val="0"/>
              </a:spcAft>
              <a:buNone/>
            </a:pPr>
            <a:r>
              <a:rPr lang="en" sz="1150">
                <a:latin typeface="Montserrat"/>
                <a:ea typeface="Montserrat"/>
                <a:cs typeface="Montserrat"/>
                <a:sym typeface="Montserrat"/>
              </a:rPr>
              <a:t>Monitor nutrients intake and provide insights on user’s diet </a:t>
            </a:r>
            <a:endParaRPr sz="1150">
              <a:latin typeface="Montserrat"/>
              <a:ea typeface="Montserrat"/>
              <a:cs typeface="Montserrat"/>
              <a:sym typeface="Montserrat"/>
            </a:endParaRPr>
          </a:p>
          <a:p>
            <a:pPr indent="0" lvl="0" marL="0" rtl="0" algn="ctr">
              <a:spcBef>
                <a:spcPts val="0"/>
              </a:spcBef>
              <a:spcAft>
                <a:spcPts val="0"/>
              </a:spcAft>
              <a:buNone/>
            </a:pPr>
            <a:r>
              <a:t/>
            </a:r>
            <a:endParaRPr sz="1150">
              <a:latin typeface="Montserrat"/>
              <a:ea typeface="Montserrat"/>
              <a:cs typeface="Montserrat"/>
              <a:sym typeface="Montserrat"/>
            </a:endParaRPr>
          </a:p>
        </p:txBody>
      </p:sp>
      <p:sp>
        <p:nvSpPr>
          <p:cNvPr id="5149" name="Google Shape;5149;p52"/>
          <p:cNvSpPr txBox="1"/>
          <p:nvPr>
            <p:ph idx="2" type="subTitle"/>
          </p:nvPr>
        </p:nvSpPr>
        <p:spPr>
          <a:xfrm>
            <a:off x="5742051" y="4389400"/>
            <a:ext cx="2419200" cy="61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sz="1150">
              <a:latin typeface="Montserrat"/>
              <a:ea typeface="Montserrat"/>
              <a:cs typeface="Montserrat"/>
              <a:sym typeface="Montserrat"/>
            </a:endParaRPr>
          </a:p>
          <a:p>
            <a:pPr indent="0" lvl="0" marL="0" rtl="0" algn="ctr">
              <a:spcBef>
                <a:spcPts val="0"/>
              </a:spcBef>
              <a:spcAft>
                <a:spcPts val="0"/>
              </a:spcAft>
              <a:buNone/>
            </a:pPr>
            <a:r>
              <a:rPr lang="en" sz="1150">
                <a:latin typeface="Montserrat"/>
                <a:ea typeface="Montserrat"/>
                <a:cs typeface="Montserrat"/>
                <a:sym typeface="Montserrat"/>
              </a:rPr>
              <a:t>Incorporate user ratings with RLHF to improve recipe recommendation </a:t>
            </a:r>
            <a:endParaRPr sz="1150">
              <a:latin typeface="Montserrat"/>
              <a:ea typeface="Montserrat"/>
              <a:cs typeface="Montserrat"/>
              <a:sym typeface="Montserrat"/>
            </a:endParaRPr>
          </a:p>
          <a:p>
            <a:pPr indent="0" lvl="0" marL="0" rtl="0" algn="ctr">
              <a:spcBef>
                <a:spcPts val="0"/>
              </a:spcBef>
              <a:spcAft>
                <a:spcPts val="0"/>
              </a:spcAft>
              <a:buNone/>
            </a:pPr>
            <a:r>
              <a:t/>
            </a:r>
            <a:endParaRPr sz="1150">
              <a:latin typeface="Montserrat"/>
              <a:ea typeface="Montserrat"/>
              <a:cs typeface="Montserrat"/>
              <a:sym typeface="Montserrat"/>
            </a:endParaRPr>
          </a:p>
        </p:txBody>
      </p:sp>
      <p:sp>
        <p:nvSpPr>
          <p:cNvPr id="5150" name="Google Shape;5150;p52"/>
          <p:cNvSpPr txBox="1"/>
          <p:nvPr/>
        </p:nvSpPr>
        <p:spPr>
          <a:xfrm>
            <a:off x="5216793" y="1002263"/>
            <a:ext cx="632700" cy="349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500">
                <a:solidFill>
                  <a:srgbClr val="D3F68E"/>
                </a:solidFill>
                <a:latin typeface="Krona One"/>
                <a:ea typeface="Krona One"/>
                <a:cs typeface="Krona One"/>
                <a:sym typeface="Krona One"/>
              </a:rPr>
              <a:t>02</a:t>
            </a:r>
            <a:endParaRPr sz="2500">
              <a:solidFill>
                <a:srgbClr val="D3F68E"/>
              </a:solidFill>
              <a:latin typeface="Krona One"/>
              <a:ea typeface="Krona One"/>
              <a:cs typeface="Krona One"/>
              <a:sym typeface="Krona One"/>
            </a:endParaRPr>
          </a:p>
        </p:txBody>
      </p:sp>
      <p:sp>
        <p:nvSpPr>
          <p:cNvPr id="5151" name="Google Shape;5151;p52"/>
          <p:cNvSpPr txBox="1"/>
          <p:nvPr/>
        </p:nvSpPr>
        <p:spPr>
          <a:xfrm>
            <a:off x="666792" y="3009300"/>
            <a:ext cx="598800" cy="349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500">
                <a:solidFill>
                  <a:srgbClr val="92C9AF"/>
                </a:solidFill>
                <a:latin typeface="Krona One"/>
                <a:ea typeface="Krona One"/>
                <a:cs typeface="Krona One"/>
                <a:sym typeface="Krona One"/>
              </a:rPr>
              <a:t>03</a:t>
            </a:r>
            <a:endParaRPr sz="2500">
              <a:solidFill>
                <a:srgbClr val="92C9AF"/>
              </a:solidFill>
              <a:latin typeface="Krona One"/>
              <a:ea typeface="Krona One"/>
              <a:cs typeface="Krona One"/>
              <a:sym typeface="Krona One"/>
            </a:endParaRPr>
          </a:p>
        </p:txBody>
      </p:sp>
      <p:sp>
        <p:nvSpPr>
          <p:cNvPr id="5152" name="Google Shape;5152;p52"/>
          <p:cNvSpPr txBox="1"/>
          <p:nvPr/>
        </p:nvSpPr>
        <p:spPr>
          <a:xfrm>
            <a:off x="5216792" y="3006125"/>
            <a:ext cx="632700" cy="349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500">
                <a:solidFill>
                  <a:srgbClr val="E6C689"/>
                </a:solidFill>
                <a:latin typeface="Krona One"/>
                <a:ea typeface="Krona One"/>
                <a:cs typeface="Krona One"/>
                <a:sym typeface="Krona One"/>
              </a:rPr>
              <a:t>04</a:t>
            </a:r>
            <a:endParaRPr sz="2500">
              <a:solidFill>
                <a:srgbClr val="E6C689"/>
              </a:solidFill>
              <a:latin typeface="Krona One"/>
              <a:ea typeface="Krona One"/>
              <a:cs typeface="Krona One"/>
              <a:sym typeface="Krona One"/>
            </a:endParaRPr>
          </a:p>
        </p:txBody>
      </p:sp>
      <p:grpSp>
        <p:nvGrpSpPr>
          <p:cNvPr id="5153" name="Google Shape;5153;p52"/>
          <p:cNvGrpSpPr/>
          <p:nvPr/>
        </p:nvGrpSpPr>
        <p:grpSpPr>
          <a:xfrm rot="1800152">
            <a:off x="3854898" y="1796556"/>
            <a:ext cx="1586807" cy="2583799"/>
            <a:chOff x="1286025" y="2706400"/>
            <a:chExt cx="1085450" cy="1767500"/>
          </a:xfrm>
        </p:grpSpPr>
        <p:sp>
          <p:nvSpPr>
            <p:cNvPr id="5154" name="Google Shape;5154;p52"/>
            <p:cNvSpPr/>
            <p:nvPr/>
          </p:nvSpPr>
          <p:spPr>
            <a:xfrm>
              <a:off x="1286025" y="2706400"/>
              <a:ext cx="1085450" cy="1767500"/>
            </a:xfrm>
            <a:custGeom>
              <a:rect b="b" l="l" r="r" t="t"/>
              <a:pathLst>
                <a:path extrusionOk="0" h="70700" w="43418">
                  <a:moveTo>
                    <a:pt x="5103" y="36540"/>
                  </a:moveTo>
                  <a:cubicBezTo>
                    <a:pt x="5121" y="36547"/>
                    <a:pt x="5143" y="36550"/>
                    <a:pt x="5161" y="36558"/>
                  </a:cubicBezTo>
                  <a:cubicBezTo>
                    <a:pt x="5154" y="36612"/>
                    <a:pt x="5146" y="36667"/>
                    <a:pt x="5136" y="36720"/>
                  </a:cubicBezTo>
                  <a:cubicBezTo>
                    <a:pt x="5107" y="36710"/>
                    <a:pt x="5049" y="36688"/>
                    <a:pt x="5049" y="36685"/>
                  </a:cubicBezTo>
                  <a:cubicBezTo>
                    <a:pt x="5064" y="36634"/>
                    <a:pt x="5086" y="36587"/>
                    <a:pt x="5103" y="36540"/>
                  </a:cubicBezTo>
                  <a:close/>
                  <a:moveTo>
                    <a:pt x="1766" y="38579"/>
                  </a:moveTo>
                  <a:cubicBezTo>
                    <a:pt x="1834" y="38579"/>
                    <a:pt x="1906" y="38594"/>
                    <a:pt x="1979" y="38623"/>
                  </a:cubicBezTo>
                  <a:cubicBezTo>
                    <a:pt x="2340" y="38759"/>
                    <a:pt x="2710" y="38817"/>
                    <a:pt x="3097" y="38817"/>
                  </a:cubicBezTo>
                  <a:cubicBezTo>
                    <a:pt x="3140" y="38817"/>
                    <a:pt x="3183" y="38816"/>
                    <a:pt x="3227" y="38814"/>
                  </a:cubicBezTo>
                  <a:cubicBezTo>
                    <a:pt x="3239" y="38814"/>
                    <a:pt x="3252" y="38814"/>
                    <a:pt x="3265" y="38814"/>
                  </a:cubicBezTo>
                  <a:cubicBezTo>
                    <a:pt x="3488" y="38814"/>
                    <a:pt x="3717" y="38904"/>
                    <a:pt x="3943" y="38952"/>
                  </a:cubicBezTo>
                  <a:cubicBezTo>
                    <a:pt x="4170" y="38998"/>
                    <a:pt x="4395" y="39042"/>
                    <a:pt x="4622" y="39085"/>
                  </a:cubicBezTo>
                  <a:cubicBezTo>
                    <a:pt x="4751" y="39110"/>
                    <a:pt x="4839" y="39127"/>
                    <a:pt x="4904" y="39127"/>
                  </a:cubicBezTo>
                  <a:cubicBezTo>
                    <a:pt x="5045" y="39127"/>
                    <a:pt x="5068" y="39044"/>
                    <a:pt x="5143" y="38778"/>
                  </a:cubicBezTo>
                  <a:cubicBezTo>
                    <a:pt x="5284" y="39165"/>
                    <a:pt x="5425" y="39563"/>
                    <a:pt x="5577" y="39986"/>
                  </a:cubicBezTo>
                  <a:cubicBezTo>
                    <a:pt x="5487" y="40062"/>
                    <a:pt x="5379" y="40097"/>
                    <a:pt x="5262" y="40097"/>
                  </a:cubicBezTo>
                  <a:cubicBezTo>
                    <a:pt x="5197" y="40097"/>
                    <a:pt x="5129" y="40086"/>
                    <a:pt x="5060" y="40065"/>
                  </a:cubicBezTo>
                  <a:cubicBezTo>
                    <a:pt x="4915" y="40022"/>
                    <a:pt x="4774" y="39957"/>
                    <a:pt x="4633" y="39896"/>
                  </a:cubicBezTo>
                  <a:cubicBezTo>
                    <a:pt x="4115" y="39668"/>
                    <a:pt x="3586" y="39510"/>
                    <a:pt x="3026" y="39510"/>
                  </a:cubicBezTo>
                  <a:cubicBezTo>
                    <a:pt x="2964" y="39510"/>
                    <a:pt x="2902" y="39512"/>
                    <a:pt x="2840" y="39516"/>
                  </a:cubicBezTo>
                  <a:cubicBezTo>
                    <a:pt x="2109" y="39559"/>
                    <a:pt x="1371" y="39552"/>
                    <a:pt x="595" y="39841"/>
                  </a:cubicBezTo>
                  <a:cubicBezTo>
                    <a:pt x="807" y="39349"/>
                    <a:pt x="1119" y="39024"/>
                    <a:pt x="1441" y="38716"/>
                  </a:cubicBezTo>
                  <a:cubicBezTo>
                    <a:pt x="1535" y="38624"/>
                    <a:pt x="1646" y="38579"/>
                    <a:pt x="1766" y="38579"/>
                  </a:cubicBezTo>
                  <a:close/>
                  <a:moveTo>
                    <a:pt x="2430" y="399"/>
                  </a:moveTo>
                  <a:cubicBezTo>
                    <a:pt x="2497" y="399"/>
                    <a:pt x="2561" y="403"/>
                    <a:pt x="2623" y="416"/>
                  </a:cubicBezTo>
                  <a:cubicBezTo>
                    <a:pt x="3090" y="503"/>
                    <a:pt x="3552" y="630"/>
                    <a:pt x="4015" y="723"/>
                  </a:cubicBezTo>
                  <a:cubicBezTo>
                    <a:pt x="4456" y="814"/>
                    <a:pt x="4897" y="886"/>
                    <a:pt x="5353" y="969"/>
                  </a:cubicBezTo>
                  <a:cubicBezTo>
                    <a:pt x="5356" y="1588"/>
                    <a:pt x="5346" y="2232"/>
                    <a:pt x="5211" y="2868"/>
                  </a:cubicBezTo>
                  <a:cubicBezTo>
                    <a:pt x="5183" y="2864"/>
                    <a:pt x="5158" y="2864"/>
                    <a:pt x="5129" y="2861"/>
                  </a:cubicBezTo>
                  <a:cubicBezTo>
                    <a:pt x="5151" y="2539"/>
                    <a:pt x="5168" y="2213"/>
                    <a:pt x="5186" y="1855"/>
                  </a:cubicBezTo>
                  <a:lnTo>
                    <a:pt x="5186" y="1855"/>
                  </a:lnTo>
                  <a:cubicBezTo>
                    <a:pt x="4984" y="2140"/>
                    <a:pt x="5002" y="2441"/>
                    <a:pt x="4994" y="2731"/>
                  </a:cubicBezTo>
                  <a:cubicBezTo>
                    <a:pt x="4991" y="2987"/>
                    <a:pt x="4999" y="3247"/>
                    <a:pt x="5031" y="3504"/>
                  </a:cubicBezTo>
                  <a:cubicBezTo>
                    <a:pt x="5103" y="4071"/>
                    <a:pt x="5053" y="4632"/>
                    <a:pt x="4973" y="5193"/>
                  </a:cubicBezTo>
                  <a:cubicBezTo>
                    <a:pt x="4861" y="5963"/>
                    <a:pt x="4832" y="6733"/>
                    <a:pt x="5016" y="7496"/>
                  </a:cubicBezTo>
                  <a:cubicBezTo>
                    <a:pt x="5031" y="7547"/>
                    <a:pt x="5038" y="7597"/>
                    <a:pt x="5038" y="7651"/>
                  </a:cubicBezTo>
                  <a:cubicBezTo>
                    <a:pt x="5067" y="8726"/>
                    <a:pt x="5360" y="9760"/>
                    <a:pt x="5566" y="10808"/>
                  </a:cubicBezTo>
                  <a:cubicBezTo>
                    <a:pt x="5732" y="11665"/>
                    <a:pt x="5870" y="12537"/>
                    <a:pt x="6134" y="13369"/>
                  </a:cubicBezTo>
                  <a:cubicBezTo>
                    <a:pt x="6503" y="14518"/>
                    <a:pt x="6860" y="15675"/>
                    <a:pt x="7411" y="16760"/>
                  </a:cubicBezTo>
                  <a:cubicBezTo>
                    <a:pt x="7732" y="17389"/>
                    <a:pt x="7985" y="18040"/>
                    <a:pt x="8054" y="18767"/>
                  </a:cubicBezTo>
                  <a:cubicBezTo>
                    <a:pt x="8123" y="19480"/>
                    <a:pt x="8322" y="20181"/>
                    <a:pt x="8462" y="20890"/>
                  </a:cubicBezTo>
                  <a:cubicBezTo>
                    <a:pt x="8477" y="20962"/>
                    <a:pt x="8502" y="21038"/>
                    <a:pt x="8509" y="21114"/>
                  </a:cubicBezTo>
                  <a:cubicBezTo>
                    <a:pt x="8644" y="22488"/>
                    <a:pt x="9367" y="23573"/>
                    <a:pt x="10228" y="24589"/>
                  </a:cubicBezTo>
                  <a:cubicBezTo>
                    <a:pt x="10285" y="24654"/>
                    <a:pt x="10350" y="24722"/>
                    <a:pt x="10426" y="24769"/>
                  </a:cubicBezTo>
                  <a:cubicBezTo>
                    <a:pt x="10925" y="25084"/>
                    <a:pt x="11283" y="25540"/>
                    <a:pt x="11659" y="25981"/>
                  </a:cubicBezTo>
                  <a:cubicBezTo>
                    <a:pt x="12046" y="26430"/>
                    <a:pt x="12466" y="26849"/>
                    <a:pt x="12881" y="27272"/>
                  </a:cubicBezTo>
                  <a:cubicBezTo>
                    <a:pt x="12972" y="27369"/>
                    <a:pt x="13105" y="27424"/>
                    <a:pt x="13297" y="27546"/>
                  </a:cubicBezTo>
                  <a:cubicBezTo>
                    <a:pt x="13243" y="27377"/>
                    <a:pt x="13228" y="27290"/>
                    <a:pt x="13189" y="27218"/>
                  </a:cubicBezTo>
                  <a:cubicBezTo>
                    <a:pt x="12744" y="26404"/>
                    <a:pt x="12306" y="25587"/>
                    <a:pt x="11659" y="24907"/>
                  </a:cubicBezTo>
                  <a:cubicBezTo>
                    <a:pt x="11525" y="24769"/>
                    <a:pt x="11399" y="24611"/>
                    <a:pt x="11239" y="24513"/>
                  </a:cubicBezTo>
                  <a:cubicBezTo>
                    <a:pt x="10491" y="24050"/>
                    <a:pt x="10076" y="23324"/>
                    <a:pt x="9649" y="22604"/>
                  </a:cubicBezTo>
                  <a:cubicBezTo>
                    <a:pt x="9348" y="22090"/>
                    <a:pt x="9146" y="21544"/>
                    <a:pt x="9001" y="20959"/>
                  </a:cubicBezTo>
                  <a:cubicBezTo>
                    <a:pt x="8756" y="19949"/>
                    <a:pt x="8430" y="18955"/>
                    <a:pt x="8152" y="17953"/>
                  </a:cubicBezTo>
                  <a:cubicBezTo>
                    <a:pt x="8061" y="17617"/>
                    <a:pt x="7985" y="17277"/>
                    <a:pt x="7942" y="16934"/>
                  </a:cubicBezTo>
                  <a:cubicBezTo>
                    <a:pt x="7833" y="16102"/>
                    <a:pt x="7497" y="15346"/>
                    <a:pt x="7197" y="14584"/>
                  </a:cubicBezTo>
                  <a:cubicBezTo>
                    <a:pt x="6890" y="13809"/>
                    <a:pt x="6752" y="13000"/>
                    <a:pt x="6564" y="12197"/>
                  </a:cubicBezTo>
                  <a:cubicBezTo>
                    <a:pt x="6301" y="11058"/>
                    <a:pt x="6214" y="9882"/>
                    <a:pt x="5867" y="8758"/>
                  </a:cubicBezTo>
                  <a:cubicBezTo>
                    <a:pt x="5787" y="8505"/>
                    <a:pt x="5790" y="8230"/>
                    <a:pt x="5823" y="7945"/>
                  </a:cubicBezTo>
                  <a:lnTo>
                    <a:pt x="5823" y="7945"/>
                  </a:lnTo>
                  <a:cubicBezTo>
                    <a:pt x="5935" y="8263"/>
                    <a:pt x="6047" y="8577"/>
                    <a:pt x="6159" y="8896"/>
                  </a:cubicBezTo>
                  <a:cubicBezTo>
                    <a:pt x="6713" y="10508"/>
                    <a:pt x="7479" y="12020"/>
                    <a:pt x="8362" y="13477"/>
                  </a:cubicBezTo>
                  <a:cubicBezTo>
                    <a:pt x="8654" y="13961"/>
                    <a:pt x="8936" y="14453"/>
                    <a:pt x="9218" y="14945"/>
                  </a:cubicBezTo>
                  <a:cubicBezTo>
                    <a:pt x="9637" y="15665"/>
                    <a:pt x="9819" y="16475"/>
                    <a:pt x="10079" y="17256"/>
                  </a:cubicBezTo>
                  <a:cubicBezTo>
                    <a:pt x="10288" y="17878"/>
                    <a:pt x="10448" y="18514"/>
                    <a:pt x="10657" y="19136"/>
                  </a:cubicBezTo>
                  <a:cubicBezTo>
                    <a:pt x="11074" y="20383"/>
                    <a:pt x="11807" y="21436"/>
                    <a:pt x="12755" y="22332"/>
                  </a:cubicBezTo>
                  <a:cubicBezTo>
                    <a:pt x="13250" y="22799"/>
                    <a:pt x="13803" y="23204"/>
                    <a:pt x="14335" y="23634"/>
                  </a:cubicBezTo>
                  <a:cubicBezTo>
                    <a:pt x="14404" y="23689"/>
                    <a:pt x="14487" y="23724"/>
                    <a:pt x="14595" y="23786"/>
                  </a:cubicBezTo>
                  <a:cubicBezTo>
                    <a:pt x="14610" y="23689"/>
                    <a:pt x="14610" y="23619"/>
                    <a:pt x="14632" y="23551"/>
                  </a:cubicBezTo>
                  <a:cubicBezTo>
                    <a:pt x="14698" y="23316"/>
                    <a:pt x="14753" y="23234"/>
                    <a:pt x="14895" y="23234"/>
                  </a:cubicBezTo>
                  <a:cubicBezTo>
                    <a:pt x="14961" y="23234"/>
                    <a:pt x="15046" y="23252"/>
                    <a:pt x="15159" y="23280"/>
                  </a:cubicBezTo>
                  <a:cubicBezTo>
                    <a:pt x="15944" y="23482"/>
                    <a:pt x="16642" y="23866"/>
                    <a:pt x="17307" y="24307"/>
                  </a:cubicBezTo>
                  <a:cubicBezTo>
                    <a:pt x="17510" y="24440"/>
                    <a:pt x="17687" y="24617"/>
                    <a:pt x="17857" y="24791"/>
                  </a:cubicBezTo>
                  <a:cubicBezTo>
                    <a:pt x="18659" y="25627"/>
                    <a:pt x="19462" y="26466"/>
                    <a:pt x="20258" y="27308"/>
                  </a:cubicBezTo>
                  <a:cubicBezTo>
                    <a:pt x="20754" y="27828"/>
                    <a:pt x="21216" y="28386"/>
                    <a:pt x="21726" y="28892"/>
                  </a:cubicBezTo>
                  <a:cubicBezTo>
                    <a:pt x="22127" y="29286"/>
                    <a:pt x="22583" y="29629"/>
                    <a:pt x="23013" y="29995"/>
                  </a:cubicBezTo>
                  <a:cubicBezTo>
                    <a:pt x="23107" y="30074"/>
                    <a:pt x="23194" y="30158"/>
                    <a:pt x="23252" y="30273"/>
                  </a:cubicBezTo>
                  <a:cubicBezTo>
                    <a:pt x="22746" y="29923"/>
                    <a:pt x="22102" y="29778"/>
                    <a:pt x="21752" y="29200"/>
                  </a:cubicBezTo>
                  <a:cubicBezTo>
                    <a:pt x="21653" y="29040"/>
                    <a:pt x="21466" y="28939"/>
                    <a:pt x="21328" y="28805"/>
                  </a:cubicBezTo>
                  <a:cubicBezTo>
                    <a:pt x="20667" y="28180"/>
                    <a:pt x="19914" y="27691"/>
                    <a:pt x="19075" y="27334"/>
                  </a:cubicBezTo>
                  <a:cubicBezTo>
                    <a:pt x="18817" y="27219"/>
                    <a:pt x="18554" y="27142"/>
                    <a:pt x="18276" y="27142"/>
                  </a:cubicBezTo>
                  <a:cubicBezTo>
                    <a:pt x="18219" y="27142"/>
                    <a:pt x="18161" y="27146"/>
                    <a:pt x="18103" y="27152"/>
                  </a:cubicBezTo>
                  <a:cubicBezTo>
                    <a:pt x="17976" y="27169"/>
                    <a:pt x="17849" y="27177"/>
                    <a:pt x="17722" y="27177"/>
                  </a:cubicBezTo>
                  <a:cubicBezTo>
                    <a:pt x="17679" y="27177"/>
                    <a:pt x="17636" y="27176"/>
                    <a:pt x="17593" y="27174"/>
                  </a:cubicBezTo>
                  <a:cubicBezTo>
                    <a:pt x="17528" y="27171"/>
                    <a:pt x="17459" y="27113"/>
                    <a:pt x="17405" y="27069"/>
                  </a:cubicBezTo>
                  <a:cubicBezTo>
                    <a:pt x="17242" y="26943"/>
                    <a:pt x="17087" y="26809"/>
                    <a:pt x="16895" y="26697"/>
                  </a:cubicBezTo>
                  <a:lnTo>
                    <a:pt x="16895" y="26697"/>
                  </a:lnTo>
                  <a:cubicBezTo>
                    <a:pt x="16938" y="26758"/>
                    <a:pt x="16975" y="26827"/>
                    <a:pt x="17025" y="26885"/>
                  </a:cubicBezTo>
                  <a:cubicBezTo>
                    <a:pt x="17181" y="27059"/>
                    <a:pt x="17326" y="27239"/>
                    <a:pt x="17499" y="27391"/>
                  </a:cubicBezTo>
                  <a:cubicBezTo>
                    <a:pt x="17925" y="27768"/>
                    <a:pt x="17922" y="28288"/>
                    <a:pt x="17976" y="28798"/>
                  </a:cubicBezTo>
                  <a:cubicBezTo>
                    <a:pt x="17922" y="28715"/>
                    <a:pt x="17864" y="28636"/>
                    <a:pt x="17817" y="28549"/>
                  </a:cubicBezTo>
                  <a:cubicBezTo>
                    <a:pt x="17513" y="28006"/>
                    <a:pt x="17134" y="27525"/>
                    <a:pt x="16696" y="27080"/>
                  </a:cubicBezTo>
                  <a:cubicBezTo>
                    <a:pt x="16009" y="26383"/>
                    <a:pt x="15322" y="25688"/>
                    <a:pt x="14555" y="25073"/>
                  </a:cubicBezTo>
                  <a:cubicBezTo>
                    <a:pt x="14233" y="24817"/>
                    <a:pt x="13951" y="24513"/>
                    <a:pt x="13651" y="24231"/>
                  </a:cubicBezTo>
                  <a:cubicBezTo>
                    <a:pt x="13557" y="24148"/>
                    <a:pt x="13467" y="24061"/>
                    <a:pt x="13330" y="24010"/>
                  </a:cubicBezTo>
                  <a:lnTo>
                    <a:pt x="13330" y="24010"/>
                  </a:lnTo>
                  <a:cubicBezTo>
                    <a:pt x="13384" y="24090"/>
                    <a:pt x="13431" y="24173"/>
                    <a:pt x="13496" y="24242"/>
                  </a:cubicBezTo>
                  <a:cubicBezTo>
                    <a:pt x="14237" y="25030"/>
                    <a:pt x="14968" y="25826"/>
                    <a:pt x="15727" y="26596"/>
                  </a:cubicBezTo>
                  <a:cubicBezTo>
                    <a:pt x="16530" y="27416"/>
                    <a:pt x="17271" y="28284"/>
                    <a:pt x="17955" y="29210"/>
                  </a:cubicBezTo>
                  <a:cubicBezTo>
                    <a:pt x="18309" y="29691"/>
                    <a:pt x="18432" y="30219"/>
                    <a:pt x="18584" y="30757"/>
                  </a:cubicBezTo>
                  <a:cubicBezTo>
                    <a:pt x="18587" y="30776"/>
                    <a:pt x="18569" y="30801"/>
                    <a:pt x="18544" y="30862"/>
                  </a:cubicBezTo>
                  <a:cubicBezTo>
                    <a:pt x="17481" y="28787"/>
                    <a:pt x="15814" y="27276"/>
                    <a:pt x="14103" y="25753"/>
                  </a:cubicBezTo>
                  <a:lnTo>
                    <a:pt x="14103" y="25753"/>
                  </a:lnTo>
                  <a:cubicBezTo>
                    <a:pt x="14096" y="25963"/>
                    <a:pt x="14241" y="26046"/>
                    <a:pt x="14335" y="26151"/>
                  </a:cubicBezTo>
                  <a:cubicBezTo>
                    <a:pt x="15170" y="27062"/>
                    <a:pt x="16038" y="27945"/>
                    <a:pt x="16827" y="28896"/>
                  </a:cubicBezTo>
                  <a:cubicBezTo>
                    <a:pt x="17431" y="29626"/>
                    <a:pt x="17930" y="30443"/>
                    <a:pt x="18475" y="31224"/>
                  </a:cubicBezTo>
                  <a:cubicBezTo>
                    <a:pt x="18529" y="31296"/>
                    <a:pt x="18559" y="31398"/>
                    <a:pt x="18627" y="31445"/>
                  </a:cubicBezTo>
                  <a:cubicBezTo>
                    <a:pt x="18880" y="31618"/>
                    <a:pt x="18898" y="31890"/>
                    <a:pt x="18985" y="32194"/>
                  </a:cubicBezTo>
                  <a:cubicBezTo>
                    <a:pt x="17951" y="31651"/>
                    <a:pt x="17358" y="30744"/>
                    <a:pt x="16671" y="29904"/>
                  </a:cubicBezTo>
                  <a:lnTo>
                    <a:pt x="16671" y="29904"/>
                  </a:lnTo>
                  <a:cubicBezTo>
                    <a:pt x="16703" y="29991"/>
                    <a:pt x="16728" y="30081"/>
                    <a:pt x="16768" y="30161"/>
                  </a:cubicBezTo>
                  <a:cubicBezTo>
                    <a:pt x="17235" y="31033"/>
                    <a:pt x="17792" y="31828"/>
                    <a:pt x="18619" y="32403"/>
                  </a:cubicBezTo>
                  <a:cubicBezTo>
                    <a:pt x="18652" y="32425"/>
                    <a:pt x="18678" y="32458"/>
                    <a:pt x="18714" y="32471"/>
                  </a:cubicBezTo>
                  <a:cubicBezTo>
                    <a:pt x="19198" y="32663"/>
                    <a:pt x="19470" y="33054"/>
                    <a:pt x="19694" y="33499"/>
                  </a:cubicBezTo>
                  <a:cubicBezTo>
                    <a:pt x="19882" y="33871"/>
                    <a:pt x="20203" y="34175"/>
                    <a:pt x="20290" y="34602"/>
                  </a:cubicBezTo>
                  <a:cubicBezTo>
                    <a:pt x="20298" y="34641"/>
                    <a:pt x="20355" y="34677"/>
                    <a:pt x="20399" y="34706"/>
                  </a:cubicBezTo>
                  <a:cubicBezTo>
                    <a:pt x="20710" y="34927"/>
                    <a:pt x="21024" y="35144"/>
                    <a:pt x="21350" y="35368"/>
                  </a:cubicBezTo>
                  <a:cubicBezTo>
                    <a:pt x="21299" y="35465"/>
                    <a:pt x="21271" y="35527"/>
                    <a:pt x="21209" y="35647"/>
                  </a:cubicBezTo>
                  <a:cubicBezTo>
                    <a:pt x="20772" y="35036"/>
                    <a:pt x="20121" y="34844"/>
                    <a:pt x="19527" y="34544"/>
                  </a:cubicBezTo>
                  <a:cubicBezTo>
                    <a:pt x="18721" y="34135"/>
                    <a:pt x="17958" y="33647"/>
                    <a:pt x="17314" y="33007"/>
                  </a:cubicBezTo>
                  <a:cubicBezTo>
                    <a:pt x="17050" y="32747"/>
                    <a:pt x="16808" y="32454"/>
                    <a:pt x="16613" y="32139"/>
                  </a:cubicBezTo>
                  <a:cubicBezTo>
                    <a:pt x="16288" y="31615"/>
                    <a:pt x="15991" y="31072"/>
                    <a:pt x="15709" y="30523"/>
                  </a:cubicBezTo>
                  <a:cubicBezTo>
                    <a:pt x="15405" y="29933"/>
                    <a:pt x="15001" y="29431"/>
                    <a:pt x="14537" y="28932"/>
                  </a:cubicBezTo>
                  <a:cubicBezTo>
                    <a:pt x="14530" y="28993"/>
                    <a:pt x="14515" y="29026"/>
                    <a:pt x="14527" y="29037"/>
                  </a:cubicBezTo>
                  <a:cubicBezTo>
                    <a:pt x="14961" y="29622"/>
                    <a:pt x="15250" y="30273"/>
                    <a:pt x="15535" y="30939"/>
                  </a:cubicBezTo>
                  <a:cubicBezTo>
                    <a:pt x="15792" y="31538"/>
                    <a:pt x="16129" y="32110"/>
                    <a:pt x="16476" y="32667"/>
                  </a:cubicBezTo>
                  <a:cubicBezTo>
                    <a:pt x="16935" y="33394"/>
                    <a:pt x="17654" y="33843"/>
                    <a:pt x="18359" y="34294"/>
                  </a:cubicBezTo>
                  <a:cubicBezTo>
                    <a:pt x="18967" y="34681"/>
                    <a:pt x="19600" y="35021"/>
                    <a:pt x="20287" y="35267"/>
                  </a:cubicBezTo>
                  <a:cubicBezTo>
                    <a:pt x="20594" y="35375"/>
                    <a:pt x="20865" y="35589"/>
                    <a:pt x="21169" y="35766"/>
                  </a:cubicBezTo>
                  <a:cubicBezTo>
                    <a:pt x="21054" y="36229"/>
                    <a:pt x="21133" y="36627"/>
                    <a:pt x="21502" y="36927"/>
                  </a:cubicBezTo>
                  <a:cubicBezTo>
                    <a:pt x="21614" y="37020"/>
                    <a:pt x="21685" y="37060"/>
                    <a:pt x="21795" y="37060"/>
                  </a:cubicBezTo>
                  <a:cubicBezTo>
                    <a:pt x="21865" y="37060"/>
                    <a:pt x="21951" y="37043"/>
                    <a:pt x="22073" y="37014"/>
                  </a:cubicBezTo>
                  <a:cubicBezTo>
                    <a:pt x="21947" y="36804"/>
                    <a:pt x="21817" y="36608"/>
                    <a:pt x="21705" y="36403"/>
                  </a:cubicBezTo>
                  <a:cubicBezTo>
                    <a:pt x="21574" y="36156"/>
                    <a:pt x="21686" y="35932"/>
                    <a:pt x="21795" y="35701"/>
                  </a:cubicBezTo>
                  <a:lnTo>
                    <a:pt x="21795" y="35701"/>
                  </a:lnTo>
                  <a:cubicBezTo>
                    <a:pt x="21755" y="36121"/>
                    <a:pt x="21950" y="36442"/>
                    <a:pt x="22214" y="36728"/>
                  </a:cubicBezTo>
                  <a:cubicBezTo>
                    <a:pt x="22330" y="36854"/>
                    <a:pt x="22388" y="36984"/>
                    <a:pt x="22290" y="37176"/>
                  </a:cubicBezTo>
                  <a:cubicBezTo>
                    <a:pt x="22130" y="37226"/>
                    <a:pt x="21977" y="37260"/>
                    <a:pt x="21823" y="37260"/>
                  </a:cubicBezTo>
                  <a:cubicBezTo>
                    <a:pt x="21622" y="37260"/>
                    <a:pt x="21420" y="37203"/>
                    <a:pt x="21201" y="37049"/>
                  </a:cubicBezTo>
                  <a:cubicBezTo>
                    <a:pt x="20767" y="36742"/>
                    <a:pt x="20247" y="36550"/>
                    <a:pt x="19752" y="36333"/>
                  </a:cubicBezTo>
                  <a:cubicBezTo>
                    <a:pt x="18786" y="35914"/>
                    <a:pt x="17795" y="35538"/>
                    <a:pt x="16840" y="35093"/>
                  </a:cubicBezTo>
                  <a:cubicBezTo>
                    <a:pt x="16038" y="34717"/>
                    <a:pt x="15271" y="34265"/>
                    <a:pt x="14407" y="33803"/>
                  </a:cubicBezTo>
                  <a:lnTo>
                    <a:pt x="14407" y="33803"/>
                  </a:lnTo>
                  <a:cubicBezTo>
                    <a:pt x="14541" y="33915"/>
                    <a:pt x="14606" y="33973"/>
                    <a:pt x="14679" y="34030"/>
                  </a:cubicBezTo>
                  <a:cubicBezTo>
                    <a:pt x="16146" y="35242"/>
                    <a:pt x="17911" y="35874"/>
                    <a:pt x="19647" y="36558"/>
                  </a:cubicBezTo>
                  <a:cubicBezTo>
                    <a:pt x="20081" y="36732"/>
                    <a:pt x="20515" y="36916"/>
                    <a:pt x="20945" y="37093"/>
                  </a:cubicBezTo>
                  <a:cubicBezTo>
                    <a:pt x="20937" y="37122"/>
                    <a:pt x="20927" y="37151"/>
                    <a:pt x="20919" y="37179"/>
                  </a:cubicBezTo>
                  <a:cubicBezTo>
                    <a:pt x="20786" y="37144"/>
                    <a:pt x="20652" y="37119"/>
                    <a:pt x="20525" y="37071"/>
                  </a:cubicBezTo>
                  <a:cubicBezTo>
                    <a:pt x="20403" y="37032"/>
                    <a:pt x="20287" y="36970"/>
                    <a:pt x="20171" y="36916"/>
                  </a:cubicBezTo>
                  <a:cubicBezTo>
                    <a:pt x="20092" y="36880"/>
                    <a:pt x="20007" y="36844"/>
                    <a:pt x="19928" y="36844"/>
                  </a:cubicBezTo>
                  <a:cubicBezTo>
                    <a:pt x="19862" y="36844"/>
                    <a:pt x="19800" y="36869"/>
                    <a:pt x="19748" y="36937"/>
                  </a:cubicBezTo>
                  <a:cubicBezTo>
                    <a:pt x="19614" y="37107"/>
                    <a:pt x="19774" y="37216"/>
                    <a:pt x="19871" y="37331"/>
                  </a:cubicBezTo>
                  <a:cubicBezTo>
                    <a:pt x="19904" y="37368"/>
                    <a:pt x="19936" y="37411"/>
                    <a:pt x="19969" y="37451"/>
                  </a:cubicBezTo>
                  <a:cubicBezTo>
                    <a:pt x="20019" y="37501"/>
                    <a:pt x="20073" y="37548"/>
                    <a:pt x="20124" y="37599"/>
                  </a:cubicBezTo>
                  <a:cubicBezTo>
                    <a:pt x="20283" y="37711"/>
                    <a:pt x="20435" y="37830"/>
                    <a:pt x="20602" y="37928"/>
                  </a:cubicBezTo>
                  <a:cubicBezTo>
                    <a:pt x="20992" y="38160"/>
                    <a:pt x="21141" y="38496"/>
                    <a:pt x="21064" y="38970"/>
                  </a:cubicBezTo>
                  <a:cubicBezTo>
                    <a:pt x="20984" y="38933"/>
                    <a:pt x="20902" y="38908"/>
                    <a:pt x="20832" y="38868"/>
                  </a:cubicBezTo>
                  <a:cubicBezTo>
                    <a:pt x="19217" y="37957"/>
                    <a:pt x="17575" y="37100"/>
                    <a:pt x="15868" y="36366"/>
                  </a:cubicBezTo>
                  <a:cubicBezTo>
                    <a:pt x="14440" y="35752"/>
                    <a:pt x="13156" y="34909"/>
                    <a:pt x="12002" y="33853"/>
                  </a:cubicBezTo>
                  <a:cubicBezTo>
                    <a:pt x="11294" y="33206"/>
                    <a:pt x="10679" y="32486"/>
                    <a:pt x="10076" y="31745"/>
                  </a:cubicBezTo>
                  <a:cubicBezTo>
                    <a:pt x="9941" y="31578"/>
                    <a:pt x="9794" y="31420"/>
                    <a:pt x="9587" y="31289"/>
                  </a:cubicBezTo>
                  <a:lnTo>
                    <a:pt x="9587" y="31289"/>
                  </a:lnTo>
                  <a:cubicBezTo>
                    <a:pt x="9616" y="31373"/>
                    <a:pt x="9642" y="31460"/>
                    <a:pt x="9677" y="31543"/>
                  </a:cubicBezTo>
                  <a:cubicBezTo>
                    <a:pt x="10253" y="32858"/>
                    <a:pt x="11199" y="33882"/>
                    <a:pt x="12252" y="34826"/>
                  </a:cubicBezTo>
                  <a:cubicBezTo>
                    <a:pt x="13417" y="35871"/>
                    <a:pt x="14736" y="36652"/>
                    <a:pt x="16197" y="37209"/>
                  </a:cubicBezTo>
                  <a:cubicBezTo>
                    <a:pt x="17423" y="37675"/>
                    <a:pt x="18627" y="38207"/>
                    <a:pt x="19755" y="38883"/>
                  </a:cubicBezTo>
                  <a:cubicBezTo>
                    <a:pt x="20363" y="39245"/>
                    <a:pt x="20967" y="39609"/>
                    <a:pt x="21635" y="40015"/>
                  </a:cubicBezTo>
                  <a:cubicBezTo>
                    <a:pt x="21408" y="40075"/>
                    <a:pt x="21197" y="40107"/>
                    <a:pt x="20996" y="40107"/>
                  </a:cubicBezTo>
                  <a:cubicBezTo>
                    <a:pt x="20753" y="40107"/>
                    <a:pt x="20527" y="40060"/>
                    <a:pt x="20308" y="39957"/>
                  </a:cubicBezTo>
                  <a:cubicBezTo>
                    <a:pt x="19611" y="39628"/>
                    <a:pt x="18920" y="39280"/>
                    <a:pt x="18244" y="38905"/>
                  </a:cubicBezTo>
                  <a:cubicBezTo>
                    <a:pt x="17980" y="38760"/>
                    <a:pt x="17759" y="38529"/>
                    <a:pt x="17528" y="38322"/>
                  </a:cubicBezTo>
                  <a:cubicBezTo>
                    <a:pt x="17258" y="38084"/>
                    <a:pt x="16961" y="37976"/>
                    <a:pt x="16636" y="37976"/>
                  </a:cubicBezTo>
                  <a:cubicBezTo>
                    <a:pt x="16516" y="37976"/>
                    <a:pt x="16393" y="37990"/>
                    <a:pt x="16266" y="38019"/>
                  </a:cubicBezTo>
                  <a:cubicBezTo>
                    <a:pt x="16031" y="38073"/>
                    <a:pt x="15792" y="38156"/>
                    <a:pt x="15550" y="38167"/>
                  </a:cubicBezTo>
                  <a:cubicBezTo>
                    <a:pt x="15533" y="38168"/>
                    <a:pt x="15517" y="38168"/>
                    <a:pt x="15500" y="38168"/>
                  </a:cubicBezTo>
                  <a:cubicBezTo>
                    <a:pt x="15294" y="38168"/>
                    <a:pt x="15075" y="38128"/>
                    <a:pt x="14881" y="38059"/>
                  </a:cubicBezTo>
                  <a:cubicBezTo>
                    <a:pt x="14082" y="37758"/>
                    <a:pt x="13434" y="37231"/>
                    <a:pt x="12831" y="36641"/>
                  </a:cubicBezTo>
                  <a:cubicBezTo>
                    <a:pt x="12592" y="36406"/>
                    <a:pt x="12379" y="36146"/>
                    <a:pt x="12154" y="35899"/>
                  </a:cubicBezTo>
                  <a:cubicBezTo>
                    <a:pt x="11800" y="35513"/>
                    <a:pt x="11391" y="35213"/>
                    <a:pt x="10882" y="35058"/>
                  </a:cubicBezTo>
                  <a:cubicBezTo>
                    <a:pt x="10700" y="35003"/>
                    <a:pt x="10517" y="34909"/>
                    <a:pt x="10375" y="34789"/>
                  </a:cubicBezTo>
                  <a:cubicBezTo>
                    <a:pt x="9945" y="34421"/>
                    <a:pt x="9518" y="34045"/>
                    <a:pt x="9124" y="33640"/>
                  </a:cubicBezTo>
                  <a:cubicBezTo>
                    <a:pt x="8856" y="33357"/>
                    <a:pt x="8560" y="33170"/>
                    <a:pt x="8145" y="33083"/>
                  </a:cubicBezTo>
                  <a:cubicBezTo>
                    <a:pt x="8130" y="33187"/>
                    <a:pt x="8097" y="33285"/>
                    <a:pt x="8112" y="33376"/>
                  </a:cubicBezTo>
                  <a:cubicBezTo>
                    <a:pt x="8162" y="33705"/>
                    <a:pt x="8224" y="34034"/>
                    <a:pt x="8297" y="34359"/>
                  </a:cubicBezTo>
                  <a:cubicBezTo>
                    <a:pt x="8336" y="34562"/>
                    <a:pt x="8397" y="34757"/>
                    <a:pt x="8452" y="34956"/>
                  </a:cubicBezTo>
                  <a:cubicBezTo>
                    <a:pt x="8632" y="35665"/>
                    <a:pt x="8502" y="36348"/>
                    <a:pt x="8210" y="36989"/>
                  </a:cubicBezTo>
                  <a:cubicBezTo>
                    <a:pt x="7805" y="37870"/>
                    <a:pt x="7728" y="38796"/>
                    <a:pt x="7739" y="39744"/>
                  </a:cubicBezTo>
                  <a:cubicBezTo>
                    <a:pt x="7743" y="40011"/>
                    <a:pt x="7700" y="40282"/>
                    <a:pt x="7646" y="40542"/>
                  </a:cubicBezTo>
                  <a:cubicBezTo>
                    <a:pt x="7594" y="40789"/>
                    <a:pt x="7461" y="40991"/>
                    <a:pt x="7186" y="41146"/>
                  </a:cubicBezTo>
                  <a:cubicBezTo>
                    <a:pt x="7107" y="40557"/>
                    <a:pt x="6730" y="40134"/>
                    <a:pt x="6506" y="39642"/>
                  </a:cubicBezTo>
                  <a:cubicBezTo>
                    <a:pt x="6101" y="38746"/>
                    <a:pt x="6054" y="37835"/>
                    <a:pt x="6358" y="36894"/>
                  </a:cubicBezTo>
                  <a:cubicBezTo>
                    <a:pt x="6510" y="36417"/>
                    <a:pt x="6622" y="35929"/>
                    <a:pt x="6745" y="35440"/>
                  </a:cubicBezTo>
                  <a:cubicBezTo>
                    <a:pt x="6760" y="35386"/>
                    <a:pt x="6752" y="35325"/>
                    <a:pt x="6756" y="35173"/>
                  </a:cubicBezTo>
                  <a:lnTo>
                    <a:pt x="6756" y="35173"/>
                  </a:lnTo>
                  <a:cubicBezTo>
                    <a:pt x="6445" y="36113"/>
                    <a:pt x="6116" y="36952"/>
                    <a:pt x="5888" y="37820"/>
                  </a:cubicBezTo>
                  <a:cubicBezTo>
                    <a:pt x="5718" y="38471"/>
                    <a:pt x="5797" y="39147"/>
                    <a:pt x="5992" y="39798"/>
                  </a:cubicBezTo>
                  <a:cubicBezTo>
                    <a:pt x="5577" y="39013"/>
                    <a:pt x="5316" y="38207"/>
                    <a:pt x="5585" y="37303"/>
                  </a:cubicBezTo>
                  <a:cubicBezTo>
                    <a:pt x="5855" y="36388"/>
                    <a:pt x="6112" y="35473"/>
                    <a:pt x="6354" y="34551"/>
                  </a:cubicBezTo>
                  <a:cubicBezTo>
                    <a:pt x="6499" y="33990"/>
                    <a:pt x="6416" y="33423"/>
                    <a:pt x="6293" y="32870"/>
                  </a:cubicBezTo>
                  <a:cubicBezTo>
                    <a:pt x="6249" y="32674"/>
                    <a:pt x="6149" y="32493"/>
                    <a:pt x="6058" y="32266"/>
                  </a:cubicBezTo>
                  <a:lnTo>
                    <a:pt x="6058" y="32266"/>
                  </a:lnTo>
                  <a:cubicBezTo>
                    <a:pt x="6047" y="32873"/>
                    <a:pt x="6072" y="33419"/>
                    <a:pt x="6022" y="33958"/>
                  </a:cubicBezTo>
                  <a:cubicBezTo>
                    <a:pt x="5971" y="34511"/>
                    <a:pt x="5776" y="35032"/>
                    <a:pt x="5501" y="35531"/>
                  </a:cubicBezTo>
                  <a:cubicBezTo>
                    <a:pt x="5501" y="35480"/>
                    <a:pt x="5493" y="35430"/>
                    <a:pt x="5505" y="35383"/>
                  </a:cubicBezTo>
                  <a:cubicBezTo>
                    <a:pt x="5790" y="34262"/>
                    <a:pt x="5715" y="33166"/>
                    <a:pt x="5320" y="32085"/>
                  </a:cubicBezTo>
                  <a:cubicBezTo>
                    <a:pt x="5216" y="31795"/>
                    <a:pt x="5129" y="31499"/>
                    <a:pt x="5042" y="31203"/>
                  </a:cubicBezTo>
                  <a:cubicBezTo>
                    <a:pt x="4869" y="30624"/>
                    <a:pt x="4929" y="30056"/>
                    <a:pt x="5129" y="29496"/>
                  </a:cubicBezTo>
                  <a:cubicBezTo>
                    <a:pt x="5146" y="29442"/>
                    <a:pt x="5161" y="29387"/>
                    <a:pt x="5143" y="29322"/>
                  </a:cubicBezTo>
                  <a:lnTo>
                    <a:pt x="5143" y="29322"/>
                  </a:lnTo>
                  <a:cubicBezTo>
                    <a:pt x="4829" y="29846"/>
                    <a:pt x="4717" y="30410"/>
                    <a:pt x="4847" y="31011"/>
                  </a:cubicBezTo>
                  <a:cubicBezTo>
                    <a:pt x="4981" y="31640"/>
                    <a:pt x="5139" y="32262"/>
                    <a:pt x="5284" y="32888"/>
                  </a:cubicBezTo>
                  <a:cubicBezTo>
                    <a:pt x="5443" y="33582"/>
                    <a:pt x="5356" y="34277"/>
                    <a:pt x="5266" y="34963"/>
                  </a:cubicBezTo>
                  <a:cubicBezTo>
                    <a:pt x="5216" y="35365"/>
                    <a:pt x="5086" y="35755"/>
                    <a:pt x="4981" y="36196"/>
                  </a:cubicBezTo>
                  <a:cubicBezTo>
                    <a:pt x="4821" y="35817"/>
                    <a:pt x="4825" y="35820"/>
                    <a:pt x="4951" y="35524"/>
                  </a:cubicBezTo>
                  <a:cubicBezTo>
                    <a:pt x="4981" y="35455"/>
                    <a:pt x="5020" y="35379"/>
                    <a:pt x="5027" y="35307"/>
                  </a:cubicBezTo>
                  <a:cubicBezTo>
                    <a:pt x="5093" y="34330"/>
                    <a:pt x="5172" y="33351"/>
                    <a:pt x="4901" y="32389"/>
                  </a:cubicBezTo>
                  <a:cubicBezTo>
                    <a:pt x="4869" y="32266"/>
                    <a:pt x="4810" y="32150"/>
                    <a:pt x="4756" y="32034"/>
                  </a:cubicBezTo>
                  <a:cubicBezTo>
                    <a:pt x="4734" y="31991"/>
                    <a:pt x="4695" y="31959"/>
                    <a:pt x="4604" y="31857"/>
                  </a:cubicBezTo>
                  <a:lnTo>
                    <a:pt x="4604" y="31857"/>
                  </a:lnTo>
                  <a:cubicBezTo>
                    <a:pt x="4669" y="32392"/>
                    <a:pt x="4745" y="32848"/>
                    <a:pt x="4774" y="33307"/>
                  </a:cubicBezTo>
                  <a:cubicBezTo>
                    <a:pt x="4804" y="33766"/>
                    <a:pt x="4777" y="34229"/>
                    <a:pt x="4709" y="34706"/>
                  </a:cubicBezTo>
                  <a:cubicBezTo>
                    <a:pt x="4673" y="34602"/>
                    <a:pt x="4630" y="34500"/>
                    <a:pt x="4604" y="34395"/>
                  </a:cubicBezTo>
                  <a:cubicBezTo>
                    <a:pt x="4485" y="33871"/>
                    <a:pt x="4253" y="33416"/>
                    <a:pt x="3917" y="32989"/>
                  </a:cubicBezTo>
                  <a:cubicBezTo>
                    <a:pt x="3610" y="32595"/>
                    <a:pt x="3342" y="32164"/>
                    <a:pt x="3115" y="31723"/>
                  </a:cubicBezTo>
                  <a:cubicBezTo>
                    <a:pt x="2681" y="30895"/>
                    <a:pt x="2778" y="30049"/>
                    <a:pt x="3155" y="29228"/>
                  </a:cubicBezTo>
                  <a:cubicBezTo>
                    <a:pt x="3335" y="28827"/>
                    <a:pt x="3697" y="28599"/>
                    <a:pt x="4091" y="28407"/>
                  </a:cubicBezTo>
                  <a:cubicBezTo>
                    <a:pt x="4460" y="28230"/>
                    <a:pt x="4799" y="27995"/>
                    <a:pt x="5151" y="27789"/>
                  </a:cubicBezTo>
                  <a:cubicBezTo>
                    <a:pt x="5263" y="27724"/>
                    <a:pt x="5375" y="27659"/>
                    <a:pt x="5487" y="27601"/>
                  </a:cubicBezTo>
                  <a:cubicBezTo>
                    <a:pt x="5957" y="27373"/>
                    <a:pt x="6224" y="27004"/>
                    <a:pt x="6228" y="26473"/>
                  </a:cubicBezTo>
                  <a:cubicBezTo>
                    <a:pt x="6228" y="26245"/>
                    <a:pt x="6217" y="26003"/>
                    <a:pt x="6149" y="25789"/>
                  </a:cubicBezTo>
                  <a:cubicBezTo>
                    <a:pt x="6032" y="25425"/>
                    <a:pt x="5906" y="25048"/>
                    <a:pt x="5703" y="24722"/>
                  </a:cubicBezTo>
                  <a:cubicBezTo>
                    <a:pt x="5382" y="24202"/>
                    <a:pt x="5255" y="23634"/>
                    <a:pt x="5176" y="23045"/>
                  </a:cubicBezTo>
                  <a:cubicBezTo>
                    <a:pt x="5129" y="22687"/>
                    <a:pt x="5086" y="22329"/>
                    <a:pt x="5056" y="21971"/>
                  </a:cubicBezTo>
                  <a:cubicBezTo>
                    <a:pt x="4959" y="20828"/>
                    <a:pt x="4655" y="19740"/>
                    <a:pt x="4250" y="18681"/>
                  </a:cubicBezTo>
                  <a:cubicBezTo>
                    <a:pt x="3921" y="17823"/>
                    <a:pt x="3632" y="16955"/>
                    <a:pt x="3589" y="16030"/>
                  </a:cubicBezTo>
                  <a:cubicBezTo>
                    <a:pt x="3570" y="15697"/>
                    <a:pt x="3545" y="15361"/>
                    <a:pt x="3549" y="15028"/>
                  </a:cubicBezTo>
                  <a:cubicBezTo>
                    <a:pt x="3567" y="13940"/>
                    <a:pt x="3440" y="12870"/>
                    <a:pt x="3202" y="11810"/>
                  </a:cubicBezTo>
                  <a:cubicBezTo>
                    <a:pt x="3140" y="11546"/>
                    <a:pt x="3068" y="11286"/>
                    <a:pt x="2985" y="11029"/>
                  </a:cubicBezTo>
                  <a:cubicBezTo>
                    <a:pt x="2666" y="10013"/>
                    <a:pt x="2579" y="8961"/>
                    <a:pt x="2439" y="7916"/>
                  </a:cubicBezTo>
                  <a:cubicBezTo>
                    <a:pt x="2297" y="6856"/>
                    <a:pt x="2117" y="5800"/>
                    <a:pt x="2000" y="4737"/>
                  </a:cubicBezTo>
                  <a:cubicBezTo>
                    <a:pt x="1875" y="3598"/>
                    <a:pt x="1835" y="2452"/>
                    <a:pt x="1943" y="1306"/>
                  </a:cubicBezTo>
                  <a:cubicBezTo>
                    <a:pt x="1968" y="1027"/>
                    <a:pt x="2005" y="748"/>
                    <a:pt x="2040" y="416"/>
                  </a:cubicBezTo>
                  <a:cubicBezTo>
                    <a:pt x="2177" y="414"/>
                    <a:pt x="2307" y="399"/>
                    <a:pt x="2430" y="399"/>
                  </a:cubicBezTo>
                  <a:close/>
                  <a:moveTo>
                    <a:pt x="7569" y="41443"/>
                  </a:moveTo>
                  <a:cubicBezTo>
                    <a:pt x="7500" y="41963"/>
                    <a:pt x="7117" y="42331"/>
                    <a:pt x="6640" y="42331"/>
                  </a:cubicBezTo>
                  <a:cubicBezTo>
                    <a:pt x="6622" y="42331"/>
                    <a:pt x="6604" y="42330"/>
                    <a:pt x="6586" y="42329"/>
                  </a:cubicBezTo>
                  <a:cubicBezTo>
                    <a:pt x="6253" y="42308"/>
                    <a:pt x="5927" y="42242"/>
                    <a:pt x="5602" y="42184"/>
                  </a:cubicBezTo>
                  <a:cubicBezTo>
                    <a:pt x="5303" y="42126"/>
                    <a:pt x="5006" y="42054"/>
                    <a:pt x="4684" y="41982"/>
                  </a:cubicBezTo>
                  <a:cubicBezTo>
                    <a:pt x="4890" y="41750"/>
                    <a:pt x="5122" y="41639"/>
                    <a:pt x="5386" y="41639"/>
                  </a:cubicBezTo>
                  <a:cubicBezTo>
                    <a:pt x="5464" y="41639"/>
                    <a:pt x="5544" y="41648"/>
                    <a:pt x="5628" y="41667"/>
                  </a:cubicBezTo>
                  <a:cubicBezTo>
                    <a:pt x="5703" y="41685"/>
                    <a:pt x="5780" y="41703"/>
                    <a:pt x="5848" y="41732"/>
                  </a:cubicBezTo>
                  <a:cubicBezTo>
                    <a:pt x="6084" y="41828"/>
                    <a:pt x="6313" y="41879"/>
                    <a:pt x="6533" y="41879"/>
                  </a:cubicBezTo>
                  <a:cubicBezTo>
                    <a:pt x="6900" y="41879"/>
                    <a:pt x="7246" y="41739"/>
                    <a:pt x="7569" y="41443"/>
                  </a:cubicBezTo>
                  <a:close/>
                  <a:moveTo>
                    <a:pt x="20611" y="29456"/>
                  </a:moveTo>
                  <a:cubicBezTo>
                    <a:pt x="20730" y="29456"/>
                    <a:pt x="20842" y="29507"/>
                    <a:pt x="20963" y="29601"/>
                  </a:cubicBezTo>
                  <a:cubicBezTo>
                    <a:pt x="21523" y="30035"/>
                    <a:pt x="22084" y="30465"/>
                    <a:pt x="22659" y="30877"/>
                  </a:cubicBezTo>
                  <a:cubicBezTo>
                    <a:pt x="23277" y="31322"/>
                    <a:pt x="23910" y="31745"/>
                    <a:pt x="24680" y="31897"/>
                  </a:cubicBezTo>
                  <a:cubicBezTo>
                    <a:pt x="24811" y="31922"/>
                    <a:pt x="24926" y="32024"/>
                    <a:pt x="25053" y="32081"/>
                  </a:cubicBezTo>
                  <a:cubicBezTo>
                    <a:pt x="25357" y="32222"/>
                    <a:pt x="25653" y="32389"/>
                    <a:pt x="25967" y="32486"/>
                  </a:cubicBezTo>
                  <a:cubicBezTo>
                    <a:pt x="26546" y="32663"/>
                    <a:pt x="27117" y="32848"/>
                    <a:pt x="27660" y="33130"/>
                  </a:cubicBezTo>
                  <a:cubicBezTo>
                    <a:pt x="28344" y="33488"/>
                    <a:pt x="29067" y="33778"/>
                    <a:pt x="29721" y="34178"/>
                  </a:cubicBezTo>
                  <a:cubicBezTo>
                    <a:pt x="30531" y="34677"/>
                    <a:pt x="31298" y="35249"/>
                    <a:pt x="32061" y="35820"/>
                  </a:cubicBezTo>
                  <a:cubicBezTo>
                    <a:pt x="32730" y="36323"/>
                    <a:pt x="33381" y="36851"/>
                    <a:pt x="34010" y="37401"/>
                  </a:cubicBezTo>
                  <a:cubicBezTo>
                    <a:pt x="36432" y="39512"/>
                    <a:pt x="38569" y="41877"/>
                    <a:pt x="40190" y="44669"/>
                  </a:cubicBezTo>
                  <a:cubicBezTo>
                    <a:pt x="41133" y="46296"/>
                    <a:pt x="41899" y="48017"/>
                    <a:pt x="42438" y="49825"/>
                  </a:cubicBezTo>
                  <a:cubicBezTo>
                    <a:pt x="42587" y="50324"/>
                    <a:pt x="42630" y="50856"/>
                    <a:pt x="42724" y="51373"/>
                  </a:cubicBezTo>
                  <a:cubicBezTo>
                    <a:pt x="42695" y="51383"/>
                    <a:pt x="42663" y="51398"/>
                    <a:pt x="42633" y="51409"/>
                  </a:cubicBezTo>
                  <a:cubicBezTo>
                    <a:pt x="42388" y="50971"/>
                    <a:pt x="42146" y="50534"/>
                    <a:pt x="41899" y="50096"/>
                  </a:cubicBezTo>
                  <a:cubicBezTo>
                    <a:pt x="41874" y="50107"/>
                    <a:pt x="41852" y="50118"/>
                    <a:pt x="41831" y="50125"/>
                  </a:cubicBezTo>
                  <a:cubicBezTo>
                    <a:pt x="41939" y="50425"/>
                    <a:pt x="42041" y="50729"/>
                    <a:pt x="42160" y="51026"/>
                  </a:cubicBezTo>
                  <a:cubicBezTo>
                    <a:pt x="42316" y="51420"/>
                    <a:pt x="42471" y="51817"/>
                    <a:pt x="42645" y="52201"/>
                  </a:cubicBezTo>
                  <a:cubicBezTo>
                    <a:pt x="42789" y="52518"/>
                    <a:pt x="42829" y="52840"/>
                    <a:pt x="42797" y="53181"/>
                  </a:cubicBezTo>
                  <a:cubicBezTo>
                    <a:pt x="42764" y="53546"/>
                    <a:pt x="42750" y="53915"/>
                    <a:pt x="42692" y="54280"/>
                  </a:cubicBezTo>
                  <a:cubicBezTo>
                    <a:pt x="42424" y="52555"/>
                    <a:pt x="41687" y="50993"/>
                    <a:pt x="41024" y="49416"/>
                  </a:cubicBezTo>
                  <a:cubicBezTo>
                    <a:pt x="40627" y="48473"/>
                    <a:pt x="40066" y="47594"/>
                    <a:pt x="39549" y="46708"/>
                  </a:cubicBezTo>
                  <a:cubicBezTo>
                    <a:pt x="38363" y="44683"/>
                    <a:pt x="36866" y="42900"/>
                    <a:pt x="35308" y="41161"/>
                  </a:cubicBezTo>
                  <a:cubicBezTo>
                    <a:pt x="35195" y="41038"/>
                    <a:pt x="35080" y="40922"/>
                    <a:pt x="34906" y="40839"/>
                  </a:cubicBezTo>
                  <a:lnTo>
                    <a:pt x="34906" y="40839"/>
                  </a:lnTo>
                  <a:cubicBezTo>
                    <a:pt x="34943" y="40904"/>
                    <a:pt x="34968" y="40976"/>
                    <a:pt x="35011" y="41031"/>
                  </a:cubicBezTo>
                  <a:cubicBezTo>
                    <a:pt x="35557" y="41718"/>
                    <a:pt x="36099" y="42408"/>
                    <a:pt x="36645" y="43089"/>
                  </a:cubicBezTo>
                  <a:cubicBezTo>
                    <a:pt x="38089" y="44886"/>
                    <a:pt x="39292" y="46838"/>
                    <a:pt x="40312" y="48892"/>
                  </a:cubicBezTo>
                  <a:cubicBezTo>
                    <a:pt x="41018" y="50306"/>
                    <a:pt x="41625" y="51774"/>
                    <a:pt x="42084" y="53289"/>
                  </a:cubicBezTo>
                  <a:cubicBezTo>
                    <a:pt x="42298" y="53987"/>
                    <a:pt x="42363" y="54728"/>
                    <a:pt x="42478" y="55452"/>
                  </a:cubicBezTo>
                  <a:cubicBezTo>
                    <a:pt x="42500" y="55589"/>
                    <a:pt x="42438" y="55741"/>
                    <a:pt x="42413" y="55886"/>
                  </a:cubicBezTo>
                  <a:cubicBezTo>
                    <a:pt x="42384" y="55889"/>
                    <a:pt x="42351" y="55893"/>
                    <a:pt x="42323" y="55893"/>
                  </a:cubicBezTo>
                  <a:cubicBezTo>
                    <a:pt x="42246" y="55657"/>
                    <a:pt x="42171" y="55419"/>
                    <a:pt x="42099" y="55180"/>
                  </a:cubicBezTo>
                  <a:cubicBezTo>
                    <a:pt x="41574" y="53506"/>
                    <a:pt x="40801" y="51933"/>
                    <a:pt x="40081" y="50338"/>
                  </a:cubicBezTo>
                  <a:cubicBezTo>
                    <a:pt x="39921" y="49988"/>
                    <a:pt x="39748" y="49641"/>
                    <a:pt x="39604" y="49282"/>
                  </a:cubicBezTo>
                  <a:cubicBezTo>
                    <a:pt x="39133" y="48122"/>
                    <a:pt x="38508" y="47041"/>
                    <a:pt x="37825" y="45992"/>
                  </a:cubicBezTo>
                  <a:cubicBezTo>
                    <a:pt x="37760" y="45891"/>
                    <a:pt x="37665" y="45801"/>
                    <a:pt x="37531" y="45637"/>
                  </a:cubicBezTo>
                  <a:lnTo>
                    <a:pt x="37531" y="45637"/>
                  </a:lnTo>
                  <a:cubicBezTo>
                    <a:pt x="37521" y="45913"/>
                    <a:pt x="37640" y="46046"/>
                    <a:pt x="37716" y="46191"/>
                  </a:cubicBezTo>
                  <a:cubicBezTo>
                    <a:pt x="38110" y="46929"/>
                    <a:pt x="38544" y="47648"/>
                    <a:pt x="38902" y="48401"/>
                  </a:cubicBezTo>
                  <a:cubicBezTo>
                    <a:pt x="39553" y="49774"/>
                    <a:pt x="40150" y="51170"/>
                    <a:pt x="40782" y="52551"/>
                  </a:cubicBezTo>
                  <a:cubicBezTo>
                    <a:pt x="41220" y="53499"/>
                    <a:pt x="41625" y="54457"/>
                    <a:pt x="41885" y="55469"/>
                  </a:cubicBezTo>
                  <a:cubicBezTo>
                    <a:pt x="41950" y="55734"/>
                    <a:pt x="41990" y="56001"/>
                    <a:pt x="42055" y="56265"/>
                  </a:cubicBezTo>
                  <a:cubicBezTo>
                    <a:pt x="42171" y="56728"/>
                    <a:pt x="42055" y="57151"/>
                    <a:pt x="41845" y="57560"/>
                  </a:cubicBezTo>
                  <a:cubicBezTo>
                    <a:pt x="41509" y="56602"/>
                    <a:pt x="41213" y="55639"/>
                    <a:pt x="40840" y="54706"/>
                  </a:cubicBezTo>
                  <a:cubicBezTo>
                    <a:pt x="40460" y="53752"/>
                    <a:pt x="40030" y="52815"/>
                    <a:pt x="39589" y="51886"/>
                  </a:cubicBezTo>
                  <a:cubicBezTo>
                    <a:pt x="39159" y="50978"/>
                    <a:pt x="38700" y="50082"/>
                    <a:pt x="38247" y="49185"/>
                  </a:cubicBezTo>
                  <a:cubicBezTo>
                    <a:pt x="38215" y="49196"/>
                    <a:pt x="38182" y="49207"/>
                    <a:pt x="38150" y="49214"/>
                  </a:cubicBezTo>
                  <a:cubicBezTo>
                    <a:pt x="38146" y="49282"/>
                    <a:pt x="38128" y="49355"/>
                    <a:pt x="38150" y="49409"/>
                  </a:cubicBezTo>
                  <a:cubicBezTo>
                    <a:pt x="38259" y="49684"/>
                    <a:pt x="38359" y="49966"/>
                    <a:pt x="38501" y="50227"/>
                  </a:cubicBezTo>
                  <a:cubicBezTo>
                    <a:pt x="39426" y="51951"/>
                    <a:pt x="40197" y="53752"/>
                    <a:pt x="40880" y="55585"/>
                  </a:cubicBezTo>
                  <a:cubicBezTo>
                    <a:pt x="41039" y="56016"/>
                    <a:pt x="41155" y="56464"/>
                    <a:pt x="41223" y="56934"/>
                  </a:cubicBezTo>
                  <a:cubicBezTo>
                    <a:pt x="41173" y="56844"/>
                    <a:pt x="41118" y="56754"/>
                    <a:pt x="41071" y="56662"/>
                  </a:cubicBezTo>
                  <a:cubicBezTo>
                    <a:pt x="40597" y="55748"/>
                    <a:pt x="40150" y="54818"/>
                    <a:pt x="39647" y="53922"/>
                  </a:cubicBezTo>
                  <a:cubicBezTo>
                    <a:pt x="39137" y="53014"/>
                    <a:pt x="38576" y="52132"/>
                    <a:pt x="38042" y="51238"/>
                  </a:cubicBezTo>
                  <a:cubicBezTo>
                    <a:pt x="37795" y="50834"/>
                    <a:pt x="37553" y="50422"/>
                    <a:pt x="37307" y="50013"/>
                  </a:cubicBezTo>
                  <a:cubicBezTo>
                    <a:pt x="36949" y="49431"/>
                    <a:pt x="36584" y="48856"/>
                    <a:pt x="36233" y="48270"/>
                  </a:cubicBezTo>
                  <a:cubicBezTo>
                    <a:pt x="36009" y="47897"/>
                    <a:pt x="35799" y="47511"/>
                    <a:pt x="35594" y="47127"/>
                  </a:cubicBezTo>
                  <a:cubicBezTo>
                    <a:pt x="35195" y="46390"/>
                    <a:pt x="34729" y="45696"/>
                    <a:pt x="34172" y="45059"/>
                  </a:cubicBezTo>
                  <a:lnTo>
                    <a:pt x="34172" y="45059"/>
                  </a:lnTo>
                  <a:cubicBezTo>
                    <a:pt x="34237" y="45182"/>
                    <a:pt x="34306" y="45308"/>
                    <a:pt x="34371" y="45432"/>
                  </a:cubicBezTo>
                  <a:cubicBezTo>
                    <a:pt x="34823" y="46256"/>
                    <a:pt x="35275" y="47081"/>
                    <a:pt x="35727" y="47902"/>
                  </a:cubicBezTo>
                  <a:cubicBezTo>
                    <a:pt x="35796" y="48027"/>
                    <a:pt x="35861" y="48151"/>
                    <a:pt x="35933" y="48274"/>
                  </a:cubicBezTo>
                  <a:cubicBezTo>
                    <a:pt x="36671" y="49543"/>
                    <a:pt x="37416" y="50805"/>
                    <a:pt x="38146" y="52078"/>
                  </a:cubicBezTo>
                  <a:cubicBezTo>
                    <a:pt x="38725" y="53097"/>
                    <a:pt x="39296" y="54117"/>
                    <a:pt x="39846" y="55152"/>
                  </a:cubicBezTo>
                  <a:cubicBezTo>
                    <a:pt x="40410" y="56207"/>
                    <a:pt x="40916" y="57292"/>
                    <a:pt x="41361" y="58406"/>
                  </a:cubicBezTo>
                  <a:cubicBezTo>
                    <a:pt x="41505" y="58767"/>
                    <a:pt x="41339" y="59020"/>
                    <a:pt x="41166" y="59382"/>
                  </a:cubicBezTo>
                  <a:cubicBezTo>
                    <a:pt x="40836" y="58348"/>
                    <a:pt x="40475" y="57404"/>
                    <a:pt x="39943" y="56532"/>
                  </a:cubicBezTo>
                  <a:cubicBezTo>
                    <a:pt x="39419" y="55679"/>
                    <a:pt x="38920" y="54811"/>
                    <a:pt x="38411" y="53950"/>
                  </a:cubicBezTo>
                  <a:cubicBezTo>
                    <a:pt x="38381" y="53965"/>
                    <a:pt x="38352" y="53980"/>
                    <a:pt x="38324" y="53994"/>
                  </a:cubicBezTo>
                  <a:cubicBezTo>
                    <a:pt x="38371" y="54099"/>
                    <a:pt x="38414" y="54207"/>
                    <a:pt x="38464" y="54312"/>
                  </a:cubicBezTo>
                  <a:cubicBezTo>
                    <a:pt x="39180" y="55795"/>
                    <a:pt x="39903" y="57278"/>
                    <a:pt x="40612" y="58760"/>
                  </a:cubicBezTo>
                  <a:cubicBezTo>
                    <a:pt x="40746" y="59039"/>
                    <a:pt x="40851" y="59331"/>
                    <a:pt x="40959" y="59621"/>
                  </a:cubicBezTo>
                  <a:cubicBezTo>
                    <a:pt x="40992" y="59711"/>
                    <a:pt x="41006" y="59823"/>
                    <a:pt x="40985" y="59913"/>
                  </a:cubicBezTo>
                  <a:cubicBezTo>
                    <a:pt x="40884" y="60326"/>
                    <a:pt x="40768" y="60734"/>
                    <a:pt x="40652" y="61143"/>
                  </a:cubicBezTo>
                  <a:cubicBezTo>
                    <a:pt x="40645" y="61180"/>
                    <a:pt x="40627" y="61215"/>
                    <a:pt x="40587" y="61324"/>
                  </a:cubicBezTo>
                  <a:cubicBezTo>
                    <a:pt x="40255" y="60242"/>
                    <a:pt x="39770" y="59353"/>
                    <a:pt x="39152" y="58525"/>
                  </a:cubicBezTo>
                  <a:lnTo>
                    <a:pt x="39152" y="58525"/>
                  </a:lnTo>
                  <a:cubicBezTo>
                    <a:pt x="39369" y="59032"/>
                    <a:pt x="39589" y="59534"/>
                    <a:pt x="39795" y="60040"/>
                  </a:cubicBezTo>
                  <a:cubicBezTo>
                    <a:pt x="40008" y="60564"/>
                    <a:pt x="40215" y="61093"/>
                    <a:pt x="40410" y="61624"/>
                  </a:cubicBezTo>
                  <a:cubicBezTo>
                    <a:pt x="40450" y="61725"/>
                    <a:pt x="40475" y="61859"/>
                    <a:pt x="40439" y="61953"/>
                  </a:cubicBezTo>
                  <a:cubicBezTo>
                    <a:pt x="40276" y="62358"/>
                    <a:pt x="40073" y="62745"/>
                    <a:pt x="39751" y="63099"/>
                  </a:cubicBezTo>
                  <a:cubicBezTo>
                    <a:pt x="39079" y="61414"/>
                    <a:pt x="38522" y="59715"/>
                    <a:pt x="37680" y="58134"/>
                  </a:cubicBezTo>
                  <a:cubicBezTo>
                    <a:pt x="36844" y="56565"/>
                    <a:pt x="36027" y="54985"/>
                    <a:pt x="34931" y="53568"/>
                  </a:cubicBezTo>
                  <a:lnTo>
                    <a:pt x="34931" y="53568"/>
                  </a:lnTo>
                  <a:cubicBezTo>
                    <a:pt x="36754" y="56695"/>
                    <a:pt x="38414" y="59892"/>
                    <a:pt x="39466" y="63229"/>
                  </a:cubicBezTo>
                  <a:cubicBezTo>
                    <a:pt x="39199" y="63609"/>
                    <a:pt x="38985" y="63917"/>
                    <a:pt x="38772" y="64220"/>
                  </a:cubicBezTo>
                  <a:cubicBezTo>
                    <a:pt x="38743" y="64213"/>
                    <a:pt x="38718" y="64206"/>
                    <a:pt x="38688" y="64202"/>
                  </a:cubicBezTo>
                  <a:cubicBezTo>
                    <a:pt x="38548" y="63176"/>
                    <a:pt x="38421" y="62151"/>
                    <a:pt x="38020" y="61183"/>
                  </a:cubicBezTo>
                  <a:cubicBezTo>
                    <a:pt x="37401" y="59678"/>
                    <a:pt x="36902" y="58702"/>
                    <a:pt x="36545" y="58453"/>
                  </a:cubicBezTo>
                  <a:lnTo>
                    <a:pt x="36545" y="58453"/>
                  </a:lnTo>
                  <a:cubicBezTo>
                    <a:pt x="36627" y="58658"/>
                    <a:pt x="36689" y="58810"/>
                    <a:pt x="36747" y="58959"/>
                  </a:cubicBezTo>
                  <a:cubicBezTo>
                    <a:pt x="37123" y="59888"/>
                    <a:pt x="37546" y="60803"/>
                    <a:pt x="37860" y="61754"/>
                  </a:cubicBezTo>
                  <a:cubicBezTo>
                    <a:pt x="38114" y="62520"/>
                    <a:pt x="38237" y="63331"/>
                    <a:pt x="38428" y="64115"/>
                  </a:cubicBezTo>
                  <a:cubicBezTo>
                    <a:pt x="38504" y="64434"/>
                    <a:pt x="38403" y="64665"/>
                    <a:pt x="38150" y="64850"/>
                  </a:cubicBezTo>
                  <a:cubicBezTo>
                    <a:pt x="38037" y="64929"/>
                    <a:pt x="37929" y="65015"/>
                    <a:pt x="37745" y="65157"/>
                  </a:cubicBezTo>
                  <a:cubicBezTo>
                    <a:pt x="37929" y="64191"/>
                    <a:pt x="37615" y="63381"/>
                    <a:pt x="37391" y="62560"/>
                  </a:cubicBezTo>
                  <a:cubicBezTo>
                    <a:pt x="37166" y="61739"/>
                    <a:pt x="36815" y="60966"/>
                    <a:pt x="36428" y="60207"/>
                  </a:cubicBezTo>
                  <a:cubicBezTo>
                    <a:pt x="35926" y="59205"/>
                    <a:pt x="35474" y="58181"/>
                    <a:pt x="35011" y="57161"/>
                  </a:cubicBezTo>
                  <a:cubicBezTo>
                    <a:pt x="34559" y="56171"/>
                    <a:pt x="33985" y="55260"/>
                    <a:pt x="33297" y="54417"/>
                  </a:cubicBezTo>
                  <a:cubicBezTo>
                    <a:pt x="33004" y="54055"/>
                    <a:pt x="32748" y="53673"/>
                    <a:pt x="32466" y="53304"/>
                  </a:cubicBezTo>
                  <a:cubicBezTo>
                    <a:pt x="32299" y="53090"/>
                    <a:pt x="32119" y="52892"/>
                    <a:pt x="31894" y="52718"/>
                  </a:cubicBezTo>
                  <a:lnTo>
                    <a:pt x="31894" y="52718"/>
                  </a:lnTo>
                  <a:cubicBezTo>
                    <a:pt x="31934" y="52787"/>
                    <a:pt x="31970" y="52855"/>
                    <a:pt x="32014" y="52920"/>
                  </a:cubicBezTo>
                  <a:cubicBezTo>
                    <a:pt x="33112" y="54627"/>
                    <a:pt x="34288" y="56290"/>
                    <a:pt x="35091" y="58178"/>
                  </a:cubicBezTo>
                  <a:cubicBezTo>
                    <a:pt x="35554" y="59266"/>
                    <a:pt x="36071" y="60329"/>
                    <a:pt x="36548" y="61414"/>
                  </a:cubicBezTo>
                  <a:cubicBezTo>
                    <a:pt x="36939" y="62315"/>
                    <a:pt x="37181" y="63266"/>
                    <a:pt x="37405" y="64217"/>
                  </a:cubicBezTo>
                  <a:cubicBezTo>
                    <a:pt x="37485" y="64553"/>
                    <a:pt x="37510" y="64903"/>
                    <a:pt x="37560" y="65276"/>
                  </a:cubicBezTo>
                  <a:cubicBezTo>
                    <a:pt x="37018" y="65721"/>
                    <a:pt x="36367" y="65948"/>
                    <a:pt x="35709" y="66227"/>
                  </a:cubicBezTo>
                  <a:cubicBezTo>
                    <a:pt x="35651" y="66111"/>
                    <a:pt x="35600" y="66028"/>
                    <a:pt x="35561" y="65938"/>
                  </a:cubicBezTo>
                  <a:cubicBezTo>
                    <a:pt x="35387" y="65507"/>
                    <a:pt x="35225" y="65077"/>
                    <a:pt x="35043" y="64651"/>
                  </a:cubicBezTo>
                  <a:cubicBezTo>
                    <a:pt x="34983" y="64506"/>
                    <a:pt x="34888" y="64376"/>
                    <a:pt x="34809" y="64242"/>
                  </a:cubicBezTo>
                  <a:cubicBezTo>
                    <a:pt x="34779" y="64253"/>
                    <a:pt x="34754" y="64267"/>
                    <a:pt x="34726" y="64282"/>
                  </a:cubicBezTo>
                  <a:cubicBezTo>
                    <a:pt x="34964" y="64915"/>
                    <a:pt x="35203" y="65544"/>
                    <a:pt x="35456" y="66220"/>
                  </a:cubicBezTo>
                  <a:cubicBezTo>
                    <a:pt x="35335" y="66239"/>
                    <a:pt x="35217" y="66251"/>
                    <a:pt x="35103" y="66251"/>
                  </a:cubicBezTo>
                  <a:cubicBezTo>
                    <a:pt x="34824" y="66251"/>
                    <a:pt x="34569" y="66178"/>
                    <a:pt x="34353" y="65953"/>
                  </a:cubicBezTo>
                  <a:cubicBezTo>
                    <a:pt x="34053" y="65634"/>
                    <a:pt x="33768" y="65302"/>
                    <a:pt x="33489" y="64965"/>
                  </a:cubicBezTo>
                  <a:cubicBezTo>
                    <a:pt x="33308" y="64755"/>
                    <a:pt x="33156" y="64521"/>
                    <a:pt x="32885" y="64391"/>
                  </a:cubicBezTo>
                  <a:lnTo>
                    <a:pt x="32885" y="64391"/>
                  </a:lnTo>
                  <a:cubicBezTo>
                    <a:pt x="32961" y="64903"/>
                    <a:pt x="33030" y="65392"/>
                    <a:pt x="33098" y="65880"/>
                  </a:cubicBezTo>
                  <a:cubicBezTo>
                    <a:pt x="33069" y="65891"/>
                    <a:pt x="33040" y="65901"/>
                    <a:pt x="33012" y="65913"/>
                  </a:cubicBezTo>
                  <a:cubicBezTo>
                    <a:pt x="32791" y="65631"/>
                    <a:pt x="32632" y="65305"/>
                    <a:pt x="32444" y="64998"/>
                  </a:cubicBezTo>
                  <a:cubicBezTo>
                    <a:pt x="32249" y="64680"/>
                    <a:pt x="32057" y="64358"/>
                    <a:pt x="31862" y="64039"/>
                  </a:cubicBezTo>
                  <a:cubicBezTo>
                    <a:pt x="31667" y="63721"/>
                    <a:pt x="31468" y="63406"/>
                    <a:pt x="31268" y="63089"/>
                  </a:cubicBezTo>
                  <a:cubicBezTo>
                    <a:pt x="31069" y="62774"/>
                    <a:pt x="30867" y="62460"/>
                    <a:pt x="30675" y="62141"/>
                  </a:cubicBezTo>
                  <a:cubicBezTo>
                    <a:pt x="30484" y="61823"/>
                    <a:pt x="30321" y="61490"/>
                    <a:pt x="30003" y="61248"/>
                  </a:cubicBezTo>
                  <a:lnTo>
                    <a:pt x="30003" y="61248"/>
                  </a:lnTo>
                  <a:cubicBezTo>
                    <a:pt x="30021" y="61320"/>
                    <a:pt x="30032" y="61400"/>
                    <a:pt x="30065" y="61465"/>
                  </a:cubicBezTo>
                  <a:cubicBezTo>
                    <a:pt x="30914" y="63204"/>
                    <a:pt x="31916" y="64853"/>
                    <a:pt x="32961" y="66477"/>
                  </a:cubicBezTo>
                  <a:cubicBezTo>
                    <a:pt x="33069" y="66639"/>
                    <a:pt x="33109" y="66781"/>
                    <a:pt x="33047" y="66976"/>
                  </a:cubicBezTo>
                  <a:cubicBezTo>
                    <a:pt x="32885" y="67493"/>
                    <a:pt x="32440" y="68180"/>
                    <a:pt x="31984" y="68560"/>
                  </a:cubicBezTo>
                  <a:cubicBezTo>
                    <a:pt x="30245" y="67583"/>
                    <a:pt x="28521" y="66585"/>
                    <a:pt x="26972" y="65309"/>
                  </a:cubicBezTo>
                  <a:cubicBezTo>
                    <a:pt x="25432" y="64036"/>
                    <a:pt x="23903" y="62756"/>
                    <a:pt x="22695" y="61136"/>
                  </a:cubicBezTo>
                  <a:cubicBezTo>
                    <a:pt x="22673" y="61153"/>
                    <a:pt x="22648" y="61168"/>
                    <a:pt x="22623" y="61186"/>
                  </a:cubicBezTo>
                  <a:cubicBezTo>
                    <a:pt x="22666" y="61262"/>
                    <a:pt x="22703" y="61342"/>
                    <a:pt x="22750" y="61414"/>
                  </a:cubicBezTo>
                  <a:cubicBezTo>
                    <a:pt x="23566" y="62698"/>
                    <a:pt x="24608" y="63775"/>
                    <a:pt x="25754" y="64766"/>
                  </a:cubicBezTo>
                  <a:cubicBezTo>
                    <a:pt x="27403" y="66183"/>
                    <a:pt x="29142" y="67460"/>
                    <a:pt x="31102" y="68415"/>
                  </a:cubicBezTo>
                  <a:cubicBezTo>
                    <a:pt x="31330" y="68527"/>
                    <a:pt x="31565" y="68625"/>
                    <a:pt x="31832" y="68747"/>
                  </a:cubicBezTo>
                  <a:cubicBezTo>
                    <a:pt x="31667" y="68885"/>
                    <a:pt x="31529" y="68997"/>
                    <a:pt x="31406" y="69099"/>
                  </a:cubicBezTo>
                  <a:cubicBezTo>
                    <a:pt x="30484" y="68823"/>
                    <a:pt x="29616" y="68498"/>
                    <a:pt x="28813" y="68028"/>
                  </a:cubicBezTo>
                  <a:cubicBezTo>
                    <a:pt x="28018" y="67558"/>
                    <a:pt x="27233" y="67055"/>
                    <a:pt x="26488" y="66505"/>
                  </a:cubicBezTo>
                  <a:cubicBezTo>
                    <a:pt x="25751" y="65967"/>
                    <a:pt x="25068" y="65352"/>
                    <a:pt x="24362" y="64770"/>
                  </a:cubicBezTo>
                  <a:cubicBezTo>
                    <a:pt x="24337" y="64791"/>
                    <a:pt x="24312" y="64813"/>
                    <a:pt x="24290" y="64835"/>
                  </a:cubicBezTo>
                  <a:cubicBezTo>
                    <a:pt x="24391" y="64972"/>
                    <a:pt x="24470" y="65135"/>
                    <a:pt x="24594" y="65247"/>
                  </a:cubicBezTo>
                  <a:cubicBezTo>
                    <a:pt x="25107" y="65714"/>
                    <a:pt x="25606" y="66205"/>
                    <a:pt x="26163" y="66617"/>
                  </a:cubicBezTo>
                  <a:cubicBezTo>
                    <a:pt x="27031" y="67261"/>
                    <a:pt x="27905" y="67901"/>
                    <a:pt x="28875" y="68396"/>
                  </a:cubicBezTo>
                  <a:cubicBezTo>
                    <a:pt x="29591" y="68762"/>
                    <a:pt x="30318" y="69112"/>
                    <a:pt x="31164" y="69257"/>
                  </a:cubicBezTo>
                  <a:cubicBezTo>
                    <a:pt x="31091" y="69326"/>
                    <a:pt x="31063" y="69373"/>
                    <a:pt x="31019" y="69391"/>
                  </a:cubicBezTo>
                  <a:cubicBezTo>
                    <a:pt x="30430" y="69655"/>
                    <a:pt x="29844" y="69919"/>
                    <a:pt x="29185" y="69952"/>
                  </a:cubicBezTo>
                  <a:cubicBezTo>
                    <a:pt x="29175" y="69952"/>
                    <a:pt x="29165" y="69952"/>
                    <a:pt x="29155" y="69952"/>
                  </a:cubicBezTo>
                  <a:cubicBezTo>
                    <a:pt x="29064" y="69952"/>
                    <a:pt x="28970" y="69939"/>
                    <a:pt x="28882" y="69923"/>
                  </a:cubicBezTo>
                  <a:cubicBezTo>
                    <a:pt x="28137" y="69796"/>
                    <a:pt x="27443" y="69539"/>
                    <a:pt x="26799" y="69138"/>
                  </a:cubicBezTo>
                  <a:cubicBezTo>
                    <a:pt x="26618" y="69024"/>
                    <a:pt x="26425" y="68904"/>
                    <a:pt x="26182" y="68904"/>
                  </a:cubicBezTo>
                  <a:cubicBezTo>
                    <a:pt x="26163" y="68904"/>
                    <a:pt x="26143" y="68905"/>
                    <a:pt x="26123" y="68907"/>
                  </a:cubicBezTo>
                  <a:cubicBezTo>
                    <a:pt x="26351" y="69326"/>
                    <a:pt x="26755" y="69586"/>
                    <a:pt x="27107" y="69998"/>
                  </a:cubicBezTo>
                  <a:cubicBezTo>
                    <a:pt x="26859" y="70001"/>
                    <a:pt x="26646" y="70016"/>
                    <a:pt x="26447" y="70016"/>
                  </a:cubicBezTo>
                  <a:cubicBezTo>
                    <a:pt x="26361" y="70016"/>
                    <a:pt x="26278" y="70013"/>
                    <a:pt x="26196" y="70005"/>
                  </a:cubicBezTo>
                  <a:cubicBezTo>
                    <a:pt x="25646" y="69952"/>
                    <a:pt x="25096" y="69893"/>
                    <a:pt x="24550" y="69796"/>
                  </a:cubicBezTo>
                  <a:cubicBezTo>
                    <a:pt x="23400" y="69598"/>
                    <a:pt x="22384" y="69069"/>
                    <a:pt x="21423" y="68426"/>
                  </a:cubicBezTo>
                  <a:cubicBezTo>
                    <a:pt x="20265" y="67652"/>
                    <a:pt x="19170" y="66791"/>
                    <a:pt x="18153" y="65840"/>
                  </a:cubicBezTo>
                  <a:cubicBezTo>
                    <a:pt x="17633" y="65349"/>
                    <a:pt x="17195" y="64763"/>
                    <a:pt x="16728" y="64217"/>
                  </a:cubicBezTo>
                  <a:cubicBezTo>
                    <a:pt x="15492" y="62759"/>
                    <a:pt x="14454" y="61161"/>
                    <a:pt x="13395" y="59577"/>
                  </a:cubicBezTo>
                  <a:cubicBezTo>
                    <a:pt x="13282" y="59404"/>
                    <a:pt x="13167" y="59230"/>
                    <a:pt x="13077" y="59046"/>
                  </a:cubicBezTo>
                  <a:cubicBezTo>
                    <a:pt x="12237" y="57325"/>
                    <a:pt x="11356" y="55618"/>
                    <a:pt x="10860" y="53752"/>
                  </a:cubicBezTo>
                  <a:cubicBezTo>
                    <a:pt x="10603" y="52779"/>
                    <a:pt x="10285" y="51824"/>
                    <a:pt x="10050" y="50852"/>
                  </a:cubicBezTo>
                  <a:cubicBezTo>
                    <a:pt x="9819" y="49901"/>
                    <a:pt x="9659" y="48932"/>
                    <a:pt x="9464" y="47974"/>
                  </a:cubicBezTo>
                  <a:cubicBezTo>
                    <a:pt x="9417" y="47735"/>
                    <a:pt x="9363" y="47496"/>
                    <a:pt x="9283" y="47265"/>
                  </a:cubicBezTo>
                  <a:cubicBezTo>
                    <a:pt x="8943" y="46248"/>
                    <a:pt x="8719" y="45203"/>
                    <a:pt x="8549" y="44148"/>
                  </a:cubicBezTo>
                  <a:cubicBezTo>
                    <a:pt x="8459" y="43576"/>
                    <a:pt x="8343" y="43005"/>
                    <a:pt x="8267" y="42434"/>
                  </a:cubicBezTo>
                  <a:cubicBezTo>
                    <a:pt x="8235" y="42181"/>
                    <a:pt x="8242" y="41917"/>
                    <a:pt x="8282" y="41667"/>
                  </a:cubicBezTo>
                  <a:cubicBezTo>
                    <a:pt x="8422" y="40803"/>
                    <a:pt x="8593" y="39950"/>
                    <a:pt x="8998" y="39071"/>
                  </a:cubicBezTo>
                  <a:cubicBezTo>
                    <a:pt x="9128" y="39758"/>
                    <a:pt x="9233" y="40380"/>
                    <a:pt x="9370" y="40994"/>
                  </a:cubicBezTo>
                  <a:cubicBezTo>
                    <a:pt x="9515" y="41620"/>
                    <a:pt x="9692" y="42239"/>
                    <a:pt x="9919" y="42842"/>
                  </a:cubicBezTo>
                  <a:cubicBezTo>
                    <a:pt x="9815" y="42314"/>
                    <a:pt x="9710" y="41787"/>
                    <a:pt x="9609" y="41258"/>
                  </a:cubicBezTo>
                  <a:cubicBezTo>
                    <a:pt x="9450" y="40423"/>
                    <a:pt x="9265" y="39592"/>
                    <a:pt x="9150" y="38753"/>
                  </a:cubicBezTo>
                  <a:cubicBezTo>
                    <a:pt x="9106" y="38413"/>
                    <a:pt x="9222" y="38052"/>
                    <a:pt x="9265" y="37700"/>
                  </a:cubicBezTo>
                  <a:cubicBezTo>
                    <a:pt x="9298" y="37697"/>
                    <a:pt x="9334" y="37693"/>
                    <a:pt x="9367" y="37693"/>
                  </a:cubicBezTo>
                  <a:cubicBezTo>
                    <a:pt x="9399" y="37816"/>
                    <a:pt x="9435" y="37943"/>
                    <a:pt x="9460" y="38069"/>
                  </a:cubicBezTo>
                  <a:cubicBezTo>
                    <a:pt x="9562" y="38572"/>
                    <a:pt x="9656" y="39078"/>
                    <a:pt x="9764" y="39584"/>
                  </a:cubicBezTo>
                  <a:cubicBezTo>
                    <a:pt x="9801" y="39747"/>
                    <a:pt x="9786" y="39950"/>
                    <a:pt x="10054" y="40051"/>
                  </a:cubicBezTo>
                  <a:cubicBezTo>
                    <a:pt x="10064" y="39935"/>
                    <a:pt x="10090" y="39845"/>
                    <a:pt x="10076" y="39758"/>
                  </a:cubicBezTo>
                  <a:cubicBezTo>
                    <a:pt x="10021" y="39425"/>
                    <a:pt x="9956" y="39100"/>
                    <a:pt x="9891" y="38771"/>
                  </a:cubicBezTo>
                  <a:cubicBezTo>
                    <a:pt x="9794" y="38264"/>
                    <a:pt x="9689" y="37762"/>
                    <a:pt x="9591" y="37256"/>
                  </a:cubicBezTo>
                  <a:cubicBezTo>
                    <a:pt x="9471" y="36622"/>
                    <a:pt x="9864" y="36123"/>
                    <a:pt x="10504" y="36123"/>
                  </a:cubicBezTo>
                  <a:cubicBezTo>
                    <a:pt x="10518" y="36123"/>
                    <a:pt x="10531" y="36124"/>
                    <a:pt x="10545" y="36124"/>
                  </a:cubicBezTo>
                  <a:cubicBezTo>
                    <a:pt x="11156" y="36142"/>
                    <a:pt x="11738" y="36273"/>
                    <a:pt x="12230" y="36688"/>
                  </a:cubicBezTo>
                  <a:cubicBezTo>
                    <a:pt x="12646" y="37035"/>
                    <a:pt x="13084" y="37353"/>
                    <a:pt x="13517" y="37675"/>
                  </a:cubicBezTo>
                  <a:cubicBezTo>
                    <a:pt x="13724" y="37827"/>
                    <a:pt x="13948" y="37961"/>
                    <a:pt x="14165" y="38098"/>
                  </a:cubicBezTo>
                  <a:cubicBezTo>
                    <a:pt x="14703" y="38436"/>
                    <a:pt x="15284" y="38616"/>
                    <a:pt x="15905" y="38616"/>
                  </a:cubicBezTo>
                  <a:cubicBezTo>
                    <a:pt x="16010" y="38616"/>
                    <a:pt x="16116" y="38611"/>
                    <a:pt x="16223" y="38601"/>
                  </a:cubicBezTo>
                  <a:cubicBezTo>
                    <a:pt x="16268" y="38597"/>
                    <a:pt x="16313" y="38595"/>
                    <a:pt x="16356" y="38595"/>
                  </a:cubicBezTo>
                  <a:cubicBezTo>
                    <a:pt x="16655" y="38595"/>
                    <a:pt x="16918" y="38693"/>
                    <a:pt x="17152" y="38901"/>
                  </a:cubicBezTo>
                  <a:cubicBezTo>
                    <a:pt x="17741" y="39425"/>
                    <a:pt x="18494" y="39649"/>
                    <a:pt x="19177" y="40004"/>
                  </a:cubicBezTo>
                  <a:cubicBezTo>
                    <a:pt x="19462" y="40152"/>
                    <a:pt x="19759" y="40278"/>
                    <a:pt x="20019" y="40402"/>
                  </a:cubicBezTo>
                  <a:cubicBezTo>
                    <a:pt x="20034" y="40539"/>
                    <a:pt x="20016" y="40662"/>
                    <a:pt x="20066" y="40749"/>
                  </a:cubicBezTo>
                  <a:cubicBezTo>
                    <a:pt x="20446" y="41396"/>
                    <a:pt x="20924" y="41967"/>
                    <a:pt x="21523" y="42430"/>
                  </a:cubicBezTo>
                  <a:cubicBezTo>
                    <a:pt x="21563" y="42463"/>
                    <a:pt x="21614" y="42473"/>
                    <a:pt x="21683" y="42473"/>
                  </a:cubicBezTo>
                  <a:cubicBezTo>
                    <a:pt x="21292" y="41790"/>
                    <a:pt x="20692" y="41258"/>
                    <a:pt x="20290" y="40575"/>
                  </a:cubicBezTo>
                  <a:lnTo>
                    <a:pt x="20290" y="40575"/>
                  </a:lnTo>
                  <a:cubicBezTo>
                    <a:pt x="20724" y="40594"/>
                    <a:pt x="21144" y="40600"/>
                    <a:pt x="21563" y="40629"/>
                  </a:cubicBezTo>
                  <a:cubicBezTo>
                    <a:pt x="21600" y="40632"/>
                    <a:pt x="21634" y="40633"/>
                    <a:pt x="21667" y="40633"/>
                  </a:cubicBezTo>
                  <a:cubicBezTo>
                    <a:pt x="22043" y="40633"/>
                    <a:pt x="22182" y="40457"/>
                    <a:pt x="22356" y="40051"/>
                  </a:cubicBezTo>
                  <a:cubicBezTo>
                    <a:pt x="22464" y="39805"/>
                    <a:pt x="22319" y="39577"/>
                    <a:pt x="22142" y="39432"/>
                  </a:cubicBezTo>
                  <a:cubicBezTo>
                    <a:pt x="21857" y="39190"/>
                    <a:pt x="21882" y="38941"/>
                    <a:pt x="21997" y="38637"/>
                  </a:cubicBezTo>
                  <a:cubicBezTo>
                    <a:pt x="22109" y="38355"/>
                    <a:pt x="22239" y="38142"/>
                    <a:pt x="22546" y="38000"/>
                  </a:cubicBezTo>
                  <a:cubicBezTo>
                    <a:pt x="22980" y="37795"/>
                    <a:pt x="23075" y="37346"/>
                    <a:pt x="23072" y="36912"/>
                  </a:cubicBezTo>
                  <a:cubicBezTo>
                    <a:pt x="23072" y="36565"/>
                    <a:pt x="22992" y="36221"/>
                    <a:pt x="22963" y="35874"/>
                  </a:cubicBezTo>
                  <a:cubicBezTo>
                    <a:pt x="22941" y="35622"/>
                    <a:pt x="22945" y="35368"/>
                    <a:pt x="22937" y="35115"/>
                  </a:cubicBezTo>
                  <a:cubicBezTo>
                    <a:pt x="22937" y="35050"/>
                    <a:pt x="22959" y="34985"/>
                    <a:pt x="22959" y="34923"/>
                  </a:cubicBezTo>
                  <a:cubicBezTo>
                    <a:pt x="22964" y="34714"/>
                    <a:pt x="22901" y="34610"/>
                    <a:pt x="22769" y="34610"/>
                  </a:cubicBezTo>
                  <a:cubicBezTo>
                    <a:pt x="22717" y="34610"/>
                    <a:pt x="22654" y="34626"/>
                    <a:pt x="22579" y="34659"/>
                  </a:cubicBezTo>
                  <a:cubicBezTo>
                    <a:pt x="22290" y="34789"/>
                    <a:pt x="22001" y="34931"/>
                    <a:pt x="21686" y="35079"/>
                  </a:cubicBezTo>
                  <a:cubicBezTo>
                    <a:pt x="21006" y="34515"/>
                    <a:pt x="20594" y="33748"/>
                    <a:pt x="20208" y="32963"/>
                  </a:cubicBezTo>
                  <a:lnTo>
                    <a:pt x="20208" y="32963"/>
                  </a:lnTo>
                  <a:cubicBezTo>
                    <a:pt x="20728" y="33401"/>
                    <a:pt x="21082" y="34008"/>
                    <a:pt x="21712" y="34349"/>
                  </a:cubicBezTo>
                  <a:cubicBezTo>
                    <a:pt x="21596" y="34193"/>
                    <a:pt x="21498" y="34020"/>
                    <a:pt x="21368" y="33878"/>
                  </a:cubicBezTo>
                  <a:cubicBezTo>
                    <a:pt x="20927" y="33394"/>
                    <a:pt x="20457" y="32931"/>
                    <a:pt x="20030" y="32432"/>
                  </a:cubicBezTo>
                  <a:cubicBezTo>
                    <a:pt x="19661" y="32009"/>
                    <a:pt x="19552" y="31488"/>
                    <a:pt x="19578" y="30866"/>
                  </a:cubicBezTo>
                  <a:lnTo>
                    <a:pt x="19578" y="30866"/>
                  </a:lnTo>
                  <a:cubicBezTo>
                    <a:pt x="19998" y="31380"/>
                    <a:pt x="20360" y="31850"/>
                    <a:pt x="20746" y="32294"/>
                  </a:cubicBezTo>
                  <a:cubicBezTo>
                    <a:pt x="21141" y="32747"/>
                    <a:pt x="21531" y="33206"/>
                    <a:pt x="22052" y="33531"/>
                  </a:cubicBezTo>
                  <a:cubicBezTo>
                    <a:pt x="21364" y="32458"/>
                    <a:pt x="20413" y="31604"/>
                    <a:pt x="19657" y="30562"/>
                  </a:cubicBezTo>
                  <a:cubicBezTo>
                    <a:pt x="19788" y="30168"/>
                    <a:pt x="19921" y="29774"/>
                    <a:pt x="20333" y="29539"/>
                  </a:cubicBezTo>
                  <a:cubicBezTo>
                    <a:pt x="20434" y="29483"/>
                    <a:pt x="20524" y="29456"/>
                    <a:pt x="20611" y="29456"/>
                  </a:cubicBezTo>
                  <a:close/>
                  <a:moveTo>
                    <a:pt x="2635" y="0"/>
                  </a:moveTo>
                  <a:cubicBezTo>
                    <a:pt x="2591" y="0"/>
                    <a:pt x="2547" y="1"/>
                    <a:pt x="2504" y="4"/>
                  </a:cubicBezTo>
                  <a:cubicBezTo>
                    <a:pt x="1957" y="32"/>
                    <a:pt x="1802" y="174"/>
                    <a:pt x="1658" y="695"/>
                  </a:cubicBezTo>
                  <a:cubicBezTo>
                    <a:pt x="1636" y="770"/>
                    <a:pt x="1618" y="843"/>
                    <a:pt x="1603" y="919"/>
                  </a:cubicBezTo>
                  <a:cubicBezTo>
                    <a:pt x="1462" y="1891"/>
                    <a:pt x="1346" y="2861"/>
                    <a:pt x="1429" y="3844"/>
                  </a:cubicBezTo>
                  <a:cubicBezTo>
                    <a:pt x="1480" y="4408"/>
                    <a:pt x="1560" y="4969"/>
                    <a:pt x="1614" y="5533"/>
                  </a:cubicBezTo>
                  <a:cubicBezTo>
                    <a:pt x="1718" y="6636"/>
                    <a:pt x="1827" y="7738"/>
                    <a:pt x="1914" y="8841"/>
                  </a:cubicBezTo>
                  <a:cubicBezTo>
                    <a:pt x="1987" y="9799"/>
                    <a:pt x="2178" y="10725"/>
                    <a:pt x="2496" y="11633"/>
                  </a:cubicBezTo>
                  <a:cubicBezTo>
                    <a:pt x="2637" y="12045"/>
                    <a:pt x="2786" y="12461"/>
                    <a:pt x="2876" y="12888"/>
                  </a:cubicBezTo>
                  <a:cubicBezTo>
                    <a:pt x="3006" y="13513"/>
                    <a:pt x="3169" y="14153"/>
                    <a:pt x="3169" y="14789"/>
                  </a:cubicBezTo>
                  <a:cubicBezTo>
                    <a:pt x="3162" y="16182"/>
                    <a:pt x="3328" y="17534"/>
                    <a:pt x="3791" y="18851"/>
                  </a:cubicBezTo>
                  <a:cubicBezTo>
                    <a:pt x="4141" y="19834"/>
                    <a:pt x="4409" y="20842"/>
                    <a:pt x="4463" y="21895"/>
                  </a:cubicBezTo>
                  <a:cubicBezTo>
                    <a:pt x="4492" y="22474"/>
                    <a:pt x="4554" y="23052"/>
                    <a:pt x="4600" y="23627"/>
                  </a:cubicBezTo>
                  <a:cubicBezTo>
                    <a:pt x="4637" y="24065"/>
                    <a:pt x="4699" y="24499"/>
                    <a:pt x="4717" y="24936"/>
                  </a:cubicBezTo>
                  <a:cubicBezTo>
                    <a:pt x="4738" y="25615"/>
                    <a:pt x="4647" y="26281"/>
                    <a:pt x="4185" y="26824"/>
                  </a:cubicBezTo>
                  <a:cubicBezTo>
                    <a:pt x="3986" y="27059"/>
                    <a:pt x="3762" y="27279"/>
                    <a:pt x="3512" y="27460"/>
                  </a:cubicBezTo>
                  <a:cubicBezTo>
                    <a:pt x="3035" y="27807"/>
                    <a:pt x="2663" y="28252"/>
                    <a:pt x="2355" y="28744"/>
                  </a:cubicBezTo>
                  <a:cubicBezTo>
                    <a:pt x="2048" y="29232"/>
                    <a:pt x="1932" y="29796"/>
                    <a:pt x="1997" y="30371"/>
                  </a:cubicBezTo>
                  <a:cubicBezTo>
                    <a:pt x="2149" y="31651"/>
                    <a:pt x="2808" y="32660"/>
                    <a:pt x="3722" y="33524"/>
                  </a:cubicBezTo>
                  <a:cubicBezTo>
                    <a:pt x="4022" y="33806"/>
                    <a:pt x="4250" y="34132"/>
                    <a:pt x="4340" y="34526"/>
                  </a:cubicBezTo>
                  <a:cubicBezTo>
                    <a:pt x="4398" y="34754"/>
                    <a:pt x="4348" y="35006"/>
                    <a:pt x="4373" y="35249"/>
                  </a:cubicBezTo>
                  <a:cubicBezTo>
                    <a:pt x="4445" y="35936"/>
                    <a:pt x="4452" y="36634"/>
                    <a:pt x="4647" y="37310"/>
                  </a:cubicBezTo>
                  <a:cubicBezTo>
                    <a:pt x="4789" y="37795"/>
                    <a:pt x="4810" y="38294"/>
                    <a:pt x="4799" y="38833"/>
                  </a:cubicBezTo>
                  <a:cubicBezTo>
                    <a:pt x="4590" y="38768"/>
                    <a:pt x="4423" y="38698"/>
                    <a:pt x="4250" y="38666"/>
                  </a:cubicBezTo>
                  <a:cubicBezTo>
                    <a:pt x="3884" y="38590"/>
                    <a:pt x="3519" y="38518"/>
                    <a:pt x="3155" y="38471"/>
                  </a:cubicBezTo>
                  <a:cubicBezTo>
                    <a:pt x="2811" y="38427"/>
                    <a:pt x="2453" y="38460"/>
                    <a:pt x="2120" y="38387"/>
                  </a:cubicBezTo>
                  <a:cubicBezTo>
                    <a:pt x="2036" y="38370"/>
                    <a:pt x="1957" y="38361"/>
                    <a:pt x="1883" y="38361"/>
                  </a:cubicBezTo>
                  <a:cubicBezTo>
                    <a:pt x="1584" y="38361"/>
                    <a:pt x="1358" y="38501"/>
                    <a:pt x="1129" y="38738"/>
                  </a:cubicBezTo>
                  <a:cubicBezTo>
                    <a:pt x="673" y="39208"/>
                    <a:pt x="428" y="39812"/>
                    <a:pt x="52" y="40330"/>
                  </a:cubicBezTo>
                  <a:cubicBezTo>
                    <a:pt x="23" y="40369"/>
                    <a:pt x="1" y="40427"/>
                    <a:pt x="4" y="40474"/>
                  </a:cubicBezTo>
                  <a:cubicBezTo>
                    <a:pt x="12" y="40532"/>
                    <a:pt x="37" y="40612"/>
                    <a:pt x="77" y="40633"/>
                  </a:cubicBezTo>
                  <a:cubicBezTo>
                    <a:pt x="87" y="40639"/>
                    <a:pt x="101" y="40641"/>
                    <a:pt x="116" y="40641"/>
                  </a:cubicBezTo>
                  <a:cubicBezTo>
                    <a:pt x="162" y="40641"/>
                    <a:pt x="221" y="40620"/>
                    <a:pt x="240" y="40594"/>
                  </a:cubicBezTo>
                  <a:cubicBezTo>
                    <a:pt x="525" y="40192"/>
                    <a:pt x="945" y="40098"/>
                    <a:pt x="1393" y="40095"/>
                  </a:cubicBezTo>
                  <a:cubicBezTo>
                    <a:pt x="1740" y="40095"/>
                    <a:pt x="2087" y="40145"/>
                    <a:pt x="2434" y="40148"/>
                  </a:cubicBezTo>
                  <a:cubicBezTo>
                    <a:pt x="3176" y="40156"/>
                    <a:pt x="3892" y="40300"/>
                    <a:pt x="4590" y="40539"/>
                  </a:cubicBezTo>
                  <a:cubicBezTo>
                    <a:pt x="4764" y="40599"/>
                    <a:pt x="4933" y="40634"/>
                    <a:pt x="5099" y="40634"/>
                  </a:cubicBezTo>
                  <a:cubicBezTo>
                    <a:pt x="5316" y="40634"/>
                    <a:pt x="5526" y="40573"/>
                    <a:pt x="5729" y="40423"/>
                  </a:cubicBezTo>
                  <a:cubicBezTo>
                    <a:pt x="5769" y="40395"/>
                    <a:pt x="5819" y="40384"/>
                    <a:pt x="5862" y="40365"/>
                  </a:cubicBezTo>
                  <a:cubicBezTo>
                    <a:pt x="6231" y="40572"/>
                    <a:pt x="6314" y="40941"/>
                    <a:pt x="6466" y="41345"/>
                  </a:cubicBezTo>
                  <a:cubicBezTo>
                    <a:pt x="6213" y="41318"/>
                    <a:pt x="5999" y="41272"/>
                    <a:pt x="5789" y="41272"/>
                  </a:cubicBezTo>
                  <a:cubicBezTo>
                    <a:pt x="5775" y="41272"/>
                    <a:pt x="5761" y="41273"/>
                    <a:pt x="5747" y="41273"/>
                  </a:cubicBezTo>
                  <a:cubicBezTo>
                    <a:pt x="5468" y="41280"/>
                    <a:pt x="5161" y="41266"/>
                    <a:pt x="4919" y="41378"/>
                  </a:cubicBezTo>
                  <a:cubicBezTo>
                    <a:pt x="4383" y="41624"/>
                    <a:pt x="3892" y="41971"/>
                    <a:pt x="3502" y="42423"/>
                  </a:cubicBezTo>
                  <a:cubicBezTo>
                    <a:pt x="3393" y="42550"/>
                    <a:pt x="3320" y="42738"/>
                    <a:pt x="3295" y="42904"/>
                  </a:cubicBezTo>
                  <a:cubicBezTo>
                    <a:pt x="3259" y="43124"/>
                    <a:pt x="3379" y="43266"/>
                    <a:pt x="3617" y="43359"/>
                  </a:cubicBezTo>
                  <a:cubicBezTo>
                    <a:pt x="3639" y="43204"/>
                    <a:pt x="3610" y="43020"/>
                    <a:pt x="3689" y="42918"/>
                  </a:cubicBezTo>
                  <a:cubicBezTo>
                    <a:pt x="3863" y="42705"/>
                    <a:pt x="4073" y="42499"/>
                    <a:pt x="4308" y="42358"/>
                  </a:cubicBezTo>
                  <a:cubicBezTo>
                    <a:pt x="4340" y="42338"/>
                    <a:pt x="4380" y="42331"/>
                    <a:pt x="4424" y="42331"/>
                  </a:cubicBezTo>
                  <a:cubicBezTo>
                    <a:pt x="4534" y="42331"/>
                    <a:pt x="4671" y="42377"/>
                    <a:pt x="4785" y="42398"/>
                  </a:cubicBezTo>
                  <a:cubicBezTo>
                    <a:pt x="4948" y="42430"/>
                    <a:pt x="5114" y="42473"/>
                    <a:pt x="5266" y="42538"/>
                  </a:cubicBezTo>
                  <a:cubicBezTo>
                    <a:pt x="5593" y="42675"/>
                    <a:pt x="5927" y="42733"/>
                    <a:pt x="6271" y="42733"/>
                  </a:cubicBezTo>
                  <a:cubicBezTo>
                    <a:pt x="6402" y="42733"/>
                    <a:pt x="6535" y="42725"/>
                    <a:pt x="6669" y="42708"/>
                  </a:cubicBezTo>
                  <a:cubicBezTo>
                    <a:pt x="6868" y="42683"/>
                    <a:pt x="7038" y="42633"/>
                    <a:pt x="7186" y="42491"/>
                  </a:cubicBezTo>
                  <a:cubicBezTo>
                    <a:pt x="7327" y="42354"/>
                    <a:pt x="7483" y="42228"/>
                    <a:pt x="7660" y="42072"/>
                  </a:cubicBezTo>
                  <a:cubicBezTo>
                    <a:pt x="7790" y="42860"/>
                    <a:pt x="7910" y="43573"/>
                    <a:pt x="8028" y="44282"/>
                  </a:cubicBezTo>
                  <a:cubicBezTo>
                    <a:pt x="8184" y="45211"/>
                    <a:pt x="8372" y="46129"/>
                    <a:pt x="8683" y="47019"/>
                  </a:cubicBezTo>
                  <a:cubicBezTo>
                    <a:pt x="8817" y="47410"/>
                    <a:pt x="8921" y="47807"/>
                    <a:pt x="9016" y="48209"/>
                  </a:cubicBezTo>
                  <a:cubicBezTo>
                    <a:pt x="9251" y="49210"/>
                    <a:pt x="9442" y="50227"/>
                    <a:pt x="9710" y="51221"/>
                  </a:cubicBezTo>
                  <a:cubicBezTo>
                    <a:pt x="10011" y="52338"/>
                    <a:pt x="10393" y="53434"/>
                    <a:pt x="10700" y="54547"/>
                  </a:cubicBezTo>
                  <a:cubicBezTo>
                    <a:pt x="11109" y="56033"/>
                    <a:pt x="11793" y="57408"/>
                    <a:pt x="12389" y="58818"/>
                  </a:cubicBezTo>
                  <a:cubicBezTo>
                    <a:pt x="12541" y="59183"/>
                    <a:pt x="12751" y="59526"/>
                    <a:pt x="12968" y="59863"/>
                  </a:cubicBezTo>
                  <a:cubicBezTo>
                    <a:pt x="14035" y="61501"/>
                    <a:pt x="15123" y="63124"/>
                    <a:pt x="16360" y="64651"/>
                  </a:cubicBezTo>
                  <a:cubicBezTo>
                    <a:pt x="17044" y="65493"/>
                    <a:pt x="17730" y="66317"/>
                    <a:pt x="18569" y="67016"/>
                  </a:cubicBezTo>
                  <a:cubicBezTo>
                    <a:pt x="19704" y="67952"/>
                    <a:pt x="20847" y="68870"/>
                    <a:pt x="22142" y="69579"/>
                  </a:cubicBezTo>
                  <a:cubicBezTo>
                    <a:pt x="23060" y="70082"/>
                    <a:pt x="24043" y="70346"/>
                    <a:pt x="25074" y="70494"/>
                  </a:cubicBezTo>
                  <a:cubicBezTo>
                    <a:pt x="25567" y="70563"/>
                    <a:pt x="26059" y="70582"/>
                    <a:pt x="26552" y="70582"/>
                  </a:cubicBezTo>
                  <a:cubicBezTo>
                    <a:pt x="26958" y="70582"/>
                    <a:pt x="27365" y="70569"/>
                    <a:pt x="27772" y="70563"/>
                  </a:cubicBezTo>
                  <a:cubicBezTo>
                    <a:pt x="27960" y="70563"/>
                    <a:pt x="28152" y="70613"/>
                    <a:pt x="28344" y="70628"/>
                  </a:cubicBezTo>
                  <a:cubicBezTo>
                    <a:pt x="28600" y="70646"/>
                    <a:pt x="28863" y="70700"/>
                    <a:pt x="29116" y="70700"/>
                  </a:cubicBezTo>
                  <a:cubicBezTo>
                    <a:pt x="29202" y="70700"/>
                    <a:pt x="29287" y="70694"/>
                    <a:pt x="29370" y="70678"/>
                  </a:cubicBezTo>
                  <a:cubicBezTo>
                    <a:pt x="30014" y="70556"/>
                    <a:pt x="30643" y="70360"/>
                    <a:pt x="31218" y="70024"/>
                  </a:cubicBezTo>
                  <a:cubicBezTo>
                    <a:pt x="32082" y="69511"/>
                    <a:pt x="32954" y="69012"/>
                    <a:pt x="33828" y="68527"/>
                  </a:cubicBezTo>
                  <a:cubicBezTo>
                    <a:pt x="34505" y="68154"/>
                    <a:pt x="35192" y="67800"/>
                    <a:pt x="35879" y="67450"/>
                  </a:cubicBezTo>
                  <a:cubicBezTo>
                    <a:pt x="36255" y="67258"/>
                    <a:pt x="36642" y="67084"/>
                    <a:pt x="37032" y="66918"/>
                  </a:cubicBezTo>
                  <a:cubicBezTo>
                    <a:pt x="37846" y="66567"/>
                    <a:pt x="38598" y="66137"/>
                    <a:pt x="39166" y="65435"/>
                  </a:cubicBezTo>
                  <a:cubicBezTo>
                    <a:pt x="39517" y="65005"/>
                    <a:pt x="39871" y="64581"/>
                    <a:pt x="40215" y="64148"/>
                  </a:cubicBezTo>
                  <a:cubicBezTo>
                    <a:pt x="40985" y="63179"/>
                    <a:pt x="41563" y="62098"/>
                    <a:pt x="41914" y="60919"/>
                  </a:cubicBezTo>
                  <a:cubicBezTo>
                    <a:pt x="42294" y="59646"/>
                    <a:pt x="42612" y="58359"/>
                    <a:pt x="42919" y="57071"/>
                  </a:cubicBezTo>
                  <a:cubicBezTo>
                    <a:pt x="43230" y="55788"/>
                    <a:pt x="43314" y="54475"/>
                    <a:pt x="43364" y="53162"/>
                  </a:cubicBezTo>
                  <a:cubicBezTo>
                    <a:pt x="43418" y="51814"/>
                    <a:pt x="43296" y="50476"/>
                    <a:pt x="42883" y="49192"/>
                  </a:cubicBezTo>
                  <a:cubicBezTo>
                    <a:pt x="42333" y="47485"/>
                    <a:pt x="41607" y="45847"/>
                    <a:pt x="40706" y="44296"/>
                  </a:cubicBezTo>
                  <a:cubicBezTo>
                    <a:pt x="39057" y="41447"/>
                    <a:pt x="36920" y="39002"/>
                    <a:pt x="34436" y="36854"/>
                  </a:cubicBezTo>
                  <a:cubicBezTo>
                    <a:pt x="33850" y="36352"/>
                    <a:pt x="33254" y="35856"/>
                    <a:pt x="32632" y="35400"/>
                  </a:cubicBezTo>
                  <a:cubicBezTo>
                    <a:pt x="31688" y="34710"/>
                    <a:pt x="30737" y="34027"/>
                    <a:pt x="29750" y="33397"/>
                  </a:cubicBezTo>
                  <a:cubicBezTo>
                    <a:pt x="29211" y="33057"/>
                    <a:pt x="28586" y="32852"/>
                    <a:pt x="28014" y="32558"/>
                  </a:cubicBezTo>
                  <a:cubicBezTo>
                    <a:pt x="27414" y="32251"/>
                    <a:pt x="26782" y="32031"/>
                    <a:pt x="26126" y="31886"/>
                  </a:cubicBezTo>
                  <a:cubicBezTo>
                    <a:pt x="25559" y="31755"/>
                    <a:pt x="25107" y="31423"/>
                    <a:pt x="24586" y="31094"/>
                  </a:cubicBezTo>
                  <a:lnTo>
                    <a:pt x="24586" y="31094"/>
                  </a:lnTo>
                  <a:cubicBezTo>
                    <a:pt x="24660" y="31101"/>
                    <a:pt x="24732" y="31104"/>
                    <a:pt x="24803" y="31104"/>
                  </a:cubicBezTo>
                  <a:cubicBezTo>
                    <a:pt x="25494" y="31104"/>
                    <a:pt x="26001" y="30806"/>
                    <a:pt x="26054" y="30353"/>
                  </a:cubicBezTo>
                  <a:lnTo>
                    <a:pt x="26054" y="30353"/>
                  </a:lnTo>
                  <a:cubicBezTo>
                    <a:pt x="25949" y="30375"/>
                    <a:pt x="25852" y="30389"/>
                    <a:pt x="25754" y="30407"/>
                  </a:cubicBezTo>
                  <a:cubicBezTo>
                    <a:pt x="25577" y="30440"/>
                    <a:pt x="25401" y="30464"/>
                    <a:pt x="25227" y="30464"/>
                  </a:cubicBezTo>
                  <a:cubicBezTo>
                    <a:pt x="25012" y="30464"/>
                    <a:pt x="24799" y="30427"/>
                    <a:pt x="24586" y="30324"/>
                  </a:cubicBezTo>
                  <a:cubicBezTo>
                    <a:pt x="23711" y="29901"/>
                    <a:pt x="22985" y="29297"/>
                    <a:pt x="22446" y="28491"/>
                  </a:cubicBezTo>
                  <a:cubicBezTo>
                    <a:pt x="21730" y="27416"/>
                    <a:pt x="20884" y="26444"/>
                    <a:pt x="20099" y="25425"/>
                  </a:cubicBezTo>
                  <a:cubicBezTo>
                    <a:pt x="19998" y="25294"/>
                    <a:pt x="19874" y="25178"/>
                    <a:pt x="19762" y="25056"/>
                  </a:cubicBezTo>
                  <a:cubicBezTo>
                    <a:pt x="18993" y="24210"/>
                    <a:pt x="18055" y="23562"/>
                    <a:pt x="17119" y="22925"/>
                  </a:cubicBezTo>
                  <a:cubicBezTo>
                    <a:pt x="16808" y="22716"/>
                    <a:pt x="16425" y="22593"/>
                    <a:pt x="16056" y="22496"/>
                  </a:cubicBezTo>
                  <a:cubicBezTo>
                    <a:pt x="15622" y="22379"/>
                    <a:pt x="15170" y="22329"/>
                    <a:pt x="14726" y="22257"/>
                  </a:cubicBezTo>
                  <a:cubicBezTo>
                    <a:pt x="14658" y="22246"/>
                    <a:pt x="14592" y="22241"/>
                    <a:pt x="14527" y="22241"/>
                  </a:cubicBezTo>
                  <a:cubicBezTo>
                    <a:pt x="14296" y="22241"/>
                    <a:pt x="14084" y="22311"/>
                    <a:pt x="13898" y="22477"/>
                  </a:cubicBezTo>
                  <a:cubicBezTo>
                    <a:pt x="13854" y="22517"/>
                    <a:pt x="13793" y="22542"/>
                    <a:pt x="13727" y="22578"/>
                  </a:cubicBezTo>
                  <a:cubicBezTo>
                    <a:pt x="12653" y="21628"/>
                    <a:pt x="11768" y="20546"/>
                    <a:pt x="11139" y="19277"/>
                  </a:cubicBezTo>
                  <a:cubicBezTo>
                    <a:pt x="10647" y="18279"/>
                    <a:pt x="10477" y="17165"/>
                    <a:pt x="10148" y="16113"/>
                  </a:cubicBezTo>
                  <a:cubicBezTo>
                    <a:pt x="9934" y="15444"/>
                    <a:pt x="9696" y="14800"/>
                    <a:pt x="9320" y="14208"/>
                  </a:cubicBezTo>
                  <a:cubicBezTo>
                    <a:pt x="9215" y="14045"/>
                    <a:pt x="9117" y="13878"/>
                    <a:pt x="9038" y="13701"/>
                  </a:cubicBezTo>
                  <a:cubicBezTo>
                    <a:pt x="8704" y="12993"/>
                    <a:pt x="8390" y="12272"/>
                    <a:pt x="8047" y="11568"/>
                  </a:cubicBezTo>
                  <a:cubicBezTo>
                    <a:pt x="7399" y="10233"/>
                    <a:pt x="6828" y="8871"/>
                    <a:pt x="6413" y="7446"/>
                  </a:cubicBezTo>
                  <a:cubicBezTo>
                    <a:pt x="6170" y="6625"/>
                    <a:pt x="6011" y="5790"/>
                    <a:pt x="6040" y="4936"/>
                  </a:cubicBezTo>
                  <a:cubicBezTo>
                    <a:pt x="6065" y="4213"/>
                    <a:pt x="6144" y="3497"/>
                    <a:pt x="6170" y="2777"/>
                  </a:cubicBezTo>
                  <a:cubicBezTo>
                    <a:pt x="6192" y="2188"/>
                    <a:pt x="6199" y="1595"/>
                    <a:pt x="6159" y="1005"/>
                  </a:cubicBezTo>
                  <a:cubicBezTo>
                    <a:pt x="6134" y="646"/>
                    <a:pt x="6014" y="533"/>
                    <a:pt x="5704" y="533"/>
                  </a:cubicBezTo>
                  <a:cubicBezTo>
                    <a:pt x="5660" y="533"/>
                    <a:pt x="5614" y="535"/>
                    <a:pt x="5563" y="539"/>
                  </a:cubicBezTo>
                  <a:cubicBezTo>
                    <a:pt x="5493" y="544"/>
                    <a:pt x="5424" y="546"/>
                    <a:pt x="5355" y="546"/>
                  </a:cubicBezTo>
                  <a:cubicBezTo>
                    <a:pt x="5049" y="546"/>
                    <a:pt x="4751" y="501"/>
                    <a:pt x="4456" y="409"/>
                  </a:cubicBezTo>
                  <a:cubicBezTo>
                    <a:pt x="4066" y="289"/>
                    <a:pt x="3671" y="166"/>
                    <a:pt x="3270" y="76"/>
                  </a:cubicBezTo>
                  <a:cubicBezTo>
                    <a:pt x="3063" y="28"/>
                    <a:pt x="2847" y="0"/>
                    <a:pt x="26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2"/>
            <p:cNvSpPr/>
            <p:nvPr/>
          </p:nvSpPr>
          <p:spPr>
            <a:xfrm>
              <a:off x="1737050" y="3626100"/>
              <a:ext cx="52100" cy="24125"/>
            </a:xfrm>
            <a:custGeom>
              <a:rect b="b" l="l" r="r" t="t"/>
              <a:pathLst>
                <a:path extrusionOk="0" h="965" w="2084">
                  <a:moveTo>
                    <a:pt x="200" y="0"/>
                  </a:moveTo>
                  <a:cubicBezTo>
                    <a:pt x="135" y="0"/>
                    <a:pt x="66" y="31"/>
                    <a:pt x="1" y="131"/>
                  </a:cubicBezTo>
                  <a:cubicBezTo>
                    <a:pt x="413" y="341"/>
                    <a:pt x="803" y="551"/>
                    <a:pt x="1204" y="743"/>
                  </a:cubicBezTo>
                  <a:cubicBezTo>
                    <a:pt x="1386" y="830"/>
                    <a:pt x="1584" y="880"/>
                    <a:pt x="1780" y="942"/>
                  </a:cubicBezTo>
                  <a:cubicBezTo>
                    <a:pt x="1824" y="955"/>
                    <a:pt x="1868" y="965"/>
                    <a:pt x="1909" y="965"/>
                  </a:cubicBezTo>
                  <a:cubicBezTo>
                    <a:pt x="1988" y="965"/>
                    <a:pt x="2055" y="928"/>
                    <a:pt x="2083" y="811"/>
                  </a:cubicBezTo>
                  <a:cubicBezTo>
                    <a:pt x="2032" y="760"/>
                    <a:pt x="1978" y="713"/>
                    <a:pt x="1928" y="663"/>
                  </a:cubicBezTo>
                  <a:cubicBezTo>
                    <a:pt x="1783" y="608"/>
                    <a:pt x="1638" y="558"/>
                    <a:pt x="1498" y="504"/>
                  </a:cubicBezTo>
                  <a:cubicBezTo>
                    <a:pt x="1132" y="356"/>
                    <a:pt x="767" y="196"/>
                    <a:pt x="398" y="59"/>
                  </a:cubicBezTo>
                  <a:cubicBezTo>
                    <a:pt x="340" y="36"/>
                    <a:pt x="271"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2"/>
            <p:cNvSpPr/>
            <p:nvPr/>
          </p:nvSpPr>
          <p:spPr>
            <a:xfrm>
              <a:off x="1538075" y="3876600"/>
              <a:ext cx="327275" cy="546600"/>
            </a:xfrm>
            <a:custGeom>
              <a:rect b="b" l="l" r="r" t="t"/>
              <a:pathLst>
                <a:path extrusionOk="0" h="21864" w="13091">
                  <a:moveTo>
                    <a:pt x="8" y="1"/>
                  </a:moveTo>
                  <a:cubicBezTo>
                    <a:pt x="8" y="88"/>
                    <a:pt x="1" y="171"/>
                    <a:pt x="11" y="254"/>
                  </a:cubicBezTo>
                  <a:cubicBezTo>
                    <a:pt x="98" y="942"/>
                    <a:pt x="174" y="1636"/>
                    <a:pt x="286" y="2319"/>
                  </a:cubicBezTo>
                  <a:cubicBezTo>
                    <a:pt x="460" y="3400"/>
                    <a:pt x="673" y="4470"/>
                    <a:pt x="1013" y="5515"/>
                  </a:cubicBezTo>
                  <a:cubicBezTo>
                    <a:pt x="1454" y="6875"/>
                    <a:pt x="1925" y="8220"/>
                    <a:pt x="2517" y="9526"/>
                  </a:cubicBezTo>
                  <a:cubicBezTo>
                    <a:pt x="2766" y="10076"/>
                    <a:pt x="2958" y="10650"/>
                    <a:pt x="3226" y="11193"/>
                  </a:cubicBezTo>
                  <a:cubicBezTo>
                    <a:pt x="3862" y="12487"/>
                    <a:pt x="4593" y="13731"/>
                    <a:pt x="5388" y="14931"/>
                  </a:cubicBezTo>
                  <a:cubicBezTo>
                    <a:pt x="5786" y="15532"/>
                    <a:pt x="6199" y="16132"/>
                    <a:pt x="6672" y="16671"/>
                  </a:cubicBezTo>
                  <a:cubicBezTo>
                    <a:pt x="7474" y="17578"/>
                    <a:pt x="8317" y="18446"/>
                    <a:pt x="9163" y="19310"/>
                  </a:cubicBezTo>
                  <a:cubicBezTo>
                    <a:pt x="10082" y="20251"/>
                    <a:pt x="11174" y="20952"/>
                    <a:pt x="12342" y="21542"/>
                  </a:cubicBezTo>
                  <a:cubicBezTo>
                    <a:pt x="12584" y="21665"/>
                    <a:pt x="12841" y="21759"/>
                    <a:pt x="13090" y="21864"/>
                  </a:cubicBezTo>
                  <a:cubicBezTo>
                    <a:pt x="13076" y="21777"/>
                    <a:pt x="13036" y="21744"/>
                    <a:pt x="12993" y="21722"/>
                  </a:cubicBezTo>
                  <a:cubicBezTo>
                    <a:pt x="11865" y="21162"/>
                    <a:pt x="10845" y="20453"/>
                    <a:pt x="9941" y="19574"/>
                  </a:cubicBezTo>
                  <a:cubicBezTo>
                    <a:pt x="9232" y="18884"/>
                    <a:pt x="8549" y="18164"/>
                    <a:pt x="7829" y="17484"/>
                  </a:cubicBezTo>
                  <a:cubicBezTo>
                    <a:pt x="6863" y="16570"/>
                    <a:pt x="6129" y="15481"/>
                    <a:pt x="5435" y="14367"/>
                  </a:cubicBezTo>
                  <a:cubicBezTo>
                    <a:pt x="4415" y="12730"/>
                    <a:pt x="3490" y="11041"/>
                    <a:pt x="2759" y="9243"/>
                  </a:cubicBezTo>
                  <a:cubicBezTo>
                    <a:pt x="2250" y="7978"/>
                    <a:pt x="1733" y="6720"/>
                    <a:pt x="1306" y="5422"/>
                  </a:cubicBezTo>
                  <a:cubicBezTo>
                    <a:pt x="843" y="4026"/>
                    <a:pt x="579" y="2583"/>
                    <a:pt x="319" y="1137"/>
                  </a:cubicBezTo>
                  <a:cubicBezTo>
                    <a:pt x="250" y="753"/>
                    <a:pt x="214" y="359"/>
                    <a:pt x="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2"/>
            <p:cNvSpPr/>
            <p:nvPr/>
          </p:nvSpPr>
          <p:spPr>
            <a:xfrm>
              <a:off x="1763000" y="3764075"/>
              <a:ext cx="340375" cy="532650"/>
            </a:xfrm>
            <a:custGeom>
              <a:rect b="b" l="l" r="r" t="t"/>
              <a:pathLst>
                <a:path extrusionOk="0" h="21306" w="13615">
                  <a:moveTo>
                    <a:pt x="0" y="1"/>
                  </a:moveTo>
                  <a:lnTo>
                    <a:pt x="0" y="1"/>
                  </a:lnTo>
                  <a:cubicBezTo>
                    <a:pt x="22" y="141"/>
                    <a:pt x="76" y="253"/>
                    <a:pt x="148" y="351"/>
                  </a:cubicBezTo>
                  <a:cubicBezTo>
                    <a:pt x="676" y="1082"/>
                    <a:pt x="1211" y="1808"/>
                    <a:pt x="1736" y="2539"/>
                  </a:cubicBezTo>
                  <a:cubicBezTo>
                    <a:pt x="2014" y="2926"/>
                    <a:pt x="2267" y="3330"/>
                    <a:pt x="2561" y="3707"/>
                  </a:cubicBezTo>
                  <a:cubicBezTo>
                    <a:pt x="3746" y="5233"/>
                    <a:pt x="4774" y="6867"/>
                    <a:pt x="5793" y="8509"/>
                  </a:cubicBezTo>
                  <a:cubicBezTo>
                    <a:pt x="6585" y="9785"/>
                    <a:pt x="7322" y="11101"/>
                    <a:pt x="8082" y="12399"/>
                  </a:cubicBezTo>
                  <a:cubicBezTo>
                    <a:pt x="8599" y="13289"/>
                    <a:pt x="9120" y="14178"/>
                    <a:pt x="9619" y="15076"/>
                  </a:cubicBezTo>
                  <a:cubicBezTo>
                    <a:pt x="10114" y="15961"/>
                    <a:pt x="10573" y="16872"/>
                    <a:pt x="11079" y="17751"/>
                  </a:cubicBezTo>
                  <a:cubicBezTo>
                    <a:pt x="11586" y="18634"/>
                    <a:pt x="12124" y="19494"/>
                    <a:pt x="12671" y="20351"/>
                  </a:cubicBezTo>
                  <a:cubicBezTo>
                    <a:pt x="12905" y="20717"/>
                    <a:pt x="13199" y="21046"/>
                    <a:pt x="13549" y="21306"/>
                  </a:cubicBezTo>
                  <a:cubicBezTo>
                    <a:pt x="13571" y="21288"/>
                    <a:pt x="13593" y="21269"/>
                    <a:pt x="13614" y="21251"/>
                  </a:cubicBezTo>
                  <a:cubicBezTo>
                    <a:pt x="13509" y="21092"/>
                    <a:pt x="13397" y="20937"/>
                    <a:pt x="13300" y="20774"/>
                  </a:cubicBezTo>
                  <a:cubicBezTo>
                    <a:pt x="12613" y="19624"/>
                    <a:pt x="11904" y="18492"/>
                    <a:pt x="11249" y="17324"/>
                  </a:cubicBezTo>
                  <a:cubicBezTo>
                    <a:pt x="10540" y="16056"/>
                    <a:pt x="9922" y="14736"/>
                    <a:pt x="9195" y="13477"/>
                  </a:cubicBezTo>
                  <a:cubicBezTo>
                    <a:pt x="8053" y="11510"/>
                    <a:pt x="6917" y="9532"/>
                    <a:pt x="5627" y="7651"/>
                  </a:cubicBezTo>
                  <a:cubicBezTo>
                    <a:pt x="4889" y="6581"/>
                    <a:pt x="4176" y="5493"/>
                    <a:pt x="3407" y="4445"/>
                  </a:cubicBezTo>
                  <a:cubicBezTo>
                    <a:pt x="2347" y="3005"/>
                    <a:pt x="1244" y="1595"/>
                    <a:pt x="159" y="174"/>
                  </a:cubicBezTo>
                  <a:cubicBezTo>
                    <a:pt x="112" y="112"/>
                    <a:pt x="51" y="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2"/>
            <p:cNvSpPr/>
            <p:nvPr/>
          </p:nvSpPr>
          <p:spPr>
            <a:xfrm>
              <a:off x="1730350" y="4155325"/>
              <a:ext cx="319700" cy="290175"/>
            </a:xfrm>
            <a:custGeom>
              <a:rect b="b" l="l" r="r" t="t"/>
              <a:pathLst>
                <a:path extrusionOk="0" h="11607" w="12788">
                  <a:moveTo>
                    <a:pt x="0" y="0"/>
                  </a:moveTo>
                  <a:cubicBezTo>
                    <a:pt x="236" y="684"/>
                    <a:pt x="474" y="1360"/>
                    <a:pt x="868" y="1964"/>
                  </a:cubicBezTo>
                  <a:cubicBezTo>
                    <a:pt x="1324" y="2665"/>
                    <a:pt x="1787" y="3363"/>
                    <a:pt x="2232" y="4072"/>
                  </a:cubicBezTo>
                  <a:cubicBezTo>
                    <a:pt x="2890" y="5117"/>
                    <a:pt x="3718" y="6021"/>
                    <a:pt x="4593" y="6867"/>
                  </a:cubicBezTo>
                  <a:cubicBezTo>
                    <a:pt x="6170" y="8397"/>
                    <a:pt x="7884" y="9760"/>
                    <a:pt x="9880" y="10715"/>
                  </a:cubicBezTo>
                  <a:cubicBezTo>
                    <a:pt x="10596" y="11058"/>
                    <a:pt x="11362" y="11293"/>
                    <a:pt x="12114" y="11557"/>
                  </a:cubicBezTo>
                  <a:cubicBezTo>
                    <a:pt x="12201" y="11587"/>
                    <a:pt x="12292" y="11607"/>
                    <a:pt x="12385" y="11607"/>
                  </a:cubicBezTo>
                  <a:cubicBezTo>
                    <a:pt x="12518" y="11607"/>
                    <a:pt x="12655" y="11566"/>
                    <a:pt x="12787" y="11456"/>
                  </a:cubicBezTo>
                  <a:cubicBezTo>
                    <a:pt x="12714" y="11424"/>
                    <a:pt x="12675" y="11394"/>
                    <a:pt x="12627" y="11387"/>
                  </a:cubicBezTo>
                  <a:cubicBezTo>
                    <a:pt x="12053" y="11289"/>
                    <a:pt x="11514" y="11087"/>
                    <a:pt x="10978" y="10855"/>
                  </a:cubicBezTo>
                  <a:cubicBezTo>
                    <a:pt x="9995" y="10433"/>
                    <a:pt x="9037" y="9952"/>
                    <a:pt x="8166" y="9336"/>
                  </a:cubicBezTo>
                  <a:cubicBezTo>
                    <a:pt x="5906" y="7735"/>
                    <a:pt x="3913" y="5848"/>
                    <a:pt x="2253" y="3617"/>
                  </a:cubicBezTo>
                  <a:cubicBezTo>
                    <a:pt x="1534" y="2644"/>
                    <a:pt x="818" y="1667"/>
                    <a:pt x="330" y="550"/>
                  </a:cubicBezTo>
                  <a:cubicBezTo>
                    <a:pt x="243" y="359"/>
                    <a:pt x="109" y="18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2"/>
            <p:cNvSpPr/>
            <p:nvPr/>
          </p:nvSpPr>
          <p:spPr>
            <a:xfrm>
              <a:off x="2086075" y="3625125"/>
              <a:ext cx="260750" cy="337675"/>
            </a:xfrm>
            <a:custGeom>
              <a:rect b="b" l="l" r="r" t="t"/>
              <a:pathLst>
                <a:path extrusionOk="0" h="13507" w="10430">
                  <a:moveTo>
                    <a:pt x="8" y="1"/>
                  </a:moveTo>
                  <a:lnTo>
                    <a:pt x="0" y="8"/>
                  </a:lnTo>
                  <a:cubicBezTo>
                    <a:pt x="4" y="10"/>
                    <a:pt x="7" y="12"/>
                    <a:pt x="10" y="14"/>
                  </a:cubicBezTo>
                  <a:lnTo>
                    <a:pt x="10" y="14"/>
                  </a:lnTo>
                  <a:cubicBezTo>
                    <a:pt x="9" y="9"/>
                    <a:pt x="9" y="5"/>
                    <a:pt x="8" y="1"/>
                  </a:cubicBezTo>
                  <a:close/>
                  <a:moveTo>
                    <a:pt x="10" y="14"/>
                  </a:moveTo>
                  <a:cubicBezTo>
                    <a:pt x="12" y="34"/>
                    <a:pt x="14" y="57"/>
                    <a:pt x="26" y="69"/>
                  </a:cubicBezTo>
                  <a:cubicBezTo>
                    <a:pt x="648" y="647"/>
                    <a:pt x="1270" y="1226"/>
                    <a:pt x="1899" y="1797"/>
                  </a:cubicBezTo>
                  <a:cubicBezTo>
                    <a:pt x="3356" y="3129"/>
                    <a:pt x="4760" y="4509"/>
                    <a:pt x="5938" y="6101"/>
                  </a:cubicBezTo>
                  <a:cubicBezTo>
                    <a:pt x="6437" y="6773"/>
                    <a:pt x="7001" y="7399"/>
                    <a:pt x="7472" y="8086"/>
                  </a:cubicBezTo>
                  <a:cubicBezTo>
                    <a:pt x="8535" y="9641"/>
                    <a:pt x="9478" y="11265"/>
                    <a:pt x="10165" y="13025"/>
                  </a:cubicBezTo>
                  <a:cubicBezTo>
                    <a:pt x="10230" y="13192"/>
                    <a:pt x="10314" y="13347"/>
                    <a:pt x="10389" y="13506"/>
                  </a:cubicBezTo>
                  <a:cubicBezTo>
                    <a:pt x="10429" y="13394"/>
                    <a:pt x="10418" y="13300"/>
                    <a:pt x="10389" y="13209"/>
                  </a:cubicBezTo>
                  <a:cubicBezTo>
                    <a:pt x="10303" y="12953"/>
                    <a:pt x="10209" y="12700"/>
                    <a:pt x="10119" y="12447"/>
                  </a:cubicBezTo>
                  <a:cubicBezTo>
                    <a:pt x="9453" y="10545"/>
                    <a:pt x="8458" y="8823"/>
                    <a:pt x="7222" y="7240"/>
                  </a:cubicBezTo>
                  <a:cubicBezTo>
                    <a:pt x="6683" y="6549"/>
                    <a:pt x="6126" y="5873"/>
                    <a:pt x="5569" y="5200"/>
                  </a:cubicBezTo>
                  <a:cubicBezTo>
                    <a:pt x="5197" y="4756"/>
                    <a:pt x="4839" y="4292"/>
                    <a:pt x="4419" y="3895"/>
                  </a:cubicBezTo>
                  <a:cubicBezTo>
                    <a:pt x="3215" y="2752"/>
                    <a:pt x="1989" y="1632"/>
                    <a:pt x="760" y="514"/>
                  </a:cubicBezTo>
                  <a:cubicBezTo>
                    <a:pt x="539" y="314"/>
                    <a:pt x="261" y="178"/>
                    <a:pt x="10"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2"/>
            <p:cNvSpPr/>
            <p:nvPr/>
          </p:nvSpPr>
          <p:spPr>
            <a:xfrm>
              <a:off x="1752875" y="3721225"/>
              <a:ext cx="303225" cy="356300"/>
            </a:xfrm>
            <a:custGeom>
              <a:rect b="b" l="l" r="r" t="t"/>
              <a:pathLst>
                <a:path extrusionOk="0" h="14252" w="12129">
                  <a:moveTo>
                    <a:pt x="51" y="1"/>
                  </a:moveTo>
                  <a:cubicBezTo>
                    <a:pt x="37" y="11"/>
                    <a:pt x="18" y="22"/>
                    <a:pt x="0" y="33"/>
                  </a:cubicBezTo>
                  <a:cubicBezTo>
                    <a:pt x="25" y="84"/>
                    <a:pt x="40" y="141"/>
                    <a:pt x="76" y="185"/>
                  </a:cubicBezTo>
                  <a:cubicBezTo>
                    <a:pt x="235" y="383"/>
                    <a:pt x="398" y="586"/>
                    <a:pt x="568" y="778"/>
                  </a:cubicBezTo>
                  <a:cubicBezTo>
                    <a:pt x="1436" y="1747"/>
                    <a:pt x="2310" y="2709"/>
                    <a:pt x="3178" y="3674"/>
                  </a:cubicBezTo>
                  <a:cubicBezTo>
                    <a:pt x="4003" y="4592"/>
                    <a:pt x="4831" y="5511"/>
                    <a:pt x="5645" y="6441"/>
                  </a:cubicBezTo>
                  <a:cubicBezTo>
                    <a:pt x="6834" y="7793"/>
                    <a:pt x="8121" y="9062"/>
                    <a:pt x="9159" y="10541"/>
                  </a:cubicBezTo>
                  <a:cubicBezTo>
                    <a:pt x="9279" y="10707"/>
                    <a:pt x="9427" y="10855"/>
                    <a:pt x="9553" y="11014"/>
                  </a:cubicBezTo>
                  <a:cubicBezTo>
                    <a:pt x="9944" y="11496"/>
                    <a:pt x="10338" y="11969"/>
                    <a:pt x="10718" y="12457"/>
                  </a:cubicBezTo>
                  <a:cubicBezTo>
                    <a:pt x="11137" y="12996"/>
                    <a:pt x="11542" y="13546"/>
                    <a:pt x="11955" y="14085"/>
                  </a:cubicBezTo>
                  <a:cubicBezTo>
                    <a:pt x="12001" y="14150"/>
                    <a:pt x="12067" y="14197"/>
                    <a:pt x="12125" y="14251"/>
                  </a:cubicBezTo>
                  <a:cubicBezTo>
                    <a:pt x="12128" y="14153"/>
                    <a:pt x="12100" y="14085"/>
                    <a:pt x="12060" y="14023"/>
                  </a:cubicBezTo>
                  <a:cubicBezTo>
                    <a:pt x="11575" y="13297"/>
                    <a:pt x="11105" y="12555"/>
                    <a:pt x="10591" y="11850"/>
                  </a:cubicBezTo>
                  <a:cubicBezTo>
                    <a:pt x="10183" y="11289"/>
                    <a:pt x="9695" y="10787"/>
                    <a:pt x="9283" y="10230"/>
                  </a:cubicBezTo>
                  <a:cubicBezTo>
                    <a:pt x="8338" y="8953"/>
                    <a:pt x="7257" y="7793"/>
                    <a:pt x="6190" y="6625"/>
                  </a:cubicBezTo>
                  <a:cubicBezTo>
                    <a:pt x="5254" y="5602"/>
                    <a:pt x="4292" y="4597"/>
                    <a:pt x="3348" y="3577"/>
                  </a:cubicBezTo>
                  <a:cubicBezTo>
                    <a:pt x="2278" y="2427"/>
                    <a:pt x="1219" y="1269"/>
                    <a:pt x="152" y="116"/>
                  </a:cubicBezTo>
                  <a:cubicBezTo>
                    <a:pt x="119" y="76"/>
                    <a:pt x="87" y="36"/>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2"/>
            <p:cNvSpPr/>
            <p:nvPr/>
          </p:nvSpPr>
          <p:spPr>
            <a:xfrm>
              <a:off x="2082725" y="4072875"/>
              <a:ext cx="125250" cy="267250"/>
            </a:xfrm>
            <a:custGeom>
              <a:rect b="b" l="l" r="r" t="t"/>
              <a:pathLst>
                <a:path extrusionOk="0" h="10690" w="5010">
                  <a:moveTo>
                    <a:pt x="88" y="0"/>
                  </a:moveTo>
                  <a:cubicBezTo>
                    <a:pt x="59" y="15"/>
                    <a:pt x="29" y="33"/>
                    <a:pt x="1" y="51"/>
                  </a:cubicBezTo>
                  <a:cubicBezTo>
                    <a:pt x="22" y="124"/>
                    <a:pt x="29" y="199"/>
                    <a:pt x="66" y="261"/>
                  </a:cubicBezTo>
                  <a:cubicBezTo>
                    <a:pt x="363" y="803"/>
                    <a:pt x="659" y="1342"/>
                    <a:pt x="959" y="1885"/>
                  </a:cubicBezTo>
                  <a:cubicBezTo>
                    <a:pt x="1635" y="3096"/>
                    <a:pt x="2315" y="4311"/>
                    <a:pt x="2984" y="5526"/>
                  </a:cubicBezTo>
                  <a:cubicBezTo>
                    <a:pt x="3071" y="5685"/>
                    <a:pt x="3140" y="5851"/>
                    <a:pt x="3201" y="6022"/>
                  </a:cubicBezTo>
                  <a:cubicBezTo>
                    <a:pt x="3696" y="7442"/>
                    <a:pt x="4188" y="8867"/>
                    <a:pt x="4677" y="10288"/>
                  </a:cubicBezTo>
                  <a:cubicBezTo>
                    <a:pt x="4730" y="10440"/>
                    <a:pt x="4737" y="10613"/>
                    <a:pt x="4922" y="10690"/>
                  </a:cubicBezTo>
                  <a:cubicBezTo>
                    <a:pt x="5009" y="10404"/>
                    <a:pt x="5006" y="10335"/>
                    <a:pt x="4926" y="9962"/>
                  </a:cubicBezTo>
                  <a:cubicBezTo>
                    <a:pt x="4694" y="8885"/>
                    <a:pt x="4253" y="7880"/>
                    <a:pt x="3888" y="6849"/>
                  </a:cubicBezTo>
                  <a:cubicBezTo>
                    <a:pt x="3555" y="5898"/>
                    <a:pt x="3125" y="4994"/>
                    <a:pt x="2594" y="4137"/>
                  </a:cubicBezTo>
                  <a:cubicBezTo>
                    <a:pt x="1950" y="3099"/>
                    <a:pt x="1324" y="2047"/>
                    <a:pt x="695" y="1002"/>
                  </a:cubicBezTo>
                  <a:cubicBezTo>
                    <a:pt x="547" y="760"/>
                    <a:pt x="413" y="511"/>
                    <a:pt x="268" y="264"/>
                  </a:cubicBezTo>
                  <a:cubicBezTo>
                    <a:pt x="214" y="174"/>
                    <a:pt x="149" y="87"/>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2"/>
            <p:cNvSpPr/>
            <p:nvPr/>
          </p:nvSpPr>
          <p:spPr>
            <a:xfrm>
              <a:off x="1796075" y="3474425"/>
              <a:ext cx="221325" cy="165550"/>
            </a:xfrm>
            <a:custGeom>
              <a:rect b="b" l="l" r="r" t="t"/>
              <a:pathLst>
                <a:path extrusionOk="0" h="6622" w="8853">
                  <a:moveTo>
                    <a:pt x="23" y="1"/>
                  </a:moveTo>
                  <a:cubicBezTo>
                    <a:pt x="15" y="4"/>
                    <a:pt x="8" y="4"/>
                    <a:pt x="1" y="8"/>
                  </a:cubicBezTo>
                  <a:cubicBezTo>
                    <a:pt x="91" y="116"/>
                    <a:pt x="174" y="236"/>
                    <a:pt x="275" y="326"/>
                  </a:cubicBezTo>
                  <a:cubicBezTo>
                    <a:pt x="1140" y="1118"/>
                    <a:pt x="1975" y="1939"/>
                    <a:pt x="2879" y="2680"/>
                  </a:cubicBezTo>
                  <a:cubicBezTo>
                    <a:pt x="4502" y="4015"/>
                    <a:pt x="6321" y="5074"/>
                    <a:pt x="8079" y="6216"/>
                  </a:cubicBezTo>
                  <a:cubicBezTo>
                    <a:pt x="8324" y="6372"/>
                    <a:pt x="8592" y="6488"/>
                    <a:pt x="8853" y="6622"/>
                  </a:cubicBezTo>
                  <a:cubicBezTo>
                    <a:pt x="8845" y="6535"/>
                    <a:pt x="8809" y="6491"/>
                    <a:pt x="8766" y="6455"/>
                  </a:cubicBezTo>
                  <a:cubicBezTo>
                    <a:pt x="7949" y="5790"/>
                    <a:pt x="7095" y="5171"/>
                    <a:pt x="6191" y="4622"/>
                  </a:cubicBezTo>
                  <a:cubicBezTo>
                    <a:pt x="5500" y="4199"/>
                    <a:pt x="4810" y="3765"/>
                    <a:pt x="4170" y="3273"/>
                  </a:cubicBezTo>
                  <a:cubicBezTo>
                    <a:pt x="2770" y="2203"/>
                    <a:pt x="1403" y="1093"/>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2"/>
            <p:cNvSpPr/>
            <p:nvPr/>
          </p:nvSpPr>
          <p:spPr>
            <a:xfrm>
              <a:off x="1939375" y="3541700"/>
              <a:ext cx="198325" cy="158950"/>
            </a:xfrm>
            <a:custGeom>
              <a:rect b="b" l="l" r="r" t="t"/>
              <a:pathLst>
                <a:path extrusionOk="0" h="6358" w="7933">
                  <a:moveTo>
                    <a:pt x="36" y="0"/>
                  </a:moveTo>
                  <a:cubicBezTo>
                    <a:pt x="25" y="14"/>
                    <a:pt x="11" y="29"/>
                    <a:pt x="0" y="47"/>
                  </a:cubicBezTo>
                  <a:cubicBezTo>
                    <a:pt x="76" y="123"/>
                    <a:pt x="148" y="206"/>
                    <a:pt x="231" y="271"/>
                  </a:cubicBezTo>
                  <a:cubicBezTo>
                    <a:pt x="1164" y="1002"/>
                    <a:pt x="2083" y="1750"/>
                    <a:pt x="3038" y="2448"/>
                  </a:cubicBezTo>
                  <a:cubicBezTo>
                    <a:pt x="4129" y="3247"/>
                    <a:pt x="5239" y="4014"/>
                    <a:pt x="6216" y="4961"/>
                  </a:cubicBezTo>
                  <a:cubicBezTo>
                    <a:pt x="6610" y="5344"/>
                    <a:pt x="7026" y="5713"/>
                    <a:pt x="7442" y="6075"/>
                  </a:cubicBezTo>
                  <a:cubicBezTo>
                    <a:pt x="7572" y="6187"/>
                    <a:pt x="7731" y="6262"/>
                    <a:pt x="7879" y="6357"/>
                  </a:cubicBezTo>
                  <a:cubicBezTo>
                    <a:pt x="7897" y="6335"/>
                    <a:pt x="7916" y="6317"/>
                    <a:pt x="7933" y="6299"/>
                  </a:cubicBezTo>
                  <a:cubicBezTo>
                    <a:pt x="7872" y="6194"/>
                    <a:pt x="7821" y="6079"/>
                    <a:pt x="7746" y="5988"/>
                  </a:cubicBezTo>
                  <a:cubicBezTo>
                    <a:pt x="6856" y="4961"/>
                    <a:pt x="5858" y="4054"/>
                    <a:pt x="4752" y="3273"/>
                  </a:cubicBezTo>
                  <a:cubicBezTo>
                    <a:pt x="3468" y="2368"/>
                    <a:pt x="2173" y="1479"/>
                    <a:pt x="882" y="582"/>
                  </a:cubicBezTo>
                  <a:cubicBezTo>
                    <a:pt x="600" y="387"/>
                    <a:pt x="318" y="195"/>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2"/>
            <p:cNvSpPr/>
            <p:nvPr/>
          </p:nvSpPr>
          <p:spPr>
            <a:xfrm>
              <a:off x="1714800" y="3734950"/>
              <a:ext cx="166100" cy="233175"/>
            </a:xfrm>
            <a:custGeom>
              <a:rect b="b" l="l" r="r" t="t"/>
              <a:pathLst>
                <a:path extrusionOk="0" h="9327" w="6644">
                  <a:moveTo>
                    <a:pt x="1" y="1"/>
                  </a:moveTo>
                  <a:lnTo>
                    <a:pt x="1" y="1"/>
                  </a:lnTo>
                  <a:cubicBezTo>
                    <a:pt x="102" y="305"/>
                    <a:pt x="258" y="565"/>
                    <a:pt x="427" y="818"/>
                  </a:cubicBezTo>
                  <a:cubicBezTo>
                    <a:pt x="897" y="1509"/>
                    <a:pt x="1371" y="2196"/>
                    <a:pt x="1849" y="2886"/>
                  </a:cubicBezTo>
                  <a:cubicBezTo>
                    <a:pt x="1989" y="3085"/>
                    <a:pt x="2138" y="3280"/>
                    <a:pt x="2286" y="3476"/>
                  </a:cubicBezTo>
                  <a:cubicBezTo>
                    <a:pt x="3526" y="5118"/>
                    <a:pt x="4796" y="6738"/>
                    <a:pt x="5891" y="8484"/>
                  </a:cubicBezTo>
                  <a:cubicBezTo>
                    <a:pt x="6083" y="8788"/>
                    <a:pt x="6333" y="9048"/>
                    <a:pt x="6553" y="9327"/>
                  </a:cubicBezTo>
                  <a:cubicBezTo>
                    <a:pt x="6582" y="9308"/>
                    <a:pt x="6615" y="9290"/>
                    <a:pt x="6643" y="9276"/>
                  </a:cubicBezTo>
                  <a:cubicBezTo>
                    <a:pt x="6610" y="9207"/>
                    <a:pt x="6585" y="9138"/>
                    <a:pt x="6550" y="9077"/>
                  </a:cubicBezTo>
                  <a:cubicBezTo>
                    <a:pt x="6228" y="8549"/>
                    <a:pt x="5909" y="8021"/>
                    <a:pt x="5580" y="7497"/>
                  </a:cubicBezTo>
                  <a:cubicBezTo>
                    <a:pt x="5392" y="7194"/>
                    <a:pt x="5200" y="6885"/>
                    <a:pt x="4983" y="6596"/>
                  </a:cubicBezTo>
                  <a:cubicBezTo>
                    <a:pt x="4047" y="5353"/>
                    <a:pt x="3100" y="4116"/>
                    <a:pt x="2156" y="2876"/>
                  </a:cubicBezTo>
                  <a:cubicBezTo>
                    <a:pt x="2087" y="2785"/>
                    <a:pt x="2026" y="2688"/>
                    <a:pt x="1957" y="2594"/>
                  </a:cubicBezTo>
                  <a:cubicBezTo>
                    <a:pt x="1353" y="1776"/>
                    <a:pt x="749" y="955"/>
                    <a:pt x="145" y="138"/>
                  </a:cubicBezTo>
                  <a:cubicBezTo>
                    <a:pt x="106" y="88"/>
                    <a:pt x="48" y="4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2"/>
            <p:cNvSpPr/>
            <p:nvPr/>
          </p:nvSpPr>
          <p:spPr>
            <a:xfrm>
              <a:off x="1900950" y="4251075"/>
              <a:ext cx="169425" cy="137550"/>
            </a:xfrm>
            <a:custGeom>
              <a:rect b="b" l="l" r="r" t="t"/>
              <a:pathLst>
                <a:path extrusionOk="0" h="5502" w="6777">
                  <a:moveTo>
                    <a:pt x="0" y="0"/>
                  </a:moveTo>
                  <a:cubicBezTo>
                    <a:pt x="83" y="307"/>
                    <a:pt x="275" y="546"/>
                    <a:pt x="474" y="766"/>
                  </a:cubicBezTo>
                  <a:cubicBezTo>
                    <a:pt x="1356" y="1746"/>
                    <a:pt x="2318" y="2636"/>
                    <a:pt x="3432" y="3355"/>
                  </a:cubicBezTo>
                  <a:cubicBezTo>
                    <a:pt x="3898" y="3655"/>
                    <a:pt x="4343" y="3984"/>
                    <a:pt x="4795" y="4303"/>
                  </a:cubicBezTo>
                  <a:cubicBezTo>
                    <a:pt x="5258" y="4632"/>
                    <a:pt x="5710" y="4972"/>
                    <a:pt x="6172" y="5297"/>
                  </a:cubicBezTo>
                  <a:cubicBezTo>
                    <a:pt x="6304" y="5391"/>
                    <a:pt x="6435" y="5501"/>
                    <a:pt x="6662" y="5501"/>
                  </a:cubicBezTo>
                  <a:cubicBezTo>
                    <a:pt x="6698" y="5501"/>
                    <a:pt x="6736" y="5498"/>
                    <a:pt x="6776" y="5493"/>
                  </a:cubicBezTo>
                  <a:cubicBezTo>
                    <a:pt x="6035" y="4737"/>
                    <a:pt x="5146" y="4321"/>
                    <a:pt x="4404" y="3713"/>
                  </a:cubicBezTo>
                  <a:cubicBezTo>
                    <a:pt x="3660" y="3098"/>
                    <a:pt x="2882" y="2524"/>
                    <a:pt x="2145" y="1901"/>
                  </a:cubicBezTo>
                  <a:cubicBezTo>
                    <a:pt x="1414" y="1287"/>
                    <a:pt x="713" y="63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2"/>
            <p:cNvSpPr/>
            <p:nvPr/>
          </p:nvSpPr>
          <p:spPr>
            <a:xfrm>
              <a:off x="1697450" y="4225200"/>
              <a:ext cx="203150" cy="192500"/>
            </a:xfrm>
            <a:custGeom>
              <a:rect b="b" l="l" r="r" t="t"/>
              <a:pathLst>
                <a:path extrusionOk="0" h="7700" w="8126">
                  <a:moveTo>
                    <a:pt x="62" y="1"/>
                  </a:moveTo>
                  <a:cubicBezTo>
                    <a:pt x="41" y="15"/>
                    <a:pt x="22" y="29"/>
                    <a:pt x="1" y="44"/>
                  </a:cubicBezTo>
                  <a:cubicBezTo>
                    <a:pt x="26" y="112"/>
                    <a:pt x="44" y="189"/>
                    <a:pt x="84" y="250"/>
                  </a:cubicBezTo>
                  <a:cubicBezTo>
                    <a:pt x="420" y="796"/>
                    <a:pt x="713" y="1378"/>
                    <a:pt x="1107" y="1881"/>
                  </a:cubicBezTo>
                  <a:cubicBezTo>
                    <a:pt x="1668" y="2597"/>
                    <a:pt x="2289" y="3270"/>
                    <a:pt x="2911" y="3938"/>
                  </a:cubicBezTo>
                  <a:cubicBezTo>
                    <a:pt x="4061" y="5182"/>
                    <a:pt x="5323" y="6289"/>
                    <a:pt x="6845" y="7070"/>
                  </a:cubicBezTo>
                  <a:cubicBezTo>
                    <a:pt x="7254" y="7283"/>
                    <a:pt x="7663" y="7489"/>
                    <a:pt x="8072" y="7699"/>
                  </a:cubicBezTo>
                  <a:cubicBezTo>
                    <a:pt x="8090" y="7674"/>
                    <a:pt x="8107" y="7652"/>
                    <a:pt x="8125" y="7626"/>
                  </a:cubicBezTo>
                  <a:cubicBezTo>
                    <a:pt x="7916" y="7504"/>
                    <a:pt x="7710" y="7374"/>
                    <a:pt x="7493" y="7257"/>
                  </a:cubicBezTo>
                  <a:cubicBezTo>
                    <a:pt x="6321" y="6628"/>
                    <a:pt x="5258" y="5840"/>
                    <a:pt x="4275" y="4947"/>
                  </a:cubicBezTo>
                  <a:cubicBezTo>
                    <a:pt x="3953" y="4650"/>
                    <a:pt x="3646" y="4340"/>
                    <a:pt x="3342" y="4025"/>
                  </a:cubicBezTo>
                  <a:cubicBezTo>
                    <a:pt x="2254" y="2911"/>
                    <a:pt x="1164" y="1798"/>
                    <a:pt x="373" y="434"/>
                  </a:cubicBezTo>
                  <a:cubicBezTo>
                    <a:pt x="286" y="283"/>
                    <a:pt x="166" y="145"/>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2"/>
            <p:cNvSpPr/>
            <p:nvPr/>
          </p:nvSpPr>
          <p:spPr>
            <a:xfrm>
              <a:off x="2077225" y="4108750"/>
              <a:ext cx="114175" cy="237600"/>
            </a:xfrm>
            <a:custGeom>
              <a:rect b="b" l="l" r="r" t="t"/>
              <a:pathLst>
                <a:path extrusionOk="0" h="9504" w="4567">
                  <a:moveTo>
                    <a:pt x="0" y="1"/>
                  </a:moveTo>
                  <a:cubicBezTo>
                    <a:pt x="32" y="182"/>
                    <a:pt x="105" y="330"/>
                    <a:pt x="184" y="475"/>
                  </a:cubicBezTo>
                  <a:cubicBezTo>
                    <a:pt x="1017" y="1990"/>
                    <a:pt x="1844" y="3502"/>
                    <a:pt x="2676" y="5013"/>
                  </a:cubicBezTo>
                  <a:cubicBezTo>
                    <a:pt x="2799" y="5237"/>
                    <a:pt x="2929" y="5461"/>
                    <a:pt x="3026" y="5700"/>
                  </a:cubicBezTo>
                  <a:cubicBezTo>
                    <a:pt x="3428" y="6701"/>
                    <a:pt x="3822" y="7711"/>
                    <a:pt x="4213" y="8716"/>
                  </a:cubicBezTo>
                  <a:cubicBezTo>
                    <a:pt x="4314" y="8976"/>
                    <a:pt x="4408" y="9243"/>
                    <a:pt x="4506" y="9504"/>
                  </a:cubicBezTo>
                  <a:cubicBezTo>
                    <a:pt x="4524" y="9500"/>
                    <a:pt x="4545" y="9493"/>
                    <a:pt x="4567" y="9490"/>
                  </a:cubicBezTo>
                  <a:cubicBezTo>
                    <a:pt x="4556" y="9413"/>
                    <a:pt x="4550" y="9338"/>
                    <a:pt x="4535" y="9262"/>
                  </a:cubicBezTo>
                  <a:cubicBezTo>
                    <a:pt x="4195" y="7771"/>
                    <a:pt x="3627" y="6366"/>
                    <a:pt x="2961" y="4999"/>
                  </a:cubicBezTo>
                  <a:cubicBezTo>
                    <a:pt x="2521" y="4098"/>
                    <a:pt x="2011" y="3230"/>
                    <a:pt x="1508" y="2362"/>
                  </a:cubicBezTo>
                  <a:cubicBezTo>
                    <a:pt x="1089" y="1639"/>
                    <a:pt x="633" y="934"/>
                    <a:pt x="192" y="226"/>
                  </a:cubicBezTo>
                  <a:cubicBezTo>
                    <a:pt x="137" y="142"/>
                    <a:pt x="65" y="7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2"/>
            <p:cNvSpPr/>
            <p:nvPr/>
          </p:nvSpPr>
          <p:spPr>
            <a:xfrm>
              <a:off x="1668075" y="4097725"/>
              <a:ext cx="154325" cy="234175"/>
            </a:xfrm>
            <a:custGeom>
              <a:rect b="b" l="l" r="r" t="t"/>
              <a:pathLst>
                <a:path extrusionOk="0" h="9367" w="6173">
                  <a:moveTo>
                    <a:pt x="4" y="1"/>
                  </a:moveTo>
                  <a:cubicBezTo>
                    <a:pt x="1" y="153"/>
                    <a:pt x="29" y="287"/>
                    <a:pt x="69" y="420"/>
                  </a:cubicBezTo>
                  <a:cubicBezTo>
                    <a:pt x="343" y="1404"/>
                    <a:pt x="727" y="2337"/>
                    <a:pt x="1244" y="3222"/>
                  </a:cubicBezTo>
                  <a:cubicBezTo>
                    <a:pt x="1859" y="4275"/>
                    <a:pt x="2391" y="5375"/>
                    <a:pt x="3207" y="6303"/>
                  </a:cubicBezTo>
                  <a:cubicBezTo>
                    <a:pt x="4028" y="7240"/>
                    <a:pt x="4762" y="8256"/>
                    <a:pt x="5728" y="9059"/>
                  </a:cubicBezTo>
                  <a:cubicBezTo>
                    <a:pt x="5854" y="9164"/>
                    <a:pt x="5989" y="9265"/>
                    <a:pt x="6115" y="9367"/>
                  </a:cubicBezTo>
                  <a:cubicBezTo>
                    <a:pt x="6133" y="9345"/>
                    <a:pt x="6154" y="9323"/>
                    <a:pt x="6173" y="9305"/>
                  </a:cubicBezTo>
                  <a:cubicBezTo>
                    <a:pt x="6144" y="9265"/>
                    <a:pt x="6126" y="9215"/>
                    <a:pt x="6089" y="9185"/>
                  </a:cubicBezTo>
                  <a:cubicBezTo>
                    <a:pt x="5261" y="8444"/>
                    <a:pt x="4546" y="7602"/>
                    <a:pt x="3858" y="6734"/>
                  </a:cubicBezTo>
                  <a:cubicBezTo>
                    <a:pt x="3316" y="6051"/>
                    <a:pt x="2698" y="5425"/>
                    <a:pt x="2264" y="4654"/>
                  </a:cubicBezTo>
                  <a:cubicBezTo>
                    <a:pt x="2050" y="4275"/>
                    <a:pt x="1845" y="3888"/>
                    <a:pt x="1620" y="3512"/>
                  </a:cubicBezTo>
                  <a:cubicBezTo>
                    <a:pt x="1052" y="2561"/>
                    <a:pt x="557" y="1578"/>
                    <a:pt x="210" y="522"/>
                  </a:cubicBezTo>
                  <a:cubicBezTo>
                    <a:pt x="153" y="345"/>
                    <a:pt x="73" y="175"/>
                    <a:pt x="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2"/>
            <p:cNvSpPr/>
            <p:nvPr/>
          </p:nvSpPr>
          <p:spPr>
            <a:xfrm>
              <a:off x="2020175" y="4068350"/>
              <a:ext cx="125050" cy="206325"/>
            </a:xfrm>
            <a:custGeom>
              <a:rect b="b" l="l" r="r" t="t"/>
              <a:pathLst>
                <a:path extrusionOk="0" h="8253" w="5002">
                  <a:moveTo>
                    <a:pt x="1" y="1"/>
                  </a:moveTo>
                  <a:cubicBezTo>
                    <a:pt x="887" y="1375"/>
                    <a:pt x="1783" y="2705"/>
                    <a:pt x="2615" y="4080"/>
                  </a:cubicBezTo>
                  <a:cubicBezTo>
                    <a:pt x="3447" y="5450"/>
                    <a:pt x="4210" y="6860"/>
                    <a:pt x="5001" y="8252"/>
                  </a:cubicBezTo>
                  <a:cubicBezTo>
                    <a:pt x="4731" y="6969"/>
                    <a:pt x="1548" y="148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2"/>
            <p:cNvSpPr/>
            <p:nvPr/>
          </p:nvSpPr>
          <p:spPr>
            <a:xfrm>
              <a:off x="2055450" y="3657550"/>
              <a:ext cx="157475" cy="160425"/>
            </a:xfrm>
            <a:custGeom>
              <a:rect b="b" l="l" r="r" t="t"/>
              <a:pathLst>
                <a:path extrusionOk="0" h="6417" w="6299">
                  <a:moveTo>
                    <a:pt x="88" y="1"/>
                  </a:moveTo>
                  <a:cubicBezTo>
                    <a:pt x="72" y="1"/>
                    <a:pt x="44" y="7"/>
                    <a:pt x="0" y="9"/>
                  </a:cubicBezTo>
                  <a:cubicBezTo>
                    <a:pt x="1099" y="1057"/>
                    <a:pt x="2205" y="2049"/>
                    <a:pt x="3243" y="3112"/>
                  </a:cubicBezTo>
                  <a:cubicBezTo>
                    <a:pt x="4281" y="4178"/>
                    <a:pt x="5250" y="5310"/>
                    <a:pt x="6248" y="6416"/>
                  </a:cubicBezTo>
                  <a:cubicBezTo>
                    <a:pt x="6267" y="6409"/>
                    <a:pt x="6281" y="6398"/>
                    <a:pt x="6299" y="6391"/>
                  </a:cubicBezTo>
                  <a:cubicBezTo>
                    <a:pt x="6202" y="6228"/>
                    <a:pt x="6115" y="6059"/>
                    <a:pt x="6010" y="5903"/>
                  </a:cubicBezTo>
                  <a:cubicBezTo>
                    <a:pt x="5308" y="4847"/>
                    <a:pt x="4426" y="3946"/>
                    <a:pt x="3550" y="3039"/>
                  </a:cubicBezTo>
                  <a:cubicBezTo>
                    <a:pt x="2484" y="1932"/>
                    <a:pt x="1284" y="982"/>
                    <a:pt x="105" y="6"/>
                  </a:cubicBezTo>
                  <a:cubicBezTo>
                    <a:pt x="101" y="2"/>
                    <a:pt x="96"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2"/>
            <p:cNvSpPr/>
            <p:nvPr/>
          </p:nvSpPr>
          <p:spPr>
            <a:xfrm>
              <a:off x="1790000" y="4209475"/>
              <a:ext cx="87550" cy="102275"/>
            </a:xfrm>
            <a:custGeom>
              <a:rect b="b" l="l" r="r" t="t"/>
              <a:pathLst>
                <a:path extrusionOk="0" h="4091" w="3502">
                  <a:moveTo>
                    <a:pt x="1" y="0"/>
                  </a:moveTo>
                  <a:lnTo>
                    <a:pt x="1" y="0"/>
                  </a:lnTo>
                  <a:cubicBezTo>
                    <a:pt x="9" y="102"/>
                    <a:pt x="5" y="127"/>
                    <a:pt x="16" y="149"/>
                  </a:cubicBezTo>
                  <a:cubicBezTo>
                    <a:pt x="41" y="206"/>
                    <a:pt x="70" y="264"/>
                    <a:pt x="99" y="322"/>
                  </a:cubicBezTo>
                  <a:cubicBezTo>
                    <a:pt x="818" y="1681"/>
                    <a:pt x="1806" y="2824"/>
                    <a:pt x="2926" y="3859"/>
                  </a:cubicBezTo>
                  <a:cubicBezTo>
                    <a:pt x="3021" y="3946"/>
                    <a:pt x="3129" y="4018"/>
                    <a:pt x="3241" y="4076"/>
                  </a:cubicBezTo>
                  <a:cubicBezTo>
                    <a:pt x="3263" y="4087"/>
                    <a:pt x="3288" y="4091"/>
                    <a:pt x="3319" y="4091"/>
                  </a:cubicBezTo>
                  <a:cubicBezTo>
                    <a:pt x="3366" y="4091"/>
                    <a:pt x="3425" y="4083"/>
                    <a:pt x="3502" y="4083"/>
                  </a:cubicBezTo>
                  <a:cubicBezTo>
                    <a:pt x="3425" y="3949"/>
                    <a:pt x="3385" y="3855"/>
                    <a:pt x="3325" y="3782"/>
                  </a:cubicBezTo>
                  <a:cubicBezTo>
                    <a:pt x="3180" y="3620"/>
                    <a:pt x="3028" y="3465"/>
                    <a:pt x="2869" y="3313"/>
                  </a:cubicBezTo>
                  <a:cubicBezTo>
                    <a:pt x="1961" y="2470"/>
                    <a:pt x="1133" y="1559"/>
                    <a:pt x="417" y="546"/>
                  </a:cubicBezTo>
                  <a:cubicBezTo>
                    <a:pt x="298" y="380"/>
                    <a:pt x="168" y="22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2"/>
            <p:cNvSpPr/>
            <p:nvPr/>
          </p:nvSpPr>
          <p:spPr>
            <a:xfrm>
              <a:off x="1835225" y="3736750"/>
              <a:ext cx="112225" cy="130675"/>
            </a:xfrm>
            <a:custGeom>
              <a:rect b="b" l="l" r="r" t="t"/>
              <a:pathLst>
                <a:path extrusionOk="0" h="5227" w="4489">
                  <a:moveTo>
                    <a:pt x="0" y="1"/>
                  </a:moveTo>
                  <a:lnTo>
                    <a:pt x="0" y="1"/>
                  </a:lnTo>
                  <a:cubicBezTo>
                    <a:pt x="11" y="139"/>
                    <a:pt x="54" y="244"/>
                    <a:pt x="119" y="331"/>
                  </a:cubicBezTo>
                  <a:cubicBezTo>
                    <a:pt x="344" y="627"/>
                    <a:pt x="565" y="930"/>
                    <a:pt x="810" y="1205"/>
                  </a:cubicBezTo>
                  <a:cubicBezTo>
                    <a:pt x="1950" y="2482"/>
                    <a:pt x="3092" y="3747"/>
                    <a:pt x="4235" y="5017"/>
                  </a:cubicBezTo>
                  <a:cubicBezTo>
                    <a:pt x="4300" y="5093"/>
                    <a:pt x="4372" y="5158"/>
                    <a:pt x="4445" y="5226"/>
                  </a:cubicBezTo>
                  <a:cubicBezTo>
                    <a:pt x="4459" y="5216"/>
                    <a:pt x="4473" y="5208"/>
                    <a:pt x="4488" y="5198"/>
                  </a:cubicBezTo>
                  <a:cubicBezTo>
                    <a:pt x="4452" y="5136"/>
                    <a:pt x="4423" y="5071"/>
                    <a:pt x="4380" y="5017"/>
                  </a:cubicBezTo>
                  <a:cubicBezTo>
                    <a:pt x="3866" y="4358"/>
                    <a:pt x="3382" y="3679"/>
                    <a:pt x="2831" y="3050"/>
                  </a:cubicBezTo>
                  <a:cubicBezTo>
                    <a:pt x="1945" y="2033"/>
                    <a:pt x="1020" y="1054"/>
                    <a:pt x="109" y="63"/>
                  </a:cubicBezTo>
                  <a:cubicBezTo>
                    <a:pt x="84" y="34"/>
                    <a:pt x="36" y="2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2"/>
            <p:cNvSpPr/>
            <p:nvPr/>
          </p:nvSpPr>
          <p:spPr>
            <a:xfrm>
              <a:off x="1914125" y="4020800"/>
              <a:ext cx="101750" cy="175300"/>
            </a:xfrm>
            <a:custGeom>
              <a:rect b="b" l="l" r="r" t="t"/>
              <a:pathLst>
                <a:path extrusionOk="0" h="7012" w="4070">
                  <a:moveTo>
                    <a:pt x="1" y="1"/>
                  </a:moveTo>
                  <a:lnTo>
                    <a:pt x="1" y="1"/>
                  </a:lnTo>
                  <a:cubicBezTo>
                    <a:pt x="236" y="717"/>
                    <a:pt x="3736" y="6733"/>
                    <a:pt x="4069" y="7012"/>
                  </a:cubicBezTo>
                  <a:cubicBezTo>
                    <a:pt x="3877" y="6404"/>
                    <a:pt x="742" y="98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2"/>
            <p:cNvSpPr/>
            <p:nvPr/>
          </p:nvSpPr>
          <p:spPr>
            <a:xfrm>
              <a:off x="2009975" y="4302225"/>
              <a:ext cx="91600" cy="83550"/>
            </a:xfrm>
            <a:custGeom>
              <a:rect b="b" l="l" r="r" t="t"/>
              <a:pathLst>
                <a:path extrusionOk="0" h="3342" w="3664">
                  <a:moveTo>
                    <a:pt x="0" y="0"/>
                  </a:moveTo>
                  <a:lnTo>
                    <a:pt x="0" y="0"/>
                  </a:lnTo>
                  <a:cubicBezTo>
                    <a:pt x="15" y="84"/>
                    <a:pt x="10" y="112"/>
                    <a:pt x="25" y="131"/>
                  </a:cubicBezTo>
                  <a:cubicBezTo>
                    <a:pt x="69" y="196"/>
                    <a:pt x="115" y="257"/>
                    <a:pt x="159" y="319"/>
                  </a:cubicBezTo>
                  <a:cubicBezTo>
                    <a:pt x="766" y="1143"/>
                    <a:pt x="1515" y="1826"/>
                    <a:pt x="2303" y="2474"/>
                  </a:cubicBezTo>
                  <a:cubicBezTo>
                    <a:pt x="2610" y="2727"/>
                    <a:pt x="2929" y="2969"/>
                    <a:pt x="3247" y="3208"/>
                  </a:cubicBezTo>
                  <a:cubicBezTo>
                    <a:pt x="3323" y="3264"/>
                    <a:pt x="3403" y="3342"/>
                    <a:pt x="3503" y="3342"/>
                  </a:cubicBezTo>
                  <a:cubicBezTo>
                    <a:pt x="3551" y="3342"/>
                    <a:pt x="3604" y="3324"/>
                    <a:pt x="3663" y="3276"/>
                  </a:cubicBezTo>
                  <a:cubicBezTo>
                    <a:pt x="3536" y="2998"/>
                    <a:pt x="3298" y="2839"/>
                    <a:pt x="3084" y="2665"/>
                  </a:cubicBezTo>
                  <a:cubicBezTo>
                    <a:pt x="2072" y="1830"/>
                    <a:pt x="1020" y="1045"/>
                    <a:pt x="127" y="76"/>
                  </a:cubicBezTo>
                  <a:cubicBezTo>
                    <a:pt x="102" y="51"/>
                    <a:pt x="65" y="3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2"/>
            <p:cNvSpPr/>
            <p:nvPr/>
          </p:nvSpPr>
          <p:spPr>
            <a:xfrm>
              <a:off x="2147200" y="3787300"/>
              <a:ext cx="78575" cy="124675"/>
            </a:xfrm>
            <a:custGeom>
              <a:rect b="b" l="l" r="r" t="t"/>
              <a:pathLst>
                <a:path extrusionOk="0" h="4987" w="3143">
                  <a:moveTo>
                    <a:pt x="0" y="1"/>
                  </a:moveTo>
                  <a:cubicBezTo>
                    <a:pt x="0" y="1"/>
                    <a:pt x="3110" y="4933"/>
                    <a:pt x="3143" y="4987"/>
                  </a:cubicBezTo>
                  <a:cubicBezTo>
                    <a:pt x="3077" y="3913"/>
                    <a:pt x="796" y="76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2"/>
            <p:cNvSpPr/>
            <p:nvPr/>
          </p:nvSpPr>
          <p:spPr>
            <a:xfrm>
              <a:off x="1800150" y="3889550"/>
              <a:ext cx="77325" cy="109325"/>
            </a:xfrm>
            <a:custGeom>
              <a:rect b="b" l="l" r="r" t="t"/>
              <a:pathLst>
                <a:path extrusionOk="0" h="4373" w="3093">
                  <a:moveTo>
                    <a:pt x="0" y="0"/>
                  </a:moveTo>
                  <a:cubicBezTo>
                    <a:pt x="983" y="1487"/>
                    <a:pt x="1870" y="3041"/>
                    <a:pt x="3092" y="4372"/>
                  </a:cubicBezTo>
                  <a:cubicBezTo>
                    <a:pt x="2250" y="2789"/>
                    <a:pt x="1172" y="136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2"/>
            <p:cNvSpPr/>
            <p:nvPr/>
          </p:nvSpPr>
          <p:spPr>
            <a:xfrm>
              <a:off x="1845800" y="3786850"/>
              <a:ext cx="125950" cy="135250"/>
            </a:xfrm>
            <a:custGeom>
              <a:rect b="b" l="l" r="r" t="t"/>
              <a:pathLst>
                <a:path extrusionOk="0" h="5410" w="5038">
                  <a:moveTo>
                    <a:pt x="0" y="1"/>
                  </a:moveTo>
                  <a:lnTo>
                    <a:pt x="0" y="1"/>
                  </a:lnTo>
                  <a:cubicBezTo>
                    <a:pt x="149" y="373"/>
                    <a:pt x="4556" y="5121"/>
                    <a:pt x="5037" y="5410"/>
                  </a:cubicBezTo>
                  <a:cubicBezTo>
                    <a:pt x="4950" y="5280"/>
                    <a:pt x="4907" y="5190"/>
                    <a:pt x="4842" y="5121"/>
                  </a:cubicBezTo>
                  <a:cubicBezTo>
                    <a:pt x="3266" y="3425"/>
                    <a:pt x="1685" y="1729"/>
                    <a:pt x="105" y="36"/>
                  </a:cubicBezTo>
                  <a:cubicBezTo>
                    <a:pt x="87" y="15"/>
                    <a:pt x="44" y="1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2"/>
            <p:cNvSpPr/>
            <p:nvPr/>
          </p:nvSpPr>
          <p:spPr>
            <a:xfrm>
              <a:off x="1541600" y="3636525"/>
              <a:ext cx="29050" cy="119700"/>
            </a:xfrm>
            <a:custGeom>
              <a:rect b="b" l="l" r="r" t="t"/>
              <a:pathLst>
                <a:path extrusionOk="0" h="4788" w="1162">
                  <a:moveTo>
                    <a:pt x="0" y="0"/>
                  </a:moveTo>
                  <a:lnTo>
                    <a:pt x="0" y="0"/>
                  </a:lnTo>
                  <a:cubicBezTo>
                    <a:pt x="51" y="1678"/>
                    <a:pt x="340" y="3298"/>
                    <a:pt x="1161" y="4787"/>
                  </a:cubicBezTo>
                  <a:cubicBezTo>
                    <a:pt x="774" y="3193"/>
                    <a:pt x="387" y="159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2"/>
            <p:cNvSpPr/>
            <p:nvPr/>
          </p:nvSpPr>
          <p:spPr>
            <a:xfrm>
              <a:off x="1973625" y="4226825"/>
              <a:ext cx="86175" cy="88900"/>
            </a:xfrm>
            <a:custGeom>
              <a:rect b="b" l="l" r="r" t="t"/>
              <a:pathLst>
                <a:path extrusionOk="0" h="3556" w="3447">
                  <a:moveTo>
                    <a:pt x="0" y="1"/>
                  </a:moveTo>
                  <a:lnTo>
                    <a:pt x="0" y="1"/>
                  </a:lnTo>
                  <a:cubicBezTo>
                    <a:pt x="319" y="807"/>
                    <a:pt x="2766" y="3335"/>
                    <a:pt x="3447" y="3555"/>
                  </a:cubicBezTo>
                  <a:cubicBezTo>
                    <a:pt x="3323" y="3309"/>
                    <a:pt x="463" y="3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2"/>
            <p:cNvSpPr/>
            <p:nvPr/>
          </p:nvSpPr>
          <p:spPr>
            <a:xfrm>
              <a:off x="1538450" y="3729000"/>
              <a:ext cx="33725" cy="105950"/>
            </a:xfrm>
            <a:custGeom>
              <a:rect b="b" l="l" r="r" t="t"/>
              <a:pathLst>
                <a:path extrusionOk="0" h="4238" w="1349">
                  <a:moveTo>
                    <a:pt x="116" y="0"/>
                  </a:moveTo>
                  <a:lnTo>
                    <a:pt x="116" y="0"/>
                  </a:lnTo>
                  <a:cubicBezTo>
                    <a:pt x="0" y="727"/>
                    <a:pt x="799" y="3674"/>
                    <a:pt x="1262" y="4238"/>
                  </a:cubicBezTo>
                  <a:cubicBezTo>
                    <a:pt x="1291" y="4234"/>
                    <a:pt x="1319" y="4227"/>
                    <a:pt x="1349" y="4224"/>
                  </a:cubicBezTo>
                  <a:cubicBezTo>
                    <a:pt x="940" y="2817"/>
                    <a:pt x="528" y="1414"/>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2"/>
            <p:cNvSpPr/>
            <p:nvPr/>
          </p:nvSpPr>
          <p:spPr>
            <a:xfrm>
              <a:off x="2087975" y="4206750"/>
              <a:ext cx="53100" cy="100550"/>
            </a:xfrm>
            <a:custGeom>
              <a:rect b="b" l="l" r="r" t="t"/>
              <a:pathLst>
                <a:path extrusionOk="0" h="4022" w="2124">
                  <a:moveTo>
                    <a:pt x="1" y="1"/>
                  </a:moveTo>
                  <a:lnTo>
                    <a:pt x="1" y="1"/>
                  </a:lnTo>
                  <a:cubicBezTo>
                    <a:pt x="785" y="1303"/>
                    <a:pt x="1234" y="2778"/>
                    <a:pt x="2124" y="4022"/>
                  </a:cubicBezTo>
                  <a:cubicBezTo>
                    <a:pt x="1613" y="2571"/>
                    <a:pt x="977" y="119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2"/>
            <p:cNvSpPr/>
            <p:nvPr/>
          </p:nvSpPr>
          <p:spPr>
            <a:xfrm>
              <a:off x="1503450" y="3742725"/>
              <a:ext cx="25800" cy="107050"/>
            </a:xfrm>
            <a:custGeom>
              <a:rect b="b" l="l" r="r" t="t"/>
              <a:pathLst>
                <a:path extrusionOk="0" h="4282" w="1032">
                  <a:moveTo>
                    <a:pt x="12" y="1"/>
                  </a:moveTo>
                  <a:cubicBezTo>
                    <a:pt x="7" y="185"/>
                    <a:pt x="1" y="304"/>
                    <a:pt x="7" y="424"/>
                  </a:cubicBezTo>
                  <a:cubicBezTo>
                    <a:pt x="73" y="1415"/>
                    <a:pt x="359" y="2365"/>
                    <a:pt x="572" y="3331"/>
                  </a:cubicBezTo>
                  <a:cubicBezTo>
                    <a:pt x="626" y="3580"/>
                    <a:pt x="691" y="3830"/>
                    <a:pt x="767" y="4072"/>
                  </a:cubicBezTo>
                  <a:cubicBezTo>
                    <a:pt x="794" y="4159"/>
                    <a:pt x="820" y="4282"/>
                    <a:pt x="985" y="4282"/>
                  </a:cubicBezTo>
                  <a:cubicBezTo>
                    <a:pt x="999" y="4282"/>
                    <a:pt x="1015" y="4281"/>
                    <a:pt x="1032" y="4279"/>
                  </a:cubicBezTo>
                  <a:cubicBezTo>
                    <a:pt x="716" y="2890"/>
                    <a:pt x="301" y="1541"/>
                    <a:pt x="142" y="139"/>
                  </a:cubicBezTo>
                  <a:cubicBezTo>
                    <a:pt x="138" y="113"/>
                    <a:pt x="94" y="87"/>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2"/>
            <p:cNvSpPr/>
            <p:nvPr/>
          </p:nvSpPr>
          <p:spPr>
            <a:xfrm>
              <a:off x="1942700" y="4244175"/>
              <a:ext cx="54275" cy="51525"/>
            </a:xfrm>
            <a:custGeom>
              <a:rect b="b" l="l" r="r" t="t"/>
              <a:pathLst>
                <a:path extrusionOk="0" h="2061" w="2171">
                  <a:moveTo>
                    <a:pt x="1" y="1"/>
                  </a:moveTo>
                  <a:lnTo>
                    <a:pt x="1" y="1"/>
                  </a:lnTo>
                  <a:cubicBezTo>
                    <a:pt x="8" y="73"/>
                    <a:pt x="1" y="116"/>
                    <a:pt x="19" y="141"/>
                  </a:cubicBezTo>
                  <a:cubicBezTo>
                    <a:pt x="525" y="857"/>
                    <a:pt x="1125" y="1483"/>
                    <a:pt x="1848" y="1990"/>
                  </a:cubicBezTo>
                  <a:cubicBezTo>
                    <a:pt x="1902" y="2027"/>
                    <a:pt x="1960" y="2060"/>
                    <a:pt x="2022" y="2060"/>
                  </a:cubicBezTo>
                  <a:cubicBezTo>
                    <a:pt x="2069" y="2060"/>
                    <a:pt x="2119" y="2041"/>
                    <a:pt x="2170" y="1990"/>
                  </a:cubicBezTo>
                  <a:cubicBezTo>
                    <a:pt x="2142" y="1715"/>
                    <a:pt x="1888" y="1625"/>
                    <a:pt x="1718" y="1465"/>
                  </a:cubicBezTo>
                  <a:cubicBezTo>
                    <a:pt x="1530" y="1291"/>
                    <a:pt x="1331" y="1133"/>
                    <a:pt x="1136" y="962"/>
                  </a:cubicBezTo>
                  <a:cubicBezTo>
                    <a:pt x="955" y="804"/>
                    <a:pt x="782" y="630"/>
                    <a:pt x="593" y="478"/>
                  </a:cubicBezTo>
                  <a:cubicBezTo>
                    <a:pt x="402" y="326"/>
                    <a:pt x="283" y="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2"/>
            <p:cNvSpPr/>
            <p:nvPr/>
          </p:nvSpPr>
          <p:spPr>
            <a:xfrm>
              <a:off x="2205325" y="4058050"/>
              <a:ext cx="45500" cy="81575"/>
            </a:xfrm>
            <a:custGeom>
              <a:rect b="b" l="l" r="r" t="t"/>
              <a:pathLst>
                <a:path extrusionOk="0" h="3263" w="1820">
                  <a:moveTo>
                    <a:pt x="0" y="1"/>
                  </a:moveTo>
                  <a:lnTo>
                    <a:pt x="0" y="1"/>
                  </a:lnTo>
                  <a:cubicBezTo>
                    <a:pt x="159" y="665"/>
                    <a:pt x="1515" y="3100"/>
                    <a:pt x="1812" y="3262"/>
                  </a:cubicBezTo>
                  <a:cubicBezTo>
                    <a:pt x="1819" y="2818"/>
                    <a:pt x="1552" y="2484"/>
                    <a:pt x="1349" y="2130"/>
                  </a:cubicBezTo>
                  <a:cubicBezTo>
                    <a:pt x="1128" y="1755"/>
                    <a:pt x="883" y="1396"/>
                    <a:pt x="647" y="1027"/>
                  </a:cubicBezTo>
                  <a:cubicBezTo>
                    <a:pt x="430" y="687"/>
                    <a:pt x="217" y="3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2"/>
            <p:cNvSpPr/>
            <p:nvPr/>
          </p:nvSpPr>
          <p:spPr>
            <a:xfrm>
              <a:off x="1997400" y="3965850"/>
              <a:ext cx="69900" cy="86350"/>
            </a:xfrm>
            <a:custGeom>
              <a:rect b="b" l="l" r="r" t="t"/>
              <a:pathLst>
                <a:path extrusionOk="0" h="3454" w="2796">
                  <a:moveTo>
                    <a:pt x="1" y="0"/>
                  </a:moveTo>
                  <a:lnTo>
                    <a:pt x="1" y="0"/>
                  </a:lnTo>
                  <a:cubicBezTo>
                    <a:pt x="687" y="1038"/>
                    <a:pt x="2427" y="3204"/>
                    <a:pt x="2796" y="3454"/>
                  </a:cubicBezTo>
                  <a:cubicBezTo>
                    <a:pt x="2687" y="2976"/>
                    <a:pt x="481" y="27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2"/>
            <p:cNvSpPr/>
            <p:nvPr/>
          </p:nvSpPr>
          <p:spPr>
            <a:xfrm>
              <a:off x="2136975" y="4050550"/>
              <a:ext cx="50550" cy="87175"/>
            </a:xfrm>
            <a:custGeom>
              <a:rect b="b" l="l" r="r" t="t"/>
              <a:pathLst>
                <a:path extrusionOk="0" h="3487" w="2022">
                  <a:moveTo>
                    <a:pt x="0" y="0"/>
                  </a:moveTo>
                  <a:cubicBezTo>
                    <a:pt x="619" y="1175"/>
                    <a:pt x="1100" y="2423"/>
                    <a:pt x="1917" y="3487"/>
                  </a:cubicBezTo>
                  <a:cubicBezTo>
                    <a:pt x="2022" y="3251"/>
                    <a:pt x="1906" y="3070"/>
                    <a:pt x="1801" y="2901"/>
                  </a:cubicBezTo>
                  <a:cubicBezTo>
                    <a:pt x="1317" y="2083"/>
                    <a:pt x="825" y="1266"/>
                    <a:pt x="329" y="456"/>
                  </a:cubicBezTo>
                  <a:cubicBezTo>
                    <a:pt x="232" y="297"/>
                    <a:pt x="112" y="1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2"/>
            <p:cNvSpPr/>
            <p:nvPr/>
          </p:nvSpPr>
          <p:spPr>
            <a:xfrm>
              <a:off x="1576050" y="3623150"/>
              <a:ext cx="31200" cy="90675"/>
            </a:xfrm>
            <a:custGeom>
              <a:rect b="b" l="l" r="r" t="t"/>
              <a:pathLst>
                <a:path extrusionOk="0" h="3627" w="1248">
                  <a:moveTo>
                    <a:pt x="0" y="0"/>
                  </a:moveTo>
                  <a:cubicBezTo>
                    <a:pt x="297" y="1287"/>
                    <a:pt x="633" y="2502"/>
                    <a:pt x="1247" y="3627"/>
                  </a:cubicBezTo>
                  <a:cubicBezTo>
                    <a:pt x="1215" y="3077"/>
                    <a:pt x="224" y="21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2"/>
            <p:cNvSpPr/>
            <p:nvPr/>
          </p:nvSpPr>
          <p:spPr>
            <a:xfrm>
              <a:off x="1848425" y="4349400"/>
              <a:ext cx="117350" cy="73075"/>
            </a:xfrm>
            <a:custGeom>
              <a:rect b="b" l="l" r="r" t="t"/>
              <a:pathLst>
                <a:path extrusionOk="0" h="2923" w="4694">
                  <a:moveTo>
                    <a:pt x="0" y="1"/>
                  </a:moveTo>
                  <a:lnTo>
                    <a:pt x="0" y="1"/>
                  </a:lnTo>
                  <a:cubicBezTo>
                    <a:pt x="858" y="1328"/>
                    <a:pt x="3793" y="2886"/>
                    <a:pt x="4693" y="2923"/>
                  </a:cubicBezTo>
                  <a:cubicBezTo>
                    <a:pt x="2919" y="2294"/>
                    <a:pt x="1360" y="131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2"/>
            <p:cNvSpPr/>
            <p:nvPr/>
          </p:nvSpPr>
          <p:spPr>
            <a:xfrm>
              <a:off x="1633550" y="4102625"/>
              <a:ext cx="48125" cy="99550"/>
            </a:xfrm>
            <a:custGeom>
              <a:rect b="b" l="l" r="r" t="t"/>
              <a:pathLst>
                <a:path extrusionOk="0" h="3982" w="1925">
                  <a:moveTo>
                    <a:pt x="76" y="0"/>
                  </a:moveTo>
                  <a:cubicBezTo>
                    <a:pt x="50" y="11"/>
                    <a:pt x="25" y="18"/>
                    <a:pt x="0" y="29"/>
                  </a:cubicBezTo>
                  <a:cubicBezTo>
                    <a:pt x="18" y="137"/>
                    <a:pt x="18" y="254"/>
                    <a:pt x="50" y="358"/>
                  </a:cubicBezTo>
                  <a:cubicBezTo>
                    <a:pt x="159" y="701"/>
                    <a:pt x="249" y="1052"/>
                    <a:pt x="405" y="1374"/>
                  </a:cubicBezTo>
                  <a:cubicBezTo>
                    <a:pt x="788" y="2177"/>
                    <a:pt x="1204" y="2961"/>
                    <a:pt x="1609" y="3750"/>
                  </a:cubicBezTo>
                  <a:cubicBezTo>
                    <a:pt x="1638" y="3807"/>
                    <a:pt x="1664" y="3873"/>
                    <a:pt x="1711" y="3912"/>
                  </a:cubicBezTo>
                  <a:cubicBezTo>
                    <a:pt x="1757" y="3949"/>
                    <a:pt x="1826" y="3952"/>
                    <a:pt x="1924" y="3981"/>
                  </a:cubicBezTo>
                  <a:cubicBezTo>
                    <a:pt x="1284" y="2625"/>
                    <a:pt x="449" y="1425"/>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2"/>
            <p:cNvSpPr/>
            <p:nvPr/>
          </p:nvSpPr>
          <p:spPr>
            <a:xfrm>
              <a:off x="1816250" y="3464125"/>
              <a:ext cx="87875" cy="65375"/>
            </a:xfrm>
            <a:custGeom>
              <a:rect b="b" l="l" r="r" t="t"/>
              <a:pathLst>
                <a:path extrusionOk="0" h="2615" w="3515">
                  <a:moveTo>
                    <a:pt x="0" y="1"/>
                  </a:moveTo>
                  <a:lnTo>
                    <a:pt x="0" y="1"/>
                  </a:lnTo>
                  <a:cubicBezTo>
                    <a:pt x="1002" y="1099"/>
                    <a:pt x="2177" y="1967"/>
                    <a:pt x="3515" y="2615"/>
                  </a:cubicBezTo>
                  <a:cubicBezTo>
                    <a:pt x="2343" y="1743"/>
                    <a:pt x="1172" y="87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2"/>
            <p:cNvSpPr/>
            <p:nvPr/>
          </p:nvSpPr>
          <p:spPr>
            <a:xfrm>
              <a:off x="1856375" y="3557775"/>
              <a:ext cx="73875" cy="65850"/>
            </a:xfrm>
            <a:custGeom>
              <a:rect b="b" l="l" r="r" t="t"/>
              <a:pathLst>
                <a:path extrusionOk="0" h="2634" w="2955">
                  <a:moveTo>
                    <a:pt x="1" y="0"/>
                  </a:moveTo>
                  <a:cubicBezTo>
                    <a:pt x="192" y="554"/>
                    <a:pt x="2232" y="2336"/>
                    <a:pt x="2955" y="2633"/>
                  </a:cubicBezTo>
                  <a:cubicBezTo>
                    <a:pt x="1932" y="1722"/>
                    <a:pt x="966" y="8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2"/>
            <p:cNvSpPr/>
            <p:nvPr/>
          </p:nvSpPr>
          <p:spPr>
            <a:xfrm>
              <a:off x="1548375" y="3821750"/>
              <a:ext cx="27700" cy="103800"/>
            </a:xfrm>
            <a:custGeom>
              <a:rect b="b" l="l" r="r" t="t"/>
              <a:pathLst>
                <a:path extrusionOk="0" h="4152" w="1108">
                  <a:moveTo>
                    <a:pt x="1" y="0"/>
                  </a:moveTo>
                  <a:lnTo>
                    <a:pt x="1" y="0"/>
                  </a:lnTo>
                  <a:cubicBezTo>
                    <a:pt x="258" y="1414"/>
                    <a:pt x="615" y="2799"/>
                    <a:pt x="1107" y="4151"/>
                  </a:cubicBezTo>
                  <a:cubicBezTo>
                    <a:pt x="825" y="2745"/>
                    <a:pt x="445" y="13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2"/>
            <p:cNvSpPr/>
            <p:nvPr/>
          </p:nvSpPr>
          <p:spPr>
            <a:xfrm>
              <a:off x="1968100" y="3648625"/>
              <a:ext cx="68100" cy="49750"/>
            </a:xfrm>
            <a:custGeom>
              <a:rect b="b" l="l" r="r" t="t"/>
              <a:pathLst>
                <a:path extrusionOk="0" h="1990" w="2724">
                  <a:moveTo>
                    <a:pt x="1" y="1"/>
                  </a:moveTo>
                  <a:cubicBezTo>
                    <a:pt x="839" y="800"/>
                    <a:pt x="1830" y="1328"/>
                    <a:pt x="2723" y="1990"/>
                  </a:cubicBezTo>
                  <a:cubicBezTo>
                    <a:pt x="2413" y="1573"/>
                    <a:pt x="427" y="13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2"/>
            <p:cNvSpPr/>
            <p:nvPr/>
          </p:nvSpPr>
          <p:spPr>
            <a:xfrm>
              <a:off x="1554800" y="3619350"/>
              <a:ext cx="17475" cy="55050"/>
            </a:xfrm>
            <a:custGeom>
              <a:rect b="b" l="l" r="r" t="t"/>
              <a:pathLst>
                <a:path extrusionOk="0" h="2202" w="699">
                  <a:moveTo>
                    <a:pt x="188" y="0"/>
                  </a:moveTo>
                  <a:cubicBezTo>
                    <a:pt x="160" y="4"/>
                    <a:pt x="131" y="11"/>
                    <a:pt x="101" y="18"/>
                  </a:cubicBezTo>
                  <a:cubicBezTo>
                    <a:pt x="1" y="531"/>
                    <a:pt x="337" y="1902"/>
                    <a:pt x="698" y="2202"/>
                  </a:cubicBezTo>
                  <a:cubicBezTo>
                    <a:pt x="528" y="1469"/>
                    <a:pt x="358" y="734"/>
                    <a:pt x="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2"/>
            <p:cNvSpPr/>
            <p:nvPr/>
          </p:nvSpPr>
          <p:spPr>
            <a:xfrm>
              <a:off x="1586800" y="3966725"/>
              <a:ext cx="24350" cy="80500"/>
            </a:xfrm>
            <a:custGeom>
              <a:rect b="b" l="l" r="r" t="t"/>
              <a:pathLst>
                <a:path extrusionOk="0" h="3220" w="974">
                  <a:moveTo>
                    <a:pt x="1" y="1"/>
                  </a:moveTo>
                  <a:cubicBezTo>
                    <a:pt x="134" y="1180"/>
                    <a:pt x="550" y="2561"/>
                    <a:pt x="974" y="3220"/>
                  </a:cubicBezTo>
                  <a:cubicBezTo>
                    <a:pt x="644" y="2135"/>
                    <a:pt x="333" y="11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2"/>
            <p:cNvSpPr/>
            <p:nvPr/>
          </p:nvSpPr>
          <p:spPr>
            <a:xfrm>
              <a:off x="1983475" y="3546575"/>
              <a:ext cx="52550" cy="36525"/>
            </a:xfrm>
            <a:custGeom>
              <a:rect b="b" l="l" r="r" t="t"/>
              <a:pathLst>
                <a:path extrusionOk="0" h="1461" w="2102">
                  <a:moveTo>
                    <a:pt x="0" y="0"/>
                  </a:moveTo>
                  <a:cubicBezTo>
                    <a:pt x="503" y="626"/>
                    <a:pt x="1661" y="1418"/>
                    <a:pt x="2101" y="1461"/>
                  </a:cubicBezTo>
                  <a:cubicBezTo>
                    <a:pt x="1360" y="947"/>
                    <a:pt x="680" y="47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2"/>
            <p:cNvSpPr/>
            <p:nvPr/>
          </p:nvSpPr>
          <p:spPr>
            <a:xfrm>
              <a:off x="1896975" y="4432425"/>
              <a:ext cx="39975" cy="12675"/>
            </a:xfrm>
            <a:custGeom>
              <a:rect b="b" l="l" r="r" t="t"/>
              <a:pathLst>
                <a:path extrusionOk="0" h="507" w="1599">
                  <a:moveTo>
                    <a:pt x="170" y="1"/>
                  </a:moveTo>
                  <a:cubicBezTo>
                    <a:pt x="104" y="1"/>
                    <a:pt x="46" y="7"/>
                    <a:pt x="0" y="21"/>
                  </a:cubicBezTo>
                  <a:cubicBezTo>
                    <a:pt x="475" y="207"/>
                    <a:pt x="917" y="506"/>
                    <a:pt x="1534" y="506"/>
                  </a:cubicBezTo>
                  <a:cubicBezTo>
                    <a:pt x="1555" y="506"/>
                    <a:pt x="1577" y="506"/>
                    <a:pt x="1598" y="505"/>
                  </a:cubicBezTo>
                  <a:cubicBezTo>
                    <a:pt x="1312" y="241"/>
                    <a:pt x="578" y="1"/>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2"/>
            <p:cNvSpPr/>
            <p:nvPr/>
          </p:nvSpPr>
          <p:spPr>
            <a:xfrm>
              <a:off x="1908250" y="3543325"/>
              <a:ext cx="39450" cy="27675"/>
            </a:xfrm>
            <a:custGeom>
              <a:rect b="b" l="l" r="r" t="t"/>
              <a:pathLst>
                <a:path extrusionOk="0" h="1107" w="1578">
                  <a:moveTo>
                    <a:pt x="1" y="0"/>
                  </a:moveTo>
                  <a:lnTo>
                    <a:pt x="1" y="0"/>
                  </a:lnTo>
                  <a:cubicBezTo>
                    <a:pt x="446" y="575"/>
                    <a:pt x="967" y="904"/>
                    <a:pt x="1577" y="1107"/>
                  </a:cubicBezTo>
                  <a:cubicBezTo>
                    <a:pt x="1111" y="756"/>
                    <a:pt x="648" y="405"/>
                    <a:pt x="182" y="54"/>
                  </a:cubicBezTo>
                  <a:cubicBezTo>
                    <a:pt x="157" y="36"/>
                    <a:pt x="117" y="3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2"/>
            <p:cNvSpPr/>
            <p:nvPr/>
          </p:nvSpPr>
          <p:spPr>
            <a:xfrm>
              <a:off x="1862350" y="3590225"/>
              <a:ext cx="33375" cy="34200"/>
            </a:xfrm>
            <a:custGeom>
              <a:rect b="b" l="l" r="r" t="t"/>
              <a:pathLst>
                <a:path extrusionOk="0" h="1368" w="1335">
                  <a:moveTo>
                    <a:pt x="76" y="1"/>
                  </a:moveTo>
                  <a:cubicBezTo>
                    <a:pt x="51" y="30"/>
                    <a:pt x="25" y="59"/>
                    <a:pt x="0" y="91"/>
                  </a:cubicBezTo>
                  <a:cubicBezTo>
                    <a:pt x="401" y="536"/>
                    <a:pt x="788" y="995"/>
                    <a:pt x="1262" y="1367"/>
                  </a:cubicBezTo>
                  <a:cubicBezTo>
                    <a:pt x="1287" y="1346"/>
                    <a:pt x="1312" y="1320"/>
                    <a:pt x="1334" y="1299"/>
                  </a:cubicBezTo>
                  <a:cubicBezTo>
                    <a:pt x="915" y="865"/>
                    <a:pt x="496" y="43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2"/>
            <p:cNvSpPr/>
            <p:nvPr/>
          </p:nvSpPr>
          <p:spPr>
            <a:xfrm>
              <a:off x="2076300" y="3734500"/>
              <a:ext cx="24650" cy="19750"/>
            </a:xfrm>
            <a:custGeom>
              <a:rect b="b" l="l" r="r" t="t"/>
              <a:pathLst>
                <a:path extrusionOk="0" h="790" w="986">
                  <a:moveTo>
                    <a:pt x="1" y="1"/>
                  </a:moveTo>
                  <a:lnTo>
                    <a:pt x="1" y="1"/>
                  </a:lnTo>
                  <a:cubicBezTo>
                    <a:pt x="283" y="323"/>
                    <a:pt x="601" y="594"/>
                    <a:pt x="985" y="790"/>
                  </a:cubicBezTo>
                  <a:cubicBezTo>
                    <a:pt x="757" y="395"/>
                    <a:pt x="399" y="1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2"/>
            <p:cNvSpPr/>
            <p:nvPr/>
          </p:nvSpPr>
          <p:spPr>
            <a:xfrm>
              <a:off x="1579550" y="3694275"/>
              <a:ext cx="10625" cy="30225"/>
            </a:xfrm>
            <a:custGeom>
              <a:rect b="b" l="l" r="r" t="t"/>
              <a:pathLst>
                <a:path extrusionOk="0" h="1209" w="425">
                  <a:moveTo>
                    <a:pt x="1" y="1"/>
                  </a:moveTo>
                  <a:lnTo>
                    <a:pt x="1" y="1"/>
                  </a:lnTo>
                  <a:cubicBezTo>
                    <a:pt x="44" y="438"/>
                    <a:pt x="149" y="854"/>
                    <a:pt x="424" y="1209"/>
                  </a:cubicBezTo>
                  <a:cubicBezTo>
                    <a:pt x="363" y="775"/>
                    <a:pt x="226" y="37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2"/>
            <p:cNvSpPr/>
            <p:nvPr/>
          </p:nvSpPr>
          <p:spPr>
            <a:xfrm>
              <a:off x="1525850" y="3801050"/>
              <a:ext cx="12975" cy="33100"/>
            </a:xfrm>
            <a:custGeom>
              <a:rect b="b" l="l" r="r" t="t"/>
              <a:pathLst>
                <a:path extrusionOk="0" h="1324" w="519">
                  <a:moveTo>
                    <a:pt x="1" y="0"/>
                  </a:moveTo>
                  <a:lnTo>
                    <a:pt x="1" y="0"/>
                  </a:lnTo>
                  <a:cubicBezTo>
                    <a:pt x="136" y="441"/>
                    <a:pt x="269" y="883"/>
                    <a:pt x="403" y="1324"/>
                  </a:cubicBezTo>
                  <a:cubicBezTo>
                    <a:pt x="443" y="1317"/>
                    <a:pt x="483" y="1309"/>
                    <a:pt x="518" y="1302"/>
                  </a:cubicBezTo>
                  <a:cubicBezTo>
                    <a:pt x="424" y="843"/>
                    <a:pt x="247" y="40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2"/>
            <p:cNvSpPr/>
            <p:nvPr/>
          </p:nvSpPr>
          <p:spPr>
            <a:xfrm>
              <a:off x="2077300" y="3618175"/>
              <a:ext cx="9000" cy="7150"/>
            </a:xfrm>
            <a:custGeom>
              <a:rect b="b" l="l" r="r" t="t"/>
              <a:pathLst>
                <a:path extrusionOk="0" h="286" w="360">
                  <a:moveTo>
                    <a:pt x="48" y="0"/>
                  </a:moveTo>
                  <a:cubicBezTo>
                    <a:pt x="34" y="22"/>
                    <a:pt x="16" y="44"/>
                    <a:pt x="1" y="65"/>
                  </a:cubicBezTo>
                  <a:cubicBezTo>
                    <a:pt x="107" y="129"/>
                    <a:pt x="213" y="191"/>
                    <a:pt x="319" y="255"/>
                  </a:cubicBezTo>
                  <a:lnTo>
                    <a:pt x="319" y="255"/>
                  </a:lnTo>
                  <a:cubicBezTo>
                    <a:pt x="229" y="168"/>
                    <a:pt x="138" y="84"/>
                    <a:pt x="48" y="0"/>
                  </a:cubicBezTo>
                  <a:close/>
                  <a:moveTo>
                    <a:pt x="319" y="255"/>
                  </a:moveTo>
                  <a:cubicBezTo>
                    <a:pt x="330" y="265"/>
                    <a:pt x="341" y="275"/>
                    <a:pt x="351" y="286"/>
                  </a:cubicBezTo>
                  <a:lnTo>
                    <a:pt x="359" y="279"/>
                  </a:lnTo>
                  <a:cubicBezTo>
                    <a:pt x="346" y="271"/>
                    <a:pt x="333" y="263"/>
                    <a:pt x="319" y="2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2"/>
            <p:cNvSpPr/>
            <p:nvPr/>
          </p:nvSpPr>
          <p:spPr>
            <a:xfrm>
              <a:off x="1427700" y="3065275"/>
              <a:ext cx="80575" cy="410625"/>
            </a:xfrm>
            <a:custGeom>
              <a:rect b="b" l="l" r="r" t="t"/>
              <a:pathLst>
                <a:path extrusionOk="0" h="16425" w="3223">
                  <a:moveTo>
                    <a:pt x="138" y="0"/>
                  </a:moveTo>
                  <a:cubicBezTo>
                    <a:pt x="109" y="5"/>
                    <a:pt x="80" y="8"/>
                    <a:pt x="51" y="8"/>
                  </a:cubicBezTo>
                  <a:cubicBezTo>
                    <a:pt x="40" y="250"/>
                    <a:pt x="18" y="489"/>
                    <a:pt x="15" y="728"/>
                  </a:cubicBezTo>
                  <a:cubicBezTo>
                    <a:pt x="0" y="1584"/>
                    <a:pt x="65" y="2423"/>
                    <a:pt x="532" y="3183"/>
                  </a:cubicBezTo>
                  <a:cubicBezTo>
                    <a:pt x="756" y="3548"/>
                    <a:pt x="789" y="3957"/>
                    <a:pt x="716" y="4379"/>
                  </a:cubicBezTo>
                  <a:cubicBezTo>
                    <a:pt x="680" y="4604"/>
                    <a:pt x="680" y="4838"/>
                    <a:pt x="691" y="5067"/>
                  </a:cubicBezTo>
                  <a:cubicBezTo>
                    <a:pt x="706" y="5377"/>
                    <a:pt x="749" y="5685"/>
                    <a:pt x="767" y="5993"/>
                  </a:cubicBezTo>
                  <a:cubicBezTo>
                    <a:pt x="814" y="6730"/>
                    <a:pt x="991" y="7435"/>
                    <a:pt x="1251" y="8129"/>
                  </a:cubicBezTo>
                  <a:cubicBezTo>
                    <a:pt x="1353" y="8411"/>
                    <a:pt x="1418" y="8737"/>
                    <a:pt x="1389" y="9030"/>
                  </a:cubicBezTo>
                  <a:cubicBezTo>
                    <a:pt x="1317" y="9793"/>
                    <a:pt x="1396" y="10509"/>
                    <a:pt x="1740" y="11203"/>
                  </a:cubicBezTo>
                  <a:cubicBezTo>
                    <a:pt x="1949" y="11626"/>
                    <a:pt x="1909" y="12100"/>
                    <a:pt x="1678" y="12505"/>
                  </a:cubicBezTo>
                  <a:cubicBezTo>
                    <a:pt x="1320" y="13126"/>
                    <a:pt x="919" y="13727"/>
                    <a:pt x="532" y="14334"/>
                  </a:cubicBezTo>
                  <a:cubicBezTo>
                    <a:pt x="163" y="14910"/>
                    <a:pt x="127" y="15539"/>
                    <a:pt x="210" y="16190"/>
                  </a:cubicBezTo>
                  <a:cubicBezTo>
                    <a:pt x="221" y="16292"/>
                    <a:pt x="246" y="16424"/>
                    <a:pt x="409" y="16424"/>
                  </a:cubicBezTo>
                  <a:cubicBezTo>
                    <a:pt x="411" y="16424"/>
                    <a:pt x="414" y="16424"/>
                    <a:pt x="417" y="16424"/>
                  </a:cubicBezTo>
                  <a:cubicBezTo>
                    <a:pt x="412" y="16305"/>
                    <a:pt x="405" y="16190"/>
                    <a:pt x="409" y="16074"/>
                  </a:cubicBezTo>
                  <a:cubicBezTo>
                    <a:pt x="424" y="15564"/>
                    <a:pt x="517" y="15076"/>
                    <a:pt x="789" y="14638"/>
                  </a:cubicBezTo>
                  <a:cubicBezTo>
                    <a:pt x="1136" y="14081"/>
                    <a:pt x="1508" y="13543"/>
                    <a:pt x="1849" y="12982"/>
                  </a:cubicBezTo>
                  <a:cubicBezTo>
                    <a:pt x="1949" y="12812"/>
                    <a:pt x="2029" y="12599"/>
                    <a:pt x="2033" y="12403"/>
                  </a:cubicBezTo>
                  <a:cubicBezTo>
                    <a:pt x="2039" y="11894"/>
                    <a:pt x="2094" y="11384"/>
                    <a:pt x="1892" y="10881"/>
                  </a:cubicBezTo>
                  <a:cubicBezTo>
                    <a:pt x="1736" y="10498"/>
                    <a:pt x="1711" y="10079"/>
                    <a:pt x="1797" y="9652"/>
                  </a:cubicBezTo>
                  <a:lnTo>
                    <a:pt x="1797" y="9652"/>
                  </a:lnTo>
                  <a:cubicBezTo>
                    <a:pt x="1935" y="9829"/>
                    <a:pt x="2039" y="10017"/>
                    <a:pt x="2152" y="10202"/>
                  </a:cubicBezTo>
                  <a:cubicBezTo>
                    <a:pt x="2532" y="10848"/>
                    <a:pt x="2604" y="11525"/>
                    <a:pt x="2376" y="12245"/>
                  </a:cubicBezTo>
                  <a:cubicBezTo>
                    <a:pt x="2261" y="12610"/>
                    <a:pt x="2156" y="12986"/>
                    <a:pt x="2091" y="13365"/>
                  </a:cubicBezTo>
                  <a:cubicBezTo>
                    <a:pt x="1899" y="14446"/>
                    <a:pt x="2152" y="15397"/>
                    <a:pt x="3016" y="16132"/>
                  </a:cubicBezTo>
                  <a:cubicBezTo>
                    <a:pt x="2965" y="16016"/>
                    <a:pt x="2919" y="15896"/>
                    <a:pt x="2857" y="15788"/>
                  </a:cubicBezTo>
                  <a:cubicBezTo>
                    <a:pt x="2560" y="15279"/>
                    <a:pt x="2485" y="14728"/>
                    <a:pt x="2513" y="14150"/>
                  </a:cubicBezTo>
                  <a:cubicBezTo>
                    <a:pt x="2546" y="13560"/>
                    <a:pt x="2716" y="13007"/>
                    <a:pt x="2922" y="12469"/>
                  </a:cubicBezTo>
                  <a:cubicBezTo>
                    <a:pt x="3222" y="11684"/>
                    <a:pt x="3103" y="10950"/>
                    <a:pt x="2755" y="10230"/>
                  </a:cubicBezTo>
                  <a:cubicBezTo>
                    <a:pt x="2604" y="9908"/>
                    <a:pt x="2387" y="9612"/>
                    <a:pt x="2196" y="9308"/>
                  </a:cubicBezTo>
                  <a:cubicBezTo>
                    <a:pt x="1971" y="8961"/>
                    <a:pt x="1790" y="8596"/>
                    <a:pt x="1697" y="8187"/>
                  </a:cubicBezTo>
                  <a:cubicBezTo>
                    <a:pt x="1548" y="7565"/>
                    <a:pt x="1335" y="6951"/>
                    <a:pt x="1230" y="6322"/>
                  </a:cubicBezTo>
                  <a:cubicBezTo>
                    <a:pt x="1128" y="5718"/>
                    <a:pt x="1078" y="5092"/>
                    <a:pt x="1111" y="4481"/>
                  </a:cubicBezTo>
                  <a:cubicBezTo>
                    <a:pt x="1143" y="3920"/>
                    <a:pt x="1111" y="3407"/>
                    <a:pt x="811" y="2926"/>
                  </a:cubicBezTo>
                  <a:cubicBezTo>
                    <a:pt x="582" y="2557"/>
                    <a:pt x="474" y="2153"/>
                    <a:pt x="424" y="1726"/>
                  </a:cubicBezTo>
                  <a:cubicBezTo>
                    <a:pt x="369" y="1263"/>
                    <a:pt x="300" y="807"/>
                    <a:pt x="228" y="347"/>
                  </a:cubicBezTo>
                  <a:cubicBezTo>
                    <a:pt x="210" y="232"/>
                    <a:pt x="170" y="117"/>
                    <a:pt x="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2"/>
            <p:cNvSpPr/>
            <p:nvPr/>
          </p:nvSpPr>
          <p:spPr>
            <a:xfrm>
              <a:off x="1363425" y="2917575"/>
              <a:ext cx="97925" cy="453200"/>
            </a:xfrm>
            <a:custGeom>
              <a:rect b="b" l="l" r="r" t="t"/>
              <a:pathLst>
                <a:path extrusionOk="0" h="18128" w="3917">
                  <a:moveTo>
                    <a:pt x="80" y="0"/>
                  </a:moveTo>
                  <a:cubicBezTo>
                    <a:pt x="54" y="11"/>
                    <a:pt x="26" y="18"/>
                    <a:pt x="0" y="29"/>
                  </a:cubicBezTo>
                  <a:cubicBezTo>
                    <a:pt x="145" y="641"/>
                    <a:pt x="276" y="1255"/>
                    <a:pt x="438" y="1862"/>
                  </a:cubicBezTo>
                  <a:cubicBezTo>
                    <a:pt x="785" y="3171"/>
                    <a:pt x="1078" y="4488"/>
                    <a:pt x="1157" y="5843"/>
                  </a:cubicBezTo>
                  <a:cubicBezTo>
                    <a:pt x="1212" y="6729"/>
                    <a:pt x="1237" y="7619"/>
                    <a:pt x="1295" y="8505"/>
                  </a:cubicBezTo>
                  <a:cubicBezTo>
                    <a:pt x="1349" y="9398"/>
                    <a:pt x="1563" y="10259"/>
                    <a:pt x="1975" y="11062"/>
                  </a:cubicBezTo>
                  <a:cubicBezTo>
                    <a:pt x="2427" y="11944"/>
                    <a:pt x="2582" y="12884"/>
                    <a:pt x="2542" y="13864"/>
                  </a:cubicBezTo>
                  <a:cubicBezTo>
                    <a:pt x="2532" y="14135"/>
                    <a:pt x="2528" y="14410"/>
                    <a:pt x="2571" y="14673"/>
                  </a:cubicBezTo>
                  <a:cubicBezTo>
                    <a:pt x="2604" y="14869"/>
                    <a:pt x="2669" y="15104"/>
                    <a:pt x="2806" y="15224"/>
                  </a:cubicBezTo>
                  <a:cubicBezTo>
                    <a:pt x="3230" y="15603"/>
                    <a:pt x="3305" y="16102"/>
                    <a:pt x="3400" y="16609"/>
                  </a:cubicBezTo>
                  <a:cubicBezTo>
                    <a:pt x="3475" y="17013"/>
                    <a:pt x="3587" y="17407"/>
                    <a:pt x="3696" y="17805"/>
                  </a:cubicBezTo>
                  <a:cubicBezTo>
                    <a:pt x="3729" y="17917"/>
                    <a:pt x="3808" y="18019"/>
                    <a:pt x="3866" y="18127"/>
                  </a:cubicBezTo>
                  <a:cubicBezTo>
                    <a:pt x="3916" y="18036"/>
                    <a:pt x="3916" y="17964"/>
                    <a:pt x="3906" y="17896"/>
                  </a:cubicBezTo>
                  <a:cubicBezTo>
                    <a:pt x="3812" y="17313"/>
                    <a:pt x="3732" y="16728"/>
                    <a:pt x="3620" y="16149"/>
                  </a:cubicBezTo>
                  <a:cubicBezTo>
                    <a:pt x="3552" y="15770"/>
                    <a:pt x="3435" y="15401"/>
                    <a:pt x="3338" y="15028"/>
                  </a:cubicBezTo>
                  <a:cubicBezTo>
                    <a:pt x="3302" y="14895"/>
                    <a:pt x="3244" y="14760"/>
                    <a:pt x="3226" y="14623"/>
                  </a:cubicBezTo>
                  <a:cubicBezTo>
                    <a:pt x="3157" y="14114"/>
                    <a:pt x="3088" y="13603"/>
                    <a:pt x="3041" y="13090"/>
                  </a:cubicBezTo>
                  <a:cubicBezTo>
                    <a:pt x="2976" y="12381"/>
                    <a:pt x="2886" y="11679"/>
                    <a:pt x="2619" y="11018"/>
                  </a:cubicBezTo>
                  <a:cubicBezTo>
                    <a:pt x="1985" y="9438"/>
                    <a:pt x="1689" y="7785"/>
                    <a:pt x="1548" y="6097"/>
                  </a:cubicBezTo>
                  <a:cubicBezTo>
                    <a:pt x="1508" y="5598"/>
                    <a:pt x="1451" y="5092"/>
                    <a:pt x="1334" y="4607"/>
                  </a:cubicBezTo>
                  <a:cubicBezTo>
                    <a:pt x="1064" y="3443"/>
                    <a:pt x="760" y="2285"/>
                    <a:pt x="453" y="1128"/>
                  </a:cubicBezTo>
                  <a:cubicBezTo>
                    <a:pt x="351" y="745"/>
                    <a:pt x="206" y="376"/>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2"/>
            <p:cNvSpPr/>
            <p:nvPr/>
          </p:nvSpPr>
          <p:spPr>
            <a:xfrm>
              <a:off x="1669600" y="3428875"/>
              <a:ext cx="108500" cy="130375"/>
            </a:xfrm>
            <a:custGeom>
              <a:rect b="b" l="l" r="r" t="t"/>
              <a:pathLst>
                <a:path extrusionOk="0" h="5215" w="4340">
                  <a:moveTo>
                    <a:pt x="0" y="0"/>
                  </a:moveTo>
                  <a:lnTo>
                    <a:pt x="0" y="0"/>
                  </a:lnTo>
                  <a:cubicBezTo>
                    <a:pt x="225" y="470"/>
                    <a:pt x="464" y="940"/>
                    <a:pt x="673" y="1418"/>
                  </a:cubicBezTo>
                  <a:cubicBezTo>
                    <a:pt x="977" y="2105"/>
                    <a:pt x="1375" y="2726"/>
                    <a:pt x="1819" y="3334"/>
                  </a:cubicBezTo>
                  <a:cubicBezTo>
                    <a:pt x="2391" y="4115"/>
                    <a:pt x="3151" y="4650"/>
                    <a:pt x="3960" y="5139"/>
                  </a:cubicBezTo>
                  <a:cubicBezTo>
                    <a:pt x="4021" y="5175"/>
                    <a:pt x="4083" y="5214"/>
                    <a:pt x="4153" y="5214"/>
                  </a:cubicBezTo>
                  <a:cubicBezTo>
                    <a:pt x="4209" y="5214"/>
                    <a:pt x="4271" y="5189"/>
                    <a:pt x="4340" y="5117"/>
                  </a:cubicBezTo>
                  <a:cubicBezTo>
                    <a:pt x="4275" y="5037"/>
                    <a:pt x="4214" y="4939"/>
                    <a:pt x="4134" y="4871"/>
                  </a:cubicBezTo>
                  <a:cubicBezTo>
                    <a:pt x="4007" y="4759"/>
                    <a:pt x="3877" y="4654"/>
                    <a:pt x="3736" y="4567"/>
                  </a:cubicBezTo>
                  <a:cubicBezTo>
                    <a:pt x="2579" y="3837"/>
                    <a:pt x="1773" y="2799"/>
                    <a:pt x="1122" y="1624"/>
                  </a:cubicBezTo>
                  <a:cubicBezTo>
                    <a:pt x="808" y="1049"/>
                    <a:pt x="471" y="48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2"/>
            <p:cNvSpPr/>
            <p:nvPr/>
          </p:nvSpPr>
          <p:spPr>
            <a:xfrm>
              <a:off x="1390550" y="2767050"/>
              <a:ext cx="27675" cy="226550"/>
            </a:xfrm>
            <a:custGeom>
              <a:rect b="b" l="l" r="r" t="t"/>
              <a:pathLst>
                <a:path extrusionOk="0" h="9062" w="1107">
                  <a:moveTo>
                    <a:pt x="380" y="1"/>
                  </a:moveTo>
                  <a:cubicBezTo>
                    <a:pt x="351" y="1"/>
                    <a:pt x="326" y="1"/>
                    <a:pt x="301" y="4"/>
                  </a:cubicBezTo>
                  <a:cubicBezTo>
                    <a:pt x="264" y="213"/>
                    <a:pt x="210" y="427"/>
                    <a:pt x="192" y="640"/>
                  </a:cubicBezTo>
                  <a:cubicBezTo>
                    <a:pt x="97" y="1772"/>
                    <a:pt x="0" y="2900"/>
                    <a:pt x="152" y="4032"/>
                  </a:cubicBezTo>
                  <a:cubicBezTo>
                    <a:pt x="308" y="5178"/>
                    <a:pt x="441" y="6328"/>
                    <a:pt x="615" y="7475"/>
                  </a:cubicBezTo>
                  <a:cubicBezTo>
                    <a:pt x="676" y="7890"/>
                    <a:pt x="813" y="8299"/>
                    <a:pt x="933" y="8704"/>
                  </a:cubicBezTo>
                  <a:cubicBezTo>
                    <a:pt x="965" y="8831"/>
                    <a:pt x="1045" y="8943"/>
                    <a:pt x="1107" y="9062"/>
                  </a:cubicBezTo>
                  <a:cubicBezTo>
                    <a:pt x="608" y="6050"/>
                    <a:pt x="102" y="3060"/>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2"/>
            <p:cNvSpPr/>
            <p:nvPr/>
          </p:nvSpPr>
          <p:spPr>
            <a:xfrm>
              <a:off x="1671675" y="3303475"/>
              <a:ext cx="111125" cy="90800"/>
            </a:xfrm>
            <a:custGeom>
              <a:rect b="b" l="l" r="r" t="t"/>
              <a:pathLst>
                <a:path extrusionOk="0" h="3632" w="4445">
                  <a:moveTo>
                    <a:pt x="184" y="1"/>
                  </a:moveTo>
                  <a:cubicBezTo>
                    <a:pt x="107" y="1"/>
                    <a:pt x="38" y="25"/>
                    <a:pt x="1" y="157"/>
                  </a:cubicBezTo>
                  <a:cubicBezTo>
                    <a:pt x="77" y="200"/>
                    <a:pt x="156" y="272"/>
                    <a:pt x="247" y="294"/>
                  </a:cubicBezTo>
                  <a:cubicBezTo>
                    <a:pt x="703" y="406"/>
                    <a:pt x="1046" y="691"/>
                    <a:pt x="1375" y="1003"/>
                  </a:cubicBezTo>
                  <a:cubicBezTo>
                    <a:pt x="2012" y="1602"/>
                    <a:pt x="2644" y="2206"/>
                    <a:pt x="3288" y="2796"/>
                  </a:cubicBezTo>
                  <a:cubicBezTo>
                    <a:pt x="3570" y="3056"/>
                    <a:pt x="3877" y="3291"/>
                    <a:pt x="4178" y="3533"/>
                  </a:cubicBezTo>
                  <a:cubicBezTo>
                    <a:pt x="4239" y="3581"/>
                    <a:pt x="4322" y="3598"/>
                    <a:pt x="4395" y="3631"/>
                  </a:cubicBezTo>
                  <a:cubicBezTo>
                    <a:pt x="4413" y="3613"/>
                    <a:pt x="4430" y="3591"/>
                    <a:pt x="4445" y="3573"/>
                  </a:cubicBezTo>
                  <a:cubicBezTo>
                    <a:pt x="4365" y="3465"/>
                    <a:pt x="4290" y="3353"/>
                    <a:pt x="4199" y="3256"/>
                  </a:cubicBezTo>
                  <a:cubicBezTo>
                    <a:pt x="3946" y="2984"/>
                    <a:pt x="3693" y="2705"/>
                    <a:pt x="3425" y="2445"/>
                  </a:cubicBezTo>
                  <a:cubicBezTo>
                    <a:pt x="2796" y="1824"/>
                    <a:pt x="2156" y="1208"/>
                    <a:pt x="1519" y="590"/>
                  </a:cubicBezTo>
                  <a:cubicBezTo>
                    <a:pt x="1176" y="257"/>
                    <a:pt x="775" y="48"/>
                    <a:pt x="291" y="8"/>
                  </a:cubicBezTo>
                  <a:cubicBezTo>
                    <a:pt x="255" y="6"/>
                    <a:pt x="219"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2"/>
            <p:cNvSpPr/>
            <p:nvPr/>
          </p:nvSpPr>
          <p:spPr>
            <a:xfrm>
              <a:off x="1531400" y="3194650"/>
              <a:ext cx="86250" cy="131275"/>
            </a:xfrm>
            <a:custGeom>
              <a:rect b="b" l="l" r="r" t="t"/>
              <a:pathLst>
                <a:path extrusionOk="0" h="5251" w="3450">
                  <a:moveTo>
                    <a:pt x="44" y="0"/>
                  </a:moveTo>
                  <a:cubicBezTo>
                    <a:pt x="29" y="7"/>
                    <a:pt x="14" y="15"/>
                    <a:pt x="0" y="18"/>
                  </a:cubicBezTo>
                  <a:cubicBezTo>
                    <a:pt x="112" y="398"/>
                    <a:pt x="231" y="774"/>
                    <a:pt x="340" y="1154"/>
                  </a:cubicBezTo>
                  <a:cubicBezTo>
                    <a:pt x="813" y="2861"/>
                    <a:pt x="1758" y="4224"/>
                    <a:pt x="3265" y="5174"/>
                  </a:cubicBezTo>
                  <a:cubicBezTo>
                    <a:pt x="3323" y="5207"/>
                    <a:pt x="3388" y="5225"/>
                    <a:pt x="3450" y="5251"/>
                  </a:cubicBezTo>
                  <a:cubicBezTo>
                    <a:pt x="3410" y="5127"/>
                    <a:pt x="3341" y="5052"/>
                    <a:pt x="3276" y="4976"/>
                  </a:cubicBezTo>
                  <a:cubicBezTo>
                    <a:pt x="2983" y="4654"/>
                    <a:pt x="2669" y="4343"/>
                    <a:pt x="2397" y="3999"/>
                  </a:cubicBezTo>
                  <a:cubicBezTo>
                    <a:pt x="1606" y="3001"/>
                    <a:pt x="850" y="1978"/>
                    <a:pt x="423" y="748"/>
                  </a:cubicBezTo>
                  <a:cubicBezTo>
                    <a:pt x="333" y="488"/>
                    <a:pt x="174" y="249"/>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2"/>
            <p:cNvSpPr/>
            <p:nvPr/>
          </p:nvSpPr>
          <p:spPr>
            <a:xfrm>
              <a:off x="1524975" y="3395775"/>
              <a:ext cx="74050" cy="132300"/>
            </a:xfrm>
            <a:custGeom>
              <a:rect b="b" l="l" r="r" t="t"/>
              <a:pathLst>
                <a:path extrusionOk="0" h="5292" w="2962">
                  <a:moveTo>
                    <a:pt x="239" y="1"/>
                  </a:moveTo>
                  <a:cubicBezTo>
                    <a:pt x="181" y="232"/>
                    <a:pt x="91" y="460"/>
                    <a:pt x="72" y="695"/>
                  </a:cubicBezTo>
                  <a:cubicBezTo>
                    <a:pt x="0" y="1592"/>
                    <a:pt x="239" y="2423"/>
                    <a:pt x="640" y="3215"/>
                  </a:cubicBezTo>
                  <a:cubicBezTo>
                    <a:pt x="687" y="3309"/>
                    <a:pt x="748" y="3392"/>
                    <a:pt x="814" y="3472"/>
                  </a:cubicBezTo>
                  <a:cubicBezTo>
                    <a:pt x="1302" y="4040"/>
                    <a:pt x="1819" y="4579"/>
                    <a:pt x="2434" y="5009"/>
                  </a:cubicBezTo>
                  <a:cubicBezTo>
                    <a:pt x="2586" y="5113"/>
                    <a:pt x="2756" y="5197"/>
                    <a:pt x="2915" y="5291"/>
                  </a:cubicBezTo>
                  <a:cubicBezTo>
                    <a:pt x="2929" y="5265"/>
                    <a:pt x="2948" y="5244"/>
                    <a:pt x="2961" y="5222"/>
                  </a:cubicBezTo>
                  <a:cubicBezTo>
                    <a:pt x="2340" y="4814"/>
                    <a:pt x="1898" y="4232"/>
                    <a:pt x="1403" y="3700"/>
                  </a:cubicBezTo>
                  <a:cubicBezTo>
                    <a:pt x="611" y="2850"/>
                    <a:pt x="344" y="1812"/>
                    <a:pt x="279" y="699"/>
                  </a:cubicBezTo>
                  <a:cubicBezTo>
                    <a:pt x="268" y="470"/>
                    <a:pt x="301" y="247"/>
                    <a:pt x="315" y="19"/>
                  </a:cubicBezTo>
                  <a:cubicBezTo>
                    <a:pt x="289" y="11"/>
                    <a:pt x="264" y="8"/>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2"/>
            <p:cNvSpPr/>
            <p:nvPr/>
          </p:nvSpPr>
          <p:spPr>
            <a:xfrm>
              <a:off x="1602625" y="3548450"/>
              <a:ext cx="120700" cy="69750"/>
            </a:xfrm>
            <a:custGeom>
              <a:rect b="b" l="l" r="r" t="t"/>
              <a:pathLst>
                <a:path extrusionOk="0" h="2790" w="4828">
                  <a:moveTo>
                    <a:pt x="0" y="1"/>
                  </a:moveTo>
                  <a:cubicBezTo>
                    <a:pt x="617" y="871"/>
                    <a:pt x="3984" y="2789"/>
                    <a:pt x="4823" y="2789"/>
                  </a:cubicBezTo>
                  <a:cubicBezTo>
                    <a:pt x="4824" y="2789"/>
                    <a:pt x="4826" y="2789"/>
                    <a:pt x="4827" y="2789"/>
                  </a:cubicBezTo>
                  <a:cubicBezTo>
                    <a:pt x="4820" y="2764"/>
                    <a:pt x="4817" y="2728"/>
                    <a:pt x="4802" y="2721"/>
                  </a:cubicBezTo>
                  <a:cubicBezTo>
                    <a:pt x="3171" y="1867"/>
                    <a:pt x="1551" y="99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2"/>
            <p:cNvSpPr/>
            <p:nvPr/>
          </p:nvSpPr>
          <p:spPr>
            <a:xfrm>
              <a:off x="1339475" y="2731700"/>
              <a:ext cx="16750" cy="119725"/>
            </a:xfrm>
            <a:custGeom>
              <a:rect b="b" l="l" r="r" t="t"/>
              <a:pathLst>
                <a:path extrusionOk="0" h="4789" w="670">
                  <a:moveTo>
                    <a:pt x="453" y="0"/>
                  </a:moveTo>
                  <a:lnTo>
                    <a:pt x="453" y="0"/>
                  </a:lnTo>
                  <a:cubicBezTo>
                    <a:pt x="0" y="442"/>
                    <a:pt x="192" y="3927"/>
                    <a:pt x="670" y="4788"/>
                  </a:cubicBezTo>
                  <a:cubicBezTo>
                    <a:pt x="409" y="3161"/>
                    <a:pt x="239" y="1614"/>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2"/>
            <p:cNvSpPr/>
            <p:nvPr/>
          </p:nvSpPr>
          <p:spPr>
            <a:xfrm>
              <a:off x="1496775" y="3072050"/>
              <a:ext cx="38800" cy="97750"/>
            </a:xfrm>
            <a:custGeom>
              <a:rect b="b" l="l" r="r" t="t"/>
              <a:pathLst>
                <a:path extrusionOk="0" h="3910" w="1552">
                  <a:moveTo>
                    <a:pt x="0" y="1"/>
                  </a:moveTo>
                  <a:cubicBezTo>
                    <a:pt x="149" y="670"/>
                    <a:pt x="1356" y="3721"/>
                    <a:pt x="1551" y="3910"/>
                  </a:cubicBezTo>
                  <a:cubicBezTo>
                    <a:pt x="1212" y="2536"/>
                    <a:pt x="611" y="12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2"/>
            <p:cNvSpPr/>
            <p:nvPr/>
          </p:nvSpPr>
          <p:spPr>
            <a:xfrm>
              <a:off x="1686325" y="3335750"/>
              <a:ext cx="62225" cy="46300"/>
            </a:xfrm>
            <a:custGeom>
              <a:rect b="b" l="l" r="r" t="t"/>
              <a:pathLst>
                <a:path extrusionOk="0" h="1852" w="2489">
                  <a:moveTo>
                    <a:pt x="4" y="1"/>
                  </a:moveTo>
                  <a:lnTo>
                    <a:pt x="1" y="8"/>
                  </a:lnTo>
                  <a:cubicBezTo>
                    <a:pt x="3" y="8"/>
                    <a:pt x="5" y="9"/>
                    <a:pt x="7" y="10"/>
                  </a:cubicBezTo>
                  <a:lnTo>
                    <a:pt x="7" y="10"/>
                  </a:lnTo>
                  <a:cubicBezTo>
                    <a:pt x="6" y="7"/>
                    <a:pt x="5" y="4"/>
                    <a:pt x="4" y="1"/>
                  </a:cubicBezTo>
                  <a:close/>
                  <a:moveTo>
                    <a:pt x="7" y="10"/>
                  </a:moveTo>
                  <a:cubicBezTo>
                    <a:pt x="20" y="54"/>
                    <a:pt x="28" y="117"/>
                    <a:pt x="55" y="127"/>
                  </a:cubicBezTo>
                  <a:cubicBezTo>
                    <a:pt x="633" y="373"/>
                    <a:pt x="1060" y="825"/>
                    <a:pt x="1531" y="1219"/>
                  </a:cubicBezTo>
                  <a:cubicBezTo>
                    <a:pt x="1726" y="1386"/>
                    <a:pt x="1928" y="1541"/>
                    <a:pt x="2138" y="1686"/>
                  </a:cubicBezTo>
                  <a:cubicBezTo>
                    <a:pt x="2243" y="1758"/>
                    <a:pt x="2373" y="1798"/>
                    <a:pt x="2489" y="1852"/>
                  </a:cubicBezTo>
                  <a:cubicBezTo>
                    <a:pt x="2482" y="1726"/>
                    <a:pt x="2449" y="1650"/>
                    <a:pt x="2395" y="1606"/>
                  </a:cubicBezTo>
                  <a:cubicBezTo>
                    <a:pt x="1848" y="1162"/>
                    <a:pt x="1310" y="702"/>
                    <a:pt x="742" y="290"/>
                  </a:cubicBezTo>
                  <a:cubicBezTo>
                    <a:pt x="538" y="143"/>
                    <a:pt x="255" y="99"/>
                    <a:pt x="7"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2"/>
            <p:cNvSpPr/>
            <p:nvPr/>
          </p:nvSpPr>
          <p:spPr>
            <a:xfrm>
              <a:off x="1558525" y="3440600"/>
              <a:ext cx="58400" cy="73250"/>
            </a:xfrm>
            <a:custGeom>
              <a:rect b="b" l="l" r="r" t="t"/>
              <a:pathLst>
                <a:path extrusionOk="0" h="2930" w="2336">
                  <a:moveTo>
                    <a:pt x="104" y="1"/>
                  </a:moveTo>
                  <a:cubicBezTo>
                    <a:pt x="0" y="1147"/>
                    <a:pt x="994" y="2427"/>
                    <a:pt x="2335" y="2930"/>
                  </a:cubicBezTo>
                  <a:cubicBezTo>
                    <a:pt x="1305" y="2214"/>
                    <a:pt x="408" y="1389"/>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2"/>
            <p:cNvSpPr/>
            <p:nvPr/>
          </p:nvSpPr>
          <p:spPr>
            <a:xfrm>
              <a:off x="1761100" y="3591950"/>
              <a:ext cx="51175" cy="27375"/>
            </a:xfrm>
            <a:custGeom>
              <a:rect b="b" l="l" r="r" t="t"/>
              <a:pathLst>
                <a:path extrusionOk="0" h="1095" w="2047">
                  <a:moveTo>
                    <a:pt x="7" y="0"/>
                  </a:moveTo>
                  <a:cubicBezTo>
                    <a:pt x="7" y="18"/>
                    <a:pt x="4" y="33"/>
                    <a:pt x="0" y="48"/>
                  </a:cubicBezTo>
                  <a:cubicBezTo>
                    <a:pt x="297" y="221"/>
                    <a:pt x="593" y="391"/>
                    <a:pt x="886" y="564"/>
                  </a:cubicBezTo>
                  <a:cubicBezTo>
                    <a:pt x="1118" y="706"/>
                    <a:pt x="1342" y="854"/>
                    <a:pt x="1573" y="991"/>
                  </a:cubicBezTo>
                  <a:cubicBezTo>
                    <a:pt x="1660" y="1041"/>
                    <a:pt x="1761" y="1078"/>
                    <a:pt x="1859" y="1093"/>
                  </a:cubicBezTo>
                  <a:cubicBezTo>
                    <a:pt x="1867" y="1094"/>
                    <a:pt x="1874" y="1094"/>
                    <a:pt x="1881" y="1094"/>
                  </a:cubicBezTo>
                  <a:cubicBezTo>
                    <a:pt x="1984" y="1094"/>
                    <a:pt x="2046" y="978"/>
                    <a:pt x="1981" y="890"/>
                  </a:cubicBezTo>
                  <a:cubicBezTo>
                    <a:pt x="1931" y="821"/>
                    <a:pt x="1862" y="749"/>
                    <a:pt x="1786" y="709"/>
                  </a:cubicBezTo>
                  <a:cubicBezTo>
                    <a:pt x="1389" y="507"/>
                    <a:pt x="991" y="300"/>
                    <a:pt x="582" y="123"/>
                  </a:cubicBezTo>
                  <a:cubicBezTo>
                    <a:pt x="405" y="48"/>
                    <a:pt x="199" y="4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2"/>
            <p:cNvSpPr/>
            <p:nvPr/>
          </p:nvSpPr>
          <p:spPr>
            <a:xfrm>
              <a:off x="1510775" y="3349950"/>
              <a:ext cx="15475" cy="98550"/>
            </a:xfrm>
            <a:custGeom>
              <a:rect b="b" l="l" r="r" t="t"/>
              <a:pathLst>
                <a:path extrusionOk="0" h="3942" w="619">
                  <a:moveTo>
                    <a:pt x="525" y="0"/>
                  </a:moveTo>
                  <a:cubicBezTo>
                    <a:pt x="474" y="340"/>
                    <a:pt x="435" y="684"/>
                    <a:pt x="377" y="1023"/>
                  </a:cubicBezTo>
                  <a:cubicBezTo>
                    <a:pt x="279" y="1581"/>
                    <a:pt x="167" y="2138"/>
                    <a:pt x="76" y="2694"/>
                  </a:cubicBezTo>
                  <a:cubicBezTo>
                    <a:pt x="1" y="3136"/>
                    <a:pt x="131" y="3544"/>
                    <a:pt x="318" y="3942"/>
                  </a:cubicBezTo>
                  <a:cubicBezTo>
                    <a:pt x="348" y="3866"/>
                    <a:pt x="355" y="3790"/>
                    <a:pt x="333" y="3725"/>
                  </a:cubicBezTo>
                  <a:cubicBezTo>
                    <a:pt x="127" y="3111"/>
                    <a:pt x="261" y="2507"/>
                    <a:pt x="362" y="1896"/>
                  </a:cubicBezTo>
                  <a:cubicBezTo>
                    <a:pt x="467" y="1280"/>
                    <a:pt x="535" y="655"/>
                    <a:pt x="619" y="33"/>
                  </a:cubicBezTo>
                  <a:cubicBezTo>
                    <a:pt x="587" y="22"/>
                    <a:pt x="557" y="11"/>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2"/>
            <p:cNvSpPr/>
            <p:nvPr/>
          </p:nvSpPr>
          <p:spPr>
            <a:xfrm>
              <a:off x="1479875" y="3074225"/>
              <a:ext cx="34275" cy="95200"/>
            </a:xfrm>
            <a:custGeom>
              <a:rect b="b" l="l" r="r" t="t"/>
              <a:pathLst>
                <a:path extrusionOk="0" h="3808" w="1371">
                  <a:moveTo>
                    <a:pt x="97" y="1"/>
                  </a:moveTo>
                  <a:cubicBezTo>
                    <a:pt x="65" y="19"/>
                    <a:pt x="32" y="37"/>
                    <a:pt x="0" y="55"/>
                  </a:cubicBezTo>
                  <a:cubicBezTo>
                    <a:pt x="456" y="1306"/>
                    <a:pt x="915" y="2557"/>
                    <a:pt x="1370" y="3808"/>
                  </a:cubicBezTo>
                  <a:cubicBezTo>
                    <a:pt x="1179" y="2456"/>
                    <a:pt x="538" y="1263"/>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2"/>
            <p:cNvSpPr/>
            <p:nvPr/>
          </p:nvSpPr>
          <p:spPr>
            <a:xfrm>
              <a:off x="1650175" y="3311725"/>
              <a:ext cx="36250" cy="25900"/>
            </a:xfrm>
            <a:custGeom>
              <a:rect b="b" l="l" r="r" t="t"/>
              <a:pathLst>
                <a:path extrusionOk="0" h="1036" w="1450">
                  <a:moveTo>
                    <a:pt x="1" y="0"/>
                  </a:moveTo>
                  <a:lnTo>
                    <a:pt x="1" y="0"/>
                  </a:lnTo>
                  <a:cubicBezTo>
                    <a:pt x="311" y="404"/>
                    <a:pt x="695" y="726"/>
                    <a:pt x="1132" y="990"/>
                  </a:cubicBezTo>
                  <a:cubicBezTo>
                    <a:pt x="1180" y="1021"/>
                    <a:pt x="1228" y="1035"/>
                    <a:pt x="1275" y="1035"/>
                  </a:cubicBezTo>
                  <a:cubicBezTo>
                    <a:pt x="1333" y="1035"/>
                    <a:pt x="1390" y="1013"/>
                    <a:pt x="1442" y="968"/>
                  </a:cubicBezTo>
                  <a:lnTo>
                    <a:pt x="1442" y="968"/>
                  </a:lnTo>
                  <a:cubicBezTo>
                    <a:pt x="1443" y="968"/>
                    <a:pt x="1443" y="968"/>
                    <a:pt x="1443" y="969"/>
                  </a:cubicBezTo>
                  <a:cubicBezTo>
                    <a:pt x="1447" y="969"/>
                    <a:pt x="1450" y="962"/>
                    <a:pt x="1450" y="962"/>
                  </a:cubicBezTo>
                  <a:lnTo>
                    <a:pt x="1450" y="962"/>
                  </a:lnTo>
                  <a:cubicBezTo>
                    <a:pt x="1447" y="964"/>
                    <a:pt x="1445" y="966"/>
                    <a:pt x="1442" y="968"/>
                  </a:cubicBezTo>
                  <a:lnTo>
                    <a:pt x="1442" y="968"/>
                  </a:lnTo>
                  <a:cubicBezTo>
                    <a:pt x="962" y="647"/>
                    <a:pt x="481" y="32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2"/>
            <p:cNvSpPr/>
            <p:nvPr/>
          </p:nvSpPr>
          <p:spPr>
            <a:xfrm>
              <a:off x="1359075" y="2733150"/>
              <a:ext cx="7350" cy="33750"/>
            </a:xfrm>
            <a:custGeom>
              <a:rect b="b" l="l" r="r" t="t"/>
              <a:pathLst>
                <a:path extrusionOk="0" h="1350" w="294">
                  <a:moveTo>
                    <a:pt x="211" y="0"/>
                  </a:moveTo>
                  <a:cubicBezTo>
                    <a:pt x="1" y="427"/>
                    <a:pt x="11" y="883"/>
                    <a:pt x="33" y="1339"/>
                  </a:cubicBezTo>
                  <a:cubicBezTo>
                    <a:pt x="63" y="1342"/>
                    <a:pt x="95" y="1346"/>
                    <a:pt x="124" y="1349"/>
                  </a:cubicBezTo>
                  <a:cubicBezTo>
                    <a:pt x="181" y="901"/>
                    <a:pt x="236" y="456"/>
                    <a:pt x="293" y="12"/>
                  </a:cubicBezTo>
                  <a:cubicBezTo>
                    <a:pt x="265" y="7"/>
                    <a:pt x="240" y="4"/>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6"/>
                                        </p:tgtEl>
                                        <p:attrNameLst>
                                          <p:attrName>style.visibility</p:attrName>
                                        </p:attrNameLst>
                                      </p:cBhvr>
                                      <p:to>
                                        <p:strVal val="visible"/>
                                      </p:to>
                                    </p:set>
                                    <p:animEffect filter="fade" transition="in">
                                      <p:cBhvr>
                                        <p:cTn dur="1000"/>
                                        <p:tgtEl>
                                          <p:spTgt spid="5136"/>
                                        </p:tgtEl>
                                      </p:cBhvr>
                                    </p:animEffect>
                                  </p:childTnLst>
                                </p:cTn>
                              </p:par>
                              <p:par>
                                <p:cTn fill="hold" nodeType="withEffect" presetClass="entr" presetID="1" presetSubtype="0">
                                  <p:stCondLst>
                                    <p:cond delay="0"/>
                                  </p:stCondLst>
                                  <p:childTnLst>
                                    <p:set>
                                      <p:cBhvr>
                                        <p:cTn dur="1" fill="hold">
                                          <p:stCondLst>
                                            <p:cond delay="0"/>
                                          </p:stCondLst>
                                        </p:cTn>
                                        <p:tgtEl>
                                          <p:spTgt spid="5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grpSp>
        <p:nvGrpSpPr>
          <p:cNvPr id="5225" name="Google Shape;5225;p53"/>
          <p:cNvGrpSpPr/>
          <p:nvPr/>
        </p:nvGrpSpPr>
        <p:grpSpPr>
          <a:xfrm>
            <a:off x="7392963" y="-86675"/>
            <a:ext cx="1463500" cy="1817650"/>
            <a:chOff x="4929525" y="1057000"/>
            <a:chExt cx="1463500" cy="1817650"/>
          </a:xfrm>
        </p:grpSpPr>
        <p:sp>
          <p:nvSpPr>
            <p:cNvPr id="5226" name="Google Shape;5226;p53"/>
            <p:cNvSpPr/>
            <p:nvPr/>
          </p:nvSpPr>
          <p:spPr>
            <a:xfrm>
              <a:off x="4929525" y="1057000"/>
              <a:ext cx="1463500" cy="1817650"/>
            </a:xfrm>
            <a:custGeom>
              <a:rect b="b" l="l" r="r" t="t"/>
              <a:pathLst>
                <a:path extrusionOk="0" h="72706" w="58540">
                  <a:moveTo>
                    <a:pt x="13611" y="2678"/>
                  </a:moveTo>
                  <a:cubicBezTo>
                    <a:pt x="13654" y="2848"/>
                    <a:pt x="13690" y="2935"/>
                    <a:pt x="13694" y="3025"/>
                  </a:cubicBezTo>
                  <a:cubicBezTo>
                    <a:pt x="13719" y="3676"/>
                    <a:pt x="13744" y="4323"/>
                    <a:pt x="13748" y="4974"/>
                  </a:cubicBezTo>
                  <a:cubicBezTo>
                    <a:pt x="13751" y="5263"/>
                    <a:pt x="13672" y="5365"/>
                    <a:pt x="13426" y="5393"/>
                  </a:cubicBezTo>
                  <a:cubicBezTo>
                    <a:pt x="13242" y="5414"/>
                    <a:pt x="13059" y="5425"/>
                    <a:pt x="12878" y="5425"/>
                  </a:cubicBezTo>
                  <a:cubicBezTo>
                    <a:pt x="12351" y="5425"/>
                    <a:pt x="11835" y="5331"/>
                    <a:pt x="11343" y="5098"/>
                  </a:cubicBezTo>
                  <a:cubicBezTo>
                    <a:pt x="11300" y="5079"/>
                    <a:pt x="11264" y="5043"/>
                    <a:pt x="11152" y="4964"/>
                  </a:cubicBezTo>
                  <a:cubicBezTo>
                    <a:pt x="11369" y="4913"/>
                    <a:pt x="11499" y="4873"/>
                    <a:pt x="11633" y="4855"/>
                  </a:cubicBezTo>
                  <a:cubicBezTo>
                    <a:pt x="12341" y="4757"/>
                    <a:pt x="12804" y="4338"/>
                    <a:pt x="13126" y="3734"/>
                  </a:cubicBezTo>
                  <a:cubicBezTo>
                    <a:pt x="13220" y="3557"/>
                    <a:pt x="13285" y="3369"/>
                    <a:pt x="13368" y="3185"/>
                  </a:cubicBezTo>
                  <a:cubicBezTo>
                    <a:pt x="13434" y="3040"/>
                    <a:pt x="13506" y="2898"/>
                    <a:pt x="13611" y="2678"/>
                  </a:cubicBezTo>
                  <a:close/>
                  <a:moveTo>
                    <a:pt x="13664" y="5839"/>
                  </a:moveTo>
                  <a:lnTo>
                    <a:pt x="13664" y="5839"/>
                  </a:lnTo>
                  <a:cubicBezTo>
                    <a:pt x="13567" y="6312"/>
                    <a:pt x="13480" y="6743"/>
                    <a:pt x="13390" y="7202"/>
                  </a:cubicBezTo>
                  <a:cubicBezTo>
                    <a:pt x="13097" y="6873"/>
                    <a:pt x="12797" y="6623"/>
                    <a:pt x="12312" y="6543"/>
                  </a:cubicBezTo>
                  <a:cubicBezTo>
                    <a:pt x="12801" y="6287"/>
                    <a:pt x="13205" y="6077"/>
                    <a:pt x="13664" y="5839"/>
                  </a:cubicBezTo>
                  <a:close/>
                  <a:moveTo>
                    <a:pt x="14099" y="632"/>
                  </a:moveTo>
                  <a:cubicBezTo>
                    <a:pt x="14165" y="632"/>
                    <a:pt x="14234" y="652"/>
                    <a:pt x="14305" y="697"/>
                  </a:cubicBezTo>
                  <a:cubicBezTo>
                    <a:pt x="14128" y="772"/>
                    <a:pt x="13946" y="849"/>
                    <a:pt x="13769" y="932"/>
                  </a:cubicBezTo>
                  <a:cubicBezTo>
                    <a:pt x="13112" y="1239"/>
                    <a:pt x="12536" y="1633"/>
                    <a:pt x="12182" y="2302"/>
                  </a:cubicBezTo>
                  <a:cubicBezTo>
                    <a:pt x="11987" y="2664"/>
                    <a:pt x="11748" y="3007"/>
                    <a:pt x="11513" y="3344"/>
                  </a:cubicBezTo>
                  <a:cubicBezTo>
                    <a:pt x="11253" y="3716"/>
                    <a:pt x="10964" y="4056"/>
                    <a:pt x="10508" y="4208"/>
                  </a:cubicBezTo>
                  <a:cubicBezTo>
                    <a:pt x="10360" y="4258"/>
                    <a:pt x="10341" y="4345"/>
                    <a:pt x="10406" y="4500"/>
                  </a:cubicBezTo>
                  <a:cubicBezTo>
                    <a:pt x="10707" y="5235"/>
                    <a:pt x="11307" y="5575"/>
                    <a:pt x="12020" y="5774"/>
                  </a:cubicBezTo>
                  <a:cubicBezTo>
                    <a:pt x="12160" y="5817"/>
                    <a:pt x="12305" y="5846"/>
                    <a:pt x="12461" y="5882"/>
                  </a:cubicBezTo>
                  <a:cubicBezTo>
                    <a:pt x="12283" y="6060"/>
                    <a:pt x="11963" y="6139"/>
                    <a:pt x="11599" y="6139"/>
                  </a:cubicBezTo>
                  <a:cubicBezTo>
                    <a:pt x="11354" y="6139"/>
                    <a:pt x="11089" y="6103"/>
                    <a:pt x="10833" y="6037"/>
                  </a:cubicBezTo>
                  <a:cubicBezTo>
                    <a:pt x="10229" y="5882"/>
                    <a:pt x="9944" y="5393"/>
                    <a:pt x="9568" y="4974"/>
                  </a:cubicBezTo>
                  <a:cubicBezTo>
                    <a:pt x="9395" y="5176"/>
                    <a:pt x="9221" y="5368"/>
                    <a:pt x="9058" y="5571"/>
                  </a:cubicBezTo>
                  <a:cubicBezTo>
                    <a:pt x="8490" y="6287"/>
                    <a:pt x="7800" y="6858"/>
                    <a:pt x="7030" y="7336"/>
                  </a:cubicBezTo>
                  <a:cubicBezTo>
                    <a:pt x="6838" y="7451"/>
                    <a:pt x="6639" y="7563"/>
                    <a:pt x="6433" y="7646"/>
                  </a:cubicBezTo>
                  <a:cubicBezTo>
                    <a:pt x="6405" y="7658"/>
                    <a:pt x="6374" y="7662"/>
                    <a:pt x="6342" y="7662"/>
                  </a:cubicBezTo>
                  <a:cubicBezTo>
                    <a:pt x="6271" y="7662"/>
                    <a:pt x="6192" y="7643"/>
                    <a:pt x="6118" y="7640"/>
                  </a:cubicBezTo>
                  <a:lnTo>
                    <a:pt x="6118" y="7640"/>
                  </a:lnTo>
                  <a:cubicBezTo>
                    <a:pt x="6307" y="7466"/>
                    <a:pt x="6512" y="7307"/>
                    <a:pt x="6678" y="7112"/>
                  </a:cubicBezTo>
                  <a:cubicBezTo>
                    <a:pt x="7294" y="6391"/>
                    <a:pt x="7966" y="5719"/>
                    <a:pt x="8505" y="4927"/>
                  </a:cubicBezTo>
                  <a:cubicBezTo>
                    <a:pt x="8884" y="4367"/>
                    <a:pt x="9243" y="3803"/>
                    <a:pt x="9318" y="3101"/>
                  </a:cubicBezTo>
                  <a:cubicBezTo>
                    <a:pt x="9343" y="2873"/>
                    <a:pt x="9448" y="2656"/>
                    <a:pt x="9528" y="2396"/>
                  </a:cubicBezTo>
                  <a:cubicBezTo>
                    <a:pt x="9702" y="2599"/>
                    <a:pt x="9716" y="2859"/>
                    <a:pt x="10002" y="2906"/>
                  </a:cubicBezTo>
                  <a:cubicBezTo>
                    <a:pt x="10128" y="2798"/>
                    <a:pt x="10273" y="2681"/>
                    <a:pt x="10403" y="2548"/>
                  </a:cubicBezTo>
                  <a:cubicBezTo>
                    <a:pt x="10989" y="1952"/>
                    <a:pt x="11673" y="1493"/>
                    <a:pt x="12399" y="1098"/>
                  </a:cubicBezTo>
                  <a:cubicBezTo>
                    <a:pt x="12916" y="823"/>
                    <a:pt x="13480" y="711"/>
                    <a:pt x="14055" y="635"/>
                  </a:cubicBezTo>
                  <a:cubicBezTo>
                    <a:pt x="14069" y="633"/>
                    <a:pt x="14084" y="632"/>
                    <a:pt x="14099" y="632"/>
                  </a:cubicBezTo>
                  <a:close/>
                  <a:moveTo>
                    <a:pt x="30492" y="7763"/>
                  </a:moveTo>
                  <a:cubicBezTo>
                    <a:pt x="30910" y="7763"/>
                    <a:pt x="31394" y="7934"/>
                    <a:pt x="31698" y="8210"/>
                  </a:cubicBezTo>
                  <a:cubicBezTo>
                    <a:pt x="31213" y="8080"/>
                    <a:pt x="30703" y="8059"/>
                    <a:pt x="30248" y="7784"/>
                  </a:cubicBezTo>
                  <a:cubicBezTo>
                    <a:pt x="30325" y="7770"/>
                    <a:pt x="30407" y="7763"/>
                    <a:pt x="30492" y="7763"/>
                  </a:cubicBezTo>
                  <a:close/>
                  <a:moveTo>
                    <a:pt x="41573" y="12886"/>
                  </a:moveTo>
                  <a:lnTo>
                    <a:pt x="41558" y="12890"/>
                  </a:lnTo>
                  <a:cubicBezTo>
                    <a:pt x="41561" y="12890"/>
                    <a:pt x="41564" y="12890"/>
                    <a:pt x="41566" y="12890"/>
                  </a:cubicBezTo>
                  <a:lnTo>
                    <a:pt x="41566" y="12890"/>
                  </a:lnTo>
                  <a:cubicBezTo>
                    <a:pt x="41568" y="12889"/>
                    <a:pt x="41571" y="12888"/>
                    <a:pt x="41573" y="12886"/>
                  </a:cubicBezTo>
                  <a:close/>
                  <a:moveTo>
                    <a:pt x="22512" y="13223"/>
                  </a:moveTo>
                  <a:lnTo>
                    <a:pt x="22512" y="13223"/>
                  </a:lnTo>
                  <a:cubicBezTo>
                    <a:pt x="22509" y="13228"/>
                    <a:pt x="22506" y="13232"/>
                    <a:pt x="22502" y="13237"/>
                  </a:cubicBezTo>
                  <a:lnTo>
                    <a:pt x="22513" y="13237"/>
                  </a:lnTo>
                  <a:cubicBezTo>
                    <a:pt x="22513" y="13232"/>
                    <a:pt x="22512" y="13228"/>
                    <a:pt x="22512" y="13223"/>
                  </a:cubicBezTo>
                  <a:close/>
                  <a:moveTo>
                    <a:pt x="44798" y="10113"/>
                  </a:moveTo>
                  <a:lnTo>
                    <a:pt x="44798" y="10113"/>
                  </a:lnTo>
                  <a:cubicBezTo>
                    <a:pt x="44704" y="10442"/>
                    <a:pt x="44487" y="10666"/>
                    <a:pt x="44209" y="10782"/>
                  </a:cubicBezTo>
                  <a:cubicBezTo>
                    <a:pt x="43718" y="10988"/>
                    <a:pt x="43403" y="11353"/>
                    <a:pt x="43124" y="11783"/>
                  </a:cubicBezTo>
                  <a:cubicBezTo>
                    <a:pt x="42780" y="12319"/>
                    <a:pt x="42303" y="12688"/>
                    <a:pt x="41700" y="12886"/>
                  </a:cubicBezTo>
                  <a:cubicBezTo>
                    <a:pt x="41682" y="12892"/>
                    <a:pt x="41664" y="12894"/>
                    <a:pt x="41645" y="12894"/>
                  </a:cubicBezTo>
                  <a:cubicBezTo>
                    <a:pt x="41619" y="12894"/>
                    <a:pt x="41592" y="12890"/>
                    <a:pt x="41566" y="12890"/>
                  </a:cubicBezTo>
                  <a:lnTo>
                    <a:pt x="41566" y="12890"/>
                  </a:lnTo>
                  <a:cubicBezTo>
                    <a:pt x="41413" y="12968"/>
                    <a:pt x="41267" y="13053"/>
                    <a:pt x="41110" y="13122"/>
                  </a:cubicBezTo>
                  <a:cubicBezTo>
                    <a:pt x="40625" y="13327"/>
                    <a:pt x="40130" y="13504"/>
                    <a:pt x="39751" y="13891"/>
                  </a:cubicBezTo>
                  <a:cubicBezTo>
                    <a:pt x="39472" y="13621"/>
                    <a:pt x="39382" y="13312"/>
                    <a:pt x="39450" y="12922"/>
                  </a:cubicBezTo>
                  <a:cubicBezTo>
                    <a:pt x="39968" y="12810"/>
                    <a:pt x="40455" y="12586"/>
                    <a:pt x="40897" y="12275"/>
                  </a:cubicBezTo>
                  <a:cubicBezTo>
                    <a:pt x="41059" y="12163"/>
                    <a:pt x="41226" y="12044"/>
                    <a:pt x="41370" y="11910"/>
                  </a:cubicBezTo>
                  <a:cubicBezTo>
                    <a:pt x="41902" y="11418"/>
                    <a:pt x="42498" y="11039"/>
                    <a:pt x="43160" y="10757"/>
                  </a:cubicBezTo>
                  <a:cubicBezTo>
                    <a:pt x="43587" y="10575"/>
                    <a:pt x="44010" y="10388"/>
                    <a:pt x="44437" y="10206"/>
                  </a:cubicBezTo>
                  <a:cubicBezTo>
                    <a:pt x="44549" y="10160"/>
                    <a:pt x="44664" y="10120"/>
                    <a:pt x="44798" y="10113"/>
                  </a:cubicBezTo>
                  <a:close/>
                  <a:moveTo>
                    <a:pt x="24339" y="14257"/>
                  </a:moveTo>
                  <a:cubicBezTo>
                    <a:pt x="24357" y="14260"/>
                    <a:pt x="24372" y="14267"/>
                    <a:pt x="24390" y="14271"/>
                  </a:cubicBezTo>
                  <a:cubicBezTo>
                    <a:pt x="24372" y="14358"/>
                    <a:pt x="24350" y="14445"/>
                    <a:pt x="24332" y="14532"/>
                  </a:cubicBezTo>
                  <a:cubicBezTo>
                    <a:pt x="24307" y="14524"/>
                    <a:pt x="24278" y="14514"/>
                    <a:pt x="24252" y="14506"/>
                  </a:cubicBezTo>
                  <a:cubicBezTo>
                    <a:pt x="24281" y="14423"/>
                    <a:pt x="24310" y="14340"/>
                    <a:pt x="24339" y="14257"/>
                  </a:cubicBezTo>
                  <a:close/>
                  <a:moveTo>
                    <a:pt x="12840" y="14553"/>
                  </a:moveTo>
                  <a:lnTo>
                    <a:pt x="12840" y="14553"/>
                  </a:lnTo>
                  <a:cubicBezTo>
                    <a:pt x="12794" y="14631"/>
                    <a:pt x="12747" y="14659"/>
                    <a:pt x="12699" y="14659"/>
                  </a:cubicBezTo>
                  <a:cubicBezTo>
                    <a:pt x="12649" y="14659"/>
                    <a:pt x="12599" y="14628"/>
                    <a:pt x="12551" y="14593"/>
                  </a:cubicBezTo>
                  <a:cubicBezTo>
                    <a:pt x="12634" y="14582"/>
                    <a:pt x="12714" y="14571"/>
                    <a:pt x="12840" y="14553"/>
                  </a:cubicBezTo>
                  <a:close/>
                  <a:moveTo>
                    <a:pt x="7926" y="13751"/>
                  </a:moveTo>
                  <a:lnTo>
                    <a:pt x="7926" y="13751"/>
                  </a:lnTo>
                  <a:cubicBezTo>
                    <a:pt x="8310" y="14018"/>
                    <a:pt x="8559" y="15038"/>
                    <a:pt x="8440" y="15844"/>
                  </a:cubicBezTo>
                  <a:cubicBezTo>
                    <a:pt x="7984" y="15385"/>
                    <a:pt x="7709" y="14257"/>
                    <a:pt x="7926" y="13751"/>
                  </a:cubicBezTo>
                  <a:close/>
                  <a:moveTo>
                    <a:pt x="15926" y="1162"/>
                  </a:moveTo>
                  <a:cubicBezTo>
                    <a:pt x="16524" y="1162"/>
                    <a:pt x="19003" y="2369"/>
                    <a:pt x="19982" y="3192"/>
                  </a:cubicBezTo>
                  <a:cubicBezTo>
                    <a:pt x="22039" y="4909"/>
                    <a:pt x="23558" y="6989"/>
                    <a:pt x="24130" y="9675"/>
                  </a:cubicBezTo>
                  <a:cubicBezTo>
                    <a:pt x="24003" y="9418"/>
                    <a:pt x="23883" y="9162"/>
                    <a:pt x="23746" y="8908"/>
                  </a:cubicBezTo>
                  <a:cubicBezTo>
                    <a:pt x="23612" y="8659"/>
                    <a:pt x="23461" y="8420"/>
                    <a:pt x="23254" y="8210"/>
                  </a:cubicBezTo>
                  <a:lnTo>
                    <a:pt x="23254" y="8210"/>
                  </a:lnTo>
                  <a:cubicBezTo>
                    <a:pt x="23352" y="8392"/>
                    <a:pt x="23446" y="8569"/>
                    <a:pt x="23540" y="8749"/>
                  </a:cubicBezTo>
                  <a:cubicBezTo>
                    <a:pt x="23818" y="9281"/>
                    <a:pt x="24061" y="9824"/>
                    <a:pt x="24090" y="10438"/>
                  </a:cubicBezTo>
                  <a:cubicBezTo>
                    <a:pt x="24111" y="10445"/>
                    <a:pt x="24148" y="10449"/>
                    <a:pt x="24155" y="10467"/>
                  </a:cubicBezTo>
                  <a:cubicBezTo>
                    <a:pt x="24303" y="10705"/>
                    <a:pt x="24397" y="11476"/>
                    <a:pt x="24303" y="11823"/>
                  </a:cubicBezTo>
                  <a:cubicBezTo>
                    <a:pt x="24230" y="11375"/>
                    <a:pt x="24162" y="10969"/>
                    <a:pt x="24093" y="10561"/>
                  </a:cubicBezTo>
                  <a:cubicBezTo>
                    <a:pt x="24083" y="10684"/>
                    <a:pt x="24053" y="10807"/>
                    <a:pt x="24061" y="10926"/>
                  </a:cubicBezTo>
                  <a:cubicBezTo>
                    <a:pt x="24090" y="11324"/>
                    <a:pt x="24115" y="11729"/>
                    <a:pt x="24176" y="12124"/>
                  </a:cubicBezTo>
                  <a:cubicBezTo>
                    <a:pt x="24235" y="12506"/>
                    <a:pt x="24065" y="12818"/>
                    <a:pt x="23945" y="13168"/>
                  </a:cubicBezTo>
                  <a:cubicBezTo>
                    <a:pt x="23901" y="13125"/>
                    <a:pt x="23873" y="13110"/>
                    <a:pt x="23869" y="13092"/>
                  </a:cubicBezTo>
                  <a:cubicBezTo>
                    <a:pt x="23757" y="12322"/>
                    <a:pt x="23644" y="11555"/>
                    <a:pt x="23544" y="10785"/>
                  </a:cubicBezTo>
                  <a:cubicBezTo>
                    <a:pt x="23471" y="10243"/>
                    <a:pt x="23442" y="9697"/>
                    <a:pt x="23189" y="9195"/>
                  </a:cubicBezTo>
                  <a:cubicBezTo>
                    <a:pt x="23073" y="8959"/>
                    <a:pt x="23005" y="8703"/>
                    <a:pt x="22903" y="8460"/>
                  </a:cubicBezTo>
                  <a:cubicBezTo>
                    <a:pt x="22509" y="7488"/>
                    <a:pt x="21935" y="6630"/>
                    <a:pt x="21226" y="5853"/>
                  </a:cubicBezTo>
                  <a:cubicBezTo>
                    <a:pt x="20268" y="4801"/>
                    <a:pt x="19190" y="3893"/>
                    <a:pt x="17960" y="3170"/>
                  </a:cubicBezTo>
                  <a:cubicBezTo>
                    <a:pt x="17794" y="3072"/>
                    <a:pt x="17606" y="3011"/>
                    <a:pt x="17414" y="2971"/>
                  </a:cubicBezTo>
                  <a:lnTo>
                    <a:pt x="17414" y="2971"/>
                  </a:lnTo>
                  <a:cubicBezTo>
                    <a:pt x="17856" y="3285"/>
                    <a:pt x="18304" y="3597"/>
                    <a:pt x="18746" y="3922"/>
                  </a:cubicBezTo>
                  <a:cubicBezTo>
                    <a:pt x="19852" y="4736"/>
                    <a:pt x="20792" y="5723"/>
                    <a:pt x="21616" y="6818"/>
                  </a:cubicBezTo>
                  <a:cubicBezTo>
                    <a:pt x="22252" y="7665"/>
                    <a:pt x="22665" y="8637"/>
                    <a:pt x="23023" y="9628"/>
                  </a:cubicBezTo>
                  <a:cubicBezTo>
                    <a:pt x="23106" y="9852"/>
                    <a:pt x="23178" y="10080"/>
                    <a:pt x="23283" y="10293"/>
                  </a:cubicBezTo>
                  <a:cubicBezTo>
                    <a:pt x="23442" y="10619"/>
                    <a:pt x="23449" y="10966"/>
                    <a:pt x="23454" y="11316"/>
                  </a:cubicBezTo>
                  <a:cubicBezTo>
                    <a:pt x="23454" y="11415"/>
                    <a:pt x="23442" y="11512"/>
                    <a:pt x="23449" y="11610"/>
                  </a:cubicBezTo>
                  <a:cubicBezTo>
                    <a:pt x="23504" y="12510"/>
                    <a:pt x="23294" y="13367"/>
                    <a:pt x="22947" y="14213"/>
                  </a:cubicBezTo>
                  <a:cubicBezTo>
                    <a:pt x="22925" y="14127"/>
                    <a:pt x="22896" y="14040"/>
                    <a:pt x="22885" y="13953"/>
                  </a:cubicBezTo>
                  <a:cubicBezTo>
                    <a:pt x="22738" y="12937"/>
                    <a:pt x="22596" y="11917"/>
                    <a:pt x="22444" y="10901"/>
                  </a:cubicBezTo>
                  <a:cubicBezTo>
                    <a:pt x="22423" y="10760"/>
                    <a:pt x="22347" y="10630"/>
                    <a:pt x="22296" y="10492"/>
                  </a:cubicBezTo>
                  <a:cubicBezTo>
                    <a:pt x="22256" y="10388"/>
                    <a:pt x="22202" y="10286"/>
                    <a:pt x="22180" y="10181"/>
                  </a:cubicBezTo>
                  <a:cubicBezTo>
                    <a:pt x="21982" y="9234"/>
                    <a:pt x="21609" y="8359"/>
                    <a:pt x="21002" y="7606"/>
                  </a:cubicBezTo>
                  <a:cubicBezTo>
                    <a:pt x="20510" y="6995"/>
                    <a:pt x="19964" y="6424"/>
                    <a:pt x="19443" y="5835"/>
                  </a:cubicBezTo>
                  <a:cubicBezTo>
                    <a:pt x="19403" y="5792"/>
                    <a:pt x="19345" y="5759"/>
                    <a:pt x="19270" y="5748"/>
                  </a:cubicBezTo>
                  <a:lnTo>
                    <a:pt x="19270" y="5748"/>
                  </a:lnTo>
                  <a:cubicBezTo>
                    <a:pt x="19310" y="5806"/>
                    <a:pt x="19349" y="5867"/>
                    <a:pt x="19392" y="5922"/>
                  </a:cubicBezTo>
                  <a:cubicBezTo>
                    <a:pt x="19856" y="6478"/>
                    <a:pt x="20333" y="7028"/>
                    <a:pt x="20781" y="7599"/>
                  </a:cubicBezTo>
                  <a:cubicBezTo>
                    <a:pt x="21396" y="8387"/>
                    <a:pt x="21790" y="9292"/>
                    <a:pt x="22036" y="10261"/>
                  </a:cubicBezTo>
                  <a:cubicBezTo>
                    <a:pt x="22227" y="11002"/>
                    <a:pt x="22444" y="11736"/>
                    <a:pt x="22473" y="12506"/>
                  </a:cubicBezTo>
                  <a:cubicBezTo>
                    <a:pt x="22481" y="12744"/>
                    <a:pt x="22498" y="12986"/>
                    <a:pt x="22512" y="13223"/>
                  </a:cubicBezTo>
                  <a:lnTo>
                    <a:pt x="22512" y="13223"/>
                  </a:lnTo>
                  <a:cubicBezTo>
                    <a:pt x="22537" y="13188"/>
                    <a:pt x="22561" y="13150"/>
                    <a:pt x="22600" y="13096"/>
                  </a:cubicBezTo>
                  <a:cubicBezTo>
                    <a:pt x="22621" y="13125"/>
                    <a:pt x="22646" y="13147"/>
                    <a:pt x="22651" y="13168"/>
                  </a:cubicBezTo>
                  <a:cubicBezTo>
                    <a:pt x="22694" y="13681"/>
                    <a:pt x="22889" y="14173"/>
                    <a:pt x="22835" y="14698"/>
                  </a:cubicBezTo>
                  <a:cubicBezTo>
                    <a:pt x="22828" y="14763"/>
                    <a:pt x="22911" y="14831"/>
                    <a:pt x="22955" y="14901"/>
                  </a:cubicBezTo>
                  <a:cubicBezTo>
                    <a:pt x="22972" y="14640"/>
                    <a:pt x="23059" y="14402"/>
                    <a:pt x="23153" y="14155"/>
                  </a:cubicBezTo>
                  <a:cubicBezTo>
                    <a:pt x="23334" y="13678"/>
                    <a:pt x="23467" y="13187"/>
                    <a:pt x="23631" y="12662"/>
                  </a:cubicBezTo>
                  <a:cubicBezTo>
                    <a:pt x="23768" y="13147"/>
                    <a:pt x="23956" y="13599"/>
                    <a:pt x="23696" y="14072"/>
                  </a:cubicBezTo>
                  <a:cubicBezTo>
                    <a:pt x="23526" y="14380"/>
                    <a:pt x="23362" y="14687"/>
                    <a:pt x="23185" y="14987"/>
                  </a:cubicBezTo>
                  <a:cubicBezTo>
                    <a:pt x="23157" y="15031"/>
                    <a:pt x="23070" y="15038"/>
                    <a:pt x="23012" y="15063"/>
                  </a:cubicBezTo>
                  <a:cubicBezTo>
                    <a:pt x="22911" y="15370"/>
                    <a:pt x="22810" y="15674"/>
                    <a:pt x="22698" y="16007"/>
                  </a:cubicBezTo>
                  <a:cubicBezTo>
                    <a:pt x="22307" y="15851"/>
                    <a:pt x="21945" y="15714"/>
                    <a:pt x="21591" y="15565"/>
                  </a:cubicBezTo>
                  <a:cubicBezTo>
                    <a:pt x="21280" y="15439"/>
                    <a:pt x="20972" y="15295"/>
                    <a:pt x="20658" y="15175"/>
                  </a:cubicBezTo>
                  <a:cubicBezTo>
                    <a:pt x="20520" y="15125"/>
                    <a:pt x="20452" y="15056"/>
                    <a:pt x="20433" y="14914"/>
                  </a:cubicBezTo>
                  <a:cubicBezTo>
                    <a:pt x="20355" y="14369"/>
                    <a:pt x="20264" y="13826"/>
                    <a:pt x="20191" y="13280"/>
                  </a:cubicBezTo>
                  <a:cubicBezTo>
                    <a:pt x="20177" y="13172"/>
                    <a:pt x="20203" y="13056"/>
                    <a:pt x="20221" y="12944"/>
                  </a:cubicBezTo>
                  <a:cubicBezTo>
                    <a:pt x="20423" y="11700"/>
                    <a:pt x="20358" y="10478"/>
                    <a:pt x="19949" y="9277"/>
                  </a:cubicBezTo>
                  <a:cubicBezTo>
                    <a:pt x="19856" y="8995"/>
                    <a:pt x="19722" y="8735"/>
                    <a:pt x="19544" y="8492"/>
                  </a:cubicBezTo>
                  <a:lnTo>
                    <a:pt x="19544" y="8492"/>
                  </a:lnTo>
                  <a:cubicBezTo>
                    <a:pt x="19961" y="9650"/>
                    <a:pt x="20126" y="10836"/>
                    <a:pt x="20011" y="12062"/>
                  </a:cubicBezTo>
                  <a:cubicBezTo>
                    <a:pt x="19993" y="12022"/>
                    <a:pt x="19974" y="11986"/>
                    <a:pt x="19961" y="11946"/>
                  </a:cubicBezTo>
                  <a:cubicBezTo>
                    <a:pt x="19942" y="11902"/>
                    <a:pt x="19928" y="11855"/>
                    <a:pt x="19884" y="11725"/>
                  </a:cubicBezTo>
                  <a:lnTo>
                    <a:pt x="19884" y="11725"/>
                  </a:lnTo>
                  <a:cubicBezTo>
                    <a:pt x="19921" y="12427"/>
                    <a:pt x="19953" y="13042"/>
                    <a:pt x="19986" y="13686"/>
                  </a:cubicBezTo>
                  <a:cubicBezTo>
                    <a:pt x="19983" y="13686"/>
                    <a:pt x="19982" y="13686"/>
                    <a:pt x="19983" y="13686"/>
                  </a:cubicBezTo>
                  <a:cubicBezTo>
                    <a:pt x="19984" y="13686"/>
                    <a:pt x="20020" y="13680"/>
                    <a:pt x="20083" y="13671"/>
                  </a:cubicBezTo>
                  <a:cubicBezTo>
                    <a:pt x="20156" y="14098"/>
                    <a:pt x="20231" y="14532"/>
                    <a:pt x="20308" y="14973"/>
                  </a:cubicBezTo>
                  <a:cubicBezTo>
                    <a:pt x="19830" y="14951"/>
                    <a:pt x="19747" y="14886"/>
                    <a:pt x="19667" y="14467"/>
                  </a:cubicBezTo>
                  <a:cubicBezTo>
                    <a:pt x="19577" y="14000"/>
                    <a:pt x="19494" y="13529"/>
                    <a:pt x="19410" y="13063"/>
                  </a:cubicBezTo>
                  <a:cubicBezTo>
                    <a:pt x="19392" y="12984"/>
                    <a:pt x="19375" y="12905"/>
                    <a:pt x="19288" y="12839"/>
                  </a:cubicBezTo>
                  <a:lnTo>
                    <a:pt x="19288" y="12839"/>
                  </a:lnTo>
                  <a:cubicBezTo>
                    <a:pt x="19382" y="13461"/>
                    <a:pt x="19475" y="14083"/>
                    <a:pt x="19580" y="14749"/>
                  </a:cubicBezTo>
                  <a:cubicBezTo>
                    <a:pt x="19457" y="14716"/>
                    <a:pt x="19353" y="14701"/>
                    <a:pt x="19258" y="14658"/>
                  </a:cubicBezTo>
                  <a:cubicBezTo>
                    <a:pt x="18293" y="14238"/>
                    <a:pt x="17299" y="13877"/>
                    <a:pt x="16413" y="13302"/>
                  </a:cubicBezTo>
                  <a:cubicBezTo>
                    <a:pt x="16142" y="13125"/>
                    <a:pt x="15910" y="12853"/>
                    <a:pt x="15722" y="12579"/>
                  </a:cubicBezTo>
                  <a:cubicBezTo>
                    <a:pt x="15509" y="12261"/>
                    <a:pt x="15350" y="11899"/>
                    <a:pt x="15194" y="11545"/>
                  </a:cubicBezTo>
                  <a:cubicBezTo>
                    <a:pt x="15129" y="11393"/>
                    <a:pt x="15111" y="11204"/>
                    <a:pt x="15115" y="11034"/>
                  </a:cubicBezTo>
                  <a:cubicBezTo>
                    <a:pt x="15154" y="9943"/>
                    <a:pt x="15292" y="8865"/>
                    <a:pt x="15535" y="7798"/>
                  </a:cubicBezTo>
                  <a:cubicBezTo>
                    <a:pt x="15820" y="6569"/>
                    <a:pt x="16131" y="5343"/>
                    <a:pt x="16261" y="4081"/>
                  </a:cubicBezTo>
                  <a:cubicBezTo>
                    <a:pt x="16355" y="3145"/>
                    <a:pt x="16251" y="2234"/>
                    <a:pt x="15954" y="1344"/>
                  </a:cubicBezTo>
                  <a:cubicBezTo>
                    <a:pt x="15932" y="1286"/>
                    <a:pt x="15917" y="1224"/>
                    <a:pt x="15899" y="1163"/>
                  </a:cubicBezTo>
                  <a:cubicBezTo>
                    <a:pt x="15908" y="1162"/>
                    <a:pt x="15916" y="1162"/>
                    <a:pt x="15926" y="1162"/>
                  </a:cubicBezTo>
                  <a:close/>
                  <a:moveTo>
                    <a:pt x="43595" y="15077"/>
                  </a:moveTo>
                  <a:cubicBezTo>
                    <a:pt x="43783" y="15077"/>
                    <a:pt x="43972" y="15085"/>
                    <a:pt x="44162" y="15099"/>
                  </a:cubicBezTo>
                  <a:cubicBezTo>
                    <a:pt x="44998" y="15161"/>
                    <a:pt x="45822" y="15291"/>
                    <a:pt x="46635" y="15497"/>
                  </a:cubicBezTo>
                  <a:cubicBezTo>
                    <a:pt x="47015" y="15591"/>
                    <a:pt x="47355" y="15761"/>
                    <a:pt x="47710" y="16039"/>
                  </a:cubicBezTo>
                  <a:cubicBezTo>
                    <a:pt x="47202" y="16062"/>
                    <a:pt x="46732" y="16147"/>
                    <a:pt x="46260" y="16147"/>
                  </a:cubicBezTo>
                  <a:cubicBezTo>
                    <a:pt x="46040" y="16147"/>
                    <a:pt x="45819" y="16129"/>
                    <a:pt x="45594" y="16076"/>
                  </a:cubicBezTo>
                  <a:cubicBezTo>
                    <a:pt x="45253" y="15996"/>
                    <a:pt x="44907" y="15964"/>
                    <a:pt x="44558" y="15964"/>
                  </a:cubicBezTo>
                  <a:cubicBezTo>
                    <a:pt x="44133" y="15964"/>
                    <a:pt x="43704" y="16011"/>
                    <a:pt x="43279" y="16079"/>
                  </a:cubicBezTo>
                  <a:cubicBezTo>
                    <a:pt x="42838" y="16148"/>
                    <a:pt x="42390" y="16191"/>
                    <a:pt x="41942" y="16220"/>
                  </a:cubicBezTo>
                  <a:cubicBezTo>
                    <a:pt x="41920" y="16221"/>
                    <a:pt x="41898" y="16221"/>
                    <a:pt x="41877" y="16221"/>
                  </a:cubicBezTo>
                  <a:cubicBezTo>
                    <a:pt x="41678" y="16221"/>
                    <a:pt x="41478" y="16179"/>
                    <a:pt x="41280" y="16159"/>
                  </a:cubicBezTo>
                  <a:cubicBezTo>
                    <a:pt x="41251" y="16162"/>
                    <a:pt x="41223" y="16169"/>
                    <a:pt x="41196" y="16176"/>
                  </a:cubicBezTo>
                  <a:cubicBezTo>
                    <a:pt x="41023" y="16184"/>
                    <a:pt x="40849" y="16191"/>
                    <a:pt x="40676" y="16202"/>
                  </a:cubicBezTo>
                  <a:cubicBezTo>
                    <a:pt x="40653" y="16204"/>
                    <a:pt x="40631" y="16205"/>
                    <a:pt x="40610" y="16205"/>
                  </a:cubicBezTo>
                  <a:cubicBezTo>
                    <a:pt x="40464" y="16205"/>
                    <a:pt x="40340" y="16168"/>
                    <a:pt x="40271" y="16011"/>
                  </a:cubicBezTo>
                  <a:cubicBezTo>
                    <a:pt x="40192" y="15834"/>
                    <a:pt x="40192" y="15663"/>
                    <a:pt x="40300" y="15508"/>
                  </a:cubicBezTo>
                  <a:cubicBezTo>
                    <a:pt x="40406" y="15358"/>
                    <a:pt x="40551" y="15249"/>
                    <a:pt x="40733" y="15249"/>
                  </a:cubicBezTo>
                  <a:cubicBezTo>
                    <a:pt x="40757" y="15249"/>
                    <a:pt x="40781" y="15251"/>
                    <a:pt x="40806" y="15255"/>
                  </a:cubicBezTo>
                  <a:cubicBezTo>
                    <a:pt x="41007" y="15286"/>
                    <a:pt x="41207" y="15299"/>
                    <a:pt x="41406" y="15299"/>
                  </a:cubicBezTo>
                  <a:cubicBezTo>
                    <a:pt x="41805" y="15299"/>
                    <a:pt x="42201" y="15245"/>
                    <a:pt x="42596" y="15168"/>
                  </a:cubicBezTo>
                  <a:cubicBezTo>
                    <a:pt x="42927" y="15103"/>
                    <a:pt x="43260" y="15077"/>
                    <a:pt x="43595" y="15077"/>
                  </a:cubicBezTo>
                  <a:close/>
                  <a:moveTo>
                    <a:pt x="23362" y="15989"/>
                  </a:moveTo>
                  <a:lnTo>
                    <a:pt x="23362" y="15989"/>
                  </a:lnTo>
                  <a:cubicBezTo>
                    <a:pt x="23359" y="16094"/>
                    <a:pt x="23355" y="16195"/>
                    <a:pt x="23349" y="16354"/>
                  </a:cubicBezTo>
                  <a:cubicBezTo>
                    <a:pt x="23157" y="16181"/>
                    <a:pt x="23319" y="16090"/>
                    <a:pt x="23362" y="15989"/>
                  </a:cubicBezTo>
                  <a:close/>
                  <a:moveTo>
                    <a:pt x="36066" y="6739"/>
                  </a:moveTo>
                  <a:cubicBezTo>
                    <a:pt x="36098" y="6765"/>
                    <a:pt x="36131" y="6775"/>
                    <a:pt x="36131" y="6793"/>
                  </a:cubicBezTo>
                  <a:cubicBezTo>
                    <a:pt x="36189" y="7324"/>
                    <a:pt x="36398" y="7806"/>
                    <a:pt x="36633" y="8276"/>
                  </a:cubicBezTo>
                  <a:cubicBezTo>
                    <a:pt x="36970" y="8956"/>
                    <a:pt x="37067" y="9686"/>
                    <a:pt x="37017" y="10435"/>
                  </a:cubicBezTo>
                  <a:cubicBezTo>
                    <a:pt x="37014" y="10510"/>
                    <a:pt x="37009" y="10587"/>
                    <a:pt x="36987" y="10659"/>
                  </a:cubicBezTo>
                  <a:cubicBezTo>
                    <a:pt x="36767" y="11443"/>
                    <a:pt x="36912" y="12167"/>
                    <a:pt x="37342" y="12843"/>
                  </a:cubicBezTo>
                  <a:cubicBezTo>
                    <a:pt x="37552" y="13175"/>
                    <a:pt x="37696" y="13529"/>
                    <a:pt x="37762" y="13920"/>
                  </a:cubicBezTo>
                  <a:cubicBezTo>
                    <a:pt x="37795" y="14130"/>
                    <a:pt x="37867" y="14332"/>
                    <a:pt x="37913" y="14539"/>
                  </a:cubicBezTo>
                  <a:cubicBezTo>
                    <a:pt x="37960" y="14731"/>
                    <a:pt x="37993" y="14922"/>
                    <a:pt x="38033" y="15113"/>
                  </a:cubicBezTo>
                  <a:cubicBezTo>
                    <a:pt x="38007" y="15125"/>
                    <a:pt x="37979" y="15131"/>
                    <a:pt x="37953" y="15143"/>
                  </a:cubicBezTo>
                  <a:cubicBezTo>
                    <a:pt x="37855" y="15063"/>
                    <a:pt x="37762" y="14980"/>
                    <a:pt x="37660" y="14911"/>
                  </a:cubicBezTo>
                  <a:cubicBezTo>
                    <a:pt x="37507" y="14807"/>
                    <a:pt x="37340" y="14756"/>
                    <a:pt x="37179" y="14756"/>
                  </a:cubicBezTo>
                  <a:cubicBezTo>
                    <a:pt x="36905" y="14756"/>
                    <a:pt x="36650" y="14905"/>
                    <a:pt x="36518" y="15193"/>
                  </a:cubicBezTo>
                  <a:cubicBezTo>
                    <a:pt x="36388" y="15472"/>
                    <a:pt x="36311" y="15782"/>
                    <a:pt x="36258" y="16086"/>
                  </a:cubicBezTo>
                  <a:cubicBezTo>
                    <a:pt x="36160" y="16628"/>
                    <a:pt x="35856" y="17052"/>
                    <a:pt x="35527" y="17464"/>
                  </a:cubicBezTo>
                  <a:cubicBezTo>
                    <a:pt x="35473" y="17533"/>
                    <a:pt x="35375" y="17569"/>
                    <a:pt x="35256" y="17583"/>
                  </a:cubicBezTo>
                  <a:cubicBezTo>
                    <a:pt x="35353" y="17363"/>
                    <a:pt x="35451" y="17146"/>
                    <a:pt x="35577" y="16857"/>
                  </a:cubicBezTo>
                  <a:cubicBezTo>
                    <a:pt x="35409" y="16848"/>
                    <a:pt x="35277" y="16823"/>
                    <a:pt x="35160" y="16823"/>
                  </a:cubicBezTo>
                  <a:cubicBezTo>
                    <a:pt x="35123" y="16823"/>
                    <a:pt x="35088" y="16825"/>
                    <a:pt x="35053" y="16832"/>
                  </a:cubicBezTo>
                  <a:cubicBezTo>
                    <a:pt x="34977" y="16844"/>
                    <a:pt x="34904" y="16849"/>
                    <a:pt x="34831" y="16849"/>
                  </a:cubicBezTo>
                  <a:cubicBezTo>
                    <a:pt x="34619" y="16849"/>
                    <a:pt x="34417" y="16804"/>
                    <a:pt x="34207" y="16745"/>
                  </a:cubicBezTo>
                  <a:cubicBezTo>
                    <a:pt x="33813" y="16636"/>
                    <a:pt x="33401" y="16567"/>
                    <a:pt x="32992" y="16538"/>
                  </a:cubicBezTo>
                  <a:cubicBezTo>
                    <a:pt x="32718" y="16519"/>
                    <a:pt x="32443" y="16514"/>
                    <a:pt x="32168" y="16514"/>
                  </a:cubicBezTo>
                  <a:cubicBezTo>
                    <a:pt x="31917" y="16514"/>
                    <a:pt x="31666" y="16518"/>
                    <a:pt x="31416" y="16520"/>
                  </a:cubicBezTo>
                  <a:cubicBezTo>
                    <a:pt x="31377" y="16520"/>
                    <a:pt x="31338" y="16521"/>
                    <a:pt x="31299" y="16521"/>
                  </a:cubicBezTo>
                  <a:cubicBezTo>
                    <a:pt x="30407" y="16521"/>
                    <a:pt x="29530" y="16396"/>
                    <a:pt x="28674" y="16129"/>
                  </a:cubicBezTo>
                  <a:cubicBezTo>
                    <a:pt x="28122" y="15952"/>
                    <a:pt x="27619" y="15674"/>
                    <a:pt x="27142" y="15348"/>
                  </a:cubicBezTo>
                  <a:cubicBezTo>
                    <a:pt x="27072" y="15305"/>
                    <a:pt x="27029" y="15230"/>
                    <a:pt x="26914" y="15103"/>
                  </a:cubicBezTo>
                  <a:lnTo>
                    <a:pt x="26914" y="15103"/>
                  </a:lnTo>
                  <a:cubicBezTo>
                    <a:pt x="27743" y="15457"/>
                    <a:pt x="28557" y="15580"/>
                    <a:pt x="29373" y="15580"/>
                  </a:cubicBezTo>
                  <a:cubicBezTo>
                    <a:pt x="29692" y="15580"/>
                    <a:pt x="30011" y="15561"/>
                    <a:pt x="30331" y="15530"/>
                  </a:cubicBezTo>
                  <a:cubicBezTo>
                    <a:pt x="30585" y="15506"/>
                    <a:pt x="30837" y="15495"/>
                    <a:pt x="31089" y="15495"/>
                  </a:cubicBezTo>
                  <a:cubicBezTo>
                    <a:pt x="31950" y="15495"/>
                    <a:pt x="32803" y="15621"/>
                    <a:pt x="33651" y="15786"/>
                  </a:cubicBezTo>
                  <a:cubicBezTo>
                    <a:pt x="33826" y="15821"/>
                    <a:pt x="34000" y="15845"/>
                    <a:pt x="34172" y="15845"/>
                  </a:cubicBezTo>
                  <a:cubicBezTo>
                    <a:pt x="34344" y="15845"/>
                    <a:pt x="34515" y="15821"/>
                    <a:pt x="34684" y="15757"/>
                  </a:cubicBezTo>
                  <a:cubicBezTo>
                    <a:pt x="35136" y="15591"/>
                    <a:pt x="35375" y="15215"/>
                    <a:pt x="35357" y="14737"/>
                  </a:cubicBezTo>
                  <a:cubicBezTo>
                    <a:pt x="35335" y="14145"/>
                    <a:pt x="35122" y="13627"/>
                    <a:pt x="34699" y="13226"/>
                  </a:cubicBezTo>
                  <a:cubicBezTo>
                    <a:pt x="34178" y="12738"/>
                    <a:pt x="33903" y="12119"/>
                    <a:pt x="33643" y="11476"/>
                  </a:cubicBezTo>
                  <a:cubicBezTo>
                    <a:pt x="33274" y="10561"/>
                    <a:pt x="32865" y="9657"/>
                    <a:pt x="32464" y="8756"/>
                  </a:cubicBezTo>
                  <a:cubicBezTo>
                    <a:pt x="32374" y="8558"/>
                    <a:pt x="32229" y="8384"/>
                    <a:pt x="32074" y="8142"/>
                  </a:cubicBezTo>
                  <a:lnTo>
                    <a:pt x="32074" y="8142"/>
                  </a:lnTo>
                  <a:cubicBezTo>
                    <a:pt x="32471" y="8309"/>
                    <a:pt x="32739" y="8544"/>
                    <a:pt x="33000" y="8782"/>
                  </a:cubicBezTo>
                  <a:cubicBezTo>
                    <a:pt x="33466" y="9205"/>
                    <a:pt x="33849" y="9701"/>
                    <a:pt x="34193" y="10225"/>
                  </a:cubicBezTo>
                  <a:cubicBezTo>
                    <a:pt x="34688" y="10981"/>
                    <a:pt x="35162" y="11743"/>
                    <a:pt x="35451" y="12611"/>
                  </a:cubicBezTo>
                  <a:cubicBezTo>
                    <a:pt x="35610" y="13085"/>
                    <a:pt x="35820" y="13548"/>
                    <a:pt x="36250" y="13855"/>
                  </a:cubicBezTo>
                  <a:cubicBezTo>
                    <a:pt x="36355" y="13928"/>
                    <a:pt x="36475" y="13985"/>
                    <a:pt x="36583" y="14047"/>
                  </a:cubicBezTo>
                  <a:cubicBezTo>
                    <a:pt x="36623" y="13985"/>
                    <a:pt x="36652" y="13960"/>
                    <a:pt x="36648" y="13946"/>
                  </a:cubicBezTo>
                  <a:cubicBezTo>
                    <a:pt x="36463" y="13407"/>
                    <a:pt x="36572" y="12857"/>
                    <a:pt x="36601" y="12314"/>
                  </a:cubicBezTo>
                  <a:cubicBezTo>
                    <a:pt x="36648" y="11516"/>
                    <a:pt x="36543" y="10742"/>
                    <a:pt x="36293" y="9983"/>
                  </a:cubicBezTo>
                  <a:cubicBezTo>
                    <a:pt x="36059" y="9270"/>
                    <a:pt x="35852" y="8547"/>
                    <a:pt x="35834" y="7784"/>
                  </a:cubicBezTo>
                  <a:cubicBezTo>
                    <a:pt x="35827" y="7419"/>
                    <a:pt x="35871" y="7064"/>
                    <a:pt x="36066" y="6739"/>
                  </a:cubicBezTo>
                  <a:close/>
                  <a:moveTo>
                    <a:pt x="8541" y="17594"/>
                  </a:moveTo>
                  <a:lnTo>
                    <a:pt x="8530" y="17598"/>
                  </a:lnTo>
                  <a:cubicBezTo>
                    <a:pt x="8534" y="17611"/>
                    <a:pt x="8537" y="17624"/>
                    <a:pt x="8541" y="17637"/>
                  </a:cubicBezTo>
                  <a:lnTo>
                    <a:pt x="8541" y="17637"/>
                  </a:lnTo>
                  <a:cubicBezTo>
                    <a:pt x="8541" y="17623"/>
                    <a:pt x="8541" y="17608"/>
                    <a:pt x="8541" y="17594"/>
                  </a:cubicBezTo>
                  <a:close/>
                  <a:moveTo>
                    <a:pt x="38676" y="7416"/>
                  </a:moveTo>
                  <a:cubicBezTo>
                    <a:pt x="38701" y="7426"/>
                    <a:pt x="38731" y="7437"/>
                    <a:pt x="38756" y="7448"/>
                  </a:cubicBezTo>
                  <a:cubicBezTo>
                    <a:pt x="38366" y="8080"/>
                    <a:pt x="38224" y="8789"/>
                    <a:pt x="38109" y="9509"/>
                  </a:cubicBezTo>
                  <a:cubicBezTo>
                    <a:pt x="38029" y="10011"/>
                    <a:pt x="38055" y="10507"/>
                    <a:pt x="38177" y="10999"/>
                  </a:cubicBezTo>
                  <a:cubicBezTo>
                    <a:pt x="38431" y="11986"/>
                    <a:pt x="38810" y="12922"/>
                    <a:pt x="39219" y="13851"/>
                  </a:cubicBezTo>
                  <a:cubicBezTo>
                    <a:pt x="39617" y="14752"/>
                    <a:pt x="39761" y="15696"/>
                    <a:pt x="39509" y="16668"/>
                  </a:cubicBezTo>
                  <a:cubicBezTo>
                    <a:pt x="39443" y="16914"/>
                    <a:pt x="39305" y="17142"/>
                    <a:pt x="39205" y="17381"/>
                  </a:cubicBezTo>
                  <a:cubicBezTo>
                    <a:pt x="39179" y="17370"/>
                    <a:pt x="39154" y="17359"/>
                    <a:pt x="39128" y="17348"/>
                  </a:cubicBezTo>
                  <a:cubicBezTo>
                    <a:pt x="39205" y="17193"/>
                    <a:pt x="39277" y="17037"/>
                    <a:pt x="39352" y="16882"/>
                  </a:cubicBezTo>
                  <a:lnTo>
                    <a:pt x="39352" y="16882"/>
                  </a:lnTo>
                  <a:cubicBezTo>
                    <a:pt x="38879" y="17331"/>
                    <a:pt x="38427" y="17793"/>
                    <a:pt x="37722" y="17880"/>
                  </a:cubicBezTo>
                  <a:cubicBezTo>
                    <a:pt x="37715" y="17645"/>
                    <a:pt x="37881" y="17620"/>
                    <a:pt x="38025" y="17548"/>
                  </a:cubicBezTo>
                  <a:cubicBezTo>
                    <a:pt x="38622" y="17247"/>
                    <a:pt x="39035" y="16792"/>
                    <a:pt x="39161" y="16111"/>
                  </a:cubicBezTo>
                  <a:lnTo>
                    <a:pt x="39161" y="16111"/>
                  </a:lnTo>
                  <a:cubicBezTo>
                    <a:pt x="38883" y="16640"/>
                    <a:pt x="38517" y="17088"/>
                    <a:pt x="37928" y="17456"/>
                  </a:cubicBezTo>
                  <a:cubicBezTo>
                    <a:pt x="37975" y="17294"/>
                    <a:pt x="37997" y="17196"/>
                    <a:pt x="38029" y="17106"/>
                  </a:cubicBezTo>
                  <a:cubicBezTo>
                    <a:pt x="38163" y="16752"/>
                    <a:pt x="38279" y="16398"/>
                    <a:pt x="38224" y="16011"/>
                  </a:cubicBezTo>
                  <a:cubicBezTo>
                    <a:pt x="38210" y="15927"/>
                    <a:pt x="38221" y="15826"/>
                    <a:pt x="38257" y="15757"/>
                  </a:cubicBezTo>
                  <a:cubicBezTo>
                    <a:pt x="38503" y="15338"/>
                    <a:pt x="38496" y="14889"/>
                    <a:pt x="38373" y="14448"/>
                  </a:cubicBezTo>
                  <a:cubicBezTo>
                    <a:pt x="38177" y="13743"/>
                    <a:pt x="38087" y="13030"/>
                    <a:pt x="38037" y="12304"/>
                  </a:cubicBezTo>
                  <a:cubicBezTo>
                    <a:pt x="37993" y="11707"/>
                    <a:pt x="37870" y="11114"/>
                    <a:pt x="37783" y="10518"/>
                  </a:cubicBezTo>
                  <a:cubicBezTo>
                    <a:pt x="37635" y="9520"/>
                    <a:pt x="37877" y="8609"/>
                    <a:pt x="38406" y="7758"/>
                  </a:cubicBezTo>
                  <a:cubicBezTo>
                    <a:pt x="38481" y="7636"/>
                    <a:pt x="38586" y="7531"/>
                    <a:pt x="38676" y="7416"/>
                  </a:cubicBezTo>
                  <a:close/>
                  <a:moveTo>
                    <a:pt x="18105" y="17403"/>
                  </a:moveTo>
                  <a:lnTo>
                    <a:pt x="18105" y="17403"/>
                  </a:lnTo>
                  <a:cubicBezTo>
                    <a:pt x="18485" y="17583"/>
                    <a:pt x="18803" y="17710"/>
                    <a:pt x="19121" y="17909"/>
                  </a:cubicBezTo>
                  <a:cubicBezTo>
                    <a:pt x="18871" y="18205"/>
                    <a:pt x="18589" y="18375"/>
                    <a:pt x="18257" y="18585"/>
                  </a:cubicBezTo>
                  <a:cubicBezTo>
                    <a:pt x="18207" y="18191"/>
                    <a:pt x="18160" y="17840"/>
                    <a:pt x="18105" y="17403"/>
                  </a:cubicBezTo>
                  <a:close/>
                  <a:moveTo>
                    <a:pt x="5850" y="15682"/>
                  </a:moveTo>
                  <a:cubicBezTo>
                    <a:pt x="6144" y="16036"/>
                    <a:pt x="6426" y="16376"/>
                    <a:pt x="6708" y="16719"/>
                  </a:cubicBezTo>
                  <a:cubicBezTo>
                    <a:pt x="6743" y="16766"/>
                    <a:pt x="6773" y="16832"/>
                    <a:pt x="6776" y="16889"/>
                  </a:cubicBezTo>
                  <a:cubicBezTo>
                    <a:pt x="6827" y="17456"/>
                    <a:pt x="6874" y="18028"/>
                    <a:pt x="6925" y="18657"/>
                  </a:cubicBezTo>
                  <a:cubicBezTo>
                    <a:pt x="6552" y="18506"/>
                    <a:pt x="6309" y="18256"/>
                    <a:pt x="6049" y="18047"/>
                  </a:cubicBezTo>
                  <a:cubicBezTo>
                    <a:pt x="5992" y="18003"/>
                    <a:pt x="5981" y="17890"/>
                    <a:pt x="5974" y="17804"/>
                  </a:cubicBezTo>
                  <a:cubicBezTo>
                    <a:pt x="5919" y="17131"/>
                    <a:pt x="5872" y="16458"/>
                    <a:pt x="5825" y="15786"/>
                  </a:cubicBezTo>
                  <a:cubicBezTo>
                    <a:pt x="5822" y="15754"/>
                    <a:pt x="5840" y="15721"/>
                    <a:pt x="5850" y="15682"/>
                  </a:cubicBezTo>
                  <a:close/>
                  <a:moveTo>
                    <a:pt x="39309" y="18151"/>
                  </a:moveTo>
                  <a:lnTo>
                    <a:pt x="39309" y="18151"/>
                  </a:lnTo>
                  <a:cubicBezTo>
                    <a:pt x="39053" y="18415"/>
                    <a:pt x="38745" y="18589"/>
                    <a:pt x="38409" y="18719"/>
                  </a:cubicBezTo>
                  <a:cubicBezTo>
                    <a:pt x="38238" y="18787"/>
                    <a:pt x="38063" y="18851"/>
                    <a:pt x="37889" y="18915"/>
                  </a:cubicBezTo>
                  <a:lnTo>
                    <a:pt x="37889" y="18915"/>
                  </a:lnTo>
                  <a:cubicBezTo>
                    <a:pt x="38036" y="18811"/>
                    <a:pt x="38175" y="18689"/>
                    <a:pt x="38337" y="18603"/>
                  </a:cubicBezTo>
                  <a:cubicBezTo>
                    <a:pt x="38648" y="18429"/>
                    <a:pt x="38970" y="18277"/>
                    <a:pt x="39309" y="18151"/>
                  </a:cubicBezTo>
                  <a:close/>
                  <a:moveTo>
                    <a:pt x="11593" y="18900"/>
                  </a:moveTo>
                  <a:cubicBezTo>
                    <a:pt x="11597" y="18911"/>
                    <a:pt x="11601" y="18923"/>
                    <a:pt x="11605" y="18935"/>
                  </a:cubicBezTo>
                  <a:lnTo>
                    <a:pt x="11605" y="18935"/>
                  </a:lnTo>
                  <a:cubicBezTo>
                    <a:pt x="11605" y="18923"/>
                    <a:pt x="11604" y="18911"/>
                    <a:pt x="11603" y="18900"/>
                  </a:cubicBezTo>
                  <a:close/>
                  <a:moveTo>
                    <a:pt x="38644" y="19088"/>
                  </a:moveTo>
                  <a:lnTo>
                    <a:pt x="38644" y="19088"/>
                  </a:lnTo>
                  <a:cubicBezTo>
                    <a:pt x="38638" y="19089"/>
                    <a:pt x="38632" y="19090"/>
                    <a:pt x="38626" y="19091"/>
                  </a:cubicBezTo>
                  <a:lnTo>
                    <a:pt x="38626" y="19102"/>
                  </a:lnTo>
                  <a:cubicBezTo>
                    <a:pt x="38632" y="19098"/>
                    <a:pt x="38638" y="19093"/>
                    <a:pt x="38644" y="19088"/>
                  </a:cubicBezTo>
                  <a:close/>
                  <a:moveTo>
                    <a:pt x="8761" y="18646"/>
                  </a:moveTo>
                  <a:lnTo>
                    <a:pt x="8761" y="18646"/>
                  </a:lnTo>
                  <a:cubicBezTo>
                    <a:pt x="9061" y="18766"/>
                    <a:pt x="9300" y="18860"/>
                    <a:pt x="9593" y="18979"/>
                  </a:cubicBezTo>
                  <a:cubicBezTo>
                    <a:pt x="9640" y="19348"/>
                    <a:pt x="9698" y="19753"/>
                    <a:pt x="9742" y="20158"/>
                  </a:cubicBezTo>
                  <a:cubicBezTo>
                    <a:pt x="9745" y="20192"/>
                    <a:pt x="9674" y="20233"/>
                    <a:pt x="9633" y="20274"/>
                  </a:cubicBezTo>
                  <a:lnTo>
                    <a:pt x="9633" y="20274"/>
                  </a:lnTo>
                  <a:cubicBezTo>
                    <a:pt x="9545" y="20234"/>
                    <a:pt x="9457" y="20176"/>
                    <a:pt x="9365" y="20161"/>
                  </a:cubicBezTo>
                  <a:cubicBezTo>
                    <a:pt x="8996" y="20100"/>
                    <a:pt x="8896" y="19861"/>
                    <a:pt x="8877" y="19529"/>
                  </a:cubicBezTo>
                  <a:cubicBezTo>
                    <a:pt x="8863" y="19247"/>
                    <a:pt x="8809" y="18972"/>
                    <a:pt x="8761" y="18646"/>
                  </a:cubicBezTo>
                  <a:close/>
                  <a:moveTo>
                    <a:pt x="6020" y="18401"/>
                  </a:moveTo>
                  <a:lnTo>
                    <a:pt x="6020" y="18401"/>
                  </a:lnTo>
                  <a:cubicBezTo>
                    <a:pt x="6368" y="18639"/>
                    <a:pt x="6631" y="18816"/>
                    <a:pt x="6888" y="19001"/>
                  </a:cubicBezTo>
                  <a:cubicBezTo>
                    <a:pt x="6925" y="19026"/>
                    <a:pt x="6957" y="19080"/>
                    <a:pt x="6960" y="19127"/>
                  </a:cubicBezTo>
                  <a:cubicBezTo>
                    <a:pt x="7015" y="19504"/>
                    <a:pt x="7058" y="19886"/>
                    <a:pt x="7120" y="20360"/>
                  </a:cubicBezTo>
                  <a:cubicBezTo>
                    <a:pt x="6805" y="20161"/>
                    <a:pt x="6556" y="20010"/>
                    <a:pt x="6314" y="19847"/>
                  </a:cubicBezTo>
                  <a:cubicBezTo>
                    <a:pt x="6266" y="19814"/>
                    <a:pt x="6219" y="19753"/>
                    <a:pt x="6212" y="19699"/>
                  </a:cubicBezTo>
                  <a:cubicBezTo>
                    <a:pt x="6147" y="19297"/>
                    <a:pt x="6092" y="18893"/>
                    <a:pt x="6020" y="18401"/>
                  </a:cubicBezTo>
                  <a:close/>
                  <a:moveTo>
                    <a:pt x="16214" y="19811"/>
                  </a:moveTo>
                  <a:cubicBezTo>
                    <a:pt x="16239" y="19872"/>
                    <a:pt x="16264" y="19916"/>
                    <a:pt x="16272" y="19963"/>
                  </a:cubicBezTo>
                  <a:cubicBezTo>
                    <a:pt x="16304" y="20168"/>
                    <a:pt x="16333" y="20375"/>
                    <a:pt x="16366" y="20607"/>
                  </a:cubicBezTo>
                  <a:cubicBezTo>
                    <a:pt x="16164" y="20667"/>
                    <a:pt x="15975" y="20722"/>
                    <a:pt x="15755" y="20791"/>
                  </a:cubicBezTo>
                  <a:cubicBezTo>
                    <a:pt x="15712" y="20549"/>
                    <a:pt x="15668" y="20335"/>
                    <a:pt x="15625" y="20100"/>
                  </a:cubicBezTo>
                  <a:cubicBezTo>
                    <a:pt x="15849" y="19988"/>
                    <a:pt x="16026" y="19901"/>
                    <a:pt x="16214" y="19811"/>
                  </a:cubicBezTo>
                  <a:close/>
                  <a:moveTo>
                    <a:pt x="15440" y="20201"/>
                  </a:moveTo>
                  <a:cubicBezTo>
                    <a:pt x="15480" y="20411"/>
                    <a:pt x="15516" y="20599"/>
                    <a:pt x="15560" y="20831"/>
                  </a:cubicBezTo>
                  <a:cubicBezTo>
                    <a:pt x="15310" y="20896"/>
                    <a:pt x="15096" y="20954"/>
                    <a:pt x="14847" y="21019"/>
                  </a:cubicBezTo>
                  <a:cubicBezTo>
                    <a:pt x="14804" y="20834"/>
                    <a:pt x="14767" y="20660"/>
                    <a:pt x="14724" y="20465"/>
                  </a:cubicBezTo>
                  <a:cubicBezTo>
                    <a:pt x="14959" y="20378"/>
                    <a:pt x="15176" y="20299"/>
                    <a:pt x="15440" y="20201"/>
                  </a:cubicBezTo>
                  <a:close/>
                  <a:moveTo>
                    <a:pt x="8975" y="20205"/>
                  </a:moveTo>
                  <a:lnTo>
                    <a:pt x="8975" y="20205"/>
                  </a:lnTo>
                  <a:cubicBezTo>
                    <a:pt x="9210" y="20230"/>
                    <a:pt x="9420" y="20251"/>
                    <a:pt x="9631" y="20276"/>
                  </a:cubicBezTo>
                  <a:lnTo>
                    <a:pt x="9631" y="20276"/>
                  </a:lnTo>
                  <a:cubicBezTo>
                    <a:pt x="9629" y="20278"/>
                    <a:pt x="9627" y="20279"/>
                    <a:pt x="9625" y="20281"/>
                  </a:cubicBezTo>
                  <a:cubicBezTo>
                    <a:pt x="9680" y="20338"/>
                    <a:pt x="9770" y="20393"/>
                    <a:pt x="9785" y="20465"/>
                  </a:cubicBezTo>
                  <a:cubicBezTo>
                    <a:pt x="9839" y="20719"/>
                    <a:pt x="9868" y="20975"/>
                    <a:pt x="9915" y="21275"/>
                  </a:cubicBezTo>
                  <a:cubicBezTo>
                    <a:pt x="9633" y="21231"/>
                    <a:pt x="9395" y="21192"/>
                    <a:pt x="9119" y="21153"/>
                  </a:cubicBezTo>
                  <a:cubicBezTo>
                    <a:pt x="9073" y="20837"/>
                    <a:pt x="9026" y="20534"/>
                    <a:pt x="8975" y="20205"/>
                  </a:cubicBezTo>
                  <a:close/>
                  <a:moveTo>
                    <a:pt x="14482" y="20494"/>
                  </a:moveTo>
                  <a:cubicBezTo>
                    <a:pt x="14525" y="20686"/>
                    <a:pt x="14569" y="20874"/>
                    <a:pt x="14619" y="21101"/>
                  </a:cubicBezTo>
                  <a:cubicBezTo>
                    <a:pt x="14333" y="21171"/>
                    <a:pt x="14095" y="21228"/>
                    <a:pt x="13834" y="21293"/>
                  </a:cubicBezTo>
                  <a:cubicBezTo>
                    <a:pt x="13784" y="21036"/>
                    <a:pt x="13737" y="20809"/>
                    <a:pt x="13686" y="20545"/>
                  </a:cubicBezTo>
                  <a:cubicBezTo>
                    <a:pt x="13954" y="20527"/>
                    <a:pt x="14196" y="20512"/>
                    <a:pt x="14482" y="20494"/>
                  </a:cubicBezTo>
                  <a:close/>
                  <a:moveTo>
                    <a:pt x="13545" y="20542"/>
                  </a:moveTo>
                  <a:cubicBezTo>
                    <a:pt x="13596" y="20812"/>
                    <a:pt x="13643" y="21054"/>
                    <a:pt x="13694" y="21323"/>
                  </a:cubicBezTo>
                  <a:cubicBezTo>
                    <a:pt x="13491" y="21351"/>
                    <a:pt x="13322" y="21376"/>
                    <a:pt x="13108" y="21409"/>
                  </a:cubicBezTo>
                  <a:cubicBezTo>
                    <a:pt x="13057" y="21134"/>
                    <a:pt x="13007" y="20874"/>
                    <a:pt x="12948" y="20567"/>
                  </a:cubicBezTo>
                  <a:cubicBezTo>
                    <a:pt x="13184" y="20559"/>
                    <a:pt x="13354" y="20552"/>
                    <a:pt x="13545" y="20542"/>
                  </a:cubicBezTo>
                  <a:close/>
                  <a:moveTo>
                    <a:pt x="5109" y="19120"/>
                  </a:moveTo>
                  <a:cubicBezTo>
                    <a:pt x="5398" y="19370"/>
                    <a:pt x="5692" y="19619"/>
                    <a:pt x="5974" y="19872"/>
                  </a:cubicBezTo>
                  <a:cubicBezTo>
                    <a:pt x="6024" y="19919"/>
                    <a:pt x="6064" y="19995"/>
                    <a:pt x="6079" y="20064"/>
                  </a:cubicBezTo>
                  <a:cubicBezTo>
                    <a:pt x="6187" y="20509"/>
                    <a:pt x="6292" y="20961"/>
                    <a:pt x="6401" y="21431"/>
                  </a:cubicBezTo>
                  <a:cubicBezTo>
                    <a:pt x="6394" y="21432"/>
                    <a:pt x="6387" y="21432"/>
                    <a:pt x="6380" y="21432"/>
                  </a:cubicBezTo>
                  <a:cubicBezTo>
                    <a:pt x="6214" y="21432"/>
                    <a:pt x="6102" y="21312"/>
                    <a:pt x="5984" y="21231"/>
                  </a:cubicBezTo>
                  <a:cubicBezTo>
                    <a:pt x="5348" y="20816"/>
                    <a:pt x="5348" y="20812"/>
                    <a:pt x="5207" y="20064"/>
                  </a:cubicBezTo>
                  <a:cubicBezTo>
                    <a:pt x="5149" y="19761"/>
                    <a:pt x="5102" y="19452"/>
                    <a:pt x="5048" y="19149"/>
                  </a:cubicBezTo>
                  <a:cubicBezTo>
                    <a:pt x="5069" y="19138"/>
                    <a:pt x="5091" y="19127"/>
                    <a:pt x="5109" y="19120"/>
                  </a:cubicBezTo>
                  <a:close/>
                  <a:moveTo>
                    <a:pt x="12797" y="20581"/>
                  </a:moveTo>
                  <a:cubicBezTo>
                    <a:pt x="12851" y="20849"/>
                    <a:pt x="12902" y="21101"/>
                    <a:pt x="12960" y="21376"/>
                  </a:cubicBezTo>
                  <a:cubicBezTo>
                    <a:pt x="12692" y="21503"/>
                    <a:pt x="12414" y="21496"/>
                    <a:pt x="12102" y="21507"/>
                  </a:cubicBezTo>
                  <a:cubicBezTo>
                    <a:pt x="12048" y="21206"/>
                    <a:pt x="11994" y="20917"/>
                    <a:pt x="11933" y="20592"/>
                  </a:cubicBezTo>
                  <a:cubicBezTo>
                    <a:pt x="12232" y="20588"/>
                    <a:pt x="12501" y="20585"/>
                    <a:pt x="12797" y="20581"/>
                  </a:cubicBezTo>
                  <a:close/>
                  <a:moveTo>
                    <a:pt x="16398" y="20863"/>
                  </a:moveTo>
                  <a:cubicBezTo>
                    <a:pt x="16460" y="21106"/>
                    <a:pt x="16511" y="21297"/>
                    <a:pt x="16572" y="21525"/>
                  </a:cubicBezTo>
                  <a:cubicBezTo>
                    <a:pt x="16369" y="21586"/>
                    <a:pt x="16159" y="21652"/>
                    <a:pt x="15917" y="21724"/>
                  </a:cubicBezTo>
                  <a:cubicBezTo>
                    <a:pt x="15874" y="21492"/>
                    <a:pt x="15838" y="21286"/>
                    <a:pt x="15791" y="21051"/>
                  </a:cubicBezTo>
                  <a:cubicBezTo>
                    <a:pt x="15903" y="21011"/>
                    <a:pt x="16004" y="20968"/>
                    <a:pt x="16106" y="20939"/>
                  </a:cubicBezTo>
                  <a:cubicBezTo>
                    <a:pt x="16199" y="20910"/>
                    <a:pt x="16297" y="20889"/>
                    <a:pt x="16398" y="20863"/>
                  </a:cubicBezTo>
                  <a:close/>
                  <a:moveTo>
                    <a:pt x="24784" y="20617"/>
                  </a:moveTo>
                  <a:cubicBezTo>
                    <a:pt x="25137" y="20920"/>
                    <a:pt x="25520" y="21133"/>
                    <a:pt x="25712" y="21544"/>
                  </a:cubicBezTo>
                  <a:lnTo>
                    <a:pt x="25712" y="21544"/>
                  </a:lnTo>
                  <a:cubicBezTo>
                    <a:pt x="25589" y="21656"/>
                    <a:pt x="25467" y="21764"/>
                    <a:pt x="25345" y="21875"/>
                  </a:cubicBezTo>
                  <a:cubicBezTo>
                    <a:pt x="25171" y="21713"/>
                    <a:pt x="24892" y="21109"/>
                    <a:pt x="24784" y="20617"/>
                  </a:cubicBezTo>
                  <a:close/>
                  <a:moveTo>
                    <a:pt x="15603" y="21084"/>
                  </a:moveTo>
                  <a:cubicBezTo>
                    <a:pt x="15657" y="21311"/>
                    <a:pt x="15708" y="21518"/>
                    <a:pt x="15773" y="21782"/>
                  </a:cubicBezTo>
                  <a:cubicBezTo>
                    <a:pt x="15535" y="21829"/>
                    <a:pt x="15310" y="21875"/>
                    <a:pt x="15053" y="21926"/>
                  </a:cubicBezTo>
                  <a:cubicBezTo>
                    <a:pt x="15006" y="21713"/>
                    <a:pt x="14959" y="21500"/>
                    <a:pt x="14912" y="21293"/>
                  </a:cubicBezTo>
                  <a:cubicBezTo>
                    <a:pt x="15154" y="21221"/>
                    <a:pt x="15368" y="21156"/>
                    <a:pt x="15603" y="21084"/>
                  </a:cubicBezTo>
                  <a:close/>
                  <a:moveTo>
                    <a:pt x="6364" y="20147"/>
                  </a:moveTo>
                  <a:cubicBezTo>
                    <a:pt x="6606" y="20288"/>
                    <a:pt x="6856" y="20422"/>
                    <a:pt x="7095" y="20567"/>
                  </a:cubicBezTo>
                  <a:cubicBezTo>
                    <a:pt x="7142" y="20595"/>
                    <a:pt x="7182" y="20660"/>
                    <a:pt x="7196" y="20715"/>
                  </a:cubicBezTo>
                  <a:cubicBezTo>
                    <a:pt x="7307" y="21159"/>
                    <a:pt x="7412" y="21605"/>
                    <a:pt x="7536" y="22118"/>
                  </a:cubicBezTo>
                  <a:cubicBezTo>
                    <a:pt x="7207" y="21973"/>
                    <a:pt x="6946" y="21814"/>
                    <a:pt x="6690" y="21655"/>
                  </a:cubicBezTo>
                  <a:cubicBezTo>
                    <a:pt x="6650" y="21630"/>
                    <a:pt x="6621" y="21579"/>
                    <a:pt x="6606" y="21535"/>
                  </a:cubicBezTo>
                  <a:cubicBezTo>
                    <a:pt x="6498" y="21094"/>
                    <a:pt x="6389" y="20650"/>
                    <a:pt x="6284" y="20208"/>
                  </a:cubicBezTo>
                  <a:cubicBezTo>
                    <a:pt x="6309" y="20190"/>
                    <a:pt x="6335" y="20168"/>
                    <a:pt x="6364" y="20147"/>
                  </a:cubicBezTo>
                  <a:close/>
                  <a:moveTo>
                    <a:pt x="14684" y="21290"/>
                  </a:moveTo>
                  <a:cubicBezTo>
                    <a:pt x="14727" y="21568"/>
                    <a:pt x="14764" y="21785"/>
                    <a:pt x="14804" y="22027"/>
                  </a:cubicBezTo>
                  <a:cubicBezTo>
                    <a:pt x="14572" y="22074"/>
                    <a:pt x="14308" y="22129"/>
                    <a:pt x="14016" y="22190"/>
                  </a:cubicBezTo>
                  <a:cubicBezTo>
                    <a:pt x="13965" y="21966"/>
                    <a:pt x="13925" y="21763"/>
                    <a:pt x="13886" y="21572"/>
                  </a:cubicBezTo>
                  <a:cubicBezTo>
                    <a:pt x="14149" y="21478"/>
                    <a:pt x="14395" y="21395"/>
                    <a:pt x="14684" y="21290"/>
                  </a:cubicBezTo>
                  <a:close/>
                  <a:moveTo>
                    <a:pt x="9148" y="21315"/>
                  </a:moveTo>
                  <a:lnTo>
                    <a:pt x="9148" y="21315"/>
                  </a:lnTo>
                  <a:cubicBezTo>
                    <a:pt x="9412" y="21366"/>
                    <a:pt x="9633" y="21405"/>
                    <a:pt x="9854" y="21460"/>
                  </a:cubicBezTo>
                  <a:cubicBezTo>
                    <a:pt x="9904" y="21470"/>
                    <a:pt x="9962" y="21532"/>
                    <a:pt x="9976" y="21583"/>
                  </a:cubicBezTo>
                  <a:cubicBezTo>
                    <a:pt x="10031" y="21770"/>
                    <a:pt x="10071" y="21962"/>
                    <a:pt x="10128" y="22197"/>
                  </a:cubicBezTo>
                  <a:cubicBezTo>
                    <a:pt x="9861" y="22147"/>
                    <a:pt x="9640" y="22118"/>
                    <a:pt x="9430" y="22052"/>
                  </a:cubicBezTo>
                  <a:cubicBezTo>
                    <a:pt x="9355" y="22031"/>
                    <a:pt x="9278" y="21930"/>
                    <a:pt x="9253" y="21850"/>
                  </a:cubicBezTo>
                  <a:cubicBezTo>
                    <a:pt x="9203" y="21698"/>
                    <a:pt x="9188" y="21535"/>
                    <a:pt x="9148" y="21315"/>
                  </a:cubicBezTo>
                  <a:close/>
                  <a:moveTo>
                    <a:pt x="32417" y="22204"/>
                  </a:moveTo>
                  <a:lnTo>
                    <a:pt x="32414" y="22208"/>
                  </a:lnTo>
                  <a:cubicBezTo>
                    <a:pt x="32414" y="22209"/>
                    <a:pt x="32415" y="22211"/>
                    <a:pt x="32415" y="22213"/>
                  </a:cubicBezTo>
                  <a:lnTo>
                    <a:pt x="32415" y="22213"/>
                  </a:lnTo>
                  <a:cubicBezTo>
                    <a:pt x="32416" y="22210"/>
                    <a:pt x="32417" y="22207"/>
                    <a:pt x="32417" y="22204"/>
                  </a:cubicBezTo>
                  <a:close/>
                  <a:moveTo>
                    <a:pt x="10161" y="21532"/>
                  </a:moveTo>
                  <a:lnTo>
                    <a:pt x="10161" y="21532"/>
                  </a:lnTo>
                  <a:cubicBezTo>
                    <a:pt x="10475" y="21583"/>
                    <a:pt x="10747" y="21622"/>
                    <a:pt x="11029" y="21665"/>
                  </a:cubicBezTo>
                  <a:cubicBezTo>
                    <a:pt x="11079" y="21901"/>
                    <a:pt x="11122" y="22114"/>
                    <a:pt x="11177" y="22360"/>
                  </a:cubicBezTo>
                  <a:cubicBezTo>
                    <a:pt x="10906" y="22324"/>
                    <a:pt x="10627" y="22291"/>
                    <a:pt x="10331" y="22256"/>
                  </a:cubicBezTo>
                  <a:cubicBezTo>
                    <a:pt x="10276" y="22024"/>
                    <a:pt x="10226" y="21810"/>
                    <a:pt x="10161" y="21532"/>
                  </a:cubicBezTo>
                  <a:close/>
                  <a:moveTo>
                    <a:pt x="13719" y="21557"/>
                  </a:moveTo>
                  <a:cubicBezTo>
                    <a:pt x="13762" y="21770"/>
                    <a:pt x="13806" y="21973"/>
                    <a:pt x="13853" y="22204"/>
                  </a:cubicBezTo>
                  <a:cubicBezTo>
                    <a:pt x="13285" y="22324"/>
                    <a:pt x="12702" y="22408"/>
                    <a:pt x="12101" y="22408"/>
                  </a:cubicBezTo>
                  <a:cubicBezTo>
                    <a:pt x="11867" y="22408"/>
                    <a:pt x="11630" y="22396"/>
                    <a:pt x="11391" y="22367"/>
                  </a:cubicBezTo>
                  <a:cubicBezTo>
                    <a:pt x="11339" y="22157"/>
                    <a:pt x="11296" y="21966"/>
                    <a:pt x="11234" y="21713"/>
                  </a:cubicBezTo>
                  <a:lnTo>
                    <a:pt x="11234" y="21713"/>
                  </a:lnTo>
                  <a:cubicBezTo>
                    <a:pt x="11510" y="21731"/>
                    <a:pt x="11748" y="21745"/>
                    <a:pt x="12005" y="21763"/>
                  </a:cubicBezTo>
                  <a:cubicBezTo>
                    <a:pt x="12059" y="21879"/>
                    <a:pt x="12110" y="21991"/>
                    <a:pt x="12189" y="22172"/>
                  </a:cubicBezTo>
                  <a:cubicBezTo>
                    <a:pt x="12193" y="22009"/>
                    <a:pt x="12193" y="21912"/>
                    <a:pt x="12193" y="21778"/>
                  </a:cubicBezTo>
                  <a:cubicBezTo>
                    <a:pt x="12454" y="21742"/>
                    <a:pt x="12721" y="21709"/>
                    <a:pt x="12988" y="21673"/>
                  </a:cubicBezTo>
                  <a:cubicBezTo>
                    <a:pt x="13035" y="21749"/>
                    <a:pt x="13072" y="21814"/>
                    <a:pt x="13130" y="21912"/>
                  </a:cubicBezTo>
                  <a:cubicBezTo>
                    <a:pt x="13151" y="21810"/>
                    <a:pt x="13170" y="21738"/>
                    <a:pt x="13191" y="21648"/>
                  </a:cubicBezTo>
                  <a:cubicBezTo>
                    <a:pt x="13354" y="21619"/>
                    <a:pt x="13527" y="21590"/>
                    <a:pt x="13719" y="21557"/>
                  </a:cubicBezTo>
                  <a:close/>
                  <a:moveTo>
                    <a:pt x="7117" y="19163"/>
                  </a:moveTo>
                  <a:cubicBezTo>
                    <a:pt x="7409" y="19272"/>
                    <a:pt x="7619" y="19417"/>
                    <a:pt x="7828" y="19561"/>
                  </a:cubicBezTo>
                  <a:cubicBezTo>
                    <a:pt x="7879" y="19597"/>
                    <a:pt x="7905" y="19688"/>
                    <a:pt x="7919" y="19756"/>
                  </a:cubicBezTo>
                  <a:cubicBezTo>
                    <a:pt x="8075" y="20632"/>
                    <a:pt x="8226" y="21503"/>
                    <a:pt x="8378" y="22378"/>
                  </a:cubicBezTo>
                  <a:cubicBezTo>
                    <a:pt x="8382" y="22400"/>
                    <a:pt x="8360" y="22421"/>
                    <a:pt x="8335" y="22476"/>
                  </a:cubicBezTo>
                  <a:cubicBezTo>
                    <a:pt x="8168" y="22414"/>
                    <a:pt x="7988" y="22364"/>
                    <a:pt x="7828" y="22277"/>
                  </a:cubicBezTo>
                  <a:cubicBezTo>
                    <a:pt x="7741" y="22230"/>
                    <a:pt x="7644" y="22129"/>
                    <a:pt x="7619" y="22034"/>
                  </a:cubicBezTo>
                  <a:cubicBezTo>
                    <a:pt x="7511" y="21600"/>
                    <a:pt x="7427" y="21163"/>
                    <a:pt x="7326" y="20689"/>
                  </a:cubicBezTo>
                  <a:lnTo>
                    <a:pt x="7326" y="20689"/>
                  </a:lnTo>
                  <a:cubicBezTo>
                    <a:pt x="7434" y="20704"/>
                    <a:pt x="7492" y="20711"/>
                    <a:pt x="7550" y="20719"/>
                  </a:cubicBezTo>
                  <a:cubicBezTo>
                    <a:pt x="7594" y="20722"/>
                    <a:pt x="7641" y="20722"/>
                    <a:pt x="7698" y="20722"/>
                  </a:cubicBezTo>
                  <a:cubicBezTo>
                    <a:pt x="7684" y="20686"/>
                    <a:pt x="7681" y="20657"/>
                    <a:pt x="7666" y="20650"/>
                  </a:cubicBezTo>
                  <a:cubicBezTo>
                    <a:pt x="7340" y="20537"/>
                    <a:pt x="7221" y="20295"/>
                    <a:pt x="7207" y="19963"/>
                  </a:cubicBezTo>
                  <a:cubicBezTo>
                    <a:pt x="7199" y="19717"/>
                    <a:pt x="7152" y="19471"/>
                    <a:pt x="7117" y="19163"/>
                  </a:cubicBezTo>
                  <a:close/>
                  <a:moveTo>
                    <a:pt x="31256" y="21333"/>
                  </a:moveTo>
                  <a:lnTo>
                    <a:pt x="31256" y="21333"/>
                  </a:lnTo>
                  <a:cubicBezTo>
                    <a:pt x="31383" y="21500"/>
                    <a:pt x="31503" y="21655"/>
                    <a:pt x="31629" y="21822"/>
                  </a:cubicBezTo>
                  <a:cubicBezTo>
                    <a:pt x="31524" y="22078"/>
                    <a:pt x="31426" y="22331"/>
                    <a:pt x="31321" y="22591"/>
                  </a:cubicBezTo>
                  <a:cubicBezTo>
                    <a:pt x="30837" y="22216"/>
                    <a:pt x="30801" y="22006"/>
                    <a:pt x="31256" y="21333"/>
                  </a:cubicBezTo>
                  <a:close/>
                  <a:moveTo>
                    <a:pt x="30837" y="22331"/>
                  </a:moveTo>
                  <a:cubicBezTo>
                    <a:pt x="31256" y="22689"/>
                    <a:pt x="31293" y="22852"/>
                    <a:pt x="31032" y="23314"/>
                  </a:cubicBezTo>
                  <a:cubicBezTo>
                    <a:pt x="30562" y="22863"/>
                    <a:pt x="30555" y="22827"/>
                    <a:pt x="30837" y="22331"/>
                  </a:cubicBezTo>
                  <a:close/>
                  <a:moveTo>
                    <a:pt x="26408" y="22241"/>
                  </a:moveTo>
                  <a:lnTo>
                    <a:pt x="26408" y="22241"/>
                  </a:lnTo>
                  <a:cubicBezTo>
                    <a:pt x="26573" y="22631"/>
                    <a:pt x="26997" y="22924"/>
                    <a:pt x="26675" y="23419"/>
                  </a:cubicBezTo>
                  <a:cubicBezTo>
                    <a:pt x="26256" y="23004"/>
                    <a:pt x="26158" y="22613"/>
                    <a:pt x="26408" y="22241"/>
                  </a:cubicBezTo>
                  <a:close/>
                  <a:moveTo>
                    <a:pt x="23818" y="19789"/>
                  </a:moveTo>
                  <a:lnTo>
                    <a:pt x="23818" y="19789"/>
                  </a:lnTo>
                  <a:cubicBezTo>
                    <a:pt x="24183" y="20049"/>
                    <a:pt x="24083" y="20527"/>
                    <a:pt x="24343" y="20914"/>
                  </a:cubicBezTo>
                  <a:cubicBezTo>
                    <a:pt x="24260" y="20602"/>
                    <a:pt x="24195" y="20360"/>
                    <a:pt x="24115" y="20056"/>
                  </a:cubicBezTo>
                  <a:lnTo>
                    <a:pt x="24115" y="20056"/>
                  </a:lnTo>
                  <a:cubicBezTo>
                    <a:pt x="24382" y="20183"/>
                    <a:pt x="24524" y="20325"/>
                    <a:pt x="24617" y="20542"/>
                  </a:cubicBezTo>
                  <a:cubicBezTo>
                    <a:pt x="24820" y="21026"/>
                    <a:pt x="25048" y="21500"/>
                    <a:pt x="25261" y="21977"/>
                  </a:cubicBezTo>
                  <a:cubicBezTo>
                    <a:pt x="25308" y="22085"/>
                    <a:pt x="25333" y="22201"/>
                    <a:pt x="25363" y="22291"/>
                  </a:cubicBezTo>
                  <a:cubicBezTo>
                    <a:pt x="25474" y="22050"/>
                    <a:pt x="25593" y="21797"/>
                    <a:pt x="25713" y="21545"/>
                  </a:cubicBezTo>
                  <a:lnTo>
                    <a:pt x="25713" y="21545"/>
                  </a:lnTo>
                  <a:cubicBezTo>
                    <a:pt x="25713" y="21545"/>
                    <a:pt x="25713" y="21546"/>
                    <a:pt x="25713" y="21547"/>
                  </a:cubicBezTo>
                  <a:cubicBezTo>
                    <a:pt x="25739" y="21648"/>
                    <a:pt x="25764" y="21745"/>
                    <a:pt x="25789" y="21847"/>
                  </a:cubicBezTo>
                  <a:cubicBezTo>
                    <a:pt x="25797" y="21767"/>
                    <a:pt x="25807" y="21684"/>
                    <a:pt x="25822" y="21543"/>
                  </a:cubicBezTo>
                  <a:cubicBezTo>
                    <a:pt x="26002" y="21745"/>
                    <a:pt x="26144" y="21908"/>
                    <a:pt x="26291" y="22078"/>
                  </a:cubicBezTo>
                  <a:cubicBezTo>
                    <a:pt x="26256" y="22190"/>
                    <a:pt x="26219" y="22295"/>
                    <a:pt x="26172" y="22436"/>
                  </a:cubicBezTo>
                  <a:cubicBezTo>
                    <a:pt x="26089" y="22338"/>
                    <a:pt x="26031" y="22269"/>
                    <a:pt x="25970" y="22201"/>
                  </a:cubicBezTo>
                  <a:lnTo>
                    <a:pt x="25970" y="22201"/>
                  </a:lnTo>
                  <a:cubicBezTo>
                    <a:pt x="25995" y="22295"/>
                    <a:pt x="26024" y="22389"/>
                    <a:pt x="26039" y="22483"/>
                  </a:cubicBezTo>
                  <a:cubicBezTo>
                    <a:pt x="26057" y="22610"/>
                    <a:pt x="26061" y="22740"/>
                    <a:pt x="26074" y="22888"/>
                  </a:cubicBezTo>
                  <a:cubicBezTo>
                    <a:pt x="26002" y="22868"/>
                    <a:pt x="25937" y="22859"/>
                    <a:pt x="25878" y="22859"/>
                  </a:cubicBezTo>
                  <a:cubicBezTo>
                    <a:pt x="25492" y="22859"/>
                    <a:pt x="25350" y="23242"/>
                    <a:pt x="25055" y="23423"/>
                  </a:cubicBezTo>
                  <a:cubicBezTo>
                    <a:pt x="24437" y="22281"/>
                    <a:pt x="23963" y="21094"/>
                    <a:pt x="23818" y="19789"/>
                  </a:cubicBezTo>
                  <a:close/>
                  <a:moveTo>
                    <a:pt x="12478" y="376"/>
                  </a:moveTo>
                  <a:cubicBezTo>
                    <a:pt x="12613" y="376"/>
                    <a:pt x="12750" y="389"/>
                    <a:pt x="12895" y="403"/>
                  </a:cubicBezTo>
                  <a:cubicBezTo>
                    <a:pt x="11759" y="946"/>
                    <a:pt x="10805" y="1698"/>
                    <a:pt x="10059" y="2758"/>
                  </a:cubicBezTo>
                  <a:cubicBezTo>
                    <a:pt x="9872" y="2497"/>
                    <a:pt x="9698" y="2287"/>
                    <a:pt x="9749" y="1900"/>
                  </a:cubicBezTo>
                  <a:lnTo>
                    <a:pt x="9749" y="1900"/>
                  </a:lnTo>
                  <a:cubicBezTo>
                    <a:pt x="9604" y="2045"/>
                    <a:pt x="9470" y="2129"/>
                    <a:pt x="9408" y="2248"/>
                  </a:cubicBezTo>
                  <a:cubicBezTo>
                    <a:pt x="9271" y="2512"/>
                    <a:pt x="9119" y="2786"/>
                    <a:pt x="9065" y="3072"/>
                  </a:cubicBezTo>
                  <a:cubicBezTo>
                    <a:pt x="8899" y="4016"/>
                    <a:pt x="8436" y="4812"/>
                    <a:pt x="7858" y="5542"/>
                  </a:cubicBezTo>
                  <a:cubicBezTo>
                    <a:pt x="7296" y="6254"/>
                    <a:pt x="6699" y="6942"/>
                    <a:pt x="6116" y="7639"/>
                  </a:cubicBezTo>
                  <a:lnTo>
                    <a:pt x="6116" y="7639"/>
                  </a:lnTo>
                  <a:cubicBezTo>
                    <a:pt x="6115" y="7639"/>
                    <a:pt x="6115" y="7639"/>
                    <a:pt x="6114" y="7639"/>
                  </a:cubicBezTo>
                  <a:cubicBezTo>
                    <a:pt x="6082" y="7672"/>
                    <a:pt x="6049" y="7704"/>
                    <a:pt x="5999" y="7758"/>
                  </a:cubicBezTo>
                  <a:cubicBezTo>
                    <a:pt x="6116" y="7818"/>
                    <a:pt x="6223" y="7845"/>
                    <a:pt x="6328" y="7845"/>
                  </a:cubicBezTo>
                  <a:cubicBezTo>
                    <a:pt x="6396" y="7845"/>
                    <a:pt x="6463" y="7834"/>
                    <a:pt x="6531" y="7813"/>
                  </a:cubicBezTo>
                  <a:cubicBezTo>
                    <a:pt x="6678" y="7770"/>
                    <a:pt x="6827" y="7715"/>
                    <a:pt x="7030" y="7646"/>
                  </a:cubicBezTo>
                  <a:lnTo>
                    <a:pt x="7030" y="7646"/>
                  </a:lnTo>
                  <a:cubicBezTo>
                    <a:pt x="6903" y="7968"/>
                    <a:pt x="6805" y="8222"/>
                    <a:pt x="6704" y="8471"/>
                  </a:cubicBezTo>
                  <a:cubicBezTo>
                    <a:pt x="6664" y="8569"/>
                    <a:pt x="6618" y="8677"/>
                    <a:pt x="6729" y="8735"/>
                  </a:cubicBezTo>
                  <a:cubicBezTo>
                    <a:pt x="6765" y="8752"/>
                    <a:pt x="6811" y="8760"/>
                    <a:pt x="6858" y="8760"/>
                  </a:cubicBezTo>
                  <a:cubicBezTo>
                    <a:pt x="6912" y="8760"/>
                    <a:pt x="6967" y="8749"/>
                    <a:pt x="7008" y="8728"/>
                  </a:cubicBezTo>
                  <a:cubicBezTo>
                    <a:pt x="7134" y="8659"/>
                    <a:pt x="7239" y="8539"/>
                    <a:pt x="7359" y="8449"/>
                  </a:cubicBezTo>
                  <a:cubicBezTo>
                    <a:pt x="7893" y="8040"/>
                    <a:pt x="8443" y="7646"/>
                    <a:pt x="8971" y="7227"/>
                  </a:cubicBezTo>
                  <a:cubicBezTo>
                    <a:pt x="9246" y="7010"/>
                    <a:pt x="9492" y="6760"/>
                    <a:pt x="9774" y="6500"/>
                  </a:cubicBezTo>
                  <a:cubicBezTo>
                    <a:pt x="9868" y="6573"/>
                    <a:pt x="9980" y="6645"/>
                    <a:pt x="10081" y="6732"/>
                  </a:cubicBezTo>
                  <a:cubicBezTo>
                    <a:pt x="10432" y="7025"/>
                    <a:pt x="10840" y="7162"/>
                    <a:pt x="11289" y="7194"/>
                  </a:cubicBezTo>
                  <a:cubicBezTo>
                    <a:pt x="11651" y="7224"/>
                    <a:pt x="12012" y="7249"/>
                    <a:pt x="12374" y="7256"/>
                  </a:cubicBezTo>
                  <a:cubicBezTo>
                    <a:pt x="12591" y="7259"/>
                    <a:pt x="12764" y="7332"/>
                    <a:pt x="12916" y="7476"/>
                  </a:cubicBezTo>
                  <a:cubicBezTo>
                    <a:pt x="13007" y="7560"/>
                    <a:pt x="13097" y="7646"/>
                    <a:pt x="13209" y="7748"/>
                  </a:cubicBezTo>
                  <a:cubicBezTo>
                    <a:pt x="12985" y="8536"/>
                    <a:pt x="12619" y="9267"/>
                    <a:pt x="12160" y="9957"/>
                  </a:cubicBezTo>
                  <a:cubicBezTo>
                    <a:pt x="11633" y="10749"/>
                    <a:pt x="11000" y="11440"/>
                    <a:pt x="10280" y="12040"/>
                  </a:cubicBezTo>
                  <a:cubicBezTo>
                    <a:pt x="9763" y="12471"/>
                    <a:pt x="9181" y="12825"/>
                    <a:pt x="8620" y="13197"/>
                  </a:cubicBezTo>
                  <a:cubicBezTo>
                    <a:pt x="8382" y="13352"/>
                    <a:pt x="8110" y="13457"/>
                    <a:pt x="7876" y="13616"/>
                  </a:cubicBezTo>
                  <a:cubicBezTo>
                    <a:pt x="7789" y="13674"/>
                    <a:pt x="7709" y="13819"/>
                    <a:pt x="7706" y="13924"/>
                  </a:cubicBezTo>
                  <a:cubicBezTo>
                    <a:pt x="7698" y="14662"/>
                    <a:pt x="7818" y="15370"/>
                    <a:pt x="8273" y="15981"/>
                  </a:cubicBezTo>
                  <a:cubicBezTo>
                    <a:pt x="8310" y="16032"/>
                    <a:pt x="8360" y="16104"/>
                    <a:pt x="8407" y="16104"/>
                  </a:cubicBezTo>
                  <a:cubicBezTo>
                    <a:pt x="8682" y="16116"/>
                    <a:pt x="8826" y="16321"/>
                    <a:pt x="9018" y="16466"/>
                  </a:cubicBezTo>
                  <a:cubicBezTo>
                    <a:pt x="9133" y="16555"/>
                    <a:pt x="9266" y="16602"/>
                    <a:pt x="9403" y="16602"/>
                  </a:cubicBezTo>
                  <a:cubicBezTo>
                    <a:pt x="9477" y="16602"/>
                    <a:pt x="9552" y="16588"/>
                    <a:pt x="9625" y="16560"/>
                  </a:cubicBezTo>
                  <a:cubicBezTo>
                    <a:pt x="9940" y="16441"/>
                    <a:pt x="10269" y="16336"/>
                    <a:pt x="10548" y="16151"/>
                  </a:cubicBezTo>
                  <a:cubicBezTo>
                    <a:pt x="11090" y="15797"/>
                    <a:pt x="11680" y="15547"/>
                    <a:pt x="12302" y="15403"/>
                  </a:cubicBezTo>
                  <a:cubicBezTo>
                    <a:pt x="12479" y="15363"/>
                    <a:pt x="12666" y="15346"/>
                    <a:pt x="12854" y="15346"/>
                  </a:cubicBezTo>
                  <a:cubicBezTo>
                    <a:pt x="13043" y="15346"/>
                    <a:pt x="13233" y="15363"/>
                    <a:pt x="13415" y="15392"/>
                  </a:cubicBezTo>
                  <a:cubicBezTo>
                    <a:pt x="13936" y="15468"/>
                    <a:pt x="14420" y="15667"/>
                    <a:pt x="14894" y="15916"/>
                  </a:cubicBezTo>
                  <a:cubicBezTo>
                    <a:pt x="15643" y="16318"/>
                    <a:pt x="16388" y="16733"/>
                    <a:pt x="17205" y="16997"/>
                  </a:cubicBezTo>
                  <a:cubicBezTo>
                    <a:pt x="17309" y="17030"/>
                    <a:pt x="17404" y="17109"/>
                    <a:pt x="17512" y="17131"/>
                  </a:cubicBezTo>
                  <a:cubicBezTo>
                    <a:pt x="17913" y="17214"/>
                    <a:pt x="18011" y="17486"/>
                    <a:pt x="17993" y="17847"/>
                  </a:cubicBezTo>
                  <a:cubicBezTo>
                    <a:pt x="17986" y="18010"/>
                    <a:pt x="17997" y="18177"/>
                    <a:pt x="18025" y="18336"/>
                  </a:cubicBezTo>
                  <a:cubicBezTo>
                    <a:pt x="18073" y="18606"/>
                    <a:pt x="18037" y="18835"/>
                    <a:pt x="17761" y="19001"/>
                  </a:cubicBezTo>
                  <a:cubicBezTo>
                    <a:pt x="17798" y="18997"/>
                    <a:pt x="17834" y="18997"/>
                    <a:pt x="17866" y="18990"/>
                  </a:cubicBezTo>
                  <a:cubicBezTo>
                    <a:pt x="17917" y="18979"/>
                    <a:pt x="17960" y="18961"/>
                    <a:pt x="18055" y="18928"/>
                  </a:cubicBezTo>
                  <a:cubicBezTo>
                    <a:pt x="18090" y="19240"/>
                    <a:pt x="18123" y="19529"/>
                    <a:pt x="18163" y="19865"/>
                  </a:cubicBezTo>
                  <a:cubicBezTo>
                    <a:pt x="17921" y="19977"/>
                    <a:pt x="17678" y="20093"/>
                    <a:pt x="17389" y="20230"/>
                  </a:cubicBezTo>
                  <a:cubicBezTo>
                    <a:pt x="17266" y="19492"/>
                    <a:pt x="17157" y="18806"/>
                    <a:pt x="17045" y="18119"/>
                  </a:cubicBezTo>
                  <a:cubicBezTo>
                    <a:pt x="17020" y="18119"/>
                    <a:pt x="16995" y="18122"/>
                    <a:pt x="16970" y="18126"/>
                  </a:cubicBezTo>
                  <a:cubicBezTo>
                    <a:pt x="16995" y="18845"/>
                    <a:pt x="17092" y="19561"/>
                    <a:pt x="17219" y="20292"/>
                  </a:cubicBezTo>
                  <a:cubicBezTo>
                    <a:pt x="17006" y="20378"/>
                    <a:pt x="16810" y="20455"/>
                    <a:pt x="16583" y="20545"/>
                  </a:cubicBezTo>
                  <a:cubicBezTo>
                    <a:pt x="16406" y="19532"/>
                    <a:pt x="16236" y="18552"/>
                    <a:pt x="16066" y="17576"/>
                  </a:cubicBezTo>
                  <a:cubicBezTo>
                    <a:pt x="16040" y="17580"/>
                    <a:pt x="16012" y="17583"/>
                    <a:pt x="15982" y="17587"/>
                  </a:cubicBezTo>
                  <a:cubicBezTo>
                    <a:pt x="16062" y="18274"/>
                    <a:pt x="16138" y="18961"/>
                    <a:pt x="16221" y="19677"/>
                  </a:cubicBezTo>
                  <a:cubicBezTo>
                    <a:pt x="16026" y="19756"/>
                    <a:pt x="15834" y="19836"/>
                    <a:pt x="15595" y="19934"/>
                  </a:cubicBezTo>
                  <a:cubicBezTo>
                    <a:pt x="15455" y="19088"/>
                    <a:pt x="15321" y="18285"/>
                    <a:pt x="15187" y="17482"/>
                  </a:cubicBezTo>
                  <a:cubicBezTo>
                    <a:pt x="15158" y="17486"/>
                    <a:pt x="15133" y="17489"/>
                    <a:pt x="15104" y="17496"/>
                  </a:cubicBezTo>
                  <a:cubicBezTo>
                    <a:pt x="15201" y="18321"/>
                    <a:pt x="15296" y="19149"/>
                    <a:pt x="15397" y="20013"/>
                  </a:cubicBezTo>
                  <a:cubicBezTo>
                    <a:pt x="15180" y="20086"/>
                    <a:pt x="14959" y="20161"/>
                    <a:pt x="14684" y="20255"/>
                  </a:cubicBezTo>
                  <a:cubicBezTo>
                    <a:pt x="14485" y="19279"/>
                    <a:pt x="14352" y="18321"/>
                    <a:pt x="14156" y="17374"/>
                  </a:cubicBezTo>
                  <a:lnTo>
                    <a:pt x="14156" y="17374"/>
                  </a:lnTo>
                  <a:cubicBezTo>
                    <a:pt x="14106" y="17855"/>
                    <a:pt x="14193" y="18329"/>
                    <a:pt x="14250" y="18806"/>
                  </a:cubicBezTo>
                  <a:cubicBezTo>
                    <a:pt x="14308" y="19275"/>
                    <a:pt x="14377" y="19746"/>
                    <a:pt x="14445" y="20263"/>
                  </a:cubicBezTo>
                  <a:cubicBezTo>
                    <a:pt x="14189" y="20292"/>
                    <a:pt x="13951" y="20317"/>
                    <a:pt x="13661" y="20350"/>
                  </a:cubicBezTo>
                  <a:cubicBezTo>
                    <a:pt x="13509" y="19684"/>
                    <a:pt x="13426" y="19019"/>
                    <a:pt x="13263" y="18368"/>
                  </a:cubicBezTo>
                  <a:lnTo>
                    <a:pt x="13263" y="18368"/>
                  </a:lnTo>
                  <a:cubicBezTo>
                    <a:pt x="13274" y="19023"/>
                    <a:pt x="13430" y="19666"/>
                    <a:pt x="13499" y="20350"/>
                  </a:cubicBezTo>
                  <a:cubicBezTo>
                    <a:pt x="13300" y="20364"/>
                    <a:pt x="13133" y="20375"/>
                    <a:pt x="12931" y="20390"/>
                  </a:cubicBezTo>
                  <a:cubicBezTo>
                    <a:pt x="12790" y="19597"/>
                    <a:pt x="12652" y="18823"/>
                    <a:pt x="12519" y="18053"/>
                  </a:cubicBezTo>
                  <a:cubicBezTo>
                    <a:pt x="12489" y="18053"/>
                    <a:pt x="12464" y="18057"/>
                    <a:pt x="12436" y="18060"/>
                  </a:cubicBezTo>
                  <a:cubicBezTo>
                    <a:pt x="12468" y="18307"/>
                    <a:pt x="12497" y="18552"/>
                    <a:pt x="12529" y="18802"/>
                  </a:cubicBezTo>
                  <a:cubicBezTo>
                    <a:pt x="12566" y="19062"/>
                    <a:pt x="12606" y="19322"/>
                    <a:pt x="12645" y="19579"/>
                  </a:cubicBezTo>
                  <a:cubicBezTo>
                    <a:pt x="12681" y="19839"/>
                    <a:pt x="12724" y="20100"/>
                    <a:pt x="12768" y="20393"/>
                  </a:cubicBezTo>
                  <a:cubicBezTo>
                    <a:pt x="12471" y="20400"/>
                    <a:pt x="12200" y="20407"/>
                    <a:pt x="11907" y="20415"/>
                  </a:cubicBezTo>
                  <a:cubicBezTo>
                    <a:pt x="11838" y="20006"/>
                    <a:pt x="11773" y="19626"/>
                    <a:pt x="11701" y="19247"/>
                  </a:cubicBezTo>
                  <a:cubicBezTo>
                    <a:pt x="11682" y="19139"/>
                    <a:pt x="11642" y="19038"/>
                    <a:pt x="11605" y="18935"/>
                  </a:cubicBezTo>
                  <a:lnTo>
                    <a:pt x="11605" y="18935"/>
                  </a:lnTo>
                  <a:cubicBezTo>
                    <a:pt x="11615" y="19104"/>
                    <a:pt x="11616" y="19277"/>
                    <a:pt x="11636" y="19449"/>
                  </a:cubicBezTo>
                  <a:cubicBezTo>
                    <a:pt x="11673" y="19756"/>
                    <a:pt x="11723" y="20068"/>
                    <a:pt x="11770" y="20371"/>
                  </a:cubicBezTo>
                  <a:cubicBezTo>
                    <a:pt x="11687" y="20415"/>
                    <a:pt x="11621" y="20447"/>
                    <a:pt x="11538" y="20490"/>
                  </a:cubicBezTo>
                  <a:cubicBezTo>
                    <a:pt x="11636" y="20534"/>
                    <a:pt x="11716" y="20567"/>
                    <a:pt x="11803" y="20607"/>
                  </a:cubicBezTo>
                  <a:cubicBezTo>
                    <a:pt x="11853" y="20884"/>
                    <a:pt x="11907" y="21166"/>
                    <a:pt x="11969" y="21500"/>
                  </a:cubicBezTo>
                  <a:cubicBezTo>
                    <a:pt x="11701" y="21485"/>
                    <a:pt x="11463" y="21474"/>
                    <a:pt x="11188" y="21460"/>
                  </a:cubicBezTo>
                  <a:cubicBezTo>
                    <a:pt x="10924" y="20303"/>
                    <a:pt x="10822" y="19131"/>
                    <a:pt x="10551" y="17988"/>
                  </a:cubicBezTo>
                  <a:lnTo>
                    <a:pt x="10551" y="17988"/>
                  </a:lnTo>
                  <a:cubicBezTo>
                    <a:pt x="10617" y="19124"/>
                    <a:pt x="10757" y="20252"/>
                    <a:pt x="10967" y="21423"/>
                  </a:cubicBezTo>
                  <a:cubicBezTo>
                    <a:pt x="10667" y="21383"/>
                    <a:pt x="10403" y="21351"/>
                    <a:pt x="10121" y="21315"/>
                  </a:cubicBezTo>
                  <a:cubicBezTo>
                    <a:pt x="9998" y="20545"/>
                    <a:pt x="9882" y="19807"/>
                    <a:pt x="9759" y="19040"/>
                  </a:cubicBezTo>
                  <a:cubicBezTo>
                    <a:pt x="9894" y="19023"/>
                    <a:pt x="10009" y="19008"/>
                    <a:pt x="10132" y="18990"/>
                  </a:cubicBezTo>
                  <a:cubicBezTo>
                    <a:pt x="10124" y="18975"/>
                    <a:pt x="10121" y="18946"/>
                    <a:pt x="10114" y="18946"/>
                  </a:cubicBezTo>
                  <a:cubicBezTo>
                    <a:pt x="9777" y="18907"/>
                    <a:pt x="9662" y="18704"/>
                    <a:pt x="9651" y="18386"/>
                  </a:cubicBezTo>
                  <a:cubicBezTo>
                    <a:pt x="9647" y="18172"/>
                    <a:pt x="9590" y="17960"/>
                    <a:pt x="9557" y="17746"/>
                  </a:cubicBezTo>
                  <a:cubicBezTo>
                    <a:pt x="9528" y="17750"/>
                    <a:pt x="9495" y="17753"/>
                    <a:pt x="9467" y="17757"/>
                  </a:cubicBezTo>
                  <a:cubicBezTo>
                    <a:pt x="9495" y="18072"/>
                    <a:pt x="9520" y="18389"/>
                    <a:pt x="9553" y="18744"/>
                  </a:cubicBezTo>
                  <a:cubicBezTo>
                    <a:pt x="9228" y="18723"/>
                    <a:pt x="8993" y="18567"/>
                    <a:pt x="8769" y="18397"/>
                  </a:cubicBezTo>
                  <a:cubicBezTo>
                    <a:pt x="8704" y="18350"/>
                    <a:pt x="8704" y="18216"/>
                    <a:pt x="8674" y="18122"/>
                  </a:cubicBezTo>
                  <a:cubicBezTo>
                    <a:pt x="8628" y="17961"/>
                    <a:pt x="8584" y="17798"/>
                    <a:pt x="8541" y="17637"/>
                  </a:cubicBezTo>
                  <a:lnTo>
                    <a:pt x="8541" y="17637"/>
                  </a:lnTo>
                  <a:cubicBezTo>
                    <a:pt x="8541" y="17832"/>
                    <a:pt x="8544" y="18026"/>
                    <a:pt x="8548" y="18249"/>
                  </a:cubicBezTo>
                  <a:cubicBezTo>
                    <a:pt x="8436" y="18212"/>
                    <a:pt x="8338" y="18177"/>
                    <a:pt x="8245" y="18144"/>
                  </a:cubicBezTo>
                  <a:lnTo>
                    <a:pt x="8245" y="18144"/>
                  </a:lnTo>
                  <a:cubicBezTo>
                    <a:pt x="8617" y="18379"/>
                    <a:pt x="8667" y="18744"/>
                    <a:pt x="8689" y="19131"/>
                  </a:cubicBezTo>
                  <a:cubicBezTo>
                    <a:pt x="8704" y="19352"/>
                    <a:pt x="8736" y="19569"/>
                    <a:pt x="8765" y="19869"/>
                  </a:cubicBezTo>
                  <a:cubicBezTo>
                    <a:pt x="8522" y="19731"/>
                    <a:pt x="8324" y="19652"/>
                    <a:pt x="8172" y="19518"/>
                  </a:cubicBezTo>
                  <a:cubicBezTo>
                    <a:pt x="8082" y="19442"/>
                    <a:pt x="8035" y="19290"/>
                    <a:pt x="8016" y="19163"/>
                  </a:cubicBezTo>
                  <a:cubicBezTo>
                    <a:pt x="7915" y="18419"/>
                    <a:pt x="7825" y="17673"/>
                    <a:pt x="7731" y="16929"/>
                  </a:cubicBezTo>
                  <a:cubicBezTo>
                    <a:pt x="7716" y="16792"/>
                    <a:pt x="7691" y="16658"/>
                    <a:pt x="7669" y="16523"/>
                  </a:cubicBezTo>
                  <a:cubicBezTo>
                    <a:pt x="7644" y="16523"/>
                    <a:pt x="7619" y="16528"/>
                    <a:pt x="7594" y="16528"/>
                  </a:cubicBezTo>
                  <a:cubicBezTo>
                    <a:pt x="7637" y="16979"/>
                    <a:pt x="7676" y="17431"/>
                    <a:pt x="7720" y="17880"/>
                  </a:cubicBezTo>
                  <a:cubicBezTo>
                    <a:pt x="7763" y="18329"/>
                    <a:pt x="7811" y="18773"/>
                    <a:pt x="7861" y="19283"/>
                  </a:cubicBezTo>
                  <a:cubicBezTo>
                    <a:pt x="7564" y="19167"/>
                    <a:pt x="7351" y="19005"/>
                    <a:pt x="7138" y="18849"/>
                  </a:cubicBezTo>
                  <a:cubicBezTo>
                    <a:pt x="7087" y="18813"/>
                    <a:pt x="7073" y="18715"/>
                    <a:pt x="7065" y="18646"/>
                  </a:cubicBezTo>
                  <a:cubicBezTo>
                    <a:pt x="7018" y="18147"/>
                    <a:pt x="6921" y="17645"/>
                    <a:pt x="6950" y="17149"/>
                  </a:cubicBezTo>
                  <a:cubicBezTo>
                    <a:pt x="6968" y="16878"/>
                    <a:pt x="6867" y="16654"/>
                    <a:pt x="6856" y="16401"/>
                  </a:cubicBezTo>
                  <a:cubicBezTo>
                    <a:pt x="6848" y="16144"/>
                    <a:pt x="6816" y="15884"/>
                    <a:pt x="6729" y="15627"/>
                  </a:cubicBezTo>
                  <a:lnTo>
                    <a:pt x="6729" y="15627"/>
                  </a:lnTo>
                  <a:cubicBezTo>
                    <a:pt x="6733" y="15894"/>
                    <a:pt x="6736" y="16162"/>
                    <a:pt x="6740" y="16433"/>
                  </a:cubicBezTo>
                  <a:cubicBezTo>
                    <a:pt x="6487" y="16300"/>
                    <a:pt x="6328" y="16046"/>
                    <a:pt x="5974" y="15465"/>
                  </a:cubicBezTo>
                  <a:cubicBezTo>
                    <a:pt x="5738" y="15074"/>
                    <a:pt x="5793" y="14654"/>
                    <a:pt x="5695" y="14242"/>
                  </a:cubicBezTo>
                  <a:cubicBezTo>
                    <a:pt x="5680" y="14358"/>
                    <a:pt x="5666" y="14474"/>
                    <a:pt x="5652" y="14604"/>
                  </a:cubicBezTo>
                  <a:cubicBezTo>
                    <a:pt x="5081" y="13891"/>
                    <a:pt x="4513" y="11386"/>
                    <a:pt x="4654" y="10001"/>
                  </a:cubicBezTo>
                  <a:cubicBezTo>
                    <a:pt x="4820" y="8402"/>
                    <a:pt x="5232" y="6873"/>
                    <a:pt x="6154" y="5520"/>
                  </a:cubicBezTo>
                  <a:cubicBezTo>
                    <a:pt x="6136" y="5506"/>
                    <a:pt x="6114" y="5495"/>
                    <a:pt x="6092" y="5485"/>
                  </a:cubicBezTo>
                  <a:cubicBezTo>
                    <a:pt x="6035" y="5560"/>
                    <a:pt x="5977" y="5632"/>
                    <a:pt x="5919" y="5712"/>
                  </a:cubicBezTo>
                  <a:cubicBezTo>
                    <a:pt x="5854" y="5802"/>
                    <a:pt x="5789" y="5892"/>
                    <a:pt x="5728" y="5987"/>
                  </a:cubicBezTo>
                  <a:cubicBezTo>
                    <a:pt x="5355" y="6558"/>
                    <a:pt x="5094" y="7177"/>
                    <a:pt x="4889" y="7828"/>
                  </a:cubicBezTo>
                  <a:cubicBezTo>
                    <a:pt x="4405" y="9350"/>
                    <a:pt x="4313" y="10890"/>
                    <a:pt x="4632" y="12459"/>
                  </a:cubicBezTo>
                  <a:cubicBezTo>
                    <a:pt x="4700" y="12800"/>
                    <a:pt x="4722" y="13150"/>
                    <a:pt x="4766" y="13494"/>
                  </a:cubicBezTo>
                  <a:cubicBezTo>
                    <a:pt x="4780" y="13450"/>
                    <a:pt x="4799" y="13407"/>
                    <a:pt x="4831" y="13320"/>
                  </a:cubicBezTo>
                  <a:cubicBezTo>
                    <a:pt x="4889" y="13450"/>
                    <a:pt x="4929" y="13537"/>
                    <a:pt x="4964" y="13624"/>
                  </a:cubicBezTo>
                  <a:cubicBezTo>
                    <a:pt x="5094" y="13949"/>
                    <a:pt x="5193" y="14293"/>
                    <a:pt x="5359" y="14597"/>
                  </a:cubicBezTo>
                  <a:cubicBezTo>
                    <a:pt x="5620" y="15070"/>
                    <a:pt x="5702" y="15569"/>
                    <a:pt x="5710" y="16101"/>
                  </a:cubicBezTo>
                  <a:cubicBezTo>
                    <a:pt x="5717" y="16636"/>
                    <a:pt x="5767" y="17171"/>
                    <a:pt x="5803" y="17775"/>
                  </a:cubicBezTo>
                  <a:cubicBezTo>
                    <a:pt x="5482" y="17569"/>
                    <a:pt x="5316" y="17298"/>
                    <a:pt x="5102" y="17077"/>
                  </a:cubicBezTo>
                  <a:cubicBezTo>
                    <a:pt x="4860" y="16832"/>
                    <a:pt x="4787" y="16523"/>
                    <a:pt x="4733" y="16206"/>
                  </a:cubicBezTo>
                  <a:cubicBezTo>
                    <a:pt x="4712" y="16260"/>
                    <a:pt x="4690" y="16314"/>
                    <a:pt x="4654" y="16401"/>
                  </a:cubicBezTo>
                  <a:cubicBezTo>
                    <a:pt x="4556" y="16256"/>
                    <a:pt x="4477" y="16141"/>
                    <a:pt x="4397" y="16021"/>
                  </a:cubicBezTo>
                  <a:cubicBezTo>
                    <a:pt x="4379" y="16029"/>
                    <a:pt x="4365" y="16036"/>
                    <a:pt x="4346" y="16039"/>
                  </a:cubicBezTo>
                  <a:cubicBezTo>
                    <a:pt x="4372" y="16119"/>
                    <a:pt x="4393" y="16198"/>
                    <a:pt x="4426" y="16278"/>
                  </a:cubicBezTo>
                  <a:cubicBezTo>
                    <a:pt x="4465" y="16368"/>
                    <a:pt x="4516" y="16451"/>
                    <a:pt x="4552" y="16545"/>
                  </a:cubicBezTo>
                  <a:cubicBezTo>
                    <a:pt x="4625" y="16737"/>
                    <a:pt x="4690" y="16932"/>
                    <a:pt x="4759" y="17127"/>
                  </a:cubicBezTo>
                  <a:cubicBezTo>
                    <a:pt x="4812" y="17153"/>
                    <a:pt x="4882" y="17167"/>
                    <a:pt x="4917" y="17207"/>
                  </a:cubicBezTo>
                  <a:cubicBezTo>
                    <a:pt x="5218" y="17540"/>
                    <a:pt x="5511" y="17880"/>
                    <a:pt x="5803" y="18216"/>
                  </a:cubicBezTo>
                  <a:cubicBezTo>
                    <a:pt x="5829" y="18245"/>
                    <a:pt x="5847" y="18281"/>
                    <a:pt x="5850" y="18317"/>
                  </a:cubicBezTo>
                  <a:cubicBezTo>
                    <a:pt x="5897" y="18723"/>
                    <a:pt x="5941" y="19124"/>
                    <a:pt x="5988" y="19529"/>
                  </a:cubicBezTo>
                  <a:cubicBezTo>
                    <a:pt x="5962" y="19539"/>
                    <a:pt x="5941" y="19550"/>
                    <a:pt x="5915" y="19565"/>
                  </a:cubicBezTo>
                  <a:cubicBezTo>
                    <a:pt x="5698" y="19362"/>
                    <a:pt x="5485" y="19160"/>
                    <a:pt x="5268" y="18961"/>
                  </a:cubicBezTo>
                  <a:cubicBezTo>
                    <a:pt x="5181" y="18881"/>
                    <a:pt x="5048" y="18828"/>
                    <a:pt x="5015" y="18733"/>
                  </a:cubicBezTo>
                  <a:cubicBezTo>
                    <a:pt x="4954" y="18574"/>
                    <a:pt x="4954" y="18389"/>
                    <a:pt x="4932" y="18220"/>
                  </a:cubicBezTo>
                  <a:cubicBezTo>
                    <a:pt x="4904" y="17945"/>
                    <a:pt x="4882" y="17670"/>
                    <a:pt x="4845" y="17399"/>
                  </a:cubicBezTo>
                  <a:cubicBezTo>
                    <a:pt x="4834" y="17309"/>
                    <a:pt x="4787" y="17218"/>
                    <a:pt x="4755" y="17127"/>
                  </a:cubicBezTo>
                  <a:lnTo>
                    <a:pt x="4755" y="17127"/>
                  </a:lnTo>
                  <a:cubicBezTo>
                    <a:pt x="4784" y="18292"/>
                    <a:pt x="4943" y="19439"/>
                    <a:pt x="5153" y="20588"/>
                  </a:cubicBezTo>
                  <a:cubicBezTo>
                    <a:pt x="3652" y="19160"/>
                    <a:pt x="2614" y="17461"/>
                    <a:pt x="2028" y="15475"/>
                  </a:cubicBezTo>
                  <a:cubicBezTo>
                    <a:pt x="2003" y="15486"/>
                    <a:pt x="1975" y="15493"/>
                    <a:pt x="1945" y="15504"/>
                  </a:cubicBezTo>
                  <a:cubicBezTo>
                    <a:pt x="1975" y="15642"/>
                    <a:pt x="1996" y="15782"/>
                    <a:pt x="2025" y="15924"/>
                  </a:cubicBezTo>
                  <a:cubicBezTo>
                    <a:pt x="2282" y="17066"/>
                    <a:pt x="2831" y="18075"/>
                    <a:pt x="3472" y="19040"/>
                  </a:cubicBezTo>
                  <a:cubicBezTo>
                    <a:pt x="3963" y="19782"/>
                    <a:pt x="4509" y="20483"/>
                    <a:pt x="5218" y="21036"/>
                  </a:cubicBezTo>
                  <a:cubicBezTo>
                    <a:pt x="5398" y="21178"/>
                    <a:pt x="5525" y="21369"/>
                    <a:pt x="5775" y="21442"/>
                  </a:cubicBezTo>
                  <a:cubicBezTo>
                    <a:pt x="5995" y="21507"/>
                    <a:pt x="6184" y="21680"/>
                    <a:pt x="6389" y="21796"/>
                  </a:cubicBezTo>
                  <a:cubicBezTo>
                    <a:pt x="6606" y="21919"/>
                    <a:pt x="6823" y="22052"/>
                    <a:pt x="7051" y="22147"/>
                  </a:cubicBezTo>
                  <a:cubicBezTo>
                    <a:pt x="7478" y="22324"/>
                    <a:pt x="7908" y="22494"/>
                    <a:pt x="8349" y="22638"/>
                  </a:cubicBezTo>
                  <a:cubicBezTo>
                    <a:pt x="8577" y="22711"/>
                    <a:pt x="8831" y="22722"/>
                    <a:pt x="9073" y="22761"/>
                  </a:cubicBezTo>
                  <a:cubicBezTo>
                    <a:pt x="9076" y="22740"/>
                    <a:pt x="9083" y="22715"/>
                    <a:pt x="9091" y="22689"/>
                  </a:cubicBezTo>
                  <a:cubicBezTo>
                    <a:pt x="8939" y="22642"/>
                    <a:pt x="8787" y="22598"/>
                    <a:pt x="8639" y="22551"/>
                  </a:cubicBezTo>
                  <a:cubicBezTo>
                    <a:pt x="8382" y="21912"/>
                    <a:pt x="8089" y="20292"/>
                    <a:pt x="8143" y="19721"/>
                  </a:cubicBezTo>
                  <a:lnTo>
                    <a:pt x="8143" y="19721"/>
                  </a:lnTo>
                  <a:cubicBezTo>
                    <a:pt x="8327" y="19818"/>
                    <a:pt x="8509" y="19898"/>
                    <a:pt x="8667" y="20006"/>
                  </a:cubicBezTo>
                  <a:cubicBezTo>
                    <a:pt x="8739" y="20056"/>
                    <a:pt x="8798" y="20158"/>
                    <a:pt x="8812" y="20245"/>
                  </a:cubicBezTo>
                  <a:cubicBezTo>
                    <a:pt x="8863" y="20512"/>
                    <a:pt x="8891" y="20787"/>
                    <a:pt x="8931" y="21073"/>
                  </a:cubicBezTo>
                  <a:cubicBezTo>
                    <a:pt x="8848" y="21098"/>
                    <a:pt x="8783" y="21120"/>
                    <a:pt x="8714" y="21138"/>
                  </a:cubicBezTo>
                  <a:cubicBezTo>
                    <a:pt x="8722" y="21159"/>
                    <a:pt x="8725" y="21192"/>
                    <a:pt x="8736" y="21192"/>
                  </a:cubicBezTo>
                  <a:cubicBezTo>
                    <a:pt x="8906" y="21225"/>
                    <a:pt x="8982" y="21315"/>
                    <a:pt x="9014" y="21492"/>
                  </a:cubicBezTo>
                  <a:cubicBezTo>
                    <a:pt x="9069" y="21800"/>
                    <a:pt x="9156" y="22099"/>
                    <a:pt x="9235" y="22403"/>
                  </a:cubicBezTo>
                  <a:cubicBezTo>
                    <a:pt x="9253" y="22479"/>
                    <a:pt x="9300" y="22548"/>
                    <a:pt x="9387" y="22603"/>
                  </a:cubicBezTo>
                  <a:cubicBezTo>
                    <a:pt x="9369" y="22461"/>
                    <a:pt x="9355" y="22321"/>
                    <a:pt x="9333" y="22136"/>
                  </a:cubicBezTo>
                  <a:lnTo>
                    <a:pt x="9333" y="22136"/>
                  </a:lnTo>
                  <a:cubicBezTo>
                    <a:pt x="9593" y="22212"/>
                    <a:pt x="9832" y="22266"/>
                    <a:pt x="10059" y="22353"/>
                  </a:cubicBezTo>
                  <a:cubicBezTo>
                    <a:pt x="10139" y="22381"/>
                    <a:pt x="10204" y="22479"/>
                    <a:pt x="10251" y="22559"/>
                  </a:cubicBezTo>
                  <a:cubicBezTo>
                    <a:pt x="10320" y="22689"/>
                    <a:pt x="10363" y="22827"/>
                    <a:pt x="10483" y="22950"/>
                  </a:cubicBezTo>
                  <a:cubicBezTo>
                    <a:pt x="10461" y="22801"/>
                    <a:pt x="10436" y="22650"/>
                    <a:pt x="10406" y="22483"/>
                  </a:cubicBezTo>
                  <a:cubicBezTo>
                    <a:pt x="10430" y="22482"/>
                    <a:pt x="10454" y="22481"/>
                    <a:pt x="10478" y="22481"/>
                  </a:cubicBezTo>
                  <a:cubicBezTo>
                    <a:pt x="10865" y="22481"/>
                    <a:pt x="11216" y="22658"/>
                    <a:pt x="11593" y="22658"/>
                  </a:cubicBezTo>
                  <a:cubicBezTo>
                    <a:pt x="11609" y="22658"/>
                    <a:pt x="11626" y="22657"/>
                    <a:pt x="11643" y="22656"/>
                  </a:cubicBezTo>
                  <a:cubicBezTo>
                    <a:pt x="11723" y="22652"/>
                    <a:pt x="11803" y="22651"/>
                    <a:pt x="11884" y="22651"/>
                  </a:cubicBezTo>
                  <a:cubicBezTo>
                    <a:pt x="12120" y="22651"/>
                    <a:pt x="12357" y="22664"/>
                    <a:pt x="12592" y="22664"/>
                  </a:cubicBezTo>
                  <a:cubicBezTo>
                    <a:pt x="12701" y="22664"/>
                    <a:pt x="12809" y="22661"/>
                    <a:pt x="12916" y="22653"/>
                  </a:cubicBezTo>
                  <a:cubicBezTo>
                    <a:pt x="13350" y="22617"/>
                    <a:pt x="13784" y="22533"/>
                    <a:pt x="14211" y="22436"/>
                  </a:cubicBezTo>
                  <a:cubicBezTo>
                    <a:pt x="14623" y="22342"/>
                    <a:pt x="15021" y="22201"/>
                    <a:pt x="15430" y="22092"/>
                  </a:cubicBezTo>
                  <a:cubicBezTo>
                    <a:pt x="15834" y="21984"/>
                    <a:pt x="16203" y="21782"/>
                    <a:pt x="16583" y="21655"/>
                  </a:cubicBezTo>
                  <a:cubicBezTo>
                    <a:pt x="16673" y="21724"/>
                    <a:pt x="16742" y="21778"/>
                    <a:pt x="16872" y="21882"/>
                  </a:cubicBezTo>
                  <a:cubicBezTo>
                    <a:pt x="16778" y="21474"/>
                    <a:pt x="16698" y="21138"/>
                    <a:pt x="16615" y="20784"/>
                  </a:cubicBezTo>
                  <a:cubicBezTo>
                    <a:pt x="16840" y="20697"/>
                    <a:pt x="17035" y="20617"/>
                    <a:pt x="17244" y="20534"/>
                  </a:cubicBezTo>
                  <a:cubicBezTo>
                    <a:pt x="17339" y="20762"/>
                    <a:pt x="17426" y="20968"/>
                    <a:pt x="17512" y="21178"/>
                  </a:cubicBezTo>
                  <a:cubicBezTo>
                    <a:pt x="17541" y="21166"/>
                    <a:pt x="17574" y="21159"/>
                    <a:pt x="17603" y="21149"/>
                  </a:cubicBezTo>
                  <a:cubicBezTo>
                    <a:pt x="17552" y="20917"/>
                    <a:pt x="17501" y="20689"/>
                    <a:pt x="17447" y="20447"/>
                  </a:cubicBezTo>
                  <a:cubicBezTo>
                    <a:pt x="17689" y="20328"/>
                    <a:pt x="17913" y="20220"/>
                    <a:pt x="18160" y="20096"/>
                  </a:cubicBezTo>
                  <a:cubicBezTo>
                    <a:pt x="18188" y="20270"/>
                    <a:pt x="18214" y="20411"/>
                    <a:pt x="18247" y="20602"/>
                  </a:cubicBezTo>
                  <a:cubicBezTo>
                    <a:pt x="18199" y="20657"/>
                    <a:pt x="18116" y="20759"/>
                    <a:pt x="18030" y="20856"/>
                  </a:cubicBezTo>
                  <a:cubicBezTo>
                    <a:pt x="18821" y="20534"/>
                    <a:pt x="19429" y="19973"/>
                    <a:pt x="20029" y="19402"/>
                  </a:cubicBezTo>
                  <a:lnTo>
                    <a:pt x="20029" y="19402"/>
                  </a:lnTo>
                  <a:cubicBezTo>
                    <a:pt x="19487" y="19655"/>
                    <a:pt x="19035" y="20046"/>
                    <a:pt x="18496" y="20425"/>
                  </a:cubicBezTo>
                  <a:cubicBezTo>
                    <a:pt x="18467" y="20238"/>
                    <a:pt x="18445" y="20100"/>
                    <a:pt x="18420" y="19948"/>
                  </a:cubicBezTo>
                  <a:cubicBezTo>
                    <a:pt x="18660" y="19879"/>
                    <a:pt x="18807" y="19648"/>
                    <a:pt x="19058" y="19648"/>
                  </a:cubicBezTo>
                  <a:cubicBezTo>
                    <a:pt x="19083" y="19648"/>
                    <a:pt x="19109" y="19651"/>
                    <a:pt x="19136" y="19655"/>
                  </a:cubicBezTo>
                  <a:cubicBezTo>
                    <a:pt x="19137" y="19656"/>
                    <a:pt x="19138" y="19656"/>
                    <a:pt x="19140" y="19656"/>
                  </a:cubicBezTo>
                  <a:cubicBezTo>
                    <a:pt x="19154" y="19656"/>
                    <a:pt x="19173" y="19640"/>
                    <a:pt x="19186" y="19626"/>
                  </a:cubicBezTo>
                  <a:cubicBezTo>
                    <a:pt x="19317" y="19471"/>
                    <a:pt x="19450" y="19315"/>
                    <a:pt x="19631" y="19098"/>
                  </a:cubicBezTo>
                  <a:lnTo>
                    <a:pt x="19631" y="19098"/>
                  </a:lnTo>
                  <a:cubicBezTo>
                    <a:pt x="19472" y="19160"/>
                    <a:pt x="19370" y="19196"/>
                    <a:pt x="19248" y="19240"/>
                  </a:cubicBezTo>
                  <a:cubicBezTo>
                    <a:pt x="19226" y="19084"/>
                    <a:pt x="19201" y="18932"/>
                    <a:pt x="19179" y="18784"/>
                  </a:cubicBezTo>
                  <a:cubicBezTo>
                    <a:pt x="19153" y="18965"/>
                    <a:pt x="19132" y="19149"/>
                    <a:pt x="19103" y="19362"/>
                  </a:cubicBezTo>
                  <a:cubicBezTo>
                    <a:pt x="18893" y="19474"/>
                    <a:pt x="18669" y="19594"/>
                    <a:pt x="18398" y="19742"/>
                  </a:cubicBezTo>
                  <a:cubicBezTo>
                    <a:pt x="18355" y="19424"/>
                    <a:pt x="18315" y="19160"/>
                    <a:pt x="18293" y="18893"/>
                  </a:cubicBezTo>
                  <a:cubicBezTo>
                    <a:pt x="18290" y="18835"/>
                    <a:pt x="18344" y="18751"/>
                    <a:pt x="18394" y="18711"/>
                  </a:cubicBezTo>
                  <a:cubicBezTo>
                    <a:pt x="18615" y="18552"/>
                    <a:pt x="18843" y="18404"/>
                    <a:pt x="19067" y="18249"/>
                  </a:cubicBezTo>
                  <a:cubicBezTo>
                    <a:pt x="19107" y="18292"/>
                    <a:pt x="19140" y="18324"/>
                    <a:pt x="19175" y="18357"/>
                  </a:cubicBezTo>
                  <a:cubicBezTo>
                    <a:pt x="19197" y="18242"/>
                    <a:pt x="19223" y="18122"/>
                    <a:pt x="19255" y="17960"/>
                  </a:cubicBezTo>
                  <a:cubicBezTo>
                    <a:pt x="19978" y="18140"/>
                    <a:pt x="20387" y="18650"/>
                    <a:pt x="20839" y="19163"/>
                  </a:cubicBezTo>
                  <a:cubicBezTo>
                    <a:pt x="20665" y="19362"/>
                    <a:pt x="20532" y="19561"/>
                    <a:pt x="20355" y="19713"/>
                  </a:cubicBezTo>
                  <a:cubicBezTo>
                    <a:pt x="19063" y="20819"/>
                    <a:pt x="17693" y="21803"/>
                    <a:pt x="16109" y="22446"/>
                  </a:cubicBezTo>
                  <a:cubicBezTo>
                    <a:pt x="15935" y="22516"/>
                    <a:pt x="15752" y="22566"/>
                    <a:pt x="15570" y="22598"/>
                  </a:cubicBezTo>
                  <a:cubicBezTo>
                    <a:pt x="14789" y="22733"/>
                    <a:pt x="14026" y="22928"/>
                    <a:pt x="13285" y="23210"/>
                  </a:cubicBezTo>
                  <a:cubicBezTo>
                    <a:pt x="13112" y="23275"/>
                    <a:pt x="12923" y="23326"/>
                    <a:pt x="12739" y="23336"/>
                  </a:cubicBezTo>
                  <a:cubicBezTo>
                    <a:pt x="11828" y="23379"/>
                    <a:pt x="10913" y="23427"/>
                    <a:pt x="10002" y="23438"/>
                  </a:cubicBezTo>
                  <a:cubicBezTo>
                    <a:pt x="9970" y="23438"/>
                    <a:pt x="9938" y="23438"/>
                    <a:pt x="9906" y="23438"/>
                  </a:cubicBezTo>
                  <a:cubicBezTo>
                    <a:pt x="8370" y="23438"/>
                    <a:pt x="6946" y="23007"/>
                    <a:pt x="5695" y="22104"/>
                  </a:cubicBezTo>
                  <a:cubicBezTo>
                    <a:pt x="5091" y="21665"/>
                    <a:pt x="4509" y="21171"/>
                    <a:pt x="4003" y="20624"/>
                  </a:cubicBezTo>
                  <a:cubicBezTo>
                    <a:pt x="2824" y="19362"/>
                    <a:pt x="1837" y="17960"/>
                    <a:pt x="1244" y="16318"/>
                  </a:cubicBezTo>
                  <a:cubicBezTo>
                    <a:pt x="868" y="15265"/>
                    <a:pt x="586" y="14185"/>
                    <a:pt x="441" y="13078"/>
                  </a:cubicBezTo>
                  <a:cubicBezTo>
                    <a:pt x="376" y="12561"/>
                    <a:pt x="386" y="12025"/>
                    <a:pt x="408" y="11505"/>
                  </a:cubicBezTo>
                  <a:cubicBezTo>
                    <a:pt x="456" y="10423"/>
                    <a:pt x="608" y="9360"/>
                    <a:pt x="842" y="8305"/>
                  </a:cubicBezTo>
                  <a:cubicBezTo>
                    <a:pt x="1085" y="7205"/>
                    <a:pt x="1548" y="6196"/>
                    <a:pt x="2148" y="5246"/>
                  </a:cubicBezTo>
                  <a:cubicBezTo>
                    <a:pt x="2936" y="3998"/>
                    <a:pt x="3844" y="2859"/>
                    <a:pt x="5069" y="2005"/>
                  </a:cubicBezTo>
                  <a:cubicBezTo>
                    <a:pt x="5967" y="1384"/>
                    <a:pt x="6953" y="964"/>
                    <a:pt x="8006" y="700"/>
                  </a:cubicBezTo>
                  <a:cubicBezTo>
                    <a:pt x="8161" y="662"/>
                    <a:pt x="8315" y="649"/>
                    <a:pt x="8471" y="649"/>
                  </a:cubicBezTo>
                  <a:cubicBezTo>
                    <a:pt x="8622" y="649"/>
                    <a:pt x="8773" y="661"/>
                    <a:pt x="8928" y="672"/>
                  </a:cubicBezTo>
                  <a:cubicBezTo>
                    <a:pt x="9050" y="680"/>
                    <a:pt x="9173" y="684"/>
                    <a:pt x="9296" y="684"/>
                  </a:cubicBezTo>
                  <a:cubicBezTo>
                    <a:pt x="9745" y="684"/>
                    <a:pt x="10197" y="635"/>
                    <a:pt x="10645" y="592"/>
                  </a:cubicBezTo>
                  <a:cubicBezTo>
                    <a:pt x="11195" y="541"/>
                    <a:pt x="11738" y="447"/>
                    <a:pt x="12284" y="386"/>
                  </a:cubicBezTo>
                  <a:cubicBezTo>
                    <a:pt x="12348" y="379"/>
                    <a:pt x="12413" y="376"/>
                    <a:pt x="12478" y="376"/>
                  </a:cubicBezTo>
                  <a:close/>
                  <a:moveTo>
                    <a:pt x="31647" y="21908"/>
                  </a:moveTo>
                  <a:cubicBezTo>
                    <a:pt x="31730" y="21955"/>
                    <a:pt x="31755" y="21962"/>
                    <a:pt x="31774" y="21980"/>
                  </a:cubicBezTo>
                  <a:cubicBezTo>
                    <a:pt x="32374" y="22559"/>
                    <a:pt x="32384" y="22635"/>
                    <a:pt x="31929" y="23449"/>
                  </a:cubicBezTo>
                  <a:cubicBezTo>
                    <a:pt x="31752" y="23242"/>
                    <a:pt x="31582" y="23050"/>
                    <a:pt x="31423" y="22852"/>
                  </a:cubicBezTo>
                  <a:cubicBezTo>
                    <a:pt x="31390" y="22808"/>
                    <a:pt x="31380" y="22729"/>
                    <a:pt x="31394" y="22675"/>
                  </a:cubicBezTo>
                  <a:cubicBezTo>
                    <a:pt x="31466" y="22429"/>
                    <a:pt x="31553" y="22186"/>
                    <a:pt x="31647" y="21908"/>
                  </a:cubicBezTo>
                  <a:close/>
                  <a:moveTo>
                    <a:pt x="16044" y="23072"/>
                  </a:moveTo>
                  <a:cubicBezTo>
                    <a:pt x="16163" y="23072"/>
                    <a:pt x="16287" y="23106"/>
                    <a:pt x="16420" y="23184"/>
                  </a:cubicBezTo>
                  <a:cubicBezTo>
                    <a:pt x="16775" y="23387"/>
                    <a:pt x="17154" y="23546"/>
                    <a:pt x="17534" y="23731"/>
                  </a:cubicBezTo>
                  <a:cubicBezTo>
                    <a:pt x="17343" y="23882"/>
                    <a:pt x="17167" y="23954"/>
                    <a:pt x="16994" y="23954"/>
                  </a:cubicBezTo>
                  <a:cubicBezTo>
                    <a:pt x="16869" y="23954"/>
                    <a:pt x="16746" y="23917"/>
                    <a:pt x="16619" y="23846"/>
                  </a:cubicBezTo>
                  <a:cubicBezTo>
                    <a:pt x="16261" y="23651"/>
                    <a:pt x="15899" y="23466"/>
                    <a:pt x="15516" y="23267"/>
                  </a:cubicBezTo>
                  <a:cubicBezTo>
                    <a:pt x="15696" y="23148"/>
                    <a:pt x="15866" y="23072"/>
                    <a:pt x="16044" y="23072"/>
                  </a:cubicBezTo>
                  <a:close/>
                  <a:moveTo>
                    <a:pt x="31318" y="22985"/>
                  </a:moveTo>
                  <a:cubicBezTo>
                    <a:pt x="31506" y="23192"/>
                    <a:pt x="31680" y="23366"/>
                    <a:pt x="31835" y="23553"/>
                  </a:cubicBezTo>
                  <a:cubicBezTo>
                    <a:pt x="31976" y="23727"/>
                    <a:pt x="31850" y="23878"/>
                    <a:pt x="31763" y="24067"/>
                  </a:cubicBezTo>
                  <a:cubicBezTo>
                    <a:pt x="31528" y="23915"/>
                    <a:pt x="31347" y="23727"/>
                    <a:pt x="31202" y="23521"/>
                  </a:cubicBezTo>
                  <a:cubicBezTo>
                    <a:pt x="31076" y="23344"/>
                    <a:pt x="31213" y="23177"/>
                    <a:pt x="31318" y="22985"/>
                  </a:cubicBezTo>
                  <a:close/>
                  <a:moveTo>
                    <a:pt x="30587" y="23105"/>
                  </a:moveTo>
                  <a:lnTo>
                    <a:pt x="30587" y="23105"/>
                  </a:lnTo>
                  <a:cubicBezTo>
                    <a:pt x="30996" y="23477"/>
                    <a:pt x="31104" y="23466"/>
                    <a:pt x="30790" y="24085"/>
                  </a:cubicBezTo>
                  <a:cubicBezTo>
                    <a:pt x="30349" y="23745"/>
                    <a:pt x="30331" y="23666"/>
                    <a:pt x="30587" y="23105"/>
                  </a:cubicBezTo>
                  <a:close/>
                  <a:moveTo>
                    <a:pt x="26892" y="23304"/>
                  </a:moveTo>
                  <a:cubicBezTo>
                    <a:pt x="27203" y="23629"/>
                    <a:pt x="27387" y="24172"/>
                    <a:pt x="27264" y="24522"/>
                  </a:cubicBezTo>
                  <a:cubicBezTo>
                    <a:pt x="27124" y="24302"/>
                    <a:pt x="27019" y="24117"/>
                    <a:pt x="26899" y="23948"/>
                  </a:cubicBezTo>
                  <a:cubicBezTo>
                    <a:pt x="26740" y="23731"/>
                    <a:pt x="26730" y="23521"/>
                    <a:pt x="26892" y="23304"/>
                  </a:cubicBezTo>
                  <a:close/>
                  <a:moveTo>
                    <a:pt x="36583" y="19088"/>
                  </a:moveTo>
                  <a:lnTo>
                    <a:pt x="36583" y="19088"/>
                  </a:lnTo>
                  <a:cubicBezTo>
                    <a:pt x="36587" y="20679"/>
                    <a:pt x="36185" y="22118"/>
                    <a:pt x="35176" y="23444"/>
                  </a:cubicBezTo>
                  <a:cubicBezTo>
                    <a:pt x="35245" y="23152"/>
                    <a:pt x="35295" y="22932"/>
                    <a:pt x="35350" y="22707"/>
                  </a:cubicBezTo>
                  <a:lnTo>
                    <a:pt x="35350" y="22707"/>
                  </a:lnTo>
                  <a:cubicBezTo>
                    <a:pt x="35165" y="22950"/>
                    <a:pt x="35100" y="23221"/>
                    <a:pt x="35083" y="23510"/>
                  </a:cubicBezTo>
                  <a:cubicBezTo>
                    <a:pt x="35061" y="23821"/>
                    <a:pt x="34931" y="24074"/>
                    <a:pt x="34644" y="24230"/>
                  </a:cubicBezTo>
                  <a:lnTo>
                    <a:pt x="34656" y="24226"/>
                  </a:lnTo>
                  <a:cubicBezTo>
                    <a:pt x="34656" y="24396"/>
                    <a:pt x="34659" y="24566"/>
                    <a:pt x="34659" y="24736"/>
                  </a:cubicBezTo>
                  <a:cubicBezTo>
                    <a:pt x="34641" y="24743"/>
                    <a:pt x="34623" y="24746"/>
                    <a:pt x="34601" y="24754"/>
                  </a:cubicBezTo>
                  <a:cubicBezTo>
                    <a:pt x="34570" y="24676"/>
                    <a:pt x="34538" y="24599"/>
                    <a:pt x="34506" y="24522"/>
                  </a:cubicBezTo>
                  <a:lnTo>
                    <a:pt x="34506" y="24522"/>
                  </a:lnTo>
                  <a:cubicBezTo>
                    <a:pt x="34451" y="23709"/>
                    <a:pt x="34693" y="22960"/>
                    <a:pt x="34945" y="22197"/>
                  </a:cubicBezTo>
                  <a:cubicBezTo>
                    <a:pt x="35227" y="21333"/>
                    <a:pt x="35473" y="20450"/>
                    <a:pt x="35495" y="19518"/>
                  </a:cubicBezTo>
                  <a:cubicBezTo>
                    <a:pt x="35715" y="19406"/>
                    <a:pt x="35936" y="19287"/>
                    <a:pt x="36163" y="19189"/>
                  </a:cubicBezTo>
                  <a:cubicBezTo>
                    <a:pt x="36286" y="19138"/>
                    <a:pt x="36428" y="19124"/>
                    <a:pt x="36583" y="19088"/>
                  </a:cubicBezTo>
                  <a:close/>
                  <a:moveTo>
                    <a:pt x="27431" y="24602"/>
                  </a:moveTo>
                  <a:cubicBezTo>
                    <a:pt x="27463" y="24664"/>
                    <a:pt x="27492" y="24729"/>
                    <a:pt x="27521" y="24790"/>
                  </a:cubicBezTo>
                  <a:cubicBezTo>
                    <a:pt x="27499" y="24797"/>
                    <a:pt x="27474" y="24808"/>
                    <a:pt x="27453" y="24816"/>
                  </a:cubicBezTo>
                  <a:cubicBezTo>
                    <a:pt x="27427" y="24754"/>
                    <a:pt x="27402" y="24689"/>
                    <a:pt x="27376" y="24627"/>
                  </a:cubicBezTo>
                  <a:cubicBezTo>
                    <a:pt x="27394" y="24616"/>
                    <a:pt x="27413" y="24609"/>
                    <a:pt x="27431" y="24602"/>
                  </a:cubicBezTo>
                  <a:close/>
                  <a:moveTo>
                    <a:pt x="31134" y="23683"/>
                  </a:moveTo>
                  <a:cubicBezTo>
                    <a:pt x="31296" y="23832"/>
                    <a:pt x="31466" y="23973"/>
                    <a:pt x="31615" y="24135"/>
                  </a:cubicBezTo>
                  <a:cubicBezTo>
                    <a:pt x="31669" y="24197"/>
                    <a:pt x="31698" y="24317"/>
                    <a:pt x="31687" y="24399"/>
                  </a:cubicBezTo>
                  <a:cubicBezTo>
                    <a:pt x="31658" y="24566"/>
                    <a:pt x="31593" y="24729"/>
                    <a:pt x="31538" y="24916"/>
                  </a:cubicBezTo>
                  <a:cubicBezTo>
                    <a:pt x="31242" y="24783"/>
                    <a:pt x="31039" y="24559"/>
                    <a:pt x="30942" y="24317"/>
                  </a:cubicBezTo>
                  <a:cubicBezTo>
                    <a:pt x="30874" y="24150"/>
                    <a:pt x="30996" y="23904"/>
                    <a:pt x="31032" y="23694"/>
                  </a:cubicBezTo>
                  <a:cubicBezTo>
                    <a:pt x="31069" y="23691"/>
                    <a:pt x="31101" y="23687"/>
                    <a:pt x="31134" y="23683"/>
                  </a:cubicBezTo>
                  <a:close/>
                  <a:moveTo>
                    <a:pt x="17744" y="23953"/>
                  </a:moveTo>
                  <a:cubicBezTo>
                    <a:pt x="17908" y="23953"/>
                    <a:pt x="18025" y="24043"/>
                    <a:pt x="18279" y="24262"/>
                  </a:cubicBezTo>
                  <a:cubicBezTo>
                    <a:pt x="18510" y="24461"/>
                    <a:pt x="18734" y="24667"/>
                    <a:pt x="19013" y="24916"/>
                  </a:cubicBezTo>
                  <a:cubicBezTo>
                    <a:pt x="18706" y="24953"/>
                    <a:pt x="18474" y="24993"/>
                    <a:pt x="18239" y="25003"/>
                  </a:cubicBezTo>
                  <a:cubicBezTo>
                    <a:pt x="18232" y="25004"/>
                    <a:pt x="18225" y="25004"/>
                    <a:pt x="18218" y="25004"/>
                  </a:cubicBezTo>
                  <a:cubicBezTo>
                    <a:pt x="18135" y="25004"/>
                    <a:pt x="18038" y="24963"/>
                    <a:pt x="17975" y="24909"/>
                  </a:cubicBezTo>
                  <a:cubicBezTo>
                    <a:pt x="17693" y="24671"/>
                    <a:pt x="17418" y="24421"/>
                    <a:pt x="17107" y="24147"/>
                  </a:cubicBezTo>
                  <a:cubicBezTo>
                    <a:pt x="17190" y="24107"/>
                    <a:pt x="17234" y="24081"/>
                    <a:pt x="17281" y="24067"/>
                  </a:cubicBezTo>
                  <a:cubicBezTo>
                    <a:pt x="17497" y="23995"/>
                    <a:pt x="17631" y="23953"/>
                    <a:pt x="17744" y="23953"/>
                  </a:cubicBezTo>
                  <a:close/>
                  <a:moveTo>
                    <a:pt x="16834" y="24226"/>
                  </a:moveTo>
                  <a:cubicBezTo>
                    <a:pt x="16891" y="24226"/>
                    <a:pt x="16955" y="24248"/>
                    <a:pt x="16999" y="24277"/>
                  </a:cubicBezTo>
                  <a:cubicBezTo>
                    <a:pt x="17317" y="24508"/>
                    <a:pt x="17628" y="24751"/>
                    <a:pt x="17997" y="25028"/>
                  </a:cubicBezTo>
                  <a:cubicBezTo>
                    <a:pt x="17668" y="25133"/>
                    <a:pt x="17426" y="25224"/>
                    <a:pt x="17176" y="25285"/>
                  </a:cubicBezTo>
                  <a:cubicBezTo>
                    <a:pt x="17163" y="25288"/>
                    <a:pt x="17150" y="25290"/>
                    <a:pt x="17136" y="25290"/>
                  </a:cubicBezTo>
                  <a:cubicBezTo>
                    <a:pt x="17071" y="25290"/>
                    <a:pt x="16991" y="25259"/>
                    <a:pt x="16940" y="25220"/>
                  </a:cubicBezTo>
                  <a:cubicBezTo>
                    <a:pt x="16663" y="24996"/>
                    <a:pt x="16395" y="24761"/>
                    <a:pt x="16087" y="24501"/>
                  </a:cubicBezTo>
                  <a:cubicBezTo>
                    <a:pt x="16319" y="24356"/>
                    <a:pt x="16550" y="24277"/>
                    <a:pt x="16793" y="24230"/>
                  </a:cubicBezTo>
                  <a:cubicBezTo>
                    <a:pt x="16806" y="24227"/>
                    <a:pt x="16820" y="24226"/>
                    <a:pt x="16834" y="24226"/>
                  </a:cubicBezTo>
                  <a:close/>
                  <a:moveTo>
                    <a:pt x="12267" y="24996"/>
                  </a:moveTo>
                  <a:cubicBezTo>
                    <a:pt x="12421" y="24996"/>
                    <a:pt x="12615" y="25075"/>
                    <a:pt x="12902" y="25235"/>
                  </a:cubicBezTo>
                  <a:cubicBezTo>
                    <a:pt x="12641" y="25501"/>
                    <a:pt x="12555" y="25637"/>
                    <a:pt x="12394" y="25637"/>
                  </a:cubicBezTo>
                  <a:cubicBezTo>
                    <a:pt x="12267" y="25637"/>
                    <a:pt x="12094" y="25552"/>
                    <a:pt x="11752" y="25380"/>
                  </a:cubicBezTo>
                  <a:cubicBezTo>
                    <a:pt x="11935" y="25126"/>
                    <a:pt x="12068" y="24996"/>
                    <a:pt x="12267" y="24996"/>
                  </a:cubicBezTo>
                  <a:close/>
                  <a:moveTo>
                    <a:pt x="21978" y="18310"/>
                  </a:moveTo>
                  <a:cubicBezTo>
                    <a:pt x="22115" y="18389"/>
                    <a:pt x="22260" y="18454"/>
                    <a:pt x="22386" y="18546"/>
                  </a:cubicBezTo>
                  <a:cubicBezTo>
                    <a:pt x="22633" y="18719"/>
                    <a:pt x="22863" y="18914"/>
                    <a:pt x="23106" y="19088"/>
                  </a:cubicBezTo>
                  <a:cubicBezTo>
                    <a:pt x="23218" y="19170"/>
                    <a:pt x="23240" y="19275"/>
                    <a:pt x="23269" y="19402"/>
                  </a:cubicBezTo>
                  <a:cubicBezTo>
                    <a:pt x="23424" y="20071"/>
                    <a:pt x="23584" y="20740"/>
                    <a:pt x="23768" y="21402"/>
                  </a:cubicBezTo>
                  <a:cubicBezTo>
                    <a:pt x="23916" y="21930"/>
                    <a:pt x="24108" y="22451"/>
                    <a:pt x="24278" y="22975"/>
                  </a:cubicBezTo>
                  <a:cubicBezTo>
                    <a:pt x="24386" y="23307"/>
                    <a:pt x="24480" y="23644"/>
                    <a:pt x="24726" y="23857"/>
                  </a:cubicBezTo>
                  <a:cubicBezTo>
                    <a:pt x="24495" y="24486"/>
                    <a:pt x="24285" y="25043"/>
                    <a:pt x="24057" y="25657"/>
                  </a:cubicBezTo>
                  <a:cubicBezTo>
                    <a:pt x="24065" y="25502"/>
                    <a:pt x="24057" y="25390"/>
                    <a:pt x="24075" y="25278"/>
                  </a:cubicBezTo>
                  <a:cubicBezTo>
                    <a:pt x="24143" y="24758"/>
                    <a:pt x="24118" y="24240"/>
                    <a:pt x="24021" y="23727"/>
                  </a:cubicBezTo>
                  <a:cubicBezTo>
                    <a:pt x="23996" y="23579"/>
                    <a:pt x="23963" y="23431"/>
                    <a:pt x="23953" y="23282"/>
                  </a:cubicBezTo>
                  <a:cubicBezTo>
                    <a:pt x="23931" y="22827"/>
                    <a:pt x="23851" y="22400"/>
                    <a:pt x="23457" y="22034"/>
                  </a:cubicBezTo>
                  <a:cubicBezTo>
                    <a:pt x="23399" y="22715"/>
                    <a:pt x="23349" y="23366"/>
                    <a:pt x="23290" y="24052"/>
                  </a:cubicBezTo>
                  <a:cubicBezTo>
                    <a:pt x="22343" y="23615"/>
                    <a:pt x="21537" y="23022"/>
                    <a:pt x="20571" y="22768"/>
                  </a:cubicBezTo>
                  <a:cubicBezTo>
                    <a:pt x="19609" y="22516"/>
                    <a:pt x="18637" y="22371"/>
                    <a:pt x="17577" y="22346"/>
                  </a:cubicBezTo>
                  <a:cubicBezTo>
                    <a:pt x="17689" y="22262"/>
                    <a:pt x="17758" y="22212"/>
                    <a:pt x="17830" y="22161"/>
                  </a:cubicBezTo>
                  <a:cubicBezTo>
                    <a:pt x="18499" y="21702"/>
                    <a:pt x="19186" y="21261"/>
                    <a:pt x="19837" y="20776"/>
                  </a:cubicBezTo>
                  <a:cubicBezTo>
                    <a:pt x="20546" y="20248"/>
                    <a:pt x="21143" y="19609"/>
                    <a:pt x="21602" y="18849"/>
                  </a:cubicBezTo>
                  <a:cubicBezTo>
                    <a:pt x="21707" y="18679"/>
                    <a:pt x="21833" y="18519"/>
                    <a:pt x="21978" y="18310"/>
                  </a:cubicBezTo>
                  <a:close/>
                  <a:moveTo>
                    <a:pt x="15874" y="24616"/>
                  </a:moveTo>
                  <a:cubicBezTo>
                    <a:pt x="15912" y="24616"/>
                    <a:pt x="15953" y="24626"/>
                    <a:pt x="15979" y="24646"/>
                  </a:cubicBezTo>
                  <a:cubicBezTo>
                    <a:pt x="16294" y="24863"/>
                    <a:pt x="16601" y="25086"/>
                    <a:pt x="16962" y="25350"/>
                  </a:cubicBezTo>
                  <a:cubicBezTo>
                    <a:pt x="16533" y="25546"/>
                    <a:pt x="16199" y="25716"/>
                    <a:pt x="15852" y="25853"/>
                  </a:cubicBezTo>
                  <a:cubicBezTo>
                    <a:pt x="15832" y="25861"/>
                    <a:pt x="15808" y="25865"/>
                    <a:pt x="15783" y="25865"/>
                  </a:cubicBezTo>
                  <a:cubicBezTo>
                    <a:pt x="15707" y="25865"/>
                    <a:pt x="15614" y="25833"/>
                    <a:pt x="15552" y="25795"/>
                  </a:cubicBezTo>
                  <a:cubicBezTo>
                    <a:pt x="15310" y="25647"/>
                    <a:pt x="15082" y="25473"/>
                    <a:pt x="14807" y="25278"/>
                  </a:cubicBezTo>
                  <a:cubicBezTo>
                    <a:pt x="15115" y="24996"/>
                    <a:pt x="15455" y="24808"/>
                    <a:pt x="15805" y="24631"/>
                  </a:cubicBezTo>
                  <a:cubicBezTo>
                    <a:pt x="15823" y="24621"/>
                    <a:pt x="15848" y="24616"/>
                    <a:pt x="15874" y="24616"/>
                  </a:cubicBezTo>
                  <a:close/>
                  <a:moveTo>
                    <a:pt x="33021" y="24653"/>
                  </a:moveTo>
                  <a:cubicBezTo>
                    <a:pt x="33249" y="24779"/>
                    <a:pt x="33451" y="24873"/>
                    <a:pt x="33629" y="25003"/>
                  </a:cubicBezTo>
                  <a:cubicBezTo>
                    <a:pt x="33698" y="25056"/>
                    <a:pt x="33714" y="25178"/>
                    <a:pt x="33754" y="25273"/>
                  </a:cubicBezTo>
                  <a:lnTo>
                    <a:pt x="33754" y="25273"/>
                  </a:lnTo>
                  <a:cubicBezTo>
                    <a:pt x="33672" y="25493"/>
                    <a:pt x="33589" y="25709"/>
                    <a:pt x="33487" y="25966"/>
                  </a:cubicBezTo>
                  <a:cubicBezTo>
                    <a:pt x="33252" y="25861"/>
                    <a:pt x="33021" y="25756"/>
                    <a:pt x="32743" y="25629"/>
                  </a:cubicBezTo>
                  <a:cubicBezTo>
                    <a:pt x="32837" y="25293"/>
                    <a:pt x="32927" y="24981"/>
                    <a:pt x="33021" y="24653"/>
                  </a:cubicBezTo>
                  <a:close/>
                  <a:moveTo>
                    <a:pt x="30812" y="24479"/>
                  </a:moveTo>
                  <a:cubicBezTo>
                    <a:pt x="30949" y="24609"/>
                    <a:pt x="31051" y="24707"/>
                    <a:pt x="31156" y="24808"/>
                  </a:cubicBezTo>
                  <a:cubicBezTo>
                    <a:pt x="31253" y="24902"/>
                    <a:pt x="31351" y="25000"/>
                    <a:pt x="31477" y="25123"/>
                  </a:cubicBezTo>
                  <a:cubicBezTo>
                    <a:pt x="31401" y="25415"/>
                    <a:pt x="31325" y="25723"/>
                    <a:pt x="31238" y="26048"/>
                  </a:cubicBezTo>
                  <a:cubicBezTo>
                    <a:pt x="31159" y="26016"/>
                    <a:pt x="31108" y="26001"/>
                    <a:pt x="31069" y="25976"/>
                  </a:cubicBezTo>
                  <a:cubicBezTo>
                    <a:pt x="30505" y="25644"/>
                    <a:pt x="30505" y="25644"/>
                    <a:pt x="30670" y="25000"/>
                  </a:cubicBezTo>
                  <a:cubicBezTo>
                    <a:pt x="30714" y="24844"/>
                    <a:pt x="30754" y="24689"/>
                    <a:pt x="30812" y="24479"/>
                  </a:cubicBezTo>
                  <a:close/>
                  <a:moveTo>
                    <a:pt x="13101" y="25296"/>
                  </a:moveTo>
                  <a:cubicBezTo>
                    <a:pt x="13122" y="25296"/>
                    <a:pt x="13142" y="25299"/>
                    <a:pt x="13158" y="25307"/>
                  </a:cubicBezTo>
                  <a:cubicBezTo>
                    <a:pt x="13452" y="25430"/>
                    <a:pt x="13737" y="25575"/>
                    <a:pt x="14077" y="25734"/>
                  </a:cubicBezTo>
                  <a:cubicBezTo>
                    <a:pt x="13896" y="25933"/>
                    <a:pt x="13781" y="26059"/>
                    <a:pt x="13636" y="26218"/>
                  </a:cubicBezTo>
                  <a:cubicBezTo>
                    <a:pt x="13289" y="26056"/>
                    <a:pt x="12945" y="25896"/>
                    <a:pt x="12536" y="25705"/>
                  </a:cubicBezTo>
                  <a:cubicBezTo>
                    <a:pt x="12703" y="25557"/>
                    <a:pt x="12823" y="25437"/>
                    <a:pt x="12956" y="25340"/>
                  </a:cubicBezTo>
                  <a:cubicBezTo>
                    <a:pt x="12991" y="25314"/>
                    <a:pt x="13050" y="25296"/>
                    <a:pt x="13101" y="25296"/>
                  </a:cubicBezTo>
                  <a:close/>
                  <a:moveTo>
                    <a:pt x="14641" y="25394"/>
                  </a:moveTo>
                  <a:cubicBezTo>
                    <a:pt x="14941" y="25567"/>
                    <a:pt x="15201" y="25712"/>
                    <a:pt x="15458" y="25864"/>
                  </a:cubicBezTo>
                  <a:cubicBezTo>
                    <a:pt x="15509" y="25893"/>
                    <a:pt x="15545" y="25944"/>
                    <a:pt x="15607" y="26009"/>
                  </a:cubicBezTo>
                  <a:cubicBezTo>
                    <a:pt x="15483" y="26117"/>
                    <a:pt x="15378" y="26215"/>
                    <a:pt x="15248" y="26330"/>
                  </a:cubicBezTo>
                  <a:cubicBezTo>
                    <a:pt x="14941" y="26128"/>
                    <a:pt x="14645" y="25929"/>
                    <a:pt x="14312" y="25709"/>
                  </a:cubicBezTo>
                  <a:cubicBezTo>
                    <a:pt x="14432" y="25592"/>
                    <a:pt x="14532" y="25495"/>
                    <a:pt x="14641" y="25394"/>
                  </a:cubicBezTo>
                  <a:close/>
                  <a:moveTo>
                    <a:pt x="31994" y="23770"/>
                  </a:moveTo>
                  <a:cubicBezTo>
                    <a:pt x="32323" y="24045"/>
                    <a:pt x="32616" y="24291"/>
                    <a:pt x="32938" y="24559"/>
                  </a:cubicBezTo>
                  <a:cubicBezTo>
                    <a:pt x="32735" y="25257"/>
                    <a:pt x="32533" y="25972"/>
                    <a:pt x="32316" y="26721"/>
                  </a:cubicBezTo>
                  <a:cubicBezTo>
                    <a:pt x="31984" y="26533"/>
                    <a:pt x="31676" y="26356"/>
                    <a:pt x="31340" y="26168"/>
                  </a:cubicBezTo>
                  <a:cubicBezTo>
                    <a:pt x="31416" y="25861"/>
                    <a:pt x="31488" y="25560"/>
                    <a:pt x="31571" y="25210"/>
                  </a:cubicBezTo>
                  <a:cubicBezTo>
                    <a:pt x="31774" y="25325"/>
                    <a:pt x="31915" y="25401"/>
                    <a:pt x="32052" y="25480"/>
                  </a:cubicBezTo>
                  <a:cubicBezTo>
                    <a:pt x="32063" y="25470"/>
                    <a:pt x="32070" y="25459"/>
                    <a:pt x="32081" y="25448"/>
                  </a:cubicBezTo>
                  <a:cubicBezTo>
                    <a:pt x="31940" y="25325"/>
                    <a:pt x="31802" y="25198"/>
                    <a:pt x="31633" y="25047"/>
                  </a:cubicBezTo>
                  <a:cubicBezTo>
                    <a:pt x="31687" y="24837"/>
                    <a:pt x="31745" y="24613"/>
                    <a:pt x="31817" y="24327"/>
                  </a:cubicBezTo>
                  <a:cubicBezTo>
                    <a:pt x="31976" y="24432"/>
                    <a:pt x="32092" y="24508"/>
                    <a:pt x="32211" y="24587"/>
                  </a:cubicBezTo>
                  <a:cubicBezTo>
                    <a:pt x="32219" y="24580"/>
                    <a:pt x="32229" y="24569"/>
                    <a:pt x="32240" y="24562"/>
                  </a:cubicBezTo>
                  <a:cubicBezTo>
                    <a:pt x="32121" y="24439"/>
                    <a:pt x="32005" y="24317"/>
                    <a:pt x="31875" y="24179"/>
                  </a:cubicBezTo>
                  <a:cubicBezTo>
                    <a:pt x="31907" y="24056"/>
                    <a:pt x="31947" y="23933"/>
                    <a:pt x="31994" y="23770"/>
                  </a:cubicBezTo>
                  <a:close/>
                  <a:moveTo>
                    <a:pt x="14178" y="25821"/>
                  </a:moveTo>
                  <a:cubicBezTo>
                    <a:pt x="14518" y="26012"/>
                    <a:pt x="14819" y="26186"/>
                    <a:pt x="15166" y="26381"/>
                  </a:cubicBezTo>
                  <a:cubicBezTo>
                    <a:pt x="15028" y="26547"/>
                    <a:pt x="14905" y="26692"/>
                    <a:pt x="14782" y="26840"/>
                  </a:cubicBezTo>
                  <a:cubicBezTo>
                    <a:pt x="14438" y="26645"/>
                    <a:pt x="14128" y="26472"/>
                    <a:pt x="13781" y="26273"/>
                  </a:cubicBezTo>
                  <a:cubicBezTo>
                    <a:pt x="13918" y="26117"/>
                    <a:pt x="14038" y="25979"/>
                    <a:pt x="14178" y="25821"/>
                  </a:cubicBezTo>
                  <a:close/>
                  <a:moveTo>
                    <a:pt x="12414" y="25831"/>
                  </a:moveTo>
                  <a:cubicBezTo>
                    <a:pt x="12771" y="25991"/>
                    <a:pt x="13130" y="26150"/>
                    <a:pt x="13534" y="26330"/>
                  </a:cubicBezTo>
                  <a:cubicBezTo>
                    <a:pt x="13347" y="26562"/>
                    <a:pt x="13195" y="26747"/>
                    <a:pt x="13035" y="26938"/>
                  </a:cubicBezTo>
                  <a:cubicBezTo>
                    <a:pt x="12619" y="26772"/>
                    <a:pt x="12232" y="26616"/>
                    <a:pt x="11799" y="26446"/>
                  </a:cubicBezTo>
                  <a:cubicBezTo>
                    <a:pt x="12015" y="26229"/>
                    <a:pt x="12200" y="26045"/>
                    <a:pt x="12414" y="25831"/>
                  </a:cubicBezTo>
                  <a:close/>
                  <a:moveTo>
                    <a:pt x="36683" y="26464"/>
                  </a:moveTo>
                  <a:cubicBezTo>
                    <a:pt x="36686" y="26464"/>
                    <a:pt x="36689" y="26464"/>
                    <a:pt x="36692" y="26465"/>
                  </a:cubicBezTo>
                  <a:cubicBezTo>
                    <a:pt x="36912" y="26493"/>
                    <a:pt x="37129" y="26555"/>
                    <a:pt x="37375" y="26605"/>
                  </a:cubicBezTo>
                  <a:cubicBezTo>
                    <a:pt x="37321" y="26804"/>
                    <a:pt x="37274" y="26967"/>
                    <a:pt x="37219" y="27169"/>
                  </a:cubicBezTo>
                  <a:cubicBezTo>
                    <a:pt x="36944" y="27119"/>
                    <a:pt x="36695" y="27072"/>
                    <a:pt x="36420" y="27017"/>
                  </a:cubicBezTo>
                  <a:cubicBezTo>
                    <a:pt x="36445" y="26846"/>
                    <a:pt x="36466" y="26703"/>
                    <a:pt x="36484" y="26564"/>
                  </a:cubicBezTo>
                  <a:lnTo>
                    <a:pt x="36484" y="26564"/>
                  </a:lnTo>
                  <a:cubicBezTo>
                    <a:pt x="36486" y="26565"/>
                    <a:pt x="36487" y="26567"/>
                    <a:pt x="36488" y="26569"/>
                  </a:cubicBezTo>
                  <a:cubicBezTo>
                    <a:pt x="36555" y="26535"/>
                    <a:pt x="36623" y="26464"/>
                    <a:pt x="36683" y="26464"/>
                  </a:cubicBezTo>
                  <a:close/>
                  <a:moveTo>
                    <a:pt x="32706" y="25777"/>
                  </a:moveTo>
                  <a:cubicBezTo>
                    <a:pt x="32970" y="25926"/>
                    <a:pt x="33195" y="26052"/>
                    <a:pt x="33448" y="26196"/>
                  </a:cubicBezTo>
                  <a:cubicBezTo>
                    <a:pt x="33361" y="26530"/>
                    <a:pt x="33285" y="26829"/>
                    <a:pt x="33199" y="27176"/>
                  </a:cubicBezTo>
                  <a:cubicBezTo>
                    <a:pt x="32935" y="27054"/>
                    <a:pt x="32692" y="26942"/>
                    <a:pt x="32428" y="26819"/>
                  </a:cubicBezTo>
                  <a:cubicBezTo>
                    <a:pt x="32526" y="26460"/>
                    <a:pt x="32613" y="26131"/>
                    <a:pt x="32706" y="25777"/>
                  </a:cubicBezTo>
                  <a:close/>
                  <a:moveTo>
                    <a:pt x="31329" y="26378"/>
                  </a:moveTo>
                  <a:lnTo>
                    <a:pt x="31329" y="26378"/>
                  </a:lnTo>
                  <a:cubicBezTo>
                    <a:pt x="31633" y="26547"/>
                    <a:pt x="31932" y="26717"/>
                    <a:pt x="32262" y="26905"/>
                  </a:cubicBezTo>
                  <a:cubicBezTo>
                    <a:pt x="32236" y="27007"/>
                    <a:pt x="32211" y="27119"/>
                    <a:pt x="32179" y="27263"/>
                  </a:cubicBezTo>
                  <a:cubicBezTo>
                    <a:pt x="31897" y="27101"/>
                    <a:pt x="31647" y="26964"/>
                    <a:pt x="31401" y="26822"/>
                  </a:cubicBezTo>
                  <a:cubicBezTo>
                    <a:pt x="31209" y="26714"/>
                    <a:pt x="31191" y="26569"/>
                    <a:pt x="31329" y="26378"/>
                  </a:cubicBezTo>
                  <a:close/>
                  <a:moveTo>
                    <a:pt x="30512" y="25770"/>
                  </a:moveTo>
                  <a:lnTo>
                    <a:pt x="30512" y="25770"/>
                  </a:lnTo>
                  <a:cubicBezTo>
                    <a:pt x="30700" y="25911"/>
                    <a:pt x="30859" y="26031"/>
                    <a:pt x="31021" y="26143"/>
                  </a:cubicBezTo>
                  <a:cubicBezTo>
                    <a:pt x="31188" y="26258"/>
                    <a:pt x="31199" y="26392"/>
                    <a:pt x="31086" y="26577"/>
                  </a:cubicBezTo>
                  <a:cubicBezTo>
                    <a:pt x="31007" y="26544"/>
                    <a:pt x="30931" y="26511"/>
                    <a:pt x="30852" y="26482"/>
                  </a:cubicBezTo>
                  <a:cubicBezTo>
                    <a:pt x="30852" y="26500"/>
                    <a:pt x="30841" y="26533"/>
                    <a:pt x="30848" y="26537"/>
                  </a:cubicBezTo>
                  <a:cubicBezTo>
                    <a:pt x="31141" y="26760"/>
                    <a:pt x="31043" y="27029"/>
                    <a:pt x="30953" y="27318"/>
                  </a:cubicBezTo>
                  <a:cubicBezTo>
                    <a:pt x="30725" y="27032"/>
                    <a:pt x="30465" y="26139"/>
                    <a:pt x="30512" y="25770"/>
                  </a:cubicBezTo>
                  <a:close/>
                  <a:moveTo>
                    <a:pt x="22376" y="24147"/>
                  </a:moveTo>
                  <a:cubicBezTo>
                    <a:pt x="22633" y="24291"/>
                    <a:pt x="22885" y="24436"/>
                    <a:pt x="23128" y="24573"/>
                  </a:cubicBezTo>
                  <a:cubicBezTo>
                    <a:pt x="23092" y="25278"/>
                    <a:pt x="22636" y="26598"/>
                    <a:pt x="22141" y="27321"/>
                  </a:cubicBezTo>
                  <a:cubicBezTo>
                    <a:pt x="22180" y="27194"/>
                    <a:pt x="22220" y="27068"/>
                    <a:pt x="22252" y="26942"/>
                  </a:cubicBezTo>
                  <a:cubicBezTo>
                    <a:pt x="22361" y="26544"/>
                    <a:pt x="22488" y="26153"/>
                    <a:pt x="22564" y="25749"/>
                  </a:cubicBezTo>
                  <a:cubicBezTo>
                    <a:pt x="22661" y="25213"/>
                    <a:pt x="22643" y="24678"/>
                    <a:pt x="22314" y="24193"/>
                  </a:cubicBezTo>
                  <a:cubicBezTo>
                    <a:pt x="22336" y="24179"/>
                    <a:pt x="22357" y="24165"/>
                    <a:pt x="22376" y="24147"/>
                  </a:cubicBezTo>
                  <a:close/>
                  <a:moveTo>
                    <a:pt x="13664" y="26381"/>
                  </a:moveTo>
                  <a:cubicBezTo>
                    <a:pt x="14011" y="26580"/>
                    <a:pt x="14323" y="26754"/>
                    <a:pt x="14667" y="26949"/>
                  </a:cubicBezTo>
                  <a:cubicBezTo>
                    <a:pt x="14507" y="27148"/>
                    <a:pt x="14363" y="27325"/>
                    <a:pt x="14196" y="27531"/>
                  </a:cubicBezTo>
                  <a:cubicBezTo>
                    <a:pt x="13856" y="27339"/>
                    <a:pt x="13527" y="27151"/>
                    <a:pt x="13170" y="26949"/>
                  </a:cubicBezTo>
                  <a:cubicBezTo>
                    <a:pt x="13332" y="26760"/>
                    <a:pt x="13484" y="26587"/>
                    <a:pt x="13664" y="26381"/>
                  </a:cubicBezTo>
                  <a:close/>
                  <a:moveTo>
                    <a:pt x="34391" y="26635"/>
                  </a:moveTo>
                  <a:lnTo>
                    <a:pt x="34391" y="26635"/>
                  </a:lnTo>
                  <a:cubicBezTo>
                    <a:pt x="34708" y="26769"/>
                    <a:pt x="35022" y="26902"/>
                    <a:pt x="35375" y="27050"/>
                  </a:cubicBezTo>
                  <a:cubicBezTo>
                    <a:pt x="35321" y="27238"/>
                    <a:pt x="35267" y="27419"/>
                    <a:pt x="35201" y="27640"/>
                  </a:cubicBezTo>
                  <a:cubicBezTo>
                    <a:pt x="34887" y="27563"/>
                    <a:pt x="34605" y="27491"/>
                    <a:pt x="34305" y="27419"/>
                  </a:cubicBezTo>
                  <a:cubicBezTo>
                    <a:pt x="34333" y="27142"/>
                    <a:pt x="34362" y="26890"/>
                    <a:pt x="34391" y="26635"/>
                  </a:cubicBezTo>
                  <a:close/>
                  <a:moveTo>
                    <a:pt x="32404" y="27002"/>
                  </a:moveTo>
                  <a:cubicBezTo>
                    <a:pt x="32706" y="27002"/>
                    <a:pt x="32901" y="27197"/>
                    <a:pt x="33159" y="27285"/>
                  </a:cubicBezTo>
                  <a:cubicBezTo>
                    <a:pt x="33130" y="27419"/>
                    <a:pt x="33104" y="27523"/>
                    <a:pt x="33068" y="27680"/>
                  </a:cubicBezTo>
                  <a:cubicBezTo>
                    <a:pt x="32793" y="27556"/>
                    <a:pt x="32566" y="27458"/>
                    <a:pt x="32323" y="27354"/>
                  </a:cubicBezTo>
                  <a:cubicBezTo>
                    <a:pt x="32345" y="27227"/>
                    <a:pt x="32359" y="27119"/>
                    <a:pt x="32381" y="27003"/>
                  </a:cubicBezTo>
                  <a:cubicBezTo>
                    <a:pt x="32389" y="27002"/>
                    <a:pt x="32397" y="27002"/>
                    <a:pt x="32404" y="27002"/>
                  </a:cubicBezTo>
                  <a:close/>
                  <a:moveTo>
                    <a:pt x="26183" y="22820"/>
                  </a:moveTo>
                  <a:cubicBezTo>
                    <a:pt x="26339" y="23127"/>
                    <a:pt x="26473" y="23340"/>
                    <a:pt x="26556" y="23571"/>
                  </a:cubicBezTo>
                  <a:cubicBezTo>
                    <a:pt x="26599" y="23683"/>
                    <a:pt x="26560" y="23839"/>
                    <a:pt x="26527" y="23965"/>
                  </a:cubicBezTo>
                  <a:cubicBezTo>
                    <a:pt x="26418" y="24396"/>
                    <a:pt x="26241" y="24811"/>
                    <a:pt x="26191" y="25260"/>
                  </a:cubicBezTo>
                  <a:cubicBezTo>
                    <a:pt x="26187" y="25296"/>
                    <a:pt x="26191" y="25332"/>
                    <a:pt x="26216" y="25380"/>
                  </a:cubicBezTo>
                  <a:cubicBezTo>
                    <a:pt x="26448" y="24916"/>
                    <a:pt x="26461" y="24377"/>
                    <a:pt x="26725" y="23875"/>
                  </a:cubicBezTo>
                  <a:cubicBezTo>
                    <a:pt x="26892" y="24147"/>
                    <a:pt x="27047" y="24370"/>
                    <a:pt x="27174" y="24613"/>
                  </a:cubicBezTo>
                  <a:cubicBezTo>
                    <a:pt x="27221" y="24699"/>
                    <a:pt x="27210" y="24826"/>
                    <a:pt x="27196" y="24931"/>
                  </a:cubicBezTo>
                  <a:cubicBezTo>
                    <a:pt x="27167" y="25115"/>
                    <a:pt x="27116" y="25296"/>
                    <a:pt x="27116" y="25495"/>
                  </a:cubicBezTo>
                  <a:cubicBezTo>
                    <a:pt x="27185" y="25300"/>
                    <a:pt x="27250" y="25108"/>
                    <a:pt x="27344" y="24826"/>
                  </a:cubicBezTo>
                  <a:cubicBezTo>
                    <a:pt x="27499" y="25101"/>
                    <a:pt x="27641" y="25293"/>
                    <a:pt x="27720" y="25506"/>
                  </a:cubicBezTo>
                  <a:cubicBezTo>
                    <a:pt x="27897" y="25987"/>
                    <a:pt x="28035" y="26482"/>
                    <a:pt x="28197" y="26971"/>
                  </a:cubicBezTo>
                  <a:cubicBezTo>
                    <a:pt x="28277" y="27213"/>
                    <a:pt x="28287" y="27455"/>
                    <a:pt x="28219" y="27726"/>
                  </a:cubicBezTo>
                  <a:cubicBezTo>
                    <a:pt x="28136" y="27672"/>
                    <a:pt x="28057" y="27632"/>
                    <a:pt x="27991" y="27578"/>
                  </a:cubicBezTo>
                  <a:cubicBezTo>
                    <a:pt x="27651" y="27299"/>
                    <a:pt x="27322" y="27014"/>
                    <a:pt x="26979" y="26742"/>
                  </a:cubicBezTo>
                  <a:cubicBezTo>
                    <a:pt x="26415" y="26301"/>
                    <a:pt x="26009" y="25734"/>
                    <a:pt x="25710" y="25093"/>
                  </a:cubicBezTo>
                  <a:cubicBezTo>
                    <a:pt x="25171" y="23955"/>
                    <a:pt x="25163" y="24407"/>
                    <a:pt x="25767" y="23314"/>
                  </a:cubicBezTo>
                  <a:cubicBezTo>
                    <a:pt x="25807" y="23239"/>
                    <a:pt x="25851" y="23162"/>
                    <a:pt x="25930" y="23025"/>
                  </a:cubicBezTo>
                  <a:lnTo>
                    <a:pt x="25930" y="23025"/>
                  </a:lnTo>
                  <a:cubicBezTo>
                    <a:pt x="25988" y="23484"/>
                    <a:pt x="25655" y="23810"/>
                    <a:pt x="25785" y="24204"/>
                  </a:cubicBezTo>
                  <a:cubicBezTo>
                    <a:pt x="25909" y="23774"/>
                    <a:pt x="26031" y="23340"/>
                    <a:pt x="26183" y="22820"/>
                  </a:cubicBezTo>
                  <a:close/>
                  <a:moveTo>
                    <a:pt x="11601" y="25546"/>
                  </a:moveTo>
                  <a:cubicBezTo>
                    <a:pt x="11651" y="25546"/>
                    <a:pt x="11703" y="25559"/>
                    <a:pt x="11759" y="25582"/>
                  </a:cubicBezTo>
                  <a:cubicBezTo>
                    <a:pt x="11918" y="25644"/>
                    <a:pt x="12077" y="25705"/>
                    <a:pt x="12298" y="25792"/>
                  </a:cubicBezTo>
                  <a:cubicBezTo>
                    <a:pt x="12077" y="26026"/>
                    <a:pt x="11900" y="26215"/>
                    <a:pt x="11712" y="26421"/>
                  </a:cubicBezTo>
                  <a:cubicBezTo>
                    <a:pt x="11556" y="26406"/>
                    <a:pt x="11394" y="26392"/>
                    <a:pt x="11231" y="26381"/>
                  </a:cubicBezTo>
                  <a:lnTo>
                    <a:pt x="11231" y="26381"/>
                  </a:lnTo>
                  <a:cubicBezTo>
                    <a:pt x="11741" y="26721"/>
                    <a:pt x="12356" y="26775"/>
                    <a:pt x="12888" y="27108"/>
                  </a:cubicBezTo>
                  <a:cubicBezTo>
                    <a:pt x="12703" y="27358"/>
                    <a:pt x="12526" y="27596"/>
                    <a:pt x="12356" y="27827"/>
                  </a:cubicBezTo>
                  <a:cubicBezTo>
                    <a:pt x="11600" y="27628"/>
                    <a:pt x="10866" y="27437"/>
                    <a:pt x="10078" y="27231"/>
                  </a:cubicBezTo>
                  <a:cubicBezTo>
                    <a:pt x="10251" y="27003"/>
                    <a:pt x="10406" y="26782"/>
                    <a:pt x="10577" y="26580"/>
                  </a:cubicBezTo>
                  <a:cubicBezTo>
                    <a:pt x="10833" y="26273"/>
                    <a:pt x="11104" y="25983"/>
                    <a:pt x="11361" y="25676"/>
                  </a:cubicBezTo>
                  <a:cubicBezTo>
                    <a:pt x="11436" y="25586"/>
                    <a:pt x="11514" y="25546"/>
                    <a:pt x="11601" y="25546"/>
                  </a:cubicBezTo>
                  <a:close/>
                  <a:moveTo>
                    <a:pt x="35495" y="27064"/>
                  </a:moveTo>
                  <a:cubicBezTo>
                    <a:pt x="35668" y="27101"/>
                    <a:pt x="35834" y="27133"/>
                    <a:pt x="36004" y="27169"/>
                  </a:cubicBezTo>
                  <a:cubicBezTo>
                    <a:pt x="36073" y="27184"/>
                    <a:pt x="36138" y="27213"/>
                    <a:pt x="36236" y="27241"/>
                  </a:cubicBezTo>
                  <a:cubicBezTo>
                    <a:pt x="36181" y="27433"/>
                    <a:pt x="36134" y="27614"/>
                    <a:pt x="36076" y="27827"/>
                  </a:cubicBezTo>
                  <a:cubicBezTo>
                    <a:pt x="35950" y="27805"/>
                    <a:pt x="35831" y="27788"/>
                    <a:pt x="35715" y="27762"/>
                  </a:cubicBezTo>
                  <a:cubicBezTo>
                    <a:pt x="35595" y="27733"/>
                    <a:pt x="35477" y="27701"/>
                    <a:pt x="35321" y="27661"/>
                  </a:cubicBezTo>
                  <a:cubicBezTo>
                    <a:pt x="35360" y="27484"/>
                    <a:pt x="35386" y="27350"/>
                    <a:pt x="35422" y="27220"/>
                  </a:cubicBezTo>
                  <a:cubicBezTo>
                    <a:pt x="35433" y="27173"/>
                    <a:pt x="35462" y="27133"/>
                    <a:pt x="35495" y="27064"/>
                  </a:cubicBezTo>
                  <a:close/>
                  <a:moveTo>
                    <a:pt x="33542" y="26265"/>
                  </a:moveTo>
                  <a:cubicBezTo>
                    <a:pt x="33846" y="26399"/>
                    <a:pt x="34117" y="26515"/>
                    <a:pt x="34388" y="26634"/>
                  </a:cubicBezTo>
                  <a:cubicBezTo>
                    <a:pt x="34389" y="26634"/>
                    <a:pt x="34390" y="26634"/>
                    <a:pt x="34391" y="26635"/>
                  </a:cubicBezTo>
                  <a:lnTo>
                    <a:pt x="34391" y="26635"/>
                  </a:lnTo>
                  <a:cubicBezTo>
                    <a:pt x="34271" y="27067"/>
                    <a:pt x="34149" y="27496"/>
                    <a:pt x="34030" y="27929"/>
                  </a:cubicBezTo>
                  <a:cubicBezTo>
                    <a:pt x="33998" y="27931"/>
                    <a:pt x="33967" y="27932"/>
                    <a:pt x="33937" y="27932"/>
                  </a:cubicBezTo>
                  <a:cubicBezTo>
                    <a:pt x="33702" y="27932"/>
                    <a:pt x="33517" y="27866"/>
                    <a:pt x="33212" y="27686"/>
                  </a:cubicBezTo>
                  <a:cubicBezTo>
                    <a:pt x="33321" y="27227"/>
                    <a:pt x="33426" y="26764"/>
                    <a:pt x="33542" y="26265"/>
                  </a:cubicBezTo>
                  <a:close/>
                  <a:moveTo>
                    <a:pt x="36337" y="27246"/>
                  </a:moveTo>
                  <a:cubicBezTo>
                    <a:pt x="36597" y="27278"/>
                    <a:pt x="36850" y="27306"/>
                    <a:pt x="37176" y="27346"/>
                  </a:cubicBezTo>
                  <a:cubicBezTo>
                    <a:pt x="37111" y="27593"/>
                    <a:pt x="37060" y="27791"/>
                    <a:pt x="36995" y="28037"/>
                  </a:cubicBezTo>
                  <a:cubicBezTo>
                    <a:pt x="36731" y="27987"/>
                    <a:pt x="36482" y="27936"/>
                    <a:pt x="36189" y="27878"/>
                  </a:cubicBezTo>
                  <a:cubicBezTo>
                    <a:pt x="36239" y="27658"/>
                    <a:pt x="36283" y="27470"/>
                    <a:pt x="36337" y="27246"/>
                  </a:cubicBezTo>
                  <a:close/>
                  <a:moveTo>
                    <a:pt x="34269" y="27470"/>
                  </a:moveTo>
                  <a:cubicBezTo>
                    <a:pt x="34572" y="27581"/>
                    <a:pt x="34840" y="27675"/>
                    <a:pt x="35151" y="27788"/>
                  </a:cubicBezTo>
                  <a:cubicBezTo>
                    <a:pt x="35122" y="27918"/>
                    <a:pt x="35093" y="28055"/>
                    <a:pt x="35061" y="28207"/>
                  </a:cubicBezTo>
                  <a:cubicBezTo>
                    <a:pt x="35051" y="28207"/>
                    <a:pt x="35040" y="28208"/>
                    <a:pt x="35030" y="28208"/>
                  </a:cubicBezTo>
                  <a:cubicBezTo>
                    <a:pt x="34718" y="28208"/>
                    <a:pt x="34454" y="28106"/>
                    <a:pt x="34145" y="28008"/>
                  </a:cubicBezTo>
                  <a:cubicBezTo>
                    <a:pt x="34185" y="27827"/>
                    <a:pt x="34225" y="27658"/>
                    <a:pt x="34269" y="27470"/>
                  </a:cubicBezTo>
                  <a:close/>
                  <a:moveTo>
                    <a:pt x="13007" y="27133"/>
                  </a:moveTo>
                  <a:cubicBezTo>
                    <a:pt x="13372" y="27289"/>
                    <a:pt x="13723" y="27433"/>
                    <a:pt x="14131" y="27607"/>
                  </a:cubicBezTo>
                  <a:cubicBezTo>
                    <a:pt x="13943" y="27867"/>
                    <a:pt x="13781" y="28092"/>
                    <a:pt x="13604" y="28337"/>
                  </a:cubicBezTo>
                  <a:cubicBezTo>
                    <a:pt x="13223" y="28185"/>
                    <a:pt x="12858" y="28037"/>
                    <a:pt x="12442" y="27870"/>
                  </a:cubicBezTo>
                  <a:cubicBezTo>
                    <a:pt x="12645" y="27607"/>
                    <a:pt x="12815" y="27386"/>
                    <a:pt x="13007" y="27133"/>
                  </a:cubicBezTo>
                  <a:close/>
                  <a:moveTo>
                    <a:pt x="35273" y="27813"/>
                  </a:moveTo>
                  <a:cubicBezTo>
                    <a:pt x="35556" y="27882"/>
                    <a:pt x="35780" y="27940"/>
                    <a:pt x="36029" y="28001"/>
                  </a:cubicBezTo>
                  <a:cubicBezTo>
                    <a:pt x="35989" y="28146"/>
                    <a:pt x="35961" y="28261"/>
                    <a:pt x="35924" y="28406"/>
                  </a:cubicBezTo>
                  <a:cubicBezTo>
                    <a:pt x="35672" y="28359"/>
                    <a:pt x="35444" y="28319"/>
                    <a:pt x="35180" y="28276"/>
                  </a:cubicBezTo>
                  <a:cubicBezTo>
                    <a:pt x="35208" y="28120"/>
                    <a:pt x="35238" y="27990"/>
                    <a:pt x="35273" y="27813"/>
                  </a:cubicBezTo>
                  <a:close/>
                  <a:moveTo>
                    <a:pt x="36153" y="28027"/>
                  </a:moveTo>
                  <a:cubicBezTo>
                    <a:pt x="36301" y="28052"/>
                    <a:pt x="36435" y="28074"/>
                    <a:pt x="36568" y="28099"/>
                  </a:cubicBezTo>
                  <a:cubicBezTo>
                    <a:pt x="36688" y="28120"/>
                    <a:pt x="36807" y="28142"/>
                    <a:pt x="36962" y="28171"/>
                  </a:cubicBezTo>
                  <a:cubicBezTo>
                    <a:pt x="36934" y="28294"/>
                    <a:pt x="36909" y="28396"/>
                    <a:pt x="36879" y="28526"/>
                  </a:cubicBezTo>
                  <a:cubicBezTo>
                    <a:pt x="36601" y="28486"/>
                    <a:pt x="36344" y="28453"/>
                    <a:pt x="36069" y="28417"/>
                  </a:cubicBezTo>
                  <a:cubicBezTo>
                    <a:pt x="36098" y="28272"/>
                    <a:pt x="36124" y="28164"/>
                    <a:pt x="36153" y="28027"/>
                  </a:cubicBezTo>
                  <a:close/>
                  <a:moveTo>
                    <a:pt x="37274" y="27371"/>
                  </a:moveTo>
                  <a:cubicBezTo>
                    <a:pt x="37508" y="27397"/>
                    <a:pt x="37700" y="27419"/>
                    <a:pt x="37920" y="27444"/>
                  </a:cubicBezTo>
                  <a:cubicBezTo>
                    <a:pt x="37823" y="27835"/>
                    <a:pt x="37733" y="28196"/>
                    <a:pt x="37631" y="28605"/>
                  </a:cubicBezTo>
                  <a:cubicBezTo>
                    <a:pt x="37414" y="28576"/>
                    <a:pt x="37234" y="28554"/>
                    <a:pt x="37031" y="28533"/>
                  </a:cubicBezTo>
                  <a:cubicBezTo>
                    <a:pt x="37049" y="28406"/>
                    <a:pt x="37064" y="28312"/>
                    <a:pt x="37079" y="28200"/>
                  </a:cubicBezTo>
                  <a:cubicBezTo>
                    <a:pt x="37219" y="28196"/>
                    <a:pt x="37339" y="28189"/>
                    <a:pt x="37552" y="28182"/>
                  </a:cubicBezTo>
                  <a:cubicBezTo>
                    <a:pt x="37364" y="28117"/>
                    <a:pt x="37259" y="28077"/>
                    <a:pt x="37118" y="28027"/>
                  </a:cubicBezTo>
                  <a:cubicBezTo>
                    <a:pt x="37169" y="27810"/>
                    <a:pt x="37219" y="27600"/>
                    <a:pt x="37274" y="27371"/>
                  </a:cubicBezTo>
                  <a:close/>
                  <a:moveTo>
                    <a:pt x="38012" y="27441"/>
                  </a:moveTo>
                  <a:cubicBezTo>
                    <a:pt x="38261" y="27448"/>
                    <a:pt x="38456" y="27458"/>
                    <a:pt x="38688" y="27466"/>
                  </a:cubicBezTo>
                  <a:cubicBezTo>
                    <a:pt x="38593" y="27878"/>
                    <a:pt x="38511" y="28251"/>
                    <a:pt x="38419" y="28663"/>
                  </a:cubicBezTo>
                  <a:cubicBezTo>
                    <a:pt x="38199" y="28641"/>
                    <a:pt x="37997" y="28619"/>
                    <a:pt x="37751" y="28598"/>
                  </a:cubicBezTo>
                  <a:cubicBezTo>
                    <a:pt x="37841" y="28200"/>
                    <a:pt x="37925" y="27838"/>
                    <a:pt x="38012" y="27441"/>
                  </a:cubicBezTo>
                  <a:close/>
                  <a:moveTo>
                    <a:pt x="31209" y="26916"/>
                  </a:moveTo>
                  <a:lnTo>
                    <a:pt x="31209" y="26916"/>
                  </a:lnTo>
                  <a:cubicBezTo>
                    <a:pt x="31510" y="27086"/>
                    <a:pt x="31810" y="27260"/>
                    <a:pt x="32128" y="27437"/>
                  </a:cubicBezTo>
                  <a:cubicBezTo>
                    <a:pt x="32034" y="27929"/>
                    <a:pt x="31947" y="28402"/>
                    <a:pt x="31853" y="28901"/>
                  </a:cubicBezTo>
                  <a:cubicBezTo>
                    <a:pt x="31823" y="28907"/>
                    <a:pt x="31796" y="28909"/>
                    <a:pt x="31770" y="28909"/>
                  </a:cubicBezTo>
                  <a:cubicBezTo>
                    <a:pt x="31585" y="28909"/>
                    <a:pt x="31506" y="28780"/>
                    <a:pt x="31433" y="28638"/>
                  </a:cubicBezTo>
                  <a:cubicBezTo>
                    <a:pt x="31151" y="28092"/>
                    <a:pt x="30830" y="27556"/>
                    <a:pt x="31209" y="26916"/>
                  </a:cubicBezTo>
                  <a:close/>
                  <a:moveTo>
                    <a:pt x="32251" y="27528"/>
                  </a:moveTo>
                  <a:cubicBezTo>
                    <a:pt x="32529" y="27650"/>
                    <a:pt x="32761" y="27752"/>
                    <a:pt x="33028" y="27870"/>
                  </a:cubicBezTo>
                  <a:cubicBezTo>
                    <a:pt x="32935" y="28294"/>
                    <a:pt x="32840" y="28710"/>
                    <a:pt x="32739" y="29162"/>
                  </a:cubicBezTo>
                  <a:cubicBezTo>
                    <a:pt x="32479" y="29097"/>
                    <a:pt x="32247" y="29035"/>
                    <a:pt x="31972" y="28963"/>
                  </a:cubicBezTo>
                  <a:cubicBezTo>
                    <a:pt x="32067" y="28478"/>
                    <a:pt x="32154" y="28022"/>
                    <a:pt x="32251" y="27528"/>
                  </a:cubicBezTo>
                  <a:close/>
                  <a:moveTo>
                    <a:pt x="39995" y="27426"/>
                  </a:moveTo>
                  <a:cubicBezTo>
                    <a:pt x="40108" y="27426"/>
                    <a:pt x="40221" y="27437"/>
                    <a:pt x="40336" y="27451"/>
                  </a:cubicBezTo>
                  <a:cubicBezTo>
                    <a:pt x="40231" y="27903"/>
                    <a:pt x="40138" y="28337"/>
                    <a:pt x="40021" y="28768"/>
                  </a:cubicBezTo>
                  <a:cubicBezTo>
                    <a:pt x="40003" y="28847"/>
                    <a:pt x="39921" y="28945"/>
                    <a:pt x="39844" y="28970"/>
                  </a:cubicBezTo>
                  <a:cubicBezTo>
                    <a:pt x="39682" y="29025"/>
                    <a:pt x="39509" y="29035"/>
                    <a:pt x="39302" y="29072"/>
                  </a:cubicBezTo>
                  <a:cubicBezTo>
                    <a:pt x="39349" y="28695"/>
                    <a:pt x="39392" y="28359"/>
                    <a:pt x="39436" y="28022"/>
                  </a:cubicBezTo>
                  <a:lnTo>
                    <a:pt x="39436" y="28022"/>
                  </a:lnTo>
                  <a:cubicBezTo>
                    <a:pt x="39342" y="28366"/>
                    <a:pt x="39252" y="28713"/>
                    <a:pt x="39147" y="29100"/>
                  </a:cubicBezTo>
                  <a:cubicBezTo>
                    <a:pt x="38955" y="29122"/>
                    <a:pt x="38738" y="29147"/>
                    <a:pt x="38467" y="29183"/>
                  </a:cubicBezTo>
                  <a:cubicBezTo>
                    <a:pt x="38517" y="28583"/>
                    <a:pt x="38648" y="28037"/>
                    <a:pt x="38785" y="27448"/>
                  </a:cubicBezTo>
                  <a:cubicBezTo>
                    <a:pt x="39056" y="27466"/>
                    <a:pt x="39313" y="27484"/>
                    <a:pt x="39566" y="27502"/>
                  </a:cubicBezTo>
                  <a:cubicBezTo>
                    <a:pt x="39707" y="27445"/>
                    <a:pt x="39850" y="27426"/>
                    <a:pt x="39995" y="27426"/>
                  </a:cubicBezTo>
                  <a:close/>
                  <a:moveTo>
                    <a:pt x="35133" y="28449"/>
                  </a:moveTo>
                  <a:cubicBezTo>
                    <a:pt x="35379" y="28489"/>
                    <a:pt x="35617" y="28526"/>
                    <a:pt x="35885" y="28569"/>
                  </a:cubicBezTo>
                  <a:cubicBezTo>
                    <a:pt x="35852" y="28786"/>
                    <a:pt x="35827" y="28973"/>
                    <a:pt x="35799" y="29169"/>
                  </a:cubicBezTo>
                  <a:cubicBezTo>
                    <a:pt x="35588" y="29180"/>
                    <a:pt x="35399" y="29187"/>
                    <a:pt x="35211" y="29198"/>
                  </a:cubicBezTo>
                  <a:lnTo>
                    <a:pt x="35211" y="29198"/>
                  </a:lnTo>
                  <a:cubicBezTo>
                    <a:pt x="35213" y="29196"/>
                    <a:pt x="35214" y="29195"/>
                    <a:pt x="35216" y="29194"/>
                  </a:cubicBezTo>
                  <a:cubicBezTo>
                    <a:pt x="35053" y="29129"/>
                    <a:pt x="34985" y="29028"/>
                    <a:pt x="35046" y="28847"/>
                  </a:cubicBezTo>
                  <a:cubicBezTo>
                    <a:pt x="35086" y="28731"/>
                    <a:pt x="35100" y="28608"/>
                    <a:pt x="35133" y="28449"/>
                  </a:cubicBezTo>
                  <a:close/>
                  <a:moveTo>
                    <a:pt x="36001" y="28594"/>
                  </a:moveTo>
                  <a:cubicBezTo>
                    <a:pt x="36283" y="28623"/>
                    <a:pt x="36547" y="28648"/>
                    <a:pt x="36822" y="28673"/>
                  </a:cubicBezTo>
                  <a:cubicBezTo>
                    <a:pt x="36843" y="28822"/>
                    <a:pt x="36857" y="28948"/>
                    <a:pt x="36876" y="29072"/>
                  </a:cubicBezTo>
                  <a:cubicBezTo>
                    <a:pt x="36894" y="29075"/>
                    <a:pt x="36915" y="29075"/>
                    <a:pt x="36937" y="29075"/>
                  </a:cubicBezTo>
                  <a:cubicBezTo>
                    <a:pt x="36955" y="28963"/>
                    <a:pt x="36974" y="28851"/>
                    <a:pt x="36999" y="28706"/>
                  </a:cubicBezTo>
                  <a:cubicBezTo>
                    <a:pt x="37187" y="28713"/>
                    <a:pt x="37382" y="28724"/>
                    <a:pt x="37581" y="28731"/>
                  </a:cubicBezTo>
                  <a:cubicBezTo>
                    <a:pt x="37595" y="28858"/>
                    <a:pt x="37606" y="28960"/>
                    <a:pt x="37621" y="29060"/>
                  </a:cubicBezTo>
                  <a:cubicBezTo>
                    <a:pt x="37643" y="29064"/>
                    <a:pt x="37660" y="29064"/>
                    <a:pt x="37682" y="29064"/>
                  </a:cubicBezTo>
                  <a:cubicBezTo>
                    <a:pt x="37703" y="28963"/>
                    <a:pt x="37729" y="28862"/>
                    <a:pt x="37758" y="28743"/>
                  </a:cubicBezTo>
                  <a:cubicBezTo>
                    <a:pt x="37957" y="28738"/>
                    <a:pt x="38152" y="28738"/>
                    <a:pt x="38398" y="28735"/>
                  </a:cubicBezTo>
                  <a:lnTo>
                    <a:pt x="38398" y="28735"/>
                  </a:lnTo>
                  <a:cubicBezTo>
                    <a:pt x="38380" y="28895"/>
                    <a:pt x="38366" y="29032"/>
                    <a:pt x="38347" y="29216"/>
                  </a:cubicBezTo>
                  <a:cubicBezTo>
                    <a:pt x="37541" y="29223"/>
                    <a:pt x="36760" y="29230"/>
                    <a:pt x="35943" y="29237"/>
                  </a:cubicBezTo>
                  <a:cubicBezTo>
                    <a:pt x="35964" y="29006"/>
                    <a:pt x="35979" y="28825"/>
                    <a:pt x="36001" y="28594"/>
                  </a:cubicBezTo>
                  <a:close/>
                  <a:moveTo>
                    <a:pt x="33155" y="27936"/>
                  </a:moveTo>
                  <a:cubicBezTo>
                    <a:pt x="33429" y="28019"/>
                    <a:pt x="33676" y="28095"/>
                    <a:pt x="33965" y="28182"/>
                  </a:cubicBezTo>
                  <a:cubicBezTo>
                    <a:pt x="33885" y="28569"/>
                    <a:pt x="33803" y="28945"/>
                    <a:pt x="33716" y="29354"/>
                  </a:cubicBezTo>
                  <a:cubicBezTo>
                    <a:pt x="33441" y="29302"/>
                    <a:pt x="33187" y="29256"/>
                    <a:pt x="32883" y="29202"/>
                  </a:cubicBezTo>
                  <a:cubicBezTo>
                    <a:pt x="32978" y="28753"/>
                    <a:pt x="33061" y="28359"/>
                    <a:pt x="33155" y="27936"/>
                  </a:cubicBezTo>
                  <a:close/>
                  <a:moveTo>
                    <a:pt x="34092" y="28211"/>
                  </a:moveTo>
                  <a:cubicBezTo>
                    <a:pt x="34402" y="28283"/>
                    <a:pt x="34688" y="28348"/>
                    <a:pt x="35010" y="28424"/>
                  </a:cubicBezTo>
                  <a:cubicBezTo>
                    <a:pt x="34966" y="28656"/>
                    <a:pt x="34926" y="28858"/>
                    <a:pt x="34887" y="29078"/>
                  </a:cubicBezTo>
                  <a:cubicBezTo>
                    <a:pt x="34753" y="29072"/>
                    <a:pt x="34644" y="29068"/>
                    <a:pt x="34536" y="29064"/>
                  </a:cubicBezTo>
                  <a:lnTo>
                    <a:pt x="34536" y="29064"/>
                  </a:lnTo>
                  <a:cubicBezTo>
                    <a:pt x="34833" y="29209"/>
                    <a:pt x="34833" y="29209"/>
                    <a:pt x="34836" y="29487"/>
                  </a:cubicBezTo>
                  <a:cubicBezTo>
                    <a:pt x="34514" y="29454"/>
                    <a:pt x="34200" y="29419"/>
                    <a:pt x="33889" y="29382"/>
                  </a:cubicBezTo>
                  <a:cubicBezTo>
                    <a:pt x="33889" y="29050"/>
                    <a:pt x="33889" y="29050"/>
                    <a:pt x="34182" y="28977"/>
                  </a:cubicBezTo>
                  <a:cubicBezTo>
                    <a:pt x="34008" y="28973"/>
                    <a:pt x="33928" y="28898"/>
                    <a:pt x="33972" y="28717"/>
                  </a:cubicBezTo>
                  <a:cubicBezTo>
                    <a:pt x="34008" y="28561"/>
                    <a:pt x="34045" y="28402"/>
                    <a:pt x="34092" y="28211"/>
                  </a:cubicBezTo>
                  <a:close/>
                  <a:moveTo>
                    <a:pt x="40962" y="28815"/>
                  </a:moveTo>
                  <a:cubicBezTo>
                    <a:pt x="40936" y="28992"/>
                    <a:pt x="40914" y="29137"/>
                    <a:pt x="40889" y="29317"/>
                  </a:cubicBezTo>
                  <a:cubicBezTo>
                    <a:pt x="40629" y="29386"/>
                    <a:pt x="40372" y="29454"/>
                    <a:pt x="40108" y="29524"/>
                  </a:cubicBezTo>
                  <a:cubicBezTo>
                    <a:pt x="40021" y="29104"/>
                    <a:pt x="40054" y="29050"/>
                    <a:pt x="40423" y="28952"/>
                  </a:cubicBezTo>
                  <a:cubicBezTo>
                    <a:pt x="40589" y="28905"/>
                    <a:pt x="40759" y="28865"/>
                    <a:pt x="40962" y="28815"/>
                  </a:cubicBezTo>
                  <a:close/>
                  <a:moveTo>
                    <a:pt x="47688" y="29155"/>
                  </a:moveTo>
                  <a:cubicBezTo>
                    <a:pt x="47713" y="29295"/>
                    <a:pt x="47735" y="29389"/>
                    <a:pt x="47760" y="29519"/>
                  </a:cubicBezTo>
                  <a:cubicBezTo>
                    <a:pt x="47521" y="29534"/>
                    <a:pt x="47304" y="29549"/>
                    <a:pt x="47066" y="29563"/>
                  </a:cubicBezTo>
                  <a:cubicBezTo>
                    <a:pt x="47029" y="29451"/>
                    <a:pt x="46994" y="29350"/>
                    <a:pt x="46932" y="29177"/>
                  </a:cubicBezTo>
                  <a:cubicBezTo>
                    <a:pt x="47221" y="29169"/>
                    <a:pt x="47449" y="29162"/>
                    <a:pt x="47688" y="29155"/>
                  </a:cubicBezTo>
                  <a:close/>
                  <a:moveTo>
                    <a:pt x="47822" y="29003"/>
                  </a:moveTo>
                  <a:lnTo>
                    <a:pt x="47822" y="29003"/>
                  </a:lnTo>
                  <a:cubicBezTo>
                    <a:pt x="48020" y="29017"/>
                    <a:pt x="48169" y="29017"/>
                    <a:pt x="48313" y="29042"/>
                  </a:cubicBezTo>
                  <a:cubicBezTo>
                    <a:pt x="48760" y="29129"/>
                    <a:pt x="49221" y="29176"/>
                    <a:pt x="49629" y="29413"/>
                  </a:cubicBezTo>
                  <a:lnTo>
                    <a:pt x="49629" y="29413"/>
                  </a:lnTo>
                  <a:cubicBezTo>
                    <a:pt x="49630" y="29450"/>
                    <a:pt x="49632" y="29483"/>
                    <a:pt x="49629" y="29516"/>
                  </a:cubicBezTo>
                  <a:cubicBezTo>
                    <a:pt x="49626" y="29541"/>
                    <a:pt x="49615" y="29563"/>
                    <a:pt x="49589" y="29636"/>
                  </a:cubicBezTo>
                  <a:cubicBezTo>
                    <a:pt x="49283" y="29504"/>
                    <a:pt x="48966" y="29453"/>
                    <a:pt x="48638" y="29453"/>
                  </a:cubicBezTo>
                  <a:cubicBezTo>
                    <a:pt x="48405" y="29453"/>
                    <a:pt x="48165" y="29479"/>
                    <a:pt x="47919" y="29519"/>
                  </a:cubicBezTo>
                  <a:cubicBezTo>
                    <a:pt x="47887" y="29346"/>
                    <a:pt x="47857" y="29198"/>
                    <a:pt x="47822" y="29003"/>
                  </a:cubicBezTo>
                  <a:close/>
                  <a:moveTo>
                    <a:pt x="43920" y="29556"/>
                  </a:moveTo>
                  <a:cubicBezTo>
                    <a:pt x="43927" y="29577"/>
                    <a:pt x="43930" y="29599"/>
                    <a:pt x="43935" y="29624"/>
                  </a:cubicBezTo>
                  <a:cubicBezTo>
                    <a:pt x="43880" y="29636"/>
                    <a:pt x="43826" y="29646"/>
                    <a:pt x="43771" y="29661"/>
                  </a:cubicBezTo>
                  <a:cubicBezTo>
                    <a:pt x="43768" y="29639"/>
                    <a:pt x="43761" y="29596"/>
                    <a:pt x="43764" y="29596"/>
                  </a:cubicBezTo>
                  <a:cubicBezTo>
                    <a:pt x="43815" y="29577"/>
                    <a:pt x="43869" y="29567"/>
                    <a:pt x="43920" y="29556"/>
                  </a:cubicBezTo>
                  <a:close/>
                  <a:moveTo>
                    <a:pt x="46805" y="29194"/>
                  </a:moveTo>
                  <a:cubicBezTo>
                    <a:pt x="46837" y="29346"/>
                    <a:pt x="46859" y="29447"/>
                    <a:pt x="46889" y="29571"/>
                  </a:cubicBezTo>
                  <a:cubicBezTo>
                    <a:pt x="46690" y="29614"/>
                    <a:pt x="46512" y="29657"/>
                    <a:pt x="46313" y="29704"/>
                  </a:cubicBezTo>
                  <a:cubicBezTo>
                    <a:pt x="46281" y="29606"/>
                    <a:pt x="46252" y="29519"/>
                    <a:pt x="46220" y="29407"/>
                  </a:cubicBezTo>
                  <a:cubicBezTo>
                    <a:pt x="46411" y="29339"/>
                    <a:pt x="46581" y="29277"/>
                    <a:pt x="46805" y="29194"/>
                  </a:cubicBezTo>
                  <a:close/>
                  <a:moveTo>
                    <a:pt x="24816" y="25944"/>
                  </a:moveTo>
                  <a:cubicBezTo>
                    <a:pt x="25724" y="27054"/>
                    <a:pt x="26566" y="28185"/>
                    <a:pt x="26910" y="29606"/>
                  </a:cubicBezTo>
                  <a:cubicBezTo>
                    <a:pt x="26563" y="29654"/>
                    <a:pt x="26234" y="29697"/>
                    <a:pt x="25829" y="29748"/>
                  </a:cubicBezTo>
                  <a:cubicBezTo>
                    <a:pt x="25324" y="29363"/>
                    <a:pt x="24718" y="29044"/>
                    <a:pt x="23950" y="29044"/>
                  </a:cubicBezTo>
                  <a:cubicBezTo>
                    <a:pt x="23909" y="29044"/>
                    <a:pt x="23868" y="29045"/>
                    <a:pt x="23826" y="29046"/>
                  </a:cubicBezTo>
                  <a:cubicBezTo>
                    <a:pt x="23923" y="28901"/>
                    <a:pt x="23988" y="28796"/>
                    <a:pt x="24061" y="28699"/>
                  </a:cubicBezTo>
                  <a:cubicBezTo>
                    <a:pt x="24317" y="28352"/>
                    <a:pt x="24477" y="27962"/>
                    <a:pt x="24542" y="27531"/>
                  </a:cubicBezTo>
                  <a:cubicBezTo>
                    <a:pt x="24607" y="27126"/>
                    <a:pt x="24654" y="26714"/>
                    <a:pt x="24712" y="26305"/>
                  </a:cubicBezTo>
                  <a:cubicBezTo>
                    <a:pt x="24726" y="26186"/>
                    <a:pt x="24755" y="26070"/>
                    <a:pt x="24816" y="25944"/>
                  </a:cubicBezTo>
                  <a:close/>
                  <a:moveTo>
                    <a:pt x="31980" y="29140"/>
                  </a:moveTo>
                  <a:cubicBezTo>
                    <a:pt x="32102" y="29162"/>
                    <a:pt x="32219" y="29177"/>
                    <a:pt x="32331" y="29202"/>
                  </a:cubicBezTo>
                  <a:cubicBezTo>
                    <a:pt x="32450" y="29230"/>
                    <a:pt x="32566" y="29270"/>
                    <a:pt x="32706" y="29314"/>
                  </a:cubicBezTo>
                  <a:cubicBezTo>
                    <a:pt x="32685" y="29491"/>
                    <a:pt x="32667" y="29661"/>
                    <a:pt x="32645" y="29823"/>
                  </a:cubicBezTo>
                  <a:cubicBezTo>
                    <a:pt x="32615" y="29825"/>
                    <a:pt x="32586" y="29826"/>
                    <a:pt x="32558" y="29826"/>
                  </a:cubicBezTo>
                  <a:cubicBezTo>
                    <a:pt x="32135" y="29826"/>
                    <a:pt x="31976" y="29635"/>
                    <a:pt x="31980" y="29140"/>
                  </a:cubicBezTo>
                  <a:close/>
                  <a:moveTo>
                    <a:pt x="50081" y="29909"/>
                  </a:moveTo>
                  <a:lnTo>
                    <a:pt x="50081" y="29909"/>
                  </a:lnTo>
                  <a:cubicBezTo>
                    <a:pt x="50080" y="29909"/>
                    <a:pt x="50078" y="29911"/>
                    <a:pt x="50074" y="29918"/>
                  </a:cubicBezTo>
                  <a:cubicBezTo>
                    <a:pt x="50079" y="29915"/>
                    <a:pt x="50082" y="29909"/>
                    <a:pt x="50081" y="29909"/>
                  </a:cubicBezTo>
                  <a:close/>
                  <a:moveTo>
                    <a:pt x="26835" y="29943"/>
                  </a:moveTo>
                  <a:cubicBezTo>
                    <a:pt x="27138" y="29943"/>
                    <a:pt x="27437" y="29973"/>
                    <a:pt x="27735" y="30008"/>
                  </a:cubicBezTo>
                  <a:cubicBezTo>
                    <a:pt x="27731" y="30033"/>
                    <a:pt x="27731" y="30062"/>
                    <a:pt x="27731" y="30088"/>
                  </a:cubicBezTo>
                  <a:cubicBezTo>
                    <a:pt x="27659" y="30088"/>
                    <a:pt x="27586" y="30083"/>
                    <a:pt x="27515" y="30083"/>
                  </a:cubicBezTo>
                  <a:cubicBezTo>
                    <a:pt x="27480" y="30083"/>
                    <a:pt x="27444" y="30084"/>
                    <a:pt x="27409" y="30088"/>
                  </a:cubicBezTo>
                  <a:cubicBezTo>
                    <a:pt x="27127" y="30120"/>
                    <a:pt x="26842" y="30149"/>
                    <a:pt x="26563" y="30196"/>
                  </a:cubicBezTo>
                  <a:cubicBezTo>
                    <a:pt x="26511" y="30206"/>
                    <a:pt x="26474" y="30214"/>
                    <a:pt x="26444" y="30214"/>
                  </a:cubicBezTo>
                  <a:cubicBezTo>
                    <a:pt x="26372" y="30214"/>
                    <a:pt x="26339" y="30168"/>
                    <a:pt x="26226" y="29990"/>
                  </a:cubicBezTo>
                  <a:cubicBezTo>
                    <a:pt x="26431" y="29956"/>
                    <a:pt x="26634" y="29943"/>
                    <a:pt x="26835" y="29943"/>
                  </a:cubicBezTo>
                  <a:close/>
                  <a:moveTo>
                    <a:pt x="25084" y="24794"/>
                  </a:moveTo>
                  <a:cubicBezTo>
                    <a:pt x="25214" y="25018"/>
                    <a:pt x="25341" y="25242"/>
                    <a:pt x="25482" y="25459"/>
                  </a:cubicBezTo>
                  <a:cubicBezTo>
                    <a:pt x="25844" y="26026"/>
                    <a:pt x="26161" y="26634"/>
                    <a:pt x="26588" y="27151"/>
                  </a:cubicBezTo>
                  <a:cubicBezTo>
                    <a:pt x="27301" y="28019"/>
                    <a:pt x="28057" y="28858"/>
                    <a:pt x="29033" y="29459"/>
                  </a:cubicBezTo>
                  <a:cubicBezTo>
                    <a:pt x="29246" y="29589"/>
                    <a:pt x="29445" y="29744"/>
                    <a:pt x="29629" y="29910"/>
                  </a:cubicBezTo>
                  <a:cubicBezTo>
                    <a:pt x="29741" y="30015"/>
                    <a:pt x="29810" y="30167"/>
                    <a:pt x="29901" y="30297"/>
                  </a:cubicBezTo>
                  <a:cubicBezTo>
                    <a:pt x="29882" y="30319"/>
                    <a:pt x="29864" y="30340"/>
                    <a:pt x="29846" y="30362"/>
                  </a:cubicBezTo>
                  <a:cubicBezTo>
                    <a:pt x="29015" y="29968"/>
                    <a:pt x="28147" y="29708"/>
                    <a:pt x="27254" y="29650"/>
                  </a:cubicBezTo>
                  <a:cubicBezTo>
                    <a:pt x="27145" y="29361"/>
                    <a:pt x="27051" y="29078"/>
                    <a:pt x="26935" y="28811"/>
                  </a:cubicBezTo>
                  <a:cubicBezTo>
                    <a:pt x="26458" y="27668"/>
                    <a:pt x="25764" y="26663"/>
                    <a:pt x="24951" y="25737"/>
                  </a:cubicBezTo>
                  <a:cubicBezTo>
                    <a:pt x="24896" y="25676"/>
                    <a:pt x="24834" y="25585"/>
                    <a:pt x="24846" y="25520"/>
                  </a:cubicBezTo>
                  <a:cubicBezTo>
                    <a:pt x="24881" y="25278"/>
                    <a:pt x="24951" y="25043"/>
                    <a:pt x="25004" y="24804"/>
                  </a:cubicBezTo>
                  <a:cubicBezTo>
                    <a:pt x="25033" y="24801"/>
                    <a:pt x="25059" y="24797"/>
                    <a:pt x="25084" y="24794"/>
                  </a:cubicBezTo>
                  <a:close/>
                  <a:moveTo>
                    <a:pt x="35209" y="29199"/>
                  </a:moveTo>
                  <a:cubicBezTo>
                    <a:pt x="35525" y="29242"/>
                    <a:pt x="35840" y="29285"/>
                    <a:pt x="36225" y="29339"/>
                  </a:cubicBezTo>
                  <a:cubicBezTo>
                    <a:pt x="35859" y="29668"/>
                    <a:pt x="35487" y="29893"/>
                    <a:pt x="35075" y="30055"/>
                  </a:cubicBezTo>
                  <a:cubicBezTo>
                    <a:pt x="34844" y="30149"/>
                    <a:pt x="34591" y="30210"/>
                    <a:pt x="34388" y="30348"/>
                  </a:cubicBezTo>
                  <a:cubicBezTo>
                    <a:pt x="34171" y="30496"/>
                    <a:pt x="33950" y="30541"/>
                    <a:pt x="33726" y="30541"/>
                  </a:cubicBezTo>
                  <a:cubicBezTo>
                    <a:pt x="33491" y="30541"/>
                    <a:pt x="33253" y="30492"/>
                    <a:pt x="33014" y="30460"/>
                  </a:cubicBezTo>
                  <a:cubicBezTo>
                    <a:pt x="32851" y="30438"/>
                    <a:pt x="32768" y="30319"/>
                    <a:pt x="32713" y="30098"/>
                  </a:cubicBezTo>
                  <a:lnTo>
                    <a:pt x="32713" y="30098"/>
                  </a:lnTo>
                  <a:cubicBezTo>
                    <a:pt x="32992" y="30127"/>
                    <a:pt x="33234" y="30156"/>
                    <a:pt x="33481" y="30185"/>
                  </a:cubicBezTo>
                  <a:cubicBezTo>
                    <a:pt x="33484" y="30163"/>
                    <a:pt x="33487" y="30145"/>
                    <a:pt x="33491" y="30127"/>
                  </a:cubicBezTo>
                  <a:cubicBezTo>
                    <a:pt x="33256" y="30055"/>
                    <a:pt x="33025" y="29983"/>
                    <a:pt x="32765" y="29903"/>
                  </a:cubicBezTo>
                  <a:cubicBezTo>
                    <a:pt x="32797" y="29711"/>
                    <a:pt x="32822" y="29545"/>
                    <a:pt x="32855" y="29357"/>
                  </a:cubicBezTo>
                  <a:cubicBezTo>
                    <a:pt x="33104" y="29397"/>
                    <a:pt x="33332" y="29411"/>
                    <a:pt x="33542" y="29476"/>
                  </a:cubicBezTo>
                  <a:cubicBezTo>
                    <a:pt x="33632" y="29502"/>
                    <a:pt x="33690" y="29632"/>
                    <a:pt x="33766" y="29722"/>
                  </a:cubicBezTo>
                  <a:cubicBezTo>
                    <a:pt x="33784" y="29686"/>
                    <a:pt x="33824" y="29617"/>
                    <a:pt x="33875" y="29527"/>
                  </a:cubicBezTo>
                  <a:cubicBezTo>
                    <a:pt x="34262" y="29556"/>
                    <a:pt x="34656" y="29584"/>
                    <a:pt x="35057" y="29610"/>
                  </a:cubicBezTo>
                  <a:cubicBezTo>
                    <a:pt x="35035" y="29512"/>
                    <a:pt x="34981" y="29415"/>
                    <a:pt x="35010" y="29357"/>
                  </a:cubicBezTo>
                  <a:cubicBezTo>
                    <a:pt x="35042" y="29288"/>
                    <a:pt x="35136" y="29248"/>
                    <a:pt x="35209" y="29199"/>
                  </a:cubicBezTo>
                  <a:close/>
                  <a:moveTo>
                    <a:pt x="28306" y="30105"/>
                  </a:moveTo>
                  <a:cubicBezTo>
                    <a:pt x="28472" y="30105"/>
                    <a:pt x="28666" y="30196"/>
                    <a:pt x="28841" y="30232"/>
                  </a:cubicBezTo>
                  <a:cubicBezTo>
                    <a:pt x="28834" y="30261"/>
                    <a:pt x="28826" y="30290"/>
                    <a:pt x="28819" y="30315"/>
                  </a:cubicBezTo>
                  <a:cubicBezTo>
                    <a:pt x="28157" y="30315"/>
                    <a:pt x="27499" y="30340"/>
                    <a:pt x="26852" y="30615"/>
                  </a:cubicBezTo>
                  <a:cubicBezTo>
                    <a:pt x="26762" y="30547"/>
                    <a:pt x="26668" y="30474"/>
                    <a:pt x="26508" y="30352"/>
                  </a:cubicBezTo>
                  <a:cubicBezTo>
                    <a:pt x="26700" y="30312"/>
                    <a:pt x="26827" y="30275"/>
                    <a:pt x="26954" y="30257"/>
                  </a:cubicBezTo>
                  <a:cubicBezTo>
                    <a:pt x="27366" y="30192"/>
                    <a:pt x="27788" y="30254"/>
                    <a:pt x="28201" y="30120"/>
                  </a:cubicBezTo>
                  <a:cubicBezTo>
                    <a:pt x="28234" y="30109"/>
                    <a:pt x="28269" y="30105"/>
                    <a:pt x="28306" y="30105"/>
                  </a:cubicBezTo>
                  <a:close/>
                  <a:moveTo>
                    <a:pt x="36521" y="3913"/>
                  </a:moveTo>
                  <a:cubicBezTo>
                    <a:pt x="38047" y="3913"/>
                    <a:pt x="39563" y="4106"/>
                    <a:pt x="41071" y="4530"/>
                  </a:cubicBezTo>
                  <a:cubicBezTo>
                    <a:pt x="42535" y="4942"/>
                    <a:pt x="43840" y="5675"/>
                    <a:pt x="45138" y="6435"/>
                  </a:cubicBezTo>
                  <a:cubicBezTo>
                    <a:pt x="47406" y="7766"/>
                    <a:pt x="49015" y="9689"/>
                    <a:pt x="50179" y="12015"/>
                  </a:cubicBezTo>
                  <a:cubicBezTo>
                    <a:pt x="50338" y="12336"/>
                    <a:pt x="50475" y="12683"/>
                    <a:pt x="50547" y="13035"/>
                  </a:cubicBezTo>
                  <a:cubicBezTo>
                    <a:pt x="50764" y="14065"/>
                    <a:pt x="50986" y="15096"/>
                    <a:pt x="51123" y="16137"/>
                  </a:cubicBezTo>
                  <a:cubicBezTo>
                    <a:pt x="51311" y="17536"/>
                    <a:pt x="51000" y="18878"/>
                    <a:pt x="50465" y="20168"/>
                  </a:cubicBezTo>
                  <a:cubicBezTo>
                    <a:pt x="50262" y="20654"/>
                    <a:pt x="49995" y="21109"/>
                    <a:pt x="49752" y="21575"/>
                  </a:cubicBezTo>
                  <a:cubicBezTo>
                    <a:pt x="49412" y="22234"/>
                    <a:pt x="49047" y="22877"/>
                    <a:pt x="48722" y="23539"/>
                  </a:cubicBezTo>
                  <a:cubicBezTo>
                    <a:pt x="48064" y="24884"/>
                    <a:pt x="47203" y="26066"/>
                    <a:pt x="46100" y="27082"/>
                  </a:cubicBezTo>
                  <a:cubicBezTo>
                    <a:pt x="45641" y="27506"/>
                    <a:pt x="45222" y="27972"/>
                    <a:pt x="44795" y="28428"/>
                  </a:cubicBezTo>
                  <a:cubicBezTo>
                    <a:pt x="44592" y="28645"/>
                    <a:pt x="44350" y="28768"/>
                    <a:pt x="44035" y="28890"/>
                  </a:cubicBezTo>
                  <a:cubicBezTo>
                    <a:pt x="44097" y="28576"/>
                    <a:pt x="44230" y="28348"/>
                    <a:pt x="44372" y="28139"/>
                  </a:cubicBezTo>
                  <a:cubicBezTo>
                    <a:pt x="44629" y="27752"/>
                    <a:pt x="44654" y="27318"/>
                    <a:pt x="44646" y="26887"/>
                  </a:cubicBezTo>
                  <a:cubicBezTo>
                    <a:pt x="44639" y="26577"/>
                    <a:pt x="44556" y="26269"/>
                    <a:pt x="44502" y="25961"/>
                  </a:cubicBezTo>
                  <a:cubicBezTo>
                    <a:pt x="44494" y="25918"/>
                    <a:pt x="44447" y="25886"/>
                    <a:pt x="44397" y="25817"/>
                  </a:cubicBezTo>
                  <a:cubicBezTo>
                    <a:pt x="44339" y="25886"/>
                    <a:pt x="44274" y="25929"/>
                    <a:pt x="44256" y="25987"/>
                  </a:cubicBezTo>
                  <a:cubicBezTo>
                    <a:pt x="44227" y="26096"/>
                    <a:pt x="44230" y="26211"/>
                    <a:pt x="44212" y="26320"/>
                  </a:cubicBezTo>
                  <a:cubicBezTo>
                    <a:pt x="44133" y="26872"/>
                    <a:pt x="43960" y="27379"/>
                    <a:pt x="43641" y="27849"/>
                  </a:cubicBezTo>
                  <a:cubicBezTo>
                    <a:pt x="43298" y="28359"/>
                    <a:pt x="43002" y="28898"/>
                    <a:pt x="42701" y="29429"/>
                  </a:cubicBezTo>
                  <a:cubicBezTo>
                    <a:pt x="42603" y="29603"/>
                    <a:pt x="42484" y="29726"/>
                    <a:pt x="42311" y="29816"/>
                  </a:cubicBezTo>
                  <a:cubicBezTo>
                    <a:pt x="41779" y="30102"/>
                    <a:pt x="41251" y="30384"/>
                    <a:pt x="40637" y="30457"/>
                  </a:cubicBezTo>
                  <a:cubicBezTo>
                    <a:pt x="40470" y="30478"/>
                    <a:pt x="40311" y="30572"/>
                    <a:pt x="40126" y="30641"/>
                  </a:cubicBezTo>
                  <a:cubicBezTo>
                    <a:pt x="40043" y="30496"/>
                    <a:pt x="39956" y="30348"/>
                    <a:pt x="39851" y="30167"/>
                  </a:cubicBezTo>
                  <a:cubicBezTo>
                    <a:pt x="40170" y="30098"/>
                    <a:pt x="40445" y="30037"/>
                    <a:pt x="40719" y="29975"/>
                  </a:cubicBezTo>
                  <a:lnTo>
                    <a:pt x="40719" y="29928"/>
                  </a:lnTo>
                  <a:cubicBezTo>
                    <a:pt x="40681" y="29928"/>
                    <a:pt x="40641" y="29925"/>
                    <a:pt x="40602" y="29925"/>
                  </a:cubicBezTo>
                  <a:cubicBezTo>
                    <a:pt x="40583" y="29925"/>
                    <a:pt x="40564" y="29926"/>
                    <a:pt x="40546" y="29928"/>
                  </a:cubicBezTo>
                  <a:cubicBezTo>
                    <a:pt x="40434" y="29943"/>
                    <a:pt x="40325" y="29979"/>
                    <a:pt x="40213" y="29990"/>
                  </a:cubicBezTo>
                  <a:cubicBezTo>
                    <a:pt x="39786" y="30026"/>
                    <a:pt x="39396" y="30102"/>
                    <a:pt x="39472" y="30727"/>
                  </a:cubicBezTo>
                  <a:cubicBezTo>
                    <a:pt x="39289" y="30670"/>
                    <a:pt x="39163" y="30600"/>
                    <a:pt x="39053" y="30600"/>
                  </a:cubicBezTo>
                  <a:cubicBezTo>
                    <a:pt x="39046" y="30600"/>
                    <a:pt x="39038" y="30600"/>
                    <a:pt x="39031" y="30601"/>
                  </a:cubicBezTo>
                  <a:cubicBezTo>
                    <a:pt x="38930" y="30615"/>
                    <a:pt x="38839" y="30731"/>
                    <a:pt x="38738" y="30811"/>
                  </a:cubicBezTo>
                  <a:cubicBezTo>
                    <a:pt x="38511" y="30767"/>
                    <a:pt x="38409" y="30637"/>
                    <a:pt x="38369" y="30384"/>
                  </a:cubicBezTo>
                  <a:cubicBezTo>
                    <a:pt x="38304" y="29936"/>
                    <a:pt x="38004" y="29632"/>
                    <a:pt x="37538" y="29346"/>
                  </a:cubicBezTo>
                  <a:cubicBezTo>
                    <a:pt x="38387" y="29302"/>
                    <a:pt x="39157" y="29277"/>
                    <a:pt x="39949" y="29085"/>
                  </a:cubicBezTo>
                  <a:lnTo>
                    <a:pt x="39949" y="29085"/>
                  </a:lnTo>
                  <a:cubicBezTo>
                    <a:pt x="39928" y="29267"/>
                    <a:pt x="39913" y="29411"/>
                    <a:pt x="39895" y="29596"/>
                  </a:cubicBezTo>
                  <a:cubicBezTo>
                    <a:pt x="39450" y="29697"/>
                    <a:pt x="39010" y="29798"/>
                    <a:pt x="38571" y="29899"/>
                  </a:cubicBezTo>
                  <a:cubicBezTo>
                    <a:pt x="38612" y="29901"/>
                    <a:pt x="38652" y="29901"/>
                    <a:pt x="38692" y="29901"/>
                  </a:cubicBezTo>
                  <a:cubicBezTo>
                    <a:pt x="39396" y="29901"/>
                    <a:pt x="40060" y="29699"/>
                    <a:pt x="40734" y="29541"/>
                  </a:cubicBezTo>
                  <a:cubicBezTo>
                    <a:pt x="40940" y="29494"/>
                    <a:pt x="42546" y="28999"/>
                    <a:pt x="42813" y="28840"/>
                  </a:cubicBezTo>
                  <a:cubicBezTo>
                    <a:pt x="42769" y="28832"/>
                    <a:pt x="42727" y="28828"/>
                    <a:pt x="42686" y="28828"/>
                  </a:cubicBezTo>
                  <a:cubicBezTo>
                    <a:pt x="42499" y="28828"/>
                    <a:pt x="42356" y="28906"/>
                    <a:pt x="42213" y="28941"/>
                  </a:cubicBezTo>
                  <a:cubicBezTo>
                    <a:pt x="42017" y="28992"/>
                    <a:pt x="41826" y="29050"/>
                    <a:pt x="41635" y="29111"/>
                  </a:cubicBezTo>
                  <a:cubicBezTo>
                    <a:pt x="41443" y="29169"/>
                    <a:pt x="41255" y="29234"/>
                    <a:pt x="40994" y="29321"/>
                  </a:cubicBezTo>
                  <a:cubicBezTo>
                    <a:pt x="41031" y="29090"/>
                    <a:pt x="41056" y="28941"/>
                    <a:pt x="41085" y="28775"/>
                  </a:cubicBezTo>
                  <a:cubicBezTo>
                    <a:pt x="41638" y="28573"/>
                    <a:pt x="42181" y="28369"/>
                    <a:pt x="42726" y="28171"/>
                  </a:cubicBezTo>
                  <a:cubicBezTo>
                    <a:pt x="42715" y="28149"/>
                    <a:pt x="42708" y="28124"/>
                    <a:pt x="42701" y="28099"/>
                  </a:cubicBezTo>
                  <a:cubicBezTo>
                    <a:pt x="42202" y="28269"/>
                    <a:pt x="41700" y="28435"/>
                    <a:pt x="41131" y="28626"/>
                  </a:cubicBezTo>
                  <a:cubicBezTo>
                    <a:pt x="41196" y="28352"/>
                    <a:pt x="41233" y="28135"/>
                    <a:pt x="41295" y="27929"/>
                  </a:cubicBezTo>
                  <a:cubicBezTo>
                    <a:pt x="41370" y="27672"/>
                    <a:pt x="41674" y="27791"/>
                    <a:pt x="41852" y="27603"/>
                  </a:cubicBezTo>
                  <a:lnTo>
                    <a:pt x="41852" y="27603"/>
                  </a:lnTo>
                  <a:cubicBezTo>
                    <a:pt x="41562" y="27672"/>
                    <a:pt x="41298" y="27650"/>
                    <a:pt x="41059" y="27773"/>
                  </a:cubicBezTo>
                  <a:cubicBezTo>
                    <a:pt x="41092" y="27795"/>
                    <a:pt x="41136" y="27805"/>
                    <a:pt x="41153" y="27831"/>
                  </a:cubicBezTo>
                  <a:cubicBezTo>
                    <a:pt x="41258" y="28008"/>
                    <a:pt x="41063" y="28641"/>
                    <a:pt x="40875" y="28703"/>
                  </a:cubicBezTo>
                  <a:cubicBezTo>
                    <a:pt x="40658" y="28771"/>
                    <a:pt x="40427" y="28818"/>
                    <a:pt x="40141" y="28890"/>
                  </a:cubicBezTo>
                  <a:cubicBezTo>
                    <a:pt x="40203" y="28576"/>
                    <a:pt x="40246" y="28312"/>
                    <a:pt x="40311" y="28055"/>
                  </a:cubicBezTo>
                  <a:cubicBezTo>
                    <a:pt x="40325" y="27997"/>
                    <a:pt x="40412" y="27957"/>
                    <a:pt x="40467" y="27910"/>
                  </a:cubicBezTo>
                  <a:cubicBezTo>
                    <a:pt x="40340" y="27683"/>
                    <a:pt x="40369" y="27560"/>
                    <a:pt x="40600" y="27371"/>
                  </a:cubicBezTo>
                  <a:cubicBezTo>
                    <a:pt x="40560" y="27318"/>
                    <a:pt x="40520" y="27263"/>
                    <a:pt x="40485" y="27209"/>
                  </a:cubicBezTo>
                  <a:cubicBezTo>
                    <a:pt x="40394" y="27246"/>
                    <a:pt x="40297" y="27314"/>
                    <a:pt x="40195" y="27318"/>
                  </a:cubicBezTo>
                  <a:cubicBezTo>
                    <a:pt x="40088" y="27321"/>
                    <a:pt x="39980" y="27322"/>
                    <a:pt x="39873" y="27322"/>
                  </a:cubicBezTo>
                  <a:cubicBezTo>
                    <a:pt x="39645" y="27322"/>
                    <a:pt x="39417" y="27317"/>
                    <a:pt x="39191" y="27317"/>
                  </a:cubicBezTo>
                  <a:cubicBezTo>
                    <a:pt x="39147" y="27317"/>
                    <a:pt x="39104" y="27317"/>
                    <a:pt x="39060" y="27318"/>
                  </a:cubicBezTo>
                  <a:cubicBezTo>
                    <a:pt x="38933" y="27318"/>
                    <a:pt x="38836" y="27296"/>
                    <a:pt x="38810" y="27154"/>
                  </a:cubicBezTo>
                  <a:cubicBezTo>
                    <a:pt x="38734" y="27202"/>
                    <a:pt x="38655" y="27292"/>
                    <a:pt x="38579" y="27292"/>
                  </a:cubicBezTo>
                  <a:cubicBezTo>
                    <a:pt x="38387" y="27289"/>
                    <a:pt x="38192" y="27227"/>
                    <a:pt x="37997" y="27216"/>
                  </a:cubicBezTo>
                  <a:cubicBezTo>
                    <a:pt x="37952" y="27214"/>
                    <a:pt x="37907" y="27213"/>
                    <a:pt x="37861" y="27213"/>
                  </a:cubicBezTo>
                  <a:cubicBezTo>
                    <a:pt x="37698" y="27213"/>
                    <a:pt x="37528" y="27225"/>
                    <a:pt x="37324" y="27227"/>
                  </a:cubicBezTo>
                  <a:cubicBezTo>
                    <a:pt x="37364" y="27007"/>
                    <a:pt x="37400" y="26833"/>
                    <a:pt x="37433" y="26645"/>
                  </a:cubicBezTo>
                  <a:cubicBezTo>
                    <a:pt x="37920" y="26688"/>
                    <a:pt x="38373" y="26725"/>
                    <a:pt x="38828" y="26772"/>
                  </a:cubicBezTo>
                  <a:cubicBezTo>
                    <a:pt x="38850" y="26772"/>
                    <a:pt x="38872" y="26826"/>
                    <a:pt x="38893" y="26855"/>
                  </a:cubicBezTo>
                  <a:cubicBezTo>
                    <a:pt x="38973" y="26807"/>
                    <a:pt x="39053" y="26757"/>
                    <a:pt x="39165" y="26685"/>
                  </a:cubicBezTo>
                  <a:cubicBezTo>
                    <a:pt x="38800" y="26645"/>
                    <a:pt x="38452" y="26612"/>
                    <a:pt x="38109" y="26562"/>
                  </a:cubicBezTo>
                  <a:cubicBezTo>
                    <a:pt x="37668" y="26493"/>
                    <a:pt x="37234" y="26413"/>
                    <a:pt x="36797" y="26323"/>
                  </a:cubicBezTo>
                  <a:cubicBezTo>
                    <a:pt x="36713" y="26305"/>
                    <a:pt x="36648" y="26189"/>
                    <a:pt x="36561" y="26168"/>
                  </a:cubicBezTo>
                  <a:cubicBezTo>
                    <a:pt x="36553" y="26166"/>
                    <a:pt x="36545" y="26165"/>
                    <a:pt x="36537" y="26165"/>
                  </a:cubicBezTo>
                  <a:cubicBezTo>
                    <a:pt x="36471" y="26165"/>
                    <a:pt x="36393" y="26215"/>
                    <a:pt x="36329" y="26215"/>
                  </a:cubicBezTo>
                  <a:cubicBezTo>
                    <a:pt x="36319" y="26215"/>
                    <a:pt x="36310" y="26214"/>
                    <a:pt x="36301" y="26211"/>
                  </a:cubicBezTo>
                  <a:cubicBezTo>
                    <a:pt x="36098" y="26156"/>
                    <a:pt x="35864" y="26178"/>
                    <a:pt x="35664" y="25994"/>
                  </a:cubicBezTo>
                  <a:cubicBezTo>
                    <a:pt x="35639" y="26135"/>
                    <a:pt x="35614" y="26287"/>
                    <a:pt x="35585" y="26439"/>
                  </a:cubicBezTo>
                  <a:cubicBezTo>
                    <a:pt x="35628" y="26366"/>
                    <a:pt x="35672" y="26291"/>
                    <a:pt x="35719" y="26204"/>
                  </a:cubicBezTo>
                  <a:cubicBezTo>
                    <a:pt x="35924" y="26258"/>
                    <a:pt x="36124" y="26291"/>
                    <a:pt x="36304" y="26363"/>
                  </a:cubicBezTo>
                  <a:cubicBezTo>
                    <a:pt x="36378" y="26391"/>
                    <a:pt x="36425" y="26491"/>
                    <a:pt x="36483" y="26562"/>
                  </a:cubicBezTo>
                  <a:lnTo>
                    <a:pt x="36483" y="26562"/>
                  </a:lnTo>
                  <a:cubicBezTo>
                    <a:pt x="36422" y="26691"/>
                    <a:pt x="36358" y="26824"/>
                    <a:pt x="36283" y="26985"/>
                  </a:cubicBezTo>
                  <a:cubicBezTo>
                    <a:pt x="36051" y="26931"/>
                    <a:pt x="35816" y="26872"/>
                    <a:pt x="35567" y="26815"/>
                  </a:cubicBezTo>
                  <a:cubicBezTo>
                    <a:pt x="35574" y="26663"/>
                    <a:pt x="35577" y="26544"/>
                    <a:pt x="35585" y="26425"/>
                  </a:cubicBezTo>
                  <a:lnTo>
                    <a:pt x="35585" y="26425"/>
                  </a:lnTo>
                  <a:cubicBezTo>
                    <a:pt x="35538" y="26525"/>
                    <a:pt x="35490" y="26627"/>
                    <a:pt x="35433" y="26754"/>
                  </a:cubicBezTo>
                  <a:cubicBezTo>
                    <a:pt x="35096" y="26685"/>
                    <a:pt x="34811" y="26537"/>
                    <a:pt x="34514" y="26381"/>
                  </a:cubicBezTo>
                  <a:cubicBezTo>
                    <a:pt x="34243" y="26240"/>
                    <a:pt x="33928" y="26178"/>
                    <a:pt x="33621" y="26074"/>
                  </a:cubicBezTo>
                  <a:cubicBezTo>
                    <a:pt x="33672" y="25775"/>
                    <a:pt x="33715" y="25526"/>
                    <a:pt x="33754" y="25274"/>
                  </a:cubicBezTo>
                  <a:lnTo>
                    <a:pt x="33754" y="25274"/>
                  </a:lnTo>
                  <a:cubicBezTo>
                    <a:pt x="33756" y="25278"/>
                    <a:pt x="33757" y="25282"/>
                    <a:pt x="33759" y="25285"/>
                  </a:cubicBezTo>
                  <a:cubicBezTo>
                    <a:pt x="33813" y="25228"/>
                    <a:pt x="33868" y="25170"/>
                    <a:pt x="33940" y="25093"/>
                  </a:cubicBezTo>
                  <a:cubicBezTo>
                    <a:pt x="33748" y="24956"/>
                    <a:pt x="33553" y="24811"/>
                    <a:pt x="33354" y="24671"/>
                  </a:cubicBezTo>
                  <a:cubicBezTo>
                    <a:pt x="33075" y="24464"/>
                    <a:pt x="33075" y="24464"/>
                    <a:pt x="33173" y="24117"/>
                  </a:cubicBezTo>
                  <a:cubicBezTo>
                    <a:pt x="33202" y="24009"/>
                    <a:pt x="33224" y="23900"/>
                    <a:pt x="33220" y="23781"/>
                  </a:cubicBezTo>
                  <a:lnTo>
                    <a:pt x="33220" y="23781"/>
                  </a:lnTo>
                  <a:cubicBezTo>
                    <a:pt x="33147" y="23965"/>
                    <a:pt x="33075" y="24150"/>
                    <a:pt x="32992" y="24356"/>
                  </a:cubicBezTo>
                  <a:cubicBezTo>
                    <a:pt x="32627" y="24168"/>
                    <a:pt x="32363" y="23908"/>
                    <a:pt x="32121" y="23626"/>
                  </a:cubicBezTo>
                  <a:cubicBezTo>
                    <a:pt x="32089" y="23589"/>
                    <a:pt x="32074" y="23506"/>
                    <a:pt x="32092" y="23456"/>
                  </a:cubicBezTo>
                  <a:cubicBezTo>
                    <a:pt x="32164" y="23202"/>
                    <a:pt x="32211" y="22935"/>
                    <a:pt x="32341" y="22715"/>
                  </a:cubicBezTo>
                  <a:cubicBezTo>
                    <a:pt x="32445" y="22539"/>
                    <a:pt x="32461" y="22392"/>
                    <a:pt x="32415" y="22213"/>
                  </a:cubicBezTo>
                  <a:lnTo>
                    <a:pt x="32415" y="22213"/>
                  </a:lnTo>
                  <a:cubicBezTo>
                    <a:pt x="32404" y="22254"/>
                    <a:pt x="32390" y="22301"/>
                    <a:pt x="32363" y="22400"/>
                  </a:cubicBezTo>
                  <a:cubicBezTo>
                    <a:pt x="31885" y="21941"/>
                    <a:pt x="31553" y="21427"/>
                    <a:pt x="31141" y="20957"/>
                  </a:cubicBezTo>
                  <a:lnTo>
                    <a:pt x="31141" y="20957"/>
                  </a:lnTo>
                  <a:cubicBezTo>
                    <a:pt x="31271" y="21351"/>
                    <a:pt x="30971" y="21605"/>
                    <a:pt x="30877" y="21944"/>
                  </a:cubicBezTo>
                  <a:cubicBezTo>
                    <a:pt x="30797" y="21897"/>
                    <a:pt x="30736" y="21861"/>
                    <a:pt x="30670" y="21825"/>
                  </a:cubicBezTo>
                  <a:lnTo>
                    <a:pt x="30670" y="21825"/>
                  </a:lnTo>
                  <a:cubicBezTo>
                    <a:pt x="30797" y="22197"/>
                    <a:pt x="30782" y="22284"/>
                    <a:pt x="30508" y="22736"/>
                  </a:cubicBezTo>
                  <a:cubicBezTo>
                    <a:pt x="30276" y="22433"/>
                    <a:pt x="30056" y="22143"/>
                    <a:pt x="29792" y="21796"/>
                  </a:cubicBezTo>
                  <a:lnTo>
                    <a:pt x="29792" y="21796"/>
                  </a:lnTo>
                  <a:cubicBezTo>
                    <a:pt x="29781" y="22002"/>
                    <a:pt x="29832" y="22107"/>
                    <a:pt x="29919" y="22212"/>
                  </a:cubicBezTo>
                  <a:cubicBezTo>
                    <a:pt x="30031" y="22346"/>
                    <a:pt x="30114" y="22508"/>
                    <a:pt x="30240" y="22624"/>
                  </a:cubicBezTo>
                  <a:cubicBezTo>
                    <a:pt x="30533" y="22899"/>
                    <a:pt x="30500" y="23181"/>
                    <a:pt x="30298" y="23514"/>
                  </a:cubicBezTo>
                  <a:cubicBezTo>
                    <a:pt x="30125" y="23326"/>
                    <a:pt x="29958" y="23152"/>
                    <a:pt x="29792" y="22975"/>
                  </a:cubicBezTo>
                  <a:cubicBezTo>
                    <a:pt x="29771" y="22993"/>
                    <a:pt x="29752" y="23007"/>
                    <a:pt x="29731" y="23025"/>
                  </a:cubicBezTo>
                  <a:cubicBezTo>
                    <a:pt x="29824" y="23159"/>
                    <a:pt x="29904" y="23307"/>
                    <a:pt x="30016" y="23423"/>
                  </a:cubicBezTo>
                  <a:cubicBezTo>
                    <a:pt x="30218" y="23629"/>
                    <a:pt x="30291" y="23850"/>
                    <a:pt x="30179" y="24128"/>
                  </a:cubicBezTo>
                  <a:cubicBezTo>
                    <a:pt x="30139" y="24226"/>
                    <a:pt x="30150" y="24345"/>
                    <a:pt x="30136" y="24454"/>
                  </a:cubicBezTo>
                  <a:cubicBezTo>
                    <a:pt x="30201" y="24284"/>
                    <a:pt x="30262" y="24110"/>
                    <a:pt x="30327" y="23937"/>
                  </a:cubicBezTo>
                  <a:cubicBezTo>
                    <a:pt x="30717" y="24186"/>
                    <a:pt x="30765" y="24291"/>
                    <a:pt x="30664" y="24692"/>
                  </a:cubicBezTo>
                  <a:cubicBezTo>
                    <a:pt x="30602" y="24938"/>
                    <a:pt x="30540" y="25185"/>
                    <a:pt x="30461" y="25495"/>
                  </a:cubicBezTo>
                  <a:cubicBezTo>
                    <a:pt x="30106" y="25166"/>
                    <a:pt x="30056" y="24823"/>
                    <a:pt x="30136" y="24442"/>
                  </a:cubicBezTo>
                  <a:lnTo>
                    <a:pt x="30136" y="24442"/>
                  </a:lnTo>
                  <a:cubicBezTo>
                    <a:pt x="30110" y="24482"/>
                    <a:pt x="30081" y="24522"/>
                    <a:pt x="30056" y="24566"/>
                  </a:cubicBezTo>
                  <a:cubicBezTo>
                    <a:pt x="30027" y="24551"/>
                    <a:pt x="29994" y="24544"/>
                    <a:pt x="29988" y="24526"/>
                  </a:cubicBezTo>
                  <a:cubicBezTo>
                    <a:pt x="29716" y="23792"/>
                    <a:pt x="29377" y="23069"/>
                    <a:pt x="29405" y="22256"/>
                  </a:cubicBezTo>
                  <a:cubicBezTo>
                    <a:pt x="29416" y="22020"/>
                    <a:pt x="29434" y="21782"/>
                    <a:pt x="29485" y="21550"/>
                  </a:cubicBezTo>
                  <a:cubicBezTo>
                    <a:pt x="29510" y="21448"/>
                    <a:pt x="29611" y="21330"/>
                    <a:pt x="29705" y="21283"/>
                  </a:cubicBezTo>
                  <a:cubicBezTo>
                    <a:pt x="30132" y="21069"/>
                    <a:pt x="30559" y="20856"/>
                    <a:pt x="30999" y="20693"/>
                  </a:cubicBezTo>
                  <a:cubicBezTo>
                    <a:pt x="31470" y="20520"/>
                    <a:pt x="31958" y="20407"/>
                    <a:pt x="32439" y="20263"/>
                  </a:cubicBezTo>
                  <a:cubicBezTo>
                    <a:pt x="33238" y="20017"/>
                    <a:pt x="34037" y="19767"/>
                    <a:pt x="34836" y="19514"/>
                  </a:cubicBezTo>
                  <a:cubicBezTo>
                    <a:pt x="34956" y="19478"/>
                    <a:pt x="35064" y="19417"/>
                    <a:pt x="35256" y="19334"/>
                  </a:cubicBezTo>
                  <a:lnTo>
                    <a:pt x="35256" y="19334"/>
                  </a:lnTo>
                  <a:cubicBezTo>
                    <a:pt x="35216" y="19739"/>
                    <a:pt x="35220" y="20038"/>
                    <a:pt x="35155" y="20328"/>
                  </a:cubicBezTo>
                  <a:cubicBezTo>
                    <a:pt x="34970" y="21181"/>
                    <a:pt x="34761" y="22031"/>
                    <a:pt x="34554" y="22880"/>
                  </a:cubicBezTo>
                  <a:cubicBezTo>
                    <a:pt x="34435" y="23358"/>
                    <a:pt x="34367" y="23839"/>
                    <a:pt x="34439" y="24327"/>
                  </a:cubicBezTo>
                  <a:cubicBezTo>
                    <a:pt x="34445" y="24395"/>
                    <a:pt x="34478" y="24457"/>
                    <a:pt x="34503" y="24522"/>
                  </a:cubicBezTo>
                  <a:lnTo>
                    <a:pt x="34503" y="24522"/>
                  </a:lnTo>
                  <a:cubicBezTo>
                    <a:pt x="34466" y="24845"/>
                    <a:pt x="34595" y="25114"/>
                    <a:pt x="34771" y="25412"/>
                  </a:cubicBezTo>
                  <a:cubicBezTo>
                    <a:pt x="35136" y="25158"/>
                    <a:pt x="35180" y="24711"/>
                    <a:pt x="35462" y="24432"/>
                  </a:cubicBezTo>
                  <a:cubicBezTo>
                    <a:pt x="35617" y="24490"/>
                    <a:pt x="35762" y="24541"/>
                    <a:pt x="35950" y="24609"/>
                  </a:cubicBezTo>
                  <a:cubicBezTo>
                    <a:pt x="35867" y="24374"/>
                    <a:pt x="35657" y="24436"/>
                    <a:pt x="35530" y="24312"/>
                  </a:cubicBezTo>
                  <a:cubicBezTo>
                    <a:pt x="35585" y="24107"/>
                    <a:pt x="35712" y="23937"/>
                    <a:pt x="35907" y="23770"/>
                  </a:cubicBezTo>
                  <a:cubicBezTo>
                    <a:pt x="36745" y="24360"/>
                    <a:pt x="37708" y="24580"/>
                    <a:pt x="38706" y="24696"/>
                  </a:cubicBezTo>
                  <a:cubicBezTo>
                    <a:pt x="37769" y="24414"/>
                    <a:pt x="36797" y="24230"/>
                    <a:pt x="35903" y="23691"/>
                  </a:cubicBezTo>
                  <a:cubicBezTo>
                    <a:pt x="36001" y="23503"/>
                    <a:pt x="36088" y="23326"/>
                    <a:pt x="36181" y="23155"/>
                  </a:cubicBezTo>
                  <a:cubicBezTo>
                    <a:pt x="36337" y="22885"/>
                    <a:pt x="36503" y="22620"/>
                    <a:pt x="36655" y="22346"/>
                  </a:cubicBezTo>
                  <a:cubicBezTo>
                    <a:pt x="36937" y="21836"/>
                    <a:pt x="37092" y="21290"/>
                    <a:pt x="37132" y="20704"/>
                  </a:cubicBezTo>
                  <a:cubicBezTo>
                    <a:pt x="37154" y="20317"/>
                    <a:pt x="37204" y="19930"/>
                    <a:pt x="37284" y="19554"/>
                  </a:cubicBezTo>
                  <a:cubicBezTo>
                    <a:pt x="37353" y="19240"/>
                    <a:pt x="37508" y="18965"/>
                    <a:pt x="37885" y="18918"/>
                  </a:cubicBezTo>
                  <a:cubicBezTo>
                    <a:pt x="37885" y="18918"/>
                    <a:pt x="37886" y="18917"/>
                    <a:pt x="37886" y="18917"/>
                  </a:cubicBezTo>
                  <a:lnTo>
                    <a:pt x="37886" y="18917"/>
                  </a:lnTo>
                  <a:cubicBezTo>
                    <a:pt x="38065" y="18888"/>
                    <a:pt x="38259" y="18888"/>
                    <a:pt x="38427" y="18828"/>
                  </a:cubicBezTo>
                  <a:cubicBezTo>
                    <a:pt x="39089" y="18589"/>
                    <a:pt x="39649" y="18194"/>
                    <a:pt x="40087" y="17648"/>
                  </a:cubicBezTo>
                  <a:cubicBezTo>
                    <a:pt x="40246" y="17453"/>
                    <a:pt x="40318" y="17189"/>
                    <a:pt x="40452" y="16914"/>
                  </a:cubicBezTo>
                  <a:cubicBezTo>
                    <a:pt x="40579" y="16925"/>
                    <a:pt x="40734" y="16936"/>
                    <a:pt x="40962" y="16950"/>
                  </a:cubicBezTo>
                  <a:cubicBezTo>
                    <a:pt x="40709" y="17312"/>
                    <a:pt x="40535" y="17652"/>
                    <a:pt x="40250" y="17916"/>
                  </a:cubicBezTo>
                  <a:cubicBezTo>
                    <a:pt x="39801" y="18336"/>
                    <a:pt x="39338" y="18733"/>
                    <a:pt x="38771" y="18990"/>
                  </a:cubicBezTo>
                  <a:cubicBezTo>
                    <a:pt x="38723" y="19012"/>
                    <a:pt x="38686" y="19054"/>
                    <a:pt x="38644" y="19088"/>
                  </a:cubicBezTo>
                  <a:lnTo>
                    <a:pt x="38644" y="19088"/>
                  </a:lnTo>
                  <a:cubicBezTo>
                    <a:pt x="38719" y="19076"/>
                    <a:pt x="38801" y="19074"/>
                    <a:pt x="38868" y="19040"/>
                  </a:cubicBezTo>
                  <a:cubicBezTo>
                    <a:pt x="39609" y="18661"/>
                    <a:pt x="40282" y="18187"/>
                    <a:pt x="40774" y="17500"/>
                  </a:cubicBezTo>
                  <a:cubicBezTo>
                    <a:pt x="40882" y="17348"/>
                    <a:pt x="40962" y="17174"/>
                    <a:pt x="41071" y="16983"/>
                  </a:cubicBezTo>
                  <a:cubicBezTo>
                    <a:pt x="41139" y="16987"/>
                    <a:pt x="41229" y="16990"/>
                    <a:pt x="41353" y="16997"/>
                  </a:cubicBezTo>
                  <a:cubicBezTo>
                    <a:pt x="41226" y="17309"/>
                    <a:pt x="41118" y="17583"/>
                    <a:pt x="41006" y="17858"/>
                  </a:cubicBezTo>
                  <a:cubicBezTo>
                    <a:pt x="41013" y="17862"/>
                    <a:pt x="41016" y="17862"/>
                    <a:pt x="41023" y="17865"/>
                  </a:cubicBezTo>
                  <a:cubicBezTo>
                    <a:pt x="41183" y="17583"/>
                    <a:pt x="41341" y="17301"/>
                    <a:pt x="41530" y="16969"/>
                  </a:cubicBezTo>
                  <a:cubicBezTo>
                    <a:pt x="41617" y="16962"/>
                    <a:pt x="41757" y="16947"/>
                    <a:pt x="41945" y="16929"/>
                  </a:cubicBezTo>
                  <a:lnTo>
                    <a:pt x="41945" y="16929"/>
                  </a:lnTo>
                  <a:cubicBezTo>
                    <a:pt x="41880" y="17179"/>
                    <a:pt x="41826" y="17377"/>
                    <a:pt x="41772" y="17580"/>
                  </a:cubicBezTo>
                  <a:cubicBezTo>
                    <a:pt x="41787" y="17583"/>
                    <a:pt x="41797" y="17591"/>
                    <a:pt x="41808" y="17594"/>
                  </a:cubicBezTo>
                  <a:cubicBezTo>
                    <a:pt x="41880" y="17431"/>
                    <a:pt x="41960" y="17269"/>
                    <a:pt x="42021" y="17102"/>
                  </a:cubicBezTo>
                  <a:cubicBezTo>
                    <a:pt x="42063" y="16977"/>
                    <a:pt x="42124" y="16896"/>
                    <a:pt x="42251" y="16896"/>
                  </a:cubicBezTo>
                  <a:cubicBezTo>
                    <a:pt x="42277" y="16896"/>
                    <a:pt x="42307" y="16899"/>
                    <a:pt x="42339" y="16907"/>
                  </a:cubicBezTo>
                  <a:cubicBezTo>
                    <a:pt x="42455" y="17186"/>
                    <a:pt x="42281" y="17456"/>
                    <a:pt x="42336" y="17753"/>
                  </a:cubicBezTo>
                  <a:cubicBezTo>
                    <a:pt x="42423" y="17464"/>
                    <a:pt x="42510" y="17174"/>
                    <a:pt x="42607" y="16853"/>
                  </a:cubicBezTo>
                  <a:cubicBezTo>
                    <a:pt x="43121" y="16680"/>
                    <a:pt x="43669" y="16540"/>
                    <a:pt x="44249" y="16540"/>
                  </a:cubicBezTo>
                  <a:cubicBezTo>
                    <a:pt x="44290" y="16540"/>
                    <a:pt x="44331" y="16540"/>
                    <a:pt x="44372" y="16542"/>
                  </a:cubicBezTo>
                  <a:cubicBezTo>
                    <a:pt x="45261" y="16571"/>
                    <a:pt x="46147" y="16578"/>
                    <a:pt x="47029" y="16727"/>
                  </a:cubicBezTo>
                  <a:cubicBezTo>
                    <a:pt x="47082" y="16735"/>
                    <a:pt x="47136" y="16738"/>
                    <a:pt x="47191" y="16738"/>
                  </a:cubicBezTo>
                  <a:cubicBezTo>
                    <a:pt x="47320" y="16738"/>
                    <a:pt x="47460" y="16722"/>
                    <a:pt x="47618" y="16719"/>
                  </a:cubicBezTo>
                  <a:cubicBezTo>
                    <a:pt x="47456" y="16372"/>
                    <a:pt x="47116" y="16470"/>
                    <a:pt x="46914" y="16274"/>
                  </a:cubicBezTo>
                  <a:cubicBezTo>
                    <a:pt x="47054" y="16219"/>
                    <a:pt x="47194" y="16200"/>
                    <a:pt x="47333" y="16200"/>
                  </a:cubicBezTo>
                  <a:cubicBezTo>
                    <a:pt x="47642" y="16200"/>
                    <a:pt x="47946" y="16294"/>
                    <a:pt x="48248" y="16296"/>
                  </a:cubicBezTo>
                  <a:cubicBezTo>
                    <a:pt x="48259" y="16271"/>
                    <a:pt x="48269" y="16241"/>
                    <a:pt x="48281" y="16216"/>
                  </a:cubicBezTo>
                  <a:cubicBezTo>
                    <a:pt x="48183" y="16129"/>
                    <a:pt x="48089" y="16043"/>
                    <a:pt x="47987" y="15964"/>
                  </a:cubicBezTo>
                  <a:cubicBezTo>
                    <a:pt x="47218" y="15345"/>
                    <a:pt x="46288" y="15200"/>
                    <a:pt x="45348" y="15099"/>
                  </a:cubicBezTo>
                  <a:cubicBezTo>
                    <a:pt x="44925" y="15056"/>
                    <a:pt x="44506" y="14991"/>
                    <a:pt x="44079" y="14973"/>
                  </a:cubicBezTo>
                  <a:cubicBezTo>
                    <a:pt x="43876" y="14965"/>
                    <a:pt x="43673" y="14962"/>
                    <a:pt x="43469" y="14962"/>
                  </a:cubicBezTo>
                  <a:cubicBezTo>
                    <a:pt x="43174" y="14962"/>
                    <a:pt x="42877" y="14969"/>
                    <a:pt x="42582" y="14980"/>
                  </a:cubicBezTo>
                  <a:cubicBezTo>
                    <a:pt x="42119" y="14998"/>
                    <a:pt x="41660" y="15059"/>
                    <a:pt x="41196" y="15078"/>
                  </a:cubicBezTo>
                  <a:cubicBezTo>
                    <a:pt x="41161" y="15079"/>
                    <a:pt x="41126" y="15080"/>
                    <a:pt x="41092" y="15080"/>
                  </a:cubicBezTo>
                  <a:cubicBezTo>
                    <a:pt x="40703" y="15080"/>
                    <a:pt x="40326" y="14988"/>
                    <a:pt x="39968" y="14846"/>
                  </a:cubicBezTo>
                  <a:cubicBezTo>
                    <a:pt x="39906" y="14600"/>
                    <a:pt x="40083" y="14484"/>
                    <a:pt x="40195" y="14347"/>
                  </a:cubicBezTo>
                  <a:cubicBezTo>
                    <a:pt x="40427" y="14068"/>
                    <a:pt x="40680" y="13811"/>
                    <a:pt x="41092" y="13714"/>
                  </a:cubicBezTo>
                  <a:cubicBezTo>
                    <a:pt x="41171" y="13942"/>
                    <a:pt x="41248" y="14163"/>
                    <a:pt x="41327" y="14387"/>
                  </a:cubicBezTo>
                  <a:cubicBezTo>
                    <a:pt x="41403" y="14213"/>
                    <a:pt x="41403" y="14213"/>
                    <a:pt x="41186" y="13642"/>
                  </a:cubicBezTo>
                  <a:cubicBezTo>
                    <a:pt x="41385" y="13559"/>
                    <a:pt x="41584" y="13457"/>
                    <a:pt x="41794" y="13399"/>
                  </a:cubicBezTo>
                  <a:cubicBezTo>
                    <a:pt x="42568" y="13187"/>
                    <a:pt x="43157" y="12723"/>
                    <a:pt x="43616" y="12084"/>
                  </a:cubicBezTo>
                  <a:cubicBezTo>
                    <a:pt x="43666" y="12011"/>
                    <a:pt x="43721" y="11942"/>
                    <a:pt x="43768" y="11870"/>
                  </a:cubicBezTo>
                  <a:cubicBezTo>
                    <a:pt x="44115" y="11353"/>
                    <a:pt x="44607" y="11060"/>
                    <a:pt x="45200" y="10912"/>
                  </a:cubicBezTo>
                  <a:cubicBezTo>
                    <a:pt x="45287" y="10890"/>
                    <a:pt x="45370" y="10839"/>
                    <a:pt x="45485" y="10789"/>
                  </a:cubicBezTo>
                  <a:cubicBezTo>
                    <a:pt x="45386" y="10677"/>
                    <a:pt x="45284" y="10648"/>
                    <a:pt x="45182" y="10648"/>
                  </a:cubicBezTo>
                  <a:cubicBezTo>
                    <a:pt x="45067" y="10648"/>
                    <a:pt x="44952" y="10685"/>
                    <a:pt x="44839" y="10685"/>
                  </a:cubicBezTo>
                  <a:cubicBezTo>
                    <a:pt x="44794" y="10685"/>
                    <a:pt x="44749" y="10679"/>
                    <a:pt x="44704" y="10662"/>
                  </a:cubicBezTo>
                  <a:cubicBezTo>
                    <a:pt x="44766" y="10579"/>
                    <a:pt x="44828" y="10510"/>
                    <a:pt x="44881" y="10431"/>
                  </a:cubicBezTo>
                  <a:cubicBezTo>
                    <a:pt x="44972" y="10297"/>
                    <a:pt x="45073" y="10167"/>
                    <a:pt x="45138" y="10019"/>
                  </a:cubicBezTo>
                  <a:cubicBezTo>
                    <a:pt x="45167" y="9957"/>
                    <a:pt x="45145" y="9845"/>
                    <a:pt x="45102" y="9784"/>
                  </a:cubicBezTo>
                  <a:cubicBezTo>
                    <a:pt x="45087" y="9762"/>
                    <a:pt x="45040" y="9752"/>
                    <a:pt x="44992" y="9752"/>
                  </a:cubicBezTo>
                  <a:cubicBezTo>
                    <a:pt x="44960" y="9752"/>
                    <a:pt x="44927" y="9757"/>
                    <a:pt x="44903" y="9766"/>
                  </a:cubicBezTo>
                  <a:cubicBezTo>
                    <a:pt x="44169" y="10022"/>
                    <a:pt x="43439" y="10290"/>
                    <a:pt x="42785" y="10717"/>
                  </a:cubicBezTo>
                  <a:cubicBezTo>
                    <a:pt x="42227" y="11078"/>
                    <a:pt x="41692" y="11468"/>
                    <a:pt x="41143" y="11841"/>
                  </a:cubicBezTo>
                  <a:cubicBezTo>
                    <a:pt x="40572" y="12224"/>
                    <a:pt x="39989" y="12593"/>
                    <a:pt x="39305" y="12753"/>
                  </a:cubicBezTo>
                  <a:cubicBezTo>
                    <a:pt x="39219" y="12774"/>
                    <a:pt x="39132" y="12788"/>
                    <a:pt x="39045" y="12800"/>
                  </a:cubicBezTo>
                  <a:cubicBezTo>
                    <a:pt x="39042" y="12800"/>
                    <a:pt x="39038" y="12800"/>
                    <a:pt x="39035" y="12800"/>
                  </a:cubicBezTo>
                  <a:cubicBezTo>
                    <a:pt x="39005" y="12800"/>
                    <a:pt x="38970" y="12788"/>
                    <a:pt x="38944" y="12781"/>
                  </a:cubicBezTo>
                  <a:cubicBezTo>
                    <a:pt x="38123" y="11288"/>
                    <a:pt x="37964" y="9744"/>
                    <a:pt x="38564" y="8145"/>
                  </a:cubicBezTo>
                  <a:cubicBezTo>
                    <a:pt x="38713" y="7748"/>
                    <a:pt x="38911" y="7368"/>
                    <a:pt x="39089" y="6982"/>
                  </a:cubicBezTo>
                  <a:cubicBezTo>
                    <a:pt x="39110" y="6927"/>
                    <a:pt x="39132" y="6877"/>
                    <a:pt x="39179" y="6757"/>
                  </a:cubicBezTo>
                  <a:lnTo>
                    <a:pt x="39179" y="6757"/>
                  </a:lnTo>
                  <a:cubicBezTo>
                    <a:pt x="39075" y="6797"/>
                    <a:pt x="39027" y="6800"/>
                    <a:pt x="38998" y="6825"/>
                  </a:cubicBezTo>
                  <a:cubicBezTo>
                    <a:pt x="37939" y="7842"/>
                    <a:pt x="37426" y="9071"/>
                    <a:pt x="37581" y="10543"/>
                  </a:cubicBezTo>
                  <a:cubicBezTo>
                    <a:pt x="37628" y="11013"/>
                    <a:pt x="37743" y="11480"/>
                    <a:pt x="37827" y="11946"/>
                  </a:cubicBezTo>
                  <a:cubicBezTo>
                    <a:pt x="37877" y="12239"/>
                    <a:pt x="37939" y="12528"/>
                    <a:pt x="37852" y="12875"/>
                  </a:cubicBezTo>
                  <a:cubicBezTo>
                    <a:pt x="37291" y="12249"/>
                    <a:pt x="37049" y="11577"/>
                    <a:pt x="37114" y="10782"/>
                  </a:cubicBezTo>
                  <a:cubicBezTo>
                    <a:pt x="37154" y="10311"/>
                    <a:pt x="37147" y="9834"/>
                    <a:pt x="37122" y="9360"/>
                  </a:cubicBezTo>
                  <a:cubicBezTo>
                    <a:pt x="37100" y="8905"/>
                    <a:pt x="36944" y="8474"/>
                    <a:pt x="36735" y="8073"/>
                  </a:cubicBezTo>
                  <a:cubicBezTo>
                    <a:pt x="36460" y="7549"/>
                    <a:pt x="36236" y="7014"/>
                    <a:pt x="36298" y="6345"/>
                  </a:cubicBezTo>
                  <a:lnTo>
                    <a:pt x="36298" y="6345"/>
                  </a:lnTo>
                  <a:cubicBezTo>
                    <a:pt x="35740" y="6822"/>
                    <a:pt x="35668" y="7419"/>
                    <a:pt x="35661" y="8088"/>
                  </a:cubicBezTo>
                  <a:cubicBezTo>
                    <a:pt x="35386" y="7791"/>
                    <a:pt x="35267" y="7426"/>
                    <a:pt x="34873" y="7321"/>
                  </a:cubicBezTo>
                  <a:lnTo>
                    <a:pt x="34873" y="7321"/>
                  </a:lnTo>
                  <a:cubicBezTo>
                    <a:pt x="34818" y="7646"/>
                    <a:pt x="34898" y="7950"/>
                    <a:pt x="34952" y="8254"/>
                  </a:cubicBezTo>
                  <a:cubicBezTo>
                    <a:pt x="35031" y="8670"/>
                    <a:pt x="35090" y="9093"/>
                    <a:pt x="35198" y="9505"/>
                  </a:cubicBezTo>
                  <a:cubicBezTo>
                    <a:pt x="35292" y="9878"/>
                    <a:pt x="35400" y="10258"/>
                    <a:pt x="35577" y="10597"/>
                  </a:cubicBezTo>
                  <a:cubicBezTo>
                    <a:pt x="35799" y="11017"/>
                    <a:pt x="35867" y="11443"/>
                    <a:pt x="35842" y="11902"/>
                  </a:cubicBezTo>
                  <a:cubicBezTo>
                    <a:pt x="35827" y="12124"/>
                    <a:pt x="35809" y="12344"/>
                    <a:pt x="35722" y="12590"/>
                  </a:cubicBezTo>
                  <a:cubicBezTo>
                    <a:pt x="35657" y="12441"/>
                    <a:pt x="35589" y="12289"/>
                    <a:pt x="35523" y="12137"/>
                  </a:cubicBezTo>
                  <a:cubicBezTo>
                    <a:pt x="34959" y="10822"/>
                    <a:pt x="34193" y="9642"/>
                    <a:pt x="33115" y="8688"/>
                  </a:cubicBezTo>
                  <a:cubicBezTo>
                    <a:pt x="32361" y="8019"/>
                    <a:pt x="31506" y="7563"/>
                    <a:pt x="30476" y="7563"/>
                  </a:cubicBezTo>
                  <a:cubicBezTo>
                    <a:pt x="30415" y="7563"/>
                    <a:pt x="30353" y="7564"/>
                    <a:pt x="30291" y="7567"/>
                  </a:cubicBezTo>
                  <a:cubicBezTo>
                    <a:pt x="30282" y="7568"/>
                    <a:pt x="30273" y="7568"/>
                    <a:pt x="30264" y="7568"/>
                  </a:cubicBezTo>
                  <a:cubicBezTo>
                    <a:pt x="30186" y="7568"/>
                    <a:pt x="30109" y="7556"/>
                    <a:pt x="30031" y="7553"/>
                  </a:cubicBezTo>
                  <a:cubicBezTo>
                    <a:pt x="29948" y="7546"/>
                    <a:pt x="29861" y="7541"/>
                    <a:pt x="29676" y="7527"/>
                  </a:cubicBezTo>
                  <a:lnTo>
                    <a:pt x="29676" y="7527"/>
                  </a:lnTo>
                  <a:cubicBezTo>
                    <a:pt x="29792" y="7658"/>
                    <a:pt x="29839" y="7744"/>
                    <a:pt x="29911" y="7777"/>
                  </a:cubicBezTo>
                  <a:cubicBezTo>
                    <a:pt x="30295" y="7954"/>
                    <a:pt x="30682" y="8127"/>
                    <a:pt x="31079" y="8283"/>
                  </a:cubicBezTo>
                  <a:cubicBezTo>
                    <a:pt x="31333" y="8381"/>
                    <a:pt x="31600" y="8457"/>
                    <a:pt x="31867" y="8522"/>
                  </a:cubicBezTo>
                  <a:cubicBezTo>
                    <a:pt x="32168" y="8594"/>
                    <a:pt x="32341" y="8786"/>
                    <a:pt x="32446" y="9057"/>
                  </a:cubicBezTo>
                  <a:cubicBezTo>
                    <a:pt x="32648" y="9570"/>
                    <a:pt x="32862" y="10080"/>
                    <a:pt x="33050" y="10597"/>
                  </a:cubicBezTo>
                  <a:cubicBezTo>
                    <a:pt x="33224" y="11067"/>
                    <a:pt x="33376" y="11545"/>
                    <a:pt x="33534" y="12019"/>
                  </a:cubicBezTo>
                  <a:cubicBezTo>
                    <a:pt x="33556" y="12084"/>
                    <a:pt x="33567" y="12152"/>
                    <a:pt x="33516" y="12249"/>
                  </a:cubicBezTo>
                  <a:cubicBezTo>
                    <a:pt x="33455" y="12152"/>
                    <a:pt x="33379" y="12062"/>
                    <a:pt x="33336" y="11957"/>
                  </a:cubicBezTo>
                  <a:cubicBezTo>
                    <a:pt x="33137" y="11443"/>
                    <a:pt x="32923" y="10934"/>
                    <a:pt x="32757" y="10410"/>
                  </a:cubicBezTo>
                  <a:cubicBezTo>
                    <a:pt x="32496" y="9592"/>
                    <a:pt x="31907" y="9208"/>
                    <a:pt x="31104" y="9075"/>
                  </a:cubicBezTo>
                  <a:cubicBezTo>
                    <a:pt x="30956" y="9053"/>
                    <a:pt x="30808" y="9031"/>
                    <a:pt x="30660" y="9010"/>
                  </a:cubicBezTo>
                  <a:cubicBezTo>
                    <a:pt x="30649" y="9010"/>
                    <a:pt x="30642" y="8995"/>
                    <a:pt x="30609" y="8973"/>
                  </a:cubicBezTo>
                  <a:cubicBezTo>
                    <a:pt x="30729" y="8840"/>
                    <a:pt x="30848" y="8706"/>
                    <a:pt x="30964" y="8576"/>
                  </a:cubicBezTo>
                  <a:cubicBezTo>
                    <a:pt x="30942" y="8551"/>
                    <a:pt x="30924" y="8529"/>
                    <a:pt x="30902" y="8507"/>
                  </a:cubicBezTo>
                  <a:cubicBezTo>
                    <a:pt x="30797" y="8583"/>
                    <a:pt x="30674" y="8644"/>
                    <a:pt x="30598" y="8746"/>
                  </a:cubicBezTo>
                  <a:cubicBezTo>
                    <a:pt x="30477" y="8906"/>
                    <a:pt x="30339" y="8977"/>
                    <a:pt x="30174" y="8977"/>
                  </a:cubicBezTo>
                  <a:cubicBezTo>
                    <a:pt x="30112" y="8977"/>
                    <a:pt x="30046" y="8967"/>
                    <a:pt x="29976" y="8948"/>
                  </a:cubicBezTo>
                  <a:cubicBezTo>
                    <a:pt x="29861" y="8919"/>
                    <a:pt x="29738" y="8926"/>
                    <a:pt x="29604" y="8919"/>
                  </a:cubicBezTo>
                  <a:lnTo>
                    <a:pt x="29604" y="8919"/>
                  </a:lnTo>
                  <a:cubicBezTo>
                    <a:pt x="29637" y="9108"/>
                    <a:pt x="29774" y="9122"/>
                    <a:pt x="29886" y="9158"/>
                  </a:cubicBezTo>
                  <a:cubicBezTo>
                    <a:pt x="30233" y="9274"/>
                    <a:pt x="30584" y="9372"/>
                    <a:pt x="30920" y="9505"/>
                  </a:cubicBezTo>
                  <a:cubicBezTo>
                    <a:pt x="31513" y="9740"/>
                    <a:pt x="31972" y="10113"/>
                    <a:pt x="32161" y="10764"/>
                  </a:cubicBezTo>
                  <a:cubicBezTo>
                    <a:pt x="32262" y="11111"/>
                    <a:pt x="32421" y="11443"/>
                    <a:pt x="32548" y="11783"/>
                  </a:cubicBezTo>
                  <a:cubicBezTo>
                    <a:pt x="32609" y="11946"/>
                    <a:pt x="32663" y="12112"/>
                    <a:pt x="32721" y="12282"/>
                  </a:cubicBezTo>
                  <a:cubicBezTo>
                    <a:pt x="31853" y="13030"/>
                    <a:pt x="31238" y="13928"/>
                    <a:pt x="30931" y="15016"/>
                  </a:cubicBezTo>
                  <a:cubicBezTo>
                    <a:pt x="31380" y="14065"/>
                    <a:pt x="31954" y="13201"/>
                    <a:pt x="32735" y="12427"/>
                  </a:cubicBezTo>
                  <a:cubicBezTo>
                    <a:pt x="32891" y="12774"/>
                    <a:pt x="33014" y="13107"/>
                    <a:pt x="33191" y="13414"/>
                  </a:cubicBezTo>
                  <a:cubicBezTo>
                    <a:pt x="33364" y="13714"/>
                    <a:pt x="33586" y="13993"/>
                    <a:pt x="33803" y="14267"/>
                  </a:cubicBezTo>
                  <a:cubicBezTo>
                    <a:pt x="34026" y="14549"/>
                    <a:pt x="34269" y="14809"/>
                    <a:pt x="34507" y="15085"/>
                  </a:cubicBezTo>
                  <a:cubicBezTo>
                    <a:pt x="34304" y="15322"/>
                    <a:pt x="34088" y="15422"/>
                    <a:pt x="33838" y="15422"/>
                  </a:cubicBezTo>
                  <a:cubicBezTo>
                    <a:pt x="33830" y="15422"/>
                    <a:pt x="33821" y="15422"/>
                    <a:pt x="33813" y="15421"/>
                  </a:cubicBezTo>
                  <a:cubicBezTo>
                    <a:pt x="33441" y="15410"/>
                    <a:pt x="33057" y="15414"/>
                    <a:pt x="32696" y="15338"/>
                  </a:cubicBezTo>
                  <a:cubicBezTo>
                    <a:pt x="32280" y="15255"/>
                    <a:pt x="31867" y="15220"/>
                    <a:pt x="31455" y="15220"/>
                  </a:cubicBezTo>
                  <a:cubicBezTo>
                    <a:pt x="30970" y="15220"/>
                    <a:pt x="30486" y="15268"/>
                    <a:pt x="30001" y="15338"/>
                  </a:cubicBezTo>
                  <a:cubicBezTo>
                    <a:pt x="29730" y="15379"/>
                    <a:pt x="29459" y="15398"/>
                    <a:pt x="29190" y="15398"/>
                  </a:cubicBezTo>
                  <a:cubicBezTo>
                    <a:pt x="28698" y="15398"/>
                    <a:pt x="28211" y="15336"/>
                    <a:pt x="27728" y="15233"/>
                  </a:cubicBezTo>
                  <a:cubicBezTo>
                    <a:pt x="27420" y="15168"/>
                    <a:pt x="27134" y="14983"/>
                    <a:pt x="26842" y="14846"/>
                  </a:cubicBezTo>
                  <a:cubicBezTo>
                    <a:pt x="26777" y="14817"/>
                    <a:pt x="26715" y="14777"/>
                    <a:pt x="26617" y="14723"/>
                  </a:cubicBezTo>
                  <a:lnTo>
                    <a:pt x="26617" y="14723"/>
                  </a:lnTo>
                  <a:cubicBezTo>
                    <a:pt x="26606" y="15106"/>
                    <a:pt x="26809" y="15348"/>
                    <a:pt x="27044" y="15544"/>
                  </a:cubicBezTo>
                  <a:cubicBezTo>
                    <a:pt x="27304" y="15754"/>
                    <a:pt x="27597" y="15931"/>
                    <a:pt x="27875" y="16119"/>
                  </a:cubicBezTo>
                  <a:cubicBezTo>
                    <a:pt x="27955" y="16173"/>
                    <a:pt x="28042" y="16213"/>
                    <a:pt x="28187" y="16296"/>
                  </a:cubicBezTo>
                  <a:cubicBezTo>
                    <a:pt x="28005" y="16343"/>
                    <a:pt x="27886" y="16365"/>
                    <a:pt x="27778" y="16408"/>
                  </a:cubicBezTo>
                  <a:cubicBezTo>
                    <a:pt x="27716" y="16433"/>
                    <a:pt x="27637" y="16498"/>
                    <a:pt x="27633" y="16550"/>
                  </a:cubicBezTo>
                  <a:cubicBezTo>
                    <a:pt x="27630" y="16600"/>
                    <a:pt x="27702" y="16675"/>
                    <a:pt x="27760" y="16701"/>
                  </a:cubicBezTo>
                  <a:cubicBezTo>
                    <a:pt x="27861" y="16752"/>
                    <a:pt x="27973" y="16777"/>
                    <a:pt x="28082" y="16802"/>
                  </a:cubicBezTo>
                  <a:cubicBezTo>
                    <a:pt x="29281" y="17056"/>
                    <a:pt x="30483" y="17248"/>
                    <a:pt x="31708" y="17248"/>
                  </a:cubicBezTo>
                  <a:cubicBezTo>
                    <a:pt x="31964" y="17248"/>
                    <a:pt x="32221" y="17240"/>
                    <a:pt x="32479" y="17222"/>
                  </a:cubicBezTo>
                  <a:cubicBezTo>
                    <a:pt x="32552" y="17217"/>
                    <a:pt x="32624" y="17215"/>
                    <a:pt x="32697" y="17215"/>
                  </a:cubicBezTo>
                  <a:cubicBezTo>
                    <a:pt x="33046" y="17215"/>
                    <a:pt x="33398" y="17267"/>
                    <a:pt x="33748" y="17309"/>
                  </a:cubicBezTo>
                  <a:cubicBezTo>
                    <a:pt x="34001" y="17338"/>
                    <a:pt x="34026" y="17384"/>
                    <a:pt x="34197" y="17666"/>
                  </a:cubicBezTo>
                  <a:cubicBezTo>
                    <a:pt x="33943" y="17815"/>
                    <a:pt x="33698" y="17981"/>
                    <a:pt x="33434" y="18112"/>
                  </a:cubicBezTo>
                  <a:cubicBezTo>
                    <a:pt x="32938" y="18350"/>
                    <a:pt x="32439" y="18585"/>
                    <a:pt x="31925" y="18784"/>
                  </a:cubicBezTo>
                  <a:cubicBezTo>
                    <a:pt x="31340" y="19012"/>
                    <a:pt x="30722" y="19117"/>
                    <a:pt x="30093" y="19145"/>
                  </a:cubicBezTo>
                  <a:cubicBezTo>
                    <a:pt x="30054" y="19147"/>
                    <a:pt x="30015" y="19148"/>
                    <a:pt x="29977" y="19148"/>
                  </a:cubicBezTo>
                  <a:cubicBezTo>
                    <a:pt x="29211" y="19148"/>
                    <a:pt x="28599" y="18773"/>
                    <a:pt x="28017" y="18332"/>
                  </a:cubicBezTo>
                  <a:cubicBezTo>
                    <a:pt x="27908" y="18249"/>
                    <a:pt x="27836" y="18090"/>
                    <a:pt x="27788" y="17955"/>
                  </a:cubicBezTo>
                  <a:cubicBezTo>
                    <a:pt x="27663" y="17576"/>
                    <a:pt x="27558" y="17189"/>
                    <a:pt x="27427" y="16802"/>
                  </a:cubicBezTo>
                  <a:lnTo>
                    <a:pt x="27427" y="16802"/>
                  </a:lnTo>
                  <a:cubicBezTo>
                    <a:pt x="27402" y="17171"/>
                    <a:pt x="27536" y="17521"/>
                    <a:pt x="27615" y="17930"/>
                  </a:cubicBezTo>
                  <a:cubicBezTo>
                    <a:pt x="27189" y="17605"/>
                    <a:pt x="26812" y="17323"/>
                    <a:pt x="26443" y="17030"/>
                  </a:cubicBezTo>
                  <a:cubicBezTo>
                    <a:pt x="26383" y="16979"/>
                    <a:pt x="26353" y="16882"/>
                    <a:pt x="26331" y="16799"/>
                  </a:cubicBezTo>
                  <a:cubicBezTo>
                    <a:pt x="26238" y="16437"/>
                    <a:pt x="26154" y="16072"/>
                    <a:pt x="26074" y="15739"/>
                  </a:cubicBezTo>
                  <a:cubicBezTo>
                    <a:pt x="26009" y="15909"/>
                    <a:pt x="26006" y="15920"/>
                    <a:pt x="26061" y="16241"/>
                  </a:cubicBezTo>
                  <a:cubicBezTo>
                    <a:pt x="26093" y="16437"/>
                    <a:pt x="26129" y="16628"/>
                    <a:pt x="26179" y="16907"/>
                  </a:cubicBezTo>
                  <a:cubicBezTo>
                    <a:pt x="25887" y="16759"/>
                    <a:pt x="25652" y="16654"/>
                    <a:pt x="25431" y="16523"/>
                  </a:cubicBezTo>
                  <a:cubicBezTo>
                    <a:pt x="25380" y="16491"/>
                    <a:pt x="25352" y="16376"/>
                    <a:pt x="25352" y="16300"/>
                  </a:cubicBezTo>
                  <a:cubicBezTo>
                    <a:pt x="25355" y="16202"/>
                    <a:pt x="25391" y="16104"/>
                    <a:pt x="25417" y="16007"/>
                  </a:cubicBezTo>
                  <a:cubicBezTo>
                    <a:pt x="25641" y="15125"/>
                    <a:pt x="25865" y="14242"/>
                    <a:pt x="26079" y="13356"/>
                  </a:cubicBezTo>
                  <a:lnTo>
                    <a:pt x="26079" y="13356"/>
                  </a:lnTo>
                  <a:cubicBezTo>
                    <a:pt x="25605" y="14297"/>
                    <a:pt x="25463" y="15338"/>
                    <a:pt x="25250" y="16358"/>
                  </a:cubicBezTo>
                  <a:cubicBezTo>
                    <a:pt x="24889" y="16198"/>
                    <a:pt x="24881" y="16191"/>
                    <a:pt x="24943" y="15869"/>
                  </a:cubicBezTo>
                  <a:cubicBezTo>
                    <a:pt x="25048" y="15352"/>
                    <a:pt x="25135" y="14831"/>
                    <a:pt x="25265" y="14325"/>
                  </a:cubicBezTo>
                  <a:cubicBezTo>
                    <a:pt x="25619" y="12930"/>
                    <a:pt x="26226" y="11642"/>
                    <a:pt x="26947" y="10402"/>
                  </a:cubicBezTo>
                  <a:cubicBezTo>
                    <a:pt x="27301" y="9794"/>
                    <a:pt x="27655" y="9190"/>
                    <a:pt x="28122" y="8666"/>
                  </a:cubicBezTo>
                  <a:cubicBezTo>
                    <a:pt x="28331" y="8431"/>
                    <a:pt x="28566" y="8222"/>
                    <a:pt x="28786" y="8001"/>
                  </a:cubicBezTo>
                  <a:cubicBezTo>
                    <a:pt x="28845" y="7940"/>
                    <a:pt x="28895" y="7875"/>
                    <a:pt x="28924" y="7788"/>
                  </a:cubicBezTo>
                  <a:lnTo>
                    <a:pt x="28924" y="7788"/>
                  </a:lnTo>
                  <a:cubicBezTo>
                    <a:pt x="27670" y="8666"/>
                    <a:pt x="26812" y="9878"/>
                    <a:pt x="26107" y="11212"/>
                  </a:cubicBezTo>
                  <a:cubicBezTo>
                    <a:pt x="26436" y="10760"/>
                    <a:pt x="26765" y="10308"/>
                    <a:pt x="27094" y="9856"/>
                  </a:cubicBezTo>
                  <a:cubicBezTo>
                    <a:pt x="27112" y="9867"/>
                    <a:pt x="27134" y="9881"/>
                    <a:pt x="27156" y="9892"/>
                  </a:cubicBezTo>
                  <a:cubicBezTo>
                    <a:pt x="27055" y="10066"/>
                    <a:pt x="26954" y="10239"/>
                    <a:pt x="26860" y="10416"/>
                  </a:cubicBezTo>
                  <a:cubicBezTo>
                    <a:pt x="26501" y="11074"/>
                    <a:pt x="26126" y="11725"/>
                    <a:pt x="25800" y="12401"/>
                  </a:cubicBezTo>
                  <a:cubicBezTo>
                    <a:pt x="25562" y="12893"/>
                    <a:pt x="25348" y="13411"/>
                    <a:pt x="25203" y="13938"/>
                  </a:cubicBezTo>
                  <a:cubicBezTo>
                    <a:pt x="25016" y="14607"/>
                    <a:pt x="24907" y="15302"/>
                    <a:pt x="24769" y="15974"/>
                  </a:cubicBezTo>
                  <a:cubicBezTo>
                    <a:pt x="24455" y="15812"/>
                    <a:pt x="24285" y="15400"/>
                    <a:pt x="24372" y="14951"/>
                  </a:cubicBezTo>
                  <a:cubicBezTo>
                    <a:pt x="24520" y="14185"/>
                    <a:pt x="24748" y="13443"/>
                    <a:pt x="25055" y="12731"/>
                  </a:cubicBezTo>
                  <a:cubicBezTo>
                    <a:pt x="25305" y="12141"/>
                    <a:pt x="25587" y="11566"/>
                    <a:pt x="25851" y="10988"/>
                  </a:cubicBezTo>
                  <a:cubicBezTo>
                    <a:pt x="26226" y="10171"/>
                    <a:pt x="26783" y="9477"/>
                    <a:pt x="27322" y="8771"/>
                  </a:cubicBezTo>
                  <a:cubicBezTo>
                    <a:pt x="27394" y="8670"/>
                    <a:pt x="27463" y="8569"/>
                    <a:pt x="27521" y="8460"/>
                  </a:cubicBezTo>
                  <a:lnTo>
                    <a:pt x="27521" y="8460"/>
                  </a:lnTo>
                  <a:cubicBezTo>
                    <a:pt x="26389" y="9635"/>
                    <a:pt x="25575" y="11013"/>
                    <a:pt x="24954" y="12521"/>
                  </a:cubicBezTo>
                  <a:cubicBezTo>
                    <a:pt x="24946" y="12032"/>
                    <a:pt x="24958" y="11566"/>
                    <a:pt x="25181" y="11114"/>
                  </a:cubicBezTo>
                  <a:cubicBezTo>
                    <a:pt x="25739" y="10011"/>
                    <a:pt x="26426" y="9003"/>
                    <a:pt x="27203" y="8048"/>
                  </a:cubicBezTo>
                  <a:cubicBezTo>
                    <a:pt x="28136" y="6898"/>
                    <a:pt x="29322" y="6070"/>
                    <a:pt x="30562" y="5303"/>
                  </a:cubicBezTo>
                  <a:cubicBezTo>
                    <a:pt x="30700" y="5220"/>
                    <a:pt x="30852" y="5151"/>
                    <a:pt x="30989" y="5068"/>
                  </a:cubicBezTo>
                  <a:cubicBezTo>
                    <a:pt x="31792" y="4577"/>
                    <a:pt x="32660" y="4280"/>
                    <a:pt x="33589" y="4139"/>
                  </a:cubicBezTo>
                  <a:cubicBezTo>
                    <a:pt x="34571" y="3991"/>
                    <a:pt x="35548" y="3913"/>
                    <a:pt x="36521" y="3913"/>
                  </a:cubicBezTo>
                  <a:close/>
                  <a:moveTo>
                    <a:pt x="49641" y="29418"/>
                  </a:moveTo>
                  <a:cubicBezTo>
                    <a:pt x="49863" y="29482"/>
                    <a:pt x="50087" y="29535"/>
                    <a:pt x="50302" y="29610"/>
                  </a:cubicBezTo>
                  <a:cubicBezTo>
                    <a:pt x="50360" y="29632"/>
                    <a:pt x="50429" y="29708"/>
                    <a:pt x="50439" y="29769"/>
                  </a:cubicBezTo>
                  <a:cubicBezTo>
                    <a:pt x="50504" y="30116"/>
                    <a:pt x="50555" y="30471"/>
                    <a:pt x="50613" y="30843"/>
                  </a:cubicBezTo>
                  <a:cubicBezTo>
                    <a:pt x="49944" y="30674"/>
                    <a:pt x="49944" y="30674"/>
                    <a:pt x="49893" y="29939"/>
                  </a:cubicBezTo>
                  <a:cubicBezTo>
                    <a:pt x="49955" y="29932"/>
                    <a:pt x="50013" y="29925"/>
                    <a:pt x="50074" y="29918"/>
                  </a:cubicBezTo>
                  <a:cubicBezTo>
                    <a:pt x="49927" y="29745"/>
                    <a:pt x="49782" y="29583"/>
                    <a:pt x="49641" y="29418"/>
                  </a:cubicBezTo>
                  <a:close/>
                  <a:moveTo>
                    <a:pt x="27221" y="30743"/>
                  </a:moveTo>
                  <a:cubicBezTo>
                    <a:pt x="27341" y="30743"/>
                    <a:pt x="27358" y="30863"/>
                    <a:pt x="27369" y="31042"/>
                  </a:cubicBezTo>
                  <a:cubicBezTo>
                    <a:pt x="27246" y="30937"/>
                    <a:pt x="27164" y="30872"/>
                    <a:pt x="27062" y="30786"/>
                  </a:cubicBezTo>
                  <a:cubicBezTo>
                    <a:pt x="27129" y="30756"/>
                    <a:pt x="27181" y="30743"/>
                    <a:pt x="27221" y="30743"/>
                  </a:cubicBezTo>
                  <a:close/>
                  <a:moveTo>
                    <a:pt x="23688" y="30704"/>
                  </a:moveTo>
                  <a:cubicBezTo>
                    <a:pt x="23823" y="30704"/>
                    <a:pt x="23970" y="30727"/>
                    <a:pt x="24108" y="30774"/>
                  </a:cubicBezTo>
                  <a:cubicBezTo>
                    <a:pt x="23833" y="30886"/>
                    <a:pt x="23576" y="30991"/>
                    <a:pt x="23309" y="31100"/>
                  </a:cubicBezTo>
                  <a:cubicBezTo>
                    <a:pt x="23262" y="31009"/>
                    <a:pt x="23229" y="30944"/>
                    <a:pt x="23200" y="30891"/>
                  </a:cubicBezTo>
                  <a:cubicBezTo>
                    <a:pt x="23255" y="30771"/>
                    <a:pt x="23454" y="30704"/>
                    <a:pt x="23688" y="30704"/>
                  </a:cubicBezTo>
                  <a:close/>
                  <a:moveTo>
                    <a:pt x="8581" y="30539"/>
                  </a:moveTo>
                  <a:cubicBezTo>
                    <a:pt x="9061" y="30550"/>
                    <a:pt x="9503" y="30561"/>
                    <a:pt x="9984" y="30572"/>
                  </a:cubicBezTo>
                  <a:cubicBezTo>
                    <a:pt x="9954" y="30821"/>
                    <a:pt x="9933" y="31038"/>
                    <a:pt x="9904" y="31291"/>
                  </a:cubicBezTo>
                  <a:cubicBezTo>
                    <a:pt x="9416" y="31281"/>
                    <a:pt x="8939" y="31266"/>
                    <a:pt x="8418" y="31255"/>
                  </a:cubicBezTo>
                  <a:cubicBezTo>
                    <a:pt x="8476" y="31006"/>
                    <a:pt x="8527" y="30786"/>
                    <a:pt x="8581" y="30539"/>
                  </a:cubicBezTo>
                  <a:close/>
                  <a:moveTo>
                    <a:pt x="24162" y="30934"/>
                  </a:moveTo>
                  <a:cubicBezTo>
                    <a:pt x="24170" y="30966"/>
                    <a:pt x="24180" y="30999"/>
                    <a:pt x="24191" y="31028"/>
                  </a:cubicBezTo>
                  <a:cubicBezTo>
                    <a:pt x="23941" y="31151"/>
                    <a:pt x="23692" y="31270"/>
                    <a:pt x="23384" y="31422"/>
                  </a:cubicBezTo>
                  <a:cubicBezTo>
                    <a:pt x="23406" y="31303"/>
                    <a:pt x="23402" y="31205"/>
                    <a:pt x="23432" y="31194"/>
                  </a:cubicBezTo>
                  <a:cubicBezTo>
                    <a:pt x="23671" y="31100"/>
                    <a:pt x="23916" y="31021"/>
                    <a:pt x="24162" y="30934"/>
                  </a:cubicBezTo>
                  <a:close/>
                  <a:moveTo>
                    <a:pt x="38738" y="31158"/>
                  </a:moveTo>
                  <a:cubicBezTo>
                    <a:pt x="38741" y="31255"/>
                    <a:pt x="38745" y="31324"/>
                    <a:pt x="38745" y="31433"/>
                  </a:cubicBezTo>
                  <a:cubicBezTo>
                    <a:pt x="38629" y="31368"/>
                    <a:pt x="38543" y="31317"/>
                    <a:pt x="38406" y="31241"/>
                  </a:cubicBezTo>
                  <a:cubicBezTo>
                    <a:pt x="38543" y="31208"/>
                    <a:pt x="38629" y="31186"/>
                    <a:pt x="38738" y="31158"/>
                  </a:cubicBezTo>
                  <a:close/>
                  <a:moveTo>
                    <a:pt x="32067" y="30825"/>
                  </a:moveTo>
                  <a:lnTo>
                    <a:pt x="32067" y="30825"/>
                  </a:lnTo>
                  <a:cubicBezTo>
                    <a:pt x="32464" y="30894"/>
                    <a:pt x="32797" y="30951"/>
                    <a:pt x="33227" y="31024"/>
                  </a:cubicBezTo>
                  <a:cubicBezTo>
                    <a:pt x="32938" y="31201"/>
                    <a:pt x="32728" y="31328"/>
                    <a:pt x="32475" y="31480"/>
                  </a:cubicBezTo>
                  <a:cubicBezTo>
                    <a:pt x="32341" y="31266"/>
                    <a:pt x="32219" y="31068"/>
                    <a:pt x="32067" y="30825"/>
                  </a:cubicBezTo>
                  <a:close/>
                  <a:moveTo>
                    <a:pt x="42050" y="30445"/>
                  </a:moveTo>
                  <a:lnTo>
                    <a:pt x="42050" y="30445"/>
                  </a:lnTo>
                  <a:cubicBezTo>
                    <a:pt x="41782" y="30995"/>
                    <a:pt x="41526" y="31515"/>
                    <a:pt x="41262" y="32051"/>
                  </a:cubicBezTo>
                  <a:cubicBezTo>
                    <a:pt x="40966" y="31722"/>
                    <a:pt x="40680" y="31396"/>
                    <a:pt x="40369" y="31046"/>
                  </a:cubicBezTo>
                  <a:cubicBezTo>
                    <a:pt x="40933" y="30847"/>
                    <a:pt x="41465" y="30655"/>
                    <a:pt x="42050" y="30445"/>
                  </a:cubicBezTo>
                  <a:close/>
                  <a:moveTo>
                    <a:pt x="51712" y="30999"/>
                  </a:moveTo>
                  <a:cubicBezTo>
                    <a:pt x="52012" y="31168"/>
                    <a:pt x="52326" y="31335"/>
                    <a:pt x="52627" y="31523"/>
                  </a:cubicBezTo>
                  <a:cubicBezTo>
                    <a:pt x="52757" y="31602"/>
                    <a:pt x="52760" y="31700"/>
                    <a:pt x="52739" y="32106"/>
                  </a:cubicBezTo>
                  <a:cubicBezTo>
                    <a:pt x="52580" y="31986"/>
                    <a:pt x="52439" y="31877"/>
                    <a:pt x="52291" y="31769"/>
                  </a:cubicBezTo>
                  <a:cubicBezTo>
                    <a:pt x="52175" y="31685"/>
                    <a:pt x="52063" y="31592"/>
                    <a:pt x="51936" y="31520"/>
                  </a:cubicBezTo>
                  <a:cubicBezTo>
                    <a:pt x="51676" y="31368"/>
                    <a:pt x="51662" y="31353"/>
                    <a:pt x="51712" y="30999"/>
                  </a:cubicBezTo>
                  <a:close/>
                  <a:moveTo>
                    <a:pt x="14534" y="979"/>
                  </a:moveTo>
                  <a:cubicBezTo>
                    <a:pt x="14932" y="979"/>
                    <a:pt x="15264" y="1209"/>
                    <a:pt x="15343" y="1608"/>
                  </a:cubicBezTo>
                  <a:cubicBezTo>
                    <a:pt x="15397" y="1887"/>
                    <a:pt x="15397" y="2175"/>
                    <a:pt x="15400" y="2464"/>
                  </a:cubicBezTo>
                  <a:cubicBezTo>
                    <a:pt x="15411" y="3673"/>
                    <a:pt x="15173" y="4851"/>
                    <a:pt x="14927" y="6027"/>
                  </a:cubicBezTo>
                  <a:cubicBezTo>
                    <a:pt x="14662" y="7307"/>
                    <a:pt x="14482" y="8594"/>
                    <a:pt x="14445" y="9899"/>
                  </a:cubicBezTo>
                  <a:cubicBezTo>
                    <a:pt x="14432" y="10475"/>
                    <a:pt x="14323" y="11046"/>
                    <a:pt x="14424" y="11620"/>
                  </a:cubicBezTo>
                  <a:cubicBezTo>
                    <a:pt x="14475" y="11917"/>
                    <a:pt x="14605" y="12149"/>
                    <a:pt x="14826" y="12358"/>
                  </a:cubicBezTo>
                  <a:cubicBezTo>
                    <a:pt x="15625" y="13114"/>
                    <a:pt x="16521" y="13729"/>
                    <a:pt x="17509" y="14202"/>
                  </a:cubicBezTo>
                  <a:cubicBezTo>
                    <a:pt x="18286" y="14575"/>
                    <a:pt x="19096" y="14875"/>
                    <a:pt x="19906" y="15175"/>
                  </a:cubicBezTo>
                  <a:cubicBezTo>
                    <a:pt x="20915" y="15555"/>
                    <a:pt x="21902" y="15971"/>
                    <a:pt x="22871" y="16444"/>
                  </a:cubicBezTo>
                  <a:cubicBezTo>
                    <a:pt x="23319" y="16665"/>
                    <a:pt x="23771" y="16897"/>
                    <a:pt x="24248" y="17037"/>
                  </a:cubicBezTo>
                  <a:cubicBezTo>
                    <a:pt x="24849" y="17218"/>
                    <a:pt x="25326" y="17551"/>
                    <a:pt x="25746" y="17992"/>
                  </a:cubicBezTo>
                  <a:cubicBezTo>
                    <a:pt x="26140" y="18404"/>
                    <a:pt x="26588" y="18741"/>
                    <a:pt x="27098" y="18993"/>
                  </a:cubicBezTo>
                  <a:cubicBezTo>
                    <a:pt x="27953" y="19419"/>
                    <a:pt x="28822" y="19646"/>
                    <a:pt x="29706" y="19646"/>
                  </a:cubicBezTo>
                  <a:cubicBezTo>
                    <a:pt x="30332" y="19646"/>
                    <a:pt x="30965" y="19532"/>
                    <a:pt x="31607" y="19294"/>
                  </a:cubicBezTo>
                  <a:cubicBezTo>
                    <a:pt x="32099" y="19110"/>
                    <a:pt x="32576" y="18888"/>
                    <a:pt x="33072" y="18704"/>
                  </a:cubicBezTo>
                  <a:cubicBezTo>
                    <a:pt x="33516" y="18541"/>
                    <a:pt x="33972" y="18401"/>
                    <a:pt x="34427" y="18259"/>
                  </a:cubicBezTo>
                  <a:cubicBezTo>
                    <a:pt x="35397" y="17963"/>
                    <a:pt x="36116" y="17403"/>
                    <a:pt x="36431" y="16405"/>
                  </a:cubicBezTo>
                  <a:cubicBezTo>
                    <a:pt x="36500" y="16176"/>
                    <a:pt x="36528" y="15938"/>
                    <a:pt x="36593" y="15710"/>
                  </a:cubicBezTo>
                  <a:cubicBezTo>
                    <a:pt x="36670" y="15444"/>
                    <a:pt x="36768" y="15358"/>
                    <a:pt x="37008" y="15358"/>
                  </a:cubicBezTo>
                  <a:cubicBezTo>
                    <a:pt x="37042" y="15358"/>
                    <a:pt x="37078" y="15360"/>
                    <a:pt x="37118" y="15363"/>
                  </a:cubicBezTo>
                  <a:cubicBezTo>
                    <a:pt x="37747" y="15414"/>
                    <a:pt x="38000" y="15670"/>
                    <a:pt x="37972" y="16296"/>
                  </a:cubicBezTo>
                  <a:cubicBezTo>
                    <a:pt x="37950" y="16820"/>
                    <a:pt x="37740" y="17294"/>
                    <a:pt x="37443" y="17721"/>
                  </a:cubicBezTo>
                  <a:cubicBezTo>
                    <a:pt x="37027" y="18317"/>
                    <a:pt x="36453" y="18711"/>
                    <a:pt x="35773" y="18943"/>
                  </a:cubicBezTo>
                  <a:cubicBezTo>
                    <a:pt x="34836" y="19262"/>
                    <a:pt x="33889" y="19547"/>
                    <a:pt x="32949" y="19854"/>
                  </a:cubicBezTo>
                  <a:cubicBezTo>
                    <a:pt x="32034" y="20158"/>
                    <a:pt x="31112" y="20447"/>
                    <a:pt x="30211" y="20787"/>
                  </a:cubicBezTo>
                  <a:cubicBezTo>
                    <a:pt x="29843" y="20924"/>
                    <a:pt x="29510" y="21166"/>
                    <a:pt x="29181" y="21395"/>
                  </a:cubicBezTo>
                  <a:cubicBezTo>
                    <a:pt x="28935" y="21565"/>
                    <a:pt x="28826" y="21836"/>
                    <a:pt x="28769" y="22129"/>
                  </a:cubicBezTo>
                  <a:cubicBezTo>
                    <a:pt x="28656" y="22675"/>
                    <a:pt x="28791" y="23202"/>
                    <a:pt x="28938" y="23720"/>
                  </a:cubicBezTo>
                  <a:cubicBezTo>
                    <a:pt x="29076" y="24200"/>
                    <a:pt x="29282" y="24659"/>
                    <a:pt x="29442" y="25133"/>
                  </a:cubicBezTo>
                  <a:cubicBezTo>
                    <a:pt x="29731" y="25987"/>
                    <a:pt x="29991" y="26851"/>
                    <a:pt x="30295" y="27701"/>
                  </a:cubicBezTo>
                  <a:cubicBezTo>
                    <a:pt x="30772" y="29042"/>
                    <a:pt x="31253" y="30392"/>
                    <a:pt x="32142" y="31541"/>
                  </a:cubicBezTo>
                  <a:cubicBezTo>
                    <a:pt x="32164" y="31570"/>
                    <a:pt x="32171" y="31607"/>
                    <a:pt x="32204" y="31682"/>
                  </a:cubicBezTo>
                  <a:cubicBezTo>
                    <a:pt x="31915" y="31827"/>
                    <a:pt x="31629" y="31968"/>
                    <a:pt x="31333" y="32119"/>
                  </a:cubicBezTo>
                  <a:cubicBezTo>
                    <a:pt x="31064" y="31823"/>
                    <a:pt x="30895" y="31508"/>
                    <a:pt x="30736" y="31186"/>
                  </a:cubicBezTo>
                  <a:cubicBezTo>
                    <a:pt x="30428" y="30557"/>
                    <a:pt x="30099" y="29939"/>
                    <a:pt x="29836" y="29292"/>
                  </a:cubicBezTo>
                  <a:cubicBezTo>
                    <a:pt x="29561" y="28623"/>
                    <a:pt x="29355" y="27925"/>
                    <a:pt x="29116" y="27238"/>
                  </a:cubicBezTo>
                  <a:cubicBezTo>
                    <a:pt x="29025" y="26981"/>
                    <a:pt x="28924" y="26725"/>
                    <a:pt x="28838" y="26460"/>
                  </a:cubicBezTo>
                  <a:cubicBezTo>
                    <a:pt x="28678" y="25961"/>
                    <a:pt x="28526" y="25459"/>
                    <a:pt x="28367" y="24956"/>
                  </a:cubicBezTo>
                  <a:cubicBezTo>
                    <a:pt x="28165" y="24312"/>
                    <a:pt x="27970" y="23666"/>
                    <a:pt x="27749" y="23025"/>
                  </a:cubicBezTo>
                  <a:cubicBezTo>
                    <a:pt x="27583" y="22533"/>
                    <a:pt x="27344" y="22082"/>
                    <a:pt x="26954" y="21727"/>
                  </a:cubicBezTo>
                  <a:cubicBezTo>
                    <a:pt x="26942" y="21717"/>
                    <a:pt x="26928" y="21713"/>
                    <a:pt x="26925" y="21702"/>
                  </a:cubicBezTo>
                  <a:cubicBezTo>
                    <a:pt x="26823" y="21279"/>
                    <a:pt x="26426" y="21174"/>
                    <a:pt x="26129" y="20979"/>
                  </a:cubicBezTo>
                  <a:cubicBezTo>
                    <a:pt x="25283" y="20425"/>
                    <a:pt x="24582" y="19706"/>
                    <a:pt x="23829" y="19048"/>
                  </a:cubicBezTo>
                  <a:cubicBezTo>
                    <a:pt x="23048" y="18361"/>
                    <a:pt x="22177" y="17837"/>
                    <a:pt x="21201" y="17486"/>
                  </a:cubicBezTo>
                  <a:cubicBezTo>
                    <a:pt x="19410" y="16838"/>
                    <a:pt x="17653" y="16111"/>
                    <a:pt x="15979" y="15193"/>
                  </a:cubicBezTo>
                  <a:cubicBezTo>
                    <a:pt x="15520" y="14940"/>
                    <a:pt x="15036" y="14727"/>
                    <a:pt x="14547" y="14535"/>
                  </a:cubicBezTo>
                  <a:cubicBezTo>
                    <a:pt x="14069" y="14345"/>
                    <a:pt x="13598" y="14249"/>
                    <a:pt x="13135" y="14249"/>
                  </a:cubicBezTo>
                  <a:cubicBezTo>
                    <a:pt x="12490" y="14249"/>
                    <a:pt x="11857" y="14434"/>
                    <a:pt x="11234" y="14806"/>
                  </a:cubicBezTo>
                  <a:cubicBezTo>
                    <a:pt x="10768" y="15088"/>
                    <a:pt x="10248" y="15287"/>
                    <a:pt x="9745" y="15525"/>
                  </a:cubicBezTo>
                  <a:cubicBezTo>
                    <a:pt x="9655" y="15150"/>
                    <a:pt x="9568" y="14792"/>
                    <a:pt x="9481" y="14437"/>
                  </a:cubicBezTo>
                  <a:cubicBezTo>
                    <a:pt x="9445" y="14445"/>
                    <a:pt x="9412" y="14452"/>
                    <a:pt x="9380" y="14459"/>
                  </a:cubicBezTo>
                  <a:cubicBezTo>
                    <a:pt x="9416" y="14640"/>
                    <a:pt x="9452" y="14824"/>
                    <a:pt x="9485" y="15009"/>
                  </a:cubicBezTo>
                  <a:cubicBezTo>
                    <a:pt x="9520" y="15204"/>
                    <a:pt x="9553" y="15400"/>
                    <a:pt x="9593" y="15630"/>
                  </a:cubicBezTo>
                  <a:cubicBezTo>
                    <a:pt x="9438" y="15699"/>
                    <a:pt x="9271" y="15768"/>
                    <a:pt x="9080" y="15847"/>
                  </a:cubicBezTo>
                  <a:cubicBezTo>
                    <a:pt x="8996" y="15178"/>
                    <a:pt x="8971" y="14542"/>
                    <a:pt x="8617" y="13978"/>
                  </a:cubicBezTo>
                  <a:lnTo>
                    <a:pt x="8617" y="13978"/>
                  </a:lnTo>
                  <a:cubicBezTo>
                    <a:pt x="8679" y="14300"/>
                    <a:pt x="8747" y="14622"/>
                    <a:pt x="8794" y="14947"/>
                  </a:cubicBezTo>
                  <a:cubicBezTo>
                    <a:pt x="8909" y="15739"/>
                    <a:pt x="8906" y="15739"/>
                    <a:pt x="8751" y="15952"/>
                  </a:cubicBezTo>
                  <a:cubicBezTo>
                    <a:pt x="8725" y="15794"/>
                    <a:pt x="8696" y="15677"/>
                    <a:pt x="8686" y="15562"/>
                  </a:cubicBezTo>
                  <a:cubicBezTo>
                    <a:pt x="8657" y="15276"/>
                    <a:pt x="8642" y="14991"/>
                    <a:pt x="8614" y="14701"/>
                  </a:cubicBezTo>
                  <a:cubicBezTo>
                    <a:pt x="8581" y="14397"/>
                    <a:pt x="8512" y="14264"/>
                    <a:pt x="8110" y="13671"/>
                  </a:cubicBezTo>
                  <a:cubicBezTo>
                    <a:pt x="8215" y="13599"/>
                    <a:pt x="8317" y="13508"/>
                    <a:pt x="8432" y="13447"/>
                  </a:cubicBezTo>
                  <a:cubicBezTo>
                    <a:pt x="9322" y="12984"/>
                    <a:pt x="10139" y="12413"/>
                    <a:pt x="10913" y="11769"/>
                  </a:cubicBezTo>
                  <a:cubicBezTo>
                    <a:pt x="11972" y="10890"/>
                    <a:pt x="12714" y="9806"/>
                    <a:pt x="13220" y="8536"/>
                  </a:cubicBezTo>
                  <a:cubicBezTo>
                    <a:pt x="13564" y="7668"/>
                    <a:pt x="13802" y="6779"/>
                    <a:pt x="13900" y="5853"/>
                  </a:cubicBezTo>
                  <a:cubicBezTo>
                    <a:pt x="13914" y="5705"/>
                    <a:pt x="13965" y="5600"/>
                    <a:pt x="14084" y="5502"/>
                  </a:cubicBezTo>
                  <a:cubicBezTo>
                    <a:pt x="14171" y="5433"/>
                    <a:pt x="14225" y="5321"/>
                    <a:pt x="14333" y="5176"/>
                  </a:cubicBezTo>
                  <a:lnTo>
                    <a:pt x="14333" y="5176"/>
                  </a:lnTo>
                  <a:cubicBezTo>
                    <a:pt x="14171" y="5188"/>
                    <a:pt x="14091" y="5195"/>
                    <a:pt x="14019" y="5203"/>
                  </a:cubicBezTo>
                  <a:cubicBezTo>
                    <a:pt x="13968" y="3871"/>
                    <a:pt x="13914" y="2556"/>
                    <a:pt x="13864" y="1203"/>
                  </a:cubicBezTo>
                  <a:cubicBezTo>
                    <a:pt x="14044" y="1091"/>
                    <a:pt x="14261" y="982"/>
                    <a:pt x="14525" y="979"/>
                  </a:cubicBezTo>
                  <a:cubicBezTo>
                    <a:pt x="14528" y="979"/>
                    <a:pt x="14531" y="979"/>
                    <a:pt x="14534" y="979"/>
                  </a:cubicBezTo>
                  <a:close/>
                  <a:moveTo>
                    <a:pt x="8385" y="31425"/>
                  </a:moveTo>
                  <a:cubicBezTo>
                    <a:pt x="8896" y="31455"/>
                    <a:pt x="9376" y="31480"/>
                    <a:pt x="9850" y="31508"/>
                  </a:cubicBezTo>
                  <a:cubicBezTo>
                    <a:pt x="9911" y="31729"/>
                    <a:pt x="9973" y="31928"/>
                    <a:pt x="10031" y="32123"/>
                  </a:cubicBezTo>
                  <a:cubicBezTo>
                    <a:pt x="10024" y="31939"/>
                    <a:pt x="10019" y="31754"/>
                    <a:pt x="10012" y="31523"/>
                  </a:cubicBezTo>
                  <a:lnTo>
                    <a:pt x="10012" y="31523"/>
                  </a:lnTo>
                  <a:cubicBezTo>
                    <a:pt x="10381" y="31545"/>
                    <a:pt x="10722" y="31567"/>
                    <a:pt x="11104" y="31588"/>
                  </a:cubicBezTo>
                  <a:cubicBezTo>
                    <a:pt x="11076" y="31856"/>
                    <a:pt x="11054" y="32098"/>
                    <a:pt x="11025" y="32369"/>
                  </a:cubicBezTo>
                  <a:cubicBezTo>
                    <a:pt x="10722" y="32340"/>
                    <a:pt x="10439" y="32318"/>
                    <a:pt x="10157" y="32283"/>
                  </a:cubicBezTo>
                  <a:cubicBezTo>
                    <a:pt x="10111" y="32275"/>
                    <a:pt x="10074" y="32206"/>
                    <a:pt x="10031" y="32166"/>
                  </a:cubicBezTo>
                  <a:cubicBezTo>
                    <a:pt x="9961" y="32198"/>
                    <a:pt x="9890" y="32261"/>
                    <a:pt x="9819" y="32261"/>
                  </a:cubicBezTo>
                  <a:cubicBezTo>
                    <a:pt x="9817" y="32261"/>
                    <a:pt x="9816" y="32261"/>
                    <a:pt x="9814" y="32261"/>
                  </a:cubicBezTo>
                  <a:cubicBezTo>
                    <a:pt x="9330" y="32246"/>
                    <a:pt x="8844" y="32217"/>
                    <a:pt x="8313" y="32192"/>
                  </a:cubicBezTo>
                  <a:cubicBezTo>
                    <a:pt x="8338" y="31939"/>
                    <a:pt x="8360" y="31700"/>
                    <a:pt x="8385" y="31425"/>
                  </a:cubicBezTo>
                  <a:close/>
                  <a:moveTo>
                    <a:pt x="28329" y="30622"/>
                  </a:moveTo>
                  <a:cubicBezTo>
                    <a:pt x="28725" y="30622"/>
                    <a:pt x="29115" y="30669"/>
                    <a:pt x="29502" y="30789"/>
                  </a:cubicBezTo>
                  <a:cubicBezTo>
                    <a:pt x="29615" y="30823"/>
                    <a:pt x="29726" y="30864"/>
                    <a:pt x="29837" y="30864"/>
                  </a:cubicBezTo>
                  <a:cubicBezTo>
                    <a:pt x="29930" y="30864"/>
                    <a:pt x="30024" y="30835"/>
                    <a:pt x="30118" y="30749"/>
                  </a:cubicBezTo>
                  <a:cubicBezTo>
                    <a:pt x="30403" y="31248"/>
                    <a:pt x="30670" y="31718"/>
                    <a:pt x="30974" y="32246"/>
                  </a:cubicBezTo>
                  <a:cubicBezTo>
                    <a:pt x="30743" y="32293"/>
                    <a:pt x="30540" y="32374"/>
                    <a:pt x="30342" y="32374"/>
                  </a:cubicBezTo>
                  <a:cubicBezTo>
                    <a:pt x="30326" y="32374"/>
                    <a:pt x="30310" y="32374"/>
                    <a:pt x="30295" y="32373"/>
                  </a:cubicBezTo>
                  <a:cubicBezTo>
                    <a:pt x="29846" y="32344"/>
                    <a:pt x="29402" y="32268"/>
                    <a:pt x="28996" y="32047"/>
                  </a:cubicBezTo>
                  <a:cubicBezTo>
                    <a:pt x="28700" y="31889"/>
                    <a:pt x="28414" y="31700"/>
                    <a:pt x="28107" y="31563"/>
                  </a:cubicBezTo>
                  <a:cubicBezTo>
                    <a:pt x="27735" y="31390"/>
                    <a:pt x="27590" y="31093"/>
                    <a:pt x="27536" y="30677"/>
                  </a:cubicBezTo>
                  <a:cubicBezTo>
                    <a:pt x="27803" y="30643"/>
                    <a:pt x="28068" y="30622"/>
                    <a:pt x="28329" y="30622"/>
                  </a:cubicBezTo>
                  <a:close/>
                  <a:moveTo>
                    <a:pt x="11287" y="31614"/>
                  </a:moveTo>
                  <a:cubicBezTo>
                    <a:pt x="11730" y="31614"/>
                    <a:pt x="12146" y="31696"/>
                    <a:pt x="12576" y="31722"/>
                  </a:cubicBezTo>
                  <a:cubicBezTo>
                    <a:pt x="12601" y="31985"/>
                    <a:pt x="12627" y="32239"/>
                    <a:pt x="12648" y="32488"/>
                  </a:cubicBezTo>
                  <a:lnTo>
                    <a:pt x="12648" y="32488"/>
                  </a:lnTo>
                  <a:cubicBezTo>
                    <a:pt x="12575" y="32501"/>
                    <a:pt x="12499" y="32522"/>
                    <a:pt x="12425" y="32522"/>
                  </a:cubicBezTo>
                  <a:cubicBezTo>
                    <a:pt x="12415" y="32522"/>
                    <a:pt x="12405" y="32522"/>
                    <a:pt x="12396" y="32521"/>
                  </a:cubicBezTo>
                  <a:cubicBezTo>
                    <a:pt x="11987" y="32481"/>
                    <a:pt x="11578" y="32431"/>
                    <a:pt x="11141" y="32380"/>
                  </a:cubicBezTo>
                  <a:lnTo>
                    <a:pt x="11141" y="31617"/>
                  </a:lnTo>
                  <a:cubicBezTo>
                    <a:pt x="11190" y="31615"/>
                    <a:pt x="11238" y="31614"/>
                    <a:pt x="11287" y="31614"/>
                  </a:cubicBezTo>
                  <a:close/>
                  <a:moveTo>
                    <a:pt x="36253" y="32002"/>
                  </a:moveTo>
                  <a:cubicBezTo>
                    <a:pt x="36534" y="32002"/>
                    <a:pt x="36811" y="32057"/>
                    <a:pt x="37082" y="32171"/>
                  </a:cubicBezTo>
                  <a:cubicBezTo>
                    <a:pt x="37306" y="32261"/>
                    <a:pt x="37494" y="32434"/>
                    <a:pt x="37678" y="32557"/>
                  </a:cubicBezTo>
                  <a:cubicBezTo>
                    <a:pt x="37519" y="32882"/>
                    <a:pt x="37382" y="33154"/>
                    <a:pt x="37244" y="33429"/>
                  </a:cubicBezTo>
                  <a:cubicBezTo>
                    <a:pt x="36677" y="33262"/>
                    <a:pt x="36106" y="33009"/>
                    <a:pt x="35512" y="32937"/>
                  </a:cubicBezTo>
                  <a:cubicBezTo>
                    <a:pt x="35368" y="32919"/>
                    <a:pt x="35223" y="32913"/>
                    <a:pt x="35076" y="32913"/>
                  </a:cubicBezTo>
                  <a:cubicBezTo>
                    <a:pt x="34617" y="32913"/>
                    <a:pt x="34150" y="32980"/>
                    <a:pt x="33686" y="33002"/>
                  </a:cubicBezTo>
                  <a:cubicBezTo>
                    <a:pt x="34250" y="32597"/>
                    <a:pt x="34894" y="32311"/>
                    <a:pt x="35577" y="32106"/>
                  </a:cubicBezTo>
                  <a:cubicBezTo>
                    <a:pt x="35804" y="32036"/>
                    <a:pt x="36030" y="32002"/>
                    <a:pt x="36253" y="32002"/>
                  </a:cubicBezTo>
                  <a:close/>
                  <a:moveTo>
                    <a:pt x="21925" y="32156"/>
                  </a:moveTo>
                  <a:cubicBezTo>
                    <a:pt x="22060" y="32156"/>
                    <a:pt x="22185" y="32202"/>
                    <a:pt x="22314" y="32293"/>
                  </a:cubicBezTo>
                  <a:cubicBezTo>
                    <a:pt x="22459" y="32395"/>
                    <a:pt x="22633" y="32448"/>
                    <a:pt x="22784" y="32535"/>
                  </a:cubicBezTo>
                  <a:cubicBezTo>
                    <a:pt x="22900" y="32600"/>
                    <a:pt x="23005" y="32683"/>
                    <a:pt x="23106" y="32756"/>
                  </a:cubicBezTo>
                  <a:cubicBezTo>
                    <a:pt x="23067" y="33104"/>
                    <a:pt x="22871" y="33255"/>
                    <a:pt x="22593" y="33367"/>
                  </a:cubicBezTo>
                  <a:cubicBezTo>
                    <a:pt x="22390" y="33450"/>
                    <a:pt x="22193" y="33489"/>
                    <a:pt x="22000" y="33489"/>
                  </a:cubicBezTo>
                  <a:cubicBezTo>
                    <a:pt x="21734" y="33489"/>
                    <a:pt x="21476" y="33414"/>
                    <a:pt x="21222" y="33269"/>
                  </a:cubicBezTo>
                  <a:cubicBezTo>
                    <a:pt x="21081" y="33190"/>
                    <a:pt x="20965" y="33060"/>
                    <a:pt x="20854" y="32933"/>
                  </a:cubicBezTo>
                  <a:lnTo>
                    <a:pt x="20854" y="32933"/>
                  </a:lnTo>
                  <a:cubicBezTo>
                    <a:pt x="21505" y="33188"/>
                    <a:pt x="21853" y="33311"/>
                    <a:pt x="22092" y="33311"/>
                  </a:cubicBezTo>
                  <a:cubicBezTo>
                    <a:pt x="22286" y="33311"/>
                    <a:pt x="22408" y="33230"/>
                    <a:pt x="22564" y="33074"/>
                  </a:cubicBezTo>
                  <a:lnTo>
                    <a:pt x="22564" y="33074"/>
                  </a:lnTo>
                  <a:cubicBezTo>
                    <a:pt x="22504" y="33080"/>
                    <a:pt x="22445" y="33083"/>
                    <a:pt x="22387" y="33083"/>
                  </a:cubicBezTo>
                  <a:cubicBezTo>
                    <a:pt x="21742" y="33083"/>
                    <a:pt x="21211" y="32723"/>
                    <a:pt x="20604" y="32640"/>
                  </a:cubicBezTo>
                  <a:cubicBezTo>
                    <a:pt x="20460" y="32398"/>
                    <a:pt x="20460" y="32398"/>
                    <a:pt x="20590" y="32156"/>
                  </a:cubicBezTo>
                  <a:lnTo>
                    <a:pt x="20590" y="32156"/>
                  </a:lnTo>
                  <a:cubicBezTo>
                    <a:pt x="20767" y="32181"/>
                    <a:pt x="20951" y="32221"/>
                    <a:pt x="21136" y="32236"/>
                  </a:cubicBezTo>
                  <a:cubicBezTo>
                    <a:pt x="21220" y="32241"/>
                    <a:pt x="21308" y="32248"/>
                    <a:pt x="21394" y="32248"/>
                  </a:cubicBezTo>
                  <a:cubicBezTo>
                    <a:pt x="21486" y="32248"/>
                    <a:pt x="21576" y="32240"/>
                    <a:pt x="21656" y="32210"/>
                  </a:cubicBezTo>
                  <a:cubicBezTo>
                    <a:pt x="21752" y="32174"/>
                    <a:pt x="21840" y="32156"/>
                    <a:pt x="21925" y="32156"/>
                  </a:cubicBezTo>
                  <a:close/>
                  <a:moveTo>
                    <a:pt x="8284" y="32311"/>
                  </a:moveTo>
                  <a:lnTo>
                    <a:pt x="8284" y="32311"/>
                  </a:lnTo>
                  <a:cubicBezTo>
                    <a:pt x="9213" y="32380"/>
                    <a:pt x="10099" y="32445"/>
                    <a:pt x="11014" y="32510"/>
                  </a:cubicBezTo>
                  <a:cubicBezTo>
                    <a:pt x="11029" y="32952"/>
                    <a:pt x="11039" y="33356"/>
                    <a:pt x="11054" y="33805"/>
                  </a:cubicBezTo>
                  <a:cubicBezTo>
                    <a:pt x="10132" y="33761"/>
                    <a:pt x="9235" y="33642"/>
                    <a:pt x="8299" y="33609"/>
                  </a:cubicBezTo>
                  <a:cubicBezTo>
                    <a:pt x="8292" y="33176"/>
                    <a:pt x="8288" y="32770"/>
                    <a:pt x="8284" y="32311"/>
                  </a:cubicBezTo>
                  <a:close/>
                  <a:moveTo>
                    <a:pt x="37920" y="33392"/>
                  </a:moveTo>
                  <a:cubicBezTo>
                    <a:pt x="38316" y="33392"/>
                    <a:pt x="38627" y="33579"/>
                    <a:pt x="38850" y="33935"/>
                  </a:cubicBezTo>
                  <a:cubicBezTo>
                    <a:pt x="38438" y="33830"/>
                    <a:pt x="38022" y="33721"/>
                    <a:pt x="37603" y="33613"/>
                  </a:cubicBezTo>
                  <a:cubicBezTo>
                    <a:pt x="37599" y="33451"/>
                    <a:pt x="37682" y="33407"/>
                    <a:pt x="37812" y="33396"/>
                  </a:cubicBezTo>
                  <a:cubicBezTo>
                    <a:pt x="37848" y="33393"/>
                    <a:pt x="37884" y="33392"/>
                    <a:pt x="37920" y="33392"/>
                  </a:cubicBezTo>
                  <a:close/>
                  <a:moveTo>
                    <a:pt x="9416" y="34933"/>
                  </a:moveTo>
                  <a:cubicBezTo>
                    <a:pt x="9419" y="34946"/>
                    <a:pt x="9421" y="34959"/>
                    <a:pt x="9425" y="34971"/>
                  </a:cubicBezTo>
                  <a:lnTo>
                    <a:pt x="9425" y="34971"/>
                  </a:lnTo>
                  <a:cubicBezTo>
                    <a:pt x="9422" y="34959"/>
                    <a:pt x="9419" y="34946"/>
                    <a:pt x="9416" y="34933"/>
                  </a:cubicBezTo>
                  <a:close/>
                  <a:moveTo>
                    <a:pt x="8320" y="33728"/>
                  </a:moveTo>
                  <a:cubicBezTo>
                    <a:pt x="8584" y="33747"/>
                    <a:pt x="8819" y="33765"/>
                    <a:pt x="9054" y="33783"/>
                  </a:cubicBezTo>
                  <a:cubicBezTo>
                    <a:pt x="9170" y="34137"/>
                    <a:pt x="9278" y="34477"/>
                    <a:pt x="9390" y="34818"/>
                  </a:cubicBezTo>
                  <a:cubicBezTo>
                    <a:pt x="9322" y="34496"/>
                    <a:pt x="9257" y="34170"/>
                    <a:pt x="9178" y="33790"/>
                  </a:cubicBezTo>
                  <a:lnTo>
                    <a:pt x="9178" y="33790"/>
                  </a:lnTo>
                  <a:cubicBezTo>
                    <a:pt x="9824" y="33841"/>
                    <a:pt x="10439" y="33892"/>
                    <a:pt x="11054" y="33942"/>
                  </a:cubicBezTo>
                  <a:cubicBezTo>
                    <a:pt x="11177" y="34441"/>
                    <a:pt x="11289" y="34911"/>
                    <a:pt x="11408" y="35403"/>
                  </a:cubicBezTo>
                  <a:cubicBezTo>
                    <a:pt x="11362" y="35405"/>
                    <a:pt x="11324" y="35407"/>
                    <a:pt x="11288" y="35407"/>
                  </a:cubicBezTo>
                  <a:cubicBezTo>
                    <a:pt x="11262" y="35407"/>
                    <a:pt x="11237" y="35406"/>
                    <a:pt x="11213" y="35403"/>
                  </a:cubicBezTo>
                  <a:cubicBezTo>
                    <a:pt x="10754" y="35360"/>
                    <a:pt x="10298" y="35305"/>
                    <a:pt x="9839" y="35273"/>
                  </a:cubicBezTo>
                  <a:cubicBezTo>
                    <a:pt x="9624" y="35256"/>
                    <a:pt x="9477" y="35178"/>
                    <a:pt x="9425" y="34971"/>
                  </a:cubicBezTo>
                  <a:lnTo>
                    <a:pt x="9425" y="34971"/>
                  </a:lnTo>
                  <a:cubicBezTo>
                    <a:pt x="9451" y="35114"/>
                    <a:pt x="9417" y="35211"/>
                    <a:pt x="9252" y="35211"/>
                  </a:cubicBezTo>
                  <a:cubicBezTo>
                    <a:pt x="9237" y="35211"/>
                    <a:pt x="9220" y="35210"/>
                    <a:pt x="9203" y="35208"/>
                  </a:cubicBezTo>
                  <a:cubicBezTo>
                    <a:pt x="9043" y="35193"/>
                    <a:pt x="8881" y="35186"/>
                    <a:pt x="8696" y="35175"/>
                  </a:cubicBezTo>
                  <a:cubicBezTo>
                    <a:pt x="8512" y="34719"/>
                    <a:pt x="8367" y="34260"/>
                    <a:pt x="8320" y="33728"/>
                  </a:cubicBezTo>
                  <a:close/>
                  <a:moveTo>
                    <a:pt x="34956" y="33111"/>
                  </a:moveTo>
                  <a:cubicBezTo>
                    <a:pt x="35214" y="33111"/>
                    <a:pt x="35473" y="33134"/>
                    <a:pt x="35733" y="33186"/>
                  </a:cubicBezTo>
                  <a:cubicBezTo>
                    <a:pt x="36286" y="33299"/>
                    <a:pt x="36814" y="33490"/>
                    <a:pt x="37321" y="33740"/>
                  </a:cubicBezTo>
                  <a:cubicBezTo>
                    <a:pt x="37523" y="33837"/>
                    <a:pt x="37740" y="33902"/>
                    <a:pt x="37946" y="33993"/>
                  </a:cubicBezTo>
                  <a:cubicBezTo>
                    <a:pt x="38279" y="34134"/>
                    <a:pt x="38615" y="34267"/>
                    <a:pt x="38940" y="34427"/>
                  </a:cubicBezTo>
                  <a:cubicBezTo>
                    <a:pt x="39512" y="34698"/>
                    <a:pt x="39689" y="35186"/>
                    <a:pt x="39674" y="35844"/>
                  </a:cubicBezTo>
                  <a:cubicBezTo>
                    <a:pt x="39429" y="35703"/>
                    <a:pt x="39233" y="35599"/>
                    <a:pt x="39042" y="35482"/>
                  </a:cubicBezTo>
                  <a:cubicBezTo>
                    <a:pt x="38484" y="35157"/>
                    <a:pt x="37874" y="34976"/>
                    <a:pt x="37266" y="34778"/>
                  </a:cubicBezTo>
                  <a:cubicBezTo>
                    <a:pt x="37147" y="34741"/>
                    <a:pt x="37027" y="34701"/>
                    <a:pt x="36919" y="34636"/>
                  </a:cubicBezTo>
                  <a:cubicBezTo>
                    <a:pt x="36214" y="34224"/>
                    <a:pt x="35458" y="33928"/>
                    <a:pt x="34699" y="33635"/>
                  </a:cubicBezTo>
                  <a:cubicBezTo>
                    <a:pt x="34457" y="33541"/>
                    <a:pt x="34197" y="33490"/>
                    <a:pt x="33943" y="33421"/>
                  </a:cubicBezTo>
                  <a:cubicBezTo>
                    <a:pt x="33813" y="33386"/>
                    <a:pt x="33683" y="33356"/>
                    <a:pt x="33553" y="33299"/>
                  </a:cubicBezTo>
                  <a:cubicBezTo>
                    <a:pt x="34019" y="33187"/>
                    <a:pt x="34486" y="33111"/>
                    <a:pt x="34956" y="33111"/>
                  </a:cubicBezTo>
                  <a:close/>
                  <a:moveTo>
                    <a:pt x="50609" y="29722"/>
                  </a:moveTo>
                  <a:cubicBezTo>
                    <a:pt x="51383" y="30026"/>
                    <a:pt x="52096" y="30352"/>
                    <a:pt x="52760" y="30774"/>
                  </a:cubicBezTo>
                  <a:cubicBezTo>
                    <a:pt x="53025" y="30941"/>
                    <a:pt x="53289" y="31111"/>
                    <a:pt x="53541" y="31291"/>
                  </a:cubicBezTo>
                  <a:cubicBezTo>
                    <a:pt x="54731" y="32138"/>
                    <a:pt x="55686" y="33194"/>
                    <a:pt x="56449" y="34437"/>
                  </a:cubicBezTo>
                  <a:cubicBezTo>
                    <a:pt x="56720" y="34878"/>
                    <a:pt x="56695" y="35298"/>
                    <a:pt x="56601" y="35848"/>
                  </a:cubicBezTo>
                  <a:cubicBezTo>
                    <a:pt x="56514" y="35667"/>
                    <a:pt x="56457" y="35562"/>
                    <a:pt x="56413" y="35454"/>
                  </a:cubicBezTo>
                  <a:cubicBezTo>
                    <a:pt x="56253" y="35078"/>
                    <a:pt x="56153" y="34654"/>
                    <a:pt x="55918" y="34332"/>
                  </a:cubicBezTo>
                  <a:cubicBezTo>
                    <a:pt x="55769" y="34134"/>
                    <a:pt x="55585" y="33935"/>
                    <a:pt x="55419" y="33733"/>
                  </a:cubicBezTo>
                  <a:cubicBezTo>
                    <a:pt x="55299" y="33588"/>
                    <a:pt x="55205" y="33421"/>
                    <a:pt x="55068" y="33215"/>
                  </a:cubicBezTo>
                  <a:cubicBezTo>
                    <a:pt x="55050" y="33685"/>
                    <a:pt x="55035" y="34127"/>
                    <a:pt x="55021" y="34579"/>
                  </a:cubicBezTo>
                  <a:cubicBezTo>
                    <a:pt x="54724" y="34397"/>
                    <a:pt x="54482" y="34007"/>
                    <a:pt x="54461" y="33707"/>
                  </a:cubicBezTo>
                  <a:cubicBezTo>
                    <a:pt x="54435" y="33334"/>
                    <a:pt x="54409" y="32962"/>
                    <a:pt x="54352" y="32586"/>
                  </a:cubicBezTo>
                  <a:cubicBezTo>
                    <a:pt x="54222" y="32933"/>
                    <a:pt x="54344" y="33302"/>
                    <a:pt x="54276" y="33656"/>
                  </a:cubicBezTo>
                  <a:cubicBezTo>
                    <a:pt x="53690" y="33418"/>
                    <a:pt x="53777" y="32919"/>
                    <a:pt x="53755" y="32413"/>
                  </a:cubicBezTo>
                  <a:lnTo>
                    <a:pt x="53755" y="32413"/>
                  </a:lnTo>
                  <a:cubicBezTo>
                    <a:pt x="53863" y="32474"/>
                    <a:pt x="53940" y="32518"/>
                    <a:pt x="54015" y="32561"/>
                  </a:cubicBezTo>
                  <a:cubicBezTo>
                    <a:pt x="53737" y="32315"/>
                    <a:pt x="53679" y="31989"/>
                    <a:pt x="53618" y="31646"/>
                  </a:cubicBezTo>
                  <a:cubicBezTo>
                    <a:pt x="53585" y="31740"/>
                    <a:pt x="53553" y="31837"/>
                    <a:pt x="53513" y="31954"/>
                  </a:cubicBezTo>
                  <a:cubicBezTo>
                    <a:pt x="53137" y="31715"/>
                    <a:pt x="52750" y="31501"/>
                    <a:pt x="52782" y="30944"/>
                  </a:cubicBezTo>
                  <a:lnTo>
                    <a:pt x="52782" y="30944"/>
                  </a:lnTo>
                  <a:cubicBezTo>
                    <a:pt x="52750" y="30956"/>
                    <a:pt x="52721" y="30970"/>
                    <a:pt x="52688" y="30981"/>
                  </a:cubicBezTo>
                  <a:cubicBezTo>
                    <a:pt x="52678" y="31086"/>
                    <a:pt x="52667" y="31190"/>
                    <a:pt x="52648" y="31346"/>
                  </a:cubicBezTo>
                  <a:cubicBezTo>
                    <a:pt x="52313" y="31154"/>
                    <a:pt x="52005" y="30991"/>
                    <a:pt x="51716" y="30807"/>
                  </a:cubicBezTo>
                  <a:cubicBezTo>
                    <a:pt x="51632" y="30753"/>
                    <a:pt x="51589" y="30637"/>
                    <a:pt x="51550" y="30579"/>
                  </a:cubicBezTo>
                  <a:cubicBezTo>
                    <a:pt x="51423" y="30590"/>
                    <a:pt x="51300" y="30601"/>
                    <a:pt x="51151" y="30615"/>
                  </a:cubicBezTo>
                  <a:cubicBezTo>
                    <a:pt x="51433" y="30742"/>
                    <a:pt x="51597" y="30923"/>
                    <a:pt x="51520" y="31255"/>
                  </a:cubicBezTo>
                  <a:cubicBezTo>
                    <a:pt x="51250" y="31238"/>
                    <a:pt x="51046" y="31056"/>
                    <a:pt x="50816" y="30951"/>
                  </a:cubicBezTo>
                  <a:cubicBezTo>
                    <a:pt x="50779" y="30937"/>
                    <a:pt x="50747" y="30876"/>
                    <a:pt x="50739" y="30832"/>
                  </a:cubicBezTo>
                  <a:cubicBezTo>
                    <a:pt x="50692" y="30478"/>
                    <a:pt x="50656" y="30123"/>
                    <a:pt x="50609" y="29722"/>
                  </a:cubicBezTo>
                  <a:close/>
                  <a:moveTo>
                    <a:pt x="55227" y="33790"/>
                  </a:moveTo>
                  <a:cubicBezTo>
                    <a:pt x="55570" y="34206"/>
                    <a:pt x="55939" y="34589"/>
                    <a:pt x="55831" y="35200"/>
                  </a:cubicBezTo>
                  <a:cubicBezTo>
                    <a:pt x="55780" y="35486"/>
                    <a:pt x="55787" y="35786"/>
                    <a:pt x="55766" y="36163"/>
                  </a:cubicBezTo>
                  <a:cubicBezTo>
                    <a:pt x="55552" y="35732"/>
                    <a:pt x="55382" y="35389"/>
                    <a:pt x="55216" y="35045"/>
                  </a:cubicBezTo>
                  <a:cubicBezTo>
                    <a:pt x="55198" y="35013"/>
                    <a:pt x="55187" y="34973"/>
                    <a:pt x="55187" y="34936"/>
                  </a:cubicBezTo>
                  <a:cubicBezTo>
                    <a:pt x="55187" y="34557"/>
                    <a:pt x="55190" y="34177"/>
                    <a:pt x="55227" y="33790"/>
                  </a:cubicBezTo>
                  <a:close/>
                  <a:moveTo>
                    <a:pt x="9568" y="35414"/>
                  </a:moveTo>
                  <a:lnTo>
                    <a:pt x="9568" y="35414"/>
                  </a:lnTo>
                  <a:cubicBezTo>
                    <a:pt x="9965" y="35504"/>
                    <a:pt x="10311" y="35367"/>
                    <a:pt x="10557" y="35683"/>
                  </a:cubicBezTo>
                  <a:lnTo>
                    <a:pt x="10557" y="35683"/>
                  </a:lnTo>
                  <a:cubicBezTo>
                    <a:pt x="10627" y="35895"/>
                    <a:pt x="10691" y="36113"/>
                    <a:pt x="10772" y="36321"/>
                  </a:cubicBezTo>
                  <a:cubicBezTo>
                    <a:pt x="10819" y="36448"/>
                    <a:pt x="10887" y="36564"/>
                    <a:pt x="10974" y="36737"/>
                  </a:cubicBezTo>
                  <a:cubicBezTo>
                    <a:pt x="10725" y="36727"/>
                    <a:pt x="10530" y="36727"/>
                    <a:pt x="10338" y="36701"/>
                  </a:cubicBezTo>
                  <a:cubicBezTo>
                    <a:pt x="10266" y="36690"/>
                    <a:pt x="10176" y="36629"/>
                    <a:pt x="10143" y="36567"/>
                  </a:cubicBezTo>
                  <a:cubicBezTo>
                    <a:pt x="9959" y="36216"/>
                    <a:pt x="9789" y="35859"/>
                    <a:pt x="9568" y="35414"/>
                  </a:cubicBezTo>
                  <a:close/>
                  <a:moveTo>
                    <a:pt x="10697" y="35536"/>
                  </a:moveTo>
                  <a:cubicBezTo>
                    <a:pt x="10704" y="35536"/>
                    <a:pt x="10713" y="35536"/>
                    <a:pt x="10722" y="35537"/>
                  </a:cubicBezTo>
                  <a:cubicBezTo>
                    <a:pt x="10982" y="35566"/>
                    <a:pt x="11242" y="35587"/>
                    <a:pt x="11513" y="35612"/>
                  </a:cubicBezTo>
                  <a:cubicBezTo>
                    <a:pt x="11690" y="35989"/>
                    <a:pt x="11864" y="36361"/>
                    <a:pt x="12048" y="36755"/>
                  </a:cubicBezTo>
                  <a:cubicBezTo>
                    <a:pt x="11939" y="36783"/>
                    <a:pt x="11833" y="36793"/>
                    <a:pt x="11728" y="36793"/>
                  </a:cubicBezTo>
                  <a:cubicBezTo>
                    <a:pt x="11544" y="36793"/>
                    <a:pt x="11366" y="36761"/>
                    <a:pt x="11191" y="36734"/>
                  </a:cubicBezTo>
                  <a:cubicBezTo>
                    <a:pt x="11119" y="36722"/>
                    <a:pt x="11047" y="36607"/>
                    <a:pt x="11000" y="36524"/>
                  </a:cubicBezTo>
                  <a:cubicBezTo>
                    <a:pt x="10847" y="36246"/>
                    <a:pt x="10705" y="35962"/>
                    <a:pt x="10559" y="35682"/>
                  </a:cubicBezTo>
                  <a:lnTo>
                    <a:pt x="10559" y="35682"/>
                  </a:lnTo>
                  <a:cubicBezTo>
                    <a:pt x="10573" y="35596"/>
                    <a:pt x="10602" y="35536"/>
                    <a:pt x="10697" y="35536"/>
                  </a:cubicBezTo>
                  <a:close/>
                  <a:moveTo>
                    <a:pt x="11785" y="35645"/>
                  </a:moveTo>
                  <a:lnTo>
                    <a:pt x="11785" y="35645"/>
                  </a:lnTo>
                  <a:cubicBezTo>
                    <a:pt x="12128" y="35671"/>
                    <a:pt x="12406" y="35689"/>
                    <a:pt x="12681" y="35711"/>
                  </a:cubicBezTo>
                  <a:cubicBezTo>
                    <a:pt x="12967" y="35732"/>
                    <a:pt x="13252" y="35761"/>
                    <a:pt x="13545" y="35786"/>
                  </a:cubicBezTo>
                  <a:cubicBezTo>
                    <a:pt x="13690" y="36148"/>
                    <a:pt x="13834" y="36492"/>
                    <a:pt x="14005" y="36904"/>
                  </a:cubicBezTo>
                  <a:cubicBezTo>
                    <a:pt x="13426" y="36874"/>
                    <a:pt x="12905" y="36849"/>
                    <a:pt x="12356" y="36824"/>
                  </a:cubicBezTo>
                  <a:cubicBezTo>
                    <a:pt x="12179" y="36452"/>
                    <a:pt x="11998" y="36086"/>
                    <a:pt x="11785" y="35645"/>
                  </a:cubicBezTo>
                  <a:close/>
                  <a:moveTo>
                    <a:pt x="10251" y="36824"/>
                  </a:moveTo>
                  <a:lnTo>
                    <a:pt x="10251" y="36824"/>
                  </a:lnTo>
                  <a:cubicBezTo>
                    <a:pt x="10555" y="36842"/>
                    <a:pt x="10768" y="36849"/>
                    <a:pt x="10982" y="36874"/>
                  </a:cubicBezTo>
                  <a:cubicBezTo>
                    <a:pt x="11032" y="36882"/>
                    <a:pt x="11094" y="36936"/>
                    <a:pt x="11122" y="36983"/>
                  </a:cubicBezTo>
                  <a:cubicBezTo>
                    <a:pt x="11351" y="37338"/>
                    <a:pt x="11568" y="37695"/>
                    <a:pt x="11817" y="38094"/>
                  </a:cubicBezTo>
                  <a:cubicBezTo>
                    <a:pt x="11575" y="38079"/>
                    <a:pt x="11376" y="38079"/>
                    <a:pt x="11181" y="38050"/>
                  </a:cubicBezTo>
                  <a:cubicBezTo>
                    <a:pt x="11097" y="38035"/>
                    <a:pt x="10996" y="37970"/>
                    <a:pt x="10945" y="37898"/>
                  </a:cubicBezTo>
                  <a:cubicBezTo>
                    <a:pt x="10722" y="37573"/>
                    <a:pt x="10515" y="37236"/>
                    <a:pt x="10251" y="36824"/>
                  </a:cubicBezTo>
                  <a:close/>
                  <a:moveTo>
                    <a:pt x="11253" y="36893"/>
                  </a:moveTo>
                  <a:cubicBezTo>
                    <a:pt x="11538" y="36907"/>
                    <a:pt x="11803" y="36918"/>
                    <a:pt x="12063" y="36939"/>
                  </a:cubicBezTo>
                  <a:cubicBezTo>
                    <a:pt x="12117" y="36944"/>
                    <a:pt x="12186" y="36983"/>
                    <a:pt x="12215" y="37026"/>
                  </a:cubicBezTo>
                  <a:cubicBezTo>
                    <a:pt x="12449" y="37392"/>
                    <a:pt x="12678" y="37760"/>
                    <a:pt x="12931" y="38166"/>
                  </a:cubicBezTo>
                  <a:cubicBezTo>
                    <a:pt x="12871" y="38166"/>
                    <a:pt x="12815" y="38166"/>
                    <a:pt x="12762" y="38166"/>
                  </a:cubicBezTo>
                  <a:cubicBezTo>
                    <a:pt x="12025" y="38166"/>
                    <a:pt x="11997" y="38124"/>
                    <a:pt x="11578" y="37486"/>
                  </a:cubicBezTo>
                  <a:cubicBezTo>
                    <a:pt x="11484" y="37341"/>
                    <a:pt x="11394" y="37193"/>
                    <a:pt x="11304" y="37044"/>
                  </a:cubicBezTo>
                  <a:cubicBezTo>
                    <a:pt x="11286" y="37012"/>
                    <a:pt x="11278" y="36976"/>
                    <a:pt x="11253" y="36893"/>
                  </a:cubicBezTo>
                  <a:close/>
                  <a:moveTo>
                    <a:pt x="12446" y="36961"/>
                  </a:moveTo>
                  <a:lnTo>
                    <a:pt x="12446" y="36961"/>
                  </a:lnTo>
                  <a:cubicBezTo>
                    <a:pt x="12988" y="36976"/>
                    <a:pt x="13462" y="36987"/>
                    <a:pt x="13933" y="37009"/>
                  </a:cubicBezTo>
                  <a:cubicBezTo>
                    <a:pt x="13994" y="37012"/>
                    <a:pt x="14077" y="37063"/>
                    <a:pt x="14110" y="37117"/>
                  </a:cubicBezTo>
                  <a:cubicBezTo>
                    <a:pt x="14341" y="37500"/>
                    <a:pt x="14562" y="37891"/>
                    <a:pt x="14811" y="38321"/>
                  </a:cubicBezTo>
                  <a:cubicBezTo>
                    <a:pt x="14301" y="38289"/>
                    <a:pt x="13842" y="38259"/>
                    <a:pt x="13382" y="38224"/>
                  </a:cubicBezTo>
                  <a:cubicBezTo>
                    <a:pt x="13303" y="38216"/>
                    <a:pt x="13198" y="38176"/>
                    <a:pt x="13162" y="38119"/>
                  </a:cubicBezTo>
                  <a:cubicBezTo>
                    <a:pt x="12923" y="37757"/>
                    <a:pt x="12706" y="37385"/>
                    <a:pt x="12446" y="36961"/>
                  </a:cubicBezTo>
                  <a:close/>
                  <a:moveTo>
                    <a:pt x="44314" y="26927"/>
                  </a:moveTo>
                  <a:lnTo>
                    <a:pt x="44314" y="26927"/>
                  </a:lnTo>
                  <a:cubicBezTo>
                    <a:pt x="44404" y="27358"/>
                    <a:pt x="44245" y="27730"/>
                    <a:pt x="44075" y="28102"/>
                  </a:cubicBezTo>
                  <a:cubicBezTo>
                    <a:pt x="43746" y="28818"/>
                    <a:pt x="43403" y="29531"/>
                    <a:pt x="43110" y="30261"/>
                  </a:cubicBezTo>
                  <a:cubicBezTo>
                    <a:pt x="42817" y="30991"/>
                    <a:pt x="42571" y="31744"/>
                    <a:pt x="42318" y="32488"/>
                  </a:cubicBezTo>
                  <a:cubicBezTo>
                    <a:pt x="42213" y="32795"/>
                    <a:pt x="42148" y="33114"/>
                    <a:pt x="42072" y="33425"/>
                  </a:cubicBezTo>
                  <a:cubicBezTo>
                    <a:pt x="42057" y="33483"/>
                    <a:pt x="42064" y="33541"/>
                    <a:pt x="42129" y="33635"/>
                  </a:cubicBezTo>
                  <a:cubicBezTo>
                    <a:pt x="42202" y="33530"/>
                    <a:pt x="42286" y="33436"/>
                    <a:pt x="42343" y="33324"/>
                  </a:cubicBezTo>
                  <a:cubicBezTo>
                    <a:pt x="42607" y="32825"/>
                    <a:pt x="42990" y="32441"/>
                    <a:pt x="43471" y="32149"/>
                  </a:cubicBezTo>
                  <a:cubicBezTo>
                    <a:pt x="44325" y="31628"/>
                    <a:pt x="45232" y="31252"/>
                    <a:pt x="46220" y="31075"/>
                  </a:cubicBezTo>
                  <a:cubicBezTo>
                    <a:pt x="46660" y="30995"/>
                    <a:pt x="47102" y="30904"/>
                    <a:pt x="47615" y="30811"/>
                  </a:cubicBezTo>
                  <a:lnTo>
                    <a:pt x="47615" y="30811"/>
                  </a:lnTo>
                  <a:cubicBezTo>
                    <a:pt x="47351" y="31118"/>
                    <a:pt x="47051" y="31219"/>
                    <a:pt x="46747" y="31317"/>
                  </a:cubicBezTo>
                  <a:cubicBezTo>
                    <a:pt x="46248" y="31472"/>
                    <a:pt x="45739" y="31617"/>
                    <a:pt x="45254" y="31816"/>
                  </a:cubicBezTo>
                  <a:cubicBezTo>
                    <a:pt x="44679" y="32051"/>
                    <a:pt x="44212" y="32456"/>
                    <a:pt x="43811" y="32930"/>
                  </a:cubicBezTo>
                  <a:cubicBezTo>
                    <a:pt x="43718" y="33045"/>
                    <a:pt x="43623" y="33169"/>
                    <a:pt x="43566" y="33306"/>
                  </a:cubicBezTo>
                  <a:cubicBezTo>
                    <a:pt x="43284" y="33945"/>
                    <a:pt x="43002" y="34582"/>
                    <a:pt x="42842" y="35273"/>
                  </a:cubicBezTo>
                  <a:cubicBezTo>
                    <a:pt x="42698" y="35906"/>
                    <a:pt x="42510" y="36531"/>
                    <a:pt x="42289" y="37142"/>
                  </a:cubicBezTo>
                  <a:cubicBezTo>
                    <a:pt x="42181" y="37443"/>
                    <a:pt x="41960" y="37699"/>
                    <a:pt x="41790" y="37974"/>
                  </a:cubicBezTo>
                  <a:cubicBezTo>
                    <a:pt x="41765" y="38014"/>
                    <a:pt x="41722" y="38046"/>
                    <a:pt x="41692" y="38086"/>
                  </a:cubicBezTo>
                  <a:cubicBezTo>
                    <a:pt x="41602" y="38206"/>
                    <a:pt x="41574" y="38394"/>
                    <a:pt x="41377" y="38394"/>
                  </a:cubicBezTo>
                  <a:cubicBezTo>
                    <a:pt x="41360" y="38394"/>
                    <a:pt x="41342" y="38392"/>
                    <a:pt x="41323" y="38390"/>
                  </a:cubicBezTo>
                  <a:cubicBezTo>
                    <a:pt x="41045" y="38350"/>
                    <a:pt x="40734" y="38433"/>
                    <a:pt x="40539" y="38140"/>
                  </a:cubicBezTo>
                  <a:cubicBezTo>
                    <a:pt x="40429" y="37977"/>
                    <a:pt x="40274" y="37916"/>
                    <a:pt x="40094" y="37916"/>
                  </a:cubicBezTo>
                  <a:cubicBezTo>
                    <a:pt x="40055" y="37916"/>
                    <a:pt x="40015" y="37918"/>
                    <a:pt x="39975" y="37924"/>
                  </a:cubicBezTo>
                  <a:cubicBezTo>
                    <a:pt x="39851" y="37699"/>
                    <a:pt x="39798" y="37471"/>
                    <a:pt x="39816" y="37233"/>
                  </a:cubicBezTo>
                  <a:cubicBezTo>
                    <a:pt x="39829" y="37063"/>
                    <a:pt x="39898" y="36979"/>
                    <a:pt x="40020" y="36979"/>
                  </a:cubicBezTo>
                  <a:cubicBezTo>
                    <a:pt x="40064" y="36979"/>
                    <a:pt x="40115" y="36990"/>
                    <a:pt x="40173" y="37012"/>
                  </a:cubicBezTo>
                  <a:cubicBezTo>
                    <a:pt x="40376" y="37088"/>
                    <a:pt x="40542" y="37193"/>
                    <a:pt x="40625" y="37421"/>
                  </a:cubicBezTo>
                  <a:cubicBezTo>
                    <a:pt x="40694" y="37598"/>
                    <a:pt x="40824" y="37753"/>
                    <a:pt x="40966" y="37974"/>
                  </a:cubicBezTo>
                  <a:cubicBezTo>
                    <a:pt x="40987" y="37655"/>
                    <a:pt x="40817" y="37016"/>
                    <a:pt x="40640" y="36665"/>
                  </a:cubicBezTo>
                  <a:cubicBezTo>
                    <a:pt x="40101" y="35602"/>
                    <a:pt x="39704" y="34477"/>
                    <a:pt x="39396" y="33331"/>
                  </a:cubicBezTo>
                  <a:cubicBezTo>
                    <a:pt x="39226" y="32691"/>
                    <a:pt x="39154" y="32026"/>
                    <a:pt x="39045" y="31371"/>
                  </a:cubicBezTo>
                  <a:cubicBezTo>
                    <a:pt x="39027" y="31270"/>
                    <a:pt x="39042" y="31158"/>
                    <a:pt x="39103" y="31031"/>
                  </a:cubicBezTo>
                  <a:cubicBezTo>
                    <a:pt x="39215" y="31219"/>
                    <a:pt x="39317" y="31415"/>
                    <a:pt x="39443" y="31588"/>
                  </a:cubicBezTo>
                  <a:cubicBezTo>
                    <a:pt x="39559" y="31751"/>
                    <a:pt x="39555" y="31997"/>
                    <a:pt x="39808" y="32127"/>
                  </a:cubicBezTo>
                  <a:cubicBezTo>
                    <a:pt x="39776" y="31570"/>
                    <a:pt x="39747" y="31056"/>
                    <a:pt x="39718" y="30539"/>
                  </a:cubicBezTo>
                  <a:cubicBezTo>
                    <a:pt x="39739" y="30532"/>
                    <a:pt x="39765" y="30525"/>
                    <a:pt x="39786" y="30514"/>
                  </a:cubicBezTo>
                  <a:cubicBezTo>
                    <a:pt x="39834" y="30576"/>
                    <a:pt x="39881" y="30634"/>
                    <a:pt x="39924" y="30695"/>
                  </a:cubicBezTo>
                  <a:cubicBezTo>
                    <a:pt x="40159" y="31035"/>
                    <a:pt x="40369" y="31396"/>
                    <a:pt x="40632" y="31711"/>
                  </a:cubicBezTo>
                  <a:cubicBezTo>
                    <a:pt x="41096" y="32264"/>
                    <a:pt x="41388" y="32887"/>
                    <a:pt x="41493" y="33598"/>
                  </a:cubicBezTo>
                  <a:cubicBezTo>
                    <a:pt x="41598" y="34289"/>
                    <a:pt x="41797" y="34940"/>
                    <a:pt x="42206" y="35519"/>
                  </a:cubicBezTo>
                  <a:cubicBezTo>
                    <a:pt x="42289" y="35634"/>
                    <a:pt x="42398" y="35732"/>
                    <a:pt x="42510" y="35859"/>
                  </a:cubicBezTo>
                  <a:cubicBezTo>
                    <a:pt x="42730" y="34412"/>
                    <a:pt x="43251" y="33147"/>
                    <a:pt x="44217" y="32047"/>
                  </a:cubicBezTo>
                  <a:lnTo>
                    <a:pt x="44217" y="32047"/>
                  </a:lnTo>
                  <a:cubicBezTo>
                    <a:pt x="43898" y="32156"/>
                    <a:pt x="43724" y="32373"/>
                    <a:pt x="43573" y="32615"/>
                  </a:cubicBezTo>
                  <a:cubicBezTo>
                    <a:pt x="43197" y="33219"/>
                    <a:pt x="42853" y="33848"/>
                    <a:pt x="42650" y="34539"/>
                  </a:cubicBezTo>
                  <a:cubicBezTo>
                    <a:pt x="42640" y="34571"/>
                    <a:pt x="42611" y="34601"/>
                    <a:pt x="42546" y="34701"/>
                  </a:cubicBezTo>
                  <a:cubicBezTo>
                    <a:pt x="42628" y="34090"/>
                    <a:pt x="42720" y="33563"/>
                    <a:pt x="42893" y="33049"/>
                  </a:cubicBezTo>
                  <a:lnTo>
                    <a:pt x="42893" y="33049"/>
                  </a:lnTo>
                  <a:cubicBezTo>
                    <a:pt x="42546" y="33703"/>
                    <a:pt x="42444" y="34423"/>
                    <a:pt x="42339" y="35200"/>
                  </a:cubicBezTo>
                  <a:cubicBezTo>
                    <a:pt x="41974" y="34781"/>
                    <a:pt x="42293" y="34340"/>
                    <a:pt x="42155" y="33917"/>
                  </a:cubicBezTo>
                  <a:lnTo>
                    <a:pt x="42155" y="33917"/>
                  </a:lnTo>
                  <a:cubicBezTo>
                    <a:pt x="42101" y="34040"/>
                    <a:pt x="42054" y="34137"/>
                    <a:pt x="41989" y="34282"/>
                  </a:cubicBezTo>
                  <a:cubicBezTo>
                    <a:pt x="41899" y="33953"/>
                    <a:pt x="41782" y="33685"/>
                    <a:pt x="41902" y="33364"/>
                  </a:cubicBezTo>
                  <a:cubicBezTo>
                    <a:pt x="41989" y="33136"/>
                    <a:pt x="42011" y="32879"/>
                    <a:pt x="42047" y="32630"/>
                  </a:cubicBezTo>
                  <a:cubicBezTo>
                    <a:pt x="42191" y="31653"/>
                    <a:pt x="42503" y="30734"/>
                    <a:pt x="43002" y="29881"/>
                  </a:cubicBezTo>
                  <a:cubicBezTo>
                    <a:pt x="43164" y="29603"/>
                    <a:pt x="43294" y="29302"/>
                    <a:pt x="43414" y="29003"/>
                  </a:cubicBezTo>
                  <a:lnTo>
                    <a:pt x="43414" y="29003"/>
                  </a:lnTo>
                  <a:cubicBezTo>
                    <a:pt x="42560" y="30308"/>
                    <a:pt x="41880" y="31682"/>
                    <a:pt x="41869" y="33371"/>
                  </a:cubicBezTo>
                  <a:cubicBezTo>
                    <a:pt x="41493" y="32821"/>
                    <a:pt x="41450" y="32518"/>
                    <a:pt x="41663" y="32051"/>
                  </a:cubicBezTo>
                  <a:cubicBezTo>
                    <a:pt x="41859" y="31620"/>
                    <a:pt x="42072" y="31194"/>
                    <a:pt x="42286" y="30771"/>
                  </a:cubicBezTo>
                  <a:cubicBezTo>
                    <a:pt x="42520" y="30312"/>
                    <a:pt x="42759" y="29860"/>
                    <a:pt x="42997" y="29404"/>
                  </a:cubicBezTo>
                  <a:cubicBezTo>
                    <a:pt x="43149" y="29115"/>
                    <a:pt x="43301" y="28825"/>
                    <a:pt x="43464" y="28547"/>
                  </a:cubicBezTo>
                  <a:cubicBezTo>
                    <a:pt x="43771" y="28019"/>
                    <a:pt x="44184" y="27549"/>
                    <a:pt x="44314" y="26927"/>
                  </a:cubicBezTo>
                  <a:close/>
                  <a:moveTo>
                    <a:pt x="31911" y="33957"/>
                  </a:moveTo>
                  <a:cubicBezTo>
                    <a:pt x="32384" y="34723"/>
                    <a:pt x="32703" y="35519"/>
                    <a:pt x="32935" y="36354"/>
                  </a:cubicBezTo>
                  <a:cubicBezTo>
                    <a:pt x="33093" y="36932"/>
                    <a:pt x="33249" y="37511"/>
                    <a:pt x="33429" y="38086"/>
                  </a:cubicBezTo>
                  <a:cubicBezTo>
                    <a:pt x="33546" y="38451"/>
                    <a:pt x="33701" y="38805"/>
                    <a:pt x="33875" y="39254"/>
                  </a:cubicBezTo>
                  <a:cubicBezTo>
                    <a:pt x="32326" y="38572"/>
                    <a:pt x="30773" y="38144"/>
                    <a:pt x="29149" y="38144"/>
                  </a:cubicBezTo>
                  <a:cubicBezTo>
                    <a:pt x="28584" y="38144"/>
                    <a:pt x="28012" y="38195"/>
                    <a:pt x="27427" y="38306"/>
                  </a:cubicBezTo>
                  <a:cubicBezTo>
                    <a:pt x="27471" y="38202"/>
                    <a:pt x="27489" y="38122"/>
                    <a:pt x="27532" y="38064"/>
                  </a:cubicBezTo>
                  <a:cubicBezTo>
                    <a:pt x="27648" y="37902"/>
                    <a:pt x="27767" y="37735"/>
                    <a:pt x="27897" y="37587"/>
                  </a:cubicBezTo>
                  <a:cubicBezTo>
                    <a:pt x="28374" y="37056"/>
                    <a:pt x="28866" y="36542"/>
                    <a:pt x="29329" y="36000"/>
                  </a:cubicBezTo>
                  <a:cubicBezTo>
                    <a:pt x="29626" y="35656"/>
                    <a:pt x="29944" y="35349"/>
                    <a:pt x="30316" y="35088"/>
                  </a:cubicBezTo>
                  <a:cubicBezTo>
                    <a:pt x="30729" y="34803"/>
                    <a:pt x="31123" y="34499"/>
                    <a:pt x="31528" y="34206"/>
                  </a:cubicBezTo>
                  <a:cubicBezTo>
                    <a:pt x="31647" y="34119"/>
                    <a:pt x="31774" y="34043"/>
                    <a:pt x="31911" y="33957"/>
                  </a:cubicBezTo>
                  <a:close/>
                  <a:moveTo>
                    <a:pt x="33444" y="33501"/>
                  </a:moveTo>
                  <a:lnTo>
                    <a:pt x="33444" y="33501"/>
                  </a:lnTo>
                  <a:cubicBezTo>
                    <a:pt x="34774" y="33765"/>
                    <a:pt x="35852" y="34409"/>
                    <a:pt x="36984" y="34998"/>
                  </a:cubicBezTo>
                  <a:cubicBezTo>
                    <a:pt x="36471" y="36445"/>
                    <a:pt x="36413" y="37927"/>
                    <a:pt x="36384" y="39413"/>
                  </a:cubicBezTo>
                  <a:cubicBezTo>
                    <a:pt x="36355" y="39421"/>
                    <a:pt x="36330" y="39431"/>
                    <a:pt x="36301" y="39439"/>
                  </a:cubicBezTo>
                  <a:cubicBezTo>
                    <a:pt x="36193" y="39287"/>
                    <a:pt x="36066" y="39142"/>
                    <a:pt x="35972" y="38975"/>
                  </a:cubicBezTo>
                  <a:cubicBezTo>
                    <a:pt x="35657" y="38436"/>
                    <a:pt x="35390" y="37872"/>
                    <a:pt x="35205" y="37273"/>
                  </a:cubicBezTo>
                  <a:cubicBezTo>
                    <a:pt x="35083" y="36879"/>
                    <a:pt x="34952" y="36484"/>
                    <a:pt x="34814" y="36098"/>
                  </a:cubicBezTo>
                  <a:cubicBezTo>
                    <a:pt x="34532" y="35302"/>
                    <a:pt x="34182" y="34546"/>
                    <a:pt x="33672" y="33870"/>
                  </a:cubicBezTo>
                  <a:cubicBezTo>
                    <a:pt x="33599" y="33776"/>
                    <a:pt x="33546" y="33668"/>
                    <a:pt x="33444" y="33501"/>
                  </a:cubicBezTo>
                  <a:close/>
                  <a:moveTo>
                    <a:pt x="11289" y="38206"/>
                  </a:moveTo>
                  <a:cubicBezTo>
                    <a:pt x="11481" y="38224"/>
                    <a:pt x="11676" y="38234"/>
                    <a:pt x="11871" y="38259"/>
                  </a:cubicBezTo>
                  <a:cubicBezTo>
                    <a:pt x="11925" y="38267"/>
                    <a:pt x="11990" y="38306"/>
                    <a:pt x="12027" y="38350"/>
                  </a:cubicBezTo>
                  <a:cubicBezTo>
                    <a:pt x="12345" y="38711"/>
                    <a:pt x="12656" y="39077"/>
                    <a:pt x="13003" y="39474"/>
                  </a:cubicBezTo>
                  <a:cubicBezTo>
                    <a:pt x="12893" y="39481"/>
                    <a:pt x="12786" y="39488"/>
                    <a:pt x="12683" y="39488"/>
                  </a:cubicBezTo>
                  <a:cubicBezTo>
                    <a:pt x="12387" y="39488"/>
                    <a:pt x="12127" y="39429"/>
                    <a:pt x="11925" y="39131"/>
                  </a:cubicBezTo>
                  <a:cubicBezTo>
                    <a:pt x="11723" y="38835"/>
                    <a:pt x="11477" y="38567"/>
                    <a:pt x="11253" y="38289"/>
                  </a:cubicBezTo>
                  <a:cubicBezTo>
                    <a:pt x="11264" y="38259"/>
                    <a:pt x="11274" y="38231"/>
                    <a:pt x="11289" y="38206"/>
                  </a:cubicBezTo>
                  <a:close/>
                  <a:moveTo>
                    <a:pt x="11763" y="39550"/>
                  </a:moveTo>
                  <a:cubicBezTo>
                    <a:pt x="12042" y="39550"/>
                    <a:pt x="12259" y="39617"/>
                    <a:pt x="12421" y="39851"/>
                  </a:cubicBezTo>
                  <a:cubicBezTo>
                    <a:pt x="12519" y="39992"/>
                    <a:pt x="12649" y="40107"/>
                    <a:pt x="12775" y="40252"/>
                  </a:cubicBezTo>
                  <a:cubicBezTo>
                    <a:pt x="12679" y="40278"/>
                    <a:pt x="12592" y="40290"/>
                    <a:pt x="12512" y="40290"/>
                  </a:cubicBezTo>
                  <a:cubicBezTo>
                    <a:pt x="12075" y="40290"/>
                    <a:pt x="11848" y="39930"/>
                    <a:pt x="11582" y="39558"/>
                  </a:cubicBezTo>
                  <a:cubicBezTo>
                    <a:pt x="11645" y="39553"/>
                    <a:pt x="11705" y="39550"/>
                    <a:pt x="11763" y="39550"/>
                  </a:cubicBezTo>
                  <a:close/>
                  <a:moveTo>
                    <a:pt x="33126" y="33588"/>
                  </a:moveTo>
                  <a:cubicBezTo>
                    <a:pt x="33180" y="33668"/>
                    <a:pt x="33231" y="33733"/>
                    <a:pt x="33271" y="33801"/>
                  </a:cubicBezTo>
                  <a:cubicBezTo>
                    <a:pt x="33972" y="34955"/>
                    <a:pt x="34427" y="36216"/>
                    <a:pt x="34858" y="37486"/>
                  </a:cubicBezTo>
                  <a:cubicBezTo>
                    <a:pt x="35158" y="38383"/>
                    <a:pt x="35614" y="39200"/>
                    <a:pt x="36196" y="39948"/>
                  </a:cubicBezTo>
                  <a:cubicBezTo>
                    <a:pt x="36265" y="40035"/>
                    <a:pt x="36358" y="40118"/>
                    <a:pt x="36279" y="40241"/>
                  </a:cubicBezTo>
                  <a:cubicBezTo>
                    <a:pt x="36226" y="40319"/>
                    <a:pt x="36158" y="40352"/>
                    <a:pt x="36085" y="40352"/>
                  </a:cubicBezTo>
                  <a:cubicBezTo>
                    <a:pt x="36039" y="40352"/>
                    <a:pt x="35991" y="40339"/>
                    <a:pt x="35943" y="40317"/>
                  </a:cubicBezTo>
                  <a:cubicBezTo>
                    <a:pt x="35668" y="40198"/>
                    <a:pt x="35430" y="40057"/>
                    <a:pt x="35252" y="39778"/>
                  </a:cubicBezTo>
                  <a:cubicBezTo>
                    <a:pt x="34569" y="38701"/>
                    <a:pt x="34063" y="37551"/>
                    <a:pt x="33730" y="36321"/>
                  </a:cubicBezTo>
                  <a:cubicBezTo>
                    <a:pt x="33698" y="36191"/>
                    <a:pt x="33636" y="36065"/>
                    <a:pt x="33589" y="35941"/>
                  </a:cubicBezTo>
                  <a:cubicBezTo>
                    <a:pt x="33564" y="35946"/>
                    <a:pt x="33542" y="35949"/>
                    <a:pt x="33516" y="35953"/>
                  </a:cubicBezTo>
                  <a:cubicBezTo>
                    <a:pt x="33781" y="37313"/>
                    <a:pt x="34175" y="38618"/>
                    <a:pt x="35053" y="39764"/>
                  </a:cubicBezTo>
                  <a:cubicBezTo>
                    <a:pt x="35041" y="39765"/>
                    <a:pt x="35030" y="39765"/>
                    <a:pt x="35019" y="39765"/>
                  </a:cubicBezTo>
                  <a:cubicBezTo>
                    <a:pt x="34765" y="39765"/>
                    <a:pt x="34614" y="39654"/>
                    <a:pt x="34504" y="39449"/>
                  </a:cubicBezTo>
                  <a:cubicBezTo>
                    <a:pt x="34232" y="38954"/>
                    <a:pt x="34001" y="38444"/>
                    <a:pt x="33835" y="37902"/>
                  </a:cubicBezTo>
                  <a:cubicBezTo>
                    <a:pt x="33586" y="37077"/>
                    <a:pt x="33314" y="36256"/>
                    <a:pt x="33021" y="35442"/>
                  </a:cubicBezTo>
                  <a:cubicBezTo>
                    <a:pt x="32895" y="35078"/>
                    <a:pt x="32699" y="34738"/>
                    <a:pt x="32529" y="34391"/>
                  </a:cubicBezTo>
                  <a:cubicBezTo>
                    <a:pt x="32356" y="34043"/>
                    <a:pt x="32384" y="33953"/>
                    <a:pt x="32735" y="33776"/>
                  </a:cubicBezTo>
                  <a:cubicBezTo>
                    <a:pt x="32858" y="33714"/>
                    <a:pt x="32982" y="33656"/>
                    <a:pt x="33126" y="33588"/>
                  </a:cubicBezTo>
                  <a:close/>
                  <a:moveTo>
                    <a:pt x="12762" y="39618"/>
                  </a:moveTo>
                  <a:cubicBezTo>
                    <a:pt x="13295" y="39618"/>
                    <a:pt x="13661" y="40001"/>
                    <a:pt x="14051" y="40386"/>
                  </a:cubicBezTo>
                  <a:cubicBezTo>
                    <a:pt x="13937" y="40401"/>
                    <a:pt x="13828" y="40409"/>
                    <a:pt x="13722" y="40409"/>
                  </a:cubicBezTo>
                  <a:cubicBezTo>
                    <a:pt x="13169" y="40409"/>
                    <a:pt x="12735" y="40191"/>
                    <a:pt x="12449" y="39659"/>
                  </a:cubicBezTo>
                  <a:cubicBezTo>
                    <a:pt x="12560" y="39631"/>
                    <a:pt x="12664" y="39618"/>
                    <a:pt x="12762" y="39618"/>
                  </a:cubicBezTo>
                  <a:close/>
                  <a:moveTo>
                    <a:pt x="13484" y="39710"/>
                  </a:moveTo>
                  <a:cubicBezTo>
                    <a:pt x="13739" y="39719"/>
                    <a:pt x="13942" y="39733"/>
                    <a:pt x="14135" y="39733"/>
                  </a:cubicBezTo>
                  <a:cubicBezTo>
                    <a:pt x="14171" y="39733"/>
                    <a:pt x="14207" y="39732"/>
                    <a:pt x="14243" y="39731"/>
                  </a:cubicBezTo>
                  <a:cubicBezTo>
                    <a:pt x="14264" y="39730"/>
                    <a:pt x="14284" y="39730"/>
                    <a:pt x="14305" y="39730"/>
                  </a:cubicBezTo>
                  <a:cubicBezTo>
                    <a:pt x="14581" y="39730"/>
                    <a:pt x="14809" y="39801"/>
                    <a:pt x="14974" y="40064"/>
                  </a:cubicBezTo>
                  <a:cubicBezTo>
                    <a:pt x="15071" y="40227"/>
                    <a:pt x="15238" y="40342"/>
                    <a:pt x="15440" y="40549"/>
                  </a:cubicBezTo>
                  <a:cubicBezTo>
                    <a:pt x="15036" y="40516"/>
                    <a:pt x="14724" y="40502"/>
                    <a:pt x="14420" y="40462"/>
                  </a:cubicBezTo>
                  <a:cubicBezTo>
                    <a:pt x="14315" y="40447"/>
                    <a:pt x="14215" y="40375"/>
                    <a:pt x="14131" y="40302"/>
                  </a:cubicBezTo>
                  <a:cubicBezTo>
                    <a:pt x="13933" y="40136"/>
                    <a:pt x="13744" y="39952"/>
                    <a:pt x="13484" y="39710"/>
                  </a:cubicBezTo>
                  <a:close/>
                  <a:moveTo>
                    <a:pt x="11256" y="40324"/>
                  </a:moveTo>
                  <a:lnTo>
                    <a:pt x="11256" y="40324"/>
                  </a:lnTo>
                  <a:cubicBezTo>
                    <a:pt x="11720" y="40339"/>
                    <a:pt x="12092" y="40360"/>
                    <a:pt x="12384" y="40704"/>
                  </a:cubicBezTo>
                  <a:cubicBezTo>
                    <a:pt x="12384" y="40603"/>
                    <a:pt x="12389" y="40545"/>
                    <a:pt x="12389" y="40476"/>
                  </a:cubicBezTo>
                  <a:cubicBezTo>
                    <a:pt x="12811" y="40487"/>
                    <a:pt x="13202" y="40541"/>
                    <a:pt x="13524" y="40863"/>
                  </a:cubicBezTo>
                  <a:cubicBezTo>
                    <a:pt x="13701" y="41044"/>
                    <a:pt x="13933" y="41167"/>
                    <a:pt x="14142" y="41318"/>
                  </a:cubicBezTo>
                  <a:cubicBezTo>
                    <a:pt x="14131" y="41340"/>
                    <a:pt x="14124" y="41365"/>
                    <a:pt x="14113" y="41391"/>
                  </a:cubicBezTo>
                  <a:cubicBezTo>
                    <a:pt x="13831" y="41355"/>
                    <a:pt x="13549" y="41326"/>
                    <a:pt x="13267" y="41290"/>
                  </a:cubicBezTo>
                  <a:cubicBezTo>
                    <a:pt x="13105" y="41272"/>
                    <a:pt x="12945" y="41235"/>
                    <a:pt x="12783" y="41228"/>
                  </a:cubicBezTo>
                  <a:cubicBezTo>
                    <a:pt x="12352" y="41210"/>
                    <a:pt x="11987" y="41048"/>
                    <a:pt x="11694" y="40729"/>
                  </a:cubicBezTo>
                  <a:cubicBezTo>
                    <a:pt x="11578" y="40606"/>
                    <a:pt x="11444" y="40498"/>
                    <a:pt x="11256" y="40324"/>
                  </a:cubicBezTo>
                  <a:close/>
                  <a:moveTo>
                    <a:pt x="13539" y="40584"/>
                  </a:moveTo>
                  <a:cubicBezTo>
                    <a:pt x="13853" y="40632"/>
                    <a:pt x="14171" y="40671"/>
                    <a:pt x="14482" y="40736"/>
                  </a:cubicBezTo>
                  <a:cubicBezTo>
                    <a:pt x="14497" y="40740"/>
                    <a:pt x="14511" y="40741"/>
                    <a:pt x="14524" y="40741"/>
                  </a:cubicBezTo>
                  <a:cubicBezTo>
                    <a:pt x="14577" y="40741"/>
                    <a:pt x="14616" y="40718"/>
                    <a:pt x="14654" y="40718"/>
                  </a:cubicBezTo>
                  <a:cubicBezTo>
                    <a:pt x="14657" y="40718"/>
                    <a:pt x="14660" y="40719"/>
                    <a:pt x="14662" y="40719"/>
                  </a:cubicBezTo>
                  <a:cubicBezTo>
                    <a:pt x="15187" y="40744"/>
                    <a:pt x="15725" y="40654"/>
                    <a:pt x="16185" y="41062"/>
                  </a:cubicBezTo>
                  <a:cubicBezTo>
                    <a:pt x="16449" y="41293"/>
                    <a:pt x="16803" y="41427"/>
                    <a:pt x="17150" y="41622"/>
                  </a:cubicBezTo>
                  <a:cubicBezTo>
                    <a:pt x="17064" y="41633"/>
                    <a:pt x="16992" y="41652"/>
                    <a:pt x="16924" y="41652"/>
                  </a:cubicBezTo>
                  <a:cubicBezTo>
                    <a:pt x="16919" y="41652"/>
                    <a:pt x="16914" y="41652"/>
                    <a:pt x="16908" y="41652"/>
                  </a:cubicBezTo>
                  <a:cubicBezTo>
                    <a:pt x="16261" y="41601"/>
                    <a:pt x="15617" y="41543"/>
                    <a:pt x="14970" y="41496"/>
                  </a:cubicBezTo>
                  <a:cubicBezTo>
                    <a:pt x="14739" y="41482"/>
                    <a:pt x="14532" y="41417"/>
                    <a:pt x="14345" y="41283"/>
                  </a:cubicBezTo>
                  <a:cubicBezTo>
                    <a:pt x="14063" y="41083"/>
                    <a:pt x="13777" y="40888"/>
                    <a:pt x="13495" y="40693"/>
                  </a:cubicBezTo>
                  <a:cubicBezTo>
                    <a:pt x="13509" y="40657"/>
                    <a:pt x="13524" y="40621"/>
                    <a:pt x="13539" y="40584"/>
                  </a:cubicBezTo>
                  <a:close/>
                  <a:moveTo>
                    <a:pt x="12511" y="41315"/>
                  </a:moveTo>
                  <a:lnTo>
                    <a:pt x="13422" y="41478"/>
                  </a:lnTo>
                  <a:cubicBezTo>
                    <a:pt x="13495" y="41489"/>
                    <a:pt x="13567" y="41510"/>
                    <a:pt x="13643" y="41510"/>
                  </a:cubicBezTo>
                  <a:cubicBezTo>
                    <a:pt x="13646" y="41510"/>
                    <a:pt x="13650" y="41510"/>
                    <a:pt x="13653" y="41510"/>
                  </a:cubicBezTo>
                  <a:cubicBezTo>
                    <a:pt x="14538" y="41510"/>
                    <a:pt x="15241" y="41943"/>
                    <a:pt x="15942" y="42490"/>
                  </a:cubicBezTo>
                  <a:cubicBezTo>
                    <a:pt x="15861" y="42493"/>
                    <a:pt x="15797" y="42502"/>
                    <a:pt x="15739" y="42502"/>
                  </a:cubicBezTo>
                  <a:cubicBezTo>
                    <a:pt x="15719" y="42502"/>
                    <a:pt x="15701" y="42501"/>
                    <a:pt x="15682" y="42498"/>
                  </a:cubicBezTo>
                  <a:cubicBezTo>
                    <a:pt x="15049" y="42403"/>
                    <a:pt x="14420" y="42306"/>
                    <a:pt x="13791" y="42205"/>
                  </a:cubicBezTo>
                  <a:cubicBezTo>
                    <a:pt x="13729" y="42194"/>
                    <a:pt x="13661" y="42190"/>
                    <a:pt x="13611" y="42161"/>
                  </a:cubicBezTo>
                  <a:cubicBezTo>
                    <a:pt x="13209" y="41934"/>
                    <a:pt x="12833" y="41669"/>
                    <a:pt x="12511" y="41315"/>
                  </a:cubicBezTo>
                  <a:close/>
                  <a:moveTo>
                    <a:pt x="16774" y="22788"/>
                  </a:moveTo>
                  <a:cubicBezTo>
                    <a:pt x="16826" y="22788"/>
                    <a:pt x="16880" y="22793"/>
                    <a:pt x="16933" y="22801"/>
                  </a:cubicBezTo>
                  <a:cubicBezTo>
                    <a:pt x="18442" y="23032"/>
                    <a:pt x="19953" y="23235"/>
                    <a:pt x="21396" y="23763"/>
                  </a:cubicBezTo>
                  <a:cubicBezTo>
                    <a:pt x="21783" y="23904"/>
                    <a:pt x="21924" y="24154"/>
                    <a:pt x="21837" y="24638"/>
                  </a:cubicBezTo>
                  <a:cubicBezTo>
                    <a:pt x="21548" y="24450"/>
                    <a:pt x="21468" y="24056"/>
                    <a:pt x="21059" y="23908"/>
                  </a:cubicBezTo>
                  <a:lnTo>
                    <a:pt x="21059" y="23908"/>
                  </a:lnTo>
                  <a:cubicBezTo>
                    <a:pt x="21121" y="24030"/>
                    <a:pt x="21139" y="24100"/>
                    <a:pt x="21179" y="24154"/>
                  </a:cubicBezTo>
                  <a:cubicBezTo>
                    <a:pt x="21276" y="24284"/>
                    <a:pt x="21381" y="24407"/>
                    <a:pt x="21483" y="24534"/>
                  </a:cubicBezTo>
                  <a:cubicBezTo>
                    <a:pt x="21855" y="24996"/>
                    <a:pt x="21855" y="25090"/>
                    <a:pt x="21493" y="25654"/>
                  </a:cubicBezTo>
                  <a:cubicBezTo>
                    <a:pt x="21089" y="24963"/>
                    <a:pt x="20647" y="24320"/>
                    <a:pt x="20018" y="23828"/>
                  </a:cubicBezTo>
                  <a:lnTo>
                    <a:pt x="20018" y="23828"/>
                  </a:lnTo>
                  <a:cubicBezTo>
                    <a:pt x="20094" y="23926"/>
                    <a:pt x="20166" y="24027"/>
                    <a:pt x="20243" y="24125"/>
                  </a:cubicBezTo>
                  <a:cubicBezTo>
                    <a:pt x="20585" y="24599"/>
                    <a:pt x="20929" y="25076"/>
                    <a:pt x="21280" y="25549"/>
                  </a:cubicBezTo>
                  <a:cubicBezTo>
                    <a:pt x="21418" y="25737"/>
                    <a:pt x="21453" y="25922"/>
                    <a:pt x="21341" y="26139"/>
                  </a:cubicBezTo>
                  <a:cubicBezTo>
                    <a:pt x="21258" y="26301"/>
                    <a:pt x="21211" y="26482"/>
                    <a:pt x="21139" y="26688"/>
                  </a:cubicBezTo>
                  <a:cubicBezTo>
                    <a:pt x="21056" y="26623"/>
                    <a:pt x="21012" y="26590"/>
                    <a:pt x="20965" y="26555"/>
                  </a:cubicBezTo>
                  <a:lnTo>
                    <a:pt x="20965" y="26555"/>
                  </a:lnTo>
                  <a:cubicBezTo>
                    <a:pt x="21103" y="26757"/>
                    <a:pt x="21056" y="26956"/>
                    <a:pt x="20962" y="27159"/>
                  </a:cubicBezTo>
                  <a:cubicBezTo>
                    <a:pt x="20629" y="27870"/>
                    <a:pt x="20553" y="28623"/>
                    <a:pt x="20600" y="29397"/>
                  </a:cubicBezTo>
                  <a:cubicBezTo>
                    <a:pt x="20629" y="29899"/>
                    <a:pt x="20792" y="30127"/>
                    <a:pt x="21244" y="30290"/>
                  </a:cubicBezTo>
                  <a:cubicBezTo>
                    <a:pt x="21175" y="30306"/>
                    <a:pt x="21091" y="30315"/>
                    <a:pt x="20999" y="30315"/>
                  </a:cubicBezTo>
                  <a:cubicBezTo>
                    <a:pt x="20785" y="30315"/>
                    <a:pt x="20530" y="30269"/>
                    <a:pt x="20340" y="30170"/>
                  </a:cubicBezTo>
                  <a:cubicBezTo>
                    <a:pt x="19754" y="29866"/>
                    <a:pt x="19168" y="29556"/>
                    <a:pt x="18597" y="29223"/>
                  </a:cubicBezTo>
                  <a:cubicBezTo>
                    <a:pt x="17917" y="28830"/>
                    <a:pt x="17219" y="28507"/>
                    <a:pt x="16428" y="28507"/>
                  </a:cubicBezTo>
                  <a:cubicBezTo>
                    <a:pt x="16361" y="28507"/>
                    <a:pt x="16293" y="28510"/>
                    <a:pt x="16224" y="28514"/>
                  </a:cubicBezTo>
                  <a:cubicBezTo>
                    <a:pt x="15979" y="28533"/>
                    <a:pt x="15733" y="28594"/>
                    <a:pt x="15495" y="28663"/>
                  </a:cubicBezTo>
                  <a:cubicBezTo>
                    <a:pt x="15226" y="28738"/>
                    <a:pt x="15039" y="28912"/>
                    <a:pt x="14937" y="29183"/>
                  </a:cubicBezTo>
                  <a:cubicBezTo>
                    <a:pt x="15176" y="29090"/>
                    <a:pt x="15397" y="28967"/>
                    <a:pt x="15635" y="28916"/>
                  </a:cubicBezTo>
                  <a:cubicBezTo>
                    <a:pt x="15707" y="28900"/>
                    <a:pt x="15779" y="28892"/>
                    <a:pt x="15850" y="28892"/>
                  </a:cubicBezTo>
                  <a:cubicBezTo>
                    <a:pt x="16052" y="28892"/>
                    <a:pt x="16251" y="28954"/>
                    <a:pt x="16434" y="29060"/>
                  </a:cubicBezTo>
                  <a:cubicBezTo>
                    <a:pt x="16651" y="29187"/>
                    <a:pt x="16872" y="29321"/>
                    <a:pt x="17075" y="29487"/>
                  </a:cubicBezTo>
                  <a:cubicBezTo>
                    <a:pt x="16658" y="29410"/>
                    <a:pt x="16245" y="29317"/>
                    <a:pt x="15832" y="29317"/>
                  </a:cubicBezTo>
                  <a:cubicBezTo>
                    <a:pt x="15515" y="29317"/>
                    <a:pt x="15197" y="29372"/>
                    <a:pt x="14876" y="29531"/>
                  </a:cubicBezTo>
                  <a:cubicBezTo>
                    <a:pt x="14959" y="29541"/>
                    <a:pt x="15042" y="29567"/>
                    <a:pt x="15126" y="29567"/>
                  </a:cubicBezTo>
                  <a:cubicBezTo>
                    <a:pt x="15910" y="29574"/>
                    <a:pt x="16579" y="29823"/>
                    <a:pt x="17162" y="30377"/>
                  </a:cubicBezTo>
                  <a:cubicBezTo>
                    <a:pt x="17649" y="30839"/>
                    <a:pt x="18192" y="31248"/>
                    <a:pt x="18731" y="31657"/>
                  </a:cubicBezTo>
                  <a:cubicBezTo>
                    <a:pt x="19212" y="32019"/>
                    <a:pt x="19736" y="32311"/>
                    <a:pt x="20351" y="32369"/>
                  </a:cubicBezTo>
                  <a:cubicBezTo>
                    <a:pt x="20373" y="33150"/>
                    <a:pt x="21002" y="33609"/>
                    <a:pt x="21598" y="33736"/>
                  </a:cubicBezTo>
                  <a:cubicBezTo>
                    <a:pt x="21705" y="33759"/>
                    <a:pt x="21813" y="33770"/>
                    <a:pt x="21920" y="33770"/>
                  </a:cubicBezTo>
                  <a:cubicBezTo>
                    <a:pt x="22436" y="33770"/>
                    <a:pt x="22930" y="33507"/>
                    <a:pt x="23232" y="33031"/>
                  </a:cubicBezTo>
                  <a:cubicBezTo>
                    <a:pt x="23374" y="33096"/>
                    <a:pt x="23519" y="33164"/>
                    <a:pt x="23666" y="33226"/>
                  </a:cubicBezTo>
                  <a:cubicBezTo>
                    <a:pt x="23673" y="33228"/>
                    <a:pt x="23680" y="33229"/>
                    <a:pt x="23688" y="33229"/>
                  </a:cubicBezTo>
                  <a:cubicBezTo>
                    <a:pt x="23716" y="33229"/>
                    <a:pt x="23756" y="33216"/>
                    <a:pt x="23815" y="33208"/>
                  </a:cubicBezTo>
                  <a:cubicBezTo>
                    <a:pt x="23779" y="32966"/>
                    <a:pt x="23746" y="32727"/>
                    <a:pt x="23703" y="32488"/>
                  </a:cubicBezTo>
                  <a:cubicBezTo>
                    <a:pt x="23659" y="32257"/>
                    <a:pt x="23601" y="32026"/>
                    <a:pt x="23540" y="31754"/>
                  </a:cubicBezTo>
                  <a:cubicBezTo>
                    <a:pt x="23880" y="31555"/>
                    <a:pt x="24242" y="31382"/>
                    <a:pt x="24621" y="31277"/>
                  </a:cubicBezTo>
                  <a:cubicBezTo>
                    <a:pt x="24905" y="31198"/>
                    <a:pt x="25073" y="31149"/>
                    <a:pt x="25217" y="31149"/>
                  </a:cubicBezTo>
                  <a:cubicBezTo>
                    <a:pt x="25414" y="31149"/>
                    <a:pt x="25563" y="31240"/>
                    <a:pt x="25897" y="31472"/>
                  </a:cubicBezTo>
                  <a:cubicBezTo>
                    <a:pt x="26578" y="31942"/>
                    <a:pt x="27210" y="32470"/>
                    <a:pt x="27865" y="32977"/>
                  </a:cubicBezTo>
                  <a:cubicBezTo>
                    <a:pt x="28010" y="33085"/>
                    <a:pt x="28070" y="33234"/>
                    <a:pt x="28024" y="33407"/>
                  </a:cubicBezTo>
                  <a:cubicBezTo>
                    <a:pt x="27912" y="33801"/>
                    <a:pt x="27821" y="34210"/>
                    <a:pt x="27666" y="34586"/>
                  </a:cubicBezTo>
                  <a:cubicBezTo>
                    <a:pt x="27438" y="35128"/>
                    <a:pt x="27124" y="35627"/>
                    <a:pt x="26725" y="36068"/>
                  </a:cubicBezTo>
                  <a:cubicBezTo>
                    <a:pt x="26513" y="36310"/>
                    <a:pt x="26313" y="36578"/>
                    <a:pt x="26169" y="36864"/>
                  </a:cubicBezTo>
                  <a:cubicBezTo>
                    <a:pt x="25822" y="37540"/>
                    <a:pt x="25301" y="38057"/>
                    <a:pt x="24690" y="38476"/>
                  </a:cubicBezTo>
                  <a:cubicBezTo>
                    <a:pt x="23894" y="39019"/>
                    <a:pt x="23077" y="39532"/>
                    <a:pt x="22256" y="40035"/>
                  </a:cubicBezTo>
                  <a:cubicBezTo>
                    <a:pt x="21558" y="40462"/>
                    <a:pt x="20929" y="40971"/>
                    <a:pt x="20311" y="41503"/>
                  </a:cubicBezTo>
                  <a:cubicBezTo>
                    <a:pt x="19881" y="41869"/>
                    <a:pt x="19450" y="42230"/>
                    <a:pt x="19023" y="42599"/>
                  </a:cubicBezTo>
                  <a:cubicBezTo>
                    <a:pt x="18899" y="42704"/>
                    <a:pt x="18774" y="42797"/>
                    <a:pt x="18609" y="42797"/>
                  </a:cubicBezTo>
                  <a:cubicBezTo>
                    <a:pt x="18592" y="42797"/>
                    <a:pt x="18575" y="42796"/>
                    <a:pt x="18557" y="42794"/>
                  </a:cubicBezTo>
                  <a:cubicBezTo>
                    <a:pt x="18524" y="42848"/>
                    <a:pt x="18510" y="42935"/>
                    <a:pt x="18463" y="42957"/>
                  </a:cubicBezTo>
                  <a:cubicBezTo>
                    <a:pt x="18095" y="43144"/>
                    <a:pt x="17726" y="43333"/>
                    <a:pt x="17346" y="43492"/>
                  </a:cubicBezTo>
                  <a:cubicBezTo>
                    <a:pt x="17239" y="43539"/>
                    <a:pt x="17110" y="43564"/>
                    <a:pt x="16987" y="43564"/>
                  </a:cubicBezTo>
                  <a:cubicBezTo>
                    <a:pt x="16949" y="43564"/>
                    <a:pt x="16911" y="43562"/>
                    <a:pt x="16875" y="43557"/>
                  </a:cubicBezTo>
                  <a:cubicBezTo>
                    <a:pt x="16022" y="43438"/>
                    <a:pt x="15158" y="43340"/>
                    <a:pt x="14323" y="43144"/>
                  </a:cubicBezTo>
                  <a:cubicBezTo>
                    <a:pt x="13856" y="43040"/>
                    <a:pt x="13404" y="42805"/>
                    <a:pt x="12996" y="42548"/>
                  </a:cubicBezTo>
                  <a:cubicBezTo>
                    <a:pt x="11239" y="41452"/>
                    <a:pt x="9774" y="40050"/>
                    <a:pt x="8696" y="38271"/>
                  </a:cubicBezTo>
                  <a:cubicBezTo>
                    <a:pt x="8194" y="37438"/>
                    <a:pt x="7681" y="36597"/>
                    <a:pt x="7301" y="35703"/>
                  </a:cubicBezTo>
                  <a:cubicBezTo>
                    <a:pt x="6375" y="33544"/>
                    <a:pt x="6249" y="31375"/>
                    <a:pt x="7366" y="29216"/>
                  </a:cubicBezTo>
                  <a:cubicBezTo>
                    <a:pt x="8013" y="27962"/>
                    <a:pt x="8765" y="26790"/>
                    <a:pt x="9763" y="25784"/>
                  </a:cubicBezTo>
                  <a:cubicBezTo>
                    <a:pt x="10551" y="24993"/>
                    <a:pt x="11463" y="24389"/>
                    <a:pt x="12471" y="23922"/>
                  </a:cubicBezTo>
                  <a:cubicBezTo>
                    <a:pt x="12519" y="23900"/>
                    <a:pt x="12566" y="23883"/>
                    <a:pt x="12613" y="23871"/>
                  </a:cubicBezTo>
                  <a:cubicBezTo>
                    <a:pt x="13379" y="23698"/>
                    <a:pt x="14149" y="23536"/>
                    <a:pt x="14916" y="23351"/>
                  </a:cubicBezTo>
                  <a:cubicBezTo>
                    <a:pt x="15004" y="23331"/>
                    <a:pt x="15089" y="23320"/>
                    <a:pt x="15172" y="23320"/>
                  </a:cubicBezTo>
                  <a:cubicBezTo>
                    <a:pt x="15311" y="23320"/>
                    <a:pt x="15445" y="23350"/>
                    <a:pt x="15574" y="23416"/>
                  </a:cubicBezTo>
                  <a:cubicBezTo>
                    <a:pt x="15925" y="23596"/>
                    <a:pt x="16261" y="23803"/>
                    <a:pt x="16670" y="24035"/>
                  </a:cubicBezTo>
                  <a:cubicBezTo>
                    <a:pt x="16391" y="24154"/>
                    <a:pt x="16185" y="24262"/>
                    <a:pt x="15964" y="24327"/>
                  </a:cubicBezTo>
                  <a:cubicBezTo>
                    <a:pt x="15951" y="24331"/>
                    <a:pt x="15937" y="24333"/>
                    <a:pt x="15922" y="24333"/>
                  </a:cubicBezTo>
                  <a:cubicBezTo>
                    <a:pt x="15840" y="24333"/>
                    <a:pt x="15740" y="24280"/>
                    <a:pt x="15657" y="24244"/>
                  </a:cubicBezTo>
                  <a:cubicBezTo>
                    <a:pt x="15480" y="24163"/>
                    <a:pt x="15325" y="24028"/>
                    <a:pt x="15112" y="24028"/>
                  </a:cubicBezTo>
                  <a:cubicBezTo>
                    <a:pt x="15086" y="24028"/>
                    <a:pt x="15059" y="24030"/>
                    <a:pt x="15031" y="24035"/>
                  </a:cubicBezTo>
                  <a:cubicBezTo>
                    <a:pt x="15245" y="24154"/>
                    <a:pt x="15455" y="24273"/>
                    <a:pt x="15722" y="24429"/>
                  </a:cubicBezTo>
                  <a:cubicBezTo>
                    <a:pt x="15335" y="24692"/>
                    <a:pt x="14996" y="24928"/>
                    <a:pt x="14616" y="25188"/>
                  </a:cubicBezTo>
                  <a:cubicBezTo>
                    <a:pt x="14359" y="25040"/>
                    <a:pt x="14091" y="24881"/>
                    <a:pt x="13816" y="24736"/>
                  </a:cubicBezTo>
                  <a:cubicBezTo>
                    <a:pt x="13497" y="24564"/>
                    <a:pt x="13161" y="24430"/>
                    <a:pt x="12792" y="24430"/>
                  </a:cubicBezTo>
                  <a:cubicBezTo>
                    <a:pt x="12765" y="24430"/>
                    <a:pt x="12737" y="24431"/>
                    <a:pt x="12710" y="24432"/>
                  </a:cubicBezTo>
                  <a:cubicBezTo>
                    <a:pt x="12699" y="24432"/>
                    <a:pt x="12688" y="24439"/>
                    <a:pt x="12674" y="24447"/>
                  </a:cubicBezTo>
                  <a:cubicBezTo>
                    <a:pt x="12685" y="24454"/>
                    <a:pt x="12696" y="24461"/>
                    <a:pt x="12706" y="24469"/>
                  </a:cubicBezTo>
                  <a:cubicBezTo>
                    <a:pt x="13053" y="24599"/>
                    <a:pt x="13404" y="24714"/>
                    <a:pt x="13744" y="24863"/>
                  </a:cubicBezTo>
                  <a:cubicBezTo>
                    <a:pt x="13994" y="24971"/>
                    <a:pt x="14222" y="25126"/>
                    <a:pt x="14500" y="25285"/>
                  </a:cubicBezTo>
                  <a:cubicBezTo>
                    <a:pt x="14385" y="25408"/>
                    <a:pt x="14290" y="25510"/>
                    <a:pt x="14193" y="25614"/>
                  </a:cubicBezTo>
                  <a:cubicBezTo>
                    <a:pt x="13617" y="25358"/>
                    <a:pt x="13061" y="25105"/>
                    <a:pt x="12493" y="24848"/>
                  </a:cubicBezTo>
                  <a:cubicBezTo>
                    <a:pt x="12497" y="24696"/>
                    <a:pt x="12844" y="24707"/>
                    <a:pt x="12706" y="24469"/>
                  </a:cubicBezTo>
                  <a:lnTo>
                    <a:pt x="12706" y="24469"/>
                  </a:lnTo>
                  <a:cubicBezTo>
                    <a:pt x="12522" y="24729"/>
                    <a:pt x="12254" y="24830"/>
                    <a:pt x="11947" y="24837"/>
                  </a:cubicBezTo>
                  <a:cubicBezTo>
                    <a:pt x="11878" y="24942"/>
                    <a:pt x="11828" y="25050"/>
                    <a:pt x="11748" y="25137"/>
                  </a:cubicBezTo>
                  <a:cubicBezTo>
                    <a:pt x="11650" y="25243"/>
                    <a:pt x="11542" y="25325"/>
                    <a:pt x="11400" y="25325"/>
                  </a:cubicBezTo>
                  <a:cubicBezTo>
                    <a:pt x="11354" y="25325"/>
                    <a:pt x="11304" y="25316"/>
                    <a:pt x="11249" y="25296"/>
                  </a:cubicBezTo>
                  <a:cubicBezTo>
                    <a:pt x="11206" y="25280"/>
                    <a:pt x="11159" y="25275"/>
                    <a:pt x="11110" y="25275"/>
                  </a:cubicBezTo>
                  <a:cubicBezTo>
                    <a:pt x="11050" y="25275"/>
                    <a:pt x="10987" y="25282"/>
                    <a:pt x="10926" y="25282"/>
                  </a:cubicBezTo>
                  <a:cubicBezTo>
                    <a:pt x="10919" y="25282"/>
                    <a:pt x="10912" y="25282"/>
                    <a:pt x="10906" y="25282"/>
                  </a:cubicBezTo>
                  <a:cubicBezTo>
                    <a:pt x="10902" y="25307"/>
                    <a:pt x="10899" y="25332"/>
                    <a:pt x="10899" y="25358"/>
                  </a:cubicBezTo>
                  <a:cubicBezTo>
                    <a:pt x="11029" y="25387"/>
                    <a:pt x="11162" y="25415"/>
                    <a:pt x="11347" y="25459"/>
                  </a:cubicBezTo>
                  <a:cubicBezTo>
                    <a:pt x="11162" y="25662"/>
                    <a:pt x="11007" y="25821"/>
                    <a:pt x="10866" y="25991"/>
                  </a:cubicBezTo>
                  <a:cubicBezTo>
                    <a:pt x="10598" y="26305"/>
                    <a:pt x="10323" y="26616"/>
                    <a:pt x="10081" y="26945"/>
                  </a:cubicBezTo>
                  <a:cubicBezTo>
                    <a:pt x="9956" y="27112"/>
                    <a:pt x="9831" y="27225"/>
                    <a:pt x="9645" y="27225"/>
                  </a:cubicBezTo>
                  <a:cubicBezTo>
                    <a:pt x="9605" y="27225"/>
                    <a:pt x="9563" y="27220"/>
                    <a:pt x="9517" y="27209"/>
                  </a:cubicBezTo>
                  <a:cubicBezTo>
                    <a:pt x="9498" y="27204"/>
                    <a:pt x="9477" y="27202"/>
                    <a:pt x="9457" y="27202"/>
                  </a:cubicBezTo>
                  <a:cubicBezTo>
                    <a:pt x="9403" y="27202"/>
                    <a:pt x="9345" y="27218"/>
                    <a:pt x="9286" y="27249"/>
                  </a:cubicBezTo>
                  <a:cubicBezTo>
                    <a:pt x="9416" y="27281"/>
                    <a:pt x="9550" y="27311"/>
                    <a:pt x="9734" y="27350"/>
                  </a:cubicBezTo>
                  <a:cubicBezTo>
                    <a:pt x="9170" y="28326"/>
                    <a:pt x="8689" y="29314"/>
                    <a:pt x="8404" y="30387"/>
                  </a:cubicBezTo>
                  <a:cubicBezTo>
                    <a:pt x="8183" y="30435"/>
                    <a:pt x="7980" y="30474"/>
                    <a:pt x="7778" y="30517"/>
                  </a:cubicBezTo>
                  <a:cubicBezTo>
                    <a:pt x="7781" y="30539"/>
                    <a:pt x="7785" y="30565"/>
                    <a:pt x="7785" y="30590"/>
                  </a:cubicBezTo>
                  <a:cubicBezTo>
                    <a:pt x="7951" y="30582"/>
                    <a:pt x="8118" y="30576"/>
                    <a:pt x="8313" y="30569"/>
                  </a:cubicBezTo>
                  <a:lnTo>
                    <a:pt x="8313" y="30569"/>
                  </a:lnTo>
                  <a:cubicBezTo>
                    <a:pt x="8305" y="30669"/>
                    <a:pt x="8302" y="30753"/>
                    <a:pt x="8292" y="30832"/>
                  </a:cubicBezTo>
                  <a:cubicBezTo>
                    <a:pt x="8233" y="31205"/>
                    <a:pt x="8161" y="31574"/>
                    <a:pt x="8121" y="31946"/>
                  </a:cubicBezTo>
                  <a:cubicBezTo>
                    <a:pt x="8103" y="32101"/>
                    <a:pt x="8060" y="32203"/>
                    <a:pt x="7948" y="32217"/>
                  </a:cubicBezTo>
                  <a:cubicBezTo>
                    <a:pt x="7995" y="32322"/>
                    <a:pt x="8071" y="32420"/>
                    <a:pt x="8075" y="32525"/>
                  </a:cubicBezTo>
                  <a:cubicBezTo>
                    <a:pt x="8093" y="32861"/>
                    <a:pt x="8085" y="33197"/>
                    <a:pt x="8089" y="33563"/>
                  </a:cubicBezTo>
                  <a:cubicBezTo>
                    <a:pt x="7977" y="33576"/>
                    <a:pt x="7861" y="33595"/>
                    <a:pt x="7673" y="33624"/>
                  </a:cubicBezTo>
                  <a:cubicBezTo>
                    <a:pt x="7858" y="33663"/>
                    <a:pt x="7973" y="33689"/>
                    <a:pt x="8089" y="33711"/>
                  </a:cubicBezTo>
                  <a:cubicBezTo>
                    <a:pt x="8056" y="33725"/>
                    <a:pt x="8020" y="33740"/>
                    <a:pt x="7988" y="33754"/>
                  </a:cubicBezTo>
                  <a:cubicBezTo>
                    <a:pt x="8143" y="34202"/>
                    <a:pt x="8299" y="34651"/>
                    <a:pt x="8462" y="35128"/>
                  </a:cubicBezTo>
                  <a:cubicBezTo>
                    <a:pt x="8292" y="35143"/>
                    <a:pt x="8140" y="35157"/>
                    <a:pt x="7984" y="35168"/>
                  </a:cubicBezTo>
                  <a:cubicBezTo>
                    <a:pt x="7984" y="35186"/>
                    <a:pt x="7980" y="35204"/>
                    <a:pt x="7977" y="35222"/>
                  </a:cubicBezTo>
                  <a:cubicBezTo>
                    <a:pt x="8161" y="35251"/>
                    <a:pt x="8345" y="35280"/>
                    <a:pt x="8509" y="35305"/>
                  </a:cubicBezTo>
                  <a:cubicBezTo>
                    <a:pt x="8816" y="35960"/>
                    <a:pt x="9113" y="36597"/>
                    <a:pt x="9416" y="37226"/>
                  </a:cubicBezTo>
                  <a:cubicBezTo>
                    <a:pt x="9488" y="37370"/>
                    <a:pt x="9593" y="37497"/>
                    <a:pt x="9680" y="37634"/>
                  </a:cubicBezTo>
                  <a:cubicBezTo>
                    <a:pt x="9579" y="37388"/>
                    <a:pt x="9481" y="37139"/>
                    <a:pt x="9373" y="36896"/>
                  </a:cubicBezTo>
                  <a:cubicBezTo>
                    <a:pt x="9318" y="36774"/>
                    <a:pt x="9358" y="36715"/>
                    <a:pt x="9477" y="36687"/>
                  </a:cubicBezTo>
                  <a:cubicBezTo>
                    <a:pt x="9395" y="36647"/>
                    <a:pt x="9268" y="36625"/>
                    <a:pt x="9238" y="36560"/>
                  </a:cubicBezTo>
                  <a:cubicBezTo>
                    <a:pt x="9069" y="36177"/>
                    <a:pt x="8921" y="35786"/>
                    <a:pt x="8739" y="35327"/>
                  </a:cubicBezTo>
                  <a:lnTo>
                    <a:pt x="8739" y="35327"/>
                  </a:lnTo>
                  <a:cubicBezTo>
                    <a:pt x="9029" y="35360"/>
                    <a:pt x="9246" y="35382"/>
                    <a:pt x="9470" y="35407"/>
                  </a:cubicBezTo>
                  <a:cubicBezTo>
                    <a:pt x="9658" y="35819"/>
                    <a:pt x="9842" y="36220"/>
                    <a:pt x="10041" y="36657"/>
                  </a:cubicBezTo>
                  <a:cubicBezTo>
                    <a:pt x="9894" y="36676"/>
                    <a:pt x="9752" y="36690"/>
                    <a:pt x="9615" y="36705"/>
                  </a:cubicBezTo>
                  <a:cubicBezTo>
                    <a:pt x="9625" y="36712"/>
                    <a:pt x="9637" y="36722"/>
                    <a:pt x="9647" y="36722"/>
                  </a:cubicBezTo>
                  <a:cubicBezTo>
                    <a:pt x="9655" y="36722"/>
                    <a:pt x="9663" y="36722"/>
                    <a:pt x="9671" y="36722"/>
                  </a:cubicBezTo>
                  <a:cubicBezTo>
                    <a:pt x="10092" y="36722"/>
                    <a:pt x="10294" y="36997"/>
                    <a:pt x="10458" y="37345"/>
                  </a:cubicBezTo>
                  <a:cubicBezTo>
                    <a:pt x="10562" y="37562"/>
                    <a:pt x="10710" y="37760"/>
                    <a:pt x="10862" y="38010"/>
                  </a:cubicBezTo>
                  <a:cubicBezTo>
                    <a:pt x="10515" y="38007"/>
                    <a:pt x="10211" y="38002"/>
                    <a:pt x="9911" y="37999"/>
                  </a:cubicBezTo>
                  <a:lnTo>
                    <a:pt x="9911" y="37999"/>
                  </a:lnTo>
                  <a:cubicBezTo>
                    <a:pt x="10204" y="38050"/>
                    <a:pt x="10501" y="38094"/>
                    <a:pt x="10794" y="38151"/>
                  </a:cubicBezTo>
                  <a:cubicBezTo>
                    <a:pt x="10899" y="38173"/>
                    <a:pt x="11029" y="38198"/>
                    <a:pt x="11090" y="38271"/>
                  </a:cubicBezTo>
                  <a:cubicBezTo>
                    <a:pt x="11398" y="38625"/>
                    <a:pt x="11687" y="38997"/>
                    <a:pt x="12002" y="39391"/>
                  </a:cubicBezTo>
                  <a:cubicBezTo>
                    <a:pt x="11920" y="39401"/>
                    <a:pt x="11844" y="39407"/>
                    <a:pt x="11771" y="39407"/>
                  </a:cubicBezTo>
                  <a:cubicBezTo>
                    <a:pt x="11511" y="39407"/>
                    <a:pt x="11305" y="39329"/>
                    <a:pt x="11141" y="39092"/>
                  </a:cubicBezTo>
                  <a:cubicBezTo>
                    <a:pt x="10992" y="38882"/>
                    <a:pt x="10800" y="38701"/>
                    <a:pt x="10610" y="38520"/>
                  </a:cubicBezTo>
                  <a:lnTo>
                    <a:pt x="10610" y="38520"/>
                  </a:lnTo>
                  <a:cubicBezTo>
                    <a:pt x="10653" y="38835"/>
                    <a:pt x="10942" y="39008"/>
                    <a:pt x="11069" y="39297"/>
                  </a:cubicBezTo>
                  <a:cubicBezTo>
                    <a:pt x="10967" y="39304"/>
                    <a:pt x="10884" y="39316"/>
                    <a:pt x="10800" y="39322"/>
                  </a:cubicBezTo>
                  <a:cubicBezTo>
                    <a:pt x="11318" y="39381"/>
                    <a:pt x="11531" y="39800"/>
                    <a:pt x="11860" y="40202"/>
                  </a:cubicBezTo>
                  <a:cubicBezTo>
                    <a:pt x="11571" y="40190"/>
                    <a:pt x="11339" y="40180"/>
                    <a:pt x="11043" y="40169"/>
                  </a:cubicBezTo>
                  <a:lnTo>
                    <a:pt x="11043" y="40169"/>
                  </a:lnTo>
                  <a:cubicBezTo>
                    <a:pt x="11177" y="40328"/>
                    <a:pt x="11264" y="40454"/>
                    <a:pt x="11376" y="40556"/>
                  </a:cubicBezTo>
                  <a:cubicBezTo>
                    <a:pt x="11933" y="41040"/>
                    <a:pt x="12475" y="41543"/>
                    <a:pt x="13061" y="41988"/>
                  </a:cubicBezTo>
                  <a:cubicBezTo>
                    <a:pt x="13643" y="42433"/>
                    <a:pt x="14265" y="42834"/>
                    <a:pt x="14959" y="43101"/>
                  </a:cubicBezTo>
                  <a:cubicBezTo>
                    <a:pt x="15082" y="43149"/>
                    <a:pt x="15213" y="43177"/>
                    <a:pt x="15346" y="43192"/>
                  </a:cubicBezTo>
                  <a:cubicBezTo>
                    <a:pt x="14974" y="42927"/>
                    <a:pt x="14504" y="42830"/>
                    <a:pt x="14106" y="42447"/>
                  </a:cubicBezTo>
                  <a:lnTo>
                    <a:pt x="14106" y="42447"/>
                  </a:lnTo>
                  <a:cubicBezTo>
                    <a:pt x="14276" y="42465"/>
                    <a:pt x="14370" y="42472"/>
                    <a:pt x="14460" y="42483"/>
                  </a:cubicBezTo>
                  <a:cubicBezTo>
                    <a:pt x="14952" y="42559"/>
                    <a:pt x="15448" y="42657"/>
                    <a:pt x="15942" y="42707"/>
                  </a:cubicBezTo>
                  <a:cubicBezTo>
                    <a:pt x="16297" y="42747"/>
                    <a:pt x="16633" y="42812"/>
                    <a:pt x="16937" y="43011"/>
                  </a:cubicBezTo>
                  <a:cubicBezTo>
                    <a:pt x="17039" y="43076"/>
                    <a:pt x="17154" y="43119"/>
                    <a:pt x="17281" y="43149"/>
                  </a:cubicBezTo>
                  <a:cubicBezTo>
                    <a:pt x="17140" y="43054"/>
                    <a:pt x="16999" y="42960"/>
                    <a:pt x="16858" y="42870"/>
                  </a:cubicBezTo>
                  <a:cubicBezTo>
                    <a:pt x="16861" y="42848"/>
                    <a:pt x="16865" y="42830"/>
                    <a:pt x="16868" y="42812"/>
                  </a:cubicBezTo>
                  <a:lnTo>
                    <a:pt x="17299" y="42812"/>
                  </a:lnTo>
                  <a:cubicBezTo>
                    <a:pt x="17721" y="42805"/>
                    <a:pt x="18142" y="42797"/>
                    <a:pt x="18564" y="42790"/>
                  </a:cubicBezTo>
                  <a:cubicBezTo>
                    <a:pt x="17921" y="42729"/>
                    <a:pt x="17274" y="42657"/>
                    <a:pt x="16626" y="42606"/>
                  </a:cubicBezTo>
                  <a:cubicBezTo>
                    <a:pt x="16391" y="42585"/>
                    <a:pt x="16192" y="42515"/>
                    <a:pt x="16008" y="42371"/>
                  </a:cubicBezTo>
                  <a:cubicBezTo>
                    <a:pt x="15809" y="42219"/>
                    <a:pt x="15588" y="42093"/>
                    <a:pt x="15383" y="41951"/>
                  </a:cubicBezTo>
                  <a:cubicBezTo>
                    <a:pt x="15306" y="41901"/>
                    <a:pt x="15238" y="41836"/>
                    <a:pt x="15108" y="41727"/>
                  </a:cubicBezTo>
                  <a:cubicBezTo>
                    <a:pt x="15274" y="41727"/>
                    <a:pt x="15361" y="41727"/>
                    <a:pt x="15443" y="41731"/>
                  </a:cubicBezTo>
                  <a:cubicBezTo>
                    <a:pt x="16069" y="41760"/>
                    <a:pt x="16695" y="41792"/>
                    <a:pt x="17321" y="41821"/>
                  </a:cubicBezTo>
                  <a:cubicBezTo>
                    <a:pt x="17335" y="41822"/>
                    <a:pt x="17350" y="41823"/>
                    <a:pt x="17366" y="41823"/>
                  </a:cubicBezTo>
                  <a:cubicBezTo>
                    <a:pt x="17407" y="41823"/>
                    <a:pt x="17449" y="41820"/>
                    <a:pt x="17491" y="41820"/>
                  </a:cubicBezTo>
                  <a:cubicBezTo>
                    <a:pt x="17536" y="41820"/>
                    <a:pt x="17580" y="41823"/>
                    <a:pt x="17617" y="41839"/>
                  </a:cubicBezTo>
                  <a:cubicBezTo>
                    <a:pt x="17726" y="41890"/>
                    <a:pt x="17831" y="41909"/>
                    <a:pt x="17939" y="41909"/>
                  </a:cubicBezTo>
                  <a:cubicBezTo>
                    <a:pt x="18147" y="41909"/>
                    <a:pt x="18362" y="41837"/>
                    <a:pt x="18615" y="41785"/>
                  </a:cubicBezTo>
                  <a:cubicBezTo>
                    <a:pt x="18458" y="41762"/>
                    <a:pt x="18369" y="41734"/>
                    <a:pt x="18283" y="41734"/>
                  </a:cubicBezTo>
                  <a:cubicBezTo>
                    <a:pt x="18278" y="41734"/>
                    <a:pt x="18273" y="41734"/>
                    <a:pt x="18268" y="41734"/>
                  </a:cubicBezTo>
                  <a:cubicBezTo>
                    <a:pt x="18245" y="41735"/>
                    <a:pt x="18221" y="41736"/>
                    <a:pt x="18198" y="41736"/>
                  </a:cubicBezTo>
                  <a:cubicBezTo>
                    <a:pt x="17397" y="41736"/>
                    <a:pt x="16835" y="41190"/>
                    <a:pt x="16171" y="40871"/>
                  </a:cubicBezTo>
                  <a:cubicBezTo>
                    <a:pt x="16178" y="40841"/>
                    <a:pt x="16185" y="40813"/>
                    <a:pt x="16189" y="40780"/>
                  </a:cubicBezTo>
                  <a:cubicBezTo>
                    <a:pt x="16579" y="40773"/>
                    <a:pt x="16970" y="40773"/>
                    <a:pt x="17364" y="40754"/>
                  </a:cubicBezTo>
                  <a:cubicBezTo>
                    <a:pt x="17761" y="40741"/>
                    <a:pt x="18155" y="40711"/>
                    <a:pt x="18554" y="40689"/>
                  </a:cubicBezTo>
                  <a:lnTo>
                    <a:pt x="18554" y="40610"/>
                  </a:lnTo>
                  <a:cubicBezTo>
                    <a:pt x="18207" y="40599"/>
                    <a:pt x="17859" y="40589"/>
                    <a:pt x="17512" y="40581"/>
                  </a:cubicBezTo>
                  <a:cubicBezTo>
                    <a:pt x="16988" y="40574"/>
                    <a:pt x="16460" y="40581"/>
                    <a:pt x="15939" y="40559"/>
                  </a:cubicBezTo>
                  <a:cubicBezTo>
                    <a:pt x="15812" y="40556"/>
                    <a:pt x="15675" y="40480"/>
                    <a:pt x="15570" y="40404"/>
                  </a:cubicBezTo>
                  <a:cubicBezTo>
                    <a:pt x="15339" y="40234"/>
                    <a:pt x="15126" y="40038"/>
                    <a:pt x="14891" y="39843"/>
                  </a:cubicBezTo>
                  <a:cubicBezTo>
                    <a:pt x="14952" y="39782"/>
                    <a:pt x="15017" y="39766"/>
                    <a:pt x="15083" y="39766"/>
                  </a:cubicBezTo>
                  <a:cubicBezTo>
                    <a:pt x="15150" y="39766"/>
                    <a:pt x="15218" y="39783"/>
                    <a:pt x="15283" y="39783"/>
                  </a:cubicBezTo>
                  <a:cubicBezTo>
                    <a:pt x="15292" y="39783"/>
                    <a:pt x="15301" y="39782"/>
                    <a:pt x="15310" y="39782"/>
                  </a:cubicBezTo>
                  <a:cubicBezTo>
                    <a:pt x="15330" y="39780"/>
                    <a:pt x="15351" y="39779"/>
                    <a:pt x="15371" y="39779"/>
                  </a:cubicBezTo>
                  <a:cubicBezTo>
                    <a:pt x="15490" y="39779"/>
                    <a:pt x="15609" y="39806"/>
                    <a:pt x="15727" y="39806"/>
                  </a:cubicBezTo>
                  <a:cubicBezTo>
                    <a:pt x="15820" y="39806"/>
                    <a:pt x="15912" y="39789"/>
                    <a:pt x="16001" y="39728"/>
                  </a:cubicBezTo>
                  <a:cubicBezTo>
                    <a:pt x="15205" y="39670"/>
                    <a:pt x="14410" y="39605"/>
                    <a:pt x="13611" y="39561"/>
                  </a:cubicBezTo>
                  <a:cubicBezTo>
                    <a:pt x="13368" y="39547"/>
                    <a:pt x="13180" y="39471"/>
                    <a:pt x="13025" y="39290"/>
                  </a:cubicBezTo>
                  <a:cubicBezTo>
                    <a:pt x="12793" y="39027"/>
                    <a:pt x="12554" y="38773"/>
                    <a:pt x="12319" y="38513"/>
                  </a:cubicBezTo>
                  <a:cubicBezTo>
                    <a:pt x="12276" y="38458"/>
                    <a:pt x="12247" y="38390"/>
                    <a:pt x="12204" y="38317"/>
                  </a:cubicBezTo>
                  <a:cubicBezTo>
                    <a:pt x="12298" y="38315"/>
                    <a:pt x="12383" y="38313"/>
                    <a:pt x="12459" y="38313"/>
                  </a:cubicBezTo>
                  <a:cubicBezTo>
                    <a:pt x="12912" y="38313"/>
                    <a:pt x="13074" y="38369"/>
                    <a:pt x="13387" y="38585"/>
                  </a:cubicBezTo>
                  <a:cubicBezTo>
                    <a:pt x="13412" y="38523"/>
                    <a:pt x="13437" y="38466"/>
                    <a:pt x="13466" y="38397"/>
                  </a:cubicBezTo>
                  <a:cubicBezTo>
                    <a:pt x="13921" y="38423"/>
                    <a:pt x="14380" y="38441"/>
                    <a:pt x="14840" y="38476"/>
                  </a:cubicBezTo>
                  <a:cubicBezTo>
                    <a:pt x="14937" y="38484"/>
                    <a:pt x="15053" y="38541"/>
                    <a:pt x="15129" y="38610"/>
                  </a:cubicBezTo>
                  <a:cubicBezTo>
                    <a:pt x="15462" y="38910"/>
                    <a:pt x="15791" y="39217"/>
                    <a:pt x="16113" y="39532"/>
                  </a:cubicBezTo>
                  <a:cubicBezTo>
                    <a:pt x="16174" y="39594"/>
                    <a:pt x="16199" y="39695"/>
                    <a:pt x="16243" y="39778"/>
                  </a:cubicBezTo>
                  <a:cubicBezTo>
                    <a:pt x="16568" y="39963"/>
                    <a:pt x="16894" y="40147"/>
                    <a:pt x="17230" y="40335"/>
                  </a:cubicBezTo>
                  <a:cubicBezTo>
                    <a:pt x="16601" y="39749"/>
                    <a:pt x="15986" y="39171"/>
                    <a:pt x="15318" y="38541"/>
                  </a:cubicBezTo>
                  <a:cubicBezTo>
                    <a:pt x="15480" y="38523"/>
                    <a:pt x="15563" y="38506"/>
                    <a:pt x="15643" y="38506"/>
                  </a:cubicBezTo>
                  <a:cubicBezTo>
                    <a:pt x="15655" y="38505"/>
                    <a:pt x="15666" y="38505"/>
                    <a:pt x="15678" y="38505"/>
                  </a:cubicBezTo>
                  <a:cubicBezTo>
                    <a:pt x="15775" y="38505"/>
                    <a:pt x="15872" y="38518"/>
                    <a:pt x="15967" y="38518"/>
                  </a:cubicBezTo>
                  <a:cubicBezTo>
                    <a:pt x="15984" y="38518"/>
                    <a:pt x="16002" y="38517"/>
                    <a:pt x="16019" y="38516"/>
                  </a:cubicBezTo>
                  <a:cubicBezTo>
                    <a:pt x="16089" y="38511"/>
                    <a:pt x="16159" y="38508"/>
                    <a:pt x="16227" y="38508"/>
                  </a:cubicBezTo>
                  <a:cubicBezTo>
                    <a:pt x="16797" y="38508"/>
                    <a:pt x="17286" y="38698"/>
                    <a:pt x="17754" y="39102"/>
                  </a:cubicBezTo>
                  <a:cubicBezTo>
                    <a:pt x="18434" y="39684"/>
                    <a:pt x="19295" y="39920"/>
                    <a:pt x="20184" y="39999"/>
                  </a:cubicBezTo>
                  <a:cubicBezTo>
                    <a:pt x="20354" y="40013"/>
                    <a:pt x="20524" y="40017"/>
                    <a:pt x="20695" y="40017"/>
                  </a:cubicBezTo>
                  <a:cubicBezTo>
                    <a:pt x="20826" y="40017"/>
                    <a:pt x="20958" y="40015"/>
                    <a:pt x="21089" y="40013"/>
                  </a:cubicBezTo>
                  <a:cubicBezTo>
                    <a:pt x="21219" y="40010"/>
                    <a:pt x="21353" y="39981"/>
                    <a:pt x="21490" y="39923"/>
                  </a:cubicBezTo>
                  <a:cubicBezTo>
                    <a:pt x="20007" y="39887"/>
                    <a:pt x="18604" y="39630"/>
                    <a:pt x="17414" y="38606"/>
                  </a:cubicBezTo>
                  <a:cubicBezTo>
                    <a:pt x="17519" y="38574"/>
                    <a:pt x="17584" y="38553"/>
                    <a:pt x="17653" y="38534"/>
                  </a:cubicBezTo>
                  <a:lnTo>
                    <a:pt x="17653" y="38534"/>
                  </a:lnTo>
                  <a:cubicBezTo>
                    <a:pt x="17647" y="38535"/>
                    <a:pt x="17642" y="38535"/>
                    <a:pt x="17636" y="38535"/>
                  </a:cubicBezTo>
                  <a:cubicBezTo>
                    <a:pt x="17219" y="38535"/>
                    <a:pt x="16929" y="38282"/>
                    <a:pt x="16608" y="38057"/>
                  </a:cubicBezTo>
                  <a:lnTo>
                    <a:pt x="16608" y="38057"/>
                  </a:lnTo>
                  <a:cubicBezTo>
                    <a:pt x="16677" y="38162"/>
                    <a:pt x="16745" y="38267"/>
                    <a:pt x="16847" y="38423"/>
                  </a:cubicBezTo>
                  <a:cubicBezTo>
                    <a:pt x="16540" y="38408"/>
                    <a:pt x="16255" y="38369"/>
                    <a:pt x="15979" y="38369"/>
                  </a:cubicBezTo>
                  <a:cubicBezTo>
                    <a:pt x="15904" y="38369"/>
                    <a:pt x="15829" y="38372"/>
                    <a:pt x="15755" y="38379"/>
                  </a:cubicBezTo>
                  <a:cubicBezTo>
                    <a:pt x="15715" y="38383"/>
                    <a:pt x="15677" y="38384"/>
                    <a:pt x="15640" y="38384"/>
                  </a:cubicBezTo>
                  <a:cubicBezTo>
                    <a:pt x="15220" y="38384"/>
                    <a:pt x="14963" y="38163"/>
                    <a:pt x="14760" y="37807"/>
                  </a:cubicBezTo>
                  <a:cubicBezTo>
                    <a:pt x="14619" y="37562"/>
                    <a:pt x="14471" y="37323"/>
                    <a:pt x="14301" y="37037"/>
                  </a:cubicBezTo>
                  <a:cubicBezTo>
                    <a:pt x="14500" y="37023"/>
                    <a:pt x="14630" y="37016"/>
                    <a:pt x="14764" y="37004"/>
                  </a:cubicBezTo>
                  <a:cubicBezTo>
                    <a:pt x="14764" y="36991"/>
                    <a:pt x="14767" y="36976"/>
                    <a:pt x="14767" y="36961"/>
                  </a:cubicBezTo>
                  <a:cubicBezTo>
                    <a:pt x="14609" y="36944"/>
                    <a:pt x="14445" y="36925"/>
                    <a:pt x="14233" y="36896"/>
                  </a:cubicBezTo>
                  <a:cubicBezTo>
                    <a:pt x="14077" y="36567"/>
                    <a:pt x="13911" y="36213"/>
                    <a:pt x="13719" y="35804"/>
                  </a:cubicBezTo>
                  <a:lnTo>
                    <a:pt x="13719" y="35804"/>
                  </a:lnTo>
                  <a:cubicBezTo>
                    <a:pt x="14355" y="35866"/>
                    <a:pt x="14919" y="35920"/>
                    <a:pt x="15483" y="35974"/>
                  </a:cubicBezTo>
                  <a:cubicBezTo>
                    <a:pt x="15487" y="35956"/>
                    <a:pt x="15491" y="35938"/>
                    <a:pt x="15495" y="35920"/>
                  </a:cubicBezTo>
                  <a:cubicBezTo>
                    <a:pt x="15436" y="35906"/>
                    <a:pt x="15378" y="35876"/>
                    <a:pt x="15325" y="35876"/>
                  </a:cubicBezTo>
                  <a:cubicBezTo>
                    <a:pt x="15021" y="35866"/>
                    <a:pt x="14775" y="35764"/>
                    <a:pt x="14637" y="35479"/>
                  </a:cubicBezTo>
                  <a:lnTo>
                    <a:pt x="14637" y="35479"/>
                  </a:lnTo>
                  <a:cubicBezTo>
                    <a:pt x="14645" y="35562"/>
                    <a:pt x="14655" y="35645"/>
                    <a:pt x="14667" y="35750"/>
                  </a:cubicBezTo>
                  <a:cubicBezTo>
                    <a:pt x="14616" y="35756"/>
                    <a:pt x="14565" y="35759"/>
                    <a:pt x="14514" y="35759"/>
                  </a:cubicBezTo>
                  <a:cubicBezTo>
                    <a:pt x="14256" y="35759"/>
                    <a:pt x="14002" y="35693"/>
                    <a:pt x="13751" y="35659"/>
                  </a:cubicBezTo>
                  <a:cubicBezTo>
                    <a:pt x="13690" y="35652"/>
                    <a:pt x="13621" y="35551"/>
                    <a:pt x="13585" y="35482"/>
                  </a:cubicBezTo>
                  <a:cubicBezTo>
                    <a:pt x="13487" y="35265"/>
                    <a:pt x="13404" y="35045"/>
                    <a:pt x="13252" y="34843"/>
                  </a:cubicBezTo>
                  <a:lnTo>
                    <a:pt x="13252" y="34843"/>
                  </a:lnTo>
                  <a:cubicBezTo>
                    <a:pt x="13322" y="35088"/>
                    <a:pt x="13390" y="35330"/>
                    <a:pt x="13473" y="35624"/>
                  </a:cubicBezTo>
                  <a:cubicBezTo>
                    <a:pt x="13249" y="35606"/>
                    <a:pt x="13057" y="35591"/>
                    <a:pt x="12866" y="35573"/>
                  </a:cubicBezTo>
                  <a:cubicBezTo>
                    <a:pt x="12652" y="35551"/>
                    <a:pt x="12442" y="35529"/>
                    <a:pt x="12232" y="35507"/>
                  </a:cubicBezTo>
                  <a:cubicBezTo>
                    <a:pt x="11698" y="35454"/>
                    <a:pt x="11694" y="35454"/>
                    <a:pt x="11528" y="34926"/>
                  </a:cubicBezTo>
                  <a:cubicBezTo>
                    <a:pt x="11456" y="34701"/>
                    <a:pt x="11405" y="34470"/>
                    <a:pt x="11351" y="34239"/>
                  </a:cubicBezTo>
                  <a:cubicBezTo>
                    <a:pt x="11332" y="34167"/>
                    <a:pt x="11329" y="34094"/>
                    <a:pt x="11314" y="33978"/>
                  </a:cubicBezTo>
                  <a:lnTo>
                    <a:pt x="11314" y="33978"/>
                  </a:lnTo>
                  <a:cubicBezTo>
                    <a:pt x="11481" y="33989"/>
                    <a:pt x="11625" y="33997"/>
                    <a:pt x="11770" y="34010"/>
                  </a:cubicBezTo>
                  <a:cubicBezTo>
                    <a:pt x="12167" y="34043"/>
                    <a:pt x="12566" y="34083"/>
                    <a:pt x="12963" y="34108"/>
                  </a:cubicBezTo>
                  <a:cubicBezTo>
                    <a:pt x="12979" y="34110"/>
                    <a:pt x="12995" y="34111"/>
                    <a:pt x="13010" y="34111"/>
                  </a:cubicBezTo>
                  <a:cubicBezTo>
                    <a:pt x="13112" y="34111"/>
                    <a:pt x="13218" y="34085"/>
                    <a:pt x="13322" y="34072"/>
                  </a:cubicBezTo>
                  <a:cubicBezTo>
                    <a:pt x="12652" y="33997"/>
                    <a:pt x="11983" y="33920"/>
                    <a:pt x="11267" y="33837"/>
                  </a:cubicBezTo>
                  <a:cubicBezTo>
                    <a:pt x="11224" y="33421"/>
                    <a:pt x="11177" y="33005"/>
                    <a:pt x="11126" y="32532"/>
                  </a:cubicBezTo>
                  <a:lnTo>
                    <a:pt x="11126" y="32532"/>
                  </a:lnTo>
                  <a:cubicBezTo>
                    <a:pt x="11647" y="32583"/>
                    <a:pt x="12114" y="32630"/>
                    <a:pt x="12580" y="32670"/>
                  </a:cubicBezTo>
                  <a:cubicBezTo>
                    <a:pt x="12923" y="32698"/>
                    <a:pt x="13270" y="32716"/>
                    <a:pt x="13614" y="32742"/>
                  </a:cubicBezTo>
                  <a:cubicBezTo>
                    <a:pt x="13404" y="32695"/>
                    <a:pt x="13191" y="32651"/>
                    <a:pt x="12981" y="32600"/>
                  </a:cubicBezTo>
                  <a:cubicBezTo>
                    <a:pt x="12870" y="32572"/>
                    <a:pt x="12762" y="32528"/>
                    <a:pt x="12650" y="32489"/>
                  </a:cubicBezTo>
                  <a:lnTo>
                    <a:pt x="12650" y="32489"/>
                  </a:lnTo>
                  <a:cubicBezTo>
                    <a:pt x="12675" y="32260"/>
                    <a:pt x="12696" y="32028"/>
                    <a:pt x="12721" y="31751"/>
                  </a:cubicBezTo>
                  <a:cubicBezTo>
                    <a:pt x="13235" y="31816"/>
                    <a:pt x="13723" y="31877"/>
                    <a:pt x="14215" y="31939"/>
                  </a:cubicBezTo>
                  <a:cubicBezTo>
                    <a:pt x="14218" y="31917"/>
                    <a:pt x="14222" y="31895"/>
                    <a:pt x="14225" y="31874"/>
                  </a:cubicBezTo>
                  <a:cubicBezTo>
                    <a:pt x="13911" y="31812"/>
                    <a:pt x="13592" y="31762"/>
                    <a:pt x="13282" y="31685"/>
                  </a:cubicBezTo>
                  <a:cubicBezTo>
                    <a:pt x="13097" y="31639"/>
                    <a:pt x="12883" y="31693"/>
                    <a:pt x="12724" y="31523"/>
                  </a:cubicBezTo>
                  <a:cubicBezTo>
                    <a:pt x="12718" y="31516"/>
                    <a:pt x="12709" y="31514"/>
                    <a:pt x="12696" y="31514"/>
                  </a:cubicBezTo>
                  <a:cubicBezTo>
                    <a:pt x="12646" y="31514"/>
                    <a:pt x="12552" y="31556"/>
                    <a:pt x="12482" y="31556"/>
                  </a:cubicBezTo>
                  <a:cubicBezTo>
                    <a:pt x="12476" y="31556"/>
                    <a:pt x="12470" y="31556"/>
                    <a:pt x="12464" y="31555"/>
                  </a:cubicBezTo>
                  <a:cubicBezTo>
                    <a:pt x="11668" y="31476"/>
                    <a:pt x="10877" y="31382"/>
                    <a:pt x="10038" y="31291"/>
                  </a:cubicBezTo>
                  <a:cubicBezTo>
                    <a:pt x="10056" y="31081"/>
                    <a:pt x="10074" y="30865"/>
                    <a:pt x="10099" y="30604"/>
                  </a:cubicBezTo>
                  <a:cubicBezTo>
                    <a:pt x="11043" y="30630"/>
                    <a:pt x="11943" y="30821"/>
                    <a:pt x="12848" y="30963"/>
                  </a:cubicBezTo>
                  <a:cubicBezTo>
                    <a:pt x="11980" y="30706"/>
                    <a:pt x="11083" y="30576"/>
                    <a:pt x="10146" y="30449"/>
                  </a:cubicBezTo>
                  <a:cubicBezTo>
                    <a:pt x="10204" y="30210"/>
                    <a:pt x="10244" y="29990"/>
                    <a:pt x="10309" y="29780"/>
                  </a:cubicBezTo>
                  <a:cubicBezTo>
                    <a:pt x="10338" y="29686"/>
                    <a:pt x="10432" y="29610"/>
                    <a:pt x="10458" y="29516"/>
                  </a:cubicBezTo>
                  <a:cubicBezTo>
                    <a:pt x="10475" y="29433"/>
                    <a:pt x="10439" y="29335"/>
                    <a:pt x="10428" y="29237"/>
                  </a:cubicBezTo>
                  <a:cubicBezTo>
                    <a:pt x="10356" y="29364"/>
                    <a:pt x="10284" y="29524"/>
                    <a:pt x="10092" y="29531"/>
                  </a:cubicBezTo>
                  <a:cubicBezTo>
                    <a:pt x="10139" y="29592"/>
                    <a:pt x="10233" y="29661"/>
                    <a:pt x="10223" y="29708"/>
                  </a:cubicBezTo>
                  <a:cubicBezTo>
                    <a:pt x="10171" y="29950"/>
                    <a:pt x="10089" y="30185"/>
                    <a:pt x="10016" y="30435"/>
                  </a:cubicBezTo>
                  <a:cubicBezTo>
                    <a:pt x="9557" y="30417"/>
                    <a:pt x="9126" y="30402"/>
                    <a:pt x="8667" y="30387"/>
                  </a:cubicBezTo>
                  <a:cubicBezTo>
                    <a:pt x="8686" y="30058"/>
                    <a:pt x="8794" y="29780"/>
                    <a:pt x="8946" y="29498"/>
                  </a:cubicBezTo>
                  <a:cubicBezTo>
                    <a:pt x="9340" y="29509"/>
                    <a:pt x="9724" y="29519"/>
                    <a:pt x="10106" y="29527"/>
                  </a:cubicBezTo>
                  <a:cubicBezTo>
                    <a:pt x="9742" y="29480"/>
                    <a:pt x="9376" y="29433"/>
                    <a:pt x="8982" y="29382"/>
                  </a:cubicBezTo>
                  <a:cubicBezTo>
                    <a:pt x="9250" y="28673"/>
                    <a:pt x="9539" y="28005"/>
                    <a:pt x="9984" y="27365"/>
                  </a:cubicBezTo>
                  <a:cubicBezTo>
                    <a:pt x="10403" y="27466"/>
                    <a:pt x="10815" y="27556"/>
                    <a:pt x="11224" y="27668"/>
                  </a:cubicBezTo>
                  <a:cubicBezTo>
                    <a:pt x="11600" y="27773"/>
                    <a:pt x="11998" y="27831"/>
                    <a:pt x="12324" y="28074"/>
                  </a:cubicBezTo>
                  <a:cubicBezTo>
                    <a:pt x="12343" y="28072"/>
                    <a:pt x="12363" y="28072"/>
                    <a:pt x="12383" y="28072"/>
                  </a:cubicBezTo>
                  <a:cubicBezTo>
                    <a:pt x="12795" y="28072"/>
                    <a:pt x="13124" y="28318"/>
                    <a:pt x="13539" y="28435"/>
                  </a:cubicBezTo>
                  <a:cubicBezTo>
                    <a:pt x="13387" y="28699"/>
                    <a:pt x="13267" y="28912"/>
                    <a:pt x="13122" y="29169"/>
                  </a:cubicBezTo>
                  <a:cubicBezTo>
                    <a:pt x="12992" y="29129"/>
                    <a:pt x="12840" y="29085"/>
                    <a:pt x="12692" y="29032"/>
                  </a:cubicBezTo>
                  <a:cubicBezTo>
                    <a:pt x="11904" y="28750"/>
                    <a:pt x="11101" y="28521"/>
                    <a:pt x="10255" y="28489"/>
                  </a:cubicBezTo>
                  <a:lnTo>
                    <a:pt x="10255" y="28489"/>
                  </a:lnTo>
                  <a:cubicBezTo>
                    <a:pt x="10750" y="28601"/>
                    <a:pt x="11249" y="28699"/>
                    <a:pt x="11738" y="28829"/>
                  </a:cubicBezTo>
                  <a:cubicBezTo>
                    <a:pt x="12229" y="28960"/>
                    <a:pt x="12714" y="29125"/>
                    <a:pt x="13195" y="29270"/>
                  </a:cubicBezTo>
                  <a:cubicBezTo>
                    <a:pt x="13191" y="28999"/>
                    <a:pt x="13404" y="28815"/>
                    <a:pt x="13552" y="28605"/>
                  </a:cubicBezTo>
                  <a:cubicBezTo>
                    <a:pt x="13585" y="28554"/>
                    <a:pt x="13719" y="28573"/>
                    <a:pt x="13813" y="28558"/>
                  </a:cubicBezTo>
                  <a:cubicBezTo>
                    <a:pt x="13729" y="28446"/>
                    <a:pt x="13723" y="28330"/>
                    <a:pt x="13834" y="28204"/>
                  </a:cubicBezTo>
                  <a:cubicBezTo>
                    <a:pt x="14131" y="27857"/>
                    <a:pt x="14413" y="27498"/>
                    <a:pt x="14710" y="27148"/>
                  </a:cubicBezTo>
                  <a:cubicBezTo>
                    <a:pt x="14742" y="27104"/>
                    <a:pt x="14807" y="27068"/>
                    <a:pt x="14862" y="27057"/>
                  </a:cubicBezTo>
                  <a:cubicBezTo>
                    <a:pt x="14912" y="27050"/>
                    <a:pt x="14909" y="27057"/>
                    <a:pt x="14937" y="26996"/>
                  </a:cubicBezTo>
                  <a:cubicBezTo>
                    <a:pt x="15021" y="26829"/>
                    <a:pt x="15169" y="26692"/>
                    <a:pt x="15303" y="26555"/>
                  </a:cubicBezTo>
                  <a:cubicBezTo>
                    <a:pt x="15309" y="26549"/>
                    <a:pt x="15319" y="26546"/>
                    <a:pt x="15330" y="26546"/>
                  </a:cubicBezTo>
                  <a:cubicBezTo>
                    <a:pt x="15368" y="26546"/>
                    <a:pt x="15429" y="26571"/>
                    <a:pt x="15462" y="26577"/>
                  </a:cubicBezTo>
                  <a:cubicBezTo>
                    <a:pt x="15383" y="26291"/>
                    <a:pt x="15646" y="26258"/>
                    <a:pt x="15791" y="26117"/>
                  </a:cubicBezTo>
                  <a:cubicBezTo>
                    <a:pt x="15899" y="26178"/>
                    <a:pt x="15994" y="26233"/>
                    <a:pt x="16091" y="26287"/>
                  </a:cubicBezTo>
                  <a:cubicBezTo>
                    <a:pt x="16099" y="26280"/>
                    <a:pt x="16106" y="26269"/>
                    <a:pt x="16116" y="26261"/>
                  </a:cubicBezTo>
                  <a:cubicBezTo>
                    <a:pt x="16059" y="26193"/>
                    <a:pt x="16004" y="26128"/>
                    <a:pt x="15917" y="26023"/>
                  </a:cubicBezTo>
                  <a:cubicBezTo>
                    <a:pt x="16159" y="25911"/>
                    <a:pt x="16366" y="25799"/>
                    <a:pt x="16583" y="25719"/>
                  </a:cubicBezTo>
                  <a:cubicBezTo>
                    <a:pt x="16988" y="25567"/>
                    <a:pt x="17404" y="25448"/>
                    <a:pt x="17805" y="25285"/>
                  </a:cubicBezTo>
                  <a:cubicBezTo>
                    <a:pt x="17993" y="25206"/>
                    <a:pt x="18188" y="25267"/>
                    <a:pt x="18380" y="25185"/>
                  </a:cubicBezTo>
                  <a:cubicBezTo>
                    <a:pt x="18557" y="25112"/>
                    <a:pt x="18774" y="25126"/>
                    <a:pt x="18969" y="25098"/>
                  </a:cubicBezTo>
                  <a:cubicBezTo>
                    <a:pt x="18997" y="25093"/>
                    <a:pt x="19024" y="25091"/>
                    <a:pt x="19050" y="25091"/>
                  </a:cubicBezTo>
                  <a:cubicBezTo>
                    <a:pt x="19177" y="25091"/>
                    <a:pt x="19278" y="25146"/>
                    <a:pt x="19360" y="25260"/>
                  </a:cubicBezTo>
                  <a:cubicBezTo>
                    <a:pt x="19552" y="25535"/>
                    <a:pt x="19754" y="25806"/>
                    <a:pt x="19946" y="26081"/>
                  </a:cubicBezTo>
                  <a:cubicBezTo>
                    <a:pt x="20011" y="26178"/>
                    <a:pt x="20065" y="26287"/>
                    <a:pt x="20141" y="26373"/>
                  </a:cubicBezTo>
                  <a:cubicBezTo>
                    <a:pt x="20021" y="25893"/>
                    <a:pt x="19725" y="25510"/>
                    <a:pt x="19422" y="25130"/>
                  </a:cubicBezTo>
                  <a:cubicBezTo>
                    <a:pt x="19581" y="25079"/>
                    <a:pt x="19695" y="25051"/>
                    <a:pt x="19787" y="25051"/>
                  </a:cubicBezTo>
                  <a:cubicBezTo>
                    <a:pt x="19945" y="25051"/>
                    <a:pt x="20038" y="25136"/>
                    <a:pt x="20184" y="25347"/>
                  </a:cubicBezTo>
                  <a:cubicBezTo>
                    <a:pt x="20358" y="25592"/>
                    <a:pt x="20517" y="25846"/>
                    <a:pt x="20687" y="26096"/>
                  </a:cubicBezTo>
                  <a:cubicBezTo>
                    <a:pt x="20755" y="26196"/>
                    <a:pt x="20842" y="26287"/>
                    <a:pt x="20919" y="26385"/>
                  </a:cubicBezTo>
                  <a:cubicBezTo>
                    <a:pt x="20752" y="26081"/>
                    <a:pt x="20578" y="25777"/>
                    <a:pt x="20412" y="25470"/>
                  </a:cubicBezTo>
                  <a:cubicBezTo>
                    <a:pt x="20347" y="25343"/>
                    <a:pt x="20293" y="25210"/>
                    <a:pt x="20235" y="25083"/>
                  </a:cubicBezTo>
                  <a:cubicBezTo>
                    <a:pt x="20224" y="25061"/>
                    <a:pt x="20228" y="25028"/>
                    <a:pt x="20213" y="25014"/>
                  </a:cubicBezTo>
                  <a:cubicBezTo>
                    <a:pt x="19747" y="24569"/>
                    <a:pt x="19280" y="24121"/>
                    <a:pt x="18803" y="23683"/>
                  </a:cubicBezTo>
                  <a:cubicBezTo>
                    <a:pt x="18720" y="23604"/>
                    <a:pt x="18601" y="23564"/>
                    <a:pt x="18474" y="23492"/>
                  </a:cubicBezTo>
                  <a:lnTo>
                    <a:pt x="18474" y="23492"/>
                  </a:lnTo>
                  <a:cubicBezTo>
                    <a:pt x="18521" y="23618"/>
                    <a:pt x="18557" y="23713"/>
                    <a:pt x="18594" y="23810"/>
                  </a:cubicBezTo>
                  <a:cubicBezTo>
                    <a:pt x="18666" y="23828"/>
                    <a:pt x="18752" y="23828"/>
                    <a:pt x="18799" y="23871"/>
                  </a:cubicBezTo>
                  <a:cubicBezTo>
                    <a:pt x="19136" y="24186"/>
                    <a:pt x="19465" y="24508"/>
                    <a:pt x="19834" y="24869"/>
                  </a:cubicBezTo>
                  <a:cubicBezTo>
                    <a:pt x="19687" y="24904"/>
                    <a:pt x="19557" y="24933"/>
                    <a:pt x="19438" y="24933"/>
                  </a:cubicBezTo>
                  <a:cubicBezTo>
                    <a:pt x="19296" y="24933"/>
                    <a:pt x="19168" y="24892"/>
                    <a:pt x="19041" y="24772"/>
                  </a:cubicBezTo>
                  <a:cubicBezTo>
                    <a:pt x="18746" y="24490"/>
                    <a:pt x="18431" y="24226"/>
                    <a:pt x="18109" y="23940"/>
                  </a:cubicBezTo>
                  <a:cubicBezTo>
                    <a:pt x="18239" y="23878"/>
                    <a:pt x="18358" y="23821"/>
                    <a:pt x="18477" y="23766"/>
                  </a:cubicBezTo>
                  <a:lnTo>
                    <a:pt x="18477" y="23766"/>
                  </a:lnTo>
                  <a:cubicBezTo>
                    <a:pt x="18420" y="23772"/>
                    <a:pt x="18364" y="23774"/>
                    <a:pt x="18308" y="23774"/>
                  </a:cubicBezTo>
                  <a:cubicBezTo>
                    <a:pt x="17981" y="23774"/>
                    <a:pt x="17678" y="23683"/>
                    <a:pt x="17374" y="23510"/>
                  </a:cubicBezTo>
                  <a:cubicBezTo>
                    <a:pt x="17024" y="23307"/>
                    <a:pt x="16626" y="23181"/>
                    <a:pt x="16218" y="23007"/>
                  </a:cubicBezTo>
                  <a:cubicBezTo>
                    <a:pt x="16397" y="22851"/>
                    <a:pt x="16581" y="22788"/>
                    <a:pt x="16774" y="22788"/>
                  </a:cubicBezTo>
                  <a:close/>
                  <a:moveTo>
                    <a:pt x="24650" y="43426"/>
                  </a:moveTo>
                  <a:cubicBezTo>
                    <a:pt x="24749" y="43494"/>
                    <a:pt x="24845" y="43561"/>
                    <a:pt x="24944" y="43628"/>
                  </a:cubicBezTo>
                  <a:lnTo>
                    <a:pt x="24944" y="43628"/>
                  </a:lnTo>
                  <a:cubicBezTo>
                    <a:pt x="24836" y="43577"/>
                    <a:pt x="24733" y="43524"/>
                    <a:pt x="24625" y="43474"/>
                  </a:cubicBezTo>
                  <a:cubicBezTo>
                    <a:pt x="24632" y="43456"/>
                    <a:pt x="24642" y="43441"/>
                    <a:pt x="24650" y="43426"/>
                  </a:cubicBezTo>
                  <a:close/>
                  <a:moveTo>
                    <a:pt x="22704" y="43048"/>
                  </a:moveTo>
                  <a:cubicBezTo>
                    <a:pt x="23138" y="43048"/>
                    <a:pt x="23526" y="43078"/>
                    <a:pt x="23891" y="43293"/>
                  </a:cubicBezTo>
                  <a:cubicBezTo>
                    <a:pt x="24116" y="43418"/>
                    <a:pt x="24359" y="43504"/>
                    <a:pt x="24595" y="43611"/>
                  </a:cubicBezTo>
                  <a:lnTo>
                    <a:pt x="24595" y="43611"/>
                  </a:lnTo>
                  <a:cubicBezTo>
                    <a:pt x="24564" y="43622"/>
                    <a:pt x="24533" y="43645"/>
                    <a:pt x="24510" y="43645"/>
                  </a:cubicBezTo>
                  <a:cubicBezTo>
                    <a:pt x="24507" y="43645"/>
                    <a:pt x="24505" y="43644"/>
                    <a:pt x="24502" y="43643"/>
                  </a:cubicBezTo>
                  <a:cubicBezTo>
                    <a:pt x="23836" y="43456"/>
                    <a:pt x="23175" y="43264"/>
                    <a:pt x="22441" y="43051"/>
                  </a:cubicBezTo>
                  <a:cubicBezTo>
                    <a:pt x="22530" y="43050"/>
                    <a:pt x="22618" y="43048"/>
                    <a:pt x="22704" y="43048"/>
                  </a:cubicBezTo>
                  <a:close/>
                  <a:moveTo>
                    <a:pt x="16214" y="43680"/>
                  </a:moveTo>
                  <a:cubicBezTo>
                    <a:pt x="16286" y="43683"/>
                    <a:pt x="16359" y="43691"/>
                    <a:pt x="16428" y="43698"/>
                  </a:cubicBezTo>
                  <a:cubicBezTo>
                    <a:pt x="16428" y="43723"/>
                    <a:pt x="16424" y="43752"/>
                    <a:pt x="16420" y="43778"/>
                  </a:cubicBezTo>
                  <a:cubicBezTo>
                    <a:pt x="16351" y="43760"/>
                    <a:pt x="16279" y="43741"/>
                    <a:pt x="16207" y="43727"/>
                  </a:cubicBezTo>
                  <a:cubicBezTo>
                    <a:pt x="16211" y="43709"/>
                    <a:pt x="16214" y="43695"/>
                    <a:pt x="16214" y="43680"/>
                  </a:cubicBezTo>
                  <a:close/>
                  <a:moveTo>
                    <a:pt x="29633" y="43908"/>
                  </a:moveTo>
                  <a:lnTo>
                    <a:pt x="29633" y="43908"/>
                  </a:lnTo>
                  <a:cubicBezTo>
                    <a:pt x="29593" y="44042"/>
                    <a:pt x="29557" y="44175"/>
                    <a:pt x="29499" y="44385"/>
                  </a:cubicBezTo>
                  <a:cubicBezTo>
                    <a:pt x="29372" y="44117"/>
                    <a:pt x="29593" y="44042"/>
                    <a:pt x="29633" y="43908"/>
                  </a:cubicBezTo>
                  <a:close/>
                  <a:moveTo>
                    <a:pt x="24632" y="43627"/>
                  </a:moveTo>
                  <a:cubicBezTo>
                    <a:pt x="25380" y="43962"/>
                    <a:pt x="26079" y="44371"/>
                    <a:pt x="26693" y="44917"/>
                  </a:cubicBezTo>
                  <a:cubicBezTo>
                    <a:pt x="26740" y="44956"/>
                    <a:pt x="26780" y="45007"/>
                    <a:pt x="26816" y="45054"/>
                  </a:cubicBezTo>
                  <a:cubicBezTo>
                    <a:pt x="26842" y="45083"/>
                    <a:pt x="26855" y="45115"/>
                    <a:pt x="26849" y="45177"/>
                  </a:cubicBezTo>
                  <a:cubicBezTo>
                    <a:pt x="26625" y="44993"/>
                    <a:pt x="26386" y="44815"/>
                    <a:pt x="26169" y="44616"/>
                  </a:cubicBezTo>
                  <a:cubicBezTo>
                    <a:pt x="25814" y="44291"/>
                    <a:pt x="25391" y="44077"/>
                    <a:pt x="24972" y="43853"/>
                  </a:cubicBezTo>
                  <a:cubicBezTo>
                    <a:pt x="24852" y="43790"/>
                    <a:pt x="24744" y="43706"/>
                    <a:pt x="24632" y="43627"/>
                  </a:cubicBezTo>
                  <a:close/>
                  <a:moveTo>
                    <a:pt x="29796" y="40248"/>
                  </a:moveTo>
                  <a:cubicBezTo>
                    <a:pt x="29839" y="40307"/>
                    <a:pt x="29908" y="40360"/>
                    <a:pt x="29926" y="40425"/>
                  </a:cubicBezTo>
                  <a:cubicBezTo>
                    <a:pt x="30031" y="40809"/>
                    <a:pt x="30179" y="41192"/>
                    <a:pt x="30208" y="41582"/>
                  </a:cubicBezTo>
                  <a:cubicBezTo>
                    <a:pt x="30248" y="42114"/>
                    <a:pt x="30226" y="42657"/>
                    <a:pt x="30165" y="43188"/>
                  </a:cubicBezTo>
                  <a:cubicBezTo>
                    <a:pt x="30096" y="43792"/>
                    <a:pt x="29955" y="44392"/>
                    <a:pt x="29846" y="44993"/>
                  </a:cubicBezTo>
                  <a:cubicBezTo>
                    <a:pt x="29836" y="45050"/>
                    <a:pt x="29814" y="45105"/>
                    <a:pt x="29789" y="45210"/>
                  </a:cubicBezTo>
                  <a:cubicBezTo>
                    <a:pt x="29626" y="44920"/>
                    <a:pt x="29561" y="44696"/>
                    <a:pt x="29687" y="44399"/>
                  </a:cubicBezTo>
                  <a:cubicBezTo>
                    <a:pt x="29854" y="44017"/>
                    <a:pt x="30023" y="43615"/>
                    <a:pt x="29897" y="43170"/>
                  </a:cubicBezTo>
                  <a:cubicBezTo>
                    <a:pt x="29889" y="43149"/>
                    <a:pt x="29893" y="43123"/>
                    <a:pt x="29901" y="43098"/>
                  </a:cubicBezTo>
                  <a:cubicBezTo>
                    <a:pt x="30099" y="42233"/>
                    <a:pt x="29915" y="41384"/>
                    <a:pt x="29792" y="40534"/>
                  </a:cubicBezTo>
                  <a:cubicBezTo>
                    <a:pt x="29781" y="40447"/>
                    <a:pt x="29767" y="40360"/>
                    <a:pt x="29796" y="40248"/>
                  </a:cubicBezTo>
                  <a:close/>
                  <a:moveTo>
                    <a:pt x="39700" y="45898"/>
                  </a:moveTo>
                  <a:cubicBezTo>
                    <a:pt x="39705" y="45910"/>
                    <a:pt x="39710" y="45921"/>
                    <a:pt x="39714" y="45933"/>
                  </a:cubicBezTo>
                  <a:lnTo>
                    <a:pt x="39726" y="45933"/>
                  </a:lnTo>
                  <a:cubicBezTo>
                    <a:pt x="39717" y="45921"/>
                    <a:pt x="39709" y="45910"/>
                    <a:pt x="39700" y="45898"/>
                  </a:cubicBezTo>
                  <a:close/>
                  <a:moveTo>
                    <a:pt x="35563" y="45412"/>
                  </a:moveTo>
                  <a:cubicBezTo>
                    <a:pt x="35589" y="45434"/>
                    <a:pt x="35614" y="45455"/>
                    <a:pt x="35635" y="45477"/>
                  </a:cubicBezTo>
                  <a:cubicBezTo>
                    <a:pt x="35505" y="45672"/>
                    <a:pt x="35393" y="45886"/>
                    <a:pt x="35238" y="46052"/>
                  </a:cubicBezTo>
                  <a:cubicBezTo>
                    <a:pt x="34370" y="46985"/>
                    <a:pt x="33354" y="47690"/>
                    <a:pt x="32135" y="48084"/>
                  </a:cubicBezTo>
                  <a:cubicBezTo>
                    <a:pt x="31734" y="48218"/>
                    <a:pt x="31347" y="48391"/>
                    <a:pt x="30902" y="48565"/>
                  </a:cubicBezTo>
                  <a:cubicBezTo>
                    <a:pt x="32298" y="47223"/>
                    <a:pt x="33776" y="46092"/>
                    <a:pt x="35563" y="45412"/>
                  </a:cubicBezTo>
                  <a:close/>
                  <a:moveTo>
                    <a:pt x="33514" y="45913"/>
                  </a:moveTo>
                  <a:cubicBezTo>
                    <a:pt x="33541" y="45913"/>
                    <a:pt x="33570" y="45914"/>
                    <a:pt x="33599" y="45918"/>
                  </a:cubicBezTo>
                  <a:cubicBezTo>
                    <a:pt x="32327" y="46692"/>
                    <a:pt x="31216" y="47665"/>
                    <a:pt x="30171" y="48732"/>
                  </a:cubicBezTo>
                  <a:cubicBezTo>
                    <a:pt x="30327" y="47871"/>
                    <a:pt x="30956" y="47390"/>
                    <a:pt x="31618" y="46927"/>
                  </a:cubicBezTo>
                  <a:lnTo>
                    <a:pt x="31618" y="46927"/>
                  </a:lnTo>
                  <a:cubicBezTo>
                    <a:pt x="31086" y="47108"/>
                    <a:pt x="30682" y="47455"/>
                    <a:pt x="30353" y="47914"/>
                  </a:cubicBezTo>
                  <a:cubicBezTo>
                    <a:pt x="30262" y="47563"/>
                    <a:pt x="30248" y="47535"/>
                    <a:pt x="30457" y="47353"/>
                  </a:cubicBezTo>
                  <a:cubicBezTo>
                    <a:pt x="30692" y="47151"/>
                    <a:pt x="30942" y="46946"/>
                    <a:pt x="31221" y="46822"/>
                  </a:cubicBezTo>
                  <a:cubicBezTo>
                    <a:pt x="31925" y="46504"/>
                    <a:pt x="32653" y="46225"/>
                    <a:pt x="33372" y="45936"/>
                  </a:cubicBezTo>
                  <a:cubicBezTo>
                    <a:pt x="33415" y="45920"/>
                    <a:pt x="33462" y="45913"/>
                    <a:pt x="33514" y="45913"/>
                  </a:cubicBezTo>
                  <a:close/>
                  <a:moveTo>
                    <a:pt x="36109" y="45389"/>
                  </a:moveTo>
                  <a:cubicBezTo>
                    <a:pt x="36127" y="45389"/>
                    <a:pt x="36146" y="45390"/>
                    <a:pt x="36167" y="45394"/>
                  </a:cubicBezTo>
                  <a:cubicBezTo>
                    <a:pt x="35924" y="46938"/>
                    <a:pt x="35068" y="47979"/>
                    <a:pt x="33502" y="48258"/>
                  </a:cubicBezTo>
                  <a:cubicBezTo>
                    <a:pt x="33889" y="47979"/>
                    <a:pt x="34262" y="47737"/>
                    <a:pt x="34605" y="47455"/>
                  </a:cubicBezTo>
                  <a:cubicBezTo>
                    <a:pt x="34945" y="47173"/>
                    <a:pt x="35273" y="46869"/>
                    <a:pt x="35498" y="46472"/>
                  </a:cubicBezTo>
                  <a:lnTo>
                    <a:pt x="35498" y="46472"/>
                  </a:lnTo>
                  <a:cubicBezTo>
                    <a:pt x="35241" y="46703"/>
                    <a:pt x="35003" y="46963"/>
                    <a:pt x="34724" y="47166"/>
                  </a:cubicBezTo>
                  <a:cubicBezTo>
                    <a:pt x="34128" y="47600"/>
                    <a:pt x="33513" y="48004"/>
                    <a:pt x="32905" y="48421"/>
                  </a:cubicBezTo>
                  <a:cubicBezTo>
                    <a:pt x="32873" y="48443"/>
                    <a:pt x="32840" y="48460"/>
                    <a:pt x="32805" y="48471"/>
                  </a:cubicBezTo>
                  <a:cubicBezTo>
                    <a:pt x="32229" y="48630"/>
                    <a:pt x="31650" y="48785"/>
                    <a:pt x="31076" y="48945"/>
                  </a:cubicBezTo>
                  <a:cubicBezTo>
                    <a:pt x="31064" y="48920"/>
                    <a:pt x="31058" y="48898"/>
                    <a:pt x="31047" y="48872"/>
                  </a:cubicBezTo>
                  <a:cubicBezTo>
                    <a:pt x="31373" y="48735"/>
                    <a:pt x="31698" y="48590"/>
                    <a:pt x="32027" y="48468"/>
                  </a:cubicBezTo>
                  <a:cubicBezTo>
                    <a:pt x="33260" y="47997"/>
                    <a:pt x="34330" y="47274"/>
                    <a:pt x="35278" y="46363"/>
                  </a:cubicBezTo>
                  <a:cubicBezTo>
                    <a:pt x="35505" y="46143"/>
                    <a:pt x="35679" y="45856"/>
                    <a:pt x="35864" y="45589"/>
                  </a:cubicBezTo>
                  <a:cubicBezTo>
                    <a:pt x="35928" y="45499"/>
                    <a:pt x="35964" y="45389"/>
                    <a:pt x="36109" y="45389"/>
                  </a:cubicBezTo>
                  <a:close/>
                  <a:moveTo>
                    <a:pt x="28490" y="48261"/>
                  </a:moveTo>
                  <a:cubicBezTo>
                    <a:pt x="28574" y="48645"/>
                    <a:pt x="28646" y="48995"/>
                    <a:pt x="28721" y="49364"/>
                  </a:cubicBezTo>
                  <a:cubicBezTo>
                    <a:pt x="28602" y="49404"/>
                    <a:pt x="28516" y="49454"/>
                    <a:pt x="28422" y="49469"/>
                  </a:cubicBezTo>
                  <a:cubicBezTo>
                    <a:pt x="28151" y="49513"/>
                    <a:pt x="27879" y="49544"/>
                    <a:pt x="27608" y="49544"/>
                  </a:cubicBezTo>
                  <a:cubicBezTo>
                    <a:pt x="27293" y="49544"/>
                    <a:pt x="26982" y="49501"/>
                    <a:pt x="26682" y="49382"/>
                  </a:cubicBezTo>
                  <a:cubicBezTo>
                    <a:pt x="26300" y="49231"/>
                    <a:pt x="25920" y="49165"/>
                    <a:pt x="25538" y="49165"/>
                  </a:cubicBezTo>
                  <a:cubicBezTo>
                    <a:pt x="25246" y="49165"/>
                    <a:pt x="24953" y="49203"/>
                    <a:pt x="24657" y="49270"/>
                  </a:cubicBezTo>
                  <a:cubicBezTo>
                    <a:pt x="24365" y="49336"/>
                    <a:pt x="24075" y="49419"/>
                    <a:pt x="23749" y="49501"/>
                  </a:cubicBezTo>
                  <a:cubicBezTo>
                    <a:pt x="23818" y="49328"/>
                    <a:pt x="23945" y="49245"/>
                    <a:pt x="24068" y="49162"/>
                  </a:cubicBezTo>
                  <a:cubicBezTo>
                    <a:pt x="24783" y="48687"/>
                    <a:pt x="25569" y="48476"/>
                    <a:pt x="26414" y="48476"/>
                  </a:cubicBezTo>
                  <a:cubicBezTo>
                    <a:pt x="26463" y="48476"/>
                    <a:pt x="26511" y="48477"/>
                    <a:pt x="26560" y="48478"/>
                  </a:cubicBezTo>
                  <a:cubicBezTo>
                    <a:pt x="26646" y="48482"/>
                    <a:pt x="26733" y="48489"/>
                    <a:pt x="26820" y="48500"/>
                  </a:cubicBezTo>
                  <a:cubicBezTo>
                    <a:pt x="26992" y="48524"/>
                    <a:pt x="27135" y="48536"/>
                    <a:pt x="27264" y="48536"/>
                  </a:cubicBezTo>
                  <a:cubicBezTo>
                    <a:pt x="27643" y="48536"/>
                    <a:pt x="27911" y="48436"/>
                    <a:pt x="28490" y="48261"/>
                  </a:cubicBezTo>
                  <a:close/>
                  <a:moveTo>
                    <a:pt x="46061" y="29502"/>
                  </a:moveTo>
                  <a:cubicBezTo>
                    <a:pt x="46133" y="29748"/>
                    <a:pt x="46201" y="29979"/>
                    <a:pt x="46273" y="30218"/>
                  </a:cubicBezTo>
                  <a:cubicBezTo>
                    <a:pt x="46465" y="30116"/>
                    <a:pt x="46306" y="29953"/>
                    <a:pt x="46408" y="29806"/>
                  </a:cubicBezTo>
                  <a:cubicBezTo>
                    <a:pt x="46534" y="29784"/>
                    <a:pt x="46704" y="29751"/>
                    <a:pt x="46892" y="29719"/>
                  </a:cubicBezTo>
                  <a:cubicBezTo>
                    <a:pt x="46950" y="29838"/>
                    <a:pt x="47001" y="29946"/>
                    <a:pt x="47080" y="30113"/>
                  </a:cubicBezTo>
                  <a:cubicBezTo>
                    <a:pt x="47102" y="29958"/>
                    <a:pt x="47113" y="29856"/>
                    <a:pt x="47131" y="29715"/>
                  </a:cubicBezTo>
                  <a:cubicBezTo>
                    <a:pt x="47247" y="29709"/>
                    <a:pt x="47372" y="29694"/>
                    <a:pt x="47498" y="29694"/>
                  </a:cubicBezTo>
                  <a:cubicBezTo>
                    <a:pt x="47530" y="29694"/>
                    <a:pt x="47562" y="29695"/>
                    <a:pt x="47593" y="29697"/>
                  </a:cubicBezTo>
                  <a:cubicBezTo>
                    <a:pt x="47691" y="29704"/>
                    <a:pt x="47785" y="29755"/>
                    <a:pt x="47901" y="29791"/>
                  </a:cubicBezTo>
                  <a:cubicBezTo>
                    <a:pt x="48117" y="29527"/>
                    <a:pt x="48469" y="29671"/>
                    <a:pt x="48808" y="29589"/>
                  </a:cubicBezTo>
                  <a:cubicBezTo>
                    <a:pt x="48942" y="30207"/>
                    <a:pt x="49072" y="30799"/>
                    <a:pt x="49199" y="31396"/>
                  </a:cubicBezTo>
                  <a:cubicBezTo>
                    <a:pt x="49358" y="31100"/>
                    <a:pt x="49246" y="30818"/>
                    <a:pt x="49207" y="30536"/>
                  </a:cubicBezTo>
                  <a:cubicBezTo>
                    <a:pt x="49167" y="30254"/>
                    <a:pt x="49102" y="29975"/>
                    <a:pt x="49047" y="29704"/>
                  </a:cubicBezTo>
                  <a:cubicBezTo>
                    <a:pt x="49087" y="29684"/>
                    <a:pt x="49108" y="29667"/>
                    <a:pt x="49128" y="29667"/>
                  </a:cubicBezTo>
                  <a:cubicBezTo>
                    <a:pt x="49130" y="29667"/>
                    <a:pt x="49132" y="29667"/>
                    <a:pt x="49134" y="29668"/>
                  </a:cubicBezTo>
                  <a:cubicBezTo>
                    <a:pt x="49669" y="29791"/>
                    <a:pt x="49666" y="29791"/>
                    <a:pt x="49759" y="30330"/>
                  </a:cubicBezTo>
                  <a:cubicBezTo>
                    <a:pt x="49828" y="30720"/>
                    <a:pt x="49915" y="31107"/>
                    <a:pt x="50027" y="31494"/>
                  </a:cubicBezTo>
                  <a:cubicBezTo>
                    <a:pt x="50146" y="31277"/>
                    <a:pt x="50013" y="31049"/>
                    <a:pt x="50063" y="30774"/>
                  </a:cubicBezTo>
                  <a:lnTo>
                    <a:pt x="50063" y="30774"/>
                  </a:lnTo>
                  <a:cubicBezTo>
                    <a:pt x="50370" y="30919"/>
                    <a:pt x="50671" y="31035"/>
                    <a:pt x="50938" y="31198"/>
                  </a:cubicBezTo>
                  <a:cubicBezTo>
                    <a:pt x="51195" y="31350"/>
                    <a:pt x="51545" y="31385"/>
                    <a:pt x="51662" y="31707"/>
                  </a:cubicBezTo>
                  <a:cubicBezTo>
                    <a:pt x="51710" y="31707"/>
                    <a:pt x="51764" y="31699"/>
                    <a:pt x="51813" y="31699"/>
                  </a:cubicBezTo>
                  <a:cubicBezTo>
                    <a:pt x="51849" y="31699"/>
                    <a:pt x="51881" y="31703"/>
                    <a:pt x="51907" y="31718"/>
                  </a:cubicBezTo>
                  <a:cubicBezTo>
                    <a:pt x="52146" y="31849"/>
                    <a:pt x="52374" y="31997"/>
                    <a:pt x="52602" y="32141"/>
                  </a:cubicBezTo>
                  <a:cubicBezTo>
                    <a:pt x="52760" y="32243"/>
                    <a:pt x="52833" y="32388"/>
                    <a:pt x="52852" y="32578"/>
                  </a:cubicBezTo>
                  <a:cubicBezTo>
                    <a:pt x="52884" y="32926"/>
                    <a:pt x="52942" y="33273"/>
                    <a:pt x="53025" y="33616"/>
                  </a:cubicBezTo>
                  <a:cubicBezTo>
                    <a:pt x="53115" y="33429"/>
                    <a:pt x="53090" y="33234"/>
                    <a:pt x="53082" y="33034"/>
                  </a:cubicBezTo>
                  <a:cubicBezTo>
                    <a:pt x="53075" y="32825"/>
                    <a:pt x="53079" y="32611"/>
                    <a:pt x="53054" y="32405"/>
                  </a:cubicBezTo>
                  <a:cubicBezTo>
                    <a:pt x="53029" y="32199"/>
                    <a:pt x="52970" y="32001"/>
                    <a:pt x="52927" y="31797"/>
                  </a:cubicBezTo>
                  <a:cubicBezTo>
                    <a:pt x="52952" y="31787"/>
                    <a:pt x="52974" y="31776"/>
                    <a:pt x="52996" y="31769"/>
                  </a:cubicBezTo>
                  <a:cubicBezTo>
                    <a:pt x="53144" y="31874"/>
                    <a:pt x="53314" y="31964"/>
                    <a:pt x="53433" y="32098"/>
                  </a:cubicBezTo>
                  <a:cubicBezTo>
                    <a:pt x="53516" y="32188"/>
                    <a:pt x="53553" y="32340"/>
                    <a:pt x="53563" y="32467"/>
                  </a:cubicBezTo>
                  <a:cubicBezTo>
                    <a:pt x="53611" y="33027"/>
                    <a:pt x="53636" y="33591"/>
                    <a:pt x="53672" y="34152"/>
                  </a:cubicBezTo>
                  <a:cubicBezTo>
                    <a:pt x="53679" y="34249"/>
                    <a:pt x="53698" y="34347"/>
                    <a:pt x="53777" y="34449"/>
                  </a:cubicBezTo>
                  <a:cubicBezTo>
                    <a:pt x="53791" y="34152"/>
                    <a:pt x="53810" y="33852"/>
                    <a:pt x="53831" y="33501"/>
                  </a:cubicBezTo>
                  <a:cubicBezTo>
                    <a:pt x="54132" y="33783"/>
                    <a:pt x="54374" y="34022"/>
                    <a:pt x="54330" y="34444"/>
                  </a:cubicBezTo>
                  <a:cubicBezTo>
                    <a:pt x="54297" y="34734"/>
                    <a:pt x="54330" y="35034"/>
                    <a:pt x="54334" y="35330"/>
                  </a:cubicBezTo>
                  <a:cubicBezTo>
                    <a:pt x="54359" y="35330"/>
                    <a:pt x="54384" y="35334"/>
                    <a:pt x="54409" y="35334"/>
                  </a:cubicBezTo>
                  <a:cubicBezTo>
                    <a:pt x="54439" y="35013"/>
                    <a:pt x="54467" y="34687"/>
                    <a:pt x="54500" y="34300"/>
                  </a:cubicBezTo>
                  <a:cubicBezTo>
                    <a:pt x="54818" y="34691"/>
                    <a:pt x="55090" y="35016"/>
                    <a:pt x="54999" y="35512"/>
                  </a:cubicBezTo>
                  <a:cubicBezTo>
                    <a:pt x="54945" y="35789"/>
                    <a:pt x="54963" y="36079"/>
                    <a:pt x="54952" y="36365"/>
                  </a:cubicBezTo>
                  <a:cubicBezTo>
                    <a:pt x="54978" y="36368"/>
                    <a:pt x="55006" y="36372"/>
                    <a:pt x="55035" y="36375"/>
                  </a:cubicBezTo>
                  <a:cubicBezTo>
                    <a:pt x="55082" y="36043"/>
                    <a:pt x="55125" y="35711"/>
                    <a:pt x="55169" y="35374"/>
                  </a:cubicBezTo>
                  <a:cubicBezTo>
                    <a:pt x="55198" y="35370"/>
                    <a:pt x="55223" y="35363"/>
                    <a:pt x="55249" y="35356"/>
                  </a:cubicBezTo>
                  <a:cubicBezTo>
                    <a:pt x="55426" y="35736"/>
                    <a:pt x="55603" y="36111"/>
                    <a:pt x="55824" y="36578"/>
                  </a:cubicBezTo>
                  <a:cubicBezTo>
                    <a:pt x="55881" y="36018"/>
                    <a:pt x="55928" y="35537"/>
                    <a:pt x="55983" y="35005"/>
                  </a:cubicBezTo>
                  <a:cubicBezTo>
                    <a:pt x="56044" y="35100"/>
                    <a:pt x="56098" y="35157"/>
                    <a:pt x="56128" y="35222"/>
                  </a:cubicBezTo>
                  <a:cubicBezTo>
                    <a:pt x="56587" y="36278"/>
                    <a:pt x="56587" y="36278"/>
                    <a:pt x="56410" y="37424"/>
                  </a:cubicBezTo>
                  <a:cubicBezTo>
                    <a:pt x="56377" y="37627"/>
                    <a:pt x="56355" y="37833"/>
                    <a:pt x="56384" y="38050"/>
                  </a:cubicBezTo>
                  <a:cubicBezTo>
                    <a:pt x="56470" y="37663"/>
                    <a:pt x="56554" y="37280"/>
                    <a:pt x="56637" y="36893"/>
                  </a:cubicBezTo>
                  <a:cubicBezTo>
                    <a:pt x="56796" y="37508"/>
                    <a:pt x="57078" y="38089"/>
                    <a:pt x="56872" y="38744"/>
                  </a:cubicBezTo>
                  <a:cubicBezTo>
                    <a:pt x="56709" y="39269"/>
                    <a:pt x="56608" y="39811"/>
                    <a:pt x="56543" y="40364"/>
                  </a:cubicBezTo>
                  <a:cubicBezTo>
                    <a:pt x="56687" y="39854"/>
                    <a:pt x="56829" y="39344"/>
                    <a:pt x="56974" y="38835"/>
                  </a:cubicBezTo>
                  <a:cubicBezTo>
                    <a:pt x="57111" y="39247"/>
                    <a:pt x="57179" y="39659"/>
                    <a:pt x="57064" y="40057"/>
                  </a:cubicBezTo>
                  <a:cubicBezTo>
                    <a:pt x="56948" y="40454"/>
                    <a:pt x="57061" y="40856"/>
                    <a:pt x="56988" y="41243"/>
                  </a:cubicBezTo>
                  <a:cubicBezTo>
                    <a:pt x="56912" y="41647"/>
                    <a:pt x="56789" y="42046"/>
                    <a:pt x="56670" y="42440"/>
                  </a:cubicBezTo>
                  <a:cubicBezTo>
                    <a:pt x="56550" y="42830"/>
                    <a:pt x="56405" y="43217"/>
                    <a:pt x="56326" y="43626"/>
                  </a:cubicBezTo>
                  <a:cubicBezTo>
                    <a:pt x="56395" y="43525"/>
                    <a:pt x="56460" y="43426"/>
                    <a:pt x="56557" y="43282"/>
                  </a:cubicBezTo>
                  <a:cubicBezTo>
                    <a:pt x="56562" y="43492"/>
                    <a:pt x="56565" y="43643"/>
                    <a:pt x="56568" y="43865"/>
                  </a:cubicBezTo>
                  <a:cubicBezTo>
                    <a:pt x="56749" y="43698"/>
                    <a:pt x="56785" y="43525"/>
                    <a:pt x="56785" y="43387"/>
                  </a:cubicBezTo>
                  <a:cubicBezTo>
                    <a:pt x="56774" y="42888"/>
                    <a:pt x="56909" y="42418"/>
                    <a:pt x="57049" y="41955"/>
                  </a:cubicBezTo>
                  <a:cubicBezTo>
                    <a:pt x="57295" y="41127"/>
                    <a:pt x="57400" y="40288"/>
                    <a:pt x="57335" y="39431"/>
                  </a:cubicBezTo>
                  <a:cubicBezTo>
                    <a:pt x="57303" y="38972"/>
                    <a:pt x="57234" y="38513"/>
                    <a:pt x="57191" y="38050"/>
                  </a:cubicBezTo>
                  <a:cubicBezTo>
                    <a:pt x="57179" y="37930"/>
                    <a:pt x="57198" y="37804"/>
                    <a:pt x="57205" y="37681"/>
                  </a:cubicBezTo>
                  <a:cubicBezTo>
                    <a:pt x="57223" y="37410"/>
                    <a:pt x="57245" y="37139"/>
                    <a:pt x="57263" y="36867"/>
                  </a:cubicBezTo>
                  <a:lnTo>
                    <a:pt x="57263" y="36867"/>
                  </a:lnTo>
                  <a:cubicBezTo>
                    <a:pt x="57208" y="37063"/>
                    <a:pt x="57151" y="37254"/>
                    <a:pt x="57071" y="37525"/>
                  </a:cubicBezTo>
                  <a:cubicBezTo>
                    <a:pt x="56857" y="36748"/>
                    <a:pt x="56612" y="36054"/>
                    <a:pt x="56865" y="35251"/>
                  </a:cubicBezTo>
                  <a:lnTo>
                    <a:pt x="56865" y="35251"/>
                  </a:lnTo>
                  <a:cubicBezTo>
                    <a:pt x="57078" y="35707"/>
                    <a:pt x="57396" y="36076"/>
                    <a:pt x="57248" y="36592"/>
                  </a:cubicBezTo>
                  <a:cubicBezTo>
                    <a:pt x="57223" y="36679"/>
                    <a:pt x="57259" y="36784"/>
                    <a:pt x="57270" y="36879"/>
                  </a:cubicBezTo>
                  <a:cubicBezTo>
                    <a:pt x="57299" y="36752"/>
                    <a:pt x="57331" y="36625"/>
                    <a:pt x="57375" y="36445"/>
                  </a:cubicBezTo>
                  <a:cubicBezTo>
                    <a:pt x="57436" y="36542"/>
                    <a:pt x="57476" y="36585"/>
                    <a:pt x="57498" y="36640"/>
                  </a:cubicBezTo>
                  <a:cubicBezTo>
                    <a:pt x="58066" y="38115"/>
                    <a:pt x="58333" y="39623"/>
                    <a:pt x="58094" y="41203"/>
                  </a:cubicBezTo>
                  <a:cubicBezTo>
                    <a:pt x="57892" y="42520"/>
                    <a:pt x="57411" y="43709"/>
                    <a:pt x="56532" y="44725"/>
                  </a:cubicBezTo>
                  <a:cubicBezTo>
                    <a:pt x="55816" y="45560"/>
                    <a:pt x="55122" y="46417"/>
                    <a:pt x="54392" y="47238"/>
                  </a:cubicBezTo>
                  <a:cubicBezTo>
                    <a:pt x="53788" y="47918"/>
                    <a:pt x="53057" y="48456"/>
                    <a:pt x="52233" y="48840"/>
                  </a:cubicBezTo>
                  <a:cubicBezTo>
                    <a:pt x="51542" y="49165"/>
                    <a:pt x="50837" y="49462"/>
                    <a:pt x="50114" y="49701"/>
                  </a:cubicBezTo>
                  <a:cubicBezTo>
                    <a:pt x="49471" y="49911"/>
                    <a:pt x="48825" y="50000"/>
                    <a:pt x="48178" y="50000"/>
                  </a:cubicBezTo>
                  <a:cubicBezTo>
                    <a:pt x="47438" y="50000"/>
                    <a:pt x="46697" y="49884"/>
                    <a:pt x="45959" y="49701"/>
                  </a:cubicBezTo>
                  <a:cubicBezTo>
                    <a:pt x="45333" y="49545"/>
                    <a:pt x="44729" y="49284"/>
                    <a:pt x="44108" y="49089"/>
                  </a:cubicBezTo>
                  <a:cubicBezTo>
                    <a:pt x="43551" y="48912"/>
                    <a:pt x="42980" y="48764"/>
                    <a:pt x="42419" y="48587"/>
                  </a:cubicBezTo>
                  <a:cubicBezTo>
                    <a:pt x="42148" y="48500"/>
                    <a:pt x="41891" y="48370"/>
                    <a:pt x="41627" y="48254"/>
                  </a:cubicBezTo>
                  <a:cubicBezTo>
                    <a:pt x="40036" y="47553"/>
                    <a:pt x="38890" y="46385"/>
                    <a:pt x="38112" y="44848"/>
                  </a:cubicBezTo>
                  <a:cubicBezTo>
                    <a:pt x="37530" y="43691"/>
                    <a:pt x="37139" y="42461"/>
                    <a:pt x="36854" y="41200"/>
                  </a:cubicBezTo>
                  <a:cubicBezTo>
                    <a:pt x="36778" y="40863"/>
                    <a:pt x="36760" y="40505"/>
                    <a:pt x="36764" y="40158"/>
                  </a:cubicBezTo>
                  <a:cubicBezTo>
                    <a:pt x="36775" y="38943"/>
                    <a:pt x="36807" y="37728"/>
                    <a:pt x="37002" y="36527"/>
                  </a:cubicBezTo>
                  <a:cubicBezTo>
                    <a:pt x="37049" y="36231"/>
                    <a:pt x="37122" y="35938"/>
                    <a:pt x="37191" y="35649"/>
                  </a:cubicBezTo>
                  <a:cubicBezTo>
                    <a:pt x="37219" y="35544"/>
                    <a:pt x="37277" y="35450"/>
                    <a:pt x="37335" y="35320"/>
                  </a:cubicBezTo>
                  <a:cubicBezTo>
                    <a:pt x="37703" y="35482"/>
                    <a:pt x="38033" y="35645"/>
                    <a:pt x="38289" y="35949"/>
                  </a:cubicBezTo>
                  <a:cubicBezTo>
                    <a:pt x="37776" y="36965"/>
                    <a:pt x="37556" y="38046"/>
                    <a:pt x="37393" y="39138"/>
                  </a:cubicBezTo>
                  <a:cubicBezTo>
                    <a:pt x="37418" y="39145"/>
                    <a:pt x="37440" y="39157"/>
                    <a:pt x="37465" y="39164"/>
                  </a:cubicBezTo>
                  <a:cubicBezTo>
                    <a:pt x="37516" y="39019"/>
                    <a:pt x="37570" y="38878"/>
                    <a:pt x="37650" y="38668"/>
                  </a:cubicBezTo>
                  <a:cubicBezTo>
                    <a:pt x="37664" y="38903"/>
                    <a:pt x="37678" y="39066"/>
                    <a:pt x="37690" y="39232"/>
                  </a:cubicBezTo>
                  <a:cubicBezTo>
                    <a:pt x="37708" y="39232"/>
                    <a:pt x="37725" y="39232"/>
                    <a:pt x="37740" y="39236"/>
                  </a:cubicBezTo>
                  <a:cubicBezTo>
                    <a:pt x="37758" y="39102"/>
                    <a:pt x="37776" y="38972"/>
                    <a:pt x="37795" y="38842"/>
                  </a:cubicBezTo>
                  <a:cubicBezTo>
                    <a:pt x="37892" y="38173"/>
                    <a:pt x="37975" y="37500"/>
                    <a:pt x="38090" y="36835"/>
                  </a:cubicBezTo>
                  <a:cubicBezTo>
                    <a:pt x="38134" y="36585"/>
                    <a:pt x="38254" y="36343"/>
                    <a:pt x="38340" y="36093"/>
                  </a:cubicBezTo>
                  <a:cubicBezTo>
                    <a:pt x="38741" y="36300"/>
                    <a:pt x="38948" y="36799"/>
                    <a:pt x="38788" y="37153"/>
                  </a:cubicBezTo>
                  <a:cubicBezTo>
                    <a:pt x="38387" y="38050"/>
                    <a:pt x="38181" y="39005"/>
                    <a:pt x="37913" y="39945"/>
                  </a:cubicBezTo>
                  <a:cubicBezTo>
                    <a:pt x="37899" y="39999"/>
                    <a:pt x="37899" y="40057"/>
                    <a:pt x="37885" y="40172"/>
                  </a:cubicBezTo>
                  <a:cubicBezTo>
                    <a:pt x="37972" y="40057"/>
                    <a:pt x="38022" y="39992"/>
                    <a:pt x="38098" y="39894"/>
                  </a:cubicBezTo>
                  <a:cubicBezTo>
                    <a:pt x="38109" y="40042"/>
                    <a:pt x="38116" y="40150"/>
                    <a:pt x="38127" y="40259"/>
                  </a:cubicBezTo>
                  <a:cubicBezTo>
                    <a:pt x="38142" y="40187"/>
                    <a:pt x="38170" y="40118"/>
                    <a:pt x="38177" y="40046"/>
                  </a:cubicBezTo>
                  <a:cubicBezTo>
                    <a:pt x="38254" y="39092"/>
                    <a:pt x="38561" y="38194"/>
                    <a:pt x="38872" y="37298"/>
                  </a:cubicBezTo>
                  <a:cubicBezTo>
                    <a:pt x="38879" y="37276"/>
                    <a:pt x="38905" y="37265"/>
                    <a:pt x="38937" y="37236"/>
                  </a:cubicBezTo>
                  <a:cubicBezTo>
                    <a:pt x="39023" y="37417"/>
                    <a:pt x="39125" y="37587"/>
                    <a:pt x="39190" y="37772"/>
                  </a:cubicBezTo>
                  <a:cubicBezTo>
                    <a:pt x="39219" y="37855"/>
                    <a:pt x="39194" y="37967"/>
                    <a:pt x="39165" y="38054"/>
                  </a:cubicBezTo>
                  <a:cubicBezTo>
                    <a:pt x="38883" y="38878"/>
                    <a:pt x="38593" y="39703"/>
                    <a:pt x="38297" y="40524"/>
                  </a:cubicBezTo>
                  <a:cubicBezTo>
                    <a:pt x="38275" y="40589"/>
                    <a:pt x="38192" y="40632"/>
                    <a:pt x="38137" y="40682"/>
                  </a:cubicBezTo>
                  <a:cubicBezTo>
                    <a:pt x="38116" y="40986"/>
                    <a:pt x="38094" y="41290"/>
                    <a:pt x="38072" y="41590"/>
                  </a:cubicBezTo>
                  <a:lnTo>
                    <a:pt x="38112" y="41590"/>
                  </a:lnTo>
                  <a:cubicBezTo>
                    <a:pt x="38319" y="40928"/>
                    <a:pt x="38524" y="40270"/>
                    <a:pt x="38727" y="39608"/>
                  </a:cubicBezTo>
                  <a:cubicBezTo>
                    <a:pt x="38753" y="39612"/>
                    <a:pt x="38774" y="39616"/>
                    <a:pt x="38800" y="39623"/>
                  </a:cubicBezTo>
                  <a:cubicBezTo>
                    <a:pt x="38796" y="39738"/>
                    <a:pt x="38788" y="39858"/>
                    <a:pt x="38788" y="39973"/>
                  </a:cubicBezTo>
                  <a:cubicBezTo>
                    <a:pt x="38788" y="40584"/>
                    <a:pt x="38760" y="41200"/>
                    <a:pt x="38803" y="41807"/>
                  </a:cubicBezTo>
                  <a:cubicBezTo>
                    <a:pt x="38828" y="42161"/>
                    <a:pt x="38962" y="42512"/>
                    <a:pt x="39078" y="42852"/>
                  </a:cubicBezTo>
                  <a:cubicBezTo>
                    <a:pt x="39154" y="43076"/>
                    <a:pt x="39157" y="43289"/>
                    <a:pt x="39110" y="43513"/>
                  </a:cubicBezTo>
                  <a:cubicBezTo>
                    <a:pt x="39053" y="43792"/>
                    <a:pt x="39002" y="44070"/>
                    <a:pt x="38911" y="44349"/>
                  </a:cubicBezTo>
                  <a:cubicBezTo>
                    <a:pt x="38189" y="42957"/>
                    <a:pt x="37530" y="41554"/>
                    <a:pt x="37548" y="39905"/>
                  </a:cubicBezTo>
                  <a:lnTo>
                    <a:pt x="37548" y="39905"/>
                  </a:lnTo>
                  <a:cubicBezTo>
                    <a:pt x="37375" y="39988"/>
                    <a:pt x="37400" y="40107"/>
                    <a:pt x="37404" y="40205"/>
                  </a:cubicBezTo>
                  <a:cubicBezTo>
                    <a:pt x="37433" y="40856"/>
                    <a:pt x="37508" y="41507"/>
                    <a:pt x="37747" y="42118"/>
                  </a:cubicBezTo>
                  <a:cubicBezTo>
                    <a:pt x="38000" y="42758"/>
                    <a:pt x="38275" y="43387"/>
                    <a:pt x="38557" y="44012"/>
                  </a:cubicBezTo>
                  <a:cubicBezTo>
                    <a:pt x="38738" y="44421"/>
                    <a:pt x="39042" y="44786"/>
                    <a:pt x="38853" y="45297"/>
                  </a:cubicBezTo>
                  <a:cubicBezTo>
                    <a:pt x="38886" y="45292"/>
                    <a:pt x="38915" y="45289"/>
                    <a:pt x="38944" y="45285"/>
                  </a:cubicBezTo>
                  <a:cubicBezTo>
                    <a:pt x="38962" y="45188"/>
                    <a:pt x="38977" y="45087"/>
                    <a:pt x="39002" y="44935"/>
                  </a:cubicBezTo>
                  <a:cubicBezTo>
                    <a:pt x="39256" y="45284"/>
                    <a:pt x="39477" y="45591"/>
                    <a:pt x="39700" y="45898"/>
                  </a:cubicBezTo>
                  <a:lnTo>
                    <a:pt x="39700" y="45898"/>
                  </a:lnTo>
                  <a:cubicBezTo>
                    <a:pt x="39667" y="45812"/>
                    <a:pt x="39637" y="45727"/>
                    <a:pt x="39595" y="45644"/>
                  </a:cubicBezTo>
                  <a:cubicBezTo>
                    <a:pt x="39552" y="45553"/>
                    <a:pt x="39490" y="45474"/>
                    <a:pt x="39439" y="45387"/>
                  </a:cubicBezTo>
                  <a:cubicBezTo>
                    <a:pt x="38977" y="44616"/>
                    <a:pt x="38955" y="44457"/>
                    <a:pt x="39172" y="43586"/>
                  </a:cubicBezTo>
                  <a:cubicBezTo>
                    <a:pt x="39179" y="43553"/>
                    <a:pt x="39212" y="43525"/>
                    <a:pt x="39244" y="43470"/>
                  </a:cubicBezTo>
                  <a:cubicBezTo>
                    <a:pt x="39309" y="43557"/>
                    <a:pt x="39364" y="43630"/>
                    <a:pt x="39457" y="43756"/>
                  </a:cubicBezTo>
                  <a:cubicBezTo>
                    <a:pt x="39277" y="42762"/>
                    <a:pt x="38806" y="41872"/>
                    <a:pt x="39031" y="40885"/>
                  </a:cubicBezTo>
                  <a:cubicBezTo>
                    <a:pt x="38836" y="39916"/>
                    <a:pt x="39070" y="38990"/>
                    <a:pt x="39273" y="38035"/>
                  </a:cubicBezTo>
                  <a:cubicBezTo>
                    <a:pt x="39707" y="38219"/>
                    <a:pt x="40108" y="38379"/>
                    <a:pt x="40495" y="38560"/>
                  </a:cubicBezTo>
                  <a:cubicBezTo>
                    <a:pt x="40732" y="38673"/>
                    <a:pt x="40976" y="38716"/>
                    <a:pt x="41223" y="38716"/>
                  </a:cubicBezTo>
                  <a:cubicBezTo>
                    <a:pt x="41285" y="38716"/>
                    <a:pt x="41347" y="38713"/>
                    <a:pt x="41410" y="38708"/>
                  </a:cubicBezTo>
                  <a:cubicBezTo>
                    <a:pt x="41540" y="38693"/>
                    <a:pt x="41682" y="38636"/>
                    <a:pt x="41779" y="38553"/>
                  </a:cubicBezTo>
                  <a:cubicBezTo>
                    <a:pt x="42488" y="37952"/>
                    <a:pt x="43081" y="37243"/>
                    <a:pt x="43381" y="36365"/>
                  </a:cubicBezTo>
                  <a:cubicBezTo>
                    <a:pt x="43783" y="35200"/>
                    <a:pt x="44494" y="34275"/>
                    <a:pt x="45384" y="33465"/>
                  </a:cubicBezTo>
                  <a:cubicBezTo>
                    <a:pt x="45565" y="33302"/>
                    <a:pt x="45796" y="33186"/>
                    <a:pt x="46017" y="33071"/>
                  </a:cubicBezTo>
                  <a:cubicBezTo>
                    <a:pt x="46824" y="32637"/>
                    <a:pt x="47615" y="32184"/>
                    <a:pt x="48309" y="31585"/>
                  </a:cubicBezTo>
                  <a:cubicBezTo>
                    <a:pt x="48426" y="31487"/>
                    <a:pt x="48624" y="31371"/>
                    <a:pt x="48461" y="31194"/>
                  </a:cubicBezTo>
                  <a:cubicBezTo>
                    <a:pt x="48423" y="31151"/>
                    <a:pt x="48385" y="31134"/>
                    <a:pt x="48347" y="31134"/>
                  </a:cubicBezTo>
                  <a:cubicBezTo>
                    <a:pt x="48252" y="31134"/>
                    <a:pt x="48158" y="31238"/>
                    <a:pt x="48067" y="31285"/>
                  </a:cubicBezTo>
                  <a:cubicBezTo>
                    <a:pt x="47525" y="31570"/>
                    <a:pt x="46982" y="31856"/>
                    <a:pt x="46440" y="32141"/>
                  </a:cubicBezTo>
                  <a:cubicBezTo>
                    <a:pt x="46198" y="32268"/>
                    <a:pt x="45931" y="32366"/>
                    <a:pt x="45717" y="32535"/>
                  </a:cubicBezTo>
                  <a:cubicBezTo>
                    <a:pt x="45384" y="32803"/>
                    <a:pt x="45005" y="32933"/>
                    <a:pt x="44607" y="33052"/>
                  </a:cubicBezTo>
                  <a:cubicBezTo>
                    <a:pt x="44368" y="33125"/>
                    <a:pt x="44137" y="33212"/>
                    <a:pt x="43869" y="33302"/>
                  </a:cubicBezTo>
                  <a:cubicBezTo>
                    <a:pt x="43938" y="33092"/>
                    <a:pt x="44090" y="32969"/>
                    <a:pt x="44230" y="32847"/>
                  </a:cubicBezTo>
                  <a:cubicBezTo>
                    <a:pt x="44954" y="32206"/>
                    <a:pt x="45804" y="31834"/>
                    <a:pt x="46737" y="31624"/>
                  </a:cubicBezTo>
                  <a:cubicBezTo>
                    <a:pt x="47214" y="31515"/>
                    <a:pt x="47640" y="31295"/>
                    <a:pt x="47940" y="30908"/>
                  </a:cubicBezTo>
                  <a:cubicBezTo>
                    <a:pt x="48129" y="30666"/>
                    <a:pt x="48237" y="30365"/>
                    <a:pt x="48367" y="30083"/>
                  </a:cubicBezTo>
                  <a:cubicBezTo>
                    <a:pt x="48393" y="30037"/>
                    <a:pt x="48342" y="29958"/>
                    <a:pt x="48309" y="29813"/>
                  </a:cubicBezTo>
                  <a:cubicBezTo>
                    <a:pt x="48209" y="29950"/>
                    <a:pt x="48150" y="30023"/>
                    <a:pt x="48104" y="30098"/>
                  </a:cubicBezTo>
                  <a:cubicBezTo>
                    <a:pt x="47952" y="30365"/>
                    <a:pt x="47727" y="30529"/>
                    <a:pt x="47428" y="30590"/>
                  </a:cubicBezTo>
                  <a:cubicBezTo>
                    <a:pt x="47119" y="30652"/>
                    <a:pt x="46816" y="30727"/>
                    <a:pt x="46505" y="30774"/>
                  </a:cubicBezTo>
                  <a:cubicBezTo>
                    <a:pt x="45543" y="30926"/>
                    <a:pt x="44636" y="31226"/>
                    <a:pt x="43768" y="31667"/>
                  </a:cubicBezTo>
                  <a:cubicBezTo>
                    <a:pt x="43663" y="31722"/>
                    <a:pt x="43551" y="31765"/>
                    <a:pt x="43388" y="31837"/>
                  </a:cubicBezTo>
                  <a:cubicBezTo>
                    <a:pt x="43551" y="31324"/>
                    <a:pt x="43858" y="30988"/>
                    <a:pt x="44209" y="30717"/>
                  </a:cubicBezTo>
                  <a:cubicBezTo>
                    <a:pt x="44741" y="30308"/>
                    <a:pt x="45319" y="29953"/>
                    <a:pt x="45879" y="29577"/>
                  </a:cubicBezTo>
                  <a:cubicBezTo>
                    <a:pt x="45931" y="29545"/>
                    <a:pt x="45991" y="29531"/>
                    <a:pt x="46061" y="29502"/>
                  </a:cubicBezTo>
                  <a:close/>
                  <a:moveTo>
                    <a:pt x="45110" y="50829"/>
                  </a:moveTo>
                  <a:lnTo>
                    <a:pt x="45110" y="50829"/>
                  </a:lnTo>
                  <a:cubicBezTo>
                    <a:pt x="44918" y="51129"/>
                    <a:pt x="44744" y="51397"/>
                    <a:pt x="44542" y="51719"/>
                  </a:cubicBezTo>
                  <a:cubicBezTo>
                    <a:pt x="44477" y="51093"/>
                    <a:pt x="44538" y="50995"/>
                    <a:pt x="45110" y="50829"/>
                  </a:cubicBezTo>
                  <a:close/>
                  <a:moveTo>
                    <a:pt x="42904" y="51122"/>
                  </a:moveTo>
                  <a:lnTo>
                    <a:pt x="42904" y="51122"/>
                  </a:lnTo>
                  <a:cubicBezTo>
                    <a:pt x="42568" y="51541"/>
                    <a:pt x="42289" y="51888"/>
                    <a:pt x="41996" y="52253"/>
                  </a:cubicBezTo>
                  <a:cubicBezTo>
                    <a:pt x="41768" y="52080"/>
                    <a:pt x="41645" y="51812"/>
                    <a:pt x="41450" y="51527"/>
                  </a:cubicBezTo>
                  <a:cubicBezTo>
                    <a:pt x="41927" y="51353"/>
                    <a:pt x="42401" y="51292"/>
                    <a:pt x="42904" y="51122"/>
                  </a:cubicBezTo>
                  <a:close/>
                  <a:moveTo>
                    <a:pt x="39617" y="51465"/>
                  </a:moveTo>
                  <a:cubicBezTo>
                    <a:pt x="39634" y="51469"/>
                    <a:pt x="39656" y="51469"/>
                    <a:pt x="39674" y="51469"/>
                  </a:cubicBezTo>
                  <a:cubicBezTo>
                    <a:pt x="39758" y="51787"/>
                    <a:pt x="39841" y="52105"/>
                    <a:pt x="39931" y="52452"/>
                  </a:cubicBezTo>
                  <a:cubicBezTo>
                    <a:pt x="39739" y="52565"/>
                    <a:pt x="39544" y="52684"/>
                    <a:pt x="39273" y="52850"/>
                  </a:cubicBezTo>
                  <a:cubicBezTo>
                    <a:pt x="39400" y="52337"/>
                    <a:pt x="39509" y="51903"/>
                    <a:pt x="39617" y="51465"/>
                  </a:cubicBezTo>
                  <a:close/>
                  <a:moveTo>
                    <a:pt x="40036" y="48717"/>
                  </a:moveTo>
                  <a:cubicBezTo>
                    <a:pt x="40138" y="49079"/>
                    <a:pt x="40238" y="49436"/>
                    <a:pt x="40336" y="49798"/>
                  </a:cubicBezTo>
                  <a:cubicBezTo>
                    <a:pt x="40535" y="50532"/>
                    <a:pt x="40789" y="51245"/>
                    <a:pt x="41215" y="51888"/>
                  </a:cubicBezTo>
                  <a:cubicBezTo>
                    <a:pt x="41316" y="52040"/>
                    <a:pt x="41378" y="52218"/>
                    <a:pt x="41334" y="52449"/>
                  </a:cubicBezTo>
                  <a:cubicBezTo>
                    <a:pt x="41258" y="52387"/>
                    <a:pt x="41211" y="52351"/>
                    <a:pt x="41164" y="52315"/>
                  </a:cubicBezTo>
                  <a:lnTo>
                    <a:pt x="41164" y="52315"/>
                  </a:lnTo>
                  <a:cubicBezTo>
                    <a:pt x="41338" y="52575"/>
                    <a:pt x="41407" y="52847"/>
                    <a:pt x="41233" y="53186"/>
                  </a:cubicBezTo>
                  <a:cubicBezTo>
                    <a:pt x="41150" y="53074"/>
                    <a:pt x="41078" y="52994"/>
                    <a:pt x="41023" y="52904"/>
                  </a:cubicBezTo>
                  <a:cubicBezTo>
                    <a:pt x="40828" y="52586"/>
                    <a:pt x="40647" y="52257"/>
                    <a:pt x="40452" y="51939"/>
                  </a:cubicBezTo>
                  <a:cubicBezTo>
                    <a:pt x="40347" y="51772"/>
                    <a:pt x="40220" y="51621"/>
                    <a:pt x="40101" y="51462"/>
                  </a:cubicBezTo>
                  <a:cubicBezTo>
                    <a:pt x="39877" y="51176"/>
                    <a:pt x="39804" y="50833"/>
                    <a:pt x="39791" y="50485"/>
                  </a:cubicBezTo>
                  <a:cubicBezTo>
                    <a:pt x="39779" y="50279"/>
                    <a:pt x="39841" y="50065"/>
                    <a:pt x="39884" y="49856"/>
                  </a:cubicBezTo>
                  <a:cubicBezTo>
                    <a:pt x="39888" y="49827"/>
                    <a:pt x="39953" y="49809"/>
                    <a:pt x="39993" y="49783"/>
                  </a:cubicBezTo>
                  <a:cubicBezTo>
                    <a:pt x="39834" y="49433"/>
                    <a:pt x="39971" y="49082"/>
                    <a:pt x="40036" y="48717"/>
                  </a:cubicBezTo>
                  <a:close/>
                  <a:moveTo>
                    <a:pt x="40246" y="51928"/>
                  </a:moveTo>
                  <a:cubicBezTo>
                    <a:pt x="40307" y="52055"/>
                    <a:pt x="40358" y="52188"/>
                    <a:pt x="40430" y="52311"/>
                  </a:cubicBezTo>
                  <a:cubicBezTo>
                    <a:pt x="40629" y="52640"/>
                    <a:pt x="40832" y="52973"/>
                    <a:pt x="41041" y="53295"/>
                  </a:cubicBezTo>
                  <a:cubicBezTo>
                    <a:pt x="41215" y="53558"/>
                    <a:pt x="41218" y="53570"/>
                    <a:pt x="40984" y="53888"/>
                  </a:cubicBezTo>
                  <a:cubicBezTo>
                    <a:pt x="40597" y="53284"/>
                    <a:pt x="40408" y="52612"/>
                    <a:pt x="40246" y="51928"/>
                  </a:cubicBezTo>
                  <a:close/>
                  <a:moveTo>
                    <a:pt x="40011" y="52630"/>
                  </a:moveTo>
                  <a:cubicBezTo>
                    <a:pt x="40423" y="53602"/>
                    <a:pt x="40839" y="54575"/>
                    <a:pt x="41266" y="55576"/>
                  </a:cubicBezTo>
                  <a:cubicBezTo>
                    <a:pt x="40687" y="55251"/>
                    <a:pt x="40152" y="54947"/>
                    <a:pt x="39577" y="54622"/>
                  </a:cubicBezTo>
                  <a:cubicBezTo>
                    <a:pt x="39794" y="54445"/>
                    <a:pt x="40014" y="54271"/>
                    <a:pt x="40235" y="54097"/>
                  </a:cubicBezTo>
                  <a:cubicBezTo>
                    <a:pt x="40211" y="54095"/>
                    <a:pt x="40187" y="54093"/>
                    <a:pt x="40164" y="54093"/>
                  </a:cubicBezTo>
                  <a:cubicBezTo>
                    <a:pt x="39929" y="54093"/>
                    <a:pt x="39769" y="54238"/>
                    <a:pt x="39631" y="54379"/>
                  </a:cubicBezTo>
                  <a:cubicBezTo>
                    <a:pt x="39488" y="54531"/>
                    <a:pt x="39343" y="54604"/>
                    <a:pt x="39170" y="54604"/>
                  </a:cubicBezTo>
                  <a:cubicBezTo>
                    <a:pt x="39106" y="54604"/>
                    <a:pt x="39039" y="54594"/>
                    <a:pt x="38966" y="54575"/>
                  </a:cubicBezTo>
                  <a:cubicBezTo>
                    <a:pt x="38803" y="54531"/>
                    <a:pt x="38626" y="54539"/>
                    <a:pt x="38445" y="54521"/>
                  </a:cubicBezTo>
                  <a:cubicBezTo>
                    <a:pt x="38753" y="53710"/>
                    <a:pt x="39244" y="53089"/>
                    <a:pt x="40011" y="52630"/>
                  </a:cubicBezTo>
                  <a:close/>
                  <a:moveTo>
                    <a:pt x="37656" y="55730"/>
                  </a:moveTo>
                  <a:cubicBezTo>
                    <a:pt x="37686" y="55730"/>
                    <a:pt x="37717" y="55735"/>
                    <a:pt x="37751" y="55743"/>
                  </a:cubicBezTo>
                  <a:cubicBezTo>
                    <a:pt x="38037" y="55818"/>
                    <a:pt x="38315" y="55900"/>
                    <a:pt x="38600" y="55978"/>
                  </a:cubicBezTo>
                  <a:lnTo>
                    <a:pt x="38600" y="55978"/>
                  </a:lnTo>
                  <a:cubicBezTo>
                    <a:pt x="38574" y="55994"/>
                    <a:pt x="38544" y="56021"/>
                    <a:pt x="38521" y="56021"/>
                  </a:cubicBezTo>
                  <a:cubicBezTo>
                    <a:pt x="38174" y="55988"/>
                    <a:pt x="37830" y="55949"/>
                    <a:pt x="37469" y="55913"/>
                  </a:cubicBezTo>
                  <a:cubicBezTo>
                    <a:pt x="37483" y="55783"/>
                    <a:pt x="37554" y="55730"/>
                    <a:pt x="37656" y="55730"/>
                  </a:cubicBezTo>
                  <a:close/>
                  <a:moveTo>
                    <a:pt x="38623" y="55983"/>
                  </a:moveTo>
                  <a:cubicBezTo>
                    <a:pt x="38664" y="55989"/>
                    <a:pt x="38710" y="55990"/>
                    <a:pt x="38749" y="56007"/>
                  </a:cubicBezTo>
                  <a:cubicBezTo>
                    <a:pt x="38803" y="56025"/>
                    <a:pt x="38850" y="56061"/>
                    <a:pt x="38879" y="56130"/>
                  </a:cubicBezTo>
                  <a:cubicBezTo>
                    <a:pt x="38793" y="56082"/>
                    <a:pt x="38708" y="56031"/>
                    <a:pt x="38623" y="55983"/>
                  </a:cubicBezTo>
                  <a:close/>
                  <a:moveTo>
                    <a:pt x="39407" y="56270"/>
                  </a:moveTo>
                  <a:cubicBezTo>
                    <a:pt x="39769" y="56513"/>
                    <a:pt x="40133" y="56756"/>
                    <a:pt x="40499" y="56998"/>
                  </a:cubicBezTo>
                  <a:cubicBezTo>
                    <a:pt x="40499" y="57001"/>
                    <a:pt x="40495" y="57001"/>
                    <a:pt x="40492" y="57001"/>
                  </a:cubicBezTo>
                  <a:cubicBezTo>
                    <a:pt x="40112" y="56788"/>
                    <a:pt x="39732" y="56571"/>
                    <a:pt x="39352" y="56354"/>
                  </a:cubicBezTo>
                  <a:cubicBezTo>
                    <a:pt x="39371" y="56329"/>
                    <a:pt x="39389" y="56300"/>
                    <a:pt x="39407" y="56270"/>
                  </a:cubicBezTo>
                  <a:close/>
                  <a:moveTo>
                    <a:pt x="38356" y="54867"/>
                  </a:moveTo>
                  <a:cubicBezTo>
                    <a:pt x="38363" y="54867"/>
                    <a:pt x="38370" y="54867"/>
                    <a:pt x="38376" y="54868"/>
                  </a:cubicBezTo>
                  <a:cubicBezTo>
                    <a:pt x="39230" y="54973"/>
                    <a:pt x="40043" y="55215"/>
                    <a:pt x="40752" y="55711"/>
                  </a:cubicBezTo>
                  <a:cubicBezTo>
                    <a:pt x="41121" y="55963"/>
                    <a:pt x="41483" y="56245"/>
                    <a:pt x="41790" y="56567"/>
                  </a:cubicBezTo>
                  <a:cubicBezTo>
                    <a:pt x="42061" y="56849"/>
                    <a:pt x="42249" y="57208"/>
                    <a:pt x="42473" y="57533"/>
                  </a:cubicBezTo>
                  <a:cubicBezTo>
                    <a:pt x="42444" y="57565"/>
                    <a:pt x="42419" y="57602"/>
                    <a:pt x="42394" y="57634"/>
                  </a:cubicBezTo>
                  <a:cubicBezTo>
                    <a:pt x="42231" y="57565"/>
                    <a:pt x="42050" y="57518"/>
                    <a:pt x="41902" y="57420"/>
                  </a:cubicBezTo>
                  <a:cubicBezTo>
                    <a:pt x="41348" y="57059"/>
                    <a:pt x="40806" y="56676"/>
                    <a:pt x="40257" y="56307"/>
                  </a:cubicBezTo>
                  <a:cubicBezTo>
                    <a:pt x="39552" y="55837"/>
                    <a:pt x="38796" y="55494"/>
                    <a:pt x="37928" y="55464"/>
                  </a:cubicBezTo>
                  <a:cubicBezTo>
                    <a:pt x="37907" y="55461"/>
                    <a:pt x="37885" y="55446"/>
                    <a:pt x="37816" y="55417"/>
                  </a:cubicBezTo>
                  <a:cubicBezTo>
                    <a:pt x="37917" y="55262"/>
                    <a:pt x="38000" y="55099"/>
                    <a:pt x="38120" y="54965"/>
                  </a:cubicBezTo>
                  <a:cubicBezTo>
                    <a:pt x="38170" y="54908"/>
                    <a:pt x="38275" y="54867"/>
                    <a:pt x="38356" y="54867"/>
                  </a:cubicBezTo>
                  <a:close/>
                  <a:moveTo>
                    <a:pt x="39795" y="57688"/>
                  </a:moveTo>
                  <a:cubicBezTo>
                    <a:pt x="39797" y="57688"/>
                    <a:pt x="39799" y="57688"/>
                    <a:pt x="39801" y="57689"/>
                  </a:cubicBezTo>
                  <a:cubicBezTo>
                    <a:pt x="40123" y="57775"/>
                    <a:pt x="40467" y="57794"/>
                    <a:pt x="40737" y="58028"/>
                  </a:cubicBezTo>
                  <a:cubicBezTo>
                    <a:pt x="40387" y="57967"/>
                    <a:pt x="40025" y="57941"/>
                    <a:pt x="39617" y="57797"/>
                  </a:cubicBezTo>
                  <a:cubicBezTo>
                    <a:pt x="39718" y="57736"/>
                    <a:pt x="39766" y="57688"/>
                    <a:pt x="39795" y="57688"/>
                  </a:cubicBezTo>
                  <a:close/>
                  <a:moveTo>
                    <a:pt x="38424" y="58281"/>
                  </a:moveTo>
                  <a:cubicBezTo>
                    <a:pt x="38590" y="58310"/>
                    <a:pt x="38727" y="58336"/>
                    <a:pt x="38865" y="58361"/>
                  </a:cubicBezTo>
                  <a:cubicBezTo>
                    <a:pt x="38868" y="58390"/>
                    <a:pt x="38872" y="58415"/>
                    <a:pt x="38879" y="58440"/>
                  </a:cubicBezTo>
                  <a:cubicBezTo>
                    <a:pt x="38701" y="58538"/>
                    <a:pt x="38524" y="58635"/>
                    <a:pt x="38286" y="58766"/>
                  </a:cubicBezTo>
                  <a:cubicBezTo>
                    <a:pt x="38344" y="58563"/>
                    <a:pt x="38380" y="58437"/>
                    <a:pt x="38424" y="58281"/>
                  </a:cubicBezTo>
                  <a:close/>
                  <a:moveTo>
                    <a:pt x="37291" y="58245"/>
                  </a:moveTo>
                  <a:cubicBezTo>
                    <a:pt x="37303" y="58267"/>
                    <a:pt x="37309" y="58288"/>
                    <a:pt x="37321" y="58310"/>
                  </a:cubicBezTo>
                  <a:cubicBezTo>
                    <a:pt x="36962" y="58560"/>
                    <a:pt x="36605" y="58813"/>
                    <a:pt x="36246" y="59062"/>
                  </a:cubicBezTo>
                  <a:cubicBezTo>
                    <a:pt x="36228" y="59055"/>
                    <a:pt x="36211" y="59048"/>
                    <a:pt x="36193" y="59041"/>
                  </a:cubicBezTo>
                  <a:cubicBezTo>
                    <a:pt x="36268" y="58842"/>
                    <a:pt x="36337" y="58640"/>
                    <a:pt x="36431" y="58451"/>
                  </a:cubicBezTo>
                  <a:cubicBezTo>
                    <a:pt x="36460" y="58390"/>
                    <a:pt x="36558" y="58343"/>
                    <a:pt x="36633" y="58328"/>
                  </a:cubicBezTo>
                  <a:cubicBezTo>
                    <a:pt x="36850" y="58288"/>
                    <a:pt x="37074" y="58271"/>
                    <a:pt x="37291" y="58245"/>
                  </a:cubicBezTo>
                  <a:close/>
                  <a:moveTo>
                    <a:pt x="37957" y="58257"/>
                  </a:moveTo>
                  <a:cubicBezTo>
                    <a:pt x="38047" y="58257"/>
                    <a:pt x="38146" y="58273"/>
                    <a:pt x="38250" y="58306"/>
                  </a:cubicBezTo>
                  <a:cubicBezTo>
                    <a:pt x="38228" y="58954"/>
                    <a:pt x="37711" y="59146"/>
                    <a:pt x="37219" y="59446"/>
                  </a:cubicBezTo>
                  <a:cubicBezTo>
                    <a:pt x="37277" y="59174"/>
                    <a:pt x="37321" y="58957"/>
                    <a:pt x="37371" y="58744"/>
                  </a:cubicBezTo>
                  <a:cubicBezTo>
                    <a:pt x="37449" y="58428"/>
                    <a:pt x="37662" y="58257"/>
                    <a:pt x="37957" y="58257"/>
                  </a:cubicBezTo>
                  <a:close/>
                  <a:moveTo>
                    <a:pt x="44151" y="50998"/>
                  </a:moveTo>
                  <a:lnTo>
                    <a:pt x="44151" y="50998"/>
                  </a:lnTo>
                  <a:cubicBezTo>
                    <a:pt x="43938" y="52058"/>
                    <a:pt x="44053" y="53031"/>
                    <a:pt x="44342" y="53989"/>
                  </a:cubicBezTo>
                  <a:cubicBezTo>
                    <a:pt x="44581" y="54773"/>
                    <a:pt x="44723" y="55569"/>
                    <a:pt x="44664" y="56394"/>
                  </a:cubicBezTo>
                  <a:cubicBezTo>
                    <a:pt x="44624" y="56943"/>
                    <a:pt x="44455" y="57453"/>
                    <a:pt x="44227" y="57941"/>
                  </a:cubicBezTo>
                  <a:cubicBezTo>
                    <a:pt x="44125" y="58158"/>
                    <a:pt x="43935" y="58336"/>
                    <a:pt x="43771" y="58549"/>
                  </a:cubicBezTo>
                  <a:cubicBezTo>
                    <a:pt x="43825" y="58569"/>
                    <a:pt x="43874" y="58578"/>
                    <a:pt x="43920" y="58578"/>
                  </a:cubicBezTo>
                  <a:cubicBezTo>
                    <a:pt x="44159" y="58578"/>
                    <a:pt x="44309" y="58340"/>
                    <a:pt x="44542" y="58249"/>
                  </a:cubicBezTo>
                  <a:lnTo>
                    <a:pt x="44542" y="58249"/>
                  </a:lnTo>
                  <a:cubicBezTo>
                    <a:pt x="44531" y="58346"/>
                    <a:pt x="44538" y="58418"/>
                    <a:pt x="44520" y="58483"/>
                  </a:cubicBezTo>
                  <a:cubicBezTo>
                    <a:pt x="44309" y="59162"/>
                    <a:pt x="43814" y="59670"/>
                    <a:pt x="43200" y="59670"/>
                  </a:cubicBezTo>
                  <a:cubicBezTo>
                    <a:pt x="42921" y="59670"/>
                    <a:pt x="42616" y="59565"/>
                    <a:pt x="42303" y="59323"/>
                  </a:cubicBezTo>
                  <a:cubicBezTo>
                    <a:pt x="41917" y="59022"/>
                    <a:pt x="41591" y="58665"/>
                    <a:pt x="41313" y="58198"/>
                  </a:cubicBezTo>
                  <a:cubicBezTo>
                    <a:pt x="41326" y="58198"/>
                    <a:pt x="41340" y="58198"/>
                    <a:pt x="41353" y="58198"/>
                  </a:cubicBezTo>
                  <a:cubicBezTo>
                    <a:pt x="41643" y="58198"/>
                    <a:pt x="41856" y="58237"/>
                    <a:pt x="42050" y="58440"/>
                  </a:cubicBezTo>
                  <a:cubicBezTo>
                    <a:pt x="42433" y="58849"/>
                    <a:pt x="42893" y="59149"/>
                    <a:pt x="43461" y="59247"/>
                  </a:cubicBezTo>
                  <a:cubicBezTo>
                    <a:pt x="43542" y="59263"/>
                    <a:pt x="43626" y="59270"/>
                    <a:pt x="43710" y="59270"/>
                  </a:cubicBezTo>
                  <a:cubicBezTo>
                    <a:pt x="43764" y="59270"/>
                    <a:pt x="43817" y="59267"/>
                    <a:pt x="43869" y="59261"/>
                  </a:cubicBezTo>
                  <a:cubicBezTo>
                    <a:pt x="43985" y="59251"/>
                    <a:pt x="44046" y="59178"/>
                    <a:pt x="43978" y="59055"/>
                  </a:cubicBezTo>
                  <a:lnTo>
                    <a:pt x="43978" y="59055"/>
                  </a:lnTo>
                  <a:cubicBezTo>
                    <a:pt x="43914" y="59066"/>
                    <a:pt x="43849" y="59072"/>
                    <a:pt x="43783" y="59072"/>
                  </a:cubicBezTo>
                  <a:cubicBezTo>
                    <a:pt x="43317" y="59072"/>
                    <a:pt x="42790" y="58806"/>
                    <a:pt x="42274" y="58299"/>
                  </a:cubicBezTo>
                  <a:cubicBezTo>
                    <a:pt x="42603" y="58223"/>
                    <a:pt x="42910" y="58155"/>
                    <a:pt x="43219" y="58086"/>
                  </a:cubicBezTo>
                  <a:cubicBezTo>
                    <a:pt x="43207" y="58043"/>
                    <a:pt x="43200" y="58006"/>
                    <a:pt x="43193" y="58006"/>
                  </a:cubicBezTo>
                  <a:cubicBezTo>
                    <a:pt x="42850" y="57967"/>
                    <a:pt x="42763" y="57710"/>
                    <a:pt x="42661" y="57432"/>
                  </a:cubicBezTo>
                  <a:cubicBezTo>
                    <a:pt x="42423" y="56752"/>
                    <a:pt x="42249" y="56065"/>
                    <a:pt x="42141" y="55356"/>
                  </a:cubicBezTo>
                  <a:cubicBezTo>
                    <a:pt x="41982" y="54289"/>
                    <a:pt x="42129" y="53291"/>
                    <a:pt x="42698" y="52355"/>
                  </a:cubicBezTo>
                  <a:cubicBezTo>
                    <a:pt x="43048" y="51776"/>
                    <a:pt x="43544" y="51382"/>
                    <a:pt x="44151" y="50998"/>
                  </a:cubicBezTo>
                  <a:close/>
                  <a:moveTo>
                    <a:pt x="38452" y="59807"/>
                  </a:moveTo>
                  <a:cubicBezTo>
                    <a:pt x="38449" y="59810"/>
                    <a:pt x="38446" y="59814"/>
                    <a:pt x="38443" y="59818"/>
                  </a:cubicBezTo>
                  <a:lnTo>
                    <a:pt x="38443" y="59818"/>
                  </a:lnTo>
                  <a:cubicBezTo>
                    <a:pt x="38447" y="59817"/>
                    <a:pt x="38452" y="59816"/>
                    <a:pt x="38456" y="59815"/>
                  </a:cubicBezTo>
                  <a:lnTo>
                    <a:pt x="38452" y="59807"/>
                  </a:lnTo>
                  <a:close/>
                  <a:moveTo>
                    <a:pt x="23631" y="22910"/>
                  </a:moveTo>
                  <a:cubicBezTo>
                    <a:pt x="23666" y="23300"/>
                    <a:pt x="23724" y="23687"/>
                    <a:pt x="23736" y="24078"/>
                  </a:cubicBezTo>
                  <a:cubicBezTo>
                    <a:pt x="23761" y="25210"/>
                    <a:pt x="23663" y="26330"/>
                    <a:pt x="23337" y="27419"/>
                  </a:cubicBezTo>
                  <a:cubicBezTo>
                    <a:pt x="23265" y="27658"/>
                    <a:pt x="23142" y="27878"/>
                    <a:pt x="23041" y="28109"/>
                  </a:cubicBezTo>
                  <a:cubicBezTo>
                    <a:pt x="22990" y="28204"/>
                    <a:pt x="22943" y="28297"/>
                    <a:pt x="22893" y="28396"/>
                  </a:cubicBezTo>
                  <a:cubicBezTo>
                    <a:pt x="22878" y="28717"/>
                    <a:pt x="22856" y="29039"/>
                    <a:pt x="22856" y="29361"/>
                  </a:cubicBezTo>
                  <a:cubicBezTo>
                    <a:pt x="22856" y="29559"/>
                    <a:pt x="22875" y="29559"/>
                    <a:pt x="23067" y="29776"/>
                  </a:cubicBezTo>
                  <a:cubicBezTo>
                    <a:pt x="23102" y="29632"/>
                    <a:pt x="23145" y="29516"/>
                    <a:pt x="23153" y="29400"/>
                  </a:cubicBezTo>
                  <a:cubicBezTo>
                    <a:pt x="23200" y="28793"/>
                    <a:pt x="23349" y="28222"/>
                    <a:pt x="23631" y="27675"/>
                  </a:cubicBezTo>
                  <a:cubicBezTo>
                    <a:pt x="23768" y="27404"/>
                    <a:pt x="23829" y="27086"/>
                    <a:pt x="23894" y="26779"/>
                  </a:cubicBezTo>
                  <a:cubicBezTo>
                    <a:pt x="23953" y="26497"/>
                    <a:pt x="23999" y="26222"/>
                    <a:pt x="24165" y="25976"/>
                  </a:cubicBezTo>
                  <a:cubicBezTo>
                    <a:pt x="24263" y="25824"/>
                    <a:pt x="24310" y="25636"/>
                    <a:pt x="24404" y="25473"/>
                  </a:cubicBezTo>
                  <a:lnTo>
                    <a:pt x="24404" y="25473"/>
                  </a:lnTo>
                  <a:cubicBezTo>
                    <a:pt x="24242" y="26884"/>
                    <a:pt x="24155" y="28312"/>
                    <a:pt x="23294" y="29538"/>
                  </a:cubicBezTo>
                  <a:cubicBezTo>
                    <a:pt x="23316" y="29549"/>
                    <a:pt x="23341" y="29563"/>
                    <a:pt x="23362" y="29577"/>
                  </a:cubicBezTo>
                  <a:cubicBezTo>
                    <a:pt x="23428" y="29534"/>
                    <a:pt x="23500" y="29502"/>
                    <a:pt x="23558" y="29451"/>
                  </a:cubicBezTo>
                  <a:cubicBezTo>
                    <a:pt x="23739" y="29294"/>
                    <a:pt x="23935" y="29227"/>
                    <a:pt x="24146" y="29227"/>
                  </a:cubicBezTo>
                  <a:cubicBezTo>
                    <a:pt x="24251" y="29227"/>
                    <a:pt x="24360" y="29244"/>
                    <a:pt x="24473" y="29274"/>
                  </a:cubicBezTo>
                  <a:cubicBezTo>
                    <a:pt x="25008" y="29415"/>
                    <a:pt x="25445" y="29726"/>
                    <a:pt x="25862" y="30070"/>
                  </a:cubicBezTo>
                  <a:cubicBezTo>
                    <a:pt x="26480" y="30576"/>
                    <a:pt x="27065" y="31125"/>
                    <a:pt x="27702" y="31607"/>
                  </a:cubicBezTo>
                  <a:cubicBezTo>
                    <a:pt x="28371" y="32116"/>
                    <a:pt x="29087" y="32568"/>
                    <a:pt x="29969" y="32597"/>
                  </a:cubicBezTo>
                  <a:cubicBezTo>
                    <a:pt x="30050" y="32600"/>
                    <a:pt x="30132" y="32602"/>
                    <a:pt x="30215" y="32602"/>
                  </a:cubicBezTo>
                  <a:cubicBezTo>
                    <a:pt x="30434" y="32602"/>
                    <a:pt x="30654" y="32586"/>
                    <a:pt x="30859" y="32528"/>
                  </a:cubicBezTo>
                  <a:cubicBezTo>
                    <a:pt x="31289" y="32405"/>
                    <a:pt x="31720" y="32250"/>
                    <a:pt x="32114" y="32040"/>
                  </a:cubicBezTo>
                  <a:cubicBezTo>
                    <a:pt x="33072" y="31527"/>
                    <a:pt x="34008" y="30970"/>
                    <a:pt x="34956" y="30438"/>
                  </a:cubicBezTo>
                  <a:cubicBezTo>
                    <a:pt x="35372" y="30207"/>
                    <a:pt x="35791" y="29986"/>
                    <a:pt x="36218" y="29769"/>
                  </a:cubicBezTo>
                  <a:cubicBezTo>
                    <a:pt x="36348" y="29703"/>
                    <a:pt x="36478" y="29671"/>
                    <a:pt x="36600" y="29671"/>
                  </a:cubicBezTo>
                  <a:cubicBezTo>
                    <a:pt x="36868" y="29671"/>
                    <a:pt x="37104" y="29824"/>
                    <a:pt x="37256" y="30109"/>
                  </a:cubicBezTo>
                  <a:cubicBezTo>
                    <a:pt x="37313" y="30221"/>
                    <a:pt x="37349" y="30340"/>
                    <a:pt x="37404" y="30452"/>
                  </a:cubicBezTo>
                  <a:cubicBezTo>
                    <a:pt x="37570" y="30792"/>
                    <a:pt x="37747" y="31121"/>
                    <a:pt x="38055" y="31360"/>
                  </a:cubicBezTo>
                  <a:cubicBezTo>
                    <a:pt x="38351" y="31592"/>
                    <a:pt x="38496" y="31892"/>
                    <a:pt x="38474" y="32271"/>
                  </a:cubicBezTo>
                  <a:cubicBezTo>
                    <a:pt x="38467" y="32395"/>
                    <a:pt x="38484" y="32518"/>
                    <a:pt x="38496" y="32705"/>
                  </a:cubicBezTo>
                  <a:cubicBezTo>
                    <a:pt x="38294" y="32553"/>
                    <a:pt x="38130" y="32434"/>
                    <a:pt x="37968" y="32311"/>
                  </a:cubicBezTo>
                  <a:cubicBezTo>
                    <a:pt x="37953" y="32326"/>
                    <a:pt x="37939" y="32344"/>
                    <a:pt x="37920" y="32358"/>
                  </a:cubicBezTo>
                  <a:cubicBezTo>
                    <a:pt x="38044" y="32500"/>
                    <a:pt x="38167" y="32637"/>
                    <a:pt x="38289" y="32778"/>
                  </a:cubicBezTo>
                  <a:cubicBezTo>
                    <a:pt x="38282" y="32792"/>
                    <a:pt x="38272" y="32803"/>
                    <a:pt x="38261" y="32817"/>
                  </a:cubicBezTo>
                  <a:cubicBezTo>
                    <a:pt x="38116" y="32691"/>
                    <a:pt x="37960" y="32568"/>
                    <a:pt x="37827" y="32431"/>
                  </a:cubicBezTo>
                  <a:cubicBezTo>
                    <a:pt x="37563" y="32171"/>
                    <a:pt x="37270" y="31979"/>
                    <a:pt x="36909" y="31877"/>
                  </a:cubicBezTo>
                  <a:cubicBezTo>
                    <a:pt x="36693" y="31815"/>
                    <a:pt x="36482" y="31786"/>
                    <a:pt x="36273" y="31786"/>
                  </a:cubicBezTo>
                  <a:cubicBezTo>
                    <a:pt x="35969" y="31786"/>
                    <a:pt x="35669" y="31848"/>
                    <a:pt x="35365" y="31957"/>
                  </a:cubicBezTo>
                  <a:cubicBezTo>
                    <a:pt x="34145" y="32391"/>
                    <a:pt x="33000" y="32977"/>
                    <a:pt x="31867" y="33591"/>
                  </a:cubicBezTo>
                  <a:cubicBezTo>
                    <a:pt x="31802" y="33624"/>
                    <a:pt x="31730" y="33638"/>
                    <a:pt x="31662" y="33660"/>
                  </a:cubicBezTo>
                  <a:cubicBezTo>
                    <a:pt x="31585" y="33711"/>
                    <a:pt x="31510" y="33761"/>
                    <a:pt x="31433" y="33812"/>
                  </a:cubicBezTo>
                  <a:cubicBezTo>
                    <a:pt x="31108" y="34062"/>
                    <a:pt x="30787" y="34322"/>
                    <a:pt x="30454" y="34564"/>
                  </a:cubicBezTo>
                  <a:cubicBezTo>
                    <a:pt x="29535" y="35244"/>
                    <a:pt x="28707" y="36025"/>
                    <a:pt x="27952" y="36882"/>
                  </a:cubicBezTo>
                  <a:cubicBezTo>
                    <a:pt x="27637" y="37236"/>
                    <a:pt x="27319" y="37590"/>
                    <a:pt x="27040" y="37977"/>
                  </a:cubicBezTo>
                  <a:cubicBezTo>
                    <a:pt x="26613" y="38567"/>
                    <a:pt x="26508" y="39222"/>
                    <a:pt x="26718" y="39938"/>
                  </a:cubicBezTo>
                  <a:cubicBezTo>
                    <a:pt x="26895" y="40556"/>
                    <a:pt x="27149" y="41127"/>
                    <a:pt x="27499" y="41673"/>
                  </a:cubicBezTo>
                  <a:cubicBezTo>
                    <a:pt x="28136" y="42664"/>
                    <a:pt x="28758" y="43665"/>
                    <a:pt x="29127" y="44793"/>
                  </a:cubicBezTo>
                  <a:cubicBezTo>
                    <a:pt x="29325" y="45412"/>
                    <a:pt x="29481" y="46045"/>
                    <a:pt x="29654" y="46674"/>
                  </a:cubicBezTo>
                  <a:cubicBezTo>
                    <a:pt x="29687" y="46794"/>
                    <a:pt x="29687" y="46927"/>
                    <a:pt x="29738" y="47039"/>
                  </a:cubicBezTo>
                  <a:cubicBezTo>
                    <a:pt x="29919" y="47426"/>
                    <a:pt x="29933" y="47835"/>
                    <a:pt x="29958" y="48247"/>
                  </a:cubicBezTo>
                  <a:cubicBezTo>
                    <a:pt x="29984" y="48627"/>
                    <a:pt x="30006" y="48999"/>
                    <a:pt x="29789" y="49346"/>
                  </a:cubicBezTo>
                  <a:cubicBezTo>
                    <a:pt x="29910" y="49415"/>
                    <a:pt x="30026" y="49453"/>
                    <a:pt x="30143" y="49453"/>
                  </a:cubicBezTo>
                  <a:cubicBezTo>
                    <a:pt x="30266" y="49453"/>
                    <a:pt x="30391" y="49411"/>
                    <a:pt x="30526" y="49321"/>
                  </a:cubicBezTo>
                  <a:lnTo>
                    <a:pt x="30526" y="49321"/>
                  </a:lnTo>
                  <a:cubicBezTo>
                    <a:pt x="30497" y="49935"/>
                    <a:pt x="30320" y="50417"/>
                    <a:pt x="29799" y="50659"/>
                  </a:cubicBezTo>
                  <a:cubicBezTo>
                    <a:pt x="29455" y="50820"/>
                    <a:pt x="29101" y="50934"/>
                    <a:pt x="28738" y="50934"/>
                  </a:cubicBezTo>
                  <a:cubicBezTo>
                    <a:pt x="28482" y="50934"/>
                    <a:pt x="28223" y="50878"/>
                    <a:pt x="27959" y="50742"/>
                  </a:cubicBezTo>
                  <a:cubicBezTo>
                    <a:pt x="28039" y="50612"/>
                    <a:pt x="28117" y="50561"/>
                    <a:pt x="28213" y="50561"/>
                  </a:cubicBezTo>
                  <a:cubicBezTo>
                    <a:pt x="28265" y="50561"/>
                    <a:pt x="28321" y="50576"/>
                    <a:pt x="28385" y="50601"/>
                  </a:cubicBezTo>
                  <a:cubicBezTo>
                    <a:pt x="28548" y="50662"/>
                    <a:pt x="28711" y="50691"/>
                    <a:pt x="28872" y="50691"/>
                  </a:cubicBezTo>
                  <a:cubicBezTo>
                    <a:pt x="29127" y="50691"/>
                    <a:pt x="29377" y="50617"/>
                    <a:pt x="29615" y="50482"/>
                  </a:cubicBezTo>
                  <a:cubicBezTo>
                    <a:pt x="29741" y="50409"/>
                    <a:pt x="29839" y="50294"/>
                    <a:pt x="30013" y="50145"/>
                  </a:cubicBezTo>
                  <a:cubicBezTo>
                    <a:pt x="29879" y="50131"/>
                    <a:pt x="29828" y="50124"/>
                    <a:pt x="29777" y="50120"/>
                  </a:cubicBezTo>
                  <a:cubicBezTo>
                    <a:pt x="29741" y="50124"/>
                    <a:pt x="29709" y="50131"/>
                    <a:pt x="29672" y="50138"/>
                  </a:cubicBezTo>
                  <a:cubicBezTo>
                    <a:pt x="29384" y="50391"/>
                    <a:pt x="29054" y="50431"/>
                    <a:pt x="28667" y="50431"/>
                  </a:cubicBezTo>
                  <a:cubicBezTo>
                    <a:pt x="28587" y="50431"/>
                    <a:pt x="28506" y="50429"/>
                    <a:pt x="28422" y="50427"/>
                  </a:cubicBezTo>
                  <a:cubicBezTo>
                    <a:pt x="28642" y="50261"/>
                    <a:pt x="28794" y="50138"/>
                    <a:pt x="28957" y="50033"/>
                  </a:cubicBezTo>
                  <a:cubicBezTo>
                    <a:pt x="29130" y="49918"/>
                    <a:pt x="29152" y="49769"/>
                    <a:pt x="29120" y="49578"/>
                  </a:cubicBezTo>
                  <a:cubicBezTo>
                    <a:pt x="28975" y="48638"/>
                    <a:pt x="28635" y="47770"/>
                    <a:pt x="28143" y="46959"/>
                  </a:cubicBezTo>
                  <a:cubicBezTo>
                    <a:pt x="28005" y="46732"/>
                    <a:pt x="27875" y="46497"/>
                    <a:pt x="27778" y="46243"/>
                  </a:cubicBezTo>
                  <a:lnTo>
                    <a:pt x="27778" y="46243"/>
                  </a:lnTo>
                  <a:cubicBezTo>
                    <a:pt x="28472" y="47064"/>
                    <a:pt x="29003" y="47987"/>
                    <a:pt x="29492" y="48952"/>
                  </a:cubicBezTo>
                  <a:cubicBezTo>
                    <a:pt x="29485" y="48876"/>
                    <a:pt x="29485" y="48800"/>
                    <a:pt x="29467" y="48728"/>
                  </a:cubicBezTo>
                  <a:cubicBezTo>
                    <a:pt x="29268" y="47936"/>
                    <a:pt x="28845" y="47249"/>
                    <a:pt x="28396" y="46591"/>
                  </a:cubicBezTo>
                  <a:cubicBezTo>
                    <a:pt x="27543" y="45344"/>
                    <a:pt x="26483" y="44316"/>
                    <a:pt x="25088" y="43680"/>
                  </a:cubicBezTo>
                  <a:cubicBezTo>
                    <a:pt x="25046" y="43659"/>
                    <a:pt x="24998" y="43649"/>
                    <a:pt x="24952" y="43632"/>
                  </a:cubicBezTo>
                  <a:lnTo>
                    <a:pt x="24952" y="43632"/>
                  </a:lnTo>
                  <a:cubicBezTo>
                    <a:pt x="24985" y="43596"/>
                    <a:pt x="25019" y="43583"/>
                    <a:pt x="25051" y="43583"/>
                  </a:cubicBezTo>
                  <a:cubicBezTo>
                    <a:pt x="25109" y="43583"/>
                    <a:pt x="25166" y="43623"/>
                    <a:pt x="25221" y="43643"/>
                  </a:cubicBezTo>
                  <a:cubicBezTo>
                    <a:pt x="26353" y="44085"/>
                    <a:pt x="27311" y="44765"/>
                    <a:pt x="28114" y="45676"/>
                  </a:cubicBezTo>
                  <a:cubicBezTo>
                    <a:pt x="28671" y="46312"/>
                    <a:pt x="29098" y="47032"/>
                    <a:pt x="29554" y="47737"/>
                  </a:cubicBezTo>
                  <a:cubicBezTo>
                    <a:pt x="29619" y="47835"/>
                    <a:pt x="29676" y="47939"/>
                    <a:pt x="29771" y="48026"/>
                  </a:cubicBezTo>
                  <a:cubicBezTo>
                    <a:pt x="29861" y="47712"/>
                    <a:pt x="29763" y="47433"/>
                    <a:pt x="29622" y="47180"/>
                  </a:cubicBezTo>
                  <a:cubicBezTo>
                    <a:pt x="29412" y="46797"/>
                    <a:pt x="29195" y="46410"/>
                    <a:pt x="28931" y="46063"/>
                  </a:cubicBezTo>
                  <a:cubicBezTo>
                    <a:pt x="27485" y="44168"/>
                    <a:pt x="25540" y="43152"/>
                    <a:pt x="23193" y="42848"/>
                  </a:cubicBezTo>
                  <a:cubicBezTo>
                    <a:pt x="23103" y="42837"/>
                    <a:pt x="23015" y="42831"/>
                    <a:pt x="22928" y="42831"/>
                  </a:cubicBezTo>
                  <a:cubicBezTo>
                    <a:pt x="22437" y="42831"/>
                    <a:pt x="21998" y="43011"/>
                    <a:pt x="21576" y="43315"/>
                  </a:cubicBezTo>
                  <a:cubicBezTo>
                    <a:pt x="22014" y="43340"/>
                    <a:pt x="22462" y="43322"/>
                    <a:pt x="22889" y="43398"/>
                  </a:cubicBezTo>
                  <a:cubicBezTo>
                    <a:pt x="23316" y="43478"/>
                    <a:pt x="23736" y="43626"/>
                    <a:pt x="24143" y="43785"/>
                  </a:cubicBezTo>
                  <a:cubicBezTo>
                    <a:pt x="24564" y="43944"/>
                    <a:pt x="24976" y="44132"/>
                    <a:pt x="25370" y="44352"/>
                  </a:cubicBezTo>
                  <a:cubicBezTo>
                    <a:pt x="25746" y="44562"/>
                    <a:pt x="26079" y="44841"/>
                    <a:pt x="26331" y="45210"/>
                  </a:cubicBezTo>
                  <a:cubicBezTo>
                    <a:pt x="25887" y="44956"/>
                    <a:pt x="25450" y="44693"/>
                    <a:pt x="24997" y="44457"/>
                  </a:cubicBezTo>
                  <a:cubicBezTo>
                    <a:pt x="24484" y="44190"/>
                    <a:pt x="23963" y="43944"/>
                    <a:pt x="23367" y="43922"/>
                  </a:cubicBezTo>
                  <a:cubicBezTo>
                    <a:pt x="23182" y="43915"/>
                    <a:pt x="22998" y="43872"/>
                    <a:pt x="22810" y="43843"/>
                  </a:cubicBezTo>
                  <a:cubicBezTo>
                    <a:pt x="22748" y="43834"/>
                    <a:pt x="22687" y="43829"/>
                    <a:pt x="22627" y="43829"/>
                  </a:cubicBezTo>
                  <a:cubicBezTo>
                    <a:pt x="22415" y="43829"/>
                    <a:pt x="22216" y="43890"/>
                    <a:pt x="22036" y="44020"/>
                  </a:cubicBezTo>
                  <a:cubicBezTo>
                    <a:pt x="22047" y="44052"/>
                    <a:pt x="22047" y="44092"/>
                    <a:pt x="22061" y="44092"/>
                  </a:cubicBezTo>
                  <a:cubicBezTo>
                    <a:pt x="22629" y="44237"/>
                    <a:pt x="23139" y="44541"/>
                    <a:pt x="23721" y="44663"/>
                  </a:cubicBezTo>
                  <a:cubicBezTo>
                    <a:pt x="24487" y="44823"/>
                    <a:pt x="25113" y="45282"/>
                    <a:pt x="25659" y="45831"/>
                  </a:cubicBezTo>
                  <a:cubicBezTo>
                    <a:pt x="25923" y="46099"/>
                    <a:pt x="26161" y="46388"/>
                    <a:pt x="26389" y="46685"/>
                  </a:cubicBezTo>
                  <a:cubicBezTo>
                    <a:pt x="26755" y="47148"/>
                    <a:pt x="27098" y="47622"/>
                    <a:pt x="27481" y="48128"/>
                  </a:cubicBezTo>
                  <a:cubicBezTo>
                    <a:pt x="27351" y="48146"/>
                    <a:pt x="27210" y="48167"/>
                    <a:pt x="27072" y="48186"/>
                  </a:cubicBezTo>
                  <a:cubicBezTo>
                    <a:pt x="26578" y="48251"/>
                    <a:pt x="26079" y="48294"/>
                    <a:pt x="25587" y="48388"/>
                  </a:cubicBezTo>
                  <a:cubicBezTo>
                    <a:pt x="24784" y="48540"/>
                    <a:pt x="24065" y="48872"/>
                    <a:pt x="23500" y="49491"/>
                  </a:cubicBezTo>
                  <a:cubicBezTo>
                    <a:pt x="23345" y="49661"/>
                    <a:pt x="23172" y="49816"/>
                    <a:pt x="23008" y="49979"/>
                  </a:cubicBezTo>
                  <a:cubicBezTo>
                    <a:pt x="23020" y="50005"/>
                    <a:pt x="23030" y="50030"/>
                    <a:pt x="23045" y="50055"/>
                  </a:cubicBezTo>
                  <a:cubicBezTo>
                    <a:pt x="23117" y="50048"/>
                    <a:pt x="23200" y="50062"/>
                    <a:pt x="23258" y="50030"/>
                  </a:cubicBezTo>
                  <a:cubicBezTo>
                    <a:pt x="23916" y="49679"/>
                    <a:pt x="24636" y="49581"/>
                    <a:pt x="25363" y="49523"/>
                  </a:cubicBezTo>
                  <a:cubicBezTo>
                    <a:pt x="25409" y="49519"/>
                    <a:pt x="25455" y="49517"/>
                    <a:pt x="25501" y="49517"/>
                  </a:cubicBezTo>
                  <a:cubicBezTo>
                    <a:pt x="25964" y="49517"/>
                    <a:pt x="26372" y="49710"/>
                    <a:pt x="26787" y="49921"/>
                  </a:cubicBezTo>
                  <a:cubicBezTo>
                    <a:pt x="25710" y="49993"/>
                    <a:pt x="24669" y="50163"/>
                    <a:pt x="23801" y="50861"/>
                  </a:cubicBezTo>
                  <a:cubicBezTo>
                    <a:pt x="23692" y="50948"/>
                    <a:pt x="23623" y="51082"/>
                    <a:pt x="23489" y="51248"/>
                  </a:cubicBezTo>
                  <a:cubicBezTo>
                    <a:pt x="23613" y="51263"/>
                    <a:pt x="23693" y="51291"/>
                    <a:pt x="23756" y="51291"/>
                  </a:cubicBezTo>
                  <a:cubicBezTo>
                    <a:pt x="23772" y="51291"/>
                    <a:pt x="23787" y="51289"/>
                    <a:pt x="23801" y="51285"/>
                  </a:cubicBezTo>
                  <a:cubicBezTo>
                    <a:pt x="24520" y="51024"/>
                    <a:pt x="25261" y="50981"/>
                    <a:pt x="26017" y="50970"/>
                  </a:cubicBezTo>
                  <a:cubicBezTo>
                    <a:pt x="26480" y="50966"/>
                    <a:pt x="26939" y="50901"/>
                    <a:pt x="27398" y="50843"/>
                  </a:cubicBezTo>
                  <a:cubicBezTo>
                    <a:pt x="27444" y="50837"/>
                    <a:pt x="27487" y="50833"/>
                    <a:pt x="27529" y="50833"/>
                  </a:cubicBezTo>
                  <a:cubicBezTo>
                    <a:pt x="27634" y="50833"/>
                    <a:pt x="27727" y="50858"/>
                    <a:pt x="27818" y="50930"/>
                  </a:cubicBezTo>
                  <a:cubicBezTo>
                    <a:pt x="28073" y="51131"/>
                    <a:pt x="28356" y="51221"/>
                    <a:pt x="28652" y="51221"/>
                  </a:cubicBezTo>
                  <a:cubicBezTo>
                    <a:pt x="28776" y="51221"/>
                    <a:pt x="28902" y="51206"/>
                    <a:pt x="29029" y="51176"/>
                  </a:cubicBezTo>
                  <a:cubicBezTo>
                    <a:pt x="29380" y="51096"/>
                    <a:pt x="29738" y="51006"/>
                    <a:pt x="30056" y="50846"/>
                  </a:cubicBezTo>
                  <a:cubicBezTo>
                    <a:pt x="30490" y="50630"/>
                    <a:pt x="30769" y="50265"/>
                    <a:pt x="30801" y="49751"/>
                  </a:cubicBezTo>
                  <a:cubicBezTo>
                    <a:pt x="30815" y="49578"/>
                    <a:pt x="30862" y="49408"/>
                    <a:pt x="30895" y="49245"/>
                  </a:cubicBezTo>
                  <a:cubicBezTo>
                    <a:pt x="31318" y="49137"/>
                    <a:pt x="31720" y="49046"/>
                    <a:pt x="32117" y="48937"/>
                  </a:cubicBezTo>
                  <a:cubicBezTo>
                    <a:pt x="32805" y="48753"/>
                    <a:pt x="33494" y="48568"/>
                    <a:pt x="34178" y="48370"/>
                  </a:cubicBezTo>
                  <a:cubicBezTo>
                    <a:pt x="34873" y="48167"/>
                    <a:pt x="35404" y="47727"/>
                    <a:pt x="35762" y="47119"/>
                  </a:cubicBezTo>
                  <a:cubicBezTo>
                    <a:pt x="36026" y="46670"/>
                    <a:pt x="36218" y="46171"/>
                    <a:pt x="36391" y="45679"/>
                  </a:cubicBezTo>
                  <a:cubicBezTo>
                    <a:pt x="36460" y="45484"/>
                    <a:pt x="36402" y="45242"/>
                    <a:pt x="36398" y="44967"/>
                  </a:cubicBezTo>
                  <a:cubicBezTo>
                    <a:pt x="36467" y="44920"/>
                    <a:pt x="36583" y="44837"/>
                    <a:pt x="36695" y="44754"/>
                  </a:cubicBezTo>
                  <a:cubicBezTo>
                    <a:pt x="36688" y="44725"/>
                    <a:pt x="36680" y="44700"/>
                    <a:pt x="36673" y="44671"/>
                  </a:cubicBezTo>
                  <a:cubicBezTo>
                    <a:pt x="36561" y="44689"/>
                    <a:pt x="36442" y="44696"/>
                    <a:pt x="36337" y="44728"/>
                  </a:cubicBezTo>
                  <a:cubicBezTo>
                    <a:pt x="35003" y="45162"/>
                    <a:pt x="33661" y="45586"/>
                    <a:pt x="32338" y="46045"/>
                  </a:cubicBezTo>
                  <a:cubicBezTo>
                    <a:pt x="31788" y="46237"/>
                    <a:pt x="31268" y="46515"/>
                    <a:pt x="30689" y="46772"/>
                  </a:cubicBezTo>
                  <a:cubicBezTo>
                    <a:pt x="30624" y="46287"/>
                    <a:pt x="30483" y="45810"/>
                    <a:pt x="30696" y="45314"/>
                  </a:cubicBezTo>
                  <a:cubicBezTo>
                    <a:pt x="30891" y="44863"/>
                    <a:pt x="30953" y="44378"/>
                    <a:pt x="31011" y="43890"/>
                  </a:cubicBezTo>
                  <a:cubicBezTo>
                    <a:pt x="31061" y="43481"/>
                    <a:pt x="31126" y="43072"/>
                    <a:pt x="31209" y="42667"/>
                  </a:cubicBezTo>
                  <a:cubicBezTo>
                    <a:pt x="31318" y="42136"/>
                    <a:pt x="31368" y="41604"/>
                    <a:pt x="31268" y="41066"/>
                  </a:cubicBezTo>
                  <a:cubicBezTo>
                    <a:pt x="31228" y="40863"/>
                    <a:pt x="31209" y="40642"/>
                    <a:pt x="30974" y="40462"/>
                  </a:cubicBezTo>
                  <a:cubicBezTo>
                    <a:pt x="30804" y="41066"/>
                    <a:pt x="30848" y="41680"/>
                    <a:pt x="30559" y="42226"/>
                  </a:cubicBezTo>
                  <a:cubicBezTo>
                    <a:pt x="30533" y="41981"/>
                    <a:pt x="30526" y="41727"/>
                    <a:pt x="30483" y="41482"/>
                  </a:cubicBezTo>
                  <a:cubicBezTo>
                    <a:pt x="30435" y="41210"/>
                    <a:pt x="30378" y="40939"/>
                    <a:pt x="30283" y="40682"/>
                  </a:cubicBezTo>
                  <a:cubicBezTo>
                    <a:pt x="30193" y="40437"/>
                    <a:pt x="30066" y="40205"/>
                    <a:pt x="29933" y="39981"/>
                  </a:cubicBezTo>
                  <a:cubicBezTo>
                    <a:pt x="29796" y="39760"/>
                    <a:pt x="29637" y="39551"/>
                    <a:pt x="29380" y="39421"/>
                  </a:cubicBezTo>
                  <a:cubicBezTo>
                    <a:pt x="29372" y="39471"/>
                    <a:pt x="29358" y="39507"/>
                    <a:pt x="29365" y="39539"/>
                  </a:cubicBezTo>
                  <a:cubicBezTo>
                    <a:pt x="29594" y="40227"/>
                    <a:pt x="29582" y="40946"/>
                    <a:pt x="29669" y="41655"/>
                  </a:cubicBezTo>
                  <a:cubicBezTo>
                    <a:pt x="29763" y="42415"/>
                    <a:pt x="29607" y="43141"/>
                    <a:pt x="29260" y="43872"/>
                  </a:cubicBezTo>
                  <a:cubicBezTo>
                    <a:pt x="29188" y="43745"/>
                    <a:pt x="29134" y="43651"/>
                    <a:pt x="29083" y="43557"/>
                  </a:cubicBezTo>
                  <a:cubicBezTo>
                    <a:pt x="28729" y="42867"/>
                    <a:pt x="28389" y="42168"/>
                    <a:pt x="28024" y="41485"/>
                  </a:cubicBezTo>
                  <a:cubicBezTo>
                    <a:pt x="27763" y="41001"/>
                    <a:pt x="27670" y="40487"/>
                    <a:pt x="27771" y="39959"/>
                  </a:cubicBezTo>
                  <a:cubicBezTo>
                    <a:pt x="27847" y="39543"/>
                    <a:pt x="27998" y="39142"/>
                    <a:pt x="28129" y="38737"/>
                  </a:cubicBezTo>
                  <a:cubicBezTo>
                    <a:pt x="28190" y="38549"/>
                    <a:pt x="28324" y="38484"/>
                    <a:pt x="28530" y="38473"/>
                  </a:cubicBezTo>
                  <a:cubicBezTo>
                    <a:pt x="28657" y="38467"/>
                    <a:pt x="28784" y="38465"/>
                    <a:pt x="28910" y="38465"/>
                  </a:cubicBezTo>
                  <a:cubicBezTo>
                    <a:pt x="30126" y="38465"/>
                    <a:pt x="31299" y="38715"/>
                    <a:pt x="32436" y="39131"/>
                  </a:cubicBezTo>
                  <a:cubicBezTo>
                    <a:pt x="33683" y="39586"/>
                    <a:pt x="34854" y="40223"/>
                    <a:pt x="35936" y="41008"/>
                  </a:cubicBezTo>
                  <a:cubicBezTo>
                    <a:pt x="36290" y="41268"/>
                    <a:pt x="36550" y="41601"/>
                    <a:pt x="36684" y="42053"/>
                  </a:cubicBezTo>
                  <a:cubicBezTo>
                    <a:pt x="37082" y="43401"/>
                    <a:pt x="37646" y="44685"/>
                    <a:pt x="38419" y="45868"/>
                  </a:cubicBezTo>
                  <a:cubicBezTo>
                    <a:pt x="38514" y="46013"/>
                    <a:pt x="38586" y="46178"/>
                    <a:pt x="38641" y="46345"/>
                  </a:cubicBezTo>
                  <a:cubicBezTo>
                    <a:pt x="38850" y="46989"/>
                    <a:pt x="39075" y="47629"/>
                    <a:pt x="39244" y="48279"/>
                  </a:cubicBezTo>
                  <a:cubicBezTo>
                    <a:pt x="39414" y="48927"/>
                    <a:pt x="39447" y="49588"/>
                    <a:pt x="39284" y="50250"/>
                  </a:cubicBezTo>
                  <a:cubicBezTo>
                    <a:pt x="39128" y="50873"/>
                    <a:pt x="39027" y="51502"/>
                    <a:pt x="38872" y="52123"/>
                  </a:cubicBezTo>
                  <a:cubicBezTo>
                    <a:pt x="38788" y="52460"/>
                    <a:pt x="38669" y="52796"/>
                    <a:pt x="38521" y="53111"/>
                  </a:cubicBezTo>
                  <a:cubicBezTo>
                    <a:pt x="37566" y="55150"/>
                    <a:pt x="36134" y="56774"/>
                    <a:pt x="34215" y="57952"/>
                  </a:cubicBezTo>
                  <a:cubicBezTo>
                    <a:pt x="33646" y="58299"/>
                    <a:pt x="33068" y="58628"/>
                    <a:pt x="32475" y="58925"/>
                  </a:cubicBezTo>
                  <a:cubicBezTo>
                    <a:pt x="31246" y="59538"/>
                    <a:pt x="29953" y="59872"/>
                    <a:pt x="28589" y="59872"/>
                  </a:cubicBezTo>
                  <a:cubicBezTo>
                    <a:pt x="28432" y="59872"/>
                    <a:pt x="28273" y="59867"/>
                    <a:pt x="28114" y="59858"/>
                  </a:cubicBezTo>
                  <a:cubicBezTo>
                    <a:pt x="26787" y="59778"/>
                    <a:pt x="25453" y="59645"/>
                    <a:pt x="24223" y="59106"/>
                  </a:cubicBezTo>
                  <a:cubicBezTo>
                    <a:pt x="22246" y="58234"/>
                    <a:pt x="20575" y="56979"/>
                    <a:pt x="19552" y="54995"/>
                  </a:cubicBezTo>
                  <a:cubicBezTo>
                    <a:pt x="19081" y="54084"/>
                    <a:pt x="18604" y="53176"/>
                    <a:pt x="18264" y="52199"/>
                  </a:cubicBezTo>
                  <a:cubicBezTo>
                    <a:pt x="17736" y="50663"/>
                    <a:pt x="17519" y="49079"/>
                    <a:pt x="17603" y="47466"/>
                  </a:cubicBezTo>
                  <a:cubicBezTo>
                    <a:pt x="17653" y="46486"/>
                    <a:pt x="17928" y="45557"/>
                    <a:pt x="18398" y="44671"/>
                  </a:cubicBezTo>
                  <a:cubicBezTo>
                    <a:pt x="19475" y="42642"/>
                    <a:pt x="21074" y="41167"/>
                    <a:pt x="23085" y="40104"/>
                  </a:cubicBezTo>
                  <a:cubicBezTo>
                    <a:pt x="23584" y="39840"/>
                    <a:pt x="24068" y="39551"/>
                    <a:pt x="24574" y="39309"/>
                  </a:cubicBezTo>
                  <a:cubicBezTo>
                    <a:pt x="24896" y="39152"/>
                    <a:pt x="25250" y="39059"/>
                    <a:pt x="25605" y="38932"/>
                  </a:cubicBezTo>
                  <a:cubicBezTo>
                    <a:pt x="26552" y="41174"/>
                    <a:pt x="27623" y="43311"/>
                    <a:pt x="28628" y="45481"/>
                  </a:cubicBezTo>
                  <a:cubicBezTo>
                    <a:pt x="28656" y="45470"/>
                    <a:pt x="28686" y="45462"/>
                    <a:pt x="28714" y="45452"/>
                  </a:cubicBezTo>
                  <a:cubicBezTo>
                    <a:pt x="28671" y="45314"/>
                    <a:pt x="28639" y="45173"/>
                    <a:pt x="28591" y="45036"/>
                  </a:cubicBezTo>
                  <a:cubicBezTo>
                    <a:pt x="28299" y="44168"/>
                    <a:pt x="27933" y="43333"/>
                    <a:pt x="27528" y="42512"/>
                  </a:cubicBezTo>
                  <a:cubicBezTo>
                    <a:pt x="27022" y="41492"/>
                    <a:pt x="26563" y="40447"/>
                    <a:pt x="26093" y="39409"/>
                  </a:cubicBezTo>
                  <a:cubicBezTo>
                    <a:pt x="25890" y="38957"/>
                    <a:pt x="25887" y="38506"/>
                    <a:pt x="26042" y="38021"/>
                  </a:cubicBezTo>
                  <a:cubicBezTo>
                    <a:pt x="26284" y="37287"/>
                    <a:pt x="26653" y="36665"/>
                    <a:pt x="27257" y="36166"/>
                  </a:cubicBezTo>
                  <a:cubicBezTo>
                    <a:pt x="27709" y="35794"/>
                    <a:pt x="28114" y="35360"/>
                    <a:pt x="28537" y="34951"/>
                  </a:cubicBezTo>
                  <a:cubicBezTo>
                    <a:pt x="28617" y="34875"/>
                    <a:pt x="28682" y="34781"/>
                    <a:pt x="28751" y="34691"/>
                  </a:cubicBezTo>
                  <a:cubicBezTo>
                    <a:pt x="28982" y="34376"/>
                    <a:pt x="29242" y="34094"/>
                    <a:pt x="29622" y="33950"/>
                  </a:cubicBezTo>
                  <a:cubicBezTo>
                    <a:pt x="29698" y="33920"/>
                    <a:pt x="29763" y="33866"/>
                    <a:pt x="29879" y="33798"/>
                  </a:cubicBezTo>
                  <a:cubicBezTo>
                    <a:pt x="29647" y="33714"/>
                    <a:pt x="29463" y="33649"/>
                    <a:pt x="29282" y="33581"/>
                  </a:cubicBezTo>
                  <a:cubicBezTo>
                    <a:pt x="29282" y="33563"/>
                    <a:pt x="29285" y="33541"/>
                    <a:pt x="29290" y="33519"/>
                  </a:cubicBezTo>
                  <a:cubicBezTo>
                    <a:pt x="29372" y="33511"/>
                    <a:pt x="29456" y="33504"/>
                    <a:pt x="29539" y="33498"/>
                  </a:cubicBezTo>
                  <a:cubicBezTo>
                    <a:pt x="29528" y="33479"/>
                    <a:pt x="29521" y="33454"/>
                    <a:pt x="29507" y="33446"/>
                  </a:cubicBezTo>
                  <a:cubicBezTo>
                    <a:pt x="28957" y="33244"/>
                    <a:pt x="28497" y="32912"/>
                    <a:pt x="28070" y="32510"/>
                  </a:cubicBezTo>
                  <a:cubicBezTo>
                    <a:pt x="27369" y="31849"/>
                    <a:pt x="26617" y="31245"/>
                    <a:pt x="25822" y="30699"/>
                  </a:cubicBezTo>
                  <a:cubicBezTo>
                    <a:pt x="25286" y="30330"/>
                    <a:pt x="24697" y="30095"/>
                    <a:pt x="24046" y="30030"/>
                  </a:cubicBezTo>
                  <a:cubicBezTo>
                    <a:pt x="23960" y="30021"/>
                    <a:pt x="23874" y="30017"/>
                    <a:pt x="23789" y="30017"/>
                  </a:cubicBezTo>
                  <a:cubicBezTo>
                    <a:pt x="23539" y="30017"/>
                    <a:pt x="23293" y="30055"/>
                    <a:pt x="23045" y="30138"/>
                  </a:cubicBezTo>
                  <a:cubicBezTo>
                    <a:pt x="22828" y="30214"/>
                    <a:pt x="22586" y="30228"/>
                    <a:pt x="22354" y="30268"/>
                  </a:cubicBezTo>
                  <a:cubicBezTo>
                    <a:pt x="22278" y="30283"/>
                    <a:pt x="22202" y="30279"/>
                    <a:pt x="22134" y="30308"/>
                  </a:cubicBezTo>
                  <a:cubicBezTo>
                    <a:pt x="21982" y="30370"/>
                    <a:pt x="21931" y="30517"/>
                    <a:pt x="22039" y="30641"/>
                  </a:cubicBezTo>
                  <a:cubicBezTo>
                    <a:pt x="22122" y="30742"/>
                    <a:pt x="22242" y="30821"/>
                    <a:pt x="22361" y="30886"/>
                  </a:cubicBezTo>
                  <a:cubicBezTo>
                    <a:pt x="22907" y="31180"/>
                    <a:pt x="23117" y="31679"/>
                    <a:pt x="23280" y="32326"/>
                  </a:cubicBezTo>
                  <a:cubicBezTo>
                    <a:pt x="23099" y="32236"/>
                    <a:pt x="22994" y="32184"/>
                    <a:pt x="22896" y="32131"/>
                  </a:cubicBezTo>
                  <a:cubicBezTo>
                    <a:pt x="22394" y="31845"/>
                    <a:pt x="21887" y="31570"/>
                    <a:pt x="21403" y="31266"/>
                  </a:cubicBezTo>
                  <a:cubicBezTo>
                    <a:pt x="21215" y="31147"/>
                    <a:pt x="21077" y="30959"/>
                    <a:pt x="20907" y="30792"/>
                  </a:cubicBezTo>
                  <a:lnTo>
                    <a:pt x="20907" y="30792"/>
                  </a:lnTo>
                  <a:cubicBezTo>
                    <a:pt x="20723" y="31331"/>
                    <a:pt x="21233" y="31498"/>
                    <a:pt x="21533" y="31827"/>
                  </a:cubicBezTo>
                  <a:cubicBezTo>
                    <a:pt x="21005" y="31784"/>
                    <a:pt x="20557" y="31632"/>
                    <a:pt x="20134" y="31415"/>
                  </a:cubicBezTo>
                  <a:cubicBezTo>
                    <a:pt x="19823" y="31255"/>
                    <a:pt x="19522" y="31071"/>
                    <a:pt x="19223" y="30891"/>
                  </a:cubicBezTo>
                  <a:cubicBezTo>
                    <a:pt x="18879" y="30681"/>
                    <a:pt x="18579" y="30420"/>
                    <a:pt x="18307" y="30120"/>
                  </a:cubicBezTo>
                  <a:cubicBezTo>
                    <a:pt x="17794" y="29549"/>
                    <a:pt x="17209" y="29060"/>
                    <a:pt x="16456" y="28746"/>
                  </a:cubicBezTo>
                  <a:cubicBezTo>
                    <a:pt x="16530" y="28696"/>
                    <a:pt x="16598" y="28680"/>
                    <a:pt x="16662" y="28680"/>
                  </a:cubicBezTo>
                  <a:cubicBezTo>
                    <a:pt x="16752" y="28680"/>
                    <a:pt x="16834" y="28713"/>
                    <a:pt x="16912" y="28731"/>
                  </a:cubicBezTo>
                  <a:cubicBezTo>
                    <a:pt x="17491" y="28880"/>
                    <a:pt x="18011" y="29147"/>
                    <a:pt x="18496" y="29491"/>
                  </a:cubicBezTo>
                  <a:cubicBezTo>
                    <a:pt x="19020" y="29860"/>
                    <a:pt x="19566" y="30188"/>
                    <a:pt x="20166" y="30413"/>
                  </a:cubicBezTo>
                  <a:cubicBezTo>
                    <a:pt x="20510" y="30542"/>
                    <a:pt x="20863" y="30611"/>
                    <a:pt x="21223" y="30611"/>
                  </a:cubicBezTo>
                  <a:cubicBezTo>
                    <a:pt x="21288" y="30611"/>
                    <a:pt x="21353" y="30609"/>
                    <a:pt x="21418" y="30604"/>
                  </a:cubicBezTo>
                  <a:cubicBezTo>
                    <a:pt x="21645" y="30590"/>
                    <a:pt x="21656" y="30536"/>
                    <a:pt x="21667" y="30300"/>
                  </a:cubicBezTo>
                  <a:cubicBezTo>
                    <a:pt x="21674" y="30055"/>
                    <a:pt x="21740" y="29809"/>
                    <a:pt x="21761" y="29563"/>
                  </a:cubicBezTo>
                  <a:cubicBezTo>
                    <a:pt x="21808" y="28973"/>
                    <a:pt x="22047" y="28456"/>
                    <a:pt x="22292" y="27929"/>
                  </a:cubicBezTo>
                  <a:cubicBezTo>
                    <a:pt x="22694" y="27068"/>
                    <a:pt x="23015" y="26175"/>
                    <a:pt x="23258" y="25250"/>
                  </a:cubicBezTo>
                  <a:cubicBezTo>
                    <a:pt x="23446" y="24534"/>
                    <a:pt x="23558" y="23813"/>
                    <a:pt x="23569" y="23076"/>
                  </a:cubicBezTo>
                  <a:cubicBezTo>
                    <a:pt x="23569" y="23018"/>
                    <a:pt x="23584" y="22964"/>
                    <a:pt x="23631" y="22910"/>
                  </a:cubicBezTo>
                  <a:close/>
                  <a:moveTo>
                    <a:pt x="37219" y="58563"/>
                  </a:moveTo>
                  <a:lnTo>
                    <a:pt x="37219" y="58563"/>
                  </a:lnTo>
                  <a:cubicBezTo>
                    <a:pt x="37187" y="58903"/>
                    <a:pt x="37161" y="59199"/>
                    <a:pt x="37122" y="59493"/>
                  </a:cubicBezTo>
                  <a:cubicBezTo>
                    <a:pt x="37114" y="59543"/>
                    <a:pt x="37057" y="59594"/>
                    <a:pt x="37014" y="59633"/>
                  </a:cubicBezTo>
                  <a:cubicBezTo>
                    <a:pt x="36670" y="59948"/>
                    <a:pt x="36330" y="60259"/>
                    <a:pt x="35986" y="60566"/>
                  </a:cubicBezTo>
                  <a:cubicBezTo>
                    <a:pt x="35961" y="60588"/>
                    <a:pt x="35921" y="60592"/>
                    <a:pt x="35838" y="60621"/>
                  </a:cubicBezTo>
                  <a:cubicBezTo>
                    <a:pt x="35907" y="60249"/>
                    <a:pt x="35964" y="59905"/>
                    <a:pt x="36029" y="59565"/>
                  </a:cubicBezTo>
                  <a:cubicBezTo>
                    <a:pt x="36044" y="59508"/>
                    <a:pt x="36076" y="59446"/>
                    <a:pt x="36120" y="59406"/>
                  </a:cubicBezTo>
                  <a:cubicBezTo>
                    <a:pt x="36442" y="59095"/>
                    <a:pt x="36782" y="58805"/>
                    <a:pt x="37219" y="58563"/>
                  </a:cubicBezTo>
                  <a:close/>
                  <a:moveTo>
                    <a:pt x="35784" y="59796"/>
                  </a:moveTo>
                  <a:lnTo>
                    <a:pt x="35784" y="59796"/>
                  </a:lnTo>
                  <a:cubicBezTo>
                    <a:pt x="35729" y="60202"/>
                    <a:pt x="35694" y="60545"/>
                    <a:pt x="35635" y="60888"/>
                  </a:cubicBezTo>
                  <a:cubicBezTo>
                    <a:pt x="35617" y="60978"/>
                    <a:pt x="35556" y="61070"/>
                    <a:pt x="35495" y="61145"/>
                  </a:cubicBezTo>
                  <a:cubicBezTo>
                    <a:pt x="35335" y="61355"/>
                    <a:pt x="35169" y="61554"/>
                    <a:pt x="34985" y="61778"/>
                  </a:cubicBezTo>
                  <a:cubicBezTo>
                    <a:pt x="34779" y="60935"/>
                    <a:pt x="35096" y="60328"/>
                    <a:pt x="35784" y="59796"/>
                  </a:cubicBezTo>
                  <a:close/>
                  <a:moveTo>
                    <a:pt x="38015" y="59134"/>
                  </a:moveTo>
                  <a:lnTo>
                    <a:pt x="38015" y="59134"/>
                  </a:lnTo>
                  <a:cubicBezTo>
                    <a:pt x="38000" y="59438"/>
                    <a:pt x="37993" y="59713"/>
                    <a:pt x="37964" y="59985"/>
                  </a:cubicBezTo>
                  <a:cubicBezTo>
                    <a:pt x="37957" y="60060"/>
                    <a:pt x="37910" y="60158"/>
                    <a:pt x="37848" y="60205"/>
                  </a:cubicBezTo>
                  <a:cubicBezTo>
                    <a:pt x="37125" y="60783"/>
                    <a:pt x="36500" y="61460"/>
                    <a:pt x="35907" y="62168"/>
                  </a:cubicBezTo>
                  <a:cubicBezTo>
                    <a:pt x="35896" y="62187"/>
                    <a:pt x="35867" y="62190"/>
                    <a:pt x="35787" y="62226"/>
                  </a:cubicBezTo>
                  <a:cubicBezTo>
                    <a:pt x="35802" y="61818"/>
                    <a:pt x="35805" y="61434"/>
                    <a:pt x="35834" y="61055"/>
                  </a:cubicBezTo>
                  <a:cubicBezTo>
                    <a:pt x="35842" y="60968"/>
                    <a:pt x="35921" y="60878"/>
                    <a:pt x="35986" y="60805"/>
                  </a:cubicBezTo>
                  <a:cubicBezTo>
                    <a:pt x="36543" y="60172"/>
                    <a:pt x="37187" y="59645"/>
                    <a:pt x="37895" y="59189"/>
                  </a:cubicBezTo>
                  <a:cubicBezTo>
                    <a:pt x="37925" y="59171"/>
                    <a:pt x="37957" y="59160"/>
                    <a:pt x="38015" y="59134"/>
                  </a:cubicBezTo>
                  <a:close/>
                  <a:moveTo>
                    <a:pt x="37925" y="60277"/>
                  </a:moveTo>
                  <a:cubicBezTo>
                    <a:pt x="37957" y="60617"/>
                    <a:pt x="37953" y="60900"/>
                    <a:pt x="38015" y="61167"/>
                  </a:cubicBezTo>
                  <a:cubicBezTo>
                    <a:pt x="38094" y="61489"/>
                    <a:pt x="38018" y="61709"/>
                    <a:pt x="37762" y="61916"/>
                  </a:cubicBezTo>
                  <a:cubicBezTo>
                    <a:pt x="37538" y="62089"/>
                    <a:pt x="37349" y="62302"/>
                    <a:pt x="37107" y="62537"/>
                  </a:cubicBezTo>
                  <a:cubicBezTo>
                    <a:pt x="37009" y="62263"/>
                    <a:pt x="36987" y="62020"/>
                    <a:pt x="36962" y="61774"/>
                  </a:cubicBezTo>
                  <a:cubicBezTo>
                    <a:pt x="36952" y="61661"/>
                    <a:pt x="36932" y="61544"/>
                    <a:pt x="36915" y="61430"/>
                  </a:cubicBezTo>
                  <a:lnTo>
                    <a:pt x="36915" y="61430"/>
                  </a:lnTo>
                  <a:cubicBezTo>
                    <a:pt x="36915" y="61430"/>
                    <a:pt x="36915" y="61430"/>
                    <a:pt x="36915" y="61431"/>
                  </a:cubicBezTo>
                  <a:cubicBezTo>
                    <a:pt x="36955" y="61228"/>
                    <a:pt x="37057" y="61065"/>
                    <a:pt x="37216" y="60932"/>
                  </a:cubicBezTo>
                  <a:cubicBezTo>
                    <a:pt x="37440" y="60733"/>
                    <a:pt x="37657" y="60527"/>
                    <a:pt x="37925" y="60277"/>
                  </a:cubicBezTo>
                  <a:close/>
                  <a:moveTo>
                    <a:pt x="35592" y="61265"/>
                  </a:moveTo>
                  <a:cubicBezTo>
                    <a:pt x="35599" y="61738"/>
                    <a:pt x="35607" y="62121"/>
                    <a:pt x="35599" y="62502"/>
                  </a:cubicBezTo>
                  <a:cubicBezTo>
                    <a:pt x="35599" y="62567"/>
                    <a:pt x="35542" y="62639"/>
                    <a:pt x="35498" y="62697"/>
                  </a:cubicBezTo>
                  <a:cubicBezTo>
                    <a:pt x="35375" y="62866"/>
                    <a:pt x="35241" y="63033"/>
                    <a:pt x="35086" y="63235"/>
                  </a:cubicBezTo>
                  <a:cubicBezTo>
                    <a:pt x="34926" y="62870"/>
                    <a:pt x="34891" y="62505"/>
                    <a:pt x="34938" y="62161"/>
                  </a:cubicBezTo>
                  <a:cubicBezTo>
                    <a:pt x="34988" y="61811"/>
                    <a:pt x="35328" y="61612"/>
                    <a:pt x="35592" y="61265"/>
                  </a:cubicBezTo>
                  <a:close/>
                  <a:moveTo>
                    <a:pt x="36816" y="61378"/>
                  </a:moveTo>
                  <a:cubicBezTo>
                    <a:pt x="36847" y="61378"/>
                    <a:pt x="36876" y="61399"/>
                    <a:pt x="36908" y="61425"/>
                  </a:cubicBezTo>
                  <a:lnTo>
                    <a:pt x="36908" y="61425"/>
                  </a:lnTo>
                  <a:cubicBezTo>
                    <a:pt x="36805" y="61768"/>
                    <a:pt x="36862" y="62111"/>
                    <a:pt x="36915" y="62450"/>
                  </a:cubicBezTo>
                  <a:cubicBezTo>
                    <a:pt x="36948" y="62642"/>
                    <a:pt x="36909" y="62779"/>
                    <a:pt x="36775" y="62921"/>
                  </a:cubicBezTo>
                  <a:cubicBezTo>
                    <a:pt x="36521" y="63191"/>
                    <a:pt x="36283" y="63478"/>
                    <a:pt x="35972" y="63832"/>
                  </a:cubicBezTo>
                  <a:cubicBezTo>
                    <a:pt x="35914" y="63380"/>
                    <a:pt x="35864" y="63011"/>
                    <a:pt x="35831" y="62646"/>
                  </a:cubicBezTo>
                  <a:cubicBezTo>
                    <a:pt x="35824" y="62567"/>
                    <a:pt x="35864" y="62469"/>
                    <a:pt x="35917" y="62407"/>
                  </a:cubicBezTo>
                  <a:cubicBezTo>
                    <a:pt x="36181" y="62078"/>
                    <a:pt x="36463" y="61756"/>
                    <a:pt x="36731" y="61431"/>
                  </a:cubicBezTo>
                  <a:cubicBezTo>
                    <a:pt x="36763" y="61393"/>
                    <a:pt x="36790" y="61378"/>
                    <a:pt x="36816" y="61378"/>
                  </a:cubicBezTo>
                  <a:close/>
                  <a:moveTo>
                    <a:pt x="38094" y="61818"/>
                  </a:moveTo>
                  <a:cubicBezTo>
                    <a:pt x="38196" y="62158"/>
                    <a:pt x="38301" y="62480"/>
                    <a:pt x="38380" y="62805"/>
                  </a:cubicBezTo>
                  <a:cubicBezTo>
                    <a:pt x="38402" y="62896"/>
                    <a:pt x="38362" y="63029"/>
                    <a:pt x="38301" y="63101"/>
                  </a:cubicBezTo>
                  <a:cubicBezTo>
                    <a:pt x="38051" y="63408"/>
                    <a:pt x="37780" y="63702"/>
                    <a:pt x="37473" y="64052"/>
                  </a:cubicBezTo>
                  <a:cubicBezTo>
                    <a:pt x="37400" y="63821"/>
                    <a:pt x="37335" y="63640"/>
                    <a:pt x="37288" y="63456"/>
                  </a:cubicBezTo>
                  <a:cubicBezTo>
                    <a:pt x="37104" y="62732"/>
                    <a:pt x="37107" y="62732"/>
                    <a:pt x="37635" y="62201"/>
                  </a:cubicBezTo>
                  <a:cubicBezTo>
                    <a:pt x="37751" y="62085"/>
                    <a:pt x="37870" y="61973"/>
                    <a:pt x="37985" y="61861"/>
                  </a:cubicBezTo>
                  <a:cubicBezTo>
                    <a:pt x="38004" y="61846"/>
                    <a:pt x="38029" y="61843"/>
                    <a:pt x="38094" y="61818"/>
                  </a:cubicBezTo>
                  <a:close/>
                  <a:moveTo>
                    <a:pt x="35614" y="62844"/>
                  </a:moveTo>
                  <a:cubicBezTo>
                    <a:pt x="35682" y="63224"/>
                    <a:pt x="35759" y="63575"/>
                    <a:pt x="35799" y="63929"/>
                  </a:cubicBezTo>
                  <a:cubicBezTo>
                    <a:pt x="35827" y="64189"/>
                    <a:pt x="35585" y="64324"/>
                    <a:pt x="35502" y="64537"/>
                  </a:cubicBezTo>
                  <a:cubicBezTo>
                    <a:pt x="35473" y="64537"/>
                    <a:pt x="35444" y="64533"/>
                    <a:pt x="35411" y="64533"/>
                  </a:cubicBezTo>
                  <a:cubicBezTo>
                    <a:pt x="35317" y="64219"/>
                    <a:pt x="35220" y="63904"/>
                    <a:pt x="35129" y="63586"/>
                  </a:cubicBezTo>
                  <a:cubicBezTo>
                    <a:pt x="35115" y="63532"/>
                    <a:pt x="35133" y="63456"/>
                    <a:pt x="35165" y="63408"/>
                  </a:cubicBezTo>
                  <a:cubicBezTo>
                    <a:pt x="35288" y="63218"/>
                    <a:pt x="35379" y="62993"/>
                    <a:pt x="35614" y="62844"/>
                  </a:cubicBezTo>
                  <a:close/>
                  <a:moveTo>
                    <a:pt x="36955" y="62914"/>
                  </a:moveTo>
                  <a:cubicBezTo>
                    <a:pt x="37071" y="63380"/>
                    <a:pt x="37176" y="63777"/>
                    <a:pt x="37266" y="64176"/>
                  </a:cubicBezTo>
                  <a:cubicBezTo>
                    <a:pt x="37281" y="64226"/>
                    <a:pt x="37266" y="64306"/>
                    <a:pt x="37234" y="64349"/>
                  </a:cubicBezTo>
                  <a:cubicBezTo>
                    <a:pt x="36992" y="64649"/>
                    <a:pt x="36745" y="64945"/>
                    <a:pt x="36453" y="65296"/>
                  </a:cubicBezTo>
                  <a:cubicBezTo>
                    <a:pt x="36265" y="64880"/>
                    <a:pt x="36134" y="64501"/>
                    <a:pt x="36062" y="64099"/>
                  </a:cubicBezTo>
                  <a:cubicBezTo>
                    <a:pt x="36051" y="64045"/>
                    <a:pt x="36073" y="63969"/>
                    <a:pt x="36109" y="63926"/>
                  </a:cubicBezTo>
                  <a:cubicBezTo>
                    <a:pt x="36373" y="63604"/>
                    <a:pt x="36645" y="63283"/>
                    <a:pt x="36955" y="62914"/>
                  </a:cubicBezTo>
                  <a:close/>
                  <a:moveTo>
                    <a:pt x="37335" y="64443"/>
                  </a:moveTo>
                  <a:cubicBezTo>
                    <a:pt x="37501" y="64787"/>
                    <a:pt x="37638" y="65072"/>
                    <a:pt x="37783" y="65379"/>
                  </a:cubicBezTo>
                  <a:cubicBezTo>
                    <a:pt x="37526" y="65687"/>
                    <a:pt x="37274" y="65990"/>
                    <a:pt x="36984" y="66337"/>
                  </a:cubicBezTo>
                  <a:cubicBezTo>
                    <a:pt x="36822" y="66038"/>
                    <a:pt x="36680" y="65781"/>
                    <a:pt x="36528" y="65496"/>
                  </a:cubicBezTo>
                  <a:cubicBezTo>
                    <a:pt x="36789" y="65155"/>
                    <a:pt x="37042" y="64823"/>
                    <a:pt x="37335" y="64443"/>
                  </a:cubicBezTo>
                  <a:close/>
                  <a:moveTo>
                    <a:pt x="39461" y="65051"/>
                  </a:moveTo>
                  <a:lnTo>
                    <a:pt x="39461" y="65051"/>
                  </a:lnTo>
                  <a:cubicBezTo>
                    <a:pt x="39446" y="65348"/>
                    <a:pt x="39722" y="65482"/>
                    <a:pt x="39859" y="65756"/>
                  </a:cubicBezTo>
                  <a:cubicBezTo>
                    <a:pt x="39606" y="66055"/>
                    <a:pt x="39338" y="66374"/>
                    <a:pt x="39038" y="66728"/>
                  </a:cubicBezTo>
                  <a:cubicBezTo>
                    <a:pt x="38861" y="66507"/>
                    <a:pt x="38706" y="66324"/>
                    <a:pt x="38521" y="66099"/>
                  </a:cubicBezTo>
                  <a:cubicBezTo>
                    <a:pt x="38843" y="65738"/>
                    <a:pt x="39153" y="65394"/>
                    <a:pt x="39461" y="65051"/>
                  </a:cubicBezTo>
                  <a:close/>
                  <a:moveTo>
                    <a:pt x="37867" y="65506"/>
                  </a:moveTo>
                  <a:cubicBezTo>
                    <a:pt x="38029" y="65748"/>
                    <a:pt x="38159" y="65943"/>
                    <a:pt x="38301" y="66160"/>
                  </a:cubicBezTo>
                  <a:cubicBezTo>
                    <a:pt x="38044" y="66486"/>
                    <a:pt x="37790" y="66804"/>
                    <a:pt x="37491" y="67184"/>
                  </a:cubicBezTo>
                  <a:cubicBezTo>
                    <a:pt x="37331" y="66923"/>
                    <a:pt x="37212" y="66721"/>
                    <a:pt x="37071" y="66489"/>
                  </a:cubicBezTo>
                  <a:cubicBezTo>
                    <a:pt x="37328" y="66172"/>
                    <a:pt x="37585" y="65857"/>
                    <a:pt x="37867" y="65506"/>
                  </a:cubicBezTo>
                  <a:close/>
                  <a:moveTo>
                    <a:pt x="38373" y="66277"/>
                  </a:moveTo>
                  <a:cubicBezTo>
                    <a:pt x="38564" y="66489"/>
                    <a:pt x="38723" y="66671"/>
                    <a:pt x="38911" y="66880"/>
                  </a:cubicBezTo>
                  <a:cubicBezTo>
                    <a:pt x="38641" y="67223"/>
                    <a:pt x="38376" y="67560"/>
                    <a:pt x="38087" y="67929"/>
                  </a:cubicBezTo>
                  <a:cubicBezTo>
                    <a:pt x="37899" y="67704"/>
                    <a:pt x="37740" y="67517"/>
                    <a:pt x="37548" y="67289"/>
                  </a:cubicBezTo>
                  <a:cubicBezTo>
                    <a:pt x="37820" y="66960"/>
                    <a:pt x="38080" y="66638"/>
                    <a:pt x="38373" y="66277"/>
                  </a:cubicBezTo>
                  <a:close/>
                  <a:moveTo>
                    <a:pt x="46408" y="50818"/>
                  </a:moveTo>
                  <a:cubicBezTo>
                    <a:pt x="46994" y="50923"/>
                    <a:pt x="47612" y="51122"/>
                    <a:pt x="48226" y="51332"/>
                  </a:cubicBezTo>
                  <a:cubicBezTo>
                    <a:pt x="49666" y="51816"/>
                    <a:pt x="50816" y="52720"/>
                    <a:pt x="51893" y="53750"/>
                  </a:cubicBezTo>
                  <a:cubicBezTo>
                    <a:pt x="53259" y="55063"/>
                    <a:pt x="54344" y="56557"/>
                    <a:pt x="55050" y="58321"/>
                  </a:cubicBezTo>
                  <a:cubicBezTo>
                    <a:pt x="55505" y="59468"/>
                    <a:pt x="55741" y="60657"/>
                    <a:pt x="55650" y="61883"/>
                  </a:cubicBezTo>
                  <a:cubicBezTo>
                    <a:pt x="55574" y="62884"/>
                    <a:pt x="55350" y="63861"/>
                    <a:pt x="54981" y="64801"/>
                  </a:cubicBezTo>
                  <a:cubicBezTo>
                    <a:pt x="54287" y="66569"/>
                    <a:pt x="53220" y="68081"/>
                    <a:pt x="51857" y="69393"/>
                  </a:cubicBezTo>
                  <a:cubicBezTo>
                    <a:pt x="51390" y="69845"/>
                    <a:pt x="50913" y="70290"/>
                    <a:pt x="50410" y="70698"/>
                  </a:cubicBezTo>
                  <a:cubicBezTo>
                    <a:pt x="50143" y="70915"/>
                    <a:pt x="49818" y="71071"/>
                    <a:pt x="49503" y="71216"/>
                  </a:cubicBezTo>
                  <a:cubicBezTo>
                    <a:pt x="49105" y="71404"/>
                    <a:pt x="48689" y="71549"/>
                    <a:pt x="48284" y="71715"/>
                  </a:cubicBezTo>
                  <a:cubicBezTo>
                    <a:pt x="47702" y="71961"/>
                    <a:pt x="47094" y="72098"/>
                    <a:pt x="46469" y="72163"/>
                  </a:cubicBezTo>
                  <a:cubicBezTo>
                    <a:pt x="46047" y="72209"/>
                    <a:pt x="45626" y="72233"/>
                    <a:pt x="45207" y="72233"/>
                  </a:cubicBezTo>
                  <a:cubicBezTo>
                    <a:pt x="44441" y="72233"/>
                    <a:pt x="43679" y="72153"/>
                    <a:pt x="42922" y="71983"/>
                  </a:cubicBezTo>
                  <a:cubicBezTo>
                    <a:pt x="42398" y="71863"/>
                    <a:pt x="41869" y="71744"/>
                    <a:pt x="41341" y="71649"/>
                  </a:cubicBezTo>
                  <a:cubicBezTo>
                    <a:pt x="40170" y="71447"/>
                    <a:pt x="39118" y="70963"/>
                    <a:pt x="38134" y="70323"/>
                  </a:cubicBezTo>
                  <a:cubicBezTo>
                    <a:pt x="37715" y="70047"/>
                    <a:pt x="37313" y="69748"/>
                    <a:pt x="36915" y="69444"/>
                  </a:cubicBezTo>
                  <a:cubicBezTo>
                    <a:pt x="36211" y="68898"/>
                    <a:pt x="35700" y="68196"/>
                    <a:pt x="35288" y="67408"/>
                  </a:cubicBezTo>
                  <a:cubicBezTo>
                    <a:pt x="34702" y="66291"/>
                    <a:pt x="34269" y="65122"/>
                    <a:pt x="33993" y="63890"/>
                  </a:cubicBezTo>
                  <a:cubicBezTo>
                    <a:pt x="33748" y="62779"/>
                    <a:pt x="33711" y="61659"/>
                    <a:pt x="33795" y="60527"/>
                  </a:cubicBezTo>
                  <a:cubicBezTo>
                    <a:pt x="33803" y="60429"/>
                    <a:pt x="33820" y="60324"/>
                    <a:pt x="33863" y="60237"/>
                  </a:cubicBezTo>
                  <a:cubicBezTo>
                    <a:pt x="34200" y="59580"/>
                    <a:pt x="34569" y="58943"/>
                    <a:pt x="35122" y="58430"/>
                  </a:cubicBezTo>
                  <a:cubicBezTo>
                    <a:pt x="35617" y="57967"/>
                    <a:pt x="36185" y="57663"/>
                    <a:pt x="36832" y="57464"/>
                  </a:cubicBezTo>
                  <a:cubicBezTo>
                    <a:pt x="37210" y="57346"/>
                    <a:pt x="37583" y="57293"/>
                    <a:pt x="37954" y="57293"/>
                  </a:cubicBezTo>
                  <a:cubicBezTo>
                    <a:pt x="38369" y="57293"/>
                    <a:pt x="38782" y="57360"/>
                    <a:pt x="39197" y="57479"/>
                  </a:cubicBezTo>
                  <a:cubicBezTo>
                    <a:pt x="39266" y="57500"/>
                    <a:pt x="39331" y="57537"/>
                    <a:pt x="39436" y="57580"/>
                  </a:cubicBezTo>
                  <a:cubicBezTo>
                    <a:pt x="39256" y="57695"/>
                    <a:pt x="39091" y="57734"/>
                    <a:pt x="38915" y="57734"/>
                  </a:cubicBezTo>
                  <a:cubicBezTo>
                    <a:pt x="38892" y="57734"/>
                    <a:pt x="38869" y="57733"/>
                    <a:pt x="38846" y="57732"/>
                  </a:cubicBezTo>
                  <a:cubicBezTo>
                    <a:pt x="38622" y="57717"/>
                    <a:pt x="38398" y="57721"/>
                    <a:pt x="38174" y="57707"/>
                  </a:cubicBezTo>
                  <a:cubicBezTo>
                    <a:pt x="38113" y="57702"/>
                    <a:pt x="38053" y="57700"/>
                    <a:pt x="37993" y="57700"/>
                  </a:cubicBezTo>
                  <a:cubicBezTo>
                    <a:pt x="37635" y="57700"/>
                    <a:pt x="37299" y="57784"/>
                    <a:pt x="36974" y="57945"/>
                  </a:cubicBezTo>
                  <a:cubicBezTo>
                    <a:pt x="36857" y="58003"/>
                    <a:pt x="36728" y="58032"/>
                    <a:pt x="36582" y="58032"/>
                  </a:cubicBezTo>
                  <a:cubicBezTo>
                    <a:pt x="36574" y="58032"/>
                    <a:pt x="36566" y="58032"/>
                    <a:pt x="36558" y="58032"/>
                  </a:cubicBezTo>
                  <a:cubicBezTo>
                    <a:pt x="36717" y="57919"/>
                    <a:pt x="36879" y="57807"/>
                    <a:pt x="37039" y="57699"/>
                  </a:cubicBezTo>
                  <a:lnTo>
                    <a:pt x="37039" y="57699"/>
                  </a:lnTo>
                  <a:cubicBezTo>
                    <a:pt x="36193" y="58006"/>
                    <a:pt x="35458" y="58498"/>
                    <a:pt x="34774" y="59081"/>
                  </a:cubicBezTo>
                  <a:cubicBezTo>
                    <a:pt x="34909" y="58997"/>
                    <a:pt x="35046" y="58914"/>
                    <a:pt x="35180" y="58831"/>
                  </a:cubicBezTo>
                  <a:cubicBezTo>
                    <a:pt x="35332" y="58740"/>
                    <a:pt x="35487" y="58661"/>
                    <a:pt x="35628" y="58556"/>
                  </a:cubicBezTo>
                  <a:cubicBezTo>
                    <a:pt x="35775" y="58455"/>
                    <a:pt x="35921" y="58374"/>
                    <a:pt x="36091" y="58374"/>
                  </a:cubicBezTo>
                  <a:cubicBezTo>
                    <a:pt x="36153" y="58374"/>
                    <a:pt x="36217" y="58384"/>
                    <a:pt x="36286" y="58408"/>
                  </a:cubicBezTo>
                  <a:cubicBezTo>
                    <a:pt x="36120" y="59160"/>
                    <a:pt x="35679" y="59731"/>
                    <a:pt x="35083" y="60267"/>
                  </a:cubicBezTo>
                  <a:cubicBezTo>
                    <a:pt x="35090" y="59782"/>
                    <a:pt x="35234" y="59377"/>
                    <a:pt x="35437" y="58936"/>
                  </a:cubicBezTo>
                  <a:lnTo>
                    <a:pt x="35437" y="58936"/>
                  </a:lnTo>
                  <a:cubicBezTo>
                    <a:pt x="35260" y="59099"/>
                    <a:pt x="35111" y="59301"/>
                    <a:pt x="35064" y="59583"/>
                  </a:cubicBezTo>
                  <a:cubicBezTo>
                    <a:pt x="34948" y="60263"/>
                    <a:pt x="34709" y="60878"/>
                    <a:pt x="34287" y="61424"/>
                  </a:cubicBezTo>
                  <a:cubicBezTo>
                    <a:pt x="34182" y="61557"/>
                    <a:pt x="34145" y="61738"/>
                    <a:pt x="34110" y="61919"/>
                  </a:cubicBezTo>
                  <a:cubicBezTo>
                    <a:pt x="34297" y="61615"/>
                    <a:pt x="34486" y="61315"/>
                    <a:pt x="34699" y="60975"/>
                  </a:cubicBezTo>
                  <a:lnTo>
                    <a:pt x="34699" y="60975"/>
                  </a:lnTo>
                  <a:cubicBezTo>
                    <a:pt x="34814" y="61402"/>
                    <a:pt x="34742" y="62100"/>
                    <a:pt x="34558" y="62462"/>
                  </a:cubicBezTo>
                  <a:cubicBezTo>
                    <a:pt x="34619" y="62469"/>
                    <a:pt x="34670" y="62472"/>
                    <a:pt x="34721" y="62480"/>
                  </a:cubicBezTo>
                  <a:cubicBezTo>
                    <a:pt x="34774" y="62797"/>
                    <a:pt x="34840" y="63116"/>
                    <a:pt x="34880" y="63438"/>
                  </a:cubicBezTo>
                  <a:cubicBezTo>
                    <a:pt x="34894" y="63539"/>
                    <a:pt x="34851" y="63655"/>
                    <a:pt x="34818" y="63756"/>
                  </a:cubicBezTo>
                  <a:cubicBezTo>
                    <a:pt x="34764" y="63907"/>
                    <a:pt x="34696" y="64052"/>
                    <a:pt x="34677" y="64222"/>
                  </a:cubicBezTo>
                  <a:cubicBezTo>
                    <a:pt x="34753" y="64085"/>
                    <a:pt x="34833" y="63947"/>
                    <a:pt x="34941" y="63752"/>
                  </a:cubicBezTo>
                  <a:cubicBezTo>
                    <a:pt x="35078" y="64107"/>
                    <a:pt x="35205" y="64418"/>
                    <a:pt x="35317" y="64728"/>
                  </a:cubicBezTo>
                  <a:cubicBezTo>
                    <a:pt x="35335" y="64790"/>
                    <a:pt x="35300" y="64873"/>
                    <a:pt x="35281" y="64942"/>
                  </a:cubicBezTo>
                  <a:cubicBezTo>
                    <a:pt x="35248" y="65047"/>
                    <a:pt x="35208" y="65144"/>
                    <a:pt x="35216" y="65264"/>
                  </a:cubicBezTo>
                  <a:cubicBezTo>
                    <a:pt x="35278" y="65181"/>
                    <a:pt x="35343" y="65097"/>
                    <a:pt x="35422" y="64992"/>
                  </a:cubicBezTo>
                  <a:cubicBezTo>
                    <a:pt x="35505" y="65127"/>
                    <a:pt x="35570" y="65235"/>
                    <a:pt x="35639" y="65347"/>
                  </a:cubicBezTo>
                  <a:cubicBezTo>
                    <a:pt x="35542" y="64975"/>
                    <a:pt x="35433" y="64616"/>
                    <a:pt x="35845" y="64324"/>
                  </a:cubicBezTo>
                  <a:cubicBezTo>
                    <a:pt x="35878" y="64385"/>
                    <a:pt x="35917" y="64450"/>
                    <a:pt x="35946" y="64523"/>
                  </a:cubicBezTo>
                  <a:cubicBezTo>
                    <a:pt x="36037" y="64768"/>
                    <a:pt x="36113" y="65025"/>
                    <a:pt x="36221" y="65264"/>
                  </a:cubicBezTo>
                  <a:cubicBezTo>
                    <a:pt x="36301" y="65437"/>
                    <a:pt x="36315" y="65586"/>
                    <a:pt x="36214" y="65756"/>
                  </a:cubicBezTo>
                  <a:cubicBezTo>
                    <a:pt x="36160" y="65846"/>
                    <a:pt x="36153" y="65958"/>
                    <a:pt x="36181" y="66088"/>
                  </a:cubicBezTo>
                  <a:cubicBezTo>
                    <a:pt x="36243" y="65980"/>
                    <a:pt x="36304" y="65871"/>
                    <a:pt x="36406" y="65698"/>
                  </a:cubicBezTo>
                  <a:cubicBezTo>
                    <a:pt x="36572" y="65987"/>
                    <a:pt x="36710" y="66222"/>
                    <a:pt x="36843" y="66450"/>
                  </a:cubicBezTo>
                  <a:cubicBezTo>
                    <a:pt x="36760" y="66634"/>
                    <a:pt x="36692" y="66797"/>
                    <a:pt x="36619" y="66960"/>
                  </a:cubicBezTo>
                  <a:cubicBezTo>
                    <a:pt x="36648" y="66974"/>
                    <a:pt x="36677" y="66993"/>
                    <a:pt x="36705" y="67007"/>
                  </a:cubicBezTo>
                  <a:cubicBezTo>
                    <a:pt x="36771" y="66909"/>
                    <a:pt x="36836" y="66808"/>
                    <a:pt x="36912" y="66692"/>
                  </a:cubicBezTo>
                  <a:cubicBezTo>
                    <a:pt x="37064" y="66728"/>
                    <a:pt x="37107" y="66869"/>
                    <a:pt x="37176" y="66978"/>
                  </a:cubicBezTo>
                  <a:cubicBezTo>
                    <a:pt x="37353" y="67260"/>
                    <a:pt x="37545" y="67524"/>
                    <a:pt x="37783" y="67759"/>
                  </a:cubicBezTo>
                  <a:cubicBezTo>
                    <a:pt x="37874" y="67849"/>
                    <a:pt x="37920" y="67979"/>
                    <a:pt x="37993" y="68088"/>
                  </a:cubicBezTo>
                  <a:cubicBezTo>
                    <a:pt x="38004" y="68106"/>
                    <a:pt x="38029" y="68116"/>
                    <a:pt x="38047" y="68124"/>
                  </a:cubicBezTo>
                  <a:cubicBezTo>
                    <a:pt x="38145" y="68164"/>
                    <a:pt x="38242" y="68200"/>
                    <a:pt x="38354" y="68240"/>
                  </a:cubicBezTo>
                  <a:cubicBezTo>
                    <a:pt x="38304" y="68164"/>
                    <a:pt x="38254" y="68084"/>
                    <a:pt x="38181" y="67983"/>
                  </a:cubicBezTo>
                  <a:cubicBezTo>
                    <a:pt x="38445" y="67665"/>
                    <a:pt x="38706" y="67347"/>
                    <a:pt x="38995" y="66993"/>
                  </a:cubicBezTo>
                  <a:cubicBezTo>
                    <a:pt x="39168" y="67137"/>
                    <a:pt x="39320" y="67270"/>
                    <a:pt x="39490" y="67415"/>
                  </a:cubicBezTo>
                  <a:cubicBezTo>
                    <a:pt x="39179" y="67809"/>
                    <a:pt x="38883" y="68178"/>
                    <a:pt x="38590" y="68543"/>
                  </a:cubicBezTo>
                  <a:cubicBezTo>
                    <a:pt x="38995" y="68280"/>
                    <a:pt x="39244" y="67864"/>
                    <a:pt x="39606" y="67538"/>
                  </a:cubicBezTo>
                  <a:cubicBezTo>
                    <a:pt x="39707" y="67589"/>
                    <a:pt x="39801" y="67636"/>
                    <a:pt x="39946" y="67704"/>
                  </a:cubicBezTo>
                  <a:cubicBezTo>
                    <a:pt x="39859" y="67582"/>
                    <a:pt x="39804" y="67499"/>
                    <a:pt x="39739" y="67405"/>
                  </a:cubicBezTo>
                  <a:cubicBezTo>
                    <a:pt x="40300" y="66721"/>
                    <a:pt x="40857" y="66038"/>
                    <a:pt x="41413" y="65354"/>
                  </a:cubicBezTo>
                  <a:cubicBezTo>
                    <a:pt x="41392" y="65336"/>
                    <a:pt x="41374" y="65322"/>
                    <a:pt x="41353" y="65304"/>
                  </a:cubicBezTo>
                  <a:cubicBezTo>
                    <a:pt x="40781" y="65965"/>
                    <a:pt x="40206" y="66627"/>
                    <a:pt x="39613" y="67318"/>
                  </a:cubicBezTo>
                  <a:cubicBezTo>
                    <a:pt x="39439" y="67140"/>
                    <a:pt x="39302" y="67003"/>
                    <a:pt x="39140" y="66836"/>
                  </a:cubicBezTo>
                  <a:cubicBezTo>
                    <a:pt x="39696" y="66150"/>
                    <a:pt x="40246" y="65477"/>
                    <a:pt x="40796" y="64805"/>
                  </a:cubicBezTo>
                  <a:cubicBezTo>
                    <a:pt x="40777" y="64790"/>
                    <a:pt x="40763" y="64775"/>
                    <a:pt x="40745" y="64761"/>
                  </a:cubicBezTo>
                  <a:cubicBezTo>
                    <a:pt x="40481" y="65054"/>
                    <a:pt x="40217" y="65347"/>
                    <a:pt x="39928" y="65669"/>
                  </a:cubicBezTo>
                  <a:cubicBezTo>
                    <a:pt x="39762" y="65445"/>
                    <a:pt x="39610" y="65247"/>
                    <a:pt x="39462" y="65049"/>
                  </a:cubicBezTo>
                  <a:lnTo>
                    <a:pt x="39462" y="65049"/>
                  </a:lnTo>
                  <a:cubicBezTo>
                    <a:pt x="39570" y="64897"/>
                    <a:pt x="39675" y="64750"/>
                    <a:pt x="39783" y="64598"/>
                  </a:cubicBezTo>
                  <a:cubicBezTo>
                    <a:pt x="39772" y="64591"/>
                    <a:pt x="39761" y="64580"/>
                    <a:pt x="39751" y="64573"/>
                  </a:cubicBezTo>
                  <a:cubicBezTo>
                    <a:pt x="39331" y="65032"/>
                    <a:pt x="38908" y="65491"/>
                    <a:pt x="38456" y="65983"/>
                  </a:cubicBezTo>
                  <a:cubicBezTo>
                    <a:pt x="38301" y="65748"/>
                    <a:pt x="38167" y="65546"/>
                    <a:pt x="38029" y="65332"/>
                  </a:cubicBezTo>
                  <a:cubicBezTo>
                    <a:pt x="38524" y="64696"/>
                    <a:pt x="39005" y="64081"/>
                    <a:pt x="39487" y="63467"/>
                  </a:cubicBezTo>
                  <a:cubicBezTo>
                    <a:pt x="39472" y="63456"/>
                    <a:pt x="39457" y="63445"/>
                    <a:pt x="39439" y="63430"/>
                  </a:cubicBezTo>
                  <a:cubicBezTo>
                    <a:pt x="38958" y="63999"/>
                    <a:pt x="38478" y="64570"/>
                    <a:pt x="37979" y="65155"/>
                  </a:cubicBezTo>
                  <a:cubicBezTo>
                    <a:pt x="37758" y="64905"/>
                    <a:pt x="37660" y="64620"/>
                    <a:pt x="37566" y="64341"/>
                  </a:cubicBezTo>
                  <a:cubicBezTo>
                    <a:pt x="37545" y="64276"/>
                    <a:pt x="37573" y="64168"/>
                    <a:pt x="37621" y="64107"/>
                  </a:cubicBezTo>
                  <a:cubicBezTo>
                    <a:pt x="37860" y="63803"/>
                    <a:pt x="38102" y="63500"/>
                    <a:pt x="38359" y="63210"/>
                  </a:cubicBezTo>
                  <a:cubicBezTo>
                    <a:pt x="38398" y="63163"/>
                    <a:pt x="38506" y="63181"/>
                    <a:pt x="38611" y="63166"/>
                  </a:cubicBezTo>
                  <a:cubicBezTo>
                    <a:pt x="38615" y="63113"/>
                    <a:pt x="38590" y="62989"/>
                    <a:pt x="38629" y="62892"/>
                  </a:cubicBezTo>
                  <a:cubicBezTo>
                    <a:pt x="38673" y="62784"/>
                    <a:pt x="38774" y="62697"/>
                    <a:pt x="38825" y="62570"/>
                  </a:cubicBezTo>
                  <a:lnTo>
                    <a:pt x="38825" y="62570"/>
                  </a:lnTo>
                  <a:cubicBezTo>
                    <a:pt x="38738" y="62642"/>
                    <a:pt x="38655" y="62714"/>
                    <a:pt x="38546" y="62809"/>
                  </a:cubicBezTo>
                  <a:cubicBezTo>
                    <a:pt x="38366" y="62450"/>
                    <a:pt x="38322" y="62082"/>
                    <a:pt x="38279" y="61716"/>
                  </a:cubicBezTo>
                  <a:cubicBezTo>
                    <a:pt x="38268" y="61634"/>
                    <a:pt x="38354" y="61514"/>
                    <a:pt x="38431" y="61442"/>
                  </a:cubicBezTo>
                  <a:cubicBezTo>
                    <a:pt x="38793" y="61105"/>
                    <a:pt x="39165" y="60776"/>
                    <a:pt x="39494" y="60397"/>
                  </a:cubicBezTo>
                  <a:lnTo>
                    <a:pt x="39494" y="60397"/>
                  </a:lnTo>
                  <a:cubicBezTo>
                    <a:pt x="39089" y="60729"/>
                    <a:pt x="38684" y="61065"/>
                    <a:pt x="38232" y="61438"/>
                  </a:cubicBezTo>
                  <a:cubicBezTo>
                    <a:pt x="38149" y="60983"/>
                    <a:pt x="38112" y="60563"/>
                    <a:pt x="38177" y="60147"/>
                  </a:cubicBezTo>
                  <a:cubicBezTo>
                    <a:pt x="38198" y="60028"/>
                    <a:pt x="38349" y="59926"/>
                    <a:pt x="38443" y="59818"/>
                  </a:cubicBezTo>
                  <a:lnTo>
                    <a:pt x="38443" y="59818"/>
                  </a:lnTo>
                  <a:cubicBezTo>
                    <a:pt x="38368" y="59835"/>
                    <a:pt x="38290" y="59852"/>
                    <a:pt x="38163" y="59876"/>
                  </a:cubicBezTo>
                  <a:cubicBezTo>
                    <a:pt x="38189" y="59601"/>
                    <a:pt x="38207" y="59334"/>
                    <a:pt x="38232" y="59069"/>
                  </a:cubicBezTo>
                  <a:cubicBezTo>
                    <a:pt x="38235" y="59034"/>
                    <a:pt x="38242" y="58979"/>
                    <a:pt x="38268" y="58965"/>
                  </a:cubicBezTo>
                  <a:cubicBezTo>
                    <a:pt x="38532" y="58798"/>
                    <a:pt x="38788" y="58607"/>
                    <a:pt x="39075" y="58491"/>
                  </a:cubicBezTo>
                  <a:cubicBezTo>
                    <a:pt x="39112" y="58476"/>
                    <a:pt x="39154" y="58469"/>
                    <a:pt x="39198" y="58469"/>
                  </a:cubicBezTo>
                  <a:cubicBezTo>
                    <a:pt x="39319" y="58469"/>
                    <a:pt x="39461" y="58516"/>
                    <a:pt x="39577" y="58556"/>
                  </a:cubicBezTo>
                  <a:cubicBezTo>
                    <a:pt x="39786" y="58628"/>
                    <a:pt x="39993" y="58730"/>
                    <a:pt x="40185" y="58845"/>
                  </a:cubicBezTo>
                  <a:cubicBezTo>
                    <a:pt x="40745" y="59178"/>
                    <a:pt x="41283" y="59529"/>
                    <a:pt x="41772" y="59970"/>
                  </a:cubicBezTo>
                  <a:cubicBezTo>
                    <a:pt x="42264" y="60420"/>
                    <a:pt x="42839" y="60706"/>
                    <a:pt x="43503" y="60706"/>
                  </a:cubicBezTo>
                  <a:cubicBezTo>
                    <a:pt x="43635" y="60706"/>
                    <a:pt x="43770" y="60695"/>
                    <a:pt x="43908" y="60671"/>
                  </a:cubicBezTo>
                  <a:cubicBezTo>
                    <a:pt x="43193" y="60592"/>
                    <a:pt x="42553" y="60324"/>
                    <a:pt x="42004" y="59829"/>
                  </a:cubicBezTo>
                  <a:lnTo>
                    <a:pt x="42004" y="59829"/>
                  </a:lnTo>
                  <a:cubicBezTo>
                    <a:pt x="42134" y="59872"/>
                    <a:pt x="42264" y="59908"/>
                    <a:pt x="42386" y="59959"/>
                  </a:cubicBezTo>
                  <a:cubicBezTo>
                    <a:pt x="42644" y="60066"/>
                    <a:pt x="42934" y="60117"/>
                    <a:pt x="43228" y="60117"/>
                  </a:cubicBezTo>
                  <a:cubicBezTo>
                    <a:pt x="43860" y="60117"/>
                    <a:pt x="44516" y="59884"/>
                    <a:pt x="44943" y="59475"/>
                  </a:cubicBezTo>
                  <a:cubicBezTo>
                    <a:pt x="45203" y="59225"/>
                    <a:pt x="45348" y="58929"/>
                    <a:pt x="45362" y="58578"/>
                  </a:cubicBezTo>
                  <a:cubicBezTo>
                    <a:pt x="45380" y="57978"/>
                    <a:pt x="45550" y="57425"/>
                    <a:pt x="45796" y="56882"/>
                  </a:cubicBezTo>
                  <a:cubicBezTo>
                    <a:pt x="45894" y="56665"/>
                    <a:pt x="46039" y="56434"/>
                    <a:pt x="45814" y="56188"/>
                  </a:cubicBezTo>
                  <a:cubicBezTo>
                    <a:pt x="45771" y="56140"/>
                    <a:pt x="45804" y="56018"/>
                    <a:pt x="45814" y="55935"/>
                  </a:cubicBezTo>
                  <a:cubicBezTo>
                    <a:pt x="45887" y="55324"/>
                    <a:pt x="45793" y="54745"/>
                    <a:pt x="45601" y="54159"/>
                  </a:cubicBezTo>
                  <a:cubicBezTo>
                    <a:pt x="45427" y="53638"/>
                    <a:pt x="45337" y="53092"/>
                    <a:pt x="45222" y="52554"/>
                  </a:cubicBezTo>
                  <a:cubicBezTo>
                    <a:pt x="45102" y="52011"/>
                    <a:pt x="45442" y="51444"/>
                    <a:pt x="45919" y="51176"/>
                  </a:cubicBezTo>
                  <a:cubicBezTo>
                    <a:pt x="46078" y="51085"/>
                    <a:pt x="46216" y="50959"/>
                    <a:pt x="46408" y="50818"/>
                  </a:cubicBezTo>
                  <a:close/>
                  <a:moveTo>
                    <a:pt x="12757" y="1"/>
                  </a:moveTo>
                  <a:cubicBezTo>
                    <a:pt x="12090" y="1"/>
                    <a:pt x="11433" y="107"/>
                    <a:pt x="10779" y="245"/>
                  </a:cubicBezTo>
                  <a:cubicBezTo>
                    <a:pt x="10276" y="353"/>
                    <a:pt x="9767" y="425"/>
                    <a:pt x="9260" y="508"/>
                  </a:cubicBezTo>
                  <a:cubicBezTo>
                    <a:pt x="9219" y="514"/>
                    <a:pt x="9175" y="519"/>
                    <a:pt x="9130" y="519"/>
                  </a:cubicBezTo>
                  <a:cubicBezTo>
                    <a:pt x="9086" y="519"/>
                    <a:pt x="9041" y="514"/>
                    <a:pt x="9000" y="501"/>
                  </a:cubicBezTo>
                  <a:cubicBezTo>
                    <a:pt x="8865" y="464"/>
                    <a:pt x="8731" y="449"/>
                    <a:pt x="8598" y="449"/>
                  </a:cubicBezTo>
                  <a:cubicBezTo>
                    <a:pt x="8409" y="449"/>
                    <a:pt x="8222" y="479"/>
                    <a:pt x="8035" y="520"/>
                  </a:cubicBezTo>
                  <a:cubicBezTo>
                    <a:pt x="6693" y="816"/>
                    <a:pt x="5489" y="1413"/>
                    <a:pt x="4379" y="2215"/>
                  </a:cubicBezTo>
                  <a:cubicBezTo>
                    <a:pt x="3493" y="2859"/>
                    <a:pt x="2821" y="3698"/>
                    <a:pt x="2213" y="4591"/>
                  </a:cubicBezTo>
                  <a:cubicBezTo>
                    <a:pt x="1566" y="5550"/>
                    <a:pt x="998" y="6551"/>
                    <a:pt x="680" y="7672"/>
                  </a:cubicBezTo>
                  <a:cubicBezTo>
                    <a:pt x="278" y="9075"/>
                    <a:pt x="58" y="10510"/>
                    <a:pt x="14" y="11967"/>
                  </a:cubicBezTo>
                  <a:cubicBezTo>
                    <a:pt x="0" y="12452"/>
                    <a:pt x="7" y="12955"/>
                    <a:pt x="104" y="13425"/>
                  </a:cubicBezTo>
                  <a:cubicBezTo>
                    <a:pt x="314" y="14430"/>
                    <a:pt x="538" y="15435"/>
                    <a:pt x="850" y="16412"/>
                  </a:cubicBezTo>
                  <a:cubicBezTo>
                    <a:pt x="1399" y="18133"/>
                    <a:pt x="2372" y="19623"/>
                    <a:pt x="3594" y="20943"/>
                  </a:cubicBezTo>
                  <a:cubicBezTo>
                    <a:pt x="4205" y="21600"/>
                    <a:pt x="4882" y="22201"/>
                    <a:pt x="5645" y="22696"/>
                  </a:cubicBezTo>
                  <a:cubicBezTo>
                    <a:pt x="6990" y="23568"/>
                    <a:pt x="8476" y="23943"/>
                    <a:pt x="10063" y="23948"/>
                  </a:cubicBezTo>
                  <a:cubicBezTo>
                    <a:pt x="10598" y="23948"/>
                    <a:pt x="11130" y="23937"/>
                    <a:pt x="11665" y="23930"/>
                  </a:cubicBezTo>
                  <a:lnTo>
                    <a:pt x="11665" y="23930"/>
                  </a:lnTo>
                  <a:cubicBezTo>
                    <a:pt x="11665" y="23940"/>
                    <a:pt x="11668" y="23958"/>
                    <a:pt x="11661" y="23965"/>
                  </a:cubicBezTo>
                  <a:cubicBezTo>
                    <a:pt x="11589" y="24013"/>
                    <a:pt x="11521" y="24063"/>
                    <a:pt x="11444" y="24107"/>
                  </a:cubicBezTo>
                  <a:cubicBezTo>
                    <a:pt x="10740" y="24522"/>
                    <a:pt x="10103" y="25025"/>
                    <a:pt x="9528" y="25607"/>
                  </a:cubicBezTo>
                  <a:cubicBezTo>
                    <a:pt x="8440" y="26721"/>
                    <a:pt x="7611" y="28012"/>
                    <a:pt x="6928" y="29404"/>
                  </a:cubicBezTo>
                  <a:cubicBezTo>
                    <a:pt x="6205" y="30883"/>
                    <a:pt x="5955" y="32416"/>
                    <a:pt x="6270" y="34040"/>
                  </a:cubicBezTo>
                  <a:cubicBezTo>
                    <a:pt x="6447" y="34958"/>
                    <a:pt x="6736" y="35829"/>
                    <a:pt x="7163" y="36662"/>
                  </a:cubicBezTo>
                  <a:cubicBezTo>
                    <a:pt x="7868" y="38021"/>
                    <a:pt x="8588" y="39366"/>
                    <a:pt x="9658" y="40484"/>
                  </a:cubicBezTo>
                  <a:cubicBezTo>
                    <a:pt x="10468" y="41330"/>
                    <a:pt x="11336" y="42103"/>
                    <a:pt x="12330" y="42725"/>
                  </a:cubicBezTo>
                  <a:cubicBezTo>
                    <a:pt x="13719" y="43600"/>
                    <a:pt x="15266" y="44052"/>
                    <a:pt x="16872" y="44324"/>
                  </a:cubicBezTo>
                  <a:cubicBezTo>
                    <a:pt x="17284" y="44392"/>
                    <a:pt x="17708" y="44385"/>
                    <a:pt x="18130" y="44411"/>
                  </a:cubicBezTo>
                  <a:cubicBezTo>
                    <a:pt x="18130" y="44424"/>
                    <a:pt x="18142" y="44451"/>
                    <a:pt x="18130" y="44472"/>
                  </a:cubicBezTo>
                  <a:cubicBezTo>
                    <a:pt x="18109" y="44529"/>
                    <a:pt x="18083" y="44588"/>
                    <a:pt x="18051" y="44641"/>
                  </a:cubicBezTo>
                  <a:cubicBezTo>
                    <a:pt x="17566" y="45484"/>
                    <a:pt x="17349" y="46417"/>
                    <a:pt x="17281" y="47368"/>
                  </a:cubicBezTo>
                  <a:cubicBezTo>
                    <a:pt x="17172" y="48902"/>
                    <a:pt x="17353" y="50417"/>
                    <a:pt x="17765" y="51903"/>
                  </a:cubicBezTo>
                  <a:cubicBezTo>
                    <a:pt x="18105" y="53132"/>
                    <a:pt x="18673" y="54261"/>
                    <a:pt x="19258" y="55385"/>
                  </a:cubicBezTo>
                  <a:cubicBezTo>
                    <a:pt x="19934" y="56683"/>
                    <a:pt x="20904" y="57714"/>
                    <a:pt x="22115" y="58513"/>
                  </a:cubicBezTo>
                  <a:cubicBezTo>
                    <a:pt x="22828" y="58979"/>
                    <a:pt x="23551" y="59438"/>
                    <a:pt x="24368" y="59703"/>
                  </a:cubicBezTo>
                  <a:cubicBezTo>
                    <a:pt x="25702" y="60137"/>
                    <a:pt x="27072" y="60354"/>
                    <a:pt x="28469" y="60386"/>
                  </a:cubicBezTo>
                  <a:cubicBezTo>
                    <a:pt x="28522" y="60387"/>
                    <a:pt x="28576" y="60388"/>
                    <a:pt x="28629" y="60388"/>
                  </a:cubicBezTo>
                  <a:cubicBezTo>
                    <a:pt x="29187" y="60388"/>
                    <a:pt x="29747" y="60320"/>
                    <a:pt x="30298" y="60241"/>
                  </a:cubicBezTo>
                  <a:cubicBezTo>
                    <a:pt x="31405" y="60079"/>
                    <a:pt x="32414" y="59638"/>
                    <a:pt x="33379" y="59087"/>
                  </a:cubicBezTo>
                  <a:cubicBezTo>
                    <a:pt x="33538" y="58997"/>
                    <a:pt x="33698" y="58914"/>
                    <a:pt x="33871" y="58820"/>
                  </a:cubicBezTo>
                  <a:cubicBezTo>
                    <a:pt x="33875" y="58889"/>
                    <a:pt x="33889" y="58917"/>
                    <a:pt x="33878" y="58936"/>
                  </a:cubicBezTo>
                  <a:cubicBezTo>
                    <a:pt x="33560" y="59598"/>
                    <a:pt x="33408" y="60292"/>
                    <a:pt x="33339" y="61030"/>
                  </a:cubicBezTo>
                  <a:cubicBezTo>
                    <a:pt x="33100" y="63647"/>
                    <a:pt x="33698" y="66055"/>
                    <a:pt x="35104" y="68265"/>
                  </a:cubicBezTo>
                  <a:cubicBezTo>
                    <a:pt x="35350" y="68652"/>
                    <a:pt x="35639" y="69028"/>
                    <a:pt x="35972" y="69343"/>
                  </a:cubicBezTo>
                  <a:cubicBezTo>
                    <a:pt x="37067" y="70381"/>
                    <a:pt x="38333" y="71162"/>
                    <a:pt x="39739" y="71704"/>
                  </a:cubicBezTo>
                  <a:cubicBezTo>
                    <a:pt x="40879" y="72145"/>
                    <a:pt x="42094" y="72286"/>
                    <a:pt x="43284" y="72532"/>
                  </a:cubicBezTo>
                  <a:cubicBezTo>
                    <a:pt x="43904" y="72658"/>
                    <a:pt x="44528" y="72705"/>
                    <a:pt x="45153" y="72705"/>
                  </a:cubicBezTo>
                  <a:cubicBezTo>
                    <a:pt x="45551" y="72705"/>
                    <a:pt x="45950" y="72686"/>
                    <a:pt x="46350" y="72655"/>
                  </a:cubicBezTo>
                  <a:cubicBezTo>
                    <a:pt x="47094" y="72597"/>
                    <a:pt x="47807" y="72427"/>
                    <a:pt x="48494" y="72130"/>
                  </a:cubicBezTo>
                  <a:cubicBezTo>
                    <a:pt x="48859" y="71968"/>
                    <a:pt x="49232" y="71816"/>
                    <a:pt x="49604" y="71675"/>
                  </a:cubicBezTo>
                  <a:cubicBezTo>
                    <a:pt x="50020" y="71516"/>
                    <a:pt x="50407" y="71314"/>
                    <a:pt x="50743" y="71024"/>
                  </a:cubicBezTo>
                  <a:cubicBezTo>
                    <a:pt x="51242" y="70590"/>
                    <a:pt x="51737" y="70149"/>
                    <a:pt x="52226" y="69697"/>
                  </a:cubicBezTo>
                  <a:cubicBezTo>
                    <a:pt x="53607" y="68413"/>
                    <a:pt x="54648" y="66898"/>
                    <a:pt x="55295" y="65127"/>
                  </a:cubicBezTo>
                  <a:cubicBezTo>
                    <a:pt x="55646" y="64172"/>
                    <a:pt x="55892" y="63178"/>
                    <a:pt x="55961" y="62168"/>
                  </a:cubicBezTo>
                  <a:cubicBezTo>
                    <a:pt x="56051" y="60827"/>
                    <a:pt x="55809" y="59521"/>
                    <a:pt x="55339" y="58260"/>
                  </a:cubicBezTo>
                  <a:cubicBezTo>
                    <a:pt x="54579" y="56220"/>
                    <a:pt x="53311" y="54543"/>
                    <a:pt x="51730" y="53064"/>
                  </a:cubicBezTo>
                  <a:cubicBezTo>
                    <a:pt x="50609" y="52015"/>
                    <a:pt x="49344" y="51237"/>
                    <a:pt x="47875" y="50807"/>
                  </a:cubicBezTo>
                  <a:cubicBezTo>
                    <a:pt x="47195" y="50609"/>
                    <a:pt x="46512" y="50376"/>
                    <a:pt x="45832" y="50376"/>
                  </a:cubicBezTo>
                  <a:cubicBezTo>
                    <a:pt x="45605" y="50376"/>
                    <a:pt x="45379" y="50402"/>
                    <a:pt x="45153" y="50464"/>
                  </a:cubicBezTo>
                  <a:cubicBezTo>
                    <a:pt x="45050" y="50378"/>
                    <a:pt x="44985" y="50282"/>
                    <a:pt x="44928" y="50282"/>
                  </a:cubicBezTo>
                  <a:cubicBezTo>
                    <a:pt x="44927" y="50282"/>
                    <a:pt x="44926" y="50282"/>
                    <a:pt x="44925" y="50282"/>
                  </a:cubicBezTo>
                  <a:cubicBezTo>
                    <a:pt x="44751" y="50290"/>
                    <a:pt x="44574" y="50312"/>
                    <a:pt x="44415" y="50374"/>
                  </a:cubicBezTo>
                  <a:cubicBezTo>
                    <a:pt x="44169" y="50467"/>
                    <a:pt x="43938" y="50594"/>
                    <a:pt x="43706" y="50721"/>
                  </a:cubicBezTo>
                  <a:cubicBezTo>
                    <a:pt x="43540" y="50811"/>
                    <a:pt x="43370" y="50843"/>
                    <a:pt x="43175" y="50851"/>
                  </a:cubicBezTo>
                  <a:cubicBezTo>
                    <a:pt x="42528" y="50883"/>
                    <a:pt x="41873" y="50916"/>
                    <a:pt x="41251" y="51241"/>
                  </a:cubicBezTo>
                  <a:cubicBezTo>
                    <a:pt x="41081" y="50796"/>
                    <a:pt x="40897" y="50359"/>
                    <a:pt x="40741" y="49914"/>
                  </a:cubicBezTo>
                  <a:cubicBezTo>
                    <a:pt x="40507" y="49227"/>
                    <a:pt x="40380" y="48500"/>
                    <a:pt x="39978" y="47878"/>
                  </a:cubicBezTo>
                  <a:cubicBezTo>
                    <a:pt x="39949" y="47839"/>
                    <a:pt x="39956" y="47773"/>
                    <a:pt x="39938" y="47687"/>
                  </a:cubicBezTo>
                  <a:lnTo>
                    <a:pt x="39938" y="47687"/>
                  </a:lnTo>
                  <a:cubicBezTo>
                    <a:pt x="40087" y="47770"/>
                    <a:pt x="40192" y="47831"/>
                    <a:pt x="40300" y="47889"/>
                  </a:cubicBezTo>
                  <a:cubicBezTo>
                    <a:pt x="40926" y="48226"/>
                    <a:pt x="41537" y="48608"/>
                    <a:pt x="42191" y="48883"/>
                  </a:cubicBezTo>
                  <a:cubicBezTo>
                    <a:pt x="43009" y="49231"/>
                    <a:pt x="43865" y="49476"/>
                    <a:pt x="44697" y="49791"/>
                  </a:cubicBezTo>
                  <a:cubicBezTo>
                    <a:pt x="45714" y="50172"/>
                    <a:pt x="46758" y="50391"/>
                    <a:pt x="47825" y="50391"/>
                  </a:cubicBezTo>
                  <a:cubicBezTo>
                    <a:pt x="48034" y="50391"/>
                    <a:pt x="48244" y="50383"/>
                    <a:pt x="48454" y="50366"/>
                  </a:cubicBezTo>
                  <a:cubicBezTo>
                    <a:pt x="50696" y="50189"/>
                    <a:pt x="52627" y="49270"/>
                    <a:pt x="54262" y="47740"/>
                  </a:cubicBezTo>
                  <a:cubicBezTo>
                    <a:pt x="55205" y="46854"/>
                    <a:pt x="55983" y="45821"/>
                    <a:pt x="56811" y="44833"/>
                  </a:cubicBezTo>
                  <a:cubicBezTo>
                    <a:pt x="58066" y="43329"/>
                    <a:pt x="58539" y="41575"/>
                    <a:pt x="58441" y="39659"/>
                  </a:cubicBezTo>
                  <a:cubicBezTo>
                    <a:pt x="58373" y="38401"/>
                    <a:pt x="58084" y="37178"/>
                    <a:pt x="57534" y="36036"/>
                  </a:cubicBezTo>
                  <a:cubicBezTo>
                    <a:pt x="57226" y="35403"/>
                    <a:pt x="56923" y="34770"/>
                    <a:pt x="56572" y="34162"/>
                  </a:cubicBezTo>
                  <a:cubicBezTo>
                    <a:pt x="55971" y="33121"/>
                    <a:pt x="55180" y="32236"/>
                    <a:pt x="54236" y="31494"/>
                  </a:cubicBezTo>
                  <a:cubicBezTo>
                    <a:pt x="53054" y="30569"/>
                    <a:pt x="51752" y="29853"/>
                    <a:pt x="50342" y="29332"/>
                  </a:cubicBezTo>
                  <a:cubicBezTo>
                    <a:pt x="49345" y="28963"/>
                    <a:pt x="48331" y="28684"/>
                    <a:pt x="47263" y="28684"/>
                  </a:cubicBezTo>
                  <a:cubicBezTo>
                    <a:pt x="47242" y="28684"/>
                    <a:pt x="47220" y="28684"/>
                    <a:pt x="47199" y="28684"/>
                  </a:cubicBezTo>
                  <a:cubicBezTo>
                    <a:pt x="47138" y="28685"/>
                    <a:pt x="47076" y="28686"/>
                    <a:pt x="47014" y="28686"/>
                  </a:cubicBezTo>
                  <a:cubicBezTo>
                    <a:pt x="46841" y="28686"/>
                    <a:pt x="46669" y="28683"/>
                    <a:pt x="46496" y="28683"/>
                  </a:cubicBezTo>
                  <a:cubicBezTo>
                    <a:pt x="46020" y="28683"/>
                    <a:pt x="45545" y="28703"/>
                    <a:pt x="45080" y="28851"/>
                  </a:cubicBezTo>
                  <a:cubicBezTo>
                    <a:pt x="45066" y="28829"/>
                    <a:pt x="45055" y="28808"/>
                    <a:pt x="45041" y="28786"/>
                  </a:cubicBezTo>
                  <a:cubicBezTo>
                    <a:pt x="45432" y="28381"/>
                    <a:pt x="45800" y="27957"/>
                    <a:pt x="46213" y="27581"/>
                  </a:cubicBezTo>
                  <a:cubicBezTo>
                    <a:pt x="47236" y="26638"/>
                    <a:pt x="48114" y="25592"/>
                    <a:pt x="48747" y="24345"/>
                  </a:cubicBezTo>
                  <a:cubicBezTo>
                    <a:pt x="49264" y="23329"/>
                    <a:pt x="49788" y="22316"/>
                    <a:pt x="50324" y="21311"/>
                  </a:cubicBezTo>
                  <a:cubicBezTo>
                    <a:pt x="51094" y="19858"/>
                    <a:pt x="51557" y="18321"/>
                    <a:pt x="51485" y="16665"/>
                  </a:cubicBezTo>
                  <a:cubicBezTo>
                    <a:pt x="51420" y="15143"/>
                    <a:pt x="51083" y="13660"/>
                    <a:pt x="50587" y="12224"/>
                  </a:cubicBezTo>
                  <a:cubicBezTo>
                    <a:pt x="50287" y="11356"/>
                    <a:pt x="49771" y="10594"/>
                    <a:pt x="49264" y="9831"/>
                  </a:cubicBezTo>
                  <a:cubicBezTo>
                    <a:pt x="48179" y="8197"/>
                    <a:pt x="46758" y="6938"/>
                    <a:pt x="45051" y="6005"/>
                  </a:cubicBezTo>
                  <a:cubicBezTo>
                    <a:pt x="43941" y="5398"/>
                    <a:pt x="42813" y="4822"/>
                    <a:pt x="41595" y="4454"/>
                  </a:cubicBezTo>
                  <a:cubicBezTo>
                    <a:pt x="40166" y="4021"/>
                    <a:pt x="38734" y="3646"/>
                    <a:pt x="37230" y="3646"/>
                  </a:cubicBezTo>
                  <a:cubicBezTo>
                    <a:pt x="37188" y="3646"/>
                    <a:pt x="37146" y="3647"/>
                    <a:pt x="37104" y="3647"/>
                  </a:cubicBezTo>
                  <a:cubicBezTo>
                    <a:pt x="36124" y="3658"/>
                    <a:pt x="35158" y="3796"/>
                    <a:pt x="34185" y="3889"/>
                  </a:cubicBezTo>
                  <a:cubicBezTo>
                    <a:pt x="32663" y="4034"/>
                    <a:pt x="31307" y="4612"/>
                    <a:pt x="29998" y="5350"/>
                  </a:cubicBezTo>
                  <a:cubicBezTo>
                    <a:pt x="28259" y="6334"/>
                    <a:pt x="26928" y="7744"/>
                    <a:pt x="25814" y="9379"/>
                  </a:cubicBezTo>
                  <a:cubicBezTo>
                    <a:pt x="25543" y="9776"/>
                    <a:pt x="25286" y="10185"/>
                    <a:pt x="24990" y="10640"/>
                  </a:cubicBezTo>
                  <a:cubicBezTo>
                    <a:pt x="24964" y="10496"/>
                    <a:pt x="24946" y="10405"/>
                    <a:pt x="24925" y="10311"/>
                  </a:cubicBezTo>
                  <a:cubicBezTo>
                    <a:pt x="24856" y="9983"/>
                    <a:pt x="24802" y="9650"/>
                    <a:pt x="24712" y="9325"/>
                  </a:cubicBezTo>
                  <a:cubicBezTo>
                    <a:pt x="24162" y="7296"/>
                    <a:pt x="23142" y="5542"/>
                    <a:pt x="21653" y="4060"/>
                  </a:cubicBezTo>
                  <a:cubicBezTo>
                    <a:pt x="20802" y="3213"/>
                    <a:pt x="19895" y="2451"/>
                    <a:pt x="18836" y="1887"/>
                  </a:cubicBezTo>
                  <a:cubicBezTo>
                    <a:pt x="17400" y="1127"/>
                    <a:pt x="15896" y="548"/>
                    <a:pt x="14308" y="191"/>
                  </a:cubicBezTo>
                  <a:cubicBezTo>
                    <a:pt x="13886" y="93"/>
                    <a:pt x="13447" y="24"/>
                    <a:pt x="13013" y="6"/>
                  </a:cubicBezTo>
                  <a:cubicBezTo>
                    <a:pt x="12928" y="2"/>
                    <a:pt x="12842" y="1"/>
                    <a:pt x="12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3"/>
            <p:cNvSpPr/>
            <p:nvPr/>
          </p:nvSpPr>
          <p:spPr>
            <a:xfrm>
              <a:off x="5712275" y="1849950"/>
              <a:ext cx="93675" cy="52350"/>
            </a:xfrm>
            <a:custGeom>
              <a:rect b="b" l="l" r="r" t="t"/>
              <a:pathLst>
                <a:path extrusionOk="0" h="2094" w="3747">
                  <a:moveTo>
                    <a:pt x="3747" y="0"/>
                  </a:moveTo>
                  <a:cubicBezTo>
                    <a:pt x="2944" y="149"/>
                    <a:pt x="2221" y="492"/>
                    <a:pt x="1541" y="915"/>
                  </a:cubicBezTo>
                  <a:cubicBezTo>
                    <a:pt x="1068" y="1212"/>
                    <a:pt x="630" y="1566"/>
                    <a:pt x="178" y="1898"/>
                  </a:cubicBezTo>
                  <a:cubicBezTo>
                    <a:pt x="116" y="1942"/>
                    <a:pt x="1" y="1989"/>
                    <a:pt x="123" y="2094"/>
                  </a:cubicBezTo>
                  <a:cubicBezTo>
                    <a:pt x="200" y="2043"/>
                    <a:pt x="275" y="1993"/>
                    <a:pt x="352" y="1942"/>
                  </a:cubicBezTo>
                  <a:cubicBezTo>
                    <a:pt x="1400" y="1157"/>
                    <a:pt x="2506" y="463"/>
                    <a:pt x="3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3"/>
            <p:cNvSpPr/>
            <p:nvPr/>
          </p:nvSpPr>
          <p:spPr>
            <a:xfrm>
              <a:off x="5490350" y="1752025"/>
              <a:ext cx="15225" cy="49850"/>
            </a:xfrm>
            <a:custGeom>
              <a:rect b="b" l="l" r="r" t="t"/>
              <a:pathLst>
                <a:path extrusionOk="0" h="1994" w="609">
                  <a:moveTo>
                    <a:pt x="539" y="1"/>
                  </a:moveTo>
                  <a:cubicBezTo>
                    <a:pt x="387" y="352"/>
                    <a:pt x="235" y="677"/>
                    <a:pt x="105" y="1014"/>
                  </a:cubicBezTo>
                  <a:cubicBezTo>
                    <a:pt x="1" y="1289"/>
                    <a:pt x="18" y="1574"/>
                    <a:pt x="95" y="1856"/>
                  </a:cubicBezTo>
                  <a:cubicBezTo>
                    <a:pt x="109" y="1907"/>
                    <a:pt x="148" y="1950"/>
                    <a:pt x="181" y="1993"/>
                  </a:cubicBezTo>
                  <a:cubicBezTo>
                    <a:pt x="235" y="1509"/>
                    <a:pt x="160" y="1017"/>
                    <a:pt x="460" y="595"/>
                  </a:cubicBezTo>
                  <a:cubicBezTo>
                    <a:pt x="510" y="496"/>
                    <a:pt x="557" y="403"/>
                    <a:pt x="608" y="308"/>
                  </a:cubicBezTo>
                  <a:cubicBezTo>
                    <a:pt x="590" y="214"/>
                    <a:pt x="568" y="124"/>
                    <a:pt x="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3"/>
            <p:cNvSpPr/>
            <p:nvPr/>
          </p:nvSpPr>
          <p:spPr>
            <a:xfrm>
              <a:off x="5948850" y="1457250"/>
              <a:ext cx="25975" cy="4175"/>
            </a:xfrm>
            <a:custGeom>
              <a:rect b="b" l="l" r="r" t="t"/>
              <a:pathLst>
                <a:path extrusionOk="0" h="167" w="1039">
                  <a:moveTo>
                    <a:pt x="1028" y="1"/>
                  </a:moveTo>
                  <a:cubicBezTo>
                    <a:pt x="688" y="1"/>
                    <a:pt x="345" y="4"/>
                    <a:pt x="4" y="4"/>
                  </a:cubicBezTo>
                  <a:cubicBezTo>
                    <a:pt x="1" y="22"/>
                    <a:pt x="1" y="40"/>
                    <a:pt x="1" y="62"/>
                  </a:cubicBezTo>
                  <a:cubicBezTo>
                    <a:pt x="141" y="94"/>
                    <a:pt x="283" y="131"/>
                    <a:pt x="423" y="166"/>
                  </a:cubicBezTo>
                  <a:cubicBezTo>
                    <a:pt x="450" y="159"/>
                    <a:pt x="478" y="152"/>
                    <a:pt x="507" y="149"/>
                  </a:cubicBezTo>
                  <a:cubicBezTo>
                    <a:pt x="688" y="119"/>
                    <a:pt x="862" y="91"/>
                    <a:pt x="1039" y="62"/>
                  </a:cubicBezTo>
                  <a:cubicBezTo>
                    <a:pt x="1035" y="40"/>
                    <a:pt x="1031" y="19"/>
                    <a:pt x="1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3"/>
            <p:cNvSpPr/>
            <p:nvPr/>
          </p:nvSpPr>
          <p:spPr>
            <a:xfrm>
              <a:off x="5659750" y="2303850"/>
              <a:ext cx="17025" cy="6625"/>
            </a:xfrm>
            <a:custGeom>
              <a:rect b="b" l="l" r="r" t="t"/>
              <a:pathLst>
                <a:path extrusionOk="0" h="265" w="681">
                  <a:moveTo>
                    <a:pt x="641" y="1"/>
                  </a:moveTo>
                  <a:cubicBezTo>
                    <a:pt x="428" y="58"/>
                    <a:pt x="214" y="116"/>
                    <a:pt x="1" y="170"/>
                  </a:cubicBezTo>
                  <a:cubicBezTo>
                    <a:pt x="4" y="203"/>
                    <a:pt x="4" y="235"/>
                    <a:pt x="8" y="264"/>
                  </a:cubicBezTo>
                  <a:lnTo>
                    <a:pt x="463" y="264"/>
                  </a:lnTo>
                  <a:cubicBezTo>
                    <a:pt x="500" y="257"/>
                    <a:pt x="532" y="250"/>
                    <a:pt x="568" y="246"/>
                  </a:cubicBezTo>
                  <a:cubicBezTo>
                    <a:pt x="605" y="188"/>
                    <a:pt x="645" y="131"/>
                    <a:pt x="680" y="69"/>
                  </a:cubicBezTo>
                  <a:cubicBezTo>
                    <a:pt x="667" y="47"/>
                    <a:pt x="655" y="26"/>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3"/>
            <p:cNvSpPr/>
            <p:nvPr/>
          </p:nvSpPr>
          <p:spPr>
            <a:xfrm>
              <a:off x="6032400" y="1215700"/>
              <a:ext cx="165900" cy="239500"/>
            </a:xfrm>
            <a:custGeom>
              <a:rect b="b" l="l" r="r" t="t"/>
              <a:pathLst>
                <a:path extrusionOk="0" h="9580" w="6636">
                  <a:moveTo>
                    <a:pt x="0" y="0"/>
                  </a:moveTo>
                  <a:lnTo>
                    <a:pt x="0" y="0"/>
                  </a:lnTo>
                  <a:cubicBezTo>
                    <a:pt x="3598" y="2228"/>
                    <a:pt x="5887" y="5352"/>
                    <a:pt x="6599" y="9579"/>
                  </a:cubicBezTo>
                  <a:cubicBezTo>
                    <a:pt x="6632" y="9492"/>
                    <a:pt x="6636" y="9424"/>
                    <a:pt x="6624" y="9355"/>
                  </a:cubicBezTo>
                  <a:cubicBezTo>
                    <a:pt x="6476" y="8114"/>
                    <a:pt x="6169" y="6921"/>
                    <a:pt x="5619" y="5793"/>
                  </a:cubicBezTo>
                  <a:cubicBezTo>
                    <a:pt x="5167" y="4871"/>
                    <a:pt x="4534" y="4087"/>
                    <a:pt x="3927" y="3273"/>
                  </a:cubicBezTo>
                  <a:cubicBezTo>
                    <a:pt x="3168" y="2253"/>
                    <a:pt x="2245" y="1422"/>
                    <a:pt x="1218" y="699"/>
                  </a:cubicBezTo>
                  <a:cubicBezTo>
                    <a:pt x="835" y="431"/>
                    <a:pt x="409" y="23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3"/>
            <p:cNvSpPr/>
            <p:nvPr/>
          </p:nvSpPr>
          <p:spPr>
            <a:xfrm>
              <a:off x="5753500" y="1162750"/>
              <a:ext cx="259550" cy="42225"/>
            </a:xfrm>
            <a:custGeom>
              <a:rect b="b" l="l" r="r" t="t"/>
              <a:pathLst>
                <a:path extrusionOk="0" h="1689" w="10382">
                  <a:moveTo>
                    <a:pt x="3477" y="1"/>
                  </a:moveTo>
                  <a:cubicBezTo>
                    <a:pt x="3057" y="1"/>
                    <a:pt x="2636" y="18"/>
                    <a:pt x="2214" y="50"/>
                  </a:cubicBezTo>
                  <a:cubicBezTo>
                    <a:pt x="1451" y="105"/>
                    <a:pt x="706" y="274"/>
                    <a:pt x="1" y="625"/>
                  </a:cubicBezTo>
                  <a:cubicBezTo>
                    <a:pt x="156" y="585"/>
                    <a:pt x="312" y="552"/>
                    <a:pt x="463" y="509"/>
                  </a:cubicBezTo>
                  <a:cubicBezTo>
                    <a:pt x="1406" y="254"/>
                    <a:pt x="2358" y="153"/>
                    <a:pt x="3314" y="153"/>
                  </a:cubicBezTo>
                  <a:cubicBezTo>
                    <a:pt x="3892" y="153"/>
                    <a:pt x="4470" y="190"/>
                    <a:pt x="5048" y="252"/>
                  </a:cubicBezTo>
                  <a:cubicBezTo>
                    <a:pt x="5869" y="339"/>
                    <a:pt x="6683" y="499"/>
                    <a:pt x="7496" y="636"/>
                  </a:cubicBezTo>
                  <a:cubicBezTo>
                    <a:pt x="8491" y="809"/>
                    <a:pt x="9446" y="1098"/>
                    <a:pt x="10295" y="1662"/>
                  </a:cubicBezTo>
                  <a:cubicBezTo>
                    <a:pt x="10317" y="1681"/>
                    <a:pt x="10353" y="1681"/>
                    <a:pt x="10382" y="1688"/>
                  </a:cubicBezTo>
                  <a:cubicBezTo>
                    <a:pt x="10310" y="1572"/>
                    <a:pt x="10223" y="1482"/>
                    <a:pt x="10115" y="1432"/>
                  </a:cubicBezTo>
                  <a:cubicBezTo>
                    <a:pt x="9811" y="1287"/>
                    <a:pt x="9504" y="1150"/>
                    <a:pt x="9192" y="1023"/>
                  </a:cubicBezTo>
                  <a:cubicBezTo>
                    <a:pt x="8267" y="654"/>
                    <a:pt x="7291" y="499"/>
                    <a:pt x="6325" y="292"/>
                  </a:cubicBezTo>
                  <a:cubicBezTo>
                    <a:pt x="5378" y="89"/>
                    <a:pt x="4431" y="1"/>
                    <a:pt x="3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3"/>
            <p:cNvSpPr/>
            <p:nvPr/>
          </p:nvSpPr>
          <p:spPr>
            <a:xfrm>
              <a:off x="6081575" y="1503450"/>
              <a:ext cx="109300" cy="218325"/>
            </a:xfrm>
            <a:custGeom>
              <a:rect b="b" l="l" r="r" t="t"/>
              <a:pathLst>
                <a:path extrusionOk="0" h="8733" w="4372">
                  <a:moveTo>
                    <a:pt x="4350" y="0"/>
                  </a:moveTo>
                  <a:lnTo>
                    <a:pt x="4350" y="0"/>
                  </a:lnTo>
                  <a:cubicBezTo>
                    <a:pt x="4303" y="127"/>
                    <a:pt x="4275" y="257"/>
                    <a:pt x="4256" y="387"/>
                  </a:cubicBezTo>
                  <a:cubicBezTo>
                    <a:pt x="4133" y="1497"/>
                    <a:pt x="3771" y="2535"/>
                    <a:pt x="3294" y="3530"/>
                  </a:cubicBezTo>
                  <a:cubicBezTo>
                    <a:pt x="3001" y="4137"/>
                    <a:pt x="2618" y="4697"/>
                    <a:pt x="2274" y="5279"/>
                  </a:cubicBezTo>
                  <a:cubicBezTo>
                    <a:pt x="1746" y="6187"/>
                    <a:pt x="1241" y="7110"/>
                    <a:pt x="593" y="7944"/>
                  </a:cubicBezTo>
                  <a:cubicBezTo>
                    <a:pt x="398" y="8198"/>
                    <a:pt x="196" y="8450"/>
                    <a:pt x="0" y="8704"/>
                  </a:cubicBezTo>
                  <a:cubicBezTo>
                    <a:pt x="11" y="8715"/>
                    <a:pt x="22" y="8722"/>
                    <a:pt x="29" y="8732"/>
                  </a:cubicBezTo>
                  <a:cubicBezTo>
                    <a:pt x="203" y="8537"/>
                    <a:pt x="391" y="8357"/>
                    <a:pt x="543" y="8151"/>
                  </a:cubicBezTo>
                  <a:cubicBezTo>
                    <a:pt x="959" y="7557"/>
                    <a:pt x="1374" y="6965"/>
                    <a:pt x="1768" y="6357"/>
                  </a:cubicBezTo>
                  <a:cubicBezTo>
                    <a:pt x="2213" y="5673"/>
                    <a:pt x="2636" y="4979"/>
                    <a:pt x="3060" y="4285"/>
                  </a:cubicBezTo>
                  <a:cubicBezTo>
                    <a:pt x="3522" y="3522"/>
                    <a:pt x="3811" y="2679"/>
                    <a:pt x="4097" y="1837"/>
                  </a:cubicBezTo>
                  <a:cubicBezTo>
                    <a:pt x="4300" y="1247"/>
                    <a:pt x="4372" y="629"/>
                    <a:pt x="4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3"/>
            <p:cNvSpPr/>
            <p:nvPr/>
          </p:nvSpPr>
          <p:spPr>
            <a:xfrm>
              <a:off x="6107075" y="1473875"/>
              <a:ext cx="73675" cy="194200"/>
            </a:xfrm>
            <a:custGeom>
              <a:rect b="b" l="l" r="r" t="t"/>
              <a:pathLst>
                <a:path extrusionOk="0" h="7768" w="2947">
                  <a:moveTo>
                    <a:pt x="2946" y="0"/>
                  </a:moveTo>
                  <a:lnTo>
                    <a:pt x="2946" y="0"/>
                  </a:lnTo>
                  <a:cubicBezTo>
                    <a:pt x="2806" y="594"/>
                    <a:pt x="2734" y="1187"/>
                    <a:pt x="2636" y="1776"/>
                  </a:cubicBezTo>
                  <a:cubicBezTo>
                    <a:pt x="2564" y="2196"/>
                    <a:pt x="2506" y="2630"/>
                    <a:pt x="2343" y="3013"/>
                  </a:cubicBezTo>
                  <a:cubicBezTo>
                    <a:pt x="1913" y="4040"/>
                    <a:pt x="1442" y="5049"/>
                    <a:pt x="955" y="6050"/>
                  </a:cubicBezTo>
                  <a:cubicBezTo>
                    <a:pt x="673" y="6632"/>
                    <a:pt x="321" y="7182"/>
                    <a:pt x="0" y="7746"/>
                  </a:cubicBezTo>
                  <a:cubicBezTo>
                    <a:pt x="14" y="7754"/>
                    <a:pt x="25" y="7761"/>
                    <a:pt x="39" y="7767"/>
                  </a:cubicBezTo>
                  <a:cubicBezTo>
                    <a:pt x="286" y="7395"/>
                    <a:pt x="535" y="7023"/>
                    <a:pt x="773" y="6644"/>
                  </a:cubicBezTo>
                  <a:cubicBezTo>
                    <a:pt x="1341" y="5743"/>
                    <a:pt x="1811" y="4788"/>
                    <a:pt x="2217" y="3805"/>
                  </a:cubicBezTo>
                  <a:cubicBezTo>
                    <a:pt x="2487" y="3143"/>
                    <a:pt x="2729" y="2474"/>
                    <a:pt x="2791" y="1751"/>
                  </a:cubicBezTo>
                  <a:cubicBezTo>
                    <a:pt x="2831" y="1292"/>
                    <a:pt x="2886" y="833"/>
                    <a:pt x="2933" y="369"/>
                  </a:cubicBezTo>
                  <a:cubicBezTo>
                    <a:pt x="2943" y="247"/>
                    <a:pt x="2939" y="124"/>
                    <a:pt x="2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3"/>
            <p:cNvSpPr/>
            <p:nvPr/>
          </p:nvSpPr>
          <p:spPr>
            <a:xfrm>
              <a:off x="5838675" y="1684775"/>
              <a:ext cx="126100" cy="20925"/>
            </a:xfrm>
            <a:custGeom>
              <a:rect b="b" l="l" r="r" t="t"/>
              <a:pathLst>
                <a:path extrusionOk="0" h="837" w="5044">
                  <a:moveTo>
                    <a:pt x="0" y="1"/>
                  </a:moveTo>
                  <a:lnTo>
                    <a:pt x="0" y="1"/>
                  </a:lnTo>
                  <a:cubicBezTo>
                    <a:pt x="1349" y="575"/>
                    <a:pt x="2750" y="836"/>
                    <a:pt x="4193" y="836"/>
                  </a:cubicBezTo>
                  <a:cubicBezTo>
                    <a:pt x="4475" y="836"/>
                    <a:pt x="4759" y="826"/>
                    <a:pt x="5044" y="807"/>
                  </a:cubicBezTo>
                  <a:cubicBezTo>
                    <a:pt x="3333" y="703"/>
                    <a:pt x="1656" y="4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3"/>
            <p:cNvSpPr/>
            <p:nvPr/>
          </p:nvSpPr>
          <p:spPr>
            <a:xfrm>
              <a:off x="5639775" y="1305100"/>
              <a:ext cx="73000" cy="100650"/>
            </a:xfrm>
            <a:custGeom>
              <a:rect b="b" l="l" r="r" t="t"/>
              <a:pathLst>
                <a:path extrusionOk="0" h="4026" w="2920">
                  <a:moveTo>
                    <a:pt x="2919" y="0"/>
                  </a:moveTo>
                  <a:cubicBezTo>
                    <a:pt x="1990" y="416"/>
                    <a:pt x="138" y="3078"/>
                    <a:pt x="1" y="4025"/>
                  </a:cubicBezTo>
                  <a:cubicBezTo>
                    <a:pt x="789" y="2507"/>
                    <a:pt x="1769" y="1194"/>
                    <a:pt x="2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3"/>
            <p:cNvSpPr/>
            <p:nvPr/>
          </p:nvSpPr>
          <p:spPr>
            <a:xfrm>
              <a:off x="5664100" y="1324700"/>
              <a:ext cx="57600" cy="87725"/>
            </a:xfrm>
            <a:custGeom>
              <a:rect b="b" l="l" r="r" t="t"/>
              <a:pathLst>
                <a:path extrusionOk="0" h="3509" w="2304">
                  <a:moveTo>
                    <a:pt x="2217" y="1"/>
                  </a:moveTo>
                  <a:cubicBezTo>
                    <a:pt x="1132" y="949"/>
                    <a:pt x="341" y="2092"/>
                    <a:pt x="0" y="3509"/>
                  </a:cubicBezTo>
                  <a:cubicBezTo>
                    <a:pt x="66" y="3375"/>
                    <a:pt x="127" y="3238"/>
                    <a:pt x="199" y="3108"/>
                  </a:cubicBezTo>
                  <a:cubicBezTo>
                    <a:pt x="388" y="2756"/>
                    <a:pt x="558" y="2388"/>
                    <a:pt x="785" y="2062"/>
                  </a:cubicBezTo>
                  <a:cubicBezTo>
                    <a:pt x="1182" y="1502"/>
                    <a:pt x="1624" y="970"/>
                    <a:pt x="2043" y="428"/>
                  </a:cubicBezTo>
                  <a:cubicBezTo>
                    <a:pt x="2134" y="309"/>
                    <a:pt x="2217" y="182"/>
                    <a:pt x="2304" y="59"/>
                  </a:cubicBezTo>
                  <a:cubicBezTo>
                    <a:pt x="2275" y="41"/>
                    <a:pt x="2246" y="23"/>
                    <a:pt x="2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3"/>
            <p:cNvSpPr/>
            <p:nvPr/>
          </p:nvSpPr>
          <p:spPr>
            <a:xfrm>
              <a:off x="5726200" y="1207200"/>
              <a:ext cx="71275" cy="32500"/>
            </a:xfrm>
            <a:custGeom>
              <a:rect b="b" l="l" r="r" t="t"/>
              <a:pathLst>
                <a:path extrusionOk="0" h="1300" w="2851">
                  <a:moveTo>
                    <a:pt x="2850" y="1"/>
                  </a:moveTo>
                  <a:lnTo>
                    <a:pt x="2850" y="1"/>
                  </a:lnTo>
                  <a:cubicBezTo>
                    <a:pt x="1769" y="127"/>
                    <a:pt x="821" y="583"/>
                    <a:pt x="0" y="1299"/>
                  </a:cubicBezTo>
                  <a:cubicBezTo>
                    <a:pt x="471" y="1078"/>
                    <a:pt x="923" y="814"/>
                    <a:pt x="1397" y="593"/>
                  </a:cubicBezTo>
                  <a:cubicBezTo>
                    <a:pt x="1870" y="373"/>
                    <a:pt x="2365" y="196"/>
                    <a:pt x="2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3"/>
            <p:cNvSpPr/>
            <p:nvPr/>
          </p:nvSpPr>
          <p:spPr>
            <a:xfrm>
              <a:off x="5917650" y="1190525"/>
              <a:ext cx="118475" cy="45000"/>
            </a:xfrm>
            <a:custGeom>
              <a:rect b="b" l="l" r="r" t="t"/>
              <a:pathLst>
                <a:path extrusionOk="0" h="1800" w="4739">
                  <a:moveTo>
                    <a:pt x="86" y="0"/>
                  </a:moveTo>
                  <a:cubicBezTo>
                    <a:pt x="57" y="0"/>
                    <a:pt x="28" y="1"/>
                    <a:pt x="1" y="2"/>
                  </a:cubicBezTo>
                  <a:cubicBezTo>
                    <a:pt x="1683" y="334"/>
                    <a:pt x="3277" y="892"/>
                    <a:pt x="4738" y="1799"/>
                  </a:cubicBezTo>
                  <a:cubicBezTo>
                    <a:pt x="3269" y="790"/>
                    <a:pt x="1115" y="0"/>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3"/>
            <p:cNvSpPr/>
            <p:nvPr/>
          </p:nvSpPr>
          <p:spPr>
            <a:xfrm>
              <a:off x="5598925" y="1253650"/>
              <a:ext cx="73425" cy="92350"/>
            </a:xfrm>
            <a:custGeom>
              <a:rect b="b" l="l" r="r" t="t"/>
              <a:pathLst>
                <a:path extrusionOk="0" h="3694" w="2937">
                  <a:moveTo>
                    <a:pt x="2936" y="1"/>
                  </a:moveTo>
                  <a:lnTo>
                    <a:pt x="2936" y="1"/>
                  </a:lnTo>
                  <a:cubicBezTo>
                    <a:pt x="1819" y="1119"/>
                    <a:pt x="709" y="2243"/>
                    <a:pt x="1" y="3693"/>
                  </a:cubicBezTo>
                  <a:cubicBezTo>
                    <a:pt x="828" y="2344"/>
                    <a:pt x="1877" y="1165"/>
                    <a:pt x="2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3"/>
            <p:cNvSpPr/>
            <p:nvPr/>
          </p:nvSpPr>
          <p:spPr>
            <a:xfrm>
              <a:off x="5957900" y="1543950"/>
              <a:ext cx="51100" cy="37150"/>
            </a:xfrm>
            <a:custGeom>
              <a:rect b="b" l="l" r="r" t="t"/>
              <a:pathLst>
                <a:path extrusionOk="0" h="1486" w="2044">
                  <a:moveTo>
                    <a:pt x="2044" y="0"/>
                  </a:moveTo>
                  <a:lnTo>
                    <a:pt x="2044" y="0"/>
                  </a:lnTo>
                  <a:cubicBezTo>
                    <a:pt x="1920" y="58"/>
                    <a:pt x="1819" y="148"/>
                    <a:pt x="1718" y="235"/>
                  </a:cubicBezTo>
                  <a:cubicBezTo>
                    <a:pt x="1385" y="513"/>
                    <a:pt x="1056" y="807"/>
                    <a:pt x="712" y="1074"/>
                  </a:cubicBezTo>
                  <a:cubicBezTo>
                    <a:pt x="510" y="1233"/>
                    <a:pt x="278" y="1359"/>
                    <a:pt x="1" y="1371"/>
                  </a:cubicBezTo>
                  <a:cubicBezTo>
                    <a:pt x="82" y="1455"/>
                    <a:pt x="165" y="1486"/>
                    <a:pt x="248" y="1486"/>
                  </a:cubicBezTo>
                  <a:cubicBezTo>
                    <a:pt x="349" y="1486"/>
                    <a:pt x="451" y="1440"/>
                    <a:pt x="550" y="1392"/>
                  </a:cubicBezTo>
                  <a:cubicBezTo>
                    <a:pt x="1190" y="1081"/>
                    <a:pt x="1628" y="553"/>
                    <a:pt x="2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3"/>
            <p:cNvSpPr/>
            <p:nvPr/>
          </p:nvSpPr>
          <p:spPr>
            <a:xfrm>
              <a:off x="5681175" y="1190850"/>
              <a:ext cx="71075" cy="36250"/>
            </a:xfrm>
            <a:custGeom>
              <a:rect b="b" l="l" r="r" t="t"/>
              <a:pathLst>
                <a:path extrusionOk="0" h="1450" w="2843">
                  <a:moveTo>
                    <a:pt x="2843" y="0"/>
                  </a:moveTo>
                  <a:cubicBezTo>
                    <a:pt x="1784" y="249"/>
                    <a:pt x="873" y="814"/>
                    <a:pt x="0" y="1450"/>
                  </a:cubicBezTo>
                  <a:cubicBezTo>
                    <a:pt x="948" y="965"/>
                    <a:pt x="1896" y="485"/>
                    <a:pt x="2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3"/>
            <p:cNvSpPr/>
            <p:nvPr/>
          </p:nvSpPr>
          <p:spPr>
            <a:xfrm>
              <a:off x="5742125" y="1572325"/>
              <a:ext cx="43225" cy="43425"/>
            </a:xfrm>
            <a:custGeom>
              <a:rect b="b" l="l" r="r" t="t"/>
              <a:pathLst>
                <a:path extrusionOk="0" h="1737" w="1729">
                  <a:moveTo>
                    <a:pt x="0" y="1"/>
                  </a:moveTo>
                  <a:lnTo>
                    <a:pt x="0" y="1"/>
                  </a:lnTo>
                  <a:cubicBezTo>
                    <a:pt x="373" y="778"/>
                    <a:pt x="937" y="1367"/>
                    <a:pt x="1728" y="1736"/>
                  </a:cubicBezTo>
                  <a:cubicBezTo>
                    <a:pt x="1103" y="1204"/>
                    <a:pt x="503" y="65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3"/>
            <p:cNvSpPr/>
            <p:nvPr/>
          </p:nvSpPr>
          <p:spPr>
            <a:xfrm>
              <a:off x="5621875" y="1307175"/>
              <a:ext cx="45225" cy="63225"/>
            </a:xfrm>
            <a:custGeom>
              <a:rect b="b" l="l" r="r" t="t"/>
              <a:pathLst>
                <a:path extrusionOk="0" h="2529" w="1809">
                  <a:moveTo>
                    <a:pt x="1808" y="1"/>
                  </a:moveTo>
                  <a:cubicBezTo>
                    <a:pt x="1060" y="710"/>
                    <a:pt x="475" y="1534"/>
                    <a:pt x="1" y="2529"/>
                  </a:cubicBezTo>
                  <a:cubicBezTo>
                    <a:pt x="630" y="1646"/>
                    <a:pt x="1219" y="825"/>
                    <a:pt x="1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3"/>
            <p:cNvSpPr/>
            <p:nvPr/>
          </p:nvSpPr>
          <p:spPr>
            <a:xfrm>
              <a:off x="5739675" y="1221650"/>
              <a:ext cx="53725" cy="26425"/>
            </a:xfrm>
            <a:custGeom>
              <a:rect b="b" l="l" r="r" t="t"/>
              <a:pathLst>
                <a:path extrusionOk="0" h="1057" w="2149">
                  <a:moveTo>
                    <a:pt x="2148" y="1"/>
                  </a:moveTo>
                  <a:lnTo>
                    <a:pt x="2148" y="1"/>
                  </a:lnTo>
                  <a:cubicBezTo>
                    <a:pt x="1342" y="146"/>
                    <a:pt x="637" y="496"/>
                    <a:pt x="0" y="988"/>
                  </a:cubicBezTo>
                  <a:cubicBezTo>
                    <a:pt x="11" y="1013"/>
                    <a:pt x="22" y="1035"/>
                    <a:pt x="33" y="1057"/>
                  </a:cubicBezTo>
                  <a:cubicBezTo>
                    <a:pt x="738" y="706"/>
                    <a:pt x="1443" y="352"/>
                    <a:pt x="2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3"/>
            <p:cNvSpPr/>
            <p:nvPr/>
          </p:nvSpPr>
          <p:spPr>
            <a:xfrm>
              <a:off x="5704950" y="1355450"/>
              <a:ext cx="30600" cy="41875"/>
            </a:xfrm>
            <a:custGeom>
              <a:rect b="b" l="l" r="r" t="t"/>
              <a:pathLst>
                <a:path extrusionOk="0" h="1675" w="1224">
                  <a:moveTo>
                    <a:pt x="1223" y="1"/>
                  </a:moveTo>
                  <a:lnTo>
                    <a:pt x="1223" y="1"/>
                  </a:lnTo>
                  <a:cubicBezTo>
                    <a:pt x="703" y="478"/>
                    <a:pt x="308" y="1046"/>
                    <a:pt x="1" y="1675"/>
                  </a:cubicBezTo>
                  <a:cubicBezTo>
                    <a:pt x="413" y="1122"/>
                    <a:pt x="887" y="612"/>
                    <a:pt x="1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3"/>
            <p:cNvSpPr/>
            <p:nvPr/>
          </p:nvSpPr>
          <p:spPr>
            <a:xfrm>
              <a:off x="6062300" y="1266775"/>
              <a:ext cx="44875" cy="51650"/>
            </a:xfrm>
            <a:custGeom>
              <a:rect b="b" l="l" r="r" t="t"/>
              <a:pathLst>
                <a:path extrusionOk="0" h="2066" w="1795">
                  <a:moveTo>
                    <a:pt x="1" y="1"/>
                  </a:moveTo>
                  <a:cubicBezTo>
                    <a:pt x="757" y="550"/>
                    <a:pt x="1191" y="1382"/>
                    <a:pt x="1795" y="2065"/>
                  </a:cubicBezTo>
                  <a:cubicBezTo>
                    <a:pt x="1284" y="1303"/>
                    <a:pt x="854" y="46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3"/>
            <p:cNvSpPr/>
            <p:nvPr/>
          </p:nvSpPr>
          <p:spPr>
            <a:xfrm>
              <a:off x="5796950" y="1171425"/>
              <a:ext cx="67325" cy="5375"/>
            </a:xfrm>
            <a:custGeom>
              <a:rect b="b" l="l" r="r" t="t"/>
              <a:pathLst>
                <a:path extrusionOk="0" h="215" w="2693">
                  <a:moveTo>
                    <a:pt x="1783" y="1"/>
                  </a:moveTo>
                  <a:cubicBezTo>
                    <a:pt x="1188" y="1"/>
                    <a:pt x="597" y="75"/>
                    <a:pt x="9" y="195"/>
                  </a:cubicBezTo>
                  <a:cubicBezTo>
                    <a:pt x="4" y="195"/>
                    <a:pt x="1" y="214"/>
                    <a:pt x="2" y="214"/>
                  </a:cubicBezTo>
                  <a:cubicBezTo>
                    <a:pt x="3" y="214"/>
                    <a:pt x="4" y="212"/>
                    <a:pt x="5" y="205"/>
                  </a:cubicBezTo>
                  <a:cubicBezTo>
                    <a:pt x="866" y="177"/>
                    <a:pt x="1741" y="144"/>
                    <a:pt x="2612" y="112"/>
                  </a:cubicBezTo>
                  <a:cubicBezTo>
                    <a:pt x="2634" y="112"/>
                    <a:pt x="2657" y="82"/>
                    <a:pt x="2679" y="60"/>
                  </a:cubicBezTo>
                  <a:lnTo>
                    <a:pt x="2679" y="60"/>
                  </a:lnTo>
                  <a:cubicBezTo>
                    <a:pt x="2683" y="60"/>
                    <a:pt x="2688" y="61"/>
                    <a:pt x="2692" y="61"/>
                  </a:cubicBezTo>
                  <a:lnTo>
                    <a:pt x="2689" y="50"/>
                  </a:lnTo>
                  <a:cubicBezTo>
                    <a:pt x="2685" y="53"/>
                    <a:pt x="2682" y="56"/>
                    <a:pt x="2679" y="60"/>
                  </a:cubicBezTo>
                  <a:lnTo>
                    <a:pt x="2679" y="60"/>
                  </a:lnTo>
                  <a:cubicBezTo>
                    <a:pt x="2379" y="19"/>
                    <a:pt x="2081" y="1"/>
                    <a:pt x="1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3"/>
            <p:cNvSpPr/>
            <p:nvPr/>
          </p:nvSpPr>
          <p:spPr>
            <a:xfrm>
              <a:off x="5663025" y="1486625"/>
              <a:ext cx="13125" cy="43875"/>
            </a:xfrm>
            <a:custGeom>
              <a:rect b="b" l="l" r="r" t="t"/>
              <a:pathLst>
                <a:path extrusionOk="0" h="1755" w="525">
                  <a:moveTo>
                    <a:pt x="109" y="1"/>
                  </a:moveTo>
                  <a:cubicBezTo>
                    <a:pt x="0" y="423"/>
                    <a:pt x="210" y="1269"/>
                    <a:pt x="524" y="1755"/>
                  </a:cubicBezTo>
                  <a:cubicBezTo>
                    <a:pt x="384" y="1161"/>
                    <a:pt x="254" y="612"/>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3"/>
            <p:cNvSpPr/>
            <p:nvPr/>
          </p:nvSpPr>
          <p:spPr>
            <a:xfrm>
              <a:off x="5666725" y="1303925"/>
              <a:ext cx="27150" cy="30325"/>
            </a:xfrm>
            <a:custGeom>
              <a:rect b="b" l="l" r="r" t="t"/>
              <a:pathLst>
                <a:path extrusionOk="0" h="1213" w="1086">
                  <a:moveTo>
                    <a:pt x="1017" y="1"/>
                  </a:moveTo>
                  <a:cubicBezTo>
                    <a:pt x="630" y="362"/>
                    <a:pt x="224" y="710"/>
                    <a:pt x="0" y="1212"/>
                  </a:cubicBezTo>
                  <a:cubicBezTo>
                    <a:pt x="362" y="828"/>
                    <a:pt x="723" y="446"/>
                    <a:pt x="1085" y="59"/>
                  </a:cubicBezTo>
                  <a:cubicBezTo>
                    <a:pt x="1060" y="40"/>
                    <a:pt x="1038" y="19"/>
                    <a:pt x="1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3"/>
            <p:cNvSpPr/>
            <p:nvPr/>
          </p:nvSpPr>
          <p:spPr>
            <a:xfrm>
              <a:off x="5776375" y="1184550"/>
              <a:ext cx="39000" cy="9475"/>
            </a:xfrm>
            <a:custGeom>
              <a:rect b="b" l="l" r="r" t="t"/>
              <a:pathLst>
                <a:path extrusionOk="0" h="379" w="1560">
                  <a:moveTo>
                    <a:pt x="1426" y="0"/>
                  </a:moveTo>
                  <a:cubicBezTo>
                    <a:pt x="807" y="0"/>
                    <a:pt x="305" y="142"/>
                    <a:pt x="1" y="378"/>
                  </a:cubicBezTo>
                  <a:cubicBezTo>
                    <a:pt x="553" y="245"/>
                    <a:pt x="1057" y="126"/>
                    <a:pt x="1559" y="2"/>
                  </a:cubicBezTo>
                  <a:cubicBezTo>
                    <a:pt x="1514" y="1"/>
                    <a:pt x="1470" y="0"/>
                    <a:pt x="1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3"/>
            <p:cNvSpPr/>
            <p:nvPr/>
          </p:nvSpPr>
          <p:spPr>
            <a:xfrm>
              <a:off x="5710375" y="1339275"/>
              <a:ext cx="22900" cy="27675"/>
            </a:xfrm>
            <a:custGeom>
              <a:rect b="b" l="l" r="r" t="t"/>
              <a:pathLst>
                <a:path extrusionOk="0" h="1107" w="916">
                  <a:moveTo>
                    <a:pt x="847" y="0"/>
                  </a:moveTo>
                  <a:cubicBezTo>
                    <a:pt x="503" y="307"/>
                    <a:pt x="192" y="648"/>
                    <a:pt x="1" y="1107"/>
                  </a:cubicBezTo>
                  <a:cubicBezTo>
                    <a:pt x="308" y="756"/>
                    <a:pt x="612" y="406"/>
                    <a:pt x="915" y="58"/>
                  </a:cubicBezTo>
                  <a:cubicBezTo>
                    <a:pt x="894" y="37"/>
                    <a:pt x="872" y="18"/>
                    <a:pt x="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3"/>
            <p:cNvSpPr/>
            <p:nvPr/>
          </p:nvSpPr>
          <p:spPr>
            <a:xfrm>
              <a:off x="5639775" y="1293350"/>
              <a:ext cx="22450" cy="27325"/>
            </a:xfrm>
            <a:custGeom>
              <a:rect b="b" l="l" r="r" t="t"/>
              <a:pathLst>
                <a:path extrusionOk="0" h="1093" w="898">
                  <a:moveTo>
                    <a:pt x="897" y="1"/>
                  </a:moveTo>
                  <a:lnTo>
                    <a:pt x="897" y="1"/>
                  </a:lnTo>
                  <a:cubicBezTo>
                    <a:pt x="493" y="290"/>
                    <a:pt x="192" y="647"/>
                    <a:pt x="1" y="1093"/>
                  </a:cubicBezTo>
                  <a:cubicBezTo>
                    <a:pt x="301" y="727"/>
                    <a:pt x="598" y="365"/>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3"/>
            <p:cNvSpPr/>
            <p:nvPr/>
          </p:nvSpPr>
          <p:spPr>
            <a:xfrm>
              <a:off x="5590800" y="1376075"/>
              <a:ext cx="10225" cy="27050"/>
            </a:xfrm>
            <a:custGeom>
              <a:rect b="b" l="l" r="r" t="t"/>
              <a:pathLst>
                <a:path extrusionOk="0" h="1082" w="409">
                  <a:moveTo>
                    <a:pt x="336" y="0"/>
                  </a:moveTo>
                  <a:cubicBezTo>
                    <a:pt x="170" y="340"/>
                    <a:pt x="43" y="694"/>
                    <a:pt x="0" y="1081"/>
                  </a:cubicBezTo>
                  <a:cubicBezTo>
                    <a:pt x="144" y="778"/>
                    <a:pt x="260" y="463"/>
                    <a:pt x="376" y="149"/>
                  </a:cubicBezTo>
                  <a:cubicBezTo>
                    <a:pt x="391" y="109"/>
                    <a:pt x="398" y="65"/>
                    <a:pt x="409" y="22"/>
                  </a:cubicBezTo>
                  <a:cubicBezTo>
                    <a:pt x="383" y="15"/>
                    <a:pt x="358" y="7"/>
                    <a:pt x="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3"/>
            <p:cNvSpPr/>
            <p:nvPr/>
          </p:nvSpPr>
          <p:spPr>
            <a:xfrm>
              <a:off x="5635625" y="1484000"/>
              <a:ext cx="8700" cy="24900"/>
            </a:xfrm>
            <a:custGeom>
              <a:rect b="b" l="l" r="r" t="t"/>
              <a:pathLst>
                <a:path extrusionOk="0" h="996" w="348">
                  <a:moveTo>
                    <a:pt x="156" y="1"/>
                  </a:moveTo>
                  <a:cubicBezTo>
                    <a:pt x="0" y="297"/>
                    <a:pt x="73" y="706"/>
                    <a:pt x="347" y="995"/>
                  </a:cubicBezTo>
                  <a:cubicBezTo>
                    <a:pt x="279" y="645"/>
                    <a:pt x="221" y="333"/>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3"/>
            <p:cNvSpPr/>
            <p:nvPr/>
          </p:nvSpPr>
          <p:spPr>
            <a:xfrm>
              <a:off x="5965850" y="1714600"/>
              <a:ext cx="32575" cy="7275"/>
            </a:xfrm>
            <a:custGeom>
              <a:rect b="b" l="l" r="r" t="t"/>
              <a:pathLst>
                <a:path extrusionOk="0" h="291" w="1303">
                  <a:moveTo>
                    <a:pt x="1292" y="1"/>
                  </a:moveTo>
                  <a:cubicBezTo>
                    <a:pt x="861" y="66"/>
                    <a:pt x="431" y="131"/>
                    <a:pt x="0" y="193"/>
                  </a:cubicBezTo>
                  <a:cubicBezTo>
                    <a:pt x="4" y="226"/>
                    <a:pt x="12" y="258"/>
                    <a:pt x="15" y="291"/>
                  </a:cubicBezTo>
                  <a:cubicBezTo>
                    <a:pt x="446" y="221"/>
                    <a:pt x="872" y="153"/>
                    <a:pt x="1302" y="84"/>
                  </a:cubicBezTo>
                  <a:cubicBezTo>
                    <a:pt x="1299" y="56"/>
                    <a:pt x="1295" y="30"/>
                    <a:pt x="1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3"/>
            <p:cNvSpPr/>
            <p:nvPr/>
          </p:nvSpPr>
          <p:spPr>
            <a:xfrm>
              <a:off x="6051100" y="1685525"/>
              <a:ext cx="17750" cy="15375"/>
            </a:xfrm>
            <a:custGeom>
              <a:rect b="b" l="l" r="r" t="t"/>
              <a:pathLst>
                <a:path extrusionOk="0" h="615" w="710">
                  <a:moveTo>
                    <a:pt x="655" y="0"/>
                  </a:moveTo>
                  <a:cubicBezTo>
                    <a:pt x="438" y="184"/>
                    <a:pt x="217" y="369"/>
                    <a:pt x="0" y="553"/>
                  </a:cubicBezTo>
                  <a:cubicBezTo>
                    <a:pt x="18" y="571"/>
                    <a:pt x="37" y="593"/>
                    <a:pt x="55" y="615"/>
                  </a:cubicBezTo>
                  <a:cubicBezTo>
                    <a:pt x="330" y="499"/>
                    <a:pt x="561" y="329"/>
                    <a:pt x="709" y="65"/>
                  </a:cubicBezTo>
                  <a:cubicBezTo>
                    <a:pt x="691" y="44"/>
                    <a:pt x="673" y="22"/>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3"/>
            <p:cNvSpPr/>
            <p:nvPr/>
          </p:nvSpPr>
          <p:spPr>
            <a:xfrm>
              <a:off x="6058425" y="1698625"/>
              <a:ext cx="23900" cy="23425"/>
            </a:xfrm>
            <a:custGeom>
              <a:rect b="b" l="l" r="r" t="t"/>
              <a:pathLst>
                <a:path extrusionOk="0" h="937" w="956">
                  <a:moveTo>
                    <a:pt x="908" y="0"/>
                  </a:moveTo>
                  <a:cubicBezTo>
                    <a:pt x="630" y="336"/>
                    <a:pt x="210" y="528"/>
                    <a:pt x="0" y="937"/>
                  </a:cubicBezTo>
                  <a:cubicBezTo>
                    <a:pt x="319" y="651"/>
                    <a:pt x="637" y="361"/>
                    <a:pt x="955" y="76"/>
                  </a:cubicBezTo>
                  <a:cubicBezTo>
                    <a:pt x="940" y="51"/>
                    <a:pt x="922" y="25"/>
                    <a:pt x="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3"/>
            <p:cNvSpPr/>
            <p:nvPr/>
          </p:nvSpPr>
          <p:spPr>
            <a:xfrm>
              <a:off x="5901925" y="1350025"/>
              <a:ext cx="28700" cy="9250"/>
            </a:xfrm>
            <a:custGeom>
              <a:rect b="b" l="l" r="r" t="t"/>
              <a:pathLst>
                <a:path extrusionOk="0" h="370" w="1148">
                  <a:moveTo>
                    <a:pt x="19" y="1"/>
                  </a:moveTo>
                  <a:cubicBezTo>
                    <a:pt x="12" y="29"/>
                    <a:pt x="9" y="62"/>
                    <a:pt x="1" y="91"/>
                  </a:cubicBezTo>
                  <a:cubicBezTo>
                    <a:pt x="377" y="186"/>
                    <a:pt x="753" y="276"/>
                    <a:pt x="1129" y="370"/>
                  </a:cubicBezTo>
                  <a:cubicBezTo>
                    <a:pt x="1137" y="348"/>
                    <a:pt x="1144" y="323"/>
                    <a:pt x="1147" y="301"/>
                  </a:cubicBezTo>
                  <a:cubicBezTo>
                    <a:pt x="771" y="199"/>
                    <a:pt x="396" y="102"/>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3"/>
            <p:cNvSpPr/>
            <p:nvPr/>
          </p:nvSpPr>
          <p:spPr>
            <a:xfrm>
              <a:off x="5914600" y="1197700"/>
              <a:ext cx="28150" cy="8450"/>
            </a:xfrm>
            <a:custGeom>
              <a:rect b="b" l="l" r="r" t="t"/>
              <a:pathLst>
                <a:path extrusionOk="0" h="338" w="1126">
                  <a:moveTo>
                    <a:pt x="22" y="1"/>
                  </a:moveTo>
                  <a:cubicBezTo>
                    <a:pt x="14" y="34"/>
                    <a:pt x="7" y="62"/>
                    <a:pt x="1" y="91"/>
                  </a:cubicBezTo>
                  <a:cubicBezTo>
                    <a:pt x="369" y="174"/>
                    <a:pt x="738" y="254"/>
                    <a:pt x="1107" y="337"/>
                  </a:cubicBezTo>
                  <a:cubicBezTo>
                    <a:pt x="1110" y="312"/>
                    <a:pt x="1117" y="283"/>
                    <a:pt x="1125" y="258"/>
                  </a:cubicBezTo>
                  <a:cubicBezTo>
                    <a:pt x="756" y="174"/>
                    <a:pt x="388" y="87"/>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3"/>
            <p:cNvSpPr/>
            <p:nvPr/>
          </p:nvSpPr>
          <p:spPr>
            <a:xfrm>
              <a:off x="6154800" y="1363875"/>
              <a:ext cx="14200" cy="26400"/>
            </a:xfrm>
            <a:custGeom>
              <a:rect b="b" l="l" r="r" t="t"/>
              <a:pathLst>
                <a:path extrusionOk="0" h="1056" w="568">
                  <a:moveTo>
                    <a:pt x="79" y="0"/>
                  </a:moveTo>
                  <a:cubicBezTo>
                    <a:pt x="54" y="14"/>
                    <a:pt x="26" y="26"/>
                    <a:pt x="0" y="39"/>
                  </a:cubicBezTo>
                  <a:cubicBezTo>
                    <a:pt x="163" y="376"/>
                    <a:pt x="326" y="716"/>
                    <a:pt x="485" y="1056"/>
                  </a:cubicBezTo>
                  <a:cubicBezTo>
                    <a:pt x="513" y="1042"/>
                    <a:pt x="538" y="1031"/>
                    <a:pt x="568" y="1016"/>
                  </a:cubicBezTo>
                  <a:cubicBezTo>
                    <a:pt x="405" y="676"/>
                    <a:pt x="242" y="34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3"/>
            <p:cNvSpPr/>
            <p:nvPr/>
          </p:nvSpPr>
          <p:spPr>
            <a:xfrm>
              <a:off x="5768950" y="1581800"/>
              <a:ext cx="17300" cy="16675"/>
            </a:xfrm>
            <a:custGeom>
              <a:rect b="b" l="l" r="r" t="t"/>
              <a:pathLst>
                <a:path extrusionOk="0" h="667" w="692">
                  <a:moveTo>
                    <a:pt x="1" y="1"/>
                  </a:moveTo>
                  <a:cubicBezTo>
                    <a:pt x="139" y="319"/>
                    <a:pt x="363" y="548"/>
                    <a:pt x="692" y="666"/>
                  </a:cubicBezTo>
                  <a:cubicBezTo>
                    <a:pt x="460" y="446"/>
                    <a:pt x="232" y="2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3"/>
            <p:cNvSpPr/>
            <p:nvPr/>
          </p:nvSpPr>
          <p:spPr>
            <a:xfrm>
              <a:off x="5608325" y="1400025"/>
              <a:ext cx="7700" cy="22350"/>
            </a:xfrm>
            <a:custGeom>
              <a:rect b="b" l="l" r="r" t="t"/>
              <a:pathLst>
                <a:path extrusionOk="0" h="894" w="308">
                  <a:moveTo>
                    <a:pt x="294" y="0"/>
                  </a:moveTo>
                  <a:cubicBezTo>
                    <a:pt x="196" y="297"/>
                    <a:pt x="98" y="594"/>
                    <a:pt x="0" y="893"/>
                  </a:cubicBezTo>
                  <a:cubicBezTo>
                    <a:pt x="192" y="622"/>
                    <a:pt x="307" y="333"/>
                    <a:pt x="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3"/>
            <p:cNvSpPr/>
            <p:nvPr/>
          </p:nvSpPr>
          <p:spPr>
            <a:xfrm>
              <a:off x="5641150" y="1409975"/>
              <a:ext cx="10500" cy="24425"/>
            </a:xfrm>
            <a:custGeom>
              <a:rect b="b" l="l" r="r" t="t"/>
              <a:pathLst>
                <a:path extrusionOk="0" h="977" w="420">
                  <a:moveTo>
                    <a:pt x="340" y="1"/>
                  </a:moveTo>
                  <a:cubicBezTo>
                    <a:pt x="228" y="315"/>
                    <a:pt x="112" y="630"/>
                    <a:pt x="0" y="947"/>
                  </a:cubicBezTo>
                  <a:cubicBezTo>
                    <a:pt x="29" y="955"/>
                    <a:pt x="54" y="966"/>
                    <a:pt x="83" y="977"/>
                  </a:cubicBezTo>
                  <a:cubicBezTo>
                    <a:pt x="196" y="665"/>
                    <a:pt x="308" y="355"/>
                    <a:pt x="419" y="44"/>
                  </a:cubicBezTo>
                  <a:cubicBezTo>
                    <a:pt x="391" y="29"/>
                    <a:pt x="365" y="14"/>
                    <a:pt x="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3"/>
            <p:cNvSpPr/>
            <p:nvPr/>
          </p:nvSpPr>
          <p:spPr>
            <a:xfrm>
              <a:off x="5919475" y="1335750"/>
              <a:ext cx="27400" cy="10600"/>
            </a:xfrm>
            <a:custGeom>
              <a:rect b="b" l="l" r="r" t="t"/>
              <a:pathLst>
                <a:path extrusionOk="0" h="424" w="1096">
                  <a:moveTo>
                    <a:pt x="1" y="1"/>
                  </a:moveTo>
                  <a:lnTo>
                    <a:pt x="1" y="1"/>
                  </a:lnTo>
                  <a:cubicBezTo>
                    <a:pt x="395" y="153"/>
                    <a:pt x="735" y="286"/>
                    <a:pt x="1096" y="423"/>
                  </a:cubicBezTo>
                  <a:cubicBezTo>
                    <a:pt x="782" y="171"/>
                    <a:pt x="431" y="5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3"/>
            <p:cNvSpPr/>
            <p:nvPr/>
          </p:nvSpPr>
          <p:spPr>
            <a:xfrm>
              <a:off x="5893450" y="1309325"/>
              <a:ext cx="22525" cy="5300"/>
            </a:xfrm>
            <a:custGeom>
              <a:rect b="b" l="l" r="r" t="t"/>
              <a:pathLst>
                <a:path extrusionOk="0" h="212" w="901">
                  <a:moveTo>
                    <a:pt x="169" y="1"/>
                  </a:moveTo>
                  <a:cubicBezTo>
                    <a:pt x="117" y="1"/>
                    <a:pt x="64" y="5"/>
                    <a:pt x="11" y="16"/>
                  </a:cubicBezTo>
                  <a:cubicBezTo>
                    <a:pt x="7" y="45"/>
                    <a:pt x="4" y="74"/>
                    <a:pt x="0" y="100"/>
                  </a:cubicBezTo>
                  <a:cubicBezTo>
                    <a:pt x="301" y="135"/>
                    <a:pt x="600" y="175"/>
                    <a:pt x="900" y="212"/>
                  </a:cubicBezTo>
                  <a:cubicBezTo>
                    <a:pt x="897" y="186"/>
                    <a:pt x="897" y="157"/>
                    <a:pt x="897" y="132"/>
                  </a:cubicBezTo>
                  <a:cubicBezTo>
                    <a:pt x="652" y="102"/>
                    <a:pt x="415"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3"/>
            <p:cNvSpPr/>
            <p:nvPr/>
          </p:nvSpPr>
          <p:spPr>
            <a:xfrm>
              <a:off x="5844275" y="1644550"/>
              <a:ext cx="20175" cy="6875"/>
            </a:xfrm>
            <a:custGeom>
              <a:rect b="b" l="l" r="r" t="t"/>
              <a:pathLst>
                <a:path extrusionOk="0" h="275" w="807">
                  <a:moveTo>
                    <a:pt x="0" y="1"/>
                  </a:moveTo>
                  <a:lnTo>
                    <a:pt x="0" y="1"/>
                  </a:lnTo>
                  <a:cubicBezTo>
                    <a:pt x="171" y="208"/>
                    <a:pt x="395" y="274"/>
                    <a:pt x="709" y="274"/>
                  </a:cubicBezTo>
                  <a:cubicBezTo>
                    <a:pt x="740" y="274"/>
                    <a:pt x="773" y="274"/>
                    <a:pt x="806" y="272"/>
                  </a:cubicBezTo>
                  <a:cubicBezTo>
                    <a:pt x="484" y="164"/>
                    <a:pt x="242" y="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3"/>
            <p:cNvSpPr/>
            <p:nvPr/>
          </p:nvSpPr>
          <p:spPr>
            <a:xfrm>
              <a:off x="5727100" y="1495475"/>
              <a:ext cx="9075" cy="17050"/>
            </a:xfrm>
            <a:custGeom>
              <a:rect b="b" l="l" r="r" t="t"/>
              <a:pathLst>
                <a:path extrusionOk="0" h="682" w="363">
                  <a:moveTo>
                    <a:pt x="84" y="1"/>
                  </a:moveTo>
                  <a:cubicBezTo>
                    <a:pt x="55" y="12"/>
                    <a:pt x="29" y="22"/>
                    <a:pt x="1" y="37"/>
                  </a:cubicBezTo>
                  <a:cubicBezTo>
                    <a:pt x="91" y="251"/>
                    <a:pt x="181" y="468"/>
                    <a:pt x="276" y="681"/>
                  </a:cubicBezTo>
                  <a:cubicBezTo>
                    <a:pt x="304" y="673"/>
                    <a:pt x="333" y="663"/>
                    <a:pt x="363" y="655"/>
                  </a:cubicBezTo>
                  <a:cubicBezTo>
                    <a:pt x="290" y="428"/>
                    <a:pt x="254" y="182"/>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3"/>
            <p:cNvSpPr/>
            <p:nvPr/>
          </p:nvSpPr>
          <p:spPr>
            <a:xfrm>
              <a:off x="5724475" y="1578550"/>
              <a:ext cx="15675" cy="19475"/>
            </a:xfrm>
            <a:custGeom>
              <a:rect b="b" l="l" r="r" t="t"/>
              <a:pathLst>
                <a:path extrusionOk="0" h="779" w="627">
                  <a:moveTo>
                    <a:pt x="1" y="1"/>
                  </a:moveTo>
                  <a:lnTo>
                    <a:pt x="1" y="1"/>
                  </a:lnTo>
                  <a:cubicBezTo>
                    <a:pt x="206" y="256"/>
                    <a:pt x="412" y="507"/>
                    <a:pt x="614" y="762"/>
                  </a:cubicBezTo>
                  <a:lnTo>
                    <a:pt x="614" y="762"/>
                  </a:lnTo>
                  <a:cubicBezTo>
                    <a:pt x="495" y="435"/>
                    <a:pt x="253" y="104"/>
                    <a:pt x="1" y="1"/>
                  </a:cubicBezTo>
                  <a:close/>
                  <a:moveTo>
                    <a:pt x="614" y="762"/>
                  </a:moveTo>
                  <a:cubicBezTo>
                    <a:pt x="616" y="768"/>
                    <a:pt x="618" y="773"/>
                    <a:pt x="619" y="778"/>
                  </a:cubicBezTo>
                  <a:lnTo>
                    <a:pt x="626" y="778"/>
                  </a:lnTo>
                  <a:cubicBezTo>
                    <a:pt x="622" y="773"/>
                    <a:pt x="618" y="768"/>
                    <a:pt x="614"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3"/>
            <p:cNvSpPr/>
            <p:nvPr/>
          </p:nvSpPr>
          <p:spPr>
            <a:xfrm>
              <a:off x="5688325" y="1498375"/>
              <a:ext cx="7250" cy="17400"/>
            </a:xfrm>
            <a:custGeom>
              <a:rect b="b" l="l" r="r" t="t"/>
              <a:pathLst>
                <a:path extrusionOk="0" h="696" w="290">
                  <a:moveTo>
                    <a:pt x="135" y="1"/>
                  </a:moveTo>
                  <a:lnTo>
                    <a:pt x="135" y="1"/>
                  </a:lnTo>
                  <a:cubicBezTo>
                    <a:pt x="1" y="268"/>
                    <a:pt x="105" y="482"/>
                    <a:pt x="218" y="695"/>
                  </a:cubicBezTo>
                  <a:cubicBezTo>
                    <a:pt x="243" y="687"/>
                    <a:pt x="268" y="684"/>
                    <a:pt x="290" y="677"/>
                  </a:cubicBezTo>
                  <a:cubicBezTo>
                    <a:pt x="240" y="452"/>
                    <a:pt x="188" y="225"/>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3"/>
            <p:cNvSpPr/>
            <p:nvPr/>
          </p:nvSpPr>
          <p:spPr>
            <a:xfrm>
              <a:off x="6163475" y="1469525"/>
              <a:ext cx="3375" cy="26725"/>
            </a:xfrm>
            <a:custGeom>
              <a:rect b="b" l="l" r="r" t="t"/>
              <a:pathLst>
                <a:path extrusionOk="0" h="1069" w="135">
                  <a:moveTo>
                    <a:pt x="79" y="1"/>
                  </a:moveTo>
                  <a:lnTo>
                    <a:pt x="69" y="5"/>
                  </a:lnTo>
                  <a:cubicBezTo>
                    <a:pt x="72" y="18"/>
                    <a:pt x="74" y="31"/>
                    <a:pt x="76" y="44"/>
                  </a:cubicBezTo>
                  <a:lnTo>
                    <a:pt x="76" y="44"/>
                  </a:lnTo>
                  <a:cubicBezTo>
                    <a:pt x="77" y="30"/>
                    <a:pt x="78" y="15"/>
                    <a:pt x="79" y="1"/>
                  </a:cubicBezTo>
                  <a:close/>
                  <a:moveTo>
                    <a:pt x="76" y="44"/>
                  </a:moveTo>
                  <a:lnTo>
                    <a:pt x="76" y="44"/>
                  </a:lnTo>
                  <a:cubicBezTo>
                    <a:pt x="54" y="369"/>
                    <a:pt x="34" y="693"/>
                    <a:pt x="14" y="1017"/>
                  </a:cubicBezTo>
                  <a:lnTo>
                    <a:pt x="14" y="1017"/>
                  </a:lnTo>
                  <a:cubicBezTo>
                    <a:pt x="95" y="695"/>
                    <a:pt x="135" y="371"/>
                    <a:pt x="76" y="44"/>
                  </a:cubicBezTo>
                  <a:close/>
                  <a:moveTo>
                    <a:pt x="14" y="1017"/>
                  </a:moveTo>
                  <a:lnTo>
                    <a:pt x="14" y="1017"/>
                  </a:lnTo>
                  <a:cubicBezTo>
                    <a:pt x="9" y="1034"/>
                    <a:pt x="5" y="1051"/>
                    <a:pt x="0" y="1068"/>
                  </a:cubicBezTo>
                  <a:lnTo>
                    <a:pt x="11" y="1064"/>
                  </a:lnTo>
                  <a:cubicBezTo>
                    <a:pt x="12" y="1048"/>
                    <a:pt x="13" y="1033"/>
                    <a:pt x="14" y="10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3"/>
            <p:cNvSpPr/>
            <p:nvPr/>
          </p:nvSpPr>
          <p:spPr>
            <a:xfrm>
              <a:off x="5918850" y="1343075"/>
              <a:ext cx="16475" cy="7900"/>
            </a:xfrm>
            <a:custGeom>
              <a:rect b="b" l="l" r="r" t="t"/>
              <a:pathLst>
                <a:path extrusionOk="0" h="316" w="659">
                  <a:moveTo>
                    <a:pt x="29" y="0"/>
                  </a:moveTo>
                  <a:cubicBezTo>
                    <a:pt x="18" y="25"/>
                    <a:pt x="8" y="51"/>
                    <a:pt x="1" y="77"/>
                  </a:cubicBezTo>
                  <a:cubicBezTo>
                    <a:pt x="210" y="155"/>
                    <a:pt x="423" y="235"/>
                    <a:pt x="633" y="315"/>
                  </a:cubicBezTo>
                  <a:cubicBezTo>
                    <a:pt x="640" y="293"/>
                    <a:pt x="652" y="272"/>
                    <a:pt x="658" y="250"/>
                  </a:cubicBezTo>
                  <a:cubicBezTo>
                    <a:pt x="448" y="167"/>
                    <a:pt x="239" y="83"/>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3"/>
            <p:cNvSpPr/>
            <p:nvPr/>
          </p:nvSpPr>
          <p:spPr>
            <a:xfrm>
              <a:off x="5713925" y="1497300"/>
              <a:ext cx="4700" cy="13225"/>
            </a:xfrm>
            <a:custGeom>
              <a:rect b="b" l="l" r="r" t="t"/>
              <a:pathLst>
                <a:path extrusionOk="0" h="529" w="188">
                  <a:moveTo>
                    <a:pt x="43" y="1"/>
                  </a:moveTo>
                  <a:cubicBezTo>
                    <a:pt x="29" y="4"/>
                    <a:pt x="14" y="8"/>
                    <a:pt x="0" y="14"/>
                  </a:cubicBezTo>
                  <a:cubicBezTo>
                    <a:pt x="25" y="185"/>
                    <a:pt x="50" y="355"/>
                    <a:pt x="79" y="528"/>
                  </a:cubicBezTo>
                  <a:cubicBezTo>
                    <a:pt x="115" y="517"/>
                    <a:pt x="152" y="503"/>
                    <a:pt x="187" y="492"/>
                  </a:cubicBezTo>
                  <a:cubicBezTo>
                    <a:pt x="141" y="330"/>
                    <a:pt x="90" y="163"/>
                    <a:pt x="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3"/>
            <p:cNvSpPr/>
            <p:nvPr/>
          </p:nvSpPr>
          <p:spPr>
            <a:xfrm>
              <a:off x="5894450" y="1318400"/>
              <a:ext cx="17100" cy="4450"/>
            </a:xfrm>
            <a:custGeom>
              <a:rect b="b" l="l" r="r" t="t"/>
              <a:pathLst>
                <a:path extrusionOk="0" h="178" w="684">
                  <a:moveTo>
                    <a:pt x="11" y="0"/>
                  </a:moveTo>
                  <a:cubicBezTo>
                    <a:pt x="7" y="22"/>
                    <a:pt x="4" y="40"/>
                    <a:pt x="0" y="62"/>
                  </a:cubicBezTo>
                  <a:cubicBezTo>
                    <a:pt x="224" y="101"/>
                    <a:pt x="448" y="141"/>
                    <a:pt x="673" y="177"/>
                  </a:cubicBezTo>
                  <a:cubicBezTo>
                    <a:pt x="676" y="156"/>
                    <a:pt x="680" y="138"/>
                    <a:pt x="683" y="116"/>
                  </a:cubicBezTo>
                  <a:cubicBezTo>
                    <a:pt x="459" y="76"/>
                    <a:pt x="235" y="36"/>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3"/>
            <p:cNvSpPr/>
            <p:nvPr/>
          </p:nvSpPr>
          <p:spPr>
            <a:xfrm>
              <a:off x="5904925" y="1361600"/>
              <a:ext cx="13300" cy="5725"/>
            </a:xfrm>
            <a:custGeom>
              <a:rect b="b" l="l" r="r" t="t"/>
              <a:pathLst>
                <a:path extrusionOk="0" h="229" w="532">
                  <a:moveTo>
                    <a:pt x="26" y="0"/>
                  </a:moveTo>
                  <a:cubicBezTo>
                    <a:pt x="19" y="26"/>
                    <a:pt x="7" y="51"/>
                    <a:pt x="0" y="77"/>
                  </a:cubicBezTo>
                  <a:cubicBezTo>
                    <a:pt x="171" y="127"/>
                    <a:pt x="344" y="178"/>
                    <a:pt x="514" y="229"/>
                  </a:cubicBezTo>
                  <a:cubicBezTo>
                    <a:pt x="521" y="207"/>
                    <a:pt x="528" y="189"/>
                    <a:pt x="532" y="170"/>
                  </a:cubicBezTo>
                  <a:cubicBezTo>
                    <a:pt x="366" y="113"/>
                    <a:pt x="196" y="58"/>
                    <a:pt x="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3"/>
            <p:cNvSpPr/>
            <p:nvPr/>
          </p:nvSpPr>
          <p:spPr>
            <a:xfrm>
              <a:off x="5973100" y="1405725"/>
              <a:ext cx="7250" cy="15025"/>
            </a:xfrm>
            <a:custGeom>
              <a:rect b="b" l="l" r="r" t="t"/>
              <a:pathLst>
                <a:path extrusionOk="0" h="601" w="290">
                  <a:moveTo>
                    <a:pt x="109" y="0"/>
                  </a:moveTo>
                  <a:cubicBezTo>
                    <a:pt x="72" y="11"/>
                    <a:pt x="36" y="22"/>
                    <a:pt x="0" y="33"/>
                  </a:cubicBezTo>
                  <a:cubicBezTo>
                    <a:pt x="61" y="221"/>
                    <a:pt x="123" y="413"/>
                    <a:pt x="188" y="600"/>
                  </a:cubicBezTo>
                  <a:cubicBezTo>
                    <a:pt x="221" y="590"/>
                    <a:pt x="256" y="578"/>
                    <a:pt x="289" y="568"/>
                  </a:cubicBezTo>
                  <a:cubicBezTo>
                    <a:pt x="228" y="380"/>
                    <a:pt x="166" y="188"/>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3"/>
            <p:cNvSpPr/>
            <p:nvPr/>
          </p:nvSpPr>
          <p:spPr>
            <a:xfrm>
              <a:off x="5759475" y="1260000"/>
              <a:ext cx="13850" cy="10225"/>
            </a:xfrm>
            <a:custGeom>
              <a:rect b="b" l="l" r="r" t="t"/>
              <a:pathLst>
                <a:path extrusionOk="0" h="409" w="554">
                  <a:moveTo>
                    <a:pt x="503" y="0"/>
                  </a:moveTo>
                  <a:cubicBezTo>
                    <a:pt x="336" y="116"/>
                    <a:pt x="166" y="228"/>
                    <a:pt x="1" y="340"/>
                  </a:cubicBezTo>
                  <a:cubicBezTo>
                    <a:pt x="14" y="366"/>
                    <a:pt x="29" y="387"/>
                    <a:pt x="47" y="409"/>
                  </a:cubicBezTo>
                  <a:cubicBezTo>
                    <a:pt x="214" y="304"/>
                    <a:pt x="383" y="195"/>
                    <a:pt x="553" y="87"/>
                  </a:cubicBezTo>
                  <a:cubicBezTo>
                    <a:pt x="535" y="58"/>
                    <a:pt x="521" y="29"/>
                    <a:pt x="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3"/>
            <p:cNvSpPr/>
            <p:nvPr/>
          </p:nvSpPr>
          <p:spPr>
            <a:xfrm>
              <a:off x="5739850" y="1597900"/>
              <a:ext cx="7725" cy="14300"/>
            </a:xfrm>
            <a:custGeom>
              <a:rect b="b" l="l" r="r" t="t"/>
              <a:pathLst>
                <a:path extrusionOk="0" h="572" w="309">
                  <a:moveTo>
                    <a:pt x="15" y="1"/>
                  </a:moveTo>
                  <a:cubicBezTo>
                    <a:pt x="11" y="4"/>
                    <a:pt x="4" y="4"/>
                    <a:pt x="4" y="4"/>
                  </a:cubicBezTo>
                  <a:cubicBezTo>
                    <a:pt x="11" y="8"/>
                    <a:pt x="18" y="13"/>
                    <a:pt x="25" y="17"/>
                  </a:cubicBezTo>
                  <a:lnTo>
                    <a:pt x="25" y="17"/>
                  </a:lnTo>
                  <a:cubicBezTo>
                    <a:pt x="21" y="11"/>
                    <a:pt x="18" y="6"/>
                    <a:pt x="15" y="1"/>
                  </a:cubicBezTo>
                  <a:close/>
                  <a:moveTo>
                    <a:pt x="25" y="17"/>
                  </a:moveTo>
                  <a:lnTo>
                    <a:pt x="25" y="17"/>
                  </a:lnTo>
                  <a:cubicBezTo>
                    <a:pt x="133" y="202"/>
                    <a:pt x="124" y="384"/>
                    <a:pt x="7" y="565"/>
                  </a:cubicBezTo>
                  <a:lnTo>
                    <a:pt x="7" y="565"/>
                  </a:lnTo>
                  <a:cubicBezTo>
                    <a:pt x="37" y="528"/>
                    <a:pt x="64" y="491"/>
                    <a:pt x="91" y="456"/>
                  </a:cubicBezTo>
                  <a:cubicBezTo>
                    <a:pt x="303" y="202"/>
                    <a:pt x="308" y="193"/>
                    <a:pt x="25" y="17"/>
                  </a:cubicBezTo>
                  <a:close/>
                  <a:moveTo>
                    <a:pt x="7" y="565"/>
                  </a:moveTo>
                  <a:lnTo>
                    <a:pt x="7" y="565"/>
                  </a:lnTo>
                  <a:cubicBezTo>
                    <a:pt x="5" y="567"/>
                    <a:pt x="3" y="569"/>
                    <a:pt x="1" y="572"/>
                  </a:cubicBezTo>
                  <a:lnTo>
                    <a:pt x="4" y="568"/>
                  </a:lnTo>
                  <a:cubicBezTo>
                    <a:pt x="5" y="567"/>
                    <a:pt x="6" y="566"/>
                    <a:pt x="7" y="5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3"/>
            <p:cNvSpPr/>
            <p:nvPr/>
          </p:nvSpPr>
          <p:spPr>
            <a:xfrm>
              <a:off x="5594675" y="1470175"/>
              <a:ext cx="3825" cy="13300"/>
            </a:xfrm>
            <a:custGeom>
              <a:rect b="b" l="l" r="r" t="t"/>
              <a:pathLst>
                <a:path extrusionOk="0" h="532" w="153">
                  <a:moveTo>
                    <a:pt x="76" y="1"/>
                  </a:moveTo>
                  <a:cubicBezTo>
                    <a:pt x="51" y="4"/>
                    <a:pt x="26" y="8"/>
                    <a:pt x="0" y="11"/>
                  </a:cubicBezTo>
                  <a:lnTo>
                    <a:pt x="65" y="532"/>
                  </a:lnTo>
                  <a:cubicBezTo>
                    <a:pt x="94" y="528"/>
                    <a:pt x="124" y="525"/>
                    <a:pt x="152" y="522"/>
                  </a:cubicBezTo>
                  <a:cubicBezTo>
                    <a:pt x="127" y="348"/>
                    <a:pt x="102" y="174"/>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3"/>
            <p:cNvSpPr/>
            <p:nvPr/>
          </p:nvSpPr>
          <p:spPr>
            <a:xfrm>
              <a:off x="5758025" y="1251150"/>
              <a:ext cx="10875" cy="7325"/>
            </a:xfrm>
            <a:custGeom>
              <a:rect b="b" l="l" r="r" t="t"/>
              <a:pathLst>
                <a:path extrusionOk="0" h="293" w="435">
                  <a:moveTo>
                    <a:pt x="391" y="0"/>
                  </a:moveTo>
                  <a:lnTo>
                    <a:pt x="0" y="195"/>
                  </a:lnTo>
                  <a:cubicBezTo>
                    <a:pt x="15" y="227"/>
                    <a:pt x="29" y="260"/>
                    <a:pt x="44" y="293"/>
                  </a:cubicBezTo>
                  <a:cubicBezTo>
                    <a:pt x="174" y="221"/>
                    <a:pt x="304" y="152"/>
                    <a:pt x="434" y="79"/>
                  </a:cubicBezTo>
                  <a:cubicBezTo>
                    <a:pt x="420" y="54"/>
                    <a:pt x="406" y="29"/>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3"/>
            <p:cNvSpPr/>
            <p:nvPr/>
          </p:nvSpPr>
          <p:spPr>
            <a:xfrm>
              <a:off x="5721850" y="1216350"/>
              <a:ext cx="11150" cy="7775"/>
            </a:xfrm>
            <a:custGeom>
              <a:rect b="b" l="l" r="r" t="t"/>
              <a:pathLst>
                <a:path extrusionOk="0" h="311" w="446">
                  <a:moveTo>
                    <a:pt x="409" y="0"/>
                  </a:moveTo>
                  <a:cubicBezTo>
                    <a:pt x="272" y="83"/>
                    <a:pt x="139" y="166"/>
                    <a:pt x="1" y="249"/>
                  </a:cubicBezTo>
                  <a:cubicBezTo>
                    <a:pt x="15" y="271"/>
                    <a:pt x="27" y="289"/>
                    <a:pt x="41" y="311"/>
                  </a:cubicBezTo>
                  <a:cubicBezTo>
                    <a:pt x="174" y="224"/>
                    <a:pt x="312" y="137"/>
                    <a:pt x="446" y="54"/>
                  </a:cubicBezTo>
                  <a:cubicBezTo>
                    <a:pt x="431" y="36"/>
                    <a:pt x="421" y="17"/>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3"/>
            <p:cNvSpPr/>
            <p:nvPr/>
          </p:nvSpPr>
          <p:spPr>
            <a:xfrm>
              <a:off x="5743650" y="1493400"/>
              <a:ext cx="3175" cy="9700"/>
            </a:xfrm>
            <a:custGeom>
              <a:rect b="b" l="l" r="r" t="t"/>
              <a:pathLst>
                <a:path extrusionOk="0" h="388" w="127">
                  <a:moveTo>
                    <a:pt x="69" y="0"/>
                  </a:moveTo>
                  <a:cubicBezTo>
                    <a:pt x="1" y="239"/>
                    <a:pt x="1" y="239"/>
                    <a:pt x="127" y="387"/>
                  </a:cubicBezTo>
                  <a:cubicBezTo>
                    <a:pt x="105" y="243"/>
                    <a:pt x="88" y="124"/>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3"/>
            <p:cNvSpPr/>
            <p:nvPr/>
          </p:nvSpPr>
          <p:spPr>
            <a:xfrm>
              <a:off x="6163475" y="1447300"/>
              <a:ext cx="2275" cy="11225"/>
            </a:xfrm>
            <a:custGeom>
              <a:rect b="b" l="l" r="r" t="t"/>
              <a:pathLst>
                <a:path extrusionOk="0" h="449" w="91">
                  <a:moveTo>
                    <a:pt x="91" y="0"/>
                  </a:moveTo>
                  <a:cubicBezTo>
                    <a:pt x="61" y="0"/>
                    <a:pt x="29" y="0"/>
                    <a:pt x="0" y="5"/>
                  </a:cubicBezTo>
                  <a:cubicBezTo>
                    <a:pt x="23" y="137"/>
                    <a:pt x="43" y="270"/>
                    <a:pt x="65" y="402"/>
                  </a:cubicBezTo>
                  <a:lnTo>
                    <a:pt x="65" y="402"/>
                  </a:lnTo>
                  <a:cubicBezTo>
                    <a:pt x="75" y="269"/>
                    <a:pt x="84" y="133"/>
                    <a:pt x="91" y="0"/>
                  </a:cubicBezTo>
                  <a:close/>
                  <a:moveTo>
                    <a:pt x="65" y="402"/>
                  </a:moveTo>
                  <a:lnTo>
                    <a:pt x="65" y="402"/>
                  </a:lnTo>
                  <a:cubicBezTo>
                    <a:pt x="64" y="418"/>
                    <a:pt x="62" y="433"/>
                    <a:pt x="61" y="449"/>
                  </a:cubicBezTo>
                  <a:lnTo>
                    <a:pt x="73" y="449"/>
                  </a:lnTo>
                  <a:cubicBezTo>
                    <a:pt x="70" y="433"/>
                    <a:pt x="67" y="418"/>
                    <a:pt x="65" y="40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3"/>
            <p:cNvSpPr/>
            <p:nvPr/>
          </p:nvSpPr>
          <p:spPr>
            <a:xfrm>
              <a:off x="5929800" y="1558400"/>
              <a:ext cx="10400" cy="6625"/>
            </a:xfrm>
            <a:custGeom>
              <a:rect b="b" l="l" r="r" t="t"/>
              <a:pathLst>
                <a:path extrusionOk="0" h="265" w="416">
                  <a:moveTo>
                    <a:pt x="416" y="0"/>
                  </a:moveTo>
                  <a:cubicBezTo>
                    <a:pt x="284" y="84"/>
                    <a:pt x="151" y="171"/>
                    <a:pt x="16" y="255"/>
                  </a:cubicBezTo>
                  <a:lnTo>
                    <a:pt x="16" y="255"/>
                  </a:lnTo>
                  <a:cubicBezTo>
                    <a:pt x="11" y="254"/>
                    <a:pt x="5" y="254"/>
                    <a:pt x="0" y="254"/>
                  </a:cubicBezTo>
                  <a:lnTo>
                    <a:pt x="0" y="264"/>
                  </a:lnTo>
                  <a:cubicBezTo>
                    <a:pt x="5" y="261"/>
                    <a:pt x="11" y="258"/>
                    <a:pt x="16" y="255"/>
                  </a:cubicBezTo>
                  <a:lnTo>
                    <a:pt x="16" y="255"/>
                  </a:lnTo>
                  <a:cubicBezTo>
                    <a:pt x="21" y="255"/>
                    <a:pt x="25" y="255"/>
                    <a:pt x="30" y="255"/>
                  </a:cubicBezTo>
                  <a:cubicBezTo>
                    <a:pt x="203" y="255"/>
                    <a:pt x="334" y="168"/>
                    <a:pt x="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3"/>
            <p:cNvSpPr/>
            <p:nvPr/>
          </p:nvSpPr>
          <p:spPr>
            <a:xfrm>
              <a:off x="5869750" y="1193900"/>
              <a:ext cx="7700" cy="1350"/>
            </a:xfrm>
            <a:custGeom>
              <a:rect b="b" l="l" r="r" t="t"/>
              <a:pathLst>
                <a:path extrusionOk="0" h="54" w="308">
                  <a:moveTo>
                    <a:pt x="4" y="1"/>
                  </a:moveTo>
                  <a:cubicBezTo>
                    <a:pt x="4" y="19"/>
                    <a:pt x="4" y="34"/>
                    <a:pt x="1" y="52"/>
                  </a:cubicBezTo>
                  <a:cubicBezTo>
                    <a:pt x="61" y="52"/>
                    <a:pt x="120" y="54"/>
                    <a:pt x="179" y="54"/>
                  </a:cubicBezTo>
                  <a:cubicBezTo>
                    <a:pt x="208" y="54"/>
                    <a:pt x="238" y="53"/>
                    <a:pt x="268" y="52"/>
                  </a:cubicBezTo>
                  <a:cubicBezTo>
                    <a:pt x="276" y="52"/>
                    <a:pt x="286" y="34"/>
                    <a:pt x="308" y="9"/>
                  </a:cubicBezTo>
                  <a:cubicBezTo>
                    <a:pt x="196" y="4"/>
                    <a:pt x="102" y="4"/>
                    <a:pt x="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3"/>
            <p:cNvSpPr/>
            <p:nvPr/>
          </p:nvSpPr>
          <p:spPr>
            <a:xfrm>
              <a:off x="6165000" y="1458500"/>
              <a:ext cx="475" cy="11175"/>
            </a:xfrm>
            <a:custGeom>
              <a:rect b="b" l="l" r="r" t="t"/>
              <a:pathLst>
                <a:path extrusionOk="0" h="447" w="19">
                  <a:moveTo>
                    <a:pt x="0" y="1"/>
                  </a:moveTo>
                  <a:cubicBezTo>
                    <a:pt x="5" y="149"/>
                    <a:pt x="8" y="298"/>
                    <a:pt x="8" y="446"/>
                  </a:cubicBezTo>
                  <a:lnTo>
                    <a:pt x="18" y="442"/>
                  </a:lnTo>
                  <a:cubicBezTo>
                    <a:pt x="15" y="294"/>
                    <a:pt x="15" y="146"/>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3"/>
            <p:cNvSpPr/>
            <p:nvPr/>
          </p:nvSpPr>
          <p:spPr>
            <a:xfrm>
              <a:off x="5784975" y="1177100"/>
              <a:ext cx="7950" cy="3900"/>
            </a:xfrm>
            <a:custGeom>
              <a:rect b="b" l="l" r="r" t="t"/>
              <a:pathLst>
                <a:path extrusionOk="0" h="156" w="318">
                  <a:moveTo>
                    <a:pt x="318" y="0"/>
                  </a:moveTo>
                  <a:lnTo>
                    <a:pt x="318" y="0"/>
                  </a:lnTo>
                  <a:cubicBezTo>
                    <a:pt x="156" y="40"/>
                    <a:pt x="79" y="58"/>
                    <a:pt x="0" y="77"/>
                  </a:cubicBezTo>
                  <a:cubicBezTo>
                    <a:pt x="7" y="105"/>
                    <a:pt x="11" y="130"/>
                    <a:pt x="14" y="156"/>
                  </a:cubicBezTo>
                  <a:cubicBezTo>
                    <a:pt x="90" y="116"/>
                    <a:pt x="166" y="8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3"/>
            <p:cNvSpPr/>
            <p:nvPr/>
          </p:nvSpPr>
          <p:spPr>
            <a:xfrm>
              <a:off x="5701700" y="1187950"/>
              <a:ext cx="8700" cy="5625"/>
            </a:xfrm>
            <a:custGeom>
              <a:rect b="b" l="l" r="r" t="t"/>
              <a:pathLst>
                <a:path extrusionOk="0" h="225" w="348">
                  <a:moveTo>
                    <a:pt x="301" y="0"/>
                  </a:moveTo>
                  <a:cubicBezTo>
                    <a:pt x="208" y="70"/>
                    <a:pt x="118" y="136"/>
                    <a:pt x="28" y="206"/>
                  </a:cubicBezTo>
                  <a:lnTo>
                    <a:pt x="28" y="206"/>
                  </a:lnTo>
                  <a:cubicBezTo>
                    <a:pt x="135" y="163"/>
                    <a:pt x="241" y="123"/>
                    <a:pt x="348" y="80"/>
                  </a:cubicBezTo>
                  <a:cubicBezTo>
                    <a:pt x="329" y="55"/>
                    <a:pt x="315" y="25"/>
                    <a:pt x="301" y="0"/>
                  </a:cubicBezTo>
                  <a:close/>
                  <a:moveTo>
                    <a:pt x="28" y="206"/>
                  </a:moveTo>
                  <a:cubicBezTo>
                    <a:pt x="19" y="210"/>
                    <a:pt x="10" y="213"/>
                    <a:pt x="0" y="217"/>
                  </a:cubicBezTo>
                  <a:lnTo>
                    <a:pt x="4" y="225"/>
                  </a:lnTo>
                  <a:cubicBezTo>
                    <a:pt x="12" y="218"/>
                    <a:pt x="20" y="212"/>
                    <a:pt x="28" y="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3"/>
            <p:cNvSpPr/>
            <p:nvPr/>
          </p:nvSpPr>
          <p:spPr>
            <a:xfrm>
              <a:off x="5921825" y="1564725"/>
              <a:ext cx="8000" cy="3750"/>
            </a:xfrm>
            <a:custGeom>
              <a:rect b="b" l="l" r="r" t="t"/>
              <a:pathLst>
                <a:path extrusionOk="0" h="150" w="320">
                  <a:moveTo>
                    <a:pt x="319" y="1"/>
                  </a:moveTo>
                  <a:cubicBezTo>
                    <a:pt x="309" y="6"/>
                    <a:pt x="298" y="11"/>
                    <a:pt x="288" y="17"/>
                  </a:cubicBezTo>
                  <a:lnTo>
                    <a:pt x="288" y="17"/>
                  </a:lnTo>
                  <a:cubicBezTo>
                    <a:pt x="298" y="15"/>
                    <a:pt x="309" y="13"/>
                    <a:pt x="319" y="11"/>
                  </a:cubicBezTo>
                  <a:lnTo>
                    <a:pt x="319" y="1"/>
                  </a:lnTo>
                  <a:close/>
                  <a:moveTo>
                    <a:pt x="288" y="17"/>
                  </a:moveTo>
                  <a:lnTo>
                    <a:pt x="288" y="17"/>
                  </a:lnTo>
                  <a:cubicBezTo>
                    <a:pt x="193" y="34"/>
                    <a:pt x="95" y="53"/>
                    <a:pt x="1" y="69"/>
                  </a:cubicBezTo>
                  <a:cubicBezTo>
                    <a:pt x="7" y="98"/>
                    <a:pt x="19" y="124"/>
                    <a:pt x="26" y="149"/>
                  </a:cubicBezTo>
                  <a:cubicBezTo>
                    <a:pt x="113" y="103"/>
                    <a:pt x="200" y="61"/>
                    <a:pt x="288" y="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3"/>
            <p:cNvSpPr/>
            <p:nvPr/>
          </p:nvSpPr>
          <p:spPr>
            <a:xfrm>
              <a:off x="5693850" y="1193375"/>
              <a:ext cx="7950" cy="5625"/>
            </a:xfrm>
            <a:custGeom>
              <a:rect b="b" l="l" r="r" t="t"/>
              <a:pathLst>
                <a:path extrusionOk="0" h="225" w="318">
                  <a:moveTo>
                    <a:pt x="314" y="0"/>
                  </a:moveTo>
                  <a:cubicBezTo>
                    <a:pt x="305" y="8"/>
                    <a:pt x="296" y="15"/>
                    <a:pt x="286" y="23"/>
                  </a:cubicBezTo>
                  <a:lnTo>
                    <a:pt x="286" y="23"/>
                  </a:lnTo>
                  <a:cubicBezTo>
                    <a:pt x="297" y="18"/>
                    <a:pt x="307" y="13"/>
                    <a:pt x="318" y="8"/>
                  </a:cubicBezTo>
                  <a:lnTo>
                    <a:pt x="314" y="0"/>
                  </a:lnTo>
                  <a:close/>
                  <a:moveTo>
                    <a:pt x="286" y="23"/>
                  </a:moveTo>
                  <a:cubicBezTo>
                    <a:pt x="192" y="68"/>
                    <a:pt x="95" y="110"/>
                    <a:pt x="0" y="152"/>
                  </a:cubicBezTo>
                  <a:cubicBezTo>
                    <a:pt x="19" y="177"/>
                    <a:pt x="32" y="199"/>
                    <a:pt x="47" y="225"/>
                  </a:cubicBezTo>
                  <a:cubicBezTo>
                    <a:pt x="128" y="156"/>
                    <a:pt x="206" y="89"/>
                    <a:pt x="286"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3"/>
            <p:cNvSpPr/>
            <p:nvPr/>
          </p:nvSpPr>
          <p:spPr>
            <a:xfrm>
              <a:off x="5868400" y="1208000"/>
              <a:ext cx="6975" cy="1650"/>
            </a:xfrm>
            <a:custGeom>
              <a:rect b="b" l="l" r="r" t="t"/>
              <a:pathLst>
                <a:path extrusionOk="0" h="66" w="279">
                  <a:moveTo>
                    <a:pt x="279" y="1"/>
                  </a:moveTo>
                  <a:cubicBezTo>
                    <a:pt x="185" y="4"/>
                    <a:pt x="91" y="4"/>
                    <a:pt x="1" y="9"/>
                  </a:cubicBezTo>
                  <a:cubicBezTo>
                    <a:pt x="4" y="26"/>
                    <a:pt x="8" y="44"/>
                    <a:pt x="11" y="66"/>
                  </a:cubicBezTo>
                  <a:cubicBezTo>
                    <a:pt x="98" y="59"/>
                    <a:pt x="188" y="56"/>
                    <a:pt x="279" y="52"/>
                  </a:cubicBezTo>
                  <a:lnTo>
                    <a:pt x="2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3"/>
            <p:cNvSpPr/>
            <p:nvPr/>
          </p:nvSpPr>
          <p:spPr>
            <a:xfrm>
              <a:off x="5945600" y="1751400"/>
              <a:ext cx="10325" cy="2650"/>
            </a:xfrm>
            <a:custGeom>
              <a:rect b="b" l="l" r="r" t="t"/>
              <a:pathLst>
                <a:path extrusionOk="0" h="106" w="413">
                  <a:moveTo>
                    <a:pt x="413" y="1"/>
                  </a:moveTo>
                  <a:lnTo>
                    <a:pt x="413" y="1"/>
                  </a:lnTo>
                  <a:cubicBezTo>
                    <a:pt x="276" y="26"/>
                    <a:pt x="138" y="51"/>
                    <a:pt x="1" y="81"/>
                  </a:cubicBezTo>
                  <a:cubicBezTo>
                    <a:pt x="58" y="96"/>
                    <a:pt x="113" y="105"/>
                    <a:pt x="166" y="105"/>
                  </a:cubicBezTo>
                  <a:cubicBezTo>
                    <a:pt x="255" y="105"/>
                    <a:pt x="338" y="78"/>
                    <a:pt x="4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3"/>
            <p:cNvSpPr/>
            <p:nvPr/>
          </p:nvSpPr>
          <p:spPr>
            <a:xfrm>
              <a:off x="5704600" y="1231875"/>
              <a:ext cx="4800" cy="4100"/>
            </a:xfrm>
            <a:custGeom>
              <a:rect b="b" l="l" r="r" t="t"/>
              <a:pathLst>
                <a:path extrusionOk="0" h="164" w="192">
                  <a:moveTo>
                    <a:pt x="166" y="0"/>
                  </a:moveTo>
                  <a:cubicBezTo>
                    <a:pt x="113" y="44"/>
                    <a:pt x="55" y="91"/>
                    <a:pt x="1" y="134"/>
                  </a:cubicBezTo>
                  <a:cubicBezTo>
                    <a:pt x="8" y="145"/>
                    <a:pt x="15" y="152"/>
                    <a:pt x="22" y="164"/>
                  </a:cubicBezTo>
                  <a:cubicBezTo>
                    <a:pt x="80" y="127"/>
                    <a:pt x="134" y="91"/>
                    <a:pt x="192" y="55"/>
                  </a:cubicBezTo>
                  <a:cubicBezTo>
                    <a:pt x="185" y="37"/>
                    <a:pt x="178" y="19"/>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3"/>
            <p:cNvSpPr/>
            <p:nvPr/>
          </p:nvSpPr>
          <p:spPr>
            <a:xfrm>
              <a:off x="6161200" y="1496100"/>
              <a:ext cx="2550" cy="8075"/>
            </a:xfrm>
            <a:custGeom>
              <a:rect b="b" l="l" r="r" t="t"/>
              <a:pathLst>
                <a:path extrusionOk="0" h="323" w="102">
                  <a:moveTo>
                    <a:pt x="102" y="1"/>
                  </a:moveTo>
                  <a:lnTo>
                    <a:pt x="91" y="5"/>
                  </a:lnTo>
                  <a:cubicBezTo>
                    <a:pt x="91" y="15"/>
                    <a:pt x="91" y="25"/>
                    <a:pt x="90" y="35"/>
                  </a:cubicBezTo>
                  <a:lnTo>
                    <a:pt x="90" y="35"/>
                  </a:lnTo>
                  <a:cubicBezTo>
                    <a:pt x="94" y="24"/>
                    <a:pt x="98" y="12"/>
                    <a:pt x="102" y="1"/>
                  </a:cubicBezTo>
                  <a:close/>
                  <a:moveTo>
                    <a:pt x="90" y="35"/>
                  </a:moveTo>
                  <a:lnTo>
                    <a:pt x="90" y="35"/>
                  </a:lnTo>
                  <a:cubicBezTo>
                    <a:pt x="58" y="128"/>
                    <a:pt x="30" y="218"/>
                    <a:pt x="0" y="309"/>
                  </a:cubicBezTo>
                  <a:cubicBezTo>
                    <a:pt x="26" y="312"/>
                    <a:pt x="52" y="316"/>
                    <a:pt x="77" y="323"/>
                  </a:cubicBezTo>
                  <a:cubicBezTo>
                    <a:pt x="80" y="225"/>
                    <a:pt x="86" y="129"/>
                    <a:pt x="90" y="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3"/>
            <p:cNvSpPr/>
            <p:nvPr/>
          </p:nvSpPr>
          <p:spPr>
            <a:xfrm>
              <a:off x="5946325" y="1552175"/>
              <a:ext cx="4725" cy="3725"/>
            </a:xfrm>
            <a:custGeom>
              <a:rect b="b" l="l" r="r" t="t"/>
              <a:pathLst>
                <a:path extrusionOk="0" h="149" w="189">
                  <a:moveTo>
                    <a:pt x="167" y="0"/>
                  </a:moveTo>
                  <a:cubicBezTo>
                    <a:pt x="112" y="36"/>
                    <a:pt x="58" y="76"/>
                    <a:pt x="0" y="112"/>
                  </a:cubicBezTo>
                  <a:cubicBezTo>
                    <a:pt x="12" y="127"/>
                    <a:pt x="19" y="137"/>
                    <a:pt x="30" y="149"/>
                  </a:cubicBezTo>
                  <a:cubicBezTo>
                    <a:pt x="80" y="109"/>
                    <a:pt x="134" y="69"/>
                    <a:pt x="189" y="29"/>
                  </a:cubicBezTo>
                  <a:cubicBezTo>
                    <a:pt x="182" y="19"/>
                    <a:pt x="174" y="11"/>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3"/>
            <p:cNvSpPr/>
            <p:nvPr/>
          </p:nvSpPr>
          <p:spPr>
            <a:xfrm>
              <a:off x="6091050" y="1685850"/>
              <a:ext cx="2825" cy="4200"/>
            </a:xfrm>
            <a:custGeom>
              <a:rect b="b" l="l" r="r" t="t"/>
              <a:pathLst>
                <a:path extrusionOk="0" h="168" w="113">
                  <a:moveTo>
                    <a:pt x="77" y="1"/>
                  </a:moveTo>
                  <a:cubicBezTo>
                    <a:pt x="51" y="52"/>
                    <a:pt x="26" y="103"/>
                    <a:pt x="1" y="156"/>
                  </a:cubicBezTo>
                  <a:cubicBezTo>
                    <a:pt x="8" y="161"/>
                    <a:pt x="15" y="164"/>
                    <a:pt x="22" y="168"/>
                  </a:cubicBezTo>
                  <a:cubicBezTo>
                    <a:pt x="51" y="117"/>
                    <a:pt x="80" y="63"/>
                    <a:pt x="113" y="12"/>
                  </a:cubicBezTo>
                  <a:cubicBezTo>
                    <a:pt x="99" y="9"/>
                    <a:pt x="87" y="4"/>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3"/>
            <p:cNvSpPr/>
            <p:nvPr/>
          </p:nvSpPr>
          <p:spPr>
            <a:xfrm>
              <a:off x="6099650" y="1675025"/>
              <a:ext cx="2275" cy="3625"/>
            </a:xfrm>
            <a:custGeom>
              <a:rect b="b" l="l" r="r" t="t"/>
              <a:pathLst>
                <a:path extrusionOk="0" h="145" w="91">
                  <a:moveTo>
                    <a:pt x="84" y="0"/>
                  </a:moveTo>
                  <a:cubicBezTo>
                    <a:pt x="54" y="47"/>
                    <a:pt x="29" y="95"/>
                    <a:pt x="0" y="142"/>
                  </a:cubicBezTo>
                  <a:cubicBezTo>
                    <a:pt x="4" y="142"/>
                    <a:pt x="7" y="145"/>
                    <a:pt x="11" y="145"/>
                  </a:cubicBezTo>
                  <a:cubicBezTo>
                    <a:pt x="40" y="98"/>
                    <a:pt x="65" y="51"/>
                    <a:pt x="91" y="4"/>
                  </a:cubicBezTo>
                  <a:cubicBezTo>
                    <a:pt x="87" y="4"/>
                    <a:pt x="84"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3"/>
            <p:cNvSpPr/>
            <p:nvPr/>
          </p:nvSpPr>
          <p:spPr>
            <a:xfrm>
              <a:off x="5864175" y="1172725"/>
              <a:ext cx="7225" cy="2500"/>
            </a:xfrm>
            <a:custGeom>
              <a:rect b="b" l="l" r="r" t="t"/>
              <a:pathLst>
                <a:path extrusionOk="0" h="100" w="289">
                  <a:moveTo>
                    <a:pt x="2" y="1"/>
                  </a:moveTo>
                  <a:lnTo>
                    <a:pt x="2" y="1"/>
                  </a:lnTo>
                  <a:cubicBezTo>
                    <a:pt x="1" y="1"/>
                    <a:pt x="3" y="9"/>
                    <a:pt x="3" y="9"/>
                  </a:cubicBezTo>
                  <a:cubicBezTo>
                    <a:pt x="13" y="11"/>
                    <a:pt x="23" y="12"/>
                    <a:pt x="33" y="13"/>
                  </a:cubicBezTo>
                  <a:lnTo>
                    <a:pt x="33" y="13"/>
                  </a:lnTo>
                  <a:cubicBezTo>
                    <a:pt x="23" y="9"/>
                    <a:pt x="13" y="5"/>
                    <a:pt x="3" y="2"/>
                  </a:cubicBezTo>
                  <a:cubicBezTo>
                    <a:pt x="3" y="1"/>
                    <a:pt x="2" y="1"/>
                    <a:pt x="2" y="1"/>
                  </a:cubicBezTo>
                  <a:close/>
                  <a:moveTo>
                    <a:pt x="33" y="13"/>
                  </a:moveTo>
                  <a:lnTo>
                    <a:pt x="33" y="13"/>
                  </a:lnTo>
                  <a:cubicBezTo>
                    <a:pt x="113" y="42"/>
                    <a:pt x="190" y="70"/>
                    <a:pt x="271" y="100"/>
                  </a:cubicBezTo>
                  <a:cubicBezTo>
                    <a:pt x="278" y="78"/>
                    <a:pt x="285" y="56"/>
                    <a:pt x="289" y="38"/>
                  </a:cubicBezTo>
                  <a:cubicBezTo>
                    <a:pt x="205" y="28"/>
                    <a:pt x="118" y="21"/>
                    <a:pt x="33" y="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3"/>
            <p:cNvSpPr/>
            <p:nvPr/>
          </p:nvSpPr>
          <p:spPr>
            <a:xfrm>
              <a:off x="5888025" y="1534275"/>
              <a:ext cx="7150" cy="4175"/>
            </a:xfrm>
            <a:custGeom>
              <a:rect b="b" l="l" r="r" t="t"/>
              <a:pathLst>
                <a:path extrusionOk="0" h="167" w="286">
                  <a:moveTo>
                    <a:pt x="286" y="0"/>
                  </a:moveTo>
                  <a:cubicBezTo>
                    <a:pt x="278" y="6"/>
                    <a:pt x="269" y="12"/>
                    <a:pt x="261" y="18"/>
                  </a:cubicBezTo>
                  <a:lnTo>
                    <a:pt x="261" y="18"/>
                  </a:lnTo>
                  <a:cubicBezTo>
                    <a:pt x="269" y="15"/>
                    <a:pt x="278" y="13"/>
                    <a:pt x="286" y="11"/>
                  </a:cubicBezTo>
                  <a:lnTo>
                    <a:pt x="286" y="0"/>
                  </a:lnTo>
                  <a:close/>
                  <a:moveTo>
                    <a:pt x="261" y="18"/>
                  </a:moveTo>
                  <a:cubicBezTo>
                    <a:pt x="175" y="41"/>
                    <a:pt x="86" y="64"/>
                    <a:pt x="0" y="84"/>
                  </a:cubicBezTo>
                  <a:cubicBezTo>
                    <a:pt x="11" y="112"/>
                    <a:pt x="26" y="138"/>
                    <a:pt x="36" y="166"/>
                  </a:cubicBezTo>
                  <a:cubicBezTo>
                    <a:pt x="111" y="118"/>
                    <a:pt x="186" y="69"/>
                    <a:pt x="261" y="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3"/>
            <p:cNvSpPr/>
            <p:nvPr/>
          </p:nvSpPr>
          <p:spPr>
            <a:xfrm>
              <a:off x="5412950" y="2163900"/>
              <a:ext cx="84025" cy="296900"/>
            </a:xfrm>
            <a:custGeom>
              <a:rect b="b" l="l" r="r" t="t"/>
              <a:pathLst>
                <a:path extrusionOk="0" h="11876" w="3361">
                  <a:moveTo>
                    <a:pt x="29" y="4875"/>
                  </a:moveTo>
                  <a:cubicBezTo>
                    <a:pt x="26" y="4886"/>
                    <a:pt x="23" y="4897"/>
                    <a:pt x="20" y="4908"/>
                  </a:cubicBezTo>
                  <a:lnTo>
                    <a:pt x="30" y="4904"/>
                  </a:lnTo>
                  <a:cubicBezTo>
                    <a:pt x="30" y="4895"/>
                    <a:pt x="29" y="4885"/>
                    <a:pt x="29" y="4875"/>
                  </a:cubicBezTo>
                  <a:close/>
                  <a:moveTo>
                    <a:pt x="2218" y="1"/>
                  </a:moveTo>
                  <a:lnTo>
                    <a:pt x="2218" y="1"/>
                  </a:lnTo>
                  <a:cubicBezTo>
                    <a:pt x="1972" y="66"/>
                    <a:pt x="1904" y="203"/>
                    <a:pt x="1845" y="358"/>
                  </a:cubicBezTo>
                  <a:cubicBezTo>
                    <a:pt x="1617" y="944"/>
                    <a:pt x="1484" y="1555"/>
                    <a:pt x="1415" y="2181"/>
                  </a:cubicBezTo>
                  <a:cubicBezTo>
                    <a:pt x="1408" y="2268"/>
                    <a:pt x="1415" y="2361"/>
                    <a:pt x="1383" y="2438"/>
                  </a:cubicBezTo>
                  <a:cubicBezTo>
                    <a:pt x="1166" y="2947"/>
                    <a:pt x="938" y="3454"/>
                    <a:pt x="696" y="4007"/>
                  </a:cubicBezTo>
                  <a:cubicBezTo>
                    <a:pt x="540" y="2608"/>
                    <a:pt x="1071" y="1443"/>
                    <a:pt x="1668" y="293"/>
                  </a:cubicBezTo>
                  <a:lnTo>
                    <a:pt x="1668" y="293"/>
                  </a:lnTo>
                  <a:cubicBezTo>
                    <a:pt x="1430" y="706"/>
                    <a:pt x="1220" y="1133"/>
                    <a:pt x="1006" y="1555"/>
                  </a:cubicBezTo>
                  <a:cubicBezTo>
                    <a:pt x="985" y="1599"/>
                    <a:pt x="959" y="1678"/>
                    <a:pt x="934" y="1682"/>
                  </a:cubicBezTo>
                  <a:cubicBezTo>
                    <a:pt x="677" y="1685"/>
                    <a:pt x="757" y="1892"/>
                    <a:pt x="721" y="2026"/>
                  </a:cubicBezTo>
                  <a:cubicBezTo>
                    <a:pt x="659" y="2253"/>
                    <a:pt x="616" y="2488"/>
                    <a:pt x="551" y="2716"/>
                  </a:cubicBezTo>
                  <a:cubicBezTo>
                    <a:pt x="381" y="3327"/>
                    <a:pt x="193" y="3938"/>
                    <a:pt x="26" y="4553"/>
                  </a:cubicBezTo>
                  <a:cubicBezTo>
                    <a:pt x="0" y="4652"/>
                    <a:pt x="22" y="4767"/>
                    <a:pt x="29" y="4875"/>
                  </a:cubicBezTo>
                  <a:lnTo>
                    <a:pt x="29" y="4875"/>
                  </a:lnTo>
                  <a:cubicBezTo>
                    <a:pt x="177" y="4335"/>
                    <a:pt x="327" y="3792"/>
                    <a:pt x="497" y="3172"/>
                  </a:cubicBezTo>
                  <a:lnTo>
                    <a:pt x="497" y="3172"/>
                  </a:lnTo>
                  <a:cubicBezTo>
                    <a:pt x="696" y="4329"/>
                    <a:pt x="320" y="5338"/>
                    <a:pt x="229" y="6375"/>
                  </a:cubicBezTo>
                  <a:cubicBezTo>
                    <a:pt x="395" y="5960"/>
                    <a:pt x="407" y="5497"/>
                    <a:pt x="591" y="5045"/>
                  </a:cubicBezTo>
                  <a:cubicBezTo>
                    <a:pt x="873" y="5772"/>
                    <a:pt x="923" y="6462"/>
                    <a:pt x="681" y="7168"/>
                  </a:cubicBezTo>
                  <a:cubicBezTo>
                    <a:pt x="706" y="7171"/>
                    <a:pt x="735" y="7171"/>
                    <a:pt x="761" y="7171"/>
                  </a:cubicBezTo>
                  <a:cubicBezTo>
                    <a:pt x="811" y="6936"/>
                    <a:pt x="858" y="6701"/>
                    <a:pt x="906" y="6462"/>
                  </a:cubicBezTo>
                  <a:cubicBezTo>
                    <a:pt x="1090" y="6777"/>
                    <a:pt x="1227" y="7088"/>
                    <a:pt x="1328" y="7406"/>
                  </a:cubicBezTo>
                  <a:cubicBezTo>
                    <a:pt x="1379" y="7565"/>
                    <a:pt x="1397" y="7746"/>
                    <a:pt x="1386" y="7912"/>
                  </a:cubicBezTo>
                  <a:cubicBezTo>
                    <a:pt x="1372" y="8187"/>
                    <a:pt x="1321" y="8455"/>
                    <a:pt x="1285" y="8726"/>
                  </a:cubicBezTo>
                  <a:cubicBezTo>
                    <a:pt x="1303" y="8733"/>
                    <a:pt x="1325" y="8737"/>
                    <a:pt x="1346" y="8740"/>
                  </a:cubicBezTo>
                  <a:cubicBezTo>
                    <a:pt x="1400" y="8494"/>
                    <a:pt x="1455" y="8245"/>
                    <a:pt x="1520" y="7963"/>
                  </a:cubicBezTo>
                  <a:cubicBezTo>
                    <a:pt x="2034" y="8842"/>
                    <a:pt x="2034" y="8842"/>
                    <a:pt x="1904" y="9764"/>
                  </a:cubicBezTo>
                  <a:cubicBezTo>
                    <a:pt x="1878" y="9938"/>
                    <a:pt x="1860" y="10111"/>
                    <a:pt x="1834" y="10285"/>
                  </a:cubicBezTo>
                  <a:cubicBezTo>
                    <a:pt x="1824" y="10360"/>
                    <a:pt x="1802" y="10437"/>
                    <a:pt x="1784" y="10512"/>
                  </a:cubicBezTo>
                  <a:cubicBezTo>
                    <a:pt x="1759" y="10519"/>
                    <a:pt x="1733" y="10527"/>
                    <a:pt x="1708" y="10530"/>
                  </a:cubicBezTo>
                  <a:cubicBezTo>
                    <a:pt x="1418" y="10085"/>
                    <a:pt x="1101" y="9651"/>
                    <a:pt x="844" y="9185"/>
                  </a:cubicBezTo>
                  <a:cubicBezTo>
                    <a:pt x="591" y="8723"/>
                    <a:pt x="395" y="8224"/>
                    <a:pt x="178" y="7739"/>
                  </a:cubicBezTo>
                  <a:cubicBezTo>
                    <a:pt x="150" y="7750"/>
                    <a:pt x="125" y="7760"/>
                    <a:pt x="98" y="7772"/>
                  </a:cubicBezTo>
                  <a:cubicBezTo>
                    <a:pt x="243" y="8169"/>
                    <a:pt x="337" y="8593"/>
                    <a:pt x="537" y="8957"/>
                  </a:cubicBezTo>
                  <a:cubicBezTo>
                    <a:pt x="836" y="9504"/>
                    <a:pt x="1216" y="10006"/>
                    <a:pt x="1556" y="10527"/>
                  </a:cubicBezTo>
                  <a:cubicBezTo>
                    <a:pt x="1643" y="10661"/>
                    <a:pt x="1712" y="10801"/>
                    <a:pt x="1795" y="10936"/>
                  </a:cubicBezTo>
                  <a:cubicBezTo>
                    <a:pt x="1812" y="10964"/>
                    <a:pt x="1856" y="10971"/>
                    <a:pt x="1885" y="10990"/>
                  </a:cubicBezTo>
                  <a:cubicBezTo>
                    <a:pt x="1976" y="11033"/>
                    <a:pt x="2062" y="11076"/>
                    <a:pt x="2149" y="11120"/>
                  </a:cubicBezTo>
                  <a:cubicBezTo>
                    <a:pt x="2062" y="10968"/>
                    <a:pt x="1904" y="10812"/>
                    <a:pt x="1914" y="10668"/>
                  </a:cubicBezTo>
                  <a:cubicBezTo>
                    <a:pt x="1947" y="10176"/>
                    <a:pt x="2041" y="9688"/>
                    <a:pt x="2121" y="9124"/>
                  </a:cubicBezTo>
                  <a:cubicBezTo>
                    <a:pt x="2225" y="9250"/>
                    <a:pt x="2276" y="9301"/>
                    <a:pt x="2316" y="9359"/>
                  </a:cubicBezTo>
                  <a:cubicBezTo>
                    <a:pt x="2478" y="9579"/>
                    <a:pt x="2713" y="9786"/>
                    <a:pt x="2775" y="10031"/>
                  </a:cubicBezTo>
                  <a:cubicBezTo>
                    <a:pt x="2836" y="10280"/>
                    <a:pt x="2720" y="10570"/>
                    <a:pt x="2695" y="10845"/>
                  </a:cubicBezTo>
                  <a:cubicBezTo>
                    <a:pt x="2659" y="11188"/>
                    <a:pt x="2612" y="11532"/>
                    <a:pt x="2728" y="11876"/>
                  </a:cubicBezTo>
                  <a:cubicBezTo>
                    <a:pt x="2757" y="11796"/>
                    <a:pt x="2757" y="11712"/>
                    <a:pt x="2764" y="11633"/>
                  </a:cubicBezTo>
                  <a:cubicBezTo>
                    <a:pt x="2807" y="11225"/>
                    <a:pt x="2847" y="10812"/>
                    <a:pt x="2902" y="10404"/>
                  </a:cubicBezTo>
                  <a:cubicBezTo>
                    <a:pt x="2912" y="10299"/>
                    <a:pt x="2988" y="10202"/>
                    <a:pt x="3002" y="10097"/>
                  </a:cubicBezTo>
                  <a:cubicBezTo>
                    <a:pt x="3017" y="9966"/>
                    <a:pt x="2984" y="9825"/>
                    <a:pt x="3002" y="9695"/>
                  </a:cubicBezTo>
                  <a:cubicBezTo>
                    <a:pt x="3111" y="9015"/>
                    <a:pt x="3227" y="8339"/>
                    <a:pt x="3339" y="7660"/>
                  </a:cubicBezTo>
                  <a:cubicBezTo>
                    <a:pt x="3353" y="7583"/>
                    <a:pt x="3353" y="7500"/>
                    <a:pt x="3361" y="7421"/>
                  </a:cubicBezTo>
                  <a:cubicBezTo>
                    <a:pt x="3342" y="7421"/>
                    <a:pt x="3324" y="7421"/>
                    <a:pt x="3309" y="7417"/>
                  </a:cubicBezTo>
                  <a:cubicBezTo>
                    <a:pt x="3151" y="8209"/>
                    <a:pt x="2995" y="9000"/>
                    <a:pt x="2822" y="9883"/>
                  </a:cubicBezTo>
                  <a:cubicBezTo>
                    <a:pt x="2620" y="9586"/>
                    <a:pt x="2475" y="9359"/>
                    <a:pt x="2319" y="9145"/>
                  </a:cubicBezTo>
                  <a:cubicBezTo>
                    <a:pt x="2196" y="8979"/>
                    <a:pt x="2164" y="8813"/>
                    <a:pt x="2207" y="8618"/>
                  </a:cubicBezTo>
                  <a:cubicBezTo>
                    <a:pt x="2333" y="8042"/>
                    <a:pt x="2435" y="7460"/>
                    <a:pt x="2568" y="6889"/>
                  </a:cubicBezTo>
                  <a:cubicBezTo>
                    <a:pt x="2710" y="6281"/>
                    <a:pt x="2876" y="5681"/>
                    <a:pt x="3032" y="5073"/>
                  </a:cubicBezTo>
                  <a:lnTo>
                    <a:pt x="3032" y="5073"/>
                  </a:lnTo>
                  <a:cubicBezTo>
                    <a:pt x="2930" y="5208"/>
                    <a:pt x="2850" y="5352"/>
                    <a:pt x="2810" y="5507"/>
                  </a:cubicBezTo>
                  <a:cubicBezTo>
                    <a:pt x="2580" y="6415"/>
                    <a:pt x="2359" y="7326"/>
                    <a:pt x="2138" y="8238"/>
                  </a:cubicBezTo>
                  <a:cubicBezTo>
                    <a:pt x="2109" y="8350"/>
                    <a:pt x="2088" y="8466"/>
                    <a:pt x="2062" y="8581"/>
                  </a:cubicBezTo>
                  <a:cubicBezTo>
                    <a:pt x="2037" y="8581"/>
                    <a:pt x="2012" y="8581"/>
                    <a:pt x="1983" y="8585"/>
                  </a:cubicBezTo>
                  <a:cubicBezTo>
                    <a:pt x="1896" y="8393"/>
                    <a:pt x="1817" y="8198"/>
                    <a:pt x="1719" y="8010"/>
                  </a:cubicBezTo>
                  <a:cubicBezTo>
                    <a:pt x="1582" y="7753"/>
                    <a:pt x="1560" y="7496"/>
                    <a:pt x="1632" y="7214"/>
                  </a:cubicBezTo>
                  <a:cubicBezTo>
                    <a:pt x="1820" y="6492"/>
                    <a:pt x="1994" y="5764"/>
                    <a:pt x="2178" y="5041"/>
                  </a:cubicBezTo>
                  <a:cubicBezTo>
                    <a:pt x="2200" y="4965"/>
                    <a:pt x="2246" y="4896"/>
                    <a:pt x="2290" y="4806"/>
                  </a:cubicBezTo>
                  <a:cubicBezTo>
                    <a:pt x="2344" y="4878"/>
                    <a:pt x="2373" y="4922"/>
                    <a:pt x="2406" y="4965"/>
                  </a:cubicBezTo>
                  <a:cubicBezTo>
                    <a:pt x="2326" y="4405"/>
                    <a:pt x="2576" y="3920"/>
                    <a:pt x="2750" y="3418"/>
                  </a:cubicBezTo>
                  <a:lnTo>
                    <a:pt x="2750" y="3418"/>
                  </a:lnTo>
                  <a:cubicBezTo>
                    <a:pt x="2655" y="3606"/>
                    <a:pt x="2561" y="3793"/>
                    <a:pt x="2438" y="4032"/>
                  </a:cubicBezTo>
                  <a:cubicBezTo>
                    <a:pt x="2337" y="3461"/>
                    <a:pt x="2413" y="2947"/>
                    <a:pt x="2511" y="2438"/>
                  </a:cubicBezTo>
                  <a:cubicBezTo>
                    <a:pt x="2608" y="1924"/>
                    <a:pt x="2735" y="1415"/>
                    <a:pt x="2865" y="818"/>
                  </a:cubicBezTo>
                  <a:lnTo>
                    <a:pt x="2865" y="818"/>
                  </a:lnTo>
                  <a:cubicBezTo>
                    <a:pt x="2771" y="981"/>
                    <a:pt x="2702" y="1071"/>
                    <a:pt x="2670" y="1168"/>
                  </a:cubicBezTo>
                  <a:cubicBezTo>
                    <a:pt x="2576" y="1455"/>
                    <a:pt x="2475" y="1740"/>
                    <a:pt x="2424" y="2033"/>
                  </a:cubicBezTo>
                  <a:cubicBezTo>
                    <a:pt x="2373" y="2326"/>
                    <a:pt x="2268" y="2583"/>
                    <a:pt x="2127" y="2835"/>
                  </a:cubicBezTo>
                  <a:cubicBezTo>
                    <a:pt x="1990" y="3085"/>
                    <a:pt x="1885" y="3353"/>
                    <a:pt x="1762" y="3609"/>
                  </a:cubicBezTo>
                  <a:cubicBezTo>
                    <a:pt x="1917" y="3338"/>
                    <a:pt x="2069" y="3067"/>
                    <a:pt x="2246" y="2756"/>
                  </a:cubicBezTo>
                  <a:cubicBezTo>
                    <a:pt x="2261" y="2839"/>
                    <a:pt x="2276" y="2890"/>
                    <a:pt x="2276" y="2940"/>
                  </a:cubicBezTo>
                  <a:cubicBezTo>
                    <a:pt x="2279" y="3342"/>
                    <a:pt x="2279" y="3740"/>
                    <a:pt x="2276" y="4141"/>
                  </a:cubicBezTo>
                  <a:cubicBezTo>
                    <a:pt x="2276" y="4253"/>
                    <a:pt x="2301" y="4372"/>
                    <a:pt x="2265" y="4474"/>
                  </a:cubicBezTo>
                  <a:cubicBezTo>
                    <a:pt x="2121" y="4926"/>
                    <a:pt x="1957" y="5370"/>
                    <a:pt x="1791" y="5851"/>
                  </a:cubicBezTo>
                  <a:cubicBezTo>
                    <a:pt x="1603" y="5634"/>
                    <a:pt x="1650" y="5363"/>
                    <a:pt x="1513" y="5125"/>
                  </a:cubicBezTo>
                  <a:lnTo>
                    <a:pt x="1513" y="5125"/>
                  </a:lnTo>
                  <a:cubicBezTo>
                    <a:pt x="1451" y="5298"/>
                    <a:pt x="1498" y="5442"/>
                    <a:pt x="1549" y="5569"/>
                  </a:cubicBezTo>
                  <a:cubicBezTo>
                    <a:pt x="1722" y="5996"/>
                    <a:pt x="1712" y="6419"/>
                    <a:pt x="1574" y="6849"/>
                  </a:cubicBezTo>
                  <a:cubicBezTo>
                    <a:pt x="1530" y="6987"/>
                    <a:pt x="1509" y="7131"/>
                    <a:pt x="1448" y="7276"/>
                  </a:cubicBezTo>
                  <a:cubicBezTo>
                    <a:pt x="1220" y="6737"/>
                    <a:pt x="894" y="6231"/>
                    <a:pt x="1050" y="5609"/>
                  </a:cubicBezTo>
                  <a:lnTo>
                    <a:pt x="1050" y="5609"/>
                  </a:lnTo>
                  <a:cubicBezTo>
                    <a:pt x="1014" y="5652"/>
                    <a:pt x="981" y="5696"/>
                    <a:pt x="909" y="5782"/>
                  </a:cubicBezTo>
                  <a:cubicBezTo>
                    <a:pt x="854" y="5522"/>
                    <a:pt x="804" y="5316"/>
                    <a:pt x="771" y="5106"/>
                  </a:cubicBezTo>
                  <a:cubicBezTo>
                    <a:pt x="742" y="4896"/>
                    <a:pt x="677" y="4669"/>
                    <a:pt x="735" y="4481"/>
                  </a:cubicBezTo>
                  <a:cubicBezTo>
                    <a:pt x="901" y="3931"/>
                    <a:pt x="1126" y="3399"/>
                    <a:pt x="1328" y="2865"/>
                  </a:cubicBezTo>
                  <a:cubicBezTo>
                    <a:pt x="1332" y="2850"/>
                    <a:pt x="1368" y="2850"/>
                    <a:pt x="1390" y="2843"/>
                  </a:cubicBezTo>
                  <a:cubicBezTo>
                    <a:pt x="1418" y="2879"/>
                    <a:pt x="1444" y="2912"/>
                    <a:pt x="1523" y="3009"/>
                  </a:cubicBezTo>
                  <a:cubicBezTo>
                    <a:pt x="1415" y="2571"/>
                    <a:pt x="1603" y="2286"/>
                    <a:pt x="1769" y="1993"/>
                  </a:cubicBezTo>
                  <a:cubicBezTo>
                    <a:pt x="1943" y="1689"/>
                    <a:pt x="2116" y="1385"/>
                    <a:pt x="2286" y="1081"/>
                  </a:cubicBezTo>
                  <a:cubicBezTo>
                    <a:pt x="2279" y="1078"/>
                    <a:pt x="2276" y="1074"/>
                    <a:pt x="2268" y="1071"/>
                  </a:cubicBezTo>
                  <a:cubicBezTo>
                    <a:pt x="2051" y="1382"/>
                    <a:pt x="1831" y="1697"/>
                    <a:pt x="1614" y="2007"/>
                  </a:cubicBezTo>
                  <a:cubicBezTo>
                    <a:pt x="1690" y="1313"/>
                    <a:pt x="1834" y="647"/>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3"/>
            <p:cNvSpPr/>
            <p:nvPr/>
          </p:nvSpPr>
          <p:spPr>
            <a:xfrm>
              <a:off x="5381425" y="2043450"/>
              <a:ext cx="183350" cy="248300"/>
            </a:xfrm>
            <a:custGeom>
              <a:rect b="b" l="l" r="r" t="t"/>
              <a:pathLst>
                <a:path extrusionOk="0" h="9932" w="7334">
                  <a:moveTo>
                    <a:pt x="952" y="9285"/>
                  </a:moveTo>
                  <a:lnTo>
                    <a:pt x="952" y="9285"/>
                  </a:lnTo>
                  <a:cubicBezTo>
                    <a:pt x="950" y="9298"/>
                    <a:pt x="949" y="9311"/>
                    <a:pt x="947" y="9324"/>
                  </a:cubicBezTo>
                  <a:lnTo>
                    <a:pt x="959" y="9320"/>
                  </a:lnTo>
                  <a:cubicBezTo>
                    <a:pt x="956" y="9308"/>
                    <a:pt x="954" y="9297"/>
                    <a:pt x="952" y="9285"/>
                  </a:cubicBezTo>
                  <a:close/>
                  <a:moveTo>
                    <a:pt x="7083" y="0"/>
                  </a:moveTo>
                  <a:cubicBezTo>
                    <a:pt x="6958" y="0"/>
                    <a:pt x="6849" y="34"/>
                    <a:pt x="6748" y="85"/>
                  </a:cubicBezTo>
                  <a:cubicBezTo>
                    <a:pt x="6321" y="291"/>
                    <a:pt x="5884" y="490"/>
                    <a:pt x="5486" y="744"/>
                  </a:cubicBezTo>
                  <a:cubicBezTo>
                    <a:pt x="4158" y="1586"/>
                    <a:pt x="2911" y="2523"/>
                    <a:pt x="1841" y="3683"/>
                  </a:cubicBezTo>
                  <a:cubicBezTo>
                    <a:pt x="1591" y="3958"/>
                    <a:pt x="1334" y="4225"/>
                    <a:pt x="1082" y="4497"/>
                  </a:cubicBezTo>
                  <a:cubicBezTo>
                    <a:pt x="1092" y="4507"/>
                    <a:pt x="1103" y="4519"/>
                    <a:pt x="1117" y="4529"/>
                  </a:cubicBezTo>
                  <a:cubicBezTo>
                    <a:pt x="1273" y="4392"/>
                    <a:pt x="1432" y="4255"/>
                    <a:pt x="1588" y="4117"/>
                  </a:cubicBezTo>
                  <a:lnTo>
                    <a:pt x="1588" y="4117"/>
                  </a:lnTo>
                  <a:cubicBezTo>
                    <a:pt x="590" y="5589"/>
                    <a:pt x="0" y="7227"/>
                    <a:pt x="210" y="8120"/>
                  </a:cubicBezTo>
                  <a:cubicBezTo>
                    <a:pt x="282" y="7336"/>
                    <a:pt x="716" y="6797"/>
                    <a:pt x="1204" y="6283"/>
                  </a:cubicBezTo>
                  <a:lnTo>
                    <a:pt x="1204" y="6283"/>
                  </a:lnTo>
                  <a:cubicBezTo>
                    <a:pt x="893" y="7473"/>
                    <a:pt x="539" y="8641"/>
                    <a:pt x="391" y="9859"/>
                  </a:cubicBezTo>
                  <a:cubicBezTo>
                    <a:pt x="376" y="9885"/>
                    <a:pt x="361" y="9906"/>
                    <a:pt x="348" y="9931"/>
                  </a:cubicBezTo>
                  <a:cubicBezTo>
                    <a:pt x="532" y="9885"/>
                    <a:pt x="478" y="9707"/>
                    <a:pt x="506" y="9592"/>
                  </a:cubicBezTo>
                  <a:cubicBezTo>
                    <a:pt x="618" y="9140"/>
                    <a:pt x="709" y="8684"/>
                    <a:pt x="807" y="8229"/>
                  </a:cubicBezTo>
                  <a:cubicBezTo>
                    <a:pt x="879" y="8446"/>
                    <a:pt x="868" y="8655"/>
                    <a:pt x="879" y="8865"/>
                  </a:cubicBezTo>
                  <a:cubicBezTo>
                    <a:pt x="889" y="9005"/>
                    <a:pt x="924" y="9145"/>
                    <a:pt x="952" y="9285"/>
                  </a:cubicBezTo>
                  <a:lnTo>
                    <a:pt x="952" y="9285"/>
                  </a:lnTo>
                  <a:cubicBezTo>
                    <a:pt x="1029" y="8578"/>
                    <a:pt x="1084" y="7869"/>
                    <a:pt x="1190" y="7166"/>
                  </a:cubicBezTo>
                  <a:cubicBezTo>
                    <a:pt x="1291" y="6507"/>
                    <a:pt x="1494" y="5874"/>
                    <a:pt x="1920" y="5343"/>
                  </a:cubicBezTo>
                  <a:cubicBezTo>
                    <a:pt x="2246" y="4931"/>
                    <a:pt x="2589" y="4529"/>
                    <a:pt x="2918" y="4120"/>
                  </a:cubicBezTo>
                  <a:cubicBezTo>
                    <a:pt x="3160" y="3817"/>
                    <a:pt x="3395" y="3509"/>
                    <a:pt x="3634" y="3206"/>
                  </a:cubicBezTo>
                  <a:cubicBezTo>
                    <a:pt x="3620" y="3192"/>
                    <a:pt x="3605" y="3180"/>
                    <a:pt x="3587" y="3166"/>
                  </a:cubicBezTo>
                  <a:cubicBezTo>
                    <a:pt x="3110" y="3738"/>
                    <a:pt x="2629" y="4309"/>
                    <a:pt x="2148" y="4880"/>
                  </a:cubicBezTo>
                  <a:cubicBezTo>
                    <a:pt x="2683" y="3810"/>
                    <a:pt x="3515" y="2992"/>
                    <a:pt x="4375" y="2197"/>
                  </a:cubicBezTo>
                  <a:cubicBezTo>
                    <a:pt x="4367" y="2197"/>
                    <a:pt x="4360" y="2196"/>
                    <a:pt x="4353" y="2196"/>
                  </a:cubicBezTo>
                  <a:cubicBezTo>
                    <a:pt x="4318" y="2196"/>
                    <a:pt x="4292" y="2204"/>
                    <a:pt x="4271" y="2219"/>
                  </a:cubicBezTo>
                  <a:cubicBezTo>
                    <a:pt x="3345" y="2967"/>
                    <a:pt x="2524" y="3817"/>
                    <a:pt x="1957" y="4855"/>
                  </a:cubicBezTo>
                  <a:cubicBezTo>
                    <a:pt x="1519" y="5650"/>
                    <a:pt x="922" y="6326"/>
                    <a:pt x="453" y="7097"/>
                  </a:cubicBezTo>
                  <a:cubicBezTo>
                    <a:pt x="438" y="7024"/>
                    <a:pt x="431" y="6949"/>
                    <a:pt x="453" y="6884"/>
                  </a:cubicBezTo>
                  <a:cubicBezTo>
                    <a:pt x="593" y="6496"/>
                    <a:pt x="705" y="6091"/>
                    <a:pt x="897" y="5734"/>
                  </a:cubicBezTo>
                  <a:cubicBezTo>
                    <a:pt x="1595" y="4428"/>
                    <a:pt x="2484" y="3279"/>
                    <a:pt x="3659" y="2356"/>
                  </a:cubicBezTo>
                  <a:cubicBezTo>
                    <a:pt x="4744" y="1503"/>
                    <a:pt x="5869" y="714"/>
                    <a:pt x="7142" y="161"/>
                  </a:cubicBezTo>
                  <a:cubicBezTo>
                    <a:pt x="7196" y="136"/>
                    <a:pt x="7239" y="100"/>
                    <a:pt x="7334" y="41"/>
                  </a:cubicBezTo>
                  <a:cubicBezTo>
                    <a:pt x="7243" y="13"/>
                    <a:pt x="7160" y="0"/>
                    <a:pt x="7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3"/>
            <p:cNvSpPr/>
            <p:nvPr/>
          </p:nvSpPr>
          <p:spPr>
            <a:xfrm>
              <a:off x="5832325" y="2222825"/>
              <a:ext cx="72625" cy="224600"/>
            </a:xfrm>
            <a:custGeom>
              <a:rect b="b" l="l" r="r" t="t"/>
              <a:pathLst>
                <a:path extrusionOk="0" h="8984" w="2905">
                  <a:moveTo>
                    <a:pt x="1795" y="4839"/>
                  </a:moveTo>
                  <a:lnTo>
                    <a:pt x="1795" y="4839"/>
                  </a:lnTo>
                  <a:cubicBezTo>
                    <a:pt x="2037" y="5320"/>
                    <a:pt x="1978" y="5743"/>
                    <a:pt x="1686" y="6166"/>
                  </a:cubicBezTo>
                  <a:cubicBezTo>
                    <a:pt x="1414" y="5700"/>
                    <a:pt x="1509" y="5277"/>
                    <a:pt x="1795" y="4839"/>
                  </a:cubicBezTo>
                  <a:close/>
                  <a:moveTo>
                    <a:pt x="1317" y="6000"/>
                  </a:moveTo>
                  <a:lnTo>
                    <a:pt x="1317" y="6000"/>
                  </a:lnTo>
                  <a:cubicBezTo>
                    <a:pt x="1483" y="6380"/>
                    <a:pt x="1512" y="6676"/>
                    <a:pt x="1306" y="6980"/>
                  </a:cubicBezTo>
                  <a:cubicBezTo>
                    <a:pt x="1165" y="7179"/>
                    <a:pt x="1057" y="7403"/>
                    <a:pt x="905" y="7678"/>
                  </a:cubicBezTo>
                  <a:cubicBezTo>
                    <a:pt x="785" y="7389"/>
                    <a:pt x="706" y="7172"/>
                    <a:pt x="854" y="6912"/>
                  </a:cubicBezTo>
                  <a:cubicBezTo>
                    <a:pt x="1013" y="6636"/>
                    <a:pt x="1144" y="6340"/>
                    <a:pt x="1317" y="6000"/>
                  </a:cubicBezTo>
                  <a:close/>
                  <a:moveTo>
                    <a:pt x="1867" y="1"/>
                  </a:moveTo>
                  <a:lnTo>
                    <a:pt x="1867" y="1"/>
                  </a:lnTo>
                  <a:cubicBezTo>
                    <a:pt x="1953" y="695"/>
                    <a:pt x="2055" y="1336"/>
                    <a:pt x="2109" y="1979"/>
                  </a:cubicBezTo>
                  <a:cubicBezTo>
                    <a:pt x="2163" y="2630"/>
                    <a:pt x="2109" y="3277"/>
                    <a:pt x="1823" y="3899"/>
                  </a:cubicBezTo>
                  <a:cubicBezTo>
                    <a:pt x="1740" y="3567"/>
                    <a:pt x="1657" y="3230"/>
                    <a:pt x="1574" y="2898"/>
                  </a:cubicBezTo>
                  <a:cubicBezTo>
                    <a:pt x="1548" y="2905"/>
                    <a:pt x="1523" y="2912"/>
                    <a:pt x="1498" y="2920"/>
                  </a:cubicBezTo>
                  <a:cubicBezTo>
                    <a:pt x="1559" y="3288"/>
                    <a:pt x="1596" y="3661"/>
                    <a:pt x="1686" y="4023"/>
                  </a:cubicBezTo>
                  <a:cubicBezTo>
                    <a:pt x="1791" y="4438"/>
                    <a:pt x="1606" y="4760"/>
                    <a:pt x="1418" y="5103"/>
                  </a:cubicBezTo>
                  <a:cubicBezTo>
                    <a:pt x="1339" y="4929"/>
                    <a:pt x="1288" y="4752"/>
                    <a:pt x="1244" y="4575"/>
                  </a:cubicBezTo>
                  <a:cubicBezTo>
                    <a:pt x="1194" y="4380"/>
                    <a:pt x="1154" y="4185"/>
                    <a:pt x="1104" y="3990"/>
                  </a:cubicBezTo>
                  <a:cubicBezTo>
                    <a:pt x="1057" y="3827"/>
                    <a:pt x="1064" y="3642"/>
                    <a:pt x="912" y="3516"/>
                  </a:cubicBezTo>
                  <a:lnTo>
                    <a:pt x="912" y="3516"/>
                  </a:lnTo>
                  <a:cubicBezTo>
                    <a:pt x="959" y="4008"/>
                    <a:pt x="999" y="4500"/>
                    <a:pt x="1144" y="4959"/>
                  </a:cubicBezTo>
                  <a:cubicBezTo>
                    <a:pt x="1321" y="5512"/>
                    <a:pt x="1209" y="5989"/>
                    <a:pt x="945" y="6463"/>
                  </a:cubicBezTo>
                  <a:cubicBezTo>
                    <a:pt x="875" y="6583"/>
                    <a:pt x="858" y="6741"/>
                    <a:pt x="695" y="6832"/>
                  </a:cubicBezTo>
                  <a:cubicBezTo>
                    <a:pt x="633" y="6583"/>
                    <a:pt x="576" y="6361"/>
                    <a:pt x="521" y="6141"/>
                  </a:cubicBezTo>
                  <a:lnTo>
                    <a:pt x="521" y="6141"/>
                  </a:lnTo>
                  <a:cubicBezTo>
                    <a:pt x="438" y="6608"/>
                    <a:pt x="753" y="7077"/>
                    <a:pt x="453" y="7541"/>
                  </a:cubicBezTo>
                  <a:cubicBezTo>
                    <a:pt x="503" y="7494"/>
                    <a:pt x="554" y="7446"/>
                    <a:pt x="612" y="7399"/>
                  </a:cubicBezTo>
                  <a:lnTo>
                    <a:pt x="612" y="7399"/>
                  </a:lnTo>
                  <a:cubicBezTo>
                    <a:pt x="810" y="7971"/>
                    <a:pt x="742" y="8224"/>
                    <a:pt x="265" y="8614"/>
                  </a:cubicBezTo>
                  <a:cubicBezTo>
                    <a:pt x="236" y="8412"/>
                    <a:pt x="214" y="8227"/>
                    <a:pt x="186" y="8047"/>
                  </a:cubicBezTo>
                  <a:cubicBezTo>
                    <a:pt x="153" y="7866"/>
                    <a:pt x="120" y="7681"/>
                    <a:pt x="87" y="7501"/>
                  </a:cubicBezTo>
                  <a:cubicBezTo>
                    <a:pt x="59" y="7508"/>
                    <a:pt x="29" y="7511"/>
                    <a:pt x="1" y="7519"/>
                  </a:cubicBezTo>
                  <a:cubicBezTo>
                    <a:pt x="66" y="8007"/>
                    <a:pt x="134" y="8495"/>
                    <a:pt x="199" y="8983"/>
                  </a:cubicBezTo>
                  <a:cubicBezTo>
                    <a:pt x="398" y="8719"/>
                    <a:pt x="576" y="8481"/>
                    <a:pt x="778" y="8217"/>
                  </a:cubicBezTo>
                  <a:cubicBezTo>
                    <a:pt x="850" y="8336"/>
                    <a:pt x="897" y="8416"/>
                    <a:pt x="992" y="8571"/>
                  </a:cubicBezTo>
                  <a:cubicBezTo>
                    <a:pt x="984" y="8220"/>
                    <a:pt x="887" y="7953"/>
                    <a:pt x="1097" y="7711"/>
                  </a:cubicBezTo>
                  <a:cubicBezTo>
                    <a:pt x="1266" y="7511"/>
                    <a:pt x="1374" y="7259"/>
                    <a:pt x="1519" y="7012"/>
                  </a:cubicBezTo>
                  <a:cubicBezTo>
                    <a:pt x="1606" y="7150"/>
                    <a:pt x="1661" y="7237"/>
                    <a:pt x="1711" y="7324"/>
                  </a:cubicBezTo>
                  <a:cubicBezTo>
                    <a:pt x="1740" y="7320"/>
                    <a:pt x="1769" y="7320"/>
                    <a:pt x="1795" y="7316"/>
                  </a:cubicBezTo>
                  <a:cubicBezTo>
                    <a:pt x="1751" y="6814"/>
                    <a:pt x="1690" y="6308"/>
                    <a:pt x="2037" y="5881"/>
                  </a:cubicBezTo>
                  <a:cubicBezTo>
                    <a:pt x="2077" y="5935"/>
                    <a:pt x="2109" y="5979"/>
                    <a:pt x="2138" y="6019"/>
                  </a:cubicBezTo>
                  <a:cubicBezTo>
                    <a:pt x="2160" y="5693"/>
                    <a:pt x="2116" y="5389"/>
                    <a:pt x="2069" y="5086"/>
                  </a:cubicBezTo>
                  <a:cubicBezTo>
                    <a:pt x="2030" y="4829"/>
                    <a:pt x="1917" y="4557"/>
                    <a:pt x="1960" y="4315"/>
                  </a:cubicBezTo>
                  <a:cubicBezTo>
                    <a:pt x="2040" y="3838"/>
                    <a:pt x="2203" y="3379"/>
                    <a:pt x="2347" y="2861"/>
                  </a:cubicBezTo>
                  <a:cubicBezTo>
                    <a:pt x="2456" y="3310"/>
                    <a:pt x="2550" y="3714"/>
                    <a:pt x="2648" y="4123"/>
                  </a:cubicBezTo>
                  <a:cubicBezTo>
                    <a:pt x="2865" y="3596"/>
                    <a:pt x="2901" y="3064"/>
                    <a:pt x="2904" y="2529"/>
                  </a:cubicBezTo>
                  <a:cubicBezTo>
                    <a:pt x="2879" y="2529"/>
                    <a:pt x="2854" y="2526"/>
                    <a:pt x="2828" y="2521"/>
                  </a:cubicBezTo>
                  <a:cubicBezTo>
                    <a:pt x="2785" y="2800"/>
                    <a:pt x="2738" y="3078"/>
                    <a:pt x="2691" y="3357"/>
                  </a:cubicBezTo>
                  <a:cubicBezTo>
                    <a:pt x="2517" y="2796"/>
                    <a:pt x="2409" y="2239"/>
                    <a:pt x="2300" y="1679"/>
                  </a:cubicBezTo>
                  <a:cubicBezTo>
                    <a:pt x="2192" y="1126"/>
                    <a:pt x="2149" y="555"/>
                    <a:pt x="18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3"/>
            <p:cNvSpPr/>
            <p:nvPr/>
          </p:nvSpPr>
          <p:spPr>
            <a:xfrm>
              <a:off x="5487900" y="2388350"/>
              <a:ext cx="116725" cy="134750"/>
            </a:xfrm>
            <a:custGeom>
              <a:rect b="b" l="l" r="r" t="t"/>
              <a:pathLst>
                <a:path extrusionOk="0" h="5390" w="4669">
                  <a:moveTo>
                    <a:pt x="1664" y="1"/>
                  </a:moveTo>
                  <a:lnTo>
                    <a:pt x="1653" y="5"/>
                  </a:lnTo>
                  <a:cubicBezTo>
                    <a:pt x="1653" y="18"/>
                    <a:pt x="1653" y="31"/>
                    <a:pt x="1653" y="44"/>
                  </a:cubicBezTo>
                  <a:lnTo>
                    <a:pt x="1653" y="44"/>
                  </a:lnTo>
                  <a:cubicBezTo>
                    <a:pt x="1657" y="29"/>
                    <a:pt x="1660" y="15"/>
                    <a:pt x="1664" y="1"/>
                  </a:cubicBezTo>
                  <a:close/>
                  <a:moveTo>
                    <a:pt x="3512" y="2854"/>
                  </a:moveTo>
                  <a:lnTo>
                    <a:pt x="3505" y="2858"/>
                  </a:lnTo>
                  <a:cubicBezTo>
                    <a:pt x="3507" y="2869"/>
                    <a:pt x="3509" y="2881"/>
                    <a:pt x="3511" y="2892"/>
                  </a:cubicBezTo>
                  <a:lnTo>
                    <a:pt x="3511" y="2892"/>
                  </a:lnTo>
                  <a:cubicBezTo>
                    <a:pt x="3511" y="2880"/>
                    <a:pt x="3512" y="2867"/>
                    <a:pt x="3512" y="2854"/>
                  </a:cubicBezTo>
                  <a:close/>
                  <a:moveTo>
                    <a:pt x="1556" y="3028"/>
                  </a:moveTo>
                  <a:cubicBezTo>
                    <a:pt x="2025" y="3331"/>
                    <a:pt x="2529" y="3469"/>
                    <a:pt x="2641" y="4044"/>
                  </a:cubicBezTo>
                  <a:cubicBezTo>
                    <a:pt x="2637" y="3936"/>
                    <a:pt x="2637" y="3827"/>
                    <a:pt x="2633" y="3686"/>
                  </a:cubicBezTo>
                  <a:lnTo>
                    <a:pt x="2633" y="3686"/>
                  </a:lnTo>
                  <a:cubicBezTo>
                    <a:pt x="2803" y="3737"/>
                    <a:pt x="2941" y="3776"/>
                    <a:pt x="3082" y="3812"/>
                  </a:cubicBezTo>
                  <a:cubicBezTo>
                    <a:pt x="3227" y="3852"/>
                    <a:pt x="3367" y="3889"/>
                    <a:pt x="3497" y="3921"/>
                  </a:cubicBezTo>
                  <a:cubicBezTo>
                    <a:pt x="3547" y="4114"/>
                    <a:pt x="3585" y="4283"/>
                    <a:pt x="3627" y="4455"/>
                  </a:cubicBezTo>
                  <a:lnTo>
                    <a:pt x="3627" y="4455"/>
                  </a:lnTo>
                  <a:cubicBezTo>
                    <a:pt x="3617" y="4551"/>
                    <a:pt x="3606" y="4645"/>
                    <a:pt x="3592" y="4785"/>
                  </a:cubicBezTo>
                  <a:cubicBezTo>
                    <a:pt x="3327" y="4702"/>
                    <a:pt x="3071" y="4633"/>
                    <a:pt x="2825" y="4540"/>
                  </a:cubicBezTo>
                  <a:cubicBezTo>
                    <a:pt x="2756" y="4513"/>
                    <a:pt x="2716" y="4420"/>
                    <a:pt x="2662" y="4358"/>
                  </a:cubicBezTo>
                  <a:cubicBezTo>
                    <a:pt x="2634" y="4419"/>
                    <a:pt x="2597" y="4442"/>
                    <a:pt x="2554" y="4442"/>
                  </a:cubicBezTo>
                  <a:cubicBezTo>
                    <a:pt x="2521" y="4442"/>
                    <a:pt x="2485" y="4428"/>
                    <a:pt x="2445" y="4409"/>
                  </a:cubicBezTo>
                  <a:cubicBezTo>
                    <a:pt x="2235" y="4308"/>
                    <a:pt x="2015" y="4221"/>
                    <a:pt x="1808" y="4106"/>
                  </a:cubicBezTo>
                  <a:cubicBezTo>
                    <a:pt x="1736" y="4062"/>
                    <a:pt x="1661" y="3968"/>
                    <a:pt x="1646" y="3884"/>
                  </a:cubicBezTo>
                  <a:cubicBezTo>
                    <a:pt x="1603" y="3632"/>
                    <a:pt x="1588" y="3371"/>
                    <a:pt x="1556" y="3028"/>
                  </a:cubicBezTo>
                  <a:close/>
                  <a:moveTo>
                    <a:pt x="3660" y="3949"/>
                  </a:moveTo>
                  <a:cubicBezTo>
                    <a:pt x="3910" y="3957"/>
                    <a:pt x="4141" y="3961"/>
                    <a:pt x="4412" y="3968"/>
                  </a:cubicBezTo>
                  <a:cubicBezTo>
                    <a:pt x="4442" y="4293"/>
                    <a:pt x="4467" y="4622"/>
                    <a:pt x="4495" y="4952"/>
                  </a:cubicBezTo>
                  <a:cubicBezTo>
                    <a:pt x="4427" y="4956"/>
                    <a:pt x="4365" y="4958"/>
                    <a:pt x="4309" y="4958"/>
                  </a:cubicBezTo>
                  <a:cubicBezTo>
                    <a:pt x="3889" y="4958"/>
                    <a:pt x="3755" y="4844"/>
                    <a:pt x="3631" y="4464"/>
                  </a:cubicBezTo>
                  <a:lnTo>
                    <a:pt x="3631" y="4464"/>
                  </a:lnTo>
                  <a:cubicBezTo>
                    <a:pt x="3639" y="4300"/>
                    <a:pt x="3649" y="4132"/>
                    <a:pt x="3660" y="3949"/>
                  </a:cubicBezTo>
                  <a:close/>
                  <a:moveTo>
                    <a:pt x="1653" y="44"/>
                  </a:moveTo>
                  <a:lnTo>
                    <a:pt x="1653" y="44"/>
                  </a:lnTo>
                  <a:cubicBezTo>
                    <a:pt x="1396" y="996"/>
                    <a:pt x="1387" y="1968"/>
                    <a:pt x="1440" y="2941"/>
                  </a:cubicBezTo>
                  <a:cubicBezTo>
                    <a:pt x="1458" y="3263"/>
                    <a:pt x="1494" y="3581"/>
                    <a:pt x="1519" y="3899"/>
                  </a:cubicBezTo>
                  <a:cubicBezTo>
                    <a:pt x="1498" y="3914"/>
                    <a:pt x="1473" y="3928"/>
                    <a:pt x="1451" y="3942"/>
                  </a:cubicBezTo>
                  <a:cubicBezTo>
                    <a:pt x="984" y="3595"/>
                    <a:pt x="518" y="3252"/>
                    <a:pt x="1" y="2869"/>
                  </a:cubicBezTo>
                  <a:lnTo>
                    <a:pt x="1" y="2869"/>
                  </a:lnTo>
                  <a:cubicBezTo>
                    <a:pt x="59" y="2956"/>
                    <a:pt x="77" y="2995"/>
                    <a:pt x="106" y="3028"/>
                  </a:cubicBezTo>
                  <a:cubicBezTo>
                    <a:pt x="463" y="3437"/>
                    <a:pt x="1473" y="4131"/>
                    <a:pt x="1960" y="4358"/>
                  </a:cubicBezTo>
                  <a:cubicBezTo>
                    <a:pt x="2666" y="4691"/>
                    <a:pt x="3397" y="4934"/>
                    <a:pt x="4163" y="5045"/>
                  </a:cubicBezTo>
                  <a:cubicBezTo>
                    <a:pt x="4402" y="5078"/>
                    <a:pt x="4575" y="5150"/>
                    <a:pt x="4669" y="5389"/>
                  </a:cubicBezTo>
                  <a:cubicBezTo>
                    <a:pt x="4586" y="4275"/>
                    <a:pt x="4499" y="3161"/>
                    <a:pt x="4412" y="2048"/>
                  </a:cubicBezTo>
                  <a:cubicBezTo>
                    <a:pt x="4387" y="2051"/>
                    <a:pt x="4358" y="2051"/>
                    <a:pt x="4333" y="2051"/>
                  </a:cubicBezTo>
                  <a:cubicBezTo>
                    <a:pt x="4355" y="2641"/>
                    <a:pt x="4380" y="3226"/>
                    <a:pt x="4405" y="3859"/>
                  </a:cubicBezTo>
                  <a:cubicBezTo>
                    <a:pt x="4101" y="3816"/>
                    <a:pt x="3863" y="3780"/>
                    <a:pt x="3646" y="3747"/>
                  </a:cubicBezTo>
                  <a:cubicBezTo>
                    <a:pt x="3594" y="3429"/>
                    <a:pt x="3552" y="3159"/>
                    <a:pt x="3511" y="2892"/>
                  </a:cubicBezTo>
                  <a:lnTo>
                    <a:pt x="3511" y="2892"/>
                  </a:lnTo>
                  <a:cubicBezTo>
                    <a:pt x="3500" y="3158"/>
                    <a:pt x="3490" y="3421"/>
                    <a:pt x="3479" y="3711"/>
                  </a:cubicBezTo>
                  <a:cubicBezTo>
                    <a:pt x="3125" y="3620"/>
                    <a:pt x="2785" y="3614"/>
                    <a:pt x="2536" y="3346"/>
                  </a:cubicBezTo>
                  <a:lnTo>
                    <a:pt x="2546" y="3342"/>
                  </a:lnTo>
                  <a:cubicBezTo>
                    <a:pt x="2510" y="3342"/>
                    <a:pt x="2470" y="3348"/>
                    <a:pt x="2433" y="3348"/>
                  </a:cubicBezTo>
                  <a:cubicBezTo>
                    <a:pt x="2408" y="3348"/>
                    <a:pt x="2385" y="3345"/>
                    <a:pt x="2366" y="3335"/>
                  </a:cubicBezTo>
                  <a:cubicBezTo>
                    <a:pt x="2091" y="3187"/>
                    <a:pt x="1823" y="3031"/>
                    <a:pt x="1559" y="2879"/>
                  </a:cubicBezTo>
                  <a:cubicBezTo>
                    <a:pt x="1498" y="2066"/>
                    <a:pt x="1519" y="1285"/>
                    <a:pt x="1643" y="504"/>
                  </a:cubicBezTo>
                  <a:cubicBezTo>
                    <a:pt x="1666" y="354"/>
                    <a:pt x="1652" y="197"/>
                    <a:pt x="1653" y="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3"/>
            <p:cNvSpPr/>
            <p:nvPr/>
          </p:nvSpPr>
          <p:spPr>
            <a:xfrm>
              <a:off x="5646200" y="2451475"/>
              <a:ext cx="131375" cy="78300"/>
            </a:xfrm>
            <a:custGeom>
              <a:rect b="b" l="l" r="r" t="t"/>
              <a:pathLst>
                <a:path extrusionOk="0" h="3132" w="5255">
                  <a:moveTo>
                    <a:pt x="5251" y="0"/>
                  </a:moveTo>
                  <a:cubicBezTo>
                    <a:pt x="5248" y="5"/>
                    <a:pt x="5244" y="9"/>
                    <a:pt x="5241" y="14"/>
                  </a:cubicBezTo>
                  <a:lnTo>
                    <a:pt x="5241" y="14"/>
                  </a:lnTo>
                  <a:cubicBezTo>
                    <a:pt x="5245" y="13"/>
                    <a:pt x="5250" y="12"/>
                    <a:pt x="5254" y="11"/>
                  </a:cubicBezTo>
                  <a:lnTo>
                    <a:pt x="5251" y="0"/>
                  </a:lnTo>
                  <a:close/>
                  <a:moveTo>
                    <a:pt x="4058" y="1077"/>
                  </a:moveTo>
                  <a:cubicBezTo>
                    <a:pt x="4055" y="1077"/>
                    <a:pt x="4053" y="1078"/>
                    <a:pt x="4050" y="1078"/>
                  </a:cubicBezTo>
                  <a:lnTo>
                    <a:pt x="4050" y="1078"/>
                  </a:lnTo>
                  <a:cubicBezTo>
                    <a:pt x="4049" y="1079"/>
                    <a:pt x="4048" y="1080"/>
                    <a:pt x="4046" y="1082"/>
                  </a:cubicBezTo>
                  <a:lnTo>
                    <a:pt x="4058" y="1077"/>
                  </a:lnTo>
                  <a:close/>
                  <a:moveTo>
                    <a:pt x="5241" y="14"/>
                  </a:moveTo>
                  <a:lnTo>
                    <a:pt x="5241" y="14"/>
                  </a:lnTo>
                  <a:cubicBezTo>
                    <a:pt x="5200" y="22"/>
                    <a:pt x="5154" y="21"/>
                    <a:pt x="5124" y="44"/>
                  </a:cubicBezTo>
                  <a:cubicBezTo>
                    <a:pt x="4947" y="177"/>
                    <a:pt x="4788" y="333"/>
                    <a:pt x="4600" y="452"/>
                  </a:cubicBezTo>
                  <a:cubicBezTo>
                    <a:pt x="4181" y="720"/>
                    <a:pt x="3757" y="977"/>
                    <a:pt x="3270" y="1125"/>
                  </a:cubicBezTo>
                  <a:cubicBezTo>
                    <a:pt x="2874" y="1247"/>
                    <a:pt x="2515" y="1490"/>
                    <a:pt x="2095" y="1490"/>
                  </a:cubicBezTo>
                  <a:cubicBezTo>
                    <a:pt x="2020" y="1490"/>
                    <a:pt x="1943" y="1482"/>
                    <a:pt x="1863" y="1464"/>
                  </a:cubicBezTo>
                  <a:cubicBezTo>
                    <a:pt x="1863" y="1464"/>
                    <a:pt x="1859" y="1494"/>
                    <a:pt x="1852" y="1497"/>
                  </a:cubicBezTo>
                  <a:cubicBezTo>
                    <a:pt x="1447" y="1736"/>
                    <a:pt x="980" y="1631"/>
                    <a:pt x="528" y="1786"/>
                  </a:cubicBezTo>
                  <a:cubicBezTo>
                    <a:pt x="481" y="1356"/>
                    <a:pt x="438" y="977"/>
                    <a:pt x="398" y="593"/>
                  </a:cubicBezTo>
                  <a:cubicBezTo>
                    <a:pt x="348" y="930"/>
                    <a:pt x="351" y="1255"/>
                    <a:pt x="380" y="1576"/>
                  </a:cubicBezTo>
                  <a:cubicBezTo>
                    <a:pt x="391" y="1732"/>
                    <a:pt x="311" y="1790"/>
                    <a:pt x="152" y="1808"/>
                  </a:cubicBezTo>
                  <a:cubicBezTo>
                    <a:pt x="593" y="2050"/>
                    <a:pt x="333" y="2434"/>
                    <a:pt x="471" y="2744"/>
                  </a:cubicBezTo>
                  <a:cubicBezTo>
                    <a:pt x="308" y="2759"/>
                    <a:pt x="192" y="2770"/>
                    <a:pt x="1" y="2784"/>
                  </a:cubicBezTo>
                  <a:cubicBezTo>
                    <a:pt x="250" y="2896"/>
                    <a:pt x="514" y="2842"/>
                    <a:pt x="583" y="3131"/>
                  </a:cubicBezTo>
                  <a:cubicBezTo>
                    <a:pt x="608" y="3070"/>
                    <a:pt x="608" y="3030"/>
                    <a:pt x="615" y="2998"/>
                  </a:cubicBezTo>
                  <a:cubicBezTo>
                    <a:pt x="626" y="2965"/>
                    <a:pt x="644" y="2933"/>
                    <a:pt x="666" y="2886"/>
                  </a:cubicBezTo>
                  <a:cubicBezTo>
                    <a:pt x="1649" y="2886"/>
                    <a:pt x="2579" y="2669"/>
                    <a:pt x="3501" y="2205"/>
                  </a:cubicBezTo>
                  <a:cubicBezTo>
                    <a:pt x="3425" y="2152"/>
                    <a:pt x="3389" y="2126"/>
                    <a:pt x="3349" y="2097"/>
                  </a:cubicBezTo>
                  <a:cubicBezTo>
                    <a:pt x="3309" y="2140"/>
                    <a:pt x="3277" y="2202"/>
                    <a:pt x="3226" y="2227"/>
                  </a:cubicBezTo>
                  <a:cubicBezTo>
                    <a:pt x="2669" y="2470"/>
                    <a:pt x="2080" y="2604"/>
                    <a:pt x="1479" y="2687"/>
                  </a:cubicBezTo>
                  <a:cubicBezTo>
                    <a:pt x="1474" y="2688"/>
                    <a:pt x="1468" y="2688"/>
                    <a:pt x="1462" y="2688"/>
                  </a:cubicBezTo>
                  <a:cubicBezTo>
                    <a:pt x="1386" y="2688"/>
                    <a:pt x="1300" y="2627"/>
                    <a:pt x="1219" y="2600"/>
                  </a:cubicBezTo>
                  <a:cubicBezTo>
                    <a:pt x="1169" y="2644"/>
                    <a:pt x="1125" y="2719"/>
                    <a:pt x="1067" y="2730"/>
                  </a:cubicBezTo>
                  <a:cubicBezTo>
                    <a:pt x="922" y="2759"/>
                    <a:pt x="770" y="2756"/>
                    <a:pt x="583" y="2766"/>
                  </a:cubicBezTo>
                  <a:cubicBezTo>
                    <a:pt x="561" y="2477"/>
                    <a:pt x="543" y="2210"/>
                    <a:pt x="525" y="1913"/>
                  </a:cubicBezTo>
                  <a:cubicBezTo>
                    <a:pt x="723" y="1895"/>
                    <a:pt x="894" y="1873"/>
                    <a:pt x="1060" y="1855"/>
                  </a:cubicBezTo>
                  <a:cubicBezTo>
                    <a:pt x="1122" y="2028"/>
                    <a:pt x="1172" y="2177"/>
                    <a:pt x="1226" y="2325"/>
                  </a:cubicBezTo>
                  <a:cubicBezTo>
                    <a:pt x="1215" y="2170"/>
                    <a:pt x="1209" y="2010"/>
                    <a:pt x="1197" y="1823"/>
                  </a:cubicBezTo>
                  <a:cubicBezTo>
                    <a:pt x="1913" y="1798"/>
                    <a:pt x="2542" y="1576"/>
                    <a:pt x="3175" y="1385"/>
                  </a:cubicBezTo>
                  <a:cubicBezTo>
                    <a:pt x="3230" y="1494"/>
                    <a:pt x="3265" y="1569"/>
                    <a:pt x="3305" y="1646"/>
                  </a:cubicBezTo>
                  <a:cubicBezTo>
                    <a:pt x="3305" y="1541"/>
                    <a:pt x="3305" y="1432"/>
                    <a:pt x="3302" y="1331"/>
                  </a:cubicBezTo>
                  <a:cubicBezTo>
                    <a:pt x="3512" y="1240"/>
                    <a:pt x="3692" y="1157"/>
                    <a:pt x="3877" y="1085"/>
                  </a:cubicBezTo>
                  <a:cubicBezTo>
                    <a:pt x="3898" y="1077"/>
                    <a:pt x="3921" y="1074"/>
                    <a:pt x="3945" y="1074"/>
                  </a:cubicBezTo>
                  <a:cubicBezTo>
                    <a:pt x="3975" y="1074"/>
                    <a:pt x="4006" y="1078"/>
                    <a:pt x="4036" y="1078"/>
                  </a:cubicBezTo>
                  <a:cubicBezTo>
                    <a:pt x="4041" y="1078"/>
                    <a:pt x="4046" y="1078"/>
                    <a:pt x="4050" y="1078"/>
                  </a:cubicBezTo>
                  <a:lnTo>
                    <a:pt x="4050" y="1078"/>
                  </a:lnTo>
                  <a:cubicBezTo>
                    <a:pt x="4128" y="995"/>
                    <a:pt x="4196" y="896"/>
                    <a:pt x="4289" y="832"/>
                  </a:cubicBezTo>
                  <a:cubicBezTo>
                    <a:pt x="4632" y="593"/>
                    <a:pt x="4978" y="354"/>
                    <a:pt x="5241"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3"/>
            <p:cNvSpPr/>
            <p:nvPr/>
          </p:nvSpPr>
          <p:spPr>
            <a:xfrm>
              <a:off x="5424275" y="2408425"/>
              <a:ext cx="175400" cy="127750"/>
            </a:xfrm>
            <a:custGeom>
              <a:rect b="b" l="l" r="r" t="t"/>
              <a:pathLst>
                <a:path extrusionOk="0" h="5110" w="7016">
                  <a:moveTo>
                    <a:pt x="0" y="0"/>
                  </a:moveTo>
                  <a:cubicBezTo>
                    <a:pt x="991" y="2835"/>
                    <a:pt x="4890" y="5109"/>
                    <a:pt x="6909" y="5109"/>
                  </a:cubicBezTo>
                  <a:cubicBezTo>
                    <a:pt x="6945" y="5109"/>
                    <a:pt x="6980" y="5108"/>
                    <a:pt x="7015" y="5107"/>
                  </a:cubicBezTo>
                  <a:cubicBezTo>
                    <a:pt x="3869" y="4481"/>
                    <a:pt x="1620" y="267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3"/>
            <p:cNvSpPr/>
            <p:nvPr/>
          </p:nvSpPr>
          <p:spPr>
            <a:xfrm>
              <a:off x="5707850" y="2041175"/>
              <a:ext cx="130850" cy="78825"/>
            </a:xfrm>
            <a:custGeom>
              <a:rect b="b" l="l" r="r" t="t"/>
              <a:pathLst>
                <a:path extrusionOk="0" h="3153" w="5234">
                  <a:moveTo>
                    <a:pt x="68" y="1"/>
                  </a:moveTo>
                  <a:cubicBezTo>
                    <a:pt x="46" y="1"/>
                    <a:pt x="23" y="1"/>
                    <a:pt x="1" y="2"/>
                  </a:cubicBezTo>
                  <a:cubicBezTo>
                    <a:pt x="174" y="104"/>
                    <a:pt x="358" y="165"/>
                    <a:pt x="536" y="245"/>
                  </a:cubicBezTo>
                  <a:cubicBezTo>
                    <a:pt x="1165" y="527"/>
                    <a:pt x="1783" y="823"/>
                    <a:pt x="2416" y="1091"/>
                  </a:cubicBezTo>
                  <a:cubicBezTo>
                    <a:pt x="3284" y="1452"/>
                    <a:pt x="4032" y="1984"/>
                    <a:pt x="4705" y="2632"/>
                  </a:cubicBezTo>
                  <a:cubicBezTo>
                    <a:pt x="4886" y="2801"/>
                    <a:pt x="5060" y="2979"/>
                    <a:pt x="5233" y="3153"/>
                  </a:cubicBezTo>
                  <a:cubicBezTo>
                    <a:pt x="4868" y="2523"/>
                    <a:pt x="4401" y="1995"/>
                    <a:pt x="3798" y="1594"/>
                  </a:cubicBezTo>
                  <a:cubicBezTo>
                    <a:pt x="2893" y="993"/>
                    <a:pt x="1906" y="574"/>
                    <a:pt x="904" y="187"/>
                  </a:cubicBezTo>
                  <a:cubicBezTo>
                    <a:pt x="636" y="83"/>
                    <a:pt x="361"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3"/>
            <p:cNvSpPr/>
            <p:nvPr/>
          </p:nvSpPr>
          <p:spPr>
            <a:xfrm>
              <a:off x="5751675" y="2092575"/>
              <a:ext cx="71450" cy="65825"/>
            </a:xfrm>
            <a:custGeom>
              <a:rect b="b" l="l" r="r" t="t"/>
              <a:pathLst>
                <a:path extrusionOk="0" h="2633" w="2858">
                  <a:moveTo>
                    <a:pt x="1" y="0"/>
                  </a:moveTo>
                  <a:lnTo>
                    <a:pt x="1" y="0"/>
                  </a:lnTo>
                  <a:cubicBezTo>
                    <a:pt x="678" y="289"/>
                    <a:pt x="1104" y="775"/>
                    <a:pt x="1560" y="1209"/>
                  </a:cubicBezTo>
                  <a:cubicBezTo>
                    <a:pt x="2012" y="1642"/>
                    <a:pt x="2392" y="2152"/>
                    <a:pt x="2800" y="2633"/>
                  </a:cubicBezTo>
                  <a:cubicBezTo>
                    <a:pt x="2818" y="2619"/>
                    <a:pt x="2836" y="2604"/>
                    <a:pt x="2858" y="2589"/>
                  </a:cubicBezTo>
                  <a:cubicBezTo>
                    <a:pt x="2836" y="2532"/>
                    <a:pt x="2826" y="2474"/>
                    <a:pt x="2796" y="2420"/>
                  </a:cubicBezTo>
                  <a:cubicBezTo>
                    <a:pt x="2532" y="1917"/>
                    <a:pt x="2192" y="1472"/>
                    <a:pt x="1755" y="1104"/>
                  </a:cubicBezTo>
                  <a:cubicBezTo>
                    <a:pt x="1422" y="825"/>
                    <a:pt x="1075" y="554"/>
                    <a:pt x="728" y="289"/>
                  </a:cubicBezTo>
                  <a:cubicBezTo>
                    <a:pt x="540" y="145"/>
                    <a:pt x="345"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3"/>
            <p:cNvSpPr/>
            <p:nvPr/>
          </p:nvSpPr>
          <p:spPr>
            <a:xfrm>
              <a:off x="5649625" y="2492700"/>
              <a:ext cx="126050" cy="43875"/>
            </a:xfrm>
            <a:custGeom>
              <a:rect b="b" l="l" r="r" t="t"/>
              <a:pathLst>
                <a:path extrusionOk="0" h="1755" w="5042">
                  <a:moveTo>
                    <a:pt x="5042" y="0"/>
                  </a:moveTo>
                  <a:lnTo>
                    <a:pt x="5042" y="0"/>
                  </a:lnTo>
                  <a:cubicBezTo>
                    <a:pt x="4231" y="445"/>
                    <a:pt x="3475" y="908"/>
                    <a:pt x="2622" y="1186"/>
                  </a:cubicBezTo>
                  <a:cubicBezTo>
                    <a:pt x="1769" y="1468"/>
                    <a:pt x="898" y="1671"/>
                    <a:pt x="1" y="1750"/>
                  </a:cubicBezTo>
                  <a:cubicBezTo>
                    <a:pt x="76" y="1753"/>
                    <a:pt x="152" y="1755"/>
                    <a:pt x="229" y="1755"/>
                  </a:cubicBezTo>
                  <a:cubicBezTo>
                    <a:pt x="1865" y="1755"/>
                    <a:pt x="3898" y="995"/>
                    <a:pt x="50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3"/>
            <p:cNvSpPr/>
            <p:nvPr/>
          </p:nvSpPr>
          <p:spPr>
            <a:xfrm>
              <a:off x="5382675" y="2285850"/>
              <a:ext cx="25350" cy="85450"/>
            </a:xfrm>
            <a:custGeom>
              <a:rect b="b" l="l" r="r" t="t"/>
              <a:pathLst>
                <a:path extrusionOk="0" h="3418" w="1014">
                  <a:moveTo>
                    <a:pt x="200" y="0"/>
                  </a:moveTo>
                  <a:lnTo>
                    <a:pt x="200" y="0"/>
                  </a:lnTo>
                  <a:cubicBezTo>
                    <a:pt x="1" y="911"/>
                    <a:pt x="438" y="2777"/>
                    <a:pt x="1014" y="3418"/>
                  </a:cubicBezTo>
                  <a:cubicBezTo>
                    <a:pt x="902" y="3099"/>
                    <a:pt x="793" y="2821"/>
                    <a:pt x="702" y="2539"/>
                  </a:cubicBezTo>
                  <a:cubicBezTo>
                    <a:pt x="460" y="1791"/>
                    <a:pt x="305" y="1024"/>
                    <a:pt x="298" y="235"/>
                  </a:cubicBezTo>
                  <a:cubicBezTo>
                    <a:pt x="311" y="210"/>
                    <a:pt x="326" y="189"/>
                    <a:pt x="341" y="163"/>
                  </a:cubicBezTo>
                  <a:cubicBezTo>
                    <a:pt x="298" y="113"/>
                    <a:pt x="254" y="62"/>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3"/>
            <p:cNvSpPr/>
            <p:nvPr/>
          </p:nvSpPr>
          <p:spPr>
            <a:xfrm>
              <a:off x="5506800" y="2381225"/>
              <a:ext cx="11325" cy="80125"/>
            </a:xfrm>
            <a:custGeom>
              <a:rect b="b" l="l" r="r" t="t"/>
              <a:pathLst>
                <a:path extrusionOk="0" h="3205" w="453">
                  <a:moveTo>
                    <a:pt x="453" y="0"/>
                  </a:moveTo>
                  <a:lnTo>
                    <a:pt x="453" y="0"/>
                  </a:lnTo>
                  <a:cubicBezTo>
                    <a:pt x="174" y="1049"/>
                    <a:pt x="22" y="2108"/>
                    <a:pt x="1" y="3186"/>
                  </a:cubicBezTo>
                  <a:cubicBezTo>
                    <a:pt x="44" y="3193"/>
                    <a:pt x="84" y="3201"/>
                    <a:pt x="127" y="3204"/>
                  </a:cubicBezTo>
                  <a:cubicBezTo>
                    <a:pt x="236" y="2138"/>
                    <a:pt x="344" y="1071"/>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3"/>
            <p:cNvSpPr/>
            <p:nvPr/>
          </p:nvSpPr>
          <p:spPr>
            <a:xfrm>
              <a:off x="5719250" y="2056875"/>
              <a:ext cx="73500" cy="39075"/>
            </a:xfrm>
            <a:custGeom>
              <a:rect b="b" l="l" r="r" t="t"/>
              <a:pathLst>
                <a:path extrusionOk="0" h="1563" w="2940">
                  <a:moveTo>
                    <a:pt x="1" y="0"/>
                  </a:moveTo>
                  <a:lnTo>
                    <a:pt x="1" y="0"/>
                  </a:lnTo>
                  <a:cubicBezTo>
                    <a:pt x="980" y="521"/>
                    <a:pt x="1960" y="1041"/>
                    <a:pt x="2940" y="1562"/>
                  </a:cubicBezTo>
                  <a:cubicBezTo>
                    <a:pt x="2040" y="890"/>
                    <a:pt x="1124" y="25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3"/>
            <p:cNvSpPr/>
            <p:nvPr/>
          </p:nvSpPr>
          <p:spPr>
            <a:xfrm>
              <a:off x="5890375" y="2217950"/>
              <a:ext cx="16450" cy="60425"/>
            </a:xfrm>
            <a:custGeom>
              <a:rect b="b" l="l" r="r" t="t"/>
              <a:pathLst>
                <a:path extrusionOk="0" h="2417" w="658">
                  <a:moveTo>
                    <a:pt x="62" y="1"/>
                  </a:moveTo>
                  <a:cubicBezTo>
                    <a:pt x="33" y="171"/>
                    <a:pt x="0" y="341"/>
                    <a:pt x="37" y="500"/>
                  </a:cubicBezTo>
                  <a:cubicBezTo>
                    <a:pt x="159" y="1020"/>
                    <a:pt x="307" y="1534"/>
                    <a:pt x="449" y="2051"/>
                  </a:cubicBezTo>
                  <a:cubicBezTo>
                    <a:pt x="484" y="2174"/>
                    <a:pt x="536" y="2294"/>
                    <a:pt x="576" y="2417"/>
                  </a:cubicBezTo>
                  <a:cubicBezTo>
                    <a:pt x="604" y="2409"/>
                    <a:pt x="629" y="2402"/>
                    <a:pt x="658" y="2391"/>
                  </a:cubicBezTo>
                  <a:cubicBezTo>
                    <a:pt x="506" y="1585"/>
                    <a:pt x="254" y="800"/>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3"/>
            <p:cNvSpPr/>
            <p:nvPr/>
          </p:nvSpPr>
          <p:spPr>
            <a:xfrm>
              <a:off x="5501825" y="2074675"/>
              <a:ext cx="60250" cy="34100"/>
            </a:xfrm>
            <a:custGeom>
              <a:rect b="b" l="l" r="r" t="t"/>
              <a:pathLst>
                <a:path extrusionOk="0" h="1364" w="2410">
                  <a:moveTo>
                    <a:pt x="2409" y="1"/>
                  </a:moveTo>
                  <a:lnTo>
                    <a:pt x="2409" y="1"/>
                  </a:lnTo>
                  <a:cubicBezTo>
                    <a:pt x="1501" y="272"/>
                    <a:pt x="666" y="666"/>
                    <a:pt x="1" y="1364"/>
                  </a:cubicBezTo>
                  <a:cubicBezTo>
                    <a:pt x="742" y="800"/>
                    <a:pt x="1577" y="406"/>
                    <a:pt x="2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3"/>
            <p:cNvSpPr/>
            <p:nvPr/>
          </p:nvSpPr>
          <p:spPr>
            <a:xfrm>
              <a:off x="5691750" y="2308900"/>
              <a:ext cx="34825" cy="39350"/>
            </a:xfrm>
            <a:custGeom>
              <a:rect b="b" l="l" r="r" t="t"/>
              <a:pathLst>
                <a:path extrusionOk="0" h="1574" w="1393">
                  <a:moveTo>
                    <a:pt x="1393" y="1"/>
                  </a:moveTo>
                  <a:lnTo>
                    <a:pt x="1393" y="1"/>
                  </a:lnTo>
                  <a:cubicBezTo>
                    <a:pt x="1263" y="206"/>
                    <a:pt x="1180" y="355"/>
                    <a:pt x="1086" y="493"/>
                  </a:cubicBezTo>
                  <a:cubicBezTo>
                    <a:pt x="988" y="633"/>
                    <a:pt x="884" y="778"/>
                    <a:pt x="771" y="908"/>
                  </a:cubicBezTo>
                  <a:cubicBezTo>
                    <a:pt x="648" y="1049"/>
                    <a:pt x="518" y="1183"/>
                    <a:pt x="377" y="1306"/>
                  </a:cubicBezTo>
                  <a:cubicBezTo>
                    <a:pt x="265" y="1407"/>
                    <a:pt x="128" y="1486"/>
                    <a:pt x="1" y="1573"/>
                  </a:cubicBezTo>
                  <a:cubicBezTo>
                    <a:pt x="634" y="1447"/>
                    <a:pt x="1321" y="680"/>
                    <a:pt x="1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3"/>
            <p:cNvSpPr/>
            <p:nvPr/>
          </p:nvSpPr>
          <p:spPr>
            <a:xfrm>
              <a:off x="5678200" y="2309450"/>
              <a:ext cx="31575" cy="28325"/>
            </a:xfrm>
            <a:custGeom>
              <a:rect b="b" l="l" r="r" t="t"/>
              <a:pathLst>
                <a:path extrusionOk="0" h="1133" w="1263">
                  <a:moveTo>
                    <a:pt x="1262" y="0"/>
                  </a:moveTo>
                  <a:lnTo>
                    <a:pt x="1262" y="0"/>
                  </a:lnTo>
                  <a:cubicBezTo>
                    <a:pt x="879" y="344"/>
                    <a:pt x="460" y="720"/>
                    <a:pt x="1" y="1132"/>
                  </a:cubicBezTo>
                  <a:cubicBezTo>
                    <a:pt x="670" y="890"/>
                    <a:pt x="1111" y="471"/>
                    <a:pt x="1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3"/>
            <p:cNvSpPr/>
            <p:nvPr/>
          </p:nvSpPr>
          <p:spPr>
            <a:xfrm>
              <a:off x="5536175" y="2054975"/>
              <a:ext cx="30775" cy="15550"/>
            </a:xfrm>
            <a:custGeom>
              <a:rect b="b" l="l" r="r" t="t"/>
              <a:pathLst>
                <a:path extrusionOk="0" h="622" w="1231">
                  <a:moveTo>
                    <a:pt x="1209" y="1"/>
                  </a:moveTo>
                  <a:cubicBezTo>
                    <a:pt x="702" y="54"/>
                    <a:pt x="171" y="304"/>
                    <a:pt x="1" y="622"/>
                  </a:cubicBezTo>
                  <a:cubicBezTo>
                    <a:pt x="413" y="438"/>
                    <a:pt x="822" y="257"/>
                    <a:pt x="1230" y="73"/>
                  </a:cubicBezTo>
                  <a:cubicBezTo>
                    <a:pt x="1223" y="51"/>
                    <a:pt x="1216" y="26"/>
                    <a:pt x="1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3"/>
            <p:cNvSpPr/>
            <p:nvPr/>
          </p:nvSpPr>
          <p:spPr>
            <a:xfrm>
              <a:off x="5531675" y="2090400"/>
              <a:ext cx="35000" cy="26150"/>
            </a:xfrm>
            <a:custGeom>
              <a:rect b="b" l="l" r="r" t="t"/>
              <a:pathLst>
                <a:path extrusionOk="0" h="1046" w="1400">
                  <a:moveTo>
                    <a:pt x="1399" y="1"/>
                  </a:moveTo>
                  <a:lnTo>
                    <a:pt x="1399" y="1"/>
                  </a:lnTo>
                  <a:cubicBezTo>
                    <a:pt x="868" y="153"/>
                    <a:pt x="188" y="663"/>
                    <a:pt x="0" y="1046"/>
                  </a:cubicBezTo>
                  <a:cubicBezTo>
                    <a:pt x="478" y="692"/>
                    <a:pt x="915" y="363"/>
                    <a:pt x="1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3"/>
            <p:cNvSpPr/>
            <p:nvPr/>
          </p:nvSpPr>
          <p:spPr>
            <a:xfrm>
              <a:off x="5777450" y="2442975"/>
              <a:ext cx="12675" cy="40250"/>
            </a:xfrm>
            <a:custGeom>
              <a:rect b="b" l="l" r="r" t="t"/>
              <a:pathLst>
                <a:path extrusionOk="0" h="1610" w="507">
                  <a:moveTo>
                    <a:pt x="19" y="329"/>
                  </a:moveTo>
                  <a:lnTo>
                    <a:pt x="19" y="329"/>
                  </a:lnTo>
                  <a:cubicBezTo>
                    <a:pt x="13" y="333"/>
                    <a:pt x="7" y="336"/>
                    <a:pt x="1" y="340"/>
                  </a:cubicBezTo>
                  <a:lnTo>
                    <a:pt x="4" y="351"/>
                  </a:lnTo>
                  <a:cubicBezTo>
                    <a:pt x="9" y="343"/>
                    <a:pt x="14" y="336"/>
                    <a:pt x="19" y="329"/>
                  </a:cubicBezTo>
                  <a:close/>
                  <a:moveTo>
                    <a:pt x="243" y="0"/>
                  </a:moveTo>
                  <a:cubicBezTo>
                    <a:pt x="193" y="72"/>
                    <a:pt x="156" y="120"/>
                    <a:pt x="124" y="167"/>
                  </a:cubicBezTo>
                  <a:cubicBezTo>
                    <a:pt x="89" y="221"/>
                    <a:pt x="54" y="275"/>
                    <a:pt x="19" y="329"/>
                  </a:cubicBezTo>
                  <a:lnTo>
                    <a:pt x="19" y="329"/>
                  </a:lnTo>
                  <a:cubicBezTo>
                    <a:pt x="63" y="300"/>
                    <a:pt x="111" y="274"/>
                    <a:pt x="178" y="235"/>
                  </a:cubicBezTo>
                  <a:cubicBezTo>
                    <a:pt x="283" y="706"/>
                    <a:pt x="268" y="1186"/>
                    <a:pt x="507" y="1609"/>
                  </a:cubicBezTo>
                  <a:cubicBezTo>
                    <a:pt x="420" y="1081"/>
                    <a:pt x="333" y="554"/>
                    <a:pt x="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3"/>
            <p:cNvSpPr/>
            <p:nvPr/>
          </p:nvSpPr>
          <p:spPr>
            <a:xfrm>
              <a:off x="5476425" y="1830500"/>
              <a:ext cx="26775" cy="23175"/>
            </a:xfrm>
            <a:custGeom>
              <a:rect b="b" l="l" r="r" t="t"/>
              <a:pathLst>
                <a:path extrusionOk="0" h="927" w="1071">
                  <a:moveTo>
                    <a:pt x="1" y="1"/>
                  </a:moveTo>
                  <a:lnTo>
                    <a:pt x="1" y="1"/>
                  </a:lnTo>
                  <a:cubicBezTo>
                    <a:pt x="341" y="312"/>
                    <a:pt x="680" y="619"/>
                    <a:pt x="1020" y="927"/>
                  </a:cubicBezTo>
                  <a:cubicBezTo>
                    <a:pt x="1039" y="909"/>
                    <a:pt x="1053" y="890"/>
                    <a:pt x="1071" y="869"/>
                  </a:cubicBezTo>
                  <a:cubicBezTo>
                    <a:pt x="789" y="489"/>
                    <a:pt x="460" y="16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3"/>
            <p:cNvSpPr/>
            <p:nvPr/>
          </p:nvSpPr>
          <p:spPr>
            <a:xfrm>
              <a:off x="5624675" y="2339900"/>
              <a:ext cx="34575" cy="4675"/>
            </a:xfrm>
            <a:custGeom>
              <a:rect b="b" l="l" r="r" t="t"/>
              <a:pathLst>
                <a:path extrusionOk="0" h="187" w="1383">
                  <a:moveTo>
                    <a:pt x="1" y="1"/>
                  </a:moveTo>
                  <a:cubicBezTo>
                    <a:pt x="260" y="123"/>
                    <a:pt x="515" y="187"/>
                    <a:pt x="769" y="187"/>
                  </a:cubicBezTo>
                  <a:cubicBezTo>
                    <a:pt x="973" y="187"/>
                    <a:pt x="1177" y="146"/>
                    <a:pt x="1382" y="62"/>
                  </a:cubicBezTo>
                  <a:cubicBezTo>
                    <a:pt x="930" y="41"/>
                    <a:pt x="478" y="2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3"/>
            <p:cNvSpPr/>
            <p:nvPr/>
          </p:nvSpPr>
          <p:spPr>
            <a:xfrm>
              <a:off x="5638775" y="2488975"/>
              <a:ext cx="5000" cy="32950"/>
            </a:xfrm>
            <a:custGeom>
              <a:rect b="b" l="l" r="r" t="t"/>
              <a:pathLst>
                <a:path extrusionOk="0" h="1318" w="200">
                  <a:moveTo>
                    <a:pt x="95" y="1"/>
                  </a:moveTo>
                  <a:cubicBezTo>
                    <a:pt x="62" y="1"/>
                    <a:pt x="34" y="4"/>
                    <a:pt x="1" y="8"/>
                  </a:cubicBezTo>
                  <a:cubicBezTo>
                    <a:pt x="37" y="445"/>
                    <a:pt x="77" y="879"/>
                    <a:pt x="117" y="1317"/>
                  </a:cubicBezTo>
                  <a:cubicBezTo>
                    <a:pt x="142" y="1309"/>
                    <a:pt x="171" y="1306"/>
                    <a:pt x="199" y="1303"/>
                  </a:cubicBezTo>
                  <a:cubicBezTo>
                    <a:pt x="167" y="869"/>
                    <a:pt x="131" y="435"/>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3"/>
            <p:cNvSpPr/>
            <p:nvPr/>
          </p:nvSpPr>
          <p:spPr>
            <a:xfrm>
              <a:off x="5642850" y="2027775"/>
              <a:ext cx="31750" cy="3450"/>
            </a:xfrm>
            <a:custGeom>
              <a:rect b="b" l="l" r="r" t="t"/>
              <a:pathLst>
                <a:path extrusionOk="0" h="138" w="1270">
                  <a:moveTo>
                    <a:pt x="525" y="1"/>
                  </a:moveTo>
                  <a:cubicBezTo>
                    <a:pt x="350" y="1"/>
                    <a:pt x="176" y="14"/>
                    <a:pt x="1" y="47"/>
                  </a:cubicBezTo>
                  <a:cubicBezTo>
                    <a:pt x="8" y="76"/>
                    <a:pt x="11" y="104"/>
                    <a:pt x="19" y="134"/>
                  </a:cubicBezTo>
                  <a:cubicBezTo>
                    <a:pt x="435" y="134"/>
                    <a:pt x="850" y="134"/>
                    <a:pt x="1270" y="137"/>
                  </a:cubicBezTo>
                  <a:lnTo>
                    <a:pt x="1270" y="61"/>
                  </a:lnTo>
                  <a:cubicBezTo>
                    <a:pt x="1022" y="27"/>
                    <a:pt x="774"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3"/>
            <p:cNvSpPr/>
            <p:nvPr/>
          </p:nvSpPr>
          <p:spPr>
            <a:xfrm>
              <a:off x="5548725" y="2434825"/>
              <a:ext cx="3650" cy="37200"/>
            </a:xfrm>
            <a:custGeom>
              <a:rect b="b" l="l" r="r" t="t"/>
              <a:pathLst>
                <a:path extrusionOk="0" h="1488" w="146">
                  <a:moveTo>
                    <a:pt x="88" y="1"/>
                  </a:moveTo>
                  <a:lnTo>
                    <a:pt x="81" y="4"/>
                  </a:lnTo>
                  <a:cubicBezTo>
                    <a:pt x="82" y="13"/>
                    <a:pt x="82" y="22"/>
                    <a:pt x="83" y="31"/>
                  </a:cubicBezTo>
                  <a:lnTo>
                    <a:pt x="83" y="31"/>
                  </a:lnTo>
                  <a:cubicBezTo>
                    <a:pt x="84" y="21"/>
                    <a:pt x="86" y="11"/>
                    <a:pt x="88" y="1"/>
                  </a:cubicBezTo>
                  <a:close/>
                  <a:moveTo>
                    <a:pt x="83" y="31"/>
                  </a:moveTo>
                  <a:lnTo>
                    <a:pt x="83" y="31"/>
                  </a:lnTo>
                  <a:cubicBezTo>
                    <a:pt x="0" y="508"/>
                    <a:pt x="21" y="984"/>
                    <a:pt x="108" y="1456"/>
                  </a:cubicBezTo>
                  <a:lnTo>
                    <a:pt x="108" y="1456"/>
                  </a:lnTo>
                  <a:cubicBezTo>
                    <a:pt x="123" y="1372"/>
                    <a:pt x="146" y="1289"/>
                    <a:pt x="143" y="1205"/>
                  </a:cubicBezTo>
                  <a:cubicBezTo>
                    <a:pt x="128" y="813"/>
                    <a:pt x="104" y="421"/>
                    <a:pt x="83" y="31"/>
                  </a:cubicBezTo>
                  <a:close/>
                  <a:moveTo>
                    <a:pt x="108" y="1456"/>
                  </a:moveTo>
                  <a:cubicBezTo>
                    <a:pt x="106" y="1466"/>
                    <a:pt x="104" y="1477"/>
                    <a:pt x="103" y="1487"/>
                  </a:cubicBezTo>
                  <a:lnTo>
                    <a:pt x="113" y="1483"/>
                  </a:lnTo>
                  <a:cubicBezTo>
                    <a:pt x="111" y="1474"/>
                    <a:pt x="110" y="1465"/>
                    <a:pt x="108" y="14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3"/>
            <p:cNvSpPr/>
            <p:nvPr/>
          </p:nvSpPr>
          <p:spPr>
            <a:xfrm>
              <a:off x="5630725" y="2036425"/>
              <a:ext cx="23475" cy="3925"/>
            </a:xfrm>
            <a:custGeom>
              <a:rect b="b" l="l" r="r" t="t"/>
              <a:pathLst>
                <a:path extrusionOk="0" h="157" w="939">
                  <a:moveTo>
                    <a:pt x="362" y="1"/>
                  </a:moveTo>
                  <a:cubicBezTo>
                    <a:pt x="251" y="1"/>
                    <a:pt x="132" y="19"/>
                    <a:pt x="1" y="70"/>
                  </a:cubicBezTo>
                  <a:cubicBezTo>
                    <a:pt x="190" y="130"/>
                    <a:pt x="359" y="156"/>
                    <a:pt x="518" y="156"/>
                  </a:cubicBezTo>
                  <a:cubicBezTo>
                    <a:pt x="663" y="156"/>
                    <a:pt x="800" y="135"/>
                    <a:pt x="938" y="99"/>
                  </a:cubicBezTo>
                  <a:cubicBezTo>
                    <a:pt x="752" y="64"/>
                    <a:pt x="570"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3"/>
            <p:cNvSpPr/>
            <p:nvPr/>
          </p:nvSpPr>
          <p:spPr>
            <a:xfrm>
              <a:off x="5709825" y="1878250"/>
              <a:ext cx="19225" cy="13400"/>
            </a:xfrm>
            <a:custGeom>
              <a:rect b="b" l="l" r="r" t="t"/>
              <a:pathLst>
                <a:path extrusionOk="0" h="536" w="769">
                  <a:moveTo>
                    <a:pt x="768" y="0"/>
                  </a:moveTo>
                  <a:lnTo>
                    <a:pt x="768" y="0"/>
                  </a:lnTo>
                  <a:cubicBezTo>
                    <a:pt x="475" y="206"/>
                    <a:pt x="236" y="372"/>
                    <a:pt x="1" y="536"/>
                  </a:cubicBezTo>
                  <a:cubicBezTo>
                    <a:pt x="334" y="474"/>
                    <a:pt x="594" y="286"/>
                    <a:pt x="7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3"/>
            <p:cNvSpPr/>
            <p:nvPr/>
          </p:nvSpPr>
          <p:spPr>
            <a:xfrm>
              <a:off x="5446150" y="2253750"/>
              <a:ext cx="10775" cy="27225"/>
            </a:xfrm>
            <a:custGeom>
              <a:rect b="b" l="l" r="r" t="t"/>
              <a:pathLst>
                <a:path extrusionOk="0" h="1089" w="431">
                  <a:moveTo>
                    <a:pt x="431" y="1"/>
                  </a:moveTo>
                  <a:cubicBezTo>
                    <a:pt x="369" y="120"/>
                    <a:pt x="289" y="236"/>
                    <a:pt x="246" y="363"/>
                  </a:cubicBezTo>
                  <a:cubicBezTo>
                    <a:pt x="163" y="601"/>
                    <a:pt x="0" y="818"/>
                    <a:pt x="37" y="1089"/>
                  </a:cubicBezTo>
                  <a:cubicBezTo>
                    <a:pt x="62" y="1010"/>
                    <a:pt x="87" y="930"/>
                    <a:pt x="116" y="850"/>
                  </a:cubicBezTo>
                  <a:cubicBezTo>
                    <a:pt x="221" y="565"/>
                    <a:pt x="326" y="283"/>
                    <a:pt x="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3"/>
            <p:cNvSpPr/>
            <p:nvPr/>
          </p:nvSpPr>
          <p:spPr>
            <a:xfrm>
              <a:off x="5550375" y="2415850"/>
              <a:ext cx="3050" cy="19100"/>
            </a:xfrm>
            <a:custGeom>
              <a:rect b="b" l="l" r="r" t="t"/>
              <a:pathLst>
                <a:path extrusionOk="0" h="764" w="122">
                  <a:moveTo>
                    <a:pt x="0" y="0"/>
                  </a:moveTo>
                  <a:cubicBezTo>
                    <a:pt x="8" y="250"/>
                    <a:pt x="15" y="498"/>
                    <a:pt x="22" y="747"/>
                  </a:cubicBezTo>
                  <a:lnTo>
                    <a:pt x="22" y="747"/>
                  </a:lnTo>
                  <a:cubicBezTo>
                    <a:pt x="121" y="503"/>
                    <a:pt x="69" y="252"/>
                    <a:pt x="91" y="4"/>
                  </a:cubicBezTo>
                  <a:cubicBezTo>
                    <a:pt x="62" y="0"/>
                    <a:pt x="30" y="0"/>
                    <a:pt x="0" y="0"/>
                  </a:cubicBezTo>
                  <a:close/>
                  <a:moveTo>
                    <a:pt x="22" y="747"/>
                  </a:moveTo>
                  <a:cubicBezTo>
                    <a:pt x="20" y="753"/>
                    <a:pt x="17" y="758"/>
                    <a:pt x="15" y="763"/>
                  </a:cubicBezTo>
                  <a:lnTo>
                    <a:pt x="22" y="760"/>
                  </a:lnTo>
                  <a:cubicBezTo>
                    <a:pt x="22" y="756"/>
                    <a:pt x="22" y="752"/>
                    <a:pt x="22" y="7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3"/>
            <p:cNvSpPr/>
            <p:nvPr/>
          </p:nvSpPr>
          <p:spPr>
            <a:xfrm>
              <a:off x="5631825" y="2066000"/>
              <a:ext cx="9975" cy="5625"/>
            </a:xfrm>
            <a:custGeom>
              <a:rect b="b" l="l" r="r" t="t"/>
              <a:pathLst>
                <a:path extrusionOk="0" h="225" w="399">
                  <a:moveTo>
                    <a:pt x="355" y="0"/>
                  </a:moveTo>
                  <a:cubicBezTo>
                    <a:pt x="239" y="51"/>
                    <a:pt x="120" y="102"/>
                    <a:pt x="0" y="152"/>
                  </a:cubicBezTo>
                  <a:cubicBezTo>
                    <a:pt x="26" y="192"/>
                    <a:pt x="40" y="224"/>
                    <a:pt x="48" y="224"/>
                  </a:cubicBezTo>
                  <a:cubicBezTo>
                    <a:pt x="170" y="189"/>
                    <a:pt x="293" y="145"/>
                    <a:pt x="398" y="72"/>
                  </a:cubicBezTo>
                  <a:cubicBezTo>
                    <a:pt x="384" y="47"/>
                    <a:pt x="369" y="22"/>
                    <a:pt x="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3"/>
            <p:cNvSpPr/>
            <p:nvPr/>
          </p:nvSpPr>
          <p:spPr>
            <a:xfrm>
              <a:off x="5408000" y="2286500"/>
              <a:ext cx="5650" cy="11500"/>
            </a:xfrm>
            <a:custGeom>
              <a:rect b="b" l="l" r="r" t="t"/>
              <a:pathLst>
                <a:path extrusionOk="0" h="460" w="226">
                  <a:moveTo>
                    <a:pt x="224" y="0"/>
                  </a:moveTo>
                  <a:lnTo>
                    <a:pt x="224" y="0"/>
                  </a:lnTo>
                  <a:cubicBezTo>
                    <a:pt x="224" y="1"/>
                    <a:pt x="224" y="1"/>
                    <a:pt x="223" y="2"/>
                  </a:cubicBezTo>
                  <a:lnTo>
                    <a:pt x="223" y="2"/>
                  </a:lnTo>
                  <a:cubicBezTo>
                    <a:pt x="225" y="1"/>
                    <a:pt x="226" y="0"/>
                    <a:pt x="224" y="0"/>
                  </a:cubicBezTo>
                  <a:close/>
                  <a:moveTo>
                    <a:pt x="223" y="2"/>
                  </a:moveTo>
                  <a:cubicBezTo>
                    <a:pt x="221" y="3"/>
                    <a:pt x="218" y="4"/>
                    <a:pt x="218" y="4"/>
                  </a:cubicBezTo>
                  <a:cubicBezTo>
                    <a:pt x="217" y="6"/>
                    <a:pt x="216" y="8"/>
                    <a:pt x="215" y="11"/>
                  </a:cubicBezTo>
                  <a:lnTo>
                    <a:pt x="215" y="11"/>
                  </a:lnTo>
                  <a:cubicBezTo>
                    <a:pt x="218" y="8"/>
                    <a:pt x="221" y="5"/>
                    <a:pt x="223" y="2"/>
                  </a:cubicBezTo>
                  <a:close/>
                  <a:moveTo>
                    <a:pt x="215" y="11"/>
                  </a:moveTo>
                  <a:cubicBezTo>
                    <a:pt x="1" y="264"/>
                    <a:pt x="2" y="267"/>
                    <a:pt x="80" y="459"/>
                  </a:cubicBezTo>
                  <a:cubicBezTo>
                    <a:pt x="126" y="306"/>
                    <a:pt x="173" y="157"/>
                    <a:pt x="215" y="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3"/>
            <p:cNvSpPr/>
            <p:nvPr/>
          </p:nvSpPr>
          <p:spPr>
            <a:xfrm>
              <a:off x="5827625" y="1831775"/>
              <a:ext cx="9525" cy="2725"/>
            </a:xfrm>
            <a:custGeom>
              <a:rect b="b" l="l" r="r" t="t"/>
              <a:pathLst>
                <a:path extrusionOk="0" h="109" w="381">
                  <a:moveTo>
                    <a:pt x="374" y="0"/>
                  </a:moveTo>
                  <a:cubicBezTo>
                    <a:pt x="250" y="11"/>
                    <a:pt x="127" y="18"/>
                    <a:pt x="0" y="30"/>
                  </a:cubicBezTo>
                  <a:cubicBezTo>
                    <a:pt x="5" y="58"/>
                    <a:pt x="8" y="84"/>
                    <a:pt x="12" y="109"/>
                  </a:cubicBezTo>
                  <a:cubicBezTo>
                    <a:pt x="135" y="98"/>
                    <a:pt x="257" y="84"/>
                    <a:pt x="380" y="69"/>
                  </a:cubicBezTo>
                  <a:cubicBezTo>
                    <a:pt x="380" y="47"/>
                    <a:pt x="377" y="22"/>
                    <a:pt x="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3"/>
            <p:cNvSpPr/>
            <p:nvPr/>
          </p:nvSpPr>
          <p:spPr>
            <a:xfrm>
              <a:off x="5574325" y="2439800"/>
              <a:ext cx="2100" cy="8900"/>
            </a:xfrm>
            <a:custGeom>
              <a:rect b="b" l="l" r="r" t="t"/>
              <a:pathLst>
                <a:path extrusionOk="0" h="356" w="84">
                  <a:moveTo>
                    <a:pt x="84" y="0"/>
                  </a:moveTo>
                  <a:cubicBezTo>
                    <a:pt x="55" y="0"/>
                    <a:pt x="26" y="4"/>
                    <a:pt x="0" y="4"/>
                  </a:cubicBezTo>
                  <a:cubicBezTo>
                    <a:pt x="20" y="108"/>
                    <a:pt x="39" y="211"/>
                    <a:pt x="59" y="314"/>
                  </a:cubicBezTo>
                  <a:lnTo>
                    <a:pt x="59" y="314"/>
                  </a:lnTo>
                  <a:cubicBezTo>
                    <a:pt x="67" y="209"/>
                    <a:pt x="74" y="106"/>
                    <a:pt x="84" y="0"/>
                  </a:cubicBezTo>
                  <a:close/>
                  <a:moveTo>
                    <a:pt x="59" y="314"/>
                  </a:moveTo>
                  <a:cubicBezTo>
                    <a:pt x="57" y="328"/>
                    <a:pt x="56" y="342"/>
                    <a:pt x="55" y="355"/>
                  </a:cubicBezTo>
                  <a:lnTo>
                    <a:pt x="65" y="351"/>
                  </a:lnTo>
                  <a:cubicBezTo>
                    <a:pt x="63" y="339"/>
                    <a:pt x="61" y="326"/>
                    <a:pt x="59" y="3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3"/>
            <p:cNvSpPr/>
            <p:nvPr/>
          </p:nvSpPr>
          <p:spPr>
            <a:xfrm>
              <a:off x="5573475" y="2448550"/>
              <a:ext cx="2500" cy="11250"/>
            </a:xfrm>
            <a:custGeom>
              <a:rect b="b" l="l" r="r" t="t"/>
              <a:pathLst>
                <a:path extrusionOk="0" h="450" w="100">
                  <a:moveTo>
                    <a:pt x="99" y="1"/>
                  </a:moveTo>
                  <a:lnTo>
                    <a:pt x="89" y="5"/>
                  </a:lnTo>
                  <a:cubicBezTo>
                    <a:pt x="89" y="9"/>
                    <a:pt x="89" y="13"/>
                    <a:pt x="89" y="17"/>
                  </a:cubicBezTo>
                  <a:lnTo>
                    <a:pt x="89" y="17"/>
                  </a:lnTo>
                  <a:cubicBezTo>
                    <a:pt x="92" y="12"/>
                    <a:pt x="96" y="6"/>
                    <a:pt x="99" y="1"/>
                  </a:cubicBezTo>
                  <a:close/>
                  <a:moveTo>
                    <a:pt x="89" y="17"/>
                  </a:moveTo>
                  <a:lnTo>
                    <a:pt x="89" y="17"/>
                  </a:lnTo>
                  <a:cubicBezTo>
                    <a:pt x="1" y="155"/>
                    <a:pt x="24" y="293"/>
                    <a:pt x="83" y="431"/>
                  </a:cubicBezTo>
                  <a:lnTo>
                    <a:pt x="83" y="431"/>
                  </a:lnTo>
                  <a:cubicBezTo>
                    <a:pt x="86" y="293"/>
                    <a:pt x="86" y="154"/>
                    <a:pt x="89" y="17"/>
                  </a:cubicBezTo>
                  <a:close/>
                  <a:moveTo>
                    <a:pt x="83" y="431"/>
                  </a:moveTo>
                  <a:cubicBezTo>
                    <a:pt x="82" y="437"/>
                    <a:pt x="82" y="443"/>
                    <a:pt x="82" y="450"/>
                  </a:cubicBezTo>
                  <a:lnTo>
                    <a:pt x="89" y="446"/>
                  </a:lnTo>
                  <a:cubicBezTo>
                    <a:pt x="87" y="441"/>
                    <a:pt x="85" y="436"/>
                    <a:pt x="83" y="4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3"/>
            <p:cNvSpPr/>
            <p:nvPr/>
          </p:nvSpPr>
          <p:spPr>
            <a:xfrm>
              <a:off x="5529225" y="2379600"/>
              <a:ext cx="2925" cy="8900"/>
            </a:xfrm>
            <a:custGeom>
              <a:rect b="b" l="l" r="r" t="t"/>
              <a:pathLst>
                <a:path extrusionOk="0" h="356" w="117">
                  <a:moveTo>
                    <a:pt x="44" y="0"/>
                  </a:moveTo>
                  <a:cubicBezTo>
                    <a:pt x="34" y="104"/>
                    <a:pt x="24" y="210"/>
                    <a:pt x="15" y="313"/>
                  </a:cubicBezTo>
                  <a:lnTo>
                    <a:pt x="15" y="313"/>
                  </a:lnTo>
                  <a:cubicBezTo>
                    <a:pt x="49" y="214"/>
                    <a:pt x="81" y="113"/>
                    <a:pt x="116" y="15"/>
                  </a:cubicBezTo>
                  <a:cubicBezTo>
                    <a:pt x="90" y="11"/>
                    <a:pt x="69" y="4"/>
                    <a:pt x="44" y="0"/>
                  </a:cubicBezTo>
                  <a:close/>
                  <a:moveTo>
                    <a:pt x="15" y="313"/>
                  </a:moveTo>
                  <a:cubicBezTo>
                    <a:pt x="10" y="327"/>
                    <a:pt x="5" y="341"/>
                    <a:pt x="0" y="355"/>
                  </a:cubicBezTo>
                  <a:lnTo>
                    <a:pt x="11" y="351"/>
                  </a:lnTo>
                  <a:cubicBezTo>
                    <a:pt x="13" y="338"/>
                    <a:pt x="14" y="326"/>
                    <a:pt x="15" y="3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3"/>
            <p:cNvSpPr/>
            <p:nvPr/>
          </p:nvSpPr>
          <p:spPr>
            <a:xfrm>
              <a:off x="5529225" y="2499925"/>
              <a:ext cx="3650" cy="6075"/>
            </a:xfrm>
            <a:custGeom>
              <a:rect b="b" l="l" r="r" t="t"/>
              <a:pathLst>
                <a:path extrusionOk="0" h="243" w="146">
                  <a:moveTo>
                    <a:pt x="73" y="0"/>
                  </a:moveTo>
                  <a:cubicBezTo>
                    <a:pt x="47" y="7"/>
                    <a:pt x="25" y="18"/>
                    <a:pt x="0" y="25"/>
                  </a:cubicBezTo>
                  <a:cubicBezTo>
                    <a:pt x="25" y="98"/>
                    <a:pt x="51" y="170"/>
                    <a:pt x="77" y="242"/>
                  </a:cubicBezTo>
                  <a:cubicBezTo>
                    <a:pt x="98" y="235"/>
                    <a:pt x="123" y="232"/>
                    <a:pt x="145" y="224"/>
                  </a:cubicBezTo>
                  <a:cubicBezTo>
                    <a:pt x="120" y="149"/>
                    <a:pt x="95" y="72"/>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3"/>
            <p:cNvSpPr/>
            <p:nvPr/>
          </p:nvSpPr>
          <p:spPr>
            <a:xfrm>
              <a:off x="5552000" y="2401825"/>
              <a:ext cx="1725" cy="6000"/>
            </a:xfrm>
            <a:custGeom>
              <a:rect b="b" l="l" r="r" t="t"/>
              <a:pathLst>
                <a:path extrusionOk="0" h="240" w="69">
                  <a:moveTo>
                    <a:pt x="22" y="1"/>
                  </a:moveTo>
                  <a:cubicBezTo>
                    <a:pt x="15" y="77"/>
                    <a:pt x="8" y="156"/>
                    <a:pt x="0" y="236"/>
                  </a:cubicBezTo>
                  <a:cubicBezTo>
                    <a:pt x="15" y="239"/>
                    <a:pt x="30" y="239"/>
                    <a:pt x="47" y="239"/>
                  </a:cubicBezTo>
                  <a:cubicBezTo>
                    <a:pt x="55" y="164"/>
                    <a:pt x="62" y="84"/>
                    <a:pt x="69" y="4"/>
                  </a:cubicBezTo>
                  <a:cubicBezTo>
                    <a:pt x="55" y="4"/>
                    <a:pt x="40"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3"/>
            <p:cNvSpPr/>
            <p:nvPr/>
          </p:nvSpPr>
          <p:spPr>
            <a:xfrm>
              <a:off x="5404925" y="2276450"/>
              <a:ext cx="2275" cy="7350"/>
            </a:xfrm>
            <a:custGeom>
              <a:rect b="b" l="l" r="r" t="t"/>
              <a:pathLst>
                <a:path extrusionOk="0" h="294" w="91">
                  <a:moveTo>
                    <a:pt x="19" y="0"/>
                  </a:moveTo>
                  <a:lnTo>
                    <a:pt x="7" y="4"/>
                  </a:lnTo>
                  <a:cubicBezTo>
                    <a:pt x="10" y="14"/>
                    <a:pt x="13" y="23"/>
                    <a:pt x="16" y="33"/>
                  </a:cubicBezTo>
                  <a:lnTo>
                    <a:pt x="16" y="33"/>
                  </a:lnTo>
                  <a:cubicBezTo>
                    <a:pt x="17" y="22"/>
                    <a:pt x="18" y="11"/>
                    <a:pt x="19" y="0"/>
                  </a:cubicBezTo>
                  <a:close/>
                  <a:moveTo>
                    <a:pt x="16" y="33"/>
                  </a:moveTo>
                  <a:lnTo>
                    <a:pt x="16" y="33"/>
                  </a:lnTo>
                  <a:cubicBezTo>
                    <a:pt x="11" y="120"/>
                    <a:pt x="6" y="207"/>
                    <a:pt x="0" y="294"/>
                  </a:cubicBezTo>
                  <a:cubicBezTo>
                    <a:pt x="33" y="294"/>
                    <a:pt x="62" y="289"/>
                    <a:pt x="91" y="286"/>
                  </a:cubicBezTo>
                  <a:cubicBezTo>
                    <a:pt x="65" y="202"/>
                    <a:pt x="42" y="118"/>
                    <a:pt x="16" y="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3"/>
            <p:cNvSpPr/>
            <p:nvPr/>
          </p:nvSpPr>
          <p:spPr>
            <a:xfrm>
              <a:off x="5746100" y="2478400"/>
              <a:ext cx="2000" cy="7600"/>
            </a:xfrm>
            <a:custGeom>
              <a:rect b="b" l="l" r="r" t="t"/>
              <a:pathLst>
                <a:path extrusionOk="0" h="304" w="80">
                  <a:moveTo>
                    <a:pt x="62" y="0"/>
                  </a:moveTo>
                  <a:lnTo>
                    <a:pt x="50" y="5"/>
                  </a:lnTo>
                  <a:cubicBezTo>
                    <a:pt x="51" y="17"/>
                    <a:pt x="52" y="28"/>
                    <a:pt x="53" y="40"/>
                  </a:cubicBezTo>
                  <a:lnTo>
                    <a:pt x="53" y="40"/>
                  </a:lnTo>
                  <a:cubicBezTo>
                    <a:pt x="56" y="27"/>
                    <a:pt x="59" y="14"/>
                    <a:pt x="62" y="0"/>
                  </a:cubicBezTo>
                  <a:close/>
                  <a:moveTo>
                    <a:pt x="53" y="40"/>
                  </a:moveTo>
                  <a:lnTo>
                    <a:pt x="53" y="40"/>
                  </a:lnTo>
                  <a:cubicBezTo>
                    <a:pt x="35" y="128"/>
                    <a:pt x="19" y="213"/>
                    <a:pt x="0" y="297"/>
                  </a:cubicBezTo>
                  <a:cubicBezTo>
                    <a:pt x="29" y="301"/>
                    <a:pt x="55" y="301"/>
                    <a:pt x="80" y="304"/>
                  </a:cubicBezTo>
                  <a:cubicBezTo>
                    <a:pt x="70" y="215"/>
                    <a:pt x="61" y="128"/>
                    <a:pt x="53" y="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3"/>
            <p:cNvSpPr/>
            <p:nvPr/>
          </p:nvSpPr>
          <p:spPr>
            <a:xfrm>
              <a:off x="5428525" y="2353475"/>
              <a:ext cx="1375" cy="5275"/>
            </a:xfrm>
            <a:custGeom>
              <a:rect b="b" l="l" r="r" t="t"/>
              <a:pathLst>
                <a:path extrusionOk="0" h="211" w="55">
                  <a:moveTo>
                    <a:pt x="11" y="0"/>
                  </a:moveTo>
                  <a:cubicBezTo>
                    <a:pt x="7" y="72"/>
                    <a:pt x="4" y="142"/>
                    <a:pt x="1" y="210"/>
                  </a:cubicBezTo>
                  <a:cubicBezTo>
                    <a:pt x="18" y="207"/>
                    <a:pt x="33" y="202"/>
                    <a:pt x="51" y="199"/>
                  </a:cubicBezTo>
                  <a:cubicBezTo>
                    <a:pt x="51" y="134"/>
                    <a:pt x="54" y="69"/>
                    <a:pt x="54" y="4"/>
                  </a:cubicBezTo>
                  <a:cubicBezTo>
                    <a:pt x="40" y="0"/>
                    <a:pt x="26"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3"/>
            <p:cNvSpPr/>
            <p:nvPr/>
          </p:nvSpPr>
          <p:spPr>
            <a:xfrm>
              <a:off x="5897150" y="2682325"/>
              <a:ext cx="334875" cy="159950"/>
            </a:xfrm>
            <a:custGeom>
              <a:rect b="b" l="l" r="r" t="t"/>
              <a:pathLst>
                <a:path extrusionOk="0" h="6398" w="13395">
                  <a:moveTo>
                    <a:pt x="9764" y="1737"/>
                  </a:moveTo>
                  <a:cubicBezTo>
                    <a:pt x="9761" y="1740"/>
                    <a:pt x="9759" y="1744"/>
                    <a:pt x="9756" y="1748"/>
                  </a:cubicBezTo>
                  <a:lnTo>
                    <a:pt x="9756" y="1748"/>
                  </a:lnTo>
                  <a:cubicBezTo>
                    <a:pt x="9759" y="1745"/>
                    <a:pt x="9761" y="1743"/>
                    <a:pt x="9764" y="1741"/>
                  </a:cubicBezTo>
                  <a:lnTo>
                    <a:pt x="9764" y="1737"/>
                  </a:lnTo>
                  <a:close/>
                  <a:moveTo>
                    <a:pt x="2000" y="4149"/>
                  </a:moveTo>
                  <a:cubicBezTo>
                    <a:pt x="2296" y="4315"/>
                    <a:pt x="2571" y="4470"/>
                    <a:pt x="2886" y="4652"/>
                  </a:cubicBezTo>
                  <a:cubicBezTo>
                    <a:pt x="2756" y="4832"/>
                    <a:pt x="2604" y="5034"/>
                    <a:pt x="2438" y="5259"/>
                  </a:cubicBezTo>
                  <a:cubicBezTo>
                    <a:pt x="2141" y="5089"/>
                    <a:pt x="1855" y="4930"/>
                    <a:pt x="1515" y="4735"/>
                  </a:cubicBezTo>
                  <a:cubicBezTo>
                    <a:pt x="1682" y="4535"/>
                    <a:pt x="1837" y="4348"/>
                    <a:pt x="2000" y="4149"/>
                  </a:cubicBezTo>
                  <a:close/>
                  <a:moveTo>
                    <a:pt x="13394" y="1"/>
                  </a:moveTo>
                  <a:lnTo>
                    <a:pt x="13394" y="1"/>
                  </a:lnTo>
                  <a:cubicBezTo>
                    <a:pt x="13304" y="77"/>
                    <a:pt x="13224" y="168"/>
                    <a:pt x="13159" y="269"/>
                  </a:cubicBezTo>
                  <a:cubicBezTo>
                    <a:pt x="12512" y="1296"/>
                    <a:pt x="11857" y="2319"/>
                    <a:pt x="11221" y="3353"/>
                  </a:cubicBezTo>
                  <a:cubicBezTo>
                    <a:pt x="10697" y="4203"/>
                    <a:pt x="10697" y="4218"/>
                    <a:pt x="9756" y="4587"/>
                  </a:cubicBezTo>
                  <a:cubicBezTo>
                    <a:pt x="9569" y="4662"/>
                    <a:pt x="9369" y="4720"/>
                    <a:pt x="9098" y="4811"/>
                  </a:cubicBezTo>
                  <a:cubicBezTo>
                    <a:pt x="9998" y="3480"/>
                    <a:pt x="10844" y="2229"/>
                    <a:pt x="11691" y="977"/>
                  </a:cubicBezTo>
                  <a:lnTo>
                    <a:pt x="11691" y="977"/>
                  </a:lnTo>
                  <a:cubicBezTo>
                    <a:pt x="11210" y="1563"/>
                    <a:pt x="10772" y="2178"/>
                    <a:pt x="10332" y="2789"/>
                  </a:cubicBezTo>
                  <a:cubicBezTo>
                    <a:pt x="9861" y="3440"/>
                    <a:pt x="9391" y="4088"/>
                    <a:pt x="8918" y="4731"/>
                  </a:cubicBezTo>
                  <a:cubicBezTo>
                    <a:pt x="8853" y="4822"/>
                    <a:pt x="8773" y="4922"/>
                    <a:pt x="8679" y="4955"/>
                  </a:cubicBezTo>
                  <a:cubicBezTo>
                    <a:pt x="8224" y="5129"/>
                    <a:pt x="7742" y="5205"/>
                    <a:pt x="7211" y="5266"/>
                  </a:cubicBezTo>
                  <a:cubicBezTo>
                    <a:pt x="7269" y="5165"/>
                    <a:pt x="7291" y="5111"/>
                    <a:pt x="7326" y="5064"/>
                  </a:cubicBezTo>
                  <a:cubicBezTo>
                    <a:pt x="7811" y="4410"/>
                    <a:pt x="8299" y="3759"/>
                    <a:pt x="8780" y="3103"/>
                  </a:cubicBezTo>
                  <a:cubicBezTo>
                    <a:pt x="9110" y="2656"/>
                    <a:pt x="9433" y="2200"/>
                    <a:pt x="9756" y="1748"/>
                  </a:cubicBezTo>
                  <a:lnTo>
                    <a:pt x="9756" y="1748"/>
                  </a:lnTo>
                  <a:cubicBezTo>
                    <a:pt x="9678" y="1813"/>
                    <a:pt x="9581" y="1866"/>
                    <a:pt x="9521" y="1943"/>
                  </a:cubicBezTo>
                  <a:cubicBezTo>
                    <a:pt x="8711" y="3006"/>
                    <a:pt x="7909" y="4073"/>
                    <a:pt x="7099" y="5136"/>
                  </a:cubicBezTo>
                  <a:cubicBezTo>
                    <a:pt x="7048" y="5205"/>
                    <a:pt x="6987" y="5273"/>
                    <a:pt x="6914" y="5313"/>
                  </a:cubicBezTo>
                  <a:cubicBezTo>
                    <a:pt x="6815" y="5363"/>
                    <a:pt x="6575" y="5386"/>
                    <a:pt x="6326" y="5386"/>
                  </a:cubicBezTo>
                  <a:cubicBezTo>
                    <a:pt x="6083" y="5386"/>
                    <a:pt x="5831" y="5364"/>
                    <a:pt x="5696" y="5321"/>
                  </a:cubicBezTo>
                  <a:cubicBezTo>
                    <a:pt x="5732" y="5266"/>
                    <a:pt x="5761" y="5212"/>
                    <a:pt x="5801" y="5165"/>
                  </a:cubicBezTo>
                  <a:cubicBezTo>
                    <a:pt x="6263" y="4594"/>
                    <a:pt x="6733" y="4026"/>
                    <a:pt x="7193" y="3451"/>
                  </a:cubicBezTo>
                  <a:cubicBezTo>
                    <a:pt x="7580" y="2963"/>
                    <a:pt x="7952" y="2464"/>
                    <a:pt x="8332" y="1972"/>
                  </a:cubicBezTo>
                  <a:lnTo>
                    <a:pt x="8332" y="1972"/>
                  </a:lnTo>
                  <a:cubicBezTo>
                    <a:pt x="8281" y="2001"/>
                    <a:pt x="8209" y="2012"/>
                    <a:pt x="8176" y="2052"/>
                  </a:cubicBezTo>
                  <a:cubicBezTo>
                    <a:pt x="7438" y="2985"/>
                    <a:pt x="6697" y="3914"/>
                    <a:pt x="5971" y="4854"/>
                  </a:cubicBezTo>
                  <a:cubicBezTo>
                    <a:pt x="5759" y="5130"/>
                    <a:pt x="5555" y="5403"/>
                    <a:pt x="5189" y="5403"/>
                  </a:cubicBezTo>
                  <a:cubicBezTo>
                    <a:pt x="5143" y="5403"/>
                    <a:pt x="5093" y="5399"/>
                    <a:pt x="5041" y="5389"/>
                  </a:cubicBezTo>
                  <a:cubicBezTo>
                    <a:pt x="5026" y="5389"/>
                    <a:pt x="5008" y="5415"/>
                    <a:pt x="4969" y="5443"/>
                  </a:cubicBezTo>
                  <a:cubicBezTo>
                    <a:pt x="5239" y="5540"/>
                    <a:pt x="5511" y="5562"/>
                    <a:pt x="5786" y="5562"/>
                  </a:cubicBezTo>
                  <a:cubicBezTo>
                    <a:pt x="6019" y="5562"/>
                    <a:pt x="6253" y="5546"/>
                    <a:pt x="6490" y="5546"/>
                  </a:cubicBezTo>
                  <a:cubicBezTo>
                    <a:pt x="6582" y="5546"/>
                    <a:pt x="6673" y="5549"/>
                    <a:pt x="6766" y="5555"/>
                  </a:cubicBezTo>
                  <a:cubicBezTo>
                    <a:pt x="6603" y="5776"/>
                    <a:pt x="6466" y="5964"/>
                    <a:pt x="6325" y="6156"/>
                  </a:cubicBezTo>
                  <a:cubicBezTo>
                    <a:pt x="6257" y="6250"/>
                    <a:pt x="6172" y="6288"/>
                    <a:pt x="6071" y="6288"/>
                  </a:cubicBezTo>
                  <a:cubicBezTo>
                    <a:pt x="6037" y="6288"/>
                    <a:pt x="6001" y="6284"/>
                    <a:pt x="5963" y="6275"/>
                  </a:cubicBezTo>
                  <a:cubicBezTo>
                    <a:pt x="5435" y="6167"/>
                    <a:pt x="4908" y="6069"/>
                    <a:pt x="4383" y="5953"/>
                  </a:cubicBezTo>
                  <a:cubicBezTo>
                    <a:pt x="4145" y="5902"/>
                    <a:pt x="3916" y="5820"/>
                    <a:pt x="3620" y="5729"/>
                  </a:cubicBezTo>
                  <a:cubicBezTo>
                    <a:pt x="5059" y="4366"/>
                    <a:pt x="6123" y="2793"/>
                    <a:pt x="7258" y="1271"/>
                  </a:cubicBezTo>
                  <a:lnTo>
                    <a:pt x="7258" y="1271"/>
                  </a:lnTo>
                  <a:cubicBezTo>
                    <a:pt x="5956" y="2709"/>
                    <a:pt x="4889" y="4351"/>
                    <a:pt x="3486" y="5697"/>
                  </a:cubicBezTo>
                  <a:cubicBezTo>
                    <a:pt x="3135" y="5592"/>
                    <a:pt x="2813" y="5505"/>
                    <a:pt x="2513" y="5291"/>
                  </a:cubicBezTo>
                  <a:cubicBezTo>
                    <a:pt x="3555" y="4004"/>
                    <a:pt x="4639" y="2786"/>
                    <a:pt x="5577" y="1444"/>
                  </a:cubicBezTo>
                  <a:lnTo>
                    <a:pt x="5577" y="1444"/>
                  </a:lnTo>
                  <a:cubicBezTo>
                    <a:pt x="4719" y="2467"/>
                    <a:pt x="3866" y="3491"/>
                    <a:pt x="3005" y="4518"/>
                  </a:cubicBezTo>
                  <a:cubicBezTo>
                    <a:pt x="2665" y="4391"/>
                    <a:pt x="2354" y="4283"/>
                    <a:pt x="2130" y="4001"/>
                  </a:cubicBezTo>
                  <a:cubicBezTo>
                    <a:pt x="2857" y="3086"/>
                    <a:pt x="3559" y="2197"/>
                    <a:pt x="4264" y="1307"/>
                  </a:cubicBezTo>
                  <a:cubicBezTo>
                    <a:pt x="4242" y="1292"/>
                    <a:pt x="4224" y="1274"/>
                    <a:pt x="4205" y="1259"/>
                  </a:cubicBezTo>
                  <a:cubicBezTo>
                    <a:pt x="3277" y="2406"/>
                    <a:pt x="2347" y="3549"/>
                    <a:pt x="1403" y="4713"/>
                  </a:cubicBezTo>
                  <a:cubicBezTo>
                    <a:pt x="1270" y="4640"/>
                    <a:pt x="1154" y="4572"/>
                    <a:pt x="1034" y="4507"/>
                  </a:cubicBezTo>
                  <a:cubicBezTo>
                    <a:pt x="915" y="4438"/>
                    <a:pt x="796" y="4370"/>
                    <a:pt x="677" y="4297"/>
                  </a:cubicBezTo>
                  <a:cubicBezTo>
                    <a:pt x="557" y="4228"/>
                    <a:pt x="442" y="4156"/>
                    <a:pt x="322" y="4084"/>
                  </a:cubicBezTo>
                  <a:cubicBezTo>
                    <a:pt x="218" y="4023"/>
                    <a:pt x="131" y="3924"/>
                    <a:pt x="1" y="3914"/>
                  </a:cubicBezTo>
                  <a:lnTo>
                    <a:pt x="1" y="3914"/>
                  </a:lnTo>
                  <a:cubicBezTo>
                    <a:pt x="1819" y="5533"/>
                    <a:pt x="3945" y="6358"/>
                    <a:pt x="6332" y="6398"/>
                  </a:cubicBezTo>
                  <a:cubicBezTo>
                    <a:pt x="6397" y="6268"/>
                    <a:pt x="6430" y="6167"/>
                    <a:pt x="6491" y="6084"/>
                  </a:cubicBezTo>
                  <a:cubicBezTo>
                    <a:pt x="6596" y="5946"/>
                    <a:pt x="6730" y="5823"/>
                    <a:pt x="6831" y="5682"/>
                  </a:cubicBezTo>
                  <a:cubicBezTo>
                    <a:pt x="6943" y="5530"/>
                    <a:pt x="7081" y="5458"/>
                    <a:pt x="7269" y="5429"/>
                  </a:cubicBezTo>
                  <a:cubicBezTo>
                    <a:pt x="7601" y="5375"/>
                    <a:pt x="7930" y="5299"/>
                    <a:pt x="8263" y="5234"/>
                  </a:cubicBezTo>
                  <a:cubicBezTo>
                    <a:pt x="8339" y="5216"/>
                    <a:pt x="8422" y="5212"/>
                    <a:pt x="8531" y="5201"/>
                  </a:cubicBezTo>
                  <a:lnTo>
                    <a:pt x="8531" y="5201"/>
                  </a:lnTo>
                  <a:cubicBezTo>
                    <a:pt x="8342" y="5595"/>
                    <a:pt x="8010" y="5848"/>
                    <a:pt x="7876" y="6228"/>
                  </a:cubicBezTo>
                  <a:cubicBezTo>
                    <a:pt x="8140" y="5964"/>
                    <a:pt x="8386" y="5682"/>
                    <a:pt x="8610" y="5386"/>
                  </a:cubicBezTo>
                  <a:cubicBezTo>
                    <a:pt x="8798" y="5139"/>
                    <a:pt x="9018" y="4969"/>
                    <a:pt x="9326" y="4883"/>
                  </a:cubicBezTo>
                  <a:cubicBezTo>
                    <a:pt x="9623" y="4800"/>
                    <a:pt x="9908" y="4659"/>
                    <a:pt x="10201" y="4547"/>
                  </a:cubicBezTo>
                  <a:cubicBezTo>
                    <a:pt x="10277" y="4518"/>
                    <a:pt x="10357" y="4496"/>
                    <a:pt x="10516" y="4449"/>
                  </a:cubicBezTo>
                  <a:lnTo>
                    <a:pt x="10516" y="4449"/>
                  </a:lnTo>
                  <a:cubicBezTo>
                    <a:pt x="10122" y="4941"/>
                    <a:pt x="9898" y="5454"/>
                    <a:pt x="9467" y="5837"/>
                  </a:cubicBezTo>
                  <a:cubicBezTo>
                    <a:pt x="9517" y="5849"/>
                    <a:pt x="9574" y="5860"/>
                    <a:pt x="9620" y="5860"/>
                  </a:cubicBezTo>
                  <a:cubicBezTo>
                    <a:pt x="9657" y="5860"/>
                    <a:pt x="9688" y="5853"/>
                    <a:pt x="9702" y="5834"/>
                  </a:cubicBezTo>
                  <a:cubicBezTo>
                    <a:pt x="9890" y="5603"/>
                    <a:pt x="10176" y="5483"/>
                    <a:pt x="10292" y="5158"/>
                  </a:cubicBezTo>
                  <a:cubicBezTo>
                    <a:pt x="10404" y="4850"/>
                    <a:pt x="10653" y="4594"/>
                    <a:pt x="10859" y="4323"/>
                  </a:cubicBezTo>
                  <a:cubicBezTo>
                    <a:pt x="10921" y="4236"/>
                    <a:pt x="11029" y="4181"/>
                    <a:pt x="11120" y="4120"/>
                  </a:cubicBezTo>
                  <a:cubicBezTo>
                    <a:pt x="11420" y="3917"/>
                    <a:pt x="11730" y="3729"/>
                    <a:pt x="12020" y="3512"/>
                  </a:cubicBezTo>
                  <a:cubicBezTo>
                    <a:pt x="12179" y="3393"/>
                    <a:pt x="12298" y="3223"/>
                    <a:pt x="12436" y="3075"/>
                  </a:cubicBezTo>
                  <a:lnTo>
                    <a:pt x="12436" y="3075"/>
                  </a:lnTo>
                  <a:cubicBezTo>
                    <a:pt x="12204" y="3202"/>
                    <a:pt x="12027" y="3375"/>
                    <a:pt x="11829" y="3524"/>
                  </a:cubicBezTo>
                  <a:cubicBezTo>
                    <a:pt x="11637" y="3661"/>
                    <a:pt x="11460" y="3831"/>
                    <a:pt x="11199" y="3874"/>
                  </a:cubicBezTo>
                  <a:cubicBezTo>
                    <a:pt x="11940" y="2565"/>
                    <a:pt x="12667" y="1281"/>
                    <a:pt x="1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3"/>
            <p:cNvSpPr/>
            <p:nvPr/>
          </p:nvSpPr>
          <p:spPr>
            <a:xfrm>
              <a:off x="6208850" y="2453350"/>
              <a:ext cx="86750" cy="152825"/>
            </a:xfrm>
            <a:custGeom>
              <a:rect b="b" l="l" r="r" t="t"/>
              <a:pathLst>
                <a:path extrusionOk="0" h="6113" w="3470">
                  <a:moveTo>
                    <a:pt x="3397" y="5379"/>
                  </a:moveTo>
                  <a:cubicBezTo>
                    <a:pt x="3396" y="5382"/>
                    <a:pt x="3394" y="5386"/>
                    <a:pt x="3393" y="5389"/>
                  </a:cubicBezTo>
                  <a:lnTo>
                    <a:pt x="3406" y="5385"/>
                  </a:lnTo>
                  <a:cubicBezTo>
                    <a:pt x="3403" y="5383"/>
                    <a:pt x="3400" y="5381"/>
                    <a:pt x="3397" y="5379"/>
                  </a:cubicBezTo>
                  <a:close/>
                  <a:moveTo>
                    <a:pt x="734" y="1"/>
                  </a:moveTo>
                  <a:cubicBezTo>
                    <a:pt x="716" y="16"/>
                    <a:pt x="694" y="26"/>
                    <a:pt x="673" y="37"/>
                  </a:cubicBezTo>
                  <a:cubicBezTo>
                    <a:pt x="998" y="638"/>
                    <a:pt x="1240" y="1267"/>
                    <a:pt x="1407" y="1950"/>
                  </a:cubicBezTo>
                  <a:cubicBezTo>
                    <a:pt x="1254" y="1944"/>
                    <a:pt x="1107" y="1940"/>
                    <a:pt x="962" y="1940"/>
                  </a:cubicBezTo>
                  <a:cubicBezTo>
                    <a:pt x="627" y="1940"/>
                    <a:pt x="311" y="1964"/>
                    <a:pt x="0" y="2055"/>
                  </a:cubicBezTo>
                  <a:cubicBezTo>
                    <a:pt x="492" y="2077"/>
                    <a:pt x="984" y="2095"/>
                    <a:pt x="1432" y="2113"/>
                  </a:cubicBezTo>
                  <a:cubicBezTo>
                    <a:pt x="1527" y="2420"/>
                    <a:pt x="1602" y="2669"/>
                    <a:pt x="1685" y="2933"/>
                  </a:cubicBezTo>
                  <a:cubicBezTo>
                    <a:pt x="1574" y="2948"/>
                    <a:pt x="1483" y="2963"/>
                    <a:pt x="1389" y="2977"/>
                  </a:cubicBezTo>
                  <a:cubicBezTo>
                    <a:pt x="1389" y="2988"/>
                    <a:pt x="1392" y="2998"/>
                    <a:pt x="1392" y="3010"/>
                  </a:cubicBezTo>
                  <a:cubicBezTo>
                    <a:pt x="1501" y="3035"/>
                    <a:pt x="1609" y="3056"/>
                    <a:pt x="1739" y="3082"/>
                  </a:cubicBezTo>
                  <a:cubicBezTo>
                    <a:pt x="1787" y="3350"/>
                    <a:pt x="1834" y="3614"/>
                    <a:pt x="1884" y="3888"/>
                  </a:cubicBezTo>
                  <a:cubicBezTo>
                    <a:pt x="1840" y="3894"/>
                    <a:pt x="1796" y="3896"/>
                    <a:pt x="1753" y="3896"/>
                  </a:cubicBezTo>
                  <a:cubicBezTo>
                    <a:pt x="1596" y="3896"/>
                    <a:pt x="1444" y="3866"/>
                    <a:pt x="1285" y="3866"/>
                  </a:cubicBezTo>
                  <a:cubicBezTo>
                    <a:pt x="1180" y="3866"/>
                    <a:pt x="1073" y="3879"/>
                    <a:pt x="958" y="3921"/>
                  </a:cubicBezTo>
                  <a:cubicBezTo>
                    <a:pt x="1320" y="3993"/>
                    <a:pt x="1609" y="4048"/>
                    <a:pt x="1921" y="4109"/>
                  </a:cubicBezTo>
                  <a:cubicBezTo>
                    <a:pt x="2007" y="4792"/>
                    <a:pt x="1961" y="5443"/>
                    <a:pt x="1834" y="6094"/>
                  </a:cubicBezTo>
                  <a:cubicBezTo>
                    <a:pt x="1856" y="6101"/>
                    <a:pt x="1881" y="6105"/>
                    <a:pt x="1906" y="6112"/>
                  </a:cubicBezTo>
                  <a:cubicBezTo>
                    <a:pt x="1993" y="5743"/>
                    <a:pt x="2079" y="5378"/>
                    <a:pt x="2178" y="4973"/>
                  </a:cubicBezTo>
                  <a:cubicBezTo>
                    <a:pt x="2513" y="5059"/>
                    <a:pt x="2842" y="5136"/>
                    <a:pt x="3164" y="5230"/>
                  </a:cubicBezTo>
                  <a:cubicBezTo>
                    <a:pt x="3248" y="5254"/>
                    <a:pt x="3318" y="5326"/>
                    <a:pt x="3397" y="5379"/>
                  </a:cubicBezTo>
                  <a:lnTo>
                    <a:pt x="3397" y="5379"/>
                  </a:lnTo>
                  <a:cubicBezTo>
                    <a:pt x="3448" y="5271"/>
                    <a:pt x="3470" y="5188"/>
                    <a:pt x="3301" y="5143"/>
                  </a:cubicBezTo>
                  <a:cubicBezTo>
                    <a:pt x="2922" y="5038"/>
                    <a:pt x="2550" y="4912"/>
                    <a:pt x="2152" y="4789"/>
                  </a:cubicBezTo>
                  <a:cubicBezTo>
                    <a:pt x="2152" y="4612"/>
                    <a:pt x="2156" y="4413"/>
                    <a:pt x="2156" y="4170"/>
                  </a:cubicBezTo>
                  <a:cubicBezTo>
                    <a:pt x="2470" y="4246"/>
                    <a:pt x="2759" y="4318"/>
                    <a:pt x="3049" y="4391"/>
                  </a:cubicBezTo>
                  <a:cubicBezTo>
                    <a:pt x="2814" y="4080"/>
                    <a:pt x="2445" y="4073"/>
                    <a:pt x="2112" y="3928"/>
                  </a:cubicBezTo>
                  <a:cubicBezTo>
                    <a:pt x="2073" y="3667"/>
                    <a:pt x="2033" y="3407"/>
                    <a:pt x="1986" y="3085"/>
                  </a:cubicBezTo>
                  <a:lnTo>
                    <a:pt x="1986" y="3085"/>
                  </a:lnTo>
                  <a:cubicBezTo>
                    <a:pt x="2473" y="3215"/>
                    <a:pt x="2897" y="3324"/>
                    <a:pt x="3316" y="3437"/>
                  </a:cubicBezTo>
                  <a:cubicBezTo>
                    <a:pt x="2915" y="3136"/>
                    <a:pt x="2438" y="3082"/>
                    <a:pt x="1956" y="2966"/>
                  </a:cubicBezTo>
                  <a:cubicBezTo>
                    <a:pt x="1891" y="2721"/>
                    <a:pt x="1830" y="2474"/>
                    <a:pt x="1751" y="2167"/>
                  </a:cubicBezTo>
                  <a:lnTo>
                    <a:pt x="1751" y="2167"/>
                  </a:lnTo>
                  <a:cubicBezTo>
                    <a:pt x="2289" y="2294"/>
                    <a:pt x="2759" y="2406"/>
                    <a:pt x="3229" y="2514"/>
                  </a:cubicBezTo>
                  <a:cubicBezTo>
                    <a:pt x="2882" y="2185"/>
                    <a:pt x="2441" y="2130"/>
                    <a:pt x="2014" y="2062"/>
                  </a:cubicBezTo>
                  <a:cubicBezTo>
                    <a:pt x="1747" y="2019"/>
                    <a:pt x="1642" y="1892"/>
                    <a:pt x="1555" y="1657"/>
                  </a:cubicBezTo>
                  <a:cubicBezTo>
                    <a:pt x="1403" y="1237"/>
                    <a:pt x="1212" y="825"/>
                    <a:pt x="1020" y="421"/>
                  </a:cubicBezTo>
                  <a:cubicBezTo>
                    <a:pt x="948" y="269"/>
                    <a:pt x="832" y="139"/>
                    <a:pt x="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3"/>
            <p:cNvSpPr/>
            <p:nvPr/>
          </p:nvSpPr>
          <p:spPr>
            <a:xfrm>
              <a:off x="6168525" y="2587950"/>
              <a:ext cx="126125" cy="220800"/>
            </a:xfrm>
            <a:custGeom>
              <a:rect b="b" l="l" r="r" t="t"/>
              <a:pathLst>
                <a:path extrusionOk="0" h="8832" w="5045">
                  <a:moveTo>
                    <a:pt x="5019" y="1"/>
                  </a:moveTo>
                  <a:lnTo>
                    <a:pt x="5006" y="5"/>
                  </a:lnTo>
                  <a:cubicBezTo>
                    <a:pt x="5006" y="28"/>
                    <a:pt x="5006" y="51"/>
                    <a:pt x="5006" y="75"/>
                  </a:cubicBezTo>
                  <a:lnTo>
                    <a:pt x="5006" y="75"/>
                  </a:lnTo>
                  <a:cubicBezTo>
                    <a:pt x="5011" y="50"/>
                    <a:pt x="5015" y="25"/>
                    <a:pt x="5019" y="1"/>
                  </a:cubicBezTo>
                  <a:close/>
                  <a:moveTo>
                    <a:pt x="5006" y="75"/>
                  </a:moveTo>
                  <a:lnTo>
                    <a:pt x="5006" y="75"/>
                  </a:lnTo>
                  <a:cubicBezTo>
                    <a:pt x="4900" y="688"/>
                    <a:pt x="4801" y="1306"/>
                    <a:pt x="4680" y="1918"/>
                  </a:cubicBezTo>
                  <a:cubicBezTo>
                    <a:pt x="4325" y="3689"/>
                    <a:pt x="3599" y="5295"/>
                    <a:pt x="2441" y="6688"/>
                  </a:cubicBezTo>
                  <a:cubicBezTo>
                    <a:pt x="1823" y="7429"/>
                    <a:pt x="1118" y="8083"/>
                    <a:pt x="301" y="8611"/>
                  </a:cubicBezTo>
                  <a:cubicBezTo>
                    <a:pt x="206" y="8673"/>
                    <a:pt x="120" y="8745"/>
                    <a:pt x="31" y="8811"/>
                  </a:cubicBezTo>
                  <a:lnTo>
                    <a:pt x="31" y="8811"/>
                  </a:lnTo>
                  <a:cubicBezTo>
                    <a:pt x="121" y="8784"/>
                    <a:pt x="223" y="8768"/>
                    <a:pt x="297" y="8712"/>
                  </a:cubicBezTo>
                  <a:cubicBezTo>
                    <a:pt x="724" y="8408"/>
                    <a:pt x="1139" y="8090"/>
                    <a:pt x="1556" y="7776"/>
                  </a:cubicBezTo>
                  <a:cubicBezTo>
                    <a:pt x="1693" y="7671"/>
                    <a:pt x="1816" y="7551"/>
                    <a:pt x="1946" y="7439"/>
                  </a:cubicBezTo>
                  <a:cubicBezTo>
                    <a:pt x="1957" y="7447"/>
                    <a:pt x="1968" y="7457"/>
                    <a:pt x="1978" y="7464"/>
                  </a:cubicBezTo>
                  <a:cubicBezTo>
                    <a:pt x="1925" y="7584"/>
                    <a:pt x="1870" y="7699"/>
                    <a:pt x="1816" y="7819"/>
                  </a:cubicBezTo>
                  <a:cubicBezTo>
                    <a:pt x="2224" y="7352"/>
                    <a:pt x="2586" y="6861"/>
                    <a:pt x="2926" y="6351"/>
                  </a:cubicBezTo>
                  <a:cubicBezTo>
                    <a:pt x="3526" y="5451"/>
                    <a:pt x="4177" y="4572"/>
                    <a:pt x="4412" y="3480"/>
                  </a:cubicBezTo>
                  <a:cubicBezTo>
                    <a:pt x="4607" y="2579"/>
                    <a:pt x="4821" y="1679"/>
                    <a:pt x="4998" y="775"/>
                  </a:cubicBezTo>
                  <a:cubicBezTo>
                    <a:pt x="5044" y="552"/>
                    <a:pt x="5013" y="309"/>
                    <a:pt x="5006" y="75"/>
                  </a:cubicBezTo>
                  <a:close/>
                  <a:moveTo>
                    <a:pt x="31" y="8811"/>
                  </a:moveTo>
                  <a:lnTo>
                    <a:pt x="31" y="8811"/>
                  </a:lnTo>
                  <a:cubicBezTo>
                    <a:pt x="21" y="8814"/>
                    <a:pt x="11" y="8817"/>
                    <a:pt x="1" y="8821"/>
                  </a:cubicBezTo>
                  <a:lnTo>
                    <a:pt x="4" y="8831"/>
                  </a:lnTo>
                  <a:cubicBezTo>
                    <a:pt x="13" y="8824"/>
                    <a:pt x="22" y="8818"/>
                    <a:pt x="31" y="88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3"/>
            <p:cNvSpPr/>
            <p:nvPr/>
          </p:nvSpPr>
          <p:spPr>
            <a:xfrm>
              <a:off x="5824375" y="2734050"/>
              <a:ext cx="111500" cy="88175"/>
            </a:xfrm>
            <a:custGeom>
              <a:rect b="b" l="l" r="r" t="t"/>
              <a:pathLst>
                <a:path extrusionOk="0" h="3527" w="4460">
                  <a:moveTo>
                    <a:pt x="0" y="1"/>
                  </a:moveTo>
                  <a:cubicBezTo>
                    <a:pt x="941" y="1874"/>
                    <a:pt x="2481" y="2984"/>
                    <a:pt x="4459" y="3526"/>
                  </a:cubicBezTo>
                  <a:cubicBezTo>
                    <a:pt x="3888" y="3219"/>
                    <a:pt x="3291" y="2952"/>
                    <a:pt x="2749" y="2597"/>
                  </a:cubicBezTo>
                  <a:cubicBezTo>
                    <a:pt x="2218" y="2249"/>
                    <a:pt x="1711" y="1852"/>
                    <a:pt x="1252" y="1415"/>
                  </a:cubicBezTo>
                  <a:cubicBezTo>
                    <a:pt x="796" y="984"/>
                    <a:pt x="417" y="47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3"/>
            <p:cNvSpPr/>
            <p:nvPr/>
          </p:nvSpPr>
          <p:spPr>
            <a:xfrm>
              <a:off x="6070725" y="2491325"/>
              <a:ext cx="41050" cy="80050"/>
            </a:xfrm>
            <a:custGeom>
              <a:rect b="b" l="l" r="r" t="t"/>
              <a:pathLst>
                <a:path extrusionOk="0" h="3202" w="1642">
                  <a:moveTo>
                    <a:pt x="1595" y="0"/>
                  </a:moveTo>
                  <a:cubicBezTo>
                    <a:pt x="1544" y="185"/>
                    <a:pt x="1508" y="337"/>
                    <a:pt x="1465" y="486"/>
                  </a:cubicBezTo>
                  <a:cubicBezTo>
                    <a:pt x="1172" y="1487"/>
                    <a:pt x="886" y="2496"/>
                    <a:pt x="0" y="3201"/>
                  </a:cubicBezTo>
                  <a:cubicBezTo>
                    <a:pt x="308" y="3150"/>
                    <a:pt x="348" y="3143"/>
                    <a:pt x="557" y="2916"/>
                  </a:cubicBezTo>
                  <a:cubicBezTo>
                    <a:pt x="1284" y="2108"/>
                    <a:pt x="1558" y="1129"/>
                    <a:pt x="1642" y="77"/>
                  </a:cubicBezTo>
                  <a:cubicBezTo>
                    <a:pt x="1642" y="66"/>
                    <a:pt x="1628" y="55"/>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3"/>
            <p:cNvSpPr/>
            <p:nvPr/>
          </p:nvSpPr>
          <p:spPr>
            <a:xfrm>
              <a:off x="6125400" y="2426600"/>
              <a:ext cx="103275" cy="7450"/>
            </a:xfrm>
            <a:custGeom>
              <a:rect b="b" l="l" r="r" t="t"/>
              <a:pathLst>
                <a:path extrusionOk="0" h="298" w="4131">
                  <a:moveTo>
                    <a:pt x="1581" y="0"/>
                  </a:moveTo>
                  <a:cubicBezTo>
                    <a:pt x="858" y="0"/>
                    <a:pt x="225" y="64"/>
                    <a:pt x="0" y="196"/>
                  </a:cubicBezTo>
                  <a:cubicBezTo>
                    <a:pt x="433" y="157"/>
                    <a:pt x="865" y="142"/>
                    <a:pt x="1296" y="142"/>
                  </a:cubicBezTo>
                  <a:cubicBezTo>
                    <a:pt x="2240" y="142"/>
                    <a:pt x="3182" y="218"/>
                    <a:pt x="4130" y="298"/>
                  </a:cubicBezTo>
                  <a:cubicBezTo>
                    <a:pt x="3570" y="103"/>
                    <a:pt x="2502"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3"/>
            <p:cNvSpPr/>
            <p:nvPr/>
          </p:nvSpPr>
          <p:spPr>
            <a:xfrm>
              <a:off x="6063300" y="2485000"/>
              <a:ext cx="34575" cy="68800"/>
            </a:xfrm>
            <a:custGeom>
              <a:rect b="b" l="l" r="r" t="t"/>
              <a:pathLst>
                <a:path extrusionOk="0" h="2752" w="1383">
                  <a:moveTo>
                    <a:pt x="1147" y="1"/>
                  </a:moveTo>
                  <a:cubicBezTo>
                    <a:pt x="1082" y="319"/>
                    <a:pt x="1031" y="641"/>
                    <a:pt x="944" y="951"/>
                  </a:cubicBezTo>
                  <a:cubicBezTo>
                    <a:pt x="764" y="1617"/>
                    <a:pt x="565" y="2275"/>
                    <a:pt x="1" y="2752"/>
                  </a:cubicBezTo>
                  <a:cubicBezTo>
                    <a:pt x="713" y="2528"/>
                    <a:pt x="1382" y="897"/>
                    <a:pt x="1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3"/>
            <p:cNvSpPr/>
            <p:nvPr/>
          </p:nvSpPr>
          <p:spPr>
            <a:xfrm>
              <a:off x="6107875" y="2404625"/>
              <a:ext cx="88875" cy="7525"/>
            </a:xfrm>
            <a:custGeom>
              <a:rect b="b" l="l" r="r" t="t"/>
              <a:pathLst>
                <a:path extrusionOk="0" h="301" w="3555">
                  <a:moveTo>
                    <a:pt x="1884" y="0"/>
                  </a:moveTo>
                  <a:cubicBezTo>
                    <a:pt x="1252" y="0"/>
                    <a:pt x="624" y="91"/>
                    <a:pt x="0" y="301"/>
                  </a:cubicBezTo>
                  <a:cubicBezTo>
                    <a:pt x="391" y="251"/>
                    <a:pt x="781" y="182"/>
                    <a:pt x="1172" y="152"/>
                  </a:cubicBezTo>
                  <a:cubicBezTo>
                    <a:pt x="1469" y="132"/>
                    <a:pt x="1767" y="124"/>
                    <a:pt x="2064" y="124"/>
                  </a:cubicBezTo>
                  <a:cubicBezTo>
                    <a:pt x="2179" y="124"/>
                    <a:pt x="2294" y="125"/>
                    <a:pt x="2408" y="127"/>
                  </a:cubicBezTo>
                  <a:cubicBezTo>
                    <a:pt x="2789" y="135"/>
                    <a:pt x="3171" y="171"/>
                    <a:pt x="3555" y="192"/>
                  </a:cubicBezTo>
                  <a:cubicBezTo>
                    <a:pt x="2997" y="71"/>
                    <a:pt x="2439" y="0"/>
                    <a:pt x="1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3"/>
            <p:cNvSpPr/>
            <p:nvPr/>
          </p:nvSpPr>
          <p:spPr>
            <a:xfrm>
              <a:off x="6216900" y="2411425"/>
              <a:ext cx="54800" cy="81475"/>
            </a:xfrm>
            <a:custGeom>
              <a:rect b="b" l="l" r="r" t="t"/>
              <a:pathLst>
                <a:path extrusionOk="0" h="3259" w="2192">
                  <a:moveTo>
                    <a:pt x="0" y="0"/>
                  </a:moveTo>
                  <a:lnTo>
                    <a:pt x="0" y="0"/>
                  </a:lnTo>
                  <a:cubicBezTo>
                    <a:pt x="369" y="484"/>
                    <a:pt x="788" y="991"/>
                    <a:pt x="1153" y="1534"/>
                  </a:cubicBezTo>
                  <a:cubicBezTo>
                    <a:pt x="1519" y="2076"/>
                    <a:pt x="1830" y="2651"/>
                    <a:pt x="2191" y="3258"/>
                  </a:cubicBezTo>
                  <a:cubicBezTo>
                    <a:pt x="1816" y="2145"/>
                    <a:pt x="568" y="32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3"/>
            <p:cNvSpPr/>
            <p:nvPr/>
          </p:nvSpPr>
          <p:spPr>
            <a:xfrm>
              <a:off x="6032475" y="2620425"/>
              <a:ext cx="34900" cy="69525"/>
            </a:xfrm>
            <a:custGeom>
              <a:rect b="b" l="l" r="r" t="t"/>
              <a:pathLst>
                <a:path extrusionOk="0" h="2781" w="1396">
                  <a:moveTo>
                    <a:pt x="1396" y="0"/>
                  </a:moveTo>
                  <a:cubicBezTo>
                    <a:pt x="803" y="846"/>
                    <a:pt x="413" y="1790"/>
                    <a:pt x="0" y="2723"/>
                  </a:cubicBezTo>
                  <a:cubicBezTo>
                    <a:pt x="29" y="2745"/>
                    <a:pt x="62" y="2763"/>
                    <a:pt x="94" y="2781"/>
                  </a:cubicBezTo>
                  <a:cubicBezTo>
                    <a:pt x="528" y="1856"/>
                    <a:pt x="962" y="926"/>
                    <a:pt x="1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3"/>
            <p:cNvSpPr/>
            <p:nvPr/>
          </p:nvSpPr>
          <p:spPr>
            <a:xfrm>
              <a:off x="5915400" y="2718500"/>
              <a:ext cx="51850" cy="63775"/>
            </a:xfrm>
            <a:custGeom>
              <a:rect b="b" l="l" r="r" t="t"/>
              <a:pathLst>
                <a:path extrusionOk="0" h="2551" w="2074">
                  <a:moveTo>
                    <a:pt x="2073" y="1"/>
                  </a:moveTo>
                  <a:lnTo>
                    <a:pt x="2073" y="1"/>
                  </a:lnTo>
                  <a:cubicBezTo>
                    <a:pt x="1310" y="793"/>
                    <a:pt x="586" y="1617"/>
                    <a:pt x="1" y="2550"/>
                  </a:cubicBezTo>
                  <a:cubicBezTo>
                    <a:pt x="691" y="1700"/>
                    <a:pt x="1382" y="850"/>
                    <a:pt x="2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3"/>
            <p:cNvSpPr/>
            <p:nvPr/>
          </p:nvSpPr>
          <p:spPr>
            <a:xfrm>
              <a:off x="5946950" y="2543600"/>
              <a:ext cx="41975" cy="38525"/>
            </a:xfrm>
            <a:custGeom>
              <a:rect b="b" l="l" r="r" t="t"/>
              <a:pathLst>
                <a:path extrusionOk="0" h="1541" w="1679">
                  <a:moveTo>
                    <a:pt x="0" y="0"/>
                  </a:moveTo>
                  <a:cubicBezTo>
                    <a:pt x="399" y="690"/>
                    <a:pt x="905" y="1265"/>
                    <a:pt x="1679" y="1541"/>
                  </a:cubicBezTo>
                  <a:cubicBezTo>
                    <a:pt x="1028" y="1117"/>
                    <a:pt x="529" y="54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3"/>
            <p:cNvSpPr/>
            <p:nvPr/>
          </p:nvSpPr>
          <p:spPr>
            <a:xfrm>
              <a:off x="6088525" y="2363025"/>
              <a:ext cx="50650" cy="9375"/>
            </a:xfrm>
            <a:custGeom>
              <a:rect b="b" l="l" r="r" t="t"/>
              <a:pathLst>
                <a:path extrusionOk="0" h="375" w="2026">
                  <a:moveTo>
                    <a:pt x="1677" y="1"/>
                  </a:moveTo>
                  <a:cubicBezTo>
                    <a:pt x="1091" y="1"/>
                    <a:pt x="530" y="129"/>
                    <a:pt x="0" y="374"/>
                  </a:cubicBezTo>
                  <a:cubicBezTo>
                    <a:pt x="673" y="254"/>
                    <a:pt x="1350" y="135"/>
                    <a:pt x="2026" y="16"/>
                  </a:cubicBezTo>
                  <a:cubicBezTo>
                    <a:pt x="1909" y="6"/>
                    <a:pt x="1793" y="1"/>
                    <a:pt x="1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3"/>
            <p:cNvSpPr/>
            <p:nvPr/>
          </p:nvSpPr>
          <p:spPr>
            <a:xfrm>
              <a:off x="6214350" y="2628650"/>
              <a:ext cx="18750" cy="35725"/>
            </a:xfrm>
            <a:custGeom>
              <a:rect b="b" l="l" r="r" t="t"/>
              <a:pathLst>
                <a:path extrusionOk="0" h="1429" w="750">
                  <a:moveTo>
                    <a:pt x="750" y="0"/>
                  </a:moveTo>
                  <a:lnTo>
                    <a:pt x="750" y="0"/>
                  </a:lnTo>
                  <a:cubicBezTo>
                    <a:pt x="507" y="405"/>
                    <a:pt x="272" y="814"/>
                    <a:pt x="40" y="1226"/>
                  </a:cubicBezTo>
                  <a:cubicBezTo>
                    <a:pt x="15" y="1277"/>
                    <a:pt x="15" y="1342"/>
                    <a:pt x="1" y="1400"/>
                  </a:cubicBezTo>
                  <a:cubicBezTo>
                    <a:pt x="22" y="1407"/>
                    <a:pt x="44" y="1418"/>
                    <a:pt x="66" y="1429"/>
                  </a:cubicBezTo>
                  <a:cubicBezTo>
                    <a:pt x="326" y="969"/>
                    <a:pt x="608" y="517"/>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3"/>
            <p:cNvSpPr/>
            <p:nvPr/>
          </p:nvSpPr>
          <p:spPr>
            <a:xfrm>
              <a:off x="5964425" y="2616825"/>
              <a:ext cx="29925" cy="39425"/>
            </a:xfrm>
            <a:custGeom>
              <a:rect b="b" l="l" r="r" t="t"/>
              <a:pathLst>
                <a:path extrusionOk="0" h="1577" w="1197">
                  <a:moveTo>
                    <a:pt x="1197" y="0"/>
                  </a:moveTo>
                  <a:lnTo>
                    <a:pt x="1197" y="0"/>
                  </a:lnTo>
                  <a:cubicBezTo>
                    <a:pt x="726" y="459"/>
                    <a:pt x="274" y="950"/>
                    <a:pt x="0" y="1576"/>
                  </a:cubicBezTo>
                  <a:cubicBezTo>
                    <a:pt x="401" y="1048"/>
                    <a:pt x="798" y="524"/>
                    <a:pt x="1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3"/>
            <p:cNvSpPr/>
            <p:nvPr/>
          </p:nvSpPr>
          <p:spPr>
            <a:xfrm>
              <a:off x="6011875" y="2628750"/>
              <a:ext cx="26050" cy="50275"/>
            </a:xfrm>
            <a:custGeom>
              <a:rect b="b" l="l" r="r" t="t"/>
              <a:pathLst>
                <a:path extrusionOk="0" h="2011" w="1042">
                  <a:moveTo>
                    <a:pt x="988" y="0"/>
                  </a:moveTo>
                  <a:cubicBezTo>
                    <a:pt x="658" y="662"/>
                    <a:pt x="329" y="1327"/>
                    <a:pt x="0" y="1989"/>
                  </a:cubicBezTo>
                  <a:cubicBezTo>
                    <a:pt x="15" y="1996"/>
                    <a:pt x="29" y="2003"/>
                    <a:pt x="43" y="2010"/>
                  </a:cubicBezTo>
                  <a:cubicBezTo>
                    <a:pt x="376" y="1349"/>
                    <a:pt x="709" y="687"/>
                    <a:pt x="1041" y="29"/>
                  </a:cubicBezTo>
                  <a:cubicBezTo>
                    <a:pt x="1023" y="18"/>
                    <a:pt x="1005" y="7"/>
                    <a:pt x="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3"/>
            <p:cNvSpPr/>
            <p:nvPr/>
          </p:nvSpPr>
          <p:spPr>
            <a:xfrm>
              <a:off x="6154050" y="2447825"/>
              <a:ext cx="48225" cy="4425"/>
            </a:xfrm>
            <a:custGeom>
              <a:rect b="b" l="l" r="r" t="t"/>
              <a:pathLst>
                <a:path extrusionOk="0" h="177" w="1929">
                  <a:moveTo>
                    <a:pt x="1925" y="146"/>
                  </a:moveTo>
                  <a:cubicBezTo>
                    <a:pt x="1917" y="147"/>
                    <a:pt x="1909" y="149"/>
                    <a:pt x="1900" y="150"/>
                  </a:cubicBezTo>
                  <a:lnTo>
                    <a:pt x="1900" y="150"/>
                  </a:lnTo>
                  <a:cubicBezTo>
                    <a:pt x="1910" y="152"/>
                    <a:pt x="1919" y="154"/>
                    <a:pt x="1928" y="157"/>
                  </a:cubicBezTo>
                  <a:lnTo>
                    <a:pt x="1925" y="146"/>
                  </a:lnTo>
                  <a:close/>
                  <a:moveTo>
                    <a:pt x="486" y="1"/>
                  </a:moveTo>
                  <a:cubicBezTo>
                    <a:pt x="275" y="1"/>
                    <a:pt x="101" y="13"/>
                    <a:pt x="1" y="41"/>
                  </a:cubicBezTo>
                  <a:cubicBezTo>
                    <a:pt x="543" y="85"/>
                    <a:pt x="1111" y="135"/>
                    <a:pt x="1683" y="175"/>
                  </a:cubicBezTo>
                  <a:cubicBezTo>
                    <a:pt x="1692" y="176"/>
                    <a:pt x="1701" y="176"/>
                    <a:pt x="1711" y="176"/>
                  </a:cubicBezTo>
                  <a:cubicBezTo>
                    <a:pt x="1773" y="176"/>
                    <a:pt x="1838" y="160"/>
                    <a:pt x="1900" y="150"/>
                  </a:cubicBezTo>
                  <a:lnTo>
                    <a:pt x="1900" y="150"/>
                  </a:lnTo>
                  <a:cubicBezTo>
                    <a:pt x="1509" y="56"/>
                    <a:pt x="921"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3"/>
            <p:cNvSpPr/>
            <p:nvPr/>
          </p:nvSpPr>
          <p:spPr>
            <a:xfrm>
              <a:off x="6232250" y="2678000"/>
              <a:ext cx="20300" cy="39275"/>
            </a:xfrm>
            <a:custGeom>
              <a:rect b="b" l="l" r="r" t="t"/>
              <a:pathLst>
                <a:path extrusionOk="0" h="1571" w="812">
                  <a:moveTo>
                    <a:pt x="811" y="0"/>
                  </a:moveTo>
                  <a:lnTo>
                    <a:pt x="811" y="0"/>
                  </a:lnTo>
                  <a:cubicBezTo>
                    <a:pt x="533" y="539"/>
                    <a:pt x="265" y="1057"/>
                    <a:pt x="1" y="1570"/>
                  </a:cubicBezTo>
                  <a:cubicBezTo>
                    <a:pt x="297" y="1071"/>
                    <a:pt x="681" y="616"/>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3"/>
            <p:cNvSpPr/>
            <p:nvPr/>
          </p:nvSpPr>
          <p:spPr>
            <a:xfrm>
              <a:off x="6262725" y="2600200"/>
              <a:ext cx="24150" cy="8125"/>
            </a:xfrm>
            <a:custGeom>
              <a:rect b="b" l="l" r="r" t="t"/>
              <a:pathLst>
                <a:path extrusionOk="0" h="325" w="966">
                  <a:moveTo>
                    <a:pt x="112" y="1"/>
                  </a:moveTo>
                  <a:cubicBezTo>
                    <a:pt x="82" y="1"/>
                    <a:pt x="53" y="2"/>
                    <a:pt x="23" y="3"/>
                  </a:cubicBezTo>
                  <a:cubicBezTo>
                    <a:pt x="15" y="28"/>
                    <a:pt x="8" y="58"/>
                    <a:pt x="1" y="83"/>
                  </a:cubicBezTo>
                  <a:cubicBezTo>
                    <a:pt x="322" y="166"/>
                    <a:pt x="644" y="245"/>
                    <a:pt x="966" y="325"/>
                  </a:cubicBezTo>
                  <a:cubicBezTo>
                    <a:pt x="715" y="77"/>
                    <a:pt x="425" y="1"/>
                    <a:pt x="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3"/>
            <p:cNvSpPr/>
            <p:nvPr/>
          </p:nvSpPr>
          <p:spPr>
            <a:xfrm>
              <a:off x="6086250" y="2447125"/>
              <a:ext cx="8175" cy="18925"/>
            </a:xfrm>
            <a:custGeom>
              <a:rect b="b" l="l" r="r" t="t"/>
              <a:pathLst>
                <a:path extrusionOk="0" h="757" w="327">
                  <a:moveTo>
                    <a:pt x="1" y="1"/>
                  </a:moveTo>
                  <a:lnTo>
                    <a:pt x="1" y="1"/>
                  </a:lnTo>
                  <a:cubicBezTo>
                    <a:pt x="41" y="275"/>
                    <a:pt x="77" y="557"/>
                    <a:pt x="305" y="757"/>
                  </a:cubicBezTo>
                  <a:cubicBezTo>
                    <a:pt x="326" y="456"/>
                    <a:pt x="214" y="21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3"/>
            <p:cNvSpPr/>
            <p:nvPr/>
          </p:nvSpPr>
          <p:spPr>
            <a:xfrm>
              <a:off x="6256475" y="2629375"/>
              <a:ext cx="11250" cy="22350"/>
            </a:xfrm>
            <a:custGeom>
              <a:rect b="b" l="l" r="r" t="t"/>
              <a:pathLst>
                <a:path extrusionOk="0" h="894" w="450">
                  <a:moveTo>
                    <a:pt x="450" y="1"/>
                  </a:moveTo>
                  <a:cubicBezTo>
                    <a:pt x="135" y="239"/>
                    <a:pt x="1" y="543"/>
                    <a:pt x="63" y="894"/>
                  </a:cubicBezTo>
                  <a:cubicBezTo>
                    <a:pt x="203" y="575"/>
                    <a:pt x="312" y="323"/>
                    <a:pt x="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3"/>
            <p:cNvSpPr/>
            <p:nvPr/>
          </p:nvSpPr>
          <p:spPr>
            <a:xfrm>
              <a:off x="5956625" y="2613025"/>
              <a:ext cx="13575" cy="17800"/>
            </a:xfrm>
            <a:custGeom>
              <a:rect b="b" l="l" r="r" t="t"/>
              <a:pathLst>
                <a:path extrusionOk="0" h="712" w="543">
                  <a:moveTo>
                    <a:pt x="500" y="0"/>
                  </a:moveTo>
                  <a:cubicBezTo>
                    <a:pt x="334" y="228"/>
                    <a:pt x="167" y="456"/>
                    <a:pt x="1" y="683"/>
                  </a:cubicBezTo>
                  <a:cubicBezTo>
                    <a:pt x="15" y="690"/>
                    <a:pt x="30" y="701"/>
                    <a:pt x="40" y="712"/>
                  </a:cubicBezTo>
                  <a:cubicBezTo>
                    <a:pt x="211" y="484"/>
                    <a:pt x="377" y="261"/>
                    <a:pt x="543" y="32"/>
                  </a:cubicBezTo>
                  <a:cubicBezTo>
                    <a:pt x="529" y="22"/>
                    <a:pt x="514" y="11"/>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3"/>
            <p:cNvSpPr/>
            <p:nvPr/>
          </p:nvSpPr>
          <p:spPr>
            <a:xfrm>
              <a:off x="6149725" y="2369025"/>
              <a:ext cx="11600" cy="15300"/>
            </a:xfrm>
            <a:custGeom>
              <a:rect b="b" l="l" r="r" t="t"/>
              <a:pathLst>
                <a:path extrusionOk="0" h="612" w="464">
                  <a:moveTo>
                    <a:pt x="51" y="0"/>
                  </a:moveTo>
                  <a:cubicBezTo>
                    <a:pt x="33" y="14"/>
                    <a:pt x="19" y="26"/>
                    <a:pt x="0" y="40"/>
                  </a:cubicBezTo>
                  <a:cubicBezTo>
                    <a:pt x="127" y="231"/>
                    <a:pt x="254" y="420"/>
                    <a:pt x="384" y="611"/>
                  </a:cubicBezTo>
                  <a:cubicBezTo>
                    <a:pt x="409" y="600"/>
                    <a:pt x="434" y="590"/>
                    <a:pt x="464" y="583"/>
                  </a:cubicBezTo>
                  <a:cubicBezTo>
                    <a:pt x="326" y="388"/>
                    <a:pt x="189" y="196"/>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3"/>
            <p:cNvSpPr/>
            <p:nvPr/>
          </p:nvSpPr>
          <p:spPr>
            <a:xfrm>
              <a:off x="6098375" y="2448475"/>
              <a:ext cx="7100" cy="14050"/>
            </a:xfrm>
            <a:custGeom>
              <a:rect b="b" l="l" r="r" t="t"/>
              <a:pathLst>
                <a:path extrusionOk="0" h="562" w="284">
                  <a:moveTo>
                    <a:pt x="1" y="1"/>
                  </a:moveTo>
                  <a:lnTo>
                    <a:pt x="1" y="1"/>
                  </a:lnTo>
                  <a:cubicBezTo>
                    <a:pt x="95" y="232"/>
                    <a:pt x="160" y="399"/>
                    <a:pt x="228" y="561"/>
                  </a:cubicBezTo>
                  <a:cubicBezTo>
                    <a:pt x="283" y="236"/>
                    <a:pt x="275" y="22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3"/>
            <p:cNvSpPr/>
            <p:nvPr/>
          </p:nvSpPr>
          <p:spPr>
            <a:xfrm>
              <a:off x="5890825" y="2542775"/>
              <a:ext cx="11875" cy="9600"/>
            </a:xfrm>
            <a:custGeom>
              <a:rect b="b" l="l" r="r" t="t"/>
              <a:pathLst>
                <a:path extrusionOk="0" h="384" w="475">
                  <a:moveTo>
                    <a:pt x="420" y="0"/>
                  </a:moveTo>
                  <a:cubicBezTo>
                    <a:pt x="295" y="118"/>
                    <a:pt x="167" y="234"/>
                    <a:pt x="42" y="349"/>
                  </a:cubicBezTo>
                  <a:lnTo>
                    <a:pt x="42" y="349"/>
                  </a:lnTo>
                  <a:cubicBezTo>
                    <a:pt x="186" y="254"/>
                    <a:pt x="328" y="161"/>
                    <a:pt x="474" y="69"/>
                  </a:cubicBezTo>
                  <a:cubicBezTo>
                    <a:pt x="456" y="47"/>
                    <a:pt x="438" y="25"/>
                    <a:pt x="420" y="0"/>
                  </a:cubicBezTo>
                  <a:close/>
                  <a:moveTo>
                    <a:pt x="42" y="349"/>
                  </a:moveTo>
                  <a:cubicBezTo>
                    <a:pt x="28" y="358"/>
                    <a:pt x="14" y="367"/>
                    <a:pt x="0" y="376"/>
                  </a:cubicBezTo>
                  <a:lnTo>
                    <a:pt x="4" y="384"/>
                  </a:lnTo>
                  <a:cubicBezTo>
                    <a:pt x="16" y="372"/>
                    <a:pt x="29" y="360"/>
                    <a:pt x="42" y="3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3"/>
            <p:cNvSpPr/>
            <p:nvPr/>
          </p:nvSpPr>
          <p:spPr>
            <a:xfrm>
              <a:off x="5990075" y="2636975"/>
              <a:ext cx="4900" cy="8150"/>
            </a:xfrm>
            <a:custGeom>
              <a:rect b="b" l="l" r="r" t="t"/>
              <a:pathLst>
                <a:path extrusionOk="0" h="326" w="196">
                  <a:moveTo>
                    <a:pt x="178" y="0"/>
                  </a:moveTo>
                  <a:cubicBezTo>
                    <a:pt x="120" y="105"/>
                    <a:pt x="59" y="209"/>
                    <a:pt x="1" y="314"/>
                  </a:cubicBezTo>
                  <a:cubicBezTo>
                    <a:pt x="8" y="318"/>
                    <a:pt x="11" y="322"/>
                    <a:pt x="19" y="326"/>
                  </a:cubicBezTo>
                  <a:cubicBezTo>
                    <a:pt x="76" y="221"/>
                    <a:pt x="134" y="116"/>
                    <a:pt x="196" y="11"/>
                  </a:cubicBezTo>
                  <a:cubicBezTo>
                    <a:pt x="189" y="7"/>
                    <a:pt x="185" y="4"/>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3"/>
            <p:cNvSpPr/>
            <p:nvPr/>
          </p:nvSpPr>
          <p:spPr>
            <a:xfrm>
              <a:off x="6218250" y="2477050"/>
              <a:ext cx="10225" cy="4000"/>
            </a:xfrm>
            <a:custGeom>
              <a:rect b="b" l="l" r="r" t="t"/>
              <a:pathLst>
                <a:path extrusionOk="0" h="160" w="409">
                  <a:moveTo>
                    <a:pt x="18" y="0"/>
                  </a:moveTo>
                  <a:cubicBezTo>
                    <a:pt x="11" y="19"/>
                    <a:pt x="8" y="40"/>
                    <a:pt x="1" y="59"/>
                  </a:cubicBezTo>
                  <a:cubicBezTo>
                    <a:pt x="131" y="94"/>
                    <a:pt x="265" y="127"/>
                    <a:pt x="395" y="159"/>
                  </a:cubicBezTo>
                  <a:cubicBezTo>
                    <a:pt x="398" y="141"/>
                    <a:pt x="405" y="124"/>
                    <a:pt x="409" y="105"/>
                  </a:cubicBezTo>
                  <a:cubicBezTo>
                    <a:pt x="278" y="69"/>
                    <a:pt x="148" y="33"/>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3"/>
            <p:cNvSpPr/>
            <p:nvPr/>
          </p:nvSpPr>
          <p:spPr>
            <a:xfrm>
              <a:off x="6141225" y="2715150"/>
              <a:ext cx="5800" cy="10700"/>
            </a:xfrm>
            <a:custGeom>
              <a:rect b="b" l="l" r="r" t="t"/>
              <a:pathLst>
                <a:path extrusionOk="0" h="428" w="232">
                  <a:moveTo>
                    <a:pt x="203" y="1"/>
                  </a:moveTo>
                  <a:cubicBezTo>
                    <a:pt x="144" y="123"/>
                    <a:pt x="87" y="247"/>
                    <a:pt x="29" y="371"/>
                  </a:cubicBezTo>
                  <a:lnTo>
                    <a:pt x="29" y="371"/>
                  </a:lnTo>
                  <a:cubicBezTo>
                    <a:pt x="96" y="251"/>
                    <a:pt x="165" y="133"/>
                    <a:pt x="232" y="16"/>
                  </a:cubicBezTo>
                  <a:cubicBezTo>
                    <a:pt x="221" y="8"/>
                    <a:pt x="214" y="4"/>
                    <a:pt x="203" y="1"/>
                  </a:cubicBezTo>
                  <a:close/>
                  <a:moveTo>
                    <a:pt x="29" y="371"/>
                  </a:moveTo>
                  <a:lnTo>
                    <a:pt x="29" y="371"/>
                  </a:lnTo>
                  <a:cubicBezTo>
                    <a:pt x="19" y="387"/>
                    <a:pt x="10" y="404"/>
                    <a:pt x="1" y="420"/>
                  </a:cubicBezTo>
                  <a:lnTo>
                    <a:pt x="1" y="428"/>
                  </a:lnTo>
                  <a:cubicBezTo>
                    <a:pt x="10" y="409"/>
                    <a:pt x="19" y="390"/>
                    <a:pt x="29" y="3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3"/>
            <p:cNvSpPr/>
            <p:nvPr/>
          </p:nvSpPr>
          <p:spPr>
            <a:xfrm>
              <a:off x="5954825" y="2582725"/>
              <a:ext cx="6175" cy="5800"/>
            </a:xfrm>
            <a:custGeom>
              <a:rect b="b" l="l" r="r" t="t"/>
              <a:pathLst>
                <a:path extrusionOk="0" h="232" w="247">
                  <a:moveTo>
                    <a:pt x="214" y="1"/>
                  </a:moveTo>
                  <a:cubicBezTo>
                    <a:pt x="141" y="66"/>
                    <a:pt x="69" y="131"/>
                    <a:pt x="1" y="192"/>
                  </a:cubicBezTo>
                  <a:cubicBezTo>
                    <a:pt x="15" y="206"/>
                    <a:pt x="29" y="218"/>
                    <a:pt x="44" y="232"/>
                  </a:cubicBezTo>
                  <a:cubicBezTo>
                    <a:pt x="109" y="166"/>
                    <a:pt x="178" y="101"/>
                    <a:pt x="246" y="36"/>
                  </a:cubicBezTo>
                  <a:cubicBezTo>
                    <a:pt x="236" y="26"/>
                    <a:pt x="224" y="1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3"/>
            <p:cNvSpPr/>
            <p:nvPr/>
          </p:nvSpPr>
          <p:spPr>
            <a:xfrm>
              <a:off x="6105450" y="2721925"/>
              <a:ext cx="5325" cy="9700"/>
            </a:xfrm>
            <a:custGeom>
              <a:rect b="b" l="l" r="r" t="t"/>
              <a:pathLst>
                <a:path extrusionOk="0" h="388" w="213">
                  <a:moveTo>
                    <a:pt x="187" y="1"/>
                  </a:moveTo>
                  <a:cubicBezTo>
                    <a:pt x="126" y="131"/>
                    <a:pt x="65" y="258"/>
                    <a:pt x="0" y="388"/>
                  </a:cubicBezTo>
                  <a:cubicBezTo>
                    <a:pt x="72" y="261"/>
                    <a:pt x="144" y="139"/>
                    <a:pt x="213" y="12"/>
                  </a:cubicBezTo>
                  <a:cubicBezTo>
                    <a:pt x="206" y="9"/>
                    <a:pt x="199" y="5"/>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3"/>
            <p:cNvSpPr/>
            <p:nvPr/>
          </p:nvSpPr>
          <p:spPr>
            <a:xfrm>
              <a:off x="6160475" y="2808450"/>
              <a:ext cx="8175" cy="5725"/>
            </a:xfrm>
            <a:custGeom>
              <a:rect b="b" l="l" r="r" t="t"/>
              <a:pathLst>
                <a:path extrusionOk="0" h="229" w="327">
                  <a:moveTo>
                    <a:pt x="323" y="1"/>
                  </a:moveTo>
                  <a:cubicBezTo>
                    <a:pt x="311" y="10"/>
                    <a:pt x="299" y="20"/>
                    <a:pt x="287" y="29"/>
                  </a:cubicBezTo>
                  <a:lnTo>
                    <a:pt x="287" y="29"/>
                  </a:lnTo>
                  <a:cubicBezTo>
                    <a:pt x="300" y="23"/>
                    <a:pt x="313" y="17"/>
                    <a:pt x="326" y="11"/>
                  </a:cubicBezTo>
                  <a:lnTo>
                    <a:pt x="323" y="1"/>
                  </a:lnTo>
                  <a:close/>
                  <a:moveTo>
                    <a:pt x="287" y="29"/>
                  </a:moveTo>
                  <a:cubicBezTo>
                    <a:pt x="192" y="73"/>
                    <a:pt x="96" y="115"/>
                    <a:pt x="1" y="156"/>
                  </a:cubicBezTo>
                  <a:cubicBezTo>
                    <a:pt x="15" y="181"/>
                    <a:pt x="34" y="206"/>
                    <a:pt x="48" y="228"/>
                  </a:cubicBezTo>
                  <a:cubicBezTo>
                    <a:pt x="127" y="162"/>
                    <a:pt x="206" y="95"/>
                    <a:pt x="287"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3"/>
            <p:cNvSpPr/>
            <p:nvPr/>
          </p:nvSpPr>
          <p:spPr>
            <a:xfrm>
              <a:off x="6202150" y="2451475"/>
              <a:ext cx="7250" cy="2100"/>
            </a:xfrm>
            <a:custGeom>
              <a:rect b="b" l="l" r="r" t="t"/>
              <a:pathLst>
                <a:path extrusionOk="0" h="84" w="290">
                  <a:moveTo>
                    <a:pt x="1" y="0"/>
                  </a:moveTo>
                  <a:lnTo>
                    <a:pt x="4" y="11"/>
                  </a:lnTo>
                  <a:cubicBezTo>
                    <a:pt x="16" y="11"/>
                    <a:pt x="28" y="12"/>
                    <a:pt x="40" y="12"/>
                  </a:cubicBezTo>
                  <a:lnTo>
                    <a:pt x="40" y="12"/>
                  </a:lnTo>
                  <a:cubicBezTo>
                    <a:pt x="27" y="8"/>
                    <a:pt x="14" y="4"/>
                    <a:pt x="1" y="0"/>
                  </a:cubicBezTo>
                  <a:close/>
                  <a:moveTo>
                    <a:pt x="40" y="12"/>
                  </a:moveTo>
                  <a:cubicBezTo>
                    <a:pt x="121" y="36"/>
                    <a:pt x="202" y="58"/>
                    <a:pt x="279" y="84"/>
                  </a:cubicBezTo>
                  <a:cubicBezTo>
                    <a:pt x="283" y="62"/>
                    <a:pt x="286" y="44"/>
                    <a:pt x="290" y="25"/>
                  </a:cubicBezTo>
                  <a:cubicBezTo>
                    <a:pt x="208" y="19"/>
                    <a:pt x="123" y="15"/>
                    <a:pt x="40" y="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3"/>
            <p:cNvSpPr/>
            <p:nvPr/>
          </p:nvSpPr>
          <p:spPr>
            <a:xfrm>
              <a:off x="6202875" y="2474800"/>
              <a:ext cx="5275" cy="1375"/>
            </a:xfrm>
            <a:custGeom>
              <a:rect b="b" l="l" r="r" t="t"/>
              <a:pathLst>
                <a:path extrusionOk="0" h="55" w="211">
                  <a:moveTo>
                    <a:pt x="0" y="0"/>
                  </a:moveTo>
                  <a:cubicBezTo>
                    <a:pt x="4" y="14"/>
                    <a:pt x="8" y="32"/>
                    <a:pt x="12" y="51"/>
                  </a:cubicBezTo>
                  <a:cubicBezTo>
                    <a:pt x="80" y="51"/>
                    <a:pt x="145" y="51"/>
                    <a:pt x="211" y="54"/>
                  </a:cubicBezTo>
                  <a:lnTo>
                    <a:pt x="211" y="7"/>
                  </a:lnTo>
                  <a:cubicBezTo>
                    <a:pt x="142" y="4"/>
                    <a:pt x="69"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3"/>
            <p:cNvSpPr/>
            <p:nvPr/>
          </p:nvSpPr>
          <p:spPr>
            <a:xfrm>
              <a:off x="5920375" y="2012475"/>
              <a:ext cx="395175" cy="266775"/>
            </a:xfrm>
            <a:custGeom>
              <a:rect b="b" l="l" r="r" t="t"/>
              <a:pathLst>
                <a:path extrusionOk="0" h="10671" w="15807">
                  <a:moveTo>
                    <a:pt x="2355" y="1085"/>
                  </a:moveTo>
                  <a:cubicBezTo>
                    <a:pt x="2349" y="1097"/>
                    <a:pt x="2343" y="1109"/>
                    <a:pt x="2337" y="1120"/>
                  </a:cubicBezTo>
                  <a:lnTo>
                    <a:pt x="2337" y="1120"/>
                  </a:lnTo>
                  <a:cubicBezTo>
                    <a:pt x="2344" y="1109"/>
                    <a:pt x="2349" y="1097"/>
                    <a:pt x="2355" y="1085"/>
                  </a:cubicBezTo>
                  <a:close/>
                  <a:moveTo>
                    <a:pt x="2141" y="1996"/>
                  </a:moveTo>
                  <a:cubicBezTo>
                    <a:pt x="2196" y="2134"/>
                    <a:pt x="2232" y="2232"/>
                    <a:pt x="2272" y="2330"/>
                  </a:cubicBezTo>
                  <a:cubicBezTo>
                    <a:pt x="2413" y="2677"/>
                    <a:pt x="2560" y="3021"/>
                    <a:pt x="2691" y="3371"/>
                  </a:cubicBezTo>
                  <a:cubicBezTo>
                    <a:pt x="2738" y="3493"/>
                    <a:pt x="2777" y="3642"/>
                    <a:pt x="2756" y="3762"/>
                  </a:cubicBezTo>
                  <a:cubicBezTo>
                    <a:pt x="2579" y="4643"/>
                    <a:pt x="2383" y="5522"/>
                    <a:pt x="2196" y="6405"/>
                  </a:cubicBezTo>
                  <a:cubicBezTo>
                    <a:pt x="2188" y="6437"/>
                    <a:pt x="2167" y="6466"/>
                    <a:pt x="2131" y="6546"/>
                  </a:cubicBezTo>
                  <a:cubicBezTo>
                    <a:pt x="2044" y="6422"/>
                    <a:pt x="1950" y="6336"/>
                    <a:pt x="1917" y="6227"/>
                  </a:cubicBezTo>
                  <a:cubicBezTo>
                    <a:pt x="1852" y="6021"/>
                    <a:pt x="1714" y="5858"/>
                    <a:pt x="1584" y="5700"/>
                  </a:cubicBezTo>
                  <a:cubicBezTo>
                    <a:pt x="1205" y="5222"/>
                    <a:pt x="1397" y="4745"/>
                    <a:pt x="1549" y="4206"/>
                  </a:cubicBezTo>
                  <a:lnTo>
                    <a:pt x="1549" y="4206"/>
                  </a:lnTo>
                  <a:cubicBezTo>
                    <a:pt x="1704" y="4431"/>
                    <a:pt x="1827" y="4615"/>
                    <a:pt x="1950" y="4795"/>
                  </a:cubicBezTo>
                  <a:cubicBezTo>
                    <a:pt x="1968" y="4785"/>
                    <a:pt x="1986" y="4774"/>
                    <a:pt x="2004" y="4763"/>
                  </a:cubicBezTo>
                  <a:cubicBezTo>
                    <a:pt x="1899" y="4564"/>
                    <a:pt x="1784" y="4369"/>
                    <a:pt x="1697" y="4159"/>
                  </a:cubicBezTo>
                  <a:cubicBezTo>
                    <a:pt x="1646" y="4040"/>
                    <a:pt x="1606" y="3892"/>
                    <a:pt x="1632" y="3772"/>
                  </a:cubicBezTo>
                  <a:cubicBezTo>
                    <a:pt x="1754" y="3237"/>
                    <a:pt x="1899" y="2705"/>
                    <a:pt x="2040" y="2174"/>
                  </a:cubicBezTo>
                  <a:cubicBezTo>
                    <a:pt x="2055" y="2131"/>
                    <a:pt x="2088" y="2091"/>
                    <a:pt x="2141" y="1996"/>
                  </a:cubicBezTo>
                  <a:close/>
                  <a:moveTo>
                    <a:pt x="5421" y="5541"/>
                  </a:moveTo>
                  <a:lnTo>
                    <a:pt x="5421" y="5541"/>
                  </a:lnTo>
                  <a:cubicBezTo>
                    <a:pt x="5486" y="5576"/>
                    <a:pt x="5519" y="5591"/>
                    <a:pt x="5548" y="5613"/>
                  </a:cubicBezTo>
                  <a:cubicBezTo>
                    <a:pt x="6058" y="6050"/>
                    <a:pt x="6083" y="6184"/>
                    <a:pt x="5779" y="6835"/>
                  </a:cubicBezTo>
                  <a:cubicBezTo>
                    <a:pt x="5222" y="6517"/>
                    <a:pt x="5179" y="6365"/>
                    <a:pt x="5421" y="5541"/>
                  </a:cubicBezTo>
                  <a:close/>
                  <a:moveTo>
                    <a:pt x="2876" y="3736"/>
                  </a:moveTo>
                  <a:cubicBezTo>
                    <a:pt x="3132" y="4134"/>
                    <a:pt x="3356" y="4470"/>
                    <a:pt x="3563" y="4817"/>
                  </a:cubicBezTo>
                  <a:cubicBezTo>
                    <a:pt x="3602" y="4882"/>
                    <a:pt x="3591" y="4987"/>
                    <a:pt x="3577" y="5070"/>
                  </a:cubicBezTo>
                  <a:cubicBezTo>
                    <a:pt x="3425" y="5916"/>
                    <a:pt x="3266" y="6763"/>
                    <a:pt x="3111" y="7609"/>
                  </a:cubicBezTo>
                  <a:cubicBezTo>
                    <a:pt x="3107" y="7630"/>
                    <a:pt x="3086" y="7652"/>
                    <a:pt x="3060" y="7696"/>
                  </a:cubicBezTo>
                  <a:cubicBezTo>
                    <a:pt x="2652" y="7522"/>
                    <a:pt x="2695" y="7193"/>
                    <a:pt x="2698" y="6861"/>
                  </a:cubicBezTo>
                  <a:lnTo>
                    <a:pt x="2698" y="6861"/>
                  </a:lnTo>
                  <a:cubicBezTo>
                    <a:pt x="2673" y="6965"/>
                    <a:pt x="2644" y="7073"/>
                    <a:pt x="2612" y="7208"/>
                  </a:cubicBezTo>
                  <a:cubicBezTo>
                    <a:pt x="2348" y="6994"/>
                    <a:pt x="2225" y="6774"/>
                    <a:pt x="2304" y="6430"/>
                  </a:cubicBezTo>
                  <a:cubicBezTo>
                    <a:pt x="2474" y="5678"/>
                    <a:pt x="2612" y="4915"/>
                    <a:pt x="2767" y="4156"/>
                  </a:cubicBezTo>
                  <a:cubicBezTo>
                    <a:pt x="2789" y="4040"/>
                    <a:pt x="2829" y="3924"/>
                    <a:pt x="2876" y="3736"/>
                  </a:cubicBezTo>
                  <a:close/>
                  <a:moveTo>
                    <a:pt x="4626" y="4643"/>
                  </a:moveTo>
                  <a:cubicBezTo>
                    <a:pt x="4839" y="4872"/>
                    <a:pt x="5042" y="5074"/>
                    <a:pt x="5222" y="5291"/>
                  </a:cubicBezTo>
                  <a:cubicBezTo>
                    <a:pt x="5272" y="5359"/>
                    <a:pt x="5302" y="5479"/>
                    <a:pt x="5287" y="5562"/>
                  </a:cubicBezTo>
                  <a:cubicBezTo>
                    <a:pt x="5164" y="6271"/>
                    <a:pt x="5027" y="6980"/>
                    <a:pt x="4893" y="7689"/>
                  </a:cubicBezTo>
                  <a:cubicBezTo>
                    <a:pt x="4886" y="7721"/>
                    <a:pt x="4860" y="7746"/>
                    <a:pt x="4813" y="7829"/>
                  </a:cubicBezTo>
                  <a:cubicBezTo>
                    <a:pt x="4586" y="7612"/>
                    <a:pt x="4366" y="7414"/>
                    <a:pt x="4163" y="7200"/>
                  </a:cubicBezTo>
                  <a:cubicBezTo>
                    <a:pt x="4112" y="7150"/>
                    <a:pt x="4097" y="7034"/>
                    <a:pt x="4112" y="6958"/>
                  </a:cubicBezTo>
                  <a:cubicBezTo>
                    <a:pt x="4249" y="6224"/>
                    <a:pt x="4401" y="5490"/>
                    <a:pt x="4550" y="4756"/>
                  </a:cubicBezTo>
                  <a:cubicBezTo>
                    <a:pt x="4553" y="4734"/>
                    <a:pt x="4575" y="4713"/>
                    <a:pt x="4626" y="4643"/>
                  </a:cubicBezTo>
                  <a:close/>
                  <a:moveTo>
                    <a:pt x="6499" y="4369"/>
                  </a:moveTo>
                  <a:cubicBezTo>
                    <a:pt x="6943" y="4886"/>
                    <a:pt x="7392" y="5294"/>
                    <a:pt x="7898" y="5627"/>
                  </a:cubicBezTo>
                  <a:cubicBezTo>
                    <a:pt x="7899" y="5628"/>
                    <a:pt x="7900" y="5629"/>
                    <a:pt x="7902" y="5630"/>
                  </a:cubicBezTo>
                  <a:lnTo>
                    <a:pt x="7902" y="5630"/>
                  </a:lnTo>
                  <a:cubicBezTo>
                    <a:pt x="7713" y="6432"/>
                    <a:pt x="7525" y="7230"/>
                    <a:pt x="7323" y="8086"/>
                  </a:cubicBezTo>
                  <a:cubicBezTo>
                    <a:pt x="7091" y="7927"/>
                    <a:pt x="6875" y="7775"/>
                    <a:pt x="6654" y="7627"/>
                  </a:cubicBezTo>
                  <a:cubicBezTo>
                    <a:pt x="6679" y="7370"/>
                    <a:pt x="6701" y="7138"/>
                    <a:pt x="6726" y="6904"/>
                  </a:cubicBezTo>
                  <a:lnTo>
                    <a:pt x="6726" y="6904"/>
                  </a:lnTo>
                  <a:cubicBezTo>
                    <a:pt x="6661" y="7088"/>
                    <a:pt x="6596" y="7273"/>
                    <a:pt x="6513" y="7512"/>
                  </a:cubicBezTo>
                  <a:cubicBezTo>
                    <a:pt x="6336" y="7367"/>
                    <a:pt x="6159" y="7243"/>
                    <a:pt x="6007" y="7095"/>
                  </a:cubicBezTo>
                  <a:cubicBezTo>
                    <a:pt x="5960" y="7048"/>
                    <a:pt x="5945" y="6933"/>
                    <a:pt x="5960" y="6856"/>
                  </a:cubicBezTo>
                  <a:cubicBezTo>
                    <a:pt x="5996" y="6626"/>
                    <a:pt x="6054" y="6397"/>
                    <a:pt x="6112" y="6119"/>
                  </a:cubicBezTo>
                  <a:cubicBezTo>
                    <a:pt x="6336" y="6278"/>
                    <a:pt x="6524" y="6412"/>
                    <a:pt x="6704" y="6539"/>
                  </a:cubicBezTo>
                  <a:cubicBezTo>
                    <a:pt x="6712" y="6676"/>
                    <a:pt x="6719" y="6796"/>
                    <a:pt x="6730" y="6918"/>
                  </a:cubicBezTo>
                  <a:cubicBezTo>
                    <a:pt x="6766" y="6842"/>
                    <a:pt x="6802" y="6766"/>
                    <a:pt x="6849" y="6672"/>
                  </a:cubicBezTo>
                  <a:cubicBezTo>
                    <a:pt x="6983" y="6741"/>
                    <a:pt x="7103" y="6803"/>
                    <a:pt x="7247" y="6875"/>
                  </a:cubicBezTo>
                  <a:cubicBezTo>
                    <a:pt x="7182" y="6622"/>
                    <a:pt x="6759" y="6622"/>
                    <a:pt x="6868" y="6297"/>
                  </a:cubicBezTo>
                  <a:lnTo>
                    <a:pt x="6868" y="6297"/>
                  </a:lnTo>
                  <a:cubicBezTo>
                    <a:pt x="6811" y="6317"/>
                    <a:pt x="6761" y="6326"/>
                    <a:pt x="6716" y="6326"/>
                  </a:cubicBezTo>
                  <a:cubicBezTo>
                    <a:pt x="6468" y="6326"/>
                    <a:pt x="6356" y="6064"/>
                    <a:pt x="6148" y="5938"/>
                  </a:cubicBezTo>
                  <a:cubicBezTo>
                    <a:pt x="6260" y="5439"/>
                    <a:pt x="6369" y="4947"/>
                    <a:pt x="6499" y="4369"/>
                  </a:cubicBezTo>
                  <a:close/>
                  <a:moveTo>
                    <a:pt x="3979" y="3769"/>
                  </a:moveTo>
                  <a:cubicBezTo>
                    <a:pt x="4152" y="4019"/>
                    <a:pt x="4289" y="4196"/>
                    <a:pt x="4401" y="4387"/>
                  </a:cubicBezTo>
                  <a:cubicBezTo>
                    <a:pt x="4448" y="4463"/>
                    <a:pt x="4474" y="4575"/>
                    <a:pt x="4456" y="4662"/>
                  </a:cubicBezTo>
                  <a:cubicBezTo>
                    <a:pt x="4307" y="5381"/>
                    <a:pt x="4152" y="6101"/>
                    <a:pt x="3992" y="6821"/>
                  </a:cubicBezTo>
                  <a:cubicBezTo>
                    <a:pt x="3985" y="6853"/>
                    <a:pt x="3957" y="6882"/>
                    <a:pt x="3924" y="6929"/>
                  </a:cubicBezTo>
                  <a:cubicBezTo>
                    <a:pt x="3830" y="6861"/>
                    <a:pt x="3747" y="6796"/>
                    <a:pt x="3657" y="6726"/>
                  </a:cubicBezTo>
                  <a:lnTo>
                    <a:pt x="3657" y="6726"/>
                  </a:lnTo>
                  <a:cubicBezTo>
                    <a:pt x="3657" y="6748"/>
                    <a:pt x="3653" y="6770"/>
                    <a:pt x="3660" y="6777"/>
                  </a:cubicBezTo>
                  <a:cubicBezTo>
                    <a:pt x="3927" y="7030"/>
                    <a:pt x="3942" y="7330"/>
                    <a:pt x="3848" y="7667"/>
                  </a:cubicBezTo>
                  <a:cubicBezTo>
                    <a:pt x="3790" y="7866"/>
                    <a:pt x="3769" y="8079"/>
                    <a:pt x="3732" y="8281"/>
                  </a:cubicBezTo>
                  <a:cubicBezTo>
                    <a:pt x="3685" y="8278"/>
                    <a:pt x="3657" y="8281"/>
                    <a:pt x="3638" y="8271"/>
                  </a:cubicBezTo>
                  <a:cubicBezTo>
                    <a:pt x="3291" y="8046"/>
                    <a:pt x="3161" y="7775"/>
                    <a:pt x="3259" y="7334"/>
                  </a:cubicBezTo>
                  <a:cubicBezTo>
                    <a:pt x="3493" y="6292"/>
                    <a:pt x="3671" y="5233"/>
                    <a:pt x="3874" y="4181"/>
                  </a:cubicBezTo>
                  <a:cubicBezTo>
                    <a:pt x="3895" y="4062"/>
                    <a:pt x="3932" y="3946"/>
                    <a:pt x="3979" y="3769"/>
                  </a:cubicBezTo>
                  <a:close/>
                  <a:moveTo>
                    <a:pt x="5251" y="6531"/>
                  </a:moveTo>
                  <a:cubicBezTo>
                    <a:pt x="5424" y="6704"/>
                    <a:pt x="5576" y="6846"/>
                    <a:pt x="5706" y="7008"/>
                  </a:cubicBezTo>
                  <a:cubicBezTo>
                    <a:pt x="5750" y="7063"/>
                    <a:pt x="5750" y="7175"/>
                    <a:pt x="5736" y="7255"/>
                  </a:cubicBezTo>
                  <a:cubicBezTo>
                    <a:pt x="5674" y="7609"/>
                    <a:pt x="5598" y="7959"/>
                    <a:pt x="5529" y="8314"/>
                  </a:cubicBezTo>
                  <a:cubicBezTo>
                    <a:pt x="5092" y="8188"/>
                    <a:pt x="4958" y="8003"/>
                    <a:pt x="5023" y="7616"/>
                  </a:cubicBezTo>
                  <a:cubicBezTo>
                    <a:pt x="5077" y="7298"/>
                    <a:pt x="5135" y="6980"/>
                    <a:pt x="5194" y="6658"/>
                  </a:cubicBezTo>
                  <a:cubicBezTo>
                    <a:pt x="5197" y="6636"/>
                    <a:pt x="5215" y="6614"/>
                    <a:pt x="5251" y="6531"/>
                  </a:cubicBezTo>
                  <a:close/>
                  <a:moveTo>
                    <a:pt x="14461" y="7577"/>
                  </a:moveTo>
                  <a:cubicBezTo>
                    <a:pt x="14443" y="7815"/>
                    <a:pt x="14428" y="8018"/>
                    <a:pt x="14414" y="8228"/>
                  </a:cubicBezTo>
                  <a:cubicBezTo>
                    <a:pt x="14226" y="8288"/>
                    <a:pt x="14052" y="8346"/>
                    <a:pt x="13814" y="8426"/>
                  </a:cubicBezTo>
                  <a:cubicBezTo>
                    <a:pt x="13847" y="8155"/>
                    <a:pt x="13875" y="7931"/>
                    <a:pt x="13907" y="7677"/>
                  </a:cubicBezTo>
                  <a:cubicBezTo>
                    <a:pt x="14092" y="7645"/>
                    <a:pt x="14259" y="7612"/>
                    <a:pt x="14461" y="7577"/>
                  </a:cubicBezTo>
                  <a:close/>
                  <a:moveTo>
                    <a:pt x="11206" y="7412"/>
                  </a:moveTo>
                  <a:cubicBezTo>
                    <a:pt x="11326" y="7462"/>
                    <a:pt x="11448" y="7516"/>
                    <a:pt x="11604" y="7580"/>
                  </a:cubicBezTo>
                  <a:cubicBezTo>
                    <a:pt x="11547" y="7862"/>
                    <a:pt x="11485" y="8151"/>
                    <a:pt x="11420" y="8477"/>
                  </a:cubicBezTo>
                  <a:cubicBezTo>
                    <a:pt x="11250" y="8437"/>
                    <a:pt x="11102" y="8397"/>
                    <a:pt x="10900" y="8346"/>
                  </a:cubicBezTo>
                  <a:cubicBezTo>
                    <a:pt x="10950" y="8064"/>
                    <a:pt x="10990" y="7801"/>
                    <a:pt x="11051" y="7537"/>
                  </a:cubicBezTo>
                  <a:cubicBezTo>
                    <a:pt x="11061" y="7488"/>
                    <a:pt x="11148" y="7453"/>
                    <a:pt x="11206" y="7412"/>
                  </a:cubicBezTo>
                  <a:close/>
                  <a:moveTo>
                    <a:pt x="13752" y="7685"/>
                  </a:moveTo>
                  <a:cubicBezTo>
                    <a:pt x="13717" y="7952"/>
                    <a:pt x="13680" y="8191"/>
                    <a:pt x="13644" y="8462"/>
                  </a:cubicBezTo>
                  <a:cubicBezTo>
                    <a:pt x="13474" y="8502"/>
                    <a:pt x="13311" y="8538"/>
                    <a:pt x="13087" y="8589"/>
                  </a:cubicBezTo>
                  <a:cubicBezTo>
                    <a:pt x="13134" y="8278"/>
                    <a:pt x="13174" y="8018"/>
                    <a:pt x="13221" y="7717"/>
                  </a:cubicBezTo>
                  <a:cubicBezTo>
                    <a:pt x="13413" y="7707"/>
                    <a:pt x="13557" y="7696"/>
                    <a:pt x="13752" y="7685"/>
                  </a:cubicBezTo>
                  <a:close/>
                  <a:moveTo>
                    <a:pt x="7902" y="5630"/>
                  </a:moveTo>
                  <a:lnTo>
                    <a:pt x="7902" y="5630"/>
                  </a:lnTo>
                  <a:cubicBezTo>
                    <a:pt x="8143" y="5770"/>
                    <a:pt x="8381" y="5914"/>
                    <a:pt x="8628" y="6040"/>
                  </a:cubicBezTo>
                  <a:cubicBezTo>
                    <a:pt x="8754" y="6103"/>
                    <a:pt x="8836" y="6183"/>
                    <a:pt x="8878" y="6312"/>
                  </a:cubicBezTo>
                  <a:lnTo>
                    <a:pt x="8878" y="6312"/>
                  </a:lnTo>
                  <a:cubicBezTo>
                    <a:pt x="8838" y="6402"/>
                    <a:pt x="8787" y="6485"/>
                    <a:pt x="8766" y="6579"/>
                  </a:cubicBezTo>
                  <a:cubicBezTo>
                    <a:pt x="8635" y="7125"/>
                    <a:pt x="8513" y="7670"/>
                    <a:pt x="8390" y="8216"/>
                  </a:cubicBezTo>
                  <a:cubicBezTo>
                    <a:pt x="8361" y="8336"/>
                    <a:pt x="8328" y="8451"/>
                    <a:pt x="8293" y="8607"/>
                  </a:cubicBezTo>
                  <a:cubicBezTo>
                    <a:pt x="8003" y="8440"/>
                    <a:pt x="7757" y="8303"/>
                    <a:pt x="7475" y="8144"/>
                  </a:cubicBezTo>
                  <a:cubicBezTo>
                    <a:pt x="7551" y="7707"/>
                    <a:pt x="7630" y="7255"/>
                    <a:pt x="7707" y="6803"/>
                  </a:cubicBezTo>
                  <a:cubicBezTo>
                    <a:pt x="7772" y="6413"/>
                    <a:pt x="7837" y="6023"/>
                    <a:pt x="7902" y="5630"/>
                  </a:cubicBezTo>
                  <a:close/>
                  <a:moveTo>
                    <a:pt x="11746" y="7591"/>
                  </a:moveTo>
                  <a:cubicBezTo>
                    <a:pt x="11923" y="7620"/>
                    <a:pt x="12089" y="7649"/>
                    <a:pt x="12285" y="7681"/>
                  </a:cubicBezTo>
                  <a:cubicBezTo>
                    <a:pt x="12212" y="7999"/>
                    <a:pt x="12147" y="8288"/>
                    <a:pt x="12075" y="8607"/>
                  </a:cubicBezTo>
                  <a:cubicBezTo>
                    <a:pt x="11904" y="8582"/>
                    <a:pt x="11760" y="8563"/>
                    <a:pt x="11601" y="8538"/>
                  </a:cubicBezTo>
                  <a:cubicBezTo>
                    <a:pt x="11564" y="8209"/>
                    <a:pt x="11666" y="7916"/>
                    <a:pt x="11746" y="7591"/>
                  </a:cubicBezTo>
                  <a:close/>
                  <a:moveTo>
                    <a:pt x="12432" y="7699"/>
                  </a:moveTo>
                  <a:cubicBezTo>
                    <a:pt x="12632" y="7702"/>
                    <a:pt x="12812" y="7710"/>
                    <a:pt x="13044" y="7714"/>
                  </a:cubicBezTo>
                  <a:cubicBezTo>
                    <a:pt x="13001" y="8014"/>
                    <a:pt x="12957" y="8288"/>
                    <a:pt x="12906" y="8614"/>
                  </a:cubicBezTo>
                  <a:cubicBezTo>
                    <a:pt x="12679" y="8625"/>
                    <a:pt x="12483" y="8632"/>
                    <a:pt x="12245" y="8640"/>
                  </a:cubicBezTo>
                  <a:cubicBezTo>
                    <a:pt x="12310" y="8314"/>
                    <a:pt x="12367" y="8028"/>
                    <a:pt x="12432" y="7699"/>
                  </a:cubicBezTo>
                  <a:close/>
                  <a:moveTo>
                    <a:pt x="5884" y="7222"/>
                  </a:moveTo>
                  <a:cubicBezTo>
                    <a:pt x="6513" y="7670"/>
                    <a:pt x="6513" y="7670"/>
                    <a:pt x="6397" y="8332"/>
                  </a:cubicBezTo>
                  <a:cubicBezTo>
                    <a:pt x="6369" y="8491"/>
                    <a:pt x="6340" y="8650"/>
                    <a:pt x="6310" y="8809"/>
                  </a:cubicBezTo>
                  <a:cubicBezTo>
                    <a:pt x="6307" y="8831"/>
                    <a:pt x="6285" y="8849"/>
                    <a:pt x="6271" y="8871"/>
                  </a:cubicBezTo>
                  <a:cubicBezTo>
                    <a:pt x="6018" y="8809"/>
                    <a:pt x="6018" y="8809"/>
                    <a:pt x="5641" y="8473"/>
                  </a:cubicBezTo>
                  <a:cubicBezTo>
                    <a:pt x="5718" y="8083"/>
                    <a:pt x="5798" y="7674"/>
                    <a:pt x="5884" y="7222"/>
                  </a:cubicBezTo>
                  <a:close/>
                  <a:moveTo>
                    <a:pt x="8665" y="7460"/>
                  </a:moveTo>
                  <a:cubicBezTo>
                    <a:pt x="8917" y="7634"/>
                    <a:pt x="9099" y="7761"/>
                    <a:pt x="9291" y="7894"/>
                  </a:cubicBezTo>
                  <a:cubicBezTo>
                    <a:pt x="9221" y="8234"/>
                    <a:pt x="9156" y="8560"/>
                    <a:pt x="9077" y="8944"/>
                  </a:cubicBezTo>
                  <a:cubicBezTo>
                    <a:pt x="8845" y="8838"/>
                    <a:pt x="8647" y="8752"/>
                    <a:pt x="8430" y="8657"/>
                  </a:cubicBezTo>
                  <a:cubicBezTo>
                    <a:pt x="8510" y="8260"/>
                    <a:pt x="8582" y="7898"/>
                    <a:pt x="8665" y="7460"/>
                  </a:cubicBezTo>
                  <a:close/>
                  <a:moveTo>
                    <a:pt x="4047" y="7309"/>
                  </a:moveTo>
                  <a:cubicBezTo>
                    <a:pt x="4322" y="7584"/>
                    <a:pt x="4553" y="7804"/>
                    <a:pt x="4773" y="8036"/>
                  </a:cubicBezTo>
                  <a:cubicBezTo>
                    <a:pt x="4806" y="8071"/>
                    <a:pt x="4817" y="8151"/>
                    <a:pt x="4810" y="8209"/>
                  </a:cubicBezTo>
                  <a:cubicBezTo>
                    <a:pt x="4778" y="8480"/>
                    <a:pt x="4734" y="8748"/>
                    <a:pt x="4687" y="9052"/>
                  </a:cubicBezTo>
                  <a:cubicBezTo>
                    <a:pt x="4366" y="8939"/>
                    <a:pt x="4156" y="8708"/>
                    <a:pt x="3920" y="8523"/>
                  </a:cubicBezTo>
                  <a:cubicBezTo>
                    <a:pt x="3884" y="8495"/>
                    <a:pt x="3870" y="8408"/>
                    <a:pt x="3877" y="8353"/>
                  </a:cubicBezTo>
                  <a:cubicBezTo>
                    <a:pt x="3927" y="8028"/>
                    <a:pt x="3982" y="7702"/>
                    <a:pt x="4047" y="7309"/>
                  </a:cubicBezTo>
                  <a:close/>
                  <a:moveTo>
                    <a:pt x="9416" y="7963"/>
                  </a:moveTo>
                  <a:cubicBezTo>
                    <a:pt x="9641" y="8057"/>
                    <a:pt x="9829" y="8136"/>
                    <a:pt x="10042" y="8228"/>
                  </a:cubicBezTo>
                  <a:cubicBezTo>
                    <a:pt x="9992" y="8553"/>
                    <a:pt x="9941" y="8857"/>
                    <a:pt x="9883" y="9226"/>
                  </a:cubicBezTo>
                  <a:cubicBezTo>
                    <a:pt x="9645" y="9146"/>
                    <a:pt x="9456" y="9084"/>
                    <a:pt x="9225" y="9004"/>
                  </a:cubicBezTo>
                  <a:cubicBezTo>
                    <a:pt x="9286" y="8665"/>
                    <a:pt x="9348" y="8339"/>
                    <a:pt x="9416" y="7963"/>
                  </a:cubicBezTo>
                  <a:close/>
                  <a:moveTo>
                    <a:pt x="6582" y="7859"/>
                  </a:moveTo>
                  <a:cubicBezTo>
                    <a:pt x="6669" y="7876"/>
                    <a:pt x="6694" y="7876"/>
                    <a:pt x="6716" y="7887"/>
                  </a:cubicBezTo>
                  <a:cubicBezTo>
                    <a:pt x="7341" y="8253"/>
                    <a:pt x="7341" y="8253"/>
                    <a:pt x="7233" y="8965"/>
                  </a:cubicBezTo>
                  <a:cubicBezTo>
                    <a:pt x="7215" y="9077"/>
                    <a:pt x="7193" y="9189"/>
                    <a:pt x="7168" y="9298"/>
                  </a:cubicBezTo>
                  <a:cubicBezTo>
                    <a:pt x="7164" y="9319"/>
                    <a:pt x="7138" y="9334"/>
                    <a:pt x="7099" y="9377"/>
                  </a:cubicBezTo>
                  <a:cubicBezTo>
                    <a:pt x="6882" y="9254"/>
                    <a:pt x="6661" y="9131"/>
                    <a:pt x="6397" y="8983"/>
                  </a:cubicBezTo>
                  <a:cubicBezTo>
                    <a:pt x="6455" y="8632"/>
                    <a:pt x="6517" y="8253"/>
                    <a:pt x="6582" y="7859"/>
                  </a:cubicBezTo>
                  <a:close/>
                  <a:moveTo>
                    <a:pt x="4930" y="8263"/>
                  </a:moveTo>
                  <a:cubicBezTo>
                    <a:pt x="5537" y="8628"/>
                    <a:pt x="5537" y="8600"/>
                    <a:pt x="5305" y="9460"/>
                  </a:cubicBezTo>
                  <a:cubicBezTo>
                    <a:pt x="5298" y="9460"/>
                    <a:pt x="5290" y="9461"/>
                    <a:pt x="5284" y="9461"/>
                  </a:cubicBezTo>
                  <a:cubicBezTo>
                    <a:pt x="5278" y="9461"/>
                    <a:pt x="5273" y="9460"/>
                    <a:pt x="5269" y="9456"/>
                  </a:cubicBezTo>
                  <a:cubicBezTo>
                    <a:pt x="4770" y="9193"/>
                    <a:pt x="4770" y="9193"/>
                    <a:pt x="4853" y="8668"/>
                  </a:cubicBezTo>
                  <a:cubicBezTo>
                    <a:pt x="4875" y="8535"/>
                    <a:pt x="4904" y="8405"/>
                    <a:pt x="4930" y="8263"/>
                  </a:cubicBezTo>
                  <a:close/>
                  <a:moveTo>
                    <a:pt x="7446" y="8375"/>
                  </a:moveTo>
                  <a:cubicBezTo>
                    <a:pt x="7757" y="8527"/>
                    <a:pt x="8006" y="8654"/>
                    <a:pt x="8278" y="8787"/>
                  </a:cubicBezTo>
                  <a:cubicBezTo>
                    <a:pt x="8220" y="9142"/>
                    <a:pt x="8169" y="9446"/>
                    <a:pt x="8111" y="9804"/>
                  </a:cubicBezTo>
                  <a:cubicBezTo>
                    <a:pt x="7822" y="9688"/>
                    <a:pt x="7565" y="9587"/>
                    <a:pt x="7287" y="9475"/>
                  </a:cubicBezTo>
                  <a:cubicBezTo>
                    <a:pt x="7341" y="9109"/>
                    <a:pt x="7388" y="8773"/>
                    <a:pt x="7446" y="8375"/>
                  </a:cubicBezTo>
                  <a:close/>
                  <a:moveTo>
                    <a:pt x="5660" y="8831"/>
                  </a:moveTo>
                  <a:cubicBezTo>
                    <a:pt x="5888" y="8979"/>
                    <a:pt x="6050" y="9084"/>
                    <a:pt x="6249" y="9214"/>
                  </a:cubicBezTo>
                  <a:cubicBezTo>
                    <a:pt x="6205" y="9468"/>
                    <a:pt x="6166" y="9695"/>
                    <a:pt x="6123" y="9959"/>
                  </a:cubicBezTo>
                  <a:cubicBezTo>
                    <a:pt x="5949" y="9862"/>
                    <a:pt x="5815" y="9785"/>
                    <a:pt x="5663" y="9703"/>
                  </a:cubicBezTo>
                  <a:cubicBezTo>
                    <a:pt x="5663" y="9435"/>
                    <a:pt x="5663" y="9167"/>
                    <a:pt x="5660" y="8831"/>
                  </a:cubicBezTo>
                  <a:close/>
                  <a:moveTo>
                    <a:pt x="8393" y="8860"/>
                  </a:moveTo>
                  <a:cubicBezTo>
                    <a:pt x="8625" y="8944"/>
                    <a:pt x="8817" y="9012"/>
                    <a:pt x="9055" y="9099"/>
                  </a:cubicBezTo>
                  <a:cubicBezTo>
                    <a:pt x="9009" y="9428"/>
                    <a:pt x="8969" y="9717"/>
                    <a:pt x="8917" y="10060"/>
                  </a:cubicBezTo>
                  <a:cubicBezTo>
                    <a:pt x="8675" y="9985"/>
                    <a:pt x="8462" y="9920"/>
                    <a:pt x="8227" y="9847"/>
                  </a:cubicBezTo>
                  <a:cubicBezTo>
                    <a:pt x="8285" y="9508"/>
                    <a:pt x="8336" y="9204"/>
                    <a:pt x="8393" y="8860"/>
                  </a:cubicBezTo>
                  <a:close/>
                  <a:moveTo>
                    <a:pt x="6347" y="9294"/>
                  </a:moveTo>
                  <a:cubicBezTo>
                    <a:pt x="6618" y="9446"/>
                    <a:pt x="6839" y="9568"/>
                    <a:pt x="7113" y="9725"/>
                  </a:cubicBezTo>
                  <a:cubicBezTo>
                    <a:pt x="7091" y="9909"/>
                    <a:pt x="7070" y="10104"/>
                    <a:pt x="7048" y="10296"/>
                  </a:cubicBezTo>
                  <a:cubicBezTo>
                    <a:pt x="6766" y="10289"/>
                    <a:pt x="6701" y="10267"/>
                    <a:pt x="6217" y="9988"/>
                  </a:cubicBezTo>
                  <a:cubicBezTo>
                    <a:pt x="6257" y="9778"/>
                    <a:pt x="6300" y="9558"/>
                    <a:pt x="6347" y="9294"/>
                  </a:cubicBezTo>
                  <a:close/>
                  <a:moveTo>
                    <a:pt x="3407" y="0"/>
                  </a:moveTo>
                  <a:cubicBezTo>
                    <a:pt x="3378" y="8"/>
                    <a:pt x="3349" y="15"/>
                    <a:pt x="3320" y="19"/>
                  </a:cubicBezTo>
                  <a:cubicBezTo>
                    <a:pt x="3363" y="236"/>
                    <a:pt x="3389" y="456"/>
                    <a:pt x="3450" y="666"/>
                  </a:cubicBezTo>
                  <a:cubicBezTo>
                    <a:pt x="3508" y="873"/>
                    <a:pt x="3541" y="1075"/>
                    <a:pt x="3483" y="1285"/>
                  </a:cubicBezTo>
                  <a:cubicBezTo>
                    <a:pt x="3512" y="1285"/>
                    <a:pt x="3555" y="1279"/>
                    <a:pt x="3585" y="1279"/>
                  </a:cubicBezTo>
                  <a:cubicBezTo>
                    <a:pt x="3604" y="1279"/>
                    <a:pt x="3617" y="1281"/>
                    <a:pt x="3620" y="1288"/>
                  </a:cubicBezTo>
                  <a:cubicBezTo>
                    <a:pt x="3802" y="1642"/>
                    <a:pt x="3979" y="2001"/>
                    <a:pt x="4144" y="2358"/>
                  </a:cubicBezTo>
                  <a:cubicBezTo>
                    <a:pt x="4174" y="2420"/>
                    <a:pt x="4184" y="2507"/>
                    <a:pt x="4170" y="2572"/>
                  </a:cubicBezTo>
                  <a:cubicBezTo>
                    <a:pt x="4109" y="2836"/>
                    <a:pt x="4032" y="3093"/>
                    <a:pt x="3953" y="3393"/>
                  </a:cubicBezTo>
                  <a:cubicBezTo>
                    <a:pt x="3837" y="3277"/>
                    <a:pt x="3750" y="3194"/>
                    <a:pt x="3667" y="3107"/>
                  </a:cubicBezTo>
                  <a:lnTo>
                    <a:pt x="3667" y="3107"/>
                  </a:lnTo>
                  <a:cubicBezTo>
                    <a:pt x="3967" y="3537"/>
                    <a:pt x="3845" y="3982"/>
                    <a:pt x="3715" y="4426"/>
                  </a:cubicBezTo>
                  <a:cubicBezTo>
                    <a:pt x="3693" y="4499"/>
                    <a:pt x="3671" y="4568"/>
                    <a:pt x="3645" y="4636"/>
                  </a:cubicBezTo>
                  <a:cubicBezTo>
                    <a:pt x="3642" y="4648"/>
                    <a:pt x="3624" y="4651"/>
                    <a:pt x="3580" y="4676"/>
                  </a:cubicBezTo>
                  <a:cubicBezTo>
                    <a:pt x="3378" y="4322"/>
                    <a:pt x="3176" y="3967"/>
                    <a:pt x="2973" y="3610"/>
                  </a:cubicBezTo>
                  <a:cubicBezTo>
                    <a:pt x="2955" y="3580"/>
                    <a:pt x="2934" y="3537"/>
                    <a:pt x="2941" y="3505"/>
                  </a:cubicBezTo>
                  <a:cubicBezTo>
                    <a:pt x="3042" y="3125"/>
                    <a:pt x="3146" y="2745"/>
                    <a:pt x="3255" y="2365"/>
                  </a:cubicBezTo>
                  <a:cubicBezTo>
                    <a:pt x="3257" y="2362"/>
                    <a:pt x="3269" y="2361"/>
                    <a:pt x="3283" y="2361"/>
                  </a:cubicBezTo>
                  <a:cubicBezTo>
                    <a:pt x="3297" y="2361"/>
                    <a:pt x="3313" y="2362"/>
                    <a:pt x="3324" y="2362"/>
                  </a:cubicBezTo>
                  <a:cubicBezTo>
                    <a:pt x="3349" y="2145"/>
                    <a:pt x="3363" y="1928"/>
                    <a:pt x="3396" y="1711"/>
                  </a:cubicBezTo>
                  <a:cubicBezTo>
                    <a:pt x="3414" y="1567"/>
                    <a:pt x="3454" y="1422"/>
                    <a:pt x="3483" y="1277"/>
                  </a:cubicBezTo>
                  <a:lnTo>
                    <a:pt x="3483" y="1277"/>
                  </a:lnTo>
                  <a:cubicBezTo>
                    <a:pt x="3186" y="1906"/>
                    <a:pt x="3089" y="2608"/>
                    <a:pt x="2829" y="3266"/>
                  </a:cubicBezTo>
                  <a:cubicBezTo>
                    <a:pt x="2655" y="2941"/>
                    <a:pt x="2528" y="2619"/>
                    <a:pt x="2395" y="2297"/>
                  </a:cubicBezTo>
                  <a:cubicBezTo>
                    <a:pt x="2233" y="1910"/>
                    <a:pt x="2146" y="1524"/>
                    <a:pt x="2337" y="1120"/>
                  </a:cubicBezTo>
                  <a:lnTo>
                    <a:pt x="2337" y="1120"/>
                  </a:lnTo>
                  <a:cubicBezTo>
                    <a:pt x="2224" y="1334"/>
                    <a:pt x="1993" y="1496"/>
                    <a:pt x="2066" y="1784"/>
                  </a:cubicBezTo>
                  <a:cubicBezTo>
                    <a:pt x="2076" y="1838"/>
                    <a:pt x="2029" y="1903"/>
                    <a:pt x="2011" y="1961"/>
                  </a:cubicBezTo>
                  <a:cubicBezTo>
                    <a:pt x="1884" y="2405"/>
                    <a:pt x="1758" y="2854"/>
                    <a:pt x="1632" y="3298"/>
                  </a:cubicBezTo>
                  <a:cubicBezTo>
                    <a:pt x="1599" y="3421"/>
                    <a:pt x="1556" y="3548"/>
                    <a:pt x="1509" y="3710"/>
                  </a:cubicBezTo>
                  <a:cubicBezTo>
                    <a:pt x="995" y="2857"/>
                    <a:pt x="995" y="1936"/>
                    <a:pt x="821" y="1050"/>
                  </a:cubicBezTo>
                  <a:cubicBezTo>
                    <a:pt x="818" y="1567"/>
                    <a:pt x="811" y="2083"/>
                    <a:pt x="807" y="2597"/>
                  </a:cubicBezTo>
                  <a:cubicBezTo>
                    <a:pt x="833" y="2575"/>
                    <a:pt x="861" y="2554"/>
                    <a:pt x="890" y="2532"/>
                  </a:cubicBezTo>
                  <a:cubicBezTo>
                    <a:pt x="919" y="2615"/>
                    <a:pt x="948" y="2695"/>
                    <a:pt x="977" y="2778"/>
                  </a:cubicBezTo>
                  <a:cubicBezTo>
                    <a:pt x="1093" y="3093"/>
                    <a:pt x="1194" y="3415"/>
                    <a:pt x="1328" y="3722"/>
                  </a:cubicBezTo>
                  <a:cubicBezTo>
                    <a:pt x="1415" y="3917"/>
                    <a:pt x="1454" y="4091"/>
                    <a:pt x="1389" y="4296"/>
                  </a:cubicBezTo>
                  <a:cubicBezTo>
                    <a:pt x="1328" y="4481"/>
                    <a:pt x="1299" y="4680"/>
                    <a:pt x="1241" y="4944"/>
                  </a:cubicBezTo>
                  <a:cubicBezTo>
                    <a:pt x="1168" y="4813"/>
                    <a:pt x="1122" y="4748"/>
                    <a:pt x="1096" y="4676"/>
                  </a:cubicBezTo>
                  <a:cubicBezTo>
                    <a:pt x="1006" y="4431"/>
                    <a:pt x="938" y="4177"/>
                    <a:pt x="836" y="3935"/>
                  </a:cubicBezTo>
                  <a:cubicBezTo>
                    <a:pt x="684" y="3585"/>
                    <a:pt x="612" y="3230"/>
                    <a:pt x="706" y="2854"/>
                  </a:cubicBezTo>
                  <a:lnTo>
                    <a:pt x="706" y="2854"/>
                  </a:lnTo>
                  <a:cubicBezTo>
                    <a:pt x="677" y="2904"/>
                    <a:pt x="648" y="2959"/>
                    <a:pt x="583" y="3071"/>
                  </a:cubicBezTo>
                  <a:cubicBezTo>
                    <a:pt x="380" y="2348"/>
                    <a:pt x="279" y="1675"/>
                    <a:pt x="236" y="992"/>
                  </a:cubicBezTo>
                  <a:cubicBezTo>
                    <a:pt x="160" y="1248"/>
                    <a:pt x="0" y="1494"/>
                    <a:pt x="182" y="1766"/>
                  </a:cubicBezTo>
                  <a:cubicBezTo>
                    <a:pt x="192" y="2510"/>
                    <a:pt x="547" y="3211"/>
                    <a:pt x="471" y="3964"/>
                  </a:cubicBezTo>
                  <a:cubicBezTo>
                    <a:pt x="489" y="3910"/>
                    <a:pt x="504" y="3852"/>
                    <a:pt x="532" y="3740"/>
                  </a:cubicBezTo>
                  <a:cubicBezTo>
                    <a:pt x="597" y="3837"/>
                    <a:pt x="641" y="3888"/>
                    <a:pt x="666" y="3949"/>
                  </a:cubicBezTo>
                  <a:cubicBezTo>
                    <a:pt x="821" y="4354"/>
                    <a:pt x="981" y="4760"/>
                    <a:pt x="1125" y="5172"/>
                  </a:cubicBezTo>
                  <a:cubicBezTo>
                    <a:pt x="1230" y="5468"/>
                    <a:pt x="1096" y="5750"/>
                    <a:pt x="1057" y="6075"/>
                  </a:cubicBezTo>
                  <a:cubicBezTo>
                    <a:pt x="988" y="6036"/>
                    <a:pt x="948" y="6015"/>
                    <a:pt x="908" y="5993"/>
                  </a:cubicBezTo>
                  <a:lnTo>
                    <a:pt x="908" y="5993"/>
                  </a:lnTo>
                  <a:cubicBezTo>
                    <a:pt x="1090" y="6379"/>
                    <a:pt x="1028" y="6777"/>
                    <a:pt x="959" y="7269"/>
                  </a:cubicBezTo>
                  <a:cubicBezTo>
                    <a:pt x="641" y="6796"/>
                    <a:pt x="369" y="6397"/>
                    <a:pt x="102" y="5996"/>
                  </a:cubicBezTo>
                  <a:cubicBezTo>
                    <a:pt x="73" y="6015"/>
                    <a:pt x="48" y="6028"/>
                    <a:pt x="19" y="6047"/>
                  </a:cubicBezTo>
                  <a:cubicBezTo>
                    <a:pt x="124" y="6235"/>
                    <a:pt x="229" y="6427"/>
                    <a:pt x="330" y="6618"/>
                  </a:cubicBezTo>
                  <a:cubicBezTo>
                    <a:pt x="604" y="7125"/>
                    <a:pt x="926" y="7598"/>
                    <a:pt x="1367" y="7978"/>
                  </a:cubicBezTo>
                  <a:cubicBezTo>
                    <a:pt x="1480" y="8076"/>
                    <a:pt x="1494" y="8176"/>
                    <a:pt x="1487" y="8303"/>
                  </a:cubicBezTo>
                  <a:cubicBezTo>
                    <a:pt x="1480" y="8477"/>
                    <a:pt x="1472" y="8650"/>
                    <a:pt x="1462" y="8824"/>
                  </a:cubicBezTo>
                  <a:cubicBezTo>
                    <a:pt x="1487" y="8824"/>
                    <a:pt x="1509" y="8820"/>
                    <a:pt x="1530" y="8820"/>
                  </a:cubicBezTo>
                  <a:cubicBezTo>
                    <a:pt x="1559" y="8328"/>
                    <a:pt x="1584" y="7837"/>
                    <a:pt x="1610" y="7341"/>
                  </a:cubicBezTo>
                  <a:lnTo>
                    <a:pt x="1610" y="7341"/>
                  </a:lnTo>
                  <a:cubicBezTo>
                    <a:pt x="1574" y="7512"/>
                    <a:pt x="1541" y="7677"/>
                    <a:pt x="1497" y="7891"/>
                  </a:cubicBezTo>
                  <a:cubicBezTo>
                    <a:pt x="1227" y="7634"/>
                    <a:pt x="1013" y="7417"/>
                    <a:pt x="1085" y="7023"/>
                  </a:cubicBezTo>
                  <a:cubicBezTo>
                    <a:pt x="1158" y="6647"/>
                    <a:pt x="1176" y="6257"/>
                    <a:pt x="1223" y="5873"/>
                  </a:cubicBezTo>
                  <a:cubicBezTo>
                    <a:pt x="1230" y="5793"/>
                    <a:pt x="1259" y="5714"/>
                    <a:pt x="1288" y="5581"/>
                  </a:cubicBezTo>
                  <a:cubicBezTo>
                    <a:pt x="1562" y="5913"/>
                    <a:pt x="1747" y="6217"/>
                    <a:pt x="1744" y="6607"/>
                  </a:cubicBezTo>
                  <a:cubicBezTo>
                    <a:pt x="1758" y="6560"/>
                    <a:pt x="1773" y="6509"/>
                    <a:pt x="1794" y="6448"/>
                  </a:cubicBezTo>
                  <a:cubicBezTo>
                    <a:pt x="2061" y="6698"/>
                    <a:pt x="2123" y="6958"/>
                    <a:pt x="2048" y="7283"/>
                  </a:cubicBezTo>
                  <a:cubicBezTo>
                    <a:pt x="1975" y="7587"/>
                    <a:pt x="1953" y="7906"/>
                    <a:pt x="1906" y="8216"/>
                  </a:cubicBezTo>
                  <a:cubicBezTo>
                    <a:pt x="1928" y="8220"/>
                    <a:pt x="1953" y="8223"/>
                    <a:pt x="1975" y="8228"/>
                  </a:cubicBezTo>
                  <a:cubicBezTo>
                    <a:pt x="2048" y="7859"/>
                    <a:pt x="2120" y="7490"/>
                    <a:pt x="2199" y="7088"/>
                  </a:cubicBezTo>
                  <a:cubicBezTo>
                    <a:pt x="2456" y="7348"/>
                    <a:pt x="2662" y="7565"/>
                    <a:pt x="2590" y="7909"/>
                  </a:cubicBezTo>
                  <a:cubicBezTo>
                    <a:pt x="2587" y="7924"/>
                    <a:pt x="2604" y="7941"/>
                    <a:pt x="2612" y="7963"/>
                  </a:cubicBezTo>
                  <a:cubicBezTo>
                    <a:pt x="2640" y="7880"/>
                    <a:pt x="2666" y="7804"/>
                    <a:pt x="2695" y="7724"/>
                  </a:cubicBezTo>
                  <a:cubicBezTo>
                    <a:pt x="3049" y="7862"/>
                    <a:pt x="3056" y="8141"/>
                    <a:pt x="3056" y="8445"/>
                  </a:cubicBezTo>
                  <a:cubicBezTo>
                    <a:pt x="3092" y="8350"/>
                    <a:pt x="3129" y="8256"/>
                    <a:pt x="3176" y="8136"/>
                  </a:cubicBezTo>
                  <a:cubicBezTo>
                    <a:pt x="3263" y="8213"/>
                    <a:pt x="3313" y="8263"/>
                    <a:pt x="3375" y="8303"/>
                  </a:cubicBezTo>
                  <a:cubicBezTo>
                    <a:pt x="3631" y="8473"/>
                    <a:pt x="3740" y="8697"/>
                    <a:pt x="3664" y="9009"/>
                  </a:cubicBezTo>
                  <a:cubicBezTo>
                    <a:pt x="3638" y="9109"/>
                    <a:pt x="3628" y="9232"/>
                    <a:pt x="3718" y="9410"/>
                  </a:cubicBezTo>
                  <a:cubicBezTo>
                    <a:pt x="3762" y="9146"/>
                    <a:pt x="3790" y="8969"/>
                    <a:pt x="3827" y="8737"/>
                  </a:cubicBezTo>
                  <a:cubicBezTo>
                    <a:pt x="4079" y="8914"/>
                    <a:pt x="4304" y="9048"/>
                    <a:pt x="4503" y="9214"/>
                  </a:cubicBezTo>
                  <a:cubicBezTo>
                    <a:pt x="4643" y="9334"/>
                    <a:pt x="4785" y="9431"/>
                    <a:pt x="4958" y="9508"/>
                  </a:cubicBezTo>
                  <a:cubicBezTo>
                    <a:pt x="5139" y="9587"/>
                    <a:pt x="5364" y="9666"/>
                    <a:pt x="5280" y="10010"/>
                  </a:cubicBezTo>
                  <a:cubicBezTo>
                    <a:pt x="5367" y="9905"/>
                    <a:pt x="5403" y="9862"/>
                    <a:pt x="5454" y="9800"/>
                  </a:cubicBezTo>
                  <a:cubicBezTo>
                    <a:pt x="5656" y="9999"/>
                    <a:pt x="6040" y="9948"/>
                    <a:pt x="6112" y="10274"/>
                  </a:cubicBezTo>
                  <a:cubicBezTo>
                    <a:pt x="6178" y="10250"/>
                    <a:pt x="6241" y="10240"/>
                    <a:pt x="6303" y="10240"/>
                  </a:cubicBezTo>
                  <a:cubicBezTo>
                    <a:pt x="6618" y="10240"/>
                    <a:pt x="6882" y="10499"/>
                    <a:pt x="7191" y="10499"/>
                  </a:cubicBezTo>
                  <a:cubicBezTo>
                    <a:pt x="7201" y="10499"/>
                    <a:pt x="7211" y="10498"/>
                    <a:pt x="7222" y="10498"/>
                  </a:cubicBezTo>
                  <a:cubicBezTo>
                    <a:pt x="7088" y="10256"/>
                    <a:pt x="7211" y="10032"/>
                    <a:pt x="7251" y="9771"/>
                  </a:cubicBezTo>
                  <a:cubicBezTo>
                    <a:pt x="7533" y="9876"/>
                    <a:pt x="7797" y="9977"/>
                    <a:pt x="8050" y="10075"/>
                  </a:cubicBezTo>
                  <a:cubicBezTo>
                    <a:pt x="8057" y="10184"/>
                    <a:pt x="8068" y="10263"/>
                    <a:pt x="8079" y="10382"/>
                  </a:cubicBezTo>
                  <a:cubicBezTo>
                    <a:pt x="8133" y="10284"/>
                    <a:pt x="8169" y="10224"/>
                    <a:pt x="8216" y="10140"/>
                  </a:cubicBezTo>
                  <a:cubicBezTo>
                    <a:pt x="8314" y="10169"/>
                    <a:pt x="8423" y="10194"/>
                    <a:pt x="8531" y="10224"/>
                  </a:cubicBezTo>
                  <a:cubicBezTo>
                    <a:pt x="9001" y="10349"/>
                    <a:pt x="9471" y="10484"/>
                    <a:pt x="9945" y="10592"/>
                  </a:cubicBezTo>
                  <a:cubicBezTo>
                    <a:pt x="10150" y="10641"/>
                    <a:pt x="10357" y="10671"/>
                    <a:pt x="10564" y="10671"/>
                  </a:cubicBezTo>
                  <a:cubicBezTo>
                    <a:pt x="10730" y="10671"/>
                    <a:pt x="10896" y="10651"/>
                    <a:pt x="11062" y="10606"/>
                  </a:cubicBezTo>
                  <a:cubicBezTo>
                    <a:pt x="11130" y="10588"/>
                    <a:pt x="11189" y="10538"/>
                    <a:pt x="11254" y="10501"/>
                  </a:cubicBezTo>
                  <a:lnTo>
                    <a:pt x="11254" y="10501"/>
                  </a:lnTo>
                  <a:cubicBezTo>
                    <a:pt x="11123" y="10523"/>
                    <a:pt x="10996" y="10532"/>
                    <a:pt x="10871" y="10532"/>
                  </a:cubicBezTo>
                  <a:cubicBezTo>
                    <a:pt x="10239" y="10532"/>
                    <a:pt x="9666" y="10289"/>
                    <a:pt x="9062" y="10111"/>
                  </a:cubicBezTo>
                  <a:cubicBezTo>
                    <a:pt x="9113" y="9785"/>
                    <a:pt x="9153" y="9489"/>
                    <a:pt x="9204" y="9156"/>
                  </a:cubicBezTo>
                  <a:cubicBezTo>
                    <a:pt x="9438" y="9218"/>
                    <a:pt x="9648" y="9272"/>
                    <a:pt x="9855" y="9326"/>
                  </a:cubicBezTo>
                  <a:cubicBezTo>
                    <a:pt x="9825" y="9648"/>
                    <a:pt x="9800" y="9927"/>
                    <a:pt x="9775" y="10205"/>
                  </a:cubicBezTo>
                  <a:cubicBezTo>
                    <a:pt x="9803" y="10209"/>
                    <a:pt x="9833" y="10212"/>
                    <a:pt x="9858" y="10216"/>
                  </a:cubicBezTo>
                  <a:cubicBezTo>
                    <a:pt x="10035" y="9605"/>
                    <a:pt x="10046" y="8957"/>
                    <a:pt x="10202" y="8300"/>
                  </a:cubicBezTo>
                  <a:cubicBezTo>
                    <a:pt x="10397" y="8379"/>
                    <a:pt x="10552" y="8437"/>
                    <a:pt x="10701" y="8495"/>
                  </a:cubicBezTo>
                  <a:cubicBezTo>
                    <a:pt x="10657" y="9052"/>
                    <a:pt x="10501" y="9558"/>
                    <a:pt x="10506" y="10075"/>
                  </a:cubicBezTo>
                  <a:cubicBezTo>
                    <a:pt x="10534" y="10079"/>
                    <a:pt x="10563" y="10086"/>
                    <a:pt x="10592" y="10089"/>
                  </a:cubicBezTo>
                  <a:cubicBezTo>
                    <a:pt x="10686" y="9583"/>
                    <a:pt x="10776" y="9077"/>
                    <a:pt x="10878" y="8535"/>
                  </a:cubicBezTo>
                  <a:cubicBezTo>
                    <a:pt x="11058" y="8589"/>
                    <a:pt x="11217" y="8632"/>
                    <a:pt x="11373" y="8679"/>
                  </a:cubicBezTo>
                  <a:cubicBezTo>
                    <a:pt x="11333" y="9074"/>
                    <a:pt x="11297" y="9424"/>
                    <a:pt x="11265" y="9738"/>
                  </a:cubicBezTo>
                  <a:cubicBezTo>
                    <a:pt x="11687" y="9746"/>
                    <a:pt x="12075" y="9948"/>
                    <a:pt x="12489" y="9948"/>
                  </a:cubicBezTo>
                  <a:cubicBezTo>
                    <a:pt x="12660" y="9948"/>
                    <a:pt x="12835" y="9914"/>
                    <a:pt x="13018" y="9818"/>
                  </a:cubicBezTo>
                  <a:cubicBezTo>
                    <a:pt x="12447" y="9735"/>
                    <a:pt x="11948" y="9659"/>
                    <a:pt x="11405" y="9580"/>
                  </a:cubicBezTo>
                  <a:cubicBezTo>
                    <a:pt x="11445" y="9279"/>
                    <a:pt x="11482" y="9016"/>
                    <a:pt x="11521" y="8708"/>
                  </a:cubicBezTo>
                  <a:cubicBezTo>
                    <a:pt x="11713" y="8748"/>
                    <a:pt x="11861" y="8780"/>
                    <a:pt x="12010" y="8813"/>
                  </a:cubicBezTo>
                  <a:cubicBezTo>
                    <a:pt x="11981" y="9088"/>
                    <a:pt x="11955" y="9316"/>
                    <a:pt x="11930" y="9547"/>
                  </a:cubicBezTo>
                  <a:cubicBezTo>
                    <a:pt x="11963" y="9551"/>
                    <a:pt x="11991" y="9558"/>
                    <a:pt x="12024" y="9561"/>
                  </a:cubicBezTo>
                  <a:cubicBezTo>
                    <a:pt x="12089" y="9323"/>
                    <a:pt x="12150" y="9081"/>
                    <a:pt x="12215" y="8835"/>
                  </a:cubicBezTo>
                  <a:cubicBezTo>
                    <a:pt x="12436" y="8827"/>
                    <a:pt x="12635" y="8820"/>
                    <a:pt x="12834" y="8817"/>
                  </a:cubicBezTo>
                  <a:cubicBezTo>
                    <a:pt x="12859" y="8932"/>
                    <a:pt x="12881" y="9034"/>
                    <a:pt x="12917" y="9218"/>
                  </a:cubicBezTo>
                  <a:cubicBezTo>
                    <a:pt x="12989" y="9016"/>
                    <a:pt x="13033" y="8892"/>
                    <a:pt x="13058" y="8824"/>
                  </a:cubicBezTo>
                  <a:cubicBezTo>
                    <a:pt x="13318" y="8614"/>
                    <a:pt x="13604" y="8744"/>
                    <a:pt x="13842" y="8575"/>
                  </a:cubicBezTo>
                  <a:cubicBezTo>
                    <a:pt x="14059" y="8418"/>
                    <a:pt x="14334" y="8343"/>
                    <a:pt x="14573" y="8234"/>
                  </a:cubicBezTo>
                  <a:cubicBezTo>
                    <a:pt x="14598" y="7547"/>
                    <a:pt x="14638" y="7497"/>
                    <a:pt x="15214" y="7348"/>
                  </a:cubicBezTo>
                  <a:cubicBezTo>
                    <a:pt x="15239" y="7417"/>
                    <a:pt x="15267" y="7486"/>
                    <a:pt x="15300" y="7572"/>
                  </a:cubicBezTo>
                  <a:cubicBezTo>
                    <a:pt x="15463" y="7305"/>
                    <a:pt x="15448" y="7034"/>
                    <a:pt x="15496" y="6777"/>
                  </a:cubicBezTo>
                  <a:cubicBezTo>
                    <a:pt x="15578" y="6310"/>
                    <a:pt x="15687" y="5844"/>
                    <a:pt x="15781" y="5381"/>
                  </a:cubicBezTo>
                  <a:cubicBezTo>
                    <a:pt x="15795" y="5299"/>
                    <a:pt x="15795" y="5215"/>
                    <a:pt x="15806" y="5132"/>
                  </a:cubicBezTo>
                  <a:cubicBezTo>
                    <a:pt x="15781" y="5128"/>
                    <a:pt x="15759" y="5125"/>
                    <a:pt x="15738" y="5121"/>
                  </a:cubicBezTo>
                  <a:cubicBezTo>
                    <a:pt x="15578" y="5801"/>
                    <a:pt x="15419" y="6481"/>
                    <a:pt x="15253" y="7193"/>
                  </a:cubicBezTo>
                  <a:cubicBezTo>
                    <a:pt x="15112" y="7230"/>
                    <a:pt x="14953" y="7276"/>
                    <a:pt x="14747" y="7334"/>
                  </a:cubicBezTo>
                  <a:cubicBezTo>
                    <a:pt x="14848" y="6672"/>
                    <a:pt x="15057" y="6094"/>
                    <a:pt x="15065" y="5483"/>
                  </a:cubicBezTo>
                  <a:lnTo>
                    <a:pt x="15065" y="5483"/>
                  </a:lnTo>
                  <a:cubicBezTo>
                    <a:pt x="14880" y="6115"/>
                    <a:pt x="14700" y="6752"/>
                    <a:pt x="14511" y="7399"/>
                  </a:cubicBezTo>
                  <a:cubicBezTo>
                    <a:pt x="14331" y="7425"/>
                    <a:pt x="14164" y="7446"/>
                    <a:pt x="13962" y="7475"/>
                  </a:cubicBezTo>
                  <a:cubicBezTo>
                    <a:pt x="14052" y="7045"/>
                    <a:pt x="14129" y="6669"/>
                    <a:pt x="14208" y="6292"/>
                  </a:cubicBezTo>
                  <a:cubicBezTo>
                    <a:pt x="14186" y="6285"/>
                    <a:pt x="14161" y="6282"/>
                    <a:pt x="14139" y="6275"/>
                  </a:cubicBezTo>
                  <a:cubicBezTo>
                    <a:pt x="14024" y="6679"/>
                    <a:pt x="13912" y="7085"/>
                    <a:pt x="13796" y="7490"/>
                  </a:cubicBezTo>
                  <a:cubicBezTo>
                    <a:pt x="13702" y="7504"/>
                    <a:pt x="13630" y="7522"/>
                    <a:pt x="13553" y="7525"/>
                  </a:cubicBezTo>
                  <a:cubicBezTo>
                    <a:pt x="13542" y="7526"/>
                    <a:pt x="13530" y="7526"/>
                    <a:pt x="13519" y="7526"/>
                  </a:cubicBezTo>
                  <a:cubicBezTo>
                    <a:pt x="13447" y="7526"/>
                    <a:pt x="13375" y="7518"/>
                    <a:pt x="13275" y="7515"/>
                  </a:cubicBezTo>
                  <a:cubicBezTo>
                    <a:pt x="13373" y="7020"/>
                    <a:pt x="13467" y="6549"/>
                    <a:pt x="13557" y="6083"/>
                  </a:cubicBezTo>
                  <a:cubicBezTo>
                    <a:pt x="13535" y="6075"/>
                    <a:pt x="13510" y="6072"/>
                    <a:pt x="13488" y="6068"/>
                  </a:cubicBezTo>
                  <a:cubicBezTo>
                    <a:pt x="13355" y="6557"/>
                    <a:pt x="13221" y="7045"/>
                    <a:pt x="13083" y="7547"/>
                  </a:cubicBezTo>
                  <a:lnTo>
                    <a:pt x="12487" y="7547"/>
                  </a:lnTo>
                  <a:cubicBezTo>
                    <a:pt x="12548" y="7164"/>
                    <a:pt x="12602" y="6813"/>
                    <a:pt x="12660" y="6462"/>
                  </a:cubicBezTo>
                  <a:cubicBezTo>
                    <a:pt x="12639" y="6459"/>
                    <a:pt x="12620" y="6455"/>
                    <a:pt x="12599" y="6455"/>
                  </a:cubicBezTo>
                  <a:cubicBezTo>
                    <a:pt x="12509" y="6813"/>
                    <a:pt x="12415" y="7171"/>
                    <a:pt x="12313" y="7547"/>
                  </a:cubicBezTo>
                  <a:cubicBezTo>
                    <a:pt x="12115" y="7515"/>
                    <a:pt x="11948" y="7490"/>
                    <a:pt x="11774" y="7460"/>
                  </a:cubicBezTo>
                  <a:cubicBezTo>
                    <a:pt x="11799" y="7262"/>
                    <a:pt x="11818" y="7106"/>
                    <a:pt x="11836" y="6947"/>
                  </a:cubicBezTo>
                  <a:cubicBezTo>
                    <a:pt x="11821" y="6947"/>
                    <a:pt x="11807" y="6943"/>
                    <a:pt x="11793" y="6940"/>
                  </a:cubicBezTo>
                  <a:cubicBezTo>
                    <a:pt x="11738" y="7103"/>
                    <a:pt x="11684" y="7265"/>
                    <a:pt x="11634" y="7425"/>
                  </a:cubicBezTo>
                  <a:cubicBezTo>
                    <a:pt x="11471" y="7417"/>
                    <a:pt x="11339" y="7414"/>
                    <a:pt x="11209" y="7410"/>
                  </a:cubicBezTo>
                  <a:lnTo>
                    <a:pt x="11209" y="7410"/>
                  </a:lnTo>
                  <a:cubicBezTo>
                    <a:pt x="11210" y="7409"/>
                    <a:pt x="11212" y="7408"/>
                    <a:pt x="11214" y="7407"/>
                  </a:cubicBezTo>
                  <a:cubicBezTo>
                    <a:pt x="11095" y="7338"/>
                    <a:pt x="11095" y="7236"/>
                    <a:pt x="11117" y="7113"/>
                  </a:cubicBezTo>
                  <a:cubicBezTo>
                    <a:pt x="11149" y="6947"/>
                    <a:pt x="11163" y="6777"/>
                    <a:pt x="11185" y="6607"/>
                  </a:cubicBezTo>
                  <a:cubicBezTo>
                    <a:pt x="11170" y="6607"/>
                    <a:pt x="11156" y="6604"/>
                    <a:pt x="11138" y="6604"/>
                  </a:cubicBezTo>
                  <a:cubicBezTo>
                    <a:pt x="11011" y="7153"/>
                    <a:pt x="10881" y="7707"/>
                    <a:pt x="10740" y="8307"/>
                  </a:cubicBezTo>
                  <a:cubicBezTo>
                    <a:pt x="10556" y="8238"/>
                    <a:pt x="10389" y="8176"/>
                    <a:pt x="10219" y="8111"/>
                  </a:cubicBezTo>
                  <a:cubicBezTo>
                    <a:pt x="10324" y="7507"/>
                    <a:pt x="10426" y="6947"/>
                    <a:pt x="10523" y="6387"/>
                  </a:cubicBezTo>
                  <a:cubicBezTo>
                    <a:pt x="10501" y="6383"/>
                    <a:pt x="10480" y="6379"/>
                    <a:pt x="10462" y="6376"/>
                  </a:cubicBezTo>
                  <a:cubicBezTo>
                    <a:pt x="10332" y="6933"/>
                    <a:pt x="10205" y="7486"/>
                    <a:pt x="10067" y="8083"/>
                  </a:cubicBezTo>
                  <a:cubicBezTo>
                    <a:pt x="9843" y="7985"/>
                    <a:pt x="9655" y="7906"/>
                    <a:pt x="9449" y="7819"/>
                  </a:cubicBezTo>
                  <a:cubicBezTo>
                    <a:pt x="9558" y="7262"/>
                    <a:pt x="9659" y="6737"/>
                    <a:pt x="9764" y="6213"/>
                  </a:cubicBezTo>
                  <a:cubicBezTo>
                    <a:pt x="9738" y="6205"/>
                    <a:pt x="9717" y="6202"/>
                    <a:pt x="9695" y="6199"/>
                  </a:cubicBezTo>
                  <a:cubicBezTo>
                    <a:pt x="9576" y="6701"/>
                    <a:pt x="9453" y="7203"/>
                    <a:pt x="9319" y="7742"/>
                  </a:cubicBezTo>
                  <a:cubicBezTo>
                    <a:pt x="9084" y="7609"/>
                    <a:pt x="8892" y="7500"/>
                    <a:pt x="8700" y="7392"/>
                  </a:cubicBezTo>
                  <a:cubicBezTo>
                    <a:pt x="8762" y="7020"/>
                    <a:pt x="8820" y="6667"/>
                    <a:pt x="8878" y="6313"/>
                  </a:cubicBezTo>
                  <a:lnTo>
                    <a:pt x="8878" y="6313"/>
                  </a:lnTo>
                  <a:cubicBezTo>
                    <a:pt x="8879" y="6317"/>
                    <a:pt x="8881" y="6321"/>
                    <a:pt x="8882" y="6325"/>
                  </a:cubicBezTo>
                  <a:cubicBezTo>
                    <a:pt x="8928" y="6267"/>
                    <a:pt x="8978" y="6231"/>
                    <a:pt x="9040" y="6231"/>
                  </a:cubicBezTo>
                  <a:cubicBezTo>
                    <a:pt x="9070" y="6231"/>
                    <a:pt x="9102" y="6239"/>
                    <a:pt x="9139" y="6257"/>
                  </a:cubicBezTo>
                  <a:cubicBezTo>
                    <a:pt x="9221" y="6297"/>
                    <a:pt x="9316" y="6307"/>
                    <a:pt x="9475" y="6347"/>
                  </a:cubicBezTo>
                  <a:cubicBezTo>
                    <a:pt x="9276" y="6137"/>
                    <a:pt x="8929" y="6213"/>
                    <a:pt x="8972" y="5902"/>
                  </a:cubicBezTo>
                  <a:lnTo>
                    <a:pt x="8972" y="5902"/>
                  </a:lnTo>
                  <a:cubicBezTo>
                    <a:pt x="8914" y="5924"/>
                    <a:pt x="8845" y="5968"/>
                    <a:pt x="8804" y="5968"/>
                  </a:cubicBezTo>
                  <a:cubicBezTo>
                    <a:pt x="8796" y="5968"/>
                    <a:pt x="8789" y="5967"/>
                    <a:pt x="8784" y="5963"/>
                  </a:cubicBezTo>
                  <a:cubicBezTo>
                    <a:pt x="8520" y="5819"/>
                    <a:pt x="8267" y="5660"/>
                    <a:pt x="8014" y="5501"/>
                  </a:cubicBezTo>
                  <a:cubicBezTo>
                    <a:pt x="7974" y="5476"/>
                    <a:pt x="7949" y="5421"/>
                    <a:pt x="7906" y="5403"/>
                  </a:cubicBezTo>
                  <a:cubicBezTo>
                    <a:pt x="7367" y="5142"/>
                    <a:pt x="6986" y="4695"/>
                    <a:pt x="6586" y="4275"/>
                  </a:cubicBezTo>
                  <a:cubicBezTo>
                    <a:pt x="6600" y="4065"/>
                    <a:pt x="6419" y="4065"/>
                    <a:pt x="6310" y="4000"/>
                  </a:cubicBezTo>
                  <a:lnTo>
                    <a:pt x="6310" y="4000"/>
                  </a:lnTo>
                  <a:cubicBezTo>
                    <a:pt x="6347" y="4130"/>
                    <a:pt x="6434" y="4264"/>
                    <a:pt x="6412" y="4380"/>
                  </a:cubicBezTo>
                  <a:cubicBezTo>
                    <a:pt x="6314" y="4853"/>
                    <a:pt x="6180" y="5320"/>
                    <a:pt x="6054" y="5826"/>
                  </a:cubicBezTo>
                  <a:cubicBezTo>
                    <a:pt x="5935" y="5746"/>
                    <a:pt x="5855" y="5693"/>
                    <a:pt x="5776" y="5638"/>
                  </a:cubicBezTo>
                  <a:cubicBezTo>
                    <a:pt x="5508" y="5457"/>
                    <a:pt x="5407" y="5229"/>
                    <a:pt x="5515" y="4904"/>
                  </a:cubicBezTo>
                  <a:cubicBezTo>
                    <a:pt x="5602" y="4636"/>
                    <a:pt x="5638" y="4354"/>
                    <a:pt x="5696" y="4084"/>
                  </a:cubicBezTo>
                  <a:cubicBezTo>
                    <a:pt x="5678" y="4079"/>
                    <a:pt x="5660" y="4076"/>
                    <a:pt x="5646" y="4072"/>
                  </a:cubicBezTo>
                  <a:cubicBezTo>
                    <a:pt x="5555" y="4431"/>
                    <a:pt x="5464" y="4788"/>
                    <a:pt x="5356" y="5204"/>
                  </a:cubicBezTo>
                  <a:cubicBezTo>
                    <a:pt x="5215" y="5063"/>
                    <a:pt x="5121" y="4947"/>
                    <a:pt x="5009" y="4860"/>
                  </a:cubicBezTo>
                  <a:cubicBezTo>
                    <a:pt x="4669" y="4597"/>
                    <a:pt x="4568" y="4279"/>
                    <a:pt x="4734" y="3881"/>
                  </a:cubicBezTo>
                  <a:cubicBezTo>
                    <a:pt x="4752" y="3834"/>
                    <a:pt x="4745" y="3780"/>
                    <a:pt x="4752" y="3729"/>
                  </a:cubicBezTo>
                  <a:cubicBezTo>
                    <a:pt x="4745" y="3729"/>
                    <a:pt x="4734" y="3725"/>
                    <a:pt x="4727" y="3725"/>
                  </a:cubicBezTo>
                  <a:cubicBezTo>
                    <a:pt x="4665" y="3906"/>
                    <a:pt x="4608" y="4087"/>
                    <a:pt x="4528" y="4329"/>
                  </a:cubicBezTo>
                  <a:cubicBezTo>
                    <a:pt x="4401" y="4159"/>
                    <a:pt x="4318" y="4036"/>
                    <a:pt x="4224" y="3924"/>
                  </a:cubicBezTo>
                  <a:cubicBezTo>
                    <a:pt x="4036" y="3703"/>
                    <a:pt x="3997" y="3468"/>
                    <a:pt x="4097" y="3194"/>
                  </a:cubicBezTo>
                  <a:cubicBezTo>
                    <a:pt x="4177" y="2977"/>
                    <a:pt x="4159" y="2724"/>
                    <a:pt x="4358" y="2561"/>
                  </a:cubicBezTo>
                  <a:cubicBezTo>
                    <a:pt x="4242" y="2203"/>
                    <a:pt x="4506" y="1899"/>
                    <a:pt x="4491" y="1534"/>
                  </a:cubicBezTo>
                  <a:lnTo>
                    <a:pt x="4491" y="1534"/>
                  </a:lnTo>
                  <a:cubicBezTo>
                    <a:pt x="4412" y="1776"/>
                    <a:pt x="4340" y="1996"/>
                    <a:pt x="4246" y="2283"/>
                  </a:cubicBezTo>
                  <a:cubicBezTo>
                    <a:pt x="3997" y="1885"/>
                    <a:pt x="3845" y="1519"/>
                    <a:pt x="3729" y="1140"/>
                  </a:cubicBezTo>
                  <a:cubicBezTo>
                    <a:pt x="3613" y="764"/>
                    <a:pt x="3512" y="381"/>
                    <a:pt x="3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3"/>
            <p:cNvSpPr/>
            <p:nvPr/>
          </p:nvSpPr>
          <p:spPr>
            <a:xfrm>
              <a:off x="5978225" y="2220325"/>
              <a:ext cx="81775" cy="59500"/>
            </a:xfrm>
            <a:custGeom>
              <a:rect b="b" l="l" r="r" t="t"/>
              <a:pathLst>
                <a:path extrusionOk="0" h="2380" w="3271">
                  <a:moveTo>
                    <a:pt x="1" y="0"/>
                  </a:moveTo>
                  <a:lnTo>
                    <a:pt x="1" y="0"/>
                  </a:lnTo>
                  <a:cubicBezTo>
                    <a:pt x="880" y="1081"/>
                    <a:pt x="1957" y="1895"/>
                    <a:pt x="3270" y="2379"/>
                  </a:cubicBezTo>
                  <a:cubicBezTo>
                    <a:pt x="2069" y="1736"/>
                    <a:pt x="962" y="96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3"/>
            <p:cNvSpPr/>
            <p:nvPr/>
          </p:nvSpPr>
          <p:spPr>
            <a:xfrm>
              <a:off x="6031400" y="1931475"/>
              <a:ext cx="19550" cy="62775"/>
            </a:xfrm>
            <a:custGeom>
              <a:rect b="b" l="l" r="r" t="t"/>
              <a:pathLst>
                <a:path extrusionOk="0" h="2511" w="782">
                  <a:moveTo>
                    <a:pt x="673" y="1"/>
                  </a:moveTo>
                  <a:lnTo>
                    <a:pt x="673" y="1"/>
                  </a:lnTo>
                  <a:cubicBezTo>
                    <a:pt x="629" y="88"/>
                    <a:pt x="611" y="181"/>
                    <a:pt x="601" y="276"/>
                  </a:cubicBezTo>
                  <a:cubicBezTo>
                    <a:pt x="554" y="645"/>
                    <a:pt x="517" y="1017"/>
                    <a:pt x="467" y="1386"/>
                  </a:cubicBezTo>
                  <a:cubicBezTo>
                    <a:pt x="405" y="1795"/>
                    <a:pt x="293" y="2185"/>
                    <a:pt x="0" y="2511"/>
                  </a:cubicBezTo>
                  <a:cubicBezTo>
                    <a:pt x="362" y="2449"/>
                    <a:pt x="510" y="2182"/>
                    <a:pt x="597" y="1881"/>
                  </a:cubicBezTo>
                  <a:cubicBezTo>
                    <a:pt x="781" y="1263"/>
                    <a:pt x="749" y="633"/>
                    <a:pt x="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3"/>
            <p:cNvSpPr/>
            <p:nvPr/>
          </p:nvSpPr>
          <p:spPr>
            <a:xfrm>
              <a:off x="6086450" y="1973700"/>
              <a:ext cx="29500" cy="79300"/>
            </a:xfrm>
            <a:custGeom>
              <a:rect b="b" l="l" r="r" t="t"/>
              <a:pathLst>
                <a:path extrusionOk="0" h="3172" w="1180">
                  <a:moveTo>
                    <a:pt x="1179" y="1"/>
                  </a:moveTo>
                  <a:cubicBezTo>
                    <a:pt x="782" y="1057"/>
                    <a:pt x="517" y="2163"/>
                    <a:pt x="1" y="3172"/>
                  </a:cubicBezTo>
                  <a:cubicBezTo>
                    <a:pt x="619" y="2199"/>
                    <a:pt x="908" y="1104"/>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3"/>
            <p:cNvSpPr/>
            <p:nvPr/>
          </p:nvSpPr>
          <p:spPr>
            <a:xfrm>
              <a:off x="5857200" y="1950200"/>
              <a:ext cx="13850" cy="58950"/>
            </a:xfrm>
            <a:custGeom>
              <a:rect b="b" l="l" r="r" t="t"/>
              <a:pathLst>
                <a:path extrusionOk="0" h="2358" w="554">
                  <a:moveTo>
                    <a:pt x="553" y="1"/>
                  </a:moveTo>
                  <a:cubicBezTo>
                    <a:pt x="137" y="752"/>
                    <a:pt x="69" y="1555"/>
                    <a:pt x="0" y="2358"/>
                  </a:cubicBezTo>
                  <a:cubicBezTo>
                    <a:pt x="181" y="1588"/>
                    <a:pt x="362" y="821"/>
                    <a:pt x="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3"/>
            <p:cNvSpPr/>
            <p:nvPr/>
          </p:nvSpPr>
          <p:spPr>
            <a:xfrm>
              <a:off x="6370300" y="2037975"/>
              <a:ext cx="8800" cy="36900"/>
            </a:xfrm>
            <a:custGeom>
              <a:rect b="b" l="l" r="r" t="t"/>
              <a:pathLst>
                <a:path extrusionOk="0" h="1476" w="352">
                  <a:moveTo>
                    <a:pt x="232" y="0"/>
                  </a:moveTo>
                  <a:lnTo>
                    <a:pt x="232" y="0"/>
                  </a:lnTo>
                  <a:cubicBezTo>
                    <a:pt x="76" y="290"/>
                    <a:pt x="1" y="1016"/>
                    <a:pt x="80" y="1475"/>
                  </a:cubicBezTo>
                  <a:cubicBezTo>
                    <a:pt x="264" y="1103"/>
                    <a:pt x="351" y="239"/>
                    <a:pt x="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3"/>
            <p:cNvSpPr/>
            <p:nvPr/>
          </p:nvSpPr>
          <p:spPr>
            <a:xfrm>
              <a:off x="5925450" y="2116175"/>
              <a:ext cx="17825" cy="46475"/>
            </a:xfrm>
            <a:custGeom>
              <a:rect b="b" l="l" r="r" t="t"/>
              <a:pathLst>
                <a:path extrusionOk="0" h="1859" w="713">
                  <a:moveTo>
                    <a:pt x="199" y="1"/>
                  </a:moveTo>
                  <a:cubicBezTo>
                    <a:pt x="138" y="76"/>
                    <a:pt x="79" y="148"/>
                    <a:pt x="26" y="213"/>
                  </a:cubicBezTo>
                  <a:cubicBezTo>
                    <a:pt x="0" y="532"/>
                    <a:pt x="181" y="770"/>
                    <a:pt x="301" y="1031"/>
                  </a:cubicBezTo>
                  <a:cubicBezTo>
                    <a:pt x="431" y="1309"/>
                    <a:pt x="575" y="1585"/>
                    <a:pt x="713" y="1859"/>
                  </a:cubicBezTo>
                  <a:cubicBezTo>
                    <a:pt x="593" y="1548"/>
                    <a:pt x="488" y="1230"/>
                    <a:pt x="355" y="929"/>
                  </a:cubicBezTo>
                  <a:cubicBezTo>
                    <a:pt x="221" y="630"/>
                    <a:pt x="134" y="330"/>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3"/>
            <p:cNvSpPr/>
            <p:nvPr/>
          </p:nvSpPr>
          <p:spPr>
            <a:xfrm>
              <a:off x="6073700" y="1974325"/>
              <a:ext cx="17375" cy="47850"/>
            </a:xfrm>
            <a:custGeom>
              <a:rect b="b" l="l" r="r" t="t"/>
              <a:pathLst>
                <a:path extrusionOk="0" h="1914" w="695">
                  <a:moveTo>
                    <a:pt x="695" y="1"/>
                  </a:moveTo>
                  <a:lnTo>
                    <a:pt x="695" y="1"/>
                  </a:lnTo>
                  <a:cubicBezTo>
                    <a:pt x="438" y="702"/>
                    <a:pt x="199" y="1364"/>
                    <a:pt x="0" y="1913"/>
                  </a:cubicBezTo>
                  <a:cubicBezTo>
                    <a:pt x="279" y="1436"/>
                    <a:pt x="619" y="540"/>
                    <a:pt x="6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3"/>
            <p:cNvSpPr/>
            <p:nvPr/>
          </p:nvSpPr>
          <p:spPr>
            <a:xfrm>
              <a:off x="6325650" y="2134250"/>
              <a:ext cx="8875" cy="40075"/>
            </a:xfrm>
            <a:custGeom>
              <a:rect b="b" l="l" r="r" t="t"/>
              <a:pathLst>
                <a:path extrusionOk="0" h="1603" w="355">
                  <a:moveTo>
                    <a:pt x="355" y="1"/>
                  </a:moveTo>
                  <a:lnTo>
                    <a:pt x="355" y="1"/>
                  </a:lnTo>
                  <a:cubicBezTo>
                    <a:pt x="170" y="521"/>
                    <a:pt x="1" y="1042"/>
                    <a:pt x="58" y="1603"/>
                  </a:cubicBezTo>
                  <a:cubicBezTo>
                    <a:pt x="156" y="1067"/>
                    <a:pt x="257" y="536"/>
                    <a:pt x="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3"/>
            <p:cNvSpPr/>
            <p:nvPr/>
          </p:nvSpPr>
          <p:spPr>
            <a:xfrm>
              <a:off x="6020175" y="1959425"/>
              <a:ext cx="12875" cy="33375"/>
            </a:xfrm>
            <a:custGeom>
              <a:rect b="b" l="l" r="r" t="t"/>
              <a:pathLst>
                <a:path extrusionOk="0" h="1335" w="515">
                  <a:moveTo>
                    <a:pt x="514" y="1"/>
                  </a:moveTo>
                  <a:lnTo>
                    <a:pt x="514" y="1"/>
                  </a:lnTo>
                  <a:cubicBezTo>
                    <a:pt x="337" y="463"/>
                    <a:pt x="160" y="919"/>
                    <a:pt x="0" y="1334"/>
                  </a:cubicBezTo>
                  <a:cubicBezTo>
                    <a:pt x="287" y="1107"/>
                    <a:pt x="504" y="568"/>
                    <a:pt x="5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3"/>
            <p:cNvSpPr/>
            <p:nvPr/>
          </p:nvSpPr>
          <p:spPr>
            <a:xfrm>
              <a:off x="6109050" y="2029125"/>
              <a:ext cx="11950" cy="30550"/>
            </a:xfrm>
            <a:custGeom>
              <a:rect b="b" l="l" r="r" t="t"/>
              <a:pathLst>
                <a:path extrusionOk="0" h="1222" w="478">
                  <a:moveTo>
                    <a:pt x="477" y="0"/>
                  </a:moveTo>
                  <a:lnTo>
                    <a:pt x="477" y="0"/>
                  </a:lnTo>
                  <a:cubicBezTo>
                    <a:pt x="319" y="409"/>
                    <a:pt x="160" y="818"/>
                    <a:pt x="0" y="1222"/>
                  </a:cubicBezTo>
                  <a:cubicBezTo>
                    <a:pt x="344" y="890"/>
                    <a:pt x="412" y="441"/>
                    <a:pt x="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3"/>
            <p:cNvSpPr/>
            <p:nvPr/>
          </p:nvSpPr>
          <p:spPr>
            <a:xfrm>
              <a:off x="6363500" y="2087600"/>
              <a:ext cx="7550" cy="22275"/>
            </a:xfrm>
            <a:custGeom>
              <a:rect b="b" l="l" r="r" t="t"/>
              <a:pathLst>
                <a:path extrusionOk="0" h="891" w="302">
                  <a:moveTo>
                    <a:pt x="261" y="1"/>
                  </a:moveTo>
                  <a:cubicBezTo>
                    <a:pt x="114" y="279"/>
                    <a:pt x="1" y="568"/>
                    <a:pt x="81" y="890"/>
                  </a:cubicBezTo>
                  <a:cubicBezTo>
                    <a:pt x="179" y="601"/>
                    <a:pt x="301" y="319"/>
                    <a:pt x="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3"/>
            <p:cNvSpPr/>
            <p:nvPr/>
          </p:nvSpPr>
          <p:spPr>
            <a:xfrm>
              <a:off x="6044700" y="1988250"/>
              <a:ext cx="12375" cy="27250"/>
            </a:xfrm>
            <a:custGeom>
              <a:rect b="b" l="l" r="r" t="t"/>
              <a:pathLst>
                <a:path extrusionOk="0" h="1090" w="495">
                  <a:moveTo>
                    <a:pt x="451" y="1"/>
                  </a:moveTo>
                  <a:cubicBezTo>
                    <a:pt x="299" y="366"/>
                    <a:pt x="152" y="727"/>
                    <a:pt x="0" y="1089"/>
                  </a:cubicBezTo>
                  <a:cubicBezTo>
                    <a:pt x="191" y="774"/>
                    <a:pt x="339" y="442"/>
                    <a:pt x="484" y="106"/>
                  </a:cubicBezTo>
                  <a:cubicBezTo>
                    <a:pt x="495" y="80"/>
                    <a:pt x="463" y="37"/>
                    <a:pt x="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3"/>
            <p:cNvSpPr/>
            <p:nvPr/>
          </p:nvSpPr>
          <p:spPr>
            <a:xfrm>
              <a:off x="6122975" y="2069425"/>
              <a:ext cx="8600" cy="18925"/>
            </a:xfrm>
            <a:custGeom>
              <a:rect b="b" l="l" r="r" t="t"/>
              <a:pathLst>
                <a:path extrusionOk="0" h="757" w="344">
                  <a:moveTo>
                    <a:pt x="254" y="1"/>
                  </a:moveTo>
                  <a:cubicBezTo>
                    <a:pt x="167" y="250"/>
                    <a:pt x="84" y="496"/>
                    <a:pt x="0" y="746"/>
                  </a:cubicBezTo>
                  <a:cubicBezTo>
                    <a:pt x="29" y="749"/>
                    <a:pt x="62" y="753"/>
                    <a:pt x="90" y="756"/>
                  </a:cubicBezTo>
                  <a:cubicBezTo>
                    <a:pt x="174" y="514"/>
                    <a:pt x="261" y="272"/>
                    <a:pt x="344" y="33"/>
                  </a:cubicBezTo>
                  <a:cubicBezTo>
                    <a:pt x="311" y="22"/>
                    <a:pt x="282" y="12"/>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3"/>
            <p:cNvSpPr/>
            <p:nvPr/>
          </p:nvSpPr>
          <p:spPr>
            <a:xfrm>
              <a:off x="6144850" y="2288475"/>
              <a:ext cx="21450" cy="4900"/>
            </a:xfrm>
            <a:custGeom>
              <a:rect b="b" l="l" r="r" t="t"/>
              <a:pathLst>
                <a:path extrusionOk="0" h="196" w="858">
                  <a:moveTo>
                    <a:pt x="8" y="0"/>
                  </a:moveTo>
                  <a:cubicBezTo>
                    <a:pt x="3" y="18"/>
                    <a:pt x="3" y="40"/>
                    <a:pt x="0" y="58"/>
                  </a:cubicBezTo>
                  <a:cubicBezTo>
                    <a:pt x="286" y="105"/>
                    <a:pt x="572" y="149"/>
                    <a:pt x="857" y="195"/>
                  </a:cubicBezTo>
                  <a:cubicBezTo>
                    <a:pt x="854" y="163"/>
                    <a:pt x="854" y="134"/>
                    <a:pt x="850" y="102"/>
                  </a:cubicBezTo>
                  <a:cubicBezTo>
                    <a:pt x="568" y="69"/>
                    <a:pt x="290" y="37"/>
                    <a:pt x="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3"/>
            <p:cNvSpPr/>
            <p:nvPr/>
          </p:nvSpPr>
          <p:spPr>
            <a:xfrm>
              <a:off x="5922375" y="2205225"/>
              <a:ext cx="7700" cy="11050"/>
            </a:xfrm>
            <a:custGeom>
              <a:rect b="b" l="l" r="r" t="t"/>
              <a:pathLst>
                <a:path extrusionOk="0" h="442" w="308">
                  <a:moveTo>
                    <a:pt x="12" y="0"/>
                  </a:moveTo>
                  <a:cubicBezTo>
                    <a:pt x="12" y="4"/>
                    <a:pt x="0" y="4"/>
                    <a:pt x="0" y="4"/>
                  </a:cubicBezTo>
                  <a:cubicBezTo>
                    <a:pt x="7" y="7"/>
                    <a:pt x="13" y="9"/>
                    <a:pt x="19" y="12"/>
                  </a:cubicBezTo>
                  <a:lnTo>
                    <a:pt x="19" y="12"/>
                  </a:lnTo>
                  <a:cubicBezTo>
                    <a:pt x="17" y="8"/>
                    <a:pt x="14" y="4"/>
                    <a:pt x="12" y="0"/>
                  </a:cubicBezTo>
                  <a:close/>
                  <a:moveTo>
                    <a:pt x="19" y="12"/>
                  </a:moveTo>
                  <a:cubicBezTo>
                    <a:pt x="117" y="156"/>
                    <a:pt x="213" y="300"/>
                    <a:pt x="307" y="441"/>
                  </a:cubicBezTo>
                  <a:cubicBezTo>
                    <a:pt x="268" y="124"/>
                    <a:pt x="268" y="116"/>
                    <a:pt x="19" y="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3"/>
            <p:cNvSpPr/>
            <p:nvPr/>
          </p:nvSpPr>
          <p:spPr>
            <a:xfrm>
              <a:off x="5870125" y="1960950"/>
              <a:ext cx="3075" cy="7450"/>
            </a:xfrm>
            <a:custGeom>
              <a:rect b="b" l="l" r="r" t="t"/>
              <a:pathLst>
                <a:path extrusionOk="0" h="298" w="123">
                  <a:moveTo>
                    <a:pt x="47" y="0"/>
                  </a:moveTo>
                  <a:cubicBezTo>
                    <a:pt x="33" y="95"/>
                    <a:pt x="14" y="189"/>
                    <a:pt x="0" y="282"/>
                  </a:cubicBezTo>
                  <a:cubicBezTo>
                    <a:pt x="22" y="287"/>
                    <a:pt x="40" y="294"/>
                    <a:pt x="58" y="297"/>
                  </a:cubicBezTo>
                  <a:cubicBezTo>
                    <a:pt x="79" y="232"/>
                    <a:pt x="101" y="170"/>
                    <a:pt x="116" y="105"/>
                  </a:cubicBezTo>
                  <a:cubicBezTo>
                    <a:pt x="123" y="73"/>
                    <a:pt x="112" y="33"/>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3"/>
            <p:cNvSpPr/>
            <p:nvPr/>
          </p:nvSpPr>
          <p:spPr>
            <a:xfrm>
              <a:off x="5916400" y="2065900"/>
              <a:ext cx="3100" cy="9975"/>
            </a:xfrm>
            <a:custGeom>
              <a:rect b="b" l="l" r="r" t="t"/>
              <a:pathLst>
                <a:path extrusionOk="0" h="399" w="124">
                  <a:moveTo>
                    <a:pt x="62" y="1"/>
                  </a:moveTo>
                  <a:cubicBezTo>
                    <a:pt x="47" y="109"/>
                    <a:pt x="34" y="220"/>
                    <a:pt x="22" y="329"/>
                  </a:cubicBezTo>
                  <a:lnTo>
                    <a:pt x="22" y="329"/>
                  </a:lnTo>
                  <a:cubicBezTo>
                    <a:pt x="55" y="224"/>
                    <a:pt x="88" y="119"/>
                    <a:pt x="124" y="16"/>
                  </a:cubicBezTo>
                  <a:cubicBezTo>
                    <a:pt x="102" y="11"/>
                    <a:pt x="80" y="4"/>
                    <a:pt x="62" y="1"/>
                  </a:cubicBezTo>
                  <a:close/>
                  <a:moveTo>
                    <a:pt x="22" y="329"/>
                  </a:moveTo>
                  <a:cubicBezTo>
                    <a:pt x="15" y="352"/>
                    <a:pt x="8" y="375"/>
                    <a:pt x="1" y="398"/>
                  </a:cubicBezTo>
                  <a:lnTo>
                    <a:pt x="15" y="395"/>
                  </a:lnTo>
                  <a:cubicBezTo>
                    <a:pt x="18" y="373"/>
                    <a:pt x="20" y="351"/>
                    <a:pt x="22" y="3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3"/>
            <p:cNvSpPr/>
            <p:nvPr/>
          </p:nvSpPr>
          <p:spPr>
            <a:xfrm>
              <a:off x="5914775" y="2075750"/>
              <a:ext cx="1925" cy="8550"/>
            </a:xfrm>
            <a:custGeom>
              <a:rect b="b" l="l" r="r" t="t"/>
              <a:pathLst>
                <a:path extrusionOk="0" h="342" w="77">
                  <a:moveTo>
                    <a:pt x="77" y="1"/>
                  </a:moveTo>
                  <a:lnTo>
                    <a:pt x="66" y="4"/>
                  </a:lnTo>
                  <a:cubicBezTo>
                    <a:pt x="66" y="18"/>
                    <a:pt x="66" y="31"/>
                    <a:pt x="67" y="44"/>
                  </a:cubicBezTo>
                  <a:lnTo>
                    <a:pt x="67" y="44"/>
                  </a:lnTo>
                  <a:cubicBezTo>
                    <a:pt x="70" y="30"/>
                    <a:pt x="73" y="15"/>
                    <a:pt x="77" y="1"/>
                  </a:cubicBezTo>
                  <a:close/>
                  <a:moveTo>
                    <a:pt x="67" y="44"/>
                  </a:moveTo>
                  <a:cubicBezTo>
                    <a:pt x="44" y="141"/>
                    <a:pt x="22" y="236"/>
                    <a:pt x="0" y="333"/>
                  </a:cubicBezTo>
                  <a:cubicBezTo>
                    <a:pt x="26" y="333"/>
                    <a:pt x="51" y="338"/>
                    <a:pt x="77" y="341"/>
                  </a:cubicBezTo>
                  <a:cubicBezTo>
                    <a:pt x="73" y="242"/>
                    <a:pt x="70" y="143"/>
                    <a:pt x="67" y="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3"/>
            <p:cNvSpPr/>
            <p:nvPr/>
          </p:nvSpPr>
          <p:spPr>
            <a:xfrm>
              <a:off x="6055975" y="1980575"/>
              <a:ext cx="4825" cy="7700"/>
            </a:xfrm>
            <a:custGeom>
              <a:rect b="b" l="l" r="r" t="t"/>
              <a:pathLst>
                <a:path extrusionOk="0" h="308" w="193">
                  <a:moveTo>
                    <a:pt x="174" y="1"/>
                  </a:moveTo>
                  <a:cubicBezTo>
                    <a:pt x="117" y="105"/>
                    <a:pt x="59" y="206"/>
                    <a:pt x="0" y="308"/>
                  </a:cubicBezTo>
                  <a:cubicBezTo>
                    <a:pt x="62" y="210"/>
                    <a:pt x="127" y="113"/>
                    <a:pt x="192" y="15"/>
                  </a:cubicBezTo>
                  <a:cubicBezTo>
                    <a:pt x="185" y="11"/>
                    <a:pt x="182" y="4"/>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3"/>
            <p:cNvSpPr/>
            <p:nvPr/>
          </p:nvSpPr>
          <p:spPr>
            <a:xfrm>
              <a:off x="5960700" y="2185500"/>
              <a:ext cx="575" cy="10975"/>
            </a:xfrm>
            <a:custGeom>
              <a:rect b="b" l="l" r="r" t="t"/>
              <a:pathLst>
                <a:path extrusionOk="0" h="439" w="23">
                  <a:moveTo>
                    <a:pt x="1" y="439"/>
                  </a:moveTo>
                  <a:cubicBezTo>
                    <a:pt x="8" y="290"/>
                    <a:pt x="15" y="145"/>
                    <a:pt x="22" y="0"/>
                  </a:cubicBezTo>
                  <a:cubicBezTo>
                    <a:pt x="15" y="145"/>
                    <a:pt x="8" y="290"/>
                    <a:pt x="1" y="4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3"/>
            <p:cNvSpPr/>
            <p:nvPr/>
          </p:nvSpPr>
          <p:spPr>
            <a:xfrm>
              <a:off x="4948300" y="1269300"/>
              <a:ext cx="83475" cy="245375"/>
            </a:xfrm>
            <a:custGeom>
              <a:rect b="b" l="l" r="r" t="t"/>
              <a:pathLst>
                <a:path extrusionOk="0" h="9815" w="3339">
                  <a:moveTo>
                    <a:pt x="3056" y="4177"/>
                  </a:moveTo>
                  <a:lnTo>
                    <a:pt x="3046" y="4181"/>
                  </a:lnTo>
                  <a:cubicBezTo>
                    <a:pt x="3047" y="4192"/>
                    <a:pt x="3047" y="4202"/>
                    <a:pt x="3048" y="4213"/>
                  </a:cubicBezTo>
                  <a:lnTo>
                    <a:pt x="3048" y="4213"/>
                  </a:lnTo>
                  <a:cubicBezTo>
                    <a:pt x="3051" y="4201"/>
                    <a:pt x="3054" y="4189"/>
                    <a:pt x="3056" y="4177"/>
                  </a:cubicBezTo>
                  <a:close/>
                  <a:moveTo>
                    <a:pt x="1975" y="4590"/>
                  </a:moveTo>
                  <a:lnTo>
                    <a:pt x="1975" y="4590"/>
                  </a:lnTo>
                  <a:cubicBezTo>
                    <a:pt x="2070" y="4868"/>
                    <a:pt x="2200" y="5244"/>
                    <a:pt x="2330" y="5623"/>
                  </a:cubicBezTo>
                  <a:cubicBezTo>
                    <a:pt x="2417" y="5873"/>
                    <a:pt x="2456" y="6148"/>
                    <a:pt x="2590" y="6365"/>
                  </a:cubicBezTo>
                  <a:cubicBezTo>
                    <a:pt x="2959" y="6961"/>
                    <a:pt x="2793" y="7624"/>
                    <a:pt x="2890" y="8253"/>
                  </a:cubicBezTo>
                  <a:cubicBezTo>
                    <a:pt x="1990" y="7125"/>
                    <a:pt x="1658" y="5870"/>
                    <a:pt x="1975" y="4590"/>
                  </a:cubicBezTo>
                  <a:close/>
                  <a:moveTo>
                    <a:pt x="2879" y="0"/>
                  </a:moveTo>
                  <a:cubicBezTo>
                    <a:pt x="2185" y="1729"/>
                    <a:pt x="1848" y="3537"/>
                    <a:pt x="1708" y="5392"/>
                  </a:cubicBezTo>
                  <a:cubicBezTo>
                    <a:pt x="1610" y="5063"/>
                    <a:pt x="1538" y="4738"/>
                    <a:pt x="1487" y="4405"/>
                  </a:cubicBezTo>
                  <a:cubicBezTo>
                    <a:pt x="1284" y="3103"/>
                    <a:pt x="1119" y="1801"/>
                    <a:pt x="1581" y="514"/>
                  </a:cubicBezTo>
                  <a:cubicBezTo>
                    <a:pt x="1588" y="493"/>
                    <a:pt x="1581" y="471"/>
                    <a:pt x="1578" y="391"/>
                  </a:cubicBezTo>
                  <a:cubicBezTo>
                    <a:pt x="1458" y="691"/>
                    <a:pt x="1317" y="937"/>
                    <a:pt x="1263" y="1197"/>
                  </a:cubicBezTo>
                  <a:cubicBezTo>
                    <a:pt x="945" y="2727"/>
                    <a:pt x="666" y="4261"/>
                    <a:pt x="797" y="5840"/>
                  </a:cubicBezTo>
                  <a:cubicBezTo>
                    <a:pt x="413" y="4925"/>
                    <a:pt x="258" y="3974"/>
                    <a:pt x="243" y="2998"/>
                  </a:cubicBezTo>
                  <a:cubicBezTo>
                    <a:pt x="229" y="2026"/>
                    <a:pt x="395" y="1078"/>
                    <a:pt x="587" y="131"/>
                  </a:cubicBezTo>
                  <a:lnTo>
                    <a:pt x="587" y="131"/>
                  </a:lnTo>
                  <a:cubicBezTo>
                    <a:pt x="533" y="167"/>
                    <a:pt x="511" y="207"/>
                    <a:pt x="496" y="250"/>
                  </a:cubicBezTo>
                  <a:cubicBezTo>
                    <a:pt x="243" y="1017"/>
                    <a:pt x="102" y="1801"/>
                    <a:pt x="62" y="2607"/>
                  </a:cubicBezTo>
                  <a:cubicBezTo>
                    <a:pt x="1" y="3841"/>
                    <a:pt x="171" y="5030"/>
                    <a:pt x="677" y="6166"/>
                  </a:cubicBezTo>
                  <a:cubicBezTo>
                    <a:pt x="738" y="6304"/>
                    <a:pt x="837" y="6426"/>
                    <a:pt x="916" y="6560"/>
                  </a:cubicBezTo>
                  <a:cubicBezTo>
                    <a:pt x="872" y="5338"/>
                    <a:pt x="880" y="4148"/>
                    <a:pt x="1086" y="2969"/>
                  </a:cubicBezTo>
                  <a:cubicBezTo>
                    <a:pt x="1122" y="3016"/>
                    <a:pt x="1137" y="3063"/>
                    <a:pt x="1137" y="3114"/>
                  </a:cubicBezTo>
                  <a:cubicBezTo>
                    <a:pt x="1140" y="4036"/>
                    <a:pt x="1328" y="4929"/>
                    <a:pt x="1549" y="5818"/>
                  </a:cubicBezTo>
                  <a:cubicBezTo>
                    <a:pt x="1658" y="6257"/>
                    <a:pt x="1769" y="6691"/>
                    <a:pt x="1788" y="7142"/>
                  </a:cubicBezTo>
                  <a:cubicBezTo>
                    <a:pt x="1795" y="7309"/>
                    <a:pt x="1838" y="7472"/>
                    <a:pt x="1863" y="7634"/>
                  </a:cubicBezTo>
                  <a:cubicBezTo>
                    <a:pt x="1885" y="7631"/>
                    <a:pt x="1910" y="7627"/>
                    <a:pt x="1935" y="7624"/>
                  </a:cubicBezTo>
                  <a:lnTo>
                    <a:pt x="1935" y="7215"/>
                  </a:lnTo>
                  <a:cubicBezTo>
                    <a:pt x="2135" y="7457"/>
                    <a:pt x="2265" y="7724"/>
                    <a:pt x="2431" y="7966"/>
                  </a:cubicBezTo>
                  <a:cubicBezTo>
                    <a:pt x="2760" y="8455"/>
                    <a:pt x="3082" y="8943"/>
                    <a:pt x="3143" y="9555"/>
                  </a:cubicBezTo>
                  <a:cubicBezTo>
                    <a:pt x="3155" y="9648"/>
                    <a:pt x="3168" y="9778"/>
                    <a:pt x="3339" y="9815"/>
                  </a:cubicBezTo>
                  <a:cubicBezTo>
                    <a:pt x="3332" y="9717"/>
                    <a:pt x="3332" y="9645"/>
                    <a:pt x="3320" y="9572"/>
                  </a:cubicBezTo>
                  <a:cubicBezTo>
                    <a:pt x="3266" y="9240"/>
                    <a:pt x="3212" y="8911"/>
                    <a:pt x="3155" y="8578"/>
                  </a:cubicBezTo>
                  <a:cubicBezTo>
                    <a:pt x="2916" y="7237"/>
                    <a:pt x="2951" y="5888"/>
                    <a:pt x="3063" y="4535"/>
                  </a:cubicBezTo>
                  <a:cubicBezTo>
                    <a:pt x="3074" y="4430"/>
                    <a:pt x="3057" y="4321"/>
                    <a:pt x="3048" y="4213"/>
                  </a:cubicBezTo>
                  <a:lnTo>
                    <a:pt x="3048" y="4213"/>
                  </a:lnTo>
                  <a:cubicBezTo>
                    <a:pt x="3017" y="4345"/>
                    <a:pt x="2975" y="4479"/>
                    <a:pt x="2963" y="4615"/>
                  </a:cubicBezTo>
                  <a:cubicBezTo>
                    <a:pt x="2919" y="5124"/>
                    <a:pt x="2886" y="5638"/>
                    <a:pt x="2843" y="6148"/>
                  </a:cubicBezTo>
                  <a:cubicBezTo>
                    <a:pt x="2836" y="6242"/>
                    <a:pt x="2821" y="6332"/>
                    <a:pt x="2807" y="6426"/>
                  </a:cubicBezTo>
                  <a:cubicBezTo>
                    <a:pt x="2709" y="6317"/>
                    <a:pt x="2659" y="6202"/>
                    <a:pt x="2623" y="6087"/>
                  </a:cubicBezTo>
                  <a:cubicBezTo>
                    <a:pt x="2478" y="5595"/>
                    <a:pt x="2340" y="5099"/>
                    <a:pt x="2189" y="4611"/>
                  </a:cubicBezTo>
                  <a:cubicBezTo>
                    <a:pt x="2052" y="4159"/>
                    <a:pt x="2012" y="3707"/>
                    <a:pt x="2117" y="3241"/>
                  </a:cubicBezTo>
                  <a:cubicBezTo>
                    <a:pt x="2217" y="2803"/>
                    <a:pt x="2279" y="2355"/>
                    <a:pt x="2377" y="1913"/>
                  </a:cubicBezTo>
                  <a:cubicBezTo>
                    <a:pt x="2456" y="1574"/>
                    <a:pt x="2564" y="1245"/>
                    <a:pt x="2662" y="908"/>
                  </a:cubicBezTo>
                  <a:cubicBezTo>
                    <a:pt x="2695" y="833"/>
                    <a:pt x="2731" y="760"/>
                    <a:pt x="2764" y="688"/>
                  </a:cubicBezTo>
                  <a:cubicBezTo>
                    <a:pt x="2774" y="568"/>
                    <a:pt x="2781" y="446"/>
                    <a:pt x="2800" y="326"/>
                  </a:cubicBezTo>
                  <a:cubicBezTo>
                    <a:pt x="2818" y="214"/>
                    <a:pt x="2854" y="109"/>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3"/>
            <p:cNvSpPr/>
            <p:nvPr/>
          </p:nvSpPr>
          <p:spPr>
            <a:xfrm>
              <a:off x="5010500" y="1284400"/>
              <a:ext cx="9250" cy="91600"/>
            </a:xfrm>
            <a:custGeom>
              <a:rect b="b" l="l" r="r" t="t"/>
              <a:pathLst>
                <a:path extrusionOk="0" h="3664" w="370">
                  <a:moveTo>
                    <a:pt x="308" y="1"/>
                  </a:moveTo>
                  <a:cubicBezTo>
                    <a:pt x="298" y="29"/>
                    <a:pt x="286" y="55"/>
                    <a:pt x="276" y="84"/>
                  </a:cubicBezTo>
                  <a:cubicBezTo>
                    <a:pt x="243" y="156"/>
                    <a:pt x="207" y="229"/>
                    <a:pt x="174" y="304"/>
                  </a:cubicBezTo>
                  <a:cubicBezTo>
                    <a:pt x="168" y="366"/>
                    <a:pt x="168" y="427"/>
                    <a:pt x="156" y="489"/>
                  </a:cubicBezTo>
                  <a:cubicBezTo>
                    <a:pt x="1" y="1396"/>
                    <a:pt x="11" y="2307"/>
                    <a:pt x="181" y="3215"/>
                  </a:cubicBezTo>
                  <a:cubicBezTo>
                    <a:pt x="207" y="3345"/>
                    <a:pt x="218" y="3490"/>
                    <a:pt x="370" y="3664"/>
                  </a:cubicBezTo>
                  <a:cubicBezTo>
                    <a:pt x="196" y="2391"/>
                    <a:pt x="120" y="1197"/>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3"/>
            <p:cNvSpPr/>
            <p:nvPr/>
          </p:nvSpPr>
          <p:spPr>
            <a:xfrm>
              <a:off x="5075675" y="1328150"/>
              <a:ext cx="21350" cy="73350"/>
            </a:xfrm>
            <a:custGeom>
              <a:rect b="b" l="l" r="r" t="t"/>
              <a:pathLst>
                <a:path extrusionOk="0" h="2934" w="854">
                  <a:moveTo>
                    <a:pt x="1" y="1"/>
                  </a:moveTo>
                  <a:cubicBezTo>
                    <a:pt x="1" y="796"/>
                    <a:pt x="533" y="2597"/>
                    <a:pt x="854" y="2933"/>
                  </a:cubicBezTo>
                  <a:cubicBezTo>
                    <a:pt x="562" y="1932"/>
                    <a:pt x="283" y="96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3"/>
            <p:cNvSpPr/>
            <p:nvPr/>
          </p:nvSpPr>
          <p:spPr>
            <a:xfrm>
              <a:off x="5087250" y="1304025"/>
              <a:ext cx="18125" cy="56425"/>
            </a:xfrm>
            <a:custGeom>
              <a:rect b="b" l="l" r="r" t="t"/>
              <a:pathLst>
                <a:path extrusionOk="0" h="2257" w="725">
                  <a:moveTo>
                    <a:pt x="138" y="0"/>
                  </a:moveTo>
                  <a:lnTo>
                    <a:pt x="138" y="0"/>
                  </a:lnTo>
                  <a:cubicBezTo>
                    <a:pt x="0" y="546"/>
                    <a:pt x="344" y="1877"/>
                    <a:pt x="724" y="2256"/>
                  </a:cubicBezTo>
                  <a:cubicBezTo>
                    <a:pt x="529" y="1497"/>
                    <a:pt x="334" y="756"/>
                    <a:pt x="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3"/>
            <p:cNvSpPr/>
            <p:nvPr/>
          </p:nvSpPr>
          <p:spPr>
            <a:xfrm>
              <a:off x="5081650" y="1115550"/>
              <a:ext cx="59525" cy="40700"/>
            </a:xfrm>
            <a:custGeom>
              <a:rect b="b" l="l" r="r" t="t"/>
              <a:pathLst>
                <a:path extrusionOk="0" h="1628" w="2381">
                  <a:moveTo>
                    <a:pt x="2377" y="0"/>
                  </a:moveTo>
                  <a:cubicBezTo>
                    <a:pt x="2370" y="4"/>
                    <a:pt x="2363" y="8"/>
                    <a:pt x="2357" y="12"/>
                  </a:cubicBezTo>
                  <a:lnTo>
                    <a:pt x="2357" y="12"/>
                  </a:lnTo>
                  <a:cubicBezTo>
                    <a:pt x="2365" y="12"/>
                    <a:pt x="2372" y="11"/>
                    <a:pt x="2380" y="11"/>
                  </a:cubicBezTo>
                  <a:lnTo>
                    <a:pt x="2377" y="0"/>
                  </a:lnTo>
                  <a:close/>
                  <a:moveTo>
                    <a:pt x="2357" y="12"/>
                  </a:moveTo>
                  <a:cubicBezTo>
                    <a:pt x="2291" y="16"/>
                    <a:pt x="2225" y="10"/>
                    <a:pt x="2170" y="32"/>
                  </a:cubicBezTo>
                  <a:cubicBezTo>
                    <a:pt x="1501" y="300"/>
                    <a:pt x="890" y="661"/>
                    <a:pt x="388" y="1182"/>
                  </a:cubicBezTo>
                  <a:cubicBezTo>
                    <a:pt x="254" y="1327"/>
                    <a:pt x="131" y="1479"/>
                    <a:pt x="1" y="1627"/>
                  </a:cubicBezTo>
                  <a:cubicBezTo>
                    <a:pt x="120" y="1602"/>
                    <a:pt x="196" y="1541"/>
                    <a:pt x="264" y="1468"/>
                  </a:cubicBezTo>
                  <a:cubicBezTo>
                    <a:pt x="810" y="908"/>
                    <a:pt x="1444" y="466"/>
                    <a:pt x="2152" y="134"/>
                  </a:cubicBezTo>
                  <a:cubicBezTo>
                    <a:pt x="2225" y="100"/>
                    <a:pt x="2288" y="56"/>
                    <a:pt x="2357" y="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3"/>
            <p:cNvSpPr/>
            <p:nvPr/>
          </p:nvSpPr>
          <p:spPr>
            <a:xfrm>
              <a:off x="4973550" y="1176000"/>
              <a:ext cx="27050" cy="59425"/>
            </a:xfrm>
            <a:custGeom>
              <a:rect b="b" l="l" r="r" t="t"/>
              <a:pathLst>
                <a:path extrusionOk="0" h="2377" w="1082">
                  <a:moveTo>
                    <a:pt x="1081" y="1"/>
                  </a:moveTo>
                  <a:lnTo>
                    <a:pt x="1081" y="1"/>
                  </a:lnTo>
                  <a:cubicBezTo>
                    <a:pt x="499" y="688"/>
                    <a:pt x="184" y="1506"/>
                    <a:pt x="0" y="2377"/>
                  </a:cubicBezTo>
                  <a:cubicBezTo>
                    <a:pt x="376" y="1596"/>
                    <a:pt x="629" y="753"/>
                    <a:pt x="1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3"/>
            <p:cNvSpPr/>
            <p:nvPr/>
          </p:nvSpPr>
          <p:spPr>
            <a:xfrm>
              <a:off x="5003000" y="1130900"/>
              <a:ext cx="58250" cy="74250"/>
            </a:xfrm>
            <a:custGeom>
              <a:rect b="b" l="l" r="r" t="t"/>
              <a:pathLst>
                <a:path extrusionOk="0" h="2970" w="2330">
                  <a:moveTo>
                    <a:pt x="2326" y="1"/>
                  </a:moveTo>
                  <a:cubicBezTo>
                    <a:pt x="2315" y="11"/>
                    <a:pt x="2304" y="21"/>
                    <a:pt x="2293" y="31"/>
                  </a:cubicBezTo>
                  <a:lnTo>
                    <a:pt x="2293" y="31"/>
                  </a:lnTo>
                  <a:cubicBezTo>
                    <a:pt x="2305" y="24"/>
                    <a:pt x="2317" y="18"/>
                    <a:pt x="2329" y="12"/>
                  </a:cubicBezTo>
                  <a:lnTo>
                    <a:pt x="2326" y="1"/>
                  </a:lnTo>
                  <a:close/>
                  <a:moveTo>
                    <a:pt x="2293" y="31"/>
                  </a:moveTo>
                  <a:cubicBezTo>
                    <a:pt x="2202" y="77"/>
                    <a:pt x="2106" y="121"/>
                    <a:pt x="2025" y="181"/>
                  </a:cubicBezTo>
                  <a:cubicBezTo>
                    <a:pt x="1067" y="905"/>
                    <a:pt x="471" y="1892"/>
                    <a:pt x="1" y="2969"/>
                  </a:cubicBezTo>
                  <a:cubicBezTo>
                    <a:pt x="178" y="2687"/>
                    <a:pt x="351" y="2405"/>
                    <a:pt x="503" y="2112"/>
                  </a:cubicBezTo>
                  <a:cubicBezTo>
                    <a:pt x="818" y="1505"/>
                    <a:pt x="1252" y="995"/>
                    <a:pt x="1755" y="536"/>
                  </a:cubicBezTo>
                  <a:cubicBezTo>
                    <a:pt x="1936" y="372"/>
                    <a:pt x="2113" y="198"/>
                    <a:pt x="2293" y="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3"/>
            <p:cNvSpPr/>
            <p:nvPr/>
          </p:nvSpPr>
          <p:spPr>
            <a:xfrm>
              <a:off x="5011500" y="1151350"/>
              <a:ext cx="47400" cy="79925"/>
            </a:xfrm>
            <a:custGeom>
              <a:rect b="b" l="l" r="r" t="t"/>
              <a:pathLst>
                <a:path extrusionOk="0" h="3197" w="1896">
                  <a:moveTo>
                    <a:pt x="1895" y="0"/>
                  </a:moveTo>
                  <a:cubicBezTo>
                    <a:pt x="861" y="828"/>
                    <a:pt x="337" y="1960"/>
                    <a:pt x="1" y="3196"/>
                  </a:cubicBezTo>
                  <a:cubicBezTo>
                    <a:pt x="391" y="1988"/>
                    <a:pt x="944" y="875"/>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3"/>
            <p:cNvSpPr/>
            <p:nvPr/>
          </p:nvSpPr>
          <p:spPr>
            <a:xfrm>
              <a:off x="5096025" y="1134975"/>
              <a:ext cx="47650" cy="35175"/>
            </a:xfrm>
            <a:custGeom>
              <a:rect b="b" l="l" r="r" t="t"/>
              <a:pathLst>
                <a:path extrusionOk="0" h="1407" w="1906">
                  <a:moveTo>
                    <a:pt x="1906" y="1"/>
                  </a:moveTo>
                  <a:cubicBezTo>
                    <a:pt x="1176" y="351"/>
                    <a:pt x="525" y="796"/>
                    <a:pt x="1" y="1407"/>
                  </a:cubicBezTo>
                  <a:cubicBezTo>
                    <a:pt x="634" y="941"/>
                    <a:pt x="1270" y="470"/>
                    <a:pt x="1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3"/>
            <p:cNvSpPr/>
            <p:nvPr/>
          </p:nvSpPr>
          <p:spPr>
            <a:xfrm>
              <a:off x="5034375" y="1101700"/>
              <a:ext cx="52900" cy="35475"/>
            </a:xfrm>
            <a:custGeom>
              <a:rect b="b" l="l" r="r" t="t"/>
              <a:pathLst>
                <a:path extrusionOk="0" h="1419" w="2116">
                  <a:moveTo>
                    <a:pt x="2115" y="0"/>
                  </a:moveTo>
                  <a:cubicBezTo>
                    <a:pt x="1299" y="304"/>
                    <a:pt x="528" y="684"/>
                    <a:pt x="1" y="1418"/>
                  </a:cubicBezTo>
                  <a:cubicBezTo>
                    <a:pt x="601" y="793"/>
                    <a:pt x="1364" y="402"/>
                    <a:pt x="2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3"/>
            <p:cNvSpPr/>
            <p:nvPr/>
          </p:nvSpPr>
          <p:spPr>
            <a:xfrm>
              <a:off x="5034550" y="1187950"/>
              <a:ext cx="21450" cy="34475"/>
            </a:xfrm>
            <a:custGeom>
              <a:rect b="b" l="l" r="r" t="t"/>
              <a:pathLst>
                <a:path extrusionOk="0" h="1379" w="858">
                  <a:moveTo>
                    <a:pt x="858" y="0"/>
                  </a:moveTo>
                  <a:lnTo>
                    <a:pt x="858" y="0"/>
                  </a:lnTo>
                  <a:cubicBezTo>
                    <a:pt x="486" y="391"/>
                    <a:pt x="232" y="854"/>
                    <a:pt x="0" y="1327"/>
                  </a:cubicBezTo>
                  <a:cubicBezTo>
                    <a:pt x="26" y="1345"/>
                    <a:pt x="52" y="1360"/>
                    <a:pt x="80" y="1378"/>
                  </a:cubicBezTo>
                  <a:cubicBezTo>
                    <a:pt x="337" y="919"/>
                    <a:pt x="598" y="459"/>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3"/>
            <p:cNvSpPr/>
            <p:nvPr/>
          </p:nvSpPr>
          <p:spPr>
            <a:xfrm>
              <a:off x="5141325" y="1081625"/>
              <a:ext cx="41950" cy="10325"/>
            </a:xfrm>
            <a:custGeom>
              <a:rect b="b" l="l" r="r" t="t"/>
              <a:pathLst>
                <a:path extrusionOk="0" h="413" w="1678">
                  <a:moveTo>
                    <a:pt x="1678" y="1"/>
                  </a:moveTo>
                  <a:lnTo>
                    <a:pt x="1678" y="1"/>
                  </a:lnTo>
                  <a:cubicBezTo>
                    <a:pt x="1273" y="52"/>
                    <a:pt x="868" y="113"/>
                    <a:pt x="467" y="207"/>
                  </a:cubicBezTo>
                  <a:cubicBezTo>
                    <a:pt x="314" y="241"/>
                    <a:pt x="171" y="336"/>
                    <a:pt x="22" y="404"/>
                  </a:cubicBezTo>
                  <a:lnTo>
                    <a:pt x="22" y="404"/>
                  </a:lnTo>
                  <a:cubicBezTo>
                    <a:pt x="372" y="376"/>
                    <a:pt x="1547" y="107"/>
                    <a:pt x="1678" y="1"/>
                  </a:cubicBezTo>
                  <a:close/>
                  <a:moveTo>
                    <a:pt x="22" y="404"/>
                  </a:moveTo>
                  <a:lnTo>
                    <a:pt x="22" y="404"/>
                  </a:lnTo>
                  <a:cubicBezTo>
                    <a:pt x="15" y="405"/>
                    <a:pt x="7" y="406"/>
                    <a:pt x="0" y="406"/>
                  </a:cubicBezTo>
                  <a:lnTo>
                    <a:pt x="4" y="413"/>
                  </a:lnTo>
                  <a:cubicBezTo>
                    <a:pt x="10" y="410"/>
                    <a:pt x="16" y="407"/>
                    <a:pt x="22" y="4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3"/>
            <p:cNvSpPr/>
            <p:nvPr/>
          </p:nvSpPr>
          <p:spPr>
            <a:xfrm>
              <a:off x="5027575" y="1242100"/>
              <a:ext cx="7900" cy="27600"/>
            </a:xfrm>
            <a:custGeom>
              <a:rect b="b" l="l" r="r" t="t"/>
              <a:pathLst>
                <a:path extrusionOk="0" h="1104" w="316">
                  <a:moveTo>
                    <a:pt x="233" y="0"/>
                  </a:moveTo>
                  <a:cubicBezTo>
                    <a:pt x="12" y="333"/>
                    <a:pt x="49" y="723"/>
                    <a:pt x="1" y="1092"/>
                  </a:cubicBezTo>
                  <a:cubicBezTo>
                    <a:pt x="34" y="1096"/>
                    <a:pt x="63" y="1100"/>
                    <a:pt x="95" y="1103"/>
                  </a:cubicBezTo>
                  <a:cubicBezTo>
                    <a:pt x="168" y="741"/>
                    <a:pt x="244" y="380"/>
                    <a:pt x="316" y="18"/>
                  </a:cubicBezTo>
                  <a:cubicBezTo>
                    <a:pt x="287" y="12"/>
                    <a:pt x="261" y="7"/>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3"/>
            <p:cNvSpPr/>
            <p:nvPr/>
          </p:nvSpPr>
          <p:spPr>
            <a:xfrm>
              <a:off x="5061125" y="1124125"/>
              <a:ext cx="9975" cy="7075"/>
            </a:xfrm>
            <a:custGeom>
              <a:rect b="b" l="l" r="r" t="t"/>
              <a:pathLst>
                <a:path extrusionOk="0" h="283" w="399">
                  <a:moveTo>
                    <a:pt x="399" y="1"/>
                  </a:moveTo>
                  <a:lnTo>
                    <a:pt x="399" y="1"/>
                  </a:lnTo>
                  <a:cubicBezTo>
                    <a:pt x="269" y="22"/>
                    <a:pt x="167" y="88"/>
                    <a:pt x="77" y="160"/>
                  </a:cubicBezTo>
                  <a:cubicBezTo>
                    <a:pt x="46" y="184"/>
                    <a:pt x="31" y="225"/>
                    <a:pt x="13" y="263"/>
                  </a:cubicBezTo>
                  <a:lnTo>
                    <a:pt x="13" y="263"/>
                  </a:lnTo>
                  <a:cubicBezTo>
                    <a:pt x="143" y="176"/>
                    <a:pt x="273" y="88"/>
                    <a:pt x="399" y="1"/>
                  </a:cubicBezTo>
                  <a:close/>
                  <a:moveTo>
                    <a:pt x="13" y="263"/>
                  </a:moveTo>
                  <a:lnTo>
                    <a:pt x="13" y="263"/>
                  </a:lnTo>
                  <a:cubicBezTo>
                    <a:pt x="9" y="266"/>
                    <a:pt x="5" y="269"/>
                    <a:pt x="1" y="272"/>
                  </a:cubicBezTo>
                  <a:lnTo>
                    <a:pt x="4" y="283"/>
                  </a:lnTo>
                  <a:cubicBezTo>
                    <a:pt x="7" y="276"/>
                    <a:pt x="10" y="270"/>
                    <a:pt x="13" y="2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3"/>
            <p:cNvSpPr/>
            <p:nvPr/>
          </p:nvSpPr>
          <p:spPr>
            <a:xfrm>
              <a:off x="5047650" y="1451200"/>
              <a:ext cx="300" cy="11500"/>
            </a:xfrm>
            <a:custGeom>
              <a:rect b="b" l="l" r="r" t="t"/>
              <a:pathLst>
                <a:path extrusionOk="0" h="460" w="12">
                  <a:moveTo>
                    <a:pt x="1" y="0"/>
                  </a:moveTo>
                  <a:cubicBezTo>
                    <a:pt x="5" y="152"/>
                    <a:pt x="8" y="308"/>
                    <a:pt x="12" y="460"/>
                  </a:cubicBezTo>
                  <a:cubicBezTo>
                    <a:pt x="8" y="308"/>
                    <a:pt x="5" y="15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3"/>
            <p:cNvSpPr/>
            <p:nvPr/>
          </p:nvSpPr>
          <p:spPr>
            <a:xfrm>
              <a:off x="5046475" y="1424700"/>
              <a:ext cx="2025" cy="12225"/>
            </a:xfrm>
            <a:custGeom>
              <a:rect b="b" l="l" r="r" t="t"/>
              <a:pathLst>
                <a:path extrusionOk="0" h="489" w="81">
                  <a:moveTo>
                    <a:pt x="1" y="1"/>
                  </a:moveTo>
                  <a:cubicBezTo>
                    <a:pt x="26" y="163"/>
                    <a:pt x="55" y="326"/>
                    <a:pt x="81" y="489"/>
                  </a:cubicBezTo>
                  <a:cubicBezTo>
                    <a:pt x="55" y="326"/>
                    <a:pt x="26" y="16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3"/>
            <p:cNvSpPr/>
            <p:nvPr/>
          </p:nvSpPr>
          <p:spPr>
            <a:xfrm>
              <a:off x="5408800" y="1515550"/>
              <a:ext cx="300" cy="11500"/>
            </a:xfrm>
            <a:custGeom>
              <a:rect b="b" l="l" r="r" t="t"/>
              <a:pathLst>
                <a:path extrusionOk="0" h="460" w="12">
                  <a:moveTo>
                    <a:pt x="12" y="460"/>
                  </a:moveTo>
                  <a:cubicBezTo>
                    <a:pt x="8" y="304"/>
                    <a:pt x="4" y="152"/>
                    <a:pt x="1" y="0"/>
                  </a:cubicBezTo>
                  <a:cubicBezTo>
                    <a:pt x="4" y="152"/>
                    <a:pt x="8" y="304"/>
                    <a:pt x="12" y="4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3"/>
            <p:cNvSpPr/>
            <p:nvPr/>
          </p:nvSpPr>
          <p:spPr>
            <a:xfrm>
              <a:off x="5046475" y="1439900"/>
              <a:ext cx="3275" cy="11875"/>
            </a:xfrm>
            <a:custGeom>
              <a:rect b="b" l="l" r="r" t="t"/>
              <a:pathLst>
                <a:path extrusionOk="0" h="475" w="131">
                  <a:moveTo>
                    <a:pt x="1" y="0"/>
                  </a:moveTo>
                  <a:lnTo>
                    <a:pt x="1" y="0"/>
                  </a:lnTo>
                  <a:cubicBezTo>
                    <a:pt x="19" y="159"/>
                    <a:pt x="34" y="314"/>
                    <a:pt x="48" y="474"/>
                  </a:cubicBezTo>
                  <a:cubicBezTo>
                    <a:pt x="91" y="311"/>
                    <a:pt x="131" y="14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3"/>
            <p:cNvSpPr/>
            <p:nvPr/>
          </p:nvSpPr>
          <p:spPr>
            <a:xfrm>
              <a:off x="5045400" y="1405725"/>
              <a:ext cx="3275" cy="11875"/>
            </a:xfrm>
            <a:custGeom>
              <a:rect b="b" l="l" r="r" t="t"/>
              <a:pathLst>
                <a:path extrusionOk="0" h="475" w="131">
                  <a:moveTo>
                    <a:pt x="87" y="0"/>
                  </a:moveTo>
                  <a:cubicBezTo>
                    <a:pt x="65" y="163"/>
                    <a:pt x="0" y="329"/>
                    <a:pt x="131" y="474"/>
                  </a:cubicBezTo>
                  <a:cubicBezTo>
                    <a:pt x="117" y="315"/>
                    <a:pt x="102" y="159"/>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3"/>
            <p:cNvSpPr/>
            <p:nvPr/>
          </p:nvSpPr>
          <p:spPr>
            <a:xfrm>
              <a:off x="5140950" y="1489875"/>
              <a:ext cx="2100" cy="7075"/>
            </a:xfrm>
            <a:custGeom>
              <a:rect b="b" l="l" r="r" t="t"/>
              <a:pathLst>
                <a:path extrusionOk="0" h="283" w="84">
                  <a:moveTo>
                    <a:pt x="84" y="1"/>
                  </a:moveTo>
                  <a:cubicBezTo>
                    <a:pt x="58" y="4"/>
                    <a:pt x="30" y="8"/>
                    <a:pt x="0" y="11"/>
                  </a:cubicBezTo>
                  <a:cubicBezTo>
                    <a:pt x="27" y="89"/>
                    <a:pt x="50" y="169"/>
                    <a:pt x="74" y="250"/>
                  </a:cubicBezTo>
                  <a:lnTo>
                    <a:pt x="74" y="250"/>
                  </a:lnTo>
                  <a:cubicBezTo>
                    <a:pt x="78" y="167"/>
                    <a:pt x="81" y="84"/>
                    <a:pt x="84" y="1"/>
                  </a:cubicBezTo>
                  <a:close/>
                  <a:moveTo>
                    <a:pt x="74" y="250"/>
                  </a:moveTo>
                  <a:cubicBezTo>
                    <a:pt x="74" y="261"/>
                    <a:pt x="74" y="272"/>
                    <a:pt x="73" y="283"/>
                  </a:cubicBezTo>
                  <a:lnTo>
                    <a:pt x="84" y="279"/>
                  </a:lnTo>
                  <a:cubicBezTo>
                    <a:pt x="81" y="270"/>
                    <a:pt x="77" y="260"/>
                    <a:pt x="74" y="2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3"/>
            <p:cNvSpPr/>
            <p:nvPr/>
          </p:nvSpPr>
          <p:spPr>
            <a:xfrm>
              <a:off x="5217175" y="1521975"/>
              <a:ext cx="2450" cy="7525"/>
            </a:xfrm>
            <a:custGeom>
              <a:rect b="b" l="l" r="r" t="t"/>
              <a:pathLst>
                <a:path extrusionOk="0" h="301" w="98">
                  <a:moveTo>
                    <a:pt x="83" y="0"/>
                  </a:moveTo>
                  <a:cubicBezTo>
                    <a:pt x="54" y="7"/>
                    <a:pt x="29" y="12"/>
                    <a:pt x="0" y="15"/>
                  </a:cubicBezTo>
                  <a:cubicBezTo>
                    <a:pt x="29" y="99"/>
                    <a:pt x="58" y="182"/>
                    <a:pt x="87" y="269"/>
                  </a:cubicBezTo>
                  <a:lnTo>
                    <a:pt x="87" y="269"/>
                  </a:lnTo>
                  <a:cubicBezTo>
                    <a:pt x="87" y="181"/>
                    <a:pt x="86" y="91"/>
                    <a:pt x="83" y="0"/>
                  </a:cubicBezTo>
                  <a:close/>
                  <a:moveTo>
                    <a:pt x="87" y="269"/>
                  </a:moveTo>
                  <a:cubicBezTo>
                    <a:pt x="87" y="280"/>
                    <a:pt x="87" y="290"/>
                    <a:pt x="87" y="301"/>
                  </a:cubicBezTo>
                  <a:lnTo>
                    <a:pt x="97" y="301"/>
                  </a:lnTo>
                  <a:cubicBezTo>
                    <a:pt x="94" y="290"/>
                    <a:pt x="90" y="280"/>
                    <a:pt x="87" y="2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3"/>
            <p:cNvSpPr/>
            <p:nvPr/>
          </p:nvSpPr>
          <p:spPr>
            <a:xfrm>
              <a:off x="5135725" y="1091750"/>
              <a:ext cx="5700" cy="3300"/>
            </a:xfrm>
            <a:custGeom>
              <a:rect b="b" l="l" r="r" t="t"/>
              <a:pathLst>
                <a:path extrusionOk="0" h="132" w="228">
                  <a:moveTo>
                    <a:pt x="224" y="1"/>
                  </a:moveTo>
                  <a:cubicBezTo>
                    <a:pt x="217" y="6"/>
                    <a:pt x="210" y="10"/>
                    <a:pt x="204" y="15"/>
                  </a:cubicBezTo>
                  <a:lnTo>
                    <a:pt x="204" y="15"/>
                  </a:lnTo>
                  <a:cubicBezTo>
                    <a:pt x="212" y="12"/>
                    <a:pt x="220" y="10"/>
                    <a:pt x="228" y="8"/>
                  </a:cubicBezTo>
                  <a:lnTo>
                    <a:pt x="224" y="1"/>
                  </a:lnTo>
                  <a:close/>
                  <a:moveTo>
                    <a:pt x="204" y="15"/>
                  </a:moveTo>
                  <a:cubicBezTo>
                    <a:pt x="136" y="33"/>
                    <a:pt x="68" y="50"/>
                    <a:pt x="0" y="66"/>
                  </a:cubicBezTo>
                  <a:lnTo>
                    <a:pt x="32" y="131"/>
                  </a:lnTo>
                  <a:cubicBezTo>
                    <a:pt x="91" y="92"/>
                    <a:pt x="146" y="53"/>
                    <a:pt x="204"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3"/>
            <p:cNvSpPr/>
            <p:nvPr/>
          </p:nvSpPr>
          <p:spPr>
            <a:xfrm>
              <a:off x="5141050" y="1112275"/>
              <a:ext cx="5550" cy="3550"/>
            </a:xfrm>
            <a:custGeom>
              <a:rect b="b" l="l" r="r" t="t"/>
              <a:pathLst>
                <a:path extrusionOk="0" h="142" w="222">
                  <a:moveTo>
                    <a:pt x="192" y="1"/>
                  </a:moveTo>
                  <a:cubicBezTo>
                    <a:pt x="135" y="41"/>
                    <a:pt x="82" y="82"/>
                    <a:pt x="29" y="123"/>
                  </a:cubicBezTo>
                  <a:lnTo>
                    <a:pt x="29" y="123"/>
                  </a:lnTo>
                  <a:cubicBezTo>
                    <a:pt x="92" y="104"/>
                    <a:pt x="155" y="85"/>
                    <a:pt x="221" y="66"/>
                  </a:cubicBezTo>
                  <a:cubicBezTo>
                    <a:pt x="210" y="44"/>
                    <a:pt x="203" y="23"/>
                    <a:pt x="192" y="1"/>
                  </a:cubicBezTo>
                  <a:close/>
                  <a:moveTo>
                    <a:pt x="29" y="123"/>
                  </a:moveTo>
                  <a:cubicBezTo>
                    <a:pt x="20" y="125"/>
                    <a:pt x="10" y="128"/>
                    <a:pt x="1" y="131"/>
                  </a:cubicBezTo>
                  <a:lnTo>
                    <a:pt x="4" y="142"/>
                  </a:lnTo>
                  <a:cubicBezTo>
                    <a:pt x="12" y="135"/>
                    <a:pt x="21" y="129"/>
                    <a:pt x="29" y="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3"/>
            <p:cNvSpPr/>
            <p:nvPr/>
          </p:nvSpPr>
          <p:spPr>
            <a:xfrm>
              <a:off x="5025700" y="1356275"/>
              <a:ext cx="2375" cy="6800"/>
            </a:xfrm>
            <a:custGeom>
              <a:rect b="b" l="l" r="r" t="t"/>
              <a:pathLst>
                <a:path extrusionOk="0" h="272" w="95">
                  <a:moveTo>
                    <a:pt x="59" y="1"/>
                  </a:moveTo>
                  <a:cubicBezTo>
                    <a:pt x="40" y="4"/>
                    <a:pt x="19" y="11"/>
                    <a:pt x="0" y="15"/>
                  </a:cubicBezTo>
                  <a:cubicBezTo>
                    <a:pt x="31" y="97"/>
                    <a:pt x="59" y="179"/>
                    <a:pt x="89" y="258"/>
                  </a:cubicBezTo>
                  <a:lnTo>
                    <a:pt x="89" y="258"/>
                  </a:lnTo>
                  <a:cubicBezTo>
                    <a:pt x="79" y="173"/>
                    <a:pt x="68" y="87"/>
                    <a:pt x="59" y="1"/>
                  </a:cubicBezTo>
                  <a:close/>
                  <a:moveTo>
                    <a:pt x="89" y="258"/>
                  </a:moveTo>
                  <a:lnTo>
                    <a:pt x="89" y="258"/>
                  </a:lnTo>
                  <a:cubicBezTo>
                    <a:pt x="90" y="263"/>
                    <a:pt x="90" y="267"/>
                    <a:pt x="91" y="271"/>
                  </a:cubicBezTo>
                  <a:lnTo>
                    <a:pt x="94" y="271"/>
                  </a:lnTo>
                  <a:cubicBezTo>
                    <a:pt x="92" y="267"/>
                    <a:pt x="91" y="263"/>
                    <a:pt x="89" y="2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3"/>
            <p:cNvSpPr/>
            <p:nvPr/>
          </p:nvSpPr>
          <p:spPr>
            <a:xfrm>
              <a:off x="5023725" y="1363050"/>
              <a:ext cx="4250" cy="10775"/>
            </a:xfrm>
            <a:custGeom>
              <a:rect b="b" l="l" r="r" t="t"/>
              <a:pathLst>
                <a:path extrusionOk="0" h="431" w="170">
                  <a:moveTo>
                    <a:pt x="170" y="0"/>
                  </a:moveTo>
                  <a:lnTo>
                    <a:pt x="170" y="0"/>
                  </a:lnTo>
                  <a:cubicBezTo>
                    <a:pt x="0" y="101"/>
                    <a:pt x="19" y="254"/>
                    <a:pt x="37" y="406"/>
                  </a:cubicBezTo>
                  <a:lnTo>
                    <a:pt x="37" y="406"/>
                  </a:lnTo>
                  <a:cubicBezTo>
                    <a:pt x="81" y="270"/>
                    <a:pt x="125" y="137"/>
                    <a:pt x="170" y="0"/>
                  </a:cubicBezTo>
                  <a:close/>
                  <a:moveTo>
                    <a:pt x="37" y="406"/>
                  </a:moveTo>
                  <a:cubicBezTo>
                    <a:pt x="34" y="414"/>
                    <a:pt x="32" y="423"/>
                    <a:pt x="29" y="431"/>
                  </a:cubicBezTo>
                  <a:lnTo>
                    <a:pt x="39" y="427"/>
                  </a:lnTo>
                  <a:cubicBezTo>
                    <a:pt x="39" y="420"/>
                    <a:pt x="38" y="413"/>
                    <a:pt x="37"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3"/>
            <p:cNvSpPr/>
            <p:nvPr/>
          </p:nvSpPr>
          <p:spPr>
            <a:xfrm>
              <a:off x="5318850" y="1926050"/>
              <a:ext cx="94150" cy="89625"/>
            </a:xfrm>
            <a:custGeom>
              <a:rect b="b" l="l" r="r" t="t"/>
              <a:pathLst>
                <a:path extrusionOk="0" h="3585" w="3766">
                  <a:moveTo>
                    <a:pt x="1" y="1"/>
                  </a:moveTo>
                  <a:lnTo>
                    <a:pt x="1" y="1"/>
                  </a:lnTo>
                  <a:cubicBezTo>
                    <a:pt x="309" y="1585"/>
                    <a:pt x="2337" y="3512"/>
                    <a:pt x="3765" y="3584"/>
                  </a:cubicBezTo>
                  <a:cubicBezTo>
                    <a:pt x="2926" y="3219"/>
                    <a:pt x="2142" y="2800"/>
                    <a:pt x="1509" y="2163"/>
                  </a:cubicBezTo>
                  <a:cubicBezTo>
                    <a:pt x="880" y="1534"/>
                    <a:pt x="435" y="7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3"/>
            <p:cNvSpPr/>
            <p:nvPr/>
          </p:nvSpPr>
          <p:spPr>
            <a:xfrm>
              <a:off x="5348500" y="1925150"/>
              <a:ext cx="89450" cy="65650"/>
            </a:xfrm>
            <a:custGeom>
              <a:rect b="b" l="l" r="r" t="t"/>
              <a:pathLst>
                <a:path extrusionOk="0" h="2626" w="3578">
                  <a:moveTo>
                    <a:pt x="1" y="0"/>
                  </a:moveTo>
                  <a:lnTo>
                    <a:pt x="1" y="0"/>
                  </a:lnTo>
                  <a:cubicBezTo>
                    <a:pt x="398" y="818"/>
                    <a:pt x="937" y="1505"/>
                    <a:pt x="1755" y="1924"/>
                  </a:cubicBezTo>
                  <a:cubicBezTo>
                    <a:pt x="2112" y="2105"/>
                    <a:pt x="2478" y="2275"/>
                    <a:pt x="2847" y="2427"/>
                  </a:cubicBezTo>
                  <a:cubicBezTo>
                    <a:pt x="3075" y="2517"/>
                    <a:pt x="3320" y="2561"/>
                    <a:pt x="3559" y="2626"/>
                  </a:cubicBezTo>
                  <a:cubicBezTo>
                    <a:pt x="3566" y="2604"/>
                    <a:pt x="3570" y="2582"/>
                    <a:pt x="3577" y="2561"/>
                  </a:cubicBezTo>
                  <a:cubicBezTo>
                    <a:pt x="3357" y="2482"/>
                    <a:pt x="3129" y="2413"/>
                    <a:pt x="2915" y="2311"/>
                  </a:cubicBezTo>
                  <a:cubicBezTo>
                    <a:pt x="2623" y="2174"/>
                    <a:pt x="2344" y="1996"/>
                    <a:pt x="2047" y="1871"/>
                  </a:cubicBezTo>
                  <a:cubicBezTo>
                    <a:pt x="1693" y="1722"/>
                    <a:pt x="1386" y="1512"/>
                    <a:pt x="1122" y="1245"/>
                  </a:cubicBezTo>
                  <a:cubicBezTo>
                    <a:pt x="840" y="959"/>
                    <a:pt x="580" y="656"/>
                    <a:pt x="312" y="359"/>
                  </a:cubicBezTo>
                  <a:cubicBezTo>
                    <a:pt x="207" y="243"/>
                    <a:pt x="106" y="12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3"/>
            <p:cNvSpPr/>
            <p:nvPr/>
          </p:nvSpPr>
          <p:spPr>
            <a:xfrm>
              <a:off x="5466300" y="1952450"/>
              <a:ext cx="106525" cy="76875"/>
            </a:xfrm>
            <a:custGeom>
              <a:rect b="b" l="l" r="r" t="t"/>
              <a:pathLst>
                <a:path extrusionOk="0" h="3075" w="4261">
                  <a:moveTo>
                    <a:pt x="4261" y="1"/>
                  </a:moveTo>
                  <a:cubicBezTo>
                    <a:pt x="3125" y="1425"/>
                    <a:pt x="1740" y="2493"/>
                    <a:pt x="0" y="3074"/>
                  </a:cubicBezTo>
                  <a:cubicBezTo>
                    <a:pt x="1190" y="3027"/>
                    <a:pt x="3407" y="1508"/>
                    <a:pt x="4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3"/>
            <p:cNvSpPr/>
            <p:nvPr/>
          </p:nvSpPr>
          <p:spPr>
            <a:xfrm>
              <a:off x="5491700" y="1901825"/>
              <a:ext cx="92225" cy="87625"/>
            </a:xfrm>
            <a:custGeom>
              <a:rect b="b" l="l" r="r" t="t"/>
              <a:pathLst>
                <a:path extrusionOk="0" h="3505" w="3689">
                  <a:moveTo>
                    <a:pt x="3689" y="0"/>
                  </a:moveTo>
                  <a:cubicBezTo>
                    <a:pt x="3378" y="843"/>
                    <a:pt x="2799" y="1494"/>
                    <a:pt x="2207" y="2141"/>
                  </a:cubicBezTo>
                  <a:cubicBezTo>
                    <a:pt x="1603" y="2807"/>
                    <a:pt x="789" y="3136"/>
                    <a:pt x="1" y="3505"/>
                  </a:cubicBezTo>
                  <a:cubicBezTo>
                    <a:pt x="1794" y="3270"/>
                    <a:pt x="3414" y="1234"/>
                    <a:pt x="3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3"/>
            <p:cNvSpPr/>
            <p:nvPr/>
          </p:nvSpPr>
          <p:spPr>
            <a:xfrm>
              <a:off x="5402750" y="1872100"/>
              <a:ext cx="50750" cy="48375"/>
            </a:xfrm>
            <a:custGeom>
              <a:rect b="b" l="l" r="r" t="t"/>
              <a:pathLst>
                <a:path extrusionOk="0" h="1935" w="2030">
                  <a:moveTo>
                    <a:pt x="1" y="1"/>
                  </a:moveTo>
                  <a:cubicBezTo>
                    <a:pt x="171" y="861"/>
                    <a:pt x="1107" y="1812"/>
                    <a:pt x="2030" y="1935"/>
                  </a:cubicBezTo>
                  <a:cubicBezTo>
                    <a:pt x="1668" y="1696"/>
                    <a:pt x="1255" y="1443"/>
                    <a:pt x="865" y="1161"/>
                  </a:cubicBezTo>
                  <a:cubicBezTo>
                    <a:pt x="460" y="868"/>
                    <a:pt x="232" y="43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3"/>
            <p:cNvSpPr/>
            <p:nvPr/>
          </p:nvSpPr>
          <p:spPr>
            <a:xfrm>
              <a:off x="5536900" y="1867100"/>
              <a:ext cx="25625" cy="68375"/>
            </a:xfrm>
            <a:custGeom>
              <a:rect b="b" l="l" r="r" t="t"/>
              <a:pathLst>
                <a:path extrusionOk="0" h="2735" w="1025">
                  <a:moveTo>
                    <a:pt x="876" y="1"/>
                  </a:moveTo>
                  <a:lnTo>
                    <a:pt x="876" y="1"/>
                  </a:lnTo>
                  <a:cubicBezTo>
                    <a:pt x="912" y="1021"/>
                    <a:pt x="496" y="1893"/>
                    <a:pt x="0" y="2735"/>
                  </a:cubicBezTo>
                  <a:cubicBezTo>
                    <a:pt x="663" y="1940"/>
                    <a:pt x="1024" y="1050"/>
                    <a:pt x="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3"/>
            <p:cNvSpPr/>
            <p:nvPr/>
          </p:nvSpPr>
          <p:spPr>
            <a:xfrm>
              <a:off x="5292650" y="1865475"/>
              <a:ext cx="19550" cy="58275"/>
            </a:xfrm>
            <a:custGeom>
              <a:rect b="b" l="l" r="r" t="t"/>
              <a:pathLst>
                <a:path extrusionOk="0" h="2331" w="782">
                  <a:moveTo>
                    <a:pt x="207" y="1"/>
                  </a:moveTo>
                  <a:lnTo>
                    <a:pt x="207" y="1"/>
                  </a:lnTo>
                  <a:cubicBezTo>
                    <a:pt x="0" y="880"/>
                    <a:pt x="391" y="1603"/>
                    <a:pt x="781" y="2330"/>
                  </a:cubicBezTo>
                  <a:cubicBezTo>
                    <a:pt x="554" y="1563"/>
                    <a:pt x="177" y="833"/>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3"/>
            <p:cNvSpPr/>
            <p:nvPr/>
          </p:nvSpPr>
          <p:spPr>
            <a:xfrm>
              <a:off x="5439800" y="1891425"/>
              <a:ext cx="43975" cy="18075"/>
            </a:xfrm>
            <a:custGeom>
              <a:rect b="b" l="l" r="r" t="t"/>
              <a:pathLst>
                <a:path extrusionOk="0" h="723" w="1759">
                  <a:moveTo>
                    <a:pt x="1" y="1"/>
                  </a:moveTo>
                  <a:cubicBezTo>
                    <a:pt x="282" y="452"/>
                    <a:pt x="791" y="723"/>
                    <a:pt x="1259" y="723"/>
                  </a:cubicBezTo>
                  <a:cubicBezTo>
                    <a:pt x="1436" y="723"/>
                    <a:pt x="1607" y="684"/>
                    <a:pt x="1758" y="601"/>
                  </a:cubicBezTo>
                  <a:lnTo>
                    <a:pt x="1758" y="601"/>
                  </a:lnTo>
                  <a:cubicBezTo>
                    <a:pt x="1672" y="618"/>
                    <a:pt x="1589" y="625"/>
                    <a:pt x="1509" y="625"/>
                  </a:cubicBezTo>
                  <a:cubicBezTo>
                    <a:pt x="949" y="625"/>
                    <a:pt x="507" y="26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3"/>
            <p:cNvSpPr/>
            <p:nvPr/>
          </p:nvSpPr>
          <p:spPr>
            <a:xfrm>
              <a:off x="5279375" y="1906275"/>
              <a:ext cx="16175" cy="38175"/>
            </a:xfrm>
            <a:custGeom>
              <a:rect b="b" l="l" r="r" t="t"/>
              <a:pathLst>
                <a:path extrusionOk="0" h="1527" w="647">
                  <a:moveTo>
                    <a:pt x="116" y="0"/>
                  </a:moveTo>
                  <a:cubicBezTo>
                    <a:pt x="76" y="69"/>
                    <a:pt x="36" y="137"/>
                    <a:pt x="0" y="203"/>
                  </a:cubicBezTo>
                  <a:cubicBezTo>
                    <a:pt x="166" y="249"/>
                    <a:pt x="148" y="408"/>
                    <a:pt x="202" y="528"/>
                  </a:cubicBezTo>
                  <a:cubicBezTo>
                    <a:pt x="351" y="860"/>
                    <a:pt x="499" y="1194"/>
                    <a:pt x="647" y="1526"/>
                  </a:cubicBezTo>
                  <a:cubicBezTo>
                    <a:pt x="481" y="1024"/>
                    <a:pt x="314" y="521"/>
                    <a:pt x="144" y="18"/>
                  </a:cubicBezTo>
                  <a:cubicBezTo>
                    <a:pt x="144" y="7"/>
                    <a:pt x="126" y="7"/>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3"/>
            <p:cNvSpPr/>
            <p:nvPr/>
          </p:nvSpPr>
          <p:spPr>
            <a:xfrm>
              <a:off x="5411425" y="1861250"/>
              <a:ext cx="9625" cy="20100"/>
            </a:xfrm>
            <a:custGeom>
              <a:rect b="b" l="l" r="r" t="t"/>
              <a:pathLst>
                <a:path extrusionOk="0" h="804" w="385">
                  <a:moveTo>
                    <a:pt x="116" y="1"/>
                  </a:moveTo>
                  <a:cubicBezTo>
                    <a:pt x="81" y="11"/>
                    <a:pt x="41" y="22"/>
                    <a:pt x="4" y="33"/>
                  </a:cubicBezTo>
                  <a:cubicBezTo>
                    <a:pt x="1" y="340"/>
                    <a:pt x="138" y="593"/>
                    <a:pt x="384" y="803"/>
                  </a:cubicBezTo>
                  <a:cubicBezTo>
                    <a:pt x="294" y="535"/>
                    <a:pt x="203" y="268"/>
                    <a:pt x="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3"/>
            <p:cNvSpPr/>
            <p:nvPr/>
          </p:nvSpPr>
          <p:spPr>
            <a:xfrm>
              <a:off x="5333500" y="1821375"/>
              <a:ext cx="5000" cy="17925"/>
            </a:xfrm>
            <a:custGeom>
              <a:rect b="b" l="l" r="r" t="t"/>
              <a:pathLst>
                <a:path extrusionOk="0" h="717" w="200">
                  <a:moveTo>
                    <a:pt x="149" y="1"/>
                  </a:moveTo>
                  <a:cubicBezTo>
                    <a:pt x="98" y="236"/>
                    <a:pt x="52" y="467"/>
                    <a:pt x="0" y="702"/>
                  </a:cubicBezTo>
                  <a:cubicBezTo>
                    <a:pt x="26" y="706"/>
                    <a:pt x="48" y="713"/>
                    <a:pt x="73" y="716"/>
                  </a:cubicBezTo>
                  <a:cubicBezTo>
                    <a:pt x="113" y="481"/>
                    <a:pt x="157" y="246"/>
                    <a:pt x="200" y="7"/>
                  </a:cubicBezTo>
                  <a:cubicBezTo>
                    <a:pt x="182" y="7"/>
                    <a:pt x="167" y="4"/>
                    <a:pt x="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3"/>
            <p:cNvSpPr/>
            <p:nvPr/>
          </p:nvSpPr>
          <p:spPr>
            <a:xfrm>
              <a:off x="5269325" y="1875075"/>
              <a:ext cx="11700" cy="4350"/>
            </a:xfrm>
            <a:custGeom>
              <a:rect b="b" l="l" r="r" t="t"/>
              <a:pathLst>
                <a:path extrusionOk="0" h="174" w="468">
                  <a:moveTo>
                    <a:pt x="446" y="0"/>
                  </a:moveTo>
                  <a:cubicBezTo>
                    <a:pt x="297" y="4"/>
                    <a:pt x="149" y="12"/>
                    <a:pt x="0" y="19"/>
                  </a:cubicBezTo>
                  <a:cubicBezTo>
                    <a:pt x="120" y="72"/>
                    <a:pt x="239" y="124"/>
                    <a:pt x="354" y="174"/>
                  </a:cubicBezTo>
                  <a:cubicBezTo>
                    <a:pt x="394" y="138"/>
                    <a:pt x="431" y="102"/>
                    <a:pt x="467" y="66"/>
                  </a:cubicBezTo>
                  <a:cubicBezTo>
                    <a:pt x="459" y="44"/>
                    <a:pt x="452" y="22"/>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3"/>
            <p:cNvSpPr/>
            <p:nvPr/>
          </p:nvSpPr>
          <p:spPr>
            <a:xfrm>
              <a:off x="5280350" y="1894350"/>
              <a:ext cx="2025" cy="12375"/>
            </a:xfrm>
            <a:custGeom>
              <a:rect b="b" l="l" r="r" t="t"/>
              <a:pathLst>
                <a:path extrusionOk="0" h="495" w="81">
                  <a:moveTo>
                    <a:pt x="80" y="495"/>
                  </a:moveTo>
                  <a:cubicBezTo>
                    <a:pt x="55" y="329"/>
                    <a:pt x="26" y="166"/>
                    <a:pt x="0" y="0"/>
                  </a:cubicBezTo>
                  <a:cubicBezTo>
                    <a:pt x="26" y="166"/>
                    <a:pt x="55" y="329"/>
                    <a:pt x="80" y="4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3"/>
            <p:cNvSpPr/>
            <p:nvPr/>
          </p:nvSpPr>
          <p:spPr>
            <a:xfrm>
              <a:off x="5304750" y="1828875"/>
              <a:ext cx="2200" cy="7875"/>
            </a:xfrm>
            <a:custGeom>
              <a:rect b="b" l="l" r="r" t="t"/>
              <a:pathLst>
                <a:path extrusionOk="0" h="315" w="88">
                  <a:moveTo>
                    <a:pt x="8" y="1"/>
                  </a:moveTo>
                  <a:cubicBezTo>
                    <a:pt x="8" y="106"/>
                    <a:pt x="5" y="211"/>
                    <a:pt x="1" y="315"/>
                  </a:cubicBezTo>
                  <a:lnTo>
                    <a:pt x="62" y="315"/>
                  </a:lnTo>
                  <a:cubicBezTo>
                    <a:pt x="70" y="214"/>
                    <a:pt x="80" y="109"/>
                    <a:pt x="87" y="8"/>
                  </a:cubicBezTo>
                  <a:cubicBezTo>
                    <a:pt x="62" y="4"/>
                    <a:pt x="37" y="1"/>
                    <a:pt x="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3"/>
            <p:cNvSpPr/>
            <p:nvPr/>
          </p:nvSpPr>
          <p:spPr>
            <a:xfrm>
              <a:off x="5279250" y="1885000"/>
              <a:ext cx="1225" cy="9900"/>
            </a:xfrm>
            <a:custGeom>
              <a:rect b="b" l="l" r="r" t="t"/>
              <a:pathLst>
                <a:path extrusionOk="0" h="396" w="49">
                  <a:moveTo>
                    <a:pt x="49" y="396"/>
                  </a:moveTo>
                  <a:cubicBezTo>
                    <a:pt x="34" y="266"/>
                    <a:pt x="16" y="131"/>
                    <a:pt x="1" y="1"/>
                  </a:cubicBezTo>
                  <a:cubicBezTo>
                    <a:pt x="16" y="131"/>
                    <a:pt x="34" y="266"/>
                    <a:pt x="49" y="3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3"/>
            <p:cNvSpPr/>
            <p:nvPr/>
          </p:nvSpPr>
          <p:spPr>
            <a:xfrm>
              <a:off x="5345700" y="1105200"/>
              <a:ext cx="140700" cy="116850"/>
            </a:xfrm>
            <a:custGeom>
              <a:rect b="b" l="l" r="r" t="t"/>
              <a:pathLst>
                <a:path extrusionOk="0" h="4674" w="5628">
                  <a:moveTo>
                    <a:pt x="204" y="1"/>
                  </a:moveTo>
                  <a:cubicBezTo>
                    <a:pt x="138" y="1"/>
                    <a:pt x="70" y="7"/>
                    <a:pt x="1" y="20"/>
                  </a:cubicBezTo>
                  <a:cubicBezTo>
                    <a:pt x="648" y="154"/>
                    <a:pt x="1147" y="563"/>
                    <a:pt x="1693" y="888"/>
                  </a:cubicBezTo>
                  <a:cubicBezTo>
                    <a:pt x="3089" y="1719"/>
                    <a:pt x="4260" y="2789"/>
                    <a:pt x="5175" y="4138"/>
                  </a:cubicBezTo>
                  <a:cubicBezTo>
                    <a:pt x="5266" y="4273"/>
                    <a:pt x="5360" y="4406"/>
                    <a:pt x="5461" y="4533"/>
                  </a:cubicBezTo>
                  <a:cubicBezTo>
                    <a:pt x="5505" y="4590"/>
                    <a:pt x="5570" y="4630"/>
                    <a:pt x="5627" y="4673"/>
                  </a:cubicBezTo>
                  <a:cubicBezTo>
                    <a:pt x="5392" y="4044"/>
                    <a:pt x="5081" y="3477"/>
                    <a:pt x="4644" y="2985"/>
                  </a:cubicBezTo>
                  <a:cubicBezTo>
                    <a:pt x="3574" y="1781"/>
                    <a:pt x="2276" y="877"/>
                    <a:pt x="836" y="168"/>
                  </a:cubicBezTo>
                  <a:cubicBezTo>
                    <a:pt x="638" y="71"/>
                    <a:pt x="429"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3"/>
            <p:cNvSpPr/>
            <p:nvPr/>
          </p:nvSpPr>
          <p:spPr>
            <a:xfrm>
              <a:off x="5439175" y="1319275"/>
              <a:ext cx="22175" cy="112425"/>
            </a:xfrm>
            <a:custGeom>
              <a:rect b="b" l="l" r="r" t="t"/>
              <a:pathLst>
                <a:path extrusionOk="0" h="4497" w="887">
                  <a:moveTo>
                    <a:pt x="15" y="1"/>
                  </a:moveTo>
                  <a:cubicBezTo>
                    <a:pt x="1" y="139"/>
                    <a:pt x="15" y="276"/>
                    <a:pt x="37" y="410"/>
                  </a:cubicBezTo>
                  <a:cubicBezTo>
                    <a:pt x="131" y="977"/>
                    <a:pt x="229" y="1546"/>
                    <a:pt x="330" y="2113"/>
                  </a:cubicBezTo>
                  <a:cubicBezTo>
                    <a:pt x="359" y="2287"/>
                    <a:pt x="366" y="2449"/>
                    <a:pt x="294" y="2623"/>
                  </a:cubicBezTo>
                  <a:cubicBezTo>
                    <a:pt x="192" y="2880"/>
                    <a:pt x="185" y="3220"/>
                    <a:pt x="243" y="3415"/>
                  </a:cubicBezTo>
                  <a:cubicBezTo>
                    <a:pt x="297" y="3227"/>
                    <a:pt x="348" y="3064"/>
                    <a:pt x="395" y="2901"/>
                  </a:cubicBezTo>
                  <a:cubicBezTo>
                    <a:pt x="413" y="2905"/>
                    <a:pt x="431" y="2908"/>
                    <a:pt x="449" y="2913"/>
                  </a:cubicBezTo>
                  <a:cubicBezTo>
                    <a:pt x="561" y="3440"/>
                    <a:pt x="677" y="3968"/>
                    <a:pt x="793" y="4496"/>
                  </a:cubicBezTo>
                  <a:cubicBezTo>
                    <a:pt x="822" y="4489"/>
                    <a:pt x="855" y="4482"/>
                    <a:pt x="887" y="4475"/>
                  </a:cubicBezTo>
                  <a:cubicBezTo>
                    <a:pt x="608" y="2981"/>
                    <a:pt x="373" y="1481"/>
                    <a:pt x="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3"/>
            <p:cNvSpPr/>
            <p:nvPr/>
          </p:nvSpPr>
          <p:spPr>
            <a:xfrm>
              <a:off x="5370750" y="1195350"/>
              <a:ext cx="75250" cy="77225"/>
            </a:xfrm>
            <a:custGeom>
              <a:rect b="b" l="l" r="r" t="t"/>
              <a:pathLst>
                <a:path extrusionOk="0" h="3089" w="3010">
                  <a:moveTo>
                    <a:pt x="0" y="1"/>
                  </a:moveTo>
                  <a:lnTo>
                    <a:pt x="0" y="1"/>
                  </a:lnTo>
                  <a:cubicBezTo>
                    <a:pt x="1057" y="1002"/>
                    <a:pt x="2217" y="1863"/>
                    <a:pt x="3009" y="3089"/>
                  </a:cubicBezTo>
                  <a:cubicBezTo>
                    <a:pt x="2640" y="2170"/>
                    <a:pt x="771" y="26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3"/>
            <p:cNvSpPr/>
            <p:nvPr/>
          </p:nvSpPr>
          <p:spPr>
            <a:xfrm>
              <a:off x="5461325" y="1345975"/>
              <a:ext cx="8350" cy="63750"/>
            </a:xfrm>
            <a:custGeom>
              <a:rect b="b" l="l" r="r" t="t"/>
              <a:pathLst>
                <a:path extrusionOk="0" h="2550" w="334">
                  <a:moveTo>
                    <a:pt x="156" y="0"/>
                  </a:moveTo>
                  <a:cubicBezTo>
                    <a:pt x="106" y="850"/>
                    <a:pt x="51" y="1700"/>
                    <a:pt x="1" y="2549"/>
                  </a:cubicBezTo>
                  <a:cubicBezTo>
                    <a:pt x="81" y="2419"/>
                    <a:pt x="124" y="2279"/>
                    <a:pt x="138" y="2137"/>
                  </a:cubicBezTo>
                  <a:cubicBezTo>
                    <a:pt x="178" y="1753"/>
                    <a:pt x="164" y="1356"/>
                    <a:pt x="251" y="984"/>
                  </a:cubicBezTo>
                  <a:cubicBezTo>
                    <a:pt x="333" y="640"/>
                    <a:pt x="279" y="326"/>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3"/>
            <p:cNvSpPr/>
            <p:nvPr/>
          </p:nvSpPr>
          <p:spPr>
            <a:xfrm>
              <a:off x="5356025" y="1170650"/>
              <a:ext cx="14200" cy="8925"/>
            </a:xfrm>
            <a:custGeom>
              <a:rect b="b" l="l" r="r" t="t"/>
              <a:pathLst>
                <a:path extrusionOk="0" h="357" w="568">
                  <a:moveTo>
                    <a:pt x="205" y="1"/>
                  </a:moveTo>
                  <a:cubicBezTo>
                    <a:pt x="151" y="1"/>
                    <a:pt x="86" y="14"/>
                    <a:pt x="0" y="34"/>
                  </a:cubicBezTo>
                  <a:cubicBezTo>
                    <a:pt x="202" y="150"/>
                    <a:pt x="384" y="255"/>
                    <a:pt x="568" y="356"/>
                  </a:cubicBezTo>
                  <a:cubicBezTo>
                    <a:pt x="407" y="86"/>
                    <a:pt x="341"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3"/>
            <p:cNvSpPr/>
            <p:nvPr/>
          </p:nvSpPr>
          <p:spPr>
            <a:xfrm>
              <a:off x="5489625" y="1387900"/>
              <a:ext cx="2725" cy="12150"/>
            </a:xfrm>
            <a:custGeom>
              <a:rect b="b" l="l" r="r" t="t"/>
              <a:pathLst>
                <a:path extrusionOk="0" h="486" w="109">
                  <a:moveTo>
                    <a:pt x="98" y="1"/>
                  </a:moveTo>
                  <a:cubicBezTo>
                    <a:pt x="98" y="18"/>
                    <a:pt x="98" y="35"/>
                    <a:pt x="97" y="52"/>
                  </a:cubicBezTo>
                  <a:lnTo>
                    <a:pt x="97" y="52"/>
                  </a:lnTo>
                  <a:cubicBezTo>
                    <a:pt x="101" y="35"/>
                    <a:pt x="105" y="18"/>
                    <a:pt x="109" y="1"/>
                  </a:cubicBezTo>
                  <a:close/>
                  <a:moveTo>
                    <a:pt x="97" y="52"/>
                  </a:moveTo>
                  <a:cubicBezTo>
                    <a:pt x="65" y="193"/>
                    <a:pt x="33" y="332"/>
                    <a:pt x="0" y="475"/>
                  </a:cubicBezTo>
                  <a:cubicBezTo>
                    <a:pt x="30" y="478"/>
                    <a:pt x="58" y="482"/>
                    <a:pt x="87" y="485"/>
                  </a:cubicBezTo>
                  <a:cubicBezTo>
                    <a:pt x="90" y="343"/>
                    <a:pt x="94" y="198"/>
                    <a:pt x="97" y="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3"/>
            <p:cNvSpPr/>
            <p:nvPr/>
          </p:nvSpPr>
          <p:spPr>
            <a:xfrm>
              <a:off x="5471800" y="1382850"/>
              <a:ext cx="2950" cy="5075"/>
            </a:xfrm>
            <a:custGeom>
              <a:rect b="b" l="l" r="r" t="t"/>
              <a:pathLst>
                <a:path extrusionOk="0" h="203" w="118">
                  <a:moveTo>
                    <a:pt x="102" y="1"/>
                  </a:moveTo>
                  <a:cubicBezTo>
                    <a:pt x="70" y="11"/>
                    <a:pt x="34" y="22"/>
                    <a:pt x="1" y="29"/>
                  </a:cubicBezTo>
                  <a:cubicBezTo>
                    <a:pt x="9" y="88"/>
                    <a:pt x="19" y="145"/>
                    <a:pt x="27" y="203"/>
                  </a:cubicBezTo>
                  <a:cubicBezTo>
                    <a:pt x="59" y="199"/>
                    <a:pt x="88" y="196"/>
                    <a:pt x="117" y="196"/>
                  </a:cubicBezTo>
                  <a:cubicBezTo>
                    <a:pt x="114" y="131"/>
                    <a:pt x="106" y="66"/>
                    <a:pt x="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3"/>
            <p:cNvSpPr/>
            <p:nvPr/>
          </p:nvSpPr>
          <p:spPr>
            <a:xfrm>
              <a:off x="5469650" y="1371475"/>
              <a:ext cx="2300" cy="4900"/>
            </a:xfrm>
            <a:custGeom>
              <a:rect b="b" l="l" r="r" t="t"/>
              <a:pathLst>
                <a:path extrusionOk="0" h="196" w="92">
                  <a:moveTo>
                    <a:pt x="62" y="0"/>
                  </a:moveTo>
                  <a:cubicBezTo>
                    <a:pt x="40" y="0"/>
                    <a:pt x="22" y="4"/>
                    <a:pt x="0" y="7"/>
                  </a:cubicBezTo>
                  <a:cubicBezTo>
                    <a:pt x="15" y="69"/>
                    <a:pt x="30" y="134"/>
                    <a:pt x="48" y="195"/>
                  </a:cubicBezTo>
                  <a:cubicBezTo>
                    <a:pt x="62" y="195"/>
                    <a:pt x="76" y="191"/>
                    <a:pt x="91" y="188"/>
                  </a:cubicBezTo>
                  <a:cubicBezTo>
                    <a:pt x="80" y="126"/>
                    <a:pt x="73" y="61"/>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3"/>
            <p:cNvSpPr/>
            <p:nvPr/>
          </p:nvSpPr>
          <p:spPr>
            <a:xfrm>
              <a:off x="5260375" y="1401650"/>
              <a:ext cx="337025" cy="177700"/>
            </a:xfrm>
            <a:custGeom>
              <a:rect b="b" l="l" r="r" t="t"/>
              <a:pathLst>
                <a:path extrusionOk="0" h="7108" w="13481">
                  <a:moveTo>
                    <a:pt x="33" y="0"/>
                  </a:moveTo>
                  <a:cubicBezTo>
                    <a:pt x="22" y="37"/>
                    <a:pt x="11" y="77"/>
                    <a:pt x="1" y="112"/>
                  </a:cubicBezTo>
                  <a:cubicBezTo>
                    <a:pt x="318" y="329"/>
                    <a:pt x="677" y="467"/>
                    <a:pt x="1056" y="543"/>
                  </a:cubicBezTo>
                  <a:cubicBezTo>
                    <a:pt x="2101" y="756"/>
                    <a:pt x="3034" y="1240"/>
                    <a:pt x="3960" y="1744"/>
                  </a:cubicBezTo>
                  <a:cubicBezTo>
                    <a:pt x="4484" y="2029"/>
                    <a:pt x="5008" y="2333"/>
                    <a:pt x="5562" y="2557"/>
                  </a:cubicBezTo>
                  <a:cubicBezTo>
                    <a:pt x="6592" y="2976"/>
                    <a:pt x="7652" y="3328"/>
                    <a:pt x="8683" y="3743"/>
                  </a:cubicBezTo>
                  <a:cubicBezTo>
                    <a:pt x="9464" y="4057"/>
                    <a:pt x="10194" y="4473"/>
                    <a:pt x="10816" y="5055"/>
                  </a:cubicBezTo>
                  <a:cubicBezTo>
                    <a:pt x="11199" y="5414"/>
                    <a:pt x="11568" y="5786"/>
                    <a:pt x="11929" y="6165"/>
                  </a:cubicBezTo>
                  <a:cubicBezTo>
                    <a:pt x="12262" y="6517"/>
                    <a:pt x="12628" y="6813"/>
                    <a:pt x="13062" y="7019"/>
                  </a:cubicBezTo>
                  <a:cubicBezTo>
                    <a:pt x="13147" y="7060"/>
                    <a:pt x="13234" y="7108"/>
                    <a:pt x="13354" y="7108"/>
                  </a:cubicBezTo>
                  <a:cubicBezTo>
                    <a:pt x="13393" y="7108"/>
                    <a:pt x="13435" y="7103"/>
                    <a:pt x="13481" y="7091"/>
                  </a:cubicBezTo>
                  <a:cubicBezTo>
                    <a:pt x="13383" y="7016"/>
                    <a:pt x="13344" y="6973"/>
                    <a:pt x="13289" y="6946"/>
                  </a:cubicBezTo>
                  <a:cubicBezTo>
                    <a:pt x="12728" y="6647"/>
                    <a:pt x="12284" y="6217"/>
                    <a:pt x="11839" y="5771"/>
                  </a:cubicBezTo>
                  <a:cubicBezTo>
                    <a:pt x="11351" y="5291"/>
                    <a:pt x="10834" y="4825"/>
                    <a:pt x="10270" y="4438"/>
                  </a:cubicBezTo>
                  <a:cubicBezTo>
                    <a:pt x="9261" y="3750"/>
                    <a:pt x="8140" y="3295"/>
                    <a:pt x="6969" y="2933"/>
                  </a:cubicBezTo>
                  <a:cubicBezTo>
                    <a:pt x="6267" y="2716"/>
                    <a:pt x="5547" y="2488"/>
                    <a:pt x="4914" y="2127"/>
                  </a:cubicBezTo>
                  <a:cubicBezTo>
                    <a:pt x="4119" y="1674"/>
                    <a:pt x="3320" y="1237"/>
                    <a:pt x="2503" y="828"/>
                  </a:cubicBezTo>
                  <a:cubicBezTo>
                    <a:pt x="2156" y="659"/>
                    <a:pt x="1794" y="507"/>
                    <a:pt x="1428" y="387"/>
                  </a:cubicBezTo>
                  <a:cubicBezTo>
                    <a:pt x="969" y="235"/>
                    <a:pt x="500" y="127"/>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3"/>
            <p:cNvSpPr/>
            <p:nvPr/>
          </p:nvSpPr>
          <p:spPr>
            <a:xfrm>
              <a:off x="5276275" y="1126925"/>
              <a:ext cx="29500" cy="216450"/>
            </a:xfrm>
            <a:custGeom>
              <a:rect b="b" l="l" r="r" t="t"/>
              <a:pathLst>
                <a:path extrusionOk="0" h="8658" w="1180">
                  <a:moveTo>
                    <a:pt x="1136" y="1"/>
                  </a:moveTo>
                  <a:cubicBezTo>
                    <a:pt x="1009" y="890"/>
                    <a:pt x="909" y="1722"/>
                    <a:pt x="771" y="2546"/>
                  </a:cubicBezTo>
                  <a:cubicBezTo>
                    <a:pt x="601" y="3559"/>
                    <a:pt x="373" y="4560"/>
                    <a:pt x="218" y="5573"/>
                  </a:cubicBezTo>
                  <a:cubicBezTo>
                    <a:pt x="113" y="6253"/>
                    <a:pt x="73" y="6943"/>
                    <a:pt x="26" y="7626"/>
                  </a:cubicBezTo>
                  <a:cubicBezTo>
                    <a:pt x="1" y="7988"/>
                    <a:pt x="109" y="8329"/>
                    <a:pt x="261" y="8657"/>
                  </a:cubicBezTo>
                  <a:cubicBezTo>
                    <a:pt x="293" y="8606"/>
                    <a:pt x="298" y="8563"/>
                    <a:pt x="290" y="8519"/>
                  </a:cubicBezTo>
                  <a:cubicBezTo>
                    <a:pt x="81" y="7453"/>
                    <a:pt x="214" y="6401"/>
                    <a:pt x="410" y="5348"/>
                  </a:cubicBezTo>
                  <a:cubicBezTo>
                    <a:pt x="605" y="4303"/>
                    <a:pt x="825" y="3262"/>
                    <a:pt x="1002" y="2214"/>
                  </a:cubicBezTo>
                  <a:cubicBezTo>
                    <a:pt x="1122" y="1501"/>
                    <a:pt x="1179" y="778"/>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3"/>
            <p:cNvSpPr/>
            <p:nvPr/>
          </p:nvSpPr>
          <p:spPr>
            <a:xfrm>
              <a:off x="5706575" y="1485175"/>
              <a:ext cx="133275" cy="65075"/>
            </a:xfrm>
            <a:custGeom>
              <a:rect b="b" l="l" r="r" t="t"/>
              <a:pathLst>
                <a:path extrusionOk="0" h="2603" w="5331">
                  <a:moveTo>
                    <a:pt x="5248" y="0"/>
                  </a:moveTo>
                  <a:cubicBezTo>
                    <a:pt x="5157" y="99"/>
                    <a:pt x="5071" y="204"/>
                    <a:pt x="4973" y="297"/>
                  </a:cubicBezTo>
                  <a:cubicBezTo>
                    <a:pt x="4470" y="782"/>
                    <a:pt x="3949" y="1259"/>
                    <a:pt x="3298" y="1537"/>
                  </a:cubicBezTo>
                  <a:cubicBezTo>
                    <a:pt x="2807" y="1747"/>
                    <a:pt x="2290" y="1903"/>
                    <a:pt x="1769" y="2029"/>
                  </a:cubicBezTo>
                  <a:cubicBezTo>
                    <a:pt x="1194" y="2174"/>
                    <a:pt x="619" y="2315"/>
                    <a:pt x="1" y="2590"/>
                  </a:cubicBezTo>
                  <a:cubicBezTo>
                    <a:pt x="87" y="2595"/>
                    <a:pt x="128" y="2603"/>
                    <a:pt x="156" y="2603"/>
                  </a:cubicBezTo>
                  <a:cubicBezTo>
                    <a:pt x="164" y="2603"/>
                    <a:pt x="171" y="2602"/>
                    <a:pt x="178" y="2601"/>
                  </a:cubicBezTo>
                  <a:cubicBezTo>
                    <a:pt x="974" y="2395"/>
                    <a:pt x="1776" y="2195"/>
                    <a:pt x="2569" y="1975"/>
                  </a:cubicBezTo>
                  <a:cubicBezTo>
                    <a:pt x="3450" y="1726"/>
                    <a:pt x="4228" y="1284"/>
                    <a:pt x="4868" y="626"/>
                  </a:cubicBezTo>
                  <a:cubicBezTo>
                    <a:pt x="5038" y="453"/>
                    <a:pt x="5179" y="250"/>
                    <a:pt x="5331" y="59"/>
                  </a:cubicBezTo>
                  <a:cubicBezTo>
                    <a:pt x="5302" y="40"/>
                    <a:pt x="5276" y="19"/>
                    <a:pt x="5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3"/>
            <p:cNvSpPr/>
            <p:nvPr/>
          </p:nvSpPr>
          <p:spPr>
            <a:xfrm>
              <a:off x="5372300" y="1420625"/>
              <a:ext cx="171400" cy="71900"/>
            </a:xfrm>
            <a:custGeom>
              <a:rect b="b" l="l" r="r" t="t"/>
              <a:pathLst>
                <a:path extrusionOk="0" h="2876" w="6856">
                  <a:moveTo>
                    <a:pt x="0" y="1"/>
                  </a:moveTo>
                  <a:lnTo>
                    <a:pt x="0" y="1"/>
                  </a:lnTo>
                  <a:cubicBezTo>
                    <a:pt x="336" y="196"/>
                    <a:pt x="680" y="369"/>
                    <a:pt x="1038" y="514"/>
                  </a:cubicBezTo>
                  <a:cubicBezTo>
                    <a:pt x="1916" y="865"/>
                    <a:pt x="2802" y="1202"/>
                    <a:pt x="3685" y="1552"/>
                  </a:cubicBezTo>
                  <a:cubicBezTo>
                    <a:pt x="4126" y="1726"/>
                    <a:pt x="4574" y="1892"/>
                    <a:pt x="4997" y="2105"/>
                  </a:cubicBezTo>
                  <a:cubicBezTo>
                    <a:pt x="5586" y="2400"/>
                    <a:pt x="6150" y="2750"/>
                    <a:pt x="6816" y="2862"/>
                  </a:cubicBezTo>
                  <a:lnTo>
                    <a:pt x="6816" y="2862"/>
                  </a:lnTo>
                  <a:cubicBezTo>
                    <a:pt x="6747" y="2806"/>
                    <a:pt x="6682" y="2739"/>
                    <a:pt x="6603" y="2702"/>
                  </a:cubicBezTo>
                  <a:cubicBezTo>
                    <a:pt x="6307" y="2576"/>
                    <a:pt x="5999" y="2467"/>
                    <a:pt x="5703" y="2337"/>
                  </a:cubicBezTo>
                  <a:cubicBezTo>
                    <a:pt x="5269" y="2142"/>
                    <a:pt x="4849" y="1921"/>
                    <a:pt x="4411" y="1740"/>
                  </a:cubicBezTo>
                  <a:cubicBezTo>
                    <a:pt x="3486" y="1364"/>
                    <a:pt x="2553" y="1010"/>
                    <a:pt x="1624" y="645"/>
                  </a:cubicBezTo>
                  <a:cubicBezTo>
                    <a:pt x="1085" y="431"/>
                    <a:pt x="542" y="214"/>
                    <a:pt x="0" y="1"/>
                  </a:cubicBezTo>
                  <a:close/>
                  <a:moveTo>
                    <a:pt x="6816" y="2862"/>
                  </a:moveTo>
                  <a:cubicBezTo>
                    <a:pt x="6822" y="2866"/>
                    <a:pt x="6828" y="2871"/>
                    <a:pt x="6834" y="2876"/>
                  </a:cubicBezTo>
                  <a:lnTo>
                    <a:pt x="6856" y="2868"/>
                  </a:lnTo>
                  <a:cubicBezTo>
                    <a:pt x="6843" y="2866"/>
                    <a:pt x="6829" y="2864"/>
                    <a:pt x="6816" y="28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3"/>
            <p:cNvSpPr/>
            <p:nvPr/>
          </p:nvSpPr>
          <p:spPr>
            <a:xfrm>
              <a:off x="5667525" y="1741825"/>
              <a:ext cx="46575" cy="104525"/>
            </a:xfrm>
            <a:custGeom>
              <a:rect b="b" l="l" r="r" t="t"/>
              <a:pathLst>
                <a:path extrusionOk="0" h="4181" w="1863">
                  <a:moveTo>
                    <a:pt x="19" y="0"/>
                  </a:moveTo>
                  <a:cubicBezTo>
                    <a:pt x="1" y="948"/>
                    <a:pt x="1209" y="3688"/>
                    <a:pt x="1863" y="4181"/>
                  </a:cubicBezTo>
                  <a:cubicBezTo>
                    <a:pt x="1509" y="3486"/>
                    <a:pt x="1137" y="2821"/>
                    <a:pt x="829" y="2126"/>
                  </a:cubicBezTo>
                  <a:cubicBezTo>
                    <a:pt x="525" y="1436"/>
                    <a:pt x="286" y="716"/>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3"/>
            <p:cNvSpPr/>
            <p:nvPr/>
          </p:nvSpPr>
          <p:spPr>
            <a:xfrm>
              <a:off x="5266425" y="1262325"/>
              <a:ext cx="9975" cy="78975"/>
            </a:xfrm>
            <a:custGeom>
              <a:rect b="b" l="l" r="r" t="t"/>
              <a:pathLst>
                <a:path extrusionOk="0" h="3159" w="399">
                  <a:moveTo>
                    <a:pt x="398" y="1"/>
                  </a:moveTo>
                  <a:cubicBezTo>
                    <a:pt x="8" y="768"/>
                    <a:pt x="1" y="2659"/>
                    <a:pt x="380" y="3158"/>
                  </a:cubicBezTo>
                  <a:cubicBezTo>
                    <a:pt x="214" y="2080"/>
                    <a:pt x="188" y="1039"/>
                    <a:pt x="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3"/>
            <p:cNvSpPr/>
            <p:nvPr/>
          </p:nvSpPr>
          <p:spPr>
            <a:xfrm>
              <a:off x="5530300" y="1492325"/>
              <a:ext cx="23425" cy="23975"/>
            </a:xfrm>
            <a:custGeom>
              <a:rect b="b" l="l" r="r" t="t"/>
              <a:pathLst>
                <a:path extrusionOk="0" h="959" w="937">
                  <a:moveTo>
                    <a:pt x="533" y="0"/>
                  </a:moveTo>
                  <a:lnTo>
                    <a:pt x="533" y="0"/>
                  </a:lnTo>
                  <a:cubicBezTo>
                    <a:pt x="431" y="43"/>
                    <a:pt x="323" y="80"/>
                    <a:pt x="225" y="127"/>
                  </a:cubicBezTo>
                  <a:cubicBezTo>
                    <a:pt x="44" y="221"/>
                    <a:pt x="1" y="387"/>
                    <a:pt x="8" y="572"/>
                  </a:cubicBezTo>
                  <a:cubicBezTo>
                    <a:pt x="15" y="756"/>
                    <a:pt x="84" y="904"/>
                    <a:pt x="283" y="959"/>
                  </a:cubicBezTo>
                  <a:cubicBezTo>
                    <a:pt x="297" y="919"/>
                    <a:pt x="316" y="897"/>
                    <a:pt x="316" y="876"/>
                  </a:cubicBezTo>
                  <a:cubicBezTo>
                    <a:pt x="312" y="839"/>
                    <a:pt x="294" y="803"/>
                    <a:pt x="290" y="767"/>
                  </a:cubicBezTo>
                  <a:cubicBezTo>
                    <a:pt x="261" y="424"/>
                    <a:pt x="344" y="322"/>
                    <a:pt x="688" y="268"/>
                  </a:cubicBezTo>
                  <a:cubicBezTo>
                    <a:pt x="768" y="257"/>
                    <a:pt x="843" y="235"/>
                    <a:pt x="937" y="217"/>
                  </a:cubicBezTo>
                  <a:cubicBezTo>
                    <a:pt x="898" y="170"/>
                    <a:pt x="883" y="141"/>
                    <a:pt x="865" y="135"/>
                  </a:cubicBezTo>
                  <a:cubicBezTo>
                    <a:pt x="749" y="91"/>
                    <a:pt x="633" y="48"/>
                    <a:pt x="514" y="8"/>
                  </a:cubicBezTo>
                  <a:cubicBezTo>
                    <a:pt x="514" y="8"/>
                    <a:pt x="536"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3"/>
            <p:cNvSpPr/>
            <p:nvPr/>
          </p:nvSpPr>
          <p:spPr>
            <a:xfrm>
              <a:off x="5615925" y="1603150"/>
              <a:ext cx="22975" cy="48575"/>
            </a:xfrm>
            <a:custGeom>
              <a:rect b="b" l="l" r="r" t="t"/>
              <a:pathLst>
                <a:path extrusionOk="0" h="1943" w="919">
                  <a:moveTo>
                    <a:pt x="0" y="1"/>
                  </a:moveTo>
                  <a:lnTo>
                    <a:pt x="0" y="1"/>
                  </a:lnTo>
                  <a:cubicBezTo>
                    <a:pt x="304" y="644"/>
                    <a:pt x="611" y="1291"/>
                    <a:pt x="918" y="1942"/>
                  </a:cubicBezTo>
                  <a:cubicBezTo>
                    <a:pt x="731" y="1241"/>
                    <a:pt x="532" y="52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3"/>
            <p:cNvSpPr/>
            <p:nvPr/>
          </p:nvSpPr>
          <p:spPr>
            <a:xfrm>
              <a:off x="5572700" y="1514750"/>
              <a:ext cx="40275" cy="26850"/>
            </a:xfrm>
            <a:custGeom>
              <a:rect b="b" l="l" r="r" t="t"/>
              <a:pathLst>
                <a:path extrusionOk="0" h="1074" w="1611">
                  <a:moveTo>
                    <a:pt x="0" y="0"/>
                  </a:moveTo>
                  <a:lnTo>
                    <a:pt x="0" y="0"/>
                  </a:lnTo>
                  <a:cubicBezTo>
                    <a:pt x="464" y="463"/>
                    <a:pt x="944" y="900"/>
                    <a:pt x="1610" y="1074"/>
                  </a:cubicBezTo>
                  <a:cubicBezTo>
                    <a:pt x="1071" y="716"/>
                    <a:pt x="536" y="35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3"/>
            <p:cNvSpPr/>
            <p:nvPr/>
          </p:nvSpPr>
          <p:spPr>
            <a:xfrm>
              <a:off x="5386400" y="1446850"/>
              <a:ext cx="40250" cy="20200"/>
            </a:xfrm>
            <a:custGeom>
              <a:rect b="b" l="l" r="r" t="t"/>
              <a:pathLst>
                <a:path extrusionOk="0" h="808" w="1610">
                  <a:moveTo>
                    <a:pt x="62" y="1"/>
                  </a:moveTo>
                  <a:cubicBezTo>
                    <a:pt x="40" y="33"/>
                    <a:pt x="22" y="62"/>
                    <a:pt x="0" y="95"/>
                  </a:cubicBezTo>
                  <a:cubicBezTo>
                    <a:pt x="524" y="333"/>
                    <a:pt x="1049" y="572"/>
                    <a:pt x="1573" y="807"/>
                  </a:cubicBezTo>
                  <a:cubicBezTo>
                    <a:pt x="1584" y="782"/>
                    <a:pt x="1599" y="756"/>
                    <a:pt x="1609" y="731"/>
                  </a:cubicBezTo>
                  <a:cubicBezTo>
                    <a:pt x="1092" y="485"/>
                    <a:pt x="575" y="243"/>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3"/>
            <p:cNvSpPr/>
            <p:nvPr/>
          </p:nvSpPr>
          <p:spPr>
            <a:xfrm>
              <a:off x="5259100" y="1307350"/>
              <a:ext cx="10250" cy="32775"/>
            </a:xfrm>
            <a:custGeom>
              <a:rect b="b" l="l" r="r" t="t"/>
              <a:pathLst>
                <a:path extrusionOk="0" h="1311" w="410">
                  <a:moveTo>
                    <a:pt x="117" y="1"/>
                  </a:moveTo>
                  <a:lnTo>
                    <a:pt x="117" y="1"/>
                  </a:lnTo>
                  <a:cubicBezTo>
                    <a:pt x="1" y="374"/>
                    <a:pt x="106" y="948"/>
                    <a:pt x="409" y="1310"/>
                  </a:cubicBezTo>
                  <a:cubicBezTo>
                    <a:pt x="316" y="883"/>
                    <a:pt x="218" y="453"/>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3"/>
            <p:cNvSpPr/>
            <p:nvPr/>
          </p:nvSpPr>
          <p:spPr>
            <a:xfrm>
              <a:off x="5155600" y="1416750"/>
              <a:ext cx="8075" cy="30475"/>
            </a:xfrm>
            <a:custGeom>
              <a:rect b="b" l="l" r="r" t="t"/>
              <a:pathLst>
                <a:path extrusionOk="0" h="1219" w="323">
                  <a:moveTo>
                    <a:pt x="0" y="0"/>
                  </a:moveTo>
                  <a:cubicBezTo>
                    <a:pt x="76" y="406"/>
                    <a:pt x="152" y="810"/>
                    <a:pt x="228" y="1219"/>
                  </a:cubicBezTo>
                  <a:cubicBezTo>
                    <a:pt x="257" y="1212"/>
                    <a:pt x="290" y="1205"/>
                    <a:pt x="322" y="1197"/>
                  </a:cubicBezTo>
                  <a:cubicBezTo>
                    <a:pt x="322" y="774"/>
                    <a:pt x="239" y="37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3"/>
            <p:cNvSpPr/>
            <p:nvPr/>
          </p:nvSpPr>
          <p:spPr>
            <a:xfrm>
              <a:off x="5566550" y="1545575"/>
              <a:ext cx="22350" cy="15750"/>
            </a:xfrm>
            <a:custGeom>
              <a:rect b="b" l="l" r="r" t="t"/>
              <a:pathLst>
                <a:path extrusionOk="0" h="630" w="894">
                  <a:moveTo>
                    <a:pt x="1" y="1"/>
                  </a:moveTo>
                  <a:cubicBezTo>
                    <a:pt x="192" y="318"/>
                    <a:pt x="489" y="546"/>
                    <a:pt x="894" y="630"/>
                  </a:cubicBezTo>
                  <a:cubicBezTo>
                    <a:pt x="593" y="420"/>
                    <a:pt x="297" y="21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3"/>
            <p:cNvSpPr/>
            <p:nvPr/>
          </p:nvSpPr>
          <p:spPr>
            <a:xfrm>
              <a:off x="5316250" y="1391075"/>
              <a:ext cx="25150" cy="16550"/>
            </a:xfrm>
            <a:custGeom>
              <a:rect b="b" l="l" r="r" t="t"/>
              <a:pathLst>
                <a:path extrusionOk="0" h="662" w="1006">
                  <a:moveTo>
                    <a:pt x="29" y="1"/>
                  </a:moveTo>
                  <a:cubicBezTo>
                    <a:pt x="22" y="15"/>
                    <a:pt x="11" y="33"/>
                    <a:pt x="0" y="48"/>
                  </a:cubicBezTo>
                  <a:cubicBezTo>
                    <a:pt x="326" y="253"/>
                    <a:pt x="647" y="456"/>
                    <a:pt x="969" y="662"/>
                  </a:cubicBezTo>
                  <a:cubicBezTo>
                    <a:pt x="984" y="644"/>
                    <a:pt x="994" y="630"/>
                    <a:pt x="1005" y="612"/>
                  </a:cubicBezTo>
                  <a:cubicBezTo>
                    <a:pt x="842" y="500"/>
                    <a:pt x="683" y="383"/>
                    <a:pt x="517" y="279"/>
                  </a:cubicBezTo>
                  <a:cubicBezTo>
                    <a:pt x="358" y="178"/>
                    <a:pt x="191" y="9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3"/>
            <p:cNvSpPr/>
            <p:nvPr/>
          </p:nvSpPr>
          <p:spPr>
            <a:xfrm>
              <a:off x="5844175" y="1450300"/>
              <a:ext cx="8000" cy="20525"/>
            </a:xfrm>
            <a:custGeom>
              <a:rect b="b" l="l" r="r" t="t"/>
              <a:pathLst>
                <a:path extrusionOk="0" h="821" w="320">
                  <a:moveTo>
                    <a:pt x="268" y="0"/>
                  </a:moveTo>
                  <a:lnTo>
                    <a:pt x="268" y="0"/>
                  </a:lnTo>
                  <a:cubicBezTo>
                    <a:pt x="167" y="271"/>
                    <a:pt x="1" y="517"/>
                    <a:pt x="54" y="821"/>
                  </a:cubicBezTo>
                  <a:cubicBezTo>
                    <a:pt x="178" y="561"/>
                    <a:pt x="319" y="304"/>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3"/>
            <p:cNvSpPr/>
            <p:nvPr/>
          </p:nvSpPr>
          <p:spPr>
            <a:xfrm>
              <a:off x="5655600" y="1673850"/>
              <a:ext cx="6450" cy="24700"/>
            </a:xfrm>
            <a:custGeom>
              <a:rect b="b" l="l" r="r" t="t"/>
              <a:pathLst>
                <a:path extrusionOk="0" h="988" w="258">
                  <a:moveTo>
                    <a:pt x="0" y="0"/>
                  </a:moveTo>
                  <a:lnTo>
                    <a:pt x="0" y="0"/>
                  </a:lnTo>
                  <a:cubicBezTo>
                    <a:pt x="65" y="351"/>
                    <a:pt x="142" y="698"/>
                    <a:pt x="257" y="988"/>
                  </a:cubicBezTo>
                  <a:cubicBezTo>
                    <a:pt x="177" y="684"/>
                    <a:pt x="91" y="34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3"/>
            <p:cNvSpPr/>
            <p:nvPr/>
          </p:nvSpPr>
          <p:spPr>
            <a:xfrm>
              <a:off x="5646275" y="1676825"/>
              <a:ext cx="5625" cy="20650"/>
            </a:xfrm>
            <a:custGeom>
              <a:rect b="b" l="l" r="r" t="t"/>
              <a:pathLst>
                <a:path extrusionOk="0" h="826" w="225">
                  <a:moveTo>
                    <a:pt x="16" y="1"/>
                  </a:moveTo>
                  <a:cubicBezTo>
                    <a:pt x="12" y="1"/>
                    <a:pt x="8" y="4"/>
                    <a:pt x="1" y="4"/>
                  </a:cubicBezTo>
                  <a:cubicBezTo>
                    <a:pt x="81" y="297"/>
                    <a:pt x="164" y="594"/>
                    <a:pt x="225" y="825"/>
                  </a:cubicBezTo>
                  <a:cubicBezTo>
                    <a:pt x="168" y="594"/>
                    <a:pt x="91" y="297"/>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3"/>
            <p:cNvSpPr/>
            <p:nvPr/>
          </p:nvSpPr>
          <p:spPr>
            <a:xfrm>
              <a:off x="5763000" y="1518625"/>
              <a:ext cx="19900" cy="8625"/>
            </a:xfrm>
            <a:custGeom>
              <a:rect b="b" l="l" r="r" t="t"/>
              <a:pathLst>
                <a:path extrusionOk="0" h="345" w="796">
                  <a:moveTo>
                    <a:pt x="796" y="1"/>
                  </a:moveTo>
                  <a:cubicBezTo>
                    <a:pt x="532" y="91"/>
                    <a:pt x="264" y="181"/>
                    <a:pt x="0" y="271"/>
                  </a:cubicBezTo>
                  <a:cubicBezTo>
                    <a:pt x="11" y="297"/>
                    <a:pt x="18" y="323"/>
                    <a:pt x="30" y="344"/>
                  </a:cubicBezTo>
                  <a:cubicBezTo>
                    <a:pt x="293" y="254"/>
                    <a:pt x="582" y="236"/>
                    <a:pt x="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3"/>
            <p:cNvSpPr/>
            <p:nvPr/>
          </p:nvSpPr>
          <p:spPr>
            <a:xfrm>
              <a:off x="5173950" y="1417650"/>
              <a:ext cx="5525" cy="18550"/>
            </a:xfrm>
            <a:custGeom>
              <a:rect b="b" l="l" r="r" t="t"/>
              <a:pathLst>
                <a:path extrusionOk="0" h="742" w="221">
                  <a:moveTo>
                    <a:pt x="117" y="1"/>
                  </a:moveTo>
                  <a:cubicBezTo>
                    <a:pt x="77" y="11"/>
                    <a:pt x="37" y="22"/>
                    <a:pt x="0" y="33"/>
                  </a:cubicBezTo>
                  <a:cubicBezTo>
                    <a:pt x="22" y="153"/>
                    <a:pt x="40" y="275"/>
                    <a:pt x="69" y="395"/>
                  </a:cubicBezTo>
                  <a:cubicBezTo>
                    <a:pt x="98" y="510"/>
                    <a:pt x="130" y="626"/>
                    <a:pt x="163" y="742"/>
                  </a:cubicBezTo>
                  <a:cubicBezTo>
                    <a:pt x="221" y="652"/>
                    <a:pt x="214" y="579"/>
                    <a:pt x="203" y="507"/>
                  </a:cubicBezTo>
                  <a:cubicBezTo>
                    <a:pt x="174" y="340"/>
                    <a:pt x="145" y="17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3"/>
            <p:cNvSpPr/>
            <p:nvPr/>
          </p:nvSpPr>
          <p:spPr>
            <a:xfrm>
              <a:off x="5642775" y="1585425"/>
              <a:ext cx="10425" cy="11425"/>
            </a:xfrm>
            <a:custGeom>
              <a:rect b="b" l="l" r="r" t="t"/>
              <a:pathLst>
                <a:path extrusionOk="0" h="457" w="417">
                  <a:moveTo>
                    <a:pt x="365" y="1"/>
                  </a:moveTo>
                  <a:cubicBezTo>
                    <a:pt x="246" y="134"/>
                    <a:pt x="123" y="265"/>
                    <a:pt x="0" y="398"/>
                  </a:cubicBezTo>
                  <a:cubicBezTo>
                    <a:pt x="22" y="416"/>
                    <a:pt x="44" y="435"/>
                    <a:pt x="61" y="456"/>
                  </a:cubicBezTo>
                  <a:cubicBezTo>
                    <a:pt x="181" y="319"/>
                    <a:pt x="300" y="181"/>
                    <a:pt x="416" y="48"/>
                  </a:cubicBezTo>
                  <a:cubicBezTo>
                    <a:pt x="401" y="34"/>
                    <a:pt x="383" y="16"/>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3"/>
            <p:cNvSpPr/>
            <p:nvPr/>
          </p:nvSpPr>
          <p:spPr>
            <a:xfrm>
              <a:off x="5185525" y="1420375"/>
              <a:ext cx="4100" cy="10675"/>
            </a:xfrm>
            <a:custGeom>
              <a:rect b="b" l="l" r="r" t="t"/>
              <a:pathLst>
                <a:path extrusionOk="0" h="427" w="164">
                  <a:moveTo>
                    <a:pt x="33" y="0"/>
                  </a:moveTo>
                  <a:cubicBezTo>
                    <a:pt x="1" y="69"/>
                    <a:pt x="4" y="127"/>
                    <a:pt x="18" y="184"/>
                  </a:cubicBezTo>
                  <a:cubicBezTo>
                    <a:pt x="36" y="264"/>
                    <a:pt x="66" y="347"/>
                    <a:pt x="91" y="426"/>
                  </a:cubicBezTo>
                  <a:cubicBezTo>
                    <a:pt x="116" y="419"/>
                    <a:pt x="141" y="412"/>
                    <a:pt x="163" y="405"/>
                  </a:cubicBezTo>
                  <a:cubicBezTo>
                    <a:pt x="145" y="322"/>
                    <a:pt x="127" y="239"/>
                    <a:pt x="101" y="156"/>
                  </a:cubicBezTo>
                  <a:cubicBezTo>
                    <a:pt x="88" y="101"/>
                    <a:pt x="58" y="51"/>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3"/>
            <p:cNvSpPr/>
            <p:nvPr/>
          </p:nvSpPr>
          <p:spPr>
            <a:xfrm>
              <a:off x="5669425" y="1714700"/>
              <a:ext cx="2475" cy="4175"/>
            </a:xfrm>
            <a:custGeom>
              <a:rect b="b" l="l" r="r" t="t"/>
              <a:pathLst>
                <a:path extrusionOk="0" h="167" w="99">
                  <a:moveTo>
                    <a:pt x="37" y="0"/>
                  </a:moveTo>
                  <a:cubicBezTo>
                    <a:pt x="26" y="8"/>
                    <a:pt x="11" y="12"/>
                    <a:pt x="1" y="15"/>
                  </a:cubicBezTo>
                  <a:cubicBezTo>
                    <a:pt x="15" y="65"/>
                    <a:pt x="33" y="117"/>
                    <a:pt x="48" y="167"/>
                  </a:cubicBezTo>
                  <a:cubicBezTo>
                    <a:pt x="66" y="160"/>
                    <a:pt x="80" y="152"/>
                    <a:pt x="98" y="149"/>
                  </a:cubicBezTo>
                  <a:cubicBezTo>
                    <a:pt x="76" y="98"/>
                    <a:pt x="58" y="52"/>
                    <a:pt x="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3"/>
            <p:cNvSpPr/>
            <p:nvPr/>
          </p:nvSpPr>
          <p:spPr>
            <a:xfrm>
              <a:off x="5110675" y="1896600"/>
              <a:ext cx="67450" cy="146175"/>
            </a:xfrm>
            <a:custGeom>
              <a:rect b="b" l="l" r="r" t="t"/>
              <a:pathLst>
                <a:path extrusionOk="0" h="5847" w="2698">
                  <a:moveTo>
                    <a:pt x="76" y="0"/>
                  </a:moveTo>
                  <a:cubicBezTo>
                    <a:pt x="1" y="1667"/>
                    <a:pt x="1440" y="4845"/>
                    <a:pt x="2698" y="5847"/>
                  </a:cubicBezTo>
                  <a:cubicBezTo>
                    <a:pt x="1197" y="4213"/>
                    <a:pt x="557" y="2188"/>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3"/>
            <p:cNvSpPr/>
            <p:nvPr/>
          </p:nvSpPr>
          <p:spPr>
            <a:xfrm>
              <a:off x="5106525" y="1782325"/>
              <a:ext cx="25150" cy="81475"/>
            </a:xfrm>
            <a:custGeom>
              <a:rect b="b" l="l" r="r" t="t"/>
              <a:pathLst>
                <a:path extrusionOk="0" h="3259" w="1006">
                  <a:moveTo>
                    <a:pt x="1005" y="0"/>
                  </a:moveTo>
                  <a:lnTo>
                    <a:pt x="1005" y="0"/>
                  </a:lnTo>
                  <a:cubicBezTo>
                    <a:pt x="347" y="771"/>
                    <a:pt x="0" y="2062"/>
                    <a:pt x="127" y="3258"/>
                  </a:cubicBezTo>
                  <a:cubicBezTo>
                    <a:pt x="311" y="2141"/>
                    <a:pt x="376" y="995"/>
                    <a:pt x="1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3"/>
            <p:cNvSpPr/>
            <p:nvPr/>
          </p:nvSpPr>
          <p:spPr>
            <a:xfrm>
              <a:off x="5756925" y="1297150"/>
              <a:ext cx="34500" cy="71800"/>
            </a:xfrm>
            <a:custGeom>
              <a:rect b="b" l="l" r="r" t="t"/>
              <a:pathLst>
                <a:path extrusionOk="0" h="2872" w="1380">
                  <a:moveTo>
                    <a:pt x="1" y="1"/>
                  </a:moveTo>
                  <a:lnTo>
                    <a:pt x="1" y="1"/>
                  </a:lnTo>
                  <a:cubicBezTo>
                    <a:pt x="211" y="507"/>
                    <a:pt x="413" y="1016"/>
                    <a:pt x="630" y="1523"/>
                  </a:cubicBezTo>
                  <a:cubicBezTo>
                    <a:pt x="775" y="1867"/>
                    <a:pt x="934" y="2206"/>
                    <a:pt x="1097" y="2543"/>
                  </a:cubicBezTo>
                  <a:cubicBezTo>
                    <a:pt x="1151" y="2658"/>
                    <a:pt x="1238" y="2763"/>
                    <a:pt x="1310" y="2872"/>
                  </a:cubicBezTo>
                  <a:cubicBezTo>
                    <a:pt x="1331" y="2853"/>
                    <a:pt x="1357" y="2839"/>
                    <a:pt x="1379" y="2825"/>
                  </a:cubicBezTo>
                  <a:cubicBezTo>
                    <a:pt x="815" y="1932"/>
                    <a:pt x="670" y="83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3"/>
            <p:cNvSpPr/>
            <p:nvPr/>
          </p:nvSpPr>
          <p:spPr>
            <a:xfrm>
              <a:off x="5713100" y="1463225"/>
              <a:ext cx="85725" cy="10400"/>
            </a:xfrm>
            <a:custGeom>
              <a:rect b="b" l="l" r="r" t="t"/>
              <a:pathLst>
                <a:path extrusionOk="0" h="416" w="3429">
                  <a:moveTo>
                    <a:pt x="756" y="1"/>
                  </a:moveTo>
                  <a:cubicBezTo>
                    <a:pt x="597" y="1"/>
                    <a:pt x="438" y="5"/>
                    <a:pt x="279" y="14"/>
                  </a:cubicBezTo>
                  <a:cubicBezTo>
                    <a:pt x="192" y="18"/>
                    <a:pt x="102" y="36"/>
                    <a:pt x="0" y="51"/>
                  </a:cubicBezTo>
                  <a:cubicBezTo>
                    <a:pt x="30" y="84"/>
                    <a:pt x="33" y="101"/>
                    <a:pt x="43" y="101"/>
                  </a:cubicBezTo>
                  <a:cubicBezTo>
                    <a:pt x="84" y="108"/>
                    <a:pt x="128" y="116"/>
                    <a:pt x="169" y="116"/>
                  </a:cubicBezTo>
                  <a:cubicBezTo>
                    <a:pt x="176" y="116"/>
                    <a:pt x="182" y="116"/>
                    <a:pt x="188" y="116"/>
                  </a:cubicBezTo>
                  <a:cubicBezTo>
                    <a:pt x="418" y="96"/>
                    <a:pt x="646" y="87"/>
                    <a:pt x="873" y="87"/>
                  </a:cubicBezTo>
                  <a:cubicBezTo>
                    <a:pt x="1590" y="87"/>
                    <a:pt x="2297" y="184"/>
                    <a:pt x="2994" y="391"/>
                  </a:cubicBezTo>
                  <a:cubicBezTo>
                    <a:pt x="3067" y="412"/>
                    <a:pt x="3144" y="416"/>
                    <a:pt x="3221" y="416"/>
                  </a:cubicBezTo>
                  <a:cubicBezTo>
                    <a:pt x="3267" y="416"/>
                    <a:pt x="3312" y="414"/>
                    <a:pt x="3357" y="414"/>
                  </a:cubicBezTo>
                  <a:cubicBezTo>
                    <a:pt x="3381" y="414"/>
                    <a:pt x="3405" y="415"/>
                    <a:pt x="3428" y="416"/>
                  </a:cubicBezTo>
                  <a:cubicBezTo>
                    <a:pt x="3425" y="398"/>
                    <a:pt x="3421" y="379"/>
                    <a:pt x="3418" y="358"/>
                  </a:cubicBezTo>
                  <a:cubicBezTo>
                    <a:pt x="3136" y="307"/>
                    <a:pt x="2854" y="268"/>
                    <a:pt x="2578" y="206"/>
                  </a:cubicBezTo>
                  <a:cubicBezTo>
                    <a:pt x="1975" y="68"/>
                    <a:pt x="1369" y="1"/>
                    <a:pt x="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3"/>
            <p:cNvSpPr/>
            <p:nvPr/>
          </p:nvSpPr>
          <p:spPr>
            <a:xfrm>
              <a:off x="5777000" y="1317125"/>
              <a:ext cx="16925" cy="37550"/>
            </a:xfrm>
            <a:custGeom>
              <a:rect b="b" l="l" r="r" t="t"/>
              <a:pathLst>
                <a:path extrusionOk="0" h="1502" w="677">
                  <a:moveTo>
                    <a:pt x="1" y="0"/>
                  </a:moveTo>
                  <a:lnTo>
                    <a:pt x="1" y="0"/>
                  </a:lnTo>
                  <a:cubicBezTo>
                    <a:pt x="171" y="529"/>
                    <a:pt x="276" y="1085"/>
                    <a:pt x="677" y="1502"/>
                  </a:cubicBezTo>
                  <a:cubicBezTo>
                    <a:pt x="605" y="1335"/>
                    <a:pt x="533" y="1165"/>
                    <a:pt x="460" y="998"/>
                  </a:cubicBezTo>
                  <a:cubicBezTo>
                    <a:pt x="381" y="814"/>
                    <a:pt x="308" y="629"/>
                    <a:pt x="225" y="449"/>
                  </a:cubicBezTo>
                  <a:cubicBezTo>
                    <a:pt x="156" y="297"/>
                    <a:pt x="77" y="14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3"/>
            <p:cNvSpPr/>
            <p:nvPr/>
          </p:nvSpPr>
          <p:spPr>
            <a:xfrm>
              <a:off x="5743300" y="1457775"/>
              <a:ext cx="41075" cy="8525"/>
            </a:xfrm>
            <a:custGeom>
              <a:rect b="b" l="l" r="r" t="t"/>
              <a:pathLst>
                <a:path extrusionOk="0" h="341" w="1643">
                  <a:moveTo>
                    <a:pt x="305" y="1"/>
                  </a:moveTo>
                  <a:cubicBezTo>
                    <a:pt x="194" y="1"/>
                    <a:pt x="93" y="12"/>
                    <a:pt x="0" y="33"/>
                  </a:cubicBezTo>
                  <a:cubicBezTo>
                    <a:pt x="553" y="138"/>
                    <a:pt x="1100" y="240"/>
                    <a:pt x="1642" y="341"/>
                  </a:cubicBezTo>
                  <a:cubicBezTo>
                    <a:pt x="1095" y="110"/>
                    <a:pt x="654"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3"/>
            <p:cNvSpPr/>
            <p:nvPr/>
          </p:nvSpPr>
          <p:spPr>
            <a:xfrm>
              <a:off x="5638775" y="1452000"/>
              <a:ext cx="20550" cy="6700"/>
            </a:xfrm>
            <a:custGeom>
              <a:rect b="b" l="l" r="r" t="t"/>
              <a:pathLst>
                <a:path extrusionOk="0" h="268" w="822">
                  <a:moveTo>
                    <a:pt x="1" y="1"/>
                  </a:moveTo>
                  <a:cubicBezTo>
                    <a:pt x="1" y="22"/>
                    <a:pt x="4" y="44"/>
                    <a:pt x="9" y="66"/>
                  </a:cubicBezTo>
                  <a:cubicBezTo>
                    <a:pt x="276" y="134"/>
                    <a:pt x="543" y="199"/>
                    <a:pt x="811" y="268"/>
                  </a:cubicBezTo>
                  <a:cubicBezTo>
                    <a:pt x="815" y="250"/>
                    <a:pt x="818" y="229"/>
                    <a:pt x="822" y="211"/>
                  </a:cubicBezTo>
                  <a:cubicBezTo>
                    <a:pt x="547" y="138"/>
                    <a:pt x="272" y="6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3"/>
            <p:cNvSpPr/>
            <p:nvPr/>
          </p:nvSpPr>
          <p:spPr>
            <a:xfrm>
              <a:off x="5816525" y="1409150"/>
              <a:ext cx="4075" cy="9625"/>
            </a:xfrm>
            <a:custGeom>
              <a:rect b="b" l="l" r="r" t="t"/>
              <a:pathLst>
                <a:path extrusionOk="0" h="385" w="163">
                  <a:moveTo>
                    <a:pt x="50" y="1"/>
                  </a:moveTo>
                  <a:cubicBezTo>
                    <a:pt x="36" y="4"/>
                    <a:pt x="18" y="12"/>
                    <a:pt x="0" y="19"/>
                  </a:cubicBezTo>
                  <a:cubicBezTo>
                    <a:pt x="36" y="138"/>
                    <a:pt x="69" y="261"/>
                    <a:pt x="102" y="384"/>
                  </a:cubicBezTo>
                  <a:cubicBezTo>
                    <a:pt x="123" y="373"/>
                    <a:pt x="145" y="362"/>
                    <a:pt x="162" y="355"/>
                  </a:cubicBezTo>
                  <a:cubicBezTo>
                    <a:pt x="127" y="236"/>
                    <a:pt x="90" y="116"/>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3"/>
            <p:cNvSpPr/>
            <p:nvPr/>
          </p:nvSpPr>
          <p:spPr>
            <a:xfrm>
              <a:off x="5653700" y="1449825"/>
              <a:ext cx="6625" cy="2375"/>
            </a:xfrm>
            <a:custGeom>
              <a:rect b="b" l="l" r="r" t="t"/>
              <a:pathLst>
                <a:path extrusionOk="0" h="95" w="265">
                  <a:moveTo>
                    <a:pt x="1" y="1"/>
                  </a:moveTo>
                  <a:lnTo>
                    <a:pt x="1" y="1"/>
                  </a:lnTo>
                  <a:cubicBezTo>
                    <a:pt x="4" y="22"/>
                    <a:pt x="8" y="41"/>
                    <a:pt x="11" y="62"/>
                  </a:cubicBezTo>
                  <a:cubicBezTo>
                    <a:pt x="95" y="73"/>
                    <a:pt x="178" y="84"/>
                    <a:pt x="261" y="95"/>
                  </a:cubicBezTo>
                  <a:cubicBezTo>
                    <a:pt x="261" y="81"/>
                    <a:pt x="265" y="66"/>
                    <a:pt x="265" y="51"/>
                  </a:cubicBezTo>
                  <a:cubicBezTo>
                    <a:pt x="178" y="34"/>
                    <a:pt x="88" y="1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3"/>
            <p:cNvSpPr/>
            <p:nvPr/>
          </p:nvSpPr>
          <p:spPr>
            <a:xfrm>
              <a:off x="5928975" y="1863850"/>
              <a:ext cx="46400" cy="100825"/>
            </a:xfrm>
            <a:custGeom>
              <a:rect b="b" l="l" r="r" t="t"/>
              <a:pathLst>
                <a:path extrusionOk="0" h="4033" w="1856">
                  <a:moveTo>
                    <a:pt x="22" y="1"/>
                  </a:moveTo>
                  <a:lnTo>
                    <a:pt x="22" y="1"/>
                  </a:lnTo>
                  <a:cubicBezTo>
                    <a:pt x="0" y="211"/>
                    <a:pt x="15" y="413"/>
                    <a:pt x="90" y="587"/>
                  </a:cubicBezTo>
                  <a:cubicBezTo>
                    <a:pt x="329" y="1122"/>
                    <a:pt x="579" y="1654"/>
                    <a:pt x="846" y="2175"/>
                  </a:cubicBezTo>
                  <a:cubicBezTo>
                    <a:pt x="1128" y="2721"/>
                    <a:pt x="1432" y="3248"/>
                    <a:pt x="1725" y="3784"/>
                  </a:cubicBezTo>
                  <a:cubicBezTo>
                    <a:pt x="1772" y="3867"/>
                    <a:pt x="1812" y="3949"/>
                    <a:pt x="1855" y="4033"/>
                  </a:cubicBezTo>
                  <a:cubicBezTo>
                    <a:pt x="1769" y="3371"/>
                    <a:pt x="1519" y="2778"/>
                    <a:pt x="1128" y="2254"/>
                  </a:cubicBezTo>
                  <a:cubicBezTo>
                    <a:pt x="676" y="1643"/>
                    <a:pt x="358" y="970"/>
                    <a:pt x="123" y="254"/>
                  </a:cubicBezTo>
                  <a:cubicBezTo>
                    <a:pt x="95" y="167"/>
                    <a:pt x="55" y="84"/>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3"/>
            <p:cNvSpPr/>
            <p:nvPr/>
          </p:nvSpPr>
          <p:spPr>
            <a:xfrm>
              <a:off x="5933675" y="1923175"/>
              <a:ext cx="17650" cy="45925"/>
            </a:xfrm>
            <a:custGeom>
              <a:rect b="b" l="l" r="r" t="t"/>
              <a:pathLst>
                <a:path extrusionOk="0" h="1837" w="706">
                  <a:moveTo>
                    <a:pt x="76" y="0"/>
                  </a:moveTo>
                  <a:cubicBezTo>
                    <a:pt x="51" y="11"/>
                    <a:pt x="26" y="22"/>
                    <a:pt x="0" y="33"/>
                  </a:cubicBezTo>
                  <a:cubicBezTo>
                    <a:pt x="236" y="633"/>
                    <a:pt x="471" y="1237"/>
                    <a:pt x="705" y="1837"/>
                  </a:cubicBezTo>
                  <a:cubicBezTo>
                    <a:pt x="604" y="1182"/>
                    <a:pt x="409" y="568"/>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3"/>
            <p:cNvSpPr/>
            <p:nvPr/>
          </p:nvSpPr>
          <p:spPr>
            <a:xfrm>
              <a:off x="5949500" y="1939975"/>
              <a:ext cx="13650" cy="36475"/>
            </a:xfrm>
            <a:custGeom>
              <a:rect b="b" l="l" r="r" t="t"/>
              <a:pathLst>
                <a:path extrusionOk="0" h="1459" w="546">
                  <a:moveTo>
                    <a:pt x="0" y="1"/>
                  </a:moveTo>
                  <a:cubicBezTo>
                    <a:pt x="181" y="482"/>
                    <a:pt x="362" y="969"/>
                    <a:pt x="546" y="1458"/>
                  </a:cubicBezTo>
                  <a:cubicBezTo>
                    <a:pt x="528" y="879"/>
                    <a:pt x="253" y="20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3"/>
            <p:cNvSpPr/>
            <p:nvPr/>
          </p:nvSpPr>
          <p:spPr>
            <a:xfrm>
              <a:off x="5959975" y="1944575"/>
              <a:ext cx="7525" cy="14050"/>
            </a:xfrm>
            <a:custGeom>
              <a:rect b="b" l="l" r="r" t="t"/>
              <a:pathLst>
                <a:path extrusionOk="0" h="562" w="301">
                  <a:moveTo>
                    <a:pt x="62" y="1"/>
                  </a:moveTo>
                  <a:cubicBezTo>
                    <a:pt x="40" y="9"/>
                    <a:pt x="18" y="19"/>
                    <a:pt x="0" y="30"/>
                  </a:cubicBezTo>
                  <a:cubicBezTo>
                    <a:pt x="77" y="208"/>
                    <a:pt x="152" y="385"/>
                    <a:pt x="228" y="562"/>
                  </a:cubicBezTo>
                  <a:cubicBezTo>
                    <a:pt x="254" y="555"/>
                    <a:pt x="275" y="543"/>
                    <a:pt x="300" y="533"/>
                  </a:cubicBezTo>
                  <a:cubicBezTo>
                    <a:pt x="221" y="356"/>
                    <a:pt x="142" y="178"/>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3"/>
            <p:cNvSpPr/>
            <p:nvPr/>
          </p:nvSpPr>
          <p:spPr>
            <a:xfrm>
              <a:off x="5989075" y="2356725"/>
              <a:ext cx="22175" cy="142425"/>
            </a:xfrm>
            <a:custGeom>
              <a:rect b="b" l="l" r="r" t="t"/>
              <a:pathLst>
                <a:path extrusionOk="0" h="5697" w="887">
                  <a:moveTo>
                    <a:pt x="883" y="0"/>
                  </a:moveTo>
                  <a:lnTo>
                    <a:pt x="883" y="0"/>
                  </a:lnTo>
                  <a:cubicBezTo>
                    <a:pt x="623" y="142"/>
                    <a:pt x="515" y="387"/>
                    <a:pt x="428" y="626"/>
                  </a:cubicBezTo>
                  <a:cubicBezTo>
                    <a:pt x="174" y="1324"/>
                    <a:pt x="1" y="2036"/>
                    <a:pt x="23" y="2789"/>
                  </a:cubicBezTo>
                  <a:cubicBezTo>
                    <a:pt x="48" y="3787"/>
                    <a:pt x="351" y="4708"/>
                    <a:pt x="778" y="5595"/>
                  </a:cubicBezTo>
                  <a:cubicBezTo>
                    <a:pt x="793" y="5627"/>
                    <a:pt x="832" y="5645"/>
                    <a:pt x="887" y="5696"/>
                  </a:cubicBezTo>
                  <a:cubicBezTo>
                    <a:pt x="724" y="5005"/>
                    <a:pt x="547" y="4365"/>
                    <a:pt x="420" y="3717"/>
                  </a:cubicBezTo>
                  <a:cubicBezTo>
                    <a:pt x="171" y="2442"/>
                    <a:pt x="319" y="1205"/>
                    <a:pt x="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3"/>
            <p:cNvSpPr/>
            <p:nvPr/>
          </p:nvSpPr>
          <p:spPr>
            <a:xfrm>
              <a:off x="6006725" y="2387175"/>
              <a:ext cx="17925" cy="105000"/>
            </a:xfrm>
            <a:custGeom>
              <a:rect b="b" l="l" r="r" t="t"/>
              <a:pathLst>
                <a:path extrusionOk="0" h="4200" w="717">
                  <a:moveTo>
                    <a:pt x="296" y="1"/>
                  </a:moveTo>
                  <a:cubicBezTo>
                    <a:pt x="0" y="1436"/>
                    <a:pt x="94" y="2836"/>
                    <a:pt x="630" y="4199"/>
                  </a:cubicBezTo>
                  <a:cubicBezTo>
                    <a:pt x="658" y="4196"/>
                    <a:pt x="687" y="4192"/>
                    <a:pt x="716" y="4188"/>
                  </a:cubicBezTo>
                  <a:cubicBezTo>
                    <a:pt x="600" y="3490"/>
                    <a:pt x="456" y="2796"/>
                    <a:pt x="383" y="2095"/>
                  </a:cubicBezTo>
                  <a:cubicBezTo>
                    <a:pt x="315" y="1401"/>
                    <a:pt x="321" y="699"/>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3"/>
            <p:cNvSpPr/>
            <p:nvPr/>
          </p:nvSpPr>
          <p:spPr>
            <a:xfrm>
              <a:off x="5886475" y="1451925"/>
              <a:ext cx="13125" cy="26425"/>
            </a:xfrm>
            <a:custGeom>
              <a:rect b="b" l="l" r="r" t="t"/>
              <a:pathLst>
                <a:path extrusionOk="0" h="1057" w="525">
                  <a:moveTo>
                    <a:pt x="525" y="0"/>
                  </a:moveTo>
                  <a:lnTo>
                    <a:pt x="525" y="0"/>
                  </a:lnTo>
                  <a:cubicBezTo>
                    <a:pt x="341" y="369"/>
                    <a:pt x="181" y="694"/>
                    <a:pt x="1" y="1056"/>
                  </a:cubicBezTo>
                  <a:cubicBezTo>
                    <a:pt x="366" y="810"/>
                    <a:pt x="510" y="521"/>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3"/>
            <p:cNvSpPr/>
            <p:nvPr/>
          </p:nvSpPr>
          <p:spPr>
            <a:xfrm>
              <a:off x="5810175" y="2030025"/>
              <a:ext cx="21925" cy="30950"/>
            </a:xfrm>
            <a:custGeom>
              <a:rect b="b" l="l" r="r" t="t"/>
              <a:pathLst>
                <a:path extrusionOk="0" h="1238" w="877">
                  <a:moveTo>
                    <a:pt x="1" y="1"/>
                  </a:moveTo>
                  <a:lnTo>
                    <a:pt x="1" y="1"/>
                  </a:lnTo>
                  <a:cubicBezTo>
                    <a:pt x="174" y="575"/>
                    <a:pt x="554" y="1096"/>
                    <a:pt x="876" y="1237"/>
                  </a:cubicBezTo>
                  <a:cubicBezTo>
                    <a:pt x="573" y="807"/>
                    <a:pt x="286" y="40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3"/>
            <p:cNvSpPr/>
            <p:nvPr/>
          </p:nvSpPr>
          <p:spPr>
            <a:xfrm>
              <a:off x="5746250" y="1909150"/>
              <a:ext cx="13325" cy="31325"/>
            </a:xfrm>
            <a:custGeom>
              <a:rect b="b" l="l" r="r" t="t"/>
              <a:pathLst>
                <a:path extrusionOk="0" h="1253" w="533">
                  <a:moveTo>
                    <a:pt x="77" y="1"/>
                  </a:moveTo>
                  <a:cubicBezTo>
                    <a:pt x="52" y="8"/>
                    <a:pt x="27" y="19"/>
                    <a:pt x="1" y="29"/>
                  </a:cubicBezTo>
                  <a:cubicBezTo>
                    <a:pt x="84" y="232"/>
                    <a:pt x="171" y="431"/>
                    <a:pt x="251" y="637"/>
                  </a:cubicBezTo>
                  <a:cubicBezTo>
                    <a:pt x="323" y="840"/>
                    <a:pt x="388" y="1046"/>
                    <a:pt x="457" y="1252"/>
                  </a:cubicBezTo>
                  <a:cubicBezTo>
                    <a:pt x="483" y="1241"/>
                    <a:pt x="508" y="1231"/>
                    <a:pt x="533" y="1219"/>
                  </a:cubicBezTo>
                  <a:cubicBezTo>
                    <a:pt x="431" y="792"/>
                    <a:pt x="399" y="34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3"/>
            <p:cNvSpPr/>
            <p:nvPr/>
          </p:nvSpPr>
          <p:spPr>
            <a:xfrm>
              <a:off x="5980575" y="1445675"/>
              <a:ext cx="17675" cy="5900"/>
            </a:xfrm>
            <a:custGeom>
              <a:rect b="b" l="l" r="r" t="t"/>
              <a:pathLst>
                <a:path extrusionOk="0" h="236" w="707">
                  <a:moveTo>
                    <a:pt x="684" y="0"/>
                  </a:moveTo>
                  <a:cubicBezTo>
                    <a:pt x="456" y="51"/>
                    <a:pt x="229" y="102"/>
                    <a:pt x="1" y="149"/>
                  </a:cubicBezTo>
                  <a:cubicBezTo>
                    <a:pt x="5" y="178"/>
                    <a:pt x="12" y="207"/>
                    <a:pt x="15" y="235"/>
                  </a:cubicBezTo>
                  <a:cubicBezTo>
                    <a:pt x="247" y="188"/>
                    <a:pt x="478" y="145"/>
                    <a:pt x="706" y="98"/>
                  </a:cubicBezTo>
                  <a:cubicBezTo>
                    <a:pt x="699" y="65"/>
                    <a:pt x="691" y="33"/>
                    <a:pt x="6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3"/>
            <p:cNvSpPr/>
            <p:nvPr/>
          </p:nvSpPr>
          <p:spPr>
            <a:xfrm>
              <a:off x="6053800" y="1451000"/>
              <a:ext cx="15875" cy="4450"/>
            </a:xfrm>
            <a:custGeom>
              <a:rect b="b" l="l" r="r" t="t"/>
              <a:pathLst>
                <a:path extrusionOk="0" h="178" w="635">
                  <a:moveTo>
                    <a:pt x="15" y="1"/>
                  </a:moveTo>
                  <a:cubicBezTo>
                    <a:pt x="8" y="30"/>
                    <a:pt x="5" y="55"/>
                    <a:pt x="1" y="84"/>
                  </a:cubicBezTo>
                  <a:cubicBezTo>
                    <a:pt x="207" y="117"/>
                    <a:pt x="417" y="149"/>
                    <a:pt x="623" y="178"/>
                  </a:cubicBezTo>
                  <a:cubicBezTo>
                    <a:pt x="626" y="156"/>
                    <a:pt x="630" y="134"/>
                    <a:pt x="634" y="113"/>
                  </a:cubicBezTo>
                  <a:cubicBezTo>
                    <a:pt x="428" y="77"/>
                    <a:pt x="222" y="37"/>
                    <a:pt x="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3"/>
            <p:cNvSpPr/>
            <p:nvPr/>
          </p:nvSpPr>
          <p:spPr>
            <a:xfrm>
              <a:off x="5601625" y="1705850"/>
              <a:ext cx="3550" cy="4450"/>
            </a:xfrm>
            <a:custGeom>
              <a:rect b="b" l="l" r="r" t="t"/>
              <a:pathLst>
                <a:path extrusionOk="0" h="178" w="142">
                  <a:moveTo>
                    <a:pt x="33" y="0"/>
                  </a:moveTo>
                  <a:cubicBezTo>
                    <a:pt x="23" y="7"/>
                    <a:pt x="11" y="15"/>
                    <a:pt x="1" y="22"/>
                  </a:cubicBezTo>
                  <a:cubicBezTo>
                    <a:pt x="30" y="72"/>
                    <a:pt x="58" y="127"/>
                    <a:pt x="88" y="177"/>
                  </a:cubicBezTo>
                  <a:cubicBezTo>
                    <a:pt x="106" y="174"/>
                    <a:pt x="123" y="167"/>
                    <a:pt x="142" y="163"/>
                  </a:cubicBezTo>
                  <a:cubicBezTo>
                    <a:pt x="106" y="109"/>
                    <a:pt x="70" y="55"/>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3"/>
            <p:cNvSpPr/>
            <p:nvPr/>
          </p:nvSpPr>
          <p:spPr>
            <a:xfrm>
              <a:off x="5546025" y="1755025"/>
              <a:ext cx="14325" cy="28575"/>
            </a:xfrm>
            <a:custGeom>
              <a:rect b="b" l="l" r="r" t="t"/>
              <a:pathLst>
                <a:path extrusionOk="0" h="1143" w="573">
                  <a:moveTo>
                    <a:pt x="1" y="1"/>
                  </a:moveTo>
                  <a:lnTo>
                    <a:pt x="1" y="1"/>
                  </a:lnTo>
                  <a:cubicBezTo>
                    <a:pt x="193" y="380"/>
                    <a:pt x="381" y="763"/>
                    <a:pt x="573" y="1143"/>
                  </a:cubicBezTo>
                  <a:cubicBezTo>
                    <a:pt x="536" y="695"/>
                    <a:pt x="351" y="30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3"/>
            <p:cNvSpPr/>
            <p:nvPr/>
          </p:nvSpPr>
          <p:spPr>
            <a:xfrm>
              <a:off x="5561750" y="1745075"/>
              <a:ext cx="9175" cy="14775"/>
            </a:xfrm>
            <a:custGeom>
              <a:rect b="b" l="l" r="r" t="t"/>
              <a:pathLst>
                <a:path extrusionOk="0" h="591" w="367">
                  <a:moveTo>
                    <a:pt x="12" y="0"/>
                  </a:moveTo>
                  <a:lnTo>
                    <a:pt x="1" y="5"/>
                  </a:lnTo>
                  <a:cubicBezTo>
                    <a:pt x="5" y="11"/>
                    <a:pt x="9" y="17"/>
                    <a:pt x="14" y="24"/>
                  </a:cubicBezTo>
                  <a:lnTo>
                    <a:pt x="14" y="24"/>
                  </a:lnTo>
                  <a:cubicBezTo>
                    <a:pt x="13" y="16"/>
                    <a:pt x="13" y="8"/>
                    <a:pt x="12" y="0"/>
                  </a:cubicBezTo>
                  <a:close/>
                  <a:moveTo>
                    <a:pt x="14" y="24"/>
                  </a:moveTo>
                  <a:cubicBezTo>
                    <a:pt x="32" y="257"/>
                    <a:pt x="175" y="418"/>
                    <a:pt x="301" y="590"/>
                  </a:cubicBezTo>
                  <a:cubicBezTo>
                    <a:pt x="323" y="576"/>
                    <a:pt x="345" y="564"/>
                    <a:pt x="366" y="551"/>
                  </a:cubicBezTo>
                  <a:cubicBezTo>
                    <a:pt x="251" y="375"/>
                    <a:pt x="133" y="201"/>
                    <a:pt x="14"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3"/>
            <p:cNvSpPr/>
            <p:nvPr/>
          </p:nvSpPr>
          <p:spPr>
            <a:xfrm>
              <a:off x="5554625" y="1736225"/>
              <a:ext cx="7450" cy="8975"/>
            </a:xfrm>
            <a:custGeom>
              <a:rect b="b" l="l" r="r" t="t"/>
              <a:pathLst>
                <a:path extrusionOk="0" h="359" w="298">
                  <a:moveTo>
                    <a:pt x="0" y="0"/>
                  </a:moveTo>
                  <a:lnTo>
                    <a:pt x="0" y="0"/>
                  </a:lnTo>
                  <a:cubicBezTo>
                    <a:pt x="94" y="114"/>
                    <a:pt x="186" y="224"/>
                    <a:pt x="282" y="337"/>
                  </a:cubicBezTo>
                  <a:lnTo>
                    <a:pt x="282" y="337"/>
                  </a:lnTo>
                  <a:cubicBezTo>
                    <a:pt x="252" y="181"/>
                    <a:pt x="156" y="66"/>
                    <a:pt x="0" y="0"/>
                  </a:cubicBezTo>
                  <a:close/>
                  <a:moveTo>
                    <a:pt x="282" y="337"/>
                  </a:moveTo>
                  <a:cubicBezTo>
                    <a:pt x="284" y="344"/>
                    <a:pt x="285" y="351"/>
                    <a:pt x="286" y="359"/>
                  </a:cubicBezTo>
                  <a:lnTo>
                    <a:pt x="297" y="354"/>
                  </a:lnTo>
                  <a:cubicBezTo>
                    <a:pt x="292" y="348"/>
                    <a:pt x="287" y="343"/>
                    <a:pt x="282" y="3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3"/>
            <p:cNvSpPr/>
            <p:nvPr/>
          </p:nvSpPr>
          <p:spPr>
            <a:xfrm>
              <a:off x="5934850" y="1374275"/>
              <a:ext cx="37975" cy="15125"/>
            </a:xfrm>
            <a:custGeom>
              <a:rect b="b" l="l" r="r" t="t"/>
              <a:pathLst>
                <a:path extrusionOk="0" h="605" w="1519">
                  <a:moveTo>
                    <a:pt x="1519" y="0"/>
                  </a:moveTo>
                  <a:lnTo>
                    <a:pt x="1519" y="0"/>
                  </a:lnTo>
                  <a:cubicBezTo>
                    <a:pt x="1020" y="214"/>
                    <a:pt x="441" y="239"/>
                    <a:pt x="0" y="604"/>
                  </a:cubicBezTo>
                  <a:cubicBezTo>
                    <a:pt x="109" y="600"/>
                    <a:pt x="207" y="561"/>
                    <a:pt x="307" y="528"/>
                  </a:cubicBezTo>
                  <a:cubicBezTo>
                    <a:pt x="658" y="416"/>
                    <a:pt x="1010" y="307"/>
                    <a:pt x="1360" y="195"/>
                  </a:cubicBezTo>
                  <a:lnTo>
                    <a:pt x="1360" y="195"/>
                  </a:lnTo>
                  <a:lnTo>
                    <a:pt x="1345" y="199"/>
                  </a:lnTo>
                  <a:cubicBezTo>
                    <a:pt x="1404" y="134"/>
                    <a:pt x="1461" y="65"/>
                    <a:pt x="1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3"/>
            <p:cNvSpPr/>
            <p:nvPr/>
          </p:nvSpPr>
          <p:spPr>
            <a:xfrm>
              <a:off x="6014950" y="1318300"/>
              <a:ext cx="23350" cy="15775"/>
            </a:xfrm>
            <a:custGeom>
              <a:rect b="b" l="l" r="r" t="t"/>
              <a:pathLst>
                <a:path extrusionOk="0" h="631" w="934">
                  <a:moveTo>
                    <a:pt x="933" y="1"/>
                  </a:moveTo>
                  <a:lnTo>
                    <a:pt x="933" y="1"/>
                  </a:lnTo>
                  <a:cubicBezTo>
                    <a:pt x="543" y="95"/>
                    <a:pt x="257" y="340"/>
                    <a:pt x="0" y="630"/>
                  </a:cubicBezTo>
                  <a:cubicBezTo>
                    <a:pt x="311" y="420"/>
                    <a:pt x="622" y="210"/>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3"/>
            <p:cNvSpPr/>
            <p:nvPr/>
          </p:nvSpPr>
          <p:spPr>
            <a:xfrm>
              <a:off x="5964950" y="1359525"/>
              <a:ext cx="18275" cy="11975"/>
            </a:xfrm>
            <a:custGeom>
              <a:rect b="b" l="l" r="r" t="t"/>
              <a:pathLst>
                <a:path extrusionOk="0" h="479" w="731">
                  <a:moveTo>
                    <a:pt x="680" y="1"/>
                  </a:moveTo>
                  <a:cubicBezTo>
                    <a:pt x="456" y="134"/>
                    <a:pt x="228" y="268"/>
                    <a:pt x="1" y="405"/>
                  </a:cubicBezTo>
                  <a:cubicBezTo>
                    <a:pt x="15" y="430"/>
                    <a:pt x="33" y="452"/>
                    <a:pt x="48" y="478"/>
                  </a:cubicBezTo>
                  <a:cubicBezTo>
                    <a:pt x="275" y="344"/>
                    <a:pt x="503" y="207"/>
                    <a:pt x="731" y="73"/>
                  </a:cubicBezTo>
                  <a:cubicBezTo>
                    <a:pt x="717" y="48"/>
                    <a:pt x="699" y="26"/>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3"/>
            <p:cNvSpPr/>
            <p:nvPr/>
          </p:nvSpPr>
          <p:spPr>
            <a:xfrm>
              <a:off x="5967125" y="1355550"/>
              <a:ext cx="6800" cy="4550"/>
            </a:xfrm>
            <a:custGeom>
              <a:rect b="b" l="l" r="r" t="t"/>
              <a:pathLst>
                <a:path extrusionOk="0" h="182" w="272">
                  <a:moveTo>
                    <a:pt x="235" y="0"/>
                  </a:moveTo>
                  <a:cubicBezTo>
                    <a:pt x="156" y="47"/>
                    <a:pt x="80" y="90"/>
                    <a:pt x="1" y="134"/>
                  </a:cubicBezTo>
                  <a:cubicBezTo>
                    <a:pt x="11" y="152"/>
                    <a:pt x="18" y="167"/>
                    <a:pt x="29" y="182"/>
                  </a:cubicBezTo>
                  <a:cubicBezTo>
                    <a:pt x="109" y="138"/>
                    <a:pt x="191" y="98"/>
                    <a:pt x="271" y="55"/>
                  </a:cubicBezTo>
                  <a:cubicBezTo>
                    <a:pt x="261" y="37"/>
                    <a:pt x="246" y="18"/>
                    <a:pt x="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3"/>
            <p:cNvSpPr/>
            <p:nvPr/>
          </p:nvSpPr>
          <p:spPr>
            <a:xfrm>
              <a:off x="5815700" y="1896950"/>
              <a:ext cx="87250" cy="32125"/>
            </a:xfrm>
            <a:custGeom>
              <a:rect b="b" l="l" r="r" t="t"/>
              <a:pathLst>
                <a:path extrusionOk="0" h="1285" w="3490">
                  <a:moveTo>
                    <a:pt x="0" y="0"/>
                  </a:moveTo>
                  <a:lnTo>
                    <a:pt x="0" y="0"/>
                  </a:lnTo>
                  <a:cubicBezTo>
                    <a:pt x="597" y="178"/>
                    <a:pt x="1201" y="330"/>
                    <a:pt x="1787" y="543"/>
                  </a:cubicBezTo>
                  <a:cubicBezTo>
                    <a:pt x="2365" y="756"/>
                    <a:pt x="2922" y="1035"/>
                    <a:pt x="3490" y="1285"/>
                  </a:cubicBezTo>
                  <a:cubicBezTo>
                    <a:pt x="2438" y="564"/>
                    <a:pt x="1298" y="7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3"/>
            <p:cNvSpPr/>
            <p:nvPr/>
          </p:nvSpPr>
          <p:spPr>
            <a:xfrm>
              <a:off x="5844550" y="1909775"/>
              <a:ext cx="17175" cy="6325"/>
            </a:xfrm>
            <a:custGeom>
              <a:rect b="b" l="l" r="r" t="t"/>
              <a:pathLst>
                <a:path extrusionOk="0" h="253" w="687">
                  <a:moveTo>
                    <a:pt x="0" y="1"/>
                  </a:moveTo>
                  <a:lnTo>
                    <a:pt x="0" y="1"/>
                  </a:lnTo>
                  <a:cubicBezTo>
                    <a:pt x="230" y="187"/>
                    <a:pt x="383" y="253"/>
                    <a:pt x="561" y="253"/>
                  </a:cubicBezTo>
                  <a:cubicBezTo>
                    <a:pt x="601" y="253"/>
                    <a:pt x="643" y="249"/>
                    <a:pt x="687" y="243"/>
                  </a:cubicBezTo>
                  <a:cubicBezTo>
                    <a:pt x="438" y="156"/>
                    <a:pt x="221" y="7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3"/>
            <p:cNvSpPr/>
            <p:nvPr/>
          </p:nvSpPr>
          <p:spPr>
            <a:xfrm>
              <a:off x="5816050" y="1543050"/>
              <a:ext cx="8525" cy="45300"/>
            </a:xfrm>
            <a:custGeom>
              <a:rect b="b" l="l" r="r" t="t"/>
              <a:pathLst>
                <a:path extrusionOk="0" h="1812" w="341">
                  <a:moveTo>
                    <a:pt x="341" y="0"/>
                  </a:moveTo>
                  <a:cubicBezTo>
                    <a:pt x="261" y="97"/>
                    <a:pt x="221" y="123"/>
                    <a:pt x="218" y="152"/>
                  </a:cubicBezTo>
                  <a:cubicBezTo>
                    <a:pt x="142" y="705"/>
                    <a:pt x="73" y="1258"/>
                    <a:pt x="1" y="1811"/>
                  </a:cubicBezTo>
                  <a:cubicBezTo>
                    <a:pt x="251" y="1247"/>
                    <a:pt x="305" y="669"/>
                    <a:pt x="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3"/>
            <p:cNvSpPr/>
            <p:nvPr/>
          </p:nvSpPr>
          <p:spPr>
            <a:xfrm>
              <a:off x="5828625" y="1540500"/>
              <a:ext cx="6975" cy="31950"/>
            </a:xfrm>
            <a:custGeom>
              <a:rect b="b" l="l" r="r" t="t"/>
              <a:pathLst>
                <a:path extrusionOk="0" h="1278" w="279">
                  <a:moveTo>
                    <a:pt x="105" y="0"/>
                  </a:moveTo>
                  <a:lnTo>
                    <a:pt x="105" y="0"/>
                  </a:lnTo>
                  <a:cubicBezTo>
                    <a:pt x="80" y="30"/>
                    <a:pt x="40" y="59"/>
                    <a:pt x="40" y="87"/>
                  </a:cubicBezTo>
                  <a:cubicBezTo>
                    <a:pt x="22" y="481"/>
                    <a:pt x="12" y="880"/>
                    <a:pt x="0" y="1277"/>
                  </a:cubicBezTo>
                  <a:cubicBezTo>
                    <a:pt x="250" y="821"/>
                    <a:pt x="279" y="232"/>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3"/>
            <p:cNvSpPr/>
            <p:nvPr/>
          </p:nvSpPr>
          <p:spPr>
            <a:xfrm>
              <a:off x="5795625" y="1618800"/>
              <a:ext cx="10700" cy="43950"/>
            </a:xfrm>
            <a:custGeom>
              <a:rect b="b" l="l" r="r" t="t"/>
              <a:pathLst>
                <a:path extrusionOk="0" h="1758" w="428">
                  <a:moveTo>
                    <a:pt x="427" y="1"/>
                  </a:moveTo>
                  <a:lnTo>
                    <a:pt x="427" y="1"/>
                  </a:lnTo>
                  <a:cubicBezTo>
                    <a:pt x="107" y="537"/>
                    <a:pt x="57" y="1130"/>
                    <a:pt x="14" y="1722"/>
                  </a:cubicBezTo>
                  <a:lnTo>
                    <a:pt x="14" y="1722"/>
                  </a:lnTo>
                  <a:cubicBezTo>
                    <a:pt x="54" y="1619"/>
                    <a:pt x="97" y="1521"/>
                    <a:pt x="120" y="1418"/>
                  </a:cubicBezTo>
                  <a:cubicBezTo>
                    <a:pt x="217" y="1009"/>
                    <a:pt x="308" y="597"/>
                    <a:pt x="399" y="184"/>
                  </a:cubicBezTo>
                  <a:cubicBezTo>
                    <a:pt x="413" y="123"/>
                    <a:pt x="417" y="61"/>
                    <a:pt x="427" y="1"/>
                  </a:cubicBezTo>
                  <a:close/>
                  <a:moveTo>
                    <a:pt x="14" y="1722"/>
                  </a:moveTo>
                  <a:cubicBezTo>
                    <a:pt x="9" y="1734"/>
                    <a:pt x="5" y="1746"/>
                    <a:pt x="0" y="1758"/>
                  </a:cubicBezTo>
                  <a:lnTo>
                    <a:pt x="12" y="1754"/>
                  </a:lnTo>
                  <a:cubicBezTo>
                    <a:pt x="12" y="1743"/>
                    <a:pt x="13" y="1733"/>
                    <a:pt x="14" y="17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3"/>
            <p:cNvSpPr/>
            <p:nvPr/>
          </p:nvSpPr>
          <p:spPr>
            <a:xfrm>
              <a:off x="5910250" y="2386725"/>
              <a:ext cx="13150" cy="10875"/>
            </a:xfrm>
            <a:custGeom>
              <a:rect b="b" l="l" r="r" t="t"/>
              <a:pathLst>
                <a:path extrusionOk="0" h="435" w="526">
                  <a:moveTo>
                    <a:pt x="470" y="1"/>
                  </a:moveTo>
                  <a:cubicBezTo>
                    <a:pt x="312" y="124"/>
                    <a:pt x="156" y="247"/>
                    <a:pt x="1" y="369"/>
                  </a:cubicBezTo>
                  <a:cubicBezTo>
                    <a:pt x="19" y="391"/>
                    <a:pt x="37" y="413"/>
                    <a:pt x="55" y="435"/>
                  </a:cubicBezTo>
                  <a:cubicBezTo>
                    <a:pt x="210" y="316"/>
                    <a:pt x="370" y="192"/>
                    <a:pt x="525" y="74"/>
                  </a:cubicBezTo>
                  <a:cubicBezTo>
                    <a:pt x="507" y="48"/>
                    <a:pt x="489" y="27"/>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3"/>
            <p:cNvSpPr/>
            <p:nvPr/>
          </p:nvSpPr>
          <p:spPr>
            <a:xfrm>
              <a:off x="5907350" y="2405550"/>
              <a:ext cx="6450" cy="4725"/>
            </a:xfrm>
            <a:custGeom>
              <a:rect b="b" l="l" r="r" t="t"/>
              <a:pathLst>
                <a:path extrusionOk="0" h="189" w="258">
                  <a:moveTo>
                    <a:pt x="254" y="0"/>
                  </a:moveTo>
                  <a:cubicBezTo>
                    <a:pt x="243" y="9"/>
                    <a:pt x="233" y="18"/>
                    <a:pt x="222" y="28"/>
                  </a:cubicBezTo>
                  <a:lnTo>
                    <a:pt x="222" y="28"/>
                  </a:lnTo>
                  <a:cubicBezTo>
                    <a:pt x="234" y="22"/>
                    <a:pt x="246" y="17"/>
                    <a:pt x="258" y="11"/>
                  </a:cubicBezTo>
                  <a:lnTo>
                    <a:pt x="254" y="0"/>
                  </a:lnTo>
                  <a:close/>
                  <a:moveTo>
                    <a:pt x="222" y="28"/>
                  </a:moveTo>
                  <a:cubicBezTo>
                    <a:pt x="148" y="62"/>
                    <a:pt x="76" y="100"/>
                    <a:pt x="1" y="137"/>
                  </a:cubicBezTo>
                  <a:cubicBezTo>
                    <a:pt x="12" y="155"/>
                    <a:pt x="22" y="174"/>
                    <a:pt x="34" y="188"/>
                  </a:cubicBezTo>
                  <a:cubicBezTo>
                    <a:pt x="98" y="136"/>
                    <a:pt x="160" y="81"/>
                    <a:pt x="222" y="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3"/>
            <p:cNvSpPr/>
            <p:nvPr/>
          </p:nvSpPr>
          <p:spPr>
            <a:xfrm>
              <a:off x="5913700" y="2399475"/>
              <a:ext cx="6425" cy="6375"/>
            </a:xfrm>
            <a:custGeom>
              <a:rect b="b" l="l" r="r" t="t"/>
              <a:pathLst>
                <a:path extrusionOk="0" h="255" w="257">
                  <a:moveTo>
                    <a:pt x="207" y="1"/>
                  </a:moveTo>
                  <a:cubicBezTo>
                    <a:pt x="148" y="72"/>
                    <a:pt x="92" y="142"/>
                    <a:pt x="35" y="215"/>
                  </a:cubicBezTo>
                  <a:lnTo>
                    <a:pt x="35" y="215"/>
                  </a:lnTo>
                  <a:cubicBezTo>
                    <a:pt x="109" y="161"/>
                    <a:pt x="182" y="108"/>
                    <a:pt x="257" y="51"/>
                  </a:cubicBezTo>
                  <a:cubicBezTo>
                    <a:pt x="239" y="33"/>
                    <a:pt x="221" y="19"/>
                    <a:pt x="207" y="1"/>
                  </a:cubicBezTo>
                  <a:close/>
                  <a:moveTo>
                    <a:pt x="35" y="215"/>
                  </a:moveTo>
                  <a:cubicBezTo>
                    <a:pt x="23" y="223"/>
                    <a:pt x="12" y="231"/>
                    <a:pt x="0" y="240"/>
                  </a:cubicBezTo>
                  <a:cubicBezTo>
                    <a:pt x="0" y="243"/>
                    <a:pt x="4" y="254"/>
                    <a:pt x="4" y="254"/>
                  </a:cubicBezTo>
                  <a:cubicBezTo>
                    <a:pt x="14" y="241"/>
                    <a:pt x="24" y="228"/>
                    <a:pt x="3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3"/>
            <p:cNvSpPr/>
            <p:nvPr/>
          </p:nvSpPr>
          <p:spPr>
            <a:xfrm>
              <a:off x="5544225" y="1596900"/>
              <a:ext cx="9700" cy="16400"/>
            </a:xfrm>
            <a:custGeom>
              <a:rect b="b" l="l" r="r" t="t"/>
              <a:pathLst>
                <a:path extrusionOk="0" h="656" w="388">
                  <a:moveTo>
                    <a:pt x="8" y="1"/>
                  </a:moveTo>
                  <a:lnTo>
                    <a:pt x="1" y="4"/>
                  </a:lnTo>
                  <a:cubicBezTo>
                    <a:pt x="3" y="9"/>
                    <a:pt x="6" y="14"/>
                    <a:pt x="9" y="18"/>
                  </a:cubicBezTo>
                  <a:lnTo>
                    <a:pt x="9" y="18"/>
                  </a:lnTo>
                  <a:cubicBezTo>
                    <a:pt x="8" y="12"/>
                    <a:pt x="8" y="7"/>
                    <a:pt x="8" y="1"/>
                  </a:cubicBezTo>
                  <a:close/>
                  <a:moveTo>
                    <a:pt x="9" y="18"/>
                  </a:moveTo>
                  <a:lnTo>
                    <a:pt x="9" y="18"/>
                  </a:lnTo>
                  <a:cubicBezTo>
                    <a:pt x="32" y="285"/>
                    <a:pt x="172" y="490"/>
                    <a:pt x="388" y="655"/>
                  </a:cubicBezTo>
                  <a:cubicBezTo>
                    <a:pt x="260" y="443"/>
                    <a:pt x="136" y="230"/>
                    <a:pt x="9" y="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3"/>
            <p:cNvSpPr/>
            <p:nvPr/>
          </p:nvSpPr>
          <p:spPr>
            <a:xfrm>
              <a:off x="5539425" y="1587425"/>
              <a:ext cx="5000" cy="9600"/>
            </a:xfrm>
            <a:custGeom>
              <a:rect b="b" l="l" r="r" t="t"/>
              <a:pathLst>
                <a:path extrusionOk="0" h="384" w="200">
                  <a:moveTo>
                    <a:pt x="88" y="1"/>
                  </a:moveTo>
                  <a:cubicBezTo>
                    <a:pt x="59" y="11"/>
                    <a:pt x="30" y="26"/>
                    <a:pt x="1" y="36"/>
                  </a:cubicBezTo>
                  <a:cubicBezTo>
                    <a:pt x="64" y="143"/>
                    <a:pt x="124" y="246"/>
                    <a:pt x="183" y="351"/>
                  </a:cubicBezTo>
                  <a:lnTo>
                    <a:pt x="183" y="351"/>
                  </a:lnTo>
                  <a:cubicBezTo>
                    <a:pt x="150" y="235"/>
                    <a:pt x="118" y="117"/>
                    <a:pt x="88" y="1"/>
                  </a:cubicBezTo>
                  <a:close/>
                  <a:moveTo>
                    <a:pt x="183" y="351"/>
                  </a:moveTo>
                  <a:lnTo>
                    <a:pt x="183" y="351"/>
                  </a:lnTo>
                  <a:cubicBezTo>
                    <a:pt x="187" y="362"/>
                    <a:pt x="190" y="373"/>
                    <a:pt x="193" y="383"/>
                  </a:cubicBezTo>
                  <a:lnTo>
                    <a:pt x="200" y="380"/>
                  </a:lnTo>
                  <a:cubicBezTo>
                    <a:pt x="194" y="370"/>
                    <a:pt x="189" y="361"/>
                    <a:pt x="183" y="3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3"/>
            <p:cNvSpPr/>
            <p:nvPr/>
          </p:nvSpPr>
          <p:spPr>
            <a:xfrm>
              <a:off x="5574150" y="1603075"/>
              <a:ext cx="4825" cy="9425"/>
            </a:xfrm>
            <a:custGeom>
              <a:rect b="b" l="l" r="r" t="t"/>
              <a:pathLst>
                <a:path extrusionOk="0" h="377" w="193">
                  <a:moveTo>
                    <a:pt x="0" y="0"/>
                  </a:moveTo>
                  <a:cubicBezTo>
                    <a:pt x="66" y="123"/>
                    <a:pt x="127" y="249"/>
                    <a:pt x="192" y="376"/>
                  </a:cubicBezTo>
                  <a:cubicBezTo>
                    <a:pt x="127" y="249"/>
                    <a:pt x="66" y="12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3"/>
            <p:cNvSpPr/>
            <p:nvPr/>
          </p:nvSpPr>
          <p:spPr>
            <a:xfrm>
              <a:off x="5932750" y="2309825"/>
              <a:ext cx="24525" cy="50900"/>
            </a:xfrm>
            <a:custGeom>
              <a:rect b="b" l="l" r="r" t="t"/>
              <a:pathLst>
                <a:path extrusionOk="0" h="2036" w="981">
                  <a:moveTo>
                    <a:pt x="1" y="0"/>
                  </a:moveTo>
                  <a:lnTo>
                    <a:pt x="1" y="0"/>
                  </a:lnTo>
                  <a:cubicBezTo>
                    <a:pt x="26" y="94"/>
                    <a:pt x="34" y="195"/>
                    <a:pt x="74" y="278"/>
                  </a:cubicBezTo>
                  <a:cubicBezTo>
                    <a:pt x="312" y="788"/>
                    <a:pt x="555" y="1294"/>
                    <a:pt x="804" y="1797"/>
                  </a:cubicBezTo>
                  <a:cubicBezTo>
                    <a:pt x="847" y="1883"/>
                    <a:pt x="920" y="1956"/>
                    <a:pt x="981" y="2035"/>
                  </a:cubicBezTo>
                  <a:cubicBezTo>
                    <a:pt x="699" y="1414"/>
                    <a:pt x="417" y="792"/>
                    <a:pt x="131" y="174"/>
                  </a:cubicBezTo>
                  <a:cubicBezTo>
                    <a:pt x="102" y="109"/>
                    <a:pt x="44" y="5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3"/>
            <p:cNvSpPr/>
            <p:nvPr/>
          </p:nvSpPr>
          <p:spPr>
            <a:xfrm>
              <a:off x="5929050" y="2301225"/>
              <a:ext cx="3925" cy="9050"/>
            </a:xfrm>
            <a:custGeom>
              <a:rect b="b" l="l" r="r" t="t"/>
              <a:pathLst>
                <a:path extrusionOk="0" h="362" w="157">
                  <a:moveTo>
                    <a:pt x="1" y="0"/>
                  </a:moveTo>
                  <a:cubicBezTo>
                    <a:pt x="52" y="119"/>
                    <a:pt x="106" y="243"/>
                    <a:pt x="157" y="362"/>
                  </a:cubicBezTo>
                  <a:cubicBezTo>
                    <a:pt x="106" y="243"/>
                    <a:pt x="52" y="11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3"/>
            <p:cNvSpPr/>
            <p:nvPr/>
          </p:nvSpPr>
          <p:spPr>
            <a:xfrm>
              <a:off x="5915400" y="1744175"/>
              <a:ext cx="3275" cy="13850"/>
            </a:xfrm>
            <a:custGeom>
              <a:rect b="b" l="l" r="r" t="t"/>
              <a:pathLst>
                <a:path extrusionOk="0" h="554" w="131">
                  <a:moveTo>
                    <a:pt x="131" y="1"/>
                  </a:moveTo>
                  <a:lnTo>
                    <a:pt x="1" y="55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3"/>
            <p:cNvSpPr/>
            <p:nvPr/>
          </p:nvSpPr>
          <p:spPr>
            <a:xfrm>
              <a:off x="5988550" y="2170225"/>
              <a:ext cx="1375" cy="5100"/>
            </a:xfrm>
            <a:custGeom>
              <a:rect b="b" l="l" r="r" t="t"/>
              <a:pathLst>
                <a:path extrusionOk="0" h="204" w="55">
                  <a:moveTo>
                    <a:pt x="11" y="0"/>
                  </a:moveTo>
                  <a:cubicBezTo>
                    <a:pt x="7" y="66"/>
                    <a:pt x="4" y="134"/>
                    <a:pt x="0" y="204"/>
                  </a:cubicBezTo>
                  <a:cubicBezTo>
                    <a:pt x="18" y="199"/>
                    <a:pt x="37" y="192"/>
                    <a:pt x="55" y="189"/>
                  </a:cubicBezTo>
                  <a:lnTo>
                    <a:pt x="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3"/>
            <p:cNvSpPr/>
            <p:nvPr/>
          </p:nvSpPr>
          <p:spPr>
            <a:xfrm>
              <a:off x="6003350" y="2071050"/>
              <a:ext cx="4750" cy="9450"/>
            </a:xfrm>
            <a:custGeom>
              <a:rect b="b" l="l" r="r" t="t"/>
              <a:pathLst>
                <a:path extrusionOk="0" h="378" w="190">
                  <a:moveTo>
                    <a:pt x="1" y="1"/>
                  </a:moveTo>
                  <a:cubicBezTo>
                    <a:pt x="62" y="127"/>
                    <a:pt x="128" y="254"/>
                    <a:pt x="189" y="377"/>
                  </a:cubicBezTo>
                  <a:cubicBezTo>
                    <a:pt x="128" y="254"/>
                    <a:pt x="62"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7" name="Google Shape;5507;p53"/>
          <p:cNvSpPr txBox="1"/>
          <p:nvPr>
            <p:ph idx="2" type="title"/>
          </p:nvPr>
        </p:nvSpPr>
        <p:spPr>
          <a:xfrm>
            <a:off x="720000" y="540000"/>
            <a:ext cx="7704000" cy="56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Competitive Position</a:t>
            </a:r>
            <a:endParaRPr/>
          </a:p>
        </p:txBody>
      </p:sp>
      <p:pic>
        <p:nvPicPr>
          <p:cNvPr id="5508" name="Google Shape;5508;p53"/>
          <p:cNvPicPr preferRelativeResize="0"/>
          <p:nvPr/>
        </p:nvPicPr>
        <p:blipFill>
          <a:blip r:embed="rId3">
            <a:alphaModFix/>
          </a:blip>
          <a:stretch>
            <a:fillRect/>
          </a:stretch>
        </p:blipFill>
        <p:spPr>
          <a:xfrm>
            <a:off x="2014100" y="1415925"/>
            <a:ext cx="5378877" cy="3621749"/>
          </a:xfrm>
          <a:prstGeom prst="rect">
            <a:avLst/>
          </a:prstGeom>
          <a:noFill/>
          <a:ln>
            <a:noFill/>
          </a:ln>
        </p:spPr>
      </p:pic>
      <p:sp>
        <p:nvSpPr>
          <p:cNvPr id="5509" name="Google Shape;5509;p53"/>
          <p:cNvSpPr/>
          <p:nvPr/>
        </p:nvSpPr>
        <p:spPr>
          <a:xfrm>
            <a:off x="2635375" y="3485651"/>
            <a:ext cx="966632" cy="761235"/>
          </a:xfrm>
          <a:custGeom>
            <a:rect b="b" l="l" r="r" t="t"/>
            <a:pathLst>
              <a:path extrusionOk="0" h="29267" w="50976">
                <a:moveTo>
                  <a:pt x="21830" y="0"/>
                </a:moveTo>
                <a:cubicBezTo>
                  <a:pt x="20489" y="0"/>
                  <a:pt x="19139" y="75"/>
                  <a:pt x="17769" y="194"/>
                </a:cubicBezTo>
                <a:cubicBezTo>
                  <a:pt x="14205" y="554"/>
                  <a:pt x="10556" y="1325"/>
                  <a:pt x="7352" y="3124"/>
                </a:cubicBezTo>
                <a:cubicBezTo>
                  <a:pt x="4285" y="4751"/>
                  <a:pt x="1783" y="7407"/>
                  <a:pt x="926" y="10834"/>
                </a:cubicBezTo>
                <a:cubicBezTo>
                  <a:pt x="1" y="14467"/>
                  <a:pt x="1132" y="18322"/>
                  <a:pt x="3274" y="21320"/>
                </a:cubicBezTo>
                <a:cubicBezTo>
                  <a:pt x="5638" y="24679"/>
                  <a:pt x="9134" y="26889"/>
                  <a:pt x="12989" y="28037"/>
                </a:cubicBezTo>
                <a:cubicBezTo>
                  <a:pt x="16174" y="28977"/>
                  <a:pt x="19478" y="29266"/>
                  <a:pt x="22781" y="29266"/>
                </a:cubicBezTo>
                <a:cubicBezTo>
                  <a:pt x="23991" y="29266"/>
                  <a:pt x="25201" y="29228"/>
                  <a:pt x="26405" y="29168"/>
                </a:cubicBezTo>
                <a:cubicBezTo>
                  <a:pt x="31117" y="28962"/>
                  <a:pt x="35915" y="28465"/>
                  <a:pt x="40404" y="26889"/>
                </a:cubicBezTo>
                <a:cubicBezTo>
                  <a:pt x="44053" y="25535"/>
                  <a:pt x="47823" y="23394"/>
                  <a:pt x="49759" y="19830"/>
                </a:cubicBezTo>
                <a:cubicBezTo>
                  <a:pt x="50684" y="18031"/>
                  <a:pt x="50976" y="16112"/>
                  <a:pt x="50684" y="14107"/>
                </a:cubicBezTo>
                <a:cubicBezTo>
                  <a:pt x="50393" y="12119"/>
                  <a:pt x="49536" y="10183"/>
                  <a:pt x="48337" y="8607"/>
                </a:cubicBezTo>
                <a:cubicBezTo>
                  <a:pt x="45613" y="5111"/>
                  <a:pt x="41552" y="3261"/>
                  <a:pt x="37405" y="1976"/>
                </a:cubicBezTo>
                <a:cubicBezTo>
                  <a:pt x="36343" y="1616"/>
                  <a:pt x="35264" y="1325"/>
                  <a:pt x="34201" y="1050"/>
                </a:cubicBezTo>
                <a:cubicBezTo>
                  <a:pt x="34155" y="1040"/>
                  <a:pt x="34111" y="1035"/>
                  <a:pt x="34069" y="1035"/>
                </a:cubicBezTo>
                <a:cubicBezTo>
                  <a:pt x="33514" y="1035"/>
                  <a:pt x="33305" y="1922"/>
                  <a:pt x="33910" y="2113"/>
                </a:cubicBezTo>
                <a:cubicBezTo>
                  <a:pt x="37971" y="3192"/>
                  <a:pt x="42186" y="4409"/>
                  <a:pt x="45476" y="7116"/>
                </a:cubicBezTo>
                <a:cubicBezTo>
                  <a:pt x="48337" y="9549"/>
                  <a:pt x="50547" y="13404"/>
                  <a:pt x="49691" y="17174"/>
                </a:cubicBezTo>
                <a:cubicBezTo>
                  <a:pt x="48903" y="20892"/>
                  <a:pt x="45767" y="23462"/>
                  <a:pt x="42477" y="25038"/>
                </a:cubicBezTo>
                <a:cubicBezTo>
                  <a:pt x="38399" y="26958"/>
                  <a:pt x="33841" y="27677"/>
                  <a:pt x="29404" y="28037"/>
                </a:cubicBezTo>
                <a:cubicBezTo>
                  <a:pt x="27315" y="28210"/>
                  <a:pt x="25226" y="28331"/>
                  <a:pt x="23145" y="28331"/>
                </a:cubicBezTo>
                <a:cubicBezTo>
                  <a:pt x="20890" y="28331"/>
                  <a:pt x="18644" y="28189"/>
                  <a:pt x="16416" y="27814"/>
                </a:cubicBezTo>
                <a:cubicBezTo>
                  <a:pt x="12492" y="27180"/>
                  <a:pt x="8568" y="25672"/>
                  <a:pt x="5707" y="22828"/>
                </a:cubicBezTo>
                <a:cubicBezTo>
                  <a:pt x="3274" y="20327"/>
                  <a:pt x="1423" y="16968"/>
                  <a:pt x="1423" y="13404"/>
                </a:cubicBezTo>
                <a:cubicBezTo>
                  <a:pt x="1423" y="9977"/>
                  <a:pt x="3274" y="6893"/>
                  <a:pt x="5998" y="4906"/>
                </a:cubicBezTo>
                <a:cubicBezTo>
                  <a:pt x="8774" y="2901"/>
                  <a:pt x="12201" y="1839"/>
                  <a:pt x="15559" y="1256"/>
                </a:cubicBezTo>
                <a:cubicBezTo>
                  <a:pt x="17632" y="896"/>
                  <a:pt x="19774" y="828"/>
                  <a:pt x="21916" y="759"/>
                </a:cubicBezTo>
                <a:cubicBezTo>
                  <a:pt x="22683" y="737"/>
                  <a:pt x="23458" y="722"/>
                  <a:pt x="24238" y="722"/>
                </a:cubicBezTo>
                <a:cubicBezTo>
                  <a:pt x="25845" y="722"/>
                  <a:pt x="27469" y="786"/>
                  <a:pt x="29061" y="982"/>
                </a:cubicBezTo>
                <a:cubicBezTo>
                  <a:pt x="30346" y="1050"/>
                  <a:pt x="31545" y="1256"/>
                  <a:pt x="32762" y="1479"/>
                </a:cubicBezTo>
                <a:cubicBezTo>
                  <a:pt x="32916" y="1479"/>
                  <a:pt x="32985" y="1188"/>
                  <a:pt x="32830" y="1188"/>
                </a:cubicBezTo>
                <a:cubicBezTo>
                  <a:pt x="30346" y="691"/>
                  <a:pt x="27844" y="399"/>
                  <a:pt x="25343" y="194"/>
                </a:cubicBezTo>
                <a:cubicBezTo>
                  <a:pt x="24174" y="58"/>
                  <a:pt x="23006" y="0"/>
                  <a:pt x="21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3"/>
          <p:cNvSpPr/>
          <p:nvPr/>
        </p:nvSpPr>
        <p:spPr>
          <a:xfrm>
            <a:off x="2568825" y="1849401"/>
            <a:ext cx="966632" cy="761235"/>
          </a:xfrm>
          <a:custGeom>
            <a:rect b="b" l="l" r="r" t="t"/>
            <a:pathLst>
              <a:path extrusionOk="0" h="29267" w="50976">
                <a:moveTo>
                  <a:pt x="21830" y="0"/>
                </a:moveTo>
                <a:cubicBezTo>
                  <a:pt x="20489" y="0"/>
                  <a:pt x="19139" y="75"/>
                  <a:pt x="17769" y="194"/>
                </a:cubicBezTo>
                <a:cubicBezTo>
                  <a:pt x="14205" y="554"/>
                  <a:pt x="10556" y="1325"/>
                  <a:pt x="7352" y="3124"/>
                </a:cubicBezTo>
                <a:cubicBezTo>
                  <a:pt x="4285" y="4751"/>
                  <a:pt x="1783" y="7407"/>
                  <a:pt x="926" y="10834"/>
                </a:cubicBezTo>
                <a:cubicBezTo>
                  <a:pt x="1" y="14467"/>
                  <a:pt x="1132" y="18322"/>
                  <a:pt x="3274" y="21320"/>
                </a:cubicBezTo>
                <a:cubicBezTo>
                  <a:pt x="5638" y="24679"/>
                  <a:pt x="9134" y="26889"/>
                  <a:pt x="12989" y="28037"/>
                </a:cubicBezTo>
                <a:cubicBezTo>
                  <a:pt x="16174" y="28977"/>
                  <a:pt x="19478" y="29266"/>
                  <a:pt x="22781" y="29266"/>
                </a:cubicBezTo>
                <a:cubicBezTo>
                  <a:pt x="23991" y="29266"/>
                  <a:pt x="25201" y="29228"/>
                  <a:pt x="26405" y="29168"/>
                </a:cubicBezTo>
                <a:cubicBezTo>
                  <a:pt x="31117" y="28962"/>
                  <a:pt x="35915" y="28465"/>
                  <a:pt x="40404" y="26889"/>
                </a:cubicBezTo>
                <a:cubicBezTo>
                  <a:pt x="44053" y="25535"/>
                  <a:pt x="47823" y="23394"/>
                  <a:pt x="49759" y="19830"/>
                </a:cubicBezTo>
                <a:cubicBezTo>
                  <a:pt x="50684" y="18031"/>
                  <a:pt x="50976" y="16112"/>
                  <a:pt x="50684" y="14107"/>
                </a:cubicBezTo>
                <a:cubicBezTo>
                  <a:pt x="50393" y="12119"/>
                  <a:pt x="49536" y="10183"/>
                  <a:pt x="48337" y="8607"/>
                </a:cubicBezTo>
                <a:cubicBezTo>
                  <a:pt x="45613" y="5111"/>
                  <a:pt x="41552" y="3261"/>
                  <a:pt x="37405" y="1976"/>
                </a:cubicBezTo>
                <a:cubicBezTo>
                  <a:pt x="36343" y="1616"/>
                  <a:pt x="35264" y="1325"/>
                  <a:pt x="34201" y="1050"/>
                </a:cubicBezTo>
                <a:cubicBezTo>
                  <a:pt x="34155" y="1040"/>
                  <a:pt x="34111" y="1035"/>
                  <a:pt x="34069" y="1035"/>
                </a:cubicBezTo>
                <a:cubicBezTo>
                  <a:pt x="33514" y="1035"/>
                  <a:pt x="33305" y="1922"/>
                  <a:pt x="33910" y="2113"/>
                </a:cubicBezTo>
                <a:cubicBezTo>
                  <a:pt x="37971" y="3192"/>
                  <a:pt x="42186" y="4409"/>
                  <a:pt x="45476" y="7116"/>
                </a:cubicBezTo>
                <a:cubicBezTo>
                  <a:pt x="48337" y="9549"/>
                  <a:pt x="50547" y="13404"/>
                  <a:pt x="49691" y="17174"/>
                </a:cubicBezTo>
                <a:cubicBezTo>
                  <a:pt x="48903" y="20892"/>
                  <a:pt x="45767" y="23462"/>
                  <a:pt x="42477" y="25038"/>
                </a:cubicBezTo>
                <a:cubicBezTo>
                  <a:pt x="38399" y="26958"/>
                  <a:pt x="33841" y="27677"/>
                  <a:pt x="29404" y="28037"/>
                </a:cubicBezTo>
                <a:cubicBezTo>
                  <a:pt x="27315" y="28210"/>
                  <a:pt x="25226" y="28331"/>
                  <a:pt x="23145" y="28331"/>
                </a:cubicBezTo>
                <a:cubicBezTo>
                  <a:pt x="20890" y="28331"/>
                  <a:pt x="18644" y="28189"/>
                  <a:pt x="16416" y="27814"/>
                </a:cubicBezTo>
                <a:cubicBezTo>
                  <a:pt x="12492" y="27180"/>
                  <a:pt x="8568" y="25672"/>
                  <a:pt x="5707" y="22828"/>
                </a:cubicBezTo>
                <a:cubicBezTo>
                  <a:pt x="3274" y="20327"/>
                  <a:pt x="1423" y="16968"/>
                  <a:pt x="1423" y="13404"/>
                </a:cubicBezTo>
                <a:cubicBezTo>
                  <a:pt x="1423" y="9977"/>
                  <a:pt x="3274" y="6893"/>
                  <a:pt x="5998" y="4906"/>
                </a:cubicBezTo>
                <a:cubicBezTo>
                  <a:pt x="8774" y="2901"/>
                  <a:pt x="12201" y="1839"/>
                  <a:pt x="15559" y="1256"/>
                </a:cubicBezTo>
                <a:cubicBezTo>
                  <a:pt x="17632" y="896"/>
                  <a:pt x="19774" y="828"/>
                  <a:pt x="21916" y="759"/>
                </a:cubicBezTo>
                <a:cubicBezTo>
                  <a:pt x="22683" y="737"/>
                  <a:pt x="23458" y="722"/>
                  <a:pt x="24238" y="722"/>
                </a:cubicBezTo>
                <a:cubicBezTo>
                  <a:pt x="25845" y="722"/>
                  <a:pt x="27469" y="786"/>
                  <a:pt x="29061" y="982"/>
                </a:cubicBezTo>
                <a:cubicBezTo>
                  <a:pt x="30346" y="1050"/>
                  <a:pt x="31545" y="1256"/>
                  <a:pt x="32762" y="1479"/>
                </a:cubicBezTo>
                <a:cubicBezTo>
                  <a:pt x="32916" y="1479"/>
                  <a:pt x="32985" y="1188"/>
                  <a:pt x="32830" y="1188"/>
                </a:cubicBezTo>
                <a:cubicBezTo>
                  <a:pt x="30346" y="691"/>
                  <a:pt x="27844" y="399"/>
                  <a:pt x="25343" y="194"/>
                </a:cubicBezTo>
                <a:cubicBezTo>
                  <a:pt x="24174" y="58"/>
                  <a:pt x="23006" y="0"/>
                  <a:pt x="21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3"/>
          <p:cNvSpPr/>
          <p:nvPr/>
        </p:nvSpPr>
        <p:spPr>
          <a:xfrm rot="10800000">
            <a:off x="4193240" y="2321036"/>
            <a:ext cx="897687" cy="658288"/>
          </a:xfrm>
          <a:custGeom>
            <a:rect b="b" l="l" r="r" t="t"/>
            <a:pathLst>
              <a:path extrusionOk="0" h="29267" w="50976">
                <a:moveTo>
                  <a:pt x="21830" y="0"/>
                </a:moveTo>
                <a:cubicBezTo>
                  <a:pt x="20489" y="0"/>
                  <a:pt x="19139" y="75"/>
                  <a:pt x="17769" y="194"/>
                </a:cubicBezTo>
                <a:cubicBezTo>
                  <a:pt x="14205" y="554"/>
                  <a:pt x="10556" y="1325"/>
                  <a:pt x="7352" y="3124"/>
                </a:cubicBezTo>
                <a:cubicBezTo>
                  <a:pt x="4285" y="4751"/>
                  <a:pt x="1783" y="7407"/>
                  <a:pt x="926" y="10834"/>
                </a:cubicBezTo>
                <a:cubicBezTo>
                  <a:pt x="1" y="14467"/>
                  <a:pt x="1132" y="18322"/>
                  <a:pt x="3274" y="21320"/>
                </a:cubicBezTo>
                <a:cubicBezTo>
                  <a:pt x="5638" y="24679"/>
                  <a:pt x="9134" y="26889"/>
                  <a:pt x="12989" y="28037"/>
                </a:cubicBezTo>
                <a:cubicBezTo>
                  <a:pt x="16174" y="28977"/>
                  <a:pt x="19478" y="29266"/>
                  <a:pt x="22781" y="29266"/>
                </a:cubicBezTo>
                <a:cubicBezTo>
                  <a:pt x="23991" y="29266"/>
                  <a:pt x="25201" y="29228"/>
                  <a:pt x="26405" y="29168"/>
                </a:cubicBezTo>
                <a:cubicBezTo>
                  <a:pt x="31117" y="28962"/>
                  <a:pt x="35915" y="28465"/>
                  <a:pt x="40404" y="26889"/>
                </a:cubicBezTo>
                <a:cubicBezTo>
                  <a:pt x="44053" y="25535"/>
                  <a:pt x="47823" y="23394"/>
                  <a:pt x="49759" y="19830"/>
                </a:cubicBezTo>
                <a:cubicBezTo>
                  <a:pt x="50684" y="18031"/>
                  <a:pt x="50976" y="16112"/>
                  <a:pt x="50684" y="14107"/>
                </a:cubicBezTo>
                <a:cubicBezTo>
                  <a:pt x="50393" y="12119"/>
                  <a:pt x="49536" y="10183"/>
                  <a:pt x="48337" y="8607"/>
                </a:cubicBezTo>
                <a:cubicBezTo>
                  <a:pt x="45613" y="5111"/>
                  <a:pt x="41552" y="3261"/>
                  <a:pt x="37405" y="1976"/>
                </a:cubicBezTo>
                <a:cubicBezTo>
                  <a:pt x="36343" y="1616"/>
                  <a:pt x="35264" y="1325"/>
                  <a:pt x="34201" y="1050"/>
                </a:cubicBezTo>
                <a:cubicBezTo>
                  <a:pt x="34155" y="1040"/>
                  <a:pt x="34111" y="1035"/>
                  <a:pt x="34069" y="1035"/>
                </a:cubicBezTo>
                <a:cubicBezTo>
                  <a:pt x="33514" y="1035"/>
                  <a:pt x="33305" y="1922"/>
                  <a:pt x="33910" y="2113"/>
                </a:cubicBezTo>
                <a:cubicBezTo>
                  <a:pt x="37971" y="3192"/>
                  <a:pt x="42186" y="4409"/>
                  <a:pt x="45476" y="7116"/>
                </a:cubicBezTo>
                <a:cubicBezTo>
                  <a:pt x="48337" y="9549"/>
                  <a:pt x="50547" y="13404"/>
                  <a:pt x="49691" y="17174"/>
                </a:cubicBezTo>
                <a:cubicBezTo>
                  <a:pt x="48903" y="20892"/>
                  <a:pt x="45767" y="23462"/>
                  <a:pt x="42477" y="25038"/>
                </a:cubicBezTo>
                <a:cubicBezTo>
                  <a:pt x="38399" y="26958"/>
                  <a:pt x="33841" y="27677"/>
                  <a:pt x="29404" y="28037"/>
                </a:cubicBezTo>
                <a:cubicBezTo>
                  <a:pt x="27315" y="28210"/>
                  <a:pt x="25226" y="28331"/>
                  <a:pt x="23145" y="28331"/>
                </a:cubicBezTo>
                <a:cubicBezTo>
                  <a:pt x="20890" y="28331"/>
                  <a:pt x="18644" y="28189"/>
                  <a:pt x="16416" y="27814"/>
                </a:cubicBezTo>
                <a:cubicBezTo>
                  <a:pt x="12492" y="27180"/>
                  <a:pt x="8568" y="25672"/>
                  <a:pt x="5707" y="22828"/>
                </a:cubicBezTo>
                <a:cubicBezTo>
                  <a:pt x="3274" y="20327"/>
                  <a:pt x="1423" y="16968"/>
                  <a:pt x="1423" y="13404"/>
                </a:cubicBezTo>
                <a:cubicBezTo>
                  <a:pt x="1423" y="9977"/>
                  <a:pt x="3274" y="6893"/>
                  <a:pt x="5998" y="4906"/>
                </a:cubicBezTo>
                <a:cubicBezTo>
                  <a:pt x="8774" y="2901"/>
                  <a:pt x="12201" y="1839"/>
                  <a:pt x="15559" y="1256"/>
                </a:cubicBezTo>
                <a:cubicBezTo>
                  <a:pt x="17632" y="896"/>
                  <a:pt x="19774" y="828"/>
                  <a:pt x="21916" y="759"/>
                </a:cubicBezTo>
                <a:cubicBezTo>
                  <a:pt x="22683" y="737"/>
                  <a:pt x="23458" y="722"/>
                  <a:pt x="24238" y="722"/>
                </a:cubicBezTo>
                <a:cubicBezTo>
                  <a:pt x="25845" y="722"/>
                  <a:pt x="27469" y="786"/>
                  <a:pt x="29061" y="982"/>
                </a:cubicBezTo>
                <a:cubicBezTo>
                  <a:pt x="30346" y="1050"/>
                  <a:pt x="31545" y="1256"/>
                  <a:pt x="32762" y="1479"/>
                </a:cubicBezTo>
                <a:cubicBezTo>
                  <a:pt x="32916" y="1479"/>
                  <a:pt x="32985" y="1188"/>
                  <a:pt x="32830" y="1188"/>
                </a:cubicBezTo>
                <a:cubicBezTo>
                  <a:pt x="30346" y="691"/>
                  <a:pt x="27844" y="399"/>
                  <a:pt x="25343" y="194"/>
                </a:cubicBezTo>
                <a:cubicBezTo>
                  <a:pt x="24174" y="58"/>
                  <a:pt x="23006" y="0"/>
                  <a:pt x="218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3"/>
          <p:cNvSpPr/>
          <p:nvPr/>
        </p:nvSpPr>
        <p:spPr>
          <a:xfrm rot="10800000">
            <a:off x="4123115" y="3732487"/>
            <a:ext cx="1143009" cy="658288"/>
          </a:xfrm>
          <a:custGeom>
            <a:rect b="b" l="l" r="r" t="t"/>
            <a:pathLst>
              <a:path extrusionOk="0" h="29267" w="50976">
                <a:moveTo>
                  <a:pt x="21830" y="0"/>
                </a:moveTo>
                <a:cubicBezTo>
                  <a:pt x="20489" y="0"/>
                  <a:pt x="19139" y="75"/>
                  <a:pt x="17769" y="194"/>
                </a:cubicBezTo>
                <a:cubicBezTo>
                  <a:pt x="14205" y="554"/>
                  <a:pt x="10556" y="1325"/>
                  <a:pt x="7352" y="3124"/>
                </a:cubicBezTo>
                <a:cubicBezTo>
                  <a:pt x="4285" y="4751"/>
                  <a:pt x="1783" y="7407"/>
                  <a:pt x="926" y="10834"/>
                </a:cubicBezTo>
                <a:cubicBezTo>
                  <a:pt x="1" y="14467"/>
                  <a:pt x="1132" y="18322"/>
                  <a:pt x="3274" y="21320"/>
                </a:cubicBezTo>
                <a:cubicBezTo>
                  <a:pt x="5638" y="24679"/>
                  <a:pt x="9134" y="26889"/>
                  <a:pt x="12989" y="28037"/>
                </a:cubicBezTo>
                <a:cubicBezTo>
                  <a:pt x="16174" y="28977"/>
                  <a:pt x="19478" y="29266"/>
                  <a:pt x="22781" y="29266"/>
                </a:cubicBezTo>
                <a:cubicBezTo>
                  <a:pt x="23991" y="29266"/>
                  <a:pt x="25201" y="29228"/>
                  <a:pt x="26405" y="29168"/>
                </a:cubicBezTo>
                <a:cubicBezTo>
                  <a:pt x="31117" y="28962"/>
                  <a:pt x="35915" y="28465"/>
                  <a:pt x="40404" y="26889"/>
                </a:cubicBezTo>
                <a:cubicBezTo>
                  <a:pt x="44053" y="25535"/>
                  <a:pt x="47823" y="23394"/>
                  <a:pt x="49759" y="19830"/>
                </a:cubicBezTo>
                <a:cubicBezTo>
                  <a:pt x="50684" y="18031"/>
                  <a:pt x="50976" y="16112"/>
                  <a:pt x="50684" y="14107"/>
                </a:cubicBezTo>
                <a:cubicBezTo>
                  <a:pt x="50393" y="12119"/>
                  <a:pt x="49536" y="10183"/>
                  <a:pt x="48337" y="8607"/>
                </a:cubicBezTo>
                <a:cubicBezTo>
                  <a:pt x="45613" y="5111"/>
                  <a:pt x="41552" y="3261"/>
                  <a:pt x="37405" y="1976"/>
                </a:cubicBezTo>
                <a:cubicBezTo>
                  <a:pt x="36343" y="1616"/>
                  <a:pt x="35264" y="1325"/>
                  <a:pt x="34201" y="1050"/>
                </a:cubicBezTo>
                <a:cubicBezTo>
                  <a:pt x="34155" y="1040"/>
                  <a:pt x="34111" y="1035"/>
                  <a:pt x="34069" y="1035"/>
                </a:cubicBezTo>
                <a:cubicBezTo>
                  <a:pt x="33514" y="1035"/>
                  <a:pt x="33305" y="1922"/>
                  <a:pt x="33910" y="2113"/>
                </a:cubicBezTo>
                <a:cubicBezTo>
                  <a:pt x="37971" y="3192"/>
                  <a:pt x="42186" y="4409"/>
                  <a:pt x="45476" y="7116"/>
                </a:cubicBezTo>
                <a:cubicBezTo>
                  <a:pt x="48337" y="9549"/>
                  <a:pt x="50547" y="13404"/>
                  <a:pt x="49691" y="17174"/>
                </a:cubicBezTo>
                <a:cubicBezTo>
                  <a:pt x="48903" y="20892"/>
                  <a:pt x="45767" y="23462"/>
                  <a:pt x="42477" y="25038"/>
                </a:cubicBezTo>
                <a:cubicBezTo>
                  <a:pt x="38399" y="26958"/>
                  <a:pt x="33841" y="27677"/>
                  <a:pt x="29404" y="28037"/>
                </a:cubicBezTo>
                <a:cubicBezTo>
                  <a:pt x="27315" y="28210"/>
                  <a:pt x="25226" y="28331"/>
                  <a:pt x="23145" y="28331"/>
                </a:cubicBezTo>
                <a:cubicBezTo>
                  <a:pt x="20890" y="28331"/>
                  <a:pt x="18644" y="28189"/>
                  <a:pt x="16416" y="27814"/>
                </a:cubicBezTo>
                <a:cubicBezTo>
                  <a:pt x="12492" y="27180"/>
                  <a:pt x="8568" y="25672"/>
                  <a:pt x="5707" y="22828"/>
                </a:cubicBezTo>
                <a:cubicBezTo>
                  <a:pt x="3274" y="20327"/>
                  <a:pt x="1423" y="16968"/>
                  <a:pt x="1423" y="13404"/>
                </a:cubicBezTo>
                <a:cubicBezTo>
                  <a:pt x="1423" y="9977"/>
                  <a:pt x="3274" y="6893"/>
                  <a:pt x="5998" y="4906"/>
                </a:cubicBezTo>
                <a:cubicBezTo>
                  <a:pt x="8774" y="2901"/>
                  <a:pt x="12201" y="1839"/>
                  <a:pt x="15559" y="1256"/>
                </a:cubicBezTo>
                <a:cubicBezTo>
                  <a:pt x="17632" y="896"/>
                  <a:pt x="19774" y="828"/>
                  <a:pt x="21916" y="759"/>
                </a:cubicBezTo>
                <a:cubicBezTo>
                  <a:pt x="22683" y="737"/>
                  <a:pt x="23458" y="722"/>
                  <a:pt x="24238" y="722"/>
                </a:cubicBezTo>
                <a:cubicBezTo>
                  <a:pt x="25845" y="722"/>
                  <a:pt x="27469" y="786"/>
                  <a:pt x="29061" y="982"/>
                </a:cubicBezTo>
                <a:cubicBezTo>
                  <a:pt x="30346" y="1050"/>
                  <a:pt x="31545" y="1256"/>
                  <a:pt x="32762" y="1479"/>
                </a:cubicBezTo>
                <a:cubicBezTo>
                  <a:pt x="32916" y="1479"/>
                  <a:pt x="32985" y="1188"/>
                  <a:pt x="32830" y="1188"/>
                </a:cubicBezTo>
                <a:cubicBezTo>
                  <a:pt x="30346" y="691"/>
                  <a:pt x="27844" y="399"/>
                  <a:pt x="25343" y="194"/>
                </a:cubicBezTo>
                <a:cubicBezTo>
                  <a:pt x="24174" y="58"/>
                  <a:pt x="23006" y="0"/>
                  <a:pt x="218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3"/>
          <p:cNvSpPr/>
          <p:nvPr/>
        </p:nvSpPr>
        <p:spPr>
          <a:xfrm rot="10800000">
            <a:off x="4123115" y="2757212"/>
            <a:ext cx="1143009" cy="658288"/>
          </a:xfrm>
          <a:custGeom>
            <a:rect b="b" l="l" r="r" t="t"/>
            <a:pathLst>
              <a:path extrusionOk="0" h="29267" w="50976">
                <a:moveTo>
                  <a:pt x="21830" y="0"/>
                </a:moveTo>
                <a:cubicBezTo>
                  <a:pt x="20489" y="0"/>
                  <a:pt x="19139" y="75"/>
                  <a:pt x="17769" y="194"/>
                </a:cubicBezTo>
                <a:cubicBezTo>
                  <a:pt x="14205" y="554"/>
                  <a:pt x="10556" y="1325"/>
                  <a:pt x="7352" y="3124"/>
                </a:cubicBezTo>
                <a:cubicBezTo>
                  <a:pt x="4285" y="4751"/>
                  <a:pt x="1783" y="7407"/>
                  <a:pt x="926" y="10834"/>
                </a:cubicBezTo>
                <a:cubicBezTo>
                  <a:pt x="1" y="14467"/>
                  <a:pt x="1132" y="18322"/>
                  <a:pt x="3274" y="21320"/>
                </a:cubicBezTo>
                <a:cubicBezTo>
                  <a:pt x="5638" y="24679"/>
                  <a:pt x="9134" y="26889"/>
                  <a:pt x="12989" y="28037"/>
                </a:cubicBezTo>
                <a:cubicBezTo>
                  <a:pt x="16174" y="28977"/>
                  <a:pt x="19478" y="29266"/>
                  <a:pt x="22781" y="29266"/>
                </a:cubicBezTo>
                <a:cubicBezTo>
                  <a:pt x="23991" y="29266"/>
                  <a:pt x="25201" y="29228"/>
                  <a:pt x="26405" y="29168"/>
                </a:cubicBezTo>
                <a:cubicBezTo>
                  <a:pt x="31117" y="28962"/>
                  <a:pt x="35915" y="28465"/>
                  <a:pt x="40404" y="26889"/>
                </a:cubicBezTo>
                <a:cubicBezTo>
                  <a:pt x="44053" y="25535"/>
                  <a:pt x="47823" y="23394"/>
                  <a:pt x="49759" y="19830"/>
                </a:cubicBezTo>
                <a:cubicBezTo>
                  <a:pt x="50684" y="18031"/>
                  <a:pt x="50976" y="16112"/>
                  <a:pt x="50684" y="14107"/>
                </a:cubicBezTo>
                <a:cubicBezTo>
                  <a:pt x="50393" y="12119"/>
                  <a:pt x="49536" y="10183"/>
                  <a:pt x="48337" y="8607"/>
                </a:cubicBezTo>
                <a:cubicBezTo>
                  <a:pt x="45613" y="5111"/>
                  <a:pt x="41552" y="3261"/>
                  <a:pt x="37405" y="1976"/>
                </a:cubicBezTo>
                <a:cubicBezTo>
                  <a:pt x="36343" y="1616"/>
                  <a:pt x="35264" y="1325"/>
                  <a:pt x="34201" y="1050"/>
                </a:cubicBezTo>
                <a:cubicBezTo>
                  <a:pt x="34155" y="1040"/>
                  <a:pt x="34111" y="1035"/>
                  <a:pt x="34069" y="1035"/>
                </a:cubicBezTo>
                <a:cubicBezTo>
                  <a:pt x="33514" y="1035"/>
                  <a:pt x="33305" y="1922"/>
                  <a:pt x="33910" y="2113"/>
                </a:cubicBezTo>
                <a:cubicBezTo>
                  <a:pt x="37971" y="3192"/>
                  <a:pt x="42186" y="4409"/>
                  <a:pt x="45476" y="7116"/>
                </a:cubicBezTo>
                <a:cubicBezTo>
                  <a:pt x="48337" y="9549"/>
                  <a:pt x="50547" y="13404"/>
                  <a:pt x="49691" y="17174"/>
                </a:cubicBezTo>
                <a:cubicBezTo>
                  <a:pt x="48903" y="20892"/>
                  <a:pt x="45767" y="23462"/>
                  <a:pt x="42477" y="25038"/>
                </a:cubicBezTo>
                <a:cubicBezTo>
                  <a:pt x="38399" y="26958"/>
                  <a:pt x="33841" y="27677"/>
                  <a:pt x="29404" y="28037"/>
                </a:cubicBezTo>
                <a:cubicBezTo>
                  <a:pt x="27315" y="28210"/>
                  <a:pt x="25226" y="28331"/>
                  <a:pt x="23145" y="28331"/>
                </a:cubicBezTo>
                <a:cubicBezTo>
                  <a:pt x="20890" y="28331"/>
                  <a:pt x="18644" y="28189"/>
                  <a:pt x="16416" y="27814"/>
                </a:cubicBezTo>
                <a:cubicBezTo>
                  <a:pt x="12492" y="27180"/>
                  <a:pt x="8568" y="25672"/>
                  <a:pt x="5707" y="22828"/>
                </a:cubicBezTo>
                <a:cubicBezTo>
                  <a:pt x="3274" y="20327"/>
                  <a:pt x="1423" y="16968"/>
                  <a:pt x="1423" y="13404"/>
                </a:cubicBezTo>
                <a:cubicBezTo>
                  <a:pt x="1423" y="9977"/>
                  <a:pt x="3274" y="6893"/>
                  <a:pt x="5998" y="4906"/>
                </a:cubicBezTo>
                <a:cubicBezTo>
                  <a:pt x="8774" y="2901"/>
                  <a:pt x="12201" y="1839"/>
                  <a:pt x="15559" y="1256"/>
                </a:cubicBezTo>
                <a:cubicBezTo>
                  <a:pt x="17632" y="896"/>
                  <a:pt x="19774" y="828"/>
                  <a:pt x="21916" y="759"/>
                </a:cubicBezTo>
                <a:cubicBezTo>
                  <a:pt x="22683" y="737"/>
                  <a:pt x="23458" y="722"/>
                  <a:pt x="24238" y="722"/>
                </a:cubicBezTo>
                <a:cubicBezTo>
                  <a:pt x="25845" y="722"/>
                  <a:pt x="27469" y="786"/>
                  <a:pt x="29061" y="982"/>
                </a:cubicBezTo>
                <a:cubicBezTo>
                  <a:pt x="30346" y="1050"/>
                  <a:pt x="31545" y="1256"/>
                  <a:pt x="32762" y="1479"/>
                </a:cubicBezTo>
                <a:cubicBezTo>
                  <a:pt x="32916" y="1479"/>
                  <a:pt x="32985" y="1188"/>
                  <a:pt x="32830" y="1188"/>
                </a:cubicBezTo>
                <a:cubicBezTo>
                  <a:pt x="30346" y="691"/>
                  <a:pt x="27844" y="399"/>
                  <a:pt x="25343" y="194"/>
                </a:cubicBezTo>
                <a:cubicBezTo>
                  <a:pt x="24174" y="58"/>
                  <a:pt x="23006" y="0"/>
                  <a:pt x="218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7" name="Shape 5517"/>
        <p:cNvGrpSpPr/>
        <p:nvPr/>
      </p:nvGrpSpPr>
      <p:grpSpPr>
        <a:xfrm>
          <a:off x="0" y="0"/>
          <a:ext cx="0" cy="0"/>
          <a:chOff x="0" y="0"/>
          <a:chExt cx="0" cy="0"/>
        </a:xfrm>
      </p:grpSpPr>
      <p:grpSp>
        <p:nvGrpSpPr>
          <p:cNvPr id="5518" name="Google Shape;5518;p54"/>
          <p:cNvGrpSpPr/>
          <p:nvPr/>
        </p:nvGrpSpPr>
        <p:grpSpPr>
          <a:xfrm flipH="1">
            <a:off x="720000" y="1691502"/>
            <a:ext cx="1806025" cy="1777924"/>
            <a:chOff x="4145875" y="2543850"/>
            <a:chExt cx="606700" cy="597200"/>
          </a:xfrm>
        </p:grpSpPr>
        <p:sp>
          <p:nvSpPr>
            <p:cNvPr id="5519" name="Google Shape;5519;p54"/>
            <p:cNvSpPr/>
            <p:nvPr/>
          </p:nvSpPr>
          <p:spPr>
            <a:xfrm>
              <a:off x="4145875" y="2543850"/>
              <a:ext cx="606700" cy="597200"/>
            </a:xfrm>
            <a:custGeom>
              <a:rect b="b" l="l" r="r" t="t"/>
              <a:pathLst>
                <a:path extrusionOk="0" h="23888" w="24268">
                  <a:moveTo>
                    <a:pt x="13534" y="728"/>
                  </a:moveTo>
                  <a:cubicBezTo>
                    <a:pt x="14223" y="728"/>
                    <a:pt x="14896" y="860"/>
                    <a:pt x="15539" y="1171"/>
                  </a:cubicBezTo>
                  <a:cubicBezTo>
                    <a:pt x="16003" y="1392"/>
                    <a:pt x="16471" y="1617"/>
                    <a:pt x="16914" y="1881"/>
                  </a:cubicBezTo>
                  <a:cubicBezTo>
                    <a:pt x="17989" y="2524"/>
                    <a:pt x="19057" y="3182"/>
                    <a:pt x="20117" y="3849"/>
                  </a:cubicBezTo>
                  <a:cubicBezTo>
                    <a:pt x="21453" y="4685"/>
                    <a:pt x="22353" y="5839"/>
                    <a:pt x="22749" y="7392"/>
                  </a:cubicBezTo>
                  <a:cubicBezTo>
                    <a:pt x="23107" y="8781"/>
                    <a:pt x="23453" y="10167"/>
                    <a:pt x="23403" y="11870"/>
                  </a:cubicBezTo>
                  <a:cubicBezTo>
                    <a:pt x="23324" y="13185"/>
                    <a:pt x="23228" y="14756"/>
                    <a:pt x="22667" y="16249"/>
                  </a:cubicBezTo>
                  <a:cubicBezTo>
                    <a:pt x="22210" y="17471"/>
                    <a:pt x="21620" y="18606"/>
                    <a:pt x="20600" y="19474"/>
                  </a:cubicBezTo>
                  <a:cubicBezTo>
                    <a:pt x="20235" y="19780"/>
                    <a:pt x="19906" y="20141"/>
                    <a:pt x="19621" y="20517"/>
                  </a:cubicBezTo>
                  <a:cubicBezTo>
                    <a:pt x="18610" y="21849"/>
                    <a:pt x="17182" y="22359"/>
                    <a:pt x="15621" y="22659"/>
                  </a:cubicBezTo>
                  <a:cubicBezTo>
                    <a:pt x="15196" y="22741"/>
                    <a:pt x="14774" y="22777"/>
                    <a:pt x="14354" y="22777"/>
                  </a:cubicBezTo>
                  <a:cubicBezTo>
                    <a:pt x="13768" y="22777"/>
                    <a:pt x="13186" y="22708"/>
                    <a:pt x="12599" y="22602"/>
                  </a:cubicBezTo>
                  <a:cubicBezTo>
                    <a:pt x="11857" y="22470"/>
                    <a:pt x="11104" y="22399"/>
                    <a:pt x="10364" y="22249"/>
                  </a:cubicBezTo>
                  <a:cubicBezTo>
                    <a:pt x="9393" y="22052"/>
                    <a:pt x="8425" y="21824"/>
                    <a:pt x="7465" y="21580"/>
                  </a:cubicBezTo>
                  <a:cubicBezTo>
                    <a:pt x="6661" y="21374"/>
                    <a:pt x="5993" y="20891"/>
                    <a:pt x="5336" y="20406"/>
                  </a:cubicBezTo>
                  <a:cubicBezTo>
                    <a:pt x="4354" y="19678"/>
                    <a:pt x="3482" y="18842"/>
                    <a:pt x="2793" y="17827"/>
                  </a:cubicBezTo>
                  <a:cubicBezTo>
                    <a:pt x="2350" y="17174"/>
                    <a:pt x="2050" y="16474"/>
                    <a:pt x="1986" y="15674"/>
                  </a:cubicBezTo>
                  <a:cubicBezTo>
                    <a:pt x="1929" y="14967"/>
                    <a:pt x="1689" y="14321"/>
                    <a:pt x="1261" y="13746"/>
                  </a:cubicBezTo>
                  <a:cubicBezTo>
                    <a:pt x="575" y="12828"/>
                    <a:pt x="343" y="11784"/>
                    <a:pt x="429" y="10649"/>
                  </a:cubicBezTo>
                  <a:cubicBezTo>
                    <a:pt x="557" y="8995"/>
                    <a:pt x="993" y="7449"/>
                    <a:pt x="1940" y="6060"/>
                  </a:cubicBezTo>
                  <a:cubicBezTo>
                    <a:pt x="2322" y="5503"/>
                    <a:pt x="2665" y="4921"/>
                    <a:pt x="3008" y="4339"/>
                  </a:cubicBezTo>
                  <a:cubicBezTo>
                    <a:pt x="3275" y="3885"/>
                    <a:pt x="3583" y="3492"/>
                    <a:pt x="4054" y="3225"/>
                  </a:cubicBezTo>
                  <a:cubicBezTo>
                    <a:pt x="4572" y="2935"/>
                    <a:pt x="5072" y="2607"/>
                    <a:pt x="5571" y="2278"/>
                  </a:cubicBezTo>
                  <a:cubicBezTo>
                    <a:pt x="6354" y="1764"/>
                    <a:pt x="7225" y="1528"/>
                    <a:pt x="8143" y="1403"/>
                  </a:cubicBezTo>
                  <a:cubicBezTo>
                    <a:pt x="9675" y="1199"/>
                    <a:pt x="11211" y="985"/>
                    <a:pt x="12746" y="782"/>
                  </a:cubicBezTo>
                  <a:cubicBezTo>
                    <a:pt x="13010" y="747"/>
                    <a:pt x="13273" y="728"/>
                    <a:pt x="13534" y="728"/>
                  </a:cubicBezTo>
                  <a:close/>
                  <a:moveTo>
                    <a:pt x="11221" y="23045"/>
                  </a:moveTo>
                  <a:cubicBezTo>
                    <a:pt x="12064" y="23199"/>
                    <a:pt x="12904" y="23349"/>
                    <a:pt x="13746" y="23502"/>
                  </a:cubicBezTo>
                  <a:cubicBezTo>
                    <a:pt x="13500" y="23556"/>
                    <a:pt x="13259" y="23583"/>
                    <a:pt x="13022" y="23583"/>
                  </a:cubicBezTo>
                  <a:cubicBezTo>
                    <a:pt x="12389" y="23583"/>
                    <a:pt x="11791" y="23393"/>
                    <a:pt x="11221" y="23045"/>
                  </a:cubicBezTo>
                  <a:close/>
                  <a:moveTo>
                    <a:pt x="13996" y="0"/>
                  </a:moveTo>
                  <a:cubicBezTo>
                    <a:pt x="13887" y="0"/>
                    <a:pt x="13777" y="6"/>
                    <a:pt x="13667" y="17"/>
                  </a:cubicBezTo>
                  <a:cubicBezTo>
                    <a:pt x="12207" y="174"/>
                    <a:pt x="10750" y="357"/>
                    <a:pt x="9293" y="553"/>
                  </a:cubicBezTo>
                  <a:cubicBezTo>
                    <a:pt x="8468" y="663"/>
                    <a:pt x="7650" y="885"/>
                    <a:pt x="6822" y="942"/>
                  </a:cubicBezTo>
                  <a:cubicBezTo>
                    <a:pt x="6154" y="988"/>
                    <a:pt x="5536" y="1181"/>
                    <a:pt x="5065" y="1581"/>
                  </a:cubicBezTo>
                  <a:cubicBezTo>
                    <a:pt x="4236" y="2285"/>
                    <a:pt x="3458" y="3063"/>
                    <a:pt x="2736" y="3878"/>
                  </a:cubicBezTo>
                  <a:cubicBezTo>
                    <a:pt x="2182" y="4502"/>
                    <a:pt x="1757" y="5235"/>
                    <a:pt x="1269" y="5910"/>
                  </a:cubicBezTo>
                  <a:cubicBezTo>
                    <a:pt x="450" y="7046"/>
                    <a:pt x="36" y="8303"/>
                    <a:pt x="18" y="9703"/>
                  </a:cubicBezTo>
                  <a:cubicBezTo>
                    <a:pt x="0" y="11260"/>
                    <a:pt x="186" y="12760"/>
                    <a:pt x="1040" y="14110"/>
                  </a:cubicBezTo>
                  <a:cubicBezTo>
                    <a:pt x="1340" y="14581"/>
                    <a:pt x="1407" y="15113"/>
                    <a:pt x="1368" y="15659"/>
                  </a:cubicBezTo>
                  <a:cubicBezTo>
                    <a:pt x="1297" y="16631"/>
                    <a:pt x="1575" y="17506"/>
                    <a:pt x="2097" y="18316"/>
                  </a:cubicBezTo>
                  <a:cubicBezTo>
                    <a:pt x="2564" y="19042"/>
                    <a:pt x="3128" y="19681"/>
                    <a:pt x="3811" y="20209"/>
                  </a:cubicBezTo>
                  <a:cubicBezTo>
                    <a:pt x="5454" y="21484"/>
                    <a:pt x="7268" y="22388"/>
                    <a:pt x="9325" y="22780"/>
                  </a:cubicBezTo>
                  <a:cubicBezTo>
                    <a:pt x="9786" y="22870"/>
                    <a:pt x="10232" y="23052"/>
                    <a:pt x="10675" y="23217"/>
                  </a:cubicBezTo>
                  <a:cubicBezTo>
                    <a:pt x="11448" y="23501"/>
                    <a:pt x="12204" y="23887"/>
                    <a:pt x="13038" y="23887"/>
                  </a:cubicBezTo>
                  <a:cubicBezTo>
                    <a:pt x="13186" y="23887"/>
                    <a:pt x="13336" y="23875"/>
                    <a:pt x="13489" y="23848"/>
                  </a:cubicBezTo>
                  <a:cubicBezTo>
                    <a:pt x="14778" y="23620"/>
                    <a:pt x="16078" y="23409"/>
                    <a:pt x="17307" y="22920"/>
                  </a:cubicBezTo>
                  <a:cubicBezTo>
                    <a:pt x="18106" y="22602"/>
                    <a:pt x="18885" y="22209"/>
                    <a:pt x="19407" y="21499"/>
                  </a:cubicBezTo>
                  <a:cubicBezTo>
                    <a:pt x="19989" y="20702"/>
                    <a:pt x="20714" y="20056"/>
                    <a:pt x="21421" y="19388"/>
                  </a:cubicBezTo>
                  <a:cubicBezTo>
                    <a:pt x="22682" y="18202"/>
                    <a:pt x="23588" y="16817"/>
                    <a:pt x="24050" y="15135"/>
                  </a:cubicBezTo>
                  <a:cubicBezTo>
                    <a:pt x="24231" y="14484"/>
                    <a:pt x="24267" y="13853"/>
                    <a:pt x="24164" y="13192"/>
                  </a:cubicBezTo>
                  <a:cubicBezTo>
                    <a:pt x="24056" y="12531"/>
                    <a:pt x="23985" y="11863"/>
                    <a:pt x="23900" y="11199"/>
                  </a:cubicBezTo>
                  <a:cubicBezTo>
                    <a:pt x="23996" y="9864"/>
                    <a:pt x="23720" y="8588"/>
                    <a:pt x="23410" y="7306"/>
                  </a:cubicBezTo>
                  <a:cubicBezTo>
                    <a:pt x="22996" y="5570"/>
                    <a:pt x="21999" y="4310"/>
                    <a:pt x="20535" y="3363"/>
                  </a:cubicBezTo>
                  <a:cubicBezTo>
                    <a:pt x="19700" y="2824"/>
                    <a:pt x="18882" y="2257"/>
                    <a:pt x="18032" y="1743"/>
                  </a:cubicBezTo>
                  <a:cubicBezTo>
                    <a:pt x="17249" y="1267"/>
                    <a:pt x="16453" y="817"/>
                    <a:pt x="15639" y="410"/>
                  </a:cubicBezTo>
                  <a:cubicBezTo>
                    <a:pt x="15126" y="152"/>
                    <a:pt x="14568" y="0"/>
                    <a:pt x="1399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0" name="Google Shape;5520;p54"/>
            <p:cNvSpPr/>
            <p:nvPr/>
          </p:nvSpPr>
          <p:spPr>
            <a:xfrm>
              <a:off x="4250325" y="2790850"/>
              <a:ext cx="468125" cy="302950"/>
            </a:xfrm>
            <a:custGeom>
              <a:rect b="b" l="l" r="r" t="t"/>
              <a:pathLst>
                <a:path extrusionOk="0" h="12118" w="18725">
                  <a:moveTo>
                    <a:pt x="15657" y="516"/>
                  </a:moveTo>
                  <a:lnTo>
                    <a:pt x="15657" y="516"/>
                  </a:lnTo>
                  <a:cubicBezTo>
                    <a:pt x="15648" y="517"/>
                    <a:pt x="15640" y="518"/>
                    <a:pt x="15632" y="519"/>
                  </a:cubicBezTo>
                  <a:lnTo>
                    <a:pt x="15643" y="530"/>
                  </a:lnTo>
                  <a:cubicBezTo>
                    <a:pt x="15647" y="525"/>
                    <a:pt x="15652" y="521"/>
                    <a:pt x="15657" y="516"/>
                  </a:cubicBezTo>
                  <a:close/>
                  <a:moveTo>
                    <a:pt x="11062" y="2713"/>
                  </a:moveTo>
                  <a:cubicBezTo>
                    <a:pt x="12034" y="2713"/>
                    <a:pt x="14224" y="3816"/>
                    <a:pt x="14957" y="4741"/>
                  </a:cubicBezTo>
                  <a:cubicBezTo>
                    <a:pt x="14819" y="4754"/>
                    <a:pt x="14679" y="4761"/>
                    <a:pt x="14538" y="4761"/>
                  </a:cubicBezTo>
                  <a:cubicBezTo>
                    <a:pt x="12767" y="4761"/>
                    <a:pt x="10860" y="3725"/>
                    <a:pt x="10897" y="2726"/>
                  </a:cubicBezTo>
                  <a:cubicBezTo>
                    <a:pt x="10947" y="2718"/>
                    <a:pt x="11002" y="2713"/>
                    <a:pt x="11062" y="2713"/>
                  </a:cubicBezTo>
                  <a:close/>
                  <a:moveTo>
                    <a:pt x="9379" y="3394"/>
                  </a:moveTo>
                  <a:lnTo>
                    <a:pt x="9379" y="3394"/>
                  </a:lnTo>
                  <a:cubicBezTo>
                    <a:pt x="9975" y="4933"/>
                    <a:pt x="10000" y="6447"/>
                    <a:pt x="9207" y="7965"/>
                  </a:cubicBezTo>
                  <a:cubicBezTo>
                    <a:pt x="9201" y="7669"/>
                    <a:pt x="9176" y="7369"/>
                    <a:pt x="9186" y="7072"/>
                  </a:cubicBezTo>
                  <a:cubicBezTo>
                    <a:pt x="9207" y="6487"/>
                    <a:pt x="9090" y="5933"/>
                    <a:pt x="8911" y="5379"/>
                  </a:cubicBezTo>
                  <a:cubicBezTo>
                    <a:pt x="8790" y="5005"/>
                    <a:pt x="8704" y="4612"/>
                    <a:pt x="8679" y="4222"/>
                  </a:cubicBezTo>
                  <a:cubicBezTo>
                    <a:pt x="8640" y="3683"/>
                    <a:pt x="8751" y="3584"/>
                    <a:pt x="9379" y="3394"/>
                  </a:cubicBezTo>
                  <a:close/>
                  <a:moveTo>
                    <a:pt x="1612" y="7187"/>
                  </a:moveTo>
                  <a:lnTo>
                    <a:pt x="1612" y="7187"/>
                  </a:lnTo>
                  <a:cubicBezTo>
                    <a:pt x="1294" y="7622"/>
                    <a:pt x="1015" y="8011"/>
                    <a:pt x="715" y="8426"/>
                  </a:cubicBezTo>
                  <a:cubicBezTo>
                    <a:pt x="450" y="7912"/>
                    <a:pt x="483" y="7779"/>
                    <a:pt x="965" y="7512"/>
                  </a:cubicBezTo>
                  <a:cubicBezTo>
                    <a:pt x="1165" y="7405"/>
                    <a:pt x="1372" y="7304"/>
                    <a:pt x="1612" y="7187"/>
                  </a:cubicBezTo>
                  <a:close/>
                  <a:moveTo>
                    <a:pt x="16686" y="0"/>
                  </a:moveTo>
                  <a:cubicBezTo>
                    <a:pt x="16350" y="0"/>
                    <a:pt x="16018" y="172"/>
                    <a:pt x="15657" y="516"/>
                  </a:cubicBezTo>
                  <a:lnTo>
                    <a:pt x="15657" y="516"/>
                  </a:lnTo>
                  <a:cubicBezTo>
                    <a:pt x="15689" y="514"/>
                    <a:pt x="15722" y="516"/>
                    <a:pt x="15750" y="501"/>
                  </a:cubicBezTo>
                  <a:cubicBezTo>
                    <a:pt x="16122" y="308"/>
                    <a:pt x="16369" y="217"/>
                    <a:pt x="16564" y="217"/>
                  </a:cubicBezTo>
                  <a:cubicBezTo>
                    <a:pt x="16896" y="217"/>
                    <a:pt x="17080" y="481"/>
                    <a:pt x="17485" y="951"/>
                  </a:cubicBezTo>
                  <a:cubicBezTo>
                    <a:pt x="17500" y="965"/>
                    <a:pt x="17511" y="983"/>
                    <a:pt x="17521" y="998"/>
                  </a:cubicBezTo>
                  <a:cubicBezTo>
                    <a:pt x="17946" y="1548"/>
                    <a:pt x="18118" y="2094"/>
                    <a:pt x="17546" y="2776"/>
                  </a:cubicBezTo>
                  <a:cubicBezTo>
                    <a:pt x="17211" y="3176"/>
                    <a:pt x="16975" y="3622"/>
                    <a:pt x="16818" y="4126"/>
                  </a:cubicBezTo>
                  <a:cubicBezTo>
                    <a:pt x="16680" y="4566"/>
                    <a:pt x="16457" y="4785"/>
                    <a:pt x="16184" y="4785"/>
                  </a:cubicBezTo>
                  <a:cubicBezTo>
                    <a:pt x="15988" y="4785"/>
                    <a:pt x="15767" y="4674"/>
                    <a:pt x="15532" y="4451"/>
                  </a:cubicBezTo>
                  <a:cubicBezTo>
                    <a:pt x="15504" y="4423"/>
                    <a:pt x="15475" y="4398"/>
                    <a:pt x="15450" y="4365"/>
                  </a:cubicBezTo>
                  <a:cubicBezTo>
                    <a:pt x="14461" y="3180"/>
                    <a:pt x="13061" y="2687"/>
                    <a:pt x="11693" y="2155"/>
                  </a:cubicBezTo>
                  <a:cubicBezTo>
                    <a:pt x="11506" y="2081"/>
                    <a:pt x="11293" y="2066"/>
                    <a:pt x="11078" y="2066"/>
                  </a:cubicBezTo>
                  <a:cubicBezTo>
                    <a:pt x="10969" y="2066"/>
                    <a:pt x="10860" y="2070"/>
                    <a:pt x="10754" y="2072"/>
                  </a:cubicBezTo>
                  <a:cubicBezTo>
                    <a:pt x="10518" y="2079"/>
                    <a:pt x="10329" y="2255"/>
                    <a:pt x="10311" y="2486"/>
                  </a:cubicBezTo>
                  <a:cubicBezTo>
                    <a:pt x="10300" y="2636"/>
                    <a:pt x="10419" y="2798"/>
                    <a:pt x="10497" y="2944"/>
                  </a:cubicBezTo>
                  <a:cubicBezTo>
                    <a:pt x="10569" y="3076"/>
                    <a:pt x="10668" y="3190"/>
                    <a:pt x="10743" y="3319"/>
                  </a:cubicBezTo>
                  <a:cubicBezTo>
                    <a:pt x="10864" y="3523"/>
                    <a:pt x="10950" y="3755"/>
                    <a:pt x="11100" y="3933"/>
                  </a:cubicBezTo>
                  <a:cubicBezTo>
                    <a:pt x="11811" y="4787"/>
                    <a:pt x="12704" y="5351"/>
                    <a:pt x="13814" y="5533"/>
                  </a:cubicBezTo>
                  <a:cubicBezTo>
                    <a:pt x="14383" y="5626"/>
                    <a:pt x="14953" y="5694"/>
                    <a:pt x="15529" y="5748"/>
                  </a:cubicBezTo>
                  <a:cubicBezTo>
                    <a:pt x="15975" y="5794"/>
                    <a:pt x="16189" y="6076"/>
                    <a:pt x="16318" y="6455"/>
                  </a:cubicBezTo>
                  <a:cubicBezTo>
                    <a:pt x="16493" y="6973"/>
                    <a:pt x="16457" y="7483"/>
                    <a:pt x="16153" y="7944"/>
                  </a:cubicBezTo>
                  <a:cubicBezTo>
                    <a:pt x="15957" y="8237"/>
                    <a:pt x="15707" y="8497"/>
                    <a:pt x="15471" y="8765"/>
                  </a:cubicBezTo>
                  <a:cubicBezTo>
                    <a:pt x="15357" y="8901"/>
                    <a:pt x="15193" y="9005"/>
                    <a:pt x="15107" y="9155"/>
                  </a:cubicBezTo>
                  <a:cubicBezTo>
                    <a:pt x="14729" y="9811"/>
                    <a:pt x="14154" y="10187"/>
                    <a:pt x="13465" y="10462"/>
                  </a:cubicBezTo>
                  <a:cubicBezTo>
                    <a:pt x="12947" y="10668"/>
                    <a:pt x="12332" y="10765"/>
                    <a:pt x="12075" y="11387"/>
                  </a:cubicBezTo>
                  <a:cubicBezTo>
                    <a:pt x="12057" y="11430"/>
                    <a:pt x="11978" y="11454"/>
                    <a:pt x="11925" y="11479"/>
                  </a:cubicBezTo>
                  <a:cubicBezTo>
                    <a:pt x="11534" y="11670"/>
                    <a:pt x="11168" y="11769"/>
                    <a:pt x="10843" y="11769"/>
                  </a:cubicBezTo>
                  <a:cubicBezTo>
                    <a:pt x="10123" y="11769"/>
                    <a:pt x="9604" y="11286"/>
                    <a:pt x="9454" y="10258"/>
                  </a:cubicBezTo>
                  <a:cubicBezTo>
                    <a:pt x="9436" y="10119"/>
                    <a:pt x="9447" y="9979"/>
                    <a:pt x="9443" y="9840"/>
                  </a:cubicBezTo>
                  <a:cubicBezTo>
                    <a:pt x="9425" y="8951"/>
                    <a:pt x="9643" y="8090"/>
                    <a:pt x="9933" y="7273"/>
                  </a:cubicBezTo>
                  <a:cubicBezTo>
                    <a:pt x="10376" y="6015"/>
                    <a:pt x="10065" y="4837"/>
                    <a:pt x="9711" y="3655"/>
                  </a:cubicBezTo>
                  <a:cubicBezTo>
                    <a:pt x="9623" y="3356"/>
                    <a:pt x="9462" y="3216"/>
                    <a:pt x="9248" y="3216"/>
                  </a:cubicBezTo>
                  <a:cubicBezTo>
                    <a:pt x="9124" y="3216"/>
                    <a:pt x="8982" y="3262"/>
                    <a:pt x="8825" y="3351"/>
                  </a:cubicBezTo>
                  <a:cubicBezTo>
                    <a:pt x="8565" y="3494"/>
                    <a:pt x="8451" y="3726"/>
                    <a:pt x="8469" y="3994"/>
                  </a:cubicBezTo>
                  <a:cubicBezTo>
                    <a:pt x="8493" y="4365"/>
                    <a:pt x="8571" y="4736"/>
                    <a:pt x="8636" y="5105"/>
                  </a:cubicBezTo>
                  <a:cubicBezTo>
                    <a:pt x="8718" y="5551"/>
                    <a:pt x="8919" y="6005"/>
                    <a:pt x="8883" y="6440"/>
                  </a:cubicBezTo>
                  <a:cubicBezTo>
                    <a:pt x="8790" y="7629"/>
                    <a:pt x="8611" y="8812"/>
                    <a:pt x="8439" y="9994"/>
                  </a:cubicBezTo>
                  <a:cubicBezTo>
                    <a:pt x="8345" y="10614"/>
                    <a:pt x="8065" y="10898"/>
                    <a:pt x="7516" y="10898"/>
                  </a:cubicBezTo>
                  <a:cubicBezTo>
                    <a:pt x="7442" y="10898"/>
                    <a:pt x="7363" y="10893"/>
                    <a:pt x="7279" y="10883"/>
                  </a:cubicBezTo>
                  <a:cubicBezTo>
                    <a:pt x="6679" y="10812"/>
                    <a:pt x="6082" y="10665"/>
                    <a:pt x="5397" y="10533"/>
                  </a:cubicBezTo>
                  <a:cubicBezTo>
                    <a:pt x="5776" y="10258"/>
                    <a:pt x="6112" y="10068"/>
                    <a:pt x="6222" y="9565"/>
                  </a:cubicBezTo>
                  <a:lnTo>
                    <a:pt x="6222" y="9565"/>
                  </a:lnTo>
                  <a:cubicBezTo>
                    <a:pt x="6000" y="9750"/>
                    <a:pt x="5868" y="9894"/>
                    <a:pt x="5711" y="9986"/>
                  </a:cubicBezTo>
                  <a:cubicBezTo>
                    <a:pt x="5610" y="10046"/>
                    <a:pt x="5472" y="10107"/>
                    <a:pt x="5363" y="10107"/>
                  </a:cubicBezTo>
                  <a:cubicBezTo>
                    <a:pt x="5334" y="10107"/>
                    <a:pt x="5307" y="10103"/>
                    <a:pt x="5283" y="10093"/>
                  </a:cubicBezTo>
                  <a:cubicBezTo>
                    <a:pt x="5068" y="10012"/>
                    <a:pt x="5140" y="9790"/>
                    <a:pt x="5204" y="9626"/>
                  </a:cubicBezTo>
                  <a:cubicBezTo>
                    <a:pt x="5336" y="9300"/>
                    <a:pt x="5486" y="8983"/>
                    <a:pt x="5629" y="8665"/>
                  </a:cubicBezTo>
                  <a:lnTo>
                    <a:pt x="5629" y="8665"/>
                  </a:lnTo>
                  <a:cubicBezTo>
                    <a:pt x="5362" y="8876"/>
                    <a:pt x="5118" y="9119"/>
                    <a:pt x="5008" y="9412"/>
                  </a:cubicBezTo>
                  <a:cubicBezTo>
                    <a:pt x="4890" y="9715"/>
                    <a:pt x="4897" y="10068"/>
                    <a:pt x="4843" y="10472"/>
                  </a:cubicBezTo>
                  <a:cubicBezTo>
                    <a:pt x="4426" y="10329"/>
                    <a:pt x="3958" y="10226"/>
                    <a:pt x="3540" y="10012"/>
                  </a:cubicBezTo>
                  <a:cubicBezTo>
                    <a:pt x="3040" y="9758"/>
                    <a:pt x="2547" y="9533"/>
                    <a:pt x="1979" y="9468"/>
                  </a:cubicBezTo>
                  <a:cubicBezTo>
                    <a:pt x="1633" y="9426"/>
                    <a:pt x="1326" y="9254"/>
                    <a:pt x="1140" y="8940"/>
                  </a:cubicBezTo>
                  <a:cubicBezTo>
                    <a:pt x="1444" y="8886"/>
                    <a:pt x="1719" y="8833"/>
                    <a:pt x="1993" y="8783"/>
                  </a:cubicBezTo>
                  <a:cubicBezTo>
                    <a:pt x="1522" y="8740"/>
                    <a:pt x="1522" y="8740"/>
                    <a:pt x="1133" y="8522"/>
                  </a:cubicBezTo>
                  <a:cubicBezTo>
                    <a:pt x="1258" y="7530"/>
                    <a:pt x="2233" y="7333"/>
                    <a:pt x="2843" y="6787"/>
                  </a:cubicBezTo>
                  <a:cubicBezTo>
                    <a:pt x="2740" y="6726"/>
                    <a:pt x="2675" y="6686"/>
                    <a:pt x="2586" y="6637"/>
                  </a:cubicBezTo>
                  <a:cubicBezTo>
                    <a:pt x="2904" y="6415"/>
                    <a:pt x="3193" y="6211"/>
                    <a:pt x="3497" y="6001"/>
                  </a:cubicBezTo>
                  <a:lnTo>
                    <a:pt x="3497" y="6001"/>
                  </a:lnTo>
                  <a:cubicBezTo>
                    <a:pt x="3658" y="6244"/>
                    <a:pt x="3437" y="6619"/>
                    <a:pt x="3887" y="6733"/>
                  </a:cubicBezTo>
                  <a:cubicBezTo>
                    <a:pt x="3768" y="6219"/>
                    <a:pt x="3990" y="5844"/>
                    <a:pt x="4361" y="5547"/>
                  </a:cubicBezTo>
                  <a:cubicBezTo>
                    <a:pt x="4487" y="5451"/>
                    <a:pt x="4629" y="5376"/>
                    <a:pt x="4757" y="5283"/>
                  </a:cubicBezTo>
                  <a:cubicBezTo>
                    <a:pt x="5225" y="4951"/>
                    <a:pt x="5622" y="4555"/>
                    <a:pt x="5840" y="4008"/>
                  </a:cubicBezTo>
                  <a:lnTo>
                    <a:pt x="5840" y="4008"/>
                  </a:lnTo>
                  <a:cubicBezTo>
                    <a:pt x="5684" y="4079"/>
                    <a:pt x="5535" y="4281"/>
                    <a:pt x="5432" y="4281"/>
                  </a:cubicBezTo>
                  <a:cubicBezTo>
                    <a:pt x="5426" y="4281"/>
                    <a:pt x="5420" y="4281"/>
                    <a:pt x="5415" y="4280"/>
                  </a:cubicBezTo>
                  <a:cubicBezTo>
                    <a:pt x="5364" y="4269"/>
                    <a:pt x="5317" y="4264"/>
                    <a:pt x="5273" y="4264"/>
                  </a:cubicBezTo>
                  <a:cubicBezTo>
                    <a:pt x="4891" y="4264"/>
                    <a:pt x="4722" y="4621"/>
                    <a:pt x="4451" y="4794"/>
                  </a:cubicBezTo>
                  <a:cubicBezTo>
                    <a:pt x="4115" y="5005"/>
                    <a:pt x="3822" y="5280"/>
                    <a:pt x="3497" y="5512"/>
                  </a:cubicBezTo>
                  <a:cubicBezTo>
                    <a:pt x="2636" y="6119"/>
                    <a:pt x="1733" y="6648"/>
                    <a:pt x="733" y="7008"/>
                  </a:cubicBezTo>
                  <a:cubicBezTo>
                    <a:pt x="183" y="7205"/>
                    <a:pt x="0" y="7533"/>
                    <a:pt x="119" y="8122"/>
                  </a:cubicBezTo>
                  <a:cubicBezTo>
                    <a:pt x="279" y="8904"/>
                    <a:pt x="1279" y="9811"/>
                    <a:pt x="2072" y="9948"/>
                  </a:cubicBezTo>
                  <a:cubicBezTo>
                    <a:pt x="2436" y="10008"/>
                    <a:pt x="2786" y="10162"/>
                    <a:pt x="3140" y="10279"/>
                  </a:cubicBezTo>
                  <a:cubicBezTo>
                    <a:pt x="3551" y="10415"/>
                    <a:pt x="3951" y="10594"/>
                    <a:pt x="4372" y="10690"/>
                  </a:cubicBezTo>
                  <a:cubicBezTo>
                    <a:pt x="5164" y="10865"/>
                    <a:pt x="5972" y="10998"/>
                    <a:pt x="6772" y="11143"/>
                  </a:cubicBezTo>
                  <a:cubicBezTo>
                    <a:pt x="7004" y="11186"/>
                    <a:pt x="7240" y="11233"/>
                    <a:pt x="7475" y="11255"/>
                  </a:cubicBezTo>
                  <a:cubicBezTo>
                    <a:pt x="7527" y="11259"/>
                    <a:pt x="7577" y="11261"/>
                    <a:pt x="7626" y="11261"/>
                  </a:cubicBezTo>
                  <a:cubicBezTo>
                    <a:pt x="8151" y="11261"/>
                    <a:pt x="8534" y="11001"/>
                    <a:pt x="8772" y="10505"/>
                  </a:cubicBezTo>
                  <a:cubicBezTo>
                    <a:pt x="8840" y="10365"/>
                    <a:pt x="8901" y="10226"/>
                    <a:pt x="8983" y="10044"/>
                  </a:cubicBezTo>
                  <a:cubicBezTo>
                    <a:pt x="9086" y="10429"/>
                    <a:pt x="9143" y="10765"/>
                    <a:pt x="9265" y="11072"/>
                  </a:cubicBezTo>
                  <a:cubicBezTo>
                    <a:pt x="9539" y="11757"/>
                    <a:pt x="10048" y="12117"/>
                    <a:pt x="10674" y="12117"/>
                  </a:cubicBezTo>
                  <a:cubicBezTo>
                    <a:pt x="10887" y="12117"/>
                    <a:pt x="11114" y="12076"/>
                    <a:pt x="11350" y="11990"/>
                  </a:cubicBezTo>
                  <a:cubicBezTo>
                    <a:pt x="11461" y="11947"/>
                    <a:pt x="11571" y="11901"/>
                    <a:pt x="11678" y="11850"/>
                  </a:cubicBezTo>
                  <a:cubicBezTo>
                    <a:pt x="12097" y="11669"/>
                    <a:pt x="12511" y="11486"/>
                    <a:pt x="12926" y="11304"/>
                  </a:cubicBezTo>
                  <a:cubicBezTo>
                    <a:pt x="13340" y="11118"/>
                    <a:pt x="13768" y="10955"/>
                    <a:pt x="14172" y="10740"/>
                  </a:cubicBezTo>
                  <a:cubicBezTo>
                    <a:pt x="14650" y="10483"/>
                    <a:pt x="15047" y="10129"/>
                    <a:pt x="15268" y="9605"/>
                  </a:cubicBezTo>
                  <a:cubicBezTo>
                    <a:pt x="15336" y="9450"/>
                    <a:pt x="15446" y="9287"/>
                    <a:pt x="15586" y="9193"/>
                  </a:cubicBezTo>
                  <a:cubicBezTo>
                    <a:pt x="16093" y="8862"/>
                    <a:pt x="16618" y="8558"/>
                    <a:pt x="17050" y="8298"/>
                  </a:cubicBezTo>
                  <a:cubicBezTo>
                    <a:pt x="17050" y="8044"/>
                    <a:pt x="17035" y="7869"/>
                    <a:pt x="17053" y="7701"/>
                  </a:cubicBezTo>
                  <a:cubicBezTo>
                    <a:pt x="17083" y="7465"/>
                    <a:pt x="17154" y="7233"/>
                    <a:pt x="17172" y="6997"/>
                  </a:cubicBezTo>
                  <a:cubicBezTo>
                    <a:pt x="17221" y="6401"/>
                    <a:pt x="17025" y="5865"/>
                    <a:pt x="16725" y="5415"/>
                  </a:cubicBezTo>
                  <a:cubicBezTo>
                    <a:pt x="16954" y="5119"/>
                    <a:pt x="17246" y="4883"/>
                    <a:pt x="17343" y="4583"/>
                  </a:cubicBezTo>
                  <a:cubicBezTo>
                    <a:pt x="17543" y="3958"/>
                    <a:pt x="17900" y="3447"/>
                    <a:pt x="18257" y="2923"/>
                  </a:cubicBezTo>
                  <a:cubicBezTo>
                    <a:pt x="18725" y="2229"/>
                    <a:pt x="18685" y="1598"/>
                    <a:pt x="18161" y="944"/>
                  </a:cubicBezTo>
                  <a:cubicBezTo>
                    <a:pt x="17989" y="729"/>
                    <a:pt x="17782" y="537"/>
                    <a:pt x="17564" y="365"/>
                  </a:cubicBezTo>
                  <a:cubicBezTo>
                    <a:pt x="17255" y="122"/>
                    <a:pt x="16969" y="0"/>
                    <a:pt x="16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1" name="Google Shape;5521;p54"/>
            <p:cNvSpPr/>
            <p:nvPr/>
          </p:nvSpPr>
          <p:spPr>
            <a:xfrm>
              <a:off x="4473175" y="2611800"/>
              <a:ext cx="211075" cy="223975"/>
            </a:xfrm>
            <a:custGeom>
              <a:rect b="b" l="l" r="r" t="t"/>
              <a:pathLst>
                <a:path extrusionOk="0" h="8959" w="8443">
                  <a:moveTo>
                    <a:pt x="6718" y="7681"/>
                  </a:moveTo>
                  <a:cubicBezTo>
                    <a:pt x="6709" y="7689"/>
                    <a:pt x="6699" y="7697"/>
                    <a:pt x="6690" y="7705"/>
                  </a:cubicBezTo>
                  <a:lnTo>
                    <a:pt x="6690" y="7705"/>
                  </a:lnTo>
                  <a:cubicBezTo>
                    <a:pt x="6703" y="7701"/>
                    <a:pt x="6716" y="7696"/>
                    <a:pt x="6729" y="7692"/>
                  </a:cubicBezTo>
                  <a:lnTo>
                    <a:pt x="6718" y="7681"/>
                  </a:lnTo>
                  <a:close/>
                  <a:moveTo>
                    <a:pt x="3541" y="0"/>
                  </a:moveTo>
                  <a:cubicBezTo>
                    <a:pt x="2660" y="0"/>
                    <a:pt x="2167" y="469"/>
                    <a:pt x="1918" y="1489"/>
                  </a:cubicBezTo>
                  <a:cubicBezTo>
                    <a:pt x="1904" y="1545"/>
                    <a:pt x="1894" y="1606"/>
                    <a:pt x="1872" y="1660"/>
                  </a:cubicBezTo>
                  <a:cubicBezTo>
                    <a:pt x="1701" y="2145"/>
                    <a:pt x="1536" y="2631"/>
                    <a:pt x="1343" y="3110"/>
                  </a:cubicBezTo>
                  <a:cubicBezTo>
                    <a:pt x="1169" y="3553"/>
                    <a:pt x="947" y="3978"/>
                    <a:pt x="776" y="4424"/>
                  </a:cubicBezTo>
                  <a:cubicBezTo>
                    <a:pt x="605" y="4874"/>
                    <a:pt x="483" y="5346"/>
                    <a:pt x="0" y="5624"/>
                  </a:cubicBezTo>
                  <a:cubicBezTo>
                    <a:pt x="121" y="5721"/>
                    <a:pt x="230" y="5762"/>
                    <a:pt x="327" y="5762"/>
                  </a:cubicBezTo>
                  <a:cubicBezTo>
                    <a:pt x="448" y="5762"/>
                    <a:pt x="550" y="5699"/>
                    <a:pt x="633" y="5606"/>
                  </a:cubicBezTo>
                  <a:cubicBezTo>
                    <a:pt x="815" y="5399"/>
                    <a:pt x="997" y="5174"/>
                    <a:pt x="1093" y="4921"/>
                  </a:cubicBezTo>
                  <a:cubicBezTo>
                    <a:pt x="1543" y="3777"/>
                    <a:pt x="2118" y="2674"/>
                    <a:pt x="2304" y="1438"/>
                  </a:cubicBezTo>
                  <a:cubicBezTo>
                    <a:pt x="2322" y="1321"/>
                    <a:pt x="2372" y="1210"/>
                    <a:pt x="2415" y="1095"/>
                  </a:cubicBezTo>
                  <a:cubicBezTo>
                    <a:pt x="2606" y="600"/>
                    <a:pt x="3103" y="331"/>
                    <a:pt x="3610" y="331"/>
                  </a:cubicBezTo>
                  <a:cubicBezTo>
                    <a:pt x="3994" y="331"/>
                    <a:pt x="4384" y="486"/>
                    <a:pt x="4650" y="813"/>
                  </a:cubicBezTo>
                  <a:cubicBezTo>
                    <a:pt x="4197" y="910"/>
                    <a:pt x="4625" y="1046"/>
                    <a:pt x="4640" y="1160"/>
                  </a:cubicBezTo>
                  <a:cubicBezTo>
                    <a:pt x="4661" y="1334"/>
                    <a:pt x="4729" y="1502"/>
                    <a:pt x="4775" y="1674"/>
                  </a:cubicBezTo>
                  <a:cubicBezTo>
                    <a:pt x="4808" y="1667"/>
                    <a:pt x="4840" y="1660"/>
                    <a:pt x="4869" y="1656"/>
                  </a:cubicBezTo>
                  <a:cubicBezTo>
                    <a:pt x="4904" y="1478"/>
                    <a:pt x="4940" y="1299"/>
                    <a:pt x="4993" y="1013"/>
                  </a:cubicBezTo>
                  <a:cubicBezTo>
                    <a:pt x="5236" y="1342"/>
                    <a:pt x="5451" y="1578"/>
                    <a:pt x="5597" y="1853"/>
                  </a:cubicBezTo>
                  <a:cubicBezTo>
                    <a:pt x="5825" y="2270"/>
                    <a:pt x="6118" y="2592"/>
                    <a:pt x="6572" y="2767"/>
                  </a:cubicBezTo>
                  <a:cubicBezTo>
                    <a:pt x="6736" y="2831"/>
                    <a:pt x="6886" y="2938"/>
                    <a:pt x="7029" y="3045"/>
                  </a:cubicBezTo>
                  <a:cubicBezTo>
                    <a:pt x="7815" y="3624"/>
                    <a:pt x="8022" y="5227"/>
                    <a:pt x="7068" y="5788"/>
                  </a:cubicBezTo>
                  <a:cubicBezTo>
                    <a:pt x="7036" y="5806"/>
                    <a:pt x="6993" y="5813"/>
                    <a:pt x="6904" y="5842"/>
                  </a:cubicBezTo>
                  <a:cubicBezTo>
                    <a:pt x="6868" y="5785"/>
                    <a:pt x="6814" y="5706"/>
                    <a:pt x="6754" y="5613"/>
                  </a:cubicBezTo>
                  <a:cubicBezTo>
                    <a:pt x="6590" y="5713"/>
                    <a:pt x="6440" y="5803"/>
                    <a:pt x="6272" y="5906"/>
                  </a:cubicBezTo>
                  <a:cubicBezTo>
                    <a:pt x="6379" y="5971"/>
                    <a:pt x="6454" y="6017"/>
                    <a:pt x="6586" y="6099"/>
                  </a:cubicBezTo>
                  <a:cubicBezTo>
                    <a:pt x="5721" y="6381"/>
                    <a:pt x="4900" y="6538"/>
                    <a:pt x="4047" y="6595"/>
                  </a:cubicBezTo>
                  <a:cubicBezTo>
                    <a:pt x="3497" y="6635"/>
                    <a:pt x="2929" y="6691"/>
                    <a:pt x="2408" y="6859"/>
                  </a:cubicBezTo>
                  <a:cubicBezTo>
                    <a:pt x="2032" y="6981"/>
                    <a:pt x="1661" y="7245"/>
                    <a:pt x="1390" y="7538"/>
                  </a:cubicBezTo>
                  <a:cubicBezTo>
                    <a:pt x="1007" y="7949"/>
                    <a:pt x="1183" y="8534"/>
                    <a:pt x="1697" y="8763"/>
                  </a:cubicBezTo>
                  <a:cubicBezTo>
                    <a:pt x="1840" y="8827"/>
                    <a:pt x="2001" y="8860"/>
                    <a:pt x="2154" y="8895"/>
                  </a:cubicBezTo>
                  <a:cubicBezTo>
                    <a:pt x="2349" y="8940"/>
                    <a:pt x="2543" y="8959"/>
                    <a:pt x="2735" y="8959"/>
                  </a:cubicBezTo>
                  <a:cubicBezTo>
                    <a:pt x="3197" y="8959"/>
                    <a:pt x="3651" y="8851"/>
                    <a:pt x="4101" y="8745"/>
                  </a:cubicBezTo>
                  <a:cubicBezTo>
                    <a:pt x="5014" y="8533"/>
                    <a:pt x="5938" y="8322"/>
                    <a:pt x="6690" y="7705"/>
                  </a:cubicBezTo>
                  <a:lnTo>
                    <a:pt x="6690" y="7705"/>
                  </a:lnTo>
                  <a:cubicBezTo>
                    <a:pt x="6520" y="7763"/>
                    <a:pt x="6345" y="7808"/>
                    <a:pt x="6186" y="7885"/>
                  </a:cubicBezTo>
                  <a:cubicBezTo>
                    <a:pt x="5143" y="8377"/>
                    <a:pt x="4047" y="8634"/>
                    <a:pt x="2901" y="8646"/>
                  </a:cubicBezTo>
                  <a:cubicBezTo>
                    <a:pt x="2892" y="8646"/>
                    <a:pt x="2884" y="8646"/>
                    <a:pt x="2876" y="8646"/>
                  </a:cubicBezTo>
                  <a:cubicBezTo>
                    <a:pt x="2572" y="8646"/>
                    <a:pt x="2253" y="8585"/>
                    <a:pt x="1968" y="8481"/>
                  </a:cubicBezTo>
                  <a:cubicBezTo>
                    <a:pt x="1590" y="8346"/>
                    <a:pt x="1543" y="7985"/>
                    <a:pt x="1883" y="7753"/>
                  </a:cubicBezTo>
                  <a:cubicBezTo>
                    <a:pt x="2154" y="7567"/>
                    <a:pt x="2476" y="7417"/>
                    <a:pt x="2797" y="7349"/>
                  </a:cubicBezTo>
                  <a:cubicBezTo>
                    <a:pt x="3240" y="7256"/>
                    <a:pt x="3704" y="7231"/>
                    <a:pt x="4157" y="7224"/>
                  </a:cubicBezTo>
                  <a:cubicBezTo>
                    <a:pt x="5026" y="7213"/>
                    <a:pt x="5865" y="7056"/>
                    <a:pt x="6672" y="6770"/>
                  </a:cubicBezTo>
                  <a:cubicBezTo>
                    <a:pt x="7875" y="6345"/>
                    <a:pt x="8443" y="5406"/>
                    <a:pt x="8261" y="4232"/>
                  </a:cubicBezTo>
                  <a:cubicBezTo>
                    <a:pt x="8126" y="3353"/>
                    <a:pt x="7629" y="2727"/>
                    <a:pt x="6793" y="2427"/>
                  </a:cubicBezTo>
                  <a:cubicBezTo>
                    <a:pt x="6351" y="2270"/>
                    <a:pt x="6086" y="1982"/>
                    <a:pt x="5825" y="1606"/>
                  </a:cubicBezTo>
                  <a:cubicBezTo>
                    <a:pt x="5515" y="1153"/>
                    <a:pt x="5126" y="746"/>
                    <a:pt x="4732" y="357"/>
                  </a:cubicBezTo>
                  <a:cubicBezTo>
                    <a:pt x="4572" y="203"/>
                    <a:pt x="4325" y="92"/>
                    <a:pt x="4101" y="53"/>
                  </a:cubicBezTo>
                  <a:cubicBezTo>
                    <a:pt x="3899" y="18"/>
                    <a:pt x="3713" y="0"/>
                    <a:pt x="354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2" name="Google Shape;5522;p54"/>
            <p:cNvSpPr/>
            <p:nvPr/>
          </p:nvSpPr>
          <p:spPr>
            <a:xfrm>
              <a:off x="4169125" y="2777525"/>
              <a:ext cx="223825" cy="184375"/>
            </a:xfrm>
            <a:custGeom>
              <a:rect b="b" l="l" r="r" t="t"/>
              <a:pathLst>
                <a:path extrusionOk="0" h="7375" w="8953">
                  <a:moveTo>
                    <a:pt x="1482" y="1"/>
                  </a:moveTo>
                  <a:cubicBezTo>
                    <a:pt x="648" y="1"/>
                    <a:pt x="0" y="1015"/>
                    <a:pt x="388" y="1763"/>
                  </a:cubicBezTo>
                  <a:cubicBezTo>
                    <a:pt x="513" y="2005"/>
                    <a:pt x="688" y="2234"/>
                    <a:pt x="867" y="2445"/>
                  </a:cubicBezTo>
                  <a:cubicBezTo>
                    <a:pt x="1206" y="2845"/>
                    <a:pt x="1349" y="3288"/>
                    <a:pt x="1320" y="3820"/>
                  </a:cubicBezTo>
                  <a:cubicBezTo>
                    <a:pt x="1285" y="4491"/>
                    <a:pt x="1306" y="5170"/>
                    <a:pt x="1310" y="5844"/>
                  </a:cubicBezTo>
                  <a:cubicBezTo>
                    <a:pt x="1313" y="6319"/>
                    <a:pt x="1542" y="6680"/>
                    <a:pt x="1916" y="6952"/>
                  </a:cubicBezTo>
                  <a:cubicBezTo>
                    <a:pt x="2281" y="7216"/>
                    <a:pt x="2682" y="7374"/>
                    <a:pt x="3102" y="7374"/>
                  </a:cubicBezTo>
                  <a:cubicBezTo>
                    <a:pt x="3250" y="7374"/>
                    <a:pt x="3401" y="7355"/>
                    <a:pt x="3553" y="7313"/>
                  </a:cubicBezTo>
                  <a:cubicBezTo>
                    <a:pt x="4160" y="7145"/>
                    <a:pt x="4759" y="6916"/>
                    <a:pt x="5323" y="6634"/>
                  </a:cubicBezTo>
                  <a:cubicBezTo>
                    <a:pt x="6431" y="6077"/>
                    <a:pt x="7374" y="5274"/>
                    <a:pt x="8310" y="4470"/>
                  </a:cubicBezTo>
                  <a:cubicBezTo>
                    <a:pt x="8545" y="4270"/>
                    <a:pt x="8738" y="4027"/>
                    <a:pt x="8952" y="3802"/>
                  </a:cubicBezTo>
                  <a:cubicBezTo>
                    <a:pt x="8920" y="3769"/>
                    <a:pt x="8884" y="3738"/>
                    <a:pt x="8852" y="3705"/>
                  </a:cubicBezTo>
                  <a:cubicBezTo>
                    <a:pt x="8120" y="4316"/>
                    <a:pt x="7413" y="4963"/>
                    <a:pt x="6652" y="5534"/>
                  </a:cubicBezTo>
                  <a:cubicBezTo>
                    <a:pt x="6116" y="5934"/>
                    <a:pt x="5527" y="6281"/>
                    <a:pt x="4924" y="6566"/>
                  </a:cubicBezTo>
                  <a:cubicBezTo>
                    <a:pt x="4540" y="6748"/>
                    <a:pt x="4135" y="6855"/>
                    <a:pt x="3723" y="6855"/>
                  </a:cubicBezTo>
                  <a:cubicBezTo>
                    <a:pt x="3449" y="6855"/>
                    <a:pt x="3172" y="6808"/>
                    <a:pt x="2895" y="6705"/>
                  </a:cubicBezTo>
                  <a:cubicBezTo>
                    <a:pt x="2396" y="6516"/>
                    <a:pt x="2042" y="6205"/>
                    <a:pt x="2006" y="5623"/>
                  </a:cubicBezTo>
                  <a:cubicBezTo>
                    <a:pt x="1981" y="5188"/>
                    <a:pt x="1892" y="4752"/>
                    <a:pt x="1895" y="4320"/>
                  </a:cubicBezTo>
                  <a:cubicBezTo>
                    <a:pt x="1903" y="3362"/>
                    <a:pt x="1681" y="2509"/>
                    <a:pt x="949" y="1837"/>
                  </a:cubicBezTo>
                  <a:cubicBezTo>
                    <a:pt x="891" y="1784"/>
                    <a:pt x="842" y="1720"/>
                    <a:pt x="795" y="1656"/>
                  </a:cubicBezTo>
                  <a:cubicBezTo>
                    <a:pt x="538" y="1292"/>
                    <a:pt x="531" y="1013"/>
                    <a:pt x="867" y="705"/>
                  </a:cubicBezTo>
                  <a:cubicBezTo>
                    <a:pt x="1120" y="474"/>
                    <a:pt x="1442" y="313"/>
                    <a:pt x="1745" y="113"/>
                  </a:cubicBezTo>
                  <a:cubicBezTo>
                    <a:pt x="1699" y="88"/>
                    <a:pt x="1620" y="6"/>
                    <a:pt x="1538" y="2"/>
                  </a:cubicBezTo>
                  <a:cubicBezTo>
                    <a:pt x="1520" y="1"/>
                    <a:pt x="1501" y="1"/>
                    <a:pt x="14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3" name="Google Shape;5523;p54"/>
            <p:cNvSpPr/>
            <p:nvPr/>
          </p:nvSpPr>
          <p:spPr>
            <a:xfrm>
              <a:off x="4300425" y="2568650"/>
              <a:ext cx="218400" cy="154125"/>
            </a:xfrm>
            <a:custGeom>
              <a:rect b="b" l="l" r="r" t="t"/>
              <a:pathLst>
                <a:path extrusionOk="0" h="6165" w="8736">
                  <a:moveTo>
                    <a:pt x="6502" y="0"/>
                  </a:moveTo>
                  <a:cubicBezTo>
                    <a:pt x="6494" y="0"/>
                    <a:pt x="6486" y="1"/>
                    <a:pt x="6478" y="1"/>
                  </a:cubicBezTo>
                  <a:cubicBezTo>
                    <a:pt x="5243" y="11"/>
                    <a:pt x="4057" y="207"/>
                    <a:pt x="3208" y="1257"/>
                  </a:cubicBezTo>
                  <a:cubicBezTo>
                    <a:pt x="2989" y="1529"/>
                    <a:pt x="2710" y="1715"/>
                    <a:pt x="2346" y="1729"/>
                  </a:cubicBezTo>
                  <a:cubicBezTo>
                    <a:pt x="2008" y="1743"/>
                    <a:pt x="1672" y="1771"/>
                    <a:pt x="1332" y="1775"/>
                  </a:cubicBezTo>
                  <a:cubicBezTo>
                    <a:pt x="1258" y="1775"/>
                    <a:pt x="1182" y="1704"/>
                    <a:pt x="1103" y="1675"/>
                  </a:cubicBezTo>
                  <a:cubicBezTo>
                    <a:pt x="1014" y="1643"/>
                    <a:pt x="918" y="1621"/>
                    <a:pt x="825" y="1600"/>
                  </a:cubicBezTo>
                  <a:lnTo>
                    <a:pt x="825" y="1600"/>
                  </a:lnTo>
                  <a:cubicBezTo>
                    <a:pt x="833" y="1722"/>
                    <a:pt x="839" y="1843"/>
                    <a:pt x="843" y="1972"/>
                  </a:cubicBezTo>
                  <a:cubicBezTo>
                    <a:pt x="93" y="2482"/>
                    <a:pt x="0" y="2622"/>
                    <a:pt x="71" y="3072"/>
                  </a:cubicBezTo>
                  <a:cubicBezTo>
                    <a:pt x="239" y="2915"/>
                    <a:pt x="418" y="2747"/>
                    <a:pt x="597" y="2579"/>
                  </a:cubicBezTo>
                  <a:lnTo>
                    <a:pt x="597" y="2579"/>
                  </a:lnTo>
                  <a:lnTo>
                    <a:pt x="575" y="2597"/>
                  </a:lnTo>
                  <a:cubicBezTo>
                    <a:pt x="929" y="2172"/>
                    <a:pt x="1400" y="2000"/>
                    <a:pt x="1932" y="1979"/>
                  </a:cubicBezTo>
                  <a:cubicBezTo>
                    <a:pt x="2447" y="1961"/>
                    <a:pt x="2914" y="1847"/>
                    <a:pt x="3275" y="1447"/>
                  </a:cubicBezTo>
                  <a:cubicBezTo>
                    <a:pt x="4034" y="614"/>
                    <a:pt x="5007" y="387"/>
                    <a:pt x="6059" y="387"/>
                  </a:cubicBezTo>
                  <a:cubicBezTo>
                    <a:pt x="6126" y="387"/>
                    <a:pt x="6193" y="388"/>
                    <a:pt x="6261" y="390"/>
                  </a:cubicBezTo>
                  <a:cubicBezTo>
                    <a:pt x="6989" y="411"/>
                    <a:pt x="7454" y="789"/>
                    <a:pt x="7696" y="1450"/>
                  </a:cubicBezTo>
                  <a:cubicBezTo>
                    <a:pt x="7935" y="2111"/>
                    <a:pt x="8082" y="2793"/>
                    <a:pt x="7900" y="3493"/>
                  </a:cubicBezTo>
                  <a:cubicBezTo>
                    <a:pt x="7700" y="4260"/>
                    <a:pt x="7472" y="5022"/>
                    <a:pt x="7261" y="5786"/>
                  </a:cubicBezTo>
                  <a:cubicBezTo>
                    <a:pt x="7225" y="5910"/>
                    <a:pt x="7203" y="6036"/>
                    <a:pt x="7175" y="6164"/>
                  </a:cubicBezTo>
                  <a:cubicBezTo>
                    <a:pt x="7596" y="5600"/>
                    <a:pt x="7943" y="5018"/>
                    <a:pt x="8214" y="4404"/>
                  </a:cubicBezTo>
                  <a:cubicBezTo>
                    <a:pt x="8736" y="3225"/>
                    <a:pt x="8732" y="2053"/>
                    <a:pt x="8054" y="922"/>
                  </a:cubicBezTo>
                  <a:cubicBezTo>
                    <a:pt x="7700" y="329"/>
                    <a:pt x="7169" y="0"/>
                    <a:pt x="650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4" name="Google Shape;5524;p54"/>
            <p:cNvSpPr/>
            <p:nvPr/>
          </p:nvSpPr>
          <p:spPr>
            <a:xfrm>
              <a:off x="4187300" y="2645825"/>
              <a:ext cx="104400" cy="130375"/>
            </a:xfrm>
            <a:custGeom>
              <a:rect b="b" l="l" r="r" t="t"/>
              <a:pathLst>
                <a:path extrusionOk="0" h="5215" w="4176">
                  <a:moveTo>
                    <a:pt x="3223" y="0"/>
                  </a:moveTo>
                  <a:cubicBezTo>
                    <a:pt x="3020" y="0"/>
                    <a:pt x="2810" y="55"/>
                    <a:pt x="2590" y="166"/>
                  </a:cubicBezTo>
                  <a:cubicBezTo>
                    <a:pt x="1872" y="531"/>
                    <a:pt x="1272" y="1045"/>
                    <a:pt x="790" y="1692"/>
                  </a:cubicBezTo>
                  <a:cubicBezTo>
                    <a:pt x="482" y="2103"/>
                    <a:pt x="319" y="2556"/>
                    <a:pt x="301" y="3074"/>
                  </a:cubicBezTo>
                  <a:cubicBezTo>
                    <a:pt x="290" y="3345"/>
                    <a:pt x="225" y="3620"/>
                    <a:pt x="158" y="3888"/>
                  </a:cubicBezTo>
                  <a:cubicBezTo>
                    <a:pt x="1" y="4524"/>
                    <a:pt x="161" y="4806"/>
                    <a:pt x="772" y="5017"/>
                  </a:cubicBezTo>
                  <a:cubicBezTo>
                    <a:pt x="1200" y="5165"/>
                    <a:pt x="1634" y="5214"/>
                    <a:pt x="2072" y="5214"/>
                  </a:cubicBezTo>
                  <a:cubicBezTo>
                    <a:pt x="2305" y="5214"/>
                    <a:pt x="2539" y="5200"/>
                    <a:pt x="2775" y="5180"/>
                  </a:cubicBezTo>
                  <a:lnTo>
                    <a:pt x="2768" y="5180"/>
                  </a:lnTo>
                  <a:cubicBezTo>
                    <a:pt x="2736" y="5029"/>
                    <a:pt x="2652" y="4995"/>
                    <a:pt x="2558" y="4995"/>
                  </a:cubicBezTo>
                  <a:cubicBezTo>
                    <a:pt x="2482" y="4995"/>
                    <a:pt x="2400" y="5017"/>
                    <a:pt x="2333" y="5017"/>
                  </a:cubicBezTo>
                  <a:cubicBezTo>
                    <a:pt x="1825" y="5013"/>
                    <a:pt x="1351" y="4898"/>
                    <a:pt x="901" y="4674"/>
                  </a:cubicBezTo>
                  <a:cubicBezTo>
                    <a:pt x="568" y="4506"/>
                    <a:pt x="533" y="4406"/>
                    <a:pt x="614" y="4059"/>
                  </a:cubicBezTo>
                  <a:cubicBezTo>
                    <a:pt x="700" y="3695"/>
                    <a:pt x="758" y="3324"/>
                    <a:pt x="847" y="2963"/>
                  </a:cubicBezTo>
                  <a:cubicBezTo>
                    <a:pt x="911" y="2713"/>
                    <a:pt x="968" y="2456"/>
                    <a:pt x="1086" y="2235"/>
                  </a:cubicBezTo>
                  <a:cubicBezTo>
                    <a:pt x="1489" y="1499"/>
                    <a:pt x="2101" y="959"/>
                    <a:pt x="2833" y="573"/>
                  </a:cubicBezTo>
                  <a:cubicBezTo>
                    <a:pt x="3043" y="463"/>
                    <a:pt x="3325" y="484"/>
                    <a:pt x="3579" y="463"/>
                  </a:cubicBezTo>
                  <a:cubicBezTo>
                    <a:pt x="3648" y="456"/>
                    <a:pt x="3718" y="454"/>
                    <a:pt x="3791" y="454"/>
                  </a:cubicBezTo>
                  <a:cubicBezTo>
                    <a:pt x="3909" y="454"/>
                    <a:pt x="4034" y="459"/>
                    <a:pt x="4176" y="459"/>
                  </a:cubicBezTo>
                  <a:cubicBezTo>
                    <a:pt x="3876" y="154"/>
                    <a:pt x="3560" y="0"/>
                    <a:pt x="3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5" name="Google Shape;5525;p54"/>
            <p:cNvSpPr/>
            <p:nvPr/>
          </p:nvSpPr>
          <p:spPr>
            <a:xfrm>
              <a:off x="4400850" y="2694875"/>
              <a:ext cx="47975" cy="96825"/>
            </a:xfrm>
            <a:custGeom>
              <a:rect b="b" l="l" r="r" t="t"/>
              <a:pathLst>
                <a:path extrusionOk="0" h="3873" w="1919">
                  <a:moveTo>
                    <a:pt x="459" y="0"/>
                  </a:moveTo>
                  <a:cubicBezTo>
                    <a:pt x="400" y="0"/>
                    <a:pt x="337" y="13"/>
                    <a:pt x="272" y="40"/>
                  </a:cubicBezTo>
                  <a:cubicBezTo>
                    <a:pt x="51" y="129"/>
                    <a:pt x="33" y="333"/>
                    <a:pt x="26" y="537"/>
                  </a:cubicBezTo>
                  <a:cubicBezTo>
                    <a:pt x="1" y="1097"/>
                    <a:pt x="223" y="1583"/>
                    <a:pt x="498" y="2048"/>
                  </a:cubicBezTo>
                  <a:cubicBezTo>
                    <a:pt x="862" y="2661"/>
                    <a:pt x="1233" y="3269"/>
                    <a:pt x="1601" y="3872"/>
                  </a:cubicBezTo>
                  <a:cubicBezTo>
                    <a:pt x="1733" y="3626"/>
                    <a:pt x="1751" y="3619"/>
                    <a:pt x="1672" y="3454"/>
                  </a:cubicBezTo>
                  <a:cubicBezTo>
                    <a:pt x="1522" y="3154"/>
                    <a:pt x="1347" y="2865"/>
                    <a:pt x="1183" y="2572"/>
                  </a:cubicBezTo>
                  <a:cubicBezTo>
                    <a:pt x="940" y="2140"/>
                    <a:pt x="669" y="1723"/>
                    <a:pt x="469" y="1273"/>
                  </a:cubicBezTo>
                  <a:cubicBezTo>
                    <a:pt x="340" y="983"/>
                    <a:pt x="229" y="644"/>
                    <a:pt x="480" y="276"/>
                  </a:cubicBezTo>
                  <a:cubicBezTo>
                    <a:pt x="1344" y="1105"/>
                    <a:pt x="1579" y="2190"/>
                    <a:pt x="1919" y="3230"/>
                  </a:cubicBezTo>
                  <a:cubicBezTo>
                    <a:pt x="1919" y="2522"/>
                    <a:pt x="1836" y="1837"/>
                    <a:pt x="1501" y="1212"/>
                  </a:cubicBezTo>
                  <a:cubicBezTo>
                    <a:pt x="1315" y="866"/>
                    <a:pt x="1083" y="540"/>
                    <a:pt x="851" y="223"/>
                  </a:cubicBezTo>
                  <a:cubicBezTo>
                    <a:pt x="753" y="88"/>
                    <a:pt x="617" y="0"/>
                    <a:pt x="45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6" name="Google Shape;5526;p54"/>
            <p:cNvSpPr/>
            <p:nvPr/>
          </p:nvSpPr>
          <p:spPr>
            <a:xfrm>
              <a:off x="4322025" y="2677925"/>
              <a:ext cx="101100" cy="105900"/>
            </a:xfrm>
            <a:custGeom>
              <a:rect b="b" l="l" r="r" t="t"/>
              <a:pathLst>
                <a:path extrusionOk="0" h="4236" w="4044">
                  <a:moveTo>
                    <a:pt x="0" y="1"/>
                  </a:moveTo>
                  <a:lnTo>
                    <a:pt x="0" y="1"/>
                  </a:lnTo>
                  <a:cubicBezTo>
                    <a:pt x="172" y="129"/>
                    <a:pt x="343" y="265"/>
                    <a:pt x="518" y="390"/>
                  </a:cubicBezTo>
                  <a:cubicBezTo>
                    <a:pt x="1508" y="1094"/>
                    <a:pt x="2472" y="1822"/>
                    <a:pt x="3082" y="2915"/>
                  </a:cubicBezTo>
                  <a:cubicBezTo>
                    <a:pt x="3218" y="3158"/>
                    <a:pt x="3372" y="3393"/>
                    <a:pt x="3536" y="3618"/>
                  </a:cubicBezTo>
                  <a:cubicBezTo>
                    <a:pt x="3689" y="3832"/>
                    <a:pt x="3872" y="4033"/>
                    <a:pt x="4043" y="4236"/>
                  </a:cubicBezTo>
                  <a:cubicBezTo>
                    <a:pt x="3436" y="2129"/>
                    <a:pt x="2143" y="6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7" name="Google Shape;5527;p54"/>
            <p:cNvSpPr/>
            <p:nvPr/>
          </p:nvSpPr>
          <p:spPr>
            <a:xfrm>
              <a:off x="4541300" y="2716100"/>
              <a:ext cx="117250" cy="50500"/>
            </a:xfrm>
            <a:custGeom>
              <a:rect b="b" l="l" r="r" t="t"/>
              <a:pathLst>
                <a:path extrusionOk="0" h="2020" w="4690">
                  <a:moveTo>
                    <a:pt x="3922" y="0"/>
                  </a:moveTo>
                  <a:cubicBezTo>
                    <a:pt x="3687" y="0"/>
                    <a:pt x="3461" y="54"/>
                    <a:pt x="3265" y="227"/>
                  </a:cubicBezTo>
                  <a:cubicBezTo>
                    <a:pt x="3273" y="227"/>
                    <a:pt x="3281" y="227"/>
                    <a:pt x="3290" y="227"/>
                  </a:cubicBezTo>
                  <a:cubicBezTo>
                    <a:pt x="3474" y="227"/>
                    <a:pt x="3652" y="183"/>
                    <a:pt x="3836" y="170"/>
                  </a:cubicBezTo>
                  <a:cubicBezTo>
                    <a:pt x="3900" y="165"/>
                    <a:pt x="3973" y="156"/>
                    <a:pt x="4042" y="156"/>
                  </a:cubicBezTo>
                  <a:cubicBezTo>
                    <a:pt x="4177" y="156"/>
                    <a:pt x="4301" y="190"/>
                    <a:pt x="4329" y="355"/>
                  </a:cubicBezTo>
                  <a:cubicBezTo>
                    <a:pt x="4351" y="474"/>
                    <a:pt x="4193" y="670"/>
                    <a:pt x="4064" y="759"/>
                  </a:cubicBezTo>
                  <a:cubicBezTo>
                    <a:pt x="3604" y="1080"/>
                    <a:pt x="3075" y="1241"/>
                    <a:pt x="2493" y="1345"/>
                  </a:cubicBezTo>
                  <a:cubicBezTo>
                    <a:pt x="2409" y="960"/>
                    <a:pt x="2165" y="873"/>
                    <a:pt x="1881" y="873"/>
                  </a:cubicBezTo>
                  <a:cubicBezTo>
                    <a:pt x="1806" y="873"/>
                    <a:pt x="1729" y="879"/>
                    <a:pt x="1651" y="887"/>
                  </a:cubicBezTo>
                  <a:cubicBezTo>
                    <a:pt x="975" y="955"/>
                    <a:pt x="472" y="1345"/>
                    <a:pt x="1" y="1802"/>
                  </a:cubicBezTo>
                  <a:cubicBezTo>
                    <a:pt x="587" y="1603"/>
                    <a:pt x="1091" y="1112"/>
                    <a:pt x="1741" y="1112"/>
                  </a:cubicBezTo>
                  <a:cubicBezTo>
                    <a:pt x="1883" y="1112"/>
                    <a:pt x="2032" y="1136"/>
                    <a:pt x="2190" y="1191"/>
                  </a:cubicBezTo>
                  <a:cubicBezTo>
                    <a:pt x="2175" y="1281"/>
                    <a:pt x="2182" y="1373"/>
                    <a:pt x="2157" y="1384"/>
                  </a:cubicBezTo>
                  <a:cubicBezTo>
                    <a:pt x="1654" y="1598"/>
                    <a:pt x="1150" y="1805"/>
                    <a:pt x="647" y="2013"/>
                  </a:cubicBezTo>
                  <a:cubicBezTo>
                    <a:pt x="722" y="2017"/>
                    <a:pt x="798" y="2019"/>
                    <a:pt x="874" y="2019"/>
                  </a:cubicBezTo>
                  <a:cubicBezTo>
                    <a:pt x="1306" y="2019"/>
                    <a:pt x="1742" y="1945"/>
                    <a:pt x="2118" y="1723"/>
                  </a:cubicBezTo>
                  <a:cubicBezTo>
                    <a:pt x="2436" y="1534"/>
                    <a:pt x="2761" y="1441"/>
                    <a:pt x="3104" y="1355"/>
                  </a:cubicBezTo>
                  <a:cubicBezTo>
                    <a:pt x="3375" y="1291"/>
                    <a:pt x="3647" y="1220"/>
                    <a:pt x="3893" y="1098"/>
                  </a:cubicBezTo>
                  <a:cubicBezTo>
                    <a:pt x="4104" y="998"/>
                    <a:pt x="4308" y="848"/>
                    <a:pt x="4454" y="673"/>
                  </a:cubicBezTo>
                  <a:cubicBezTo>
                    <a:pt x="4689" y="388"/>
                    <a:pt x="4557" y="70"/>
                    <a:pt x="4193" y="20"/>
                  </a:cubicBezTo>
                  <a:cubicBezTo>
                    <a:pt x="4102" y="8"/>
                    <a:pt x="4011" y="0"/>
                    <a:pt x="39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8" name="Google Shape;5528;p54"/>
            <p:cNvSpPr/>
            <p:nvPr/>
          </p:nvSpPr>
          <p:spPr>
            <a:xfrm>
              <a:off x="4292475" y="2829050"/>
              <a:ext cx="105625" cy="40050"/>
            </a:xfrm>
            <a:custGeom>
              <a:rect b="b" l="l" r="r" t="t"/>
              <a:pathLst>
                <a:path extrusionOk="0" h="1602" w="4225">
                  <a:moveTo>
                    <a:pt x="1504" y="0"/>
                  </a:moveTo>
                  <a:cubicBezTo>
                    <a:pt x="1321" y="0"/>
                    <a:pt x="1138" y="16"/>
                    <a:pt x="965" y="58"/>
                  </a:cubicBezTo>
                  <a:cubicBezTo>
                    <a:pt x="743" y="112"/>
                    <a:pt x="529" y="244"/>
                    <a:pt x="347" y="391"/>
                  </a:cubicBezTo>
                  <a:cubicBezTo>
                    <a:pt x="119" y="569"/>
                    <a:pt x="0" y="834"/>
                    <a:pt x="76" y="1130"/>
                  </a:cubicBezTo>
                  <a:cubicBezTo>
                    <a:pt x="154" y="1456"/>
                    <a:pt x="436" y="1537"/>
                    <a:pt x="714" y="1580"/>
                  </a:cubicBezTo>
                  <a:cubicBezTo>
                    <a:pt x="805" y="1595"/>
                    <a:pt x="895" y="1602"/>
                    <a:pt x="984" y="1602"/>
                  </a:cubicBezTo>
                  <a:cubicBezTo>
                    <a:pt x="1368" y="1602"/>
                    <a:pt x="1731" y="1470"/>
                    <a:pt x="2079" y="1273"/>
                  </a:cubicBezTo>
                  <a:lnTo>
                    <a:pt x="2079" y="1273"/>
                  </a:lnTo>
                  <a:cubicBezTo>
                    <a:pt x="1965" y="1284"/>
                    <a:pt x="1850" y="1309"/>
                    <a:pt x="1739" y="1309"/>
                  </a:cubicBezTo>
                  <a:cubicBezTo>
                    <a:pt x="1515" y="1313"/>
                    <a:pt x="1288" y="1333"/>
                    <a:pt x="1065" y="1333"/>
                  </a:cubicBezTo>
                  <a:cubicBezTo>
                    <a:pt x="935" y="1333"/>
                    <a:pt x="806" y="1326"/>
                    <a:pt x="679" y="1306"/>
                  </a:cubicBezTo>
                  <a:cubicBezTo>
                    <a:pt x="311" y="1245"/>
                    <a:pt x="239" y="988"/>
                    <a:pt x="457" y="691"/>
                  </a:cubicBezTo>
                  <a:cubicBezTo>
                    <a:pt x="639" y="443"/>
                    <a:pt x="889" y="294"/>
                    <a:pt x="1197" y="294"/>
                  </a:cubicBezTo>
                  <a:cubicBezTo>
                    <a:pt x="1204" y="294"/>
                    <a:pt x="1211" y="294"/>
                    <a:pt x="1218" y="294"/>
                  </a:cubicBezTo>
                  <a:cubicBezTo>
                    <a:pt x="1576" y="302"/>
                    <a:pt x="1929" y="334"/>
                    <a:pt x="2286" y="352"/>
                  </a:cubicBezTo>
                  <a:cubicBezTo>
                    <a:pt x="2761" y="373"/>
                    <a:pt x="3236" y="406"/>
                    <a:pt x="3711" y="406"/>
                  </a:cubicBezTo>
                  <a:cubicBezTo>
                    <a:pt x="3864" y="406"/>
                    <a:pt x="4018" y="323"/>
                    <a:pt x="4225" y="262"/>
                  </a:cubicBezTo>
                  <a:cubicBezTo>
                    <a:pt x="3358" y="173"/>
                    <a:pt x="2575" y="80"/>
                    <a:pt x="1790" y="12"/>
                  </a:cubicBezTo>
                  <a:cubicBezTo>
                    <a:pt x="1696" y="5"/>
                    <a:pt x="1600" y="0"/>
                    <a:pt x="1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9" name="Google Shape;5529;p54"/>
            <p:cNvSpPr/>
            <p:nvPr/>
          </p:nvSpPr>
          <p:spPr>
            <a:xfrm>
              <a:off x="4351225" y="2901850"/>
              <a:ext cx="69300" cy="109950"/>
            </a:xfrm>
            <a:custGeom>
              <a:rect b="b" l="l" r="r" t="t"/>
              <a:pathLst>
                <a:path extrusionOk="0" h="4398" w="2772">
                  <a:moveTo>
                    <a:pt x="2668" y="1"/>
                  </a:moveTo>
                  <a:cubicBezTo>
                    <a:pt x="2268" y="408"/>
                    <a:pt x="1847" y="847"/>
                    <a:pt x="1418" y="1282"/>
                  </a:cubicBezTo>
                  <a:cubicBezTo>
                    <a:pt x="1115" y="1593"/>
                    <a:pt x="782" y="1882"/>
                    <a:pt x="504" y="2218"/>
                  </a:cubicBezTo>
                  <a:cubicBezTo>
                    <a:pt x="164" y="2625"/>
                    <a:pt x="1" y="3118"/>
                    <a:pt x="1" y="3654"/>
                  </a:cubicBezTo>
                  <a:cubicBezTo>
                    <a:pt x="1" y="4011"/>
                    <a:pt x="172" y="4278"/>
                    <a:pt x="436" y="4368"/>
                  </a:cubicBezTo>
                  <a:cubicBezTo>
                    <a:pt x="497" y="4389"/>
                    <a:pt x="554" y="4398"/>
                    <a:pt x="608" y="4398"/>
                  </a:cubicBezTo>
                  <a:cubicBezTo>
                    <a:pt x="812" y="4398"/>
                    <a:pt x="967" y="4262"/>
                    <a:pt x="1111" y="4107"/>
                  </a:cubicBezTo>
                  <a:cubicBezTo>
                    <a:pt x="1171" y="4036"/>
                    <a:pt x="1225" y="3957"/>
                    <a:pt x="1283" y="3882"/>
                  </a:cubicBezTo>
                  <a:cubicBezTo>
                    <a:pt x="1257" y="3864"/>
                    <a:pt x="1232" y="3846"/>
                    <a:pt x="1204" y="3828"/>
                  </a:cubicBezTo>
                  <a:cubicBezTo>
                    <a:pt x="1143" y="3875"/>
                    <a:pt x="1086" y="3932"/>
                    <a:pt x="1018" y="3975"/>
                  </a:cubicBezTo>
                  <a:cubicBezTo>
                    <a:pt x="859" y="4080"/>
                    <a:pt x="722" y="4132"/>
                    <a:pt x="608" y="4132"/>
                  </a:cubicBezTo>
                  <a:cubicBezTo>
                    <a:pt x="394" y="4132"/>
                    <a:pt x="264" y="3948"/>
                    <a:pt x="236" y="3586"/>
                  </a:cubicBezTo>
                  <a:cubicBezTo>
                    <a:pt x="204" y="3193"/>
                    <a:pt x="286" y="2818"/>
                    <a:pt x="528" y="2518"/>
                  </a:cubicBezTo>
                  <a:cubicBezTo>
                    <a:pt x="779" y="2215"/>
                    <a:pt x="1075" y="1946"/>
                    <a:pt x="1364" y="1675"/>
                  </a:cubicBezTo>
                  <a:cubicBezTo>
                    <a:pt x="1743" y="1321"/>
                    <a:pt x="2147" y="1000"/>
                    <a:pt x="2508" y="632"/>
                  </a:cubicBezTo>
                  <a:cubicBezTo>
                    <a:pt x="2772" y="357"/>
                    <a:pt x="2750" y="311"/>
                    <a:pt x="26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0" name="Google Shape;5530;p54"/>
            <p:cNvSpPr/>
            <p:nvPr/>
          </p:nvSpPr>
          <p:spPr>
            <a:xfrm>
              <a:off x="4263475" y="2781525"/>
              <a:ext cx="104550" cy="36950"/>
            </a:xfrm>
            <a:custGeom>
              <a:rect b="b" l="l" r="r" t="t"/>
              <a:pathLst>
                <a:path extrusionOk="0" h="1478" w="4182">
                  <a:moveTo>
                    <a:pt x="505" y="1227"/>
                  </a:moveTo>
                  <a:cubicBezTo>
                    <a:pt x="509" y="1235"/>
                    <a:pt x="513" y="1242"/>
                    <a:pt x="518" y="1249"/>
                  </a:cubicBezTo>
                  <a:lnTo>
                    <a:pt x="529" y="1239"/>
                  </a:lnTo>
                  <a:cubicBezTo>
                    <a:pt x="521" y="1235"/>
                    <a:pt x="513" y="1231"/>
                    <a:pt x="505" y="1227"/>
                  </a:cubicBezTo>
                  <a:close/>
                  <a:moveTo>
                    <a:pt x="1248" y="0"/>
                  </a:moveTo>
                  <a:cubicBezTo>
                    <a:pt x="1029" y="0"/>
                    <a:pt x="806" y="44"/>
                    <a:pt x="582" y="95"/>
                  </a:cubicBezTo>
                  <a:cubicBezTo>
                    <a:pt x="325" y="156"/>
                    <a:pt x="89" y="245"/>
                    <a:pt x="43" y="560"/>
                  </a:cubicBezTo>
                  <a:cubicBezTo>
                    <a:pt x="1" y="861"/>
                    <a:pt x="120" y="1042"/>
                    <a:pt x="505" y="1227"/>
                  </a:cubicBezTo>
                  <a:lnTo>
                    <a:pt x="505" y="1227"/>
                  </a:lnTo>
                  <a:cubicBezTo>
                    <a:pt x="471" y="1171"/>
                    <a:pt x="429" y="1116"/>
                    <a:pt x="410" y="1056"/>
                  </a:cubicBezTo>
                  <a:cubicBezTo>
                    <a:pt x="357" y="878"/>
                    <a:pt x="232" y="649"/>
                    <a:pt x="296" y="532"/>
                  </a:cubicBezTo>
                  <a:cubicBezTo>
                    <a:pt x="359" y="425"/>
                    <a:pt x="573" y="340"/>
                    <a:pt x="733" y="340"/>
                  </a:cubicBezTo>
                  <a:cubicBezTo>
                    <a:pt x="755" y="340"/>
                    <a:pt x="776" y="342"/>
                    <a:pt x="796" y="346"/>
                  </a:cubicBezTo>
                  <a:cubicBezTo>
                    <a:pt x="1243" y="421"/>
                    <a:pt x="1686" y="538"/>
                    <a:pt x="2110" y="692"/>
                  </a:cubicBezTo>
                  <a:cubicBezTo>
                    <a:pt x="2553" y="853"/>
                    <a:pt x="2975" y="1081"/>
                    <a:pt x="3414" y="1260"/>
                  </a:cubicBezTo>
                  <a:cubicBezTo>
                    <a:pt x="3649" y="1356"/>
                    <a:pt x="3907" y="1407"/>
                    <a:pt x="4157" y="1478"/>
                  </a:cubicBezTo>
                  <a:cubicBezTo>
                    <a:pt x="4164" y="1449"/>
                    <a:pt x="4175" y="1417"/>
                    <a:pt x="4182" y="1385"/>
                  </a:cubicBezTo>
                  <a:cubicBezTo>
                    <a:pt x="3517" y="1060"/>
                    <a:pt x="2850" y="731"/>
                    <a:pt x="2182" y="403"/>
                  </a:cubicBezTo>
                  <a:cubicBezTo>
                    <a:pt x="2107" y="339"/>
                    <a:pt x="2032" y="274"/>
                    <a:pt x="1960" y="214"/>
                  </a:cubicBezTo>
                  <a:cubicBezTo>
                    <a:pt x="1730" y="54"/>
                    <a:pt x="1491" y="0"/>
                    <a:pt x="12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1" name="Google Shape;5531;p54"/>
            <p:cNvSpPr/>
            <p:nvPr/>
          </p:nvSpPr>
          <p:spPr>
            <a:xfrm>
              <a:off x="4215250" y="2813350"/>
              <a:ext cx="64750" cy="34600"/>
            </a:xfrm>
            <a:custGeom>
              <a:rect b="b" l="l" r="r" t="t"/>
              <a:pathLst>
                <a:path extrusionOk="0" h="1384" w="2590">
                  <a:moveTo>
                    <a:pt x="717" y="0"/>
                  </a:moveTo>
                  <a:cubicBezTo>
                    <a:pt x="396" y="0"/>
                    <a:pt x="136" y="204"/>
                    <a:pt x="71" y="447"/>
                  </a:cubicBezTo>
                  <a:cubicBezTo>
                    <a:pt x="0" y="722"/>
                    <a:pt x="132" y="955"/>
                    <a:pt x="486" y="1158"/>
                  </a:cubicBezTo>
                  <a:cubicBezTo>
                    <a:pt x="742" y="1305"/>
                    <a:pt x="1110" y="1384"/>
                    <a:pt x="1493" y="1384"/>
                  </a:cubicBezTo>
                  <a:cubicBezTo>
                    <a:pt x="1874" y="1384"/>
                    <a:pt x="2271" y="1306"/>
                    <a:pt x="2590" y="1141"/>
                  </a:cubicBezTo>
                  <a:cubicBezTo>
                    <a:pt x="2293" y="1141"/>
                    <a:pt x="2033" y="1151"/>
                    <a:pt x="1790" y="1151"/>
                  </a:cubicBezTo>
                  <a:cubicBezTo>
                    <a:pt x="1620" y="1151"/>
                    <a:pt x="1458" y="1146"/>
                    <a:pt x="1296" y="1130"/>
                  </a:cubicBezTo>
                  <a:cubicBezTo>
                    <a:pt x="1032" y="1101"/>
                    <a:pt x="750" y="1016"/>
                    <a:pt x="521" y="879"/>
                  </a:cubicBezTo>
                  <a:cubicBezTo>
                    <a:pt x="268" y="726"/>
                    <a:pt x="340" y="437"/>
                    <a:pt x="629" y="351"/>
                  </a:cubicBezTo>
                  <a:cubicBezTo>
                    <a:pt x="710" y="327"/>
                    <a:pt x="798" y="319"/>
                    <a:pt x="887" y="319"/>
                  </a:cubicBezTo>
                  <a:cubicBezTo>
                    <a:pt x="919" y="319"/>
                    <a:pt x="951" y="320"/>
                    <a:pt x="983" y="322"/>
                  </a:cubicBezTo>
                  <a:cubicBezTo>
                    <a:pt x="1375" y="348"/>
                    <a:pt x="1768" y="383"/>
                    <a:pt x="2158" y="412"/>
                  </a:cubicBezTo>
                  <a:cubicBezTo>
                    <a:pt x="2175" y="376"/>
                    <a:pt x="2189" y="340"/>
                    <a:pt x="2207" y="308"/>
                  </a:cubicBezTo>
                  <a:cubicBezTo>
                    <a:pt x="1746" y="205"/>
                    <a:pt x="1293" y="73"/>
                    <a:pt x="829" y="9"/>
                  </a:cubicBezTo>
                  <a:cubicBezTo>
                    <a:pt x="791" y="3"/>
                    <a:pt x="754" y="0"/>
                    <a:pt x="7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2" name="Google Shape;5532;p54"/>
            <p:cNvSpPr/>
            <p:nvPr/>
          </p:nvSpPr>
          <p:spPr>
            <a:xfrm>
              <a:off x="4271500" y="2869600"/>
              <a:ext cx="76525" cy="47725"/>
            </a:xfrm>
            <a:custGeom>
              <a:rect b="b" l="l" r="r" t="t"/>
              <a:pathLst>
                <a:path extrusionOk="0" h="1909" w="3061">
                  <a:moveTo>
                    <a:pt x="3061" y="1"/>
                  </a:moveTo>
                  <a:lnTo>
                    <a:pt x="3061" y="1"/>
                  </a:lnTo>
                  <a:cubicBezTo>
                    <a:pt x="2364" y="122"/>
                    <a:pt x="1668" y="258"/>
                    <a:pt x="996" y="465"/>
                  </a:cubicBezTo>
                  <a:cubicBezTo>
                    <a:pt x="729" y="548"/>
                    <a:pt x="482" y="758"/>
                    <a:pt x="272" y="958"/>
                  </a:cubicBezTo>
                  <a:cubicBezTo>
                    <a:pt x="101" y="1126"/>
                    <a:pt x="0" y="1401"/>
                    <a:pt x="165" y="1612"/>
                  </a:cubicBezTo>
                  <a:cubicBezTo>
                    <a:pt x="282" y="1758"/>
                    <a:pt x="511" y="1837"/>
                    <a:pt x="707" y="1894"/>
                  </a:cubicBezTo>
                  <a:cubicBezTo>
                    <a:pt x="740" y="1904"/>
                    <a:pt x="774" y="1908"/>
                    <a:pt x="810" y="1908"/>
                  </a:cubicBezTo>
                  <a:cubicBezTo>
                    <a:pt x="914" y="1908"/>
                    <a:pt x="1035" y="1876"/>
                    <a:pt x="1175" y="1865"/>
                  </a:cubicBezTo>
                  <a:cubicBezTo>
                    <a:pt x="868" y="1762"/>
                    <a:pt x="618" y="1680"/>
                    <a:pt x="343" y="1591"/>
                  </a:cubicBezTo>
                  <a:cubicBezTo>
                    <a:pt x="418" y="1034"/>
                    <a:pt x="757" y="844"/>
                    <a:pt x="1114" y="716"/>
                  </a:cubicBezTo>
                  <a:cubicBezTo>
                    <a:pt x="1446" y="594"/>
                    <a:pt x="1804" y="551"/>
                    <a:pt x="2150" y="462"/>
                  </a:cubicBezTo>
                  <a:cubicBezTo>
                    <a:pt x="2482" y="376"/>
                    <a:pt x="2832" y="322"/>
                    <a:pt x="30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3" name="Google Shape;5533;p54"/>
            <p:cNvSpPr/>
            <p:nvPr/>
          </p:nvSpPr>
          <p:spPr>
            <a:xfrm>
              <a:off x="4541850" y="2649400"/>
              <a:ext cx="48125" cy="48100"/>
            </a:xfrm>
            <a:custGeom>
              <a:rect b="b" l="l" r="r" t="t"/>
              <a:pathLst>
                <a:path extrusionOk="0" h="1924" w="1925">
                  <a:moveTo>
                    <a:pt x="32" y="525"/>
                  </a:moveTo>
                  <a:cubicBezTo>
                    <a:pt x="21" y="529"/>
                    <a:pt x="11" y="532"/>
                    <a:pt x="0" y="534"/>
                  </a:cubicBezTo>
                  <a:lnTo>
                    <a:pt x="14" y="545"/>
                  </a:lnTo>
                  <a:cubicBezTo>
                    <a:pt x="20" y="539"/>
                    <a:pt x="26" y="532"/>
                    <a:pt x="32" y="525"/>
                  </a:cubicBezTo>
                  <a:close/>
                  <a:moveTo>
                    <a:pt x="748" y="1"/>
                  </a:moveTo>
                  <a:cubicBezTo>
                    <a:pt x="647" y="1"/>
                    <a:pt x="519" y="37"/>
                    <a:pt x="446" y="88"/>
                  </a:cubicBezTo>
                  <a:cubicBezTo>
                    <a:pt x="282" y="198"/>
                    <a:pt x="164" y="372"/>
                    <a:pt x="32" y="525"/>
                  </a:cubicBezTo>
                  <a:lnTo>
                    <a:pt x="32" y="525"/>
                  </a:lnTo>
                  <a:cubicBezTo>
                    <a:pt x="264" y="447"/>
                    <a:pt x="395" y="134"/>
                    <a:pt x="693" y="134"/>
                  </a:cubicBezTo>
                  <a:cubicBezTo>
                    <a:pt x="756" y="134"/>
                    <a:pt x="827" y="148"/>
                    <a:pt x="907" y="181"/>
                  </a:cubicBezTo>
                  <a:cubicBezTo>
                    <a:pt x="861" y="388"/>
                    <a:pt x="836" y="595"/>
                    <a:pt x="757" y="784"/>
                  </a:cubicBezTo>
                  <a:cubicBezTo>
                    <a:pt x="668" y="1006"/>
                    <a:pt x="553" y="1216"/>
                    <a:pt x="414" y="1409"/>
                  </a:cubicBezTo>
                  <a:cubicBezTo>
                    <a:pt x="271" y="1602"/>
                    <a:pt x="293" y="1759"/>
                    <a:pt x="443" y="1924"/>
                  </a:cubicBezTo>
                  <a:cubicBezTo>
                    <a:pt x="1088" y="1140"/>
                    <a:pt x="1246" y="949"/>
                    <a:pt x="1497" y="949"/>
                  </a:cubicBezTo>
                  <a:cubicBezTo>
                    <a:pt x="1578" y="949"/>
                    <a:pt x="1669" y="969"/>
                    <a:pt x="1789" y="995"/>
                  </a:cubicBezTo>
                  <a:cubicBezTo>
                    <a:pt x="1707" y="1202"/>
                    <a:pt x="1629" y="1406"/>
                    <a:pt x="1550" y="1609"/>
                  </a:cubicBezTo>
                  <a:cubicBezTo>
                    <a:pt x="1707" y="1492"/>
                    <a:pt x="1832" y="1356"/>
                    <a:pt x="1886" y="1195"/>
                  </a:cubicBezTo>
                  <a:cubicBezTo>
                    <a:pt x="1925" y="1081"/>
                    <a:pt x="1921" y="877"/>
                    <a:pt x="1847" y="816"/>
                  </a:cubicBezTo>
                  <a:cubicBezTo>
                    <a:pt x="1777" y="760"/>
                    <a:pt x="1659" y="733"/>
                    <a:pt x="1548" y="733"/>
                  </a:cubicBezTo>
                  <a:cubicBezTo>
                    <a:pt x="1505" y="733"/>
                    <a:pt x="1463" y="737"/>
                    <a:pt x="1425" y="745"/>
                  </a:cubicBezTo>
                  <a:cubicBezTo>
                    <a:pt x="1250" y="781"/>
                    <a:pt x="1085" y="892"/>
                    <a:pt x="864" y="995"/>
                  </a:cubicBezTo>
                  <a:cubicBezTo>
                    <a:pt x="932" y="784"/>
                    <a:pt x="1014" y="638"/>
                    <a:pt x="1014" y="491"/>
                  </a:cubicBezTo>
                  <a:cubicBezTo>
                    <a:pt x="1011" y="334"/>
                    <a:pt x="975" y="127"/>
                    <a:pt x="871" y="34"/>
                  </a:cubicBezTo>
                  <a:cubicBezTo>
                    <a:pt x="846" y="11"/>
                    <a:pt x="801" y="1"/>
                    <a:pt x="7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4" name="Google Shape;5534;p54"/>
            <p:cNvSpPr/>
            <p:nvPr/>
          </p:nvSpPr>
          <p:spPr>
            <a:xfrm>
              <a:off x="4436925" y="2664600"/>
              <a:ext cx="29750" cy="67550"/>
            </a:xfrm>
            <a:custGeom>
              <a:rect b="b" l="l" r="r" t="t"/>
              <a:pathLst>
                <a:path extrusionOk="0" h="2702" w="1190">
                  <a:moveTo>
                    <a:pt x="352" y="0"/>
                  </a:moveTo>
                  <a:cubicBezTo>
                    <a:pt x="313" y="0"/>
                    <a:pt x="277" y="6"/>
                    <a:pt x="247" y="20"/>
                  </a:cubicBezTo>
                  <a:cubicBezTo>
                    <a:pt x="140" y="66"/>
                    <a:pt x="40" y="259"/>
                    <a:pt x="33" y="391"/>
                  </a:cubicBezTo>
                  <a:cubicBezTo>
                    <a:pt x="1" y="1212"/>
                    <a:pt x="276" y="1965"/>
                    <a:pt x="622" y="2701"/>
                  </a:cubicBezTo>
                  <a:cubicBezTo>
                    <a:pt x="679" y="1869"/>
                    <a:pt x="97" y="1112"/>
                    <a:pt x="326" y="223"/>
                  </a:cubicBezTo>
                  <a:lnTo>
                    <a:pt x="326" y="223"/>
                  </a:lnTo>
                  <a:cubicBezTo>
                    <a:pt x="890" y="344"/>
                    <a:pt x="929" y="862"/>
                    <a:pt x="1190" y="1223"/>
                  </a:cubicBezTo>
                  <a:cubicBezTo>
                    <a:pt x="1083" y="594"/>
                    <a:pt x="947" y="259"/>
                    <a:pt x="679" y="98"/>
                  </a:cubicBezTo>
                  <a:cubicBezTo>
                    <a:pt x="590" y="45"/>
                    <a:pt x="460" y="0"/>
                    <a:pt x="35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5" name="Google Shape;5535;p54"/>
            <p:cNvSpPr/>
            <p:nvPr/>
          </p:nvSpPr>
          <p:spPr>
            <a:xfrm>
              <a:off x="4487750" y="2718750"/>
              <a:ext cx="59350" cy="52675"/>
            </a:xfrm>
            <a:custGeom>
              <a:rect b="b" l="l" r="r" t="t"/>
              <a:pathLst>
                <a:path extrusionOk="0" h="2107" w="2374">
                  <a:moveTo>
                    <a:pt x="2012" y="1"/>
                  </a:moveTo>
                  <a:cubicBezTo>
                    <a:pt x="1953" y="1"/>
                    <a:pt x="1887" y="12"/>
                    <a:pt x="1814" y="35"/>
                  </a:cubicBezTo>
                  <a:cubicBezTo>
                    <a:pt x="1560" y="117"/>
                    <a:pt x="1278" y="254"/>
                    <a:pt x="1118" y="450"/>
                  </a:cubicBezTo>
                  <a:cubicBezTo>
                    <a:pt x="711" y="943"/>
                    <a:pt x="368" y="1482"/>
                    <a:pt x="0" y="2003"/>
                  </a:cubicBezTo>
                  <a:cubicBezTo>
                    <a:pt x="39" y="2039"/>
                    <a:pt x="75" y="2075"/>
                    <a:pt x="114" y="2107"/>
                  </a:cubicBezTo>
                  <a:cubicBezTo>
                    <a:pt x="261" y="1971"/>
                    <a:pt x="432" y="1849"/>
                    <a:pt x="546" y="1693"/>
                  </a:cubicBezTo>
                  <a:cubicBezTo>
                    <a:pt x="729" y="1435"/>
                    <a:pt x="864" y="1142"/>
                    <a:pt x="1039" y="878"/>
                  </a:cubicBezTo>
                  <a:cubicBezTo>
                    <a:pt x="1271" y="524"/>
                    <a:pt x="1560" y="249"/>
                    <a:pt x="2121" y="211"/>
                  </a:cubicBezTo>
                  <a:lnTo>
                    <a:pt x="2121" y="211"/>
                  </a:lnTo>
                  <a:cubicBezTo>
                    <a:pt x="2039" y="521"/>
                    <a:pt x="1975" y="771"/>
                    <a:pt x="1911" y="1021"/>
                  </a:cubicBezTo>
                  <a:cubicBezTo>
                    <a:pt x="1932" y="1035"/>
                    <a:pt x="1953" y="1053"/>
                    <a:pt x="1975" y="1071"/>
                  </a:cubicBezTo>
                  <a:cubicBezTo>
                    <a:pt x="2082" y="885"/>
                    <a:pt x="2224" y="714"/>
                    <a:pt x="2282" y="514"/>
                  </a:cubicBezTo>
                  <a:cubicBezTo>
                    <a:pt x="2374" y="199"/>
                    <a:pt x="2261" y="1"/>
                    <a:pt x="20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6" name="Google Shape;5536;p54"/>
            <p:cNvSpPr/>
            <p:nvPr/>
          </p:nvSpPr>
          <p:spPr>
            <a:xfrm>
              <a:off x="4558000" y="2695925"/>
              <a:ext cx="58100" cy="45050"/>
            </a:xfrm>
            <a:custGeom>
              <a:rect b="b" l="l" r="r" t="t"/>
              <a:pathLst>
                <a:path extrusionOk="0" h="1802" w="2324">
                  <a:moveTo>
                    <a:pt x="1776" y="1"/>
                  </a:moveTo>
                  <a:cubicBezTo>
                    <a:pt x="1764" y="1"/>
                    <a:pt x="1752" y="1"/>
                    <a:pt x="1740" y="2"/>
                  </a:cubicBezTo>
                  <a:cubicBezTo>
                    <a:pt x="1361" y="20"/>
                    <a:pt x="1033" y="173"/>
                    <a:pt x="743" y="434"/>
                  </a:cubicBezTo>
                  <a:cubicBezTo>
                    <a:pt x="1051" y="380"/>
                    <a:pt x="1338" y="174"/>
                    <a:pt x="1659" y="174"/>
                  </a:cubicBezTo>
                  <a:cubicBezTo>
                    <a:pt x="1761" y="174"/>
                    <a:pt x="1867" y="195"/>
                    <a:pt x="1979" y="249"/>
                  </a:cubicBezTo>
                  <a:cubicBezTo>
                    <a:pt x="2025" y="573"/>
                    <a:pt x="1840" y="752"/>
                    <a:pt x="1615" y="884"/>
                  </a:cubicBezTo>
                  <a:cubicBezTo>
                    <a:pt x="1411" y="1005"/>
                    <a:pt x="1183" y="1081"/>
                    <a:pt x="968" y="1184"/>
                  </a:cubicBezTo>
                  <a:cubicBezTo>
                    <a:pt x="643" y="1345"/>
                    <a:pt x="322" y="1509"/>
                    <a:pt x="1" y="1670"/>
                  </a:cubicBezTo>
                  <a:cubicBezTo>
                    <a:pt x="22" y="1716"/>
                    <a:pt x="40" y="1759"/>
                    <a:pt x="61" y="1802"/>
                  </a:cubicBezTo>
                  <a:cubicBezTo>
                    <a:pt x="593" y="1595"/>
                    <a:pt x="1140" y="1424"/>
                    <a:pt x="1647" y="1170"/>
                  </a:cubicBezTo>
                  <a:cubicBezTo>
                    <a:pt x="1872" y="1059"/>
                    <a:pt x="2071" y="806"/>
                    <a:pt x="2178" y="567"/>
                  </a:cubicBezTo>
                  <a:cubicBezTo>
                    <a:pt x="2323" y="248"/>
                    <a:pt x="2122" y="1"/>
                    <a:pt x="17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7" name="Google Shape;5537;p54"/>
            <p:cNvSpPr/>
            <p:nvPr/>
          </p:nvSpPr>
          <p:spPr>
            <a:xfrm>
              <a:off x="4334800" y="2704625"/>
              <a:ext cx="59925" cy="61800"/>
            </a:xfrm>
            <a:custGeom>
              <a:rect b="b" l="l" r="r" t="t"/>
              <a:pathLst>
                <a:path extrusionOk="0" h="2472" w="2397">
                  <a:moveTo>
                    <a:pt x="402" y="1"/>
                  </a:moveTo>
                  <a:cubicBezTo>
                    <a:pt x="285" y="1"/>
                    <a:pt x="152" y="26"/>
                    <a:pt x="0" y="82"/>
                  </a:cubicBezTo>
                  <a:cubicBezTo>
                    <a:pt x="783" y="329"/>
                    <a:pt x="1190" y="811"/>
                    <a:pt x="1511" y="1397"/>
                  </a:cubicBezTo>
                  <a:cubicBezTo>
                    <a:pt x="1732" y="1800"/>
                    <a:pt x="1986" y="2186"/>
                    <a:pt x="2397" y="2472"/>
                  </a:cubicBezTo>
                  <a:cubicBezTo>
                    <a:pt x="2125" y="1976"/>
                    <a:pt x="1889" y="1500"/>
                    <a:pt x="1611" y="1054"/>
                  </a:cubicBezTo>
                  <a:cubicBezTo>
                    <a:pt x="1425" y="758"/>
                    <a:pt x="1197" y="483"/>
                    <a:pt x="946" y="236"/>
                  </a:cubicBezTo>
                  <a:cubicBezTo>
                    <a:pt x="804" y="97"/>
                    <a:pt x="633" y="1"/>
                    <a:pt x="40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8" name="Google Shape;5538;p54"/>
            <p:cNvSpPr/>
            <p:nvPr/>
          </p:nvSpPr>
          <p:spPr>
            <a:xfrm>
              <a:off x="4343000" y="2621675"/>
              <a:ext cx="38950" cy="73425"/>
            </a:xfrm>
            <a:custGeom>
              <a:rect b="b" l="l" r="r" t="t"/>
              <a:pathLst>
                <a:path extrusionOk="0" h="2937" w="1558">
                  <a:moveTo>
                    <a:pt x="387" y="1"/>
                  </a:moveTo>
                  <a:cubicBezTo>
                    <a:pt x="332" y="1"/>
                    <a:pt x="284" y="18"/>
                    <a:pt x="236" y="51"/>
                  </a:cubicBezTo>
                  <a:cubicBezTo>
                    <a:pt x="0" y="211"/>
                    <a:pt x="33" y="454"/>
                    <a:pt x="61" y="697"/>
                  </a:cubicBezTo>
                  <a:cubicBezTo>
                    <a:pt x="129" y="1308"/>
                    <a:pt x="372" y="1844"/>
                    <a:pt x="776" y="2304"/>
                  </a:cubicBezTo>
                  <a:cubicBezTo>
                    <a:pt x="997" y="2561"/>
                    <a:pt x="1233" y="2808"/>
                    <a:pt x="1558" y="2937"/>
                  </a:cubicBezTo>
                  <a:cubicBezTo>
                    <a:pt x="1355" y="2654"/>
                    <a:pt x="1115" y="2418"/>
                    <a:pt x="900" y="2161"/>
                  </a:cubicBezTo>
                  <a:cubicBezTo>
                    <a:pt x="533" y="1725"/>
                    <a:pt x="308" y="1218"/>
                    <a:pt x="265" y="647"/>
                  </a:cubicBezTo>
                  <a:cubicBezTo>
                    <a:pt x="254" y="508"/>
                    <a:pt x="315" y="361"/>
                    <a:pt x="348" y="194"/>
                  </a:cubicBezTo>
                  <a:cubicBezTo>
                    <a:pt x="562" y="244"/>
                    <a:pt x="708" y="280"/>
                    <a:pt x="969" y="340"/>
                  </a:cubicBezTo>
                  <a:cubicBezTo>
                    <a:pt x="683" y="102"/>
                    <a:pt x="517" y="1"/>
                    <a:pt x="3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9" name="Google Shape;5539;p54"/>
            <p:cNvSpPr/>
            <p:nvPr/>
          </p:nvSpPr>
          <p:spPr>
            <a:xfrm>
              <a:off x="4418175" y="2583175"/>
              <a:ext cx="28425" cy="54150"/>
            </a:xfrm>
            <a:custGeom>
              <a:rect b="b" l="l" r="r" t="t"/>
              <a:pathLst>
                <a:path extrusionOk="0" h="2166" w="1137">
                  <a:moveTo>
                    <a:pt x="504" y="0"/>
                  </a:moveTo>
                  <a:cubicBezTo>
                    <a:pt x="462" y="0"/>
                    <a:pt x="419" y="6"/>
                    <a:pt x="372" y="20"/>
                  </a:cubicBezTo>
                  <a:cubicBezTo>
                    <a:pt x="105" y="94"/>
                    <a:pt x="1" y="323"/>
                    <a:pt x="15" y="577"/>
                  </a:cubicBezTo>
                  <a:cubicBezTo>
                    <a:pt x="47" y="1112"/>
                    <a:pt x="154" y="1630"/>
                    <a:pt x="550" y="2166"/>
                  </a:cubicBezTo>
                  <a:cubicBezTo>
                    <a:pt x="465" y="1494"/>
                    <a:pt x="122" y="944"/>
                    <a:pt x="362" y="333"/>
                  </a:cubicBezTo>
                  <a:cubicBezTo>
                    <a:pt x="388" y="331"/>
                    <a:pt x="413" y="330"/>
                    <a:pt x="436" y="330"/>
                  </a:cubicBezTo>
                  <a:cubicBezTo>
                    <a:pt x="924" y="330"/>
                    <a:pt x="881" y="837"/>
                    <a:pt x="1137" y="1062"/>
                  </a:cubicBezTo>
                  <a:cubicBezTo>
                    <a:pt x="1097" y="812"/>
                    <a:pt x="1047" y="562"/>
                    <a:pt x="944" y="337"/>
                  </a:cubicBezTo>
                  <a:cubicBezTo>
                    <a:pt x="855" y="152"/>
                    <a:pt x="711" y="0"/>
                    <a:pt x="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0" name="Google Shape;5540;p54"/>
            <p:cNvSpPr/>
            <p:nvPr/>
          </p:nvSpPr>
          <p:spPr>
            <a:xfrm>
              <a:off x="4321325" y="2726850"/>
              <a:ext cx="68400" cy="61450"/>
            </a:xfrm>
            <a:custGeom>
              <a:rect b="b" l="l" r="r" t="t"/>
              <a:pathLst>
                <a:path extrusionOk="0" h="2458" w="2736">
                  <a:moveTo>
                    <a:pt x="371" y="1"/>
                  </a:moveTo>
                  <a:cubicBezTo>
                    <a:pt x="253" y="1"/>
                    <a:pt x="129" y="20"/>
                    <a:pt x="0" y="62"/>
                  </a:cubicBezTo>
                  <a:cubicBezTo>
                    <a:pt x="757" y="144"/>
                    <a:pt x="1279" y="561"/>
                    <a:pt x="1678" y="1158"/>
                  </a:cubicBezTo>
                  <a:cubicBezTo>
                    <a:pt x="1821" y="1372"/>
                    <a:pt x="1939" y="1604"/>
                    <a:pt x="2096" y="1804"/>
                  </a:cubicBezTo>
                  <a:cubicBezTo>
                    <a:pt x="2271" y="2036"/>
                    <a:pt x="2479" y="2244"/>
                    <a:pt x="2672" y="2458"/>
                  </a:cubicBezTo>
                  <a:cubicBezTo>
                    <a:pt x="2693" y="2440"/>
                    <a:pt x="2714" y="2422"/>
                    <a:pt x="2736" y="2404"/>
                  </a:cubicBezTo>
                  <a:cubicBezTo>
                    <a:pt x="2457" y="1982"/>
                    <a:pt x="2192" y="1547"/>
                    <a:pt x="1892" y="1140"/>
                  </a:cubicBezTo>
                  <a:cubicBezTo>
                    <a:pt x="1671" y="843"/>
                    <a:pt x="1429" y="551"/>
                    <a:pt x="1146" y="311"/>
                  </a:cubicBezTo>
                  <a:cubicBezTo>
                    <a:pt x="923" y="118"/>
                    <a:pt x="663" y="1"/>
                    <a:pt x="37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1" name="Google Shape;5541;p54"/>
            <p:cNvSpPr/>
            <p:nvPr/>
          </p:nvSpPr>
          <p:spPr>
            <a:xfrm>
              <a:off x="4490025" y="3028375"/>
              <a:ext cx="30500" cy="46300"/>
            </a:xfrm>
            <a:custGeom>
              <a:rect b="b" l="l" r="r" t="t"/>
              <a:pathLst>
                <a:path extrusionOk="0" h="1852" w="1220">
                  <a:moveTo>
                    <a:pt x="191" y="0"/>
                  </a:moveTo>
                  <a:lnTo>
                    <a:pt x="191" y="0"/>
                  </a:lnTo>
                  <a:cubicBezTo>
                    <a:pt x="0" y="1247"/>
                    <a:pt x="286" y="1852"/>
                    <a:pt x="986" y="1852"/>
                  </a:cubicBezTo>
                  <a:cubicBezTo>
                    <a:pt x="1059" y="1852"/>
                    <a:pt x="1137" y="1845"/>
                    <a:pt x="1220" y="1832"/>
                  </a:cubicBezTo>
                  <a:cubicBezTo>
                    <a:pt x="959" y="1546"/>
                    <a:pt x="663" y="1311"/>
                    <a:pt x="491" y="1004"/>
                  </a:cubicBezTo>
                  <a:cubicBezTo>
                    <a:pt x="323" y="707"/>
                    <a:pt x="287" y="339"/>
                    <a:pt x="19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2" name="Google Shape;5542;p54"/>
            <p:cNvSpPr/>
            <p:nvPr/>
          </p:nvSpPr>
          <p:spPr>
            <a:xfrm>
              <a:off x="4266225" y="2676850"/>
              <a:ext cx="53425" cy="29750"/>
            </a:xfrm>
            <a:custGeom>
              <a:rect b="b" l="l" r="r" t="t"/>
              <a:pathLst>
                <a:path extrusionOk="0" h="1190" w="2137">
                  <a:moveTo>
                    <a:pt x="632" y="0"/>
                  </a:moveTo>
                  <a:cubicBezTo>
                    <a:pt x="591" y="0"/>
                    <a:pt x="549" y="2"/>
                    <a:pt x="508" y="4"/>
                  </a:cubicBezTo>
                  <a:cubicBezTo>
                    <a:pt x="126" y="29"/>
                    <a:pt x="36" y="151"/>
                    <a:pt x="0" y="618"/>
                  </a:cubicBezTo>
                  <a:cubicBezTo>
                    <a:pt x="195" y="362"/>
                    <a:pt x="347" y="238"/>
                    <a:pt x="555" y="238"/>
                  </a:cubicBezTo>
                  <a:cubicBezTo>
                    <a:pt x="661" y="238"/>
                    <a:pt x="781" y="270"/>
                    <a:pt x="929" y="333"/>
                  </a:cubicBezTo>
                  <a:cubicBezTo>
                    <a:pt x="1193" y="447"/>
                    <a:pt x="1415" y="661"/>
                    <a:pt x="1647" y="840"/>
                  </a:cubicBezTo>
                  <a:cubicBezTo>
                    <a:pt x="1786" y="944"/>
                    <a:pt x="1904" y="1072"/>
                    <a:pt x="2029" y="1190"/>
                  </a:cubicBezTo>
                  <a:cubicBezTo>
                    <a:pt x="2064" y="1150"/>
                    <a:pt x="2100" y="1115"/>
                    <a:pt x="2136" y="1076"/>
                  </a:cubicBezTo>
                  <a:cubicBezTo>
                    <a:pt x="1925" y="826"/>
                    <a:pt x="1729" y="558"/>
                    <a:pt x="1497" y="329"/>
                  </a:cubicBezTo>
                  <a:cubicBezTo>
                    <a:pt x="1259" y="91"/>
                    <a:pt x="956" y="0"/>
                    <a:pt x="6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3" name="Google Shape;5543;p54"/>
            <p:cNvSpPr/>
            <p:nvPr/>
          </p:nvSpPr>
          <p:spPr>
            <a:xfrm>
              <a:off x="4487200" y="2854275"/>
              <a:ext cx="27600" cy="47250"/>
            </a:xfrm>
            <a:custGeom>
              <a:rect b="b" l="l" r="r" t="t"/>
              <a:pathLst>
                <a:path extrusionOk="0" h="1890" w="1104">
                  <a:moveTo>
                    <a:pt x="1" y="0"/>
                  </a:moveTo>
                  <a:lnTo>
                    <a:pt x="1" y="0"/>
                  </a:lnTo>
                  <a:cubicBezTo>
                    <a:pt x="232" y="485"/>
                    <a:pt x="429" y="946"/>
                    <a:pt x="665" y="1385"/>
                  </a:cubicBezTo>
                  <a:cubicBezTo>
                    <a:pt x="768" y="1578"/>
                    <a:pt x="954" y="1721"/>
                    <a:pt x="1104" y="1889"/>
                  </a:cubicBezTo>
                  <a:cubicBezTo>
                    <a:pt x="1011" y="1414"/>
                    <a:pt x="868" y="989"/>
                    <a:pt x="686" y="582"/>
                  </a:cubicBezTo>
                  <a:cubicBezTo>
                    <a:pt x="554" y="297"/>
                    <a:pt x="336" y="82"/>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4" name="Google Shape;5544;p54"/>
            <p:cNvSpPr/>
            <p:nvPr/>
          </p:nvSpPr>
          <p:spPr>
            <a:xfrm>
              <a:off x="4562625" y="2972825"/>
              <a:ext cx="34850" cy="59650"/>
            </a:xfrm>
            <a:custGeom>
              <a:rect b="b" l="l" r="r" t="t"/>
              <a:pathLst>
                <a:path extrusionOk="0" h="2386" w="1394">
                  <a:moveTo>
                    <a:pt x="126" y="0"/>
                  </a:moveTo>
                  <a:lnTo>
                    <a:pt x="126" y="0"/>
                  </a:lnTo>
                  <a:cubicBezTo>
                    <a:pt x="1" y="1561"/>
                    <a:pt x="426" y="2333"/>
                    <a:pt x="1394" y="2386"/>
                  </a:cubicBezTo>
                  <a:cubicBezTo>
                    <a:pt x="1044" y="2329"/>
                    <a:pt x="780" y="2111"/>
                    <a:pt x="630" y="1800"/>
                  </a:cubicBezTo>
                  <a:cubicBezTo>
                    <a:pt x="469" y="1469"/>
                    <a:pt x="365" y="1104"/>
                    <a:pt x="266" y="747"/>
                  </a:cubicBezTo>
                  <a:cubicBezTo>
                    <a:pt x="194" y="504"/>
                    <a:pt x="172" y="251"/>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5" name="Google Shape;5545;p54"/>
            <p:cNvSpPr/>
            <p:nvPr/>
          </p:nvSpPr>
          <p:spPr>
            <a:xfrm>
              <a:off x="4312475" y="2786850"/>
              <a:ext cx="72450" cy="15625"/>
            </a:xfrm>
            <a:custGeom>
              <a:rect b="b" l="l" r="r" t="t"/>
              <a:pathLst>
                <a:path extrusionOk="0" h="625" w="2898">
                  <a:moveTo>
                    <a:pt x="0" y="1"/>
                  </a:moveTo>
                  <a:lnTo>
                    <a:pt x="0" y="1"/>
                  </a:lnTo>
                  <a:cubicBezTo>
                    <a:pt x="72" y="61"/>
                    <a:pt x="147" y="126"/>
                    <a:pt x="222" y="190"/>
                  </a:cubicBezTo>
                  <a:cubicBezTo>
                    <a:pt x="397" y="218"/>
                    <a:pt x="572" y="236"/>
                    <a:pt x="743" y="272"/>
                  </a:cubicBezTo>
                  <a:cubicBezTo>
                    <a:pt x="1247" y="375"/>
                    <a:pt x="1750" y="497"/>
                    <a:pt x="2258" y="589"/>
                  </a:cubicBezTo>
                  <a:cubicBezTo>
                    <a:pt x="2345" y="606"/>
                    <a:pt x="2436" y="625"/>
                    <a:pt x="2532" y="625"/>
                  </a:cubicBezTo>
                  <a:cubicBezTo>
                    <a:pt x="2649" y="625"/>
                    <a:pt x="2771" y="596"/>
                    <a:pt x="2897" y="500"/>
                  </a:cubicBezTo>
                  <a:cubicBezTo>
                    <a:pt x="2218" y="368"/>
                    <a:pt x="1604" y="240"/>
                    <a:pt x="982" y="129"/>
                  </a:cubicBezTo>
                  <a:cubicBezTo>
                    <a:pt x="657" y="72"/>
                    <a:pt x="329" y="43"/>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6" name="Google Shape;5546;p54"/>
            <p:cNvSpPr/>
            <p:nvPr/>
          </p:nvSpPr>
          <p:spPr>
            <a:xfrm>
              <a:off x="4585675" y="2843700"/>
              <a:ext cx="51600" cy="16600"/>
            </a:xfrm>
            <a:custGeom>
              <a:rect b="b" l="l" r="r" t="t"/>
              <a:pathLst>
                <a:path extrusionOk="0" h="664" w="2064">
                  <a:moveTo>
                    <a:pt x="1777" y="0"/>
                  </a:moveTo>
                  <a:cubicBezTo>
                    <a:pt x="1765" y="0"/>
                    <a:pt x="1752" y="1"/>
                    <a:pt x="1740" y="1"/>
                  </a:cubicBezTo>
                  <a:cubicBezTo>
                    <a:pt x="1929" y="98"/>
                    <a:pt x="1900" y="234"/>
                    <a:pt x="1740" y="291"/>
                  </a:cubicBezTo>
                  <a:cubicBezTo>
                    <a:pt x="1521" y="369"/>
                    <a:pt x="1282" y="412"/>
                    <a:pt x="1047" y="426"/>
                  </a:cubicBezTo>
                  <a:cubicBezTo>
                    <a:pt x="900" y="436"/>
                    <a:pt x="753" y="438"/>
                    <a:pt x="605" y="438"/>
                  </a:cubicBezTo>
                  <a:cubicBezTo>
                    <a:pt x="404" y="438"/>
                    <a:pt x="202" y="433"/>
                    <a:pt x="0" y="433"/>
                  </a:cubicBezTo>
                  <a:cubicBezTo>
                    <a:pt x="330" y="591"/>
                    <a:pt x="663" y="663"/>
                    <a:pt x="996" y="663"/>
                  </a:cubicBezTo>
                  <a:cubicBezTo>
                    <a:pt x="1269" y="663"/>
                    <a:pt x="1543" y="614"/>
                    <a:pt x="1815" y="522"/>
                  </a:cubicBezTo>
                  <a:cubicBezTo>
                    <a:pt x="1918" y="487"/>
                    <a:pt x="2036" y="337"/>
                    <a:pt x="2047" y="230"/>
                  </a:cubicBezTo>
                  <a:cubicBezTo>
                    <a:pt x="2064" y="61"/>
                    <a:pt x="1930" y="0"/>
                    <a:pt x="177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7" name="Google Shape;5547;p54"/>
            <p:cNvSpPr/>
            <p:nvPr/>
          </p:nvSpPr>
          <p:spPr>
            <a:xfrm>
              <a:off x="4672725" y="2675975"/>
              <a:ext cx="32625" cy="61800"/>
            </a:xfrm>
            <a:custGeom>
              <a:rect b="b" l="l" r="r" t="t"/>
              <a:pathLst>
                <a:path extrusionOk="0" h="2472" w="1305">
                  <a:moveTo>
                    <a:pt x="1" y="0"/>
                  </a:moveTo>
                  <a:lnTo>
                    <a:pt x="1" y="0"/>
                  </a:lnTo>
                  <a:cubicBezTo>
                    <a:pt x="286" y="339"/>
                    <a:pt x="518" y="554"/>
                    <a:pt x="679" y="814"/>
                  </a:cubicBezTo>
                  <a:cubicBezTo>
                    <a:pt x="829" y="1060"/>
                    <a:pt x="925" y="1350"/>
                    <a:pt x="1014" y="1629"/>
                  </a:cubicBezTo>
                  <a:cubicBezTo>
                    <a:pt x="1104" y="1904"/>
                    <a:pt x="1151" y="2189"/>
                    <a:pt x="1215" y="2471"/>
                  </a:cubicBezTo>
                  <a:cubicBezTo>
                    <a:pt x="1304" y="1457"/>
                    <a:pt x="968" y="6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8" name="Google Shape;5548;p54"/>
            <p:cNvSpPr/>
            <p:nvPr/>
          </p:nvSpPr>
          <p:spPr>
            <a:xfrm>
              <a:off x="4547200" y="3025075"/>
              <a:ext cx="25200" cy="30950"/>
            </a:xfrm>
            <a:custGeom>
              <a:rect b="b" l="l" r="r" t="t"/>
              <a:pathLst>
                <a:path extrusionOk="0" h="1238" w="1008">
                  <a:moveTo>
                    <a:pt x="654" y="0"/>
                  </a:moveTo>
                  <a:lnTo>
                    <a:pt x="654" y="0"/>
                  </a:lnTo>
                  <a:cubicBezTo>
                    <a:pt x="636" y="346"/>
                    <a:pt x="918" y="681"/>
                    <a:pt x="558" y="1046"/>
                  </a:cubicBezTo>
                  <a:cubicBezTo>
                    <a:pt x="361" y="874"/>
                    <a:pt x="182" y="717"/>
                    <a:pt x="1" y="561"/>
                  </a:cubicBezTo>
                  <a:lnTo>
                    <a:pt x="1" y="561"/>
                  </a:lnTo>
                  <a:cubicBezTo>
                    <a:pt x="79" y="796"/>
                    <a:pt x="193" y="1007"/>
                    <a:pt x="368" y="1143"/>
                  </a:cubicBezTo>
                  <a:cubicBezTo>
                    <a:pt x="450" y="1207"/>
                    <a:pt x="533" y="1237"/>
                    <a:pt x="608" y="1237"/>
                  </a:cubicBezTo>
                  <a:cubicBezTo>
                    <a:pt x="762" y="1237"/>
                    <a:pt x="889" y="1113"/>
                    <a:pt x="932" y="900"/>
                  </a:cubicBezTo>
                  <a:cubicBezTo>
                    <a:pt x="1008" y="549"/>
                    <a:pt x="914" y="246"/>
                    <a:pt x="6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9" name="Google Shape;5549;p54"/>
            <p:cNvSpPr/>
            <p:nvPr/>
          </p:nvSpPr>
          <p:spPr>
            <a:xfrm>
              <a:off x="4221600" y="2859950"/>
              <a:ext cx="45550" cy="27625"/>
            </a:xfrm>
            <a:custGeom>
              <a:rect b="b" l="l" r="r" t="t"/>
              <a:pathLst>
                <a:path extrusionOk="0" h="1105" w="1822">
                  <a:moveTo>
                    <a:pt x="959" y="33"/>
                  </a:moveTo>
                  <a:cubicBezTo>
                    <a:pt x="794" y="33"/>
                    <a:pt x="630" y="41"/>
                    <a:pt x="468" y="62"/>
                  </a:cubicBezTo>
                  <a:cubicBezTo>
                    <a:pt x="297" y="83"/>
                    <a:pt x="53" y="301"/>
                    <a:pt x="28" y="462"/>
                  </a:cubicBezTo>
                  <a:cubicBezTo>
                    <a:pt x="0" y="619"/>
                    <a:pt x="185" y="833"/>
                    <a:pt x="318" y="987"/>
                  </a:cubicBezTo>
                  <a:cubicBezTo>
                    <a:pt x="374" y="1057"/>
                    <a:pt x="513" y="1062"/>
                    <a:pt x="619" y="1088"/>
                  </a:cubicBezTo>
                  <a:lnTo>
                    <a:pt x="619" y="1088"/>
                  </a:lnTo>
                  <a:cubicBezTo>
                    <a:pt x="466" y="890"/>
                    <a:pt x="314" y="689"/>
                    <a:pt x="157" y="484"/>
                  </a:cubicBezTo>
                  <a:cubicBezTo>
                    <a:pt x="675" y="1"/>
                    <a:pt x="1293" y="248"/>
                    <a:pt x="1821" y="80"/>
                  </a:cubicBezTo>
                  <a:cubicBezTo>
                    <a:pt x="1534" y="57"/>
                    <a:pt x="1245" y="33"/>
                    <a:pt x="959" y="33"/>
                  </a:cubicBezTo>
                  <a:close/>
                  <a:moveTo>
                    <a:pt x="619" y="1088"/>
                  </a:moveTo>
                  <a:lnTo>
                    <a:pt x="619" y="1088"/>
                  </a:lnTo>
                  <a:cubicBezTo>
                    <a:pt x="623" y="1094"/>
                    <a:pt x="627" y="1099"/>
                    <a:pt x="632" y="1105"/>
                  </a:cubicBezTo>
                  <a:lnTo>
                    <a:pt x="639" y="1094"/>
                  </a:lnTo>
                  <a:cubicBezTo>
                    <a:pt x="633" y="1092"/>
                    <a:pt x="626" y="1090"/>
                    <a:pt x="619" y="108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0" name="Google Shape;5550;p54"/>
            <p:cNvSpPr/>
            <p:nvPr/>
          </p:nvSpPr>
          <p:spPr>
            <a:xfrm>
              <a:off x="4529325" y="2812025"/>
              <a:ext cx="49675" cy="10225"/>
            </a:xfrm>
            <a:custGeom>
              <a:rect b="b" l="l" r="r" t="t"/>
              <a:pathLst>
                <a:path extrusionOk="0" h="409" w="1987">
                  <a:moveTo>
                    <a:pt x="1987" y="1"/>
                  </a:moveTo>
                  <a:cubicBezTo>
                    <a:pt x="1380" y="68"/>
                    <a:pt x="680" y="147"/>
                    <a:pt x="1" y="225"/>
                  </a:cubicBezTo>
                  <a:cubicBezTo>
                    <a:pt x="261" y="349"/>
                    <a:pt x="547" y="408"/>
                    <a:pt x="827" y="408"/>
                  </a:cubicBezTo>
                  <a:cubicBezTo>
                    <a:pt x="1265" y="408"/>
                    <a:pt x="1690" y="264"/>
                    <a:pt x="19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1" name="Google Shape;5551;p54"/>
            <p:cNvSpPr/>
            <p:nvPr/>
          </p:nvSpPr>
          <p:spPr>
            <a:xfrm>
              <a:off x="4311675" y="2986225"/>
              <a:ext cx="21900" cy="37650"/>
            </a:xfrm>
            <a:custGeom>
              <a:rect b="b" l="l" r="r" t="t"/>
              <a:pathLst>
                <a:path extrusionOk="0" h="1506" w="876">
                  <a:moveTo>
                    <a:pt x="875" y="0"/>
                  </a:moveTo>
                  <a:lnTo>
                    <a:pt x="875" y="0"/>
                  </a:lnTo>
                  <a:cubicBezTo>
                    <a:pt x="268" y="250"/>
                    <a:pt x="0" y="646"/>
                    <a:pt x="22" y="1221"/>
                  </a:cubicBezTo>
                  <a:cubicBezTo>
                    <a:pt x="28" y="1405"/>
                    <a:pt x="123" y="1505"/>
                    <a:pt x="319" y="1505"/>
                  </a:cubicBezTo>
                  <a:cubicBezTo>
                    <a:pt x="352" y="1505"/>
                    <a:pt x="387" y="1502"/>
                    <a:pt x="425" y="1497"/>
                  </a:cubicBezTo>
                  <a:cubicBezTo>
                    <a:pt x="89" y="879"/>
                    <a:pt x="693" y="550"/>
                    <a:pt x="8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2" name="Google Shape;5552;p54"/>
            <p:cNvSpPr/>
            <p:nvPr/>
          </p:nvSpPr>
          <p:spPr>
            <a:xfrm>
              <a:off x="4510850" y="3019525"/>
              <a:ext cx="28675" cy="34650"/>
            </a:xfrm>
            <a:custGeom>
              <a:rect b="b" l="l" r="r" t="t"/>
              <a:pathLst>
                <a:path extrusionOk="0" h="1386" w="1147">
                  <a:moveTo>
                    <a:pt x="1036" y="0"/>
                  </a:moveTo>
                  <a:cubicBezTo>
                    <a:pt x="993" y="3"/>
                    <a:pt x="951" y="3"/>
                    <a:pt x="908" y="8"/>
                  </a:cubicBezTo>
                  <a:cubicBezTo>
                    <a:pt x="915" y="143"/>
                    <a:pt x="929" y="282"/>
                    <a:pt x="926" y="418"/>
                  </a:cubicBezTo>
                  <a:cubicBezTo>
                    <a:pt x="922" y="693"/>
                    <a:pt x="983" y="1043"/>
                    <a:pt x="672" y="1143"/>
                  </a:cubicBezTo>
                  <a:cubicBezTo>
                    <a:pt x="643" y="1153"/>
                    <a:pt x="612" y="1157"/>
                    <a:pt x="580" y="1157"/>
                  </a:cubicBezTo>
                  <a:cubicBezTo>
                    <a:pt x="404" y="1157"/>
                    <a:pt x="188" y="1034"/>
                    <a:pt x="1" y="982"/>
                  </a:cubicBezTo>
                  <a:lnTo>
                    <a:pt x="1" y="982"/>
                  </a:lnTo>
                  <a:cubicBezTo>
                    <a:pt x="135" y="1184"/>
                    <a:pt x="305" y="1386"/>
                    <a:pt x="560" y="1386"/>
                  </a:cubicBezTo>
                  <a:cubicBezTo>
                    <a:pt x="617" y="1386"/>
                    <a:pt x="678" y="1376"/>
                    <a:pt x="743" y="1353"/>
                  </a:cubicBezTo>
                  <a:cubicBezTo>
                    <a:pt x="1069" y="1243"/>
                    <a:pt x="1147" y="933"/>
                    <a:pt x="1133" y="618"/>
                  </a:cubicBezTo>
                  <a:cubicBezTo>
                    <a:pt x="1122" y="411"/>
                    <a:pt x="1069" y="207"/>
                    <a:pt x="10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3" name="Google Shape;5553;p54"/>
            <p:cNvSpPr/>
            <p:nvPr/>
          </p:nvSpPr>
          <p:spPr>
            <a:xfrm>
              <a:off x="4629175" y="2814800"/>
              <a:ext cx="45800" cy="28950"/>
            </a:xfrm>
            <a:custGeom>
              <a:rect b="b" l="l" r="r" t="t"/>
              <a:pathLst>
                <a:path extrusionOk="0" h="1158" w="1832">
                  <a:moveTo>
                    <a:pt x="1832" y="0"/>
                  </a:moveTo>
                  <a:cubicBezTo>
                    <a:pt x="1599" y="193"/>
                    <a:pt x="1436" y="393"/>
                    <a:pt x="1225" y="496"/>
                  </a:cubicBezTo>
                  <a:cubicBezTo>
                    <a:pt x="874" y="668"/>
                    <a:pt x="496" y="768"/>
                    <a:pt x="139" y="918"/>
                  </a:cubicBezTo>
                  <a:cubicBezTo>
                    <a:pt x="71" y="946"/>
                    <a:pt x="46" y="1075"/>
                    <a:pt x="0" y="1157"/>
                  </a:cubicBezTo>
                  <a:cubicBezTo>
                    <a:pt x="210" y="1072"/>
                    <a:pt x="417" y="982"/>
                    <a:pt x="632" y="900"/>
                  </a:cubicBezTo>
                  <a:cubicBezTo>
                    <a:pt x="946" y="778"/>
                    <a:pt x="1264" y="668"/>
                    <a:pt x="1581" y="550"/>
                  </a:cubicBezTo>
                  <a:lnTo>
                    <a:pt x="1578" y="547"/>
                  </a:lnTo>
                  <a:cubicBezTo>
                    <a:pt x="1660" y="371"/>
                    <a:pt x="1743" y="193"/>
                    <a:pt x="18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4" name="Google Shape;5554;p54"/>
            <p:cNvSpPr/>
            <p:nvPr/>
          </p:nvSpPr>
          <p:spPr>
            <a:xfrm>
              <a:off x="4445225" y="2956050"/>
              <a:ext cx="13950" cy="42500"/>
            </a:xfrm>
            <a:custGeom>
              <a:rect b="b" l="l" r="r" t="t"/>
              <a:pathLst>
                <a:path extrusionOk="0" h="1700" w="558">
                  <a:moveTo>
                    <a:pt x="223" y="0"/>
                  </a:moveTo>
                  <a:lnTo>
                    <a:pt x="223" y="0"/>
                  </a:lnTo>
                  <a:cubicBezTo>
                    <a:pt x="151" y="557"/>
                    <a:pt x="76" y="1133"/>
                    <a:pt x="1" y="1700"/>
                  </a:cubicBezTo>
                  <a:cubicBezTo>
                    <a:pt x="480" y="1182"/>
                    <a:pt x="558" y="557"/>
                    <a:pt x="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5" name="Google Shape;5555;p54"/>
            <p:cNvSpPr/>
            <p:nvPr/>
          </p:nvSpPr>
          <p:spPr>
            <a:xfrm>
              <a:off x="4397825" y="2650175"/>
              <a:ext cx="27700" cy="42775"/>
            </a:xfrm>
            <a:custGeom>
              <a:rect b="b" l="l" r="r" t="t"/>
              <a:pathLst>
                <a:path extrusionOk="0" h="1711" w="1108">
                  <a:moveTo>
                    <a:pt x="1" y="0"/>
                  </a:moveTo>
                  <a:lnTo>
                    <a:pt x="1" y="0"/>
                  </a:lnTo>
                  <a:cubicBezTo>
                    <a:pt x="158" y="757"/>
                    <a:pt x="619" y="1443"/>
                    <a:pt x="1107" y="1711"/>
                  </a:cubicBezTo>
                  <a:cubicBezTo>
                    <a:pt x="729" y="1125"/>
                    <a:pt x="365" y="561"/>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6" name="Google Shape;5556;p54"/>
            <p:cNvSpPr/>
            <p:nvPr/>
          </p:nvSpPr>
          <p:spPr>
            <a:xfrm>
              <a:off x="4652625" y="2826675"/>
              <a:ext cx="41275" cy="23450"/>
            </a:xfrm>
            <a:custGeom>
              <a:rect b="b" l="l" r="r" t="t"/>
              <a:pathLst>
                <a:path extrusionOk="0" h="938" w="1651">
                  <a:moveTo>
                    <a:pt x="1132" y="54"/>
                  </a:moveTo>
                  <a:cubicBezTo>
                    <a:pt x="1126" y="54"/>
                    <a:pt x="1120" y="54"/>
                    <a:pt x="1115" y="54"/>
                  </a:cubicBezTo>
                  <a:cubicBezTo>
                    <a:pt x="958" y="57"/>
                    <a:pt x="798" y="68"/>
                    <a:pt x="640" y="72"/>
                  </a:cubicBezTo>
                  <a:lnTo>
                    <a:pt x="643" y="75"/>
                  </a:lnTo>
                  <a:cubicBezTo>
                    <a:pt x="908" y="183"/>
                    <a:pt x="1297" y="0"/>
                    <a:pt x="1458" y="483"/>
                  </a:cubicBezTo>
                  <a:cubicBezTo>
                    <a:pt x="1212" y="586"/>
                    <a:pt x="986" y="700"/>
                    <a:pt x="747" y="775"/>
                  </a:cubicBezTo>
                  <a:cubicBezTo>
                    <a:pt x="505" y="847"/>
                    <a:pt x="251" y="879"/>
                    <a:pt x="1" y="933"/>
                  </a:cubicBezTo>
                  <a:cubicBezTo>
                    <a:pt x="66" y="936"/>
                    <a:pt x="130" y="937"/>
                    <a:pt x="195" y="937"/>
                  </a:cubicBezTo>
                  <a:cubicBezTo>
                    <a:pt x="551" y="937"/>
                    <a:pt x="897" y="889"/>
                    <a:pt x="1233" y="807"/>
                  </a:cubicBezTo>
                  <a:cubicBezTo>
                    <a:pt x="1447" y="758"/>
                    <a:pt x="1650" y="615"/>
                    <a:pt x="1579" y="336"/>
                  </a:cubicBezTo>
                  <a:cubicBezTo>
                    <a:pt x="1523" y="117"/>
                    <a:pt x="1339" y="54"/>
                    <a:pt x="1132" y="5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7" name="Google Shape;5557;p54"/>
            <p:cNvSpPr/>
            <p:nvPr/>
          </p:nvSpPr>
          <p:spPr>
            <a:xfrm>
              <a:off x="4428825" y="3011400"/>
              <a:ext cx="14200" cy="25725"/>
            </a:xfrm>
            <a:custGeom>
              <a:rect b="b" l="l" r="r" t="t"/>
              <a:pathLst>
                <a:path extrusionOk="0" h="1029" w="568">
                  <a:moveTo>
                    <a:pt x="393" y="0"/>
                  </a:moveTo>
                  <a:cubicBezTo>
                    <a:pt x="121" y="165"/>
                    <a:pt x="0" y="521"/>
                    <a:pt x="121" y="808"/>
                  </a:cubicBezTo>
                  <a:cubicBezTo>
                    <a:pt x="179" y="946"/>
                    <a:pt x="255" y="1028"/>
                    <a:pt x="356" y="1028"/>
                  </a:cubicBezTo>
                  <a:cubicBezTo>
                    <a:pt x="417" y="1028"/>
                    <a:pt x="487" y="998"/>
                    <a:pt x="567" y="933"/>
                  </a:cubicBezTo>
                  <a:cubicBezTo>
                    <a:pt x="507" y="615"/>
                    <a:pt x="450" y="307"/>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8" name="Google Shape;5558;p54"/>
            <p:cNvSpPr/>
            <p:nvPr/>
          </p:nvSpPr>
          <p:spPr>
            <a:xfrm>
              <a:off x="4451125" y="2614325"/>
              <a:ext cx="18850" cy="32575"/>
            </a:xfrm>
            <a:custGeom>
              <a:rect b="b" l="l" r="r" t="t"/>
              <a:pathLst>
                <a:path extrusionOk="0" h="1303" w="754">
                  <a:moveTo>
                    <a:pt x="393" y="0"/>
                  </a:moveTo>
                  <a:cubicBezTo>
                    <a:pt x="275" y="0"/>
                    <a:pt x="193" y="88"/>
                    <a:pt x="129" y="262"/>
                  </a:cubicBezTo>
                  <a:cubicBezTo>
                    <a:pt x="0" y="605"/>
                    <a:pt x="22" y="959"/>
                    <a:pt x="165" y="1302"/>
                  </a:cubicBezTo>
                  <a:cubicBezTo>
                    <a:pt x="244" y="1041"/>
                    <a:pt x="247" y="780"/>
                    <a:pt x="269" y="520"/>
                  </a:cubicBezTo>
                  <a:cubicBezTo>
                    <a:pt x="286" y="295"/>
                    <a:pt x="366" y="138"/>
                    <a:pt x="572" y="138"/>
                  </a:cubicBezTo>
                  <a:cubicBezTo>
                    <a:pt x="624" y="138"/>
                    <a:pt x="684" y="148"/>
                    <a:pt x="754" y="170"/>
                  </a:cubicBezTo>
                  <a:cubicBezTo>
                    <a:pt x="604" y="57"/>
                    <a:pt x="487" y="0"/>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9" name="Google Shape;5559;p54"/>
            <p:cNvSpPr/>
            <p:nvPr/>
          </p:nvSpPr>
          <p:spPr>
            <a:xfrm>
              <a:off x="4594975" y="2965075"/>
              <a:ext cx="36450" cy="22925"/>
            </a:xfrm>
            <a:custGeom>
              <a:rect b="b" l="l" r="r" t="t"/>
              <a:pathLst>
                <a:path extrusionOk="0" h="917" w="1458">
                  <a:moveTo>
                    <a:pt x="0" y="0"/>
                  </a:moveTo>
                  <a:cubicBezTo>
                    <a:pt x="295" y="624"/>
                    <a:pt x="590" y="917"/>
                    <a:pt x="995" y="917"/>
                  </a:cubicBezTo>
                  <a:cubicBezTo>
                    <a:pt x="1135" y="917"/>
                    <a:pt x="1287" y="882"/>
                    <a:pt x="1457" y="814"/>
                  </a:cubicBezTo>
                  <a:cubicBezTo>
                    <a:pt x="764" y="789"/>
                    <a:pt x="368" y="421"/>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0" name="Google Shape;5560;p54"/>
            <p:cNvSpPr/>
            <p:nvPr/>
          </p:nvSpPr>
          <p:spPr>
            <a:xfrm>
              <a:off x="4405425" y="2836500"/>
              <a:ext cx="31350" cy="22425"/>
            </a:xfrm>
            <a:custGeom>
              <a:rect b="b" l="l" r="r" t="t"/>
              <a:pathLst>
                <a:path extrusionOk="0" h="897" w="1254">
                  <a:moveTo>
                    <a:pt x="1253" y="0"/>
                  </a:moveTo>
                  <a:cubicBezTo>
                    <a:pt x="1060" y="143"/>
                    <a:pt x="868" y="286"/>
                    <a:pt x="671" y="425"/>
                  </a:cubicBezTo>
                  <a:cubicBezTo>
                    <a:pt x="475" y="564"/>
                    <a:pt x="282" y="700"/>
                    <a:pt x="0" y="896"/>
                  </a:cubicBezTo>
                  <a:cubicBezTo>
                    <a:pt x="653" y="775"/>
                    <a:pt x="790" y="682"/>
                    <a:pt x="12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1" name="Google Shape;5561;p54"/>
            <p:cNvSpPr/>
            <p:nvPr/>
          </p:nvSpPr>
          <p:spPr>
            <a:xfrm>
              <a:off x="4407550" y="2795025"/>
              <a:ext cx="19850" cy="13150"/>
            </a:xfrm>
            <a:custGeom>
              <a:rect b="b" l="l" r="r" t="t"/>
              <a:pathLst>
                <a:path extrusionOk="0" h="526" w="794">
                  <a:moveTo>
                    <a:pt x="614" y="1"/>
                  </a:moveTo>
                  <a:cubicBezTo>
                    <a:pt x="559" y="1"/>
                    <a:pt x="495" y="15"/>
                    <a:pt x="454" y="38"/>
                  </a:cubicBezTo>
                  <a:cubicBezTo>
                    <a:pt x="319" y="109"/>
                    <a:pt x="201" y="213"/>
                    <a:pt x="1" y="359"/>
                  </a:cubicBezTo>
                  <a:cubicBezTo>
                    <a:pt x="225" y="471"/>
                    <a:pt x="389" y="525"/>
                    <a:pt x="509" y="525"/>
                  </a:cubicBezTo>
                  <a:cubicBezTo>
                    <a:pt x="656" y="525"/>
                    <a:pt x="735" y="444"/>
                    <a:pt x="772" y="288"/>
                  </a:cubicBezTo>
                  <a:cubicBezTo>
                    <a:pt x="794" y="206"/>
                    <a:pt x="769" y="74"/>
                    <a:pt x="711" y="27"/>
                  </a:cubicBezTo>
                  <a:cubicBezTo>
                    <a:pt x="692" y="8"/>
                    <a:pt x="655" y="1"/>
                    <a:pt x="61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2" name="Google Shape;5562;p54"/>
            <p:cNvSpPr/>
            <p:nvPr/>
          </p:nvSpPr>
          <p:spPr>
            <a:xfrm>
              <a:off x="4608075" y="2997625"/>
              <a:ext cx="21375" cy="15150"/>
            </a:xfrm>
            <a:custGeom>
              <a:rect b="b" l="l" r="r" t="t"/>
              <a:pathLst>
                <a:path extrusionOk="0" h="606" w="855">
                  <a:moveTo>
                    <a:pt x="8" y="1"/>
                  </a:moveTo>
                  <a:cubicBezTo>
                    <a:pt x="1" y="319"/>
                    <a:pt x="162" y="501"/>
                    <a:pt x="419" y="579"/>
                  </a:cubicBezTo>
                  <a:cubicBezTo>
                    <a:pt x="475" y="596"/>
                    <a:pt x="531" y="606"/>
                    <a:pt x="584" y="606"/>
                  </a:cubicBezTo>
                  <a:cubicBezTo>
                    <a:pt x="704" y="606"/>
                    <a:pt x="807" y="556"/>
                    <a:pt x="854" y="423"/>
                  </a:cubicBezTo>
                  <a:cubicBezTo>
                    <a:pt x="561" y="276"/>
                    <a:pt x="308" y="151"/>
                    <a:pt x="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3" name="Google Shape;5563;p54"/>
            <p:cNvSpPr/>
            <p:nvPr/>
          </p:nvSpPr>
          <p:spPr>
            <a:xfrm>
              <a:off x="4499775" y="2988000"/>
              <a:ext cx="8975" cy="39775"/>
            </a:xfrm>
            <a:custGeom>
              <a:rect b="b" l="l" r="r" t="t"/>
              <a:pathLst>
                <a:path extrusionOk="0" h="1591" w="359">
                  <a:moveTo>
                    <a:pt x="358" y="0"/>
                  </a:moveTo>
                  <a:cubicBezTo>
                    <a:pt x="162" y="526"/>
                    <a:pt x="1" y="1047"/>
                    <a:pt x="187" y="1590"/>
                  </a:cubicBezTo>
                  <a:cubicBezTo>
                    <a:pt x="248" y="1050"/>
                    <a:pt x="301" y="526"/>
                    <a:pt x="35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4" name="Google Shape;5564;p54"/>
            <p:cNvSpPr/>
            <p:nvPr/>
          </p:nvSpPr>
          <p:spPr>
            <a:xfrm>
              <a:off x="4619075" y="3035675"/>
              <a:ext cx="21625" cy="26900"/>
            </a:xfrm>
            <a:custGeom>
              <a:rect b="b" l="l" r="r" t="t"/>
              <a:pathLst>
                <a:path extrusionOk="0" h="1076" w="865">
                  <a:moveTo>
                    <a:pt x="861" y="0"/>
                  </a:moveTo>
                  <a:lnTo>
                    <a:pt x="861" y="0"/>
                  </a:lnTo>
                  <a:cubicBezTo>
                    <a:pt x="589" y="376"/>
                    <a:pt x="78" y="562"/>
                    <a:pt x="0" y="1076"/>
                  </a:cubicBezTo>
                  <a:cubicBezTo>
                    <a:pt x="239" y="676"/>
                    <a:pt x="864" y="593"/>
                    <a:pt x="8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5" name="Google Shape;5565;p54"/>
            <p:cNvSpPr/>
            <p:nvPr/>
          </p:nvSpPr>
          <p:spPr>
            <a:xfrm>
              <a:off x="4613100" y="2941050"/>
              <a:ext cx="24925" cy="30650"/>
            </a:xfrm>
            <a:custGeom>
              <a:rect b="b" l="l" r="r" t="t"/>
              <a:pathLst>
                <a:path extrusionOk="0" h="1226" w="997">
                  <a:moveTo>
                    <a:pt x="0" y="0"/>
                  </a:moveTo>
                  <a:lnTo>
                    <a:pt x="0" y="0"/>
                  </a:lnTo>
                  <a:cubicBezTo>
                    <a:pt x="357" y="439"/>
                    <a:pt x="657" y="807"/>
                    <a:pt x="996" y="1225"/>
                  </a:cubicBezTo>
                  <a:cubicBezTo>
                    <a:pt x="882" y="640"/>
                    <a:pt x="564" y="28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6" name="Google Shape;5566;p54"/>
            <p:cNvSpPr/>
            <p:nvPr/>
          </p:nvSpPr>
          <p:spPr>
            <a:xfrm>
              <a:off x="4405950" y="2981850"/>
              <a:ext cx="29650" cy="13400"/>
            </a:xfrm>
            <a:custGeom>
              <a:rect b="b" l="l" r="r" t="t"/>
              <a:pathLst>
                <a:path extrusionOk="0" h="536" w="1186">
                  <a:moveTo>
                    <a:pt x="1" y="0"/>
                  </a:moveTo>
                  <a:cubicBezTo>
                    <a:pt x="126" y="432"/>
                    <a:pt x="187" y="500"/>
                    <a:pt x="447" y="529"/>
                  </a:cubicBezTo>
                  <a:cubicBezTo>
                    <a:pt x="484" y="533"/>
                    <a:pt x="519" y="535"/>
                    <a:pt x="552" y="535"/>
                  </a:cubicBezTo>
                  <a:cubicBezTo>
                    <a:pt x="809" y="535"/>
                    <a:pt x="971" y="408"/>
                    <a:pt x="1186" y="50"/>
                  </a:cubicBezTo>
                  <a:lnTo>
                    <a:pt x="1186" y="50"/>
                  </a:lnTo>
                  <a:cubicBezTo>
                    <a:pt x="864" y="299"/>
                    <a:pt x="669" y="425"/>
                    <a:pt x="507" y="425"/>
                  </a:cubicBezTo>
                  <a:cubicBezTo>
                    <a:pt x="337" y="425"/>
                    <a:pt x="204" y="28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7" name="Google Shape;5567;p54"/>
            <p:cNvSpPr/>
            <p:nvPr/>
          </p:nvSpPr>
          <p:spPr>
            <a:xfrm>
              <a:off x="4429525" y="2885950"/>
              <a:ext cx="10025" cy="29750"/>
            </a:xfrm>
            <a:custGeom>
              <a:rect b="b" l="l" r="r" t="t"/>
              <a:pathLst>
                <a:path extrusionOk="0" h="1190" w="401">
                  <a:moveTo>
                    <a:pt x="204" y="1"/>
                  </a:moveTo>
                  <a:cubicBezTo>
                    <a:pt x="139" y="362"/>
                    <a:pt x="68" y="790"/>
                    <a:pt x="0" y="1189"/>
                  </a:cubicBezTo>
                  <a:cubicBezTo>
                    <a:pt x="372" y="622"/>
                    <a:pt x="401" y="411"/>
                    <a:pt x="2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8" name="Google Shape;5568;p54"/>
            <p:cNvSpPr/>
            <p:nvPr/>
          </p:nvSpPr>
          <p:spPr>
            <a:xfrm>
              <a:off x="4562375" y="2933275"/>
              <a:ext cx="20625" cy="28675"/>
            </a:xfrm>
            <a:custGeom>
              <a:rect b="b" l="l" r="r" t="t"/>
              <a:pathLst>
                <a:path extrusionOk="0" h="1147" w="825">
                  <a:moveTo>
                    <a:pt x="0" y="0"/>
                  </a:moveTo>
                  <a:cubicBezTo>
                    <a:pt x="122" y="561"/>
                    <a:pt x="240" y="711"/>
                    <a:pt x="825" y="1147"/>
                  </a:cubicBezTo>
                  <a:cubicBezTo>
                    <a:pt x="493" y="689"/>
                    <a:pt x="246" y="34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9" name="Google Shape;5569;p54"/>
            <p:cNvSpPr/>
            <p:nvPr/>
          </p:nvSpPr>
          <p:spPr>
            <a:xfrm>
              <a:off x="4415325" y="3012025"/>
              <a:ext cx="9575" cy="27325"/>
            </a:xfrm>
            <a:custGeom>
              <a:rect b="b" l="l" r="r" t="t"/>
              <a:pathLst>
                <a:path extrusionOk="0" h="1093" w="383">
                  <a:moveTo>
                    <a:pt x="382" y="0"/>
                  </a:moveTo>
                  <a:cubicBezTo>
                    <a:pt x="136" y="333"/>
                    <a:pt x="0" y="686"/>
                    <a:pt x="229" y="1093"/>
                  </a:cubicBezTo>
                  <a:cubicBezTo>
                    <a:pt x="283" y="729"/>
                    <a:pt x="333" y="364"/>
                    <a:pt x="3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0" name="Google Shape;5570;p54"/>
            <p:cNvSpPr/>
            <p:nvPr/>
          </p:nvSpPr>
          <p:spPr>
            <a:xfrm>
              <a:off x="4232750" y="2732925"/>
              <a:ext cx="25900" cy="13225"/>
            </a:xfrm>
            <a:custGeom>
              <a:rect b="b" l="l" r="r" t="t"/>
              <a:pathLst>
                <a:path extrusionOk="0" h="529" w="1036">
                  <a:moveTo>
                    <a:pt x="1" y="0"/>
                  </a:moveTo>
                  <a:cubicBezTo>
                    <a:pt x="171" y="398"/>
                    <a:pt x="336" y="528"/>
                    <a:pt x="759" y="528"/>
                  </a:cubicBezTo>
                  <a:cubicBezTo>
                    <a:pt x="841" y="528"/>
                    <a:pt x="933" y="523"/>
                    <a:pt x="1036" y="514"/>
                  </a:cubicBezTo>
                  <a:cubicBezTo>
                    <a:pt x="725" y="361"/>
                    <a:pt x="379" y="19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1" name="Google Shape;5571;p54"/>
            <p:cNvSpPr/>
            <p:nvPr/>
          </p:nvSpPr>
          <p:spPr>
            <a:xfrm>
              <a:off x="4250975" y="2757750"/>
              <a:ext cx="27225" cy="11225"/>
            </a:xfrm>
            <a:custGeom>
              <a:rect b="b" l="l" r="r" t="t"/>
              <a:pathLst>
                <a:path extrusionOk="0" h="449" w="1089">
                  <a:moveTo>
                    <a:pt x="0" y="1"/>
                  </a:moveTo>
                  <a:cubicBezTo>
                    <a:pt x="158" y="316"/>
                    <a:pt x="316" y="448"/>
                    <a:pt x="600" y="448"/>
                  </a:cubicBezTo>
                  <a:cubicBezTo>
                    <a:pt x="732" y="448"/>
                    <a:pt x="890" y="420"/>
                    <a:pt x="1089" y="368"/>
                  </a:cubicBezTo>
                  <a:cubicBezTo>
                    <a:pt x="767" y="258"/>
                    <a:pt x="371" y="12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2" name="Google Shape;5572;p54"/>
            <p:cNvSpPr/>
            <p:nvPr/>
          </p:nvSpPr>
          <p:spPr>
            <a:xfrm>
              <a:off x="4315675" y="2755075"/>
              <a:ext cx="27350" cy="16175"/>
            </a:xfrm>
            <a:custGeom>
              <a:rect b="b" l="l" r="r" t="t"/>
              <a:pathLst>
                <a:path extrusionOk="0" h="647" w="1094">
                  <a:moveTo>
                    <a:pt x="65" y="0"/>
                  </a:moveTo>
                  <a:lnTo>
                    <a:pt x="1" y="129"/>
                  </a:lnTo>
                  <a:cubicBezTo>
                    <a:pt x="290" y="403"/>
                    <a:pt x="615" y="611"/>
                    <a:pt x="1029" y="647"/>
                  </a:cubicBezTo>
                  <a:cubicBezTo>
                    <a:pt x="1051" y="604"/>
                    <a:pt x="1072" y="564"/>
                    <a:pt x="1093" y="522"/>
                  </a:cubicBezTo>
                  <a:cubicBezTo>
                    <a:pt x="751" y="347"/>
                    <a:pt x="408" y="175"/>
                    <a:pt x="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3" name="Google Shape;5573;p54"/>
            <p:cNvSpPr/>
            <p:nvPr/>
          </p:nvSpPr>
          <p:spPr>
            <a:xfrm>
              <a:off x="4276400" y="2812475"/>
              <a:ext cx="37350" cy="6425"/>
            </a:xfrm>
            <a:custGeom>
              <a:rect b="b" l="l" r="r" t="t"/>
              <a:pathLst>
                <a:path extrusionOk="0" h="257" w="1494">
                  <a:moveTo>
                    <a:pt x="12" y="1"/>
                  </a:moveTo>
                  <a:lnTo>
                    <a:pt x="1" y="11"/>
                  </a:lnTo>
                  <a:cubicBezTo>
                    <a:pt x="9" y="12"/>
                    <a:pt x="18" y="13"/>
                    <a:pt x="27" y="14"/>
                  </a:cubicBezTo>
                  <a:lnTo>
                    <a:pt x="27" y="14"/>
                  </a:lnTo>
                  <a:cubicBezTo>
                    <a:pt x="22" y="10"/>
                    <a:pt x="17" y="5"/>
                    <a:pt x="12" y="1"/>
                  </a:cubicBezTo>
                  <a:close/>
                  <a:moveTo>
                    <a:pt x="27" y="14"/>
                  </a:moveTo>
                  <a:cubicBezTo>
                    <a:pt x="244" y="205"/>
                    <a:pt x="480" y="256"/>
                    <a:pt x="723" y="256"/>
                  </a:cubicBezTo>
                  <a:cubicBezTo>
                    <a:pt x="977" y="256"/>
                    <a:pt x="1238" y="201"/>
                    <a:pt x="1494" y="190"/>
                  </a:cubicBezTo>
                  <a:cubicBezTo>
                    <a:pt x="1006" y="134"/>
                    <a:pt x="514" y="74"/>
                    <a:pt x="27"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4" name="Google Shape;5574;p54"/>
            <p:cNvSpPr/>
            <p:nvPr/>
          </p:nvSpPr>
          <p:spPr>
            <a:xfrm>
              <a:off x="4509175" y="2914700"/>
              <a:ext cx="6250" cy="29400"/>
            </a:xfrm>
            <a:custGeom>
              <a:rect b="b" l="l" r="r" t="t"/>
              <a:pathLst>
                <a:path extrusionOk="0" h="1176" w="250">
                  <a:moveTo>
                    <a:pt x="0" y="1"/>
                  </a:moveTo>
                  <a:cubicBezTo>
                    <a:pt x="60" y="393"/>
                    <a:pt x="121" y="783"/>
                    <a:pt x="182" y="1175"/>
                  </a:cubicBezTo>
                  <a:cubicBezTo>
                    <a:pt x="207" y="1172"/>
                    <a:pt x="228" y="1172"/>
                    <a:pt x="250" y="1168"/>
                  </a:cubicBezTo>
                  <a:cubicBezTo>
                    <a:pt x="210" y="783"/>
                    <a:pt x="167" y="393"/>
                    <a:pt x="125" y="8"/>
                  </a:cubicBezTo>
                  <a:cubicBezTo>
                    <a:pt x="86" y="4"/>
                    <a:pt x="43" y="1"/>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5" name="Google Shape;5575;p54"/>
            <p:cNvSpPr/>
            <p:nvPr/>
          </p:nvSpPr>
          <p:spPr>
            <a:xfrm>
              <a:off x="4236150" y="2705050"/>
              <a:ext cx="30375" cy="7825"/>
            </a:xfrm>
            <a:custGeom>
              <a:rect b="b" l="l" r="r" t="t"/>
              <a:pathLst>
                <a:path extrusionOk="0" h="313" w="1215">
                  <a:moveTo>
                    <a:pt x="357" y="0"/>
                  </a:moveTo>
                  <a:cubicBezTo>
                    <a:pt x="244" y="0"/>
                    <a:pt x="126" y="15"/>
                    <a:pt x="0" y="47"/>
                  </a:cubicBezTo>
                  <a:cubicBezTo>
                    <a:pt x="443" y="144"/>
                    <a:pt x="829" y="226"/>
                    <a:pt x="1215" y="312"/>
                  </a:cubicBezTo>
                  <a:cubicBezTo>
                    <a:pt x="968" y="130"/>
                    <a:pt x="690" y="0"/>
                    <a:pt x="3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6" name="Google Shape;5576;p54"/>
            <p:cNvSpPr/>
            <p:nvPr/>
          </p:nvSpPr>
          <p:spPr>
            <a:xfrm>
              <a:off x="4312125" y="2633100"/>
              <a:ext cx="12800" cy="22075"/>
            </a:xfrm>
            <a:custGeom>
              <a:rect b="b" l="l" r="r" t="t"/>
              <a:pathLst>
                <a:path extrusionOk="0" h="883" w="512">
                  <a:moveTo>
                    <a:pt x="129" y="1"/>
                  </a:moveTo>
                  <a:lnTo>
                    <a:pt x="107" y="19"/>
                  </a:lnTo>
                  <a:lnTo>
                    <a:pt x="131" y="19"/>
                  </a:lnTo>
                  <a:cubicBezTo>
                    <a:pt x="130" y="13"/>
                    <a:pt x="130" y="7"/>
                    <a:pt x="129" y="1"/>
                  </a:cubicBezTo>
                  <a:close/>
                  <a:moveTo>
                    <a:pt x="131" y="19"/>
                  </a:moveTo>
                  <a:cubicBezTo>
                    <a:pt x="166" y="321"/>
                    <a:pt x="103" y="655"/>
                    <a:pt x="421" y="883"/>
                  </a:cubicBezTo>
                  <a:cubicBezTo>
                    <a:pt x="472" y="594"/>
                    <a:pt x="0" y="304"/>
                    <a:pt x="511" y="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7" name="Google Shape;5577;p54"/>
            <p:cNvSpPr/>
            <p:nvPr/>
          </p:nvSpPr>
          <p:spPr>
            <a:xfrm>
              <a:off x="4447025" y="2911850"/>
              <a:ext cx="8500" cy="18775"/>
            </a:xfrm>
            <a:custGeom>
              <a:rect b="b" l="l" r="r" t="t"/>
              <a:pathLst>
                <a:path extrusionOk="0" h="751" w="340">
                  <a:moveTo>
                    <a:pt x="1" y="0"/>
                  </a:moveTo>
                  <a:lnTo>
                    <a:pt x="1" y="0"/>
                  </a:lnTo>
                  <a:cubicBezTo>
                    <a:pt x="68" y="250"/>
                    <a:pt x="136" y="501"/>
                    <a:pt x="204" y="750"/>
                  </a:cubicBezTo>
                  <a:cubicBezTo>
                    <a:pt x="250" y="740"/>
                    <a:pt x="296" y="729"/>
                    <a:pt x="339" y="718"/>
                  </a:cubicBezTo>
                  <a:cubicBezTo>
                    <a:pt x="301" y="458"/>
                    <a:pt x="289" y="18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8" name="Google Shape;5578;p54"/>
            <p:cNvSpPr/>
            <p:nvPr/>
          </p:nvSpPr>
          <p:spPr>
            <a:xfrm>
              <a:off x="4532550" y="2662750"/>
              <a:ext cx="9675" cy="25025"/>
            </a:xfrm>
            <a:custGeom>
              <a:rect b="b" l="l" r="r" t="t"/>
              <a:pathLst>
                <a:path extrusionOk="0" h="1001" w="387">
                  <a:moveTo>
                    <a:pt x="372" y="0"/>
                  </a:moveTo>
                  <a:cubicBezTo>
                    <a:pt x="368" y="13"/>
                    <a:pt x="363" y="25"/>
                    <a:pt x="359" y="38"/>
                  </a:cubicBezTo>
                  <a:lnTo>
                    <a:pt x="359" y="38"/>
                  </a:lnTo>
                  <a:cubicBezTo>
                    <a:pt x="368" y="29"/>
                    <a:pt x="377" y="20"/>
                    <a:pt x="386" y="11"/>
                  </a:cubicBezTo>
                  <a:lnTo>
                    <a:pt x="372" y="0"/>
                  </a:lnTo>
                  <a:close/>
                  <a:moveTo>
                    <a:pt x="359" y="38"/>
                  </a:moveTo>
                  <a:lnTo>
                    <a:pt x="359" y="38"/>
                  </a:lnTo>
                  <a:cubicBezTo>
                    <a:pt x="101" y="298"/>
                    <a:pt x="1" y="627"/>
                    <a:pt x="15" y="1000"/>
                  </a:cubicBezTo>
                  <a:cubicBezTo>
                    <a:pt x="128" y="680"/>
                    <a:pt x="245" y="358"/>
                    <a:pt x="359" y="3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9" name="Google Shape;5579;p54"/>
            <p:cNvSpPr/>
            <p:nvPr/>
          </p:nvSpPr>
          <p:spPr>
            <a:xfrm>
              <a:off x="4544775" y="2977475"/>
              <a:ext cx="9425" cy="20625"/>
            </a:xfrm>
            <a:custGeom>
              <a:rect b="b" l="l" r="r" t="t"/>
              <a:pathLst>
                <a:path extrusionOk="0" h="825" w="377">
                  <a:moveTo>
                    <a:pt x="329" y="0"/>
                  </a:moveTo>
                  <a:lnTo>
                    <a:pt x="329" y="0"/>
                  </a:lnTo>
                  <a:cubicBezTo>
                    <a:pt x="218" y="276"/>
                    <a:pt x="129" y="504"/>
                    <a:pt x="1" y="825"/>
                  </a:cubicBezTo>
                  <a:cubicBezTo>
                    <a:pt x="319" y="575"/>
                    <a:pt x="376" y="332"/>
                    <a:pt x="3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0" name="Google Shape;5580;p54"/>
            <p:cNvSpPr/>
            <p:nvPr/>
          </p:nvSpPr>
          <p:spPr>
            <a:xfrm>
              <a:off x="4370150" y="2863375"/>
              <a:ext cx="16625" cy="12600"/>
            </a:xfrm>
            <a:custGeom>
              <a:rect b="b" l="l" r="r" t="t"/>
              <a:pathLst>
                <a:path extrusionOk="0" h="504" w="665">
                  <a:moveTo>
                    <a:pt x="597" y="0"/>
                  </a:moveTo>
                  <a:cubicBezTo>
                    <a:pt x="361" y="100"/>
                    <a:pt x="143" y="233"/>
                    <a:pt x="0" y="503"/>
                  </a:cubicBezTo>
                  <a:cubicBezTo>
                    <a:pt x="221" y="375"/>
                    <a:pt x="443" y="246"/>
                    <a:pt x="665" y="118"/>
                  </a:cubicBezTo>
                  <a:cubicBezTo>
                    <a:pt x="643" y="78"/>
                    <a:pt x="622" y="40"/>
                    <a:pt x="5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1" name="Google Shape;5581;p54"/>
            <p:cNvSpPr/>
            <p:nvPr/>
          </p:nvSpPr>
          <p:spPr>
            <a:xfrm>
              <a:off x="4459900" y="3092975"/>
              <a:ext cx="9375" cy="9875"/>
            </a:xfrm>
            <a:custGeom>
              <a:rect b="b" l="l" r="r" t="t"/>
              <a:pathLst>
                <a:path extrusionOk="0" h="395" w="375">
                  <a:moveTo>
                    <a:pt x="140" y="1"/>
                  </a:moveTo>
                  <a:cubicBezTo>
                    <a:pt x="93" y="1"/>
                    <a:pt x="0" y="120"/>
                    <a:pt x="14" y="155"/>
                  </a:cubicBezTo>
                  <a:cubicBezTo>
                    <a:pt x="43" y="230"/>
                    <a:pt x="124" y="287"/>
                    <a:pt x="221" y="394"/>
                  </a:cubicBezTo>
                  <a:cubicBezTo>
                    <a:pt x="292" y="266"/>
                    <a:pt x="332" y="187"/>
                    <a:pt x="374" y="108"/>
                  </a:cubicBezTo>
                  <a:cubicBezTo>
                    <a:pt x="296" y="70"/>
                    <a:pt x="221" y="5"/>
                    <a:pt x="142" y="1"/>
                  </a:cubicBezTo>
                  <a:cubicBezTo>
                    <a:pt x="142" y="1"/>
                    <a:pt x="141" y="1"/>
                    <a:pt x="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2" name="Google Shape;5582;p54"/>
            <p:cNvSpPr/>
            <p:nvPr/>
          </p:nvSpPr>
          <p:spPr>
            <a:xfrm>
              <a:off x="4645225" y="2854175"/>
              <a:ext cx="19850" cy="5100"/>
            </a:xfrm>
            <a:custGeom>
              <a:rect b="b" l="l" r="r" t="t"/>
              <a:pathLst>
                <a:path extrusionOk="0" h="204" w="794">
                  <a:moveTo>
                    <a:pt x="11" y="1"/>
                  </a:moveTo>
                  <a:cubicBezTo>
                    <a:pt x="8" y="29"/>
                    <a:pt x="4" y="61"/>
                    <a:pt x="1" y="93"/>
                  </a:cubicBezTo>
                  <a:cubicBezTo>
                    <a:pt x="261" y="129"/>
                    <a:pt x="522" y="164"/>
                    <a:pt x="783" y="204"/>
                  </a:cubicBezTo>
                  <a:cubicBezTo>
                    <a:pt x="786" y="172"/>
                    <a:pt x="789" y="143"/>
                    <a:pt x="794" y="115"/>
                  </a:cubicBezTo>
                  <a:cubicBezTo>
                    <a:pt x="532" y="75"/>
                    <a:pt x="272" y="36"/>
                    <a:pt x="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3" name="Google Shape;5583;p54"/>
            <p:cNvSpPr/>
            <p:nvPr/>
          </p:nvSpPr>
          <p:spPr>
            <a:xfrm>
              <a:off x="4637375" y="2939075"/>
              <a:ext cx="11000" cy="18225"/>
            </a:xfrm>
            <a:custGeom>
              <a:rect b="b" l="l" r="r" t="t"/>
              <a:pathLst>
                <a:path extrusionOk="0" h="729" w="440">
                  <a:moveTo>
                    <a:pt x="0" y="0"/>
                  </a:moveTo>
                  <a:cubicBezTo>
                    <a:pt x="168" y="279"/>
                    <a:pt x="297" y="490"/>
                    <a:pt x="439" y="729"/>
                  </a:cubicBezTo>
                  <a:cubicBezTo>
                    <a:pt x="386" y="294"/>
                    <a:pt x="386" y="29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4" name="Google Shape;5584;p54"/>
            <p:cNvSpPr/>
            <p:nvPr/>
          </p:nvSpPr>
          <p:spPr>
            <a:xfrm>
              <a:off x="4366675" y="3069775"/>
              <a:ext cx="8475" cy="9500"/>
            </a:xfrm>
            <a:custGeom>
              <a:rect b="b" l="l" r="r" t="t"/>
              <a:pathLst>
                <a:path extrusionOk="0" h="380" w="339">
                  <a:moveTo>
                    <a:pt x="143" y="1"/>
                  </a:moveTo>
                  <a:cubicBezTo>
                    <a:pt x="78" y="105"/>
                    <a:pt x="0" y="187"/>
                    <a:pt x="18" y="215"/>
                  </a:cubicBezTo>
                  <a:cubicBezTo>
                    <a:pt x="57" y="286"/>
                    <a:pt x="136" y="340"/>
                    <a:pt x="210" y="380"/>
                  </a:cubicBezTo>
                  <a:cubicBezTo>
                    <a:pt x="211" y="380"/>
                    <a:pt x="211" y="380"/>
                    <a:pt x="212" y="380"/>
                  </a:cubicBezTo>
                  <a:cubicBezTo>
                    <a:pt x="231" y="380"/>
                    <a:pt x="339" y="268"/>
                    <a:pt x="329" y="237"/>
                  </a:cubicBezTo>
                  <a:cubicBezTo>
                    <a:pt x="304" y="162"/>
                    <a:pt x="228" y="105"/>
                    <a:pt x="1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5" name="Google Shape;5585;p54"/>
            <p:cNvSpPr/>
            <p:nvPr/>
          </p:nvSpPr>
          <p:spPr>
            <a:xfrm>
              <a:off x="4457375" y="3070150"/>
              <a:ext cx="13425" cy="8775"/>
            </a:xfrm>
            <a:custGeom>
              <a:rect b="b" l="l" r="r" t="t"/>
              <a:pathLst>
                <a:path extrusionOk="0" h="351" w="537">
                  <a:moveTo>
                    <a:pt x="482" y="0"/>
                  </a:moveTo>
                  <a:cubicBezTo>
                    <a:pt x="322" y="65"/>
                    <a:pt x="161" y="132"/>
                    <a:pt x="1" y="197"/>
                  </a:cubicBezTo>
                  <a:cubicBezTo>
                    <a:pt x="15" y="246"/>
                    <a:pt x="25" y="297"/>
                    <a:pt x="40" y="350"/>
                  </a:cubicBezTo>
                  <a:cubicBezTo>
                    <a:pt x="204" y="276"/>
                    <a:pt x="372" y="204"/>
                    <a:pt x="536" y="129"/>
                  </a:cubicBezTo>
                  <a:cubicBezTo>
                    <a:pt x="518" y="86"/>
                    <a:pt x="500" y="43"/>
                    <a:pt x="4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6" name="Google Shape;5586;p54"/>
            <p:cNvSpPr/>
            <p:nvPr/>
          </p:nvSpPr>
          <p:spPr>
            <a:xfrm>
              <a:off x="4528000" y="2579900"/>
              <a:ext cx="11625" cy="7525"/>
            </a:xfrm>
            <a:custGeom>
              <a:rect b="b" l="l" r="r" t="t"/>
              <a:pathLst>
                <a:path extrusionOk="0" h="301" w="465">
                  <a:moveTo>
                    <a:pt x="36" y="1"/>
                  </a:moveTo>
                  <a:cubicBezTo>
                    <a:pt x="25" y="22"/>
                    <a:pt x="11" y="43"/>
                    <a:pt x="1" y="65"/>
                  </a:cubicBezTo>
                  <a:cubicBezTo>
                    <a:pt x="139" y="143"/>
                    <a:pt x="279" y="222"/>
                    <a:pt x="418" y="301"/>
                  </a:cubicBezTo>
                  <a:cubicBezTo>
                    <a:pt x="433" y="275"/>
                    <a:pt x="447" y="247"/>
                    <a:pt x="464" y="218"/>
                  </a:cubicBezTo>
                  <a:cubicBezTo>
                    <a:pt x="322" y="146"/>
                    <a:pt x="179" y="75"/>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7" name="Google Shape;5587;p54"/>
            <p:cNvSpPr/>
            <p:nvPr/>
          </p:nvSpPr>
          <p:spPr>
            <a:xfrm>
              <a:off x="4551300" y="2625600"/>
              <a:ext cx="10275" cy="8425"/>
            </a:xfrm>
            <a:custGeom>
              <a:rect b="b" l="l" r="r" t="t"/>
              <a:pathLst>
                <a:path extrusionOk="0" h="337" w="411">
                  <a:moveTo>
                    <a:pt x="336" y="1"/>
                  </a:moveTo>
                  <a:cubicBezTo>
                    <a:pt x="222" y="80"/>
                    <a:pt x="111" y="158"/>
                    <a:pt x="0" y="240"/>
                  </a:cubicBezTo>
                  <a:lnTo>
                    <a:pt x="65" y="337"/>
                  </a:lnTo>
                  <a:cubicBezTo>
                    <a:pt x="183" y="261"/>
                    <a:pt x="297" y="187"/>
                    <a:pt x="411" y="111"/>
                  </a:cubicBezTo>
                  <a:cubicBezTo>
                    <a:pt x="386" y="75"/>
                    <a:pt x="361" y="37"/>
                    <a:pt x="3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8" name="Google Shape;5588;p54"/>
            <p:cNvSpPr/>
            <p:nvPr/>
          </p:nvSpPr>
          <p:spPr>
            <a:xfrm>
              <a:off x="4563900" y="3087100"/>
              <a:ext cx="15275" cy="7525"/>
            </a:xfrm>
            <a:custGeom>
              <a:rect b="b" l="l" r="r" t="t"/>
              <a:pathLst>
                <a:path extrusionOk="0" h="301" w="611">
                  <a:moveTo>
                    <a:pt x="579" y="0"/>
                  </a:moveTo>
                  <a:lnTo>
                    <a:pt x="0" y="161"/>
                  </a:lnTo>
                  <a:cubicBezTo>
                    <a:pt x="14" y="208"/>
                    <a:pt x="25" y="254"/>
                    <a:pt x="40" y="300"/>
                  </a:cubicBezTo>
                  <a:cubicBezTo>
                    <a:pt x="228" y="236"/>
                    <a:pt x="421" y="172"/>
                    <a:pt x="611" y="107"/>
                  </a:cubicBezTo>
                  <a:cubicBezTo>
                    <a:pt x="600" y="72"/>
                    <a:pt x="589" y="36"/>
                    <a:pt x="5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9" name="Google Shape;5589;p54"/>
            <p:cNvSpPr/>
            <p:nvPr/>
          </p:nvSpPr>
          <p:spPr>
            <a:xfrm>
              <a:off x="4390875" y="2625325"/>
              <a:ext cx="1175" cy="8425"/>
            </a:xfrm>
            <a:custGeom>
              <a:rect b="b" l="l" r="r" t="t"/>
              <a:pathLst>
                <a:path extrusionOk="0" h="337" w="47">
                  <a:moveTo>
                    <a:pt x="46" y="1"/>
                  </a:moveTo>
                  <a:cubicBezTo>
                    <a:pt x="32" y="5"/>
                    <a:pt x="14" y="8"/>
                    <a:pt x="0" y="12"/>
                  </a:cubicBezTo>
                  <a:cubicBezTo>
                    <a:pt x="7" y="119"/>
                    <a:pt x="14" y="230"/>
                    <a:pt x="22" y="337"/>
                  </a:cubicBezTo>
                  <a:lnTo>
                    <a:pt x="46" y="337"/>
                  </a:lnTo>
                  <a:lnTo>
                    <a:pt x="46"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0" name="Google Shape;5590;p54"/>
            <p:cNvSpPr/>
            <p:nvPr/>
          </p:nvSpPr>
          <p:spPr>
            <a:xfrm>
              <a:off x="4264450" y="2620775"/>
              <a:ext cx="7250" cy="9050"/>
            </a:xfrm>
            <a:custGeom>
              <a:rect b="b" l="l" r="r" t="t"/>
              <a:pathLst>
                <a:path extrusionOk="0" h="362" w="290">
                  <a:moveTo>
                    <a:pt x="161" y="1"/>
                  </a:moveTo>
                  <a:cubicBezTo>
                    <a:pt x="107" y="97"/>
                    <a:pt x="53" y="197"/>
                    <a:pt x="0" y="294"/>
                  </a:cubicBezTo>
                  <a:cubicBezTo>
                    <a:pt x="40" y="316"/>
                    <a:pt x="78" y="337"/>
                    <a:pt x="118" y="362"/>
                  </a:cubicBezTo>
                  <a:cubicBezTo>
                    <a:pt x="175" y="265"/>
                    <a:pt x="233" y="169"/>
                    <a:pt x="289" y="76"/>
                  </a:cubicBezTo>
                  <a:cubicBezTo>
                    <a:pt x="246" y="51"/>
                    <a:pt x="203" y="26"/>
                    <a:pt x="1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1" name="Google Shape;5591;p54"/>
            <p:cNvSpPr/>
            <p:nvPr/>
          </p:nvSpPr>
          <p:spPr>
            <a:xfrm>
              <a:off x="4479525" y="2654075"/>
              <a:ext cx="7250" cy="7900"/>
            </a:xfrm>
            <a:custGeom>
              <a:rect b="b" l="l" r="r" t="t"/>
              <a:pathLst>
                <a:path extrusionOk="0" h="316" w="290">
                  <a:moveTo>
                    <a:pt x="125" y="1"/>
                  </a:moveTo>
                  <a:cubicBezTo>
                    <a:pt x="68" y="76"/>
                    <a:pt x="33" y="119"/>
                    <a:pt x="0" y="162"/>
                  </a:cubicBezTo>
                  <a:cubicBezTo>
                    <a:pt x="72" y="212"/>
                    <a:pt x="143" y="261"/>
                    <a:pt x="214" y="315"/>
                  </a:cubicBezTo>
                  <a:cubicBezTo>
                    <a:pt x="239" y="269"/>
                    <a:pt x="290" y="208"/>
                    <a:pt x="279" y="176"/>
                  </a:cubicBezTo>
                  <a:cubicBezTo>
                    <a:pt x="254" y="115"/>
                    <a:pt x="189" y="72"/>
                    <a:pt x="1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2" name="Google Shape;5592;p54"/>
            <p:cNvSpPr/>
            <p:nvPr/>
          </p:nvSpPr>
          <p:spPr>
            <a:xfrm>
              <a:off x="4237375" y="2887275"/>
              <a:ext cx="16175" cy="3150"/>
            </a:xfrm>
            <a:custGeom>
              <a:rect b="b" l="l" r="r" t="t"/>
              <a:pathLst>
                <a:path extrusionOk="0" h="126" w="647">
                  <a:moveTo>
                    <a:pt x="8" y="1"/>
                  </a:moveTo>
                  <a:lnTo>
                    <a:pt x="1" y="12"/>
                  </a:lnTo>
                  <a:lnTo>
                    <a:pt x="63" y="12"/>
                  </a:lnTo>
                  <a:cubicBezTo>
                    <a:pt x="45" y="8"/>
                    <a:pt x="27" y="5"/>
                    <a:pt x="8" y="1"/>
                  </a:cubicBezTo>
                  <a:close/>
                  <a:moveTo>
                    <a:pt x="63" y="12"/>
                  </a:moveTo>
                  <a:cubicBezTo>
                    <a:pt x="255" y="51"/>
                    <a:pt x="444" y="87"/>
                    <a:pt x="637" y="126"/>
                  </a:cubicBezTo>
                  <a:cubicBezTo>
                    <a:pt x="640" y="87"/>
                    <a:pt x="644" y="51"/>
                    <a:pt x="647" y="1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3" name="Google Shape;5593;p54"/>
            <p:cNvSpPr/>
            <p:nvPr/>
          </p:nvSpPr>
          <p:spPr>
            <a:xfrm>
              <a:off x="4239600" y="2899250"/>
              <a:ext cx="9250" cy="5200"/>
            </a:xfrm>
            <a:custGeom>
              <a:rect b="b" l="l" r="r" t="t"/>
              <a:pathLst>
                <a:path extrusionOk="0" h="208" w="370">
                  <a:moveTo>
                    <a:pt x="348" y="1"/>
                  </a:moveTo>
                  <a:cubicBezTo>
                    <a:pt x="230" y="47"/>
                    <a:pt x="116" y="94"/>
                    <a:pt x="1" y="140"/>
                  </a:cubicBezTo>
                  <a:cubicBezTo>
                    <a:pt x="9" y="161"/>
                    <a:pt x="19" y="183"/>
                    <a:pt x="27" y="207"/>
                  </a:cubicBezTo>
                  <a:cubicBezTo>
                    <a:pt x="141" y="158"/>
                    <a:pt x="255" y="108"/>
                    <a:pt x="369" y="58"/>
                  </a:cubicBezTo>
                  <a:cubicBezTo>
                    <a:pt x="362" y="40"/>
                    <a:pt x="355" y="19"/>
                    <a:pt x="3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4" name="Google Shape;5594;p54"/>
            <p:cNvSpPr/>
            <p:nvPr/>
          </p:nvSpPr>
          <p:spPr>
            <a:xfrm>
              <a:off x="4256500" y="2773725"/>
              <a:ext cx="14300" cy="2275"/>
            </a:xfrm>
            <a:custGeom>
              <a:rect b="b" l="l" r="r" t="t"/>
              <a:pathLst>
                <a:path extrusionOk="0" h="91" w="572">
                  <a:moveTo>
                    <a:pt x="568" y="0"/>
                  </a:moveTo>
                  <a:cubicBezTo>
                    <a:pt x="379" y="22"/>
                    <a:pt x="190" y="43"/>
                    <a:pt x="0" y="64"/>
                  </a:cubicBezTo>
                  <a:lnTo>
                    <a:pt x="7" y="64"/>
                  </a:lnTo>
                  <a:cubicBezTo>
                    <a:pt x="197" y="72"/>
                    <a:pt x="386" y="79"/>
                    <a:pt x="572" y="90"/>
                  </a:cubicBezTo>
                  <a:cubicBezTo>
                    <a:pt x="568" y="61"/>
                    <a:pt x="568" y="33"/>
                    <a:pt x="5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5" name="Google Shape;5595;p54"/>
            <p:cNvSpPr/>
            <p:nvPr/>
          </p:nvSpPr>
          <p:spPr>
            <a:xfrm>
              <a:off x="4339075" y="3002275"/>
              <a:ext cx="5825" cy="8775"/>
            </a:xfrm>
            <a:custGeom>
              <a:rect b="b" l="l" r="r" t="t"/>
              <a:pathLst>
                <a:path extrusionOk="0" h="351" w="233">
                  <a:moveTo>
                    <a:pt x="154" y="1"/>
                  </a:moveTo>
                  <a:cubicBezTo>
                    <a:pt x="104" y="90"/>
                    <a:pt x="50" y="179"/>
                    <a:pt x="1" y="269"/>
                  </a:cubicBezTo>
                  <a:cubicBezTo>
                    <a:pt x="37" y="294"/>
                    <a:pt x="72" y="322"/>
                    <a:pt x="111" y="351"/>
                  </a:cubicBezTo>
                  <a:cubicBezTo>
                    <a:pt x="151" y="243"/>
                    <a:pt x="193" y="141"/>
                    <a:pt x="233" y="37"/>
                  </a:cubicBezTo>
                  <a:cubicBezTo>
                    <a:pt x="208" y="26"/>
                    <a:pt x="183" y="12"/>
                    <a:pt x="1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6" name="Google Shape;5596;p54"/>
            <p:cNvSpPr/>
            <p:nvPr/>
          </p:nvSpPr>
          <p:spPr>
            <a:xfrm>
              <a:off x="4252475" y="2922300"/>
              <a:ext cx="9575" cy="7975"/>
            </a:xfrm>
            <a:custGeom>
              <a:rect b="b" l="l" r="r" t="t"/>
              <a:pathLst>
                <a:path extrusionOk="0" h="319" w="383">
                  <a:moveTo>
                    <a:pt x="322" y="0"/>
                  </a:moveTo>
                  <a:cubicBezTo>
                    <a:pt x="214" y="78"/>
                    <a:pt x="107" y="154"/>
                    <a:pt x="0" y="233"/>
                  </a:cubicBezTo>
                  <a:cubicBezTo>
                    <a:pt x="22" y="261"/>
                    <a:pt x="43" y="289"/>
                    <a:pt x="64" y="318"/>
                  </a:cubicBezTo>
                  <a:cubicBezTo>
                    <a:pt x="168" y="239"/>
                    <a:pt x="275" y="161"/>
                    <a:pt x="382" y="83"/>
                  </a:cubicBezTo>
                  <a:cubicBezTo>
                    <a:pt x="361" y="53"/>
                    <a:pt x="343" y="29"/>
                    <a:pt x="3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7" name="Google Shape;5597;p54"/>
            <p:cNvSpPr/>
            <p:nvPr/>
          </p:nvSpPr>
          <p:spPr>
            <a:xfrm>
              <a:off x="4557200" y="2882875"/>
              <a:ext cx="19050" cy="10250"/>
            </a:xfrm>
            <a:custGeom>
              <a:rect b="b" l="l" r="r" t="t"/>
              <a:pathLst>
                <a:path extrusionOk="0" h="410" w="762">
                  <a:moveTo>
                    <a:pt x="225" y="0"/>
                  </a:moveTo>
                  <a:cubicBezTo>
                    <a:pt x="166" y="0"/>
                    <a:pt x="94" y="7"/>
                    <a:pt x="0" y="17"/>
                  </a:cubicBezTo>
                  <a:cubicBezTo>
                    <a:pt x="247" y="145"/>
                    <a:pt x="443" y="245"/>
                    <a:pt x="761" y="409"/>
                  </a:cubicBezTo>
                  <a:cubicBezTo>
                    <a:pt x="487" y="77"/>
                    <a:pt x="423" y="0"/>
                    <a:pt x="2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598" name="Google Shape;5598;p54"/>
          <p:cNvSpPr txBox="1"/>
          <p:nvPr>
            <p:ph type="title"/>
          </p:nvPr>
        </p:nvSpPr>
        <p:spPr>
          <a:xfrm>
            <a:off x="2961800" y="2078025"/>
            <a:ext cx="3767700" cy="153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Montserrat"/>
                <a:ea typeface="Montserrat"/>
                <a:cs typeface="Montserrat"/>
                <a:sym typeface="Montserrat"/>
              </a:rPr>
              <a:t>Bytebites </a:t>
            </a:r>
            <a:r>
              <a:rPr lang="en" u="sng">
                <a:solidFill>
                  <a:schemeClr val="hlink"/>
                </a:solidFill>
                <a:latin typeface="Montserrat"/>
                <a:ea typeface="Montserrat"/>
                <a:cs typeface="Montserrat"/>
                <a:sym typeface="Montserrat"/>
                <a:hlinkClick r:id="rId3"/>
              </a:rPr>
              <a:t>Demo</a:t>
            </a:r>
            <a:endParaRPr sz="1200">
              <a:solidFill>
                <a:srgbClr val="5C5962"/>
              </a:solidFill>
              <a:highlight>
                <a:srgbClr val="FFFF00"/>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99" name="Google Shape;5599;p54"/>
          <p:cNvSpPr txBox="1"/>
          <p:nvPr>
            <p:ph idx="2" type="title"/>
          </p:nvPr>
        </p:nvSpPr>
        <p:spPr>
          <a:xfrm>
            <a:off x="2865725" y="1085150"/>
            <a:ext cx="2590500" cy="87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4"/>
                </a:solidFill>
              </a:rPr>
              <a:t>03</a:t>
            </a:r>
            <a:endParaRPr>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3" name="Shape 5603"/>
        <p:cNvGrpSpPr/>
        <p:nvPr/>
      </p:nvGrpSpPr>
      <p:grpSpPr>
        <a:xfrm>
          <a:off x="0" y="0"/>
          <a:ext cx="0" cy="0"/>
          <a:chOff x="0" y="0"/>
          <a:chExt cx="0" cy="0"/>
        </a:xfrm>
      </p:grpSpPr>
      <p:sp>
        <p:nvSpPr>
          <p:cNvPr id="5604" name="Google Shape;5604;p55"/>
          <p:cNvSpPr txBox="1"/>
          <p:nvPr>
            <p:ph type="title"/>
          </p:nvPr>
        </p:nvSpPr>
        <p:spPr>
          <a:xfrm>
            <a:off x="2961800" y="2078025"/>
            <a:ext cx="3767700" cy="1391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Montserrat"/>
                <a:ea typeface="Montserrat"/>
                <a:cs typeface="Montserrat"/>
                <a:sym typeface="Montserrat"/>
              </a:rPr>
              <a:t>Scalability and Efficiency</a:t>
            </a:r>
            <a:endParaRPr sz="1200">
              <a:solidFill>
                <a:srgbClr val="5C5962"/>
              </a:solidFill>
              <a:highlight>
                <a:srgbClr val="FFFF00"/>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05" name="Google Shape;5605;p55"/>
          <p:cNvSpPr txBox="1"/>
          <p:nvPr>
            <p:ph idx="2" type="title"/>
          </p:nvPr>
        </p:nvSpPr>
        <p:spPr>
          <a:xfrm>
            <a:off x="2865725" y="1085150"/>
            <a:ext cx="2590500" cy="87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4"/>
                </a:solidFill>
              </a:rPr>
              <a:t>04</a:t>
            </a:r>
            <a:endParaRPr>
              <a:solidFill>
                <a:schemeClr val="accent4"/>
              </a:solidFill>
            </a:endParaRPr>
          </a:p>
        </p:txBody>
      </p:sp>
      <p:grpSp>
        <p:nvGrpSpPr>
          <p:cNvPr id="5606" name="Google Shape;5606;p55"/>
          <p:cNvGrpSpPr/>
          <p:nvPr/>
        </p:nvGrpSpPr>
        <p:grpSpPr>
          <a:xfrm rot="2683762">
            <a:off x="979522" y="1905473"/>
            <a:ext cx="1652219" cy="1332565"/>
            <a:chOff x="3930150" y="4341100"/>
            <a:chExt cx="994325" cy="972150"/>
          </a:xfrm>
        </p:grpSpPr>
        <p:sp>
          <p:nvSpPr>
            <p:cNvPr id="5607" name="Google Shape;5607;p55"/>
            <p:cNvSpPr/>
            <p:nvPr/>
          </p:nvSpPr>
          <p:spPr>
            <a:xfrm>
              <a:off x="3930150" y="4424525"/>
              <a:ext cx="325450" cy="543800"/>
            </a:xfrm>
            <a:custGeom>
              <a:rect b="b" l="l" r="r" t="t"/>
              <a:pathLst>
                <a:path extrusionOk="0" h="21752" w="13018">
                  <a:moveTo>
                    <a:pt x="10258" y="0"/>
                  </a:moveTo>
                  <a:cubicBezTo>
                    <a:pt x="9803" y="0"/>
                    <a:pt x="9379" y="129"/>
                    <a:pt x="9174" y="529"/>
                  </a:cubicBezTo>
                  <a:cubicBezTo>
                    <a:pt x="8979" y="912"/>
                    <a:pt x="9062" y="1418"/>
                    <a:pt x="9102" y="1827"/>
                  </a:cubicBezTo>
                  <a:cubicBezTo>
                    <a:pt x="9167" y="2495"/>
                    <a:pt x="9301" y="3154"/>
                    <a:pt x="9492" y="3797"/>
                  </a:cubicBezTo>
                  <a:cubicBezTo>
                    <a:pt x="9633" y="4274"/>
                    <a:pt x="9948" y="4795"/>
                    <a:pt x="10035" y="5277"/>
                  </a:cubicBezTo>
                  <a:cubicBezTo>
                    <a:pt x="10219" y="5522"/>
                    <a:pt x="10157" y="5746"/>
                    <a:pt x="9847" y="5956"/>
                  </a:cubicBezTo>
                  <a:cubicBezTo>
                    <a:pt x="9731" y="5877"/>
                    <a:pt x="9618" y="5790"/>
                    <a:pt x="9514" y="5693"/>
                  </a:cubicBezTo>
                  <a:cubicBezTo>
                    <a:pt x="9239" y="5464"/>
                    <a:pt x="8982" y="5212"/>
                    <a:pt x="8747" y="4940"/>
                  </a:cubicBezTo>
                  <a:cubicBezTo>
                    <a:pt x="7977" y="4065"/>
                    <a:pt x="7565" y="2904"/>
                    <a:pt x="6689" y="2116"/>
                  </a:cubicBezTo>
                  <a:cubicBezTo>
                    <a:pt x="5909" y="1415"/>
                    <a:pt x="4801" y="1185"/>
                    <a:pt x="3767" y="1185"/>
                  </a:cubicBezTo>
                  <a:cubicBezTo>
                    <a:pt x="3719" y="1185"/>
                    <a:pt x="3671" y="1186"/>
                    <a:pt x="3623" y="1187"/>
                  </a:cubicBezTo>
                  <a:cubicBezTo>
                    <a:pt x="2842" y="1205"/>
                    <a:pt x="2198" y="1502"/>
                    <a:pt x="2300" y="2373"/>
                  </a:cubicBezTo>
                  <a:cubicBezTo>
                    <a:pt x="2372" y="2987"/>
                    <a:pt x="2658" y="3657"/>
                    <a:pt x="2828" y="4253"/>
                  </a:cubicBezTo>
                  <a:cubicBezTo>
                    <a:pt x="2984" y="4800"/>
                    <a:pt x="3149" y="5345"/>
                    <a:pt x="3316" y="5888"/>
                  </a:cubicBezTo>
                  <a:cubicBezTo>
                    <a:pt x="2581" y="5773"/>
                    <a:pt x="1797" y="5622"/>
                    <a:pt x="1052" y="5622"/>
                  </a:cubicBezTo>
                  <a:cubicBezTo>
                    <a:pt x="933" y="5622"/>
                    <a:pt x="815" y="5626"/>
                    <a:pt x="698" y="5634"/>
                  </a:cubicBezTo>
                  <a:cubicBezTo>
                    <a:pt x="228" y="5671"/>
                    <a:pt x="72" y="5837"/>
                    <a:pt x="55" y="6314"/>
                  </a:cubicBezTo>
                  <a:cubicBezTo>
                    <a:pt x="0" y="7612"/>
                    <a:pt x="484" y="9156"/>
                    <a:pt x="1714" y="9735"/>
                  </a:cubicBezTo>
                  <a:cubicBezTo>
                    <a:pt x="1678" y="10349"/>
                    <a:pt x="2191" y="10758"/>
                    <a:pt x="2784" y="10903"/>
                  </a:cubicBezTo>
                  <a:cubicBezTo>
                    <a:pt x="3852" y="11156"/>
                    <a:pt x="4954" y="11182"/>
                    <a:pt x="6021" y="11474"/>
                  </a:cubicBezTo>
                  <a:cubicBezTo>
                    <a:pt x="6422" y="11586"/>
                    <a:pt x="7500" y="11760"/>
                    <a:pt x="7445" y="12320"/>
                  </a:cubicBezTo>
                  <a:cubicBezTo>
                    <a:pt x="7427" y="12490"/>
                    <a:pt x="7178" y="12711"/>
                    <a:pt x="7153" y="12939"/>
                  </a:cubicBezTo>
                  <a:cubicBezTo>
                    <a:pt x="7131" y="13113"/>
                    <a:pt x="7153" y="13275"/>
                    <a:pt x="7203" y="13430"/>
                  </a:cubicBezTo>
                  <a:cubicBezTo>
                    <a:pt x="7106" y="13416"/>
                    <a:pt x="7008" y="13407"/>
                    <a:pt x="6910" y="13407"/>
                  </a:cubicBezTo>
                  <a:cubicBezTo>
                    <a:pt x="6767" y="13407"/>
                    <a:pt x="6624" y="13425"/>
                    <a:pt x="6480" y="13470"/>
                  </a:cubicBezTo>
                  <a:cubicBezTo>
                    <a:pt x="5999" y="13615"/>
                    <a:pt x="5865" y="13926"/>
                    <a:pt x="5569" y="14281"/>
                  </a:cubicBezTo>
                  <a:cubicBezTo>
                    <a:pt x="5262" y="14645"/>
                    <a:pt x="4842" y="14703"/>
                    <a:pt x="4712" y="15239"/>
                  </a:cubicBezTo>
                  <a:cubicBezTo>
                    <a:pt x="4625" y="15608"/>
                    <a:pt x="4708" y="16012"/>
                    <a:pt x="4907" y="16330"/>
                  </a:cubicBezTo>
                  <a:cubicBezTo>
                    <a:pt x="5185" y="16779"/>
                    <a:pt x="5666" y="17050"/>
                    <a:pt x="6111" y="17310"/>
                  </a:cubicBezTo>
                  <a:cubicBezTo>
                    <a:pt x="6364" y="17459"/>
                    <a:pt x="6624" y="17604"/>
                    <a:pt x="6849" y="17799"/>
                  </a:cubicBezTo>
                  <a:cubicBezTo>
                    <a:pt x="7181" y="18091"/>
                    <a:pt x="7221" y="18352"/>
                    <a:pt x="7377" y="18750"/>
                  </a:cubicBezTo>
                  <a:cubicBezTo>
                    <a:pt x="7529" y="19147"/>
                    <a:pt x="7731" y="19126"/>
                    <a:pt x="8104" y="19223"/>
                  </a:cubicBezTo>
                  <a:cubicBezTo>
                    <a:pt x="8932" y="19436"/>
                    <a:pt x="9583" y="19914"/>
                    <a:pt x="10309" y="20384"/>
                  </a:cubicBezTo>
                  <a:cubicBezTo>
                    <a:pt x="10504" y="20511"/>
                    <a:pt x="10779" y="20641"/>
                    <a:pt x="10942" y="20803"/>
                  </a:cubicBezTo>
                  <a:cubicBezTo>
                    <a:pt x="11127" y="20992"/>
                    <a:pt x="11347" y="20915"/>
                    <a:pt x="10942" y="21017"/>
                  </a:cubicBezTo>
                  <a:cubicBezTo>
                    <a:pt x="10887" y="21031"/>
                    <a:pt x="10831" y="21037"/>
                    <a:pt x="10775" y="21037"/>
                  </a:cubicBezTo>
                  <a:cubicBezTo>
                    <a:pt x="10482" y="21037"/>
                    <a:pt x="10175" y="20870"/>
                    <a:pt x="9908" y="20768"/>
                  </a:cubicBezTo>
                  <a:cubicBezTo>
                    <a:pt x="9192" y="20486"/>
                    <a:pt x="8494" y="20149"/>
                    <a:pt x="7829" y="19758"/>
                  </a:cubicBezTo>
                  <a:cubicBezTo>
                    <a:pt x="7253" y="19418"/>
                    <a:pt x="6741" y="18959"/>
                    <a:pt x="6162" y="18637"/>
                  </a:cubicBezTo>
                  <a:cubicBezTo>
                    <a:pt x="5961" y="18526"/>
                    <a:pt x="5760" y="18449"/>
                    <a:pt x="5551" y="18449"/>
                  </a:cubicBezTo>
                  <a:cubicBezTo>
                    <a:pt x="5447" y="18449"/>
                    <a:pt x="5341" y="18468"/>
                    <a:pt x="5232" y="18511"/>
                  </a:cubicBezTo>
                  <a:cubicBezTo>
                    <a:pt x="4936" y="18630"/>
                    <a:pt x="4748" y="18876"/>
                    <a:pt x="4766" y="19201"/>
                  </a:cubicBezTo>
                  <a:cubicBezTo>
                    <a:pt x="4788" y="19560"/>
                    <a:pt x="5153" y="19777"/>
                    <a:pt x="5040" y="20109"/>
                  </a:cubicBezTo>
                  <a:cubicBezTo>
                    <a:pt x="4940" y="20413"/>
                    <a:pt x="4234" y="20681"/>
                    <a:pt x="3952" y="20959"/>
                  </a:cubicBezTo>
                  <a:cubicBezTo>
                    <a:pt x="4014" y="21147"/>
                    <a:pt x="4082" y="21332"/>
                    <a:pt x="4151" y="21516"/>
                  </a:cubicBezTo>
                  <a:cubicBezTo>
                    <a:pt x="4455" y="21118"/>
                    <a:pt x="4882" y="20948"/>
                    <a:pt x="5349" y="20684"/>
                  </a:cubicBezTo>
                  <a:cubicBezTo>
                    <a:pt x="5576" y="20554"/>
                    <a:pt x="5724" y="20369"/>
                    <a:pt x="5703" y="20099"/>
                  </a:cubicBezTo>
                  <a:cubicBezTo>
                    <a:pt x="5676" y="19803"/>
                    <a:pt x="4837" y="18930"/>
                    <a:pt x="5609" y="18930"/>
                  </a:cubicBezTo>
                  <a:cubicBezTo>
                    <a:pt x="5658" y="18930"/>
                    <a:pt x="5715" y="18933"/>
                    <a:pt x="5778" y="18941"/>
                  </a:cubicBezTo>
                  <a:cubicBezTo>
                    <a:pt x="6013" y="18970"/>
                    <a:pt x="6310" y="19296"/>
                    <a:pt x="6505" y="19440"/>
                  </a:cubicBezTo>
                  <a:cubicBezTo>
                    <a:pt x="6806" y="19668"/>
                    <a:pt x="7109" y="19885"/>
                    <a:pt x="7420" y="20087"/>
                  </a:cubicBezTo>
                  <a:cubicBezTo>
                    <a:pt x="7988" y="20456"/>
                    <a:pt x="8581" y="20785"/>
                    <a:pt x="9189" y="21078"/>
                  </a:cubicBezTo>
                  <a:cubicBezTo>
                    <a:pt x="9713" y="21328"/>
                    <a:pt x="10389" y="21729"/>
                    <a:pt x="10985" y="21751"/>
                  </a:cubicBezTo>
                  <a:cubicBezTo>
                    <a:pt x="10998" y="21752"/>
                    <a:pt x="11011" y="21752"/>
                    <a:pt x="11024" y="21752"/>
                  </a:cubicBezTo>
                  <a:cubicBezTo>
                    <a:pt x="11747" y="21752"/>
                    <a:pt x="12181" y="20978"/>
                    <a:pt x="11477" y="20579"/>
                  </a:cubicBezTo>
                  <a:cubicBezTo>
                    <a:pt x="10863" y="20225"/>
                    <a:pt x="10274" y="19827"/>
                    <a:pt x="9680" y="19440"/>
                  </a:cubicBezTo>
                  <a:cubicBezTo>
                    <a:pt x="9431" y="19278"/>
                    <a:pt x="9181" y="19079"/>
                    <a:pt x="8910" y="18952"/>
                  </a:cubicBezTo>
                  <a:cubicBezTo>
                    <a:pt x="8672" y="18837"/>
                    <a:pt x="8368" y="18869"/>
                    <a:pt x="8154" y="18772"/>
                  </a:cubicBezTo>
                  <a:cubicBezTo>
                    <a:pt x="7695" y="18569"/>
                    <a:pt x="7615" y="17921"/>
                    <a:pt x="7272" y="17574"/>
                  </a:cubicBezTo>
                  <a:cubicBezTo>
                    <a:pt x="6834" y="17133"/>
                    <a:pt x="6242" y="16928"/>
                    <a:pt x="5756" y="16554"/>
                  </a:cubicBezTo>
                  <a:cubicBezTo>
                    <a:pt x="5384" y="16269"/>
                    <a:pt x="4878" y="15647"/>
                    <a:pt x="5276" y="15141"/>
                  </a:cubicBezTo>
                  <a:cubicBezTo>
                    <a:pt x="5417" y="14960"/>
                    <a:pt x="5756" y="14884"/>
                    <a:pt x="5941" y="14722"/>
                  </a:cubicBezTo>
                  <a:cubicBezTo>
                    <a:pt x="6238" y="14454"/>
                    <a:pt x="6263" y="14024"/>
                    <a:pt x="6751" y="13951"/>
                  </a:cubicBezTo>
                  <a:cubicBezTo>
                    <a:pt x="6809" y="13942"/>
                    <a:pt x="6868" y="13938"/>
                    <a:pt x="6926" y="13938"/>
                  </a:cubicBezTo>
                  <a:cubicBezTo>
                    <a:pt x="7274" y="13938"/>
                    <a:pt x="7622" y="14079"/>
                    <a:pt x="7941" y="14197"/>
                  </a:cubicBezTo>
                  <a:cubicBezTo>
                    <a:pt x="7974" y="14210"/>
                    <a:pt x="8006" y="14215"/>
                    <a:pt x="8036" y="14215"/>
                  </a:cubicBezTo>
                  <a:cubicBezTo>
                    <a:pt x="8290" y="14215"/>
                    <a:pt x="8410" y="13819"/>
                    <a:pt x="8129" y="13709"/>
                  </a:cubicBezTo>
                  <a:cubicBezTo>
                    <a:pt x="7670" y="13550"/>
                    <a:pt x="7594" y="13131"/>
                    <a:pt x="7771" y="12762"/>
                  </a:cubicBezTo>
                  <a:cubicBezTo>
                    <a:pt x="7847" y="12606"/>
                    <a:pt x="7934" y="12552"/>
                    <a:pt x="8002" y="12418"/>
                  </a:cubicBezTo>
                  <a:cubicBezTo>
                    <a:pt x="8068" y="12288"/>
                    <a:pt x="8158" y="12176"/>
                    <a:pt x="8129" y="12013"/>
                  </a:cubicBezTo>
                  <a:cubicBezTo>
                    <a:pt x="8053" y="11601"/>
                    <a:pt x="7449" y="11485"/>
                    <a:pt x="7138" y="11377"/>
                  </a:cubicBezTo>
                  <a:cubicBezTo>
                    <a:pt x="6440" y="11135"/>
                    <a:pt x="5728" y="10921"/>
                    <a:pt x="5005" y="10758"/>
                  </a:cubicBezTo>
                  <a:cubicBezTo>
                    <a:pt x="4585" y="10661"/>
                    <a:pt x="4159" y="10581"/>
                    <a:pt x="3728" y="10519"/>
                  </a:cubicBezTo>
                  <a:cubicBezTo>
                    <a:pt x="3543" y="10494"/>
                    <a:pt x="3356" y="10480"/>
                    <a:pt x="3175" y="10447"/>
                  </a:cubicBezTo>
                  <a:cubicBezTo>
                    <a:pt x="3023" y="10411"/>
                    <a:pt x="2867" y="10375"/>
                    <a:pt x="2716" y="10339"/>
                  </a:cubicBezTo>
                  <a:cubicBezTo>
                    <a:pt x="2571" y="10115"/>
                    <a:pt x="2430" y="9887"/>
                    <a:pt x="2285" y="9659"/>
                  </a:cubicBezTo>
                  <a:cubicBezTo>
                    <a:pt x="2318" y="9525"/>
                    <a:pt x="2282" y="9344"/>
                    <a:pt x="2123" y="9298"/>
                  </a:cubicBezTo>
                  <a:cubicBezTo>
                    <a:pt x="1110" y="9009"/>
                    <a:pt x="434" y="7685"/>
                    <a:pt x="549" y="6647"/>
                  </a:cubicBezTo>
                  <a:cubicBezTo>
                    <a:pt x="599" y="6198"/>
                    <a:pt x="916" y="6098"/>
                    <a:pt x="1275" y="6098"/>
                  </a:cubicBezTo>
                  <a:cubicBezTo>
                    <a:pt x="1516" y="6098"/>
                    <a:pt x="1776" y="6143"/>
                    <a:pt x="1989" y="6159"/>
                  </a:cubicBezTo>
                  <a:cubicBezTo>
                    <a:pt x="2528" y="6198"/>
                    <a:pt x="3059" y="6264"/>
                    <a:pt x="3591" y="6354"/>
                  </a:cubicBezTo>
                  <a:cubicBezTo>
                    <a:pt x="3600" y="6355"/>
                    <a:pt x="3609" y="6356"/>
                    <a:pt x="3618" y="6356"/>
                  </a:cubicBezTo>
                  <a:cubicBezTo>
                    <a:pt x="3734" y="6356"/>
                    <a:pt x="3856" y="6232"/>
                    <a:pt x="3822" y="6112"/>
                  </a:cubicBezTo>
                  <a:cubicBezTo>
                    <a:pt x="3540" y="5082"/>
                    <a:pt x="3248" y="4054"/>
                    <a:pt x="2947" y="3027"/>
                  </a:cubicBezTo>
                  <a:cubicBezTo>
                    <a:pt x="2821" y="2590"/>
                    <a:pt x="2477" y="2022"/>
                    <a:pt x="3121" y="1711"/>
                  </a:cubicBezTo>
                  <a:cubicBezTo>
                    <a:pt x="3192" y="1675"/>
                    <a:pt x="3278" y="1664"/>
                    <a:pt x="3368" y="1664"/>
                  </a:cubicBezTo>
                  <a:cubicBezTo>
                    <a:pt x="3508" y="1664"/>
                    <a:pt x="3657" y="1692"/>
                    <a:pt x="3772" y="1700"/>
                  </a:cubicBezTo>
                  <a:cubicBezTo>
                    <a:pt x="4336" y="1736"/>
                    <a:pt x="4943" y="1801"/>
                    <a:pt x="5471" y="2015"/>
                  </a:cubicBezTo>
                  <a:cubicBezTo>
                    <a:pt x="6574" y="2456"/>
                    <a:pt x="7030" y="3461"/>
                    <a:pt x="7627" y="4401"/>
                  </a:cubicBezTo>
                  <a:cubicBezTo>
                    <a:pt x="8082" y="5114"/>
                    <a:pt x="8664" y="5844"/>
                    <a:pt x="9376" y="6322"/>
                  </a:cubicBezTo>
                  <a:cubicBezTo>
                    <a:pt x="9594" y="6468"/>
                    <a:pt x="9879" y="6609"/>
                    <a:pt x="10148" y="6609"/>
                  </a:cubicBezTo>
                  <a:cubicBezTo>
                    <a:pt x="10317" y="6609"/>
                    <a:pt x="10480" y="6554"/>
                    <a:pt x="10616" y="6408"/>
                  </a:cubicBezTo>
                  <a:cubicBezTo>
                    <a:pt x="11090" y="5898"/>
                    <a:pt x="10476" y="5103"/>
                    <a:pt x="10277" y="4618"/>
                  </a:cubicBezTo>
                  <a:cubicBezTo>
                    <a:pt x="9893" y="3675"/>
                    <a:pt x="9680" y="2640"/>
                    <a:pt x="9618" y="1624"/>
                  </a:cubicBezTo>
                  <a:cubicBezTo>
                    <a:pt x="9597" y="1295"/>
                    <a:pt x="9590" y="781"/>
                    <a:pt x="9948" y="586"/>
                  </a:cubicBezTo>
                  <a:cubicBezTo>
                    <a:pt x="10003" y="556"/>
                    <a:pt x="10082" y="544"/>
                    <a:pt x="10173" y="544"/>
                  </a:cubicBezTo>
                  <a:cubicBezTo>
                    <a:pt x="10392" y="544"/>
                    <a:pt x="10677" y="612"/>
                    <a:pt x="10833" y="637"/>
                  </a:cubicBezTo>
                  <a:cubicBezTo>
                    <a:pt x="11614" y="774"/>
                    <a:pt x="12460" y="1220"/>
                    <a:pt x="12443" y="2127"/>
                  </a:cubicBezTo>
                  <a:cubicBezTo>
                    <a:pt x="12439" y="2307"/>
                    <a:pt x="12587" y="2408"/>
                    <a:pt x="12725" y="2408"/>
                  </a:cubicBezTo>
                  <a:cubicBezTo>
                    <a:pt x="12841" y="2408"/>
                    <a:pt x="12950" y="2338"/>
                    <a:pt x="12959" y="2185"/>
                  </a:cubicBezTo>
                  <a:cubicBezTo>
                    <a:pt x="13018" y="1237"/>
                    <a:pt x="12385" y="536"/>
                    <a:pt x="11517" y="239"/>
                  </a:cubicBezTo>
                  <a:cubicBezTo>
                    <a:pt x="11188" y="126"/>
                    <a:pt x="10708" y="0"/>
                    <a:pt x="10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5"/>
            <p:cNvSpPr/>
            <p:nvPr/>
          </p:nvSpPr>
          <p:spPr>
            <a:xfrm>
              <a:off x="4060850" y="5020850"/>
              <a:ext cx="56025" cy="40925"/>
            </a:xfrm>
            <a:custGeom>
              <a:rect b="b" l="l" r="r" t="t"/>
              <a:pathLst>
                <a:path extrusionOk="0" h="1637" w="2241">
                  <a:moveTo>
                    <a:pt x="1909" y="0"/>
                  </a:moveTo>
                  <a:cubicBezTo>
                    <a:pt x="1897" y="0"/>
                    <a:pt x="1886" y="1"/>
                    <a:pt x="1874" y="3"/>
                  </a:cubicBezTo>
                  <a:cubicBezTo>
                    <a:pt x="1505" y="46"/>
                    <a:pt x="1124" y="91"/>
                    <a:pt x="746" y="91"/>
                  </a:cubicBezTo>
                  <a:cubicBezTo>
                    <a:pt x="495" y="91"/>
                    <a:pt x="245" y="71"/>
                    <a:pt x="1" y="17"/>
                  </a:cubicBezTo>
                  <a:lnTo>
                    <a:pt x="1" y="17"/>
                  </a:lnTo>
                  <a:cubicBezTo>
                    <a:pt x="116" y="219"/>
                    <a:pt x="239" y="422"/>
                    <a:pt x="366" y="617"/>
                  </a:cubicBezTo>
                  <a:cubicBezTo>
                    <a:pt x="446" y="621"/>
                    <a:pt x="525" y="624"/>
                    <a:pt x="605" y="624"/>
                  </a:cubicBezTo>
                  <a:cubicBezTo>
                    <a:pt x="787" y="624"/>
                    <a:pt x="970" y="613"/>
                    <a:pt x="1151" y="595"/>
                  </a:cubicBezTo>
                  <a:lnTo>
                    <a:pt x="1151" y="595"/>
                  </a:lnTo>
                  <a:cubicBezTo>
                    <a:pt x="992" y="791"/>
                    <a:pt x="869" y="1015"/>
                    <a:pt x="797" y="1250"/>
                  </a:cubicBezTo>
                  <a:cubicBezTo>
                    <a:pt x="894" y="1380"/>
                    <a:pt x="999" y="1510"/>
                    <a:pt x="1100" y="1637"/>
                  </a:cubicBezTo>
                  <a:cubicBezTo>
                    <a:pt x="1071" y="1149"/>
                    <a:pt x="1566" y="718"/>
                    <a:pt x="2012" y="473"/>
                  </a:cubicBezTo>
                  <a:cubicBezTo>
                    <a:pt x="2240" y="348"/>
                    <a:pt x="2167" y="0"/>
                    <a:pt x="1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5"/>
            <p:cNvSpPr/>
            <p:nvPr/>
          </p:nvSpPr>
          <p:spPr>
            <a:xfrm>
              <a:off x="4108750" y="5066250"/>
              <a:ext cx="227950" cy="55000"/>
            </a:xfrm>
            <a:custGeom>
              <a:rect b="b" l="l" r="r" t="t"/>
              <a:pathLst>
                <a:path extrusionOk="0" h="2200" w="9118">
                  <a:moveTo>
                    <a:pt x="8060" y="1"/>
                  </a:moveTo>
                  <a:cubicBezTo>
                    <a:pt x="7869" y="1"/>
                    <a:pt x="7678" y="27"/>
                    <a:pt x="7508" y="67"/>
                  </a:cubicBezTo>
                  <a:cubicBezTo>
                    <a:pt x="7280" y="121"/>
                    <a:pt x="7082" y="215"/>
                    <a:pt x="6883" y="331"/>
                  </a:cubicBezTo>
                  <a:cubicBezTo>
                    <a:pt x="6585" y="502"/>
                    <a:pt x="6353" y="572"/>
                    <a:pt x="6103" y="572"/>
                  </a:cubicBezTo>
                  <a:cubicBezTo>
                    <a:pt x="5910" y="572"/>
                    <a:pt x="5707" y="530"/>
                    <a:pt x="5454" y="461"/>
                  </a:cubicBezTo>
                  <a:cubicBezTo>
                    <a:pt x="5178" y="387"/>
                    <a:pt x="4877" y="340"/>
                    <a:pt x="4577" y="340"/>
                  </a:cubicBezTo>
                  <a:cubicBezTo>
                    <a:pt x="4292" y="340"/>
                    <a:pt x="4008" y="382"/>
                    <a:pt x="3747" y="483"/>
                  </a:cubicBezTo>
                  <a:cubicBezTo>
                    <a:pt x="3025" y="765"/>
                    <a:pt x="2659" y="1614"/>
                    <a:pt x="1849" y="1719"/>
                  </a:cubicBezTo>
                  <a:cubicBezTo>
                    <a:pt x="1423" y="1456"/>
                    <a:pt x="996" y="1199"/>
                    <a:pt x="548" y="974"/>
                  </a:cubicBezTo>
                  <a:cubicBezTo>
                    <a:pt x="388" y="895"/>
                    <a:pt x="189" y="819"/>
                    <a:pt x="1" y="732"/>
                  </a:cubicBezTo>
                  <a:lnTo>
                    <a:pt x="1" y="732"/>
                  </a:lnTo>
                  <a:cubicBezTo>
                    <a:pt x="483" y="1209"/>
                    <a:pt x="1010" y="1636"/>
                    <a:pt x="1596" y="2008"/>
                  </a:cubicBezTo>
                  <a:cubicBezTo>
                    <a:pt x="1733" y="2067"/>
                    <a:pt x="1863" y="2128"/>
                    <a:pt x="2001" y="2186"/>
                  </a:cubicBezTo>
                  <a:cubicBezTo>
                    <a:pt x="2022" y="2195"/>
                    <a:pt x="2042" y="2199"/>
                    <a:pt x="2061" y="2199"/>
                  </a:cubicBezTo>
                  <a:cubicBezTo>
                    <a:pt x="2101" y="2199"/>
                    <a:pt x="2136" y="2180"/>
                    <a:pt x="2164" y="2150"/>
                  </a:cubicBezTo>
                  <a:cubicBezTo>
                    <a:pt x="2184" y="2152"/>
                    <a:pt x="2204" y="2153"/>
                    <a:pt x="2225" y="2153"/>
                  </a:cubicBezTo>
                  <a:cubicBezTo>
                    <a:pt x="2443" y="2153"/>
                    <a:pt x="2675" y="2052"/>
                    <a:pt x="2876" y="1929"/>
                  </a:cubicBezTo>
                  <a:cubicBezTo>
                    <a:pt x="3572" y="1502"/>
                    <a:pt x="4040" y="752"/>
                    <a:pt x="4904" y="752"/>
                  </a:cubicBezTo>
                  <a:cubicBezTo>
                    <a:pt x="4983" y="752"/>
                    <a:pt x="5065" y="759"/>
                    <a:pt x="5151" y="772"/>
                  </a:cubicBezTo>
                  <a:cubicBezTo>
                    <a:pt x="5640" y="846"/>
                    <a:pt x="5961" y="1104"/>
                    <a:pt x="6365" y="1104"/>
                  </a:cubicBezTo>
                  <a:cubicBezTo>
                    <a:pt x="6512" y="1104"/>
                    <a:pt x="6671" y="1069"/>
                    <a:pt x="6853" y="978"/>
                  </a:cubicBezTo>
                  <a:cubicBezTo>
                    <a:pt x="7237" y="783"/>
                    <a:pt x="7542" y="565"/>
                    <a:pt x="7993" y="565"/>
                  </a:cubicBezTo>
                  <a:cubicBezTo>
                    <a:pt x="8011" y="565"/>
                    <a:pt x="8028" y="565"/>
                    <a:pt x="8047" y="566"/>
                  </a:cubicBezTo>
                  <a:cubicBezTo>
                    <a:pt x="8350" y="576"/>
                    <a:pt x="8607" y="696"/>
                    <a:pt x="8910" y="696"/>
                  </a:cubicBezTo>
                  <a:cubicBezTo>
                    <a:pt x="8914" y="696"/>
                    <a:pt x="8918" y="696"/>
                    <a:pt x="8922" y="696"/>
                  </a:cubicBezTo>
                  <a:cubicBezTo>
                    <a:pt x="9074" y="692"/>
                    <a:pt x="9118" y="490"/>
                    <a:pt x="9041" y="393"/>
                  </a:cubicBezTo>
                  <a:cubicBezTo>
                    <a:pt x="8813" y="102"/>
                    <a:pt x="8436" y="1"/>
                    <a:pt x="8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5"/>
            <p:cNvSpPr/>
            <p:nvPr/>
          </p:nvSpPr>
          <p:spPr>
            <a:xfrm>
              <a:off x="4305925" y="4567000"/>
              <a:ext cx="69725" cy="82650"/>
            </a:xfrm>
            <a:custGeom>
              <a:rect b="b" l="l" r="r" t="t"/>
              <a:pathLst>
                <a:path extrusionOk="0" h="3306" w="2789">
                  <a:moveTo>
                    <a:pt x="1" y="0"/>
                  </a:moveTo>
                  <a:lnTo>
                    <a:pt x="1" y="0"/>
                  </a:lnTo>
                  <a:cubicBezTo>
                    <a:pt x="149" y="246"/>
                    <a:pt x="298" y="489"/>
                    <a:pt x="442" y="728"/>
                  </a:cubicBezTo>
                  <a:cubicBezTo>
                    <a:pt x="970" y="1609"/>
                    <a:pt x="1639" y="2412"/>
                    <a:pt x="2000" y="3305"/>
                  </a:cubicBezTo>
                  <a:cubicBezTo>
                    <a:pt x="2007" y="3266"/>
                    <a:pt x="2019" y="3226"/>
                    <a:pt x="2033" y="3186"/>
                  </a:cubicBezTo>
                  <a:cubicBezTo>
                    <a:pt x="2084" y="3056"/>
                    <a:pt x="2156" y="2958"/>
                    <a:pt x="2264" y="2868"/>
                  </a:cubicBezTo>
                  <a:cubicBezTo>
                    <a:pt x="2499" y="2673"/>
                    <a:pt x="2788" y="2745"/>
                    <a:pt x="2658" y="2337"/>
                  </a:cubicBezTo>
                  <a:cubicBezTo>
                    <a:pt x="2463" y="1721"/>
                    <a:pt x="1718" y="1234"/>
                    <a:pt x="1219" y="880"/>
                  </a:cubicBezTo>
                  <a:cubicBezTo>
                    <a:pt x="814" y="590"/>
                    <a:pt x="391"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5"/>
            <p:cNvSpPr/>
            <p:nvPr/>
          </p:nvSpPr>
          <p:spPr>
            <a:xfrm>
              <a:off x="4361350" y="4671675"/>
              <a:ext cx="110675" cy="107075"/>
            </a:xfrm>
            <a:custGeom>
              <a:rect b="b" l="l" r="r" t="t"/>
              <a:pathLst>
                <a:path extrusionOk="0" h="4283" w="4427">
                  <a:moveTo>
                    <a:pt x="19" y="1"/>
                  </a:moveTo>
                  <a:cubicBezTo>
                    <a:pt x="51" y="272"/>
                    <a:pt x="51" y="554"/>
                    <a:pt x="0" y="850"/>
                  </a:cubicBezTo>
                  <a:cubicBezTo>
                    <a:pt x="1157" y="1321"/>
                    <a:pt x="2080" y="2156"/>
                    <a:pt x="2929" y="3060"/>
                  </a:cubicBezTo>
                  <a:cubicBezTo>
                    <a:pt x="3164" y="3310"/>
                    <a:pt x="3396" y="3570"/>
                    <a:pt x="3635" y="3819"/>
                  </a:cubicBezTo>
                  <a:cubicBezTo>
                    <a:pt x="3732" y="3924"/>
                    <a:pt x="3982" y="4246"/>
                    <a:pt x="4069" y="4268"/>
                  </a:cubicBezTo>
                  <a:cubicBezTo>
                    <a:pt x="4108" y="4278"/>
                    <a:pt x="4143" y="4283"/>
                    <a:pt x="4174" y="4283"/>
                  </a:cubicBezTo>
                  <a:cubicBezTo>
                    <a:pt x="4386" y="4283"/>
                    <a:pt x="4409" y="4065"/>
                    <a:pt x="4412" y="3917"/>
                  </a:cubicBezTo>
                  <a:cubicBezTo>
                    <a:pt x="4426" y="3259"/>
                    <a:pt x="3808" y="2431"/>
                    <a:pt x="3400" y="1975"/>
                  </a:cubicBezTo>
                  <a:cubicBezTo>
                    <a:pt x="2929" y="1447"/>
                    <a:pt x="2337" y="1032"/>
                    <a:pt x="1678" y="771"/>
                  </a:cubicBezTo>
                  <a:cubicBezTo>
                    <a:pt x="1129" y="550"/>
                    <a:pt x="413" y="493"/>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5"/>
            <p:cNvSpPr/>
            <p:nvPr/>
          </p:nvSpPr>
          <p:spPr>
            <a:xfrm>
              <a:off x="4361350" y="4671675"/>
              <a:ext cx="110675" cy="107075"/>
            </a:xfrm>
            <a:custGeom>
              <a:rect b="b" l="l" r="r" t="t"/>
              <a:pathLst>
                <a:path extrusionOk="0" h="4283" w="4427">
                  <a:moveTo>
                    <a:pt x="19" y="1"/>
                  </a:moveTo>
                  <a:cubicBezTo>
                    <a:pt x="51" y="272"/>
                    <a:pt x="51" y="554"/>
                    <a:pt x="0" y="850"/>
                  </a:cubicBezTo>
                  <a:cubicBezTo>
                    <a:pt x="1157" y="1321"/>
                    <a:pt x="2080" y="2156"/>
                    <a:pt x="2929" y="3060"/>
                  </a:cubicBezTo>
                  <a:cubicBezTo>
                    <a:pt x="3164" y="3310"/>
                    <a:pt x="3396" y="3570"/>
                    <a:pt x="3635" y="3819"/>
                  </a:cubicBezTo>
                  <a:cubicBezTo>
                    <a:pt x="3732" y="3924"/>
                    <a:pt x="3982" y="4246"/>
                    <a:pt x="4069" y="4268"/>
                  </a:cubicBezTo>
                  <a:cubicBezTo>
                    <a:pt x="4108" y="4278"/>
                    <a:pt x="4143" y="4283"/>
                    <a:pt x="4174" y="4283"/>
                  </a:cubicBezTo>
                  <a:cubicBezTo>
                    <a:pt x="4386" y="4283"/>
                    <a:pt x="4409" y="4065"/>
                    <a:pt x="4412" y="3917"/>
                  </a:cubicBezTo>
                  <a:cubicBezTo>
                    <a:pt x="4426" y="3259"/>
                    <a:pt x="3808" y="2431"/>
                    <a:pt x="3400" y="1975"/>
                  </a:cubicBezTo>
                  <a:cubicBezTo>
                    <a:pt x="2929" y="1447"/>
                    <a:pt x="2337" y="1032"/>
                    <a:pt x="1678" y="771"/>
                  </a:cubicBezTo>
                  <a:cubicBezTo>
                    <a:pt x="1129" y="550"/>
                    <a:pt x="413" y="493"/>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5"/>
            <p:cNvSpPr/>
            <p:nvPr/>
          </p:nvSpPr>
          <p:spPr>
            <a:xfrm>
              <a:off x="4305925" y="4567000"/>
              <a:ext cx="69725" cy="82650"/>
            </a:xfrm>
            <a:custGeom>
              <a:rect b="b" l="l" r="r" t="t"/>
              <a:pathLst>
                <a:path extrusionOk="0" h="3306" w="2789">
                  <a:moveTo>
                    <a:pt x="1" y="0"/>
                  </a:moveTo>
                  <a:lnTo>
                    <a:pt x="1" y="0"/>
                  </a:lnTo>
                  <a:cubicBezTo>
                    <a:pt x="149" y="246"/>
                    <a:pt x="298" y="489"/>
                    <a:pt x="442" y="728"/>
                  </a:cubicBezTo>
                  <a:cubicBezTo>
                    <a:pt x="970" y="1609"/>
                    <a:pt x="1639" y="2412"/>
                    <a:pt x="2000" y="3305"/>
                  </a:cubicBezTo>
                  <a:cubicBezTo>
                    <a:pt x="2007" y="3266"/>
                    <a:pt x="2019" y="3226"/>
                    <a:pt x="2033" y="3186"/>
                  </a:cubicBezTo>
                  <a:cubicBezTo>
                    <a:pt x="2084" y="3056"/>
                    <a:pt x="2156" y="2958"/>
                    <a:pt x="2264" y="2868"/>
                  </a:cubicBezTo>
                  <a:cubicBezTo>
                    <a:pt x="2499" y="2673"/>
                    <a:pt x="2788" y="2745"/>
                    <a:pt x="2658" y="2337"/>
                  </a:cubicBezTo>
                  <a:cubicBezTo>
                    <a:pt x="2463" y="1721"/>
                    <a:pt x="1718" y="1234"/>
                    <a:pt x="1219" y="880"/>
                  </a:cubicBezTo>
                  <a:cubicBezTo>
                    <a:pt x="814" y="590"/>
                    <a:pt x="391"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5"/>
            <p:cNvSpPr/>
            <p:nvPr/>
          </p:nvSpPr>
          <p:spPr>
            <a:xfrm>
              <a:off x="4244825" y="4341100"/>
              <a:ext cx="610575" cy="694475"/>
            </a:xfrm>
            <a:custGeom>
              <a:rect b="b" l="l" r="r" t="t"/>
              <a:pathLst>
                <a:path extrusionOk="0" h="27779" w="24423">
                  <a:moveTo>
                    <a:pt x="2445" y="9036"/>
                  </a:moveTo>
                  <a:cubicBezTo>
                    <a:pt x="2835" y="9351"/>
                    <a:pt x="3258" y="9626"/>
                    <a:pt x="3663" y="9916"/>
                  </a:cubicBezTo>
                  <a:cubicBezTo>
                    <a:pt x="4162" y="10270"/>
                    <a:pt x="4907" y="10757"/>
                    <a:pt x="5102" y="11373"/>
                  </a:cubicBezTo>
                  <a:cubicBezTo>
                    <a:pt x="5232" y="11781"/>
                    <a:pt x="4943" y="11709"/>
                    <a:pt x="4708" y="11904"/>
                  </a:cubicBezTo>
                  <a:cubicBezTo>
                    <a:pt x="4600" y="11994"/>
                    <a:pt x="4528" y="12092"/>
                    <a:pt x="4477" y="12222"/>
                  </a:cubicBezTo>
                  <a:cubicBezTo>
                    <a:pt x="4463" y="12262"/>
                    <a:pt x="4451" y="12302"/>
                    <a:pt x="4444" y="12341"/>
                  </a:cubicBezTo>
                  <a:cubicBezTo>
                    <a:pt x="4083" y="11448"/>
                    <a:pt x="3414" y="10645"/>
                    <a:pt x="2886" y="9764"/>
                  </a:cubicBezTo>
                  <a:cubicBezTo>
                    <a:pt x="2742" y="9525"/>
                    <a:pt x="2593" y="9282"/>
                    <a:pt x="2445" y="9036"/>
                  </a:cubicBezTo>
                  <a:close/>
                  <a:moveTo>
                    <a:pt x="4680" y="13224"/>
                  </a:moveTo>
                  <a:lnTo>
                    <a:pt x="4680" y="13224"/>
                  </a:lnTo>
                  <a:cubicBezTo>
                    <a:pt x="5074" y="13716"/>
                    <a:pt x="5790" y="13773"/>
                    <a:pt x="6339" y="13994"/>
                  </a:cubicBezTo>
                  <a:cubicBezTo>
                    <a:pt x="6998" y="14255"/>
                    <a:pt x="7590" y="14670"/>
                    <a:pt x="8061" y="15198"/>
                  </a:cubicBezTo>
                  <a:cubicBezTo>
                    <a:pt x="8469" y="15654"/>
                    <a:pt x="9087" y="16482"/>
                    <a:pt x="9073" y="17140"/>
                  </a:cubicBezTo>
                  <a:cubicBezTo>
                    <a:pt x="9070" y="17288"/>
                    <a:pt x="9047" y="17506"/>
                    <a:pt x="8835" y="17506"/>
                  </a:cubicBezTo>
                  <a:cubicBezTo>
                    <a:pt x="8804" y="17506"/>
                    <a:pt x="8769" y="17501"/>
                    <a:pt x="8730" y="17491"/>
                  </a:cubicBezTo>
                  <a:cubicBezTo>
                    <a:pt x="8643" y="17469"/>
                    <a:pt x="8393" y="17147"/>
                    <a:pt x="8296" y="17042"/>
                  </a:cubicBezTo>
                  <a:cubicBezTo>
                    <a:pt x="8057" y="16793"/>
                    <a:pt x="7825" y="16533"/>
                    <a:pt x="7590" y="16283"/>
                  </a:cubicBezTo>
                  <a:cubicBezTo>
                    <a:pt x="6741" y="15379"/>
                    <a:pt x="5818" y="14544"/>
                    <a:pt x="4661" y="14073"/>
                  </a:cubicBezTo>
                  <a:cubicBezTo>
                    <a:pt x="4712" y="13777"/>
                    <a:pt x="4712" y="13495"/>
                    <a:pt x="4680" y="13224"/>
                  </a:cubicBezTo>
                  <a:close/>
                  <a:moveTo>
                    <a:pt x="6289" y="0"/>
                  </a:moveTo>
                  <a:cubicBezTo>
                    <a:pt x="6221" y="0"/>
                    <a:pt x="6151" y="3"/>
                    <a:pt x="6079" y="7"/>
                  </a:cubicBezTo>
                  <a:cubicBezTo>
                    <a:pt x="4148" y="134"/>
                    <a:pt x="4509" y="1992"/>
                    <a:pt x="5182" y="3407"/>
                  </a:cubicBezTo>
                  <a:cubicBezTo>
                    <a:pt x="4795" y="3045"/>
                    <a:pt x="4404" y="2683"/>
                    <a:pt x="4014" y="2325"/>
                  </a:cubicBezTo>
                  <a:cubicBezTo>
                    <a:pt x="3606" y="1944"/>
                    <a:pt x="3161" y="1389"/>
                    <a:pt x="2566" y="1389"/>
                  </a:cubicBezTo>
                  <a:cubicBezTo>
                    <a:pt x="2512" y="1389"/>
                    <a:pt x="2458" y="1393"/>
                    <a:pt x="2402" y="1403"/>
                  </a:cubicBezTo>
                  <a:cubicBezTo>
                    <a:pt x="1501" y="1555"/>
                    <a:pt x="529" y="2474"/>
                    <a:pt x="307" y="3345"/>
                  </a:cubicBezTo>
                  <a:cubicBezTo>
                    <a:pt x="0" y="4585"/>
                    <a:pt x="1313" y="5095"/>
                    <a:pt x="1212" y="6223"/>
                  </a:cubicBezTo>
                  <a:cubicBezTo>
                    <a:pt x="1201" y="6343"/>
                    <a:pt x="1193" y="6458"/>
                    <a:pt x="1193" y="6574"/>
                  </a:cubicBezTo>
                  <a:cubicBezTo>
                    <a:pt x="966" y="6061"/>
                    <a:pt x="716" y="5594"/>
                    <a:pt x="290" y="5171"/>
                  </a:cubicBezTo>
                  <a:cubicBezTo>
                    <a:pt x="266" y="5147"/>
                    <a:pt x="238" y="5137"/>
                    <a:pt x="210" y="5137"/>
                  </a:cubicBezTo>
                  <a:cubicBezTo>
                    <a:pt x="125" y="5137"/>
                    <a:pt x="47" y="5232"/>
                    <a:pt x="123" y="5308"/>
                  </a:cubicBezTo>
                  <a:cubicBezTo>
                    <a:pt x="315" y="5511"/>
                    <a:pt x="452" y="5746"/>
                    <a:pt x="561" y="5999"/>
                  </a:cubicBezTo>
                  <a:cubicBezTo>
                    <a:pt x="546" y="6003"/>
                    <a:pt x="543" y="6024"/>
                    <a:pt x="557" y="6035"/>
                  </a:cubicBezTo>
                  <a:cubicBezTo>
                    <a:pt x="564" y="6039"/>
                    <a:pt x="576" y="6046"/>
                    <a:pt x="586" y="6049"/>
                  </a:cubicBezTo>
                  <a:cubicBezTo>
                    <a:pt x="774" y="6513"/>
                    <a:pt x="876" y="7019"/>
                    <a:pt x="1053" y="7478"/>
                  </a:cubicBezTo>
                  <a:cubicBezTo>
                    <a:pt x="1345" y="8227"/>
                    <a:pt x="1765" y="8935"/>
                    <a:pt x="2159" y="9634"/>
                  </a:cubicBezTo>
                  <a:cubicBezTo>
                    <a:pt x="2959" y="11047"/>
                    <a:pt x="4423" y="12497"/>
                    <a:pt x="4039" y="14229"/>
                  </a:cubicBezTo>
                  <a:cubicBezTo>
                    <a:pt x="4014" y="14345"/>
                    <a:pt x="4112" y="14500"/>
                    <a:pt x="4227" y="14532"/>
                  </a:cubicBezTo>
                  <a:cubicBezTo>
                    <a:pt x="5883" y="15006"/>
                    <a:pt x="6918" y="16370"/>
                    <a:pt x="8057" y="17570"/>
                  </a:cubicBezTo>
                  <a:cubicBezTo>
                    <a:pt x="8306" y="17834"/>
                    <a:pt x="8797" y="18170"/>
                    <a:pt x="9173" y="18170"/>
                  </a:cubicBezTo>
                  <a:cubicBezTo>
                    <a:pt x="9429" y="18170"/>
                    <a:pt x="9633" y="18013"/>
                    <a:pt x="9670" y="17570"/>
                  </a:cubicBezTo>
                  <a:cubicBezTo>
                    <a:pt x="9749" y="16655"/>
                    <a:pt x="8907" y="15470"/>
                    <a:pt x="8318" y="14844"/>
                  </a:cubicBezTo>
                  <a:cubicBezTo>
                    <a:pt x="7949" y="14450"/>
                    <a:pt x="7522" y="14110"/>
                    <a:pt x="7051" y="13849"/>
                  </a:cubicBezTo>
                  <a:cubicBezTo>
                    <a:pt x="6567" y="13578"/>
                    <a:pt x="6035" y="13495"/>
                    <a:pt x="5544" y="13264"/>
                  </a:cubicBezTo>
                  <a:cubicBezTo>
                    <a:pt x="4990" y="13007"/>
                    <a:pt x="4621" y="12573"/>
                    <a:pt x="5150" y="12142"/>
                  </a:cubicBezTo>
                  <a:cubicBezTo>
                    <a:pt x="5225" y="12081"/>
                    <a:pt x="5349" y="12077"/>
                    <a:pt x="5432" y="12009"/>
                  </a:cubicBezTo>
                  <a:cubicBezTo>
                    <a:pt x="5504" y="11947"/>
                    <a:pt x="5569" y="11886"/>
                    <a:pt x="5601" y="11792"/>
                  </a:cubicBezTo>
                  <a:cubicBezTo>
                    <a:pt x="5696" y="11521"/>
                    <a:pt x="5489" y="11184"/>
                    <a:pt x="5352" y="10964"/>
                  </a:cubicBezTo>
                  <a:cubicBezTo>
                    <a:pt x="4781" y="10024"/>
                    <a:pt x="3775" y="9529"/>
                    <a:pt x="2959" y="8841"/>
                  </a:cubicBezTo>
                  <a:cubicBezTo>
                    <a:pt x="2448" y="8414"/>
                    <a:pt x="1877" y="7778"/>
                    <a:pt x="1744" y="7106"/>
                  </a:cubicBezTo>
                  <a:cubicBezTo>
                    <a:pt x="1646" y="6632"/>
                    <a:pt x="1874" y="6184"/>
                    <a:pt x="1804" y="5717"/>
                  </a:cubicBezTo>
                  <a:cubicBezTo>
                    <a:pt x="1739" y="5276"/>
                    <a:pt x="1429" y="4979"/>
                    <a:pt x="1158" y="4654"/>
                  </a:cubicBezTo>
                  <a:cubicBezTo>
                    <a:pt x="546" y="3920"/>
                    <a:pt x="709" y="3099"/>
                    <a:pt x="1432" y="2499"/>
                  </a:cubicBezTo>
                  <a:cubicBezTo>
                    <a:pt x="1674" y="2300"/>
                    <a:pt x="2036" y="2007"/>
                    <a:pt x="2347" y="1945"/>
                  </a:cubicBezTo>
                  <a:cubicBezTo>
                    <a:pt x="2398" y="1935"/>
                    <a:pt x="2449" y="1930"/>
                    <a:pt x="2498" y="1930"/>
                  </a:cubicBezTo>
                  <a:cubicBezTo>
                    <a:pt x="3022" y="1930"/>
                    <a:pt x="3417" y="2472"/>
                    <a:pt x="3761" y="2803"/>
                  </a:cubicBezTo>
                  <a:cubicBezTo>
                    <a:pt x="4278" y="3302"/>
                    <a:pt x="4795" y="3797"/>
                    <a:pt x="5312" y="4292"/>
                  </a:cubicBezTo>
                  <a:cubicBezTo>
                    <a:pt x="6230" y="5175"/>
                    <a:pt x="7168" y="6079"/>
                    <a:pt x="7435" y="7369"/>
                  </a:cubicBezTo>
                  <a:cubicBezTo>
                    <a:pt x="7469" y="7525"/>
                    <a:pt x="7592" y="7597"/>
                    <a:pt x="7714" y="7597"/>
                  </a:cubicBezTo>
                  <a:cubicBezTo>
                    <a:pt x="7866" y="7597"/>
                    <a:pt x="8016" y="7485"/>
                    <a:pt x="7988" y="7286"/>
                  </a:cubicBezTo>
                  <a:cubicBezTo>
                    <a:pt x="7811" y="5981"/>
                    <a:pt x="6903" y="5016"/>
                    <a:pt x="5981" y="4148"/>
                  </a:cubicBezTo>
                  <a:cubicBezTo>
                    <a:pt x="5449" y="2990"/>
                    <a:pt x="4256" y="618"/>
                    <a:pt x="6115" y="434"/>
                  </a:cubicBezTo>
                  <a:cubicBezTo>
                    <a:pt x="6193" y="425"/>
                    <a:pt x="6267" y="421"/>
                    <a:pt x="6340" y="421"/>
                  </a:cubicBezTo>
                  <a:cubicBezTo>
                    <a:pt x="6375" y="421"/>
                    <a:pt x="6410" y="422"/>
                    <a:pt x="6444" y="423"/>
                  </a:cubicBezTo>
                  <a:cubicBezTo>
                    <a:pt x="5985" y="452"/>
                    <a:pt x="5471" y="702"/>
                    <a:pt x="5240" y="1020"/>
                  </a:cubicBezTo>
                  <a:cubicBezTo>
                    <a:pt x="5209" y="1063"/>
                    <a:pt x="5246" y="1124"/>
                    <a:pt x="5293" y="1124"/>
                  </a:cubicBezTo>
                  <a:cubicBezTo>
                    <a:pt x="5302" y="1124"/>
                    <a:pt x="5310" y="1122"/>
                    <a:pt x="5319" y="1117"/>
                  </a:cubicBezTo>
                  <a:cubicBezTo>
                    <a:pt x="5576" y="991"/>
                    <a:pt x="5801" y="832"/>
                    <a:pt x="6083" y="749"/>
                  </a:cubicBezTo>
                  <a:cubicBezTo>
                    <a:pt x="6357" y="669"/>
                    <a:pt x="6643" y="673"/>
                    <a:pt x="6918" y="608"/>
                  </a:cubicBezTo>
                  <a:cubicBezTo>
                    <a:pt x="6972" y="593"/>
                    <a:pt x="6983" y="525"/>
                    <a:pt x="6932" y="495"/>
                  </a:cubicBezTo>
                  <a:lnTo>
                    <a:pt x="6932" y="495"/>
                  </a:lnTo>
                  <a:cubicBezTo>
                    <a:pt x="8191" y="872"/>
                    <a:pt x="8448" y="2535"/>
                    <a:pt x="8718" y="3743"/>
                  </a:cubicBezTo>
                  <a:cubicBezTo>
                    <a:pt x="9004" y="5023"/>
                    <a:pt x="9550" y="6206"/>
                    <a:pt x="9875" y="7471"/>
                  </a:cubicBezTo>
                  <a:cubicBezTo>
                    <a:pt x="9970" y="7836"/>
                    <a:pt x="10017" y="8197"/>
                    <a:pt x="9995" y="8577"/>
                  </a:cubicBezTo>
                  <a:cubicBezTo>
                    <a:pt x="9984" y="8773"/>
                    <a:pt x="9901" y="9008"/>
                    <a:pt x="9980" y="9203"/>
                  </a:cubicBezTo>
                  <a:cubicBezTo>
                    <a:pt x="10049" y="9377"/>
                    <a:pt x="10169" y="9470"/>
                    <a:pt x="10353" y="9496"/>
                  </a:cubicBezTo>
                  <a:cubicBezTo>
                    <a:pt x="10372" y="9498"/>
                    <a:pt x="10392" y="9499"/>
                    <a:pt x="10413" y="9499"/>
                  </a:cubicBezTo>
                  <a:cubicBezTo>
                    <a:pt x="10701" y="9499"/>
                    <a:pt x="11040" y="9246"/>
                    <a:pt x="11297" y="9036"/>
                  </a:cubicBezTo>
                  <a:cubicBezTo>
                    <a:pt x="11286" y="8990"/>
                    <a:pt x="11279" y="8946"/>
                    <a:pt x="11268" y="8899"/>
                  </a:cubicBezTo>
                  <a:cubicBezTo>
                    <a:pt x="12128" y="8252"/>
                    <a:pt x="12414" y="6379"/>
                    <a:pt x="12624" y="5590"/>
                  </a:cubicBezTo>
                  <a:cubicBezTo>
                    <a:pt x="12718" y="5228"/>
                    <a:pt x="12792" y="4689"/>
                    <a:pt x="13184" y="4689"/>
                  </a:cubicBezTo>
                  <a:cubicBezTo>
                    <a:pt x="13378" y="4689"/>
                    <a:pt x="13652" y="4822"/>
                    <a:pt x="14045" y="5175"/>
                  </a:cubicBezTo>
                  <a:cubicBezTo>
                    <a:pt x="14247" y="5355"/>
                    <a:pt x="14338" y="5742"/>
                    <a:pt x="14418" y="5989"/>
                  </a:cubicBezTo>
                  <a:cubicBezTo>
                    <a:pt x="14616" y="6613"/>
                    <a:pt x="14656" y="7294"/>
                    <a:pt x="14551" y="7941"/>
                  </a:cubicBezTo>
                  <a:cubicBezTo>
                    <a:pt x="14338" y="9228"/>
                    <a:pt x="13582" y="10284"/>
                    <a:pt x="12642" y="11148"/>
                  </a:cubicBezTo>
                  <a:cubicBezTo>
                    <a:pt x="12432" y="11337"/>
                    <a:pt x="12622" y="11610"/>
                    <a:pt x="12843" y="11610"/>
                  </a:cubicBezTo>
                  <a:cubicBezTo>
                    <a:pt x="12889" y="11610"/>
                    <a:pt x="12937" y="11598"/>
                    <a:pt x="12982" y="11571"/>
                  </a:cubicBezTo>
                  <a:cubicBezTo>
                    <a:pt x="13091" y="11835"/>
                    <a:pt x="13228" y="12103"/>
                    <a:pt x="13336" y="12392"/>
                  </a:cubicBezTo>
                  <a:cubicBezTo>
                    <a:pt x="13860" y="13763"/>
                    <a:pt x="13303" y="15140"/>
                    <a:pt x="12645" y="16355"/>
                  </a:cubicBezTo>
                  <a:cubicBezTo>
                    <a:pt x="12305" y="16446"/>
                    <a:pt x="11991" y="16550"/>
                    <a:pt x="11738" y="16637"/>
                  </a:cubicBezTo>
                  <a:cubicBezTo>
                    <a:pt x="11470" y="16731"/>
                    <a:pt x="11630" y="17079"/>
                    <a:pt x="11861" y="17079"/>
                  </a:cubicBezTo>
                  <a:cubicBezTo>
                    <a:pt x="11863" y="17079"/>
                    <a:pt x="11866" y="17079"/>
                    <a:pt x="11868" y="17079"/>
                  </a:cubicBezTo>
                  <a:cubicBezTo>
                    <a:pt x="12028" y="17075"/>
                    <a:pt x="12248" y="17042"/>
                    <a:pt x="12497" y="17002"/>
                  </a:cubicBezTo>
                  <a:cubicBezTo>
                    <a:pt x="12547" y="17058"/>
                    <a:pt x="12618" y="17094"/>
                    <a:pt x="12688" y="17094"/>
                  </a:cubicBezTo>
                  <a:cubicBezTo>
                    <a:pt x="12755" y="17094"/>
                    <a:pt x="12823" y="17062"/>
                    <a:pt x="12874" y="16984"/>
                  </a:cubicBezTo>
                  <a:cubicBezTo>
                    <a:pt x="12884" y="16967"/>
                    <a:pt x="12895" y="16952"/>
                    <a:pt x="12906" y="16934"/>
                  </a:cubicBezTo>
                  <a:cubicBezTo>
                    <a:pt x="13287" y="16873"/>
                    <a:pt x="13701" y="16815"/>
                    <a:pt x="14076" y="16815"/>
                  </a:cubicBezTo>
                  <a:cubicBezTo>
                    <a:pt x="14656" y="16815"/>
                    <a:pt x="15144" y="16953"/>
                    <a:pt x="15274" y="17429"/>
                  </a:cubicBezTo>
                  <a:cubicBezTo>
                    <a:pt x="15317" y="17586"/>
                    <a:pt x="15470" y="17676"/>
                    <a:pt x="15610" y="17676"/>
                  </a:cubicBezTo>
                  <a:cubicBezTo>
                    <a:pt x="15743" y="17676"/>
                    <a:pt x="15864" y="17597"/>
                    <a:pt x="15875" y="17418"/>
                  </a:cubicBezTo>
                  <a:cubicBezTo>
                    <a:pt x="15911" y="16648"/>
                    <a:pt x="16012" y="15911"/>
                    <a:pt x="16197" y="15169"/>
                  </a:cubicBezTo>
                  <a:cubicBezTo>
                    <a:pt x="17878" y="15892"/>
                    <a:pt x="19939" y="17396"/>
                    <a:pt x="19074" y="19465"/>
                  </a:cubicBezTo>
                  <a:cubicBezTo>
                    <a:pt x="18988" y="19679"/>
                    <a:pt x="19170" y="19840"/>
                    <a:pt x="19361" y="19840"/>
                  </a:cubicBezTo>
                  <a:cubicBezTo>
                    <a:pt x="19392" y="19840"/>
                    <a:pt x="19424" y="19836"/>
                    <a:pt x="19454" y="19826"/>
                  </a:cubicBezTo>
                  <a:cubicBezTo>
                    <a:pt x="19602" y="19782"/>
                    <a:pt x="19746" y="19762"/>
                    <a:pt x="19885" y="19762"/>
                  </a:cubicBezTo>
                  <a:cubicBezTo>
                    <a:pt x="20769" y="19762"/>
                    <a:pt x="21474" y="20580"/>
                    <a:pt x="21993" y="21233"/>
                  </a:cubicBezTo>
                  <a:cubicBezTo>
                    <a:pt x="22275" y="21591"/>
                    <a:pt x="22560" y="21967"/>
                    <a:pt x="22654" y="22419"/>
                  </a:cubicBezTo>
                  <a:cubicBezTo>
                    <a:pt x="22763" y="22937"/>
                    <a:pt x="22564" y="23377"/>
                    <a:pt x="22387" y="23851"/>
                  </a:cubicBezTo>
                  <a:cubicBezTo>
                    <a:pt x="22173" y="24419"/>
                    <a:pt x="22015" y="25001"/>
                    <a:pt x="22350" y="25554"/>
                  </a:cubicBezTo>
                  <a:cubicBezTo>
                    <a:pt x="22615" y="25988"/>
                    <a:pt x="24076" y="26787"/>
                    <a:pt x="23418" y="27344"/>
                  </a:cubicBezTo>
                  <a:cubicBezTo>
                    <a:pt x="23222" y="27514"/>
                    <a:pt x="23379" y="27779"/>
                    <a:pt x="23582" y="27779"/>
                  </a:cubicBezTo>
                  <a:cubicBezTo>
                    <a:pt x="23631" y="27779"/>
                    <a:pt x="23682" y="27764"/>
                    <a:pt x="23732" y="27728"/>
                  </a:cubicBezTo>
                  <a:cubicBezTo>
                    <a:pt x="24423" y="27243"/>
                    <a:pt x="24021" y="26390"/>
                    <a:pt x="23515" y="25934"/>
                  </a:cubicBezTo>
                  <a:cubicBezTo>
                    <a:pt x="23248" y="25692"/>
                    <a:pt x="22882" y="25511"/>
                    <a:pt x="22738" y="25160"/>
                  </a:cubicBezTo>
                  <a:cubicBezTo>
                    <a:pt x="22593" y="24816"/>
                    <a:pt x="22731" y="24466"/>
                    <a:pt x="22846" y="24148"/>
                  </a:cubicBezTo>
                  <a:cubicBezTo>
                    <a:pt x="23031" y="23631"/>
                    <a:pt x="23291" y="23157"/>
                    <a:pt x="23255" y="22590"/>
                  </a:cubicBezTo>
                  <a:cubicBezTo>
                    <a:pt x="23193" y="21624"/>
                    <a:pt x="22394" y="20702"/>
                    <a:pt x="21733" y="20055"/>
                  </a:cubicBezTo>
                  <a:cubicBezTo>
                    <a:pt x="21208" y="19537"/>
                    <a:pt x="20583" y="19204"/>
                    <a:pt x="19896" y="19204"/>
                  </a:cubicBezTo>
                  <a:cubicBezTo>
                    <a:pt x="19848" y="19204"/>
                    <a:pt x="19800" y="19205"/>
                    <a:pt x="19751" y="19208"/>
                  </a:cubicBezTo>
                  <a:cubicBezTo>
                    <a:pt x="19950" y="18355"/>
                    <a:pt x="19740" y="17461"/>
                    <a:pt x="19238" y="16717"/>
                  </a:cubicBezTo>
                  <a:cubicBezTo>
                    <a:pt x="18507" y="15636"/>
                    <a:pt x="17281" y="15083"/>
                    <a:pt x="16117" y="14598"/>
                  </a:cubicBezTo>
                  <a:cubicBezTo>
                    <a:pt x="16091" y="14587"/>
                    <a:pt x="16062" y="14582"/>
                    <a:pt x="16033" y="14582"/>
                  </a:cubicBezTo>
                  <a:cubicBezTo>
                    <a:pt x="15932" y="14582"/>
                    <a:pt x="15826" y="14641"/>
                    <a:pt x="15795" y="14739"/>
                  </a:cubicBezTo>
                  <a:cubicBezTo>
                    <a:pt x="15629" y="15314"/>
                    <a:pt x="15499" y="15896"/>
                    <a:pt x="15397" y="16482"/>
                  </a:cubicBezTo>
                  <a:cubicBezTo>
                    <a:pt x="15078" y="16220"/>
                    <a:pt x="14639" y="16125"/>
                    <a:pt x="14162" y="16125"/>
                  </a:cubicBezTo>
                  <a:cubicBezTo>
                    <a:pt x="13894" y="16125"/>
                    <a:pt x="13614" y="16155"/>
                    <a:pt x="13336" y="16203"/>
                  </a:cubicBezTo>
                  <a:cubicBezTo>
                    <a:pt x="13810" y="15292"/>
                    <a:pt x="14110" y="14287"/>
                    <a:pt x="14024" y="13252"/>
                  </a:cubicBezTo>
                  <a:cubicBezTo>
                    <a:pt x="13972" y="12649"/>
                    <a:pt x="13759" y="12161"/>
                    <a:pt x="13485" y="11625"/>
                  </a:cubicBezTo>
                  <a:cubicBezTo>
                    <a:pt x="13452" y="11553"/>
                    <a:pt x="13430" y="11492"/>
                    <a:pt x="13405" y="11426"/>
                  </a:cubicBezTo>
                  <a:cubicBezTo>
                    <a:pt x="13340" y="11413"/>
                    <a:pt x="13278" y="11391"/>
                    <a:pt x="13213" y="11365"/>
                  </a:cubicBezTo>
                  <a:cubicBezTo>
                    <a:pt x="14891" y="9759"/>
                    <a:pt x="15965" y="6943"/>
                    <a:pt x="14450" y="4871"/>
                  </a:cubicBezTo>
                  <a:cubicBezTo>
                    <a:pt x="14160" y="4474"/>
                    <a:pt x="13678" y="4173"/>
                    <a:pt x="13223" y="4173"/>
                  </a:cubicBezTo>
                  <a:cubicBezTo>
                    <a:pt x="12912" y="4173"/>
                    <a:pt x="12613" y="4315"/>
                    <a:pt x="12400" y="4665"/>
                  </a:cubicBezTo>
                  <a:cubicBezTo>
                    <a:pt x="11698" y="5825"/>
                    <a:pt x="12085" y="8364"/>
                    <a:pt x="10461" y="8740"/>
                  </a:cubicBezTo>
                  <a:cubicBezTo>
                    <a:pt x="10451" y="8617"/>
                    <a:pt x="10491" y="8458"/>
                    <a:pt x="10491" y="8335"/>
                  </a:cubicBezTo>
                  <a:cubicBezTo>
                    <a:pt x="10491" y="7149"/>
                    <a:pt x="9840" y="6057"/>
                    <a:pt x="9481" y="4958"/>
                  </a:cubicBezTo>
                  <a:cubicBezTo>
                    <a:pt x="8901" y="3177"/>
                    <a:pt x="8810" y="0"/>
                    <a:pt x="6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5"/>
            <p:cNvSpPr/>
            <p:nvPr/>
          </p:nvSpPr>
          <p:spPr>
            <a:xfrm>
              <a:off x="4423800" y="4952100"/>
              <a:ext cx="86825" cy="61400"/>
            </a:xfrm>
            <a:custGeom>
              <a:rect b="b" l="l" r="r" t="t"/>
              <a:pathLst>
                <a:path extrusionOk="0" h="2456" w="3473">
                  <a:moveTo>
                    <a:pt x="431" y="0"/>
                  </a:moveTo>
                  <a:cubicBezTo>
                    <a:pt x="266" y="0"/>
                    <a:pt x="130" y="46"/>
                    <a:pt x="1" y="109"/>
                  </a:cubicBezTo>
                  <a:cubicBezTo>
                    <a:pt x="746" y="1342"/>
                    <a:pt x="2026" y="2297"/>
                    <a:pt x="3472" y="2456"/>
                  </a:cubicBezTo>
                  <a:cubicBezTo>
                    <a:pt x="3187" y="1374"/>
                    <a:pt x="2192" y="713"/>
                    <a:pt x="1184" y="283"/>
                  </a:cubicBezTo>
                  <a:cubicBezTo>
                    <a:pt x="977" y="196"/>
                    <a:pt x="666" y="1"/>
                    <a:pt x="450" y="1"/>
                  </a:cubicBezTo>
                  <a:cubicBezTo>
                    <a:pt x="443" y="0"/>
                    <a:pt x="437" y="0"/>
                    <a:pt x="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5"/>
            <p:cNvSpPr/>
            <p:nvPr/>
          </p:nvSpPr>
          <p:spPr>
            <a:xfrm>
              <a:off x="4423800" y="4952100"/>
              <a:ext cx="86825" cy="61400"/>
            </a:xfrm>
            <a:custGeom>
              <a:rect b="b" l="l" r="r" t="t"/>
              <a:pathLst>
                <a:path extrusionOk="0" h="2456" w="3473">
                  <a:moveTo>
                    <a:pt x="431" y="0"/>
                  </a:moveTo>
                  <a:cubicBezTo>
                    <a:pt x="266" y="0"/>
                    <a:pt x="130" y="46"/>
                    <a:pt x="1" y="109"/>
                  </a:cubicBezTo>
                  <a:cubicBezTo>
                    <a:pt x="746" y="1342"/>
                    <a:pt x="2026" y="2297"/>
                    <a:pt x="3472" y="2456"/>
                  </a:cubicBezTo>
                  <a:cubicBezTo>
                    <a:pt x="3187" y="1374"/>
                    <a:pt x="2192" y="713"/>
                    <a:pt x="1184" y="283"/>
                  </a:cubicBezTo>
                  <a:cubicBezTo>
                    <a:pt x="977" y="196"/>
                    <a:pt x="666" y="1"/>
                    <a:pt x="450" y="1"/>
                  </a:cubicBezTo>
                  <a:cubicBezTo>
                    <a:pt x="443" y="0"/>
                    <a:pt x="437" y="0"/>
                    <a:pt x="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5"/>
            <p:cNvSpPr/>
            <p:nvPr/>
          </p:nvSpPr>
          <p:spPr>
            <a:xfrm>
              <a:off x="4423800" y="4952100"/>
              <a:ext cx="86825" cy="61400"/>
            </a:xfrm>
            <a:custGeom>
              <a:rect b="b" l="l" r="r" t="t"/>
              <a:pathLst>
                <a:path extrusionOk="0" h="2456" w="3473">
                  <a:moveTo>
                    <a:pt x="431" y="0"/>
                  </a:moveTo>
                  <a:cubicBezTo>
                    <a:pt x="266" y="0"/>
                    <a:pt x="130" y="46"/>
                    <a:pt x="1" y="109"/>
                  </a:cubicBezTo>
                  <a:cubicBezTo>
                    <a:pt x="746" y="1342"/>
                    <a:pt x="2026" y="2297"/>
                    <a:pt x="3472" y="2456"/>
                  </a:cubicBezTo>
                  <a:cubicBezTo>
                    <a:pt x="3187" y="1374"/>
                    <a:pt x="2192" y="713"/>
                    <a:pt x="1184" y="283"/>
                  </a:cubicBezTo>
                  <a:cubicBezTo>
                    <a:pt x="977" y="196"/>
                    <a:pt x="666" y="1"/>
                    <a:pt x="450" y="1"/>
                  </a:cubicBezTo>
                  <a:cubicBezTo>
                    <a:pt x="443" y="0"/>
                    <a:pt x="437" y="0"/>
                    <a:pt x="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5"/>
            <p:cNvSpPr/>
            <p:nvPr/>
          </p:nvSpPr>
          <p:spPr>
            <a:xfrm>
              <a:off x="4105350" y="4755850"/>
              <a:ext cx="421325" cy="272375"/>
            </a:xfrm>
            <a:custGeom>
              <a:rect b="b" l="l" r="r" t="t"/>
              <a:pathLst>
                <a:path extrusionOk="0" h="10895" w="16853">
                  <a:moveTo>
                    <a:pt x="13169" y="7850"/>
                  </a:moveTo>
                  <a:cubicBezTo>
                    <a:pt x="13175" y="7850"/>
                    <a:pt x="13181" y="7850"/>
                    <a:pt x="13188" y="7851"/>
                  </a:cubicBezTo>
                  <a:cubicBezTo>
                    <a:pt x="13404" y="7851"/>
                    <a:pt x="13715" y="8046"/>
                    <a:pt x="13922" y="8133"/>
                  </a:cubicBezTo>
                  <a:cubicBezTo>
                    <a:pt x="14930" y="8563"/>
                    <a:pt x="15925" y="9224"/>
                    <a:pt x="16210" y="10306"/>
                  </a:cubicBezTo>
                  <a:cubicBezTo>
                    <a:pt x="14764" y="10147"/>
                    <a:pt x="13484" y="9192"/>
                    <a:pt x="12739" y="7959"/>
                  </a:cubicBezTo>
                  <a:cubicBezTo>
                    <a:pt x="12868" y="7896"/>
                    <a:pt x="13004" y="7850"/>
                    <a:pt x="13169" y="7850"/>
                  </a:cubicBezTo>
                  <a:close/>
                  <a:moveTo>
                    <a:pt x="4019" y="0"/>
                  </a:moveTo>
                  <a:cubicBezTo>
                    <a:pt x="4014" y="0"/>
                    <a:pt x="4008" y="0"/>
                    <a:pt x="4003" y="0"/>
                  </a:cubicBezTo>
                  <a:cubicBezTo>
                    <a:pt x="3085" y="3"/>
                    <a:pt x="2243" y="472"/>
                    <a:pt x="1328" y="472"/>
                  </a:cubicBezTo>
                  <a:cubicBezTo>
                    <a:pt x="1258" y="472"/>
                    <a:pt x="1188" y="469"/>
                    <a:pt x="1118" y="464"/>
                  </a:cubicBezTo>
                  <a:cubicBezTo>
                    <a:pt x="1112" y="463"/>
                    <a:pt x="1107" y="463"/>
                    <a:pt x="1101" y="463"/>
                  </a:cubicBezTo>
                  <a:cubicBezTo>
                    <a:pt x="896" y="463"/>
                    <a:pt x="805" y="791"/>
                    <a:pt x="1023" y="850"/>
                  </a:cubicBezTo>
                  <a:cubicBezTo>
                    <a:pt x="1257" y="910"/>
                    <a:pt x="1485" y="935"/>
                    <a:pt x="1710" y="935"/>
                  </a:cubicBezTo>
                  <a:cubicBezTo>
                    <a:pt x="1742" y="935"/>
                    <a:pt x="1775" y="934"/>
                    <a:pt x="1808" y="933"/>
                  </a:cubicBezTo>
                  <a:lnTo>
                    <a:pt x="1808" y="933"/>
                  </a:lnTo>
                  <a:cubicBezTo>
                    <a:pt x="1009" y="1118"/>
                    <a:pt x="332" y="1899"/>
                    <a:pt x="18" y="2597"/>
                  </a:cubicBezTo>
                  <a:cubicBezTo>
                    <a:pt x="1" y="2634"/>
                    <a:pt x="38" y="2669"/>
                    <a:pt x="71" y="2669"/>
                  </a:cubicBezTo>
                  <a:cubicBezTo>
                    <a:pt x="86" y="2669"/>
                    <a:pt x="100" y="2662"/>
                    <a:pt x="108" y="2647"/>
                  </a:cubicBezTo>
                  <a:cubicBezTo>
                    <a:pt x="329" y="2257"/>
                    <a:pt x="619" y="1909"/>
                    <a:pt x="969" y="1631"/>
                  </a:cubicBezTo>
                  <a:cubicBezTo>
                    <a:pt x="1330" y="1345"/>
                    <a:pt x="1742" y="1215"/>
                    <a:pt x="2141" y="998"/>
                  </a:cubicBezTo>
                  <a:cubicBezTo>
                    <a:pt x="2181" y="976"/>
                    <a:pt x="2181" y="933"/>
                    <a:pt x="2151" y="911"/>
                  </a:cubicBezTo>
                  <a:cubicBezTo>
                    <a:pt x="2618" y="858"/>
                    <a:pt x="3077" y="734"/>
                    <a:pt x="3565" y="666"/>
                  </a:cubicBezTo>
                  <a:cubicBezTo>
                    <a:pt x="3675" y="651"/>
                    <a:pt x="3783" y="644"/>
                    <a:pt x="3890" y="644"/>
                  </a:cubicBezTo>
                  <a:cubicBezTo>
                    <a:pt x="4368" y="644"/>
                    <a:pt x="4815" y="782"/>
                    <a:pt x="5265" y="930"/>
                  </a:cubicBezTo>
                  <a:cubicBezTo>
                    <a:pt x="5057" y="877"/>
                    <a:pt x="4848" y="832"/>
                    <a:pt x="4642" y="832"/>
                  </a:cubicBezTo>
                  <a:cubicBezTo>
                    <a:pt x="4436" y="832"/>
                    <a:pt x="4234" y="877"/>
                    <a:pt x="4042" y="1006"/>
                  </a:cubicBezTo>
                  <a:cubicBezTo>
                    <a:pt x="3576" y="1320"/>
                    <a:pt x="3576" y="1809"/>
                    <a:pt x="3825" y="2268"/>
                  </a:cubicBezTo>
                  <a:cubicBezTo>
                    <a:pt x="4050" y="2672"/>
                    <a:pt x="4394" y="2998"/>
                    <a:pt x="4679" y="3356"/>
                  </a:cubicBezTo>
                  <a:cubicBezTo>
                    <a:pt x="5015" y="3772"/>
                    <a:pt x="5080" y="4184"/>
                    <a:pt x="5322" y="4633"/>
                  </a:cubicBezTo>
                  <a:cubicBezTo>
                    <a:pt x="5387" y="4759"/>
                    <a:pt x="5474" y="4864"/>
                    <a:pt x="5569" y="4958"/>
                  </a:cubicBezTo>
                  <a:cubicBezTo>
                    <a:pt x="5435" y="5008"/>
                    <a:pt x="5319" y="5106"/>
                    <a:pt x="5203" y="5185"/>
                  </a:cubicBezTo>
                  <a:cubicBezTo>
                    <a:pt x="5040" y="5297"/>
                    <a:pt x="4878" y="5410"/>
                    <a:pt x="4715" y="5522"/>
                  </a:cubicBezTo>
                  <a:cubicBezTo>
                    <a:pt x="4636" y="5578"/>
                    <a:pt x="4700" y="5681"/>
                    <a:pt x="4777" y="5681"/>
                  </a:cubicBezTo>
                  <a:cubicBezTo>
                    <a:pt x="4795" y="5681"/>
                    <a:pt x="4813" y="5676"/>
                    <a:pt x="4831" y="5663"/>
                  </a:cubicBezTo>
                  <a:lnTo>
                    <a:pt x="5287" y="5337"/>
                  </a:lnTo>
                  <a:cubicBezTo>
                    <a:pt x="5413" y="5251"/>
                    <a:pt x="5565" y="5164"/>
                    <a:pt x="5663" y="5041"/>
                  </a:cubicBezTo>
                  <a:cubicBezTo>
                    <a:pt x="5746" y="5110"/>
                    <a:pt x="5840" y="5167"/>
                    <a:pt x="5938" y="5218"/>
                  </a:cubicBezTo>
                  <a:cubicBezTo>
                    <a:pt x="5565" y="5417"/>
                    <a:pt x="5225" y="5761"/>
                    <a:pt x="4921" y="6043"/>
                  </a:cubicBezTo>
                  <a:cubicBezTo>
                    <a:pt x="4861" y="6097"/>
                    <a:pt x="4912" y="6186"/>
                    <a:pt x="4974" y="6186"/>
                  </a:cubicBezTo>
                  <a:cubicBezTo>
                    <a:pt x="4990" y="6186"/>
                    <a:pt x="5007" y="6180"/>
                    <a:pt x="5023" y="6165"/>
                  </a:cubicBezTo>
                  <a:cubicBezTo>
                    <a:pt x="5189" y="6010"/>
                    <a:pt x="5359" y="5862"/>
                    <a:pt x="5536" y="5717"/>
                  </a:cubicBezTo>
                  <a:cubicBezTo>
                    <a:pt x="5709" y="5573"/>
                    <a:pt x="5908" y="5449"/>
                    <a:pt x="6064" y="5284"/>
                  </a:cubicBezTo>
                  <a:cubicBezTo>
                    <a:pt x="6068" y="5284"/>
                    <a:pt x="6068" y="5280"/>
                    <a:pt x="6068" y="5280"/>
                  </a:cubicBezTo>
                  <a:cubicBezTo>
                    <a:pt x="6346" y="5399"/>
                    <a:pt x="6657" y="5464"/>
                    <a:pt x="6957" y="5507"/>
                  </a:cubicBezTo>
                  <a:cubicBezTo>
                    <a:pt x="8020" y="5674"/>
                    <a:pt x="9087" y="5836"/>
                    <a:pt x="9930" y="6582"/>
                  </a:cubicBezTo>
                  <a:cubicBezTo>
                    <a:pt x="10501" y="7084"/>
                    <a:pt x="10729" y="8104"/>
                    <a:pt x="11524" y="8343"/>
                  </a:cubicBezTo>
                  <a:cubicBezTo>
                    <a:pt x="11622" y="8372"/>
                    <a:pt x="11715" y="8386"/>
                    <a:pt x="11806" y="8386"/>
                  </a:cubicBezTo>
                  <a:cubicBezTo>
                    <a:pt x="11960" y="8386"/>
                    <a:pt x="12107" y="8345"/>
                    <a:pt x="12255" y="8263"/>
                  </a:cubicBezTo>
                  <a:cubicBezTo>
                    <a:pt x="13202" y="9788"/>
                    <a:pt x="14735" y="10613"/>
                    <a:pt x="16525" y="10892"/>
                  </a:cubicBezTo>
                  <a:cubicBezTo>
                    <a:pt x="16539" y="10894"/>
                    <a:pt x="16553" y="10895"/>
                    <a:pt x="16566" y="10895"/>
                  </a:cubicBezTo>
                  <a:cubicBezTo>
                    <a:pt x="16736" y="10895"/>
                    <a:pt x="16853" y="10727"/>
                    <a:pt x="16836" y="10566"/>
                  </a:cubicBezTo>
                  <a:cubicBezTo>
                    <a:pt x="16674" y="8777"/>
                    <a:pt x="14883" y="7894"/>
                    <a:pt x="13336" y="7464"/>
                  </a:cubicBezTo>
                  <a:cubicBezTo>
                    <a:pt x="13183" y="7420"/>
                    <a:pt x="13048" y="7380"/>
                    <a:pt x="12908" y="7380"/>
                  </a:cubicBezTo>
                  <a:cubicBezTo>
                    <a:pt x="12826" y="7380"/>
                    <a:pt x="12743" y="7393"/>
                    <a:pt x="12652" y="7428"/>
                  </a:cubicBezTo>
                  <a:cubicBezTo>
                    <a:pt x="12590" y="7450"/>
                    <a:pt x="12533" y="7478"/>
                    <a:pt x="12479" y="7507"/>
                  </a:cubicBezTo>
                  <a:cubicBezTo>
                    <a:pt x="12423" y="7448"/>
                    <a:pt x="12350" y="7422"/>
                    <a:pt x="12278" y="7422"/>
                  </a:cubicBezTo>
                  <a:cubicBezTo>
                    <a:pt x="12097" y="7422"/>
                    <a:pt x="11917" y="7582"/>
                    <a:pt x="11994" y="7786"/>
                  </a:cubicBezTo>
                  <a:cubicBezTo>
                    <a:pt x="11937" y="7807"/>
                    <a:pt x="11879" y="7819"/>
                    <a:pt x="11819" y="7819"/>
                  </a:cubicBezTo>
                  <a:cubicBezTo>
                    <a:pt x="11663" y="7819"/>
                    <a:pt x="11495" y="7733"/>
                    <a:pt x="11297" y="7482"/>
                  </a:cubicBezTo>
                  <a:cubicBezTo>
                    <a:pt x="11054" y="7178"/>
                    <a:pt x="10942" y="6787"/>
                    <a:pt x="10681" y="6484"/>
                  </a:cubicBezTo>
                  <a:cubicBezTo>
                    <a:pt x="10425" y="6180"/>
                    <a:pt x="10107" y="5931"/>
                    <a:pt x="9763" y="5728"/>
                  </a:cubicBezTo>
                  <a:cubicBezTo>
                    <a:pt x="9054" y="5309"/>
                    <a:pt x="8251" y="5132"/>
                    <a:pt x="7442" y="5027"/>
                  </a:cubicBezTo>
                  <a:cubicBezTo>
                    <a:pt x="6976" y="4965"/>
                    <a:pt x="6462" y="4955"/>
                    <a:pt x="6082" y="4647"/>
                  </a:cubicBezTo>
                  <a:cubicBezTo>
                    <a:pt x="5713" y="4347"/>
                    <a:pt x="5684" y="3855"/>
                    <a:pt x="5439" y="3458"/>
                  </a:cubicBezTo>
                  <a:cubicBezTo>
                    <a:pt x="5243" y="3146"/>
                    <a:pt x="4975" y="2894"/>
                    <a:pt x="4730" y="2622"/>
                  </a:cubicBezTo>
                  <a:cubicBezTo>
                    <a:pt x="4599" y="2481"/>
                    <a:pt x="4404" y="2315"/>
                    <a:pt x="4317" y="2138"/>
                  </a:cubicBezTo>
                  <a:cubicBezTo>
                    <a:pt x="3978" y="1426"/>
                    <a:pt x="4333" y="1242"/>
                    <a:pt x="4797" y="1242"/>
                  </a:cubicBezTo>
                  <a:cubicBezTo>
                    <a:pt x="4902" y="1242"/>
                    <a:pt x="5011" y="1252"/>
                    <a:pt x="5120" y="1266"/>
                  </a:cubicBezTo>
                  <a:cubicBezTo>
                    <a:pt x="5541" y="1319"/>
                    <a:pt x="5935" y="1461"/>
                    <a:pt x="6322" y="1461"/>
                  </a:cubicBezTo>
                  <a:cubicBezTo>
                    <a:pt x="6569" y="1461"/>
                    <a:pt x="6812" y="1403"/>
                    <a:pt x="7058" y="1226"/>
                  </a:cubicBezTo>
                  <a:cubicBezTo>
                    <a:pt x="7236" y="1103"/>
                    <a:pt x="7134" y="806"/>
                    <a:pt x="6932" y="789"/>
                  </a:cubicBezTo>
                  <a:cubicBezTo>
                    <a:pt x="5906" y="691"/>
                    <a:pt x="5063"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5"/>
            <p:cNvSpPr/>
            <p:nvPr/>
          </p:nvSpPr>
          <p:spPr>
            <a:xfrm>
              <a:off x="4289925" y="5073275"/>
              <a:ext cx="600275" cy="239975"/>
            </a:xfrm>
            <a:custGeom>
              <a:rect b="b" l="l" r="r" t="t"/>
              <a:pathLst>
                <a:path extrusionOk="0" h="9599" w="24011">
                  <a:moveTo>
                    <a:pt x="1610" y="1"/>
                  </a:moveTo>
                  <a:cubicBezTo>
                    <a:pt x="1573" y="1"/>
                    <a:pt x="1535" y="11"/>
                    <a:pt x="1502" y="35"/>
                  </a:cubicBezTo>
                  <a:cubicBezTo>
                    <a:pt x="1003" y="386"/>
                    <a:pt x="0" y="958"/>
                    <a:pt x="348" y="1691"/>
                  </a:cubicBezTo>
                  <a:cubicBezTo>
                    <a:pt x="591" y="2201"/>
                    <a:pt x="1100" y="2715"/>
                    <a:pt x="1447" y="3152"/>
                  </a:cubicBezTo>
                  <a:cubicBezTo>
                    <a:pt x="1719" y="3488"/>
                    <a:pt x="2015" y="3832"/>
                    <a:pt x="2430" y="3987"/>
                  </a:cubicBezTo>
                  <a:cubicBezTo>
                    <a:pt x="2607" y="4054"/>
                    <a:pt x="2783" y="4081"/>
                    <a:pt x="2959" y="4081"/>
                  </a:cubicBezTo>
                  <a:cubicBezTo>
                    <a:pt x="3445" y="4081"/>
                    <a:pt x="3924" y="3869"/>
                    <a:pt x="4373" y="3680"/>
                  </a:cubicBezTo>
                  <a:cubicBezTo>
                    <a:pt x="4626" y="3575"/>
                    <a:pt x="4875" y="3448"/>
                    <a:pt x="5142" y="3391"/>
                  </a:cubicBezTo>
                  <a:cubicBezTo>
                    <a:pt x="5255" y="3380"/>
                    <a:pt x="5371" y="3366"/>
                    <a:pt x="5483" y="3351"/>
                  </a:cubicBezTo>
                  <a:lnTo>
                    <a:pt x="5483" y="3351"/>
                  </a:lnTo>
                  <a:cubicBezTo>
                    <a:pt x="5624" y="3673"/>
                    <a:pt x="5562" y="3890"/>
                    <a:pt x="5294" y="4006"/>
                  </a:cubicBezTo>
                  <a:cubicBezTo>
                    <a:pt x="5023" y="4306"/>
                    <a:pt x="4586" y="4429"/>
                    <a:pt x="4344" y="4780"/>
                  </a:cubicBezTo>
                  <a:cubicBezTo>
                    <a:pt x="4051" y="5199"/>
                    <a:pt x="3953" y="5843"/>
                    <a:pt x="4344" y="6230"/>
                  </a:cubicBezTo>
                  <a:cubicBezTo>
                    <a:pt x="4528" y="6410"/>
                    <a:pt x="4767" y="6468"/>
                    <a:pt x="5017" y="6475"/>
                  </a:cubicBezTo>
                  <a:cubicBezTo>
                    <a:pt x="5028" y="6476"/>
                    <a:pt x="5039" y="6476"/>
                    <a:pt x="5050" y="6476"/>
                  </a:cubicBezTo>
                  <a:cubicBezTo>
                    <a:pt x="5233" y="6476"/>
                    <a:pt x="5410" y="6425"/>
                    <a:pt x="5591" y="6417"/>
                  </a:cubicBezTo>
                  <a:cubicBezTo>
                    <a:pt x="5598" y="6417"/>
                    <a:pt x="5605" y="6417"/>
                    <a:pt x="5612" y="6417"/>
                  </a:cubicBezTo>
                  <a:cubicBezTo>
                    <a:pt x="5813" y="6417"/>
                    <a:pt x="6104" y="6501"/>
                    <a:pt x="6332" y="6501"/>
                  </a:cubicBezTo>
                  <a:cubicBezTo>
                    <a:pt x="6358" y="6501"/>
                    <a:pt x="6384" y="6500"/>
                    <a:pt x="6409" y="6497"/>
                  </a:cubicBezTo>
                  <a:cubicBezTo>
                    <a:pt x="6679" y="6468"/>
                    <a:pt x="6853" y="6305"/>
                    <a:pt x="7019" y="6103"/>
                  </a:cubicBezTo>
                  <a:cubicBezTo>
                    <a:pt x="7348" y="5701"/>
                    <a:pt x="7580" y="5358"/>
                    <a:pt x="8090" y="5177"/>
                  </a:cubicBezTo>
                  <a:cubicBezTo>
                    <a:pt x="8354" y="5082"/>
                    <a:pt x="8619" y="5040"/>
                    <a:pt x="8881" y="5040"/>
                  </a:cubicBezTo>
                  <a:cubicBezTo>
                    <a:pt x="9771" y="5040"/>
                    <a:pt x="10636" y="5518"/>
                    <a:pt x="11399" y="5998"/>
                  </a:cubicBezTo>
                  <a:cubicBezTo>
                    <a:pt x="10953" y="6258"/>
                    <a:pt x="10397" y="6599"/>
                    <a:pt x="10361" y="7054"/>
                  </a:cubicBezTo>
                  <a:cubicBezTo>
                    <a:pt x="10328" y="7502"/>
                    <a:pt x="10773" y="7712"/>
                    <a:pt x="11145" y="7770"/>
                  </a:cubicBezTo>
                  <a:cubicBezTo>
                    <a:pt x="11229" y="7783"/>
                    <a:pt x="11311" y="7789"/>
                    <a:pt x="11392" y="7789"/>
                  </a:cubicBezTo>
                  <a:cubicBezTo>
                    <a:pt x="11959" y="7789"/>
                    <a:pt x="12465" y="7504"/>
                    <a:pt x="12971" y="7260"/>
                  </a:cubicBezTo>
                  <a:cubicBezTo>
                    <a:pt x="13531" y="6988"/>
                    <a:pt x="14079" y="6875"/>
                    <a:pt x="14654" y="6875"/>
                  </a:cubicBezTo>
                  <a:cubicBezTo>
                    <a:pt x="14926" y="6875"/>
                    <a:pt x="15203" y="6900"/>
                    <a:pt x="15491" y="6946"/>
                  </a:cubicBezTo>
                  <a:cubicBezTo>
                    <a:pt x="16247" y="7061"/>
                    <a:pt x="16981" y="7275"/>
                    <a:pt x="17737" y="7390"/>
                  </a:cubicBezTo>
                  <a:cubicBezTo>
                    <a:pt x="18811" y="7560"/>
                    <a:pt x="19744" y="7709"/>
                    <a:pt x="20710" y="8251"/>
                  </a:cubicBezTo>
                  <a:cubicBezTo>
                    <a:pt x="21109" y="8475"/>
                    <a:pt x="22634" y="9599"/>
                    <a:pt x="23456" y="9599"/>
                  </a:cubicBezTo>
                  <a:cubicBezTo>
                    <a:pt x="23668" y="9599"/>
                    <a:pt x="23834" y="9524"/>
                    <a:pt x="23921" y="9339"/>
                  </a:cubicBezTo>
                  <a:cubicBezTo>
                    <a:pt x="24011" y="9152"/>
                    <a:pt x="23838" y="8930"/>
                    <a:pt x="23642" y="8930"/>
                  </a:cubicBezTo>
                  <a:cubicBezTo>
                    <a:pt x="23627" y="8930"/>
                    <a:pt x="23611" y="8931"/>
                    <a:pt x="23595" y="8934"/>
                  </a:cubicBezTo>
                  <a:cubicBezTo>
                    <a:pt x="23588" y="8934"/>
                    <a:pt x="23584" y="8937"/>
                    <a:pt x="23577" y="8937"/>
                  </a:cubicBezTo>
                  <a:cubicBezTo>
                    <a:pt x="23465" y="8959"/>
                    <a:pt x="23393" y="9029"/>
                    <a:pt x="23357" y="9108"/>
                  </a:cubicBezTo>
                  <a:cubicBezTo>
                    <a:pt x="23277" y="8898"/>
                    <a:pt x="20297" y="7365"/>
                    <a:pt x="19885" y="7217"/>
                  </a:cubicBezTo>
                  <a:cubicBezTo>
                    <a:pt x="18837" y="6837"/>
                    <a:pt x="17654" y="6816"/>
                    <a:pt x="16566" y="6580"/>
                  </a:cubicBezTo>
                  <a:cubicBezTo>
                    <a:pt x="15915" y="6441"/>
                    <a:pt x="15240" y="6300"/>
                    <a:pt x="14568" y="6300"/>
                  </a:cubicBezTo>
                  <a:cubicBezTo>
                    <a:pt x="14213" y="6300"/>
                    <a:pt x="13859" y="6339"/>
                    <a:pt x="13510" y="6439"/>
                  </a:cubicBezTo>
                  <a:cubicBezTo>
                    <a:pt x="12982" y="6591"/>
                    <a:pt x="12545" y="6916"/>
                    <a:pt x="12038" y="7115"/>
                  </a:cubicBezTo>
                  <a:cubicBezTo>
                    <a:pt x="11904" y="7168"/>
                    <a:pt x="11627" y="7275"/>
                    <a:pt x="11412" y="7275"/>
                  </a:cubicBezTo>
                  <a:cubicBezTo>
                    <a:pt x="11204" y="7275"/>
                    <a:pt x="11055" y="7174"/>
                    <a:pt x="11156" y="6823"/>
                  </a:cubicBezTo>
                  <a:cubicBezTo>
                    <a:pt x="11207" y="6656"/>
                    <a:pt x="11930" y="6320"/>
                    <a:pt x="12089" y="6219"/>
                  </a:cubicBezTo>
                  <a:cubicBezTo>
                    <a:pt x="12233" y="6121"/>
                    <a:pt x="12212" y="5871"/>
                    <a:pt x="12075" y="5781"/>
                  </a:cubicBezTo>
                  <a:cubicBezTo>
                    <a:pt x="11117" y="5155"/>
                    <a:pt x="9982" y="4482"/>
                    <a:pt x="8829" y="4482"/>
                  </a:cubicBezTo>
                  <a:cubicBezTo>
                    <a:pt x="8410" y="4482"/>
                    <a:pt x="7988" y="4571"/>
                    <a:pt x="7572" y="4783"/>
                  </a:cubicBezTo>
                  <a:cubicBezTo>
                    <a:pt x="7312" y="4917"/>
                    <a:pt x="7078" y="5094"/>
                    <a:pt x="6886" y="5314"/>
                  </a:cubicBezTo>
                  <a:cubicBezTo>
                    <a:pt x="6569" y="5682"/>
                    <a:pt x="6487" y="5869"/>
                    <a:pt x="6048" y="5869"/>
                  </a:cubicBezTo>
                  <a:cubicBezTo>
                    <a:pt x="5995" y="5869"/>
                    <a:pt x="5937" y="5866"/>
                    <a:pt x="5873" y="5861"/>
                  </a:cubicBezTo>
                  <a:cubicBezTo>
                    <a:pt x="5852" y="5859"/>
                    <a:pt x="5830" y="5858"/>
                    <a:pt x="5809" y="5858"/>
                  </a:cubicBezTo>
                  <a:cubicBezTo>
                    <a:pt x="5686" y="5858"/>
                    <a:pt x="5564" y="5887"/>
                    <a:pt x="5445" y="5887"/>
                  </a:cubicBezTo>
                  <a:cubicBezTo>
                    <a:pt x="5435" y="5887"/>
                    <a:pt x="5424" y="5887"/>
                    <a:pt x="5414" y="5886"/>
                  </a:cubicBezTo>
                  <a:cubicBezTo>
                    <a:pt x="5316" y="5900"/>
                    <a:pt x="5219" y="5911"/>
                    <a:pt x="5121" y="5926"/>
                  </a:cubicBezTo>
                  <a:cubicBezTo>
                    <a:pt x="4973" y="5734"/>
                    <a:pt x="4825" y="5542"/>
                    <a:pt x="4676" y="5351"/>
                  </a:cubicBezTo>
                  <a:cubicBezTo>
                    <a:pt x="4640" y="4960"/>
                    <a:pt x="5504" y="4566"/>
                    <a:pt x="5754" y="4374"/>
                  </a:cubicBezTo>
                  <a:cubicBezTo>
                    <a:pt x="6177" y="4056"/>
                    <a:pt x="6582" y="3528"/>
                    <a:pt x="6115" y="3044"/>
                  </a:cubicBezTo>
                  <a:cubicBezTo>
                    <a:pt x="5931" y="2853"/>
                    <a:pt x="5698" y="2786"/>
                    <a:pt x="5454" y="2786"/>
                  </a:cubicBezTo>
                  <a:cubicBezTo>
                    <a:pt x="5167" y="2786"/>
                    <a:pt x="4866" y="2879"/>
                    <a:pt x="4611" y="2975"/>
                  </a:cubicBezTo>
                  <a:cubicBezTo>
                    <a:pt x="4301" y="3094"/>
                    <a:pt x="4004" y="3257"/>
                    <a:pt x="3689" y="3376"/>
                  </a:cubicBezTo>
                  <a:cubicBezTo>
                    <a:pt x="3453" y="3465"/>
                    <a:pt x="3243" y="3509"/>
                    <a:pt x="3049" y="3509"/>
                  </a:cubicBezTo>
                  <a:cubicBezTo>
                    <a:pt x="2640" y="3509"/>
                    <a:pt x="2300" y="3314"/>
                    <a:pt x="1936" y="2924"/>
                  </a:cubicBezTo>
                  <a:cubicBezTo>
                    <a:pt x="1657" y="2628"/>
                    <a:pt x="1187" y="2133"/>
                    <a:pt x="1031" y="1760"/>
                  </a:cubicBezTo>
                  <a:cubicBezTo>
                    <a:pt x="742" y="1532"/>
                    <a:pt x="768" y="1275"/>
                    <a:pt x="1103" y="983"/>
                  </a:cubicBezTo>
                  <a:cubicBezTo>
                    <a:pt x="1176" y="914"/>
                    <a:pt x="1248" y="845"/>
                    <a:pt x="1324" y="773"/>
                  </a:cubicBezTo>
                  <a:cubicBezTo>
                    <a:pt x="1512" y="592"/>
                    <a:pt x="1602" y="491"/>
                    <a:pt x="1773" y="292"/>
                  </a:cubicBezTo>
                  <a:cubicBezTo>
                    <a:pt x="1890" y="154"/>
                    <a:pt x="1753" y="1"/>
                    <a:pt x="1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5"/>
            <p:cNvSpPr/>
            <p:nvPr/>
          </p:nvSpPr>
          <p:spPr>
            <a:xfrm>
              <a:off x="4530850" y="4769725"/>
              <a:ext cx="223675" cy="429125"/>
            </a:xfrm>
            <a:custGeom>
              <a:rect b="b" l="l" r="r" t="t"/>
              <a:pathLst>
                <a:path extrusionOk="0" h="17165" w="8947">
                  <a:moveTo>
                    <a:pt x="2691" y="5151"/>
                  </a:moveTo>
                  <a:cubicBezTo>
                    <a:pt x="3110" y="5405"/>
                    <a:pt x="3559" y="5708"/>
                    <a:pt x="3551" y="6005"/>
                  </a:cubicBezTo>
                  <a:cubicBezTo>
                    <a:pt x="3548" y="6384"/>
                    <a:pt x="3247" y="6638"/>
                    <a:pt x="3432" y="7050"/>
                  </a:cubicBezTo>
                  <a:cubicBezTo>
                    <a:pt x="3562" y="7329"/>
                    <a:pt x="3841" y="7487"/>
                    <a:pt x="4112" y="7599"/>
                  </a:cubicBezTo>
                  <a:cubicBezTo>
                    <a:pt x="4574" y="7791"/>
                    <a:pt x="4921" y="7841"/>
                    <a:pt x="5283" y="8254"/>
                  </a:cubicBezTo>
                  <a:cubicBezTo>
                    <a:pt x="5602" y="8619"/>
                    <a:pt x="6108" y="9378"/>
                    <a:pt x="5537" y="9812"/>
                  </a:cubicBezTo>
                  <a:cubicBezTo>
                    <a:pt x="5392" y="9921"/>
                    <a:pt x="5432" y="10113"/>
                    <a:pt x="5551" y="10218"/>
                  </a:cubicBezTo>
                  <a:cubicBezTo>
                    <a:pt x="5667" y="10326"/>
                    <a:pt x="5761" y="10383"/>
                    <a:pt x="5906" y="10456"/>
                  </a:cubicBezTo>
                  <a:cubicBezTo>
                    <a:pt x="6169" y="10586"/>
                    <a:pt x="6241" y="10467"/>
                    <a:pt x="6260" y="10822"/>
                  </a:cubicBezTo>
                  <a:cubicBezTo>
                    <a:pt x="6278" y="11154"/>
                    <a:pt x="6021" y="11237"/>
                    <a:pt x="5919" y="11526"/>
                  </a:cubicBezTo>
                  <a:cubicBezTo>
                    <a:pt x="5912" y="11545"/>
                    <a:pt x="5912" y="11559"/>
                    <a:pt x="5909" y="11573"/>
                  </a:cubicBezTo>
                  <a:cubicBezTo>
                    <a:pt x="5587" y="10058"/>
                    <a:pt x="4737" y="8811"/>
                    <a:pt x="3783" y="7596"/>
                  </a:cubicBezTo>
                  <a:cubicBezTo>
                    <a:pt x="3229" y="6887"/>
                    <a:pt x="3030" y="6232"/>
                    <a:pt x="2770" y="5390"/>
                  </a:cubicBezTo>
                  <a:cubicBezTo>
                    <a:pt x="2745" y="5311"/>
                    <a:pt x="2720" y="5231"/>
                    <a:pt x="2691" y="5151"/>
                  </a:cubicBezTo>
                  <a:close/>
                  <a:moveTo>
                    <a:pt x="6011" y="12181"/>
                  </a:moveTo>
                  <a:lnTo>
                    <a:pt x="6011" y="12181"/>
                  </a:lnTo>
                  <a:cubicBezTo>
                    <a:pt x="6086" y="12293"/>
                    <a:pt x="6188" y="12394"/>
                    <a:pt x="6310" y="12474"/>
                  </a:cubicBezTo>
                  <a:cubicBezTo>
                    <a:pt x="6513" y="12608"/>
                    <a:pt x="6744" y="12640"/>
                    <a:pt x="6976" y="12701"/>
                  </a:cubicBezTo>
                  <a:cubicBezTo>
                    <a:pt x="7388" y="12806"/>
                    <a:pt x="7768" y="12970"/>
                    <a:pt x="7967" y="13382"/>
                  </a:cubicBezTo>
                  <a:cubicBezTo>
                    <a:pt x="8119" y="13696"/>
                    <a:pt x="7959" y="14257"/>
                    <a:pt x="7645" y="14430"/>
                  </a:cubicBezTo>
                  <a:cubicBezTo>
                    <a:pt x="7573" y="14469"/>
                    <a:pt x="7500" y="14486"/>
                    <a:pt x="7427" y="14486"/>
                  </a:cubicBezTo>
                  <a:cubicBezTo>
                    <a:pt x="6914" y="14486"/>
                    <a:pt x="6396" y="13628"/>
                    <a:pt x="6260" y="13280"/>
                  </a:cubicBezTo>
                  <a:cubicBezTo>
                    <a:pt x="6122" y="12933"/>
                    <a:pt x="6064" y="12553"/>
                    <a:pt x="6011" y="12181"/>
                  </a:cubicBezTo>
                  <a:close/>
                  <a:moveTo>
                    <a:pt x="218" y="0"/>
                  </a:moveTo>
                  <a:cubicBezTo>
                    <a:pt x="181" y="0"/>
                    <a:pt x="144" y="19"/>
                    <a:pt x="127" y="64"/>
                  </a:cubicBezTo>
                  <a:cubicBezTo>
                    <a:pt x="1" y="400"/>
                    <a:pt x="73" y="650"/>
                    <a:pt x="278" y="942"/>
                  </a:cubicBezTo>
                  <a:cubicBezTo>
                    <a:pt x="452" y="1189"/>
                    <a:pt x="731" y="1322"/>
                    <a:pt x="861" y="1611"/>
                  </a:cubicBezTo>
                  <a:cubicBezTo>
                    <a:pt x="984" y="1883"/>
                    <a:pt x="934" y="2190"/>
                    <a:pt x="929" y="2472"/>
                  </a:cubicBezTo>
                  <a:cubicBezTo>
                    <a:pt x="926" y="2866"/>
                    <a:pt x="890" y="3260"/>
                    <a:pt x="1049" y="3632"/>
                  </a:cubicBezTo>
                  <a:cubicBezTo>
                    <a:pt x="1154" y="3882"/>
                    <a:pt x="1331" y="4092"/>
                    <a:pt x="1530" y="4287"/>
                  </a:cubicBezTo>
                  <a:cubicBezTo>
                    <a:pt x="1519" y="4345"/>
                    <a:pt x="1533" y="4407"/>
                    <a:pt x="1585" y="4468"/>
                  </a:cubicBezTo>
                  <a:cubicBezTo>
                    <a:pt x="2192" y="5195"/>
                    <a:pt x="2214" y="6081"/>
                    <a:pt x="2583" y="6912"/>
                  </a:cubicBezTo>
                  <a:cubicBezTo>
                    <a:pt x="2825" y="7454"/>
                    <a:pt x="3200" y="7946"/>
                    <a:pt x="3588" y="8427"/>
                  </a:cubicBezTo>
                  <a:cubicBezTo>
                    <a:pt x="3559" y="8423"/>
                    <a:pt x="3530" y="8422"/>
                    <a:pt x="3501" y="8422"/>
                  </a:cubicBezTo>
                  <a:cubicBezTo>
                    <a:pt x="3367" y="8422"/>
                    <a:pt x="3235" y="8461"/>
                    <a:pt x="3107" y="8518"/>
                  </a:cubicBezTo>
                  <a:cubicBezTo>
                    <a:pt x="2803" y="7928"/>
                    <a:pt x="2401" y="7404"/>
                    <a:pt x="1815" y="7003"/>
                  </a:cubicBezTo>
                  <a:cubicBezTo>
                    <a:pt x="1802" y="6994"/>
                    <a:pt x="1789" y="6989"/>
                    <a:pt x="1776" y="6989"/>
                  </a:cubicBezTo>
                  <a:cubicBezTo>
                    <a:pt x="1721" y="6989"/>
                    <a:pt x="1683" y="7068"/>
                    <a:pt x="1736" y="7115"/>
                  </a:cubicBezTo>
                  <a:cubicBezTo>
                    <a:pt x="2253" y="7541"/>
                    <a:pt x="2611" y="8066"/>
                    <a:pt x="2882" y="8637"/>
                  </a:cubicBezTo>
                  <a:cubicBezTo>
                    <a:pt x="2800" y="8688"/>
                    <a:pt x="2720" y="8742"/>
                    <a:pt x="2648" y="8789"/>
                  </a:cubicBezTo>
                  <a:cubicBezTo>
                    <a:pt x="2209" y="9082"/>
                    <a:pt x="1783" y="9385"/>
                    <a:pt x="1349" y="9686"/>
                  </a:cubicBezTo>
                  <a:cubicBezTo>
                    <a:pt x="1287" y="9727"/>
                    <a:pt x="1336" y="9808"/>
                    <a:pt x="1397" y="9808"/>
                  </a:cubicBezTo>
                  <a:cubicBezTo>
                    <a:pt x="1411" y="9808"/>
                    <a:pt x="1426" y="9803"/>
                    <a:pt x="1440" y="9794"/>
                  </a:cubicBezTo>
                  <a:cubicBezTo>
                    <a:pt x="1812" y="9555"/>
                    <a:pt x="2184" y="9313"/>
                    <a:pt x="2561" y="9075"/>
                  </a:cubicBezTo>
                  <a:cubicBezTo>
                    <a:pt x="2701" y="8984"/>
                    <a:pt x="2839" y="8916"/>
                    <a:pt x="2980" y="8854"/>
                  </a:cubicBezTo>
                  <a:cubicBezTo>
                    <a:pt x="3364" y="9744"/>
                    <a:pt x="3566" y="10731"/>
                    <a:pt x="3830" y="11656"/>
                  </a:cubicBezTo>
                  <a:cubicBezTo>
                    <a:pt x="4155" y="12774"/>
                    <a:pt x="4654" y="14188"/>
                    <a:pt x="5775" y="14744"/>
                  </a:cubicBezTo>
                  <a:cubicBezTo>
                    <a:pt x="5786" y="14750"/>
                    <a:pt x="5797" y="14752"/>
                    <a:pt x="5808" y="14752"/>
                  </a:cubicBezTo>
                  <a:cubicBezTo>
                    <a:pt x="5876" y="14752"/>
                    <a:pt x="5937" y="14653"/>
                    <a:pt x="5880" y="14600"/>
                  </a:cubicBezTo>
                  <a:cubicBezTo>
                    <a:pt x="5258" y="14011"/>
                    <a:pt x="4770" y="13450"/>
                    <a:pt x="4437" y="12648"/>
                  </a:cubicBezTo>
                  <a:cubicBezTo>
                    <a:pt x="4130" y="11895"/>
                    <a:pt x="3956" y="11104"/>
                    <a:pt x="3750" y="10323"/>
                  </a:cubicBezTo>
                  <a:cubicBezTo>
                    <a:pt x="3606" y="9780"/>
                    <a:pt x="3443" y="9248"/>
                    <a:pt x="3219" y="8753"/>
                  </a:cubicBezTo>
                  <a:cubicBezTo>
                    <a:pt x="3364" y="8695"/>
                    <a:pt x="3508" y="8637"/>
                    <a:pt x="3663" y="8572"/>
                  </a:cubicBezTo>
                  <a:cubicBezTo>
                    <a:pt x="3674" y="8569"/>
                    <a:pt x="3685" y="8561"/>
                    <a:pt x="3689" y="8554"/>
                  </a:cubicBezTo>
                  <a:cubicBezTo>
                    <a:pt x="3942" y="8861"/>
                    <a:pt x="4195" y="9165"/>
                    <a:pt x="4419" y="9476"/>
                  </a:cubicBezTo>
                  <a:cubicBezTo>
                    <a:pt x="4842" y="10062"/>
                    <a:pt x="5186" y="10612"/>
                    <a:pt x="5338" y="11331"/>
                  </a:cubicBezTo>
                  <a:cubicBezTo>
                    <a:pt x="5453" y="11873"/>
                    <a:pt x="5479" y="12438"/>
                    <a:pt x="5620" y="12976"/>
                  </a:cubicBezTo>
                  <a:cubicBezTo>
                    <a:pt x="5807" y="13681"/>
                    <a:pt x="6184" y="14412"/>
                    <a:pt x="6867" y="14744"/>
                  </a:cubicBezTo>
                  <a:cubicBezTo>
                    <a:pt x="7081" y="14849"/>
                    <a:pt x="7279" y="14900"/>
                    <a:pt x="7460" y="14911"/>
                  </a:cubicBezTo>
                  <a:cubicBezTo>
                    <a:pt x="6813" y="15439"/>
                    <a:pt x="6375" y="16325"/>
                    <a:pt x="6014" y="17059"/>
                  </a:cubicBezTo>
                  <a:cubicBezTo>
                    <a:pt x="5984" y="17119"/>
                    <a:pt x="6036" y="17165"/>
                    <a:pt x="6089" y="17165"/>
                  </a:cubicBezTo>
                  <a:cubicBezTo>
                    <a:pt x="6119" y="17165"/>
                    <a:pt x="6149" y="17150"/>
                    <a:pt x="6166" y="17117"/>
                  </a:cubicBezTo>
                  <a:cubicBezTo>
                    <a:pt x="6372" y="16705"/>
                    <a:pt x="6596" y="16306"/>
                    <a:pt x="6852" y="15924"/>
                  </a:cubicBezTo>
                  <a:cubicBezTo>
                    <a:pt x="7074" y="15587"/>
                    <a:pt x="7351" y="15276"/>
                    <a:pt x="7543" y="14926"/>
                  </a:cubicBezTo>
                  <a:cubicBezTo>
                    <a:pt x="7547" y="14922"/>
                    <a:pt x="7543" y="14918"/>
                    <a:pt x="7547" y="14911"/>
                  </a:cubicBezTo>
                  <a:cubicBezTo>
                    <a:pt x="8599" y="14886"/>
                    <a:pt x="8946" y="13345"/>
                    <a:pt x="7941" y="12582"/>
                  </a:cubicBezTo>
                  <a:cubicBezTo>
                    <a:pt x="7598" y="12322"/>
                    <a:pt x="7207" y="12362"/>
                    <a:pt x="6842" y="12184"/>
                  </a:cubicBezTo>
                  <a:cubicBezTo>
                    <a:pt x="6014" y="11780"/>
                    <a:pt x="6817" y="11367"/>
                    <a:pt x="6954" y="10922"/>
                  </a:cubicBezTo>
                  <a:cubicBezTo>
                    <a:pt x="6983" y="10829"/>
                    <a:pt x="6990" y="10745"/>
                    <a:pt x="6983" y="10670"/>
                  </a:cubicBezTo>
                  <a:lnTo>
                    <a:pt x="6983" y="10670"/>
                  </a:lnTo>
                  <a:cubicBezTo>
                    <a:pt x="7015" y="10705"/>
                    <a:pt x="7048" y="10742"/>
                    <a:pt x="7081" y="10778"/>
                  </a:cubicBezTo>
                  <a:cubicBezTo>
                    <a:pt x="7097" y="10795"/>
                    <a:pt x="7121" y="10803"/>
                    <a:pt x="7145" y="10803"/>
                  </a:cubicBezTo>
                  <a:cubicBezTo>
                    <a:pt x="7192" y="10803"/>
                    <a:pt x="7237" y="10772"/>
                    <a:pt x="7226" y="10717"/>
                  </a:cubicBezTo>
                  <a:cubicBezTo>
                    <a:pt x="7167" y="10503"/>
                    <a:pt x="7052" y="10373"/>
                    <a:pt x="6929" y="10196"/>
                  </a:cubicBezTo>
                  <a:cubicBezTo>
                    <a:pt x="6777" y="9979"/>
                    <a:pt x="6712" y="9759"/>
                    <a:pt x="6690" y="9498"/>
                  </a:cubicBezTo>
                  <a:cubicBezTo>
                    <a:pt x="6661" y="9122"/>
                    <a:pt x="6694" y="8739"/>
                    <a:pt x="6451" y="8427"/>
                  </a:cubicBezTo>
                  <a:cubicBezTo>
                    <a:pt x="6437" y="8407"/>
                    <a:pt x="6418" y="8399"/>
                    <a:pt x="6399" y="8399"/>
                  </a:cubicBezTo>
                  <a:cubicBezTo>
                    <a:pt x="6353" y="8399"/>
                    <a:pt x="6308" y="8449"/>
                    <a:pt x="6328" y="8504"/>
                  </a:cubicBezTo>
                  <a:cubicBezTo>
                    <a:pt x="6488" y="8919"/>
                    <a:pt x="6401" y="9346"/>
                    <a:pt x="6484" y="9776"/>
                  </a:cubicBezTo>
                  <a:cubicBezTo>
                    <a:pt x="6516" y="9936"/>
                    <a:pt x="6582" y="10087"/>
                    <a:pt x="6661" y="10228"/>
                  </a:cubicBezTo>
                  <a:cubicBezTo>
                    <a:pt x="6495" y="10127"/>
                    <a:pt x="6288" y="10054"/>
                    <a:pt x="6111" y="9968"/>
                  </a:cubicBezTo>
                  <a:cubicBezTo>
                    <a:pt x="6618" y="9299"/>
                    <a:pt x="6076" y="8327"/>
                    <a:pt x="5555" y="7748"/>
                  </a:cubicBezTo>
                  <a:cubicBezTo>
                    <a:pt x="5388" y="7563"/>
                    <a:pt x="5215" y="7433"/>
                    <a:pt x="4991" y="7332"/>
                  </a:cubicBezTo>
                  <a:cubicBezTo>
                    <a:pt x="4604" y="7158"/>
                    <a:pt x="4115" y="7212"/>
                    <a:pt x="3978" y="6764"/>
                  </a:cubicBezTo>
                  <a:cubicBezTo>
                    <a:pt x="3844" y="6341"/>
                    <a:pt x="4289" y="6005"/>
                    <a:pt x="4166" y="5556"/>
                  </a:cubicBezTo>
                  <a:cubicBezTo>
                    <a:pt x="4021" y="5036"/>
                    <a:pt x="3277" y="4952"/>
                    <a:pt x="2893" y="4696"/>
                  </a:cubicBezTo>
                  <a:cubicBezTo>
                    <a:pt x="2181" y="4222"/>
                    <a:pt x="1468" y="3629"/>
                    <a:pt x="1472" y="2725"/>
                  </a:cubicBezTo>
                  <a:cubicBezTo>
                    <a:pt x="1472" y="2526"/>
                    <a:pt x="1486" y="2324"/>
                    <a:pt x="1483" y="2125"/>
                  </a:cubicBezTo>
                  <a:lnTo>
                    <a:pt x="1483" y="2125"/>
                  </a:lnTo>
                  <a:cubicBezTo>
                    <a:pt x="1722" y="3467"/>
                    <a:pt x="2803" y="4638"/>
                    <a:pt x="4126" y="4985"/>
                  </a:cubicBezTo>
                  <a:cubicBezTo>
                    <a:pt x="4138" y="4988"/>
                    <a:pt x="4149" y="4990"/>
                    <a:pt x="4160" y="4990"/>
                  </a:cubicBezTo>
                  <a:cubicBezTo>
                    <a:pt x="4280" y="4990"/>
                    <a:pt x="4342" y="4818"/>
                    <a:pt x="4210" y="4768"/>
                  </a:cubicBezTo>
                  <a:cubicBezTo>
                    <a:pt x="2590" y="4164"/>
                    <a:pt x="1758" y="2996"/>
                    <a:pt x="1545" y="1301"/>
                  </a:cubicBezTo>
                  <a:cubicBezTo>
                    <a:pt x="1541" y="1272"/>
                    <a:pt x="1518" y="1259"/>
                    <a:pt x="1494" y="1259"/>
                  </a:cubicBezTo>
                  <a:cubicBezTo>
                    <a:pt x="1470" y="1259"/>
                    <a:pt x="1445" y="1274"/>
                    <a:pt x="1443" y="1304"/>
                  </a:cubicBezTo>
                  <a:cubicBezTo>
                    <a:pt x="1433" y="1431"/>
                    <a:pt x="1428" y="1557"/>
                    <a:pt x="1436" y="1683"/>
                  </a:cubicBezTo>
                  <a:cubicBezTo>
                    <a:pt x="1418" y="1615"/>
                    <a:pt x="1400" y="1550"/>
                    <a:pt x="1371" y="1481"/>
                  </a:cubicBezTo>
                  <a:cubicBezTo>
                    <a:pt x="1161" y="972"/>
                    <a:pt x="293" y="690"/>
                    <a:pt x="330" y="114"/>
                  </a:cubicBezTo>
                  <a:cubicBezTo>
                    <a:pt x="334" y="45"/>
                    <a:pt x="275"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5"/>
            <p:cNvSpPr/>
            <p:nvPr/>
          </p:nvSpPr>
          <p:spPr>
            <a:xfrm>
              <a:off x="4056925" y="4563175"/>
              <a:ext cx="146075" cy="31425"/>
            </a:xfrm>
            <a:custGeom>
              <a:rect b="b" l="l" r="r" t="t"/>
              <a:pathLst>
                <a:path extrusionOk="0" h="1257" w="5843">
                  <a:moveTo>
                    <a:pt x="2651" y="1"/>
                  </a:moveTo>
                  <a:cubicBezTo>
                    <a:pt x="2399" y="1"/>
                    <a:pt x="2172" y="51"/>
                    <a:pt x="1919" y="139"/>
                  </a:cubicBezTo>
                  <a:cubicBezTo>
                    <a:pt x="1381" y="323"/>
                    <a:pt x="896" y="450"/>
                    <a:pt x="339" y="450"/>
                  </a:cubicBezTo>
                  <a:cubicBezTo>
                    <a:pt x="260" y="450"/>
                    <a:pt x="179" y="448"/>
                    <a:pt x="96" y="442"/>
                  </a:cubicBezTo>
                  <a:cubicBezTo>
                    <a:pt x="95" y="442"/>
                    <a:pt x="94" y="442"/>
                    <a:pt x="93" y="442"/>
                  </a:cubicBezTo>
                  <a:cubicBezTo>
                    <a:pt x="13" y="442"/>
                    <a:pt x="0" y="562"/>
                    <a:pt x="82" y="573"/>
                  </a:cubicBezTo>
                  <a:cubicBezTo>
                    <a:pt x="478" y="634"/>
                    <a:pt x="817" y="667"/>
                    <a:pt x="1165" y="667"/>
                  </a:cubicBezTo>
                  <a:cubicBezTo>
                    <a:pt x="1412" y="667"/>
                    <a:pt x="1664" y="651"/>
                    <a:pt x="1944" y="616"/>
                  </a:cubicBezTo>
                  <a:cubicBezTo>
                    <a:pt x="2054" y="602"/>
                    <a:pt x="2159" y="596"/>
                    <a:pt x="2259" y="596"/>
                  </a:cubicBezTo>
                  <a:cubicBezTo>
                    <a:pt x="2948" y="596"/>
                    <a:pt x="3429" y="897"/>
                    <a:pt x="4096" y="1155"/>
                  </a:cubicBezTo>
                  <a:cubicBezTo>
                    <a:pt x="4261" y="1220"/>
                    <a:pt x="4478" y="1257"/>
                    <a:pt x="4699" y="1257"/>
                  </a:cubicBezTo>
                  <a:cubicBezTo>
                    <a:pt x="5260" y="1257"/>
                    <a:pt x="5842" y="1017"/>
                    <a:pt x="5640" y="374"/>
                  </a:cubicBezTo>
                  <a:cubicBezTo>
                    <a:pt x="5621" y="314"/>
                    <a:pt x="5545" y="273"/>
                    <a:pt x="5477" y="273"/>
                  </a:cubicBezTo>
                  <a:cubicBezTo>
                    <a:pt x="5455" y="273"/>
                    <a:pt x="5433" y="277"/>
                    <a:pt x="5415" y="287"/>
                  </a:cubicBezTo>
                  <a:cubicBezTo>
                    <a:pt x="5134" y="453"/>
                    <a:pt x="4894" y="542"/>
                    <a:pt x="4639" y="542"/>
                  </a:cubicBezTo>
                  <a:cubicBezTo>
                    <a:pt x="4448" y="542"/>
                    <a:pt x="4248" y="492"/>
                    <a:pt x="4016" y="389"/>
                  </a:cubicBezTo>
                  <a:cubicBezTo>
                    <a:pt x="3647" y="222"/>
                    <a:pt x="3307" y="63"/>
                    <a:pt x="2898" y="16"/>
                  </a:cubicBezTo>
                  <a:cubicBezTo>
                    <a:pt x="2813" y="6"/>
                    <a:pt x="2731" y="1"/>
                    <a:pt x="2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5"/>
            <p:cNvSpPr/>
            <p:nvPr/>
          </p:nvSpPr>
          <p:spPr>
            <a:xfrm>
              <a:off x="4078325" y="4772000"/>
              <a:ext cx="28775" cy="24575"/>
            </a:xfrm>
            <a:custGeom>
              <a:rect b="b" l="l" r="r" t="t"/>
              <a:pathLst>
                <a:path extrusionOk="0" h="983" w="1151">
                  <a:moveTo>
                    <a:pt x="1081" y="0"/>
                  </a:moveTo>
                  <a:cubicBezTo>
                    <a:pt x="1072" y="0"/>
                    <a:pt x="1063" y="3"/>
                    <a:pt x="1052" y="8"/>
                  </a:cubicBezTo>
                  <a:cubicBezTo>
                    <a:pt x="672" y="222"/>
                    <a:pt x="347" y="559"/>
                    <a:pt x="43" y="873"/>
                  </a:cubicBezTo>
                  <a:cubicBezTo>
                    <a:pt x="0" y="916"/>
                    <a:pt x="37" y="982"/>
                    <a:pt x="83" y="982"/>
                  </a:cubicBezTo>
                  <a:cubicBezTo>
                    <a:pt x="95" y="982"/>
                    <a:pt x="107" y="978"/>
                    <a:pt x="119" y="967"/>
                  </a:cubicBezTo>
                  <a:cubicBezTo>
                    <a:pt x="445" y="674"/>
                    <a:pt x="810" y="417"/>
                    <a:pt x="1114" y="107"/>
                  </a:cubicBezTo>
                  <a:cubicBezTo>
                    <a:pt x="1150" y="70"/>
                    <a:pt x="1128" y="0"/>
                    <a:pt x="10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5"/>
            <p:cNvSpPr/>
            <p:nvPr/>
          </p:nvSpPr>
          <p:spPr>
            <a:xfrm>
              <a:off x="4086650" y="4773700"/>
              <a:ext cx="32625" cy="25725"/>
            </a:xfrm>
            <a:custGeom>
              <a:rect b="b" l="l" r="r" t="t"/>
              <a:pathLst>
                <a:path extrusionOk="0" h="1029" w="1305">
                  <a:moveTo>
                    <a:pt x="1211" y="1"/>
                  </a:moveTo>
                  <a:cubicBezTo>
                    <a:pt x="1202" y="1"/>
                    <a:pt x="1194" y="2"/>
                    <a:pt x="1185" y="6"/>
                  </a:cubicBezTo>
                  <a:cubicBezTo>
                    <a:pt x="726" y="157"/>
                    <a:pt x="329" y="574"/>
                    <a:pt x="32" y="943"/>
                  </a:cubicBezTo>
                  <a:cubicBezTo>
                    <a:pt x="1" y="979"/>
                    <a:pt x="40" y="1029"/>
                    <a:pt x="79" y="1029"/>
                  </a:cubicBezTo>
                  <a:cubicBezTo>
                    <a:pt x="91" y="1029"/>
                    <a:pt x="102" y="1025"/>
                    <a:pt x="112" y="1015"/>
                  </a:cubicBezTo>
                  <a:cubicBezTo>
                    <a:pt x="285" y="845"/>
                    <a:pt x="469" y="686"/>
                    <a:pt x="661" y="538"/>
                  </a:cubicBezTo>
                  <a:cubicBezTo>
                    <a:pt x="849" y="389"/>
                    <a:pt x="1070" y="274"/>
                    <a:pt x="1254" y="114"/>
                  </a:cubicBezTo>
                  <a:cubicBezTo>
                    <a:pt x="1305" y="70"/>
                    <a:pt x="1267" y="1"/>
                    <a:pt x="1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5"/>
            <p:cNvSpPr/>
            <p:nvPr/>
          </p:nvSpPr>
          <p:spPr>
            <a:xfrm>
              <a:off x="4098150" y="4779175"/>
              <a:ext cx="28225" cy="20050"/>
            </a:xfrm>
            <a:custGeom>
              <a:rect b="b" l="l" r="r" t="t"/>
              <a:pathLst>
                <a:path extrusionOk="0" h="802" w="1129">
                  <a:moveTo>
                    <a:pt x="1041" y="1"/>
                  </a:moveTo>
                  <a:cubicBezTo>
                    <a:pt x="1035" y="1"/>
                    <a:pt x="1028" y="2"/>
                    <a:pt x="1022" y="4"/>
                  </a:cubicBezTo>
                  <a:cubicBezTo>
                    <a:pt x="660" y="109"/>
                    <a:pt x="321" y="427"/>
                    <a:pt x="53" y="676"/>
                  </a:cubicBezTo>
                  <a:cubicBezTo>
                    <a:pt x="1" y="725"/>
                    <a:pt x="43" y="802"/>
                    <a:pt x="97" y="802"/>
                  </a:cubicBezTo>
                  <a:cubicBezTo>
                    <a:pt x="111" y="802"/>
                    <a:pt x="125" y="796"/>
                    <a:pt x="139" y="785"/>
                  </a:cubicBezTo>
                  <a:cubicBezTo>
                    <a:pt x="284" y="654"/>
                    <a:pt x="436" y="536"/>
                    <a:pt x="599" y="424"/>
                  </a:cubicBezTo>
                  <a:cubicBezTo>
                    <a:pt x="755" y="315"/>
                    <a:pt x="935" y="225"/>
                    <a:pt x="1080" y="98"/>
                  </a:cubicBezTo>
                  <a:cubicBezTo>
                    <a:pt x="1128" y="59"/>
                    <a:pt x="1091" y="1"/>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5"/>
            <p:cNvSpPr/>
            <p:nvPr/>
          </p:nvSpPr>
          <p:spPr>
            <a:xfrm>
              <a:off x="4104625" y="4784750"/>
              <a:ext cx="22250" cy="17850"/>
            </a:xfrm>
            <a:custGeom>
              <a:rect b="b" l="l" r="r" t="t"/>
              <a:pathLst>
                <a:path extrusionOk="0" h="714" w="890">
                  <a:moveTo>
                    <a:pt x="810" y="0"/>
                  </a:moveTo>
                  <a:cubicBezTo>
                    <a:pt x="803" y="0"/>
                    <a:pt x="796" y="2"/>
                    <a:pt x="788" y="5"/>
                  </a:cubicBezTo>
                  <a:cubicBezTo>
                    <a:pt x="484" y="135"/>
                    <a:pt x="242" y="356"/>
                    <a:pt x="40" y="613"/>
                  </a:cubicBezTo>
                  <a:cubicBezTo>
                    <a:pt x="0" y="660"/>
                    <a:pt x="45" y="713"/>
                    <a:pt x="95" y="713"/>
                  </a:cubicBezTo>
                  <a:cubicBezTo>
                    <a:pt x="114" y="713"/>
                    <a:pt x="133" y="706"/>
                    <a:pt x="149" y="688"/>
                  </a:cubicBezTo>
                  <a:cubicBezTo>
                    <a:pt x="347" y="457"/>
                    <a:pt x="593" y="273"/>
                    <a:pt x="843" y="99"/>
                  </a:cubicBezTo>
                  <a:cubicBezTo>
                    <a:pt x="890" y="64"/>
                    <a:pt x="855"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5"/>
            <p:cNvSpPr/>
            <p:nvPr/>
          </p:nvSpPr>
          <p:spPr>
            <a:xfrm>
              <a:off x="4299975" y="4395225"/>
              <a:ext cx="11400" cy="4050"/>
            </a:xfrm>
            <a:custGeom>
              <a:rect b="b" l="l" r="r" t="t"/>
              <a:pathLst>
                <a:path extrusionOk="0" h="162" w="456">
                  <a:moveTo>
                    <a:pt x="419" y="1"/>
                  </a:moveTo>
                  <a:cubicBezTo>
                    <a:pt x="297" y="12"/>
                    <a:pt x="181" y="34"/>
                    <a:pt x="58" y="62"/>
                  </a:cubicBezTo>
                  <a:cubicBezTo>
                    <a:pt x="1" y="76"/>
                    <a:pt x="9" y="162"/>
                    <a:pt x="63" y="162"/>
                  </a:cubicBezTo>
                  <a:cubicBezTo>
                    <a:pt x="67" y="162"/>
                    <a:pt x="71" y="161"/>
                    <a:pt x="76" y="160"/>
                  </a:cubicBezTo>
                  <a:cubicBezTo>
                    <a:pt x="199" y="127"/>
                    <a:pt x="314" y="95"/>
                    <a:pt x="431" y="44"/>
                  </a:cubicBezTo>
                  <a:cubicBezTo>
                    <a:pt x="456" y="37"/>
                    <a:pt x="445" y="1"/>
                    <a:pt x="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5"/>
            <p:cNvSpPr/>
            <p:nvPr/>
          </p:nvSpPr>
          <p:spPr>
            <a:xfrm>
              <a:off x="4286050" y="4401750"/>
              <a:ext cx="35725" cy="12450"/>
            </a:xfrm>
            <a:custGeom>
              <a:rect b="b" l="l" r="r" t="t"/>
              <a:pathLst>
                <a:path extrusionOk="0" h="498" w="1429">
                  <a:moveTo>
                    <a:pt x="1342" y="0"/>
                  </a:moveTo>
                  <a:cubicBezTo>
                    <a:pt x="1132" y="8"/>
                    <a:pt x="919" y="102"/>
                    <a:pt x="720" y="163"/>
                  </a:cubicBezTo>
                  <a:cubicBezTo>
                    <a:pt x="496" y="235"/>
                    <a:pt x="275" y="319"/>
                    <a:pt x="51" y="398"/>
                  </a:cubicBezTo>
                  <a:cubicBezTo>
                    <a:pt x="1" y="415"/>
                    <a:pt x="22" y="497"/>
                    <a:pt x="68" y="497"/>
                  </a:cubicBezTo>
                  <a:cubicBezTo>
                    <a:pt x="72" y="497"/>
                    <a:pt x="76" y="497"/>
                    <a:pt x="80" y="496"/>
                  </a:cubicBezTo>
                  <a:cubicBezTo>
                    <a:pt x="300" y="438"/>
                    <a:pt x="524" y="384"/>
                    <a:pt x="741" y="319"/>
                  </a:cubicBezTo>
                  <a:cubicBezTo>
                    <a:pt x="955" y="254"/>
                    <a:pt x="1193" y="210"/>
                    <a:pt x="1382" y="91"/>
                  </a:cubicBezTo>
                  <a:cubicBezTo>
                    <a:pt x="1429" y="58"/>
                    <a:pt x="1385" y="0"/>
                    <a:pt x="13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5"/>
            <p:cNvSpPr/>
            <p:nvPr/>
          </p:nvSpPr>
          <p:spPr>
            <a:xfrm>
              <a:off x="4293375" y="4408075"/>
              <a:ext cx="37925" cy="12625"/>
            </a:xfrm>
            <a:custGeom>
              <a:rect b="b" l="l" r="r" t="t"/>
              <a:pathLst>
                <a:path extrusionOk="0" h="505" w="1517">
                  <a:moveTo>
                    <a:pt x="1450" y="0"/>
                  </a:moveTo>
                  <a:cubicBezTo>
                    <a:pt x="1447" y="0"/>
                    <a:pt x="1445" y="0"/>
                    <a:pt x="1443" y="1"/>
                  </a:cubicBezTo>
                  <a:cubicBezTo>
                    <a:pt x="969" y="84"/>
                    <a:pt x="503" y="276"/>
                    <a:pt x="44" y="420"/>
                  </a:cubicBezTo>
                  <a:cubicBezTo>
                    <a:pt x="1" y="433"/>
                    <a:pt x="16" y="505"/>
                    <a:pt x="57" y="505"/>
                  </a:cubicBezTo>
                  <a:cubicBezTo>
                    <a:pt x="61" y="505"/>
                    <a:pt x="65" y="504"/>
                    <a:pt x="69" y="503"/>
                  </a:cubicBezTo>
                  <a:cubicBezTo>
                    <a:pt x="532" y="376"/>
                    <a:pt x="1027" y="283"/>
                    <a:pt x="1468" y="91"/>
                  </a:cubicBezTo>
                  <a:cubicBezTo>
                    <a:pt x="1517" y="70"/>
                    <a:pt x="1499" y="0"/>
                    <a:pt x="1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5"/>
            <p:cNvSpPr/>
            <p:nvPr/>
          </p:nvSpPr>
          <p:spPr>
            <a:xfrm>
              <a:off x="4297725" y="4416375"/>
              <a:ext cx="39700" cy="12800"/>
            </a:xfrm>
            <a:custGeom>
              <a:rect b="b" l="l" r="r" t="t"/>
              <a:pathLst>
                <a:path extrusionOk="0" h="512" w="1588">
                  <a:moveTo>
                    <a:pt x="1419" y="0"/>
                  </a:moveTo>
                  <a:cubicBezTo>
                    <a:pt x="1211" y="0"/>
                    <a:pt x="986" y="87"/>
                    <a:pt x="795" y="142"/>
                  </a:cubicBezTo>
                  <a:cubicBezTo>
                    <a:pt x="553" y="211"/>
                    <a:pt x="314" y="291"/>
                    <a:pt x="79" y="378"/>
                  </a:cubicBezTo>
                  <a:cubicBezTo>
                    <a:pt x="1" y="406"/>
                    <a:pt x="40" y="512"/>
                    <a:pt x="112" y="512"/>
                  </a:cubicBezTo>
                  <a:cubicBezTo>
                    <a:pt x="120" y="512"/>
                    <a:pt x="128" y="511"/>
                    <a:pt x="137" y="508"/>
                  </a:cubicBezTo>
                  <a:cubicBezTo>
                    <a:pt x="387" y="421"/>
                    <a:pt x="643" y="341"/>
                    <a:pt x="900" y="280"/>
                  </a:cubicBezTo>
                  <a:cubicBezTo>
                    <a:pt x="1106" y="229"/>
                    <a:pt x="1356" y="218"/>
                    <a:pt x="1540" y="109"/>
                  </a:cubicBezTo>
                  <a:cubicBezTo>
                    <a:pt x="1587" y="84"/>
                    <a:pt x="1580" y="19"/>
                    <a:pt x="1526" y="9"/>
                  </a:cubicBezTo>
                  <a:cubicBezTo>
                    <a:pt x="1491" y="3"/>
                    <a:pt x="1455" y="0"/>
                    <a:pt x="1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5"/>
            <p:cNvSpPr/>
            <p:nvPr/>
          </p:nvSpPr>
          <p:spPr>
            <a:xfrm>
              <a:off x="4305975" y="4422725"/>
              <a:ext cx="38925" cy="13275"/>
            </a:xfrm>
            <a:custGeom>
              <a:rect b="b" l="l" r="r" t="t"/>
              <a:pathLst>
                <a:path extrusionOk="0" h="531" w="1557">
                  <a:moveTo>
                    <a:pt x="1488" y="0"/>
                  </a:moveTo>
                  <a:cubicBezTo>
                    <a:pt x="1487" y="0"/>
                    <a:pt x="1486" y="0"/>
                    <a:pt x="1485" y="0"/>
                  </a:cubicBezTo>
                  <a:cubicBezTo>
                    <a:pt x="1254" y="26"/>
                    <a:pt x="1022" y="127"/>
                    <a:pt x="802" y="196"/>
                  </a:cubicBezTo>
                  <a:cubicBezTo>
                    <a:pt x="552" y="272"/>
                    <a:pt x="303" y="351"/>
                    <a:pt x="53" y="427"/>
                  </a:cubicBezTo>
                  <a:cubicBezTo>
                    <a:pt x="0" y="444"/>
                    <a:pt x="20" y="530"/>
                    <a:pt x="68" y="530"/>
                  </a:cubicBezTo>
                  <a:cubicBezTo>
                    <a:pt x="73" y="530"/>
                    <a:pt x="77" y="529"/>
                    <a:pt x="82" y="528"/>
                  </a:cubicBezTo>
                  <a:cubicBezTo>
                    <a:pt x="335" y="456"/>
                    <a:pt x="585" y="384"/>
                    <a:pt x="834" y="308"/>
                  </a:cubicBezTo>
                  <a:cubicBezTo>
                    <a:pt x="1059" y="242"/>
                    <a:pt x="1304" y="203"/>
                    <a:pt x="1511" y="94"/>
                  </a:cubicBezTo>
                  <a:cubicBezTo>
                    <a:pt x="1556" y="69"/>
                    <a:pt x="1540" y="0"/>
                    <a:pt x="1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5"/>
            <p:cNvSpPr/>
            <p:nvPr/>
          </p:nvSpPr>
          <p:spPr>
            <a:xfrm>
              <a:off x="4313900" y="4430025"/>
              <a:ext cx="41050" cy="14150"/>
            </a:xfrm>
            <a:custGeom>
              <a:rect b="b" l="l" r="r" t="t"/>
              <a:pathLst>
                <a:path extrusionOk="0" h="566" w="1642">
                  <a:moveTo>
                    <a:pt x="1551" y="1"/>
                  </a:moveTo>
                  <a:cubicBezTo>
                    <a:pt x="1548" y="1"/>
                    <a:pt x="1544" y="1"/>
                    <a:pt x="1541" y="2"/>
                  </a:cubicBezTo>
                  <a:cubicBezTo>
                    <a:pt x="1045" y="74"/>
                    <a:pt x="543" y="284"/>
                    <a:pt x="69" y="443"/>
                  </a:cubicBezTo>
                  <a:cubicBezTo>
                    <a:pt x="0" y="468"/>
                    <a:pt x="35" y="565"/>
                    <a:pt x="100" y="565"/>
                  </a:cubicBezTo>
                  <a:cubicBezTo>
                    <a:pt x="107" y="565"/>
                    <a:pt x="115" y="564"/>
                    <a:pt x="123" y="561"/>
                  </a:cubicBezTo>
                  <a:cubicBezTo>
                    <a:pt x="600" y="403"/>
                    <a:pt x="1110" y="309"/>
                    <a:pt x="1576" y="124"/>
                  </a:cubicBezTo>
                  <a:cubicBezTo>
                    <a:pt x="1642" y="100"/>
                    <a:pt x="1616" y="1"/>
                    <a:pt x="1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5"/>
            <p:cNvSpPr/>
            <p:nvPr/>
          </p:nvSpPr>
          <p:spPr>
            <a:xfrm>
              <a:off x="4321175" y="4437450"/>
              <a:ext cx="40225" cy="16200"/>
            </a:xfrm>
            <a:custGeom>
              <a:rect b="b" l="l" r="r" t="t"/>
              <a:pathLst>
                <a:path extrusionOk="0" h="648" w="1609">
                  <a:moveTo>
                    <a:pt x="1517" y="0"/>
                  </a:moveTo>
                  <a:cubicBezTo>
                    <a:pt x="1515" y="0"/>
                    <a:pt x="1513" y="0"/>
                    <a:pt x="1510" y="1"/>
                  </a:cubicBezTo>
                  <a:cubicBezTo>
                    <a:pt x="1271" y="26"/>
                    <a:pt x="1029" y="131"/>
                    <a:pt x="805" y="211"/>
                  </a:cubicBezTo>
                  <a:cubicBezTo>
                    <a:pt x="556" y="301"/>
                    <a:pt x="309" y="406"/>
                    <a:pt x="67" y="518"/>
                  </a:cubicBezTo>
                  <a:cubicBezTo>
                    <a:pt x="1" y="550"/>
                    <a:pt x="34" y="647"/>
                    <a:pt x="97" y="647"/>
                  </a:cubicBezTo>
                  <a:cubicBezTo>
                    <a:pt x="106" y="647"/>
                    <a:pt x="115" y="646"/>
                    <a:pt x="125" y="641"/>
                  </a:cubicBezTo>
                  <a:cubicBezTo>
                    <a:pt x="352" y="536"/>
                    <a:pt x="588" y="442"/>
                    <a:pt x="826" y="359"/>
                  </a:cubicBezTo>
                  <a:cubicBezTo>
                    <a:pt x="1061" y="276"/>
                    <a:pt x="1318" y="229"/>
                    <a:pt x="1542" y="124"/>
                  </a:cubicBezTo>
                  <a:cubicBezTo>
                    <a:pt x="1608" y="92"/>
                    <a:pt x="1581" y="0"/>
                    <a:pt x="1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5"/>
            <p:cNvSpPr/>
            <p:nvPr/>
          </p:nvSpPr>
          <p:spPr>
            <a:xfrm>
              <a:off x="4332725" y="4445100"/>
              <a:ext cx="37400" cy="13200"/>
            </a:xfrm>
            <a:custGeom>
              <a:rect b="b" l="l" r="r" t="t"/>
              <a:pathLst>
                <a:path extrusionOk="0" h="528" w="1496">
                  <a:moveTo>
                    <a:pt x="1392" y="0"/>
                  </a:moveTo>
                  <a:cubicBezTo>
                    <a:pt x="1191" y="0"/>
                    <a:pt x="980" y="108"/>
                    <a:pt x="791" y="172"/>
                  </a:cubicBezTo>
                  <a:cubicBezTo>
                    <a:pt x="541" y="259"/>
                    <a:pt x="267" y="327"/>
                    <a:pt x="35" y="462"/>
                  </a:cubicBezTo>
                  <a:cubicBezTo>
                    <a:pt x="0" y="479"/>
                    <a:pt x="13" y="527"/>
                    <a:pt x="50" y="527"/>
                  </a:cubicBezTo>
                  <a:cubicBezTo>
                    <a:pt x="51" y="527"/>
                    <a:pt x="52" y="527"/>
                    <a:pt x="54" y="527"/>
                  </a:cubicBezTo>
                  <a:cubicBezTo>
                    <a:pt x="321" y="501"/>
                    <a:pt x="581" y="400"/>
                    <a:pt x="838" y="327"/>
                  </a:cubicBezTo>
                  <a:cubicBezTo>
                    <a:pt x="1040" y="270"/>
                    <a:pt x="1301" y="234"/>
                    <a:pt x="1464" y="96"/>
                  </a:cubicBezTo>
                  <a:cubicBezTo>
                    <a:pt x="1496" y="67"/>
                    <a:pt x="1482" y="6"/>
                    <a:pt x="1434" y="2"/>
                  </a:cubicBezTo>
                  <a:cubicBezTo>
                    <a:pt x="1420" y="1"/>
                    <a:pt x="1406" y="0"/>
                    <a:pt x="1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5"/>
            <p:cNvSpPr/>
            <p:nvPr/>
          </p:nvSpPr>
          <p:spPr>
            <a:xfrm>
              <a:off x="4337675" y="4453375"/>
              <a:ext cx="40725" cy="15050"/>
            </a:xfrm>
            <a:custGeom>
              <a:rect b="b" l="l" r="r" t="t"/>
              <a:pathLst>
                <a:path extrusionOk="0" h="602" w="1629">
                  <a:moveTo>
                    <a:pt x="1541" y="0"/>
                  </a:moveTo>
                  <a:cubicBezTo>
                    <a:pt x="1538" y="0"/>
                    <a:pt x="1536" y="0"/>
                    <a:pt x="1533" y="1"/>
                  </a:cubicBezTo>
                  <a:cubicBezTo>
                    <a:pt x="1031" y="66"/>
                    <a:pt x="513" y="304"/>
                    <a:pt x="54" y="507"/>
                  </a:cubicBezTo>
                  <a:cubicBezTo>
                    <a:pt x="0" y="529"/>
                    <a:pt x="25" y="601"/>
                    <a:pt x="73" y="601"/>
                  </a:cubicBezTo>
                  <a:cubicBezTo>
                    <a:pt x="80" y="601"/>
                    <a:pt x="87" y="600"/>
                    <a:pt x="94" y="597"/>
                  </a:cubicBezTo>
                  <a:cubicBezTo>
                    <a:pt x="333" y="500"/>
                    <a:pt x="575" y="408"/>
                    <a:pt x="821" y="330"/>
                  </a:cubicBezTo>
                  <a:cubicBezTo>
                    <a:pt x="1067" y="250"/>
                    <a:pt x="1327" y="203"/>
                    <a:pt x="1566" y="113"/>
                  </a:cubicBezTo>
                  <a:cubicBezTo>
                    <a:pt x="1629" y="88"/>
                    <a:pt x="1601" y="0"/>
                    <a:pt x="1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5"/>
            <p:cNvSpPr/>
            <p:nvPr/>
          </p:nvSpPr>
          <p:spPr>
            <a:xfrm>
              <a:off x="4344050" y="4461725"/>
              <a:ext cx="39075" cy="16750"/>
            </a:xfrm>
            <a:custGeom>
              <a:rect b="b" l="l" r="r" t="t"/>
              <a:pathLst>
                <a:path extrusionOk="0" h="670" w="1563">
                  <a:moveTo>
                    <a:pt x="1490" y="0"/>
                  </a:moveTo>
                  <a:cubicBezTo>
                    <a:pt x="1485" y="0"/>
                    <a:pt x="1479" y="1"/>
                    <a:pt x="1473" y="2"/>
                  </a:cubicBezTo>
                  <a:cubicBezTo>
                    <a:pt x="1000" y="111"/>
                    <a:pt x="534" y="353"/>
                    <a:pt x="81" y="527"/>
                  </a:cubicBezTo>
                  <a:cubicBezTo>
                    <a:pt x="1" y="559"/>
                    <a:pt x="41" y="670"/>
                    <a:pt x="113" y="670"/>
                  </a:cubicBezTo>
                  <a:cubicBezTo>
                    <a:pt x="121" y="670"/>
                    <a:pt x="130" y="668"/>
                    <a:pt x="140" y="665"/>
                  </a:cubicBezTo>
                  <a:cubicBezTo>
                    <a:pt x="370" y="573"/>
                    <a:pt x="599" y="487"/>
                    <a:pt x="826" y="400"/>
                  </a:cubicBezTo>
                  <a:cubicBezTo>
                    <a:pt x="1054" y="313"/>
                    <a:pt x="1300" y="241"/>
                    <a:pt x="1510" y="126"/>
                  </a:cubicBezTo>
                  <a:cubicBezTo>
                    <a:pt x="1563" y="95"/>
                    <a:pt x="1552" y="0"/>
                    <a:pt x="1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5"/>
            <p:cNvSpPr/>
            <p:nvPr/>
          </p:nvSpPr>
          <p:spPr>
            <a:xfrm>
              <a:off x="4349300" y="4466000"/>
              <a:ext cx="43825" cy="20775"/>
            </a:xfrm>
            <a:custGeom>
              <a:rect b="b" l="l" r="r" t="t"/>
              <a:pathLst>
                <a:path extrusionOk="0" h="831" w="1753">
                  <a:moveTo>
                    <a:pt x="1632" y="0"/>
                  </a:moveTo>
                  <a:cubicBezTo>
                    <a:pt x="1623" y="0"/>
                    <a:pt x="1613" y="2"/>
                    <a:pt x="1604" y="5"/>
                  </a:cubicBezTo>
                  <a:cubicBezTo>
                    <a:pt x="1079" y="200"/>
                    <a:pt x="569" y="454"/>
                    <a:pt x="67" y="699"/>
                  </a:cubicBezTo>
                  <a:cubicBezTo>
                    <a:pt x="1" y="734"/>
                    <a:pt x="32" y="830"/>
                    <a:pt x="91" y="830"/>
                  </a:cubicBezTo>
                  <a:cubicBezTo>
                    <a:pt x="100" y="830"/>
                    <a:pt x="110" y="828"/>
                    <a:pt x="120" y="823"/>
                  </a:cubicBezTo>
                  <a:cubicBezTo>
                    <a:pt x="631" y="584"/>
                    <a:pt x="1151" y="377"/>
                    <a:pt x="1669" y="153"/>
                  </a:cubicBezTo>
                  <a:cubicBezTo>
                    <a:pt x="1753" y="115"/>
                    <a:pt x="1709" y="0"/>
                    <a:pt x="1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5"/>
            <p:cNvSpPr/>
            <p:nvPr/>
          </p:nvSpPr>
          <p:spPr>
            <a:xfrm>
              <a:off x="4353325" y="4474100"/>
              <a:ext cx="44450" cy="20600"/>
            </a:xfrm>
            <a:custGeom>
              <a:rect b="b" l="l" r="r" t="t"/>
              <a:pathLst>
                <a:path extrusionOk="0" h="824" w="1778">
                  <a:moveTo>
                    <a:pt x="1699" y="1"/>
                  </a:moveTo>
                  <a:cubicBezTo>
                    <a:pt x="1694" y="1"/>
                    <a:pt x="1690" y="2"/>
                    <a:pt x="1685" y="3"/>
                  </a:cubicBezTo>
                  <a:cubicBezTo>
                    <a:pt x="1106" y="144"/>
                    <a:pt x="553" y="408"/>
                    <a:pt x="46" y="722"/>
                  </a:cubicBezTo>
                  <a:cubicBezTo>
                    <a:pt x="0" y="751"/>
                    <a:pt x="39" y="823"/>
                    <a:pt x="84" y="823"/>
                  </a:cubicBezTo>
                  <a:cubicBezTo>
                    <a:pt x="92" y="823"/>
                    <a:pt x="100" y="821"/>
                    <a:pt x="108" y="816"/>
                  </a:cubicBezTo>
                  <a:cubicBezTo>
                    <a:pt x="618" y="509"/>
                    <a:pt x="1153" y="300"/>
                    <a:pt x="1717" y="115"/>
                  </a:cubicBezTo>
                  <a:cubicBezTo>
                    <a:pt x="1777" y="98"/>
                    <a:pt x="1754" y="1"/>
                    <a:pt x="1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5"/>
            <p:cNvSpPr/>
            <p:nvPr/>
          </p:nvSpPr>
          <p:spPr>
            <a:xfrm>
              <a:off x="4362275" y="4479500"/>
              <a:ext cx="41250" cy="20600"/>
            </a:xfrm>
            <a:custGeom>
              <a:rect b="b" l="l" r="r" t="t"/>
              <a:pathLst>
                <a:path extrusionOk="0" h="824" w="1650">
                  <a:moveTo>
                    <a:pt x="1585" y="0"/>
                  </a:moveTo>
                  <a:cubicBezTo>
                    <a:pt x="1579" y="0"/>
                    <a:pt x="1572" y="1"/>
                    <a:pt x="1565" y="4"/>
                  </a:cubicBezTo>
                  <a:cubicBezTo>
                    <a:pt x="1048" y="199"/>
                    <a:pt x="549" y="488"/>
                    <a:pt x="50" y="730"/>
                  </a:cubicBezTo>
                  <a:cubicBezTo>
                    <a:pt x="0" y="756"/>
                    <a:pt x="23" y="823"/>
                    <a:pt x="64" y="823"/>
                  </a:cubicBezTo>
                  <a:cubicBezTo>
                    <a:pt x="71" y="823"/>
                    <a:pt x="79" y="821"/>
                    <a:pt x="87" y="817"/>
                  </a:cubicBezTo>
                  <a:cubicBezTo>
                    <a:pt x="589" y="583"/>
                    <a:pt x="1128" y="373"/>
                    <a:pt x="1605" y="91"/>
                  </a:cubicBezTo>
                  <a:cubicBezTo>
                    <a:pt x="1649" y="62"/>
                    <a:pt x="1630" y="0"/>
                    <a:pt x="1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5"/>
            <p:cNvSpPr/>
            <p:nvPr/>
          </p:nvSpPr>
          <p:spPr>
            <a:xfrm>
              <a:off x="4368500" y="4488700"/>
              <a:ext cx="40975" cy="21075"/>
            </a:xfrm>
            <a:custGeom>
              <a:rect b="b" l="l" r="r" t="t"/>
              <a:pathLst>
                <a:path extrusionOk="0" h="843" w="1639">
                  <a:moveTo>
                    <a:pt x="1587" y="0"/>
                  </a:moveTo>
                  <a:cubicBezTo>
                    <a:pt x="1584" y="0"/>
                    <a:pt x="1580" y="1"/>
                    <a:pt x="1577" y="1"/>
                  </a:cubicBezTo>
                  <a:cubicBezTo>
                    <a:pt x="1038" y="138"/>
                    <a:pt x="510" y="460"/>
                    <a:pt x="43" y="749"/>
                  </a:cubicBezTo>
                  <a:cubicBezTo>
                    <a:pt x="0" y="775"/>
                    <a:pt x="34" y="842"/>
                    <a:pt x="76" y="842"/>
                  </a:cubicBezTo>
                  <a:cubicBezTo>
                    <a:pt x="83" y="842"/>
                    <a:pt x="91" y="840"/>
                    <a:pt x="98" y="836"/>
                  </a:cubicBezTo>
                  <a:cubicBezTo>
                    <a:pt x="337" y="688"/>
                    <a:pt x="582" y="551"/>
                    <a:pt x="832" y="427"/>
                  </a:cubicBezTo>
                  <a:cubicBezTo>
                    <a:pt x="1085" y="305"/>
                    <a:pt x="1356" y="215"/>
                    <a:pt x="1602" y="85"/>
                  </a:cubicBezTo>
                  <a:cubicBezTo>
                    <a:pt x="1639" y="64"/>
                    <a:pt x="1629"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5"/>
            <p:cNvSpPr/>
            <p:nvPr/>
          </p:nvSpPr>
          <p:spPr>
            <a:xfrm>
              <a:off x="4370250" y="4497175"/>
              <a:ext cx="48450" cy="22825"/>
            </a:xfrm>
            <a:custGeom>
              <a:rect b="b" l="l" r="r" t="t"/>
              <a:pathLst>
                <a:path extrusionOk="0" h="913" w="1938">
                  <a:moveTo>
                    <a:pt x="1876" y="0"/>
                  </a:moveTo>
                  <a:cubicBezTo>
                    <a:pt x="1873" y="0"/>
                    <a:pt x="1869" y="1"/>
                    <a:pt x="1864" y="2"/>
                  </a:cubicBezTo>
                  <a:cubicBezTo>
                    <a:pt x="1239" y="154"/>
                    <a:pt x="617" y="508"/>
                    <a:pt x="53" y="809"/>
                  </a:cubicBezTo>
                  <a:cubicBezTo>
                    <a:pt x="0" y="836"/>
                    <a:pt x="25" y="913"/>
                    <a:pt x="72" y="913"/>
                  </a:cubicBezTo>
                  <a:cubicBezTo>
                    <a:pt x="80" y="913"/>
                    <a:pt x="88" y="911"/>
                    <a:pt x="96" y="906"/>
                  </a:cubicBezTo>
                  <a:cubicBezTo>
                    <a:pt x="389" y="754"/>
                    <a:pt x="682" y="613"/>
                    <a:pt x="986" y="479"/>
                  </a:cubicBezTo>
                  <a:cubicBezTo>
                    <a:pt x="1283" y="349"/>
                    <a:pt x="1604" y="252"/>
                    <a:pt x="1894" y="100"/>
                  </a:cubicBezTo>
                  <a:cubicBezTo>
                    <a:pt x="1937" y="76"/>
                    <a:pt x="1925" y="0"/>
                    <a:pt x="1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5"/>
            <p:cNvSpPr/>
            <p:nvPr/>
          </p:nvSpPr>
          <p:spPr>
            <a:xfrm>
              <a:off x="4367750" y="4507325"/>
              <a:ext cx="50525" cy="27300"/>
            </a:xfrm>
            <a:custGeom>
              <a:rect b="b" l="l" r="r" t="t"/>
              <a:pathLst>
                <a:path extrusionOk="0" h="1092" w="2021">
                  <a:moveTo>
                    <a:pt x="1925" y="1"/>
                  </a:moveTo>
                  <a:cubicBezTo>
                    <a:pt x="1923" y="1"/>
                    <a:pt x="1920" y="1"/>
                    <a:pt x="1917" y="1"/>
                  </a:cubicBezTo>
                  <a:cubicBezTo>
                    <a:pt x="1574" y="44"/>
                    <a:pt x="1260" y="233"/>
                    <a:pt x="956" y="391"/>
                  </a:cubicBezTo>
                  <a:cubicBezTo>
                    <a:pt x="645" y="555"/>
                    <a:pt x="341" y="735"/>
                    <a:pt x="63" y="945"/>
                  </a:cubicBezTo>
                  <a:cubicBezTo>
                    <a:pt x="1" y="994"/>
                    <a:pt x="47" y="1091"/>
                    <a:pt x="114" y="1091"/>
                  </a:cubicBezTo>
                  <a:cubicBezTo>
                    <a:pt x="126" y="1091"/>
                    <a:pt x="138" y="1089"/>
                    <a:pt x="150" y="1082"/>
                  </a:cubicBezTo>
                  <a:cubicBezTo>
                    <a:pt x="467" y="919"/>
                    <a:pt x="775" y="742"/>
                    <a:pt x="1096" y="580"/>
                  </a:cubicBezTo>
                  <a:cubicBezTo>
                    <a:pt x="1390" y="431"/>
                    <a:pt x="1712" y="323"/>
                    <a:pt x="1969" y="116"/>
                  </a:cubicBezTo>
                  <a:cubicBezTo>
                    <a:pt x="2020" y="79"/>
                    <a:pt x="1986" y="1"/>
                    <a:pt x="1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5"/>
            <p:cNvSpPr/>
            <p:nvPr/>
          </p:nvSpPr>
          <p:spPr>
            <a:xfrm>
              <a:off x="4376950" y="4513850"/>
              <a:ext cx="47100" cy="23675"/>
            </a:xfrm>
            <a:custGeom>
              <a:rect b="b" l="l" r="r" t="t"/>
              <a:pathLst>
                <a:path extrusionOk="0" h="947" w="1884">
                  <a:moveTo>
                    <a:pt x="1789" y="1"/>
                  </a:moveTo>
                  <a:cubicBezTo>
                    <a:pt x="1782" y="1"/>
                    <a:pt x="1776" y="2"/>
                    <a:pt x="1770" y="4"/>
                  </a:cubicBezTo>
                  <a:cubicBezTo>
                    <a:pt x="1474" y="94"/>
                    <a:pt x="1192" y="272"/>
                    <a:pt x="913" y="409"/>
                  </a:cubicBezTo>
                  <a:cubicBezTo>
                    <a:pt x="631" y="550"/>
                    <a:pt x="346" y="691"/>
                    <a:pt x="64" y="828"/>
                  </a:cubicBezTo>
                  <a:cubicBezTo>
                    <a:pt x="0" y="860"/>
                    <a:pt x="31" y="946"/>
                    <a:pt x="85" y="946"/>
                  </a:cubicBezTo>
                  <a:cubicBezTo>
                    <a:pt x="93" y="946"/>
                    <a:pt x="102" y="944"/>
                    <a:pt x="111" y="940"/>
                  </a:cubicBezTo>
                  <a:cubicBezTo>
                    <a:pt x="414" y="796"/>
                    <a:pt x="715" y="651"/>
                    <a:pt x="1015" y="511"/>
                  </a:cubicBezTo>
                  <a:cubicBezTo>
                    <a:pt x="1286" y="380"/>
                    <a:pt x="1582" y="272"/>
                    <a:pt x="1831" y="98"/>
                  </a:cubicBezTo>
                  <a:cubicBezTo>
                    <a:pt x="1883" y="63"/>
                    <a:pt x="1840" y="1"/>
                    <a:pt x="1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5"/>
            <p:cNvSpPr/>
            <p:nvPr/>
          </p:nvSpPr>
          <p:spPr>
            <a:xfrm>
              <a:off x="4375050" y="4522425"/>
              <a:ext cx="55125" cy="27575"/>
            </a:xfrm>
            <a:custGeom>
              <a:rect b="b" l="l" r="r" t="t"/>
              <a:pathLst>
                <a:path extrusionOk="0" h="1103" w="2205">
                  <a:moveTo>
                    <a:pt x="2104" y="1"/>
                  </a:moveTo>
                  <a:cubicBezTo>
                    <a:pt x="2098" y="1"/>
                    <a:pt x="2091" y="2"/>
                    <a:pt x="2084" y="4"/>
                  </a:cubicBezTo>
                  <a:cubicBezTo>
                    <a:pt x="1387" y="243"/>
                    <a:pt x="718" y="667"/>
                    <a:pt x="56" y="995"/>
                  </a:cubicBezTo>
                  <a:cubicBezTo>
                    <a:pt x="0" y="1023"/>
                    <a:pt x="27" y="1103"/>
                    <a:pt x="78" y="1103"/>
                  </a:cubicBezTo>
                  <a:cubicBezTo>
                    <a:pt x="86" y="1103"/>
                    <a:pt x="94" y="1101"/>
                    <a:pt x="103" y="1096"/>
                  </a:cubicBezTo>
                  <a:cubicBezTo>
                    <a:pt x="776" y="782"/>
                    <a:pt x="1525" y="515"/>
                    <a:pt x="2150" y="109"/>
                  </a:cubicBezTo>
                  <a:cubicBezTo>
                    <a:pt x="2205" y="74"/>
                    <a:pt x="2159" y="1"/>
                    <a:pt x="2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5"/>
            <p:cNvSpPr/>
            <p:nvPr/>
          </p:nvSpPr>
          <p:spPr>
            <a:xfrm>
              <a:off x="4385475" y="4532525"/>
              <a:ext cx="48350" cy="24450"/>
            </a:xfrm>
            <a:custGeom>
              <a:rect b="b" l="l" r="r" t="t"/>
              <a:pathLst>
                <a:path extrusionOk="0" h="978" w="1934">
                  <a:moveTo>
                    <a:pt x="1878" y="1"/>
                  </a:moveTo>
                  <a:cubicBezTo>
                    <a:pt x="1875" y="1"/>
                    <a:pt x="1871" y="1"/>
                    <a:pt x="1867" y="2"/>
                  </a:cubicBezTo>
                  <a:cubicBezTo>
                    <a:pt x="1570" y="78"/>
                    <a:pt x="1288" y="273"/>
                    <a:pt x="1013" y="410"/>
                  </a:cubicBezTo>
                  <a:cubicBezTo>
                    <a:pt x="702" y="562"/>
                    <a:pt x="392" y="707"/>
                    <a:pt x="73" y="844"/>
                  </a:cubicBezTo>
                  <a:cubicBezTo>
                    <a:pt x="0" y="876"/>
                    <a:pt x="36" y="977"/>
                    <a:pt x="99" y="977"/>
                  </a:cubicBezTo>
                  <a:cubicBezTo>
                    <a:pt x="108" y="977"/>
                    <a:pt x="117" y="975"/>
                    <a:pt x="127" y="971"/>
                  </a:cubicBezTo>
                  <a:cubicBezTo>
                    <a:pt x="446" y="837"/>
                    <a:pt x="764" y="692"/>
                    <a:pt x="1075" y="545"/>
                  </a:cubicBezTo>
                  <a:cubicBezTo>
                    <a:pt x="1346" y="410"/>
                    <a:pt x="1679" y="295"/>
                    <a:pt x="1903" y="85"/>
                  </a:cubicBezTo>
                  <a:cubicBezTo>
                    <a:pt x="1933" y="58"/>
                    <a:pt x="1920" y="1"/>
                    <a:pt x="1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5"/>
            <p:cNvSpPr/>
            <p:nvPr/>
          </p:nvSpPr>
          <p:spPr>
            <a:xfrm>
              <a:off x="4390075" y="4545350"/>
              <a:ext cx="42175" cy="21600"/>
            </a:xfrm>
            <a:custGeom>
              <a:rect b="b" l="l" r="r" t="t"/>
              <a:pathLst>
                <a:path extrusionOk="0" h="864" w="1687">
                  <a:moveTo>
                    <a:pt x="1618" y="0"/>
                  </a:moveTo>
                  <a:cubicBezTo>
                    <a:pt x="1615" y="0"/>
                    <a:pt x="1611" y="1"/>
                    <a:pt x="1607" y="2"/>
                  </a:cubicBezTo>
                  <a:cubicBezTo>
                    <a:pt x="1350" y="75"/>
                    <a:pt x="1108" y="219"/>
                    <a:pt x="869" y="335"/>
                  </a:cubicBezTo>
                  <a:cubicBezTo>
                    <a:pt x="605" y="466"/>
                    <a:pt x="338" y="596"/>
                    <a:pt x="70" y="726"/>
                  </a:cubicBezTo>
                  <a:cubicBezTo>
                    <a:pt x="1" y="760"/>
                    <a:pt x="36" y="863"/>
                    <a:pt x="99" y="863"/>
                  </a:cubicBezTo>
                  <a:cubicBezTo>
                    <a:pt x="108" y="863"/>
                    <a:pt x="118" y="861"/>
                    <a:pt x="128" y="856"/>
                  </a:cubicBezTo>
                  <a:cubicBezTo>
                    <a:pt x="395" y="729"/>
                    <a:pt x="663" y="599"/>
                    <a:pt x="931" y="469"/>
                  </a:cubicBezTo>
                  <a:cubicBezTo>
                    <a:pt x="1169" y="353"/>
                    <a:pt x="1433" y="256"/>
                    <a:pt x="1647" y="97"/>
                  </a:cubicBezTo>
                  <a:cubicBezTo>
                    <a:pt x="1687" y="70"/>
                    <a:pt x="1662" y="0"/>
                    <a:pt x="1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5"/>
            <p:cNvSpPr/>
            <p:nvPr/>
          </p:nvSpPr>
          <p:spPr>
            <a:xfrm>
              <a:off x="4401900" y="4561550"/>
              <a:ext cx="14775" cy="8475"/>
            </a:xfrm>
            <a:custGeom>
              <a:rect b="b" l="l" r="r" t="t"/>
              <a:pathLst>
                <a:path extrusionOk="0" h="339" w="591">
                  <a:moveTo>
                    <a:pt x="529" y="0"/>
                  </a:moveTo>
                  <a:cubicBezTo>
                    <a:pt x="523" y="0"/>
                    <a:pt x="517" y="2"/>
                    <a:pt x="511" y="5"/>
                  </a:cubicBezTo>
                  <a:cubicBezTo>
                    <a:pt x="374" y="78"/>
                    <a:pt x="237" y="150"/>
                    <a:pt x="85" y="193"/>
                  </a:cubicBezTo>
                  <a:cubicBezTo>
                    <a:pt x="0" y="219"/>
                    <a:pt x="42" y="339"/>
                    <a:pt x="119" y="339"/>
                  </a:cubicBezTo>
                  <a:cubicBezTo>
                    <a:pt x="128" y="339"/>
                    <a:pt x="137" y="337"/>
                    <a:pt x="147" y="334"/>
                  </a:cubicBezTo>
                  <a:cubicBezTo>
                    <a:pt x="306" y="280"/>
                    <a:pt x="454" y="193"/>
                    <a:pt x="566" y="70"/>
                  </a:cubicBezTo>
                  <a:cubicBezTo>
                    <a:pt x="590" y="43"/>
                    <a:pt x="561" y="0"/>
                    <a:pt x="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5"/>
            <p:cNvSpPr/>
            <p:nvPr/>
          </p:nvSpPr>
          <p:spPr>
            <a:xfrm>
              <a:off x="4378500" y="4362025"/>
              <a:ext cx="47325" cy="16125"/>
            </a:xfrm>
            <a:custGeom>
              <a:rect b="b" l="l" r="r" t="t"/>
              <a:pathLst>
                <a:path extrusionOk="0" h="645" w="1893">
                  <a:moveTo>
                    <a:pt x="1525" y="1"/>
                  </a:moveTo>
                  <a:cubicBezTo>
                    <a:pt x="1326" y="1"/>
                    <a:pt x="1112" y="57"/>
                    <a:pt x="942" y="100"/>
                  </a:cubicBezTo>
                  <a:cubicBezTo>
                    <a:pt x="620" y="183"/>
                    <a:pt x="298" y="327"/>
                    <a:pt x="42" y="544"/>
                  </a:cubicBezTo>
                  <a:cubicBezTo>
                    <a:pt x="1" y="579"/>
                    <a:pt x="33" y="645"/>
                    <a:pt x="79" y="645"/>
                  </a:cubicBezTo>
                  <a:cubicBezTo>
                    <a:pt x="86" y="645"/>
                    <a:pt x="94" y="643"/>
                    <a:pt x="102" y="639"/>
                  </a:cubicBezTo>
                  <a:cubicBezTo>
                    <a:pt x="403" y="494"/>
                    <a:pt x="688" y="364"/>
                    <a:pt x="1018" y="287"/>
                  </a:cubicBezTo>
                  <a:cubicBezTo>
                    <a:pt x="1282" y="227"/>
                    <a:pt x="1599" y="273"/>
                    <a:pt x="1846" y="165"/>
                  </a:cubicBezTo>
                  <a:cubicBezTo>
                    <a:pt x="1878" y="150"/>
                    <a:pt x="1893" y="92"/>
                    <a:pt x="1853" y="75"/>
                  </a:cubicBezTo>
                  <a:cubicBezTo>
                    <a:pt x="1757" y="21"/>
                    <a:pt x="1644" y="1"/>
                    <a:pt x="1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5"/>
            <p:cNvSpPr/>
            <p:nvPr/>
          </p:nvSpPr>
          <p:spPr>
            <a:xfrm>
              <a:off x="4389700" y="4372550"/>
              <a:ext cx="43625" cy="14350"/>
            </a:xfrm>
            <a:custGeom>
              <a:rect b="b" l="l" r="r" t="t"/>
              <a:pathLst>
                <a:path extrusionOk="0" h="574" w="1745">
                  <a:moveTo>
                    <a:pt x="1389" y="0"/>
                  </a:moveTo>
                  <a:cubicBezTo>
                    <a:pt x="921" y="0"/>
                    <a:pt x="397" y="253"/>
                    <a:pt x="41" y="478"/>
                  </a:cubicBezTo>
                  <a:cubicBezTo>
                    <a:pt x="1" y="506"/>
                    <a:pt x="34" y="573"/>
                    <a:pt x="77" y="573"/>
                  </a:cubicBezTo>
                  <a:cubicBezTo>
                    <a:pt x="83" y="573"/>
                    <a:pt x="90" y="572"/>
                    <a:pt x="96" y="568"/>
                  </a:cubicBezTo>
                  <a:cubicBezTo>
                    <a:pt x="349" y="427"/>
                    <a:pt x="613" y="326"/>
                    <a:pt x="891" y="261"/>
                  </a:cubicBezTo>
                  <a:cubicBezTo>
                    <a:pt x="1148" y="200"/>
                    <a:pt x="1423" y="218"/>
                    <a:pt x="1672" y="148"/>
                  </a:cubicBezTo>
                  <a:cubicBezTo>
                    <a:pt x="1723" y="138"/>
                    <a:pt x="1745" y="58"/>
                    <a:pt x="1687" y="40"/>
                  </a:cubicBezTo>
                  <a:cubicBezTo>
                    <a:pt x="1592" y="13"/>
                    <a:pt x="1491" y="0"/>
                    <a:pt x="1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5"/>
            <p:cNvSpPr/>
            <p:nvPr/>
          </p:nvSpPr>
          <p:spPr>
            <a:xfrm>
              <a:off x="4401050" y="4384275"/>
              <a:ext cx="36750" cy="12925"/>
            </a:xfrm>
            <a:custGeom>
              <a:rect b="b" l="l" r="r" t="t"/>
              <a:pathLst>
                <a:path extrusionOk="0" h="517" w="1470">
                  <a:moveTo>
                    <a:pt x="1391" y="1"/>
                  </a:moveTo>
                  <a:cubicBezTo>
                    <a:pt x="1389" y="1"/>
                    <a:pt x="1387" y="1"/>
                    <a:pt x="1385" y="1"/>
                  </a:cubicBezTo>
                  <a:cubicBezTo>
                    <a:pt x="944" y="45"/>
                    <a:pt x="473" y="248"/>
                    <a:pt x="61" y="407"/>
                  </a:cubicBezTo>
                  <a:cubicBezTo>
                    <a:pt x="1" y="429"/>
                    <a:pt x="30" y="516"/>
                    <a:pt x="85" y="516"/>
                  </a:cubicBezTo>
                  <a:cubicBezTo>
                    <a:pt x="93" y="516"/>
                    <a:pt x="100" y="515"/>
                    <a:pt x="108" y="512"/>
                  </a:cubicBezTo>
                  <a:cubicBezTo>
                    <a:pt x="325" y="432"/>
                    <a:pt x="539" y="356"/>
                    <a:pt x="759" y="291"/>
                  </a:cubicBezTo>
                  <a:cubicBezTo>
                    <a:pt x="972" y="226"/>
                    <a:pt x="1204" y="183"/>
                    <a:pt x="1413" y="99"/>
                  </a:cubicBezTo>
                  <a:cubicBezTo>
                    <a:pt x="1469" y="79"/>
                    <a:pt x="1442" y="1"/>
                    <a:pt x="1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5"/>
            <p:cNvSpPr/>
            <p:nvPr/>
          </p:nvSpPr>
          <p:spPr>
            <a:xfrm>
              <a:off x="4406150" y="4397225"/>
              <a:ext cx="42275" cy="12200"/>
            </a:xfrm>
            <a:custGeom>
              <a:rect b="b" l="l" r="r" t="t"/>
              <a:pathLst>
                <a:path extrusionOk="0" h="488" w="1691">
                  <a:moveTo>
                    <a:pt x="1636" y="1"/>
                  </a:moveTo>
                  <a:cubicBezTo>
                    <a:pt x="1387" y="4"/>
                    <a:pt x="1144" y="87"/>
                    <a:pt x="906" y="146"/>
                  </a:cubicBezTo>
                  <a:cubicBezTo>
                    <a:pt x="631" y="207"/>
                    <a:pt x="360" y="272"/>
                    <a:pt x="89" y="337"/>
                  </a:cubicBezTo>
                  <a:cubicBezTo>
                    <a:pt x="1" y="358"/>
                    <a:pt x="14" y="487"/>
                    <a:pt x="92" y="487"/>
                  </a:cubicBezTo>
                  <a:cubicBezTo>
                    <a:pt x="98" y="487"/>
                    <a:pt x="104" y="486"/>
                    <a:pt x="111" y="485"/>
                  </a:cubicBezTo>
                  <a:cubicBezTo>
                    <a:pt x="381" y="424"/>
                    <a:pt x="657" y="359"/>
                    <a:pt x="927" y="297"/>
                  </a:cubicBezTo>
                  <a:cubicBezTo>
                    <a:pt x="1170" y="239"/>
                    <a:pt x="1426" y="207"/>
                    <a:pt x="1651" y="99"/>
                  </a:cubicBezTo>
                  <a:cubicBezTo>
                    <a:pt x="1691" y="77"/>
                    <a:pt x="1687" y="1"/>
                    <a:pt x="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5"/>
            <p:cNvSpPr/>
            <p:nvPr/>
          </p:nvSpPr>
          <p:spPr>
            <a:xfrm>
              <a:off x="4418725" y="4411225"/>
              <a:ext cx="29275" cy="9500"/>
            </a:xfrm>
            <a:custGeom>
              <a:rect b="b" l="l" r="r" t="t"/>
              <a:pathLst>
                <a:path extrusionOk="0" h="380" w="1171">
                  <a:moveTo>
                    <a:pt x="1101" y="1"/>
                  </a:moveTo>
                  <a:cubicBezTo>
                    <a:pt x="1098" y="1"/>
                    <a:pt x="1096" y="1"/>
                    <a:pt x="1093" y="1"/>
                  </a:cubicBezTo>
                  <a:cubicBezTo>
                    <a:pt x="754" y="26"/>
                    <a:pt x="403" y="168"/>
                    <a:pt x="74" y="250"/>
                  </a:cubicBezTo>
                  <a:cubicBezTo>
                    <a:pt x="1" y="270"/>
                    <a:pt x="10" y="380"/>
                    <a:pt x="74" y="380"/>
                  </a:cubicBezTo>
                  <a:cubicBezTo>
                    <a:pt x="80" y="380"/>
                    <a:pt x="86" y="379"/>
                    <a:pt x="92" y="377"/>
                  </a:cubicBezTo>
                  <a:cubicBezTo>
                    <a:pt x="429" y="290"/>
                    <a:pt x="804" y="236"/>
                    <a:pt x="1123" y="92"/>
                  </a:cubicBezTo>
                  <a:cubicBezTo>
                    <a:pt x="1171" y="67"/>
                    <a:pt x="1150" y="1"/>
                    <a:pt x="1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5"/>
            <p:cNvSpPr/>
            <p:nvPr/>
          </p:nvSpPr>
          <p:spPr>
            <a:xfrm>
              <a:off x="4419050" y="4421375"/>
              <a:ext cx="29250" cy="8750"/>
            </a:xfrm>
            <a:custGeom>
              <a:rect b="b" l="l" r="r" t="t"/>
              <a:pathLst>
                <a:path extrusionOk="0" h="350" w="1170">
                  <a:moveTo>
                    <a:pt x="1082" y="0"/>
                  </a:moveTo>
                  <a:cubicBezTo>
                    <a:pt x="1080" y="0"/>
                    <a:pt x="1078" y="0"/>
                    <a:pt x="1077" y="1"/>
                  </a:cubicBezTo>
                  <a:cubicBezTo>
                    <a:pt x="748" y="22"/>
                    <a:pt x="401" y="145"/>
                    <a:pt x="75" y="217"/>
                  </a:cubicBezTo>
                  <a:cubicBezTo>
                    <a:pt x="1" y="234"/>
                    <a:pt x="12" y="349"/>
                    <a:pt x="82" y="349"/>
                  </a:cubicBezTo>
                  <a:cubicBezTo>
                    <a:pt x="87" y="349"/>
                    <a:pt x="92" y="349"/>
                    <a:pt x="97" y="348"/>
                  </a:cubicBezTo>
                  <a:cubicBezTo>
                    <a:pt x="426" y="271"/>
                    <a:pt x="795" y="231"/>
                    <a:pt x="1110" y="105"/>
                  </a:cubicBezTo>
                  <a:cubicBezTo>
                    <a:pt x="1169" y="80"/>
                    <a:pt x="1140" y="0"/>
                    <a:pt x="10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5"/>
            <p:cNvSpPr/>
            <p:nvPr/>
          </p:nvSpPr>
          <p:spPr>
            <a:xfrm>
              <a:off x="4430250" y="4430750"/>
              <a:ext cx="24700" cy="8150"/>
            </a:xfrm>
            <a:custGeom>
              <a:rect b="b" l="l" r="r" t="t"/>
              <a:pathLst>
                <a:path extrusionOk="0" h="326" w="988">
                  <a:moveTo>
                    <a:pt x="847" y="0"/>
                  </a:moveTo>
                  <a:cubicBezTo>
                    <a:pt x="752" y="0"/>
                    <a:pt x="651" y="40"/>
                    <a:pt x="564" y="59"/>
                  </a:cubicBezTo>
                  <a:cubicBezTo>
                    <a:pt x="408" y="92"/>
                    <a:pt x="253" y="128"/>
                    <a:pt x="98" y="160"/>
                  </a:cubicBezTo>
                  <a:cubicBezTo>
                    <a:pt x="0" y="184"/>
                    <a:pt x="15" y="326"/>
                    <a:pt x="99" y="326"/>
                  </a:cubicBezTo>
                  <a:cubicBezTo>
                    <a:pt x="105" y="326"/>
                    <a:pt x="112" y="325"/>
                    <a:pt x="119" y="323"/>
                  </a:cubicBezTo>
                  <a:cubicBezTo>
                    <a:pt x="285" y="287"/>
                    <a:pt x="448" y="250"/>
                    <a:pt x="614" y="211"/>
                  </a:cubicBezTo>
                  <a:cubicBezTo>
                    <a:pt x="737" y="185"/>
                    <a:pt x="879" y="182"/>
                    <a:pt x="969" y="85"/>
                  </a:cubicBezTo>
                  <a:cubicBezTo>
                    <a:pt x="987" y="63"/>
                    <a:pt x="973" y="26"/>
                    <a:pt x="947" y="20"/>
                  </a:cubicBezTo>
                  <a:cubicBezTo>
                    <a:pt x="915" y="6"/>
                    <a:pt x="881" y="0"/>
                    <a:pt x="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5"/>
            <p:cNvSpPr/>
            <p:nvPr/>
          </p:nvSpPr>
          <p:spPr>
            <a:xfrm>
              <a:off x="4424200" y="4440700"/>
              <a:ext cx="33425" cy="10975"/>
            </a:xfrm>
            <a:custGeom>
              <a:rect b="b" l="l" r="r" t="t"/>
              <a:pathLst>
                <a:path extrusionOk="0" h="439" w="1337">
                  <a:moveTo>
                    <a:pt x="1236" y="1"/>
                  </a:moveTo>
                  <a:cubicBezTo>
                    <a:pt x="1235" y="1"/>
                    <a:pt x="1234" y="1"/>
                    <a:pt x="1233" y="1"/>
                  </a:cubicBezTo>
                  <a:cubicBezTo>
                    <a:pt x="1038" y="9"/>
                    <a:pt x="849" y="74"/>
                    <a:pt x="661" y="124"/>
                  </a:cubicBezTo>
                  <a:cubicBezTo>
                    <a:pt x="473" y="171"/>
                    <a:pt x="285" y="218"/>
                    <a:pt x="97" y="269"/>
                  </a:cubicBezTo>
                  <a:cubicBezTo>
                    <a:pt x="1" y="292"/>
                    <a:pt x="15" y="438"/>
                    <a:pt x="99" y="438"/>
                  </a:cubicBezTo>
                  <a:cubicBezTo>
                    <a:pt x="107" y="438"/>
                    <a:pt x="115" y="437"/>
                    <a:pt x="123" y="435"/>
                  </a:cubicBezTo>
                  <a:cubicBezTo>
                    <a:pt x="325" y="384"/>
                    <a:pt x="524" y="334"/>
                    <a:pt x="723" y="283"/>
                  </a:cubicBezTo>
                  <a:cubicBezTo>
                    <a:pt x="904" y="239"/>
                    <a:pt x="1099" y="207"/>
                    <a:pt x="1268" y="124"/>
                  </a:cubicBezTo>
                  <a:cubicBezTo>
                    <a:pt x="1337" y="92"/>
                    <a:pt x="1303" y="1"/>
                    <a:pt x="1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5"/>
            <p:cNvSpPr/>
            <p:nvPr/>
          </p:nvSpPr>
          <p:spPr>
            <a:xfrm>
              <a:off x="4441650" y="4446325"/>
              <a:ext cx="11675" cy="5650"/>
            </a:xfrm>
            <a:custGeom>
              <a:rect b="b" l="l" r="r" t="t"/>
              <a:pathLst>
                <a:path extrusionOk="0" h="226" w="467">
                  <a:moveTo>
                    <a:pt x="408" y="1"/>
                  </a:moveTo>
                  <a:cubicBezTo>
                    <a:pt x="296" y="1"/>
                    <a:pt x="176" y="61"/>
                    <a:pt x="71" y="98"/>
                  </a:cubicBezTo>
                  <a:cubicBezTo>
                    <a:pt x="1" y="123"/>
                    <a:pt x="37" y="225"/>
                    <a:pt x="102" y="225"/>
                  </a:cubicBezTo>
                  <a:cubicBezTo>
                    <a:pt x="110" y="225"/>
                    <a:pt x="118" y="224"/>
                    <a:pt x="126" y="221"/>
                  </a:cubicBezTo>
                  <a:cubicBezTo>
                    <a:pt x="223" y="185"/>
                    <a:pt x="353" y="156"/>
                    <a:pt x="437" y="91"/>
                  </a:cubicBezTo>
                  <a:cubicBezTo>
                    <a:pt x="466" y="66"/>
                    <a:pt x="455" y="1"/>
                    <a:pt x="4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5"/>
            <p:cNvSpPr/>
            <p:nvPr/>
          </p:nvSpPr>
          <p:spPr>
            <a:xfrm>
              <a:off x="4441400" y="4452650"/>
              <a:ext cx="19325" cy="12425"/>
            </a:xfrm>
            <a:custGeom>
              <a:rect b="b" l="l" r="r" t="t"/>
              <a:pathLst>
                <a:path extrusionOk="0" h="497" w="773">
                  <a:moveTo>
                    <a:pt x="111" y="0"/>
                  </a:moveTo>
                  <a:cubicBezTo>
                    <a:pt x="53" y="0"/>
                    <a:pt x="0" y="68"/>
                    <a:pt x="49" y="120"/>
                  </a:cubicBezTo>
                  <a:cubicBezTo>
                    <a:pt x="143" y="210"/>
                    <a:pt x="263" y="293"/>
                    <a:pt x="393" y="315"/>
                  </a:cubicBezTo>
                  <a:cubicBezTo>
                    <a:pt x="320" y="326"/>
                    <a:pt x="248" y="340"/>
                    <a:pt x="179" y="351"/>
                  </a:cubicBezTo>
                  <a:cubicBezTo>
                    <a:pt x="89" y="365"/>
                    <a:pt x="106" y="496"/>
                    <a:pt x="191" y="496"/>
                  </a:cubicBezTo>
                  <a:cubicBezTo>
                    <a:pt x="194" y="496"/>
                    <a:pt x="198" y="496"/>
                    <a:pt x="201" y="496"/>
                  </a:cubicBezTo>
                  <a:cubicBezTo>
                    <a:pt x="371" y="470"/>
                    <a:pt x="570" y="467"/>
                    <a:pt x="725" y="391"/>
                  </a:cubicBezTo>
                  <a:cubicBezTo>
                    <a:pt x="772" y="369"/>
                    <a:pt x="762" y="304"/>
                    <a:pt x="711" y="297"/>
                  </a:cubicBezTo>
                  <a:cubicBezTo>
                    <a:pt x="682" y="292"/>
                    <a:pt x="653" y="290"/>
                    <a:pt x="624" y="290"/>
                  </a:cubicBezTo>
                  <a:cubicBezTo>
                    <a:pt x="587" y="290"/>
                    <a:pt x="550" y="293"/>
                    <a:pt x="512" y="297"/>
                  </a:cubicBezTo>
                  <a:cubicBezTo>
                    <a:pt x="527" y="272"/>
                    <a:pt x="515" y="232"/>
                    <a:pt x="487" y="217"/>
                  </a:cubicBezTo>
                  <a:cubicBezTo>
                    <a:pt x="368" y="160"/>
                    <a:pt x="259" y="123"/>
                    <a:pt x="165" y="25"/>
                  </a:cubicBezTo>
                  <a:cubicBezTo>
                    <a:pt x="149" y="7"/>
                    <a:pt x="129" y="0"/>
                    <a:pt x="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5"/>
            <p:cNvSpPr/>
            <p:nvPr/>
          </p:nvSpPr>
          <p:spPr>
            <a:xfrm>
              <a:off x="4442750" y="4467050"/>
              <a:ext cx="26200" cy="7325"/>
            </a:xfrm>
            <a:custGeom>
              <a:rect b="b" l="l" r="r" t="t"/>
              <a:pathLst>
                <a:path extrusionOk="0" h="293" w="1048">
                  <a:moveTo>
                    <a:pt x="811" y="0"/>
                  </a:moveTo>
                  <a:cubicBezTo>
                    <a:pt x="566" y="0"/>
                    <a:pt x="299" y="88"/>
                    <a:pt x="82" y="155"/>
                  </a:cubicBezTo>
                  <a:cubicBezTo>
                    <a:pt x="0" y="181"/>
                    <a:pt x="39" y="292"/>
                    <a:pt x="115" y="292"/>
                  </a:cubicBezTo>
                  <a:cubicBezTo>
                    <a:pt x="123" y="292"/>
                    <a:pt x="131" y="291"/>
                    <a:pt x="140" y="288"/>
                  </a:cubicBezTo>
                  <a:cubicBezTo>
                    <a:pt x="292" y="242"/>
                    <a:pt x="447" y="205"/>
                    <a:pt x="603" y="180"/>
                  </a:cubicBezTo>
                  <a:cubicBezTo>
                    <a:pt x="736" y="158"/>
                    <a:pt x="870" y="151"/>
                    <a:pt x="1000" y="104"/>
                  </a:cubicBezTo>
                  <a:cubicBezTo>
                    <a:pt x="1047" y="86"/>
                    <a:pt x="1025" y="25"/>
                    <a:pt x="986" y="18"/>
                  </a:cubicBezTo>
                  <a:cubicBezTo>
                    <a:pt x="930" y="6"/>
                    <a:pt x="871"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5"/>
            <p:cNvSpPr/>
            <p:nvPr/>
          </p:nvSpPr>
          <p:spPr>
            <a:xfrm>
              <a:off x="4451225" y="4477600"/>
              <a:ext cx="18900" cy="4850"/>
            </a:xfrm>
            <a:custGeom>
              <a:rect b="b" l="l" r="r" t="t"/>
              <a:pathLst>
                <a:path extrusionOk="0" h="194" w="756">
                  <a:moveTo>
                    <a:pt x="657" y="1"/>
                  </a:moveTo>
                  <a:cubicBezTo>
                    <a:pt x="574" y="1"/>
                    <a:pt x="491" y="18"/>
                    <a:pt x="409" y="30"/>
                  </a:cubicBezTo>
                  <a:cubicBezTo>
                    <a:pt x="296" y="47"/>
                    <a:pt x="184" y="62"/>
                    <a:pt x="72" y="76"/>
                  </a:cubicBezTo>
                  <a:cubicBezTo>
                    <a:pt x="1" y="86"/>
                    <a:pt x="12" y="193"/>
                    <a:pt x="78" y="193"/>
                  </a:cubicBezTo>
                  <a:cubicBezTo>
                    <a:pt x="82" y="193"/>
                    <a:pt x="86" y="193"/>
                    <a:pt x="90" y="192"/>
                  </a:cubicBezTo>
                  <a:cubicBezTo>
                    <a:pt x="202" y="174"/>
                    <a:pt x="314" y="155"/>
                    <a:pt x="423" y="134"/>
                  </a:cubicBezTo>
                  <a:cubicBezTo>
                    <a:pt x="524" y="120"/>
                    <a:pt x="629" y="112"/>
                    <a:pt x="723" y="69"/>
                  </a:cubicBezTo>
                  <a:cubicBezTo>
                    <a:pt x="756" y="58"/>
                    <a:pt x="748" y="8"/>
                    <a:pt x="712" y="4"/>
                  </a:cubicBezTo>
                  <a:cubicBezTo>
                    <a:pt x="694" y="2"/>
                    <a:pt x="675"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5"/>
            <p:cNvSpPr/>
            <p:nvPr/>
          </p:nvSpPr>
          <p:spPr>
            <a:xfrm>
              <a:off x="4453525" y="4487975"/>
              <a:ext cx="19750" cy="6250"/>
            </a:xfrm>
            <a:custGeom>
              <a:rect b="b" l="l" r="r" t="t"/>
              <a:pathLst>
                <a:path extrusionOk="0" h="250" w="790">
                  <a:moveTo>
                    <a:pt x="721" y="1"/>
                  </a:moveTo>
                  <a:cubicBezTo>
                    <a:pt x="509" y="1"/>
                    <a:pt x="286" y="75"/>
                    <a:pt x="78" y="117"/>
                  </a:cubicBezTo>
                  <a:cubicBezTo>
                    <a:pt x="1" y="134"/>
                    <a:pt x="11" y="250"/>
                    <a:pt x="78" y="250"/>
                  </a:cubicBezTo>
                  <a:cubicBezTo>
                    <a:pt x="83" y="250"/>
                    <a:pt x="89" y="249"/>
                    <a:pt x="95" y="247"/>
                  </a:cubicBezTo>
                  <a:cubicBezTo>
                    <a:pt x="309" y="204"/>
                    <a:pt x="555" y="179"/>
                    <a:pt x="751" y="88"/>
                  </a:cubicBezTo>
                  <a:cubicBezTo>
                    <a:pt x="790" y="70"/>
                    <a:pt x="786" y="1"/>
                    <a:pt x="736" y="1"/>
                  </a:cubicBezTo>
                  <a:cubicBezTo>
                    <a:pt x="731" y="1"/>
                    <a:pt x="726" y="1"/>
                    <a:pt x="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5"/>
            <p:cNvSpPr/>
            <p:nvPr/>
          </p:nvSpPr>
          <p:spPr>
            <a:xfrm>
              <a:off x="4463975" y="4495225"/>
              <a:ext cx="11300" cy="2550"/>
            </a:xfrm>
            <a:custGeom>
              <a:rect b="b" l="l" r="r" t="t"/>
              <a:pathLst>
                <a:path extrusionOk="0" h="102" w="452">
                  <a:moveTo>
                    <a:pt x="433" y="1"/>
                  </a:moveTo>
                  <a:cubicBezTo>
                    <a:pt x="296" y="11"/>
                    <a:pt x="163" y="36"/>
                    <a:pt x="29" y="58"/>
                  </a:cubicBezTo>
                  <a:cubicBezTo>
                    <a:pt x="1" y="62"/>
                    <a:pt x="7" y="102"/>
                    <a:pt x="32" y="102"/>
                  </a:cubicBezTo>
                  <a:cubicBezTo>
                    <a:pt x="33" y="102"/>
                    <a:pt x="34" y="102"/>
                    <a:pt x="36" y="101"/>
                  </a:cubicBezTo>
                  <a:cubicBezTo>
                    <a:pt x="166" y="76"/>
                    <a:pt x="303" y="58"/>
                    <a:pt x="437" y="26"/>
                  </a:cubicBezTo>
                  <a:cubicBezTo>
                    <a:pt x="451" y="22"/>
                    <a:pt x="448" y="1"/>
                    <a:pt x="4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5"/>
            <p:cNvSpPr/>
            <p:nvPr/>
          </p:nvSpPr>
          <p:spPr>
            <a:xfrm>
              <a:off x="4461525" y="4504400"/>
              <a:ext cx="18800" cy="7800"/>
            </a:xfrm>
            <a:custGeom>
              <a:rect b="b" l="l" r="r" t="t"/>
              <a:pathLst>
                <a:path extrusionOk="0" h="312" w="752">
                  <a:moveTo>
                    <a:pt x="635" y="1"/>
                  </a:moveTo>
                  <a:cubicBezTo>
                    <a:pt x="437" y="1"/>
                    <a:pt x="240" y="87"/>
                    <a:pt x="69" y="176"/>
                  </a:cubicBezTo>
                  <a:cubicBezTo>
                    <a:pt x="0" y="210"/>
                    <a:pt x="33" y="312"/>
                    <a:pt x="92" y="312"/>
                  </a:cubicBezTo>
                  <a:cubicBezTo>
                    <a:pt x="102" y="312"/>
                    <a:pt x="112" y="309"/>
                    <a:pt x="123" y="303"/>
                  </a:cubicBezTo>
                  <a:cubicBezTo>
                    <a:pt x="318" y="198"/>
                    <a:pt x="528" y="151"/>
                    <a:pt x="723" y="64"/>
                  </a:cubicBezTo>
                  <a:cubicBezTo>
                    <a:pt x="752" y="49"/>
                    <a:pt x="745" y="9"/>
                    <a:pt x="716" y="6"/>
                  </a:cubicBezTo>
                  <a:cubicBezTo>
                    <a:pt x="689" y="3"/>
                    <a:pt x="662"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5"/>
            <p:cNvSpPr/>
            <p:nvPr/>
          </p:nvSpPr>
          <p:spPr>
            <a:xfrm>
              <a:off x="4453050" y="4511025"/>
              <a:ext cx="29900" cy="11525"/>
            </a:xfrm>
            <a:custGeom>
              <a:rect b="b" l="l" r="r" t="t"/>
              <a:pathLst>
                <a:path extrusionOk="0" h="461" w="1196">
                  <a:moveTo>
                    <a:pt x="1110" y="0"/>
                  </a:moveTo>
                  <a:cubicBezTo>
                    <a:pt x="1106" y="0"/>
                    <a:pt x="1102" y="1"/>
                    <a:pt x="1099" y="1"/>
                  </a:cubicBezTo>
                  <a:cubicBezTo>
                    <a:pt x="755" y="59"/>
                    <a:pt x="415" y="211"/>
                    <a:pt x="82" y="320"/>
                  </a:cubicBezTo>
                  <a:cubicBezTo>
                    <a:pt x="0" y="346"/>
                    <a:pt x="43" y="461"/>
                    <a:pt x="119" y="461"/>
                  </a:cubicBezTo>
                  <a:cubicBezTo>
                    <a:pt x="127" y="461"/>
                    <a:pt x="135" y="460"/>
                    <a:pt x="144" y="457"/>
                  </a:cubicBezTo>
                  <a:cubicBezTo>
                    <a:pt x="469" y="352"/>
                    <a:pt x="830" y="280"/>
                    <a:pt x="1134" y="128"/>
                  </a:cubicBezTo>
                  <a:cubicBezTo>
                    <a:pt x="1196" y="97"/>
                    <a:pt x="1176" y="0"/>
                    <a:pt x="1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5"/>
            <p:cNvSpPr/>
            <p:nvPr/>
          </p:nvSpPr>
          <p:spPr>
            <a:xfrm>
              <a:off x="4455950" y="4520975"/>
              <a:ext cx="31925" cy="11400"/>
            </a:xfrm>
            <a:custGeom>
              <a:rect b="b" l="l" r="r" t="t"/>
              <a:pathLst>
                <a:path extrusionOk="0" h="456" w="1277">
                  <a:moveTo>
                    <a:pt x="1210" y="0"/>
                  </a:moveTo>
                  <a:cubicBezTo>
                    <a:pt x="1208" y="0"/>
                    <a:pt x="1205" y="0"/>
                    <a:pt x="1203" y="1"/>
                  </a:cubicBezTo>
                  <a:cubicBezTo>
                    <a:pt x="1018" y="30"/>
                    <a:pt x="831" y="106"/>
                    <a:pt x="654" y="167"/>
                  </a:cubicBezTo>
                  <a:cubicBezTo>
                    <a:pt x="451" y="232"/>
                    <a:pt x="252" y="301"/>
                    <a:pt x="53" y="370"/>
                  </a:cubicBezTo>
                  <a:cubicBezTo>
                    <a:pt x="1" y="386"/>
                    <a:pt x="28" y="456"/>
                    <a:pt x="74" y="456"/>
                  </a:cubicBezTo>
                  <a:cubicBezTo>
                    <a:pt x="79" y="456"/>
                    <a:pt x="84" y="455"/>
                    <a:pt x="90" y="453"/>
                  </a:cubicBezTo>
                  <a:cubicBezTo>
                    <a:pt x="280" y="399"/>
                    <a:pt x="476" y="344"/>
                    <a:pt x="664" y="283"/>
                  </a:cubicBezTo>
                  <a:cubicBezTo>
                    <a:pt x="852" y="229"/>
                    <a:pt x="1058" y="182"/>
                    <a:pt x="1232" y="95"/>
                  </a:cubicBezTo>
                  <a:cubicBezTo>
                    <a:pt x="1276" y="70"/>
                    <a:pt x="1259" y="0"/>
                    <a:pt x="1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5"/>
            <p:cNvSpPr/>
            <p:nvPr/>
          </p:nvSpPr>
          <p:spPr>
            <a:xfrm>
              <a:off x="4468800" y="4530525"/>
              <a:ext cx="16625" cy="7300"/>
            </a:xfrm>
            <a:custGeom>
              <a:rect b="b" l="l" r="r" t="t"/>
              <a:pathLst>
                <a:path extrusionOk="0" h="292" w="665">
                  <a:moveTo>
                    <a:pt x="630" y="1"/>
                  </a:moveTo>
                  <a:cubicBezTo>
                    <a:pt x="627" y="1"/>
                    <a:pt x="624" y="1"/>
                    <a:pt x="620" y="2"/>
                  </a:cubicBezTo>
                  <a:cubicBezTo>
                    <a:pt x="425" y="56"/>
                    <a:pt x="233" y="143"/>
                    <a:pt x="42" y="219"/>
                  </a:cubicBezTo>
                  <a:cubicBezTo>
                    <a:pt x="1" y="235"/>
                    <a:pt x="20" y="292"/>
                    <a:pt x="57" y="292"/>
                  </a:cubicBezTo>
                  <a:cubicBezTo>
                    <a:pt x="62" y="292"/>
                    <a:pt x="68" y="291"/>
                    <a:pt x="75" y="288"/>
                  </a:cubicBezTo>
                  <a:cubicBezTo>
                    <a:pt x="262" y="216"/>
                    <a:pt x="457" y="151"/>
                    <a:pt x="639" y="56"/>
                  </a:cubicBezTo>
                  <a:cubicBezTo>
                    <a:pt x="664" y="44"/>
                    <a:pt x="658"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5"/>
            <p:cNvSpPr/>
            <p:nvPr/>
          </p:nvSpPr>
          <p:spPr>
            <a:xfrm>
              <a:off x="4454200" y="4540850"/>
              <a:ext cx="33125" cy="13900"/>
            </a:xfrm>
            <a:custGeom>
              <a:rect b="b" l="l" r="r" t="t"/>
              <a:pathLst>
                <a:path extrusionOk="0" h="556" w="1325">
                  <a:moveTo>
                    <a:pt x="1283" y="1"/>
                  </a:moveTo>
                  <a:cubicBezTo>
                    <a:pt x="1281" y="1"/>
                    <a:pt x="1279" y="1"/>
                    <a:pt x="1276" y="2"/>
                  </a:cubicBezTo>
                  <a:cubicBezTo>
                    <a:pt x="864" y="117"/>
                    <a:pt x="459" y="302"/>
                    <a:pt x="58" y="454"/>
                  </a:cubicBezTo>
                  <a:cubicBezTo>
                    <a:pt x="0" y="476"/>
                    <a:pt x="28" y="555"/>
                    <a:pt x="80" y="555"/>
                  </a:cubicBezTo>
                  <a:cubicBezTo>
                    <a:pt x="87" y="555"/>
                    <a:pt x="94" y="554"/>
                    <a:pt x="101" y="551"/>
                  </a:cubicBezTo>
                  <a:cubicBezTo>
                    <a:pt x="495" y="392"/>
                    <a:pt x="915" y="258"/>
                    <a:pt x="1295" y="63"/>
                  </a:cubicBezTo>
                  <a:cubicBezTo>
                    <a:pt x="1325" y="49"/>
                    <a:pt x="1314" y="1"/>
                    <a:pt x="1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5"/>
            <p:cNvSpPr/>
            <p:nvPr/>
          </p:nvSpPr>
          <p:spPr>
            <a:xfrm>
              <a:off x="4460250" y="4547250"/>
              <a:ext cx="33225" cy="16450"/>
            </a:xfrm>
            <a:custGeom>
              <a:rect b="b" l="l" r="r" t="t"/>
              <a:pathLst>
                <a:path extrusionOk="0" h="658" w="1329">
                  <a:moveTo>
                    <a:pt x="1286" y="1"/>
                  </a:moveTo>
                  <a:cubicBezTo>
                    <a:pt x="1283" y="1"/>
                    <a:pt x="1280" y="1"/>
                    <a:pt x="1277" y="2"/>
                  </a:cubicBezTo>
                  <a:cubicBezTo>
                    <a:pt x="1074" y="60"/>
                    <a:pt x="886" y="180"/>
                    <a:pt x="694" y="270"/>
                  </a:cubicBezTo>
                  <a:cubicBezTo>
                    <a:pt x="485" y="368"/>
                    <a:pt x="272" y="462"/>
                    <a:pt x="58" y="552"/>
                  </a:cubicBezTo>
                  <a:cubicBezTo>
                    <a:pt x="0" y="574"/>
                    <a:pt x="28" y="657"/>
                    <a:pt x="81" y="657"/>
                  </a:cubicBezTo>
                  <a:cubicBezTo>
                    <a:pt x="88" y="657"/>
                    <a:pt x="94" y="656"/>
                    <a:pt x="101" y="653"/>
                  </a:cubicBezTo>
                  <a:cubicBezTo>
                    <a:pt x="318" y="563"/>
                    <a:pt x="532" y="472"/>
                    <a:pt x="742" y="371"/>
                  </a:cubicBezTo>
                  <a:cubicBezTo>
                    <a:pt x="929" y="285"/>
                    <a:pt x="1143" y="205"/>
                    <a:pt x="1306" y="68"/>
                  </a:cubicBezTo>
                  <a:cubicBezTo>
                    <a:pt x="1329" y="48"/>
                    <a:pt x="1316"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5"/>
            <p:cNvSpPr/>
            <p:nvPr/>
          </p:nvSpPr>
          <p:spPr>
            <a:xfrm>
              <a:off x="4461675" y="4555950"/>
              <a:ext cx="31600" cy="16250"/>
            </a:xfrm>
            <a:custGeom>
              <a:rect b="b" l="l" r="r" t="t"/>
              <a:pathLst>
                <a:path extrusionOk="0" h="650" w="1264">
                  <a:moveTo>
                    <a:pt x="1196" y="0"/>
                  </a:moveTo>
                  <a:cubicBezTo>
                    <a:pt x="1192" y="0"/>
                    <a:pt x="1188" y="1"/>
                    <a:pt x="1184" y="2"/>
                  </a:cubicBezTo>
                  <a:cubicBezTo>
                    <a:pt x="989" y="37"/>
                    <a:pt x="811" y="164"/>
                    <a:pt x="634" y="258"/>
                  </a:cubicBezTo>
                  <a:cubicBezTo>
                    <a:pt x="438" y="359"/>
                    <a:pt x="243" y="457"/>
                    <a:pt x="44" y="558"/>
                  </a:cubicBezTo>
                  <a:cubicBezTo>
                    <a:pt x="1" y="584"/>
                    <a:pt x="22" y="650"/>
                    <a:pt x="64" y="650"/>
                  </a:cubicBezTo>
                  <a:cubicBezTo>
                    <a:pt x="70" y="650"/>
                    <a:pt x="77" y="648"/>
                    <a:pt x="84" y="645"/>
                  </a:cubicBezTo>
                  <a:cubicBezTo>
                    <a:pt x="283" y="551"/>
                    <a:pt x="485" y="457"/>
                    <a:pt x="685" y="370"/>
                  </a:cubicBezTo>
                  <a:cubicBezTo>
                    <a:pt x="865" y="291"/>
                    <a:pt x="1079" y="226"/>
                    <a:pt x="1227" y="95"/>
                  </a:cubicBezTo>
                  <a:cubicBezTo>
                    <a:pt x="1264" y="65"/>
                    <a:pt x="1244" y="0"/>
                    <a:pt x="1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5"/>
            <p:cNvSpPr/>
            <p:nvPr/>
          </p:nvSpPr>
          <p:spPr>
            <a:xfrm>
              <a:off x="4448925" y="4569225"/>
              <a:ext cx="44025" cy="26575"/>
            </a:xfrm>
            <a:custGeom>
              <a:rect b="b" l="l" r="r" t="t"/>
              <a:pathLst>
                <a:path extrusionOk="0" h="1063" w="1761">
                  <a:moveTo>
                    <a:pt x="1711" y="0"/>
                  </a:moveTo>
                  <a:cubicBezTo>
                    <a:pt x="1707" y="0"/>
                    <a:pt x="1704" y="1"/>
                    <a:pt x="1701" y="2"/>
                  </a:cubicBezTo>
                  <a:cubicBezTo>
                    <a:pt x="1441" y="67"/>
                    <a:pt x="1220" y="287"/>
                    <a:pt x="995" y="429"/>
                  </a:cubicBezTo>
                  <a:cubicBezTo>
                    <a:pt x="688" y="624"/>
                    <a:pt x="371" y="804"/>
                    <a:pt x="45" y="971"/>
                  </a:cubicBezTo>
                  <a:cubicBezTo>
                    <a:pt x="0" y="996"/>
                    <a:pt x="20" y="1063"/>
                    <a:pt x="61" y="1063"/>
                  </a:cubicBezTo>
                  <a:cubicBezTo>
                    <a:pt x="67" y="1063"/>
                    <a:pt x="74" y="1061"/>
                    <a:pt x="81" y="1058"/>
                  </a:cubicBezTo>
                  <a:cubicBezTo>
                    <a:pt x="403" y="906"/>
                    <a:pt x="718" y="747"/>
                    <a:pt x="1021" y="569"/>
                  </a:cubicBezTo>
                  <a:cubicBezTo>
                    <a:pt x="1256" y="436"/>
                    <a:pt x="1585" y="299"/>
                    <a:pt x="1741" y="70"/>
                  </a:cubicBezTo>
                  <a:cubicBezTo>
                    <a:pt x="1761" y="44"/>
                    <a:pt x="1742" y="0"/>
                    <a:pt x="1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5"/>
            <p:cNvSpPr/>
            <p:nvPr/>
          </p:nvSpPr>
          <p:spPr>
            <a:xfrm>
              <a:off x="4449575" y="4578450"/>
              <a:ext cx="49625" cy="29450"/>
            </a:xfrm>
            <a:custGeom>
              <a:rect b="b" l="l" r="r" t="t"/>
              <a:pathLst>
                <a:path extrusionOk="0" h="1178" w="1985">
                  <a:moveTo>
                    <a:pt x="1931" y="1"/>
                  </a:moveTo>
                  <a:cubicBezTo>
                    <a:pt x="1926" y="1"/>
                    <a:pt x="1920" y="2"/>
                    <a:pt x="1914" y="5"/>
                  </a:cubicBezTo>
                  <a:cubicBezTo>
                    <a:pt x="1595" y="168"/>
                    <a:pt x="1313" y="403"/>
                    <a:pt x="1002" y="587"/>
                  </a:cubicBezTo>
                  <a:cubicBezTo>
                    <a:pt x="695" y="772"/>
                    <a:pt x="373" y="934"/>
                    <a:pt x="48" y="1090"/>
                  </a:cubicBezTo>
                  <a:cubicBezTo>
                    <a:pt x="0" y="1112"/>
                    <a:pt x="22" y="1178"/>
                    <a:pt x="64" y="1178"/>
                  </a:cubicBezTo>
                  <a:cubicBezTo>
                    <a:pt x="70" y="1178"/>
                    <a:pt x="77" y="1176"/>
                    <a:pt x="84" y="1173"/>
                  </a:cubicBezTo>
                  <a:cubicBezTo>
                    <a:pt x="706" y="888"/>
                    <a:pt x="1461" y="559"/>
                    <a:pt x="1957" y="78"/>
                  </a:cubicBezTo>
                  <a:cubicBezTo>
                    <a:pt x="1984" y="50"/>
                    <a:pt x="1965" y="1"/>
                    <a:pt x="1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5"/>
            <p:cNvSpPr/>
            <p:nvPr/>
          </p:nvSpPr>
          <p:spPr>
            <a:xfrm>
              <a:off x="4439625" y="4588950"/>
              <a:ext cx="59550" cy="35425"/>
            </a:xfrm>
            <a:custGeom>
              <a:rect b="b" l="l" r="r" t="t"/>
              <a:pathLst>
                <a:path extrusionOk="0" h="1417" w="2382">
                  <a:moveTo>
                    <a:pt x="2325" y="1"/>
                  </a:moveTo>
                  <a:cubicBezTo>
                    <a:pt x="2319" y="1"/>
                    <a:pt x="2312" y="2"/>
                    <a:pt x="2305" y="5"/>
                  </a:cubicBezTo>
                  <a:cubicBezTo>
                    <a:pt x="1946" y="160"/>
                    <a:pt x="1636" y="428"/>
                    <a:pt x="1302" y="634"/>
                  </a:cubicBezTo>
                  <a:cubicBezTo>
                    <a:pt x="894" y="887"/>
                    <a:pt x="471" y="1118"/>
                    <a:pt x="40" y="1335"/>
                  </a:cubicBezTo>
                  <a:cubicBezTo>
                    <a:pt x="0" y="1357"/>
                    <a:pt x="19" y="1417"/>
                    <a:pt x="57" y="1417"/>
                  </a:cubicBezTo>
                  <a:cubicBezTo>
                    <a:pt x="63" y="1417"/>
                    <a:pt x="70" y="1415"/>
                    <a:pt x="77" y="1412"/>
                  </a:cubicBezTo>
                  <a:cubicBezTo>
                    <a:pt x="493" y="1212"/>
                    <a:pt x="901" y="1000"/>
                    <a:pt x="1302" y="771"/>
                  </a:cubicBezTo>
                  <a:cubicBezTo>
                    <a:pt x="1654" y="569"/>
                    <a:pt x="2066" y="374"/>
                    <a:pt x="2351" y="81"/>
                  </a:cubicBezTo>
                  <a:cubicBezTo>
                    <a:pt x="2382" y="50"/>
                    <a:pt x="2363" y="1"/>
                    <a:pt x="2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5"/>
            <p:cNvSpPr/>
            <p:nvPr/>
          </p:nvSpPr>
          <p:spPr>
            <a:xfrm>
              <a:off x="4435875" y="4601700"/>
              <a:ext cx="66075" cy="42400"/>
            </a:xfrm>
            <a:custGeom>
              <a:rect b="b" l="l" r="r" t="t"/>
              <a:pathLst>
                <a:path extrusionOk="0" h="1696" w="2643">
                  <a:moveTo>
                    <a:pt x="2557" y="0"/>
                  </a:moveTo>
                  <a:cubicBezTo>
                    <a:pt x="2545" y="0"/>
                    <a:pt x="2532" y="4"/>
                    <a:pt x="2520" y="12"/>
                  </a:cubicBezTo>
                  <a:cubicBezTo>
                    <a:pt x="1717" y="580"/>
                    <a:pt x="958" y="1144"/>
                    <a:pt x="64" y="1574"/>
                  </a:cubicBezTo>
                  <a:cubicBezTo>
                    <a:pt x="1" y="1606"/>
                    <a:pt x="31" y="1696"/>
                    <a:pt x="89" y="1696"/>
                  </a:cubicBezTo>
                  <a:cubicBezTo>
                    <a:pt x="97" y="1696"/>
                    <a:pt x="106" y="1694"/>
                    <a:pt x="115" y="1690"/>
                  </a:cubicBezTo>
                  <a:cubicBezTo>
                    <a:pt x="983" y="1278"/>
                    <a:pt x="1897" y="772"/>
                    <a:pt x="2599" y="106"/>
                  </a:cubicBezTo>
                  <a:cubicBezTo>
                    <a:pt x="2643" y="62"/>
                    <a:pt x="2607" y="0"/>
                    <a:pt x="25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5"/>
            <p:cNvSpPr/>
            <p:nvPr/>
          </p:nvSpPr>
          <p:spPr>
            <a:xfrm>
              <a:off x="4453325" y="4607275"/>
              <a:ext cx="60650" cy="37325"/>
            </a:xfrm>
            <a:custGeom>
              <a:rect b="b" l="l" r="r" t="t"/>
              <a:pathLst>
                <a:path extrusionOk="0" h="1493" w="2426">
                  <a:moveTo>
                    <a:pt x="2326" y="0"/>
                  </a:moveTo>
                  <a:cubicBezTo>
                    <a:pt x="2317" y="0"/>
                    <a:pt x="2308" y="2"/>
                    <a:pt x="2299" y="6"/>
                  </a:cubicBezTo>
                  <a:cubicBezTo>
                    <a:pt x="1984" y="158"/>
                    <a:pt x="1705" y="400"/>
                    <a:pt x="1413" y="592"/>
                  </a:cubicBezTo>
                  <a:cubicBezTo>
                    <a:pt x="1268" y="689"/>
                    <a:pt x="1116" y="783"/>
                    <a:pt x="968" y="874"/>
                  </a:cubicBezTo>
                  <a:cubicBezTo>
                    <a:pt x="986" y="859"/>
                    <a:pt x="1004" y="845"/>
                    <a:pt x="1022" y="831"/>
                  </a:cubicBezTo>
                  <a:cubicBezTo>
                    <a:pt x="1028" y="822"/>
                    <a:pt x="1022" y="810"/>
                    <a:pt x="1014" y="810"/>
                  </a:cubicBezTo>
                  <a:cubicBezTo>
                    <a:pt x="1012" y="810"/>
                    <a:pt x="1010" y="811"/>
                    <a:pt x="1008" y="812"/>
                  </a:cubicBezTo>
                  <a:cubicBezTo>
                    <a:pt x="943" y="866"/>
                    <a:pt x="877" y="921"/>
                    <a:pt x="812" y="971"/>
                  </a:cubicBezTo>
                  <a:cubicBezTo>
                    <a:pt x="682" y="1051"/>
                    <a:pt x="556" y="1130"/>
                    <a:pt x="425" y="1210"/>
                  </a:cubicBezTo>
                  <a:cubicBezTo>
                    <a:pt x="407" y="1221"/>
                    <a:pt x="400" y="1239"/>
                    <a:pt x="404" y="1257"/>
                  </a:cubicBezTo>
                  <a:cubicBezTo>
                    <a:pt x="277" y="1337"/>
                    <a:pt x="151" y="1409"/>
                    <a:pt x="13" y="1470"/>
                  </a:cubicBezTo>
                  <a:cubicBezTo>
                    <a:pt x="0" y="1477"/>
                    <a:pt x="8" y="1492"/>
                    <a:pt x="18" y="1492"/>
                  </a:cubicBezTo>
                  <a:cubicBezTo>
                    <a:pt x="19" y="1492"/>
                    <a:pt x="20" y="1492"/>
                    <a:pt x="21" y="1492"/>
                  </a:cubicBezTo>
                  <a:cubicBezTo>
                    <a:pt x="155" y="1430"/>
                    <a:pt x="285" y="1362"/>
                    <a:pt x="415" y="1286"/>
                  </a:cubicBezTo>
                  <a:cubicBezTo>
                    <a:pt x="425" y="1305"/>
                    <a:pt x="443" y="1317"/>
                    <a:pt x="465" y="1317"/>
                  </a:cubicBezTo>
                  <a:cubicBezTo>
                    <a:pt x="473" y="1317"/>
                    <a:pt x="482" y="1315"/>
                    <a:pt x="490" y="1311"/>
                  </a:cubicBezTo>
                  <a:cubicBezTo>
                    <a:pt x="834" y="1156"/>
                    <a:pt x="1160" y="975"/>
                    <a:pt x="1482" y="776"/>
                  </a:cubicBezTo>
                  <a:cubicBezTo>
                    <a:pt x="1792" y="581"/>
                    <a:pt x="2136" y="389"/>
                    <a:pt x="2386" y="115"/>
                  </a:cubicBezTo>
                  <a:cubicBezTo>
                    <a:pt x="2426" y="68"/>
                    <a:pt x="2378" y="0"/>
                    <a:pt x="2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5"/>
            <p:cNvSpPr/>
            <p:nvPr/>
          </p:nvSpPr>
          <p:spPr>
            <a:xfrm>
              <a:off x="4471500" y="4609850"/>
              <a:ext cx="53475" cy="35975"/>
            </a:xfrm>
            <a:custGeom>
              <a:rect b="b" l="l" r="r" t="t"/>
              <a:pathLst>
                <a:path extrusionOk="0" h="1439" w="2139">
                  <a:moveTo>
                    <a:pt x="2030" y="1"/>
                  </a:moveTo>
                  <a:cubicBezTo>
                    <a:pt x="2016" y="1"/>
                    <a:pt x="2003" y="4"/>
                    <a:pt x="1991" y="12"/>
                  </a:cubicBezTo>
                  <a:cubicBezTo>
                    <a:pt x="1347" y="471"/>
                    <a:pt x="761" y="959"/>
                    <a:pt x="57" y="1331"/>
                  </a:cubicBezTo>
                  <a:cubicBezTo>
                    <a:pt x="1" y="1359"/>
                    <a:pt x="25" y="1439"/>
                    <a:pt x="77" y="1439"/>
                  </a:cubicBezTo>
                  <a:cubicBezTo>
                    <a:pt x="85" y="1439"/>
                    <a:pt x="94" y="1437"/>
                    <a:pt x="104" y="1432"/>
                  </a:cubicBezTo>
                  <a:cubicBezTo>
                    <a:pt x="805" y="1103"/>
                    <a:pt x="1561" y="684"/>
                    <a:pt x="2093" y="109"/>
                  </a:cubicBezTo>
                  <a:cubicBezTo>
                    <a:pt x="2139" y="59"/>
                    <a:pt x="2085" y="1"/>
                    <a:pt x="2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5"/>
            <p:cNvSpPr/>
            <p:nvPr/>
          </p:nvSpPr>
          <p:spPr>
            <a:xfrm>
              <a:off x="4473675" y="4614175"/>
              <a:ext cx="64975" cy="41050"/>
            </a:xfrm>
            <a:custGeom>
              <a:rect b="b" l="l" r="r" t="t"/>
              <a:pathLst>
                <a:path extrusionOk="0" h="1642" w="2599">
                  <a:moveTo>
                    <a:pt x="2529" y="1"/>
                  </a:moveTo>
                  <a:cubicBezTo>
                    <a:pt x="2524" y="1"/>
                    <a:pt x="2518" y="2"/>
                    <a:pt x="2512" y="4"/>
                  </a:cubicBezTo>
                  <a:cubicBezTo>
                    <a:pt x="2125" y="178"/>
                    <a:pt x="1796" y="503"/>
                    <a:pt x="1437" y="735"/>
                  </a:cubicBezTo>
                  <a:cubicBezTo>
                    <a:pt x="993" y="1024"/>
                    <a:pt x="530" y="1285"/>
                    <a:pt x="60" y="1523"/>
                  </a:cubicBezTo>
                  <a:cubicBezTo>
                    <a:pt x="0" y="1555"/>
                    <a:pt x="28" y="1641"/>
                    <a:pt x="84" y="1641"/>
                  </a:cubicBezTo>
                  <a:cubicBezTo>
                    <a:pt x="92" y="1641"/>
                    <a:pt x="101" y="1639"/>
                    <a:pt x="110" y="1635"/>
                  </a:cubicBezTo>
                  <a:cubicBezTo>
                    <a:pt x="556" y="1433"/>
                    <a:pt x="986" y="1206"/>
                    <a:pt x="1405" y="949"/>
                  </a:cubicBezTo>
                  <a:cubicBezTo>
                    <a:pt x="1799" y="707"/>
                    <a:pt x="2288" y="450"/>
                    <a:pt x="2573" y="81"/>
                  </a:cubicBezTo>
                  <a:cubicBezTo>
                    <a:pt x="2598" y="46"/>
                    <a:pt x="2566" y="1"/>
                    <a:pt x="25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5"/>
            <p:cNvSpPr/>
            <p:nvPr/>
          </p:nvSpPr>
          <p:spPr>
            <a:xfrm>
              <a:off x="4490925" y="4620875"/>
              <a:ext cx="60275" cy="39325"/>
            </a:xfrm>
            <a:custGeom>
              <a:rect b="b" l="l" r="r" t="t"/>
              <a:pathLst>
                <a:path extrusionOk="0" h="1573" w="2411">
                  <a:moveTo>
                    <a:pt x="2361" y="1"/>
                  </a:moveTo>
                  <a:cubicBezTo>
                    <a:pt x="2356" y="1"/>
                    <a:pt x="2351" y="2"/>
                    <a:pt x="2346" y="5"/>
                  </a:cubicBezTo>
                  <a:cubicBezTo>
                    <a:pt x="1992" y="200"/>
                    <a:pt x="1680" y="478"/>
                    <a:pt x="1344" y="706"/>
                  </a:cubicBezTo>
                  <a:cubicBezTo>
                    <a:pt x="932" y="981"/>
                    <a:pt x="498" y="1230"/>
                    <a:pt x="57" y="1462"/>
                  </a:cubicBezTo>
                  <a:cubicBezTo>
                    <a:pt x="1" y="1490"/>
                    <a:pt x="29" y="1573"/>
                    <a:pt x="80" y="1573"/>
                  </a:cubicBezTo>
                  <a:cubicBezTo>
                    <a:pt x="88" y="1573"/>
                    <a:pt x="96" y="1571"/>
                    <a:pt x="104" y="1567"/>
                  </a:cubicBezTo>
                  <a:cubicBezTo>
                    <a:pt x="871" y="1176"/>
                    <a:pt x="1815" y="713"/>
                    <a:pt x="2389" y="62"/>
                  </a:cubicBezTo>
                  <a:cubicBezTo>
                    <a:pt x="2410" y="38"/>
                    <a:pt x="2388" y="1"/>
                    <a:pt x="2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5"/>
            <p:cNvSpPr/>
            <p:nvPr/>
          </p:nvSpPr>
          <p:spPr>
            <a:xfrm>
              <a:off x="4491975" y="4627875"/>
              <a:ext cx="66925" cy="41125"/>
            </a:xfrm>
            <a:custGeom>
              <a:rect b="b" l="l" r="r" t="t"/>
              <a:pathLst>
                <a:path extrusionOk="0" h="1645" w="2677">
                  <a:moveTo>
                    <a:pt x="2577" y="0"/>
                  </a:moveTo>
                  <a:cubicBezTo>
                    <a:pt x="2568" y="0"/>
                    <a:pt x="2559" y="2"/>
                    <a:pt x="2549" y="7"/>
                  </a:cubicBezTo>
                  <a:cubicBezTo>
                    <a:pt x="2155" y="187"/>
                    <a:pt x="1816" y="501"/>
                    <a:pt x="1451" y="737"/>
                  </a:cubicBezTo>
                  <a:cubicBezTo>
                    <a:pt x="999" y="1030"/>
                    <a:pt x="528" y="1275"/>
                    <a:pt x="59" y="1532"/>
                  </a:cubicBezTo>
                  <a:cubicBezTo>
                    <a:pt x="1" y="1565"/>
                    <a:pt x="29" y="1645"/>
                    <a:pt x="84" y="1645"/>
                  </a:cubicBezTo>
                  <a:cubicBezTo>
                    <a:pt x="91" y="1645"/>
                    <a:pt x="98" y="1644"/>
                    <a:pt x="106" y="1641"/>
                  </a:cubicBezTo>
                  <a:cubicBezTo>
                    <a:pt x="608" y="1439"/>
                    <a:pt x="1089" y="1178"/>
                    <a:pt x="1548" y="900"/>
                  </a:cubicBezTo>
                  <a:cubicBezTo>
                    <a:pt x="1925" y="671"/>
                    <a:pt x="2351" y="448"/>
                    <a:pt x="2636" y="111"/>
                  </a:cubicBezTo>
                  <a:cubicBezTo>
                    <a:pt x="2677" y="65"/>
                    <a:pt x="2630" y="0"/>
                    <a:pt x="2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5"/>
            <p:cNvSpPr/>
            <p:nvPr/>
          </p:nvSpPr>
          <p:spPr>
            <a:xfrm>
              <a:off x="4497700" y="4638625"/>
              <a:ext cx="69125" cy="39225"/>
            </a:xfrm>
            <a:custGeom>
              <a:rect b="b" l="l" r="r" t="t"/>
              <a:pathLst>
                <a:path extrusionOk="0" h="1569" w="2765">
                  <a:moveTo>
                    <a:pt x="2666" y="0"/>
                  </a:moveTo>
                  <a:cubicBezTo>
                    <a:pt x="2656" y="0"/>
                    <a:pt x="2646" y="2"/>
                    <a:pt x="2635" y="6"/>
                  </a:cubicBezTo>
                  <a:cubicBezTo>
                    <a:pt x="2195" y="191"/>
                    <a:pt x="1796" y="495"/>
                    <a:pt x="1377" y="727"/>
                  </a:cubicBezTo>
                  <a:cubicBezTo>
                    <a:pt x="950" y="961"/>
                    <a:pt x="509" y="1164"/>
                    <a:pt x="86" y="1403"/>
                  </a:cubicBezTo>
                  <a:cubicBezTo>
                    <a:pt x="0" y="1450"/>
                    <a:pt x="38" y="1568"/>
                    <a:pt x="120" y="1568"/>
                  </a:cubicBezTo>
                  <a:cubicBezTo>
                    <a:pt x="131" y="1568"/>
                    <a:pt x="143" y="1566"/>
                    <a:pt x="155" y="1561"/>
                  </a:cubicBezTo>
                  <a:cubicBezTo>
                    <a:pt x="628" y="1373"/>
                    <a:pt x="1084" y="1121"/>
                    <a:pt x="1529" y="874"/>
                  </a:cubicBezTo>
                  <a:cubicBezTo>
                    <a:pt x="1926" y="650"/>
                    <a:pt x="2375" y="440"/>
                    <a:pt x="2711" y="130"/>
                  </a:cubicBezTo>
                  <a:cubicBezTo>
                    <a:pt x="2764" y="83"/>
                    <a:pt x="2728" y="0"/>
                    <a:pt x="2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5"/>
            <p:cNvSpPr/>
            <p:nvPr/>
          </p:nvSpPr>
          <p:spPr>
            <a:xfrm>
              <a:off x="4499425" y="4657500"/>
              <a:ext cx="61375" cy="37875"/>
            </a:xfrm>
            <a:custGeom>
              <a:rect b="b" l="l" r="r" t="t"/>
              <a:pathLst>
                <a:path extrusionOk="0" h="1515" w="2455">
                  <a:moveTo>
                    <a:pt x="2419" y="0"/>
                  </a:moveTo>
                  <a:cubicBezTo>
                    <a:pt x="2415" y="0"/>
                    <a:pt x="2411" y="1"/>
                    <a:pt x="2408" y="4"/>
                  </a:cubicBezTo>
                  <a:cubicBezTo>
                    <a:pt x="1612" y="456"/>
                    <a:pt x="867" y="987"/>
                    <a:pt x="53" y="1410"/>
                  </a:cubicBezTo>
                  <a:cubicBezTo>
                    <a:pt x="0" y="1438"/>
                    <a:pt x="25" y="1514"/>
                    <a:pt x="72" y="1514"/>
                  </a:cubicBezTo>
                  <a:cubicBezTo>
                    <a:pt x="80" y="1514"/>
                    <a:pt x="88" y="1512"/>
                    <a:pt x="97" y="1508"/>
                  </a:cubicBezTo>
                  <a:cubicBezTo>
                    <a:pt x="889" y="1088"/>
                    <a:pt x="1752" y="636"/>
                    <a:pt x="2436" y="47"/>
                  </a:cubicBezTo>
                  <a:cubicBezTo>
                    <a:pt x="2455" y="32"/>
                    <a:pt x="2439" y="0"/>
                    <a:pt x="2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5"/>
            <p:cNvSpPr/>
            <p:nvPr/>
          </p:nvSpPr>
          <p:spPr>
            <a:xfrm>
              <a:off x="4503425" y="4668025"/>
              <a:ext cx="64450" cy="41000"/>
            </a:xfrm>
            <a:custGeom>
              <a:rect b="b" l="l" r="r" t="t"/>
              <a:pathLst>
                <a:path extrusionOk="0" h="1640" w="2578">
                  <a:moveTo>
                    <a:pt x="2492" y="0"/>
                  </a:moveTo>
                  <a:cubicBezTo>
                    <a:pt x="2481" y="0"/>
                    <a:pt x="2470" y="3"/>
                    <a:pt x="2460" y="10"/>
                  </a:cubicBezTo>
                  <a:cubicBezTo>
                    <a:pt x="1662" y="537"/>
                    <a:pt x="942" y="1116"/>
                    <a:pt x="63" y="1525"/>
                  </a:cubicBezTo>
                  <a:cubicBezTo>
                    <a:pt x="0" y="1553"/>
                    <a:pt x="28" y="1639"/>
                    <a:pt x="84" y="1639"/>
                  </a:cubicBezTo>
                  <a:cubicBezTo>
                    <a:pt x="92" y="1639"/>
                    <a:pt x="101" y="1637"/>
                    <a:pt x="110" y="1633"/>
                  </a:cubicBezTo>
                  <a:cubicBezTo>
                    <a:pt x="953" y="1257"/>
                    <a:pt x="1904" y="769"/>
                    <a:pt x="2540" y="85"/>
                  </a:cubicBezTo>
                  <a:cubicBezTo>
                    <a:pt x="2577" y="45"/>
                    <a:pt x="2535" y="0"/>
                    <a:pt x="2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5"/>
            <p:cNvSpPr/>
            <p:nvPr/>
          </p:nvSpPr>
          <p:spPr>
            <a:xfrm>
              <a:off x="4511775" y="4677525"/>
              <a:ext cx="63000" cy="39725"/>
            </a:xfrm>
            <a:custGeom>
              <a:rect b="b" l="l" r="r" t="t"/>
              <a:pathLst>
                <a:path extrusionOk="0" h="1589" w="2520">
                  <a:moveTo>
                    <a:pt x="2456" y="0"/>
                  </a:moveTo>
                  <a:cubicBezTo>
                    <a:pt x="2449" y="0"/>
                    <a:pt x="2442" y="2"/>
                    <a:pt x="2434" y="5"/>
                  </a:cubicBezTo>
                  <a:cubicBezTo>
                    <a:pt x="2061" y="194"/>
                    <a:pt x="1732" y="468"/>
                    <a:pt x="1385" y="696"/>
                  </a:cubicBezTo>
                  <a:cubicBezTo>
                    <a:pt x="951" y="982"/>
                    <a:pt x="503" y="1246"/>
                    <a:pt x="48" y="1496"/>
                  </a:cubicBezTo>
                  <a:cubicBezTo>
                    <a:pt x="1" y="1520"/>
                    <a:pt x="21" y="1588"/>
                    <a:pt x="64" y="1588"/>
                  </a:cubicBezTo>
                  <a:cubicBezTo>
                    <a:pt x="71" y="1588"/>
                    <a:pt x="79" y="1586"/>
                    <a:pt x="87" y="1582"/>
                  </a:cubicBezTo>
                  <a:cubicBezTo>
                    <a:pt x="879" y="1170"/>
                    <a:pt x="1844" y="725"/>
                    <a:pt x="2488" y="89"/>
                  </a:cubicBezTo>
                  <a:cubicBezTo>
                    <a:pt x="2519" y="58"/>
                    <a:pt x="2497" y="0"/>
                    <a:pt x="24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5"/>
            <p:cNvSpPr/>
            <p:nvPr/>
          </p:nvSpPr>
          <p:spPr>
            <a:xfrm>
              <a:off x="4501475" y="4693775"/>
              <a:ext cx="71000" cy="44575"/>
            </a:xfrm>
            <a:custGeom>
              <a:rect b="b" l="l" r="r" t="t"/>
              <a:pathLst>
                <a:path extrusionOk="0" h="1783" w="2840">
                  <a:moveTo>
                    <a:pt x="2767" y="1"/>
                  </a:moveTo>
                  <a:cubicBezTo>
                    <a:pt x="2755" y="1"/>
                    <a:pt x="2742" y="6"/>
                    <a:pt x="2730" y="18"/>
                  </a:cubicBezTo>
                  <a:cubicBezTo>
                    <a:pt x="1949" y="794"/>
                    <a:pt x="1009" y="1171"/>
                    <a:pt x="55" y="1680"/>
                  </a:cubicBezTo>
                  <a:cubicBezTo>
                    <a:pt x="0" y="1706"/>
                    <a:pt x="25" y="1783"/>
                    <a:pt x="76" y="1783"/>
                  </a:cubicBezTo>
                  <a:cubicBezTo>
                    <a:pt x="83" y="1783"/>
                    <a:pt x="90" y="1781"/>
                    <a:pt x="98" y="1778"/>
                  </a:cubicBezTo>
                  <a:cubicBezTo>
                    <a:pt x="998" y="1402"/>
                    <a:pt x="2293" y="986"/>
                    <a:pt x="2817" y="97"/>
                  </a:cubicBezTo>
                  <a:cubicBezTo>
                    <a:pt x="2839" y="55"/>
                    <a:pt x="2806" y="1"/>
                    <a:pt x="2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5"/>
            <p:cNvSpPr/>
            <p:nvPr/>
          </p:nvSpPr>
          <p:spPr>
            <a:xfrm>
              <a:off x="4496325" y="4711925"/>
              <a:ext cx="70900" cy="41850"/>
            </a:xfrm>
            <a:custGeom>
              <a:rect b="b" l="l" r="r" t="t"/>
              <a:pathLst>
                <a:path extrusionOk="0" h="1674" w="2836">
                  <a:moveTo>
                    <a:pt x="2735" y="0"/>
                  </a:moveTo>
                  <a:cubicBezTo>
                    <a:pt x="2721" y="0"/>
                    <a:pt x="2707" y="5"/>
                    <a:pt x="2694" y="15"/>
                  </a:cubicBezTo>
                  <a:cubicBezTo>
                    <a:pt x="2303" y="315"/>
                    <a:pt x="1963" y="651"/>
                    <a:pt x="1541" y="911"/>
                  </a:cubicBezTo>
                  <a:cubicBezTo>
                    <a:pt x="1085" y="1190"/>
                    <a:pt x="593" y="1388"/>
                    <a:pt x="80" y="1530"/>
                  </a:cubicBezTo>
                  <a:cubicBezTo>
                    <a:pt x="0" y="1553"/>
                    <a:pt x="12" y="1673"/>
                    <a:pt x="82" y="1673"/>
                  </a:cubicBezTo>
                  <a:cubicBezTo>
                    <a:pt x="88" y="1673"/>
                    <a:pt x="95" y="1672"/>
                    <a:pt x="102" y="1670"/>
                  </a:cubicBezTo>
                  <a:cubicBezTo>
                    <a:pt x="1060" y="1421"/>
                    <a:pt x="2173" y="919"/>
                    <a:pt x="2795" y="112"/>
                  </a:cubicBezTo>
                  <a:cubicBezTo>
                    <a:pt x="2835" y="60"/>
                    <a:pt x="2787" y="0"/>
                    <a:pt x="2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5"/>
            <p:cNvSpPr/>
            <p:nvPr/>
          </p:nvSpPr>
          <p:spPr>
            <a:xfrm>
              <a:off x="4510375" y="4730550"/>
              <a:ext cx="52750" cy="31675"/>
            </a:xfrm>
            <a:custGeom>
              <a:rect b="b" l="l" r="r" t="t"/>
              <a:pathLst>
                <a:path extrusionOk="0" h="1267" w="2110">
                  <a:moveTo>
                    <a:pt x="2001" y="0"/>
                  </a:moveTo>
                  <a:cubicBezTo>
                    <a:pt x="1986" y="0"/>
                    <a:pt x="1972" y="5"/>
                    <a:pt x="1958" y="14"/>
                  </a:cubicBezTo>
                  <a:cubicBezTo>
                    <a:pt x="1366" y="466"/>
                    <a:pt x="794" y="872"/>
                    <a:pt x="86" y="1124"/>
                  </a:cubicBezTo>
                  <a:cubicBezTo>
                    <a:pt x="0" y="1154"/>
                    <a:pt x="45" y="1266"/>
                    <a:pt x="122" y="1266"/>
                  </a:cubicBezTo>
                  <a:cubicBezTo>
                    <a:pt x="130" y="1266"/>
                    <a:pt x="138" y="1265"/>
                    <a:pt x="147" y="1262"/>
                  </a:cubicBezTo>
                  <a:cubicBezTo>
                    <a:pt x="852" y="1034"/>
                    <a:pt x="1564" y="668"/>
                    <a:pt x="2063" y="116"/>
                  </a:cubicBezTo>
                  <a:cubicBezTo>
                    <a:pt x="2110" y="64"/>
                    <a:pt x="2057" y="0"/>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5"/>
            <p:cNvSpPr/>
            <p:nvPr/>
          </p:nvSpPr>
          <p:spPr>
            <a:xfrm>
              <a:off x="4174875" y="4437525"/>
              <a:ext cx="29625" cy="17625"/>
            </a:xfrm>
            <a:custGeom>
              <a:rect b="b" l="l" r="r" t="t"/>
              <a:pathLst>
                <a:path extrusionOk="0" h="705" w="1185">
                  <a:moveTo>
                    <a:pt x="1124" y="1"/>
                  </a:moveTo>
                  <a:cubicBezTo>
                    <a:pt x="1123" y="1"/>
                    <a:pt x="1122" y="1"/>
                    <a:pt x="1121" y="1"/>
                  </a:cubicBezTo>
                  <a:cubicBezTo>
                    <a:pt x="914" y="34"/>
                    <a:pt x="737" y="114"/>
                    <a:pt x="557" y="218"/>
                  </a:cubicBezTo>
                  <a:cubicBezTo>
                    <a:pt x="383" y="320"/>
                    <a:pt x="188" y="425"/>
                    <a:pt x="46" y="570"/>
                  </a:cubicBezTo>
                  <a:cubicBezTo>
                    <a:pt x="1" y="615"/>
                    <a:pt x="32" y="705"/>
                    <a:pt x="92" y="705"/>
                  </a:cubicBezTo>
                  <a:cubicBezTo>
                    <a:pt x="102" y="705"/>
                    <a:pt x="114" y="702"/>
                    <a:pt x="126" y="695"/>
                  </a:cubicBezTo>
                  <a:cubicBezTo>
                    <a:pt x="307" y="595"/>
                    <a:pt x="470" y="465"/>
                    <a:pt x="654" y="363"/>
                  </a:cubicBezTo>
                  <a:cubicBezTo>
                    <a:pt x="824" y="266"/>
                    <a:pt x="994" y="182"/>
                    <a:pt x="1153" y="71"/>
                  </a:cubicBezTo>
                  <a:cubicBezTo>
                    <a:pt x="1185" y="50"/>
                    <a:pt x="1159" y="1"/>
                    <a:pt x="1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5"/>
            <p:cNvSpPr/>
            <p:nvPr/>
          </p:nvSpPr>
          <p:spPr>
            <a:xfrm>
              <a:off x="4185425" y="4442200"/>
              <a:ext cx="27875" cy="14850"/>
            </a:xfrm>
            <a:custGeom>
              <a:rect b="b" l="l" r="r" t="t"/>
              <a:pathLst>
                <a:path extrusionOk="0" h="594" w="1115">
                  <a:moveTo>
                    <a:pt x="1060" y="1"/>
                  </a:moveTo>
                  <a:cubicBezTo>
                    <a:pt x="1057" y="1"/>
                    <a:pt x="1053" y="1"/>
                    <a:pt x="1049" y="2"/>
                  </a:cubicBezTo>
                  <a:cubicBezTo>
                    <a:pt x="706" y="118"/>
                    <a:pt x="377" y="324"/>
                    <a:pt x="55" y="491"/>
                  </a:cubicBezTo>
                  <a:cubicBezTo>
                    <a:pt x="1" y="516"/>
                    <a:pt x="27" y="593"/>
                    <a:pt x="76" y="593"/>
                  </a:cubicBezTo>
                  <a:cubicBezTo>
                    <a:pt x="83" y="593"/>
                    <a:pt x="90" y="592"/>
                    <a:pt x="98" y="588"/>
                  </a:cubicBezTo>
                  <a:cubicBezTo>
                    <a:pt x="424" y="418"/>
                    <a:pt x="785" y="274"/>
                    <a:pt x="1086" y="61"/>
                  </a:cubicBezTo>
                  <a:cubicBezTo>
                    <a:pt x="1114" y="38"/>
                    <a:pt x="1092"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5"/>
            <p:cNvSpPr/>
            <p:nvPr/>
          </p:nvSpPr>
          <p:spPr>
            <a:xfrm>
              <a:off x="4193875" y="4451900"/>
              <a:ext cx="23725" cy="10750"/>
            </a:xfrm>
            <a:custGeom>
              <a:rect b="b" l="l" r="r" t="t"/>
              <a:pathLst>
                <a:path extrusionOk="0" h="430" w="949">
                  <a:moveTo>
                    <a:pt x="906" y="1"/>
                  </a:moveTo>
                  <a:cubicBezTo>
                    <a:pt x="904" y="1"/>
                    <a:pt x="902" y="1"/>
                    <a:pt x="900" y="1"/>
                  </a:cubicBezTo>
                  <a:cubicBezTo>
                    <a:pt x="610" y="70"/>
                    <a:pt x="332" y="215"/>
                    <a:pt x="57" y="327"/>
                  </a:cubicBezTo>
                  <a:cubicBezTo>
                    <a:pt x="0" y="352"/>
                    <a:pt x="29" y="430"/>
                    <a:pt x="78" y="430"/>
                  </a:cubicBezTo>
                  <a:cubicBezTo>
                    <a:pt x="85" y="430"/>
                    <a:pt x="92" y="428"/>
                    <a:pt x="100" y="424"/>
                  </a:cubicBezTo>
                  <a:cubicBezTo>
                    <a:pt x="375" y="309"/>
                    <a:pt x="671" y="215"/>
                    <a:pt x="925" y="55"/>
                  </a:cubicBezTo>
                  <a:cubicBezTo>
                    <a:pt x="948" y="39"/>
                    <a:pt x="931"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5"/>
            <p:cNvSpPr/>
            <p:nvPr/>
          </p:nvSpPr>
          <p:spPr>
            <a:xfrm>
              <a:off x="4193875" y="4459875"/>
              <a:ext cx="30225" cy="16650"/>
            </a:xfrm>
            <a:custGeom>
              <a:rect b="b" l="l" r="r" t="t"/>
              <a:pathLst>
                <a:path extrusionOk="0" h="666" w="1209">
                  <a:moveTo>
                    <a:pt x="1171" y="1"/>
                  </a:moveTo>
                  <a:cubicBezTo>
                    <a:pt x="1170" y="1"/>
                    <a:pt x="1168" y="1"/>
                    <a:pt x="1167" y="1"/>
                  </a:cubicBezTo>
                  <a:cubicBezTo>
                    <a:pt x="762" y="40"/>
                    <a:pt x="364" y="312"/>
                    <a:pt x="50" y="554"/>
                  </a:cubicBezTo>
                  <a:cubicBezTo>
                    <a:pt x="0" y="594"/>
                    <a:pt x="42" y="666"/>
                    <a:pt x="92" y="666"/>
                  </a:cubicBezTo>
                  <a:cubicBezTo>
                    <a:pt x="104" y="666"/>
                    <a:pt x="117" y="662"/>
                    <a:pt x="129" y="652"/>
                  </a:cubicBezTo>
                  <a:cubicBezTo>
                    <a:pt x="296" y="522"/>
                    <a:pt x="469" y="405"/>
                    <a:pt x="657" y="308"/>
                  </a:cubicBezTo>
                  <a:cubicBezTo>
                    <a:pt x="831" y="221"/>
                    <a:pt x="1015" y="153"/>
                    <a:pt x="1182" y="55"/>
                  </a:cubicBezTo>
                  <a:cubicBezTo>
                    <a:pt x="1209" y="41"/>
                    <a:pt x="1201" y="1"/>
                    <a:pt x="1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5"/>
            <p:cNvSpPr/>
            <p:nvPr/>
          </p:nvSpPr>
          <p:spPr>
            <a:xfrm>
              <a:off x="4210650" y="4468100"/>
              <a:ext cx="17325" cy="8750"/>
            </a:xfrm>
            <a:custGeom>
              <a:rect b="b" l="l" r="r" t="t"/>
              <a:pathLst>
                <a:path extrusionOk="0" h="350" w="693">
                  <a:moveTo>
                    <a:pt x="654" y="0"/>
                  </a:moveTo>
                  <a:cubicBezTo>
                    <a:pt x="652" y="0"/>
                    <a:pt x="650" y="0"/>
                    <a:pt x="648" y="1"/>
                  </a:cubicBezTo>
                  <a:cubicBezTo>
                    <a:pt x="442" y="62"/>
                    <a:pt x="242" y="174"/>
                    <a:pt x="47" y="261"/>
                  </a:cubicBezTo>
                  <a:cubicBezTo>
                    <a:pt x="0" y="280"/>
                    <a:pt x="22" y="349"/>
                    <a:pt x="64" y="349"/>
                  </a:cubicBezTo>
                  <a:cubicBezTo>
                    <a:pt x="71" y="349"/>
                    <a:pt x="77" y="348"/>
                    <a:pt x="84" y="345"/>
                  </a:cubicBezTo>
                  <a:cubicBezTo>
                    <a:pt x="185" y="293"/>
                    <a:pt x="290" y="246"/>
                    <a:pt x="391" y="196"/>
                  </a:cubicBezTo>
                  <a:cubicBezTo>
                    <a:pt x="485" y="153"/>
                    <a:pt x="583" y="113"/>
                    <a:pt x="669" y="55"/>
                  </a:cubicBezTo>
                  <a:cubicBezTo>
                    <a:pt x="693" y="42"/>
                    <a:pt x="679" y="0"/>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5"/>
            <p:cNvSpPr/>
            <p:nvPr/>
          </p:nvSpPr>
          <p:spPr>
            <a:xfrm>
              <a:off x="4204050" y="4475325"/>
              <a:ext cx="34325" cy="17850"/>
            </a:xfrm>
            <a:custGeom>
              <a:rect b="b" l="l" r="r" t="t"/>
              <a:pathLst>
                <a:path extrusionOk="0" h="714" w="1373">
                  <a:moveTo>
                    <a:pt x="1295" y="0"/>
                  </a:moveTo>
                  <a:cubicBezTo>
                    <a:pt x="1293" y="0"/>
                    <a:pt x="1290" y="1"/>
                    <a:pt x="1288" y="1"/>
                  </a:cubicBezTo>
                  <a:cubicBezTo>
                    <a:pt x="1085" y="37"/>
                    <a:pt x="887" y="164"/>
                    <a:pt x="702" y="258"/>
                  </a:cubicBezTo>
                  <a:cubicBezTo>
                    <a:pt x="493" y="359"/>
                    <a:pt x="283" y="463"/>
                    <a:pt x="77" y="568"/>
                  </a:cubicBezTo>
                  <a:cubicBezTo>
                    <a:pt x="1" y="606"/>
                    <a:pt x="35" y="713"/>
                    <a:pt x="103" y="713"/>
                  </a:cubicBezTo>
                  <a:cubicBezTo>
                    <a:pt x="113" y="713"/>
                    <a:pt x="123" y="711"/>
                    <a:pt x="134" y="706"/>
                  </a:cubicBezTo>
                  <a:cubicBezTo>
                    <a:pt x="348" y="605"/>
                    <a:pt x="558" y="507"/>
                    <a:pt x="767" y="410"/>
                  </a:cubicBezTo>
                  <a:cubicBezTo>
                    <a:pt x="955" y="319"/>
                    <a:pt x="1179" y="243"/>
                    <a:pt x="1335" y="102"/>
                  </a:cubicBezTo>
                  <a:cubicBezTo>
                    <a:pt x="1373" y="68"/>
                    <a:pt x="1348" y="0"/>
                    <a:pt x="12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5"/>
            <p:cNvSpPr/>
            <p:nvPr/>
          </p:nvSpPr>
          <p:spPr>
            <a:xfrm>
              <a:off x="4208500" y="4483950"/>
              <a:ext cx="36000" cy="18550"/>
            </a:xfrm>
            <a:custGeom>
              <a:rect b="b" l="l" r="r" t="t"/>
              <a:pathLst>
                <a:path extrusionOk="0" h="742" w="1440">
                  <a:moveTo>
                    <a:pt x="1348" y="0"/>
                  </a:moveTo>
                  <a:cubicBezTo>
                    <a:pt x="1343" y="0"/>
                    <a:pt x="1337" y="1"/>
                    <a:pt x="1331" y="3"/>
                  </a:cubicBezTo>
                  <a:cubicBezTo>
                    <a:pt x="1114" y="75"/>
                    <a:pt x="907" y="198"/>
                    <a:pt x="702" y="300"/>
                  </a:cubicBezTo>
                  <a:cubicBezTo>
                    <a:pt x="492" y="400"/>
                    <a:pt x="282" y="502"/>
                    <a:pt x="72" y="604"/>
                  </a:cubicBezTo>
                  <a:cubicBezTo>
                    <a:pt x="0" y="638"/>
                    <a:pt x="34" y="741"/>
                    <a:pt x="99" y="741"/>
                  </a:cubicBezTo>
                  <a:cubicBezTo>
                    <a:pt x="108" y="741"/>
                    <a:pt x="119" y="739"/>
                    <a:pt x="130" y="734"/>
                  </a:cubicBezTo>
                  <a:cubicBezTo>
                    <a:pt x="542" y="527"/>
                    <a:pt x="1009" y="354"/>
                    <a:pt x="1388" y="93"/>
                  </a:cubicBezTo>
                  <a:cubicBezTo>
                    <a:pt x="1440" y="62"/>
                    <a:pt x="1397"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5"/>
            <p:cNvSpPr/>
            <p:nvPr/>
          </p:nvSpPr>
          <p:spPr>
            <a:xfrm>
              <a:off x="4215750" y="4492875"/>
              <a:ext cx="35075" cy="19150"/>
            </a:xfrm>
            <a:custGeom>
              <a:rect b="b" l="l" r="r" t="t"/>
              <a:pathLst>
                <a:path extrusionOk="0" h="766" w="1403">
                  <a:moveTo>
                    <a:pt x="1307" y="1"/>
                  </a:moveTo>
                  <a:cubicBezTo>
                    <a:pt x="1300" y="1"/>
                    <a:pt x="1293" y="2"/>
                    <a:pt x="1286" y="4"/>
                  </a:cubicBezTo>
                  <a:cubicBezTo>
                    <a:pt x="867" y="152"/>
                    <a:pt x="465" y="417"/>
                    <a:pt x="71" y="619"/>
                  </a:cubicBezTo>
                  <a:cubicBezTo>
                    <a:pt x="0" y="659"/>
                    <a:pt x="33" y="766"/>
                    <a:pt x="98" y="766"/>
                  </a:cubicBezTo>
                  <a:cubicBezTo>
                    <a:pt x="109" y="766"/>
                    <a:pt x="121" y="763"/>
                    <a:pt x="133" y="756"/>
                  </a:cubicBezTo>
                  <a:cubicBezTo>
                    <a:pt x="531" y="547"/>
                    <a:pt x="979" y="365"/>
                    <a:pt x="1348" y="105"/>
                  </a:cubicBezTo>
                  <a:cubicBezTo>
                    <a:pt x="1402" y="67"/>
                    <a:pt x="1358" y="1"/>
                    <a:pt x="1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5"/>
            <p:cNvSpPr/>
            <p:nvPr/>
          </p:nvSpPr>
          <p:spPr>
            <a:xfrm>
              <a:off x="4223875" y="4500675"/>
              <a:ext cx="36350" cy="18100"/>
            </a:xfrm>
            <a:custGeom>
              <a:rect b="b" l="l" r="r" t="t"/>
              <a:pathLst>
                <a:path extrusionOk="0" h="724" w="1454">
                  <a:moveTo>
                    <a:pt x="1345" y="1"/>
                  </a:moveTo>
                  <a:cubicBezTo>
                    <a:pt x="1339" y="1"/>
                    <a:pt x="1333" y="2"/>
                    <a:pt x="1327" y="3"/>
                  </a:cubicBezTo>
                  <a:cubicBezTo>
                    <a:pt x="1120" y="46"/>
                    <a:pt x="925" y="198"/>
                    <a:pt x="738" y="289"/>
                  </a:cubicBezTo>
                  <a:cubicBezTo>
                    <a:pt x="528" y="387"/>
                    <a:pt x="311" y="466"/>
                    <a:pt x="94" y="549"/>
                  </a:cubicBezTo>
                  <a:cubicBezTo>
                    <a:pt x="0" y="587"/>
                    <a:pt x="39" y="724"/>
                    <a:pt x="130" y="724"/>
                  </a:cubicBezTo>
                  <a:cubicBezTo>
                    <a:pt x="135" y="724"/>
                    <a:pt x="139" y="723"/>
                    <a:pt x="144" y="723"/>
                  </a:cubicBezTo>
                  <a:cubicBezTo>
                    <a:pt x="383" y="683"/>
                    <a:pt x="611" y="604"/>
                    <a:pt x="835" y="506"/>
                  </a:cubicBezTo>
                  <a:cubicBezTo>
                    <a:pt x="1027" y="422"/>
                    <a:pt x="1283" y="314"/>
                    <a:pt x="1414" y="140"/>
                  </a:cubicBezTo>
                  <a:cubicBezTo>
                    <a:pt x="1453" y="88"/>
                    <a:pt x="1411"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5"/>
            <p:cNvSpPr/>
            <p:nvPr/>
          </p:nvSpPr>
          <p:spPr>
            <a:xfrm>
              <a:off x="4224475" y="4511225"/>
              <a:ext cx="39800" cy="21575"/>
            </a:xfrm>
            <a:custGeom>
              <a:rect b="b" l="l" r="r" t="t"/>
              <a:pathLst>
                <a:path extrusionOk="0" h="863" w="1592">
                  <a:moveTo>
                    <a:pt x="1493" y="0"/>
                  </a:moveTo>
                  <a:cubicBezTo>
                    <a:pt x="1487" y="0"/>
                    <a:pt x="1480" y="1"/>
                    <a:pt x="1473" y="4"/>
                  </a:cubicBezTo>
                  <a:cubicBezTo>
                    <a:pt x="988" y="177"/>
                    <a:pt x="525" y="485"/>
                    <a:pt x="70" y="724"/>
                  </a:cubicBezTo>
                  <a:cubicBezTo>
                    <a:pt x="1" y="761"/>
                    <a:pt x="34" y="863"/>
                    <a:pt x="96" y="863"/>
                  </a:cubicBezTo>
                  <a:cubicBezTo>
                    <a:pt x="106" y="863"/>
                    <a:pt x="117" y="860"/>
                    <a:pt x="128" y="854"/>
                  </a:cubicBezTo>
                  <a:cubicBezTo>
                    <a:pt x="590" y="619"/>
                    <a:pt x="1114" y="412"/>
                    <a:pt x="1538" y="109"/>
                  </a:cubicBezTo>
                  <a:cubicBezTo>
                    <a:pt x="1592" y="70"/>
                    <a:pt x="1547" y="0"/>
                    <a:pt x="1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5"/>
            <p:cNvSpPr/>
            <p:nvPr/>
          </p:nvSpPr>
          <p:spPr>
            <a:xfrm>
              <a:off x="4232650" y="4525100"/>
              <a:ext cx="30075" cy="15675"/>
            </a:xfrm>
            <a:custGeom>
              <a:rect b="b" l="l" r="r" t="t"/>
              <a:pathLst>
                <a:path extrusionOk="0" h="627" w="1203">
                  <a:moveTo>
                    <a:pt x="1137" y="1"/>
                  </a:moveTo>
                  <a:cubicBezTo>
                    <a:pt x="1133" y="1"/>
                    <a:pt x="1128" y="1"/>
                    <a:pt x="1124" y="2"/>
                  </a:cubicBezTo>
                  <a:cubicBezTo>
                    <a:pt x="759" y="114"/>
                    <a:pt x="404" y="343"/>
                    <a:pt x="61" y="512"/>
                  </a:cubicBezTo>
                  <a:cubicBezTo>
                    <a:pt x="1" y="541"/>
                    <a:pt x="29" y="626"/>
                    <a:pt x="83" y="626"/>
                  </a:cubicBezTo>
                  <a:cubicBezTo>
                    <a:pt x="91" y="626"/>
                    <a:pt x="99" y="625"/>
                    <a:pt x="108" y="620"/>
                  </a:cubicBezTo>
                  <a:cubicBezTo>
                    <a:pt x="455" y="447"/>
                    <a:pt x="853" y="299"/>
                    <a:pt x="1168" y="71"/>
                  </a:cubicBezTo>
                  <a:cubicBezTo>
                    <a:pt x="1203" y="45"/>
                    <a:pt x="1174" y="1"/>
                    <a:pt x="1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5"/>
            <p:cNvSpPr/>
            <p:nvPr/>
          </p:nvSpPr>
          <p:spPr>
            <a:xfrm>
              <a:off x="4234725" y="4531825"/>
              <a:ext cx="37675" cy="17775"/>
            </a:xfrm>
            <a:custGeom>
              <a:rect b="b" l="l" r="r" t="t"/>
              <a:pathLst>
                <a:path extrusionOk="0" h="711" w="1507">
                  <a:moveTo>
                    <a:pt x="1425" y="1"/>
                  </a:moveTo>
                  <a:cubicBezTo>
                    <a:pt x="1423" y="1"/>
                    <a:pt x="1422" y="1"/>
                    <a:pt x="1420" y="1"/>
                  </a:cubicBezTo>
                  <a:cubicBezTo>
                    <a:pt x="1200" y="15"/>
                    <a:pt x="972" y="160"/>
                    <a:pt x="773" y="247"/>
                  </a:cubicBezTo>
                  <a:cubicBezTo>
                    <a:pt x="542" y="351"/>
                    <a:pt x="310" y="453"/>
                    <a:pt x="82" y="558"/>
                  </a:cubicBezTo>
                  <a:cubicBezTo>
                    <a:pt x="0" y="593"/>
                    <a:pt x="40" y="711"/>
                    <a:pt x="114" y="711"/>
                  </a:cubicBezTo>
                  <a:cubicBezTo>
                    <a:pt x="124" y="711"/>
                    <a:pt x="136" y="708"/>
                    <a:pt x="147" y="703"/>
                  </a:cubicBezTo>
                  <a:cubicBezTo>
                    <a:pt x="379" y="605"/>
                    <a:pt x="611" y="503"/>
                    <a:pt x="842" y="406"/>
                  </a:cubicBezTo>
                  <a:cubicBezTo>
                    <a:pt x="1045" y="319"/>
                    <a:pt x="1302" y="251"/>
                    <a:pt x="1464" y="99"/>
                  </a:cubicBezTo>
                  <a:cubicBezTo>
                    <a:pt x="1506" y="60"/>
                    <a:pt x="1477" y="1"/>
                    <a:pt x="1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5"/>
            <p:cNvSpPr/>
            <p:nvPr/>
          </p:nvSpPr>
          <p:spPr>
            <a:xfrm>
              <a:off x="4244425" y="4540225"/>
              <a:ext cx="32775" cy="17750"/>
            </a:xfrm>
            <a:custGeom>
              <a:rect b="b" l="l" r="r" t="t"/>
              <a:pathLst>
                <a:path extrusionOk="0" h="710" w="1311">
                  <a:moveTo>
                    <a:pt x="1196" y="1"/>
                  </a:moveTo>
                  <a:cubicBezTo>
                    <a:pt x="1189" y="1"/>
                    <a:pt x="1181" y="2"/>
                    <a:pt x="1174" y="5"/>
                  </a:cubicBezTo>
                  <a:cubicBezTo>
                    <a:pt x="797" y="150"/>
                    <a:pt x="440" y="370"/>
                    <a:pt x="81" y="551"/>
                  </a:cubicBezTo>
                  <a:cubicBezTo>
                    <a:pt x="1" y="591"/>
                    <a:pt x="40" y="709"/>
                    <a:pt x="113" y="709"/>
                  </a:cubicBezTo>
                  <a:cubicBezTo>
                    <a:pt x="124" y="709"/>
                    <a:pt x="137" y="706"/>
                    <a:pt x="150" y="699"/>
                  </a:cubicBezTo>
                  <a:cubicBezTo>
                    <a:pt x="512" y="514"/>
                    <a:pt x="902" y="349"/>
                    <a:pt x="1246" y="124"/>
                  </a:cubicBezTo>
                  <a:cubicBezTo>
                    <a:pt x="1310" y="85"/>
                    <a:pt x="1257"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5"/>
            <p:cNvSpPr/>
            <p:nvPr/>
          </p:nvSpPr>
          <p:spPr>
            <a:xfrm>
              <a:off x="4241875" y="4550025"/>
              <a:ext cx="36400" cy="19125"/>
            </a:xfrm>
            <a:custGeom>
              <a:rect b="b" l="l" r="r" t="t"/>
              <a:pathLst>
                <a:path extrusionOk="0" h="765" w="1456">
                  <a:moveTo>
                    <a:pt x="1364" y="1"/>
                  </a:moveTo>
                  <a:cubicBezTo>
                    <a:pt x="1355" y="1"/>
                    <a:pt x="1346" y="2"/>
                    <a:pt x="1337" y="7"/>
                  </a:cubicBezTo>
                  <a:cubicBezTo>
                    <a:pt x="917" y="220"/>
                    <a:pt x="530" y="459"/>
                    <a:pt x="83" y="621"/>
                  </a:cubicBezTo>
                  <a:cubicBezTo>
                    <a:pt x="1" y="651"/>
                    <a:pt x="42" y="764"/>
                    <a:pt x="116" y="764"/>
                  </a:cubicBezTo>
                  <a:cubicBezTo>
                    <a:pt x="125" y="764"/>
                    <a:pt x="134" y="763"/>
                    <a:pt x="143" y="759"/>
                  </a:cubicBezTo>
                  <a:cubicBezTo>
                    <a:pt x="574" y="600"/>
                    <a:pt x="1044" y="409"/>
                    <a:pt x="1406" y="119"/>
                  </a:cubicBezTo>
                  <a:cubicBezTo>
                    <a:pt x="1455" y="78"/>
                    <a:pt x="1420" y="1"/>
                    <a:pt x="1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5"/>
            <p:cNvSpPr/>
            <p:nvPr/>
          </p:nvSpPr>
          <p:spPr>
            <a:xfrm>
              <a:off x="4251875" y="4563375"/>
              <a:ext cx="34225" cy="20900"/>
            </a:xfrm>
            <a:custGeom>
              <a:rect b="b" l="l" r="r" t="t"/>
              <a:pathLst>
                <a:path extrusionOk="0" h="836" w="1369">
                  <a:moveTo>
                    <a:pt x="1250" y="1"/>
                  </a:moveTo>
                  <a:cubicBezTo>
                    <a:pt x="1241" y="1"/>
                    <a:pt x="1232" y="2"/>
                    <a:pt x="1223" y="5"/>
                  </a:cubicBezTo>
                  <a:cubicBezTo>
                    <a:pt x="1028" y="70"/>
                    <a:pt x="850" y="236"/>
                    <a:pt x="673" y="344"/>
                  </a:cubicBezTo>
                  <a:cubicBezTo>
                    <a:pt x="485" y="453"/>
                    <a:pt x="294" y="554"/>
                    <a:pt x="98" y="644"/>
                  </a:cubicBezTo>
                  <a:cubicBezTo>
                    <a:pt x="1" y="692"/>
                    <a:pt x="45" y="835"/>
                    <a:pt x="135" y="835"/>
                  </a:cubicBezTo>
                  <a:cubicBezTo>
                    <a:pt x="148" y="835"/>
                    <a:pt x="162" y="832"/>
                    <a:pt x="177" y="825"/>
                  </a:cubicBezTo>
                  <a:cubicBezTo>
                    <a:pt x="394" y="724"/>
                    <a:pt x="608" y="612"/>
                    <a:pt x="814" y="489"/>
                  </a:cubicBezTo>
                  <a:cubicBezTo>
                    <a:pt x="988" y="388"/>
                    <a:pt x="1201" y="287"/>
                    <a:pt x="1320" y="124"/>
                  </a:cubicBezTo>
                  <a:cubicBezTo>
                    <a:pt x="1368" y="64"/>
                    <a:pt x="1313" y="1"/>
                    <a:pt x="1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5"/>
            <p:cNvSpPr/>
            <p:nvPr/>
          </p:nvSpPr>
          <p:spPr>
            <a:xfrm>
              <a:off x="4261350" y="4575050"/>
              <a:ext cx="27175" cy="18625"/>
            </a:xfrm>
            <a:custGeom>
              <a:rect b="b" l="l" r="r" t="t"/>
              <a:pathLst>
                <a:path extrusionOk="0" h="745" w="1087">
                  <a:moveTo>
                    <a:pt x="1033" y="0"/>
                  </a:moveTo>
                  <a:cubicBezTo>
                    <a:pt x="869" y="0"/>
                    <a:pt x="712" y="128"/>
                    <a:pt x="576" y="214"/>
                  </a:cubicBezTo>
                  <a:cubicBezTo>
                    <a:pt x="392" y="333"/>
                    <a:pt x="222" y="466"/>
                    <a:pt x="55" y="615"/>
                  </a:cubicBezTo>
                  <a:cubicBezTo>
                    <a:pt x="1" y="664"/>
                    <a:pt x="47" y="745"/>
                    <a:pt x="104" y="745"/>
                  </a:cubicBezTo>
                  <a:cubicBezTo>
                    <a:pt x="119" y="745"/>
                    <a:pt x="135" y="739"/>
                    <a:pt x="150" y="727"/>
                  </a:cubicBezTo>
                  <a:cubicBezTo>
                    <a:pt x="297" y="597"/>
                    <a:pt x="457" y="474"/>
                    <a:pt x="623" y="366"/>
                  </a:cubicBezTo>
                  <a:cubicBezTo>
                    <a:pt x="761" y="276"/>
                    <a:pt x="974" y="206"/>
                    <a:pt x="1071" y="69"/>
                  </a:cubicBezTo>
                  <a:cubicBezTo>
                    <a:pt x="1086" y="44"/>
                    <a:pt x="1075" y="0"/>
                    <a:pt x="1039" y="0"/>
                  </a:cubicBezTo>
                  <a:cubicBezTo>
                    <a:pt x="1037" y="0"/>
                    <a:pt x="1035" y="0"/>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5"/>
            <p:cNvSpPr/>
            <p:nvPr/>
          </p:nvSpPr>
          <p:spPr>
            <a:xfrm>
              <a:off x="4254700" y="4584725"/>
              <a:ext cx="36200" cy="23150"/>
            </a:xfrm>
            <a:custGeom>
              <a:rect b="b" l="l" r="r" t="t"/>
              <a:pathLst>
                <a:path extrusionOk="0" h="926" w="1448">
                  <a:moveTo>
                    <a:pt x="1367" y="0"/>
                  </a:moveTo>
                  <a:cubicBezTo>
                    <a:pt x="1360" y="0"/>
                    <a:pt x="1352" y="1"/>
                    <a:pt x="1344" y="4"/>
                  </a:cubicBezTo>
                  <a:cubicBezTo>
                    <a:pt x="1124" y="84"/>
                    <a:pt x="929" y="243"/>
                    <a:pt x="733" y="369"/>
                  </a:cubicBezTo>
                  <a:cubicBezTo>
                    <a:pt x="513" y="510"/>
                    <a:pt x="293" y="651"/>
                    <a:pt x="72" y="788"/>
                  </a:cubicBezTo>
                  <a:cubicBezTo>
                    <a:pt x="0" y="834"/>
                    <a:pt x="57" y="925"/>
                    <a:pt x="125" y="925"/>
                  </a:cubicBezTo>
                  <a:cubicBezTo>
                    <a:pt x="140" y="925"/>
                    <a:pt x="155" y="921"/>
                    <a:pt x="169" y="912"/>
                  </a:cubicBezTo>
                  <a:cubicBezTo>
                    <a:pt x="379" y="778"/>
                    <a:pt x="585" y="648"/>
                    <a:pt x="795" y="518"/>
                  </a:cubicBezTo>
                  <a:cubicBezTo>
                    <a:pt x="997" y="388"/>
                    <a:pt x="1236" y="271"/>
                    <a:pt x="1406" y="101"/>
                  </a:cubicBezTo>
                  <a:cubicBezTo>
                    <a:pt x="1447" y="63"/>
                    <a:pt x="1419" y="0"/>
                    <a:pt x="1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5"/>
            <p:cNvSpPr/>
            <p:nvPr/>
          </p:nvSpPr>
          <p:spPr>
            <a:xfrm>
              <a:off x="4263300" y="4591650"/>
              <a:ext cx="31750" cy="21225"/>
            </a:xfrm>
            <a:custGeom>
              <a:rect b="b" l="l" r="r" t="t"/>
              <a:pathLst>
                <a:path extrusionOk="0" h="849" w="1270">
                  <a:moveTo>
                    <a:pt x="1203" y="0"/>
                  </a:moveTo>
                  <a:cubicBezTo>
                    <a:pt x="1198" y="0"/>
                    <a:pt x="1194" y="1"/>
                    <a:pt x="1189" y="2"/>
                  </a:cubicBezTo>
                  <a:cubicBezTo>
                    <a:pt x="1008" y="52"/>
                    <a:pt x="860" y="190"/>
                    <a:pt x="708" y="291"/>
                  </a:cubicBezTo>
                  <a:cubicBezTo>
                    <a:pt x="509" y="425"/>
                    <a:pt x="303" y="548"/>
                    <a:pt x="93" y="663"/>
                  </a:cubicBezTo>
                  <a:cubicBezTo>
                    <a:pt x="0" y="713"/>
                    <a:pt x="43" y="849"/>
                    <a:pt x="126" y="849"/>
                  </a:cubicBezTo>
                  <a:cubicBezTo>
                    <a:pt x="139" y="849"/>
                    <a:pt x="154" y="845"/>
                    <a:pt x="169" y="837"/>
                  </a:cubicBezTo>
                  <a:cubicBezTo>
                    <a:pt x="364" y="735"/>
                    <a:pt x="556" y="627"/>
                    <a:pt x="744" y="508"/>
                  </a:cubicBezTo>
                  <a:cubicBezTo>
                    <a:pt x="914" y="400"/>
                    <a:pt x="1142" y="280"/>
                    <a:pt x="1247" y="99"/>
                  </a:cubicBezTo>
                  <a:cubicBezTo>
                    <a:pt x="1270" y="63"/>
                    <a:pt x="1248" y="0"/>
                    <a:pt x="1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5"/>
            <p:cNvSpPr/>
            <p:nvPr/>
          </p:nvSpPr>
          <p:spPr>
            <a:xfrm>
              <a:off x="4266900" y="4598600"/>
              <a:ext cx="36900" cy="25025"/>
            </a:xfrm>
            <a:custGeom>
              <a:rect b="b" l="l" r="r" t="t"/>
              <a:pathLst>
                <a:path extrusionOk="0" h="1001" w="1476">
                  <a:moveTo>
                    <a:pt x="1387" y="0"/>
                  </a:moveTo>
                  <a:cubicBezTo>
                    <a:pt x="1382" y="0"/>
                    <a:pt x="1378" y="1"/>
                    <a:pt x="1374" y="2"/>
                  </a:cubicBezTo>
                  <a:cubicBezTo>
                    <a:pt x="1153" y="67"/>
                    <a:pt x="969" y="233"/>
                    <a:pt x="781" y="364"/>
                  </a:cubicBezTo>
                  <a:lnTo>
                    <a:pt x="87" y="831"/>
                  </a:lnTo>
                  <a:cubicBezTo>
                    <a:pt x="0" y="890"/>
                    <a:pt x="68" y="1000"/>
                    <a:pt x="153" y="1000"/>
                  </a:cubicBezTo>
                  <a:cubicBezTo>
                    <a:pt x="171" y="1000"/>
                    <a:pt x="191" y="995"/>
                    <a:pt x="210" y="982"/>
                  </a:cubicBezTo>
                  <a:cubicBezTo>
                    <a:pt x="430" y="834"/>
                    <a:pt x="647" y="689"/>
                    <a:pt x="868" y="541"/>
                  </a:cubicBezTo>
                  <a:cubicBezTo>
                    <a:pt x="1059" y="414"/>
                    <a:pt x="1302" y="299"/>
                    <a:pt x="1442" y="118"/>
                  </a:cubicBezTo>
                  <a:cubicBezTo>
                    <a:pt x="1476" y="78"/>
                    <a:pt x="1441"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5"/>
            <p:cNvSpPr/>
            <p:nvPr/>
          </p:nvSpPr>
          <p:spPr>
            <a:xfrm>
              <a:off x="4272200" y="4612950"/>
              <a:ext cx="37625" cy="27225"/>
            </a:xfrm>
            <a:custGeom>
              <a:rect b="b" l="l" r="r" t="t"/>
              <a:pathLst>
                <a:path extrusionOk="0" h="1089" w="1505">
                  <a:moveTo>
                    <a:pt x="1395" y="0"/>
                  </a:moveTo>
                  <a:cubicBezTo>
                    <a:pt x="1379" y="0"/>
                    <a:pt x="1364" y="4"/>
                    <a:pt x="1350" y="14"/>
                  </a:cubicBezTo>
                  <a:cubicBezTo>
                    <a:pt x="1143" y="140"/>
                    <a:pt x="963" y="325"/>
                    <a:pt x="764" y="469"/>
                  </a:cubicBezTo>
                  <a:cubicBezTo>
                    <a:pt x="547" y="629"/>
                    <a:pt x="319" y="777"/>
                    <a:pt x="85" y="911"/>
                  </a:cubicBezTo>
                  <a:cubicBezTo>
                    <a:pt x="1" y="960"/>
                    <a:pt x="41" y="1089"/>
                    <a:pt x="118" y="1089"/>
                  </a:cubicBezTo>
                  <a:cubicBezTo>
                    <a:pt x="131" y="1089"/>
                    <a:pt x="145" y="1085"/>
                    <a:pt x="160" y="1077"/>
                  </a:cubicBezTo>
                  <a:cubicBezTo>
                    <a:pt x="601" y="821"/>
                    <a:pt x="1140" y="520"/>
                    <a:pt x="1458" y="115"/>
                  </a:cubicBezTo>
                  <a:cubicBezTo>
                    <a:pt x="1504" y="56"/>
                    <a:pt x="1451" y="0"/>
                    <a:pt x="1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5"/>
            <p:cNvSpPr/>
            <p:nvPr/>
          </p:nvSpPr>
          <p:spPr>
            <a:xfrm>
              <a:off x="4252800" y="4614550"/>
              <a:ext cx="70750" cy="69025"/>
            </a:xfrm>
            <a:custGeom>
              <a:rect b="b" l="l" r="r" t="t"/>
              <a:pathLst>
                <a:path extrusionOk="0" h="2761" w="2830">
                  <a:moveTo>
                    <a:pt x="2706" y="0"/>
                  </a:moveTo>
                  <a:cubicBezTo>
                    <a:pt x="2690" y="0"/>
                    <a:pt x="2673" y="5"/>
                    <a:pt x="2657" y="15"/>
                  </a:cubicBezTo>
                  <a:cubicBezTo>
                    <a:pt x="1620" y="677"/>
                    <a:pt x="756" y="1657"/>
                    <a:pt x="40" y="2648"/>
                  </a:cubicBezTo>
                  <a:cubicBezTo>
                    <a:pt x="0" y="2702"/>
                    <a:pt x="50" y="2761"/>
                    <a:pt x="102" y="2761"/>
                  </a:cubicBezTo>
                  <a:cubicBezTo>
                    <a:pt x="122" y="2761"/>
                    <a:pt x="143" y="2752"/>
                    <a:pt x="159" y="2731"/>
                  </a:cubicBezTo>
                  <a:cubicBezTo>
                    <a:pt x="926" y="1736"/>
                    <a:pt x="1822" y="959"/>
                    <a:pt x="2762" y="141"/>
                  </a:cubicBezTo>
                  <a:cubicBezTo>
                    <a:pt x="2830" y="83"/>
                    <a:pt x="2775" y="0"/>
                    <a:pt x="2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5"/>
            <p:cNvSpPr/>
            <p:nvPr/>
          </p:nvSpPr>
          <p:spPr>
            <a:xfrm>
              <a:off x="4248650" y="4634900"/>
              <a:ext cx="74800" cy="76475"/>
            </a:xfrm>
            <a:custGeom>
              <a:rect b="b" l="l" r="r" t="t"/>
              <a:pathLst>
                <a:path extrusionOk="0" h="3059" w="2992">
                  <a:moveTo>
                    <a:pt x="2889" y="1"/>
                  </a:moveTo>
                  <a:cubicBezTo>
                    <a:pt x="2874" y="1"/>
                    <a:pt x="2859" y="5"/>
                    <a:pt x="2845" y="15"/>
                  </a:cubicBezTo>
                  <a:cubicBezTo>
                    <a:pt x="1717" y="756"/>
                    <a:pt x="802" y="1874"/>
                    <a:pt x="32" y="2965"/>
                  </a:cubicBezTo>
                  <a:cubicBezTo>
                    <a:pt x="1" y="3010"/>
                    <a:pt x="41" y="3058"/>
                    <a:pt x="85" y="3058"/>
                  </a:cubicBezTo>
                  <a:cubicBezTo>
                    <a:pt x="101" y="3058"/>
                    <a:pt x="119" y="3051"/>
                    <a:pt x="133" y="3034"/>
                  </a:cubicBezTo>
                  <a:cubicBezTo>
                    <a:pt x="965" y="1942"/>
                    <a:pt x="1955" y="1074"/>
                    <a:pt x="2936" y="127"/>
                  </a:cubicBezTo>
                  <a:cubicBezTo>
                    <a:pt x="2991" y="74"/>
                    <a:pt x="2948" y="1"/>
                    <a:pt x="2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5"/>
            <p:cNvSpPr/>
            <p:nvPr/>
          </p:nvSpPr>
          <p:spPr>
            <a:xfrm>
              <a:off x="4274675" y="4653300"/>
              <a:ext cx="54425" cy="48275"/>
            </a:xfrm>
            <a:custGeom>
              <a:rect b="b" l="l" r="r" t="t"/>
              <a:pathLst>
                <a:path extrusionOk="0" h="1931" w="2177">
                  <a:moveTo>
                    <a:pt x="2050" y="0"/>
                  </a:moveTo>
                  <a:cubicBezTo>
                    <a:pt x="1680" y="0"/>
                    <a:pt x="1422" y="348"/>
                    <a:pt x="1179" y="599"/>
                  </a:cubicBezTo>
                  <a:cubicBezTo>
                    <a:pt x="802" y="993"/>
                    <a:pt x="426" y="1387"/>
                    <a:pt x="54" y="1788"/>
                  </a:cubicBezTo>
                  <a:cubicBezTo>
                    <a:pt x="1" y="1847"/>
                    <a:pt x="65" y="1930"/>
                    <a:pt x="131" y="1930"/>
                  </a:cubicBezTo>
                  <a:cubicBezTo>
                    <a:pt x="149" y="1930"/>
                    <a:pt x="168" y="1923"/>
                    <a:pt x="184" y="1907"/>
                  </a:cubicBezTo>
                  <a:cubicBezTo>
                    <a:pt x="802" y="1303"/>
                    <a:pt x="1374" y="595"/>
                    <a:pt x="2115" y="147"/>
                  </a:cubicBezTo>
                  <a:cubicBezTo>
                    <a:pt x="2173" y="110"/>
                    <a:pt x="2177" y="5"/>
                    <a:pt x="2094" y="2"/>
                  </a:cubicBezTo>
                  <a:cubicBezTo>
                    <a:pt x="2079" y="1"/>
                    <a:pt x="2064" y="0"/>
                    <a:pt x="20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5"/>
            <p:cNvSpPr/>
            <p:nvPr/>
          </p:nvSpPr>
          <p:spPr>
            <a:xfrm>
              <a:off x="4299475" y="4673075"/>
              <a:ext cx="29625" cy="25750"/>
            </a:xfrm>
            <a:custGeom>
              <a:rect b="b" l="l" r="r" t="t"/>
              <a:pathLst>
                <a:path extrusionOk="0" h="1030" w="1185">
                  <a:moveTo>
                    <a:pt x="1123" y="1"/>
                  </a:moveTo>
                  <a:cubicBezTo>
                    <a:pt x="1117" y="1"/>
                    <a:pt x="1109" y="2"/>
                    <a:pt x="1102" y="6"/>
                  </a:cubicBezTo>
                  <a:cubicBezTo>
                    <a:pt x="910" y="97"/>
                    <a:pt x="761" y="249"/>
                    <a:pt x="603" y="390"/>
                  </a:cubicBezTo>
                  <a:cubicBezTo>
                    <a:pt x="429" y="542"/>
                    <a:pt x="255" y="697"/>
                    <a:pt x="78" y="853"/>
                  </a:cubicBezTo>
                  <a:cubicBezTo>
                    <a:pt x="1" y="919"/>
                    <a:pt x="66" y="1030"/>
                    <a:pt x="144" y="1030"/>
                  </a:cubicBezTo>
                  <a:cubicBezTo>
                    <a:pt x="164" y="1030"/>
                    <a:pt x="185" y="1022"/>
                    <a:pt x="204" y="1004"/>
                  </a:cubicBezTo>
                  <a:lnTo>
                    <a:pt x="725" y="534"/>
                  </a:lnTo>
                  <a:cubicBezTo>
                    <a:pt x="877" y="393"/>
                    <a:pt x="1050" y="260"/>
                    <a:pt x="1163" y="82"/>
                  </a:cubicBezTo>
                  <a:cubicBezTo>
                    <a:pt x="1184" y="49"/>
                    <a:pt x="1160"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5"/>
            <p:cNvSpPr/>
            <p:nvPr/>
          </p:nvSpPr>
          <p:spPr>
            <a:xfrm>
              <a:off x="4319700" y="4689950"/>
              <a:ext cx="10325" cy="8825"/>
            </a:xfrm>
            <a:custGeom>
              <a:rect b="b" l="l" r="r" t="t"/>
              <a:pathLst>
                <a:path extrusionOk="0" h="353" w="413">
                  <a:moveTo>
                    <a:pt x="345" y="0"/>
                  </a:moveTo>
                  <a:cubicBezTo>
                    <a:pt x="336" y="0"/>
                    <a:pt x="327" y="2"/>
                    <a:pt x="318" y="7"/>
                  </a:cubicBezTo>
                  <a:cubicBezTo>
                    <a:pt x="224" y="69"/>
                    <a:pt x="141" y="149"/>
                    <a:pt x="57" y="224"/>
                  </a:cubicBezTo>
                  <a:cubicBezTo>
                    <a:pt x="1" y="273"/>
                    <a:pt x="49" y="353"/>
                    <a:pt x="104" y="353"/>
                  </a:cubicBezTo>
                  <a:cubicBezTo>
                    <a:pt x="118" y="353"/>
                    <a:pt x="134" y="347"/>
                    <a:pt x="148" y="333"/>
                  </a:cubicBezTo>
                  <a:cubicBezTo>
                    <a:pt x="227" y="250"/>
                    <a:pt x="318" y="166"/>
                    <a:pt x="386" y="73"/>
                  </a:cubicBezTo>
                  <a:cubicBezTo>
                    <a:pt x="413" y="35"/>
                    <a:pt x="381" y="0"/>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5"/>
            <p:cNvSpPr/>
            <p:nvPr/>
          </p:nvSpPr>
          <p:spPr>
            <a:xfrm>
              <a:off x="4551400" y="4760750"/>
              <a:ext cx="66375" cy="14500"/>
            </a:xfrm>
            <a:custGeom>
              <a:rect b="b" l="l" r="r" t="t"/>
              <a:pathLst>
                <a:path extrusionOk="0" h="580" w="2655">
                  <a:moveTo>
                    <a:pt x="1569" y="0"/>
                  </a:moveTo>
                  <a:cubicBezTo>
                    <a:pt x="1041" y="0"/>
                    <a:pt x="495" y="159"/>
                    <a:pt x="86" y="405"/>
                  </a:cubicBezTo>
                  <a:cubicBezTo>
                    <a:pt x="1" y="455"/>
                    <a:pt x="37" y="580"/>
                    <a:pt x="119" y="580"/>
                  </a:cubicBezTo>
                  <a:cubicBezTo>
                    <a:pt x="132" y="580"/>
                    <a:pt x="145" y="577"/>
                    <a:pt x="159" y="571"/>
                  </a:cubicBezTo>
                  <a:cubicBezTo>
                    <a:pt x="541" y="408"/>
                    <a:pt x="928" y="281"/>
                    <a:pt x="1344" y="253"/>
                  </a:cubicBezTo>
                  <a:cubicBezTo>
                    <a:pt x="1391" y="250"/>
                    <a:pt x="1438" y="249"/>
                    <a:pt x="1484" y="249"/>
                  </a:cubicBezTo>
                  <a:cubicBezTo>
                    <a:pt x="1852" y="249"/>
                    <a:pt x="2201" y="329"/>
                    <a:pt x="2567" y="365"/>
                  </a:cubicBezTo>
                  <a:cubicBezTo>
                    <a:pt x="2569" y="365"/>
                    <a:pt x="2571" y="365"/>
                    <a:pt x="2573" y="365"/>
                  </a:cubicBezTo>
                  <a:cubicBezTo>
                    <a:pt x="2623" y="365"/>
                    <a:pt x="2655" y="291"/>
                    <a:pt x="2607" y="263"/>
                  </a:cubicBezTo>
                  <a:cubicBezTo>
                    <a:pt x="2306" y="79"/>
                    <a:pt x="1942"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5"/>
            <p:cNvSpPr/>
            <p:nvPr/>
          </p:nvSpPr>
          <p:spPr>
            <a:xfrm>
              <a:off x="4561475" y="4770875"/>
              <a:ext cx="73125" cy="23950"/>
            </a:xfrm>
            <a:custGeom>
              <a:rect b="b" l="l" r="r" t="t"/>
              <a:pathLst>
                <a:path extrusionOk="0" h="958" w="2925">
                  <a:moveTo>
                    <a:pt x="1516" y="1"/>
                  </a:moveTo>
                  <a:cubicBezTo>
                    <a:pt x="1022" y="1"/>
                    <a:pt x="495" y="136"/>
                    <a:pt x="81" y="267"/>
                  </a:cubicBezTo>
                  <a:cubicBezTo>
                    <a:pt x="0" y="290"/>
                    <a:pt x="32" y="418"/>
                    <a:pt x="107" y="418"/>
                  </a:cubicBezTo>
                  <a:cubicBezTo>
                    <a:pt x="113" y="418"/>
                    <a:pt x="118" y="417"/>
                    <a:pt x="124" y="415"/>
                  </a:cubicBezTo>
                  <a:cubicBezTo>
                    <a:pt x="524" y="312"/>
                    <a:pt x="951" y="218"/>
                    <a:pt x="1358" y="218"/>
                  </a:cubicBezTo>
                  <a:cubicBezTo>
                    <a:pt x="1902" y="218"/>
                    <a:pt x="2409" y="387"/>
                    <a:pt x="2763" y="926"/>
                  </a:cubicBezTo>
                  <a:cubicBezTo>
                    <a:pt x="2779" y="948"/>
                    <a:pt x="2799" y="957"/>
                    <a:pt x="2820" y="957"/>
                  </a:cubicBezTo>
                  <a:cubicBezTo>
                    <a:pt x="2872" y="957"/>
                    <a:pt x="2924" y="898"/>
                    <a:pt x="2901" y="839"/>
                  </a:cubicBezTo>
                  <a:cubicBezTo>
                    <a:pt x="2660" y="198"/>
                    <a:pt x="2112" y="1"/>
                    <a:pt x="1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5"/>
            <p:cNvSpPr/>
            <p:nvPr/>
          </p:nvSpPr>
          <p:spPr>
            <a:xfrm>
              <a:off x="4655200" y="4733150"/>
              <a:ext cx="69575" cy="98625"/>
            </a:xfrm>
            <a:custGeom>
              <a:rect b="b" l="l" r="r" t="t"/>
              <a:pathLst>
                <a:path extrusionOk="0" h="3945" w="2783">
                  <a:moveTo>
                    <a:pt x="97" y="0"/>
                  </a:moveTo>
                  <a:cubicBezTo>
                    <a:pt x="29" y="0"/>
                    <a:pt x="1" y="109"/>
                    <a:pt x="71" y="127"/>
                  </a:cubicBezTo>
                  <a:cubicBezTo>
                    <a:pt x="888" y="344"/>
                    <a:pt x="1691" y="728"/>
                    <a:pt x="2088" y="1519"/>
                  </a:cubicBezTo>
                  <a:cubicBezTo>
                    <a:pt x="2494" y="2326"/>
                    <a:pt x="2045" y="3064"/>
                    <a:pt x="1969" y="3877"/>
                  </a:cubicBezTo>
                  <a:cubicBezTo>
                    <a:pt x="1965" y="3921"/>
                    <a:pt x="1996" y="3944"/>
                    <a:pt x="2028" y="3944"/>
                  </a:cubicBezTo>
                  <a:cubicBezTo>
                    <a:pt x="2052" y="3944"/>
                    <a:pt x="2076" y="3932"/>
                    <a:pt x="2088" y="3906"/>
                  </a:cubicBezTo>
                  <a:cubicBezTo>
                    <a:pt x="2501" y="3081"/>
                    <a:pt x="2783" y="2073"/>
                    <a:pt x="2291" y="1230"/>
                  </a:cubicBezTo>
                  <a:cubicBezTo>
                    <a:pt x="1831" y="442"/>
                    <a:pt x="978" y="84"/>
                    <a:pt x="104" y="0"/>
                  </a:cubicBezTo>
                  <a:cubicBezTo>
                    <a:pt x="101" y="0"/>
                    <a:pt x="99" y="0"/>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5"/>
            <p:cNvSpPr/>
            <p:nvPr/>
          </p:nvSpPr>
          <p:spPr>
            <a:xfrm>
              <a:off x="4691425" y="4763275"/>
              <a:ext cx="13575" cy="62800"/>
            </a:xfrm>
            <a:custGeom>
              <a:rect b="b" l="l" r="r" t="t"/>
              <a:pathLst>
                <a:path extrusionOk="0" h="2512" w="543">
                  <a:moveTo>
                    <a:pt x="122" y="1"/>
                  </a:moveTo>
                  <a:cubicBezTo>
                    <a:pt x="81" y="1"/>
                    <a:pt x="37" y="42"/>
                    <a:pt x="54" y="94"/>
                  </a:cubicBezTo>
                  <a:cubicBezTo>
                    <a:pt x="332" y="889"/>
                    <a:pt x="245" y="1624"/>
                    <a:pt x="14" y="2415"/>
                  </a:cubicBezTo>
                  <a:cubicBezTo>
                    <a:pt x="1" y="2463"/>
                    <a:pt x="45" y="2511"/>
                    <a:pt x="86" y="2511"/>
                  </a:cubicBezTo>
                  <a:cubicBezTo>
                    <a:pt x="104" y="2511"/>
                    <a:pt x="121" y="2502"/>
                    <a:pt x="133" y="2480"/>
                  </a:cubicBezTo>
                  <a:cubicBezTo>
                    <a:pt x="542" y="1732"/>
                    <a:pt x="491" y="810"/>
                    <a:pt x="177" y="40"/>
                  </a:cubicBezTo>
                  <a:cubicBezTo>
                    <a:pt x="165" y="12"/>
                    <a:pt x="144"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5"/>
            <p:cNvSpPr/>
            <p:nvPr/>
          </p:nvSpPr>
          <p:spPr>
            <a:xfrm>
              <a:off x="4725200" y="4839475"/>
              <a:ext cx="76150" cy="129825"/>
            </a:xfrm>
            <a:custGeom>
              <a:rect b="b" l="l" r="r" t="t"/>
              <a:pathLst>
                <a:path extrusionOk="0" h="5193" w="3046">
                  <a:moveTo>
                    <a:pt x="245" y="1"/>
                  </a:moveTo>
                  <a:cubicBezTo>
                    <a:pt x="203" y="1"/>
                    <a:pt x="161" y="2"/>
                    <a:pt x="120" y="4"/>
                  </a:cubicBezTo>
                  <a:cubicBezTo>
                    <a:pt x="1" y="11"/>
                    <a:pt x="33" y="185"/>
                    <a:pt x="146" y="185"/>
                  </a:cubicBezTo>
                  <a:cubicBezTo>
                    <a:pt x="164" y="184"/>
                    <a:pt x="182" y="184"/>
                    <a:pt x="201" y="184"/>
                  </a:cubicBezTo>
                  <a:cubicBezTo>
                    <a:pt x="824" y="184"/>
                    <a:pt x="1472" y="537"/>
                    <a:pt x="1942" y="933"/>
                  </a:cubicBezTo>
                  <a:cubicBezTo>
                    <a:pt x="2441" y="1353"/>
                    <a:pt x="2615" y="1906"/>
                    <a:pt x="2597" y="2543"/>
                  </a:cubicBezTo>
                  <a:cubicBezTo>
                    <a:pt x="2564" y="3541"/>
                    <a:pt x="2047" y="4310"/>
                    <a:pt x="1356" y="4983"/>
                  </a:cubicBezTo>
                  <a:cubicBezTo>
                    <a:pt x="1266" y="5074"/>
                    <a:pt x="1336" y="5193"/>
                    <a:pt x="1435" y="5193"/>
                  </a:cubicBezTo>
                  <a:cubicBezTo>
                    <a:pt x="1459" y="5193"/>
                    <a:pt x="1484" y="5186"/>
                    <a:pt x="1508" y="5171"/>
                  </a:cubicBezTo>
                  <a:cubicBezTo>
                    <a:pt x="2561" y="4502"/>
                    <a:pt x="3045" y="3063"/>
                    <a:pt x="2807" y="1866"/>
                  </a:cubicBezTo>
                  <a:cubicBezTo>
                    <a:pt x="2588" y="763"/>
                    <a:pt x="1339"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5"/>
            <p:cNvSpPr/>
            <p:nvPr/>
          </p:nvSpPr>
          <p:spPr>
            <a:xfrm>
              <a:off x="4768850" y="4868825"/>
              <a:ext cx="19025" cy="61800"/>
            </a:xfrm>
            <a:custGeom>
              <a:rect b="b" l="l" r="r" t="t"/>
              <a:pathLst>
                <a:path extrusionOk="0" h="2472" w="761">
                  <a:moveTo>
                    <a:pt x="213" y="1"/>
                  </a:moveTo>
                  <a:cubicBezTo>
                    <a:pt x="159" y="1"/>
                    <a:pt x="106" y="72"/>
                    <a:pt x="142" y="135"/>
                  </a:cubicBezTo>
                  <a:cubicBezTo>
                    <a:pt x="605" y="865"/>
                    <a:pt x="483" y="1704"/>
                    <a:pt x="23" y="2395"/>
                  </a:cubicBezTo>
                  <a:cubicBezTo>
                    <a:pt x="0" y="2429"/>
                    <a:pt x="31" y="2472"/>
                    <a:pt x="64" y="2472"/>
                  </a:cubicBezTo>
                  <a:cubicBezTo>
                    <a:pt x="74" y="2472"/>
                    <a:pt x="83" y="2468"/>
                    <a:pt x="92" y="2460"/>
                  </a:cubicBezTo>
                  <a:cubicBezTo>
                    <a:pt x="760" y="1828"/>
                    <a:pt x="760" y="768"/>
                    <a:pt x="269" y="34"/>
                  </a:cubicBezTo>
                  <a:cubicBezTo>
                    <a:pt x="253" y="10"/>
                    <a:pt x="233"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5"/>
            <p:cNvSpPr/>
            <p:nvPr/>
          </p:nvSpPr>
          <p:spPr>
            <a:xfrm>
              <a:off x="4746450" y="4949175"/>
              <a:ext cx="44375" cy="40350"/>
            </a:xfrm>
            <a:custGeom>
              <a:rect b="b" l="l" r="r" t="t"/>
              <a:pathLst>
                <a:path extrusionOk="0" h="1614" w="1775">
                  <a:moveTo>
                    <a:pt x="1683" y="0"/>
                  </a:moveTo>
                  <a:cubicBezTo>
                    <a:pt x="1668" y="0"/>
                    <a:pt x="1651" y="6"/>
                    <a:pt x="1635" y="20"/>
                  </a:cubicBezTo>
                  <a:cubicBezTo>
                    <a:pt x="1342" y="276"/>
                    <a:pt x="1107" y="602"/>
                    <a:pt x="818" y="870"/>
                  </a:cubicBezTo>
                  <a:cubicBezTo>
                    <a:pt x="561" y="1109"/>
                    <a:pt x="250" y="1296"/>
                    <a:pt x="22" y="1561"/>
                  </a:cubicBezTo>
                  <a:cubicBezTo>
                    <a:pt x="0" y="1586"/>
                    <a:pt x="25" y="1613"/>
                    <a:pt x="50" y="1613"/>
                  </a:cubicBezTo>
                  <a:cubicBezTo>
                    <a:pt x="54" y="1613"/>
                    <a:pt x="58" y="1613"/>
                    <a:pt x="62" y="1611"/>
                  </a:cubicBezTo>
                  <a:cubicBezTo>
                    <a:pt x="409" y="1496"/>
                    <a:pt x="716" y="1209"/>
                    <a:pt x="988" y="967"/>
                  </a:cubicBezTo>
                  <a:cubicBezTo>
                    <a:pt x="1259" y="729"/>
                    <a:pt x="1574" y="443"/>
                    <a:pt x="1747" y="125"/>
                  </a:cubicBezTo>
                  <a:cubicBezTo>
                    <a:pt x="1775" y="69"/>
                    <a:pt x="1736" y="0"/>
                    <a:pt x="16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5"/>
            <p:cNvSpPr/>
            <p:nvPr/>
          </p:nvSpPr>
          <p:spPr>
            <a:xfrm>
              <a:off x="4742325" y="4964950"/>
              <a:ext cx="55575" cy="40600"/>
            </a:xfrm>
            <a:custGeom>
              <a:rect b="b" l="l" r="r" t="t"/>
              <a:pathLst>
                <a:path extrusionOk="0" h="1624" w="2223">
                  <a:moveTo>
                    <a:pt x="2103" y="0"/>
                  </a:moveTo>
                  <a:cubicBezTo>
                    <a:pt x="2086" y="0"/>
                    <a:pt x="2067" y="6"/>
                    <a:pt x="2050" y="19"/>
                  </a:cubicBezTo>
                  <a:cubicBezTo>
                    <a:pt x="1387" y="525"/>
                    <a:pt x="769" y="1060"/>
                    <a:pt x="60" y="1511"/>
                  </a:cubicBezTo>
                  <a:cubicBezTo>
                    <a:pt x="1" y="1547"/>
                    <a:pt x="50" y="1623"/>
                    <a:pt x="108" y="1623"/>
                  </a:cubicBezTo>
                  <a:cubicBezTo>
                    <a:pt x="120" y="1623"/>
                    <a:pt x="132" y="1620"/>
                    <a:pt x="144" y="1613"/>
                  </a:cubicBezTo>
                  <a:cubicBezTo>
                    <a:pt x="838" y="1186"/>
                    <a:pt x="1572" y="720"/>
                    <a:pt x="2158" y="152"/>
                  </a:cubicBezTo>
                  <a:cubicBezTo>
                    <a:pt x="2222" y="91"/>
                    <a:pt x="2172"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5"/>
            <p:cNvSpPr/>
            <p:nvPr/>
          </p:nvSpPr>
          <p:spPr>
            <a:xfrm>
              <a:off x="4743525" y="4981775"/>
              <a:ext cx="54375" cy="38500"/>
            </a:xfrm>
            <a:custGeom>
              <a:rect b="b" l="l" r="r" t="t"/>
              <a:pathLst>
                <a:path extrusionOk="0" h="1540" w="2175">
                  <a:moveTo>
                    <a:pt x="2078" y="0"/>
                  </a:moveTo>
                  <a:cubicBezTo>
                    <a:pt x="2064" y="0"/>
                    <a:pt x="2050" y="4"/>
                    <a:pt x="2038" y="14"/>
                  </a:cubicBezTo>
                  <a:cubicBezTo>
                    <a:pt x="1723" y="231"/>
                    <a:pt x="1459" y="524"/>
                    <a:pt x="1148" y="751"/>
                  </a:cubicBezTo>
                  <a:cubicBezTo>
                    <a:pt x="805" y="1001"/>
                    <a:pt x="439" y="1222"/>
                    <a:pt x="64" y="1417"/>
                  </a:cubicBezTo>
                  <a:cubicBezTo>
                    <a:pt x="1" y="1452"/>
                    <a:pt x="30" y="1540"/>
                    <a:pt x="86" y="1540"/>
                  </a:cubicBezTo>
                  <a:cubicBezTo>
                    <a:pt x="95" y="1540"/>
                    <a:pt x="104" y="1538"/>
                    <a:pt x="114" y="1533"/>
                  </a:cubicBezTo>
                  <a:cubicBezTo>
                    <a:pt x="483" y="1342"/>
                    <a:pt x="837" y="1132"/>
                    <a:pt x="1177" y="893"/>
                  </a:cubicBezTo>
                  <a:cubicBezTo>
                    <a:pt x="1506" y="661"/>
                    <a:pt x="1882" y="423"/>
                    <a:pt x="2135" y="105"/>
                  </a:cubicBezTo>
                  <a:cubicBezTo>
                    <a:pt x="2175" y="54"/>
                    <a:pt x="2128"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5"/>
            <p:cNvSpPr/>
            <p:nvPr/>
          </p:nvSpPr>
          <p:spPr>
            <a:xfrm>
              <a:off x="4752400" y="4990450"/>
              <a:ext cx="52925" cy="40425"/>
            </a:xfrm>
            <a:custGeom>
              <a:rect b="b" l="l" r="r" t="t"/>
              <a:pathLst>
                <a:path extrusionOk="0" h="1617" w="2117">
                  <a:moveTo>
                    <a:pt x="1990" y="0"/>
                  </a:moveTo>
                  <a:cubicBezTo>
                    <a:pt x="1971" y="0"/>
                    <a:pt x="1950" y="8"/>
                    <a:pt x="1932" y="25"/>
                  </a:cubicBezTo>
                  <a:cubicBezTo>
                    <a:pt x="1647" y="286"/>
                    <a:pt x="1408" y="586"/>
                    <a:pt x="1108" y="838"/>
                  </a:cubicBezTo>
                  <a:cubicBezTo>
                    <a:pt x="779" y="1114"/>
                    <a:pt x="425" y="1342"/>
                    <a:pt x="41" y="1537"/>
                  </a:cubicBezTo>
                  <a:cubicBezTo>
                    <a:pt x="0" y="1559"/>
                    <a:pt x="19" y="1617"/>
                    <a:pt x="56" y="1617"/>
                  </a:cubicBezTo>
                  <a:cubicBezTo>
                    <a:pt x="61" y="1617"/>
                    <a:pt x="67" y="1615"/>
                    <a:pt x="73" y="1613"/>
                  </a:cubicBezTo>
                  <a:cubicBezTo>
                    <a:pt x="786" y="1277"/>
                    <a:pt x="1603" y="803"/>
                    <a:pt x="2069" y="152"/>
                  </a:cubicBezTo>
                  <a:cubicBezTo>
                    <a:pt x="2117" y="85"/>
                    <a:pt x="2057" y="0"/>
                    <a:pt x="1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5"/>
            <p:cNvSpPr/>
            <p:nvPr/>
          </p:nvSpPr>
          <p:spPr>
            <a:xfrm>
              <a:off x="4743975" y="5003850"/>
              <a:ext cx="68325" cy="50950"/>
            </a:xfrm>
            <a:custGeom>
              <a:rect b="b" l="l" r="r" t="t"/>
              <a:pathLst>
                <a:path extrusionOk="0" h="2038" w="2733">
                  <a:moveTo>
                    <a:pt x="2600" y="1"/>
                  </a:moveTo>
                  <a:cubicBezTo>
                    <a:pt x="2581" y="1"/>
                    <a:pt x="2562" y="6"/>
                    <a:pt x="2544" y="17"/>
                  </a:cubicBezTo>
                  <a:cubicBezTo>
                    <a:pt x="2142" y="274"/>
                    <a:pt x="1813" y="657"/>
                    <a:pt x="1434" y="950"/>
                  </a:cubicBezTo>
                  <a:cubicBezTo>
                    <a:pt x="1011" y="1279"/>
                    <a:pt x="559" y="1572"/>
                    <a:pt x="96" y="1839"/>
                  </a:cubicBezTo>
                  <a:cubicBezTo>
                    <a:pt x="0" y="1895"/>
                    <a:pt x="44" y="2038"/>
                    <a:pt x="131" y="2038"/>
                  </a:cubicBezTo>
                  <a:cubicBezTo>
                    <a:pt x="146" y="2038"/>
                    <a:pt x="162" y="2034"/>
                    <a:pt x="179" y="2024"/>
                  </a:cubicBezTo>
                  <a:cubicBezTo>
                    <a:pt x="635" y="1764"/>
                    <a:pt x="1076" y="1485"/>
                    <a:pt x="1499" y="1175"/>
                  </a:cubicBezTo>
                  <a:cubicBezTo>
                    <a:pt x="1911" y="874"/>
                    <a:pt x="2384" y="567"/>
                    <a:pt x="2681" y="147"/>
                  </a:cubicBezTo>
                  <a:cubicBezTo>
                    <a:pt x="2733" y="73"/>
                    <a:pt x="2671" y="1"/>
                    <a:pt x="2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5"/>
            <p:cNvSpPr/>
            <p:nvPr/>
          </p:nvSpPr>
          <p:spPr>
            <a:xfrm>
              <a:off x="4742575" y="5016100"/>
              <a:ext cx="79225" cy="57475"/>
            </a:xfrm>
            <a:custGeom>
              <a:rect b="b" l="l" r="r" t="t"/>
              <a:pathLst>
                <a:path extrusionOk="0" h="2299" w="3169">
                  <a:moveTo>
                    <a:pt x="3009" y="1"/>
                  </a:moveTo>
                  <a:cubicBezTo>
                    <a:pt x="2987" y="1"/>
                    <a:pt x="2964" y="7"/>
                    <a:pt x="2944" y="22"/>
                  </a:cubicBezTo>
                  <a:cubicBezTo>
                    <a:pt x="2495" y="366"/>
                    <a:pt x="2108" y="785"/>
                    <a:pt x="1656" y="1125"/>
                  </a:cubicBezTo>
                  <a:cubicBezTo>
                    <a:pt x="1153" y="1505"/>
                    <a:pt x="618" y="1820"/>
                    <a:pt x="80" y="2134"/>
                  </a:cubicBezTo>
                  <a:cubicBezTo>
                    <a:pt x="0" y="2182"/>
                    <a:pt x="35" y="2298"/>
                    <a:pt x="112" y="2298"/>
                  </a:cubicBezTo>
                  <a:cubicBezTo>
                    <a:pt x="123" y="2298"/>
                    <a:pt x="136" y="2296"/>
                    <a:pt x="149" y="2290"/>
                  </a:cubicBezTo>
                  <a:cubicBezTo>
                    <a:pt x="1190" y="1820"/>
                    <a:pt x="2387" y="1075"/>
                    <a:pt x="3103" y="174"/>
                  </a:cubicBezTo>
                  <a:cubicBezTo>
                    <a:pt x="3168" y="94"/>
                    <a:pt x="3092" y="1"/>
                    <a:pt x="3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5"/>
            <p:cNvSpPr/>
            <p:nvPr/>
          </p:nvSpPr>
          <p:spPr>
            <a:xfrm>
              <a:off x="4756625" y="5029525"/>
              <a:ext cx="70725" cy="54175"/>
            </a:xfrm>
            <a:custGeom>
              <a:rect b="b" l="l" r="r" t="t"/>
              <a:pathLst>
                <a:path extrusionOk="0" h="2167" w="2829">
                  <a:moveTo>
                    <a:pt x="2659" y="0"/>
                  </a:moveTo>
                  <a:cubicBezTo>
                    <a:pt x="2634" y="0"/>
                    <a:pt x="2609" y="10"/>
                    <a:pt x="2584" y="31"/>
                  </a:cubicBezTo>
                  <a:cubicBezTo>
                    <a:pt x="1770" y="762"/>
                    <a:pt x="985" y="1460"/>
                    <a:pt x="56" y="2042"/>
                  </a:cubicBezTo>
                  <a:cubicBezTo>
                    <a:pt x="1" y="2076"/>
                    <a:pt x="45" y="2167"/>
                    <a:pt x="99" y="2167"/>
                  </a:cubicBezTo>
                  <a:cubicBezTo>
                    <a:pt x="109" y="2167"/>
                    <a:pt x="119" y="2164"/>
                    <a:pt x="129" y="2157"/>
                  </a:cubicBezTo>
                  <a:cubicBezTo>
                    <a:pt x="1040" y="1597"/>
                    <a:pt x="1977" y="975"/>
                    <a:pt x="2739" y="223"/>
                  </a:cubicBezTo>
                  <a:cubicBezTo>
                    <a:pt x="2828" y="137"/>
                    <a:pt x="2753"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5"/>
            <p:cNvSpPr/>
            <p:nvPr/>
          </p:nvSpPr>
          <p:spPr>
            <a:xfrm>
              <a:off x="4764275" y="5044500"/>
              <a:ext cx="57375" cy="50775"/>
            </a:xfrm>
            <a:custGeom>
              <a:rect b="b" l="l" r="r" t="t"/>
              <a:pathLst>
                <a:path extrusionOk="0" h="2031" w="2295">
                  <a:moveTo>
                    <a:pt x="2160" y="1"/>
                  </a:moveTo>
                  <a:cubicBezTo>
                    <a:pt x="2138" y="1"/>
                    <a:pt x="2116" y="8"/>
                    <a:pt x="2093" y="26"/>
                  </a:cubicBezTo>
                  <a:cubicBezTo>
                    <a:pt x="1739" y="308"/>
                    <a:pt x="1475" y="694"/>
                    <a:pt x="1146" y="1002"/>
                  </a:cubicBezTo>
                  <a:cubicBezTo>
                    <a:pt x="810" y="1309"/>
                    <a:pt x="456" y="1591"/>
                    <a:pt x="87" y="1859"/>
                  </a:cubicBezTo>
                  <a:cubicBezTo>
                    <a:pt x="0" y="1922"/>
                    <a:pt x="71" y="2031"/>
                    <a:pt x="157" y="2031"/>
                  </a:cubicBezTo>
                  <a:cubicBezTo>
                    <a:pt x="176" y="2031"/>
                    <a:pt x="195" y="2026"/>
                    <a:pt x="213" y="2014"/>
                  </a:cubicBezTo>
                  <a:cubicBezTo>
                    <a:pt x="618" y="1747"/>
                    <a:pt x="1001" y="1458"/>
                    <a:pt x="1363" y="1132"/>
                  </a:cubicBezTo>
                  <a:cubicBezTo>
                    <a:pt x="1674" y="850"/>
                    <a:pt x="2046" y="550"/>
                    <a:pt x="2249" y="173"/>
                  </a:cubicBezTo>
                  <a:cubicBezTo>
                    <a:pt x="2294" y="95"/>
                    <a:pt x="2236" y="1"/>
                    <a:pt x="2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5"/>
            <p:cNvSpPr/>
            <p:nvPr/>
          </p:nvSpPr>
          <p:spPr>
            <a:xfrm>
              <a:off x="4610200" y="4783775"/>
              <a:ext cx="16175" cy="15150"/>
            </a:xfrm>
            <a:custGeom>
              <a:rect b="b" l="l" r="r" t="t"/>
              <a:pathLst>
                <a:path extrusionOk="0" h="606" w="647">
                  <a:moveTo>
                    <a:pt x="41" y="0"/>
                  </a:moveTo>
                  <a:cubicBezTo>
                    <a:pt x="14" y="0"/>
                    <a:pt x="0" y="41"/>
                    <a:pt x="30" y="48"/>
                  </a:cubicBezTo>
                  <a:cubicBezTo>
                    <a:pt x="298" y="131"/>
                    <a:pt x="500" y="333"/>
                    <a:pt x="602" y="594"/>
                  </a:cubicBezTo>
                  <a:cubicBezTo>
                    <a:pt x="605" y="602"/>
                    <a:pt x="612" y="606"/>
                    <a:pt x="619" y="606"/>
                  </a:cubicBezTo>
                  <a:cubicBezTo>
                    <a:pt x="632" y="606"/>
                    <a:pt x="646" y="592"/>
                    <a:pt x="641" y="575"/>
                  </a:cubicBezTo>
                  <a:cubicBezTo>
                    <a:pt x="554" y="290"/>
                    <a:pt x="334" y="84"/>
                    <a:pt x="48" y="1"/>
                  </a:cubicBezTo>
                  <a:cubicBezTo>
                    <a:pt x="46" y="0"/>
                    <a:pt x="43" y="0"/>
                    <a:pt x="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5"/>
            <p:cNvSpPr/>
            <p:nvPr/>
          </p:nvSpPr>
          <p:spPr>
            <a:xfrm>
              <a:off x="4662000" y="4832800"/>
              <a:ext cx="44050" cy="41525"/>
            </a:xfrm>
            <a:custGeom>
              <a:rect b="b" l="l" r="r" t="t"/>
              <a:pathLst>
                <a:path extrusionOk="0" h="1661" w="1762">
                  <a:moveTo>
                    <a:pt x="1657" y="1"/>
                  </a:moveTo>
                  <a:cubicBezTo>
                    <a:pt x="1639" y="1"/>
                    <a:pt x="1622" y="7"/>
                    <a:pt x="1606" y="21"/>
                  </a:cubicBezTo>
                  <a:cubicBezTo>
                    <a:pt x="1350" y="260"/>
                    <a:pt x="1155" y="567"/>
                    <a:pt x="902" y="820"/>
                  </a:cubicBezTo>
                  <a:cubicBezTo>
                    <a:pt x="648" y="1074"/>
                    <a:pt x="374" y="1301"/>
                    <a:pt x="81" y="1508"/>
                  </a:cubicBezTo>
                  <a:cubicBezTo>
                    <a:pt x="1" y="1561"/>
                    <a:pt x="64" y="1661"/>
                    <a:pt x="141" y="1661"/>
                  </a:cubicBezTo>
                  <a:cubicBezTo>
                    <a:pt x="158" y="1661"/>
                    <a:pt x="176" y="1656"/>
                    <a:pt x="193" y="1645"/>
                  </a:cubicBezTo>
                  <a:cubicBezTo>
                    <a:pt x="750" y="1273"/>
                    <a:pt x="1454" y="741"/>
                    <a:pt x="1737" y="111"/>
                  </a:cubicBezTo>
                  <a:cubicBezTo>
                    <a:pt x="1761" y="57"/>
                    <a:pt x="1710"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5"/>
            <p:cNvSpPr/>
            <p:nvPr/>
          </p:nvSpPr>
          <p:spPr>
            <a:xfrm>
              <a:off x="4665450" y="4839775"/>
              <a:ext cx="50300" cy="44250"/>
            </a:xfrm>
            <a:custGeom>
              <a:rect b="b" l="l" r="r" t="t"/>
              <a:pathLst>
                <a:path extrusionOk="0" h="1770" w="2012">
                  <a:moveTo>
                    <a:pt x="1939" y="0"/>
                  </a:moveTo>
                  <a:cubicBezTo>
                    <a:pt x="1927" y="0"/>
                    <a:pt x="1914" y="4"/>
                    <a:pt x="1902" y="14"/>
                  </a:cubicBezTo>
                  <a:cubicBezTo>
                    <a:pt x="1592" y="281"/>
                    <a:pt x="1338" y="610"/>
                    <a:pt x="1034" y="889"/>
                  </a:cubicBezTo>
                  <a:cubicBezTo>
                    <a:pt x="727" y="1167"/>
                    <a:pt x="402" y="1416"/>
                    <a:pt x="62" y="1651"/>
                  </a:cubicBezTo>
                  <a:cubicBezTo>
                    <a:pt x="0" y="1692"/>
                    <a:pt x="49" y="1770"/>
                    <a:pt x="108" y="1770"/>
                  </a:cubicBezTo>
                  <a:cubicBezTo>
                    <a:pt x="122" y="1770"/>
                    <a:pt x="136" y="1766"/>
                    <a:pt x="149" y="1756"/>
                  </a:cubicBezTo>
                  <a:cubicBezTo>
                    <a:pt x="807" y="1323"/>
                    <a:pt x="1573" y="777"/>
                    <a:pt x="1986" y="89"/>
                  </a:cubicBezTo>
                  <a:cubicBezTo>
                    <a:pt x="2011" y="50"/>
                    <a:pt x="1980" y="0"/>
                    <a:pt x="1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5"/>
            <p:cNvSpPr/>
            <p:nvPr/>
          </p:nvSpPr>
          <p:spPr>
            <a:xfrm>
              <a:off x="4698000" y="4845875"/>
              <a:ext cx="27325" cy="27950"/>
            </a:xfrm>
            <a:custGeom>
              <a:rect b="b" l="l" r="r" t="t"/>
              <a:pathLst>
                <a:path extrusionOk="0" h="1118" w="1093">
                  <a:moveTo>
                    <a:pt x="1004" y="1"/>
                  </a:moveTo>
                  <a:cubicBezTo>
                    <a:pt x="987" y="1"/>
                    <a:pt x="969" y="9"/>
                    <a:pt x="955" y="30"/>
                  </a:cubicBezTo>
                  <a:cubicBezTo>
                    <a:pt x="698" y="413"/>
                    <a:pt x="420" y="746"/>
                    <a:pt x="47" y="1024"/>
                  </a:cubicBezTo>
                  <a:cubicBezTo>
                    <a:pt x="0" y="1059"/>
                    <a:pt x="36" y="1118"/>
                    <a:pt x="81" y="1118"/>
                  </a:cubicBezTo>
                  <a:cubicBezTo>
                    <a:pt x="91" y="1118"/>
                    <a:pt x="102" y="1115"/>
                    <a:pt x="113" y="1107"/>
                  </a:cubicBezTo>
                  <a:cubicBezTo>
                    <a:pt x="488" y="840"/>
                    <a:pt x="828" y="503"/>
                    <a:pt x="1064" y="106"/>
                  </a:cubicBezTo>
                  <a:cubicBezTo>
                    <a:pt x="1092" y="54"/>
                    <a:pt x="1049" y="1"/>
                    <a:pt x="10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5"/>
            <p:cNvSpPr/>
            <p:nvPr/>
          </p:nvSpPr>
          <p:spPr>
            <a:xfrm>
              <a:off x="4697450" y="4855550"/>
              <a:ext cx="38000" cy="37500"/>
            </a:xfrm>
            <a:custGeom>
              <a:rect b="b" l="l" r="r" t="t"/>
              <a:pathLst>
                <a:path extrusionOk="0" h="1500" w="1520">
                  <a:moveTo>
                    <a:pt x="1450" y="0"/>
                  </a:moveTo>
                  <a:cubicBezTo>
                    <a:pt x="1441" y="0"/>
                    <a:pt x="1433" y="2"/>
                    <a:pt x="1425" y="8"/>
                  </a:cubicBezTo>
                  <a:cubicBezTo>
                    <a:pt x="1172" y="156"/>
                    <a:pt x="988" y="413"/>
                    <a:pt x="782" y="623"/>
                  </a:cubicBezTo>
                  <a:cubicBezTo>
                    <a:pt x="550" y="865"/>
                    <a:pt x="312" y="1100"/>
                    <a:pt x="69" y="1331"/>
                  </a:cubicBezTo>
                  <a:cubicBezTo>
                    <a:pt x="1" y="1397"/>
                    <a:pt x="61" y="1500"/>
                    <a:pt x="131" y="1500"/>
                  </a:cubicBezTo>
                  <a:cubicBezTo>
                    <a:pt x="149" y="1500"/>
                    <a:pt x="168" y="1493"/>
                    <a:pt x="185" y="1476"/>
                  </a:cubicBezTo>
                  <a:cubicBezTo>
                    <a:pt x="445" y="1230"/>
                    <a:pt x="699" y="981"/>
                    <a:pt x="948" y="728"/>
                  </a:cubicBezTo>
                  <a:cubicBezTo>
                    <a:pt x="1139" y="528"/>
                    <a:pt x="1378" y="333"/>
                    <a:pt x="1501" y="81"/>
                  </a:cubicBezTo>
                  <a:cubicBezTo>
                    <a:pt x="1519" y="45"/>
                    <a:pt x="1486" y="0"/>
                    <a:pt x="1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5"/>
            <p:cNvSpPr/>
            <p:nvPr/>
          </p:nvSpPr>
          <p:spPr>
            <a:xfrm>
              <a:off x="4700775" y="4862225"/>
              <a:ext cx="40100" cy="43000"/>
            </a:xfrm>
            <a:custGeom>
              <a:rect b="b" l="l" r="r" t="t"/>
              <a:pathLst>
                <a:path extrusionOk="0" h="1720" w="1604">
                  <a:moveTo>
                    <a:pt x="1510" y="0"/>
                  </a:moveTo>
                  <a:cubicBezTo>
                    <a:pt x="1490" y="0"/>
                    <a:pt x="1469" y="8"/>
                    <a:pt x="1455" y="27"/>
                  </a:cubicBezTo>
                  <a:cubicBezTo>
                    <a:pt x="1021" y="609"/>
                    <a:pt x="641" y="1144"/>
                    <a:pt x="60" y="1596"/>
                  </a:cubicBezTo>
                  <a:cubicBezTo>
                    <a:pt x="1" y="1640"/>
                    <a:pt x="49" y="1719"/>
                    <a:pt x="108" y="1719"/>
                  </a:cubicBezTo>
                  <a:cubicBezTo>
                    <a:pt x="122" y="1719"/>
                    <a:pt x="136" y="1715"/>
                    <a:pt x="150" y="1705"/>
                  </a:cubicBezTo>
                  <a:cubicBezTo>
                    <a:pt x="711" y="1289"/>
                    <a:pt x="1282" y="739"/>
                    <a:pt x="1578" y="96"/>
                  </a:cubicBezTo>
                  <a:cubicBezTo>
                    <a:pt x="1603" y="42"/>
                    <a:pt x="1556" y="0"/>
                    <a:pt x="1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5"/>
            <p:cNvSpPr/>
            <p:nvPr/>
          </p:nvSpPr>
          <p:spPr>
            <a:xfrm>
              <a:off x="4689575" y="4876150"/>
              <a:ext cx="63400" cy="59900"/>
            </a:xfrm>
            <a:custGeom>
              <a:rect b="b" l="l" r="r" t="t"/>
              <a:pathLst>
                <a:path extrusionOk="0" h="2396" w="2536">
                  <a:moveTo>
                    <a:pt x="2390" y="0"/>
                  </a:moveTo>
                  <a:cubicBezTo>
                    <a:pt x="2369" y="0"/>
                    <a:pt x="2348" y="8"/>
                    <a:pt x="2330" y="26"/>
                  </a:cubicBezTo>
                  <a:cubicBezTo>
                    <a:pt x="1563" y="779"/>
                    <a:pt x="872" y="1578"/>
                    <a:pt x="56" y="2276"/>
                  </a:cubicBezTo>
                  <a:cubicBezTo>
                    <a:pt x="0" y="2319"/>
                    <a:pt x="43" y="2396"/>
                    <a:pt x="98" y="2396"/>
                  </a:cubicBezTo>
                  <a:cubicBezTo>
                    <a:pt x="111" y="2396"/>
                    <a:pt x="125" y="2391"/>
                    <a:pt x="139" y="2381"/>
                  </a:cubicBezTo>
                  <a:cubicBezTo>
                    <a:pt x="967" y="1722"/>
                    <a:pt x="1835" y="1014"/>
                    <a:pt x="2482" y="171"/>
                  </a:cubicBezTo>
                  <a:cubicBezTo>
                    <a:pt x="2535" y="98"/>
                    <a:pt x="2463" y="0"/>
                    <a:pt x="2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5"/>
            <p:cNvSpPr/>
            <p:nvPr/>
          </p:nvSpPr>
          <p:spPr>
            <a:xfrm>
              <a:off x="4703900" y="4885700"/>
              <a:ext cx="57375" cy="54925"/>
            </a:xfrm>
            <a:custGeom>
              <a:rect b="b" l="l" r="r" t="t"/>
              <a:pathLst>
                <a:path extrusionOk="0" h="2197" w="2295">
                  <a:moveTo>
                    <a:pt x="2139" y="1"/>
                  </a:moveTo>
                  <a:cubicBezTo>
                    <a:pt x="2109" y="1"/>
                    <a:pt x="2078" y="13"/>
                    <a:pt x="2053" y="43"/>
                  </a:cubicBezTo>
                  <a:cubicBezTo>
                    <a:pt x="1442" y="776"/>
                    <a:pt x="820" y="1456"/>
                    <a:pt x="68" y="2053"/>
                  </a:cubicBezTo>
                  <a:cubicBezTo>
                    <a:pt x="1" y="2105"/>
                    <a:pt x="55" y="2196"/>
                    <a:pt x="121" y="2196"/>
                  </a:cubicBezTo>
                  <a:cubicBezTo>
                    <a:pt x="137" y="2196"/>
                    <a:pt x="153" y="2191"/>
                    <a:pt x="169" y="2179"/>
                  </a:cubicBezTo>
                  <a:cubicBezTo>
                    <a:pt x="936" y="1605"/>
                    <a:pt x="1666" y="943"/>
                    <a:pt x="2234" y="173"/>
                  </a:cubicBezTo>
                  <a:cubicBezTo>
                    <a:pt x="2294" y="88"/>
                    <a:pt x="2219" y="1"/>
                    <a:pt x="2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5"/>
            <p:cNvSpPr/>
            <p:nvPr/>
          </p:nvSpPr>
          <p:spPr>
            <a:xfrm>
              <a:off x="4730450" y="4903400"/>
              <a:ext cx="29600" cy="27000"/>
            </a:xfrm>
            <a:custGeom>
              <a:rect b="b" l="l" r="r" t="t"/>
              <a:pathLst>
                <a:path extrusionOk="0" h="1080" w="1184">
                  <a:moveTo>
                    <a:pt x="1106" y="0"/>
                  </a:moveTo>
                  <a:cubicBezTo>
                    <a:pt x="1094" y="0"/>
                    <a:pt x="1081" y="4"/>
                    <a:pt x="1071" y="11"/>
                  </a:cubicBezTo>
                  <a:cubicBezTo>
                    <a:pt x="883" y="130"/>
                    <a:pt x="745" y="328"/>
                    <a:pt x="587" y="480"/>
                  </a:cubicBezTo>
                  <a:cubicBezTo>
                    <a:pt x="420" y="640"/>
                    <a:pt x="250" y="784"/>
                    <a:pt x="73" y="925"/>
                  </a:cubicBezTo>
                  <a:cubicBezTo>
                    <a:pt x="1" y="980"/>
                    <a:pt x="58" y="1079"/>
                    <a:pt x="129" y="1079"/>
                  </a:cubicBezTo>
                  <a:cubicBezTo>
                    <a:pt x="146" y="1079"/>
                    <a:pt x="164" y="1073"/>
                    <a:pt x="181" y="1059"/>
                  </a:cubicBezTo>
                  <a:cubicBezTo>
                    <a:pt x="384" y="904"/>
                    <a:pt x="575" y="737"/>
                    <a:pt x="756" y="557"/>
                  </a:cubicBezTo>
                  <a:cubicBezTo>
                    <a:pt x="904" y="415"/>
                    <a:pt x="1078" y="263"/>
                    <a:pt x="1165" y="76"/>
                  </a:cubicBezTo>
                  <a:cubicBezTo>
                    <a:pt x="1184" y="32"/>
                    <a:pt x="1145"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5"/>
            <p:cNvSpPr/>
            <p:nvPr/>
          </p:nvSpPr>
          <p:spPr>
            <a:xfrm>
              <a:off x="4741650" y="4925225"/>
              <a:ext cx="18350" cy="18975"/>
            </a:xfrm>
            <a:custGeom>
              <a:rect b="b" l="l" r="r" t="t"/>
              <a:pathLst>
                <a:path extrusionOk="0" h="759" w="734">
                  <a:moveTo>
                    <a:pt x="673" y="0"/>
                  </a:moveTo>
                  <a:cubicBezTo>
                    <a:pt x="662" y="0"/>
                    <a:pt x="651" y="4"/>
                    <a:pt x="641" y="12"/>
                  </a:cubicBezTo>
                  <a:cubicBezTo>
                    <a:pt x="456" y="183"/>
                    <a:pt x="316" y="385"/>
                    <a:pt x="109" y="533"/>
                  </a:cubicBezTo>
                  <a:cubicBezTo>
                    <a:pt x="0" y="609"/>
                    <a:pt x="88" y="758"/>
                    <a:pt x="197" y="758"/>
                  </a:cubicBezTo>
                  <a:cubicBezTo>
                    <a:pt x="221" y="758"/>
                    <a:pt x="247" y="750"/>
                    <a:pt x="272" y="732"/>
                  </a:cubicBezTo>
                  <a:cubicBezTo>
                    <a:pt x="489" y="570"/>
                    <a:pt x="710" y="345"/>
                    <a:pt x="731" y="59"/>
                  </a:cubicBezTo>
                  <a:cubicBezTo>
                    <a:pt x="734" y="28"/>
                    <a:pt x="70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5"/>
            <p:cNvSpPr/>
            <p:nvPr/>
          </p:nvSpPr>
          <p:spPr>
            <a:xfrm>
              <a:off x="4113425" y="4782775"/>
              <a:ext cx="60075" cy="46850"/>
            </a:xfrm>
            <a:custGeom>
              <a:rect b="b" l="l" r="r" t="t"/>
              <a:pathLst>
                <a:path extrusionOk="0" h="1874" w="2403">
                  <a:moveTo>
                    <a:pt x="2309" y="1"/>
                  </a:moveTo>
                  <a:cubicBezTo>
                    <a:pt x="2308" y="1"/>
                    <a:pt x="2307" y="1"/>
                    <a:pt x="2306" y="1"/>
                  </a:cubicBezTo>
                  <a:cubicBezTo>
                    <a:pt x="1347" y="26"/>
                    <a:pt x="433" y="1017"/>
                    <a:pt x="21" y="1802"/>
                  </a:cubicBezTo>
                  <a:cubicBezTo>
                    <a:pt x="1" y="1839"/>
                    <a:pt x="39" y="1874"/>
                    <a:pt x="75" y="1874"/>
                  </a:cubicBezTo>
                  <a:cubicBezTo>
                    <a:pt x="91" y="1874"/>
                    <a:pt x="107" y="1868"/>
                    <a:pt x="118" y="1852"/>
                  </a:cubicBezTo>
                  <a:cubicBezTo>
                    <a:pt x="408" y="1440"/>
                    <a:pt x="751" y="1071"/>
                    <a:pt x="1156" y="767"/>
                  </a:cubicBezTo>
                  <a:cubicBezTo>
                    <a:pt x="1528" y="489"/>
                    <a:pt x="1973" y="355"/>
                    <a:pt x="2352" y="98"/>
                  </a:cubicBezTo>
                  <a:cubicBezTo>
                    <a:pt x="2402" y="67"/>
                    <a:pt x="2359" y="1"/>
                    <a:pt x="2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5"/>
            <p:cNvSpPr/>
            <p:nvPr/>
          </p:nvSpPr>
          <p:spPr>
            <a:xfrm>
              <a:off x="4135225" y="4787225"/>
              <a:ext cx="52000" cy="36375"/>
            </a:xfrm>
            <a:custGeom>
              <a:rect b="b" l="l" r="r" t="t"/>
              <a:pathLst>
                <a:path extrusionOk="0" h="1455" w="2080">
                  <a:moveTo>
                    <a:pt x="1808" y="0"/>
                  </a:moveTo>
                  <a:cubicBezTo>
                    <a:pt x="1559" y="0"/>
                    <a:pt x="1299" y="235"/>
                    <a:pt x="1108" y="369"/>
                  </a:cubicBezTo>
                  <a:cubicBezTo>
                    <a:pt x="714" y="647"/>
                    <a:pt x="367" y="973"/>
                    <a:pt x="45" y="1327"/>
                  </a:cubicBezTo>
                  <a:cubicBezTo>
                    <a:pt x="0" y="1381"/>
                    <a:pt x="57" y="1455"/>
                    <a:pt x="115" y="1455"/>
                  </a:cubicBezTo>
                  <a:cubicBezTo>
                    <a:pt x="131" y="1455"/>
                    <a:pt x="147" y="1449"/>
                    <a:pt x="161" y="1435"/>
                  </a:cubicBezTo>
                  <a:cubicBezTo>
                    <a:pt x="392" y="1205"/>
                    <a:pt x="642" y="995"/>
                    <a:pt x="902" y="796"/>
                  </a:cubicBezTo>
                  <a:cubicBezTo>
                    <a:pt x="1164" y="595"/>
                    <a:pt x="1588" y="206"/>
                    <a:pt x="1937" y="206"/>
                  </a:cubicBezTo>
                  <a:cubicBezTo>
                    <a:pt x="1940" y="206"/>
                    <a:pt x="1944" y="206"/>
                    <a:pt x="1947" y="207"/>
                  </a:cubicBezTo>
                  <a:cubicBezTo>
                    <a:pt x="1949" y="207"/>
                    <a:pt x="1950" y="207"/>
                    <a:pt x="1951" y="207"/>
                  </a:cubicBezTo>
                  <a:cubicBezTo>
                    <a:pt x="2025" y="207"/>
                    <a:pt x="2080" y="104"/>
                    <a:pt x="2005" y="58"/>
                  </a:cubicBezTo>
                  <a:cubicBezTo>
                    <a:pt x="1942" y="17"/>
                    <a:pt x="1875" y="0"/>
                    <a:pt x="1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5"/>
            <p:cNvSpPr/>
            <p:nvPr/>
          </p:nvSpPr>
          <p:spPr>
            <a:xfrm>
              <a:off x="4148750" y="4798875"/>
              <a:ext cx="42350" cy="29650"/>
            </a:xfrm>
            <a:custGeom>
              <a:rect b="b" l="l" r="r" t="t"/>
              <a:pathLst>
                <a:path extrusionOk="0" h="1186" w="1694">
                  <a:moveTo>
                    <a:pt x="1567" y="1"/>
                  </a:moveTo>
                  <a:cubicBezTo>
                    <a:pt x="1555" y="1"/>
                    <a:pt x="1543" y="3"/>
                    <a:pt x="1530" y="8"/>
                  </a:cubicBezTo>
                  <a:cubicBezTo>
                    <a:pt x="1269" y="98"/>
                    <a:pt x="1034" y="293"/>
                    <a:pt x="814" y="457"/>
                  </a:cubicBezTo>
                  <a:cubicBezTo>
                    <a:pt x="560" y="634"/>
                    <a:pt x="318" y="821"/>
                    <a:pt x="79" y="1013"/>
                  </a:cubicBezTo>
                  <a:cubicBezTo>
                    <a:pt x="0" y="1077"/>
                    <a:pt x="65" y="1186"/>
                    <a:pt x="144" y="1186"/>
                  </a:cubicBezTo>
                  <a:cubicBezTo>
                    <a:pt x="163" y="1186"/>
                    <a:pt x="183" y="1180"/>
                    <a:pt x="202" y="1165"/>
                  </a:cubicBezTo>
                  <a:cubicBezTo>
                    <a:pt x="433" y="988"/>
                    <a:pt x="669" y="818"/>
                    <a:pt x="911" y="655"/>
                  </a:cubicBezTo>
                  <a:cubicBezTo>
                    <a:pt x="1142" y="496"/>
                    <a:pt x="1425" y="358"/>
                    <a:pt x="1627" y="163"/>
                  </a:cubicBezTo>
                  <a:cubicBezTo>
                    <a:pt x="1693" y="98"/>
                    <a:pt x="1647" y="1"/>
                    <a:pt x="1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5"/>
            <p:cNvSpPr/>
            <p:nvPr/>
          </p:nvSpPr>
          <p:spPr>
            <a:xfrm>
              <a:off x="4142275" y="4808950"/>
              <a:ext cx="58450" cy="49050"/>
            </a:xfrm>
            <a:custGeom>
              <a:rect b="b" l="l" r="r" t="t"/>
              <a:pathLst>
                <a:path extrusionOk="0" h="1962" w="2338">
                  <a:moveTo>
                    <a:pt x="2150" y="1"/>
                  </a:moveTo>
                  <a:cubicBezTo>
                    <a:pt x="1747" y="1"/>
                    <a:pt x="1436" y="360"/>
                    <a:pt x="1145" y="613"/>
                  </a:cubicBezTo>
                  <a:cubicBezTo>
                    <a:pt x="721" y="990"/>
                    <a:pt x="335" y="1387"/>
                    <a:pt x="31" y="1868"/>
                  </a:cubicBezTo>
                  <a:cubicBezTo>
                    <a:pt x="0" y="1915"/>
                    <a:pt x="39" y="1961"/>
                    <a:pt x="80" y="1961"/>
                  </a:cubicBezTo>
                  <a:cubicBezTo>
                    <a:pt x="96" y="1961"/>
                    <a:pt x="113" y="1954"/>
                    <a:pt x="125" y="1937"/>
                  </a:cubicBezTo>
                  <a:cubicBezTo>
                    <a:pt x="392" y="1551"/>
                    <a:pt x="714" y="1221"/>
                    <a:pt x="1073" y="917"/>
                  </a:cubicBezTo>
                  <a:cubicBezTo>
                    <a:pt x="1405" y="635"/>
                    <a:pt x="1784" y="234"/>
                    <a:pt x="2236" y="184"/>
                  </a:cubicBezTo>
                  <a:cubicBezTo>
                    <a:pt x="2338" y="169"/>
                    <a:pt x="2331" y="17"/>
                    <a:pt x="2233" y="6"/>
                  </a:cubicBezTo>
                  <a:cubicBezTo>
                    <a:pt x="2205" y="2"/>
                    <a:pt x="2177" y="1"/>
                    <a:pt x="2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5"/>
            <p:cNvSpPr/>
            <p:nvPr/>
          </p:nvSpPr>
          <p:spPr>
            <a:xfrm>
              <a:off x="4162600" y="4822225"/>
              <a:ext cx="37675" cy="31725"/>
            </a:xfrm>
            <a:custGeom>
              <a:rect b="b" l="l" r="r" t="t"/>
              <a:pathLst>
                <a:path extrusionOk="0" h="1269" w="1507">
                  <a:moveTo>
                    <a:pt x="1366" y="0"/>
                  </a:moveTo>
                  <a:cubicBezTo>
                    <a:pt x="1161" y="0"/>
                    <a:pt x="997" y="193"/>
                    <a:pt x="849" y="329"/>
                  </a:cubicBezTo>
                  <a:cubicBezTo>
                    <a:pt x="563" y="589"/>
                    <a:pt x="299" y="868"/>
                    <a:pt x="43" y="1153"/>
                  </a:cubicBezTo>
                  <a:cubicBezTo>
                    <a:pt x="0" y="1201"/>
                    <a:pt x="52" y="1269"/>
                    <a:pt x="103" y="1269"/>
                  </a:cubicBezTo>
                  <a:cubicBezTo>
                    <a:pt x="117" y="1269"/>
                    <a:pt x="131" y="1263"/>
                    <a:pt x="143" y="1250"/>
                  </a:cubicBezTo>
                  <a:cubicBezTo>
                    <a:pt x="523" y="849"/>
                    <a:pt x="950" y="332"/>
                    <a:pt x="1463" y="108"/>
                  </a:cubicBezTo>
                  <a:cubicBezTo>
                    <a:pt x="1503" y="90"/>
                    <a:pt x="1507" y="25"/>
                    <a:pt x="1460" y="14"/>
                  </a:cubicBezTo>
                  <a:cubicBezTo>
                    <a:pt x="1428" y="4"/>
                    <a:pt x="1396" y="0"/>
                    <a:pt x="1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5"/>
            <p:cNvSpPr/>
            <p:nvPr/>
          </p:nvSpPr>
          <p:spPr>
            <a:xfrm>
              <a:off x="4174525" y="4831950"/>
              <a:ext cx="29175" cy="25275"/>
            </a:xfrm>
            <a:custGeom>
              <a:rect b="b" l="l" r="r" t="t"/>
              <a:pathLst>
                <a:path extrusionOk="0" h="1011" w="1167">
                  <a:moveTo>
                    <a:pt x="1093" y="0"/>
                  </a:moveTo>
                  <a:cubicBezTo>
                    <a:pt x="1086" y="0"/>
                    <a:pt x="1078" y="2"/>
                    <a:pt x="1070" y="5"/>
                  </a:cubicBezTo>
                  <a:cubicBezTo>
                    <a:pt x="878" y="80"/>
                    <a:pt x="722" y="250"/>
                    <a:pt x="567" y="384"/>
                  </a:cubicBezTo>
                  <a:cubicBezTo>
                    <a:pt x="394" y="539"/>
                    <a:pt x="223" y="699"/>
                    <a:pt x="57" y="865"/>
                  </a:cubicBezTo>
                  <a:cubicBezTo>
                    <a:pt x="0" y="922"/>
                    <a:pt x="51" y="1010"/>
                    <a:pt x="110" y="1010"/>
                  </a:cubicBezTo>
                  <a:cubicBezTo>
                    <a:pt x="126" y="1010"/>
                    <a:pt x="143" y="1004"/>
                    <a:pt x="158" y="988"/>
                  </a:cubicBezTo>
                  <a:cubicBezTo>
                    <a:pt x="325" y="826"/>
                    <a:pt x="499" y="666"/>
                    <a:pt x="672" y="511"/>
                  </a:cubicBezTo>
                  <a:cubicBezTo>
                    <a:pt x="827" y="377"/>
                    <a:pt x="1023" y="262"/>
                    <a:pt x="1138" y="92"/>
                  </a:cubicBezTo>
                  <a:cubicBezTo>
                    <a:pt x="1166" y="48"/>
                    <a:pt x="1136" y="0"/>
                    <a:pt x="1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5"/>
            <p:cNvSpPr/>
            <p:nvPr/>
          </p:nvSpPr>
          <p:spPr>
            <a:xfrm>
              <a:off x="4180600" y="4841250"/>
              <a:ext cx="25550" cy="20700"/>
            </a:xfrm>
            <a:custGeom>
              <a:rect b="b" l="l" r="r" t="t"/>
              <a:pathLst>
                <a:path extrusionOk="0" h="828" w="1022">
                  <a:moveTo>
                    <a:pt x="970" y="1"/>
                  </a:moveTo>
                  <a:cubicBezTo>
                    <a:pt x="965" y="1"/>
                    <a:pt x="959" y="2"/>
                    <a:pt x="953" y="5"/>
                  </a:cubicBezTo>
                  <a:cubicBezTo>
                    <a:pt x="787" y="77"/>
                    <a:pt x="656" y="215"/>
                    <a:pt x="519" y="327"/>
                  </a:cubicBezTo>
                  <a:cubicBezTo>
                    <a:pt x="364" y="457"/>
                    <a:pt x="204" y="584"/>
                    <a:pt x="49" y="714"/>
                  </a:cubicBezTo>
                  <a:cubicBezTo>
                    <a:pt x="0" y="757"/>
                    <a:pt x="40" y="827"/>
                    <a:pt x="91" y="827"/>
                  </a:cubicBezTo>
                  <a:cubicBezTo>
                    <a:pt x="105" y="827"/>
                    <a:pt x="119" y="823"/>
                    <a:pt x="132" y="811"/>
                  </a:cubicBezTo>
                  <a:cubicBezTo>
                    <a:pt x="288" y="685"/>
                    <a:pt x="443" y="558"/>
                    <a:pt x="603" y="428"/>
                  </a:cubicBezTo>
                  <a:cubicBezTo>
                    <a:pt x="740" y="316"/>
                    <a:pt x="899" y="211"/>
                    <a:pt x="1004" y="67"/>
                  </a:cubicBezTo>
                  <a:cubicBezTo>
                    <a:pt x="1022" y="36"/>
                    <a:pt x="999" y="1"/>
                    <a:pt x="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5"/>
            <p:cNvSpPr/>
            <p:nvPr/>
          </p:nvSpPr>
          <p:spPr>
            <a:xfrm>
              <a:off x="4187625" y="4847600"/>
              <a:ext cx="26125" cy="21875"/>
            </a:xfrm>
            <a:custGeom>
              <a:rect b="b" l="l" r="r" t="t"/>
              <a:pathLst>
                <a:path extrusionOk="0" h="875" w="1045">
                  <a:moveTo>
                    <a:pt x="965" y="0"/>
                  </a:moveTo>
                  <a:cubicBezTo>
                    <a:pt x="791" y="8"/>
                    <a:pt x="625" y="192"/>
                    <a:pt x="499" y="300"/>
                  </a:cubicBezTo>
                  <a:cubicBezTo>
                    <a:pt x="343" y="434"/>
                    <a:pt x="195" y="579"/>
                    <a:pt x="57" y="727"/>
                  </a:cubicBezTo>
                  <a:cubicBezTo>
                    <a:pt x="1" y="786"/>
                    <a:pt x="68" y="874"/>
                    <a:pt x="134" y="874"/>
                  </a:cubicBezTo>
                  <a:cubicBezTo>
                    <a:pt x="153" y="874"/>
                    <a:pt x="171" y="867"/>
                    <a:pt x="187" y="851"/>
                  </a:cubicBezTo>
                  <a:cubicBezTo>
                    <a:pt x="332" y="702"/>
                    <a:pt x="484" y="557"/>
                    <a:pt x="643" y="424"/>
                  </a:cubicBezTo>
                  <a:cubicBezTo>
                    <a:pt x="769" y="319"/>
                    <a:pt x="961" y="232"/>
                    <a:pt x="1026" y="77"/>
                  </a:cubicBezTo>
                  <a:cubicBezTo>
                    <a:pt x="1045" y="33"/>
                    <a:pt x="1005" y="0"/>
                    <a:pt x="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5"/>
            <p:cNvSpPr/>
            <p:nvPr/>
          </p:nvSpPr>
          <p:spPr>
            <a:xfrm>
              <a:off x="4191150" y="4856575"/>
              <a:ext cx="25075" cy="21225"/>
            </a:xfrm>
            <a:custGeom>
              <a:rect b="b" l="l" r="r" t="t"/>
              <a:pathLst>
                <a:path extrusionOk="0" h="849" w="1003">
                  <a:moveTo>
                    <a:pt x="923" y="0"/>
                  </a:moveTo>
                  <a:cubicBezTo>
                    <a:pt x="915" y="0"/>
                    <a:pt x="906" y="2"/>
                    <a:pt x="897" y="7"/>
                  </a:cubicBezTo>
                  <a:cubicBezTo>
                    <a:pt x="589" y="155"/>
                    <a:pt x="333" y="448"/>
                    <a:pt x="76" y="672"/>
                  </a:cubicBezTo>
                  <a:cubicBezTo>
                    <a:pt x="0" y="739"/>
                    <a:pt x="63" y="848"/>
                    <a:pt x="139" y="848"/>
                  </a:cubicBezTo>
                  <a:cubicBezTo>
                    <a:pt x="159" y="848"/>
                    <a:pt x="179" y="841"/>
                    <a:pt x="198" y="824"/>
                  </a:cubicBezTo>
                  <a:cubicBezTo>
                    <a:pt x="455" y="600"/>
                    <a:pt x="784" y="383"/>
                    <a:pt x="972" y="97"/>
                  </a:cubicBezTo>
                  <a:cubicBezTo>
                    <a:pt x="1003" y="57"/>
                    <a:pt x="969" y="0"/>
                    <a:pt x="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5"/>
            <p:cNvSpPr/>
            <p:nvPr/>
          </p:nvSpPr>
          <p:spPr>
            <a:xfrm>
              <a:off x="4199450" y="4860875"/>
              <a:ext cx="30675" cy="26350"/>
            </a:xfrm>
            <a:custGeom>
              <a:rect b="b" l="l" r="r" t="t"/>
              <a:pathLst>
                <a:path extrusionOk="0" h="1054" w="1227">
                  <a:moveTo>
                    <a:pt x="1109" y="1"/>
                  </a:moveTo>
                  <a:cubicBezTo>
                    <a:pt x="1100" y="1"/>
                    <a:pt x="1090" y="2"/>
                    <a:pt x="1081" y="5"/>
                  </a:cubicBezTo>
                  <a:cubicBezTo>
                    <a:pt x="810" y="88"/>
                    <a:pt x="579" y="337"/>
                    <a:pt x="383" y="529"/>
                  </a:cubicBezTo>
                  <a:cubicBezTo>
                    <a:pt x="250" y="659"/>
                    <a:pt x="1" y="836"/>
                    <a:pt x="26" y="1036"/>
                  </a:cubicBezTo>
                  <a:cubicBezTo>
                    <a:pt x="26" y="1043"/>
                    <a:pt x="36" y="1053"/>
                    <a:pt x="44" y="1053"/>
                  </a:cubicBezTo>
                  <a:cubicBezTo>
                    <a:pt x="48" y="1053"/>
                    <a:pt x="52" y="1053"/>
                    <a:pt x="56" y="1053"/>
                  </a:cubicBezTo>
                  <a:cubicBezTo>
                    <a:pt x="250" y="1053"/>
                    <a:pt x="426" y="801"/>
                    <a:pt x="565" y="681"/>
                  </a:cubicBezTo>
                  <a:cubicBezTo>
                    <a:pt x="767" y="507"/>
                    <a:pt x="1031" y="355"/>
                    <a:pt x="1183" y="131"/>
                  </a:cubicBezTo>
                  <a:cubicBezTo>
                    <a:pt x="1227" y="64"/>
                    <a:pt x="1174" y="1"/>
                    <a:pt x="1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5"/>
            <p:cNvSpPr/>
            <p:nvPr/>
          </p:nvSpPr>
          <p:spPr>
            <a:xfrm>
              <a:off x="4205075" y="4867850"/>
              <a:ext cx="27725" cy="23300"/>
            </a:xfrm>
            <a:custGeom>
              <a:rect b="b" l="l" r="r" t="t"/>
              <a:pathLst>
                <a:path extrusionOk="0" h="932" w="1109">
                  <a:moveTo>
                    <a:pt x="1010" y="1"/>
                  </a:moveTo>
                  <a:cubicBezTo>
                    <a:pt x="1008" y="1"/>
                    <a:pt x="1006" y="1"/>
                    <a:pt x="1004" y="1"/>
                  </a:cubicBezTo>
                  <a:cubicBezTo>
                    <a:pt x="817" y="22"/>
                    <a:pt x="643" y="214"/>
                    <a:pt x="502" y="337"/>
                  </a:cubicBezTo>
                  <a:cubicBezTo>
                    <a:pt x="343" y="478"/>
                    <a:pt x="166" y="633"/>
                    <a:pt x="43" y="810"/>
                  </a:cubicBezTo>
                  <a:cubicBezTo>
                    <a:pt x="0" y="870"/>
                    <a:pt x="51" y="931"/>
                    <a:pt x="107" y="931"/>
                  </a:cubicBezTo>
                  <a:cubicBezTo>
                    <a:pt x="123" y="931"/>
                    <a:pt x="140" y="927"/>
                    <a:pt x="155" y="915"/>
                  </a:cubicBezTo>
                  <a:cubicBezTo>
                    <a:pt x="335" y="789"/>
                    <a:pt x="498" y="626"/>
                    <a:pt x="672" y="482"/>
                  </a:cubicBezTo>
                  <a:cubicBezTo>
                    <a:pt x="809" y="370"/>
                    <a:pt x="1012" y="265"/>
                    <a:pt x="1084" y="101"/>
                  </a:cubicBezTo>
                  <a:cubicBezTo>
                    <a:pt x="1109" y="49"/>
                    <a:pt x="1062" y="1"/>
                    <a:pt x="10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5"/>
            <p:cNvSpPr/>
            <p:nvPr/>
          </p:nvSpPr>
          <p:spPr>
            <a:xfrm>
              <a:off x="4211625" y="4875625"/>
              <a:ext cx="22875" cy="20475"/>
            </a:xfrm>
            <a:custGeom>
              <a:rect b="b" l="l" r="r" t="t"/>
              <a:pathLst>
                <a:path extrusionOk="0" h="819" w="915">
                  <a:moveTo>
                    <a:pt x="849" y="1"/>
                  </a:moveTo>
                  <a:cubicBezTo>
                    <a:pt x="841" y="1"/>
                    <a:pt x="833" y="3"/>
                    <a:pt x="826" y="7"/>
                  </a:cubicBezTo>
                  <a:cubicBezTo>
                    <a:pt x="685" y="91"/>
                    <a:pt x="572" y="217"/>
                    <a:pt x="453" y="326"/>
                  </a:cubicBezTo>
                  <a:cubicBezTo>
                    <a:pt x="320" y="449"/>
                    <a:pt x="186" y="572"/>
                    <a:pt x="52" y="695"/>
                  </a:cubicBezTo>
                  <a:cubicBezTo>
                    <a:pt x="0" y="741"/>
                    <a:pt x="44" y="818"/>
                    <a:pt x="98" y="818"/>
                  </a:cubicBezTo>
                  <a:cubicBezTo>
                    <a:pt x="113" y="818"/>
                    <a:pt x="128" y="813"/>
                    <a:pt x="143" y="800"/>
                  </a:cubicBezTo>
                  <a:cubicBezTo>
                    <a:pt x="273" y="677"/>
                    <a:pt x="407" y="558"/>
                    <a:pt x="540" y="434"/>
                  </a:cubicBezTo>
                  <a:cubicBezTo>
                    <a:pt x="659" y="322"/>
                    <a:pt x="797" y="221"/>
                    <a:pt x="891" y="87"/>
                  </a:cubicBezTo>
                  <a:cubicBezTo>
                    <a:pt x="915" y="54"/>
                    <a:pt x="886" y="1"/>
                    <a:pt x="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5"/>
            <p:cNvSpPr/>
            <p:nvPr/>
          </p:nvSpPr>
          <p:spPr>
            <a:xfrm>
              <a:off x="4231475" y="4891600"/>
              <a:ext cx="35000" cy="27300"/>
            </a:xfrm>
            <a:custGeom>
              <a:rect b="b" l="l" r="r" t="t"/>
              <a:pathLst>
                <a:path extrusionOk="0" h="1092" w="1400">
                  <a:moveTo>
                    <a:pt x="1334" y="0"/>
                  </a:moveTo>
                  <a:cubicBezTo>
                    <a:pt x="1327" y="0"/>
                    <a:pt x="1320" y="2"/>
                    <a:pt x="1312" y="5"/>
                  </a:cubicBezTo>
                  <a:cubicBezTo>
                    <a:pt x="846" y="219"/>
                    <a:pt x="437" y="598"/>
                    <a:pt x="65" y="945"/>
                  </a:cubicBezTo>
                  <a:cubicBezTo>
                    <a:pt x="1" y="1000"/>
                    <a:pt x="55" y="1092"/>
                    <a:pt x="118" y="1092"/>
                  </a:cubicBezTo>
                  <a:cubicBezTo>
                    <a:pt x="134" y="1092"/>
                    <a:pt x="150" y="1086"/>
                    <a:pt x="165" y="1072"/>
                  </a:cubicBezTo>
                  <a:cubicBezTo>
                    <a:pt x="545" y="718"/>
                    <a:pt x="983" y="436"/>
                    <a:pt x="1362" y="92"/>
                  </a:cubicBezTo>
                  <a:cubicBezTo>
                    <a:pt x="1399" y="58"/>
                    <a:pt x="1376" y="0"/>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5"/>
            <p:cNvSpPr/>
            <p:nvPr/>
          </p:nvSpPr>
          <p:spPr>
            <a:xfrm>
              <a:off x="4235375" y="4894550"/>
              <a:ext cx="65425" cy="47350"/>
            </a:xfrm>
            <a:custGeom>
              <a:rect b="b" l="l" r="r" t="t"/>
              <a:pathLst>
                <a:path extrusionOk="0" h="1894" w="2617">
                  <a:moveTo>
                    <a:pt x="2546" y="1"/>
                  </a:moveTo>
                  <a:cubicBezTo>
                    <a:pt x="2541" y="1"/>
                    <a:pt x="2536" y="1"/>
                    <a:pt x="2530" y="3"/>
                  </a:cubicBezTo>
                  <a:cubicBezTo>
                    <a:pt x="2262" y="64"/>
                    <a:pt x="1998" y="169"/>
                    <a:pt x="1749" y="303"/>
                  </a:cubicBezTo>
                  <a:cubicBezTo>
                    <a:pt x="1792" y="278"/>
                    <a:pt x="1835" y="253"/>
                    <a:pt x="1875" y="223"/>
                  </a:cubicBezTo>
                  <a:cubicBezTo>
                    <a:pt x="1910" y="200"/>
                    <a:pt x="1886" y="144"/>
                    <a:pt x="1847" y="144"/>
                  </a:cubicBezTo>
                  <a:cubicBezTo>
                    <a:pt x="1845" y="144"/>
                    <a:pt x="1842" y="144"/>
                    <a:pt x="1840" y="144"/>
                  </a:cubicBezTo>
                  <a:cubicBezTo>
                    <a:pt x="1518" y="195"/>
                    <a:pt x="1210" y="397"/>
                    <a:pt x="935" y="567"/>
                  </a:cubicBezTo>
                  <a:cubicBezTo>
                    <a:pt x="625" y="759"/>
                    <a:pt x="331" y="976"/>
                    <a:pt x="53" y="1214"/>
                  </a:cubicBezTo>
                  <a:cubicBezTo>
                    <a:pt x="1" y="1261"/>
                    <a:pt x="44" y="1335"/>
                    <a:pt x="98" y="1335"/>
                  </a:cubicBezTo>
                  <a:cubicBezTo>
                    <a:pt x="112" y="1335"/>
                    <a:pt x="126" y="1330"/>
                    <a:pt x="140" y="1319"/>
                  </a:cubicBezTo>
                  <a:cubicBezTo>
                    <a:pt x="425" y="1077"/>
                    <a:pt x="725" y="856"/>
                    <a:pt x="1051" y="668"/>
                  </a:cubicBezTo>
                  <a:cubicBezTo>
                    <a:pt x="1224" y="563"/>
                    <a:pt x="1420" y="480"/>
                    <a:pt x="1601" y="386"/>
                  </a:cubicBezTo>
                  <a:lnTo>
                    <a:pt x="1601" y="386"/>
                  </a:lnTo>
                  <a:cubicBezTo>
                    <a:pt x="993" y="752"/>
                    <a:pt x="455" y="1294"/>
                    <a:pt x="78" y="1829"/>
                  </a:cubicBezTo>
                  <a:cubicBezTo>
                    <a:pt x="58" y="1857"/>
                    <a:pt x="85" y="1894"/>
                    <a:pt x="111" y="1894"/>
                  </a:cubicBezTo>
                  <a:cubicBezTo>
                    <a:pt x="119" y="1894"/>
                    <a:pt x="126" y="1891"/>
                    <a:pt x="133" y="1883"/>
                  </a:cubicBezTo>
                  <a:cubicBezTo>
                    <a:pt x="462" y="1533"/>
                    <a:pt x="820" y="1207"/>
                    <a:pt x="1199" y="918"/>
                  </a:cubicBezTo>
                  <a:cubicBezTo>
                    <a:pt x="1630" y="592"/>
                    <a:pt x="2110" y="400"/>
                    <a:pt x="2566" y="126"/>
                  </a:cubicBezTo>
                  <a:cubicBezTo>
                    <a:pt x="2616" y="92"/>
                    <a:pt x="2608"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5"/>
            <p:cNvSpPr/>
            <p:nvPr/>
          </p:nvSpPr>
          <p:spPr>
            <a:xfrm>
              <a:off x="4237825" y="4902100"/>
              <a:ext cx="73025" cy="52500"/>
            </a:xfrm>
            <a:custGeom>
              <a:rect b="b" l="l" r="r" t="t"/>
              <a:pathLst>
                <a:path extrusionOk="0" h="2100" w="2921">
                  <a:moveTo>
                    <a:pt x="2858" y="0"/>
                  </a:moveTo>
                  <a:cubicBezTo>
                    <a:pt x="2855" y="0"/>
                    <a:pt x="2852" y="0"/>
                    <a:pt x="2848" y="1"/>
                  </a:cubicBezTo>
                  <a:cubicBezTo>
                    <a:pt x="1716" y="218"/>
                    <a:pt x="692" y="1144"/>
                    <a:pt x="23" y="2034"/>
                  </a:cubicBezTo>
                  <a:cubicBezTo>
                    <a:pt x="0" y="2068"/>
                    <a:pt x="30" y="2100"/>
                    <a:pt x="60" y="2100"/>
                  </a:cubicBezTo>
                  <a:cubicBezTo>
                    <a:pt x="72" y="2100"/>
                    <a:pt x="84" y="2095"/>
                    <a:pt x="93" y="2084"/>
                  </a:cubicBezTo>
                  <a:cubicBezTo>
                    <a:pt x="472" y="1650"/>
                    <a:pt x="899" y="1256"/>
                    <a:pt x="1368" y="927"/>
                  </a:cubicBezTo>
                  <a:cubicBezTo>
                    <a:pt x="1846" y="590"/>
                    <a:pt x="2374" y="388"/>
                    <a:pt x="2873" y="103"/>
                  </a:cubicBezTo>
                  <a:cubicBezTo>
                    <a:pt x="2920" y="75"/>
                    <a:pt x="2907" y="0"/>
                    <a:pt x="2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5"/>
            <p:cNvSpPr/>
            <p:nvPr/>
          </p:nvSpPr>
          <p:spPr>
            <a:xfrm>
              <a:off x="4250975" y="4914125"/>
              <a:ext cx="66175" cy="44525"/>
            </a:xfrm>
            <a:custGeom>
              <a:rect b="b" l="l" r="r" t="t"/>
              <a:pathLst>
                <a:path extrusionOk="0" h="1781" w="2647">
                  <a:moveTo>
                    <a:pt x="2582" y="1"/>
                  </a:moveTo>
                  <a:cubicBezTo>
                    <a:pt x="2581" y="1"/>
                    <a:pt x="2579" y="1"/>
                    <a:pt x="2578" y="1"/>
                  </a:cubicBezTo>
                  <a:cubicBezTo>
                    <a:pt x="2134" y="69"/>
                    <a:pt x="1715" y="373"/>
                    <a:pt x="1341" y="615"/>
                  </a:cubicBezTo>
                  <a:cubicBezTo>
                    <a:pt x="872" y="923"/>
                    <a:pt x="442" y="1284"/>
                    <a:pt x="40" y="1678"/>
                  </a:cubicBezTo>
                  <a:cubicBezTo>
                    <a:pt x="0" y="1719"/>
                    <a:pt x="34" y="1781"/>
                    <a:pt x="77" y="1781"/>
                  </a:cubicBezTo>
                  <a:cubicBezTo>
                    <a:pt x="89" y="1781"/>
                    <a:pt x="101" y="1776"/>
                    <a:pt x="113" y="1765"/>
                  </a:cubicBezTo>
                  <a:cubicBezTo>
                    <a:pt x="485" y="1426"/>
                    <a:pt x="882" y="1111"/>
                    <a:pt x="1306" y="832"/>
                  </a:cubicBezTo>
                  <a:cubicBezTo>
                    <a:pt x="1718" y="562"/>
                    <a:pt x="2231" y="391"/>
                    <a:pt x="2611" y="81"/>
                  </a:cubicBezTo>
                  <a:cubicBezTo>
                    <a:pt x="2646" y="52"/>
                    <a:pt x="2623" y="1"/>
                    <a:pt x="2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5"/>
            <p:cNvSpPr/>
            <p:nvPr/>
          </p:nvSpPr>
          <p:spPr>
            <a:xfrm>
              <a:off x="4254775" y="4926000"/>
              <a:ext cx="65550" cy="45225"/>
            </a:xfrm>
            <a:custGeom>
              <a:rect b="b" l="l" r="r" t="t"/>
              <a:pathLst>
                <a:path extrusionOk="0" h="1809" w="2622">
                  <a:moveTo>
                    <a:pt x="2561" y="1"/>
                  </a:moveTo>
                  <a:cubicBezTo>
                    <a:pt x="2556" y="1"/>
                    <a:pt x="2551" y="1"/>
                    <a:pt x="2546" y="3"/>
                  </a:cubicBezTo>
                  <a:cubicBezTo>
                    <a:pt x="2109" y="170"/>
                    <a:pt x="1718" y="492"/>
                    <a:pt x="1334" y="759"/>
                  </a:cubicBezTo>
                  <a:cubicBezTo>
                    <a:pt x="900" y="1063"/>
                    <a:pt x="470" y="1381"/>
                    <a:pt x="47" y="1707"/>
                  </a:cubicBezTo>
                  <a:cubicBezTo>
                    <a:pt x="0" y="1745"/>
                    <a:pt x="39" y="1809"/>
                    <a:pt x="88" y="1809"/>
                  </a:cubicBezTo>
                  <a:cubicBezTo>
                    <a:pt x="99" y="1809"/>
                    <a:pt x="111" y="1805"/>
                    <a:pt x="123" y="1797"/>
                  </a:cubicBezTo>
                  <a:cubicBezTo>
                    <a:pt x="528" y="1497"/>
                    <a:pt x="937" y="1208"/>
                    <a:pt x="1353" y="926"/>
                  </a:cubicBezTo>
                  <a:cubicBezTo>
                    <a:pt x="1761" y="651"/>
                    <a:pt x="2235" y="415"/>
                    <a:pt x="2593" y="75"/>
                  </a:cubicBezTo>
                  <a:cubicBezTo>
                    <a:pt x="2622" y="47"/>
                    <a:pt x="2599" y="1"/>
                    <a:pt x="2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5"/>
            <p:cNvSpPr/>
            <p:nvPr/>
          </p:nvSpPr>
          <p:spPr>
            <a:xfrm>
              <a:off x="4302575" y="4939675"/>
              <a:ext cx="29075" cy="18025"/>
            </a:xfrm>
            <a:custGeom>
              <a:rect b="b" l="l" r="r" t="t"/>
              <a:pathLst>
                <a:path extrusionOk="0" h="721" w="1163">
                  <a:moveTo>
                    <a:pt x="1135" y="0"/>
                  </a:moveTo>
                  <a:cubicBezTo>
                    <a:pt x="1132" y="0"/>
                    <a:pt x="1129" y="1"/>
                    <a:pt x="1126" y="2"/>
                  </a:cubicBezTo>
                  <a:cubicBezTo>
                    <a:pt x="749" y="212"/>
                    <a:pt x="384" y="454"/>
                    <a:pt x="19" y="682"/>
                  </a:cubicBezTo>
                  <a:cubicBezTo>
                    <a:pt x="1" y="694"/>
                    <a:pt x="14" y="720"/>
                    <a:pt x="29" y="720"/>
                  </a:cubicBezTo>
                  <a:cubicBezTo>
                    <a:pt x="32" y="720"/>
                    <a:pt x="34" y="720"/>
                    <a:pt x="37" y="718"/>
                  </a:cubicBezTo>
                  <a:cubicBezTo>
                    <a:pt x="406" y="491"/>
                    <a:pt x="789" y="277"/>
                    <a:pt x="1148" y="35"/>
                  </a:cubicBezTo>
                  <a:cubicBezTo>
                    <a:pt x="1163" y="25"/>
                    <a:pt x="1152"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5"/>
            <p:cNvSpPr/>
            <p:nvPr/>
          </p:nvSpPr>
          <p:spPr>
            <a:xfrm>
              <a:off x="4300600" y="4894975"/>
              <a:ext cx="130975" cy="82500"/>
            </a:xfrm>
            <a:custGeom>
              <a:rect b="b" l="l" r="r" t="t"/>
              <a:pathLst>
                <a:path extrusionOk="0" h="3300" w="5239">
                  <a:moveTo>
                    <a:pt x="219" y="0"/>
                  </a:moveTo>
                  <a:cubicBezTo>
                    <a:pt x="38" y="0"/>
                    <a:pt x="1" y="230"/>
                    <a:pt x="156" y="308"/>
                  </a:cubicBezTo>
                  <a:cubicBezTo>
                    <a:pt x="796" y="644"/>
                    <a:pt x="1002" y="1299"/>
                    <a:pt x="1379" y="1863"/>
                  </a:cubicBezTo>
                  <a:cubicBezTo>
                    <a:pt x="1646" y="2257"/>
                    <a:pt x="1996" y="2604"/>
                    <a:pt x="2405" y="2850"/>
                  </a:cubicBezTo>
                  <a:cubicBezTo>
                    <a:pt x="2914" y="3156"/>
                    <a:pt x="3496" y="3300"/>
                    <a:pt x="4079" y="3300"/>
                  </a:cubicBezTo>
                  <a:cubicBezTo>
                    <a:pt x="4392" y="3300"/>
                    <a:pt x="4706" y="3258"/>
                    <a:pt x="5009" y="3179"/>
                  </a:cubicBezTo>
                  <a:cubicBezTo>
                    <a:pt x="5238" y="3120"/>
                    <a:pt x="5211" y="2785"/>
                    <a:pt x="4988" y="2785"/>
                  </a:cubicBezTo>
                  <a:cubicBezTo>
                    <a:pt x="4976" y="2785"/>
                    <a:pt x="4964" y="2786"/>
                    <a:pt x="4951" y="2788"/>
                  </a:cubicBezTo>
                  <a:cubicBezTo>
                    <a:pt x="4784" y="2815"/>
                    <a:pt x="4615" y="2828"/>
                    <a:pt x="4447" y="2828"/>
                  </a:cubicBezTo>
                  <a:cubicBezTo>
                    <a:pt x="3467" y="2828"/>
                    <a:pt x="2502" y="2383"/>
                    <a:pt x="1906" y="1577"/>
                  </a:cubicBezTo>
                  <a:cubicBezTo>
                    <a:pt x="1422" y="922"/>
                    <a:pt x="1172" y="47"/>
                    <a:pt x="232" y="1"/>
                  </a:cubicBezTo>
                  <a:cubicBezTo>
                    <a:pt x="228" y="0"/>
                    <a:pt x="223" y="0"/>
                    <a:pt x="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5"/>
            <p:cNvSpPr/>
            <p:nvPr/>
          </p:nvSpPr>
          <p:spPr>
            <a:xfrm>
              <a:off x="4262000" y="4933900"/>
              <a:ext cx="67175" cy="55625"/>
            </a:xfrm>
            <a:custGeom>
              <a:rect b="b" l="l" r="r" t="t"/>
              <a:pathLst>
                <a:path extrusionOk="0" h="2225" w="2687">
                  <a:moveTo>
                    <a:pt x="2591" y="0"/>
                  </a:moveTo>
                  <a:cubicBezTo>
                    <a:pt x="2583" y="0"/>
                    <a:pt x="2574" y="2"/>
                    <a:pt x="2564" y="6"/>
                  </a:cubicBezTo>
                  <a:cubicBezTo>
                    <a:pt x="2007" y="237"/>
                    <a:pt x="1501" y="631"/>
                    <a:pt x="1027" y="996"/>
                  </a:cubicBezTo>
                  <a:cubicBezTo>
                    <a:pt x="605" y="1321"/>
                    <a:pt x="167" y="1629"/>
                    <a:pt x="11" y="2157"/>
                  </a:cubicBezTo>
                  <a:cubicBezTo>
                    <a:pt x="0" y="2198"/>
                    <a:pt x="27" y="2224"/>
                    <a:pt x="56" y="2224"/>
                  </a:cubicBezTo>
                  <a:cubicBezTo>
                    <a:pt x="73" y="2224"/>
                    <a:pt x="91" y="2215"/>
                    <a:pt x="102" y="2194"/>
                  </a:cubicBezTo>
                  <a:cubicBezTo>
                    <a:pt x="605" y="1246"/>
                    <a:pt x="1852" y="790"/>
                    <a:pt x="2636" y="121"/>
                  </a:cubicBezTo>
                  <a:cubicBezTo>
                    <a:pt x="2687" y="77"/>
                    <a:pt x="2649" y="0"/>
                    <a:pt x="2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5"/>
            <p:cNvSpPr/>
            <p:nvPr/>
          </p:nvSpPr>
          <p:spPr>
            <a:xfrm>
              <a:off x="4276900" y="4950050"/>
              <a:ext cx="57400" cy="44175"/>
            </a:xfrm>
            <a:custGeom>
              <a:rect b="b" l="l" r="r" t="t"/>
              <a:pathLst>
                <a:path extrusionOk="0" h="1767" w="2296">
                  <a:moveTo>
                    <a:pt x="2181" y="0"/>
                  </a:moveTo>
                  <a:cubicBezTo>
                    <a:pt x="2170" y="0"/>
                    <a:pt x="2160" y="2"/>
                    <a:pt x="2149" y="7"/>
                  </a:cubicBezTo>
                  <a:cubicBezTo>
                    <a:pt x="1364" y="354"/>
                    <a:pt x="666" y="1001"/>
                    <a:pt x="66" y="1601"/>
                  </a:cubicBezTo>
                  <a:cubicBezTo>
                    <a:pt x="0" y="1665"/>
                    <a:pt x="59" y="1766"/>
                    <a:pt x="128" y="1766"/>
                  </a:cubicBezTo>
                  <a:cubicBezTo>
                    <a:pt x="146" y="1766"/>
                    <a:pt x="165" y="1759"/>
                    <a:pt x="182" y="1743"/>
                  </a:cubicBezTo>
                  <a:cubicBezTo>
                    <a:pt x="815" y="1121"/>
                    <a:pt x="1534" y="675"/>
                    <a:pt x="2232" y="144"/>
                  </a:cubicBezTo>
                  <a:cubicBezTo>
                    <a:pt x="2295" y="94"/>
                    <a:pt x="2249" y="0"/>
                    <a:pt x="2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5"/>
            <p:cNvSpPr/>
            <p:nvPr/>
          </p:nvSpPr>
          <p:spPr>
            <a:xfrm>
              <a:off x="4291525" y="4958400"/>
              <a:ext cx="50375" cy="40175"/>
            </a:xfrm>
            <a:custGeom>
              <a:rect b="b" l="l" r="r" t="t"/>
              <a:pathLst>
                <a:path extrusionOk="0" h="1607" w="2015">
                  <a:moveTo>
                    <a:pt x="1967" y="1"/>
                  </a:moveTo>
                  <a:cubicBezTo>
                    <a:pt x="1961" y="1"/>
                    <a:pt x="1954" y="2"/>
                    <a:pt x="1947" y="5"/>
                  </a:cubicBezTo>
                  <a:cubicBezTo>
                    <a:pt x="1607" y="154"/>
                    <a:pt x="1311" y="425"/>
                    <a:pt x="1018" y="656"/>
                  </a:cubicBezTo>
                  <a:cubicBezTo>
                    <a:pt x="685" y="920"/>
                    <a:pt x="367" y="1195"/>
                    <a:pt x="53" y="1481"/>
                  </a:cubicBezTo>
                  <a:cubicBezTo>
                    <a:pt x="1" y="1530"/>
                    <a:pt x="45" y="1606"/>
                    <a:pt x="98" y="1606"/>
                  </a:cubicBezTo>
                  <a:cubicBezTo>
                    <a:pt x="112" y="1606"/>
                    <a:pt x="126" y="1601"/>
                    <a:pt x="140" y="1589"/>
                  </a:cubicBezTo>
                  <a:cubicBezTo>
                    <a:pt x="435" y="1322"/>
                    <a:pt x="739" y="1062"/>
                    <a:pt x="1051" y="812"/>
                  </a:cubicBezTo>
                  <a:cubicBezTo>
                    <a:pt x="1361" y="570"/>
                    <a:pt x="1720" y="360"/>
                    <a:pt x="1991" y="74"/>
                  </a:cubicBezTo>
                  <a:cubicBezTo>
                    <a:pt x="2015" y="47"/>
                    <a:pt x="2000"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5"/>
            <p:cNvSpPr/>
            <p:nvPr/>
          </p:nvSpPr>
          <p:spPr>
            <a:xfrm>
              <a:off x="4307275" y="4967725"/>
              <a:ext cx="46875" cy="32800"/>
            </a:xfrm>
            <a:custGeom>
              <a:rect b="b" l="l" r="r" t="t"/>
              <a:pathLst>
                <a:path extrusionOk="0" h="1312" w="1875">
                  <a:moveTo>
                    <a:pt x="1794" y="0"/>
                  </a:moveTo>
                  <a:cubicBezTo>
                    <a:pt x="1788" y="0"/>
                    <a:pt x="1780" y="2"/>
                    <a:pt x="1773" y="5"/>
                  </a:cubicBezTo>
                  <a:cubicBezTo>
                    <a:pt x="1155" y="280"/>
                    <a:pt x="583" y="771"/>
                    <a:pt x="55" y="1188"/>
                  </a:cubicBezTo>
                  <a:cubicBezTo>
                    <a:pt x="0" y="1234"/>
                    <a:pt x="46" y="1311"/>
                    <a:pt x="103" y="1311"/>
                  </a:cubicBezTo>
                  <a:cubicBezTo>
                    <a:pt x="117" y="1311"/>
                    <a:pt x="132" y="1307"/>
                    <a:pt x="146" y="1296"/>
                  </a:cubicBezTo>
                  <a:cubicBezTo>
                    <a:pt x="685" y="869"/>
                    <a:pt x="1299" y="532"/>
                    <a:pt x="1831" y="103"/>
                  </a:cubicBezTo>
                  <a:cubicBezTo>
                    <a:pt x="1875" y="68"/>
                    <a:pt x="1842" y="0"/>
                    <a:pt x="1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5"/>
            <p:cNvSpPr/>
            <p:nvPr/>
          </p:nvSpPr>
          <p:spPr>
            <a:xfrm>
              <a:off x="4314825" y="4969850"/>
              <a:ext cx="53750" cy="39425"/>
            </a:xfrm>
            <a:custGeom>
              <a:rect b="b" l="l" r="r" t="t"/>
              <a:pathLst>
                <a:path extrusionOk="0" h="1577" w="2150">
                  <a:moveTo>
                    <a:pt x="2056" y="1"/>
                  </a:moveTo>
                  <a:cubicBezTo>
                    <a:pt x="2046" y="1"/>
                    <a:pt x="2035" y="3"/>
                    <a:pt x="2025" y="10"/>
                  </a:cubicBezTo>
                  <a:cubicBezTo>
                    <a:pt x="1341" y="430"/>
                    <a:pt x="711" y="961"/>
                    <a:pt x="68" y="1439"/>
                  </a:cubicBezTo>
                  <a:cubicBezTo>
                    <a:pt x="0" y="1489"/>
                    <a:pt x="55" y="1577"/>
                    <a:pt x="120" y="1577"/>
                  </a:cubicBezTo>
                  <a:cubicBezTo>
                    <a:pt x="135" y="1577"/>
                    <a:pt x="151" y="1572"/>
                    <a:pt x="166" y="1562"/>
                  </a:cubicBezTo>
                  <a:cubicBezTo>
                    <a:pt x="805" y="1095"/>
                    <a:pt x="1504" y="657"/>
                    <a:pt x="2100" y="133"/>
                  </a:cubicBezTo>
                  <a:cubicBezTo>
                    <a:pt x="2149" y="91"/>
                    <a:pt x="2113"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5"/>
            <p:cNvSpPr/>
            <p:nvPr/>
          </p:nvSpPr>
          <p:spPr>
            <a:xfrm>
              <a:off x="4341475" y="4975825"/>
              <a:ext cx="33775" cy="27075"/>
            </a:xfrm>
            <a:custGeom>
              <a:rect b="b" l="l" r="r" t="t"/>
              <a:pathLst>
                <a:path extrusionOk="0" h="1083" w="1351">
                  <a:moveTo>
                    <a:pt x="1315" y="0"/>
                  </a:moveTo>
                  <a:cubicBezTo>
                    <a:pt x="1312" y="0"/>
                    <a:pt x="1309" y="1"/>
                    <a:pt x="1306" y="3"/>
                  </a:cubicBezTo>
                  <a:cubicBezTo>
                    <a:pt x="850" y="252"/>
                    <a:pt x="448" y="661"/>
                    <a:pt x="43" y="986"/>
                  </a:cubicBezTo>
                  <a:cubicBezTo>
                    <a:pt x="0" y="1021"/>
                    <a:pt x="35" y="1083"/>
                    <a:pt x="80" y="1083"/>
                  </a:cubicBezTo>
                  <a:cubicBezTo>
                    <a:pt x="92" y="1083"/>
                    <a:pt x="104" y="1079"/>
                    <a:pt x="116" y="1069"/>
                  </a:cubicBezTo>
                  <a:cubicBezTo>
                    <a:pt x="517" y="744"/>
                    <a:pt x="998" y="437"/>
                    <a:pt x="1338" y="43"/>
                  </a:cubicBezTo>
                  <a:cubicBezTo>
                    <a:pt x="1350" y="27"/>
                    <a:pt x="1334" y="0"/>
                    <a:pt x="1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5"/>
            <p:cNvSpPr/>
            <p:nvPr/>
          </p:nvSpPr>
          <p:spPr>
            <a:xfrm>
              <a:off x="4353425" y="4987175"/>
              <a:ext cx="27475" cy="20400"/>
            </a:xfrm>
            <a:custGeom>
              <a:rect b="b" l="l" r="r" t="t"/>
              <a:pathLst>
                <a:path extrusionOk="0" h="816" w="1099">
                  <a:moveTo>
                    <a:pt x="1052" y="1"/>
                  </a:moveTo>
                  <a:cubicBezTo>
                    <a:pt x="1047" y="1"/>
                    <a:pt x="1042" y="2"/>
                    <a:pt x="1037" y="4"/>
                  </a:cubicBezTo>
                  <a:cubicBezTo>
                    <a:pt x="863" y="73"/>
                    <a:pt x="715" y="218"/>
                    <a:pt x="563" y="330"/>
                  </a:cubicBezTo>
                  <a:cubicBezTo>
                    <a:pt x="394" y="457"/>
                    <a:pt x="220" y="587"/>
                    <a:pt x="50" y="717"/>
                  </a:cubicBezTo>
                  <a:cubicBezTo>
                    <a:pt x="0" y="752"/>
                    <a:pt x="38" y="815"/>
                    <a:pt x="87" y="815"/>
                  </a:cubicBezTo>
                  <a:cubicBezTo>
                    <a:pt x="98" y="815"/>
                    <a:pt x="110" y="812"/>
                    <a:pt x="122" y="804"/>
                  </a:cubicBezTo>
                  <a:cubicBezTo>
                    <a:pt x="292" y="673"/>
                    <a:pt x="466" y="547"/>
                    <a:pt x="636" y="417"/>
                  </a:cubicBezTo>
                  <a:cubicBezTo>
                    <a:pt x="788" y="305"/>
                    <a:pt x="965" y="203"/>
                    <a:pt x="1080" y="55"/>
                  </a:cubicBezTo>
                  <a:cubicBezTo>
                    <a:pt x="1098" y="31"/>
                    <a:pt x="1079" y="1"/>
                    <a:pt x="1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5"/>
            <p:cNvSpPr/>
            <p:nvPr/>
          </p:nvSpPr>
          <p:spPr>
            <a:xfrm>
              <a:off x="4356700" y="4992600"/>
              <a:ext cx="28250" cy="21875"/>
            </a:xfrm>
            <a:custGeom>
              <a:rect b="b" l="l" r="r" t="t"/>
              <a:pathLst>
                <a:path extrusionOk="0" h="875" w="1130">
                  <a:moveTo>
                    <a:pt x="1038" y="1"/>
                  </a:moveTo>
                  <a:cubicBezTo>
                    <a:pt x="1028" y="1"/>
                    <a:pt x="1017" y="3"/>
                    <a:pt x="1007" y="8"/>
                  </a:cubicBezTo>
                  <a:cubicBezTo>
                    <a:pt x="849" y="76"/>
                    <a:pt x="729" y="221"/>
                    <a:pt x="599" y="330"/>
                  </a:cubicBezTo>
                  <a:cubicBezTo>
                    <a:pt x="440" y="460"/>
                    <a:pt x="270" y="572"/>
                    <a:pt x="96" y="677"/>
                  </a:cubicBezTo>
                  <a:cubicBezTo>
                    <a:pt x="1" y="732"/>
                    <a:pt x="44" y="875"/>
                    <a:pt x="129" y="875"/>
                  </a:cubicBezTo>
                  <a:cubicBezTo>
                    <a:pt x="144" y="875"/>
                    <a:pt x="159" y="870"/>
                    <a:pt x="176" y="861"/>
                  </a:cubicBezTo>
                  <a:cubicBezTo>
                    <a:pt x="360" y="757"/>
                    <a:pt x="537" y="644"/>
                    <a:pt x="707" y="514"/>
                  </a:cubicBezTo>
                  <a:cubicBezTo>
                    <a:pt x="855" y="402"/>
                    <a:pt x="1032" y="275"/>
                    <a:pt x="1109" y="102"/>
                  </a:cubicBezTo>
                  <a:cubicBezTo>
                    <a:pt x="1130" y="51"/>
                    <a:pt x="1086" y="1"/>
                    <a:pt x="1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5"/>
            <p:cNvSpPr/>
            <p:nvPr/>
          </p:nvSpPr>
          <p:spPr>
            <a:xfrm>
              <a:off x="3950300" y="4580800"/>
              <a:ext cx="9375" cy="31975"/>
            </a:xfrm>
            <a:custGeom>
              <a:rect b="b" l="l" r="r" t="t"/>
              <a:pathLst>
                <a:path extrusionOk="0" h="1279" w="375">
                  <a:moveTo>
                    <a:pt x="287" y="1"/>
                  </a:moveTo>
                  <a:cubicBezTo>
                    <a:pt x="265" y="1"/>
                    <a:pt x="243" y="11"/>
                    <a:pt x="229" y="34"/>
                  </a:cubicBezTo>
                  <a:cubicBezTo>
                    <a:pt x="19" y="349"/>
                    <a:pt x="0" y="812"/>
                    <a:pt x="98" y="1169"/>
                  </a:cubicBezTo>
                  <a:cubicBezTo>
                    <a:pt x="112" y="1224"/>
                    <a:pt x="149" y="1267"/>
                    <a:pt x="207" y="1274"/>
                  </a:cubicBezTo>
                  <a:cubicBezTo>
                    <a:pt x="214" y="1274"/>
                    <a:pt x="225" y="1274"/>
                    <a:pt x="232" y="1278"/>
                  </a:cubicBezTo>
                  <a:cubicBezTo>
                    <a:pt x="235" y="1278"/>
                    <a:pt x="237" y="1278"/>
                    <a:pt x="239" y="1278"/>
                  </a:cubicBezTo>
                  <a:cubicBezTo>
                    <a:pt x="264" y="1278"/>
                    <a:pt x="281" y="1259"/>
                    <a:pt x="301" y="1246"/>
                  </a:cubicBezTo>
                  <a:cubicBezTo>
                    <a:pt x="334" y="1221"/>
                    <a:pt x="351" y="1174"/>
                    <a:pt x="344" y="1134"/>
                  </a:cubicBezTo>
                  <a:cubicBezTo>
                    <a:pt x="286" y="762"/>
                    <a:pt x="329" y="453"/>
                    <a:pt x="369" y="89"/>
                  </a:cubicBezTo>
                  <a:cubicBezTo>
                    <a:pt x="374" y="39"/>
                    <a:pt x="330" y="1"/>
                    <a:pt x="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5"/>
            <p:cNvSpPr/>
            <p:nvPr/>
          </p:nvSpPr>
          <p:spPr>
            <a:xfrm>
              <a:off x="3960800" y="4582450"/>
              <a:ext cx="9775" cy="32200"/>
            </a:xfrm>
            <a:custGeom>
              <a:rect b="b" l="l" r="r" t="t"/>
              <a:pathLst>
                <a:path extrusionOk="0" h="1288" w="391">
                  <a:moveTo>
                    <a:pt x="312" y="1"/>
                  </a:moveTo>
                  <a:cubicBezTo>
                    <a:pt x="291" y="1"/>
                    <a:pt x="270" y="9"/>
                    <a:pt x="256" y="26"/>
                  </a:cubicBezTo>
                  <a:cubicBezTo>
                    <a:pt x="14" y="352"/>
                    <a:pt x="0" y="833"/>
                    <a:pt x="69" y="1216"/>
                  </a:cubicBezTo>
                  <a:cubicBezTo>
                    <a:pt x="77" y="1265"/>
                    <a:pt x="113" y="1287"/>
                    <a:pt x="149" y="1287"/>
                  </a:cubicBezTo>
                  <a:cubicBezTo>
                    <a:pt x="196" y="1287"/>
                    <a:pt x="245" y="1251"/>
                    <a:pt x="239" y="1190"/>
                  </a:cubicBezTo>
                  <a:cubicBezTo>
                    <a:pt x="203" y="789"/>
                    <a:pt x="314" y="460"/>
                    <a:pt x="383" y="77"/>
                  </a:cubicBezTo>
                  <a:cubicBezTo>
                    <a:pt x="390" y="30"/>
                    <a:pt x="351" y="1"/>
                    <a:pt x="3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5"/>
            <p:cNvSpPr/>
            <p:nvPr/>
          </p:nvSpPr>
          <p:spPr>
            <a:xfrm>
              <a:off x="3974150" y="4590250"/>
              <a:ext cx="7850" cy="23550"/>
            </a:xfrm>
            <a:custGeom>
              <a:rect b="b" l="l" r="r" t="t"/>
              <a:pathLst>
                <a:path extrusionOk="0" h="942" w="314">
                  <a:moveTo>
                    <a:pt x="264" y="1"/>
                  </a:moveTo>
                  <a:cubicBezTo>
                    <a:pt x="252" y="1"/>
                    <a:pt x="240" y="6"/>
                    <a:pt x="233" y="18"/>
                  </a:cubicBezTo>
                  <a:cubicBezTo>
                    <a:pt x="81" y="267"/>
                    <a:pt x="1" y="579"/>
                    <a:pt x="16" y="868"/>
                  </a:cubicBezTo>
                  <a:cubicBezTo>
                    <a:pt x="19" y="918"/>
                    <a:pt x="57" y="942"/>
                    <a:pt x="97" y="942"/>
                  </a:cubicBezTo>
                  <a:cubicBezTo>
                    <a:pt x="140" y="942"/>
                    <a:pt x="185" y="915"/>
                    <a:pt x="193" y="864"/>
                  </a:cubicBezTo>
                  <a:cubicBezTo>
                    <a:pt x="233" y="593"/>
                    <a:pt x="269" y="322"/>
                    <a:pt x="308" y="50"/>
                  </a:cubicBezTo>
                  <a:cubicBezTo>
                    <a:pt x="313" y="21"/>
                    <a:pt x="288" y="1"/>
                    <a:pt x="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5"/>
            <p:cNvSpPr/>
            <p:nvPr/>
          </p:nvSpPr>
          <p:spPr>
            <a:xfrm>
              <a:off x="3986125" y="4595325"/>
              <a:ext cx="6125" cy="10100"/>
            </a:xfrm>
            <a:custGeom>
              <a:rect b="b" l="l" r="r" t="t"/>
              <a:pathLst>
                <a:path extrusionOk="0" h="404" w="245">
                  <a:moveTo>
                    <a:pt x="192" y="0"/>
                  </a:moveTo>
                  <a:cubicBezTo>
                    <a:pt x="180" y="0"/>
                    <a:pt x="167" y="5"/>
                    <a:pt x="159" y="17"/>
                  </a:cubicBezTo>
                  <a:cubicBezTo>
                    <a:pt x="97" y="104"/>
                    <a:pt x="57" y="206"/>
                    <a:pt x="21" y="303"/>
                  </a:cubicBezTo>
                  <a:cubicBezTo>
                    <a:pt x="0" y="361"/>
                    <a:pt x="49" y="404"/>
                    <a:pt x="96" y="404"/>
                  </a:cubicBezTo>
                  <a:cubicBezTo>
                    <a:pt x="123" y="404"/>
                    <a:pt x="149" y="390"/>
                    <a:pt x="162" y="358"/>
                  </a:cubicBezTo>
                  <a:cubicBezTo>
                    <a:pt x="198" y="256"/>
                    <a:pt x="231" y="159"/>
                    <a:pt x="241" y="50"/>
                  </a:cubicBezTo>
                  <a:cubicBezTo>
                    <a:pt x="244" y="21"/>
                    <a:pt x="218"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5"/>
            <p:cNvSpPr/>
            <p:nvPr/>
          </p:nvSpPr>
          <p:spPr>
            <a:xfrm>
              <a:off x="3999100" y="4595300"/>
              <a:ext cx="650" cy="400"/>
            </a:xfrm>
            <a:custGeom>
              <a:rect b="b" l="l" r="r" t="t"/>
              <a:pathLst>
                <a:path extrusionOk="0" h="16" w="26">
                  <a:moveTo>
                    <a:pt x="16" y="0"/>
                  </a:moveTo>
                  <a:cubicBezTo>
                    <a:pt x="9" y="0"/>
                    <a:pt x="1" y="11"/>
                    <a:pt x="12" y="15"/>
                  </a:cubicBezTo>
                  <a:cubicBezTo>
                    <a:pt x="13" y="15"/>
                    <a:pt x="14" y="15"/>
                    <a:pt x="14" y="15"/>
                  </a:cubicBezTo>
                  <a:cubicBezTo>
                    <a:pt x="20" y="15"/>
                    <a:pt x="25" y="3"/>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5"/>
            <p:cNvSpPr/>
            <p:nvPr/>
          </p:nvSpPr>
          <p:spPr>
            <a:xfrm>
              <a:off x="4053100" y="4595375"/>
              <a:ext cx="7800" cy="9275"/>
            </a:xfrm>
            <a:custGeom>
              <a:rect b="b" l="l" r="r" t="t"/>
              <a:pathLst>
                <a:path extrusionOk="0" h="371" w="312">
                  <a:moveTo>
                    <a:pt x="271" y="1"/>
                  </a:moveTo>
                  <a:cubicBezTo>
                    <a:pt x="264" y="1"/>
                    <a:pt x="258" y="3"/>
                    <a:pt x="253" y="8"/>
                  </a:cubicBezTo>
                  <a:cubicBezTo>
                    <a:pt x="162" y="92"/>
                    <a:pt x="94" y="211"/>
                    <a:pt x="22" y="309"/>
                  </a:cubicBezTo>
                  <a:cubicBezTo>
                    <a:pt x="0" y="337"/>
                    <a:pt x="29" y="371"/>
                    <a:pt x="58" y="371"/>
                  </a:cubicBezTo>
                  <a:cubicBezTo>
                    <a:pt x="69" y="371"/>
                    <a:pt x="79" y="366"/>
                    <a:pt x="87" y="356"/>
                  </a:cubicBezTo>
                  <a:cubicBezTo>
                    <a:pt x="159" y="254"/>
                    <a:pt x="249" y="157"/>
                    <a:pt x="304" y="44"/>
                  </a:cubicBezTo>
                  <a:cubicBezTo>
                    <a:pt x="312" y="22"/>
                    <a:pt x="291"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5"/>
            <p:cNvSpPr/>
            <p:nvPr/>
          </p:nvSpPr>
          <p:spPr>
            <a:xfrm>
              <a:off x="4063925" y="4589825"/>
              <a:ext cx="14675" cy="18700"/>
            </a:xfrm>
            <a:custGeom>
              <a:rect b="b" l="l" r="r" t="t"/>
              <a:pathLst>
                <a:path extrusionOk="0" h="748" w="587">
                  <a:moveTo>
                    <a:pt x="553" y="0"/>
                  </a:moveTo>
                  <a:cubicBezTo>
                    <a:pt x="548" y="0"/>
                    <a:pt x="544" y="2"/>
                    <a:pt x="540" y="6"/>
                  </a:cubicBezTo>
                  <a:cubicBezTo>
                    <a:pt x="308" y="190"/>
                    <a:pt x="145" y="436"/>
                    <a:pt x="15" y="696"/>
                  </a:cubicBezTo>
                  <a:cubicBezTo>
                    <a:pt x="1" y="725"/>
                    <a:pt x="27" y="747"/>
                    <a:pt x="52" y="747"/>
                  </a:cubicBezTo>
                  <a:cubicBezTo>
                    <a:pt x="65" y="747"/>
                    <a:pt x="78" y="741"/>
                    <a:pt x="84" y="726"/>
                  </a:cubicBezTo>
                  <a:cubicBezTo>
                    <a:pt x="210" y="466"/>
                    <a:pt x="384" y="252"/>
                    <a:pt x="572" y="39"/>
                  </a:cubicBezTo>
                  <a:cubicBezTo>
                    <a:pt x="586" y="22"/>
                    <a:pt x="569" y="0"/>
                    <a:pt x="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5"/>
            <p:cNvSpPr/>
            <p:nvPr/>
          </p:nvSpPr>
          <p:spPr>
            <a:xfrm>
              <a:off x="4070725" y="4583100"/>
              <a:ext cx="23050" cy="31100"/>
            </a:xfrm>
            <a:custGeom>
              <a:rect b="b" l="l" r="r" t="t"/>
              <a:pathLst>
                <a:path extrusionOk="0" h="1244" w="922">
                  <a:moveTo>
                    <a:pt x="877" y="0"/>
                  </a:moveTo>
                  <a:cubicBezTo>
                    <a:pt x="870" y="0"/>
                    <a:pt x="862" y="3"/>
                    <a:pt x="854" y="7"/>
                  </a:cubicBezTo>
                  <a:cubicBezTo>
                    <a:pt x="463" y="253"/>
                    <a:pt x="203" y="763"/>
                    <a:pt x="18" y="1175"/>
                  </a:cubicBezTo>
                  <a:cubicBezTo>
                    <a:pt x="0" y="1211"/>
                    <a:pt x="37" y="1244"/>
                    <a:pt x="71" y="1244"/>
                  </a:cubicBezTo>
                  <a:cubicBezTo>
                    <a:pt x="86" y="1244"/>
                    <a:pt x="100" y="1238"/>
                    <a:pt x="108" y="1222"/>
                  </a:cubicBezTo>
                  <a:cubicBezTo>
                    <a:pt x="220" y="1017"/>
                    <a:pt x="343" y="814"/>
                    <a:pt x="481" y="618"/>
                  </a:cubicBezTo>
                  <a:cubicBezTo>
                    <a:pt x="615" y="427"/>
                    <a:pt x="789" y="261"/>
                    <a:pt x="908" y="54"/>
                  </a:cubicBezTo>
                  <a:cubicBezTo>
                    <a:pt x="922" y="27"/>
                    <a:pt x="903" y="0"/>
                    <a:pt x="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5"/>
            <p:cNvSpPr/>
            <p:nvPr/>
          </p:nvSpPr>
          <p:spPr>
            <a:xfrm>
              <a:off x="4081625" y="4580425"/>
              <a:ext cx="26350" cy="35825"/>
            </a:xfrm>
            <a:custGeom>
              <a:rect b="b" l="l" r="r" t="t"/>
              <a:pathLst>
                <a:path extrusionOk="0" h="1433" w="1054">
                  <a:moveTo>
                    <a:pt x="1016" y="0"/>
                  </a:moveTo>
                  <a:cubicBezTo>
                    <a:pt x="1011" y="0"/>
                    <a:pt x="1005" y="2"/>
                    <a:pt x="999" y="6"/>
                  </a:cubicBezTo>
                  <a:cubicBezTo>
                    <a:pt x="562" y="343"/>
                    <a:pt x="251" y="899"/>
                    <a:pt x="12" y="1391"/>
                  </a:cubicBezTo>
                  <a:cubicBezTo>
                    <a:pt x="1" y="1414"/>
                    <a:pt x="23" y="1433"/>
                    <a:pt x="46" y="1433"/>
                  </a:cubicBezTo>
                  <a:cubicBezTo>
                    <a:pt x="58" y="1433"/>
                    <a:pt x="71" y="1427"/>
                    <a:pt x="78" y="1413"/>
                  </a:cubicBezTo>
                  <a:cubicBezTo>
                    <a:pt x="338" y="888"/>
                    <a:pt x="695" y="505"/>
                    <a:pt x="1039" y="42"/>
                  </a:cubicBezTo>
                  <a:cubicBezTo>
                    <a:pt x="1053" y="23"/>
                    <a:pt x="1037" y="0"/>
                    <a:pt x="1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5"/>
            <p:cNvSpPr/>
            <p:nvPr/>
          </p:nvSpPr>
          <p:spPr>
            <a:xfrm>
              <a:off x="4095425" y="4580150"/>
              <a:ext cx="28775" cy="39600"/>
            </a:xfrm>
            <a:custGeom>
              <a:rect b="b" l="l" r="r" t="t"/>
              <a:pathLst>
                <a:path extrusionOk="0" h="1584" w="1151">
                  <a:moveTo>
                    <a:pt x="1089" y="1"/>
                  </a:moveTo>
                  <a:cubicBezTo>
                    <a:pt x="1080" y="1"/>
                    <a:pt x="1071" y="4"/>
                    <a:pt x="1063" y="10"/>
                  </a:cubicBezTo>
                  <a:cubicBezTo>
                    <a:pt x="592" y="371"/>
                    <a:pt x="267" y="968"/>
                    <a:pt x="21" y="1496"/>
                  </a:cubicBezTo>
                  <a:cubicBezTo>
                    <a:pt x="0" y="1546"/>
                    <a:pt x="42" y="1584"/>
                    <a:pt x="84" y="1584"/>
                  </a:cubicBezTo>
                  <a:cubicBezTo>
                    <a:pt x="108" y="1584"/>
                    <a:pt x="132" y="1572"/>
                    <a:pt x="143" y="1543"/>
                  </a:cubicBezTo>
                  <a:cubicBezTo>
                    <a:pt x="404" y="983"/>
                    <a:pt x="780" y="566"/>
                    <a:pt x="1128" y="72"/>
                  </a:cubicBezTo>
                  <a:cubicBezTo>
                    <a:pt x="1150" y="38"/>
                    <a:pt x="1122"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5"/>
            <p:cNvSpPr/>
            <p:nvPr/>
          </p:nvSpPr>
          <p:spPr>
            <a:xfrm>
              <a:off x="4103325" y="4580675"/>
              <a:ext cx="37525" cy="45825"/>
            </a:xfrm>
            <a:custGeom>
              <a:rect b="b" l="l" r="r" t="t"/>
              <a:pathLst>
                <a:path extrusionOk="0" h="1833" w="1501">
                  <a:moveTo>
                    <a:pt x="1422" y="1"/>
                  </a:moveTo>
                  <a:cubicBezTo>
                    <a:pt x="1411" y="1"/>
                    <a:pt x="1400" y="4"/>
                    <a:pt x="1390" y="11"/>
                  </a:cubicBezTo>
                  <a:cubicBezTo>
                    <a:pt x="815" y="412"/>
                    <a:pt x="378" y="1077"/>
                    <a:pt x="41" y="1681"/>
                  </a:cubicBezTo>
                  <a:cubicBezTo>
                    <a:pt x="0" y="1756"/>
                    <a:pt x="63" y="1832"/>
                    <a:pt x="124" y="1832"/>
                  </a:cubicBezTo>
                  <a:cubicBezTo>
                    <a:pt x="148" y="1832"/>
                    <a:pt x="173" y="1820"/>
                    <a:pt x="189" y="1790"/>
                  </a:cubicBezTo>
                  <a:cubicBezTo>
                    <a:pt x="543" y="1142"/>
                    <a:pt x="1014" y="654"/>
                    <a:pt x="1469" y="83"/>
                  </a:cubicBezTo>
                  <a:cubicBezTo>
                    <a:pt x="1501" y="43"/>
                    <a:pt x="1463" y="1"/>
                    <a:pt x="14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5"/>
            <p:cNvSpPr/>
            <p:nvPr/>
          </p:nvSpPr>
          <p:spPr>
            <a:xfrm>
              <a:off x="4119050" y="4586575"/>
              <a:ext cx="31700" cy="41950"/>
            </a:xfrm>
            <a:custGeom>
              <a:rect b="b" l="l" r="r" t="t"/>
              <a:pathLst>
                <a:path extrusionOk="0" h="1678" w="1268">
                  <a:moveTo>
                    <a:pt x="1178" y="1"/>
                  </a:moveTo>
                  <a:cubicBezTo>
                    <a:pt x="1165" y="1"/>
                    <a:pt x="1152" y="5"/>
                    <a:pt x="1141" y="13"/>
                  </a:cubicBezTo>
                  <a:cubicBezTo>
                    <a:pt x="627" y="379"/>
                    <a:pt x="269" y="1018"/>
                    <a:pt x="23" y="1589"/>
                  </a:cubicBezTo>
                  <a:cubicBezTo>
                    <a:pt x="0" y="1640"/>
                    <a:pt x="44" y="1678"/>
                    <a:pt x="87" y="1678"/>
                  </a:cubicBezTo>
                  <a:cubicBezTo>
                    <a:pt x="112" y="1678"/>
                    <a:pt x="137" y="1666"/>
                    <a:pt x="150" y="1637"/>
                  </a:cubicBezTo>
                  <a:cubicBezTo>
                    <a:pt x="425" y="1022"/>
                    <a:pt x="819" y="609"/>
                    <a:pt x="1231" y="97"/>
                  </a:cubicBezTo>
                  <a:cubicBezTo>
                    <a:pt x="1268" y="51"/>
                    <a:pt x="1224" y="1"/>
                    <a:pt x="1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5"/>
            <p:cNvSpPr/>
            <p:nvPr/>
          </p:nvSpPr>
          <p:spPr>
            <a:xfrm>
              <a:off x="4131200" y="4589800"/>
              <a:ext cx="30075" cy="35325"/>
            </a:xfrm>
            <a:custGeom>
              <a:rect b="b" l="l" r="r" t="t"/>
              <a:pathLst>
                <a:path extrusionOk="0" h="1413" w="1203">
                  <a:moveTo>
                    <a:pt x="1142" y="1"/>
                  </a:moveTo>
                  <a:cubicBezTo>
                    <a:pt x="1133" y="1"/>
                    <a:pt x="1123" y="4"/>
                    <a:pt x="1114" y="11"/>
                  </a:cubicBezTo>
                  <a:cubicBezTo>
                    <a:pt x="695" y="354"/>
                    <a:pt x="358" y="871"/>
                    <a:pt x="40" y="1301"/>
                  </a:cubicBezTo>
                  <a:cubicBezTo>
                    <a:pt x="0" y="1354"/>
                    <a:pt x="49" y="1412"/>
                    <a:pt x="100" y="1412"/>
                  </a:cubicBezTo>
                  <a:cubicBezTo>
                    <a:pt x="118" y="1412"/>
                    <a:pt x="137" y="1404"/>
                    <a:pt x="152" y="1385"/>
                  </a:cubicBezTo>
                  <a:cubicBezTo>
                    <a:pt x="478" y="944"/>
                    <a:pt x="893" y="539"/>
                    <a:pt x="1182" y="76"/>
                  </a:cubicBezTo>
                  <a:cubicBezTo>
                    <a:pt x="1202" y="42"/>
                    <a:pt x="1175"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5"/>
            <p:cNvSpPr/>
            <p:nvPr/>
          </p:nvSpPr>
          <p:spPr>
            <a:xfrm>
              <a:off x="4142900" y="4592950"/>
              <a:ext cx="32300" cy="37625"/>
            </a:xfrm>
            <a:custGeom>
              <a:rect b="b" l="l" r="r" t="t"/>
              <a:pathLst>
                <a:path extrusionOk="0" h="1505" w="1292">
                  <a:moveTo>
                    <a:pt x="1204" y="0"/>
                  </a:moveTo>
                  <a:cubicBezTo>
                    <a:pt x="1192" y="0"/>
                    <a:pt x="1180" y="3"/>
                    <a:pt x="1170" y="11"/>
                  </a:cubicBezTo>
                  <a:cubicBezTo>
                    <a:pt x="693" y="348"/>
                    <a:pt x="324" y="905"/>
                    <a:pt x="31" y="1399"/>
                  </a:cubicBezTo>
                  <a:cubicBezTo>
                    <a:pt x="0" y="1451"/>
                    <a:pt x="45" y="1505"/>
                    <a:pt x="89" y="1505"/>
                  </a:cubicBezTo>
                  <a:cubicBezTo>
                    <a:pt x="107" y="1505"/>
                    <a:pt x="124" y="1496"/>
                    <a:pt x="136" y="1476"/>
                  </a:cubicBezTo>
                  <a:cubicBezTo>
                    <a:pt x="454" y="948"/>
                    <a:pt x="863" y="553"/>
                    <a:pt x="1257" y="91"/>
                  </a:cubicBezTo>
                  <a:cubicBezTo>
                    <a:pt x="1291" y="48"/>
                    <a:pt x="1248" y="0"/>
                    <a:pt x="1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5"/>
            <p:cNvSpPr/>
            <p:nvPr/>
          </p:nvSpPr>
          <p:spPr>
            <a:xfrm>
              <a:off x="4155150" y="4590725"/>
              <a:ext cx="36700" cy="41100"/>
            </a:xfrm>
            <a:custGeom>
              <a:rect b="b" l="l" r="r" t="t"/>
              <a:pathLst>
                <a:path extrusionOk="0" h="1644" w="1468">
                  <a:moveTo>
                    <a:pt x="1363" y="0"/>
                  </a:moveTo>
                  <a:cubicBezTo>
                    <a:pt x="1347" y="0"/>
                    <a:pt x="1331" y="5"/>
                    <a:pt x="1317" y="17"/>
                  </a:cubicBezTo>
                  <a:cubicBezTo>
                    <a:pt x="828" y="433"/>
                    <a:pt x="423" y="994"/>
                    <a:pt x="47" y="1507"/>
                  </a:cubicBezTo>
                  <a:cubicBezTo>
                    <a:pt x="0" y="1572"/>
                    <a:pt x="59" y="1643"/>
                    <a:pt x="122" y="1643"/>
                  </a:cubicBezTo>
                  <a:cubicBezTo>
                    <a:pt x="145" y="1643"/>
                    <a:pt x="170" y="1633"/>
                    <a:pt x="189" y="1608"/>
                  </a:cubicBezTo>
                  <a:cubicBezTo>
                    <a:pt x="579" y="1091"/>
                    <a:pt x="1035" y="628"/>
                    <a:pt x="1425" y="118"/>
                  </a:cubicBezTo>
                  <a:cubicBezTo>
                    <a:pt x="1467" y="65"/>
                    <a:pt x="1418" y="0"/>
                    <a:pt x="1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5"/>
            <p:cNvSpPr/>
            <p:nvPr/>
          </p:nvSpPr>
          <p:spPr>
            <a:xfrm>
              <a:off x="4167450" y="4588200"/>
              <a:ext cx="36400" cy="40725"/>
            </a:xfrm>
            <a:custGeom>
              <a:rect b="b" l="l" r="r" t="t"/>
              <a:pathLst>
                <a:path extrusionOk="0" h="1629" w="1456">
                  <a:moveTo>
                    <a:pt x="1401" y="1"/>
                  </a:moveTo>
                  <a:cubicBezTo>
                    <a:pt x="1392" y="1"/>
                    <a:pt x="1383" y="3"/>
                    <a:pt x="1374" y="10"/>
                  </a:cubicBezTo>
                  <a:cubicBezTo>
                    <a:pt x="861" y="400"/>
                    <a:pt x="438" y="1022"/>
                    <a:pt x="40" y="1524"/>
                  </a:cubicBezTo>
                  <a:cubicBezTo>
                    <a:pt x="0" y="1575"/>
                    <a:pt x="49" y="1629"/>
                    <a:pt x="100" y="1629"/>
                  </a:cubicBezTo>
                  <a:cubicBezTo>
                    <a:pt x="119" y="1629"/>
                    <a:pt x="138" y="1622"/>
                    <a:pt x="152" y="1604"/>
                  </a:cubicBezTo>
                  <a:cubicBezTo>
                    <a:pt x="557" y="1090"/>
                    <a:pt x="1081" y="613"/>
                    <a:pt x="1436" y="67"/>
                  </a:cubicBezTo>
                  <a:cubicBezTo>
                    <a:pt x="1456" y="36"/>
                    <a:pt x="1431"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5"/>
            <p:cNvSpPr/>
            <p:nvPr/>
          </p:nvSpPr>
          <p:spPr>
            <a:xfrm>
              <a:off x="4180225" y="4592675"/>
              <a:ext cx="33375" cy="34475"/>
            </a:xfrm>
            <a:custGeom>
              <a:rect b="b" l="l" r="r" t="t"/>
              <a:pathLst>
                <a:path extrusionOk="0" h="1379" w="1335">
                  <a:moveTo>
                    <a:pt x="1260" y="1"/>
                  </a:moveTo>
                  <a:cubicBezTo>
                    <a:pt x="1248" y="1"/>
                    <a:pt x="1236" y="5"/>
                    <a:pt x="1225" y="15"/>
                  </a:cubicBezTo>
                  <a:cubicBezTo>
                    <a:pt x="791" y="369"/>
                    <a:pt x="422" y="851"/>
                    <a:pt x="42" y="1263"/>
                  </a:cubicBezTo>
                  <a:cubicBezTo>
                    <a:pt x="0" y="1310"/>
                    <a:pt x="54" y="1378"/>
                    <a:pt x="106" y="1378"/>
                  </a:cubicBezTo>
                  <a:cubicBezTo>
                    <a:pt x="121" y="1378"/>
                    <a:pt x="135" y="1373"/>
                    <a:pt x="147" y="1360"/>
                  </a:cubicBezTo>
                  <a:cubicBezTo>
                    <a:pt x="531" y="951"/>
                    <a:pt x="982" y="550"/>
                    <a:pt x="1304" y="91"/>
                  </a:cubicBezTo>
                  <a:cubicBezTo>
                    <a:pt x="1335" y="49"/>
                    <a:pt x="1299"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5"/>
            <p:cNvSpPr/>
            <p:nvPr/>
          </p:nvSpPr>
          <p:spPr>
            <a:xfrm>
              <a:off x="4188325" y="4598900"/>
              <a:ext cx="36225" cy="31225"/>
            </a:xfrm>
            <a:custGeom>
              <a:rect b="b" l="l" r="r" t="t"/>
              <a:pathLst>
                <a:path extrusionOk="0" h="1249" w="1449">
                  <a:moveTo>
                    <a:pt x="1366" y="1"/>
                  </a:moveTo>
                  <a:cubicBezTo>
                    <a:pt x="1357" y="1"/>
                    <a:pt x="1348" y="3"/>
                    <a:pt x="1339" y="8"/>
                  </a:cubicBezTo>
                  <a:cubicBezTo>
                    <a:pt x="1110" y="142"/>
                    <a:pt x="923" y="345"/>
                    <a:pt x="723" y="518"/>
                  </a:cubicBezTo>
                  <a:cubicBezTo>
                    <a:pt x="499" y="714"/>
                    <a:pt x="279" y="912"/>
                    <a:pt x="58" y="1114"/>
                  </a:cubicBezTo>
                  <a:cubicBezTo>
                    <a:pt x="0" y="1166"/>
                    <a:pt x="47" y="1248"/>
                    <a:pt x="106" y="1248"/>
                  </a:cubicBezTo>
                  <a:cubicBezTo>
                    <a:pt x="121" y="1248"/>
                    <a:pt x="137" y="1243"/>
                    <a:pt x="152" y="1231"/>
                  </a:cubicBezTo>
                  <a:cubicBezTo>
                    <a:pt x="380" y="1039"/>
                    <a:pt x="604" y="844"/>
                    <a:pt x="832" y="648"/>
                  </a:cubicBezTo>
                  <a:cubicBezTo>
                    <a:pt x="1027" y="475"/>
                    <a:pt x="1255" y="312"/>
                    <a:pt x="1418" y="103"/>
                  </a:cubicBezTo>
                  <a:cubicBezTo>
                    <a:pt x="1448" y="63"/>
                    <a:pt x="1412" y="1"/>
                    <a:pt x="1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5"/>
            <p:cNvSpPr/>
            <p:nvPr/>
          </p:nvSpPr>
          <p:spPr>
            <a:xfrm>
              <a:off x="4202400" y="4608475"/>
              <a:ext cx="27350" cy="21025"/>
            </a:xfrm>
            <a:custGeom>
              <a:rect b="b" l="l" r="r" t="t"/>
              <a:pathLst>
                <a:path extrusionOk="0" h="841" w="1094">
                  <a:moveTo>
                    <a:pt x="983" y="1"/>
                  </a:moveTo>
                  <a:cubicBezTo>
                    <a:pt x="975" y="1"/>
                    <a:pt x="965" y="2"/>
                    <a:pt x="956" y="5"/>
                  </a:cubicBezTo>
                  <a:cubicBezTo>
                    <a:pt x="789" y="55"/>
                    <a:pt x="634" y="186"/>
                    <a:pt x="500" y="291"/>
                  </a:cubicBezTo>
                  <a:cubicBezTo>
                    <a:pt x="345" y="406"/>
                    <a:pt x="200" y="536"/>
                    <a:pt x="63" y="674"/>
                  </a:cubicBezTo>
                  <a:cubicBezTo>
                    <a:pt x="0" y="739"/>
                    <a:pt x="56" y="840"/>
                    <a:pt x="123" y="840"/>
                  </a:cubicBezTo>
                  <a:cubicBezTo>
                    <a:pt x="141" y="840"/>
                    <a:pt x="161" y="833"/>
                    <a:pt x="178" y="815"/>
                  </a:cubicBezTo>
                  <a:cubicBezTo>
                    <a:pt x="309" y="685"/>
                    <a:pt x="442" y="561"/>
                    <a:pt x="587" y="449"/>
                  </a:cubicBezTo>
                  <a:cubicBezTo>
                    <a:pt x="732" y="337"/>
                    <a:pt x="906" y="254"/>
                    <a:pt x="1036" y="135"/>
                  </a:cubicBezTo>
                  <a:cubicBezTo>
                    <a:pt x="1093" y="78"/>
                    <a:pt x="1049" y="1"/>
                    <a:pt x="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5"/>
            <p:cNvSpPr/>
            <p:nvPr/>
          </p:nvSpPr>
          <p:spPr>
            <a:xfrm>
              <a:off x="4212650" y="4614325"/>
              <a:ext cx="18275" cy="14925"/>
            </a:xfrm>
            <a:custGeom>
              <a:rect b="b" l="l" r="r" t="t"/>
              <a:pathLst>
                <a:path extrusionOk="0" h="597" w="731">
                  <a:moveTo>
                    <a:pt x="659" y="0"/>
                  </a:moveTo>
                  <a:cubicBezTo>
                    <a:pt x="558" y="0"/>
                    <a:pt x="475" y="98"/>
                    <a:pt x="401" y="162"/>
                  </a:cubicBezTo>
                  <a:cubicBezTo>
                    <a:pt x="293" y="248"/>
                    <a:pt x="184" y="339"/>
                    <a:pt x="76" y="429"/>
                  </a:cubicBezTo>
                  <a:cubicBezTo>
                    <a:pt x="1" y="490"/>
                    <a:pt x="62" y="596"/>
                    <a:pt x="138" y="596"/>
                  </a:cubicBezTo>
                  <a:cubicBezTo>
                    <a:pt x="157" y="596"/>
                    <a:pt x="177" y="590"/>
                    <a:pt x="195" y="574"/>
                  </a:cubicBezTo>
                  <a:cubicBezTo>
                    <a:pt x="304" y="484"/>
                    <a:pt x="412" y="392"/>
                    <a:pt x="521" y="302"/>
                  </a:cubicBezTo>
                  <a:cubicBezTo>
                    <a:pt x="596" y="237"/>
                    <a:pt x="723" y="169"/>
                    <a:pt x="731" y="60"/>
                  </a:cubicBezTo>
                  <a:cubicBezTo>
                    <a:pt x="731" y="31"/>
                    <a:pt x="713" y="6"/>
                    <a:pt x="683" y="2"/>
                  </a:cubicBezTo>
                  <a:cubicBezTo>
                    <a:pt x="675" y="1"/>
                    <a:pt x="667" y="0"/>
                    <a:pt x="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5"/>
            <p:cNvSpPr/>
            <p:nvPr/>
          </p:nvSpPr>
          <p:spPr>
            <a:xfrm>
              <a:off x="4226650" y="4619750"/>
              <a:ext cx="13625" cy="10325"/>
            </a:xfrm>
            <a:custGeom>
              <a:rect b="b" l="l" r="r" t="t"/>
              <a:pathLst>
                <a:path extrusionOk="0" h="413" w="545">
                  <a:moveTo>
                    <a:pt x="455" y="1"/>
                  </a:moveTo>
                  <a:cubicBezTo>
                    <a:pt x="447" y="1"/>
                    <a:pt x="439" y="2"/>
                    <a:pt x="431" y="6"/>
                  </a:cubicBezTo>
                  <a:cubicBezTo>
                    <a:pt x="286" y="78"/>
                    <a:pt x="163" y="208"/>
                    <a:pt x="44" y="313"/>
                  </a:cubicBezTo>
                  <a:cubicBezTo>
                    <a:pt x="1" y="354"/>
                    <a:pt x="33" y="413"/>
                    <a:pt x="80" y="413"/>
                  </a:cubicBezTo>
                  <a:cubicBezTo>
                    <a:pt x="91" y="413"/>
                    <a:pt x="104" y="409"/>
                    <a:pt x="116" y="400"/>
                  </a:cubicBezTo>
                  <a:cubicBezTo>
                    <a:pt x="250" y="310"/>
                    <a:pt x="405" y="227"/>
                    <a:pt x="510" y="103"/>
                  </a:cubicBezTo>
                  <a:cubicBezTo>
                    <a:pt x="544" y="60"/>
                    <a:pt x="502" y="1"/>
                    <a:pt x="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5"/>
            <p:cNvSpPr/>
            <p:nvPr/>
          </p:nvSpPr>
          <p:spPr>
            <a:xfrm>
              <a:off x="4363875" y="4979900"/>
              <a:ext cx="59225" cy="51150"/>
            </a:xfrm>
            <a:custGeom>
              <a:rect b="b" l="l" r="r" t="t"/>
              <a:pathLst>
                <a:path extrusionOk="0" h="2046" w="2369">
                  <a:moveTo>
                    <a:pt x="2283" y="1"/>
                  </a:moveTo>
                  <a:cubicBezTo>
                    <a:pt x="2275" y="1"/>
                    <a:pt x="2266" y="2"/>
                    <a:pt x="2257" y="6"/>
                  </a:cubicBezTo>
                  <a:cubicBezTo>
                    <a:pt x="1772" y="219"/>
                    <a:pt x="1343" y="531"/>
                    <a:pt x="941" y="874"/>
                  </a:cubicBezTo>
                  <a:cubicBezTo>
                    <a:pt x="630" y="1142"/>
                    <a:pt x="188" y="1485"/>
                    <a:pt x="15" y="1864"/>
                  </a:cubicBezTo>
                  <a:cubicBezTo>
                    <a:pt x="1" y="1897"/>
                    <a:pt x="11" y="1937"/>
                    <a:pt x="33" y="1966"/>
                  </a:cubicBezTo>
                  <a:cubicBezTo>
                    <a:pt x="48" y="1984"/>
                    <a:pt x="58" y="2002"/>
                    <a:pt x="73" y="2020"/>
                  </a:cubicBezTo>
                  <a:cubicBezTo>
                    <a:pt x="86" y="2038"/>
                    <a:pt x="103" y="2045"/>
                    <a:pt x="121" y="2045"/>
                  </a:cubicBezTo>
                  <a:cubicBezTo>
                    <a:pt x="153" y="2045"/>
                    <a:pt x="185" y="2020"/>
                    <a:pt x="193" y="1988"/>
                  </a:cubicBezTo>
                  <a:cubicBezTo>
                    <a:pt x="232" y="1774"/>
                    <a:pt x="557" y="1561"/>
                    <a:pt x="713" y="1412"/>
                  </a:cubicBezTo>
                  <a:cubicBezTo>
                    <a:pt x="879" y="1253"/>
                    <a:pt x="1053" y="1102"/>
                    <a:pt x="1230" y="953"/>
                  </a:cubicBezTo>
                  <a:cubicBezTo>
                    <a:pt x="1581" y="657"/>
                    <a:pt x="1960" y="397"/>
                    <a:pt x="2322" y="111"/>
                  </a:cubicBezTo>
                  <a:cubicBezTo>
                    <a:pt x="2369" y="73"/>
                    <a:pt x="2335" y="1"/>
                    <a:pt x="2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5"/>
            <p:cNvSpPr/>
            <p:nvPr/>
          </p:nvSpPr>
          <p:spPr>
            <a:xfrm>
              <a:off x="4378900" y="4990925"/>
              <a:ext cx="49950" cy="42175"/>
            </a:xfrm>
            <a:custGeom>
              <a:rect b="b" l="l" r="r" t="t"/>
              <a:pathLst>
                <a:path extrusionOk="0" h="1687" w="1998">
                  <a:moveTo>
                    <a:pt x="1899" y="0"/>
                  </a:moveTo>
                  <a:cubicBezTo>
                    <a:pt x="1888" y="0"/>
                    <a:pt x="1875" y="3"/>
                    <a:pt x="1862" y="10"/>
                  </a:cubicBezTo>
                  <a:cubicBezTo>
                    <a:pt x="1179" y="335"/>
                    <a:pt x="528" y="997"/>
                    <a:pt x="43" y="1572"/>
                  </a:cubicBezTo>
                  <a:cubicBezTo>
                    <a:pt x="1" y="1620"/>
                    <a:pt x="52" y="1686"/>
                    <a:pt x="104" y="1686"/>
                  </a:cubicBezTo>
                  <a:cubicBezTo>
                    <a:pt x="118" y="1686"/>
                    <a:pt x="132" y="1681"/>
                    <a:pt x="144" y="1670"/>
                  </a:cubicBezTo>
                  <a:cubicBezTo>
                    <a:pt x="438" y="1405"/>
                    <a:pt x="723" y="1134"/>
                    <a:pt x="1024" y="881"/>
                  </a:cubicBezTo>
                  <a:cubicBezTo>
                    <a:pt x="1323" y="632"/>
                    <a:pt x="1670" y="418"/>
                    <a:pt x="1945" y="143"/>
                  </a:cubicBezTo>
                  <a:cubicBezTo>
                    <a:pt x="1997" y="91"/>
                    <a:pt x="1964" y="0"/>
                    <a:pt x="1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5"/>
            <p:cNvSpPr/>
            <p:nvPr/>
          </p:nvSpPr>
          <p:spPr>
            <a:xfrm>
              <a:off x="4392375" y="5000725"/>
              <a:ext cx="42125" cy="35325"/>
            </a:xfrm>
            <a:custGeom>
              <a:rect b="b" l="l" r="r" t="t"/>
              <a:pathLst>
                <a:path extrusionOk="0" h="1413" w="1685">
                  <a:moveTo>
                    <a:pt x="1632" y="1"/>
                  </a:moveTo>
                  <a:cubicBezTo>
                    <a:pt x="1626" y="1"/>
                    <a:pt x="1619" y="2"/>
                    <a:pt x="1613" y="5"/>
                  </a:cubicBezTo>
                  <a:cubicBezTo>
                    <a:pt x="1323" y="113"/>
                    <a:pt x="1092" y="377"/>
                    <a:pt x="860" y="572"/>
                  </a:cubicBezTo>
                  <a:cubicBezTo>
                    <a:pt x="589" y="804"/>
                    <a:pt x="321" y="1039"/>
                    <a:pt x="58" y="1278"/>
                  </a:cubicBezTo>
                  <a:cubicBezTo>
                    <a:pt x="1" y="1329"/>
                    <a:pt x="45" y="1413"/>
                    <a:pt x="106" y="1413"/>
                  </a:cubicBezTo>
                  <a:cubicBezTo>
                    <a:pt x="122" y="1413"/>
                    <a:pt x="138" y="1407"/>
                    <a:pt x="155" y="1393"/>
                  </a:cubicBezTo>
                  <a:cubicBezTo>
                    <a:pt x="433" y="1173"/>
                    <a:pt x="709" y="948"/>
                    <a:pt x="979" y="721"/>
                  </a:cubicBezTo>
                  <a:cubicBezTo>
                    <a:pt x="1211" y="522"/>
                    <a:pt x="1508" y="337"/>
                    <a:pt x="1667" y="70"/>
                  </a:cubicBezTo>
                  <a:cubicBezTo>
                    <a:pt x="1685" y="39"/>
                    <a:pt x="1665" y="1"/>
                    <a:pt x="1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5"/>
            <p:cNvSpPr/>
            <p:nvPr/>
          </p:nvSpPr>
          <p:spPr>
            <a:xfrm>
              <a:off x="4407325" y="5006650"/>
              <a:ext cx="37675" cy="32475"/>
            </a:xfrm>
            <a:custGeom>
              <a:rect b="b" l="l" r="r" t="t"/>
              <a:pathLst>
                <a:path extrusionOk="0" h="1299" w="1507">
                  <a:moveTo>
                    <a:pt x="1458" y="1"/>
                  </a:moveTo>
                  <a:cubicBezTo>
                    <a:pt x="1453" y="1"/>
                    <a:pt x="1449" y="1"/>
                    <a:pt x="1444" y="3"/>
                  </a:cubicBezTo>
                  <a:cubicBezTo>
                    <a:pt x="1181" y="90"/>
                    <a:pt x="960" y="317"/>
                    <a:pt x="754" y="494"/>
                  </a:cubicBezTo>
                  <a:cubicBezTo>
                    <a:pt x="511" y="704"/>
                    <a:pt x="281" y="921"/>
                    <a:pt x="60" y="1145"/>
                  </a:cubicBezTo>
                  <a:cubicBezTo>
                    <a:pt x="0" y="1205"/>
                    <a:pt x="52" y="1298"/>
                    <a:pt x="114" y="1298"/>
                  </a:cubicBezTo>
                  <a:cubicBezTo>
                    <a:pt x="131" y="1298"/>
                    <a:pt x="148" y="1292"/>
                    <a:pt x="164" y="1275"/>
                  </a:cubicBezTo>
                  <a:cubicBezTo>
                    <a:pt x="386" y="1048"/>
                    <a:pt x="616" y="831"/>
                    <a:pt x="855" y="621"/>
                  </a:cubicBezTo>
                  <a:cubicBezTo>
                    <a:pt x="1065" y="440"/>
                    <a:pt x="1332" y="285"/>
                    <a:pt x="1488" y="57"/>
                  </a:cubicBezTo>
                  <a:cubicBezTo>
                    <a:pt x="1506" y="29"/>
                    <a:pt x="1485" y="1"/>
                    <a:pt x="1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5"/>
            <p:cNvSpPr/>
            <p:nvPr/>
          </p:nvSpPr>
          <p:spPr>
            <a:xfrm>
              <a:off x="4419950" y="5013925"/>
              <a:ext cx="29825" cy="29000"/>
            </a:xfrm>
            <a:custGeom>
              <a:rect b="b" l="l" r="r" t="t"/>
              <a:pathLst>
                <a:path extrusionOk="0" h="1160" w="1193">
                  <a:moveTo>
                    <a:pt x="1155" y="1"/>
                  </a:moveTo>
                  <a:cubicBezTo>
                    <a:pt x="1151" y="1"/>
                    <a:pt x="1146" y="2"/>
                    <a:pt x="1142" y="4"/>
                  </a:cubicBezTo>
                  <a:cubicBezTo>
                    <a:pt x="748" y="316"/>
                    <a:pt x="401" y="699"/>
                    <a:pt x="43" y="1049"/>
                  </a:cubicBezTo>
                  <a:cubicBezTo>
                    <a:pt x="0" y="1092"/>
                    <a:pt x="41" y="1160"/>
                    <a:pt x="86" y="1160"/>
                  </a:cubicBezTo>
                  <a:cubicBezTo>
                    <a:pt x="99" y="1160"/>
                    <a:pt x="111" y="1155"/>
                    <a:pt x="123" y="1144"/>
                  </a:cubicBezTo>
                  <a:cubicBezTo>
                    <a:pt x="477" y="782"/>
                    <a:pt x="864" y="438"/>
                    <a:pt x="1178" y="41"/>
                  </a:cubicBezTo>
                  <a:cubicBezTo>
                    <a:pt x="1193" y="23"/>
                    <a:pt x="1174" y="1"/>
                    <a:pt x="1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5"/>
            <p:cNvSpPr/>
            <p:nvPr/>
          </p:nvSpPr>
          <p:spPr>
            <a:xfrm>
              <a:off x="4424225" y="5021025"/>
              <a:ext cx="35600" cy="32200"/>
            </a:xfrm>
            <a:custGeom>
              <a:rect b="b" l="l" r="r" t="t"/>
              <a:pathLst>
                <a:path extrusionOk="0" h="1288" w="1424">
                  <a:moveTo>
                    <a:pt x="1370" y="1"/>
                  </a:moveTo>
                  <a:cubicBezTo>
                    <a:pt x="1364" y="1"/>
                    <a:pt x="1358" y="3"/>
                    <a:pt x="1351" y="6"/>
                  </a:cubicBezTo>
                  <a:cubicBezTo>
                    <a:pt x="1112" y="122"/>
                    <a:pt x="928" y="346"/>
                    <a:pt x="733" y="523"/>
                  </a:cubicBezTo>
                  <a:cubicBezTo>
                    <a:pt x="512" y="726"/>
                    <a:pt x="288" y="928"/>
                    <a:pt x="64" y="1131"/>
                  </a:cubicBezTo>
                  <a:cubicBezTo>
                    <a:pt x="1" y="1191"/>
                    <a:pt x="55" y="1287"/>
                    <a:pt x="120" y="1287"/>
                  </a:cubicBezTo>
                  <a:cubicBezTo>
                    <a:pt x="137" y="1287"/>
                    <a:pt x="155" y="1280"/>
                    <a:pt x="172" y="1264"/>
                  </a:cubicBezTo>
                  <a:cubicBezTo>
                    <a:pt x="393" y="1059"/>
                    <a:pt x="617" y="852"/>
                    <a:pt x="838" y="646"/>
                  </a:cubicBezTo>
                  <a:cubicBezTo>
                    <a:pt x="1029" y="469"/>
                    <a:pt x="1272" y="299"/>
                    <a:pt x="1405" y="75"/>
                  </a:cubicBezTo>
                  <a:cubicBezTo>
                    <a:pt x="1424" y="45"/>
                    <a:pt x="1403"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5"/>
            <p:cNvSpPr/>
            <p:nvPr/>
          </p:nvSpPr>
          <p:spPr>
            <a:xfrm>
              <a:off x="4434175" y="5018125"/>
              <a:ext cx="36925" cy="37200"/>
            </a:xfrm>
            <a:custGeom>
              <a:rect b="b" l="l" r="r" t="t"/>
              <a:pathLst>
                <a:path extrusionOk="0" h="1488" w="1477">
                  <a:moveTo>
                    <a:pt x="1402" y="1"/>
                  </a:moveTo>
                  <a:cubicBezTo>
                    <a:pt x="1390" y="1"/>
                    <a:pt x="1377" y="6"/>
                    <a:pt x="1365" y="18"/>
                  </a:cubicBezTo>
                  <a:cubicBezTo>
                    <a:pt x="909" y="447"/>
                    <a:pt x="522" y="939"/>
                    <a:pt x="53" y="1363"/>
                  </a:cubicBezTo>
                  <a:cubicBezTo>
                    <a:pt x="1" y="1411"/>
                    <a:pt x="46" y="1488"/>
                    <a:pt x="99" y="1488"/>
                  </a:cubicBezTo>
                  <a:cubicBezTo>
                    <a:pt x="112" y="1488"/>
                    <a:pt x="126" y="1483"/>
                    <a:pt x="140" y="1471"/>
                  </a:cubicBezTo>
                  <a:cubicBezTo>
                    <a:pt x="599" y="1063"/>
                    <a:pt x="1116" y="614"/>
                    <a:pt x="1448" y="97"/>
                  </a:cubicBezTo>
                  <a:cubicBezTo>
                    <a:pt x="1476" y="55"/>
                    <a:pt x="1442" y="1"/>
                    <a:pt x="1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5"/>
            <p:cNvSpPr/>
            <p:nvPr/>
          </p:nvSpPr>
          <p:spPr>
            <a:xfrm>
              <a:off x="4450025" y="5025350"/>
              <a:ext cx="36500" cy="37425"/>
            </a:xfrm>
            <a:custGeom>
              <a:rect b="b" l="l" r="r" t="t"/>
              <a:pathLst>
                <a:path extrusionOk="0" h="1497" w="1460">
                  <a:moveTo>
                    <a:pt x="1379" y="1"/>
                  </a:moveTo>
                  <a:cubicBezTo>
                    <a:pt x="1367" y="1"/>
                    <a:pt x="1354" y="5"/>
                    <a:pt x="1342" y="14"/>
                  </a:cubicBezTo>
                  <a:cubicBezTo>
                    <a:pt x="872" y="394"/>
                    <a:pt x="471" y="911"/>
                    <a:pt x="55" y="1352"/>
                  </a:cubicBezTo>
                  <a:cubicBezTo>
                    <a:pt x="1" y="1409"/>
                    <a:pt x="50" y="1497"/>
                    <a:pt x="106" y="1497"/>
                  </a:cubicBezTo>
                  <a:cubicBezTo>
                    <a:pt x="122" y="1497"/>
                    <a:pt x="138" y="1490"/>
                    <a:pt x="153" y="1475"/>
                  </a:cubicBezTo>
                  <a:cubicBezTo>
                    <a:pt x="572" y="1026"/>
                    <a:pt x="1071" y="592"/>
                    <a:pt x="1429" y="93"/>
                  </a:cubicBezTo>
                  <a:cubicBezTo>
                    <a:pt x="1460" y="51"/>
                    <a:pt x="1423" y="1"/>
                    <a:pt x="1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5"/>
            <p:cNvSpPr/>
            <p:nvPr/>
          </p:nvSpPr>
          <p:spPr>
            <a:xfrm>
              <a:off x="4460275" y="5026000"/>
              <a:ext cx="40100" cy="37825"/>
            </a:xfrm>
            <a:custGeom>
              <a:rect b="b" l="l" r="r" t="t"/>
              <a:pathLst>
                <a:path extrusionOk="0" h="1513" w="1604">
                  <a:moveTo>
                    <a:pt x="1522" y="1"/>
                  </a:moveTo>
                  <a:cubicBezTo>
                    <a:pt x="1509" y="1"/>
                    <a:pt x="1497" y="6"/>
                    <a:pt x="1486" y="17"/>
                  </a:cubicBezTo>
                  <a:cubicBezTo>
                    <a:pt x="1019" y="487"/>
                    <a:pt x="593" y="968"/>
                    <a:pt x="64" y="1377"/>
                  </a:cubicBezTo>
                  <a:cubicBezTo>
                    <a:pt x="1" y="1426"/>
                    <a:pt x="51" y="1513"/>
                    <a:pt x="115" y="1513"/>
                  </a:cubicBezTo>
                  <a:cubicBezTo>
                    <a:pt x="130" y="1513"/>
                    <a:pt x="146" y="1508"/>
                    <a:pt x="162" y="1496"/>
                  </a:cubicBezTo>
                  <a:cubicBezTo>
                    <a:pt x="672" y="1095"/>
                    <a:pt x="1204" y="639"/>
                    <a:pt x="1572" y="100"/>
                  </a:cubicBezTo>
                  <a:cubicBezTo>
                    <a:pt x="1603" y="58"/>
                    <a:pt x="1564" y="1"/>
                    <a:pt x="1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5"/>
            <p:cNvSpPr/>
            <p:nvPr/>
          </p:nvSpPr>
          <p:spPr>
            <a:xfrm>
              <a:off x="4481900" y="5025725"/>
              <a:ext cx="34175" cy="35075"/>
            </a:xfrm>
            <a:custGeom>
              <a:rect b="b" l="l" r="r" t="t"/>
              <a:pathLst>
                <a:path extrusionOk="0" h="1403" w="1367">
                  <a:moveTo>
                    <a:pt x="1309" y="1"/>
                  </a:moveTo>
                  <a:cubicBezTo>
                    <a:pt x="1301" y="1"/>
                    <a:pt x="1293" y="4"/>
                    <a:pt x="1286" y="10"/>
                  </a:cubicBezTo>
                  <a:cubicBezTo>
                    <a:pt x="844" y="433"/>
                    <a:pt x="440" y="907"/>
                    <a:pt x="20" y="1351"/>
                  </a:cubicBezTo>
                  <a:cubicBezTo>
                    <a:pt x="0" y="1371"/>
                    <a:pt x="25" y="1402"/>
                    <a:pt x="49" y="1402"/>
                  </a:cubicBezTo>
                  <a:cubicBezTo>
                    <a:pt x="55" y="1402"/>
                    <a:pt x="62" y="1400"/>
                    <a:pt x="67" y="1395"/>
                  </a:cubicBezTo>
                  <a:cubicBezTo>
                    <a:pt x="490" y="954"/>
                    <a:pt x="943" y="527"/>
                    <a:pt x="1343" y="64"/>
                  </a:cubicBezTo>
                  <a:cubicBezTo>
                    <a:pt x="1367" y="36"/>
                    <a:pt x="1338" y="1"/>
                    <a:pt x="1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5"/>
            <p:cNvSpPr/>
            <p:nvPr/>
          </p:nvSpPr>
          <p:spPr>
            <a:xfrm>
              <a:off x="4487275" y="5031025"/>
              <a:ext cx="40200" cy="37425"/>
            </a:xfrm>
            <a:custGeom>
              <a:rect b="b" l="l" r="r" t="t"/>
              <a:pathLst>
                <a:path extrusionOk="0" h="1497" w="1608">
                  <a:moveTo>
                    <a:pt x="1409" y="1"/>
                  </a:moveTo>
                  <a:cubicBezTo>
                    <a:pt x="1396" y="1"/>
                    <a:pt x="1383" y="5"/>
                    <a:pt x="1371" y="15"/>
                  </a:cubicBezTo>
                  <a:cubicBezTo>
                    <a:pt x="898" y="413"/>
                    <a:pt x="485" y="912"/>
                    <a:pt x="55" y="1356"/>
                  </a:cubicBezTo>
                  <a:cubicBezTo>
                    <a:pt x="1" y="1411"/>
                    <a:pt x="50" y="1497"/>
                    <a:pt x="107" y="1497"/>
                  </a:cubicBezTo>
                  <a:cubicBezTo>
                    <a:pt x="122" y="1497"/>
                    <a:pt x="138" y="1491"/>
                    <a:pt x="152" y="1476"/>
                  </a:cubicBezTo>
                  <a:cubicBezTo>
                    <a:pt x="409" y="1208"/>
                    <a:pt x="688" y="944"/>
                    <a:pt x="955" y="673"/>
                  </a:cubicBezTo>
                  <a:lnTo>
                    <a:pt x="955" y="673"/>
                  </a:lnTo>
                  <a:cubicBezTo>
                    <a:pt x="926" y="705"/>
                    <a:pt x="901" y="738"/>
                    <a:pt x="876" y="767"/>
                  </a:cubicBezTo>
                  <a:cubicBezTo>
                    <a:pt x="833" y="820"/>
                    <a:pt x="884" y="877"/>
                    <a:pt x="936" y="877"/>
                  </a:cubicBezTo>
                  <a:cubicBezTo>
                    <a:pt x="956" y="877"/>
                    <a:pt x="976" y="869"/>
                    <a:pt x="991" y="850"/>
                  </a:cubicBezTo>
                  <a:cubicBezTo>
                    <a:pt x="1190" y="622"/>
                    <a:pt x="1429" y="395"/>
                    <a:pt x="1584" y="134"/>
                  </a:cubicBezTo>
                  <a:cubicBezTo>
                    <a:pt x="1607" y="94"/>
                    <a:pt x="1574" y="46"/>
                    <a:pt x="1534" y="46"/>
                  </a:cubicBezTo>
                  <a:cubicBezTo>
                    <a:pt x="1523" y="46"/>
                    <a:pt x="1512" y="49"/>
                    <a:pt x="1501" y="58"/>
                  </a:cubicBezTo>
                  <a:lnTo>
                    <a:pt x="1465" y="95"/>
                  </a:lnTo>
                  <a:cubicBezTo>
                    <a:pt x="1493" y="52"/>
                    <a:pt x="1453"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5"/>
            <p:cNvSpPr/>
            <p:nvPr/>
          </p:nvSpPr>
          <p:spPr>
            <a:xfrm>
              <a:off x="4287500" y="4702500"/>
              <a:ext cx="44775" cy="47700"/>
            </a:xfrm>
            <a:custGeom>
              <a:rect b="b" l="l" r="r" t="t"/>
              <a:pathLst>
                <a:path extrusionOk="0" h="1908" w="1791">
                  <a:moveTo>
                    <a:pt x="1720" y="1"/>
                  </a:moveTo>
                  <a:cubicBezTo>
                    <a:pt x="1712" y="1"/>
                    <a:pt x="1704" y="3"/>
                    <a:pt x="1696" y="8"/>
                  </a:cubicBezTo>
                  <a:cubicBezTo>
                    <a:pt x="983" y="428"/>
                    <a:pt x="409" y="1133"/>
                    <a:pt x="18" y="1845"/>
                  </a:cubicBezTo>
                  <a:cubicBezTo>
                    <a:pt x="0" y="1876"/>
                    <a:pt x="25" y="1908"/>
                    <a:pt x="51" y="1908"/>
                  </a:cubicBezTo>
                  <a:cubicBezTo>
                    <a:pt x="61" y="1908"/>
                    <a:pt x="72" y="1903"/>
                    <a:pt x="80" y="1892"/>
                  </a:cubicBezTo>
                  <a:cubicBezTo>
                    <a:pt x="564" y="1198"/>
                    <a:pt x="1135" y="670"/>
                    <a:pt x="1754" y="103"/>
                  </a:cubicBezTo>
                  <a:cubicBezTo>
                    <a:pt x="1791" y="69"/>
                    <a:pt x="1763" y="1"/>
                    <a:pt x="17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5"/>
            <p:cNvSpPr/>
            <p:nvPr/>
          </p:nvSpPr>
          <p:spPr>
            <a:xfrm>
              <a:off x="4300225" y="4707750"/>
              <a:ext cx="41950" cy="43200"/>
            </a:xfrm>
            <a:custGeom>
              <a:rect b="b" l="l" r="r" t="t"/>
              <a:pathLst>
                <a:path extrusionOk="0" h="1728" w="1678">
                  <a:moveTo>
                    <a:pt x="1616" y="0"/>
                  </a:moveTo>
                  <a:cubicBezTo>
                    <a:pt x="1610" y="0"/>
                    <a:pt x="1603" y="2"/>
                    <a:pt x="1596" y="4"/>
                  </a:cubicBezTo>
                  <a:cubicBezTo>
                    <a:pt x="934" y="287"/>
                    <a:pt x="341" y="1049"/>
                    <a:pt x="15" y="1667"/>
                  </a:cubicBezTo>
                  <a:cubicBezTo>
                    <a:pt x="0" y="1701"/>
                    <a:pt x="31" y="1728"/>
                    <a:pt x="61" y="1728"/>
                  </a:cubicBezTo>
                  <a:cubicBezTo>
                    <a:pt x="73" y="1728"/>
                    <a:pt x="86" y="1723"/>
                    <a:pt x="95" y="1711"/>
                  </a:cubicBezTo>
                  <a:cubicBezTo>
                    <a:pt x="319" y="1411"/>
                    <a:pt x="547" y="1111"/>
                    <a:pt x="808" y="839"/>
                  </a:cubicBezTo>
                  <a:cubicBezTo>
                    <a:pt x="1068" y="569"/>
                    <a:pt x="1394" y="362"/>
                    <a:pt x="1646" y="88"/>
                  </a:cubicBezTo>
                  <a:cubicBezTo>
                    <a:pt x="1678" y="56"/>
                    <a:pt x="1657" y="0"/>
                    <a:pt x="1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5"/>
            <p:cNvSpPr/>
            <p:nvPr/>
          </p:nvSpPr>
          <p:spPr>
            <a:xfrm>
              <a:off x="4311675" y="4710300"/>
              <a:ext cx="45825" cy="51525"/>
            </a:xfrm>
            <a:custGeom>
              <a:rect b="b" l="l" r="r" t="t"/>
              <a:pathLst>
                <a:path extrusionOk="0" h="2061" w="1833">
                  <a:moveTo>
                    <a:pt x="1761" y="0"/>
                  </a:moveTo>
                  <a:cubicBezTo>
                    <a:pt x="1753" y="0"/>
                    <a:pt x="1743" y="2"/>
                    <a:pt x="1734" y="7"/>
                  </a:cubicBezTo>
                  <a:cubicBezTo>
                    <a:pt x="982" y="427"/>
                    <a:pt x="389" y="1251"/>
                    <a:pt x="13" y="2010"/>
                  </a:cubicBezTo>
                  <a:cubicBezTo>
                    <a:pt x="0" y="2036"/>
                    <a:pt x="27" y="2060"/>
                    <a:pt x="52" y="2060"/>
                  </a:cubicBezTo>
                  <a:cubicBezTo>
                    <a:pt x="62" y="2060"/>
                    <a:pt x="72" y="2056"/>
                    <a:pt x="78" y="2047"/>
                  </a:cubicBezTo>
                  <a:cubicBezTo>
                    <a:pt x="555" y="1266"/>
                    <a:pt x="1152" y="730"/>
                    <a:pt x="1796" y="101"/>
                  </a:cubicBezTo>
                  <a:cubicBezTo>
                    <a:pt x="1832" y="67"/>
                    <a:pt x="1807" y="0"/>
                    <a:pt x="1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5"/>
            <p:cNvSpPr/>
            <p:nvPr/>
          </p:nvSpPr>
          <p:spPr>
            <a:xfrm>
              <a:off x="4320425" y="4719525"/>
              <a:ext cx="39900" cy="48100"/>
            </a:xfrm>
            <a:custGeom>
              <a:rect b="b" l="l" r="r" t="t"/>
              <a:pathLst>
                <a:path extrusionOk="0" h="1924" w="1596">
                  <a:moveTo>
                    <a:pt x="1531" y="1"/>
                  </a:moveTo>
                  <a:cubicBezTo>
                    <a:pt x="1520" y="1"/>
                    <a:pt x="1508" y="5"/>
                    <a:pt x="1497" y="14"/>
                  </a:cubicBezTo>
                  <a:cubicBezTo>
                    <a:pt x="878" y="506"/>
                    <a:pt x="386" y="1186"/>
                    <a:pt x="14" y="1877"/>
                  </a:cubicBezTo>
                  <a:cubicBezTo>
                    <a:pt x="1" y="1901"/>
                    <a:pt x="25" y="1923"/>
                    <a:pt x="48" y="1923"/>
                  </a:cubicBezTo>
                  <a:cubicBezTo>
                    <a:pt x="59" y="1923"/>
                    <a:pt x="69" y="1919"/>
                    <a:pt x="75" y="1909"/>
                  </a:cubicBezTo>
                  <a:cubicBezTo>
                    <a:pt x="509" y="1233"/>
                    <a:pt x="1012" y="672"/>
                    <a:pt x="1562" y="90"/>
                  </a:cubicBezTo>
                  <a:cubicBezTo>
                    <a:pt x="1596" y="53"/>
                    <a:pt x="1570" y="1"/>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5"/>
            <p:cNvSpPr/>
            <p:nvPr/>
          </p:nvSpPr>
          <p:spPr>
            <a:xfrm>
              <a:off x="4327800" y="4727225"/>
              <a:ext cx="43125" cy="52625"/>
            </a:xfrm>
            <a:custGeom>
              <a:rect b="b" l="l" r="r" t="t"/>
              <a:pathLst>
                <a:path extrusionOk="0" h="2105" w="1725">
                  <a:moveTo>
                    <a:pt x="1630" y="0"/>
                  </a:moveTo>
                  <a:cubicBezTo>
                    <a:pt x="1616" y="0"/>
                    <a:pt x="1602" y="4"/>
                    <a:pt x="1588" y="13"/>
                  </a:cubicBezTo>
                  <a:cubicBezTo>
                    <a:pt x="883" y="476"/>
                    <a:pt x="370" y="1254"/>
                    <a:pt x="26" y="2006"/>
                  </a:cubicBezTo>
                  <a:cubicBezTo>
                    <a:pt x="1" y="2064"/>
                    <a:pt x="49" y="2105"/>
                    <a:pt x="97" y="2105"/>
                  </a:cubicBezTo>
                  <a:cubicBezTo>
                    <a:pt x="125" y="2105"/>
                    <a:pt x="153" y="2091"/>
                    <a:pt x="167" y="2060"/>
                  </a:cubicBezTo>
                  <a:cubicBezTo>
                    <a:pt x="536" y="1272"/>
                    <a:pt x="1060" y="722"/>
                    <a:pt x="1675" y="118"/>
                  </a:cubicBezTo>
                  <a:cubicBezTo>
                    <a:pt x="1724" y="69"/>
                    <a:pt x="1685" y="0"/>
                    <a:pt x="1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5"/>
            <p:cNvSpPr/>
            <p:nvPr/>
          </p:nvSpPr>
          <p:spPr>
            <a:xfrm>
              <a:off x="4340225" y="4735000"/>
              <a:ext cx="37100" cy="41325"/>
            </a:xfrm>
            <a:custGeom>
              <a:rect b="b" l="l" r="r" t="t"/>
              <a:pathLst>
                <a:path extrusionOk="0" h="1653" w="1484">
                  <a:moveTo>
                    <a:pt x="1420" y="1"/>
                  </a:moveTo>
                  <a:cubicBezTo>
                    <a:pt x="1413" y="1"/>
                    <a:pt x="1406" y="3"/>
                    <a:pt x="1399" y="6"/>
                  </a:cubicBezTo>
                  <a:cubicBezTo>
                    <a:pt x="784" y="335"/>
                    <a:pt x="318" y="1004"/>
                    <a:pt x="14" y="1612"/>
                  </a:cubicBezTo>
                  <a:cubicBezTo>
                    <a:pt x="0" y="1635"/>
                    <a:pt x="20" y="1652"/>
                    <a:pt x="41" y="1652"/>
                  </a:cubicBezTo>
                  <a:cubicBezTo>
                    <a:pt x="53" y="1652"/>
                    <a:pt x="65" y="1647"/>
                    <a:pt x="71" y="1633"/>
                  </a:cubicBezTo>
                  <a:cubicBezTo>
                    <a:pt x="415" y="968"/>
                    <a:pt x="900" y="567"/>
                    <a:pt x="1449" y="86"/>
                  </a:cubicBezTo>
                  <a:cubicBezTo>
                    <a:pt x="1484" y="58"/>
                    <a:pt x="1459"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5"/>
            <p:cNvSpPr/>
            <p:nvPr/>
          </p:nvSpPr>
          <p:spPr>
            <a:xfrm>
              <a:off x="4345650" y="4740125"/>
              <a:ext cx="40100" cy="57100"/>
            </a:xfrm>
            <a:custGeom>
              <a:rect b="b" l="l" r="r" t="t"/>
              <a:pathLst>
                <a:path extrusionOk="0" h="2284" w="1604">
                  <a:moveTo>
                    <a:pt x="1540" y="1"/>
                  </a:moveTo>
                  <a:cubicBezTo>
                    <a:pt x="1531" y="1"/>
                    <a:pt x="1521" y="4"/>
                    <a:pt x="1511" y="11"/>
                  </a:cubicBezTo>
                  <a:cubicBezTo>
                    <a:pt x="787" y="554"/>
                    <a:pt x="306" y="1403"/>
                    <a:pt x="10" y="2238"/>
                  </a:cubicBezTo>
                  <a:cubicBezTo>
                    <a:pt x="1" y="2264"/>
                    <a:pt x="23" y="2284"/>
                    <a:pt x="44" y="2284"/>
                  </a:cubicBezTo>
                  <a:cubicBezTo>
                    <a:pt x="56" y="2284"/>
                    <a:pt x="66" y="2278"/>
                    <a:pt x="71" y="2264"/>
                  </a:cubicBezTo>
                  <a:cubicBezTo>
                    <a:pt x="393" y="1382"/>
                    <a:pt x="925" y="749"/>
                    <a:pt x="1573" y="87"/>
                  </a:cubicBezTo>
                  <a:cubicBezTo>
                    <a:pt x="1604" y="52"/>
                    <a:pt x="1578" y="1"/>
                    <a:pt x="1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5"/>
            <p:cNvSpPr/>
            <p:nvPr/>
          </p:nvSpPr>
          <p:spPr>
            <a:xfrm>
              <a:off x="4351675" y="4744975"/>
              <a:ext cx="39150" cy="49775"/>
            </a:xfrm>
            <a:custGeom>
              <a:rect b="b" l="l" r="r" t="t"/>
              <a:pathLst>
                <a:path extrusionOk="0" h="1991" w="1566">
                  <a:moveTo>
                    <a:pt x="1522" y="1"/>
                  </a:moveTo>
                  <a:cubicBezTo>
                    <a:pt x="1515" y="1"/>
                    <a:pt x="1507" y="3"/>
                    <a:pt x="1501" y="9"/>
                  </a:cubicBezTo>
                  <a:cubicBezTo>
                    <a:pt x="933" y="544"/>
                    <a:pt x="459" y="1267"/>
                    <a:pt x="25" y="1914"/>
                  </a:cubicBezTo>
                  <a:cubicBezTo>
                    <a:pt x="0" y="1951"/>
                    <a:pt x="33" y="1990"/>
                    <a:pt x="66" y="1990"/>
                  </a:cubicBezTo>
                  <a:cubicBezTo>
                    <a:pt x="79" y="1990"/>
                    <a:pt x="92" y="1984"/>
                    <a:pt x="102" y="1969"/>
                  </a:cubicBezTo>
                  <a:cubicBezTo>
                    <a:pt x="546" y="1296"/>
                    <a:pt x="1085" y="707"/>
                    <a:pt x="1549" y="52"/>
                  </a:cubicBezTo>
                  <a:cubicBezTo>
                    <a:pt x="1565" y="30"/>
                    <a:pt x="1545" y="1"/>
                    <a:pt x="1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5"/>
            <p:cNvSpPr/>
            <p:nvPr/>
          </p:nvSpPr>
          <p:spPr>
            <a:xfrm>
              <a:off x="4358825" y="4749925"/>
              <a:ext cx="41150" cy="54600"/>
            </a:xfrm>
            <a:custGeom>
              <a:rect b="b" l="l" r="r" t="t"/>
              <a:pathLst>
                <a:path extrusionOk="0" h="2184" w="1646">
                  <a:moveTo>
                    <a:pt x="1607" y="1"/>
                  </a:moveTo>
                  <a:cubicBezTo>
                    <a:pt x="1602" y="1"/>
                    <a:pt x="1597" y="3"/>
                    <a:pt x="1591" y="6"/>
                  </a:cubicBezTo>
                  <a:cubicBezTo>
                    <a:pt x="911" y="549"/>
                    <a:pt x="416" y="1390"/>
                    <a:pt x="11" y="2146"/>
                  </a:cubicBezTo>
                  <a:cubicBezTo>
                    <a:pt x="1" y="2167"/>
                    <a:pt x="20" y="2183"/>
                    <a:pt x="37" y="2183"/>
                  </a:cubicBezTo>
                  <a:cubicBezTo>
                    <a:pt x="46" y="2183"/>
                    <a:pt x="53" y="2180"/>
                    <a:pt x="58" y="2172"/>
                  </a:cubicBezTo>
                  <a:cubicBezTo>
                    <a:pt x="499" y="1373"/>
                    <a:pt x="1085" y="761"/>
                    <a:pt x="1631" y="42"/>
                  </a:cubicBezTo>
                  <a:cubicBezTo>
                    <a:pt x="1645" y="25"/>
                    <a:pt x="1628" y="1"/>
                    <a:pt x="1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5"/>
            <p:cNvSpPr/>
            <p:nvPr/>
          </p:nvSpPr>
          <p:spPr>
            <a:xfrm>
              <a:off x="4369775" y="4754275"/>
              <a:ext cx="42650" cy="52625"/>
            </a:xfrm>
            <a:custGeom>
              <a:rect b="b" l="l" r="r" t="t"/>
              <a:pathLst>
                <a:path extrusionOk="0" h="2105" w="1706">
                  <a:moveTo>
                    <a:pt x="1622" y="0"/>
                  </a:moveTo>
                  <a:cubicBezTo>
                    <a:pt x="1609" y="0"/>
                    <a:pt x="1594" y="5"/>
                    <a:pt x="1580" y="16"/>
                  </a:cubicBezTo>
                  <a:cubicBezTo>
                    <a:pt x="903" y="522"/>
                    <a:pt x="401" y="1289"/>
                    <a:pt x="22" y="2034"/>
                  </a:cubicBezTo>
                  <a:cubicBezTo>
                    <a:pt x="0" y="2074"/>
                    <a:pt x="37" y="2105"/>
                    <a:pt x="74" y="2105"/>
                  </a:cubicBezTo>
                  <a:cubicBezTo>
                    <a:pt x="94" y="2105"/>
                    <a:pt x="115" y="2096"/>
                    <a:pt x="126" y="2074"/>
                  </a:cubicBezTo>
                  <a:cubicBezTo>
                    <a:pt x="524" y="1300"/>
                    <a:pt x="1059" y="732"/>
                    <a:pt x="1659" y="114"/>
                  </a:cubicBezTo>
                  <a:cubicBezTo>
                    <a:pt x="1705" y="68"/>
                    <a:pt x="1672" y="0"/>
                    <a:pt x="1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5"/>
            <p:cNvSpPr/>
            <p:nvPr/>
          </p:nvSpPr>
          <p:spPr>
            <a:xfrm>
              <a:off x="4370850" y="4761500"/>
              <a:ext cx="45475" cy="61675"/>
            </a:xfrm>
            <a:custGeom>
              <a:rect b="b" l="l" r="r" t="t"/>
              <a:pathLst>
                <a:path extrusionOk="0" h="2467" w="1819">
                  <a:moveTo>
                    <a:pt x="1740" y="1"/>
                  </a:moveTo>
                  <a:cubicBezTo>
                    <a:pt x="1730" y="1"/>
                    <a:pt x="1720" y="4"/>
                    <a:pt x="1710" y="9"/>
                  </a:cubicBezTo>
                  <a:cubicBezTo>
                    <a:pt x="907" y="515"/>
                    <a:pt x="343" y="1539"/>
                    <a:pt x="14" y="2403"/>
                  </a:cubicBezTo>
                  <a:cubicBezTo>
                    <a:pt x="1" y="2440"/>
                    <a:pt x="30" y="2466"/>
                    <a:pt x="60" y="2466"/>
                  </a:cubicBezTo>
                  <a:cubicBezTo>
                    <a:pt x="78" y="2466"/>
                    <a:pt x="95" y="2457"/>
                    <a:pt x="105" y="2436"/>
                  </a:cubicBezTo>
                  <a:cubicBezTo>
                    <a:pt x="322" y="1965"/>
                    <a:pt x="571" y="1518"/>
                    <a:pt x="879" y="1101"/>
                  </a:cubicBezTo>
                  <a:cubicBezTo>
                    <a:pt x="1154" y="732"/>
                    <a:pt x="1504" y="440"/>
                    <a:pt x="1786" y="81"/>
                  </a:cubicBezTo>
                  <a:cubicBezTo>
                    <a:pt x="1818" y="41"/>
                    <a:pt x="1781" y="1"/>
                    <a:pt x="1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5"/>
            <p:cNvSpPr/>
            <p:nvPr/>
          </p:nvSpPr>
          <p:spPr>
            <a:xfrm>
              <a:off x="4376775" y="4766200"/>
              <a:ext cx="48000" cy="61775"/>
            </a:xfrm>
            <a:custGeom>
              <a:rect b="b" l="l" r="r" t="t"/>
              <a:pathLst>
                <a:path extrusionOk="0" h="2471" w="1920">
                  <a:moveTo>
                    <a:pt x="1816" y="0"/>
                  </a:moveTo>
                  <a:cubicBezTo>
                    <a:pt x="1805" y="0"/>
                    <a:pt x="1793" y="3"/>
                    <a:pt x="1781" y="10"/>
                  </a:cubicBezTo>
                  <a:cubicBezTo>
                    <a:pt x="964" y="436"/>
                    <a:pt x="436" y="1575"/>
                    <a:pt x="31" y="2360"/>
                  </a:cubicBezTo>
                  <a:cubicBezTo>
                    <a:pt x="1" y="2418"/>
                    <a:pt x="59" y="2470"/>
                    <a:pt x="113" y="2470"/>
                  </a:cubicBezTo>
                  <a:cubicBezTo>
                    <a:pt x="136" y="2470"/>
                    <a:pt x="158" y="2460"/>
                    <a:pt x="171" y="2436"/>
                  </a:cubicBezTo>
                  <a:cubicBezTo>
                    <a:pt x="645" y="1600"/>
                    <a:pt x="1148" y="787"/>
                    <a:pt x="1864" y="143"/>
                  </a:cubicBezTo>
                  <a:cubicBezTo>
                    <a:pt x="1919" y="94"/>
                    <a:pt x="1880" y="0"/>
                    <a:pt x="1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5"/>
            <p:cNvSpPr/>
            <p:nvPr/>
          </p:nvSpPr>
          <p:spPr>
            <a:xfrm>
              <a:off x="4388275" y="4773400"/>
              <a:ext cx="41675" cy="56575"/>
            </a:xfrm>
            <a:custGeom>
              <a:rect b="b" l="l" r="r" t="t"/>
              <a:pathLst>
                <a:path extrusionOk="0" h="2263" w="1667">
                  <a:moveTo>
                    <a:pt x="1586" y="1"/>
                  </a:moveTo>
                  <a:cubicBezTo>
                    <a:pt x="1576" y="1"/>
                    <a:pt x="1565" y="5"/>
                    <a:pt x="1555" y="14"/>
                  </a:cubicBezTo>
                  <a:cubicBezTo>
                    <a:pt x="926" y="608"/>
                    <a:pt x="435" y="1421"/>
                    <a:pt x="26" y="2173"/>
                  </a:cubicBezTo>
                  <a:cubicBezTo>
                    <a:pt x="0" y="2223"/>
                    <a:pt x="35" y="2262"/>
                    <a:pt x="74" y="2262"/>
                  </a:cubicBezTo>
                  <a:cubicBezTo>
                    <a:pt x="94" y="2262"/>
                    <a:pt x="114" y="2252"/>
                    <a:pt x="128" y="2227"/>
                  </a:cubicBezTo>
                  <a:cubicBezTo>
                    <a:pt x="547" y="1428"/>
                    <a:pt x="1083" y="795"/>
                    <a:pt x="1635" y="94"/>
                  </a:cubicBezTo>
                  <a:cubicBezTo>
                    <a:pt x="1667" y="54"/>
                    <a:pt x="1626" y="1"/>
                    <a:pt x="1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5"/>
            <p:cNvSpPr/>
            <p:nvPr/>
          </p:nvSpPr>
          <p:spPr>
            <a:xfrm>
              <a:off x="4393825" y="4779625"/>
              <a:ext cx="47025" cy="63900"/>
            </a:xfrm>
            <a:custGeom>
              <a:rect b="b" l="l" r="r" t="t"/>
              <a:pathLst>
                <a:path extrusionOk="0" h="2556" w="1881">
                  <a:moveTo>
                    <a:pt x="1766" y="0"/>
                  </a:moveTo>
                  <a:cubicBezTo>
                    <a:pt x="1758" y="0"/>
                    <a:pt x="1750" y="1"/>
                    <a:pt x="1742" y="4"/>
                  </a:cubicBezTo>
                  <a:cubicBezTo>
                    <a:pt x="1330" y="134"/>
                    <a:pt x="1103" y="571"/>
                    <a:pt x="886" y="915"/>
                  </a:cubicBezTo>
                  <a:cubicBezTo>
                    <a:pt x="567" y="1411"/>
                    <a:pt x="285" y="1924"/>
                    <a:pt x="28" y="2452"/>
                  </a:cubicBezTo>
                  <a:cubicBezTo>
                    <a:pt x="0" y="2510"/>
                    <a:pt x="52" y="2555"/>
                    <a:pt x="105" y="2555"/>
                  </a:cubicBezTo>
                  <a:cubicBezTo>
                    <a:pt x="134" y="2555"/>
                    <a:pt x="164" y="2542"/>
                    <a:pt x="180" y="2510"/>
                  </a:cubicBezTo>
                  <a:cubicBezTo>
                    <a:pt x="607" y="1634"/>
                    <a:pt x="1070" y="756"/>
                    <a:pt x="1819" y="127"/>
                  </a:cubicBezTo>
                  <a:cubicBezTo>
                    <a:pt x="1880" y="78"/>
                    <a:pt x="1831" y="0"/>
                    <a:pt x="17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5"/>
            <p:cNvSpPr/>
            <p:nvPr/>
          </p:nvSpPr>
          <p:spPr>
            <a:xfrm>
              <a:off x="4402375" y="4784325"/>
              <a:ext cx="43050" cy="59850"/>
            </a:xfrm>
            <a:custGeom>
              <a:rect b="b" l="l" r="r" t="t"/>
              <a:pathLst>
                <a:path extrusionOk="0" h="2394" w="1722">
                  <a:moveTo>
                    <a:pt x="1647" y="1"/>
                  </a:moveTo>
                  <a:cubicBezTo>
                    <a:pt x="1636" y="1"/>
                    <a:pt x="1625" y="4"/>
                    <a:pt x="1614" y="11"/>
                  </a:cubicBezTo>
                  <a:cubicBezTo>
                    <a:pt x="866" y="470"/>
                    <a:pt x="352" y="1494"/>
                    <a:pt x="26" y="2282"/>
                  </a:cubicBezTo>
                  <a:cubicBezTo>
                    <a:pt x="1" y="2347"/>
                    <a:pt x="54" y="2394"/>
                    <a:pt x="107" y="2394"/>
                  </a:cubicBezTo>
                  <a:cubicBezTo>
                    <a:pt x="138" y="2394"/>
                    <a:pt x="168" y="2379"/>
                    <a:pt x="185" y="2344"/>
                  </a:cubicBezTo>
                  <a:cubicBezTo>
                    <a:pt x="384" y="1906"/>
                    <a:pt x="616" y="1479"/>
                    <a:pt x="894" y="1085"/>
                  </a:cubicBezTo>
                  <a:cubicBezTo>
                    <a:pt x="1136" y="738"/>
                    <a:pt x="1469" y="445"/>
                    <a:pt x="1694" y="84"/>
                  </a:cubicBezTo>
                  <a:cubicBezTo>
                    <a:pt x="1721" y="41"/>
                    <a:pt x="1688" y="1"/>
                    <a:pt x="1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5"/>
            <p:cNvSpPr/>
            <p:nvPr/>
          </p:nvSpPr>
          <p:spPr>
            <a:xfrm>
              <a:off x="4407725" y="4787525"/>
              <a:ext cx="44800" cy="61025"/>
            </a:xfrm>
            <a:custGeom>
              <a:rect b="b" l="l" r="r" t="t"/>
              <a:pathLst>
                <a:path extrusionOk="0" h="2441" w="1792">
                  <a:moveTo>
                    <a:pt x="1732" y="0"/>
                  </a:moveTo>
                  <a:cubicBezTo>
                    <a:pt x="1722" y="0"/>
                    <a:pt x="1713" y="4"/>
                    <a:pt x="1703" y="13"/>
                  </a:cubicBezTo>
                  <a:cubicBezTo>
                    <a:pt x="1067" y="694"/>
                    <a:pt x="554" y="1554"/>
                    <a:pt x="36" y="2328"/>
                  </a:cubicBezTo>
                  <a:cubicBezTo>
                    <a:pt x="0" y="2382"/>
                    <a:pt x="50" y="2441"/>
                    <a:pt x="100" y="2441"/>
                  </a:cubicBezTo>
                  <a:cubicBezTo>
                    <a:pt x="119" y="2441"/>
                    <a:pt x="138" y="2432"/>
                    <a:pt x="153" y="2411"/>
                  </a:cubicBezTo>
                  <a:cubicBezTo>
                    <a:pt x="673" y="1630"/>
                    <a:pt x="1298" y="885"/>
                    <a:pt x="1772" y="78"/>
                  </a:cubicBezTo>
                  <a:cubicBezTo>
                    <a:pt x="1791" y="45"/>
                    <a:pt x="1764" y="0"/>
                    <a:pt x="1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5"/>
            <p:cNvSpPr/>
            <p:nvPr/>
          </p:nvSpPr>
          <p:spPr>
            <a:xfrm>
              <a:off x="4427225" y="4793225"/>
              <a:ext cx="39425" cy="51150"/>
            </a:xfrm>
            <a:custGeom>
              <a:rect b="b" l="l" r="r" t="t"/>
              <a:pathLst>
                <a:path extrusionOk="0" h="2046" w="1577">
                  <a:moveTo>
                    <a:pt x="1501" y="1"/>
                  </a:moveTo>
                  <a:cubicBezTo>
                    <a:pt x="1493" y="1"/>
                    <a:pt x="1485" y="2"/>
                    <a:pt x="1477" y="6"/>
                  </a:cubicBezTo>
                  <a:cubicBezTo>
                    <a:pt x="779" y="263"/>
                    <a:pt x="182" y="1275"/>
                    <a:pt x="12" y="1966"/>
                  </a:cubicBezTo>
                  <a:cubicBezTo>
                    <a:pt x="1" y="2014"/>
                    <a:pt x="34" y="2046"/>
                    <a:pt x="69" y="2046"/>
                  </a:cubicBezTo>
                  <a:cubicBezTo>
                    <a:pt x="90" y="2046"/>
                    <a:pt x="111" y="2035"/>
                    <a:pt x="124" y="2009"/>
                  </a:cubicBezTo>
                  <a:cubicBezTo>
                    <a:pt x="327" y="1629"/>
                    <a:pt x="511" y="1261"/>
                    <a:pt x="775" y="921"/>
                  </a:cubicBezTo>
                  <a:cubicBezTo>
                    <a:pt x="1010" y="621"/>
                    <a:pt x="1336" y="400"/>
                    <a:pt x="1546" y="92"/>
                  </a:cubicBezTo>
                  <a:cubicBezTo>
                    <a:pt x="1576" y="50"/>
                    <a:pt x="1544" y="1"/>
                    <a:pt x="1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5"/>
            <p:cNvSpPr/>
            <p:nvPr/>
          </p:nvSpPr>
          <p:spPr>
            <a:xfrm>
              <a:off x="4437850" y="4799475"/>
              <a:ext cx="44200" cy="52175"/>
            </a:xfrm>
            <a:custGeom>
              <a:rect b="b" l="l" r="r" t="t"/>
              <a:pathLst>
                <a:path extrusionOk="0" h="2087" w="1768">
                  <a:moveTo>
                    <a:pt x="1652" y="1"/>
                  </a:moveTo>
                  <a:cubicBezTo>
                    <a:pt x="1647" y="1"/>
                    <a:pt x="1643" y="1"/>
                    <a:pt x="1638" y="2"/>
                  </a:cubicBezTo>
                  <a:cubicBezTo>
                    <a:pt x="1323" y="59"/>
                    <a:pt x="1146" y="309"/>
                    <a:pt x="972" y="563"/>
                  </a:cubicBezTo>
                  <a:cubicBezTo>
                    <a:pt x="657" y="1022"/>
                    <a:pt x="350" y="1491"/>
                    <a:pt x="39" y="1958"/>
                  </a:cubicBezTo>
                  <a:cubicBezTo>
                    <a:pt x="0" y="2021"/>
                    <a:pt x="54" y="2086"/>
                    <a:pt x="110" y="2086"/>
                  </a:cubicBezTo>
                  <a:cubicBezTo>
                    <a:pt x="131" y="2086"/>
                    <a:pt x="153" y="2076"/>
                    <a:pt x="170" y="2052"/>
                  </a:cubicBezTo>
                  <a:cubicBezTo>
                    <a:pt x="408" y="1705"/>
                    <a:pt x="647" y="1361"/>
                    <a:pt x="886" y="1014"/>
                  </a:cubicBezTo>
                  <a:cubicBezTo>
                    <a:pt x="1113" y="682"/>
                    <a:pt x="1305" y="341"/>
                    <a:pt x="1685" y="164"/>
                  </a:cubicBezTo>
                  <a:cubicBezTo>
                    <a:pt x="1767" y="126"/>
                    <a:pt x="1735" y="1"/>
                    <a:pt x="1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5"/>
            <p:cNvSpPr/>
            <p:nvPr/>
          </p:nvSpPr>
          <p:spPr>
            <a:xfrm>
              <a:off x="4451475" y="4806050"/>
              <a:ext cx="34200" cy="43875"/>
            </a:xfrm>
            <a:custGeom>
              <a:rect b="b" l="l" r="r" t="t"/>
              <a:pathLst>
                <a:path extrusionOk="0" h="1755" w="1368">
                  <a:moveTo>
                    <a:pt x="1340" y="1"/>
                  </a:moveTo>
                  <a:cubicBezTo>
                    <a:pt x="1336" y="1"/>
                    <a:pt x="1331" y="2"/>
                    <a:pt x="1327" y="6"/>
                  </a:cubicBezTo>
                  <a:cubicBezTo>
                    <a:pt x="818" y="491"/>
                    <a:pt x="402" y="1109"/>
                    <a:pt x="19" y="1695"/>
                  </a:cubicBezTo>
                  <a:cubicBezTo>
                    <a:pt x="0" y="1724"/>
                    <a:pt x="27" y="1754"/>
                    <a:pt x="53" y="1754"/>
                  </a:cubicBezTo>
                  <a:cubicBezTo>
                    <a:pt x="63" y="1754"/>
                    <a:pt x="73" y="1750"/>
                    <a:pt x="80" y="1739"/>
                  </a:cubicBezTo>
                  <a:cubicBezTo>
                    <a:pt x="464" y="1131"/>
                    <a:pt x="919" y="603"/>
                    <a:pt x="1357" y="35"/>
                  </a:cubicBezTo>
                  <a:cubicBezTo>
                    <a:pt x="1368" y="22"/>
                    <a:pt x="1355"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5"/>
            <p:cNvSpPr/>
            <p:nvPr/>
          </p:nvSpPr>
          <p:spPr>
            <a:xfrm>
              <a:off x="4462800" y="4816450"/>
              <a:ext cx="28875" cy="28250"/>
            </a:xfrm>
            <a:custGeom>
              <a:rect b="b" l="l" r="r" t="t"/>
              <a:pathLst>
                <a:path extrusionOk="0" h="1130" w="1155">
                  <a:moveTo>
                    <a:pt x="1127" y="1"/>
                  </a:moveTo>
                  <a:cubicBezTo>
                    <a:pt x="1124" y="1"/>
                    <a:pt x="1121" y="1"/>
                    <a:pt x="1117" y="3"/>
                  </a:cubicBezTo>
                  <a:cubicBezTo>
                    <a:pt x="683" y="238"/>
                    <a:pt x="318" y="682"/>
                    <a:pt x="21" y="1073"/>
                  </a:cubicBezTo>
                  <a:cubicBezTo>
                    <a:pt x="0" y="1099"/>
                    <a:pt x="28" y="1130"/>
                    <a:pt x="55" y="1130"/>
                  </a:cubicBezTo>
                  <a:cubicBezTo>
                    <a:pt x="65" y="1130"/>
                    <a:pt x="75" y="1126"/>
                    <a:pt x="83" y="1116"/>
                  </a:cubicBezTo>
                  <a:cubicBezTo>
                    <a:pt x="397" y="708"/>
                    <a:pt x="787" y="408"/>
                    <a:pt x="1142" y="39"/>
                  </a:cubicBezTo>
                  <a:cubicBezTo>
                    <a:pt x="1154" y="26"/>
                    <a:pt x="1146" y="1"/>
                    <a:pt x="1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5"/>
            <p:cNvSpPr/>
            <p:nvPr/>
          </p:nvSpPr>
          <p:spPr>
            <a:xfrm>
              <a:off x="4469575" y="4819375"/>
              <a:ext cx="40325" cy="32300"/>
            </a:xfrm>
            <a:custGeom>
              <a:rect b="b" l="l" r="r" t="t"/>
              <a:pathLst>
                <a:path extrusionOk="0" h="1292" w="1613">
                  <a:moveTo>
                    <a:pt x="1551" y="1"/>
                  </a:moveTo>
                  <a:cubicBezTo>
                    <a:pt x="1276" y="1"/>
                    <a:pt x="995" y="242"/>
                    <a:pt x="788" y="403"/>
                  </a:cubicBezTo>
                  <a:cubicBezTo>
                    <a:pt x="510" y="623"/>
                    <a:pt x="267" y="877"/>
                    <a:pt x="50" y="1155"/>
                  </a:cubicBezTo>
                  <a:cubicBezTo>
                    <a:pt x="1" y="1221"/>
                    <a:pt x="59" y="1291"/>
                    <a:pt x="122" y="1291"/>
                  </a:cubicBezTo>
                  <a:cubicBezTo>
                    <a:pt x="146" y="1291"/>
                    <a:pt x="171" y="1281"/>
                    <a:pt x="191" y="1256"/>
                  </a:cubicBezTo>
                  <a:cubicBezTo>
                    <a:pt x="401" y="996"/>
                    <a:pt x="640" y="757"/>
                    <a:pt x="911" y="555"/>
                  </a:cubicBezTo>
                  <a:cubicBezTo>
                    <a:pt x="1124" y="392"/>
                    <a:pt x="1436" y="294"/>
                    <a:pt x="1594" y="77"/>
                  </a:cubicBezTo>
                  <a:cubicBezTo>
                    <a:pt x="1613" y="49"/>
                    <a:pt x="1598" y="1"/>
                    <a:pt x="1562" y="1"/>
                  </a:cubicBezTo>
                  <a:cubicBezTo>
                    <a:pt x="1558" y="1"/>
                    <a:pt x="1554" y="1"/>
                    <a:pt x="1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5"/>
            <p:cNvSpPr/>
            <p:nvPr/>
          </p:nvSpPr>
          <p:spPr>
            <a:xfrm>
              <a:off x="4493075" y="4834200"/>
              <a:ext cx="17300" cy="11350"/>
            </a:xfrm>
            <a:custGeom>
              <a:rect b="b" l="l" r="r" t="t"/>
              <a:pathLst>
                <a:path extrusionOk="0" h="454" w="692">
                  <a:moveTo>
                    <a:pt x="620" y="0"/>
                  </a:moveTo>
                  <a:cubicBezTo>
                    <a:pt x="616" y="0"/>
                    <a:pt x="612" y="1"/>
                    <a:pt x="607" y="2"/>
                  </a:cubicBezTo>
                  <a:cubicBezTo>
                    <a:pt x="514" y="12"/>
                    <a:pt x="430" y="81"/>
                    <a:pt x="351" y="132"/>
                  </a:cubicBezTo>
                  <a:cubicBezTo>
                    <a:pt x="260" y="189"/>
                    <a:pt x="170" y="247"/>
                    <a:pt x="75" y="305"/>
                  </a:cubicBezTo>
                  <a:cubicBezTo>
                    <a:pt x="1" y="353"/>
                    <a:pt x="62" y="453"/>
                    <a:pt x="137" y="453"/>
                  </a:cubicBezTo>
                  <a:cubicBezTo>
                    <a:pt x="152" y="453"/>
                    <a:pt x="168" y="449"/>
                    <a:pt x="184" y="439"/>
                  </a:cubicBezTo>
                  <a:cubicBezTo>
                    <a:pt x="271" y="381"/>
                    <a:pt x="358" y="327"/>
                    <a:pt x="444" y="272"/>
                  </a:cubicBezTo>
                  <a:cubicBezTo>
                    <a:pt x="521" y="222"/>
                    <a:pt x="614" y="175"/>
                    <a:pt x="666" y="95"/>
                  </a:cubicBezTo>
                  <a:cubicBezTo>
                    <a:pt x="692" y="56"/>
                    <a:pt x="666" y="0"/>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5"/>
            <p:cNvSpPr/>
            <p:nvPr/>
          </p:nvSpPr>
          <p:spPr>
            <a:xfrm>
              <a:off x="4507625" y="4838275"/>
              <a:ext cx="13575" cy="8850"/>
            </a:xfrm>
            <a:custGeom>
              <a:rect b="b" l="l" r="r" t="t"/>
              <a:pathLst>
                <a:path extrusionOk="0" h="354" w="543">
                  <a:moveTo>
                    <a:pt x="478" y="1"/>
                  </a:moveTo>
                  <a:cubicBezTo>
                    <a:pt x="340" y="1"/>
                    <a:pt x="203" y="109"/>
                    <a:pt x="87" y="174"/>
                  </a:cubicBezTo>
                  <a:cubicBezTo>
                    <a:pt x="0" y="224"/>
                    <a:pt x="44" y="353"/>
                    <a:pt x="121" y="353"/>
                  </a:cubicBezTo>
                  <a:cubicBezTo>
                    <a:pt x="134" y="353"/>
                    <a:pt x="148" y="350"/>
                    <a:pt x="163" y="341"/>
                  </a:cubicBezTo>
                  <a:cubicBezTo>
                    <a:pt x="228" y="305"/>
                    <a:pt x="293" y="269"/>
                    <a:pt x="358" y="229"/>
                  </a:cubicBezTo>
                  <a:cubicBezTo>
                    <a:pt x="416" y="196"/>
                    <a:pt x="485" y="161"/>
                    <a:pt x="521" y="102"/>
                  </a:cubicBezTo>
                  <a:cubicBezTo>
                    <a:pt x="543" y="66"/>
                    <a:pt x="528" y="1"/>
                    <a:pt x="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5"/>
            <p:cNvSpPr/>
            <p:nvPr/>
          </p:nvSpPr>
          <p:spPr>
            <a:xfrm>
              <a:off x="4514800" y="5030325"/>
              <a:ext cx="28325" cy="28800"/>
            </a:xfrm>
            <a:custGeom>
              <a:rect b="b" l="l" r="r" t="t"/>
              <a:pathLst>
                <a:path extrusionOk="0" h="1152" w="1133">
                  <a:moveTo>
                    <a:pt x="1016" y="0"/>
                  </a:moveTo>
                  <a:cubicBezTo>
                    <a:pt x="998" y="0"/>
                    <a:pt x="979" y="6"/>
                    <a:pt x="960" y="18"/>
                  </a:cubicBezTo>
                  <a:cubicBezTo>
                    <a:pt x="769" y="144"/>
                    <a:pt x="599" y="321"/>
                    <a:pt x="440" y="491"/>
                  </a:cubicBezTo>
                  <a:cubicBezTo>
                    <a:pt x="288" y="654"/>
                    <a:pt x="89" y="824"/>
                    <a:pt x="17" y="1037"/>
                  </a:cubicBezTo>
                  <a:cubicBezTo>
                    <a:pt x="0" y="1091"/>
                    <a:pt x="47" y="1151"/>
                    <a:pt x="96" y="1151"/>
                  </a:cubicBezTo>
                  <a:cubicBezTo>
                    <a:pt x="110" y="1151"/>
                    <a:pt x="123" y="1146"/>
                    <a:pt x="136" y="1135"/>
                  </a:cubicBezTo>
                  <a:cubicBezTo>
                    <a:pt x="339" y="1037"/>
                    <a:pt x="483" y="832"/>
                    <a:pt x="631" y="672"/>
                  </a:cubicBezTo>
                  <a:cubicBezTo>
                    <a:pt x="790" y="502"/>
                    <a:pt x="960" y="328"/>
                    <a:pt x="1087" y="133"/>
                  </a:cubicBezTo>
                  <a:cubicBezTo>
                    <a:pt x="1132" y="65"/>
                    <a:pt x="1081" y="0"/>
                    <a:pt x="1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5"/>
            <p:cNvSpPr/>
            <p:nvPr/>
          </p:nvSpPr>
          <p:spPr>
            <a:xfrm>
              <a:off x="4526200" y="5035725"/>
              <a:ext cx="26025" cy="28800"/>
            </a:xfrm>
            <a:custGeom>
              <a:rect b="b" l="l" r="r" t="t"/>
              <a:pathLst>
                <a:path extrusionOk="0" h="1152" w="1041">
                  <a:moveTo>
                    <a:pt x="954" y="1"/>
                  </a:moveTo>
                  <a:cubicBezTo>
                    <a:pt x="942" y="1"/>
                    <a:pt x="930" y="4"/>
                    <a:pt x="920" y="12"/>
                  </a:cubicBezTo>
                  <a:cubicBezTo>
                    <a:pt x="577" y="275"/>
                    <a:pt x="291" y="706"/>
                    <a:pt x="35" y="1045"/>
                  </a:cubicBezTo>
                  <a:cubicBezTo>
                    <a:pt x="1" y="1091"/>
                    <a:pt x="44" y="1152"/>
                    <a:pt x="89" y="1152"/>
                  </a:cubicBezTo>
                  <a:cubicBezTo>
                    <a:pt x="102" y="1152"/>
                    <a:pt x="114" y="1147"/>
                    <a:pt x="125" y="1136"/>
                  </a:cubicBezTo>
                  <a:cubicBezTo>
                    <a:pt x="432" y="814"/>
                    <a:pt x="808" y="474"/>
                    <a:pt x="1018" y="84"/>
                  </a:cubicBezTo>
                  <a:cubicBezTo>
                    <a:pt x="1040" y="39"/>
                    <a:pt x="996" y="1"/>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5"/>
            <p:cNvSpPr/>
            <p:nvPr/>
          </p:nvSpPr>
          <p:spPr>
            <a:xfrm>
              <a:off x="4562625" y="5058975"/>
              <a:ext cx="79150" cy="84100"/>
            </a:xfrm>
            <a:custGeom>
              <a:rect b="b" l="l" r="r" t="t"/>
              <a:pathLst>
                <a:path extrusionOk="0" h="3364" w="3166">
                  <a:moveTo>
                    <a:pt x="3114" y="1"/>
                  </a:moveTo>
                  <a:cubicBezTo>
                    <a:pt x="3110" y="1"/>
                    <a:pt x="3105" y="2"/>
                    <a:pt x="3101" y="3"/>
                  </a:cubicBezTo>
                  <a:cubicBezTo>
                    <a:pt x="1691" y="709"/>
                    <a:pt x="700" y="1916"/>
                    <a:pt x="13" y="3312"/>
                  </a:cubicBezTo>
                  <a:cubicBezTo>
                    <a:pt x="1" y="3340"/>
                    <a:pt x="28" y="3364"/>
                    <a:pt x="52" y="3364"/>
                  </a:cubicBezTo>
                  <a:cubicBezTo>
                    <a:pt x="63" y="3364"/>
                    <a:pt x="73" y="3359"/>
                    <a:pt x="78" y="3348"/>
                  </a:cubicBezTo>
                  <a:cubicBezTo>
                    <a:pt x="813" y="1996"/>
                    <a:pt x="1908" y="961"/>
                    <a:pt x="3138" y="61"/>
                  </a:cubicBezTo>
                  <a:cubicBezTo>
                    <a:pt x="3166" y="42"/>
                    <a:pt x="3144" y="1"/>
                    <a:pt x="3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5"/>
            <p:cNvSpPr/>
            <p:nvPr/>
          </p:nvSpPr>
          <p:spPr>
            <a:xfrm>
              <a:off x="4570875" y="5040250"/>
              <a:ext cx="76825" cy="63950"/>
            </a:xfrm>
            <a:custGeom>
              <a:rect b="b" l="l" r="r" t="t"/>
              <a:pathLst>
                <a:path extrusionOk="0" h="2558" w="3073">
                  <a:moveTo>
                    <a:pt x="2968" y="0"/>
                  </a:moveTo>
                  <a:cubicBezTo>
                    <a:pt x="2959" y="0"/>
                    <a:pt x="2948" y="3"/>
                    <a:pt x="2938" y="8"/>
                  </a:cubicBezTo>
                  <a:cubicBezTo>
                    <a:pt x="1798" y="517"/>
                    <a:pt x="822" y="1515"/>
                    <a:pt x="37" y="2466"/>
                  </a:cubicBezTo>
                  <a:cubicBezTo>
                    <a:pt x="1" y="2511"/>
                    <a:pt x="42" y="2557"/>
                    <a:pt x="87" y="2557"/>
                  </a:cubicBezTo>
                  <a:cubicBezTo>
                    <a:pt x="104" y="2557"/>
                    <a:pt x="121" y="2551"/>
                    <a:pt x="135" y="2535"/>
                  </a:cubicBezTo>
                  <a:cubicBezTo>
                    <a:pt x="1007" y="1588"/>
                    <a:pt x="2015" y="922"/>
                    <a:pt x="3017" y="134"/>
                  </a:cubicBezTo>
                  <a:cubicBezTo>
                    <a:pt x="3073" y="87"/>
                    <a:pt x="3030" y="0"/>
                    <a:pt x="2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5"/>
            <p:cNvSpPr/>
            <p:nvPr/>
          </p:nvSpPr>
          <p:spPr>
            <a:xfrm>
              <a:off x="4577275" y="5032550"/>
              <a:ext cx="64025" cy="46375"/>
            </a:xfrm>
            <a:custGeom>
              <a:rect b="b" l="l" r="r" t="t"/>
              <a:pathLst>
                <a:path extrusionOk="0" h="1855" w="2561">
                  <a:moveTo>
                    <a:pt x="2479" y="0"/>
                  </a:moveTo>
                  <a:cubicBezTo>
                    <a:pt x="2478" y="0"/>
                    <a:pt x="2476" y="0"/>
                    <a:pt x="2475" y="1"/>
                  </a:cubicBezTo>
                  <a:cubicBezTo>
                    <a:pt x="1528" y="120"/>
                    <a:pt x="584" y="1042"/>
                    <a:pt x="35" y="1766"/>
                  </a:cubicBezTo>
                  <a:cubicBezTo>
                    <a:pt x="0" y="1808"/>
                    <a:pt x="42" y="1854"/>
                    <a:pt x="85" y="1854"/>
                  </a:cubicBezTo>
                  <a:cubicBezTo>
                    <a:pt x="101" y="1854"/>
                    <a:pt x="116" y="1848"/>
                    <a:pt x="129" y="1834"/>
                  </a:cubicBezTo>
                  <a:cubicBezTo>
                    <a:pt x="469" y="1440"/>
                    <a:pt x="856" y="1078"/>
                    <a:pt x="1282" y="782"/>
                  </a:cubicBezTo>
                  <a:cubicBezTo>
                    <a:pt x="1676" y="514"/>
                    <a:pt x="2136" y="366"/>
                    <a:pt x="2519" y="95"/>
                  </a:cubicBezTo>
                  <a:cubicBezTo>
                    <a:pt x="2561" y="63"/>
                    <a:pt x="2528" y="0"/>
                    <a:pt x="2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5"/>
            <p:cNvSpPr/>
            <p:nvPr/>
          </p:nvSpPr>
          <p:spPr>
            <a:xfrm>
              <a:off x="4576125" y="5017700"/>
              <a:ext cx="60275" cy="40225"/>
            </a:xfrm>
            <a:custGeom>
              <a:rect b="b" l="l" r="r" t="t"/>
              <a:pathLst>
                <a:path extrusionOk="0" h="1609" w="2411">
                  <a:moveTo>
                    <a:pt x="2280" y="0"/>
                  </a:moveTo>
                  <a:cubicBezTo>
                    <a:pt x="2267" y="0"/>
                    <a:pt x="2253" y="3"/>
                    <a:pt x="2239" y="9"/>
                  </a:cubicBezTo>
                  <a:cubicBezTo>
                    <a:pt x="1426" y="327"/>
                    <a:pt x="692" y="888"/>
                    <a:pt x="56" y="1474"/>
                  </a:cubicBezTo>
                  <a:cubicBezTo>
                    <a:pt x="1" y="1525"/>
                    <a:pt x="46" y="1608"/>
                    <a:pt x="104" y="1608"/>
                  </a:cubicBezTo>
                  <a:cubicBezTo>
                    <a:pt x="119" y="1608"/>
                    <a:pt x="134" y="1603"/>
                    <a:pt x="149" y="1589"/>
                  </a:cubicBezTo>
                  <a:cubicBezTo>
                    <a:pt x="815" y="1018"/>
                    <a:pt x="1553" y="609"/>
                    <a:pt x="2315" y="182"/>
                  </a:cubicBezTo>
                  <a:cubicBezTo>
                    <a:pt x="2411" y="132"/>
                    <a:pt x="2370" y="0"/>
                    <a:pt x="2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5"/>
            <p:cNvSpPr/>
            <p:nvPr/>
          </p:nvSpPr>
          <p:spPr>
            <a:xfrm>
              <a:off x="4577250" y="5008925"/>
              <a:ext cx="45800" cy="26650"/>
            </a:xfrm>
            <a:custGeom>
              <a:rect b="b" l="l" r="r" t="t"/>
              <a:pathLst>
                <a:path extrusionOk="0" h="1066" w="1832">
                  <a:moveTo>
                    <a:pt x="1749" y="0"/>
                  </a:moveTo>
                  <a:cubicBezTo>
                    <a:pt x="1744" y="0"/>
                    <a:pt x="1738" y="1"/>
                    <a:pt x="1732" y="2"/>
                  </a:cubicBezTo>
                  <a:cubicBezTo>
                    <a:pt x="1139" y="114"/>
                    <a:pt x="535" y="555"/>
                    <a:pt x="64" y="924"/>
                  </a:cubicBezTo>
                  <a:cubicBezTo>
                    <a:pt x="0" y="976"/>
                    <a:pt x="53" y="1066"/>
                    <a:pt x="117" y="1066"/>
                  </a:cubicBezTo>
                  <a:cubicBezTo>
                    <a:pt x="133" y="1066"/>
                    <a:pt x="150" y="1060"/>
                    <a:pt x="166" y="1047"/>
                  </a:cubicBezTo>
                  <a:cubicBezTo>
                    <a:pt x="423" y="852"/>
                    <a:pt x="690" y="675"/>
                    <a:pt x="972" y="519"/>
                  </a:cubicBezTo>
                  <a:cubicBezTo>
                    <a:pt x="1233" y="378"/>
                    <a:pt x="1518" y="288"/>
                    <a:pt x="1771" y="136"/>
                  </a:cubicBezTo>
                  <a:cubicBezTo>
                    <a:pt x="1832" y="102"/>
                    <a:pt x="1821"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5"/>
            <p:cNvSpPr/>
            <p:nvPr/>
          </p:nvSpPr>
          <p:spPr>
            <a:xfrm>
              <a:off x="4587950" y="4995675"/>
              <a:ext cx="34825" cy="19850"/>
            </a:xfrm>
            <a:custGeom>
              <a:rect b="b" l="l" r="r" t="t"/>
              <a:pathLst>
                <a:path extrusionOk="0" h="794" w="1393">
                  <a:moveTo>
                    <a:pt x="1297" y="0"/>
                  </a:moveTo>
                  <a:cubicBezTo>
                    <a:pt x="1295" y="0"/>
                    <a:pt x="1294" y="0"/>
                    <a:pt x="1292" y="0"/>
                  </a:cubicBezTo>
                  <a:cubicBezTo>
                    <a:pt x="1065" y="8"/>
                    <a:pt x="841" y="163"/>
                    <a:pt x="646" y="275"/>
                  </a:cubicBezTo>
                  <a:cubicBezTo>
                    <a:pt x="439" y="395"/>
                    <a:pt x="251" y="532"/>
                    <a:pt x="60" y="673"/>
                  </a:cubicBezTo>
                  <a:cubicBezTo>
                    <a:pt x="0" y="718"/>
                    <a:pt x="48" y="794"/>
                    <a:pt x="107" y="794"/>
                  </a:cubicBezTo>
                  <a:cubicBezTo>
                    <a:pt x="120" y="794"/>
                    <a:pt x="133" y="790"/>
                    <a:pt x="147" y="781"/>
                  </a:cubicBezTo>
                  <a:cubicBezTo>
                    <a:pt x="349" y="644"/>
                    <a:pt x="569" y="525"/>
                    <a:pt x="786" y="417"/>
                  </a:cubicBezTo>
                  <a:cubicBezTo>
                    <a:pt x="971" y="322"/>
                    <a:pt x="1195" y="261"/>
                    <a:pt x="1347" y="117"/>
                  </a:cubicBezTo>
                  <a:cubicBezTo>
                    <a:pt x="1393" y="71"/>
                    <a:pt x="1359" y="0"/>
                    <a:pt x="1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5"/>
            <p:cNvSpPr/>
            <p:nvPr/>
          </p:nvSpPr>
          <p:spPr>
            <a:xfrm>
              <a:off x="4594225" y="5067875"/>
              <a:ext cx="57100" cy="57625"/>
            </a:xfrm>
            <a:custGeom>
              <a:rect b="b" l="l" r="r" t="t"/>
              <a:pathLst>
                <a:path extrusionOk="0" h="2305" w="2284">
                  <a:moveTo>
                    <a:pt x="2209" y="1"/>
                  </a:moveTo>
                  <a:cubicBezTo>
                    <a:pt x="2202" y="1"/>
                    <a:pt x="2195" y="2"/>
                    <a:pt x="2188" y="6"/>
                  </a:cubicBezTo>
                  <a:cubicBezTo>
                    <a:pt x="1316" y="425"/>
                    <a:pt x="564" y="1444"/>
                    <a:pt x="29" y="2222"/>
                  </a:cubicBezTo>
                  <a:cubicBezTo>
                    <a:pt x="0" y="2261"/>
                    <a:pt x="36" y="2304"/>
                    <a:pt x="74" y="2304"/>
                  </a:cubicBezTo>
                  <a:cubicBezTo>
                    <a:pt x="88" y="2304"/>
                    <a:pt x="102" y="2298"/>
                    <a:pt x="113" y="2284"/>
                  </a:cubicBezTo>
                  <a:cubicBezTo>
                    <a:pt x="449" y="1820"/>
                    <a:pt x="817" y="1383"/>
                    <a:pt x="1233" y="985"/>
                  </a:cubicBezTo>
                  <a:cubicBezTo>
                    <a:pt x="1558" y="670"/>
                    <a:pt x="1949" y="418"/>
                    <a:pt x="2253" y="81"/>
                  </a:cubicBezTo>
                  <a:cubicBezTo>
                    <a:pt x="2284" y="47"/>
                    <a:pt x="2249" y="1"/>
                    <a:pt x="2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5"/>
            <p:cNvSpPr/>
            <p:nvPr/>
          </p:nvSpPr>
          <p:spPr>
            <a:xfrm>
              <a:off x="4605275" y="5079450"/>
              <a:ext cx="48650" cy="47375"/>
            </a:xfrm>
            <a:custGeom>
              <a:rect b="b" l="l" r="r" t="t"/>
              <a:pathLst>
                <a:path extrusionOk="0" h="1895" w="1946">
                  <a:moveTo>
                    <a:pt x="1843" y="1"/>
                  </a:moveTo>
                  <a:cubicBezTo>
                    <a:pt x="1828" y="1"/>
                    <a:pt x="1813" y="6"/>
                    <a:pt x="1797" y="16"/>
                  </a:cubicBezTo>
                  <a:cubicBezTo>
                    <a:pt x="1124" y="476"/>
                    <a:pt x="552" y="1130"/>
                    <a:pt x="50" y="1763"/>
                  </a:cubicBezTo>
                  <a:cubicBezTo>
                    <a:pt x="0" y="1825"/>
                    <a:pt x="59" y="1894"/>
                    <a:pt x="121" y="1894"/>
                  </a:cubicBezTo>
                  <a:cubicBezTo>
                    <a:pt x="144" y="1894"/>
                    <a:pt x="168" y="1884"/>
                    <a:pt x="187" y="1861"/>
                  </a:cubicBezTo>
                  <a:cubicBezTo>
                    <a:pt x="708" y="1224"/>
                    <a:pt x="1308" y="703"/>
                    <a:pt x="1891" y="132"/>
                  </a:cubicBezTo>
                  <a:cubicBezTo>
                    <a:pt x="1946" y="77"/>
                    <a:pt x="1903" y="1"/>
                    <a:pt x="18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5"/>
            <p:cNvSpPr/>
            <p:nvPr/>
          </p:nvSpPr>
          <p:spPr>
            <a:xfrm>
              <a:off x="4630500" y="5091100"/>
              <a:ext cx="28575" cy="26250"/>
            </a:xfrm>
            <a:custGeom>
              <a:rect b="b" l="l" r="r" t="t"/>
              <a:pathLst>
                <a:path extrusionOk="0" h="1050" w="1143">
                  <a:moveTo>
                    <a:pt x="1048" y="1"/>
                  </a:moveTo>
                  <a:cubicBezTo>
                    <a:pt x="1039" y="1"/>
                    <a:pt x="1031" y="2"/>
                    <a:pt x="1022" y="6"/>
                  </a:cubicBezTo>
                  <a:cubicBezTo>
                    <a:pt x="823" y="96"/>
                    <a:pt x="661" y="277"/>
                    <a:pt x="506" y="425"/>
                  </a:cubicBezTo>
                  <a:cubicBezTo>
                    <a:pt x="346" y="581"/>
                    <a:pt x="198" y="747"/>
                    <a:pt x="54" y="917"/>
                  </a:cubicBezTo>
                  <a:cubicBezTo>
                    <a:pt x="0" y="981"/>
                    <a:pt x="62" y="1050"/>
                    <a:pt x="127" y="1050"/>
                  </a:cubicBezTo>
                  <a:cubicBezTo>
                    <a:pt x="150" y="1050"/>
                    <a:pt x="175" y="1040"/>
                    <a:pt x="194" y="1018"/>
                  </a:cubicBezTo>
                  <a:cubicBezTo>
                    <a:pt x="346" y="837"/>
                    <a:pt x="509" y="667"/>
                    <a:pt x="683" y="505"/>
                  </a:cubicBezTo>
                  <a:cubicBezTo>
                    <a:pt x="823" y="375"/>
                    <a:pt x="990" y="262"/>
                    <a:pt x="1105" y="110"/>
                  </a:cubicBezTo>
                  <a:cubicBezTo>
                    <a:pt x="1143" y="64"/>
                    <a:pt x="1100"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5"/>
            <p:cNvSpPr/>
            <p:nvPr/>
          </p:nvSpPr>
          <p:spPr>
            <a:xfrm>
              <a:off x="4633975" y="5105725"/>
              <a:ext cx="30625" cy="27575"/>
            </a:xfrm>
            <a:custGeom>
              <a:rect b="b" l="l" r="r" t="t"/>
              <a:pathLst>
                <a:path extrusionOk="0" h="1103" w="1225">
                  <a:moveTo>
                    <a:pt x="1153" y="0"/>
                  </a:moveTo>
                  <a:cubicBezTo>
                    <a:pt x="1148" y="0"/>
                    <a:pt x="1143" y="1"/>
                    <a:pt x="1137" y="2"/>
                  </a:cubicBezTo>
                  <a:cubicBezTo>
                    <a:pt x="916" y="64"/>
                    <a:pt x="743" y="259"/>
                    <a:pt x="576" y="411"/>
                  </a:cubicBezTo>
                  <a:cubicBezTo>
                    <a:pt x="389" y="588"/>
                    <a:pt x="215" y="773"/>
                    <a:pt x="48" y="968"/>
                  </a:cubicBezTo>
                  <a:cubicBezTo>
                    <a:pt x="0" y="1024"/>
                    <a:pt x="59" y="1102"/>
                    <a:pt x="117" y="1102"/>
                  </a:cubicBezTo>
                  <a:cubicBezTo>
                    <a:pt x="133" y="1102"/>
                    <a:pt x="150" y="1096"/>
                    <a:pt x="164" y="1080"/>
                  </a:cubicBezTo>
                  <a:cubicBezTo>
                    <a:pt x="337" y="903"/>
                    <a:pt x="514" y="730"/>
                    <a:pt x="703" y="563"/>
                  </a:cubicBezTo>
                  <a:cubicBezTo>
                    <a:pt x="861" y="419"/>
                    <a:pt x="1090" y="292"/>
                    <a:pt x="1202" y="108"/>
                  </a:cubicBezTo>
                  <a:cubicBezTo>
                    <a:pt x="1224" y="68"/>
                    <a:pt x="1203" y="0"/>
                    <a:pt x="1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5"/>
            <p:cNvSpPr/>
            <p:nvPr/>
          </p:nvSpPr>
          <p:spPr>
            <a:xfrm>
              <a:off x="4648750" y="5118100"/>
              <a:ext cx="19175" cy="15100"/>
            </a:xfrm>
            <a:custGeom>
              <a:rect b="b" l="l" r="r" t="t"/>
              <a:pathLst>
                <a:path extrusionOk="0" h="604" w="767">
                  <a:moveTo>
                    <a:pt x="716" y="0"/>
                  </a:moveTo>
                  <a:cubicBezTo>
                    <a:pt x="711" y="0"/>
                    <a:pt x="706" y="1"/>
                    <a:pt x="701" y="3"/>
                  </a:cubicBezTo>
                  <a:cubicBezTo>
                    <a:pt x="466" y="90"/>
                    <a:pt x="264" y="307"/>
                    <a:pt x="65" y="462"/>
                  </a:cubicBezTo>
                  <a:cubicBezTo>
                    <a:pt x="1" y="514"/>
                    <a:pt x="53" y="604"/>
                    <a:pt x="118" y="604"/>
                  </a:cubicBezTo>
                  <a:cubicBezTo>
                    <a:pt x="134" y="604"/>
                    <a:pt x="150" y="598"/>
                    <a:pt x="166" y="585"/>
                  </a:cubicBezTo>
                  <a:cubicBezTo>
                    <a:pt x="357" y="427"/>
                    <a:pt x="614" y="275"/>
                    <a:pt x="748" y="61"/>
                  </a:cubicBezTo>
                  <a:cubicBezTo>
                    <a:pt x="766" y="33"/>
                    <a:pt x="745"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5"/>
            <p:cNvSpPr/>
            <p:nvPr/>
          </p:nvSpPr>
          <p:spPr>
            <a:xfrm>
              <a:off x="4662750" y="5133125"/>
              <a:ext cx="9600" cy="6375"/>
            </a:xfrm>
            <a:custGeom>
              <a:rect b="b" l="l" r="r" t="t"/>
              <a:pathLst>
                <a:path extrusionOk="0" h="255" w="384">
                  <a:moveTo>
                    <a:pt x="323" y="0"/>
                  </a:moveTo>
                  <a:cubicBezTo>
                    <a:pt x="318" y="0"/>
                    <a:pt x="313" y="1"/>
                    <a:pt x="308" y="3"/>
                  </a:cubicBezTo>
                  <a:cubicBezTo>
                    <a:pt x="224" y="31"/>
                    <a:pt x="156" y="68"/>
                    <a:pt x="79" y="111"/>
                  </a:cubicBezTo>
                  <a:cubicBezTo>
                    <a:pt x="0" y="155"/>
                    <a:pt x="43" y="255"/>
                    <a:pt x="111" y="255"/>
                  </a:cubicBezTo>
                  <a:cubicBezTo>
                    <a:pt x="126" y="255"/>
                    <a:pt x="143" y="250"/>
                    <a:pt x="159" y="238"/>
                  </a:cubicBezTo>
                  <a:cubicBezTo>
                    <a:pt x="228" y="191"/>
                    <a:pt x="293" y="140"/>
                    <a:pt x="354" y="78"/>
                  </a:cubicBezTo>
                  <a:cubicBezTo>
                    <a:pt x="384" y="47"/>
                    <a:pt x="361"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5"/>
            <p:cNvSpPr/>
            <p:nvPr/>
          </p:nvSpPr>
          <p:spPr>
            <a:xfrm>
              <a:off x="4673950" y="5141725"/>
              <a:ext cx="9200" cy="8075"/>
            </a:xfrm>
            <a:custGeom>
              <a:rect b="b" l="l" r="r" t="t"/>
              <a:pathLst>
                <a:path extrusionOk="0" h="323" w="368">
                  <a:moveTo>
                    <a:pt x="289" y="1"/>
                  </a:moveTo>
                  <a:cubicBezTo>
                    <a:pt x="285" y="1"/>
                    <a:pt x="280" y="1"/>
                    <a:pt x="275" y="2"/>
                  </a:cubicBezTo>
                  <a:cubicBezTo>
                    <a:pt x="192" y="24"/>
                    <a:pt x="130" y="103"/>
                    <a:pt x="65" y="161"/>
                  </a:cubicBezTo>
                  <a:cubicBezTo>
                    <a:pt x="0" y="224"/>
                    <a:pt x="58" y="322"/>
                    <a:pt x="125" y="322"/>
                  </a:cubicBezTo>
                  <a:cubicBezTo>
                    <a:pt x="143" y="322"/>
                    <a:pt x="161" y="315"/>
                    <a:pt x="178" y="298"/>
                  </a:cubicBezTo>
                  <a:cubicBezTo>
                    <a:pt x="239" y="244"/>
                    <a:pt x="333" y="183"/>
                    <a:pt x="355" y="103"/>
                  </a:cubicBezTo>
                  <a:cubicBezTo>
                    <a:pt x="368" y="57"/>
                    <a:pt x="339"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5"/>
            <p:cNvSpPr/>
            <p:nvPr/>
          </p:nvSpPr>
          <p:spPr>
            <a:xfrm>
              <a:off x="4011125" y="4466925"/>
              <a:ext cx="21250" cy="15475"/>
            </a:xfrm>
            <a:custGeom>
              <a:rect b="b" l="l" r="r" t="t"/>
              <a:pathLst>
                <a:path extrusionOk="0" h="619" w="850">
                  <a:moveTo>
                    <a:pt x="773" y="1"/>
                  </a:moveTo>
                  <a:cubicBezTo>
                    <a:pt x="766" y="1"/>
                    <a:pt x="760" y="2"/>
                    <a:pt x="753" y="4"/>
                  </a:cubicBezTo>
                  <a:cubicBezTo>
                    <a:pt x="594" y="66"/>
                    <a:pt x="464" y="156"/>
                    <a:pt x="331" y="257"/>
                  </a:cubicBezTo>
                  <a:cubicBezTo>
                    <a:pt x="193" y="362"/>
                    <a:pt x="55" y="445"/>
                    <a:pt x="1" y="615"/>
                  </a:cubicBezTo>
                  <a:cubicBezTo>
                    <a:pt x="1" y="615"/>
                    <a:pt x="1" y="619"/>
                    <a:pt x="5" y="619"/>
                  </a:cubicBezTo>
                  <a:cubicBezTo>
                    <a:pt x="174" y="619"/>
                    <a:pt x="287" y="522"/>
                    <a:pt x="428" y="424"/>
                  </a:cubicBezTo>
                  <a:cubicBezTo>
                    <a:pt x="573" y="322"/>
                    <a:pt x="706" y="221"/>
                    <a:pt x="818" y="83"/>
                  </a:cubicBezTo>
                  <a:cubicBezTo>
                    <a:pt x="850" y="46"/>
                    <a:pt x="813" y="1"/>
                    <a:pt x="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5"/>
            <p:cNvSpPr/>
            <p:nvPr/>
          </p:nvSpPr>
          <p:spPr>
            <a:xfrm>
              <a:off x="4014500" y="4470100"/>
              <a:ext cx="28700" cy="19175"/>
            </a:xfrm>
            <a:custGeom>
              <a:rect b="b" l="l" r="r" t="t"/>
              <a:pathLst>
                <a:path extrusionOk="0" h="767" w="1148">
                  <a:moveTo>
                    <a:pt x="1115" y="1"/>
                  </a:moveTo>
                  <a:cubicBezTo>
                    <a:pt x="1111" y="1"/>
                    <a:pt x="1107" y="2"/>
                    <a:pt x="1102" y="4"/>
                  </a:cubicBezTo>
                  <a:cubicBezTo>
                    <a:pt x="730" y="195"/>
                    <a:pt x="386" y="460"/>
                    <a:pt x="32" y="691"/>
                  </a:cubicBezTo>
                  <a:cubicBezTo>
                    <a:pt x="0" y="717"/>
                    <a:pt x="27" y="767"/>
                    <a:pt x="61" y="767"/>
                  </a:cubicBezTo>
                  <a:cubicBezTo>
                    <a:pt x="66" y="767"/>
                    <a:pt x="71" y="766"/>
                    <a:pt x="76" y="764"/>
                  </a:cubicBezTo>
                  <a:cubicBezTo>
                    <a:pt x="448" y="568"/>
                    <a:pt x="835" y="351"/>
                    <a:pt x="1132" y="48"/>
                  </a:cubicBezTo>
                  <a:cubicBezTo>
                    <a:pt x="1147" y="32"/>
                    <a:pt x="1137" y="1"/>
                    <a:pt x="1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5"/>
            <p:cNvSpPr/>
            <p:nvPr/>
          </p:nvSpPr>
          <p:spPr>
            <a:xfrm>
              <a:off x="4014825" y="4473825"/>
              <a:ext cx="40625" cy="26100"/>
            </a:xfrm>
            <a:custGeom>
              <a:rect b="b" l="l" r="r" t="t"/>
              <a:pathLst>
                <a:path extrusionOk="0" h="1044" w="1625">
                  <a:moveTo>
                    <a:pt x="1568" y="0"/>
                  </a:moveTo>
                  <a:cubicBezTo>
                    <a:pt x="1563" y="0"/>
                    <a:pt x="1558" y="1"/>
                    <a:pt x="1553" y="3"/>
                  </a:cubicBezTo>
                  <a:cubicBezTo>
                    <a:pt x="1007" y="191"/>
                    <a:pt x="522" y="575"/>
                    <a:pt x="63" y="914"/>
                  </a:cubicBezTo>
                  <a:cubicBezTo>
                    <a:pt x="1" y="962"/>
                    <a:pt x="50" y="1043"/>
                    <a:pt x="114" y="1043"/>
                  </a:cubicBezTo>
                  <a:cubicBezTo>
                    <a:pt x="128" y="1043"/>
                    <a:pt x="142" y="1039"/>
                    <a:pt x="156" y="1030"/>
                  </a:cubicBezTo>
                  <a:cubicBezTo>
                    <a:pt x="634" y="715"/>
                    <a:pt x="1166" y="448"/>
                    <a:pt x="1596" y="68"/>
                  </a:cubicBezTo>
                  <a:cubicBezTo>
                    <a:pt x="1624" y="40"/>
                    <a:pt x="1603"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5"/>
            <p:cNvSpPr/>
            <p:nvPr/>
          </p:nvSpPr>
          <p:spPr>
            <a:xfrm>
              <a:off x="4027075" y="4481275"/>
              <a:ext cx="39725" cy="23050"/>
            </a:xfrm>
            <a:custGeom>
              <a:rect b="b" l="l" r="r" t="t"/>
              <a:pathLst>
                <a:path extrusionOk="0" h="922" w="1589">
                  <a:moveTo>
                    <a:pt x="1539" y="1"/>
                  </a:moveTo>
                  <a:cubicBezTo>
                    <a:pt x="1537" y="1"/>
                    <a:pt x="1534" y="1"/>
                    <a:pt x="1532" y="2"/>
                  </a:cubicBezTo>
                  <a:cubicBezTo>
                    <a:pt x="1008" y="143"/>
                    <a:pt x="502" y="504"/>
                    <a:pt x="57" y="808"/>
                  </a:cubicBezTo>
                  <a:cubicBezTo>
                    <a:pt x="1" y="846"/>
                    <a:pt x="47" y="921"/>
                    <a:pt x="103" y="921"/>
                  </a:cubicBezTo>
                  <a:cubicBezTo>
                    <a:pt x="115" y="921"/>
                    <a:pt x="128" y="918"/>
                    <a:pt x="140" y="909"/>
                  </a:cubicBezTo>
                  <a:cubicBezTo>
                    <a:pt x="390" y="739"/>
                    <a:pt x="647" y="584"/>
                    <a:pt x="911" y="435"/>
                  </a:cubicBezTo>
                  <a:cubicBezTo>
                    <a:pt x="1124" y="312"/>
                    <a:pt x="1359" y="212"/>
                    <a:pt x="1562" y="70"/>
                  </a:cubicBezTo>
                  <a:cubicBezTo>
                    <a:pt x="1589" y="50"/>
                    <a:pt x="1571"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5"/>
            <p:cNvSpPr/>
            <p:nvPr/>
          </p:nvSpPr>
          <p:spPr>
            <a:xfrm>
              <a:off x="4036200" y="4488350"/>
              <a:ext cx="40275" cy="24875"/>
            </a:xfrm>
            <a:custGeom>
              <a:rect b="b" l="l" r="r" t="t"/>
              <a:pathLst>
                <a:path extrusionOk="0" h="995" w="1611">
                  <a:moveTo>
                    <a:pt x="1541" y="0"/>
                  </a:moveTo>
                  <a:cubicBezTo>
                    <a:pt x="1535" y="0"/>
                    <a:pt x="1529" y="1"/>
                    <a:pt x="1522" y="4"/>
                  </a:cubicBezTo>
                  <a:cubicBezTo>
                    <a:pt x="1020" y="246"/>
                    <a:pt x="546" y="572"/>
                    <a:pt x="65" y="858"/>
                  </a:cubicBezTo>
                  <a:cubicBezTo>
                    <a:pt x="1" y="898"/>
                    <a:pt x="32" y="994"/>
                    <a:pt x="89" y="994"/>
                  </a:cubicBezTo>
                  <a:cubicBezTo>
                    <a:pt x="100" y="994"/>
                    <a:pt x="111" y="991"/>
                    <a:pt x="122" y="984"/>
                  </a:cubicBezTo>
                  <a:cubicBezTo>
                    <a:pt x="603" y="691"/>
                    <a:pt x="1120" y="424"/>
                    <a:pt x="1573" y="87"/>
                  </a:cubicBezTo>
                  <a:cubicBezTo>
                    <a:pt x="1611" y="59"/>
                    <a:pt x="1582" y="0"/>
                    <a:pt x="1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5"/>
            <p:cNvSpPr/>
            <p:nvPr/>
          </p:nvSpPr>
          <p:spPr>
            <a:xfrm>
              <a:off x="4042025" y="4493925"/>
              <a:ext cx="47375" cy="28150"/>
            </a:xfrm>
            <a:custGeom>
              <a:rect b="b" l="l" r="r" t="t"/>
              <a:pathLst>
                <a:path extrusionOk="0" h="1126" w="1895">
                  <a:moveTo>
                    <a:pt x="1815" y="0"/>
                  </a:moveTo>
                  <a:cubicBezTo>
                    <a:pt x="1807" y="0"/>
                    <a:pt x="1798" y="2"/>
                    <a:pt x="1788" y="6"/>
                  </a:cubicBezTo>
                  <a:cubicBezTo>
                    <a:pt x="1177" y="226"/>
                    <a:pt x="592" y="631"/>
                    <a:pt x="60" y="1004"/>
                  </a:cubicBezTo>
                  <a:cubicBezTo>
                    <a:pt x="1" y="1048"/>
                    <a:pt x="48" y="1126"/>
                    <a:pt x="106" y="1126"/>
                  </a:cubicBezTo>
                  <a:cubicBezTo>
                    <a:pt x="119" y="1126"/>
                    <a:pt x="133" y="1122"/>
                    <a:pt x="146" y="1112"/>
                  </a:cubicBezTo>
                  <a:cubicBezTo>
                    <a:pt x="689" y="732"/>
                    <a:pt x="1275" y="454"/>
                    <a:pt x="1835" y="114"/>
                  </a:cubicBezTo>
                  <a:cubicBezTo>
                    <a:pt x="1895" y="79"/>
                    <a:pt x="1872" y="0"/>
                    <a:pt x="1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5"/>
            <p:cNvSpPr/>
            <p:nvPr/>
          </p:nvSpPr>
          <p:spPr>
            <a:xfrm>
              <a:off x="4044075" y="4498600"/>
              <a:ext cx="59775" cy="32575"/>
            </a:xfrm>
            <a:custGeom>
              <a:rect b="b" l="l" r="r" t="t"/>
              <a:pathLst>
                <a:path extrusionOk="0" h="1303" w="2391">
                  <a:moveTo>
                    <a:pt x="2258" y="0"/>
                  </a:moveTo>
                  <a:cubicBezTo>
                    <a:pt x="2248" y="0"/>
                    <a:pt x="2237" y="2"/>
                    <a:pt x="2227" y="6"/>
                  </a:cubicBezTo>
                  <a:cubicBezTo>
                    <a:pt x="1486" y="310"/>
                    <a:pt x="780" y="766"/>
                    <a:pt x="76" y="1153"/>
                  </a:cubicBezTo>
                  <a:cubicBezTo>
                    <a:pt x="0" y="1193"/>
                    <a:pt x="33" y="1302"/>
                    <a:pt x="102" y="1302"/>
                  </a:cubicBezTo>
                  <a:cubicBezTo>
                    <a:pt x="113" y="1302"/>
                    <a:pt x="124" y="1300"/>
                    <a:pt x="136" y="1294"/>
                  </a:cubicBezTo>
                  <a:cubicBezTo>
                    <a:pt x="860" y="925"/>
                    <a:pt x="1641" y="596"/>
                    <a:pt x="2317" y="151"/>
                  </a:cubicBezTo>
                  <a:cubicBezTo>
                    <a:pt x="2390" y="103"/>
                    <a:pt x="2332" y="0"/>
                    <a:pt x="2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5"/>
            <p:cNvSpPr/>
            <p:nvPr/>
          </p:nvSpPr>
          <p:spPr>
            <a:xfrm>
              <a:off x="4056750" y="4511100"/>
              <a:ext cx="45900" cy="26350"/>
            </a:xfrm>
            <a:custGeom>
              <a:rect b="b" l="l" r="r" t="t"/>
              <a:pathLst>
                <a:path extrusionOk="0" h="1054" w="1836">
                  <a:moveTo>
                    <a:pt x="1738" y="1"/>
                  </a:moveTo>
                  <a:cubicBezTo>
                    <a:pt x="1731" y="1"/>
                    <a:pt x="1724" y="2"/>
                    <a:pt x="1716" y="5"/>
                  </a:cubicBezTo>
                  <a:cubicBezTo>
                    <a:pt x="1148" y="240"/>
                    <a:pt x="613" y="599"/>
                    <a:pt x="75" y="898"/>
                  </a:cubicBezTo>
                  <a:cubicBezTo>
                    <a:pt x="0" y="942"/>
                    <a:pt x="35" y="1054"/>
                    <a:pt x="103" y="1054"/>
                  </a:cubicBezTo>
                  <a:cubicBezTo>
                    <a:pt x="114" y="1054"/>
                    <a:pt x="127" y="1050"/>
                    <a:pt x="140" y="1043"/>
                  </a:cubicBezTo>
                  <a:cubicBezTo>
                    <a:pt x="682" y="743"/>
                    <a:pt x="1278" y="476"/>
                    <a:pt x="1782" y="114"/>
                  </a:cubicBezTo>
                  <a:cubicBezTo>
                    <a:pt x="1835" y="76"/>
                    <a:pt x="1791" y="1"/>
                    <a:pt x="1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5"/>
            <p:cNvSpPr/>
            <p:nvPr/>
          </p:nvSpPr>
          <p:spPr>
            <a:xfrm>
              <a:off x="4060075" y="4518700"/>
              <a:ext cx="48550" cy="27875"/>
            </a:xfrm>
            <a:custGeom>
              <a:rect b="b" l="l" r="r" t="t"/>
              <a:pathLst>
                <a:path extrusionOk="0" h="1115" w="1942">
                  <a:moveTo>
                    <a:pt x="1858" y="0"/>
                  </a:moveTo>
                  <a:cubicBezTo>
                    <a:pt x="1851" y="0"/>
                    <a:pt x="1843" y="2"/>
                    <a:pt x="1836" y="5"/>
                  </a:cubicBezTo>
                  <a:cubicBezTo>
                    <a:pt x="1229" y="273"/>
                    <a:pt x="654" y="642"/>
                    <a:pt x="75" y="963"/>
                  </a:cubicBezTo>
                  <a:cubicBezTo>
                    <a:pt x="1" y="1007"/>
                    <a:pt x="36" y="1114"/>
                    <a:pt x="102" y="1114"/>
                  </a:cubicBezTo>
                  <a:cubicBezTo>
                    <a:pt x="113" y="1114"/>
                    <a:pt x="124" y="1111"/>
                    <a:pt x="137" y="1105"/>
                  </a:cubicBezTo>
                  <a:cubicBezTo>
                    <a:pt x="719" y="776"/>
                    <a:pt x="1345" y="479"/>
                    <a:pt x="1894" y="100"/>
                  </a:cubicBezTo>
                  <a:cubicBezTo>
                    <a:pt x="1941" y="68"/>
                    <a:pt x="1906" y="0"/>
                    <a:pt x="1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5"/>
            <p:cNvSpPr/>
            <p:nvPr/>
          </p:nvSpPr>
          <p:spPr>
            <a:xfrm>
              <a:off x="4060000" y="4529075"/>
              <a:ext cx="55500" cy="31800"/>
            </a:xfrm>
            <a:custGeom>
              <a:rect b="b" l="l" r="r" t="t"/>
              <a:pathLst>
                <a:path extrusionOk="0" h="1272" w="2220">
                  <a:moveTo>
                    <a:pt x="2131" y="0"/>
                  </a:moveTo>
                  <a:cubicBezTo>
                    <a:pt x="2123" y="0"/>
                    <a:pt x="2115" y="2"/>
                    <a:pt x="2107" y="6"/>
                  </a:cubicBezTo>
                  <a:cubicBezTo>
                    <a:pt x="1764" y="158"/>
                    <a:pt x="1460" y="414"/>
                    <a:pt x="1131" y="599"/>
                  </a:cubicBezTo>
                  <a:cubicBezTo>
                    <a:pt x="794" y="787"/>
                    <a:pt x="447" y="953"/>
                    <a:pt x="93" y="1102"/>
                  </a:cubicBezTo>
                  <a:cubicBezTo>
                    <a:pt x="0" y="1140"/>
                    <a:pt x="46" y="1271"/>
                    <a:pt x="130" y="1271"/>
                  </a:cubicBezTo>
                  <a:cubicBezTo>
                    <a:pt x="141" y="1271"/>
                    <a:pt x="153" y="1269"/>
                    <a:pt x="165" y="1264"/>
                  </a:cubicBezTo>
                  <a:cubicBezTo>
                    <a:pt x="559" y="1105"/>
                    <a:pt x="943" y="921"/>
                    <a:pt x="1311" y="711"/>
                  </a:cubicBezTo>
                  <a:cubicBezTo>
                    <a:pt x="1615" y="538"/>
                    <a:pt x="1948" y="361"/>
                    <a:pt x="2183" y="97"/>
                  </a:cubicBezTo>
                  <a:cubicBezTo>
                    <a:pt x="2220" y="56"/>
                    <a:pt x="2178" y="0"/>
                    <a:pt x="2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5"/>
            <p:cNvSpPr/>
            <p:nvPr/>
          </p:nvSpPr>
          <p:spPr>
            <a:xfrm>
              <a:off x="4070200" y="4538300"/>
              <a:ext cx="51525" cy="30375"/>
            </a:xfrm>
            <a:custGeom>
              <a:rect b="b" l="l" r="r" t="t"/>
              <a:pathLst>
                <a:path extrusionOk="0" h="1215" w="2061">
                  <a:moveTo>
                    <a:pt x="1984" y="0"/>
                  </a:moveTo>
                  <a:cubicBezTo>
                    <a:pt x="1979" y="0"/>
                    <a:pt x="1975" y="1"/>
                    <a:pt x="1970" y="2"/>
                  </a:cubicBezTo>
                  <a:cubicBezTo>
                    <a:pt x="1651" y="89"/>
                    <a:pt x="1369" y="331"/>
                    <a:pt x="1084" y="498"/>
                  </a:cubicBezTo>
                  <a:cubicBezTo>
                    <a:pt x="762" y="682"/>
                    <a:pt x="433" y="859"/>
                    <a:pt x="97" y="1025"/>
                  </a:cubicBezTo>
                  <a:cubicBezTo>
                    <a:pt x="0" y="1073"/>
                    <a:pt x="46" y="1214"/>
                    <a:pt x="133" y="1214"/>
                  </a:cubicBezTo>
                  <a:cubicBezTo>
                    <a:pt x="147" y="1214"/>
                    <a:pt x="161" y="1211"/>
                    <a:pt x="176" y="1203"/>
                  </a:cubicBezTo>
                  <a:cubicBezTo>
                    <a:pt x="531" y="1030"/>
                    <a:pt x="878" y="848"/>
                    <a:pt x="1218" y="653"/>
                  </a:cubicBezTo>
                  <a:cubicBezTo>
                    <a:pt x="1486" y="498"/>
                    <a:pt x="1833" y="346"/>
                    <a:pt x="2032" y="104"/>
                  </a:cubicBezTo>
                  <a:cubicBezTo>
                    <a:pt x="2061" y="64"/>
                    <a:pt x="2031"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5"/>
            <p:cNvSpPr/>
            <p:nvPr/>
          </p:nvSpPr>
          <p:spPr>
            <a:xfrm>
              <a:off x="4091450" y="4547500"/>
              <a:ext cx="30825" cy="19250"/>
            </a:xfrm>
            <a:custGeom>
              <a:rect b="b" l="l" r="r" t="t"/>
              <a:pathLst>
                <a:path extrusionOk="0" h="770" w="1233">
                  <a:moveTo>
                    <a:pt x="1174" y="0"/>
                  </a:moveTo>
                  <a:cubicBezTo>
                    <a:pt x="1168" y="0"/>
                    <a:pt x="1162" y="1"/>
                    <a:pt x="1156" y="3"/>
                  </a:cubicBezTo>
                  <a:cubicBezTo>
                    <a:pt x="983" y="65"/>
                    <a:pt x="820" y="220"/>
                    <a:pt x="661" y="318"/>
                  </a:cubicBezTo>
                  <a:cubicBezTo>
                    <a:pt x="476" y="430"/>
                    <a:pt x="289" y="520"/>
                    <a:pt x="90" y="603"/>
                  </a:cubicBezTo>
                  <a:cubicBezTo>
                    <a:pt x="0" y="642"/>
                    <a:pt x="43" y="770"/>
                    <a:pt x="126" y="770"/>
                  </a:cubicBezTo>
                  <a:cubicBezTo>
                    <a:pt x="138" y="770"/>
                    <a:pt x="149" y="767"/>
                    <a:pt x="162" y="762"/>
                  </a:cubicBezTo>
                  <a:cubicBezTo>
                    <a:pt x="364" y="675"/>
                    <a:pt x="559" y="575"/>
                    <a:pt x="748" y="459"/>
                  </a:cubicBezTo>
                  <a:cubicBezTo>
                    <a:pt x="903" y="361"/>
                    <a:pt x="1120" y="238"/>
                    <a:pt x="1214" y="76"/>
                  </a:cubicBezTo>
                  <a:cubicBezTo>
                    <a:pt x="1233" y="38"/>
                    <a:pt x="1211" y="0"/>
                    <a:pt x="1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5"/>
            <p:cNvSpPr/>
            <p:nvPr/>
          </p:nvSpPr>
          <p:spPr>
            <a:xfrm>
              <a:off x="4103175" y="4557025"/>
              <a:ext cx="24600" cy="13750"/>
            </a:xfrm>
            <a:custGeom>
              <a:rect b="b" l="l" r="r" t="t"/>
              <a:pathLst>
                <a:path extrusionOk="0" h="550" w="984">
                  <a:moveTo>
                    <a:pt x="864" y="0"/>
                  </a:moveTo>
                  <a:cubicBezTo>
                    <a:pt x="848" y="0"/>
                    <a:pt x="832" y="3"/>
                    <a:pt x="814" y="9"/>
                  </a:cubicBezTo>
                  <a:cubicBezTo>
                    <a:pt x="568" y="85"/>
                    <a:pt x="340" y="226"/>
                    <a:pt x="112" y="341"/>
                  </a:cubicBezTo>
                  <a:cubicBezTo>
                    <a:pt x="0" y="399"/>
                    <a:pt x="52" y="550"/>
                    <a:pt x="155" y="550"/>
                  </a:cubicBezTo>
                  <a:cubicBezTo>
                    <a:pt x="169" y="550"/>
                    <a:pt x="184" y="547"/>
                    <a:pt x="199" y="541"/>
                  </a:cubicBezTo>
                  <a:cubicBezTo>
                    <a:pt x="449" y="439"/>
                    <a:pt x="713" y="356"/>
                    <a:pt x="940" y="211"/>
                  </a:cubicBezTo>
                  <a:cubicBezTo>
                    <a:pt x="976" y="189"/>
                    <a:pt x="983" y="139"/>
                    <a:pt x="983" y="99"/>
                  </a:cubicBezTo>
                  <a:cubicBezTo>
                    <a:pt x="980" y="78"/>
                    <a:pt x="973" y="59"/>
                    <a:pt x="958" y="42"/>
                  </a:cubicBezTo>
                  <a:cubicBezTo>
                    <a:pt x="928" y="14"/>
                    <a:pt x="898" y="0"/>
                    <a:pt x="8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5"/>
            <p:cNvSpPr/>
            <p:nvPr/>
          </p:nvSpPr>
          <p:spPr>
            <a:xfrm>
              <a:off x="4045825" y="4925875"/>
              <a:ext cx="32400" cy="58250"/>
            </a:xfrm>
            <a:custGeom>
              <a:rect b="b" l="l" r="r" t="t"/>
              <a:pathLst>
                <a:path extrusionOk="0" h="2330" w="1296">
                  <a:moveTo>
                    <a:pt x="1226" y="1"/>
                  </a:moveTo>
                  <a:cubicBezTo>
                    <a:pt x="1215" y="1"/>
                    <a:pt x="1203" y="5"/>
                    <a:pt x="1191" y="15"/>
                  </a:cubicBezTo>
                  <a:cubicBezTo>
                    <a:pt x="558" y="558"/>
                    <a:pt x="106" y="1447"/>
                    <a:pt x="6" y="2272"/>
                  </a:cubicBezTo>
                  <a:cubicBezTo>
                    <a:pt x="1" y="2308"/>
                    <a:pt x="30" y="2329"/>
                    <a:pt x="58" y="2329"/>
                  </a:cubicBezTo>
                  <a:cubicBezTo>
                    <a:pt x="78" y="2329"/>
                    <a:pt x="97" y="2319"/>
                    <a:pt x="106" y="2298"/>
                  </a:cubicBezTo>
                  <a:cubicBezTo>
                    <a:pt x="273" y="1910"/>
                    <a:pt x="413" y="1523"/>
                    <a:pt x="609" y="1151"/>
                  </a:cubicBezTo>
                  <a:cubicBezTo>
                    <a:pt x="804" y="779"/>
                    <a:pt x="1054" y="449"/>
                    <a:pt x="1271" y="92"/>
                  </a:cubicBezTo>
                  <a:cubicBezTo>
                    <a:pt x="1296" y="49"/>
                    <a:pt x="1265"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5"/>
            <p:cNvSpPr/>
            <p:nvPr/>
          </p:nvSpPr>
          <p:spPr>
            <a:xfrm>
              <a:off x="4054400" y="4921425"/>
              <a:ext cx="33300" cy="55400"/>
            </a:xfrm>
            <a:custGeom>
              <a:rect b="b" l="l" r="r" t="t"/>
              <a:pathLst>
                <a:path extrusionOk="0" h="2216" w="1332">
                  <a:moveTo>
                    <a:pt x="1253" y="0"/>
                  </a:moveTo>
                  <a:cubicBezTo>
                    <a:pt x="1241" y="0"/>
                    <a:pt x="1228" y="5"/>
                    <a:pt x="1217" y="16"/>
                  </a:cubicBezTo>
                  <a:cubicBezTo>
                    <a:pt x="656" y="602"/>
                    <a:pt x="277" y="1376"/>
                    <a:pt x="17" y="2135"/>
                  </a:cubicBezTo>
                  <a:cubicBezTo>
                    <a:pt x="1" y="2181"/>
                    <a:pt x="39" y="2216"/>
                    <a:pt x="76" y="2216"/>
                  </a:cubicBezTo>
                  <a:cubicBezTo>
                    <a:pt x="98" y="2216"/>
                    <a:pt x="118" y="2205"/>
                    <a:pt x="129" y="2179"/>
                  </a:cubicBezTo>
                  <a:cubicBezTo>
                    <a:pt x="432" y="1416"/>
                    <a:pt x="856" y="775"/>
                    <a:pt x="1304" y="99"/>
                  </a:cubicBezTo>
                  <a:cubicBezTo>
                    <a:pt x="1332" y="58"/>
                    <a:pt x="1295"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5"/>
            <p:cNvSpPr/>
            <p:nvPr/>
          </p:nvSpPr>
          <p:spPr>
            <a:xfrm>
              <a:off x="4071950" y="4925700"/>
              <a:ext cx="31050" cy="45225"/>
            </a:xfrm>
            <a:custGeom>
              <a:rect b="b" l="l" r="r" t="t"/>
              <a:pathLst>
                <a:path extrusionOk="0" h="1809" w="1242">
                  <a:moveTo>
                    <a:pt x="1189" y="1"/>
                  </a:moveTo>
                  <a:cubicBezTo>
                    <a:pt x="1184" y="1"/>
                    <a:pt x="1179" y="2"/>
                    <a:pt x="1174" y="5"/>
                  </a:cubicBezTo>
                  <a:cubicBezTo>
                    <a:pt x="577" y="341"/>
                    <a:pt x="197" y="1100"/>
                    <a:pt x="12" y="1736"/>
                  </a:cubicBezTo>
                  <a:cubicBezTo>
                    <a:pt x="1" y="1777"/>
                    <a:pt x="37" y="1808"/>
                    <a:pt x="71" y="1808"/>
                  </a:cubicBezTo>
                  <a:cubicBezTo>
                    <a:pt x="91" y="1808"/>
                    <a:pt x="109" y="1798"/>
                    <a:pt x="117" y="1773"/>
                  </a:cubicBezTo>
                  <a:cubicBezTo>
                    <a:pt x="222" y="1422"/>
                    <a:pt x="371" y="1090"/>
                    <a:pt x="580" y="786"/>
                  </a:cubicBezTo>
                  <a:cubicBezTo>
                    <a:pt x="768" y="518"/>
                    <a:pt x="1014" y="312"/>
                    <a:pt x="1220" y="62"/>
                  </a:cubicBezTo>
                  <a:cubicBezTo>
                    <a:pt x="1242" y="38"/>
                    <a:pt x="1217" y="1"/>
                    <a:pt x="1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5"/>
            <p:cNvSpPr/>
            <p:nvPr/>
          </p:nvSpPr>
          <p:spPr>
            <a:xfrm>
              <a:off x="4084400" y="4929850"/>
              <a:ext cx="28625" cy="41625"/>
            </a:xfrm>
            <a:custGeom>
              <a:rect b="b" l="l" r="r" t="t"/>
              <a:pathLst>
                <a:path extrusionOk="0" h="1665" w="1145">
                  <a:moveTo>
                    <a:pt x="1088" y="0"/>
                  </a:moveTo>
                  <a:cubicBezTo>
                    <a:pt x="1077" y="0"/>
                    <a:pt x="1065" y="5"/>
                    <a:pt x="1055" y="16"/>
                  </a:cubicBezTo>
                  <a:cubicBezTo>
                    <a:pt x="661" y="471"/>
                    <a:pt x="332" y="999"/>
                    <a:pt x="39" y="1523"/>
                  </a:cubicBezTo>
                  <a:cubicBezTo>
                    <a:pt x="0" y="1593"/>
                    <a:pt x="61" y="1664"/>
                    <a:pt x="118" y="1664"/>
                  </a:cubicBezTo>
                  <a:cubicBezTo>
                    <a:pt x="142" y="1664"/>
                    <a:pt x="164" y="1653"/>
                    <a:pt x="180" y="1625"/>
                  </a:cubicBezTo>
                  <a:cubicBezTo>
                    <a:pt x="480" y="1093"/>
                    <a:pt x="813" y="587"/>
                    <a:pt x="1123" y="66"/>
                  </a:cubicBezTo>
                  <a:cubicBezTo>
                    <a:pt x="1145" y="32"/>
                    <a:pt x="1118" y="0"/>
                    <a:pt x="1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5"/>
            <p:cNvSpPr/>
            <p:nvPr/>
          </p:nvSpPr>
          <p:spPr>
            <a:xfrm>
              <a:off x="4096500" y="4934075"/>
              <a:ext cx="26200" cy="41225"/>
            </a:xfrm>
            <a:custGeom>
              <a:rect b="b" l="l" r="r" t="t"/>
              <a:pathLst>
                <a:path extrusionOk="0" h="1649" w="1048">
                  <a:moveTo>
                    <a:pt x="970" y="0"/>
                  </a:moveTo>
                  <a:cubicBezTo>
                    <a:pt x="959" y="0"/>
                    <a:pt x="947" y="5"/>
                    <a:pt x="936" y="17"/>
                  </a:cubicBezTo>
                  <a:cubicBezTo>
                    <a:pt x="520" y="443"/>
                    <a:pt x="231" y="1000"/>
                    <a:pt x="21" y="1550"/>
                  </a:cubicBezTo>
                  <a:cubicBezTo>
                    <a:pt x="0" y="1607"/>
                    <a:pt x="47" y="1649"/>
                    <a:pt x="94" y="1649"/>
                  </a:cubicBezTo>
                  <a:cubicBezTo>
                    <a:pt x="121" y="1649"/>
                    <a:pt x="148" y="1636"/>
                    <a:pt x="162" y="1604"/>
                  </a:cubicBezTo>
                  <a:cubicBezTo>
                    <a:pt x="394" y="1062"/>
                    <a:pt x="708" y="591"/>
                    <a:pt x="1023" y="99"/>
                  </a:cubicBezTo>
                  <a:cubicBezTo>
                    <a:pt x="1048" y="58"/>
                    <a:pt x="1010" y="0"/>
                    <a:pt x="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5"/>
            <p:cNvSpPr/>
            <p:nvPr/>
          </p:nvSpPr>
          <p:spPr>
            <a:xfrm>
              <a:off x="4103975" y="4944700"/>
              <a:ext cx="26850" cy="35425"/>
            </a:xfrm>
            <a:custGeom>
              <a:rect b="b" l="l" r="r" t="t"/>
              <a:pathLst>
                <a:path extrusionOk="0" h="1417" w="1074">
                  <a:moveTo>
                    <a:pt x="1024" y="0"/>
                  </a:moveTo>
                  <a:cubicBezTo>
                    <a:pt x="1016" y="0"/>
                    <a:pt x="1007" y="4"/>
                    <a:pt x="999" y="11"/>
                  </a:cubicBezTo>
                  <a:cubicBezTo>
                    <a:pt x="612" y="358"/>
                    <a:pt x="315" y="836"/>
                    <a:pt x="44" y="1273"/>
                  </a:cubicBezTo>
                  <a:cubicBezTo>
                    <a:pt x="0" y="1343"/>
                    <a:pt x="62" y="1417"/>
                    <a:pt x="123" y="1417"/>
                  </a:cubicBezTo>
                  <a:cubicBezTo>
                    <a:pt x="147" y="1417"/>
                    <a:pt x="171" y="1405"/>
                    <a:pt x="189" y="1378"/>
                  </a:cubicBezTo>
                  <a:cubicBezTo>
                    <a:pt x="464" y="933"/>
                    <a:pt x="804" y="521"/>
                    <a:pt x="1056" y="65"/>
                  </a:cubicBezTo>
                  <a:cubicBezTo>
                    <a:pt x="1073" y="37"/>
                    <a:pt x="1051"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5"/>
            <p:cNvSpPr/>
            <p:nvPr/>
          </p:nvSpPr>
          <p:spPr>
            <a:xfrm>
              <a:off x="4113750" y="4948325"/>
              <a:ext cx="27800" cy="34150"/>
            </a:xfrm>
            <a:custGeom>
              <a:rect b="b" l="l" r="r" t="t"/>
              <a:pathLst>
                <a:path extrusionOk="0" h="1366" w="1112">
                  <a:moveTo>
                    <a:pt x="1052" y="0"/>
                  </a:moveTo>
                  <a:cubicBezTo>
                    <a:pt x="1042" y="0"/>
                    <a:pt x="1033" y="4"/>
                    <a:pt x="1024" y="11"/>
                  </a:cubicBezTo>
                  <a:cubicBezTo>
                    <a:pt x="625" y="322"/>
                    <a:pt x="318" y="799"/>
                    <a:pt x="47" y="1218"/>
                  </a:cubicBezTo>
                  <a:cubicBezTo>
                    <a:pt x="0" y="1289"/>
                    <a:pt x="65" y="1365"/>
                    <a:pt x="129" y="1365"/>
                  </a:cubicBezTo>
                  <a:cubicBezTo>
                    <a:pt x="153" y="1365"/>
                    <a:pt x="178" y="1354"/>
                    <a:pt x="196" y="1327"/>
                  </a:cubicBezTo>
                  <a:cubicBezTo>
                    <a:pt x="474" y="896"/>
                    <a:pt x="825" y="510"/>
                    <a:pt x="1089" y="76"/>
                  </a:cubicBezTo>
                  <a:cubicBezTo>
                    <a:pt x="1111" y="39"/>
                    <a:pt x="1084" y="0"/>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5"/>
            <p:cNvSpPr/>
            <p:nvPr/>
          </p:nvSpPr>
          <p:spPr>
            <a:xfrm>
              <a:off x="4122900" y="4952250"/>
              <a:ext cx="26525" cy="34925"/>
            </a:xfrm>
            <a:custGeom>
              <a:rect b="b" l="l" r="r" t="t"/>
              <a:pathLst>
                <a:path extrusionOk="0" h="1397" w="1061">
                  <a:moveTo>
                    <a:pt x="990" y="0"/>
                  </a:moveTo>
                  <a:cubicBezTo>
                    <a:pt x="975" y="0"/>
                    <a:pt x="960" y="7"/>
                    <a:pt x="947" y="23"/>
                  </a:cubicBezTo>
                  <a:cubicBezTo>
                    <a:pt x="621" y="410"/>
                    <a:pt x="329" y="830"/>
                    <a:pt x="47" y="1249"/>
                  </a:cubicBezTo>
                  <a:cubicBezTo>
                    <a:pt x="0" y="1322"/>
                    <a:pt x="61" y="1397"/>
                    <a:pt x="125" y="1397"/>
                  </a:cubicBezTo>
                  <a:cubicBezTo>
                    <a:pt x="150" y="1397"/>
                    <a:pt x="175" y="1385"/>
                    <a:pt x="194" y="1358"/>
                  </a:cubicBezTo>
                  <a:cubicBezTo>
                    <a:pt x="491" y="949"/>
                    <a:pt x="788" y="527"/>
                    <a:pt x="1037" y="88"/>
                  </a:cubicBezTo>
                  <a:cubicBezTo>
                    <a:pt x="1061" y="45"/>
                    <a:pt x="1028" y="0"/>
                    <a:pt x="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5"/>
            <p:cNvSpPr/>
            <p:nvPr/>
          </p:nvSpPr>
          <p:spPr>
            <a:xfrm>
              <a:off x="4134975" y="4956650"/>
              <a:ext cx="23625" cy="30775"/>
            </a:xfrm>
            <a:custGeom>
              <a:rect b="b" l="l" r="r" t="t"/>
              <a:pathLst>
                <a:path extrusionOk="0" h="1231" w="945">
                  <a:moveTo>
                    <a:pt x="904" y="0"/>
                  </a:moveTo>
                  <a:cubicBezTo>
                    <a:pt x="897" y="0"/>
                    <a:pt x="889" y="2"/>
                    <a:pt x="883" y="7"/>
                  </a:cubicBezTo>
                  <a:cubicBezTo>
                    <a:pt x="544" y="278"/>
                    <a:pt x="275" y="726"/>
                    <a:pt x="45" y="1088"/>
                  </a:cubicBezTo>
                  <a:cubicBezTo>
                    <a:pt x="0" y="1158"/>
                    <a:pt x="63" y="1230"/>
                    <a:pt x="122" y="1230"/>
                  </a:cubicBezTo>
                  <a:cubicBezTo>
                    <a:pt x="146" y="1230"/>
                    <a:pt x="169" y="1219"/>
                    <a:pt x="185" y="1192"/>
                  </a:cubicBezTo>
                  <a:cubicBezTo>
                    <a:pt x="312" y="983"/>
                    <a:pt x="446" y="780"/>
                    <a:pt x="576" y="574"/>
                  </a:cubicBezTo>
                  <a:cubicBezTo>
                    <a:pt x="692" y="394"/>
                    <a:pt x="840" y="234"/>
                    <a:pt x="934" y="43"/>
                  </a:cubicBezTo>
                  <a:cubicBezTo>
                    <a:pt x="945" y="18"/>
                    <a:pt x="925" y="0"/>
                    <a:pt x="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5"/>
            <p:cNvSpPr/>
            <p:nvPr/>
          </p:nvSpPr>
          <p:spPr>
            <a:xfrm>
              <a:off x="4139675" y="4958275"/>
              <a:ext cx="29525" cy="36650"/>
            </a:xfrm>
            <a:custGeom>
              <a:rect b="b" l="l" r="r" t="t"/>
              <a:pathLst>
                <a:path extrusionOk="0" h="1466" w="1181">
                  <a:moveTo>
                    <a:pt x="1109" y="0"/>
                  </a:moveTo>
                  <a:cubicBezTo>
                    <a:pt x="1093" y="0"/>
                    <a:pt x="1077" y="7"/>
                    <a:pt x="1064" y="21"/>
                  </a:cubicBezTo>
                  <a:cubicBezTo>
                    <a:pt x="695" y="416"/>
                    <a:pt x="377" y="878"/>
                    <a:pt x="55" y="1309"/>
                  </a:cubicBezTo>
                  <a:cubicBezTo>
                    <a:pt x="0" y="1384"/>
                    <a:pt x="70" y="1466"/>
                    <a:pt x="141" y="1466"/>
                  </a:cubicBezTo>
                  <a:cubicBezTo>
                    <a:pt x="169" y="1466"/>
                    <a:pt x="197" y="1453"/>
                    <a:pt x="218" y="1424"/>
                  </a:cubicBezTo>
                  <a:cubicBezTo>
                    <a:pt x="536" y="990"/>
                    <a:pt x="883" y="553"/>
                    <a:pt x="1155" y="86"/>
                  </a:cubicBezTo>
                  <a:cubicBezTo>
                    <a:pt x="1180" y="39"/>
                    <a:pt x="1147" y="0"/>
                    <a:pt x="1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5"/>
            <p:cNvSpPr/>
            <p:nvPr/>
          </p:nvSpPr>
          <p:spPr>
            <a:xfrm>
              <a:off x="4147600" y="4966200"/>
              <a:ext cx="30300" cy="37175"/>
            </a:xfrm>
            <a:custGeom>
              <a:rect b="b" l="l" r="r" t="t"/>
              <a:pathLst>
                <a:path extrusionOk="0" h="1487" w="1212">
                  <a:moveTo>
                    <a:pt x="1164" y="0"/>
                  </a:moveTo>
                  <a:cubicBezTo>
                    <a:pt x="1158" y="0"/>
                    <a:pt x="1151" y="2"/>
                    <a:pt x="1145" y="8"/>
                  </a:cubicBezTo>
                  <a:cubicBezTo>
                    <a:pt x="740" y="413"/>
                    <a:pt x="371" y="850"/>
                    <a:pt x="52" y="1324"/>
                  </a:cubicBezTo>
                  <a:cubicBezTo>
                    <a:pt x="1" y="1402"/>
                    <a:pt x="71" y="1487"/>
                    <a:pt x="141" y="1487"/>
                  </a:cubicBezTo>
                  <a:cubicBezTo>
                    <a:pt x="168" y="1487"/>
                    <a:pt x="196" y="1474"/>
                    <a:pt x="216" y="1444"/>
                  </a:cubicBezTo>
                  <a:cubicBezTo>
                    <a:pt x="534" y="974"/>
                    <a:pt x="855" y="511"/>
                    <a:pt x="1192" y="55"/>
                  </a:cubicBezTo>
                  <a:cubicBezTo>
                    <a:pt x="1212" y="32"/>
                    <a:pt x="1189" y="0"/>
                    <a:pt x="1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5"/>
            <p:cNvSpPr/>
            <p:nvPr/>
          </p:nvSpPr>
          <p:spPr>
            <a:xfrm>
              <a:off x="4156625" y="4967550"/>
              <a:ext cx="32675" cy="42025"/>
            </a:xfrm>
            <a:custGeom>
              <a:rect b="b" l="l" r="r" t="t"/>
              <a:pathLst>
                <a:path extrusionOk="0" h="1681" w="1307">
                  <a:moveTo>
                    <a:pt x="1203" y="0"/>
                  </a:moveTo>
                  <a:cubicBezTo>
                    <a:pt x="1187" y="0"/>
                    <a:pt x="1172" y="6"/>
                    <a:pt x="1160" y="19"/>
                  </a:cubicBezTo>
                  <a:cubicBezTo>
                    <a:pt x="744" y="460"/>
                    <a:pt x="401" y="1010"/>
                    <a:pt x="60" y="1505"/>
                  </a:cubicBezTo>
                  <a:cubicBezTo>
                    <a:pt x="1" y="1591"/>
                    <a:pt x="76" y="1681"/>
                    <a:pt x="154" y="1681"/>
                  </a:cubicBezTo>
                  <a:cubicBezTo>
                    <a:pt x="185" y="1681"/>
                    <a:pt x="215" y="1668"/>
                    <a:pt x="238" y="1636"/>
                  </a:cubicBezTo>
                  <a:cubicBezTo>
                    <a:pt x="596" y="1147"/>
                    <a:pt x="1001" y="641"/>
                    <a:pt x="1280" y="106"/>
                  </a:cubicBezTo>
                  <a:cubicBezTo>
                    <a:pt x="1307" y="56"/>
                    <a:pt x="1252" y="0"/>
                    <a:pt x="1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5"/>
            <p:cNvSpPr/>
            <p:nvPr/>
          </p:nvSpPr>
          <p:spPr>
            <a:xfrm>
              <a:off x="4181300" y="4994300"/>
              <a:ext cx="600" cy="425"/>
            </a:xfrm>
            <a:custGeom>
              <a:rect b="b" l="l" r="r" t="t"/>
              <a:pathLst>
                <a:path extrusionOk="0" h="17" w="24">
                  <a:moveTo>
                    <a:pt x="11" y="1"/>
                  </a:moveTo>
                  <a:cubicBezTo>
                    <a:pt x="2" y="1"/>
                    <a:pt x="1" y="12"/>
                    <a:pt x="11" y="16"/>
                  </a:cubicBezTo>
                  <a:cubicBezTo>
                    <a:pt x="11" y="17"/>
                    <a:pt x="12" y="17"/>
                    <a:pt x="13" y="17"/>
                  </a:cubicBezTo>
                  <a:cubicBezTo>
                    <a:pt x="19" y="17"/>
                    <a:pt x="23" y="5"/>
                    <a:pt x="14" y="1"/>
                  </a:cubicBezTo>
                  <a:cubicBezTo>
                    <a:pt x="13" y="1"/>
                    <a:pt x="12"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5"/>
            <p:cNvSpPr/>
            <p:nvPr/>
          </p:nvSpPr>
          <p:spPr>
            <a:xfrm>
              <a:off x="4189850" y="4978975"/>
              <a:ext cx="3750" cy="3850"/>
            </a:xfrm>
            <a:custGeom>
              <a:rect b="b" l="l" r="r" t="t"/>
              <a:pathLst>
                <a:path extrusionOk="0" h="154" w="150">
                  <a:moveTo>
                    <a:pt x="149" y="0"/>
                  </a:moveTo>
                  <a:cubicBezTo>
                    <a:pt x="142" y="7"/>
                    <a:pt x="131" y="14"/>
                    <a:pt x="124" y="22"/>
                  </a:cubicBezTo>
                  <a:cubicBezTo>
                    <a:pt x="84" y="65"/>
                    <a:pt x="44" y="108"/>
                    <a:pt x="1" y="152"/>
                  </a:cubicBezTo>
                  <a:cubicBezTo>
                    <a:pt x="1" y="152"/>
                    <a:pt x="3" y="153"/>
                    <a:pt x="4" y="153"/>
                  </a:cubicBezTo>
                  <a:cubicBezTo>
                    <a:pt x="4" y="153"/>
                    <a:pt x="4" y="153"/>
                    <a:pt x="4" y="152"/>
                  </a:cubicBezTo>
                  <a:cubicBezTo>
                    <a:pt x="44" y="108"/>
                    <a:pt x="88" y="69"/>
                    <a:pt x="128" y="25"/>
                  </a:cubicBezTo>
                  <a:cubicBezTo>
                    <a:pt x="135" y="14"/>
                    <a:pt x="142" y="7"/>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5"/>
            <p:cNvSpPr/>
            <p:nvPr/>
          </p:nvSpPr>
          <p:spPr>
            <a:xfrm>
              <a:off x="4193575" y="4977050"/>
              <a:ext cx="1825" cy="1925"/>
            </a:xfrm>
            <a:custGeom>
              <a:rect b="b" l="l" r="r" t="t"/>
              <a:pathLst>
                <a:path extrusionOk="0" h="77" w="73">
                  <a:moveTo>
                    <a:pt x="72" y="1"/>
                  </a:moveTo>
                  <a:cubicBezTo>
                    <a:pt x="47" y="22"/>
                    <a:pt x="22" y="47"/>
                    <a:pt x="0" y="77"/>
                  </a:cubicBezTo>
                  <a:cubicBezTo>
                    <a:pt x="26" y="51"/>
                    <a:pt x="51" y="26"/>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5"/>
            <p:cNvSpPr/>
            <p:nvPr/>
          </p:nvSpPr>
          <p:spPr>
            <a:xfrm>
              <a:off x="4195375" y="4975575"/>
              <a:ext cx="1475" cy="1500"/>
            </a:xfrm>
            <a:custGeom>
              <a:rect b="b" l="l" r="r" t="t"/>
              <a:pathLst>
                <a:path extrusionOk="0" h="60" w="59">
                  <a:moveTo>
                    <a:pt x="47" y="0"/>
                  </a:moveTo>
                  <a:cubicBezTo>
                    <a:pt x="45" y="0"/>
                    <a:pt x="42" y="2"/>
                    <a:pt x="40" y="6"/>
                  </a:cubicBezTo>
                  <a:cubicBezTo>
                    <a:pt x="29" y="23"/>
                    <a:pt x="15" y="41"/>
                    <a:pt x="0" y="60"/>
                  </a:cubicBezTo>
                  <a:cubicBezTo>
                    <a:pt x="19" y="41"/>
                    <a:pt x="33" y="28"/>
                    <a:pt x="51" y="13"/>
                  </a:cubicBezTo>
                  <a:cubicBezTo>
                    <a:pt x="59" y="10"/>
                    <a:pt x="53"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5"/>
            <p:cNvSpPr/>
            <p:nvPr/>
          </p:nvSpPr>
          <p:spPr>
            <a:xfrm>
              <a:off x="4178700" y="4974625"/>
              <a:ext cx="29000" cy="36625"/>
            </a:xfrm>
            <a:custGeom>
              <a:rect b="b" l="l" r="r" t="t"/>
              <a:pathLst>
                <a:path extrusionOk="0" h="1465" w="1160">
                  <a:moveTo>
                    <a:pt x="1111" y="0"/>
                  </a:moveTo>
                  <a:cubicBezTo>
                    <a:pt x="1101" y="0"/>
                    <a:pt x="1091" y="4"/>
                    <a:pt x="1083" y="14"/>
                  </a:cubicBezTo>
                  <a:cubicBezTo>
                    <a:pt x="711" y="438"/>
                    <a:pt x="378" y="886"/>
                    <a:pt x="42" y="1338"/>
                  </a:cubicBezTo>
                  <a:cubicBezTo>
                    <a:pt x="0" y="1400"/>
                    <a:pt x="54" y="1465"/>
                    <a:pt x="111" y="1465"/>
                  </a:cubicBezTo>
                  <a:cubicBezTo>
                    <a:pt x="133" y="1465"/>
                    <a:pt x="155" y="1455"/>
                    <a:pt x="172" y="1432"/>
                  </a:cubicBezTo>
                  <a:cubicBezTo>
                    <a:pt x="512" y="984"/>
                    <a:pt x="841" y="532"/>
                    <a:pt x="1141" y="54"/>
                  </a:cubicBezTo>
                  <a:cubicBezTo>
                    <a:pt x="1159" y="28"/>
                    <a:pt x="1136" y="0"/>
                    <a:pt x="1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5"/>
            <p:cNvSpPr/>
            <p:nvPr/>
          </p:nvSpPr>
          <p:spPr>
            <a:xfrm>
              <a:off x="4196875" y="4983925"/>
              <a:ext cx="14725" cy="17875"/>
            </a:xfrm>
            <a:custGeom>
              <a:rect b="b" l="l" r="r" t="t"/>
              <a:pathLst>
                <a:path extrusionOk="0" h="715" w="589">
                  <a:moveTo>
                    <a:pt x="541" y="1"/>
                  </a:moveTo>
                  <a:cubicBezTo>
                    <a:pt x="531" y="1"/>
                    <a:pt x="520" y="5"/>
                    <a:pt x="511" y="15"/>
                  </a:cubicBezTo>
                  <a:cubicBezTo>
                    <a:pt x="349" y="203"/>
                    <a:pt x="194" y="388"/>
                    <a:pt x="45" y="587"/>
                  </a:cubicBezTo>
                  <a:cubicBezTo>
                    <a:pt x="1" y="647"/>
                    <a:pt x="58" y="714"/>
                    <a:pt x="116" y="714"/>
                  </a:cubicBezTo>
                  <a:cubicBezTo>
                    <a:pt x="138" y="714"/>
                    <a:pt x="159" y="704"/>
                    <a:pt x="176" y="680"/>
                  </a:cubicBezTo>
                  <a:cubicBezTo>
                    <a:pt x="321" y="478"/>
                    <a:pt x="446" y="271"/>
                    <a:pt x="573" y="58"/>
                  </a:cubicBezTo>
                  <a:cubicBezTo>
                    <a:pt x="589" y="30"/>
                    <a:pt x="567"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5"/>
            <p:cNvSpPr/>
            <p:nvPr/>
          </p:nvSpPr>
          <p:spPr>
            <a:xfrm>
              <a:off x="4217275" y="4969825"/>
              <a:ext cx="600" cy="400"/>
            </a:xfrm>
            <a:custGeom>
              <a:rect b="b" l="l" r="r" t="t"/>
              <a:pathLst>
                <a:path extrusionOk="0" h="16" w="24">
                  <a:moveTo>
                    <a:pt x="12" y="0"/>
                  </a:moveTo>
                  <a:cubicBezTo>
                    <a:pt x="6" y="0"/>
                    <a:pt x="0" y="11"/>
                    <a:pt x="10" y="15"/>
                  </a:cubicBezTo>
                  <a:cubicBezTo>
                    <a:pt x="11" y="15"/>
                    <a:pt x="12" y="15"/>
                    <a:pt x="13" y="15"/>
                  </a:cubicBezTo>
                  <a:cubicBezTo>
                    <a:pt x="19" y="15"/>
                    <a:pt x="24" y="4"/>
                    <a:pt x="14" y="1"/>
                  </a:cubicBezTo>
                  <a:cubicBezTo>
                    <a:pt x="13" y="0"/>
                    <a:pt x="12"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5"/>
            <p:cNvSpPr/>
            <p:nvPr/>
          </p:nvSpPr>
          <p:spPr>
            <a:xfrm>
              <a:off x="4209100" y="4979875"/>
              <a:ext cx="12825" cy="14325"/>
            </a:xfrm>
            <a:custGeom>
              <a:rect b="b" l="l" r="r" t="t"/>
              <a:pathLst>
                <a:path extrusionOk="0" h="573" w="513">
                  <a:moveTo>
                    <a:pt x="425" y="1"/>
                  </a:moveTo>
                  <a:cubicBezTo>
                    <a:pt x="411" y="1"/>
                    <a:pt x="397" y="5"/>
                    <a:pt x="384" y="14"/>
                  </a:cubicBezTo>
                  <a:cubicBezTo>
                    <a:pt x="316" y="68"/>
                    <a:pt x="269" y="148"/>
                    <a:pt x="214" y="217"/>
                  </a:cubicBezTo>
                  <a:lnTo>
                    <a:pt x="44" y="445"/>
                  </a:lnTo>
                  <a:cubicBezTo>
                    <a:pt x="0" y="505"/>
                    <a:pt x="58" y="572"/>
                    <a:pt x="116" y="572"/>
                  </a:cubicBezTo>
                  <a:cubicBezTo>
                    <a:pt x="139" y="572"/>
                    <a:pt x="162" y="563"/>
                    <a:pt x="179" y="538"/>
                  </a:cubicBezTo>
                  <a:cubicBezTo>
                    <a:pt x="279" y="401"/>
                    <a:pt x="428" y="253"/>
                    <a:pt x="493" y="94"/>
                  </a:cubicBezTo>
                  <a:cubicBezTo>
                    <a:pt x="512" y="44"/>
                    <a:pt x="470"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5"/>
            <p:cNvSpPr/>
            <p:nvPr/>
          </p:nvSpPr>
          <p:spPr>
            <a:xfrm>
              <a:off x="4677700" y="5142450"/>
              <a:ext cx="17475" cy="16350"/>
            </a:xfrm>
            <a:custGeom>
              <a:rect b="b" l="l" r="r" t="t"/>
              <a:pathLst>
                <a:path extrusionOk="0" h="654" w="699">
                  <a:moveTo>
                    <a:pt x="614" y="1"/>
                  </a:moveTo>
                  <a:cubicBezTo>
                    <a:pt x="602" y="1"/>
                    <a:pt x="589" y="5"/>
                    <a:pt x="577" y="13"/>
                  </a:cubicBezTo>
                  <a:cubicBezTo>
                    <a:pt x="389" y="157"/>
                    <a:pt x="227" y="346"/>
                    <a:pt x="57" y="516"/>
                  </a:cubicBezTo>
                  <a:cubicBezTo>
                    <a:pt x="0" y="569"/>
                    <a:pt x="50" y="653"/>
                    <a:pt x="106" y="653"/>
                  </a:cubicBezTo>
                  <a:cubicBezTo>
                    <a:pt x="122" y="653"/>
                    <a:pt x="139" y="647"/>
                    <a:pt x="154" y="631"/>
                  </a:cubicBezTo>
                  <a:cubicBezTo>
                    <a:pt x="324" y="457"/>
                    <a:pt x="519" y="291"/>
                    <a:pt x="668" y="96"/>
                  </a:cubicBezTo>
                  <a:cubicBezTo>
                    <a:pt x="699" y="51"/>
                    <a:pt x="659" y="1"/>
                    <a:pt x="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5"/>
            <p:cNvSpPr/>
            <p:nvPr/>
          </p:nvSpPr>
          <p:spPr>
            <a:xfrm>
              <a:off x="4668525" y="5140750"/>
              <a:ext cx="38900" cy="52225"/>
            </a:xfrm>
            <a:custGeom>
              <a:rect b="b" l="l" r="r" t="t"/>
              <a:pathLst>
                <a:path extrusionOk="0" h="2089" w="1556">
                  <a:moveTo>
                    <a:pt x="1495" y="1"/>
                  </a:moveTo>
                  <a:cubicBezTo>
                    <a:pt x="1486" y="1"/>
                    <a:pt x="1477" y="4"/>
                    <a:pt x="1469" y="12"/>
                  </a:cubicBezTo>
                  <a:cubicBezTo>
                    <a:pt x="916" y="598"/>
                    <a:pt x="452" y="1278"/>
                    <a:pt x="37" y="1964"/>
                  </a:cubicBezTo>
                  <a:cubicBezTo>
                    <a:pt x="0" y="2024"/>
                    <a:pt x="56" y="2088"/>
                    <a:pt x="109" y="2088"/>
                  </a:cubicBezTo>
                  <a:cubicBezTo>
                    <a:pt x="129" y="2088"/>
                    <a:pt x="149" y="2079"/>
                    <a:pt x="163" y="2055"/>
                  </a:cubicBezTo>
                  <a:cubicBezTo>
                    <a:pt x="583" y="1365"/>
                    <a:pt x="1060" y="724"/>
                    <a:pt x="1534" y="73"/>
                  </a:cubicBezTo>
                  <a:cubicBezTo>
                    <a:pt x="1556" y="42"/>
                    <a:pt x="1526" y="1"/>
                    <a:pt x="1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5"/>
            <p:cNvSpPr/>
            <p:nvPr/>
          </p:nvSpPr>
          <p:spPr>
            <a:xfrm>
              <a:off x="4692075" y="5144950"/>
              <a:ext cx="40475" cy="62800"/>
            </a:xfrm>
            <a:custGeom>
              <a:rect b="b" l="l" r="r" t="t"/>
              <a:pathLst>
                <a:path extrusionOk="0" h="2512" w="1619">
                  <a:moveTo>
                    <a:pt x="1527" y="1"/>
                  </a:moveTo>
                  <a:cubicBezTo>
                    <a:pt x="1506" y="1"/>
                    <a:pt x="1485" y="9"/>
                    <a:pt x="1471" y="29"/>
                  </a:cubicBezTo>
                  <a:cubicBezTo>
                    <a:pt x="924" y="745"/>
                    <a:pt x="501" y="1591"/>
                    <a:pt x="42" y="2365"/>
                  </a:cubicBezTo>
                  <a:cubicBezTo>
                    <a:pt x="0" y="2437"/>
                    <a:pt x="64" y="2512"/>
                    <a:pt x="126" y="2512"/>
                  </a:cubicBezTo>
                  <a:cubicBezTo>
                    <a:pt x="150" y="2512"/>
                    <a:pt x="173" y="2501"/>
                    <a:pt x="191" y="2473"/>
                  </a:cubicBezTo>
                  <a:cubicBezTo>
                    <a:pt x="660" y="1696"/>
                    <a:pt x="1214" y="922"/>
                    <a:pt x="1593" y="94"/>
                  </a:cubicBezTo>
                  <a:cubicBezTo>
                    <a:pt x="1618" y="41"/>
                    <a:pt x="1573" y="1"/>
                    <a:pt x="1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5"/>
            <p:cNvSpPr/>
            <p:nvPr/>
          </p:nvSpPr>
          <p:spPr>
            <a:xfrm>
              <a:off x="4714325" y="5156800"/>
              <a:ext cx="30300" cy="45500"/>
            </a:xfrm>
            <a:custGeom>
              <a:rect b="b" l="l" r="r" t="t"/>
              <a:pathLst>
                <a:path extrusionOk="0" h="1820" w="1212">
                  <a:moveTo>
                    <a:pt x="1139" y="0"/>
                  </a:moveTo>
                  <a:cubicBezTo>
                    <a:pt x="1122" y="0"/>
                    <a:pt x="1106" y="6"/>
                    <a:pt x="1094" y="21"/>
                  </a:cubicBezTo>
                  <a:cubicBezTo>
                    <a:pt x="696" y="534"/>
                    <a:pt x="378" y="1124"/>
                    <a:pt x="42" y="1681"/>
                  </a:cubicBezTo>
                  <a:cubicBezTo>
                    <a:pt x="0" y="1748"/>
                    <a:pt x="59" y="1820"/>
                    <a:pt x="119" y="1820"/>
                  </a:cubicBezTo>
                  <a:cubicBezTo>
                    <a:pt x="142" y="1820"/>
                    <a:pt x="165" y="1809"/>
                    <a:pt x="182" y="1782"/>
                  </a:cubicBezTo>
                  <a:cubicBezTo>
                    <a:pt x="526" y="1225"/>
                    <a:pt x="913" y="668"/>
                    <a:pt x="1192" y="75"/>
                  </a:cubicBezTo>
                  <a:cubicBezTo>
                    <a:pt x="1212" y="32"/>
                    <a:pt x="1176" y="0"/>
                    <a:pt x="1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5"/>
            <p:cNvSpPr/>
            <p:nvPr/>
          </p:nvSpPr>
          <p:spPr>
            <a:xfrm>
              <a:off x="4722650" y="5183050"/>
              <a:ext cx="23750" cy="26950"/>
            </a:xfrm>
            <a:custGeom>
              <a:rect b="b" l="l" r="r" t="t"/>
              <a:pathLst>
                <a:path extrusionOk="0" h="1078" w="950">
                  <a:moveTo>
                    <a:pt x="878" y="0"/>
                  </a:moveTo>
                  <a:cubicBezTo>
                    <a:pt x="863" y="0"/>
                    <a:pt x="849" y="4"/>
                    <a:pt x="837" y="12"/>
                  </a:cubicBezTo>
                  <a:cubicBezTo>
                    <a:pt x="689" y="121"/>
                    <a:pt x="573" y="291"/>
                    <a:pt x="460" y="436"/>
                  </a:cubicBezTo>
                  <a:cubicBezTo>
                    <a:pt x="335" y="598"/>
                    <a:pt x="204" y="761"/>
                    <a:pt x="63" y="913"/>
                  </a:cubicBezTo>
                  <a:cubicBezTo>
                    <a:pt x="0" y="981"/>
                    <a:pt x="76" y="1078"/>
                    <a:pt x="152" y="1078"/>
                  </a:cubicBezTo>
                  <a:cubicBezTo>
                    <a:pt x="173" y="1078"/>
                    <a:pt x="193" y="1071"/>
                    <a:pt x="211" y="1053"/>
                  </a:cubicBezTo>
                  <a:cubicBezTo>
                    <a:pt x="486" y="793"/>
                    <a:pt x="866" y="457"/>
                    <a:pt x="942" y="70"/>
                  </a:cubicBezTo>
                  <a:cubicBezTo>
                    <a:pt x="950" y="26"/>
                    <a:pt x="914" y="0"/>
                    <a:pt x="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5"/>
            <p:cNvSpPr/>
            <p:nvPr/>
          </p:nvSpPr>
          <p:spPr>
            <a:xfrm>
              <a:off x="4203050" y="4983650"/>
              <a:ext cx="29575" cy="45750"/>
            </a:xfrm>
            <a:custGeom>
              <a:rect b="b" l="l" r="r" t="t"/>
              <a:pathLst>
                <a:path extrusionOk="0" h="1830" w="1183">
                  <a:moveTo>
                    <a:pt x="1096" y="0"/>
                  </a:moveTo>
                  <a:cubicBezTo>
                    <a:pt x="1082" y="0"/>
                    <a:pt x="1067" y="6"/>
                    <a:pt x="1053" y="19"/>
                  </a:cubicBezTo>
                  <a:cubicBezTo>
                    <a:pt x="782" y="269"/>
                    <a:pt x="573" y="579"/>
                    <a:pt x="384" y="893"/>
                  </a:cubicBezTo>
                  <a:cubicBezTo>
                    <a:pt x="229" y="1162"/>
                    <a:pt x="4" y="1472"/>
                    <a:pt x="1" y="1787"/>
                  </a:cubicBezTo>
                  <a:cubicBezTo>
                    <a:pt x="1" y="1808"/>
                    <a:pt x="20" y="1829"/>
                    <a:pt x="40" y="1829"/>
                  </a:cubicBezTo>
                  <a:cubicBezTo>
                    <a:pt x="48" y="1829"/>
                    <a:pt x="55" y="1826"/>
                    <a:pt x="62" y="1819"/>
                  </a:cubicBezTo>
                  <a:cubicBezTo>
                    <a:pt x="294" y="1609"/>
                    <a:pt x="395" y="1284"/>
                    <a:pt x="554" y="1020"/>
                  </a:cubicBezTo>
                  <a:cubicBezTo>
                    <a:pt x="742" y="709"/>
                    <a:pt x="967" y="424"/>
                    <a:pt x="1154" y="112"/>
                  </a:cubicBezTo>
                  <a:cubicBezTo>
                    <a:pt x="1182" y="65"/>
                    <a:pt x="1143"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5"/>
            <p:cNvSpPr/>
            <p:nvPr/>
          </p:nvSpPr>
          <p:spPr>
            <a:xfrm>
              <a:off x="4218950" y="4997900"/>
              <a:ext cx="18675" cy="20675"/>
            </a:xfrm>
            <a:custGeom>
              <a:rect b="b" l="l" r="r" t="t"/>
              <a:pathLst>
                <a:path extrusionOk="0" h="827" w="747">
                  <a:moveTo>
                    <a:pt x="656" y="1"/>
                  </a:moveTo>
                  <a:cubicBezTo>
                    <a:pt x="641" y="1"/>
                    <a:pt x="626" y="5"/>
                    <a:pt x="613" y="16"/>
                  </a:cubicBezTo>
                  <a:cubicBezTo>
                    <a:pt x="396" y="186"/>
                    <a:pt x="226" y="465"/>
                    <a:pt x="55" y="682"/>
                  </a:cubicBezTo>
                  <a:cubicBezTo>
                    <a:pt x="0" y="750"/>
                    <a:pt x="66" y="826"/>
                    <a:pt x="134" y="826"/>
                  </a:cubicBezTo>
                  <a:cubicBezTo>
                    <a:pt x="159" y="826"/>
                    <a:pt x="184" y="816"/>
                    <a:pt x="204" y="790"/>
                  </a:cubicBezTo>
                  <a:cubicBezTo>
                    <a:pt x="377" y="573"/>
                    <a:pt x="605" y="349"/>
                    <a:pt x="725" y="96"/>
                  </a:cubicBezTo>
                  <a:cubicBezTo>
                    <a:pt x="746" y="44"/>
                    <a:pt x="702" y="1"/>
                    <a:pt x="6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5"/>
            <p:cNvSpPr/>
            <p:nvPr/>
          </p:nvSpPr>
          <p:spPr>
            <a:xfrm>
              <a:off x="4328750" y="4761225"/>
              <a:ext cx="70200" cy="112400"/>
            </a:xfrm>
            <a:custGeom>
              <a:rect b="b" l="l" r="r" t="t"/>
              <a:pathLst>
                <a:path extrusionOk="0" h="4496" w="2808">
                  <a:moveTo>
                    <a:pt x="2731" y="0"/>
                  </a:moveTo>
                  <a:cubicBezTo>
                    <a:pt x="2724" y="0"/>
                    <a:pt x="2718" y="2"/>
                    <a:pt x="2711" y="6"/>
                  </a:cubicBezTo>
                  <a:cubicBezTo>
                    <a:pt x="1225" y="878"/>
                    <a:pt x="151" y="2757"/>
                    <a:pt x="3" y="4450"/>
                  </a:cubicBezTo>
                  <a:cubicBezTo>
                    <a:pt x="1" y="4478"/>
                    <a:pt x="25" y="4495"/>
                    <a:pt x="48" y="4495"/>
                  </a:cubicBezTo>
                  <a:cubicBezTo>
                    <a:pt x="64" y="4495"/>
                    <a:pt x="80" y="4487"/>
                    <a:pt x="86" y="4468"/>
                  </a:cubicBezTo>
                  <a:cubicBezTo>
                    <a:pt x="364" y="3604"/>
                    <a:pt x="672" y="2754"/>
                    <a:pt x="1156" y="1976"/>
                  </a:cubicBezTo>
                  <a:cubicBezTo>
                    <a:pt x="1605" y="1260"/>
                    <a:pt x="2201" y="700"/>
                    <a:pt x="2776" y="85"/>
                  </a:cubicBezTo>
                  <a:cubicBezTo>
                    <a:pt x="2807" y="54"/>
                    <a:pt x="2770" y="0"/>
                    <a:pt x="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5"/>
            <p:cNvSpPr/>
            <p:nvPr/>
          </p:nvSpPr>
          <p:spPr>
            <a:xfrm>
              <a:off x="4242575" y="4703925"/>
              <a:ext cx="24400" cy="40475"/>
            </a:xfrm>
            <a:custGeom>
              <a:rect b="b" l="l" r="r" t="t"/>
              <a:pathLst>
                <a:path extrusionOk="0" h="1619" w="976">
                  <a:moveTo>
                    <a:pt x="896" y="0"/>
                  </a:moveTo>
                  <a:cubicBezTo>
                    <a:pt x="884" y="0"/>
                    <a:pt x="872" y="5"/>
                    <a:pt x="861" y="16"/>
                  </a:cubicBezTo>
                  <a:cubicBezTo>
                    <a:pt x="456" y="432"/>
                    <a:pt x="195" y="974"/>
                    <a:pt x="18" y="1521"/>
                  </a:cubicBezTo>
                  <a:cubicBezTo>
                    <a:pt x="0" y="1578"/>
                    <a:pt x="46" y="1619"/>
                    <a:pt x="90" y="1619"/>
                  </a:cubicBezTo>
                  <a:cubicBezTo>
                    <a:pt x="116" y="1619"/>
                    <a:pt x="141" y="1605"/>
                    <a:pt x="152" y="1571"/>
                  </a:cubicBezTo>
                  <a:cubicBezTo>
                    <a:pt x="344" y="1032"/>
                    <a:pt x="636" y="573"/>
                    <a:pt x="948" y="99"/>
                  </a:cubicBezTo>
                  <a:cubicBezTo>
                    <a:pt x="975" y="58"/>
                    <a:pt x="938" y="0"/>
                    <a:pt x="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5"/>
            <p:cNvSpPr/>
            <p:nvPr/>
          </p:nvSpPr>
          <p:spPr>
            <a:xfrm>
              <a:off x="4141350" y="4631175"/>
              <a:ext cx="37225" cy="89550"/>
            </a:xfrm>
            <a:custGeom>
              <a:rect b="b" l="l" r="r" t="t"/>
              <a:pathLst>
                <a:path extrusionOk="0" h="3582" w="1489">
                  <a:moveTo>
                    <a:pt x="1407" y="0"/>
                  </a:moveTo>
                  <a:cubicBezTo>
                    <a:pt x="1389" y="0"/>
                    <a:pt x="1371" y="7"/>
                    <a:pt x="1359" y="22"/>
                  </a:cubicBezTo>
                  <a:cubicBezTo>
                    <a:pt x="567" y="1006"/>
                    <a:pt x="129" y="2250"/>
                    <a:pt x="7" y="3501"/>
                  </a:cubicBezTo>
                  <a:cubicBezTo>
                    <a:pt x="0" y="3554"/>
                    <a:pt x="39" y="3581"/>
                    <a:pt x="78" y="3581"/>
                  </a:cubicBezTo>
                  <a:cubicBezTo>
                    <a:pt x="112" y="3581"/>
                    <a:pt x="147" y="3561"/>
                    <a:pt x="155" y="3520"/>
                  </a:cubicBezTo>
                  <a:cubicBezTo>
                    <a:pt x="411" y="2272"/>
                    <a:pt x="871" y="1194"/>
                    <a:pt x="1464" y="77"/>
                  </a:cubicBezTo>
                  <a:cubicBezTo>
                    <a:pt x="1489" y="34"/>
                    <a:pt x="1448" y="0"/>
                    <a:pt x="1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5"/>
            <p:cNvSpPr/>
            <p:nvPr/>
          </p:nvSpPr>
          <p:spPr>
            <a:xfrm>
              <a:off x="3989725" y="4604150"/>
              <a:ext cx="11000" cy="37925"/>
            </a:xfrm>
            <a:custGeom>
              <a:rect b="b" l="l" r="r" t="t"/>
              <a:pathLst>
                <a:path extrusionOk="0" h="1517" w="440">
                  <a:moveTo>
                    <a:pt x="312" y="1"/>
                  </a:moveTo>
                  <a:cubicBezTo>
                    <a:pt x="282" y="1"/>
                    <a:pt x="252" y="15"/>
                    <a:pt x="232" y="51"/>
                  </a:cubicBezTo>
                  <a:cubicBezTo>
                    <a:pt x="0" y="438"/>
                    <a:pt x="18" y="1021"/>
                    <a:pt x="130" y="1443"/>
                  </a:cubicBezTo>
                  <a:cubicBezTo>
                    <a:pt x="143" y="1490"/>
                    <a:pt x="191" y="1516"/>
                    <a:pt x="234" y="1516"/>
                  </a:cubicBezTo>
                  <a:cubicBezTo>
                    <a:pt x="274" y="1516"/>
                    <a:pt x="311" y="1493"/>
                    <a:pt x="311" y="1440"/>
                  </a:cubicBezTo>
                  <a:cubicBezTo>
                    <a:pt x="311" y="1220"/>
                    <a:pt x="314" y="999"/>
                    <a:pt x="336" y="782"/>
                  </a:cubicBezTo>
                  <a:cubicBezTo>
                    <a:pt x="358" y="565"/>
                    <a:pt x="431" y="348"/>
                    <a:pt x="438" y="131"/>
                  </a:cubicBezTo>
                  <a:cubicBezTo>
                    <a:pt x="440" y="61"/>
                    <a:pt x="374" y="1"/>
                    <a:pt x="3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5"/>
            <p:cNvSpPr/>
            <p:nvPr/>
          </p:nvSpPr>
          <p:spPr>
            <a:xfrm>
              <a:off x="4318625" y="4552950"/>
              <a:ext cx="101125" cy="65875"/>
            </a:xfrm>
            <a:custGeom>
              <a:rect b="b" l="l" r="r" t="t"/>
              <a:pathLst>
                <a:path extrusionOk="0" h="2635" w="4045">
                  <a:moveTo>
                    <a:pt x="62" y="1"/>
                  </a:moveTo>
                  <a:cubicBezTo>
                    <a:pt x="31" y="1"/>
                    <a:pt x="1" y="29"/>
                    <a:pt x="17" y="67"/>
                  </a:cubicBezTo>
                  <a:cubicBezTo>
                    <a:pt x="296" y="772"/>
                    <a:pt x="1022" y="1257"/>
                    <a:pt x="1623" y="1680"/>
                  </a:cubicBezTo>
                  <a:cubicBezTo>
                    <a:pt x="2320" y="2175"/>
                    <a:pt x="3087" y="2598"/>
                    <a:pt x="3959" y="2635"/>
                  </a:cubicBezTo>
                  <a:cubicBezTo>
                    <a:pt x="3960" y="2635"/>
                    <a:pt x="3961" y="2635"/>
                    <a:pt x="3962" y="2635"/>
                  </a:cubicBezTo>
                  <a:cubicBezTo>
                    <a:pt x="4014" y="2635"/>
                    <a:pt x="4044" y="2548"/>
                    <a:pt x="3984" y="2530"/>
                  </a:cubicBezTo>
                  <a:cubicBezTo>
                    <a:pt x="3206" y="2331"/>
                    <a:pt x="2530" y="2045"/>
                    <a:pt x="1865" y="1589"/>
                  </a:cubicBezTo>
                  <a:cubicBezTo>
                    <a:pt x="1261" y="1173"/>
                    <a:pt x="448" y="689"/>
                    <a:pt x="104" y="27"/>
                  </a:cubicBezTo>
                  <a:cubicBezTo>
                    <a:pt x="94" y="9"/>
                    <a:pt x="78"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5"/>
            <p:cNvSpPr/>
            <p:nvPr/>
          </p:nvSpPr>
          <p:spPr>
            <a:xfrm>
              <a:off x="4387775" y="4618175"/>
              <a:ext cx="27825" cy="6800"/>
            </a:xfrm>
            <a:custGeom>
              <a:rect b="b" l="l" r="r" t="t"/>
              <a:pathLst>
                <a:path extrusionOk="0" h="272" w="1113">
                  <a:moveTo>
                    <a:pt x="40" y="1"/>
                  </a:moveTo>
                  <a:cubicBezTo>
                    <a:pt x="13" y="1"/>
                    <a:pt x="1" y="45"/>
                    <a:pt x="32" y="58"/>
                  </a:cubicBezTo>
                  <a:cubicBezTo>
                    <a:pt x="252" y="164"/>
                    <a:pt x="549" y="272"/>
                    <a:pt x="819" y="272"/>
                  </a:cubicBezTo>
                  <a:cubicBezTo>
                    <a:pt x="909" y="272"/>
                    <a:pt x="996" y="260"/>
                    <a:pt x="1076" y="232"/>
                  </a:cubicBezTo>
                  <a:cubicBezTo>
                    <a:pt x="1113" y="217"/>
                    <a:pt x="1098" y="166"/>
                    <a:pt x="1066" y="163"/>
                  </a:cubicBezTo>
                  <a:cubicBezTo>
                    <a:pt x="999" y="152"/>
                    <a:pt x="931" y="151"/>
                    <a:pt x="863" y="151"/>
                  </a:cubicBezTo>
                  <a:cubicBezTo>
                    <a:pt x="832" y="151"/>
                    <a:pt x="801" y="151"/>
                    <a:pt x="770" y="151"/>
                  </a:cubicBezTo>
                  <a:cubicBezTo>
                    <a:pt x="707" y="151"/>
                    <a:pt x="644" y="150"/>
                    <a:pt x="582" y="141"/>
                  </a:cubicBezTo>
                  <a:cubicBezTo>
                    <a:pt x="397" y="120"/>
                    <a:pt x="223" y="73"/>
                    <a:pt x="53" y="4"/>
                  </a:cubicBezTo>
                  <a:cubicBezTo>
                    <a:pt x="49" y="2"/>
                    <a:pt x="44"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5"/>
            <p:cNvSpPr/>
            <p:nvPr/>
          </p:nvSpPr>
          <p:spPr>
            <a:xfrm>
              <a:off x="4380900" y="4624950"/>
              <a:ext cx="33450" cy="7425"/>
            </a:xfrm>
            <a:custGeom>
              <a:rect b="b" l="l" r="r" t="t"/>
              <a:pathLst>
                <a:path extrusionOk="0" h="297" w="1338">
                  <a:moveTo>
                    <a:pt x="54" y="0"/>
                  </a:moveTo>
                  <a:cubicBezTo>
                    <a:pt x="10" y="0"/>
                    <a:pt x="0" y="59"/>
                    <a:pt x="39" y="76"/>
                  </a:cubicBezTo>
                  <a:cubicBezTo>
                    <a:pt x="365" y="233"/>
                    <a:pt x="739" y="296"/>
                    <a:pt x="1101" y="296"/>
                  </a:cubicBezTo>
                  <a:cubicBezTo>
                    <a:pt x="1148" y="296"/>
                    <a:pt x="1196" y="295"/>
                    <a:pt x="1243" y="293"/>
                  </a:cubicBezTo>
                  <a:cubicBezTo>
                    <a:pt x="1338" y="289"/>
                    <a:pt x="1334" y="134"/>
                    <a:pt x="1240" y="131"/>
                  </a:cubicBezTo>
                  <a:cubicBezTo>
                    <a:pt x="839" y="116"/>
                    <a:pt x="455" y="62"/>
                    <a:pt x="58" y="0"/>
                  </a:cubicBezTo>
                  <a:cubicBezTo>
                    <a:pt x="56" y="0"/>
                    <a:pt x="55"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5"/>
            <p:cNvSpPr/>
            <p:nvPr/>
          </p:nvSpPr>
          <p:spPr>
            <a:xfrm>
              <a:off x="4385350" y="4630900"/>
              <a:ext cx="26375" cy="6475"/>
            </a:xfrm>
            <a:custGeom>
              <a:rect b="b" l="l" r="r" t="t"/>
              <a:pathLst>
                <a:path extrusionOk="0" h="259" w="1055">
                  <a:moveTo>
                    <a:pt x="54" y="1"/>
                  </a:moveTo>
                  <a:cubicBezTo>
                    <a:pt x="6" y="1"/>
                    <a:pt x="1" y="74"/>
                    <a:pt x="53" y="88"/>
                  </a:cubicBezTo>
                  <a:cubicBezTo>
                    <a:pt x="338" y="145"/>
                    <a:pt x="655" y="258"/>
                    <a:pt x="948" y="258"/>
                  </a:cubicBezTo>
                  <a:cubicBezTo>
                    <a:pt x="952" y="258"/>
                    <a:pt x="956" y="258"/>
                    <a:pt x="961" y="258"/>
                  </a:cubicBezTo>
                  <a:cubicBezTo>
                    <a:pt x="1022" y="258"/>
                    <a:pt x="1055" y="171"/>
                    <a:pt x="990" y="146"/>
                  </a:cubicBezTo>
                  <a:cubicBezTo>
                    <a:pt x="707" y="41"/>
                    <a:pt x="360" y="41"/>
                    <a:pt x="60" y="1"/>
                  </a:cubicBezTo>
                  <a:cubicBezTo>
                    <a:pt x="58" y="1"/>
                    <a:pt x="56"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5"/>
            <p:cNvSpPr/>
            <p:nvPr/>
          </p:nvSpPr>
          <p:spPr>
            <a:xfrm>
              <a:off x="4369300" y="4652400"/>
              <a:ext cx="118825" cy="120675"/>
            </a:xfrm>
            <a:custGeom>
              <a:rect b="b" l="l" r="r" t="t"/>
              <a:pathLst>
                <a:path extrusionOk="0" h="4827" w="4753">
                  <a:moveTo>
                    <a:pt x="66" y="0"/>
                  </a:moveTo>
                  <a:cubicBezTo>
                    <a:pt x="31" y="0"/>
                    <a:pt x="1" y="50"/>
                    <a:pt x="29" y="84"/>
                  </a:cubicBezTo>
                  <a:cubicBezTo>
                    <a:pt x="749" y="945"/>
                    <a:pt x="1750" y="732"/>
                    <a:pt x="2666" y="1249"/>
                  </a:cubicBezTo>
                  <a:cubicBezTo>
                    <a:pt x="3595" y="1777"/>
                    <a:pt x="4195" y="2504"/>
                    <a:pt x="4495" y="3517"/>
                  </a:cubicBezTo>
                  <a:cubicBezTo>
                    <a:pt x="4491" y="3516"/>
                    <a:pt x="4487" y="3516"/>
                    <a:pt x="4482" y="3516"/>
                  </a:cubicBezTo>
                  <a:cubicBezTo>
                    <a:pt x="4442" y="3516"/>
                    <a:pt x="4398" y="3547"/>
                    <a:pt x="4409" y="3592"/>
                  </a:cubicBezTo>
                  <a:cubicBezTo>
                    <a:pt x="4492" y="3983"/>
                    <a:pt x="4455" y="4377"/>
                    <a:pt x="4502" y="4767"/>
                  </a:cubicBezTo>
                  <a:cubicBezTo>
                    <a:pt x="4509" y="4805"/>
                    <a:pt x="4543" y="4827"/>
                    <a:pt x="4577" y="4827"/>
                  </a:cubicBezTo>
                  <a:cubicBezTo>
                    <a:pt x="4604" y="4827"/>
                    <a:pt x="4631" y="4813"/>
                    <a:pt x="4640" y="4782"/>
                  </a:cubicBezTo>
                  <a:cubicBezTo>
                    <a:pt x="4752" y="4410"/>
                    <a:pt x="4665" y="3994"/>
                    <a:pt x="4560" y="3625"/>
                  </a:cubicBezTo>
                  <a:lnTo>
                    <a:pt x="4560" y="3625"/>
                  </a:lnTo>
                  <a:cubicBezTo>
                    <a:pt x="4563" y="3626"/>
                    <a:pt x="4566" y="3626"/>
                    <a:pt x="4569" y="3626"/>
                  </a:cubicBezTo>
                  <a:cubicBezTo>
                    <a:pt x="4592" y="3626"/>
                    <a:pt x="4614" y="3614"/>
                    <a:pt x="4614" y="3585"/>
                  </a:cubicBezTo>
                  <a:cubicBezTo>
                    <a:pt x="4622" y="2771"/>
                    <a:pt x="4068" y="2085"/>
                    <a:pt x="3472" y="1589"/>
                  </a:cubicBezTo>
                  <a:cubicBezTo>
                    <a:pt x="3114" y="1292"/>
                    <a:pt x="2702" y="1000"/>
                    <a:pt x="2257" y="844"/>
                  </a:cubicBezTo>
                  <a:cubicBezTo>
                    <a:pt x="1986" y="750"/>
                    <a:pt x="1704" y="740"/>
                    <a:pt x="1421" y="682"/>
                  </a:cubicBezTo>
                  <a:cubicBezTo>
                    <a:pt x="890" y="573"/>
                    <a:pt x="500" y="360"/>
                    <a:pt x="95" y="12"/>
                  </a:cubicBezTo>
                  <a:cubicBezTo>
                    <a:pt x="85" y="4"/>
                    <a:pt x="76"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5"/>
            <p:cNvSpPr/>
            <p:nvPr/>
          </p:nvSpPr>
          <p:spPr>
            <a:xfrm>
              <a:off x="4493875" y="4753725"/>
              <a:ext cx="5450" cy="20875"/>
            </a:xfrm>
            <a:custGeom>
              <a:rect b="b" l="l" r="r" t="t"/>
              <a:pathLst>
                <a:path extrusionOk="0" h="835" w="218">
                  <a:moveTo>
                    <a:pt x="65" y="1"/>
                  </a:moveTo>
                  <a:cubicBezTo>
                    <a:pt x="33" y="1"/>
                    <a:pt x="0" y="25"/>
                    <a:pt x="4" y="67"/>
                  </a:cubicBezTo>
                  <a:cubicBezTo>
                    <a:pt x="37" y="310"/>
                    <a:pt x="18" y="552"/>
                    <a:pt x="43" y="791"/>
                  </a:cubicBezTo>
                  <a:cubicBezTo>
                    <a:pt x="46" y="819"/>
                    <a:pt x="71" y="834"/>
                    <a:pt x="96" y="834"/>
                  </a:cubicBezTo>
                  <a:cubicBezTo>
                    <a:pt x="116" y="834"/>
                    <a:pt x="135" y="824"/>
                    <a:pt x="142" y="801"/>
                  </a:cubicBezTo>
                  <a:cubicBezTo>
                    <a:pt x="217" y="556"/>
                    <a:pt x="181" y="299"/>
                    <a:pt x="123" y="50"/>
                  </a:cubicBezTo>
                  <a:cubicBezTo>
                    <a:pt x="117" y="16"/>
                    <a:pt x="91"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5"/>
            <p:cNvSpPr/>
            <p:nvPr/>
          </p:nvSpPr>
          <p:spPr>
            <a:xfrm>
              <a:off x="4617000" y="4867925"/>
              <a:ext cx="28675" cy="20100"/>
            </a:xfrm>
            <a:custGeom>
              <a:rect b="b" l="l" r="r" t="t"/>
              <a:pathLst>
                <a:path extrusionOk="0" h="804" w="1147">
                  <a:moveTo>
                    <a:pt x="127" y="1"/>
                  </a:moveTo>
                  <a:cubicBezTo>
                    <a:pt x="67" y="1"/>
                    <a:pt x="0" y="65"/>
                    <a:pt x="37" y="128"/>
                  </a:cubicBezTo>
                  <a:cubicBezTo>
                    <a:pt x="160" y="334"/>
                    <a:pt x="319" y="507"/>
                    <a:pt x="529" y="634"/>
                  </a:cubicBezTo>
                  <a:cubicBezTo>
                    <a:pt x="655" y="708"/>
                    <a:pt x="827" y="804"/>
                    <a:pt x="984" y="804"/>
                  </a:cubicBezTo>
                  <a:cubicBezTo>
                    <a:pt x="1025" y="804"/>
                    <a:pt x="1065" y="797"/>
                    <a:pt x="1103" y="782"/>
                  </a:cubicBezTo>
                  <a:cubicBezTo>
                    <a:pt x="1146" y="764"/>
                    <a:pt x="1146" y="702"/>
                    <a:pt x="1114" y="677"/>
                  </a:cubicBezTo>
                  <a:cubicBezTo>
                    <a:pt x="973" y="565"/>
                    <a:pt x="767" y="562"/>
                    <a:pt x="608" y="464"/>
                  </a:cubicBezTo>
                  <a:cubicBezTo>
                    <a:pt x="431" y="355"/>
                    <a:pt x="293" y="207"/>
                    <a:pt x="185" y="33"/>
                  </a:cubicBezTo>
                  <a:cubicBezTo>
                    <a:pt x="171" y="10"/>
                    <a:pt x="149" y="1"/>
                    <a:pt x="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5"/>
            <p:cNvSpPr/>
            <p:nvPr/>
          </p:nvSpPr>
          <p:spPr>
            <a:xfrm>
              <a:off x="4635000" y="4904325"/>
              <a:ext cx="33150" cy="49175"/>
            </a:xfrm>
            <a:custGeom>
              <a:rect b="b" l="l" r="r" t="t"/>
              <a:pathLst>
                <a:path extrusionOk="0" h="1967" w="1326">
                  <a:moveTo>
                    <a:pt x="281" y="1"/>
                  </a:moveTo>
                  <a:cubicBezTo>
                    <a:pt x="257" y="1"/>
                    <a:pt x="230" y="20"/>
                    <a:pt x="235" y="49"/>
                  </a:cubicBezTo>
                  <a:cubicBezTo>
                    <a:pt x="311" y="451"/>
                    <a:pt x="0" y="827"/>
                    <a:pt x="166" y="1232"/>
                  </a:cubicBezTo>
                  <a:cubicBezTo>
                    <a:pt x="315" y="1604"/>
                    <a:pt x="832" y="1912"/>
                    <a:pt x="1215" y="1966"/>
                  </a:cubicBezTo>
                  <a:cubicBezTo>
                    <a:pt x="1218" y="1967"/>
                    <a:pt x="1220" y="1967"/>
                    <a:pt x="1222" y="1967"/>
                  </a:cubicBezTo>
                  <a:cubicBezTo>
                    <a:pt x="1277" y="1967"/>
                    <a:pt x="1325" y="1891"/>
                    <a:pt x="1280" y="1847"/>
                  </a:cubicBezTo>
                  <a:cubicBezTo>
                    <a:pt x="984" y="1564"/>
                    <a:pt x="358" y="1369"/>
                    <a:pt x="315" y="910"/>
                  </a:cubicBezTo>
                  <a:cubicBezTo>
                    <a:pt x="286" y="603"/>
                    <a:pt x="405" y="331"/>
                    <a:pt x="315" y="24"/>
                  </a:cubicBezTo>
                  <a:cubicBezTo>
                    <a:pt x="309" y="8"/>
                    <a:pt x="295" y="1"/>
                    <a:pt x="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5"/>
            <p:cNvSpPr/>
            <p:nvPr/>
          </p:nvSpPr>
          <p:spPr>
            <a:xfrm>
              <a:off x="4711900" y="5050400"/>
              <a:ext cx="15275" cy="17300"/>
            </a:xfrm>
            <a:custGeom>
              <a:rect b="b" l="l" r="r" t="t"/>
              <a:pathLst>
                <a:path extrusionOk="0" h="692" w="611">
                  <a:moveTo>
                    <a:pt x="171" y="1"/>
                  </a:moveTo>
                  <a:cubicBezTo>
                    <a:pt x="85" y="1"/>
                    <a:pt x="0" y="108"/>
                    <a:pt x="70" y="202"/>
                  </a:cubicBezTo>
                  <a:cubicBezTo>
                    <a:pt x="135" y="292"/>
                    <a:pt x="200" y="379"/>
                    <a:pt x="272" y="466"/>
                  </a:cubicBezTo>
                  <a:cubicBezTo>
                    <a:pt x="334" y="545"/>
                    <a:pt x="388" y="632"/>
                    <a:pt x="483" y="683"/>
                  </a:cubicBezTo>
                  <a:cubicBezTo>
                    <a:pt x="493" y="689"/>
                    <a:pt x="503" y="691"/>
                    <a:pt x="514" y="691"/>
                  </a:cubicBezTo>
                  <a:cubicBezTo>
                    <a:pt x="563" y="691"/>
                    <a:pt x="611" y="636"/>
                    <a:pt x="601" y="585"/>
                  </a:cubicBezTo>
                  <a:cubicBezTo>
                    <a:pt x="583" y="484"/>
                    <a:pt x="508" y="404"/>
                    <a:pt x="450" y="321"/>
                  </a:cubicBezTo>
                  <a:cubicBezTo>
                    <a:pt x="388" y="227"/>
                    <a:pt x="323" y="137"/>
                    <a:pt x="254" y="46"/>
                  </a:cubicBezTo>
                  <a:cubicBezTo>
                    <a:pt x="231" y="14"/>
                    <a:pt x="201"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5"/>
            <p:cNvSpPr/>
            <p:nvPr/>
          </p:nvSpPr>
          <p:spPr>
            <a:xfrm>
              <a:off x="4435600" y="5172950"/>
              <a:ext cx="143925" cy="37925"/>
            </a:xfrm>
            <a:custGeom>
              <a:rect b="b" l="l" r="r" t="t"/>
              <a:pathLst>
                <a:path extrusionOk="0" h="1517" w="5757">
                  <a:moveTo>
                    <a:pt x="2674" y="0"/>
                  </a:moveTo>
                  <a:cubicBezTo>
                    <a:pt x="2662" y="0"/>
                    <a:pt x="2651" y="0"/>
                    <a:pt x="2639" y="0"/>
                  </a:cubicBezTo>
                  <a:cubicBezTo>
                    <a:pt x="1540" y="15"/>
                    <a:pt x="986" y="973"/>
                    <a:pt x="64" y="1400"/>
                  </a:cubicBezTo>
                  <a:cubicBezTo>
                    <a:pt x="1" y="1429"/>
                    <a:pt x="33" y="1517"/>
                    <a:pt x="91" y="1517"/>
                  </a:cubicBezTo>
                  <a:cubicBezTo>
                    <a:pt x="98" y="1517"/>
                    <a:pt x="106" y="1515"/>
                    <a:pt x="115" y="1512"/>
                  </a:cubicBezTo>
                  <a:cubicBezTo>
                    <a:pt x="1006" y="1178"/>
                    <a:pt x="1674" y="241"/>
                    <a:pt x="2667" y="241"/>
                  </a:cubicBezTo>
                  <a:cubicBezTo>
                    <a:pt x="2685" y="241"/>
                    <a:pt x="2703" y="242"/>
                    <a:pt x="2722" y="242"/>
                  </a:cubicBezTo>
                  <a:cubicBezTo>
                    <a:pt x="3756" y="275"/>
                    <a:pt x="4624" y="966"/>
                    <a:pt x="5579" y="1277"/>
                  </a:cubicBezTo>
                  <a:cubicBezTo>
                    <a:pt x="5589" y="1280"/>
                    <a:pt x="5598" y="1282"/>
                    <a:pt x="5608" y="1282"/>
                  </a:cubicBezTo>
                  <a:cubicBezTo>
                    <a:pt x="5693" y="1282"/>
                    <a:pt x="5757" y="1162"/>
                    <a:pt x="5669" y="1107"/>
                  </a:cubicBezTo>
                  <a:cubicBezTo>
                    <a:pt x="4836" y="589"/>
                    <a:pt x="3681" y="0"/>
                    <a:pt x="2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5"/>
            <p:cNvSpPr/>
            <p:nvPr/>
          </p:nvSpPr>
          <p:spPr>
            <a:xfrm>
              <a:off x="4520875" y="5166250"/>
              <a:ext cx="54000" cy="27575"/>
            </a:xfrm>
            <a:custGeom>
              <a:rect b="b" l="l" r="r" t="t"/>
              <a:pathLst>
                <a:path extrusionOk="0" h="1103" w="2160">
                  <a:moveTo>
                    <a:pt x="103" y="1"/>
                  </a:moveTo>
                  <a:cubicBezTo>
                    <a:pt x="12" y="1"/>
                    <a:pt x="0" y="138"/>
                    <a:pt x="92" y="149"/>
                  </a:cubicBezTo>
                  <a:cubicBezTo>
                    <a:pt x="472" y="207"/>
                    <a:pt x="844" y="333"/>
                    <a:pt x="1181" y="515"/>
                  </a:cubicBezTo>
                  <a:cubicBezTo>
                    <a:pt x="1488" y="674"/>
                    <a:pt x="1727" y="916"/>
                    <a:pt x="2019" y="1093"/>
                  </a:cubicBezTo>
                  <a:cubicBezTo>
                    <a:pt x="2030" y="1100"/>
                    <a:pt x="2043" y="1103"/>
                    <a:pt x="2057" y="1103"/>
                  </a:cubicBezTo>
                  <a:cubicBezTo>
                    <a:pt x="2107" y="1103"/>
                    <a:pt x="2159" y="1058"/>
                    <a:pt x="2128" y="1006"/>
                  </a:cubicBezTo>
                  <a:cubicBezTo>
                    <a:pt x="1737" y="337"/>
                    <a:pt x="829" y="63"/>
                    <a:pt x="110" y="1"/>
                  </a:cubicBezTo>
                  <a:cubicBezTo>
                    <a:pt x="108" y="1"/>
                    <a:pt x="105" y="1"/>
                    <a:pt x="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5"/>
            <p:cNvSpPr/>
            <p:nvPr/>
          </p:nvSpPr>
          <p:spPr>
            <a:xfrm>
              <a:off x="4551200" y="5165075"/>
              <a:ext cx="16775" cy="9225"/>
            </a:xfrm>
            <a:custGeom>
              <a:rect b="b" l="l" r="r" t="t"/>
              <a:pathLst>
                <a:path extrusionOk="0" h="369" w="671">
                  <a:moveTo>
                    <a:pt x="99" y="0"/>
                  </a:moveTo>
                  <a:cubicBezTo>
                    <a:pt x="26" y="0"/>
                    <a:pt x="1" y="121"/>
                    <a:pt x="80" y="145"/>
                  </a:cubicBezTo>
                  <a:cubicBezTo>
                    <a:pt x="173" y="171"/>
                    <a:pt x="260" y="203"/>
                    <a:pt x="344" y="254"/>
                  </a:cubicBezTo>
                  <a:cubicBezTo>
                    <a:pt x="416" y="297"/>
                    <a:pt x="477" y="352"/>
                    <a:pt x="561" y="367"/>
                  </a:cubicBezTo>
                  <a:cubicBezTo>
                    <a:pt x="566" y="368"/>
                    <a:pt x="571" y="368"/>
                    <a:pt x="575" y="368"/>
                  </a:cubicBezTo>
                  <a:cubicBezTo>
                    <a:pt x="630" y="368"/>
                    <a:pt x="670" y="301"/>
                    <a:pt x="644" y="254"/>
                  </a:cubicBezTo>
                  <a:cubicBezTo>
                    <a:pt x="557" y="84"/>
                    <a:pt x="285" y="26"/>
                    <a:pt x="112" y="1"/>
                  </a:cubicBezTo>
                  <a:cubicBezTo>
                    <a:pt x="108" y="0"/>
                    <a:pt x="103"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5"/>
            <p:cNvSpPr/>
            <p:nvPr/>
          </p:nvSpPr>
          <p:spPr>
            <a:xfrm>
              <a:off x="4611400" y="5219400"/>
              <a:ext cx="86225" cy="15925"/>
            </a:xfrm>
            <a:custGeom>
              <a:rect b="b" l="l" r="r" t="t"/>
              <a:pathLst>
                <a:path extrusionOk="0" h="637" w="3449">
                  <a:moveTo>
                    <a:pt x="2228" y="1"/>
                  </a:moveTo>
                  <a:cubicBezTo>
                    <a:pt x="1486" y="1"/>
                    <a:pt x="724" y="207"/>
                    <a:pt x="80" y="493"/>
                  </a:cubicBezTo>
                  <a:cubicBezTo>
                    <a:pt x="0" y="528"/>
                    <a:pt x="38" y="637"/>
                    <a:pt x="111" y="637"/>
                  </a:cubicBezTo>
                  <a:cubicBezTo>
                    <a:pt x="121" y="637"/>
                    <a:pt x="131" y="635"/>
                    <a:pt x="142" y="630"/>
                  </a:cubicBezTo>
                  <a:cubicBezTo>
                    <a:pt x="828" y="350"/>
                    <a:pt x="1477" y="270"/>
                    <a:pt x="2151" y="270"/>
                  </a:cubicBezTo>
                  <a:cubicBezTo>
                    <a:pt x="2537" y="270"/>
                    <a:pt x="2931" y="296"/>
                    <a:pt x="3345" y="327"/>
                  </a:cubicBezTo>
                  <a:cubicBezTo>
                    <a:pt x="3346" y="327"/>
                    <a:pt x="3347" y="327"/>
                    <a:pt x="3348" y="327"/>
                  </a:cubicBezTo>
                  <a:cubicBezTo>
                    <a:pt x="3422" y="327"/>
                    <a:pt x="3449" y="221"/>
                    <a:pt x="3378" y="197"/>
                  </a:cubicBezTo>
                  <a:cubicBezTo>
                    <a:pt x="3014" y="59"/>
                    <a:pt x="2624" y="1"/>
                    <a:pt x="2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5"/>
            <p:cNvSpPr/>
            <p:nvPr/>
          </p:nvSpPr>
          <p:spPr>
            <a:xfrm>
              <a:off x="4639000" y="5203150"/>
              <a:ext cx="54525" cy="13000"/>
            </a:xfrm>
            <a:custGeom>
              <a:rect b="b" l="l" r="r" t="t"/>
              <a:pathLst>
                <a:path extrusionOk="0" h="520" w="2181">
                  <a:moveTo>
                    <a:pt x="1126" y="1"/>
                  </a:moveTo>
                  <a:cubicBezTo>
                    <a:pt x="723" y="1"/>
                    <a:pt x="308" y="120"/>
                    <a:pt x="39" y="308"/>
                  </a:cubicBezTo>
                  <a:cubicBezTo>
                    <a:pt x="0" y="333"/>
                    <a:pt x="33" y="382"/>
                    <a:pt x="69" y="382"/>
                  </a:cubicBezTo>
                  <a:cubicBezTo>
                    <a:pt x="74" y="382"/>
                    <a:pt x="78" y="381"/>
                    <a:pt x="83" y="380"/>
                  </a:cubicBezTo>
                  <a:cubicBezTo>
                    <a:pt x="374" y="286"/>
                    <a:pt x="658" y="221"/>
                    <a:pt x="957" y="221"/>
                  </a:cubicBezTo>
                  <a:cubicBezTo>
                    <a:pt x="1036" y="221"/>
                    <a:pt x="1117" y="226"/>
                    <a:pt x="1199" y="236"/>
                  </a:cubicBezTo>
                  <a:cubicBezTo>
                    <a:pt x="1525" y="275"/>
                    <a:pt x="1785" y="445"/>
                    <a:pt x="2092" y="518"/>
                  </a:cubicBezTo>
                  <a:cubicBezTo>
                    <a:pt x="2097" y="519"/>
                    <a:pt x="2101" y="519"/>
                    <a:pt x="2106" y="519"/>
                  </a:cubicBezTo>
                  <a:cubicBezTo>
                    <a:pt x="2155" y="519"/>
                    <a:pt x="2181" y="449"/>
                    <a:pt x="2151" y="413"/>
                  </a:cubicBezTo>
                  <a:cubicBezTo>
                    <a:pt x="1926" y="121"/>
                    <a:pt x="1532" y="1"/>
                    <a:pt x="1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5"/>
            <p:cNvSpPr/>
            <p:nvPr/>
          </p:nvSpPr>
          <p:spPr>
            <a:xfrm>
              <a:off x="4351025" y="5105325"/>
              <a:ext cx="96750" cy="44900"/>
            </a:xfrm>
            <a:custGeom>
              <a:rect b="b" l="l" r="r" t="t"/>
              <a:pathLst>
                <a:path extrusionOk="0" h="1796" w="3870">
                  <a:moveTo>
                    <a:pt x="3754" y="1"/>
                  </a:moveTo>
                  <a:cubicBezTo>
                    <a:pt x="3739" y="1"/>
                    <a:pt x="3723" y="5"/>
                    <a:pt x="3708" y="15"/>
                  </a:cubicBezTo>
                  <a:cubicBezTo>
                    <a:pt x="2829" y="589"/>
                    <a:pt x="1598" y="1583"/>
                    <a:pt x="450" y="1583"/>
                  </a:cubicBezTo>
                  <a:cubicBezTo>
                    <a:pt x="323" y="1583"/>
                    <a:pt x="197" y="1571"/>
                    <a:pt x="73" y="1545"/>
                  </a:cubicBezTo>
                  <a:cubicBezTo>
                    <a:pt x="70" y="1544"/>
                    <a:pt x="66" y="1544"/>
                    <a:pt x="63" y="1544"/>
                  </a:cubicBezTo>
                  <a:cubicBezTo>
                    <a:pt x="20" y="1544"/>
                    <a:pt x="0" y="1612"/>
                    <a:pt x="38" y="1639"/>
                  </a:cubicBezTo>
                  <a:cubicBezTo>
                    <a:pt x="220" y="1751"/>
                    <a:pt x="409" y="1796"/>
                    <a:pt x="601" y="1796"/>
                  </a:cubicBezTo>
                  <a:cubicBezTo>
                    <a:pt x="1000" y="1796"/>
                    <a:pt x="1407" y="1604"/>
                    <a:pt x="1773" y="1433"/>
                  </a:cubicBezTo>
                  <a:cubicBezTo>
                    <a:pt x="2489" y="1096"/>
                    <a:pt x="3216" y="666"/>
                    <a:pt x="3805" y="138"/>
                  </a:cubicBezTo>
                  <a:cubicBezTo>
                    <a:pt x="3870" y="83"/>
                    <a:pt x="3820" y="1"/>
                    <a:pt x="3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5"/>
            <p:cNvSpPr/>
            <p:nvPr/>
          </p:nvSpPr>
          <p:spPr>
            <a:xfrm>
              <a:off x="4378425" y="5100250"/>
              <a:ext cx="47575" cy="27275"/>
            </a:xfrm>
            <a:custGeom>
              <a:rect b="b" l="l" r="r" t="t"/>
              <a:pathLst>
                <a:path extrusionOk="0" h="1091" w="1903">
                  <a:moveTo>
                    <a:pt x="1830" y="1"/>
                  </a:moveTo>
                  <a:cubicBezTo>
                    <a:pt x="1819" y="1"/>
                    <a:pt x="1808" y="4"/>
                    <a:pt x="1798" y="12"/>
                  </a:cubicBezTo>
                  <a:cubicBezTo>
                    <a:pt x="1245" y="435"/>
                    <a:pt x="724" y="822"/>
                    <a:pt x="40" y="1017"/>
                  </a:cubicBezTo>
                  <a:cubicBezTo>
                    <a:pt x="0" y="1031"/>
                    <a:pt x="4" y="1091"/>
                    <a:pt x="42" y="1091"/>
                  </a:cubicBezTo>
                  <a:cubicBezTo>
                    <a:pt x="45" y="1091"/>
                    <a:pt x="48" y="1090"/>
                    <a:pt x="52" y="1089"/>
                  </a:cubicBezTo>
                  <a:cubicBezTo>
                    <a:pt x="739" y="989"/>
                    <a:pt x="1469" y="667"/>
                    <a:pt x="1874" y="84"/>
                  </a:cubicBezTo>
                  <a:cubicBezTo>
                    <a:pt x="1902" y="45"/>
                    <a:pt x="1869" y="1"/>
                    <a:pt x="1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5"/>
            <p:cNvSpPr/>
            <p:nvPr/>
          </p:nvSpPr>
          <p:spPr>
            <a:xfrm>
              <a:off x="4383725" y="5091375"/>
              <a:ext cx="37450" cy="16875"/>
            </a:xfrm>
            <a:custGeom>
              <a:rect b="b" l="l" r="r" t="t"/>
              <a:pathLst>
                <a:path extrusionOk="0" h="675" w="1498">
                  <a:moveTo>
                    <a:pt x="1413" y="0"/>
                  </a:moveTo>
                  <a:cubicBezTo>
                    <a:pt x="1406" y="0"/>
                    <a:pt x="1398" y="2"/>
                    <a:pt x="1390" y="5"/>
                  </a:cubicBezTo>
                  <a:cubicBezTo>
                    <a:pt x="1181" y="99"/>
                    <a:pt x="993" y="244"/>
                    <a:pt x="779" y="342"/>
                  </a:cubicBezTo>
                  <a:cubicBezTo>
                    <a:pt x="549" y="446"/>
                    <a:pt x="306" y="523"/>
                    <a:pt x="60" y="576"/>
                  </a:cubicBezTo>
                  <a:cubicBezTo>
                    <a:pt x="1" y="587"/>
                    <a:pt x="12" y="675"/>
                    <a:pt x="68" y="675"/>
                  </a:cubicBezTo>
                  <a:cubicBezTo>
                    <a:pt x="70" y="675"/>
                    <a:pt x="73" y="675"/>
                    <a:pt x="75" y="675"/>
                  </a:cubicBezTo>
                  <a:cubicBezTo>
                    <a:pt x="544" y="613"/>
                    <a:pt x="1130" y="454"/>
                    <a:pt x="1463" y="92"/>
                  </a:cubicBezTo>
                  <a:cubicBezTo>
                    <a:pt x="1497" y="55"/>
                    <a:pt x="1458" y="0"/>
                    <a:pt x="1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5"/>
            <p:cNvSpPr/>
            <p:nvPr/>
          </p:nvSpPr>
          <p:spPr>
            <a:xfrm>
              <a:off x="4427850" y="5113450"/>
              <a:ext cx="32100" cy="23450"/>
            </a:xfrm>
            <a:custGeom>
              <a:rect b="b" l="l" r="r" t="t"/>
              <a:pathLst>
                <a:path extrusionOk="0" h="938" w="1284">
                  <a:moveTo>
                    <a:pt x="1205" y="1"/>
                  </a:moveTo>
                  <a:cubicBezTo>
                    <a:pt x="1196" y="1"/>
                    <a:pt x="1187" y="3"/>
                    <a:pt x="1177" y="9"/>
                  </a:cubicBezTo>
                  <a:cubicBezTo>
                    <a:pt x="793" y="236"/>
                    <a:pt x="468" y="554"/>
                    <a:pt x="78" y="775"/>
                  </a:cubicBezTo>
                  <a:cubicBezTo>
                    <a:pt x="0" y="822"/>
                    <a:pt x="34" y="937"/>
                    <a:pt x="105" y="937"/>
                  </a:cubicBezTo>
                  <a:cubicBezTo>
                    <a:pt x="116" y="937"/>
                    <a:pt x="129" y="934"/>
                    <a:pt x="143" y="927"/>
                  </a:cubicBezTo>
                  <a:cubicBezTo>
                    <a:pt x="530" y="721"/>
                    <a:pt x="997" y="468"/>
                    <a:pt x="1257" y="106"/>
                  </a:cubicBezTo>
                  <a:cubicBezTo>
                    <a:pt x="1284" y="64"/>
                    <a:pt x="1250" y="1"/>
                    <a:pt x="1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5"/>
            <p:cNvSpPr/>
            <p:nvPr/>
          </p:nvSpPr>
          <p:spPr>
            <a:xfrm>
              <a:off x="4235200" y="5038650"/>
              <a:ext cx="85075" cy="31250"/>
            </a:xfrm>
            <a:custGeom>
              <a:rect b="b" l="l" r="r" t="t"/>
              <a:pathLst>
                <a:path extrusionOk="0" h="1250" w="3403">
                  <a:moveTo>
                    <a:pt x="3316" y="1"/>
                  </a:moveTo>
                  <a:cubicBezTo>
                    <a:pt x="3304" y="1"/>
                    <a:pt x="3290" y="5"/>
                    <a:pt x="3279" y="13"/>
                  </a:cubicBezTo>
                  <a:cubicBezTo>
                    <a:pt x="2840" y="314"/>
                    <a:pt x="2454" y="643"/>
                    <a:pt x="1947" y="827"/>
                  </a:cubicBezTo>
                  <a:cubicBezTo>
                    <a:pt x="1652" y="934"/>
                    <a:pt x="1360" y="980"/>
                    <a:pt x="1068" y="980"/>
                  </a:cubicBezTo>
                  <a:cubicBezTo>
                    <a:pt x="755" y="980"/>
                    <a:pt x="441" y="927"/>
                    <a:pt x="121" y="841"/>
                  </a:cubicBezTo>
                  <a:cubicBezTo>
                    <a:pt x="116" y="840"/>
                    <a:pt x="110" y="839"/>
                    <a:pt x="105" y="839"/>
                  </a:cubicBezTo>
                  <a:cubicBezTo>
                    <a:pt x="47" y="839"/>
                    <a:pt x="1" y="918"/>
                    <a:pt x="63" y="954"/>
                  </a:cubicBezTo>
                  <a:cubicBezTo>
                    <a:pt x="385" y="1159"/>
                    <a:pt x="752" y="1250"/>
                    <a:pt x="1125" y="1250"/>
                  </a:cubicBezTo>
                  <a:cubicBezTo>
                    <a:pt x="1985" y="1250"/>
                    <a:pt x="2883" y="770"/>
                    <a:pt x="3369" y="97"/>
                  </a:cubicBezTo>
                  <a:cubicBezTo>
                    <a:pt x="3403" y="49"/>
                    <a:pt x="3362" y="1"/>
                    <a:pt x="3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5"/>
            <p:cNvSpPr/>
            <p:nvPr/>
          </p:nvSpPr>
          <p:spPr>
            <a:xfrm>
              <a:off x="4297800" y="5037950"/>
              <a:ext cx="38150" cy="24400"/>
            </a:xfrm>
            <a:custGeom>
              <a:rect b="b" l="l" r="r" t="t"/>
              <a:pathLst>
                <a:path extrusionOk="0" h="976" w="1526">
                  <a:moveTo>
                    <a:pt x="1484" y="1"/>
                  </a:moveTo>
                  <a:cubicBezTo>
                    <a:pt x="1477" y="1"/>
                    <a:pt x="1469" y="3"/>
                    <a:pt x="1461" y="9"/>
                  </a:cubicBezTo>
                  <a:cubicBezTo>
                    <a:pt x="1259" y="172"/>
                    <a:pt x="1089" y="363"/>
                    <a:pt x="872" y="508"/>
                  </a:cubicBezTo>
                  <a:cubicBezTo>
                    <a:pt x="615" y="682"/>
                    <a:pt x="341" y="812"/>
                    <a:pt x="44" y="899"/>
                  </a:cubicBezTo>
                  <a:cubicBezTo>
                    <a:pt x="0" y="912"/>
                    <a:pt x="6" y="976"/>
                    <a:pt x="45" y="976"/>
                  </a:cubicBezTo>
                  <a:cubicBezTo>
                    <a:pt x="48" y="976"/>
                    <a:pt x="51" y="975"/>
                    <a:pt x="54" y="974"/>
                  </a:cubicBezTo>
                  <a:cubicBezTo>
                    <a:pt x="590" y="848"/>
                    <a:pt x="1226" y="552"/>
                    <a:pt x="1512" y="53"/>
                  </a:cubicBezTo>
                  <a:cubicBezTo>
                    <a:pt x="1525" y="28"/>
                    <a:pt x="1508" y="1"/>
                    <a:pt x="1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5"/>
            <p:cNvSpPr/>
            <p:nvPr/>
          </p:nvSpPr>
          <p:spPr>
            <a:xfrm>
              <a:off x="4322850" y="5027025"/>
              <a:ext cx="41225" cy="33475"/>
            </a:xfrm>
            <a:custGeom>
              <a:rect b="b" l="l" r="r" t="t"/>
              <a:pathLst>
                <a:path extrusionOk="0" h="1339" w="1649">
                  <a:moveTo>
                    <a:pt x="1558" y="0"/>
                  </a:moveTo>
                  <a:cubicBezTo>
                    <a:pt x="1544" y="0"/>
                    <a:pt x="1530" y="4"/>
                    <a:pt x="1519" y="12"/>
                  </a:cubicBezTo>
                  <a:cubicBezTo>
                    <a:pt x="1327" y="164"/>
                    <a:pt x="1157" y="356"/>
                    <a:pt x="998" y="551"/>
                  </a:cubicBezTo>
                  <a:cubicBezTo>
                    <a:pt x="1001" y="511"/>
                    <a:pt x="968" y="481"/>
                    <a:pt x="932" y="481"/>
                  </a:cubicBezTo>
                  <a:cubicBezTo>
                    <a:pt x="919" y="481"/>
                    <a:pt x="905" y="485"/>
                    <a:pt x="893" y="493"/>
                  </a:cubicBezTo>
                  <a:cubicBezTo>
                    <a:pt x="749" y="595"/>
                    <a:pt x="644" y="754"/>
                    <a:pt x="517" y="872"/>
                  </a:cubicBezTo>
                  <a:cubicBezTo>
                    <a:pt x="376" y="1010"/>
                    <a:pt x="220" y="1129"/>
                    <a:pt x="50" y="1231"/>
                  </a:cubicBezTo>
                  <a:cubicBezTo>
                    <a:pt x="1" y="1262"/>
                    <a:pt x="21" y="1339"/>
                    <a:pt x="71" y="1339"/>
                  </a:cubicBezTo>
                  <a:cubicBezTo>
                    <a:pt x="79" y="1339"/>
                    <a:pt x="88" y="1337"/>
                    <a:pt x="98" y="1332"/>
                  </a:cubicBezTo>
                  <a:cubicBezTo>
                    <a:pt x="253" y="1259"/>
                    <a:pt x="441" y="1159"/>
                    <a:pt x="607" y="1036"/>
                  </a:cubicBezTo>
                  <a:lnTo>
                    <a:pt x="607" y="1036"/>
                  </a:lnTo>
                  <a:cubicBezTo>
                    <a:pt x="547" y="1112"/>
                    <a:pt x="623" y="1198"/>
                    <a:pt x="702" y="1198"/>
                  </a:cubicBezTo>
                  <a:cubicBezTo>
                    <a:pt x="732" y="1198"/>
                    <a:pt x="761" y="1187"/>
                    <a:pt x="784" y="1159"/>
                  </a:cubicBezTo>
                  <a:cubicBezTo>
                    <a:pt x="1070" y="819"/>
                    <a:pt x="1414" y="478"/>
                    <a:pt x="1624" y="88"/>
                  </a:cubicBezTo>
                  <a:cubicBezTo>
                    <a:pt x="1648" y="41"/>
                    <a:pt x="1603"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5"/>
            <p:cNvSpPr/>
            <p:nvPr/>
          </p:nvSpPr>
          <p:spPr>
            <a:xfrm>
              <a:off x="4118525" y="4819550"/>
              <a:ext cx="32075" cy="50900"/>
            </a:xfrm>
            <a:custGeom>
              <a:rect b="b" l="l" r="r" t="t"/>
              <a:pathLst>
                <a:path extrusionOk="0" h="2036" w="1283">
                  <a:moveTo>
                    <a:pt x="1126" y="1"/>
                  </a:moveTo>
                  <a:cubicBezTo>
                    <a:pt x="1102" y="1"/>
                    <a:pt x="1075" y="9"/>
                    <a:pt x="1050" y="27"/>
                  </a:cubicBezTo>
                  <a:cubicBezTo>
                    <a:pt x="561" y="385"/>
                    <a:pt x="1" y="1350"/>
                    <a:pt x="160" y="1968"/>
                  </a:cubicBezTo>
                  <a:cubicBezTo>
                    <a:pt x="169" y="2007"/>
                    <a:pt x="205" y="2036"/>
                    <a:pt x="241" y="2036"/>
                  </a:cubicBezTo>
                  <a:cubicBezTo>
                    <a:pt x="263" y="2036"/>
                    <a:pt x="285" y="2026"/>
                    <a:pt x="301" y="2001"/>
                  </a:cubicBezTo>
                  <a:cubicBezTo>
                    <a:pt x="467" y="1751"/>
                    <a:pt x="507" y="1430"/>
                    <a:pt x="638" y="1155"/>
                  </a:cubicBezTo>
                  <a:cubicBezTo>
                    <a:pt x="796" y="808"/>
                    <a:pt x="1035" y="523"/>
                    <a:pt x="1227" y="194"/>
                  </a:cubicBezTo>
                  <a:cubicBezTo>
                    <a:pt x="1283" y="100"/>
                    <a:pt x="1214" y="1"/>
                    <a:pt x="1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5"/>
            <p:cNvSpPr/>
            <p:nvPr/>
          </p:nvSpPr>
          <p:spPr>
            <a:xfrm>
              <a:off x="4494100" y="4841675"/>
              <a:ext cx="39075" cy="28175"/>
            </a:xfrm>
            <a:custGeom>
              <a:rect b="b" l="l" r="r" t="t"/>
              <a:pathLst>
                <a:path extrusionOk="0" h="1127" w="1563">
                  <a:moveTo>
                    <a:pt x="1471" y="0"/>
                  </a:moveTo>
                  <a:cubicBezTo>
                    <a:pt x="1461" y="0"/>
                    <a:pt x="1449" y="3"/>
                    <a:pt x="1438" y="10"/>
                  </a:cubicBezTo>
                  <a:cubicBezTo>
                    <a:pt x="939" y="281"/>
                    <a:pt x="490" y="689"/>
                    <a:pt x="42" y="1037"/>
                  </a:cubicBezTo>
                  <a:cubicBezTo>
                    <a:pt x="1" y="1072"/>
                    <a:pt x="33" y="1126"/>
                    <a:pt x="76" y="1126"/>
                  </a:cubicBezTo>
                  <a:cubicBezTo>
                    <a:pt x="86" y="1126"/>
                    <a:pt x="97" y="1123"/>
                    <a:pt x="107" y="1116"/>
                  </a:cubicBezTo>
                  <a:cubicBezTo>
                    <a:pt x="577" y="809"/>
                    <a:pt x="1105" y="516"/>
                    <a:pt x="1514" y="137"/>
                  </a:cubicBezTo>
                  <a:cubicBezTo>
                    <a:pt x="1563" y="90"/>
                    <a:pt x="1529" y="0"/>
                    <a:pt x="1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5"/>
            <p:cNvSpPr/>
            <p:nvPr/>
          </p:nvSpPr>
          <p:spPr>
            <a:xfrm>
              <a:off x="4497975" y="4851425"/>
              <a:ext cx="33525" cy="26625"/>
            </a:xfrm>
            <a:custGeom>
              <a:rect b="b" l="l" r="r" t="t"/>
              <a:pathLst>
                <a:path extrusionOk="0" h="1065" w="1341">
                  <a:moveTo>
                    <a:pt x="1256" y="0"/>
                  </a:moveTo>
                  <a:cubicBezTo>
                    <a:pt x="1247" y="0"/>
                    <a:pt x="1238" y="2"/>
                    <a:pt x="1229" y="7"/>
                  </a:cubicBezTo>
                  <a:cubicBezTo>
                    <a:pt x="769" y="224"/>
                    <a:pt x="372" y="618"/>
                    <a:pt x="28" y="987"/>
                  </a:cubicBezTo>
                  <a:cubicBezTo>
                    <a:pt x="0" y="1018"/>
                    <a:pt x="36" y="1064"/>
                    <a:pt x="72" y="1064"/>
                  </a:cubicBezTo>
                  <a:cubicBezTo>
                    <a:pt x="82" y="1064"/>
                    <a:pt x="92" y="1061"/>
                    <a:pt x="101" y="1052"/>
                  </a:cubicBezTo>
                  <a:cubicBezTo>
                    <a:pt x="470" y="698"/>
                    <a:pt x="899" y="433"/>
                    <a:pt x="1294" y="112"/>
                  </a:cubicBezTo>
                  <a:cubicBezTo>
                    <a:pt x="1340" y="75"/>
                    <a:pt x="1307" y="0"/>
                    <a:pt x="1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5"/>
            <p:cNvSpPr/>
            <p:nvPr/>
          </p:nvSpPr>
          <p:spPr>
            <a:xfrm>
              <a:off x="4508000" y="4858225"/>
              <a:ext cx="25550" cy="19000"/>
            </a:xfrm>
            <a:custGeom>
              <a:rect b="b" l="l" r="r" t="t"/>
              <a:pathLst>
                <a:path extrusionOk="0" h="760" w="1022">
                  <a:moveTo>
                    <a:pt x="973" y="1"/>
                  </a:moveTo>
                  <a:cubicBezTo>
                    <a:pt x="969" y="1"/>
                    <a:pt x="966" y="1"/>
                    <a:pt x="962" y="2"/>
                  </a:cubicBezTo>
                  <a:cubicBezTo>
                    <a:pt x="802" y="42"/>
                    <a:pt x="676" y="176"/>
                    <a:pt x="546" y="274"/>
                  </a:cubicBezTo>
                  <a:cubicBezTo>
                    <a:pt x="379" y="400"/>
                    <a:pt x="216" y="526"/>
                    <a:pt x="50" y="650"/>
                  </a:cubicBezTo>
                  <a:cubicBezTo>
                    <a:pt x="1" y="690"/>
                    <a:pt x="40" y="760"/>
                    <a:pt x="92" y="760"/>
                  </a:cubicBezTo>
                  <a:cubicBezTo>
                    <a:pt x="104" y="760"/>
                    <a:pt x="117" y="756"/>
                    <a:pt x="129" y="747"/>
                  </a:cubicBezTo>
                  <a:cubicBezTo>
                    <a:pt x="289" y="631"/>
                    <a:pt x="444" y="516"/>
                    <a:pt x="603" y="404"/>
                  </a:cubicBezTo>
                  <a:cubicBezTo>
                    <a:pt x="737" y="306"/>
                    <a:pt x="922" y="216"/>
                    <a:pt x="1005" y="71"/>
                  </a:cubicBezTo>
                  <a:cubicBezTo>
                    <a:pt x="1022" y="45"/>
                    <a:pt x="1008"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5"/>
            <p:cNvSpPr/>
            <p:nvPr/>
          </p:nvSpPr>
          <p:spPr>
            <a:xfrm>
              <a:off x="4502700" y="4862725"/>
              <a:ext cx="34150" cy="27200"/>
            </a:xfrm>
            <a:custGeom>
              <a:rect b="b" l="l" r="r" t="t"/>
              <a:pathLst>
                <a:path extrusionOk="0" h="1088" w="1366">
                  <a:moveTo>
                    <a:pt x="1273" y="1"/>
                  </a:moveTo>
                  <a:cubicBezTo>
                    <a:pt x="1260" y="1"/>
                    <a:pt x="1247" y="5"/>
                    <a:pt x="1235" y="14"/>
                  </a:cubicBezTo>
                  <a:cubicBezTo>
                    <a:pt x="830" y="321"/>
                    <a:pt x="468" y="672"/>
                    <a:pt x="56" y="972"/>
                  </a:cubicBezTo>
                  <a:cubicBezTo>
                    <a:pt x="0" y="1013"/>
                    <a:pt x="44" y="1087"/>
                    <a:pt x="100" y="1087"/>
                  </a:cubicBezTo>
                  <a:cubicBezTo>
                    <a:pt x="113" y="1087"/>
                    <a:pt x="126" y="1083"/>
                    <a:pt x="139" y="1074"/>
                  </a:cubicBezTo>
                  <a:cubicBezTo>
                    <a:pt x="548" y="784"/>
                    <a:pt x="989" y="477"/>
                    <a:pt x="1325" y="101"/>
                  </a:cubicBezTo>
                  <a:cubicBezTo>
                    <a:pt x="1365" y="55"/>
                    <a:pt x="1320" y="1"/>
                    <a:pt x="1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5"/>
            <p:cNvSpPr/>
            <p:nvPr/>
          </p:nvSpPr>
          <p:spPr>
            <a:xfrm>
              <a:off x="4504250" y="4871225"/>
              <a:ext cx="37675" cy="30275"/>
            </a:xfrm>
            <a:custGeom>
              <a:rect b="b" l="l" r="r" t="t"/>
              <a:pathLst>
                <a:path extrusionOk="0" h="1211" w="1507">
                  <a:moveTo>
                    <a:pt x="1432" y="0"/>
                  </a:moveTo>
                  <a:cubicBezTo>
                    <a:pt x="1422" y="0"/>
                    <a:pt x="1411" y="3"/>
                    <a:pt x="1401" y="10"/>
                  </a:cubicBezTo>
                  <a:cubicBezTo>
                    <a:pt x="913" y="318"/>
                    <a:pt x="479" y="752"/>
                    <a:pt x="41" y="1121"/>
                  </a:cubicBezTo>
                  <a:cubicBezTo>
                    <a:pt x="0" y="1155"/>
                    <a:pt x="32" y="1211"/>
                    <a:pt x="72" y="1211"/>
                  </a:cubicBezTo>
                  <a:cubicBezTo>
                    <a:pt x="82" y="1211"/>
                    <a:pt x="92" y="1208"/>
                    <a:pt x="102" y="1200"/>
                  </a:cubicBezTo>
                  <a:cubicBezTo>
                    <a:pt x="554" y="842"/>
                    <a:pt x="1068" y="509"/>
                    <a:pt x="1466" y="93"/>
                  </a:cubicBezTo>
                  <a:cubicBezTo>
                    <a:pt x="1507" y="55"/>
                    <a:pt x="1476" y="0"/>
                    <a:pt x="1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5"/>
            <p:cNvSpPr/>
            <p:nvPr/>
          </p:nvSpPr>
          <p:spPr>
            <a:xfrm>
              <a:off x="4516375" y="4841875"/>
              <a:ext cx="34200" cy="62725"/>
            </a:xfrm>
            <a:custGeom>
              <a:rect b="b" l="l" r="r" t="t"/>
              <a:pathLst>
                <a:path extrusionOk="0" h="2509" w="1368">
                  <a:moveTo>
                    <a:pt x="988" y="0"/>
                  </a:moveTo>
                  <a:cubicBezTo>
                    <a:pt x="948" y="0"/>
                    <a:pt x="908" y="39"/>
                    <a:pt x="927" y="89"/>
                  </a:cubicBezTo>
                  <a:cubicBezTo>
                    <a:pt x="1089" y="533"/>
                    <a:pt x="1079" y="1202"/>
                    <a:pt x="876" y="1723"/>
                  </a:cubicBezTo>
                  <a:cubicBezTo>
                    <a:pt x="866" y="1711"/>
                    <a:pt x="850" y="1702"/>
                    <a:pt x="834" y="1702"/>
                  </a:cubicBezTo>
                  <a:cubicBezTo>
                    <a:pt x="826" y="1702"/>
                    <a:pt x="818" y="1704"/>
                    <a:pt x="811" y="1709"/>
                  </a:cubicBezTo>
                  <a:cubicBezTo>
                    <a:pt x="536" y="1908"/>
                    <a:pt x="298" y="2157"/>
                    <a:pt x="51" y="2385"/>
                  </a:cubicBezTo>
                  <a:cubicBezTo>
                    <a:pt x="0" y="2433"/>
                    <a:pt x="43" y="2508"/>
                    <a:pt x="95" y="2508"/>
                  </a:cubicBezTo>
                  <a:cubicBezTo>
                    <a:pt x="109" y="2508"/>
                    <a:pt x="124" y="2503"/>
                    <a:pt x="138" y="2490"/>
                  </a:cubicBezTo>
                  <a:cubicBezTo>
                    <a:pt x="373" y="2273"/>
                    <a:pt x="623" y="2063"/>
                    <a:pt x="832" y="1817"/>
                  </a:cubicBezTo>
                  <a:lnTo>
                    <a:pt x="832" y="1817"/>
                  </a:lnTo>
                  <a:cubicBezTo>
                    <a:pt x="746" y="2008"/>
                    <a:pt x="630" y="2175"/>
                    <a:pt x="485" y="2290"/>
                  </a:cubicBezTo>
                  <a:cubicBezTo>
                    <a:pt x="418" y="2345"/>
                    <a:pt x="474" y="2432"/>
                    <a:pt x="543" y="2432"/>
                  </a:cubicBezTo>
                  <a:cubicBezTo>
                    <a:pt x="551" y="2432"/>
                    <a:pt x="560" y="2431"/>
                    <a:pt x="568" y="2428"/>
                  </a:cubicBezTo>
                  <a:cubicBezTo>
                    <a:pt x="1368" y="2157"/>
                    <a:pt x="1324" y="656"/>
                    <a:pt x="1042" y="38"/>
                  </a:cubicBezTo>
                  <a:cubicBezTo>
                    <a:pt x="1031" y="12"/>
                    <a:pt x="1010" y="0"/>
                    <a:pt x="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5"/>
            <p:cNvSpPr/>
            <p:nvPr/>
          </p:nvSpPr>
          <p:spPr>
            <a:xfrm>
              <a:off x="4540650" y="4875950"/>
              <a:ext cx="21575" cy="22050"/>
            </a:xfrm>
            <a:custGeom>
              <a:rect b="b" l="l" r="r" t="t"/>
              <a:pathLst>
                <a:path extrusionOk="0" h="882" w="863">
                  <a:moveTo>
                    <a:pt x="818" y="1"/>
                  </a:moveTo>
                  <a:cubicBezTo>
                    <a:pt x="810" y="1"/>
                    <a:pt x="802" y="3"/>
                    <a:pt x="794" y="9"/>
                  </a:cubicBezTo>
                  <a:cubicBezTo>
                    <a:pt x="516" y="216"/>
                    <a:pt x="281" y="537"/>
                    <a:pt x="38" y="790"/>
                  </a:cubicBezTo>
                  <a:cubicBezTo>
                    <a:pt x="1" y="831"/>
                    <a:pt x="34" y="882"/>
                    <a:pt x="74" y="882"/>
                  </a:cubicBezTo>
                  <a:cubicBezTo>
                    <a:pt x="88" y="882"/>
                    <a:pt x="102" y="876"/>
                    <a:pt x="115" y="862"/>
                  </a:cubicBezTo>
                  <a:cubicBezTo>
                    <a:pt x="353" y="606"/>
                    <a:pt x="657" y="349"/>
                    <a:pt x="845" y="53"/>
                  </a:cubicBezTo>
                  <a:cubicBezTo>
                    <a:pt x="862" y="28"/>
                    <a:pt x="842" y="1"/>
                    <a:pt x="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5"/>
            <p:cNvSpPr/>
            <p:nvPr/>
          </p:nvSpPr>
          <p:spPr>
            <a:xfrm>
              <a:off x="4534775" y="4883100"/>
              <a:ext cx="34250" cy="31050"/>
            </a:xfrm>
            <a:custGeom>
              <a:rect b="b" l="l" r="r" t="t"/>
              <a:pathLst>
                <a:path extrusionOk="0" h="1242" w="1370">
                  <a:moveTo>
                    <a:pt x="1298" y="0"/>
                  </a:moveTo>
                  <a:cubicBezTo>
                    <a:pt x="1289" y="0"/>
                    <a:pt x="1279" y="3"/>
                    <a:pt x="1271" y="9"/>
                  </a:cubicBezTo>
                  <a:cubicBezTo>
                    <a:pt x="834" y="324"/>
                    <a:pt x="447" y="758"/>
                    <a:pt x="49" y="1123"/>
                  </a:cubicBezTo>
                  <a:cubicBezTo>
                    <a:pt x="1" y="1168"/>
                    <a:pt x="43" y="1241"/>
                    <a:pt x="93" y="1241"/>
                  </a:cubicBezTo>
                  <a:cubicBezTo>
                    <a:pt x="106" y="1241"/>
                    <a:pt x="120" y="1236"/>
                    <a:pt x="133" y="1224"/>
                  </a:cubicBezTo>
                  <a:cubicBezTo>
                    <a:pt x="534" y="851"/>
                    <a:pt x="994" y="497"/>
                    <a:pt x="1341" y="77"/>
                  </a:cubicBezTo>
                  <a:cubicBezTo>
                    <a:pt x="1369" y="40"/>
                    <a:pt x="1334"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5"/>
            <p:cNvSpPr/>
            <p:nvPr/>
          </p:nvSpPr>
          <p:spPr>
            <a:xfrm>
              <a:off x="4534150" y="4893550"/>
              <a:ext cx="38925" cy="32625"/>
            </a:xfrm>
            <a:custGeom>
              <a:rect b="b" l="l" r="r" t="t"/>
              <a:pathLst>
                <a:path extrusionOk="0" h="1305" w="1557">
                  <a:moveTo>
                    <a:pt x="1474" y="0"/>
                  </a:moveTo>
                  <a:cubicBezTo>
                    <a:pt x="1463" y="0"/>
                    <a:pt x="1452" y="3"/>
                    <a:pt x="1441" y="11"/>
                  </a:cubicBezTo>
                  <a:cubicBezTo>
                    <a:pt x="967" y="390"/>
                    <a:pt x="548" y="820"/>
                    <a:pt x="60" y="1186"/>
                  </a:cubicBezTo>
                  <a:cubicBezTo>
                    <a:pt x="1" y="1227"/>
                    <a:pt x="48" y="1304"/>
                    <a:pt x="104" y="1304"/>
                  </a:cubicBezTo>
                  <a:cubicBezTo>
                    <a:pt x="117" y="1304"/>
                    <a:pt x="130" y="1300"/>
                    <a:pt x="143" y="1291"/>
                  </a:cubicBezTo>
                  <a:cubicBezTo>
                    <a:pt x="624" y="936"/>
                    <a:pt x="1149" y="553"/>
                    <a:pt x="1525" y="90"/>
                  </a:cubicBezTo>
                  <a:cubicBezTo>
                    <a:pt x="1556" y="50"/>
                    <a:pt x="1517" y="0"/>
                    <a:pt x="1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5"/>
            <p:cNvSpPr/>
            <p:nvPr/>
          </p:nvSpPr>
          <p:spPr>
            <a:xfrm>
              <a:off x="4542000" y="4907025"/>
              <a:ext cx="33800" cy="28650"/>
            </a:xfrm>
            <a:custGeom>
              <a:rect b="b" l="l" r="r" t="t"/>
              <a:pathLst>
                <a:path extrusionOk="0" h="1146" w="1352">
                  <a:moveTo>
                    <a:pt x="1271" y="0"/>
                  </a:moveTo>
                  <a:cubicBezTo>
                    <a:pt x="1259" y="0"/>
                    <a:pt x="1245" y="4"/>
                    <a:pt x="1232" y="14"/>
                  </a:cubicBezTo>
                  <a:cubicBezTo>
                    <a:pt x="817" y="318"/>
                    <a:pt x="436" y="697"/>
                    <a:pt x="46" y="1034"/>
                  </a:cubicBezTo>
                  <a:cubicBezTo>
                    <a:pt x="0" y="1077"/>
                    <a:pt x="39" y="1145"/>
                    <a:pt x="88" y="1145"/>
                  </a:cubicBezTo>
                  <a:cubicBezTo>
                    <a:pt x="101" y="1145"/>
                    <a:pt x="113" y="1141"/>
                    <a:pt x="126" y="1131"/>
                  </a:cubicBezTo>
                  <a:cubicBezTo>
                    <a:pt x="520" y="795"/>
                    <a:pt x="947" y="477"/>
                    <a:pt x="1308" y="108"/>
                  </a:cubicBezTo>
                  <a:cubicBezTo>
                    <a:pt x="1351" y="64"/>
                    <a:pt x="1319" y="0"/>
                    <a:pt x="1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5"/>
            <p:cNvSpPr/>
            <p:nvPr/>
          </p:nvSpPr>
          <p:spPr>
            <a:xfrm>
              <a:off x="4541950" y="4916050"/>
              <a:ext cx="37250" cy="29300"/>
            </a:xfrm>
            <a:custGeom>
              <a:rect b="b" l="l" r="r" t="t"/>
              <a:pathLst>
                <a:path extrusionOk="0" h="1172" w="1490">
                  <a:moveTo>
                    <a:pt x="1399" y="1"/>
                  </a:moveTo>
                  <a:cubicBezTo>
                    <a:pt x="1386" y="1"/>
                    <a:pt x="1372" y="5"/>
                    <a:pt x="1358" y="14"/>
                  </a:cubicBezTo>
                  <a:cubicBezTo>
                    <a:pt x="898" y="307"/>
                    <a:pt x="482" y="705"/>
                    <a:pt x="59" y="1045"/>
                  </a:cubicBezTo>
                  <a:cubicBezTo>
                    <a:pt x="0" y="1092"/>
                    <a:pt x="49" y="1172"/>
                    <a:pt x="108" y="1172"/>
                  </a:cubicBezTo>
                  <a:cubicBezTo>
                    <a:pt x="122" y="1172"/>
                    <a:pt x="136" y="1167"/>
                    <a:pt x="149" y="1157"/>
                  </a:cubicBezTo>
                  <a:cubicBezTo>
                    <a:pt x="576" y="817"/>
                    <a:pt x="1054" y="499"/>
                    <a:pt x="1440" y="116"/>
                  </a:cubicBezTo>
                  <a:cubicBezTo>
                    <a:pt x="1489" y="66"/>
                    <a:pt x="1453" y="1"/>
                    <a:pt x="1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5"/>
            <p:cNvSpPr/>
            <p:nvPr/>
          </p:nvSpPr>
          <p:spPr>
            <a:xfrm>
              <a:off x="4543050" y="4925050"/>
              <a:ext cx="38900" cy="31500"/>
            </a:xfrm>
            <a:custGeom>
              <a:rect b="b" l="l" r="r" t="t"/>
              <a:pathLst>
                <a:path extrusionOk="0" h="1260" w="1556">
                  <a:moveTo>
                    <a:pt x="1472" y="0"/>
                  </a:moveTo>
                  <a:cubicBezTo>
                    <a:pt x="1460" y="0"/>
                    <a:pt x="1446" y="4"/>
                    <a:pt x="1432" y="13"/>
                  </a:cubicBezTo>
                  <a:cubicBezTo>
                    <a:pt x="945" y="323"/>
                    <a:pt x="506" y="761"/>
                    <a:pt x="59" y="1129"/>
                  </a:cubicBezTo>
                  <a:cubicBezTo>
                    <a:pt x="1" y="1178"/>
                    <a:pt x="49" y="1259"/>
                    <a:pt x="107" y="1259"/>
                  </a:cubicBezTo>
                  <a:cubicBezTo>
                    <a:pt x="122" y="1259"/>
                    <a:pt x="138" y="1254"/>
                    <a:pt x="152" y="1241"/>
                  </a:cubicBezTo>
                  <a:cubicBezTo>
                    <a:pt x="601" y="877"/>
                    <a:pt x="1110" y="525"/>
                    <a:pt x="1512" y="106"/>
                  </a:cubicBezTo>
                  <a:cubicBezTo>
                    <a:pt x="1555" y="60"/>
                    <a:pt x="1522" y="0"/>
                    <a:pt x="1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5"/>
            <p:cNvSpPr/>
            <p:nvPr/>
          </p:nvSpPr>
          <p:spPr>
            <a:xfrm>
              <a:off x="4550050" y="4935125"/>
              <a:ext cx="36525" cy="29175"/>
            </a:xfrm>
            <a:custGeom>
              <a:rect b="b" l="l" r="r" t="t"/>
              <a:pathLst>
                <a:path extrusionOk="0" h="1167" w="1461">
                  <a:moveTo>
                    <a:pt x="1384" y="0"/>
                  </a:moveTo>
                  <a:cubicBezTo>
                    <a:pt x="1376" y="0"/>
                    <a:pt x="1368" y="2"/>
                    <a:pt x="1359" y="7"/>
                  </a:cubicBezTo>
                  <a:cubicBezTo>
                    <a:pt x="877" y="267"/>
                    <a:pt x="443" y="673"/>
                    <a:pt x="49" y="1048"/>
                  </a:cubicBezTo>
                  <a:cubicBezTo>
                    <a:pt x="1" y="1094"/>
                    <a:pt x="43" y="1167"/>
                    <a:pt x="93" y="1167"/>
                  </a:cubicBezTo>
                  <a:cubicBezTo>
                    <a:pt x="106" y="1167"/>
                    <a:pt x="120" y="1162"/>
                    <a:pt x="133" y="1150"/>
                  </a:cubicBezTo>
                  <a:cubicBezTo>
                    <a:pt x="538" y="766"/>
                    <a:pt x="994" y="459"/>
                    <a:pt x="1420" y="101"/>
                  </a:cubicBezTo>
                  <a:cubicBezTo>
                    <a:pt x="1460" y="68"/>
                    <a:pt x="1429" y="0"/>
                    <a:pt x="1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5"/>
            <p:cNvSpPr/>
            <p:nvPr/>
          </p:nvSpPr>
          <p:spPr>
            <a:xfrm>
              <a:off x="4553200" y="4945275"/>
              <a:ext cx="38175" cy="29550"/>
            </a:xfrm>
            <a:custGeom>
              <a:rect b="b" l="l" r="r" t="t"/>
              <a:pathLst>
                <a:path extrusionOk="0" h="1182" w="1527">
                  <a:moveTo>
                    <a:pt x="1413" y="1"/>
                  </a:moveTo>
                  <a:cubicBezTo>
                    <a:pt x="1403" y="1"/>
                    <a:pt x="1392" y="3"/>
                    <a:pt x="1380" y="10"/>
                  </a:cubicBezTo>
                  <a:cubicBezTo>
                    <a:pt x="893" y="292"/>
                    <a:pt x="452" y="686"/>
                    <a:pt x="47" y="1073"/>
                  </a:cubicBezTo>
                  <a:cubicBezTo>
                    <a:pt x="0" y="1113"/>
                    <a:pt x="39" y="1181"/>
                    <a:pt x="86" y="1181"/>
                  </a:cubicBezTo>
                  <a:cubicBezTo>
                    <a:pt x="98" y="1181"/>
                    <a:pt x="111" y="1177"/>
                    <a:pt x="122" y="1167"/>
                  </a:cubicBezTo>
                  <a:cubicBezTo>
                    <a:pt x="546" y="780"/>
                    <a:pt x="1005" y="476"/>
                    <a:pt x="1464" y="143"/>
                  </a:cubicBezTo>
                  <a:cubicBezTo>
                    <a:pt x="1526" y="97"/>
                    <a:pt x="1477" y="1"/>
                    <a:pt x="14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5"/>
            <p:cNvSpPr/>
            <p:nvPr/>
          </p:nvSpPr>
          <p:spPr>
            <a:xfrm>
              <a:off x="4566025" y="4956300"/>
              <a:ext cx="27775" cy="18225"/>
            </a:xfrm>
            <a:custGeom>
              <a:rect b="b" l="l" r="r" t="t"/>
              <a:pathLst>
                <a:path extrusionOk="0" h="729" w="1111">
                  <a:moveTo>
                    <a:pt x="1028" y="0"/>
                  </a:moveTo>
                  <a:cubicBezTo>
                    <a:pt x="1023" y="0"/>
                    <a:pt x="1018" y="1"/>
                    <a:pt x="1012" y="3"/>
                  </a:cubicBezTo>
                  <a:cubicBezTo>
                    <a:pt x="846" y="50"/>
                    <a:pt x="698" y="155"/>
                    <a:pt x="553" y="245"/>
                  </a:cubicBezTo>
                  <a:cubicBezTo>
                    <a:pt x="383" y="353"/>
                    <a:pt x="221" y="473"/>
                    <a:pt x="61" y="595"/>
                  </a:cubicBezTo>
                  <a:cubicBezTo>
                    <a:pt x="1" y="645"/>
                    <a:pt x="49" y="729"/>
                    <a:pt x="110" y="729"/>
                  </a:cubicBezTo>
                  <a:cubicBezTo>
                    <a:pt x="125" y="729"/>
                    <a:pt x="141" y="724"/>
                    <a:pt x="156" y="712"/>
                  </a:cubicBezTo>
                  <a:cubicBezTo>
                    <a:pt x="300" y="599"/>
                    <a:pt x="448" y="495"/>
                    <a:pt x="600" y="397"/>
                  </a:cubicBezTo>
                  <a:cubicBezTo>
                    <a:pt x="749" y="303"/>
                    <a:pt x="926" y="234"/>
                    <a:pt x="1067" y="122"/>
                  </a:cubicBezTo>
                  <a:cubicBezTo>
                    <a:pt x="1110" y="86"/>
                    <a:pt x="1083" y="0"/>
                    <a:pt x="10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5"/>
            <p:cNvSpPr/>
            <p:nvPr/>
          </p:nvSpPr>
          <p:spPr>
            <a:xfrm>
              <a:off x="4574550" y="4962350"/>
              <a:ext cx="28225" cy="16425"/>
            </a:xfrm>
            <a:custGeom>
              <a:rect b="b" l="l" r="r" t="t"/>
              <a:pathLst>
                <a:path extrusionOk="0" h="657" w="1129">
                  <a:moveTo>
                    <a:pt x="1011" y="1"/>
                  </a:moveTo>
                  <a:cubicBezTo>
                    <a:pt x="1004" y="1"/>
                    <a:pt x="997" y="1"/>
                    <a:pt x="990" y="3"/>
                  </a:cubicBezTo>
                  <a:cubicBezTo>
                    <a:pt x="668" y="68"/>
                    <a:pt x="346" y="285"/>
                    <a:pt x="86" y="477"/>
                  </a:cubicBezTo>
                  <a:cubicBezTo>
                    <a:pt x="0" y="541"/>
                    <a:pt x="70" y="656"/>
                    <a:pt x="156" y="656"/>
                  </a:cubicBezTo>
                  <a:cubicBezTo>
                    <a:pt x="175" y="656"/>
                    <a:pt x="196" y="650"/>
                    <a:pt x="216" y="635"/>
                  </a:cubicBezTo>
                  <a:cubicBezTo>
                    <a:pt x="346" y="538"/>
                    <a:pt x="480" y="451"/>
                    <a:pt x="625" y="375"/>
                  </a:cubicBezTo>
                  <a:cubicBezTo>
                    <a:pt x="762" y="307"/>
                    <a:pt x="910" y="260"/>
                    <a:pt x="1044" y="188"/>
                  </a:cubicBezTo>
                  <a:cubicBezTo>
                    <a:pt x="1128" y="140"/>
                    <a:pt x="1106" y="1"/>
                    <a:pt x="10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5"/>
            <p:cNvSpPr/>
            <p:nvPr/>
          </p:nvSpPr>
          <p:spPr>
            <a:xfrm>
              <a:off x="4568125" y="4970800"/>
              <a:ext cx="41250" cy="23675"/>
            </a:xfrm>
            <a:custGeom>
              <a:rect b="b" l="l" r="r" t="t"/>
              <a:pathLst>
                <a:path extrusionOk="0" h="947" w="1650">
                  <a:moveTo>
                    <a:pt x="1522" y="0"/>
                  </a:moveTo>
                  <a:cubicBezTo>
                    <a:pt x="1513" y="0"/>
                    <a:pt x="1503" y="2"/>
                    <a:pt x="1493" y="5"/>
                  </a:cubicBezTo>
                  <a:cubicBezTo>
                    <a:pt x="1247" y="92"/>
                    <a:pt x="1008" y="254"/>
                    <a:pt x="780" y="384"/>
                  </a:cubicBezTo>
                  <a:cubicBezTo>
                    <a:pt x="545" y="518"/>
                    <a:pt x="314" y="652"/>
                    <a:pt x="79" y="786"/>
                  </a:cubicBezTo>
                  <a:cubicBezTo>
                    <a:pt x="1" y="830"/>
                    <a:pt x="36" y="947"/>
                    <a:pt x="111" y="947"/>
                  </a:cubicBezTo>
                  <a:cubicBezTo>
                    <a:pt x="122" y="947"/>
                    <a:pt x="134" y="944"/>
                    <a:pt x="147" y="938"/>
                  </a:cubicBezTo>
                  <a:cubicBezTo>
                    <a:pt x="397" y="804"/>
                    <a:pt x="650" y="674"/>
                    <a:pt x="900" y="536"/>
                  </a:cubicBezTo>
                  <a:cubicBezTo>
                    <a:pt x="1127" y="417"/>
                    <a:pt x="1381" y="309"/>
                    <a:pt x="1579" y="146"/>
                  </a:cubicBezTo>
                  <a:cubicBezTo>
                    <a:pt x="1650" y="91"/>
                    <a:pt x="1596" y="0"/>
                    <a:pt x="15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5"/>
            <p:cNvSpPr/>
            <p:nvPr/>
          </p:nvSpPr>
          <p:spPr>
            <a:xfrm>
              <a:off x="4599075" y="4993175"/>
              <a:ext cx="14525" cy="7325"/>
            </a:xfrm>
            <a:custGeom>
              <a:rect b="b" l="l" r="r" t="t"/>
              <a:pathLst>
                <a:path extrusionOk="0" h="293" w="581">
                  <a:moveTo>
                    <a:pt x="525" y="1"/>
                  </a:moveTo>
                  <a:cubicBezTo>
                    <a:pt x="520" y="1"/>
                    <a:pt x="516" y="1"/>
                    <a:pt x="511" y="3"/>
                  </a:cubicBezTo>
                  <a:cubicBezTo>
                    <a:pt x="439" y="28"/>
                    <a:pt x="378" y="97"/>
                    <a:pt x="305" y="130"/>
                  </a:cubicBezTo>
                  <a:cubicBezTo>
                    <a:pt x="226" y="165"/>
                    <a:pt x="146" y="187"/>
                    <a:pt x="59" y="198"/>
                  </a:cubicBezTo>
                  <a:cubicBezTo>
                    <a:pt x="0" y="205"/>
                    <a:pt x="11" y="292"/>
                    <a:pt x="67" y="292"/>
                  </a:cubicBezTo>
                  <a:cubicBezTo>
                    <a:pt x="69" y="292"/>
                    <a:pt x="72" y="292"/>
                    <a:pt x="74" y="292"/>
                  </a:cubicBezTo>
                  <a:cubicBezTo>
                    <a:pt x="171" y="282"/>
                    <a:pt x="266" y="256"/>
                    <a:pt x="356" y="213"/>
                  </a:cubicBezTo>
                  <a:cubicBezTo>
                    <a:pt x="428" y="180"/>
                    <a:pt x="530" y="130"/>
                    <a:pt x="565" y="57"/>
                  </a:cubicBezTo>
                  <a:cubicBezTo>
                    <a:pt x="581" y="26"/>
                    <a:pt x="551"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5"/>
            <p:cNvSpPr/>
            <p:nvPr/>
          </p:nvSpPr>
          <p:spPr>
            <a:xfrm>
              <a:off x="4647925" y="5167100"/>
              <a:ext cx="17075" cy="20900"/>
            </a:xfrm>
            <a:custGeom>
              <a:rect b="b" l="l" r="r" t="t"/>
              <a:pathLst>
                <a:path extrusionOk="0" h="836" w="683">
                  <a:moveTo>
                    <a:pt x="628" y="1"/>
                  </a:moveTo>
                  <a:cubicBezTo>
                    <a:pt x="619" y="1"/>
                    <a:pt x="611" y="3"/>
                    <a:pt x="604" y="10"/>
                  </a:cubicBezTo>
                  <a:cubicBezTo>
                    <a:pt x="387" y="220"/>
                    <a:pt x="221" y="476"/>
                    <a:pt x="40" y="719"/>
                  </a:cubicBezTo>
                  <a:cubicBezTo>
                    <a:pt x="1" y="774"/>
                    <a:pt x="51" y="835"/>
                    <a:pt x="104" y="835"/>
                  </a:cubicBezTo>
                  <a:cubicBezTo>
                    <a:pt x="124" y="835"/>
                    <a:pt x="144" y="827"/>
                    <a:pt x="159" y="806"/>
                  </a:cubicBezTo>
                  <a:cubicBezTo>
                    <a:pt x="336" y="563"/>
                    <a:pt x="535" y="325"/>
                    <a:pt x="669" y="57"/>
                  </a:cubicBezTo>
                  <a:cubicBezTo>
                    <a:pt x="683" y="30"/>
                    <a:pt x="655"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5"/>
            <p:cNvSpPr/>
            <p:nvPr/>
          </p:nvSpPr>
          <p:spPr>
            <a:xfrm>
              <a:off x="4811900" y="5018025"/>
              <a:ext cx="112575" cy="292050"/>
            </a:xfrm>
            <a:custGeom>
              <a:rect b="b" l="l" r="r" t="t"/>
              <a:pathLst>
                <a:path extrusionOk="0" h="11682" w="4503">
                  <a:moveTo>
                    <a:pt x="916" y="1"/>
                  </a:moveTo>
                  <a:cubicBezTo>
                    <a:pt x="856" y="1"/>
                    <a:pt x="800" y="37"/>
                    <a:pt x="796" y="112"/>
                  </a:cubicBezTo>
                  <a:cubicBezTo>
                    <a:pt x="752" y="900"/>
                    <a:pt x="637" y="1533"/>
                    <a:pt x="326" y="2260"/>
                  </a:cubicBezTo>
                  <a:cubicBezTo>
                    <a:pt x="127" y="2726"/>
                    <a:pt x="1" y="3160"/>
                    <a:pt x="131" y="3662"/>
                  </a:cubicBezTo>
                  <a:cubicBezTo>
                    <a:pt x="402" y="4737"/>
                    <a:pt x="1473" y="5558"/>
                    <a:pt x="2202" y="6321"/>
                  </a:cubicBezTo>
                  <a:cubicBezTo>
                    <a:pt x="2640" y="6776"/>
                    <a:pt x="3751" y="7503"/>
                    <a:pt x="3240" y="8252"/>
                  </a:cubicBezTo>
                  <a:cubicBezTo>
                    <a:pt x="2965" y="8652"/>
                    <a:pt x="2452" y="8823"/>
                    <a:pt x="2195" y="9271"/>
                  </a:cubicBezTo>
                  <a:cubicBezTo>
                    <a:pt x="1783" y="9991"/>
                    <a:pt x="1880" y="10974"/>
                    <a:pt x="2419" y="11600"/>
                  </a:cubicBezTo>
                  <a:cubicBezTo>
                    <a:pt x="2470" y="11657"/>
                    <a:pt x="2537" y="11682"/>
                    <a:pt x="2605" y="11682"/>
                  </a:cubicBezTo>
                  <a:cubicBezTo>
                    <a:pt x="2780" y="11682"/>
                    <a:pt x="2957" y="11518"/>
                    <a:pt x="2850" y="11332"/>
                  </a:cubicBezTo>
                  <a:cubicBezTo>
                    <a:pt x="2496" y="10725"/>
                    <a:pt x="2423" y="10016"/>
                    <a:pt x="2911" y="9438"/>
                  </a:cubicBezTo>
                  <a:cubicBezTo>
                    <a:pt x="3240" y="9054"/>
                    <a:pt x="3758" y="8862"/>
                    <a:pt x="4021" y="8414"/>
                  </a:cubicBezTo>
                  <a:cubicBezTo>
                    <a:pt x="4502" y="7597"/>
                    <a:pt x="3779" y="6943"/>
                    <a:pt x="3252" y="6393"/>
                  </a:cubicBezTo>
                  <a:cubicBezTo>
                    <a:pt x="2781" y="5908"/>
                    <a:pt x="2314" y="5420"/>
                    <a:pt x="1848" y="4935"/>
                  </a:cubicBezTo>
                  <a:cubicBezTo>
                    <a:pt x="1465" y="4538"/>
                    <a:pt x="977" y="4118"/>
                    <a:pt x="792" y="3576"/>
                  </a:cubicBezTo>
                  <a:cubicBezTo>
                    <a:pt x="557" y="2878"/>
                    <a:pt x="1114" y="2238"/>
                    <a:pt x="1241" y="1573"/>
                  </a:cubicBezTo>
                  <a:cubicBezTo>
                    <a:pt x="1346" y="1041"/>
                    <a:pt x="1295" y="549"/>
                    <a:pt x="1042" y="76"/>
                  </a:cubicBezTo>
                  <a:cubicBezTo>
                    <a:pt x="1017" y="26"/>
                    <a:pt x="965" y="1"/>
                    <a:pt x="9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5"/>
            <p:cNvSpPr/>
            <p:nvPr/>
          </p:nvSpPr>
          <p:spPr>
            <a:xfrm>
              <a:off x="4841500" y="5206450"/>
              <a:ext cx="39950" cy="59625"/>
            </a:xfrm>
            <a:custGeom>
              <a:rect b="b" l="l" r="r" t="t"/>
              <a:pathLst>
                <a:path extrusionOk="0" h="2385" w="1598">
                  <a:moveTo>
                    <a:pt x="1506" y="0"/>
                  </a:moveTo>
                  <a:cubicBezTo>
                    <a:pt x="1492" y="0"/>
                    <a:pt x="1477" y="5"/>
                    <a:pt x="1464" y="17"/>
                  </a:cubicBezTo>
                  <a:cubicBezTo>
                    <a:pt x="758" y="606"/>
                    <a:pt x="299" y="1477"/>
                    <a:pt x="10" y="2335"/>
                  </a:cubicBezTo>
                  <a:cubicBezTo>
                    <a:pt x="1" y="2365"/>
                    <a:pt x="22" y="2384"/>
                    <a:pt x="45" y="2384"/>
                  </a:cubicBezTo>
                  <a:cubicBezTo>
                    <a:pt x="58" y="2384"/>
                    <a:pt x="71" y="2378"/>
                    <a:pt x="79" y="2363"/>
                  </a:cubicBezTo>
                  <a:cubicBezTo>
                    <a:pt x="509" y="1557"/>
                    <a:pt x="1058" y="863"/>
                    <a:pt x="1564" y="110"/>
                  </a:cubicBezTo>
                  <a:cubicBezTo>
                    <a:pt x="1598" y="60"/>
                    <a:pt x="1556" y="0"/>
                    <a:pt x="1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5"/>
            <p:cNvSpPr/>
            <p:nvPr/>
          </p:nvSpPr>
          <p:spPr>
            <a:xfrm>
              <a:off x="4827475" y="5192850"/>
              <a:ext cx="44475" cy="63675"/>
            </a:xfrm>
            <a:custGeom>
              <a:rect b="b" l="l" r="r" t="t"/>
              <a:pathLst>
                <a:path extrusionOk="0" h="2547" w="1779">
                  <a:moveTo>
                    <a:pt x="1667" y="0"/>
                  </a:moveTo>
                  <a:cubicBezTo>
                    <a:pt x="1658" y="0"/>
                    <a:pt x="1647" y="2"/>
                    <a:pt x="1638" y="7"/>
                  </a:cubicBezTo>
                  <a:cubicBezTo>
                    <a:pt x="755" y="449"/>
                    <a:pt x="180" y="1541"/>
                    <a:pt x="7" y="2473"/>
                  </a:cubicBezTo>
                  <a:cubicBezTo>
                    <a:pt x="0" y="2519"/>
                    <a:pt x="39" y="2546"/>
                    <a:pt x="77" y="2546"/>
                  </a:cubicBezTo>
                  <a:cubicBezTo>
                    <a:pt x="103" y="2546"/>
                    <a:pt x="129" y="2534"/>
                    <a:pt x="141" y="2506"/>
                  </a:cubicBezTo>
                  <a:cubicBezTo>
                    <a:pt x="314" y="2021"/>
                    <a:pt x="524" y="1562"/>
                    <a:pt x="824" y="1143"/>
                  </a:cubicBezTo>
                  <a:cubicBezTo>
                    <a:pt x="1088" y="770"/>
                    <a:pt x="1439" y="477"/>
                    <a:pt x="1735" y="127"/>
                  </a:cubicBezTo>
                  <a:cubicBezTo>
                    <a:pt x="1779" y="74"/>
                    <a:pt x="1726" y="0"/>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5"/>
            <p:cNvSpPr/>
            <p:nvPr/>
          </p:nvSpPr>
          <p:spPr>
            <a:xfrm>
              <a:off x="4817275" y="5184025"/>
              <a:ext cx="48625" cy="58225"/>
            </a:xfrm>
            <a:custGeom>
              <a:rect b="b" l="l" r="r" t="t"/>
              <a:pathLst>
                <a:path extrusionOk="0" h="2329" w="1945">
                  <a:moveTo>
                    <a:pt x="1845" y="0"/>
                  </a:moveTo>
                  <a:cubicBezTo>
                    <a:pt x="1840" y="0"/>
                    <a:pt x="1834" y="1"/>
                    <a:pt x="1829" y="3"/>
                  </a:cubicBezTo>
                  <a:cubicBezTo>
                    <a:pt x="917" y="252"/>
                    <a:pt x="267" y="1388"/>
                    <a:pt x="17" y="2229"/>
                  </a:cubicBezTo>
                  <a:cubicBezTo>
                    <a:pt x="1" y="2287"/>
                    <a:pt x="45" y="2329"/>
                    <a:pt x="89" y="2329"/>
                  </a:cubicBezTo>
                  <a:cubicBezTo>
                    <a:pt x="115" y="2329"/>
                    <a:pt x="140" y="2316"/>
                    <a:pt x="155" y="2284"/>
                  </a:cubicBezTo>
                  <a:cubicBezTo>
                    <a:pt x="368" y="1807"/>
                    <a:pt x="639" y="1362"/>
                    <a:pt x="989" y="975"/>
                  </a:cubicBezTo>
                  <a:cubicBezTo>
                    <a:pt x="1271" y="664"/>
                    <a:pt x="1637" y="447"/>
                    <a:pt x="1908" y="129"/>
                  </a:cubicBezTo>
                  <a:cubicBezTo>
                    <a:pt x="1944" y="82"/>
                    <a:pt x="1902" y="0"/>
                    <a:pt x="1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5"/>
            <p:cNvSpPr/>
            <p:nvPr/>
          </p:nvSpPr>
          <p:spPr>
            <a:xfrm>
              <a:off x="4802125" y="5181650"/>
              <a:ext cx="46450" cy="51625"/>
            </a:xfrm>
            <a:custGeom>
              <a:rect b="b" l="l" r="r" t="t"/>
              <a:pathLst>
                <a:path extrusionOk="0" h="2065" w="1858">
                  <a:moveTo>
                    <a:pt x="1759" y="1"/>
                  </a:moveTo>
                  <a:cubicBezTo>
                    <a:pt x="1750" y="1"/>
                    <a:pt x="1739" y="3"/>
                    <a:pt x="1729" y="7"/>
                  </a:cubicBezTo>
                  <a:cubicBezTo>
                    <a:pt x="981" y="321"/>
                    <a:pt x="392" y="1254"/>
                    <a:pt x="33" y="1945"/>
                  </a:cubicBezTo>
                  <a:cubicBezTo>
                    <a:pt x="1" y="2008"/>
                    <a:pt x="63" y="2064"/>
                    <a:pt x="122" y="2064"/>
                  </a:cubicBezTo>
                  <a:cubicBezTo>
                    <a:pt x="147" y="2064"/>
                    <a:pt x="172" y="2054"/>
                    <a:pt x="189" y="2028"/>
                  </a:cubicBezTo>
                  <a:cubicBezTo>
                    <a:pt x="420" y="1674"/>
                    <a:pt x="666" y="1334"/>
                    <a:pt x="948" y="1019"/>
                  </a:cubicBezTo>
                  <a:cubicBezTo>
                    <a:pt x="1223" y="708"/>
                    <a:pt x="1577" y="455"/>
                    <a:pt x="1820" y="116"/>
                  </a:cubicBezTo>
                  <a:cubicBezTo>
                    <a:pt x="1857" y="66"/>
                    <a:pt x="1815" y="1"/>
                    <a:pt x="1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5"/>
            <p:cNvSpPr/>
            <p:nvPr/>
          </p:nvSpPr>
          <p:spPr>
            <a:xfrm>
              <a:off x="4802700" y="5170900"/>
              <a:ext cx="40200" cy="43250"/>
            </a:xfrm>
            <a:custGeom>
              <a:rect b="b" l="l" r="r" t="t"/>
              <a:pathLst>
                <a:path extrusionOk="0" h="1730" w="1608">
                  <a:moveTo>
                    <a:pt x="1522" y="1"/>
                  </a:moveTo>
                  <a:cubicBezTo>
                    <a:pt x="1511" y="1"/>
                    <a:pt x="1499" y="4"/>
                    <a:pt x="1489" y="10"/>
                  </a:cubicBezTo>
                  <a:cubicBezTo>
                    <a:pt x="911" y="411"/>
                    <a:pt x="452" y="1062"/>
                    <a:pt x="40" y="1623"/>
                  </a:cubicBezTo>
                  <a:cubicBezTo>
                    <a:pt x="0" y="1675"/>
                    <a:pt x="46" y="1730"/>
                    <a:pt x="95" y="1730"/>
                  </a:cubicBezTo>
                  <a:cubicBezTo>
                    <a:pt x="114" y="1730"/>
                    <a:pt x="133" y="1722"/>
                    <a:pt x="148" y="1703"/>
                  </a:cubicBezTo>
                  <a:cubicBezTo>
                    <a:pt x="589" y="1135"/>
                    <a:pt x="1142" y="658"/>
                    <a:pt x="1572" y="90"/>
                  </a:cubicBezTo>
                  <a:cubicBezTo>
                    <a:pt x="1607" y="47"/>
                    <a:pt x="1566" y="1"/>
                    <a:pt x="1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5"/>
            <p:cNvSpPr/>
            <p:nvPr/>
          </p:nvSpPr>
          <p:spPr>
            <a:xfrm>
              <a:off x="4792275" y="5164750"/>
              <a:ext cx="42100" cy="37775"/>
            </a:xfrm>
            <a:custGeom>
              <a:rect b="b" l="l" r="r" t="t"/>
              <a:pathLst>
                <a:path extrusionOk="0" h="1511" w="1684">
                  <a:moveTo>
                    <a:pt x="1630" y="0"/>
                  </a:moveTo>
                  <a:cubicBezTo>
                    <a:pt x="1623" y="0"/>
                    <a:pt x="1617" y="2"/>
                    <a:pt x="1610" y="6"/>
                  </a:cubicBezTo>
                  <a:cubicBezTo>
                    <a:pt x="1050" y="415"/>
                    <a:pt x="554" y="944"/>
                    <a:pt x="40" y="1410"/>
                  </a:cubicBezTo>
                  <a:cubicBezTo>
                    <a:pt x="0" y="1450"/>
                    <a:pt x="35" y="1510"/>
                    <a:pt x="77" y="1510"/>
                  </a:cubicBezTo>
                  <a:cubicBezTo>
                    <a:pt x="88" y="1510"/>
                    <a:pt x="99" y="1506"/>
                    <a:pt x="110" y="1496"/>
                  </a:cubicBezTo>
                  <a:cubicBezTo>
                    <a:pt x="630" y="1026"/>
                    <a:pt x="1198" y="582"/>
                    <a:pt x="1660" y="58"/>
                  </a:cubicBezTo>
                  <a:cubicBezTo>
                    <a:pt x="1683" y="31"/>
                    <a:pt x="1658" y="0"/>
                    <a:pt x="1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5"/>
            <p:cNvSpPr/>
            <p:nvPr/>
          </p:nvSpPr>
          <p:spPr>
            <a:xfrm>
              <a:off x="4794425" y="5151775"/>
              <a:ext cx="35550" cy="31950"/>
            </a:xfrm>
            <a:custGeom>
              <a:rect b="b" l="l" r="r" t="t"/>
              <a:pathLst>
                <a:path extrusionOk="0" h="1278" w="1422">
                  <a:moveTo>
                    <a:pt x="1353" y="0"/>
                  </a:moveTo>
                  <a:cubicBezTo>
                    <a:pt x="1348" y="0"/>
                    <a:pt x="1342" y="2"/>
                    <a:pt x="1336" y="5"/>
                  </a:cubicBezTo>
                  <a:cubicBezTo>
                    <a:pt x="833" y="287"/>
                    <a:pt x="425" y="761"/>
                    <a:pt x="38" y="1181"/>
                  </a:cubicBezTo>
                  <a:cubicBezTo>
                    <a:pt x="1" y="1220"/>
                    <a:pt x="46" y="1278"/>
                    <a:pt x="90" y="1278"/>
                  </a:cubicBezTo>
                  <a:cubicBezTo>
                    <a:pt x="102" y="1278"/>
                    <a:pt x="114" y="1273"/>
                    <a:pt x="124" y="1263"/>
                  </a:cubicBezTo>
                  <a:cubicBezTo>
                    <a:pt x="530" y="851"/>
                    <a:pt x="1014" y="508"/>
                    <a:pt x="1394" y="78"/>
                  </a:cubicBezTo>
                  <a:cubicBezTo>
                    <a:pt x="1421" y="49"/>
                    <a:pt x="1389" y="0"/>
                    <a:pt x="1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5"/>
            <p:cNvSpPr/>
            <p:nvPr/>
          </p:nvSpPr>
          <p:spPr>
            <a:xfrm>
              <a:off x="4774400" y="5143825"/>
              <a:ext cx="51350" cy="48725"/>
            </a:xfrm>
            <a:custGeom>
              <a:rect b="b" l="l" r="r" t="t"/>
              <a:pathLst>
                <a:path extrusionOk="0" h="1949" w="2054">
                  <a:moveTo>
                    <a:pt x="2007" y="0"/>
                  </a:moveTo>
                  <a:cubicBezTo>
                    <a:pt x="2001" y="0"/>
                    <a:pt x="1995" y="2"/>
                    <a:pt x="1988" y="5"/>
                  </a:cubicBezTo>
                  <a:cubicBezTo>
                    <a:pt x="1207" y="363"/>
                    <a:pt x="550" y="1169"/>
                    <a:pt x="39" y="1841"/>
                  </a:cubicBezTo>
                  <a:cubicBezTo>
                    <a:pt x="0" y="1894"/>
                    <a:pt x="46" y="1948"/>
                    <a:pt x="95" y="1948"/>
                  </a:cubicBezTo>
                  <a:cubicBezTo>
                    <a:pt x="114" y="1948"/>
                    <a:pt x="133" y="1940"/>
                    <a:pt x="148" y="1921"/>
                  </a:cubicBezTo>
                  <a:cubicBezTo>
                    <a:pt x="438" y="1556"/>
                    <a:pt x="745" y="1209"/>
                    <a:pt x="1088" y="891"/>
                  </a:cubicBezTo>
                  <a:cubicBezTo>
                    <a:pt x="1392" y="605"/>
                    <a:pt x="1743" y="370"/>
                    <a:pt x="2032" y="70"/>
                  </a:cubicBezTo>
                  <a:cubicBezTo>
                    <a:pt x="2053" y="45"/>
                    <a:pt x="2038" y="0"/>
                    <a:pt x="2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5"/>
            <p:cNvSpPr/>
            <p:nvPr/>
          </p:nvSpPr>
          <p:spPr>
            <a:xfrm>
              <a:off x="4765100" y="5130825"/>
              <a:ext cx="54050" cy="51150"/>
            </a:xfrm>
            <a:custGeom>
              <a:rect b="b" l="l" r="r" t="t"/>
              <a:pathLst>
                <a:path extrusionOk="0" h="2046" w="2162">
                  <a:moveTo>
                    <a:pt x="2099" y="0"/>
                  </a:moveTo>
                  <a:cubicBezTo>
                    <a:pt x="2091" y="0"/>
                    <a:pt x="2082" y="3"/>
                    <a:pt x="2075" y="8"/>
                  </a:cubicBezTo>
                  <a:cubicBezTo>
                    <a:pt x="1309" y="528"/>
                    <a:pt x="658" y="1277"/>
                    <a:pt x="32" y="1957"/>
                  </a:cubicBezTo>
                  <a:cubicBezTo>
                    <a:pt x="1" y="1994"/>
                    <a:pt x="43" y="2046"/>
                    <a:pt x="84" y="2046"/>
                  </a:cubicBezTo>
                  <a:cubicBezTo>
                    <a:pt x="95" y="2046"/>
                    <a:pt x="106" y="2042"/>
                    <a:pt x="115" y="2032"/>
                  </a:cubicBezTo>
                  <a:cubicBezTo>
                    <a:pt x="758" y="1346"/>
                    <a:pt x="1500" y="752"/>
                    <a:pt x="2137" y="62"/>
                  </a:cubicBezTo>
                  <a:cubicBezTo>
                    <a:pt x="2162" y="33"/>
                    <a:pt x="2131" y="0"/>
                    <a:pt x="2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5"/>
            <p:cNvSpPr/>
            <p:nvPr/>
          </p:nvSpPr>
          <p:spPr>
            <a:xfrm>
              <a:off x="4758500" y="5120925"/>
              <a:ext cx="49850" cy="44675"/>
            </a:xfrm>
            <a:custGeom>
              <a:rect b="b" l="l" r="r" t="t"/>
              <a:pathLst>
                <a:path extrusionOk="0" h="1787" w="1994">
                  <a:moveTo>
                    <a:pt x="1916" y="1"/>
                  </a:moveTo>
                  <a:cubicBezTo>
                    <a:pt x="1909" y="1"/>
                    <a:pt x="1902" y="2"/>
                    <a:pt x="1895" y="6"/>
                  </a:cubicBezTo>
                  <a:cubicBezTo>
                    <a:pt x="1196" y="397"/>
                    <a:pt x="600" y="1065"/>
                    <a:pt x="54" y="1640"/>
                  </a:cubicBezTo>
                  <a:cubicBezTo>
                    <a:pt x="0" y="1697"/>
                    <a:pt x="48" y="1787"/>
                    <a:pt x="106" y="1787"/>
                  </a:cubicBezTo>
                  <a:cubicBezTo>
                    <a:pt x="122" y="1787"/>
                    <a:pt x="139" y="1780"/>
                    <a:pt x="155" y="1764"/>
                  </a:cubicBezTo>
                  <a:cubicBezTo>
                    <a:pt x="726" y="1178"/>
                    <a:pt x="1409" y="689"/>
                    <a:pt x="1963" y="89"/>
                  </a:cubicBezTo>
                  <a:cubicBezTo>
                    <a:pt x="1993" y="56"/>
                    <a:pt x="1957" y="1"/>
                    <a:pt x="19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5"/>
            <p:cNvSpPr/>
            <p:nvPr/>
          </p:nvSpPr>
          <p:spPr>
            <a:xfrm>
              <a:off x="4746400" y="5103150"/>
              <a:ext cx="62475" cy="55350"/>
            </a:xfrm>
            <a:custGeom>
              <a:rect b="b" l="l" r="r" t="t"/>
              <a:pathLst>
                <a:path extrusionOk="0" h="2214" w="2499">
                  <a:moveTo>
                    <a:pt x="2418" y="0"/>
                  </a:moveTo>
                  <a:cubicBezTo>
                    <a:pt x="2411" y="0"/>
                    <a:pt x="2403" y="2"/>
                    <a:pt x="2396" y="5"/>
                  </a:cubicBezTo>
                  <a:cubicBezTo>
                    <a:pt x="1919" y="192"/>
                    <a:pt x="1518" y="609"/>
                    <a:pt x="1142" y="952"/>
                  </a:cubicBezTo>
                  <a:cubicBezTo>
                    <a:pt x="755" y="1310"/>
                    <a:pt x="390" y="1686"/>
                    <a:pt x="46" y="2088"/>
                  </a:cubicBezTo>
                  <a:cubicBezTo>
                    <a:pt x="1" y="2138"/>
                    <a:pt x="56" y="2213"/>
                    <a:pt x="112" y="2213"/>
                  </a:cubicBezTo>
                  <a:cubicBezTo>
                    <a:pt x="128" y="2213"/>
                    <a:pt x="144" y="2207"/>
                    <a:pt x="158" y="2193"/>
                  </a:cubicBezTo>
                  <a:cubicBezTo>
                    <a:pt x="538" y="1794"/>
                    <a:pt x="935" y="1412"/>
                    <a:pt x="1351" y="1050"/>
                  </a:cubicBezTo>
                  <a:cubicBezTo>
                    <a:pt x="1716" y="731"/>
                    <a:pt x="2162" y="464"/>
                    <a:pt x="2465" y="88"/>
                  </a:cubicBezTo>
                  <a:cubicBezTo>
                    <a:pt x="2499" y="51"/>
                    <a:pt x="2462" y="0"/>
                    <a:pt x="2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5"/>
            <p:cNvSpPr/>
            <p:nvPr/>
          </p:nvSpPr>
          <p:spPr>
            <a:xfrm>
              <a:off x="4744600" y="5084625"/>
              <a:ext cx="65000" cy="53525"/>
            </a:xfrm>
            <a:custGeom>
              <a:rect b="b" l="l" r="r" t="t"/>
              <a:pathLst>
                <a:path extrusionOk="0" h="2141" w="2600">
                  <a:moveTo>
                    <a:pt x="2515" y="0"/>
                  </a:moveTo>
                  <a:cubicBezTo>
                    <a:pt x="2507" y="0"/>
                    <a:pt x="2498" y="3"/>
                    <a:pt x="2490" y="8"/>
                  </a:cubicBezTo>
                  <a:cubicBezTo>
                    <a:pt x="1611" y="532"/>
                    <a:pt x="849" y="1324"/>
                    <a:pt x="68" y="1986"/>
                  </a:cubicBezTo>
                  <a:cubicBezTo>
                    <a:pt x="1" y="2043"/>
                    <a:pt x="57" y="2140"/>
                    <a:pt x="126" y="2140"/>
                  </a:cubicBezTo>
                  <a:cubicBezTo>
                    <a:pt x="144" y="2140"/>
                    <a:pt x="162" y="2134"/>
                    <a:pt x="179" y="2120"/>
                  </a:cubicBezTo>
                  <a:cubicBezTo>
                    <a:pt x="971" y="1476"/>
                    <a:pt x="1890" y="868"/>
                    <a:pt x="2566" y="102"/>
                  </a:cubicBezTo>
                  <a:cubicBezTo>
                    <a:pt x="2599" y="63"/>
                    <a:pt x="2559" y="0"/>
                    <a:pt x="2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5"/>
            <p:cNvSpPr/>
            <p:nvPr/>
          </p:nvSpPr>
          <p:spPr>
            <a:xfrm>
              <a:off x="4764675" y="5073500"/>
              <a:ext cx="45025" cy="36950"/>
            </a:xfrm>
            <a:custGeom>
              <a:rect b="b" l="l" r="r" t="t"/>
              <a:pathLst>
                <a:path extrusionOk="0" h="1478" w="1801">
                  <a:moveTo>
                    <a:pt x="1708" y="1"/>
                  </a:moveTo>
                  <a:cubicBezTo>
                    <a:pt x="1699" y="1"/>
                    <a:pt x="1689" y="3"/>
                    <a:pt x="1680" y="8"/>
                  </a:cubicBezTo>
                  <a:cubicBezTo>
                    <a:pt x="1640" y="33"/>
                    <a:pt x="1600" y="59"/>
                    <a:pt x="1561" y="84"/>
                  </a:cubicBezTo>
                  <a:cubicBezTo>
                    <a:pt x="1546" y="91"/>
                    <a:pt x="1531" y="98"/>
                    <a:pt x="1517" y="110"/>
                  </a:cubicBezTo>
                  <a:cubicBezTo>
                    <a:pt x="1004" y="438"/>
                    <a:pt x="541" y="919"/>
                    <a:pt x="78" y="1306"/>
                  </a:cubicBezTo>
                  <a:cubicBezTo>
                    <a:pt x="0" y="1370"/>
                    <a:pt x="62" y="1478"/>
                    <a:pt x="139" y="1478"/>
                  </a:cubicBezTo>
                  <a:cubicBezTo>
                    <a:pt x="158" y="1478"/>
                    <a:pt x="178" y="1471"/>
                    <a:pt x="197" y="1455"/>
                  </a:cubicBezTo>
                  <a:cubicBezTo>
                    <a:pt x="613" y="1111"/>
                    <a:pt x="1105" y="782"/>
                    <a:pt x="1503" y="398"/>
                  </a:cubicBezTo>
                  <a:cubicBezTo>
                    <a:pt x="1596" y="330"/>
                    <a:pt x="1691" y="261"/>
                    <a:pt x="1756" y="168"/>
                  </a:cubicBezTo>
                  <a:cubicBezTo>
                    <a:pt x="1770" y="149"/>
                    <a:pt x="1773" y="128"/>
                    <a:pt x="1770" y="110"/>
                  </a:cubicBezTo>
                  <a:cubicBezTo>
                    <a:pt x="1801" y="64"/>
                    <a:pt x="1757" y="1"/>
                    <a:pt x="1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5"/>
            <p:cNvSpPr/>
            <p:nvPr/>
          </p:nvSpPr>
          <p:spPr>
            <a:xfrm>
              <a:off x="4213950" y="4802150"/>
              <a:ext cx="64025" cy="63475"/>
            </a:xfrm>
            <a:custGeom>
              <a:rect b="b" l="l" r="r" t="t"/>
              <a:pathLst>
                <a:path extrusionOk="0" h="2539" w="2561">
                  <a:moveTo>
                    <a:pt x="63" y="1"/>
                  </a:moveTo>
                  <a:cubicBezTo>
                    <a:pt x="24" y="1"/>
                    <a:pt x="0" y="57"/>
                    <a:pt x="38" y="83"/>
                  </a:cubicBezTo>
                  <a:cubicBezTo>
                    <a:pt x="668" y="470"/>
                    <a:pt x="740" y="1240"/>
                    <a:pt x="1120" y="1811"/>
                  </a:cubicBezTo>
                  <a:cubicBezTo>
                    <a:pt x="1427" y="2278"/>
                    <a:pt x="1919" y="2499"/>
                    <a:pt x="2461" y="2539"/>
                  </a:cubicBezTo>
                  <a:cubicBezTo>
                    <a:pt x="2463" y="2539"/>
                    <a:pt x="2464" y="2539"/>
                    <a:pt x="2465" y="2539"/>
                  </a:cubicBezTo>
                  <a:cubicBezTo>
                    <a:pt x="2534" y="2539"/>
                    <a:pt x="2561" y="2437"/>
                    <a:pt x="2494" y="2415"/>
                  </a:cubicBezTo>
                  <a:cubicBezTo>
                    <a:pt x="2013" y="2256"/>
                    <a:pt x="1579" y="2148"/>
                    <a:pt x="1275" y="1699"/>
                  </a:cubicBezTo>
                  <a:cubicBezTo>
                    <a:pt x="1108" y="1461"/>
                    <a:pt x="1030" y="1182"/>
                    <a:pt x="913" y="918"/>
                  </a:cubicBezTo>
                  <a:cubicBezTo>
                    <a:pt x="729" y="491"/>
                    <a:pt x="519" y="181"/>
                    <a:pt x="78" y="4"/>
                  </a:cubicBezTo>
                  <a:cubicBezTo>
                    <a:pt x="73" y="1"/>
                    <a:pt x="68"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5"/>
            <p:cNvSpPr/>
            <p:nvPr/>
          </p:nvSpPr>
          <p:spPr>
            <a:xfrm>
              <a:off x="4243500" y="4496550"/>
              <a:ext cx="49525" cy="110250"/>
            </a:xfrm>
            <a:custGeom>
              <a:rect b="b" l="l" r="r" t="t"/>
              <a:pathLst>
                <a:path extrusionOk="0" h="4410" w="1981">
                  <a:moveTo>
                    <a:pt x="27" y="1"/>
                  </a:moveTo>
                  <a:cubicBezTo>
                    <a:pt x="12" y="1"/>
                    <a:pt x="1" y="18"/>
                    <a:pt x="13" y="31"/>
                  </a:cubicBezTo>
                  <a:cubicBezTo>
                    <a:pt x="589" y="764"/>
                    <a:pt x="838" y="1647"/>
                    <a:pt x="1109" y="2515"/>
                  </a:cubicBezTo>
                  <a:cubicBezTo>
                    <a:pt x="964" y="2164"/>
                    <a:pt x="802" y="1817"/>
                    <a:pt x="642" y="1485"/>
                  </a:cubicBezTo>
                  <a:cubicBezTo>
                    <a:pt x="635" y="1470"/>
                    <a:pt x="622" y="1463"/>
                    <a:pt x="609" y="1463"/>
                  </a:cubicBezTo>
                  <a:cubicBezTo>
                    <a:pt x="584" y="1463"/>
                    <a:pt x="559" y="1486"/>
                    <a:pt x="570" y="1517"/>
                  </a:cubicBezTo>
                  <a:cubicBezTo>
                    <a:pt x="972" y="2450"/>
                    <a:pt x="1193" y="3433"/>
                    <a:pt x="1543" y="4381"/>
                  </a:cubicBezTo>
                  <a:cubicBezTo>
                    <a:pt x="1551" y="4401"/>
                    <a:pt x="1567" y="4410"/>
                    <a:pt x="1584" y="4410"/>
                  </a:cubicBezTo>
                  <a:cubicBezTo>
                    <a:pt x="1611" y="4410"/>
                    <a:pt x="1639" y="4387"/>
                    <a:pt x="1637" y="4355"/>
                  </a:cubicBezTo>
                  <a:cubicBezTo>
                    <a:pt x="1605" y="4073"/>
                    <a:pt x="1540" y="3788"/>
                    <a:pt x="1460" y="3509"/>
                  </a:cubicBezTo>
                  <a:lnTo>
                    <a:pt x="1460" y="3509"/>
                  </a:lnTo>
                  <a:cubicBezTo>
                    <a:pt x="1583" y="3802"/>
                    <a:pt x="1727" y="4088"/>
                    <a:pt x="1905" y="4359"/>
                  </a:cubicBezTo>
                  <a:cubicBezTo>
                    <a:pt x="1912" y="4369"/>
                    <a:pt x="1921" y="4373"/>
                    <a:pt x="1931" y="4373"/>
                  </a:cubicBezTo>
                  <a:cubicBezTo>
                    <a:pt x="1955" y="4373"/>
                    <a:pt x="1980" y="4345"/>
                    <a:pt x="1970" y="4319"/>
                  </a:cubicBezTo>
                  <a:cubicBezTo>
                    <a:pt x="1377" y="2877"/>
                    <a:pt x="1106" y="1198"/>
                    <a:pt x="43" y="9"/>
                  </a:cubicBezTo>
                  <a:cubicBezTo>
                    <a:pt x="38" y="3"/>
                    <a:pt x="32"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5"/>
            <p:cNvSpPr/>
            <p:nvPr/>
          </p:nvSpPr>
          <p:spPr>
            <a:xfrm>
              <a:off x="4328775" y="4426500"/>
              <a:ext cx="74675" cy="96600"/>
            </a:xfrm>
            <a:custGeom>
              <a:rect b="b" l="l" r="r" t="t"/>
              <a:pathLst>
                <a:path extrusionOk="0" h="3864" w="2987">
                  <a:moveTo>
                    <a:pt x="83" y="1"/>
                  </a:moveTo>
                  <a:cubicBezTo>
                    <a:pt x="36" y="1"/>
                    <a:pt x="0" y="65"/>
                    <a:pt x="48" y="95"/>
                  </a:cubicBezTo>
                  <a:cubicBezTo>
                    <a:pt x="1459" y="974"/>
                    <a:pt x="2146" y="2391"/>
                    <a:pt x="2862" y="3827"/>
                  </a:cubicBezTo>
                  <a:cubicBezTo>
                    <a:pt x="2875" y="3852"/>
                    <a:pt x="2895" y="3863"/>
                    <a:pt x="2915" y="3863"/>
                  </a:cubicBezTo>
                  <a:cubicBezTo>
                    <a:pt x="2952" y="3863"/>
                    <a:pt x="2987" y="3827"/>
                    <a:pt x="2970" y="3780"/>
                  </a:cubicBezTo>
                  <a:cubicBezTo>
                    <a:pt x="2453" y="2247"/>
                    <a:pt x="1564" y="797"/>
                    <a:pt x="110" y="8"/>
                  </a:cubicBezTo>
                  <a:cubicBezTo>
                    <a:pt x="101" y="3"/>
                    <a:pt x="92"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5"/>
            <p:cNvSpPr/>
            <p:nvPr/>
          </p:nvSpPr>
          <p:spPr>
            <a:xfrm>
              <a:off x="4265700" y="4402250"/>
              <a:ext cx="31675" cy="48200"/>
            </a:xfrm>
            <a:custGeom>
              <a:rect b="b" l="l" r="r" t="t"/>
              <a:pathLst>
                <a:path extrusionOk="0" h="1928" w="1267">
                  <a:moveTo>
                    <a:pt x="1189" y="1"/>
                  </a:moveTo>
                  <a:cubicBezTo>
                    <a:pt x="1186" y="1"/>
                    <a:pt x="1183" y="1"/>
                    <a:pt x="1179" y="2"/>
                  </a:cubicBezTo>
                  <a:cubicBezTo>
                    <a:pt x="413" y="154"/>
                    <a:pt x="1" y="1203"/>
                    <a:pt x="333" y="1876"/>
                  </a:cubicBezTo>
                  <a:cubicBezTo>
                    <a:pt x="351" y="1912"/>
                    <a:pt x="388" y="1928"/>
                    <a:pt x="425" y="1928"/>
                  </a:cubicBezTo>
                  <a:cubicBezTo>
                    <a:pt x="483" y="1928"/>
                    <a:pt x="541" y="1886"/>
                    <a:pt x="522" y="1817"/>
                  </a:cubicBezTo>
                  <a:cubicBezTo>
                    <a:pt x="308" y="1073"/>
                    <a:pt x="597" y="509"/>
                    <a:pt x="1223" y="100"/>
                  </a:cubicBezTo>
                  <a:cubicBezTo>
                    <a:pt x="1267" y="69"/>
                    <a:pt x="1235" y="1"/>
                    <a:pt x="1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5"/>
            <p:cNvSpPr/>
            <p:nvPr/>
          </p:nvSpPr>
          <p:spPr>
            <a:xfrm>
              <a:off x="4281775" y="4407225"/>
              <a:ext cx="24975" cy="32725"/>
            </a:xfrm>
            <a:custGeom>
              <a:rect b="b" l="l" r="r" t="t"/>
              <a:pathLst>
                <a:path extrusionOk="0" h="1309" w="999">
                  <a:moveTo>
                    <a:pt x="922" y="0"/>
                  </a:moveTo>
                  <a:cubicBezTo>
                    <a:pt x="917" y="0"/>
                    <a:pt x="911" y="1"/>
                    <a:pt x="905" y="2"/>
                  </a:cubicBezTo>
                  <a:cubicBezTo>
                    <a:pt x="356" y="125"/>
                    <a:pt x="9" y="718"/>
                    <a:pt x="1" y="1250"/>
                  </a:cubicBezTo>
                  <a:cubicBezTo>
                    <a:pt x="1" y="1287"/>
                    <a:pt x="32" y="1309"/>
                    <a:pt x="60" y="1309"/>
                  </a:cubicBezTo>
                  <a:cubicBezTo>
                    <a:pt x="83" y="1309"/>
                    <a:pt x="104" y="1295"/>
                    <a:pt x="106" y="1264"/>
                  </a:cubicBezTo>
                  <a:cubicBezTo>
                    <a:pt x="139" y="704"/>
                    <a:pt x="475" y="371"/>
                    <a:pt x="942" y="121"/>
                  </a:cubicBezTo>
                  <a:cubicBezTo>
                    <a:pt x="999" y="95"/>
                    <a:pt x="984" y="0"/>
                    <a:pt x="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5"/>
            <p:cNvSpPr/>
            <p:nvPr/>
          </p:nvSpPr>
          <p:spPr>
            <a:xfrm>
              <a:off x="4378250" y="4367800"/>
              <a:ext cx="20200" cy="27650"/>
            </a:xfrm>
            <a:custGeom>
              <a:rect b="b" l="l" r="r" t="t"/>
              <a:pathLst>
                <a:path extrusionOk="0" h="1106" w="808">
                  <a:moveTo>
                    <a:pt x="769" y="1"/>
                  </a:moveTo>
                  <a:cubicBezTo>
                    <a:pt x="766" y="1"/>
                    <a:pt x="763" y="1"/>
                    <a:pt x="760" y="3"/>
                  </a:cubicBezTo>
                  <a:cubicBezTo>
                    <a:pt x="319" y="187"/>
                    <a:pt x="62" y="592"/>
                    <a:pt x="4" y="1059"/>
                  </a:cubicBezTo>
                  <a:cubicBezTo>
                    <a:pt x="0" y="1089"/>
                    <a:pt x="23" y="1106"/>
                    <a:pt x="47" y="1106"/>
                  </a:cubicBezTo>
                  <a:cubicBezTo>
                    <a:pt x="68" y="1106"/>
                    <a:pt x="90" y="1093"/>
                    <a:pt x="95" y="1066"/>
                  </a:cubicBezTo>
                  <a:cubicBezTo>
                    <a:pt x="160" y="635"/>
                    <a:pt x="427" y="288"/>
                    <a:pt x="785" y="49"/>
                  </a:cubicBezTo>
                  <a:cubicBezTo>
                    <a:pt x="808" y="33"/>
                    <a:pt x="790" y="1"/>
                    <a:pt x="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5"/>
            <p:cNvSpPr/>
            <p:nvPr/>
          </p:nvSpPr>
          <p:spPr>
            <a:xfrm>
              <a:off x="4417400" y="4377300"/>
              <a:ext cx="71425" cy="218225"/>
            </a:xfrm>
            <a:custGeom>
              <a:rect b="b" l="l" r="r" t="t"/>
              <a:pathLst>
                <a:path extrusionOk="0" h="8729" w="2857">
                  <a:moveTo>
                    <a:pt x="62" y="0"/>
                  </a:moveTo>
                  <a:cubicBezTo>
                    <a:pt x="30" y="0"/>
                    <a:pt x="1" y="28"/>
                    <a:pt x="15" y="67"/>
                  </a:cubicBezTo>
                  <a:cubicBezTo>
                    <a:pt x="539" y="1452"/>
                    <a:pt x="1219" y="2768"/>
                    <a:pt x="1830" y="4114"/>
                  </a:cubicBezTo>
                  <a:cubicBezTo>
                    <a:pt x="2535" y="5669"/>
                    <a:pt x="2481" y="6981"/>
                    <a:pt x="2072" y="8601"/>
                  </a:cubicBezTo>
                  <a:cubicBezTo>
                    <a:pt x="2054" y="8676"/>
                    <a:pt x="2108" y="8729"/>
                    <a:pt x="2165" y="8729"/>
                  </a:cubicBezTo>
                  <a:cubicBezTo>
                    <a:pt x="2198" y="8729"/>
                    <a:pt x="2232" y="8711"/>
                    <a:pt x="2253" y="8670"/>
                  </a:cubicBezTo>
                  <a:cubicBezTo>
                    <a:pt x="2857" y="7470"/>
                    <a:pt x="2803" y="5940"/>
                    <a:pt x="2351" y="4699"/>
                  </a:cubicBezTo>
                  <a:cubicBezTo>
                    <a:pt x="1765" y="3104"/>
                    <a:pt x="944" y="1503"/>
                    <a:pt x="108" y="28"/>
                  </a:cubicBezTo>
                  <a:cubicBezTo>
                    <a:pt x="97" y="8"/>
                    <a:pt x="79"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5"/>
            <p:cNvSpPr/>
            <p:nvPr/>
          </p:nvSpPr>
          <p:spPr>
            <a:xfrm>
              <a:off x="4475925" y="4555000"/>
              <a:ext cx="16050" cy="43275"/>
            </a:xfrm>
            <a:custGeom>
              <a:rect b="b" l="l" r="r" t="t"/>
              <a:pathLst>
                <a:path extrusionOk="0" h="1731" w="642">
                  <a:moveTo>
                    <a:pt x="580" y="1"/>
                  </a:moveTo>
                  <a:cubicBezTo>
                    <a:pt x="551" y="1"/>
                    <a:pt x="521" y="18"/>
                    <a:pt x="512" y="53"/>
                  </a:cubicBezTo>
                  <a:cubicBezTo>
                    <a:pt x="386" y="596"/>
                    <a:pt x="172" y="1103"/>
                    <a:pt x="13" y="1634"/>
                  </a:cubicBezTo>
                  <a:cubicBezTo>
                    <a:pt x="1" y="1684"/>
                    <a:pt x="44" y="1731"/>
                    <a:pt x="86" y="1731"/>
                  </a:cubicBezTo>
                  <a:cubicBezTo>
                    <a:pt x="105" y="1731"/>
                    <a:pt x="123" y="1721"/>
                    <a:pt x="137" y="1699"/>
                  </a:cubicBezTo>
                  <a:cubicBezTo>
                    <a:pt x="429" y="1211"/>
                    <a:pt x="556" y="625"/>
                    <a:pt x="636" y="65"/>
                  </a:cubicBezTo>
                  <a:cubicBezTo>
                    <a:pt x="641" y="23"/>
                    <a:pt x="611" y="1"/>
                    <a:pt x="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5"/>
            <p:cNvSpPr/>
            <p:nvPr/>
          </p:nvSpPr>
          <p:spPr>
            <a:xfrm>
              <a:off x="4551275" y="4626250"/>
              <a:ext cx="31225" cy="109075"/>
            </a:xfrm>
            <a:custGeom>
              <a:rect b="b" l="l" r="r" t="t"/>
              <a:pathLst>
                <a:path extrusionOk="0" h="4363" w="1249">
                  <a:moveTo>
                    <a:pt x="119" y="1"/>
                  </a:moveTo>
                  <a:cubicBezTo>
                    <a:pt x="87" y="1"/>
                    <a:pt x="55" y="31"/>
                    <a:pt x="73" y="67"/>
                  </a:cubicBezTo>
                  <a:cubicBezTo>
                    <a:pt x="749" y="1434"/>
                    <a:pt x="898" y="2910"/>
                    <a:pt x="37" y="4248"/>
                  </a:cubicBezTo>
                  <a:cubicBezTo>
                    <a:pt x="0" y="4305"/>
                    <a:pt x="49" y="4363"/>
                    <a:pt x="100" y="4363"/>
                  </a:cubicBezTo>
                  <a:cubicBezTo>
                    <a:pt x="120" y="4363"/>
                    <a:pt x="140" y="4354"/>
                    <a:pt x="156" y="4335"/>
                  </a:cubicBezTo>
                  <a:cubicBezTo>
                    <a:pt x="1085" y="3113"/>
                    <a:pt x="1248" y="1203"/>
                    <a:pt x="156" y="17"/>
                  </a:cubicBezTo>
                  <a:cubicBezTo>
                    <a:pt x="146" y="6"/>
                    <a:pt x="132"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5"/>
            <p:cNvSpPr/>
            <p:nvPr/>
          </p:nvSpPr>
          <p:spPr>
            <a:xfrm>
              <a:off x="4535825" y="4630800"/>
              <a:ext cx="24975" cy="66825"/>
            </a:xfrm>
            <a:custGeom>
              <a:rect b="b" l="l" r="r" t="t"/>
              <a:pathLst>
                <a:path extrusionOk="0" h="2673" w="999">
                  <a:moveTo>
                    <a:pt x="74" y="1"/>
                  </a:moveTo>
                  <a:cubicBezTo>
                    <a:pt x="33" y="1"/>
                    <a:pt x="0" y="55"/>
                    <a:pt x="29" y="92"/>
                  </a:cubicBezTo>
                  <a:cubicBezTo>
                    <a:pt x="605" y="830"/>
                    <a:pt x="835" y="1726"/>
                    <a:pt x="431" y="2609"/>
                  </a:cubicBezTo>
                  <a:cubicBezTo>
                    <a:pt x="416" y="2641"/>
                    <a:pt x="450" y="2672"/>
                    <a:pt x="481" y="2672"/>
                  </a:cubicBezTo>
                  <a:cubicBezTo>
                    <a:pt x="495" y="2672"/>
                    <a:pt x="509" y="2666"/>
                    <a:pt x="518" y="2652"/>
                  </a:cubicBezTo>
                  <a:cubicBezTo>
                    <a:pt x="999" y="1813"/>
                    <a:pt x="904" y="634"/>
                    <a:pt x="106" y="12"/>
                  </a:cubicBezTo>
                  <a:cubicBezTo>
                    <a:pt x="95" y="4"/>
                    <a:pt x="84"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5"/>
            <p:cNvSpPr/>
            <p:nvPr/>
          </p:nvSpPr>
          <p:spPr>
            <a:xfrm>
              <a:off x="4636875" y="5029000"/>
              <a:ext cx="21375" cy="68400"/>
            </a:xfrm>
            <a:custGeom>
              <a:rect b="b" l="l" r="r" t="t"/>
              <a:pathLst>
                <a:path extrusionOk="0" h="2736" w="855">
                  <a:moveTo>
                    <a:pt x="62" y="1"/>
                  </a:moveTo>
                  <a:cubicBezTo>
                    <a:pt x="30" y="1"/>
                    <a:pt x="0" y="23"/>
                    <a:pt x="8" y="64"/>
                  </a:cubicBezTo>
                  <a:cubicBezTo>
                    <a:pt x="171" y="931"/>
                    <a:pt x="341" y="1893"/>
                    <a:pt x="720" y="2699"/>
                  </a:cubicBezTo>
                  <a:cubicBezTo>
                    <a:pt x="732" y="2724"/>
                    <a:pt x="756" y="2736"/>
                    <a:pt x="779" y="2736"/>
                  </a:cubicBezTo>
                  <a:cubicBezTo>
                    <a:pt x="817" y="2736"/>
                    <a:pt x="855" y="2708"/>
                    <a:pt x="844" y="2664"/>
                  </a:cubicBezTo>
                  <a:cubicBezTo>
                    <a:pt x="663" y="1781"/>
                    <a:pt x="333" y="920"/>
                    <a:pt x="121" y="45"/>
                  </a:cubicBezTo>
                  <a:cubicBezTo>
                    <a:pt x="113" y="15"/>
                    <a:pt x="87"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5"/>
            <p:cNvSpPr/>
            <p:nvPr/>
          </p:nvSpPr>
          <p:spPr>
            <a:xfrm>
              <a:off x="4640000" y="5123050"/>
              <a:ext cx="25275" cy="25475"/>
            </a:xfrm>
            <a:custGeom>
              <a:rect b="b" l="l" r="r" t="t"/>
              <a:pathLst>
                <a:path extrusionOk="0" h="1019" w="1011">
                  <a:moveTo>
                    <a:pt x="91" y="1"/>
                  </a:moveTo>
                  <a:cubicBezTo>
                    <a:pt x="39" y="1"/>
                    <a:pt x="0" y="81"/>
                    <a:pt x="49" y="130"/>
                  </a:cubicBezTo>
                  <a:cubicBezTo>
                    <a:pt x="331" y="394"/>
                    <a:pt x="534" y="785"/>
                    <a:pt x="852" y="1002"/>
                  </a:cubicBezTo>
                  <a:cubicBezTo>
                    <a:pt x="868" y="1013"/>
                    <a:pt x="886" y="1018"/>
                    <a:pt x="902" y="1018"/>
                  </a:cubicBezTo>
                  <a:cubicBezTo>
                    <a:pt x="960" y="1018"/>
                    <a:pt x="1011" y="958"/>
                    <a:pt x="982" y="893"/>
                  </a:cubicBezTo>
                  <a:cubicBezTo>
                    <a:pt x="827" y="529"/>
                    <a:pt x="418" y="275"/>
                    <a:pt x="133" y="19"/>
                  </a:cubicBezTo>
                  <a:cubicBezTo>
                    <a:pt x="119" y="6"/>
                    <a:pt x="104"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5"/>
            <p:cNvSpPr/>
            <p:nvPr/>
          </p:nvSpPr>
          <p:spPr>
            <a:xfrm>
              <a:off x="4601775" y="5189150"/>
              <a:ext cx="49550" cy="13150"/>
            </a:xfrm>
            <a:custGeom>
              <a:rect b="b" l="l" r="r" t="t"/>
              <a:pathLst>
                <a:path extrusionOk="0" h="526" w="1982">
                  <a:moveTo>
                    <a:pt x="1035" y="1"/>
                  </a:moveTo>
                  <a:cubicBezTo>
                    <a:pt x="666" y="1"/>
                    <a:pt x="308" y="116"/>
                    <a:pt x="49" y="402"/>
                  </a:cubicBezTo>
                  <a:cubicBezTo>
                    <a:pt x="0" y="456"/>
                    <a:pt x="58" y="526"/>
                    <a:pt x="117" y="526"/>
                  </a:cubicBezTo>
                  <a:cubicBezTo>
                    <a:pt x="132" y="526"/>
                    <a:pt x="148" y="521"/>
                    <a:pt x="161" y="510"/>
                  </a:cubicBezTo>
                  <a:cubicBezTo>
                    <a:pt x="395" y="309"/>
                    <a:pt x="645" y="249"/>
                    <a:pt x="904" y="249"/>
                  </a:cubicBezTo>
                  <a:cubicBezTo>
                    <a:pt x="1212" y="249"/>
                    <a:pt x="1533" y="334"/>
                    <a:pt x="1854" y="362"/>
                  </a:cubicBezTo>
                  <a:cubicBezTo>
                    <a:pt x="1856" y="362"/>
                    <a:pt x="1859" y="362"/>
                    <a:pt x="1861" y="362"/>
                  </a:cubicBezTo>
                  <a:cubicBezTo>
                    <a:pt x="1956" y="362"/>
                    <a:pt x="1982" y="234"/>
                    <a:pt x="1897" y="195"/>
                  </a:cubicBezTo>
                  <a:cubicBezTo>
                    <a:pt x="1633" y="75"/>
                    <a:pt x="1331" y="1"/>
                    <a:pt x="1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5"/>
            <p:cNvSpPr/>
            <p:nvPr/>
          </p:nvSpPr>
          <p:spPr>
            <a:xfrm>
              <a:off x="4321600" y="4704825"/>
              <a:ext cx="116900" cy="91800"/>
            </a:xfrm>
            <a:custGeom>
              <a:rect b="b" l="l" r="r" t="t"/>
              <a:pathLst>
                <a:path extrusionOk="0" h="3672" w="4676">
                  <a:moveTo>
                    <a:pt x="93" y="1"/>
                  </a:moveTo>
                  <a:cubicBezTo>
                    <a:pt x="22" y="1"/>
                    <a:pt x="0" y="115"/>
                    <a:pt x="72" y="135"/>
                  </a:cubicBezTo>
                  <a:cubicBezTo>
                    <a:pt x="1916" y="696"/>
                    <a:pt x="3304" y="2323"/>
                    <a:pt x="4596" y="3658"/>
                  </a:cubicBezTo>
                  <a:cubicBezTo>
                    <a:pt x="4605" y="3667"/>
                    <a:pt x="4615" y="3671"/>
                    <a:pt x="4625" y="3671"/>
                  </a:cubicBezTo>
                  <a:cubicBezTo>
                    <a:pt x="4653" y="3671"/>
                    <a:pt x="4676" y="3639"/>
                    <a:pt x="4656" y="3607"/>
                  </a:cubicBezTo>
                  <a:cubicBezTo>
                    <a:pt x="4122" y="2754"/>
                    <a:pt x="3333" y="1998"/>
                    <a:pt x="2548" y="1369"/>
                  </a:cubicBezTo>
                  <a:cubicBezTo>
                    <a:pt x="1844" y="804"/>
                    <a:pt x="1016" y="161"/>
                    <a:pt x="105" y="2"/>
                  </a:cubicBezTo>
                  <a:cubicBezTo>
                    <a:pt x="100" y="1"/>
                    <a:pt x="96"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5"/>
            <p:cNvSpPr/>
            <p:nvPr/>
          </p:nvSpPr>
          <p:spPr>
            <a:xfrm>
              <a:off x="4345800" y="4742400"/>
              <a:ext cx="74150" cy="59325"/>
            </a:xfrm>
            <a:custGeom>
              <a:rect b="b" l="l" r="r" t="t"/>
              <a:pathLst>
                <a:path extrusionOk="0" h="2373" w="2966">
                  <a:moveTo>
                    <a:pt x="126" y="0"/>
                  </a:moveTo>
                  <a:cubicBezTo>
                    <a:pt x="40" y="0"/>
                    <a:pt x="1" y="145"/>
                    <a:pt x="98" y="194"/>
                  </a:cubicBezTo>
                  <a:cubicBezTo>
                    <a:pt x="1180" y="737"/>
                    <a:pt x="1953" y="1561"/>
                    <a:pt x="2835" y="2357"/>
                  </a:cubicBezTo>
                  <a:cubicBezTo>
                    <a:pt x="2847" y="2368"/>
                    <a:pt x="2860" y="2372"/>
                    <a:pt x="2873" y="2372"/>
                  </a:cubicBezTo>
                  <a:cubicBezTo>
                    <a:pt x="2919" y="2372"/>
                    <a:pt x="2965" y="2319"/>
                    <a:pt x="2940" y="2274"/>
                  </a:cubicBezTo>
                  <a:cubicBezTo>
                    <a:pt x="2336" y="1211"/>
                    <a:pt x="1241" y="531"/>
                    <a:pt x="167" y="10"/>
                  </a:cubicBezTo>
                  <a:cubicBezTo>
                    <a:pt x="152" y="3"/>
                    <a:pt x="139"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5"/>
            <p:cNvSpPr/>
            <p:nvPr/>
          </p:nvSpPr>
          <p:spPr>
            <a:xfrm>
              <a:off x="3944700" y="4950175"/>
              <a:ext cx="151450" cy="89200"/>
            </a:xfrm>
            <a:custGeom>
              <a:rect b="b" l="l" r="r" t="t"/>
              <a:pathLst>
                <a:path extrusionOk="0" h="3568" w="6058">
                  <a:moveTo>
                    <a:pt x="3214" y="0"/>
                  </a:moveTo>
                  <a:cubicBezTo>
                    <a:pt x="2474" y="0"/>
                    <a:pt x="1488" y="436"/>
                    <a:pt x="984" y="812"/>
                  </a:cubicBezTo>
                  <a:cubicBezTo>
                    <a:pt x="387" y="1256"/>
                    <a:pt x="0" y="2132"/>
                    <a:pt x="456" y="2818"/>
                  </a:cubicBezTo>
                  <a:cubicBezTo>
                    <a:pt x="910" y="3495"/>
                    <a:pt x="1953" y="3567"/>
                    <a:pt x="2699" y="3567"/>
                  </a:cubicBezTo>
                  <a:cubicBezTo>
                    <a:pt x="2718" y="3567"/>
                    <a:pt x="2737" y="3567"/>
                    <a:pt x="2756" y="3567"/>
                  </a:cubicBezTo>
                  <a:cubicBezTo>
                    <a:pt x="3270" y="3564"/>
                    <a:pt x="3779" y="3502"/>
                    <a:pt x="4289" y="3469"/>
                  </a:cubicBezTo>
                  <a:cubicBezTo>
                    <a:pt x="4401" y="3462"/>
                    <a:pt x="4514" y="3460"/>
                    <a:pt x="4627" y="3460"/>
                  </a:cubicBezTo>
                  <a:cubicBezTo>
                    <a:pt x="4802" y="3460"/>
                    <a:pt x="4979" y="3465"/>
                    <a:pt x="5155" y="3465"/>
                  </a:cubicBezTo>
                  <a:cubicBezTo>
                    <a:pt x="5394" y="3465"/>
                    <a:pt x="5631" y="3456"/>
                    <a:pt x="5862" y="3412"/>
                  </a:cubicBezTo>
                  <a:cubicBezTo>
                    <a:pt x="6021" y="3382"/>
                    <a:pt x="6057" y="3133"/>
                    <a:pt x="5912" y="3065"/>
                  </a:cubicBezTo>
                  <a:cubicBezTo>
                    <a:pt x="5561" y="2893"/>
                    <a:pt x="5168" y="2838"/>
                    <a:pt x="4758" y="2838"/>
                  </a:cubicBezTo>
                  <a:cubicBezTo>
                    <a:pt x="4014" y="2838"/>
                    <a:pt x="3214" y="3019"/>
                    <a:pt x="2505" y="3019"/>
                  </a:cubicBezTo>
                  <a:cubicBezTo>
                    <a:pt x="2419" y="3019"/>
                    <a:pt x="2333" y="3016"/>
                    <a:pt x="2250" y="3010"/>
                  </a:cubicBezTo>
                  <a:cubicBezTo>
                    <a:pt x="1642" y="2967"/>
                    <a:pt x="618" y="2844"/>
                    <a:pt x="825" y="1857"/>
                  </a:cubicBezTo>
                  <a:cubicBezTo>
                    <a:pt x="958" y="1213"/>
                    <a:pt x="1714" y="952"/>
                    <a:pt x="2242" y="768"/>
                  </a:cubicBezTo>
                  <a:cubicBezTo>
                    <a:pt x="2759" y="584"/>
                    <a:pt x="3313" y="562"/>
                    <a:pt x="3664" y="121"/>
                  </a:cubicBezTo>
                  <a:cubicBezTo>
                    <a:pt x="3682" y="99"/>
                    <a:pt x="3664" y="71"/>
                    <a:pt x="3642" y="63"/>
                  </a:cubicBezTo>
                  <a:cubicBezTo>
                    <a:pt x="3515" y="19"/>
                    <a:pt x="3370" y="0"/>
                    <a:pt x="3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5"/>
            <p:cNvSpPr/>
            <p:nvPr/>
          </p:nvSpPr>
          <p:spPr>
            <a:xfrm>
              <a:off x="4015025" y="5045900"/>
              <a:ext cx="174000" cy="123350"/>
            </a:xfrm>
            <a:custGeom>
              <a:rect b="b" l="l" r="r" t="t"/>
              <a:pathLst>
                <a:path extrusionOk="0" h="4934" w="6960">
                  <a:moveTo>
                    <a:pt x="2879" y="0"/>
                  </a:moveTo>
                  <a:cubicBezTo>
                    <a:pt x="2861" y="0"/>
                    <a:pt x="2842" y="6"/>
                    <a:pt x="2825" y="20"/>
                  </a:cubicBezTo>
                  <a:cubicBezTo>
                    <a:pt x="2333" y="436"/>
                    <a:pt x="1964" y="985"/>
                    <a:pt x="1480" y="1419"/>
                  </a:cubicBezTo>
                  <a:cubicBezTo>
                    <a:pt x="1064" y="1788"/>
                    <a:pt x="582" y="2121"/>
                    <a:pt x="352" y="2642"/>
                  </a:cubicBezTo>
                  <a:cubicBezTo>
                    <a:pt x="1" y="3426"/>
                    <a:pt x="355" y="4146"/>
                    <a:pt x="1078" y="4543"/>
                  </a:cubicBezTo>
                  <a:cubicBezTo>
                    <a:pt x="1539" y="4797"/>
                    <a:pt x="2107" y="4934"/>
                    <a:pt x="2667" y="4934"/>
                  </a:cubicBezTo>
                  <a:cubicBezTo>
                    <a:pt x="3058" y="4934"/>
                    <a:pt x="3446" y="4866"/>
                    <a:pt x="3790" y="4725"/>
                  </a:cubicBezTo>
                  <a:cubicBezTo>
                    <a:pt x="4322" y="4504"/>
                    <a:pt x="4741" y="4096"/>
                    <a:pt x="5146" y="3697"/>
                  </a:cubicBezTo>
                  <a:cubicBezTo>
                    <a:pt x="5656" y="3195"/>
                    <a:pt x="6166" y="2816"/>
                    <a:pt x="6787" y="2457"/>
                  </a:cubicBezTo>
                  <a:cubicBezTo>
                    <a:pt x="6960" y="2361"/>
                    <a:pt x="6893" y="2074"/>
                    <a:pt x="6691" y="2074"/>
                  </a:cubicBezTo>
                  <a:cubicBezTo>
                    <a:pt x="6690" y="2074"/>
                    <a:pt x="6688" y="2074"/>
                    <a:pt x="6687" y="2074"/>
                  </a:cubicBezTo>
                  <a:cubicBezTo>
                    <a:pt x="6050" y="2092"/>
                    <a:pt x="5591" y="2475"/>
                    <a:pt x="5143" y="2899"/>
                  </a:cubicBezTo>
                  <a:cubicBezTo>
                    <a:pt x="4378" y="3619"/>
                    <a:pt x="3745" y="4357"/>
                    <a:pt x="2655" y="4357"/>
                  </a:cubicBezTo>
                  <a:cubicBezTo>
                    <a:pt x="2576" y="4357"/>
                    <a:pt x="2494" y="4353"/>
                    <a:pt x="2409" y="4345"/>
                  </a:cubicBezTo>
                  <a:cubicBezTo>
                    <a:pt x="1769" y="4283"/>
                    <a:pt x="608" y="4016"/>
                    <a:pt x="764" y="3068"/>
                  </a:cubicBezTo>
                  <a:cubicBezTo>
                    <a:pt x="843" y="2569"/>
                    <a:pt x="1385" y="2193"/>
                    <a:pt x="1729" y="1879"/>
                  </a:cubicBezTo>
                  <a:cubicBezTo>
                    <a:pt x="2246" y="1405"/>
                    <a:pt x="2810" y="805"/>
                    <a:pt x="2959" y="100"/>
                  </a:cubicBezTo>
                  <a:cubicBezTo>
                    <a:pt x="2969" y="42"/>
                    <a:pt x="2927"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9" name="Shape 5949"/>
        <p:cNvGrpSpPr/>
        <p:nvPr/>
      </p:nvGrpSpPr>
      <p:grpSpPr>
        <a:xfrm>
          <a:off x="0" y="0"/>
          <a:ext cx="0" cy="0"/>
          <a:chOff x="0" y="0"/>
          <a:chExt cx="0" cy="0"/>
        </a:xfrm>
      </p:grpSpPr>
      <p:sp>
        <p:nvSpPr>
          <p:cNvPr id="5950" name="Google Shape;5950;p56"/>
          <p:cNvSpPr txBox="1"/>
          <p:nvPr>
            <p:ph idx="4294967295" type="title"/>
          </p:nvPr>
        </p:nvSpPr>
        <p:spPr>
          <a:xfrm>
            <a:off x="420800" y="359700"/>
            <a:ext cx="8476800" cy="5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 &amp; Optimization</a:t>
            </a:r>
            <a:endParaRPr/>
          </a:p>
        </p:txBody>
      </p:sp>
      <p:sp>
        <p:nvSpPr>
          <p:cNvPr id="5951" name="Google Shape;5951;p56"/>
          <p:cNvSpPr/>
          <p:nvPr/>
        </p:nvSpPr>
        <p:spPr>
          <a:xfrm>
            <a:off x="1405900" y="3111800"/>
            <a:ext cx="1619907" cy="881268"/>
          </a:xfrm>
          <a:custGeom>
            <a:rect b="b" l="l" r="r" t="t"/>
            <a:pathLst>
              <a:path extrusionOk="0" h="27678" w="48406">
                <a:moveTo>
                  <a:pt x="21595" y="0"/>
                </a:moveTo>
                <a:cubicBezTo>
                  <a:pt x="18362" y="0"/>
                  <a:pt x="15128" y="248"/>
                  <a:pt x="11926" y="750"/>
                </a:cubicBezTo>
                <a:cubicBezTo>
                  <a:pt x="4147" y="1880"/>
                  <a:pt x="1" y="6884"/>
                  <a:pt x="360" y="14817"/>
                </a:cubicBezTo>
                <a:cubicBezTo>
                  <a:pt x="877" y="25339"/>
                  <a:pt x="10439" y="27677"/>
                  <a:pt x="20002" y="27677"/>
                </a:cubicBezTo>
                <a:cubicBezTo>
                  <a:pt x="25030" y="27677"/>
                  <a:pt x="30058" y="27031"/>
                  <a:pt x="33772" y="26588"/>
                </a:cubicBezTo>
                <a:cubicBezTo>
                  <a:pt x="36343" y="26297"/>
                  <a:pt x="38981" y="25954"/>
                  <a:pt x="41260" y="24875"/>
                </a:cubicBezTo>
                <a:cubicBezTo>
                  <a:pt x="45903" y="22733"/>
                  <a:pt x="48405" y="16016"/>
                  <a:pt x="47480" y="10602"/>
                </a:cubicBezTo>
                <a:cubicBezTo>
                  <a:pt x="47052" y="8392"/>
                  <a:pt x="46126" y="6387"/>
                  <a:pt x="44481" y="5033"/>
                </a:cubicBezTo>
                <a:cubicBezTo>
                  <a:pt x="42614" y="3525"/>
                  <a:pt x="40198" y="2737"/>
                  <a:pt x="37902" y="2103"/>
                </a:cubicBezTo>
                <a:cubicBezTo>
                  <a:pt x="32565" y="713"/>
                  <a:pt x="27080" y="0"/>
                  <a:pt x="21595" y="0"/>
                </a:cubicBezTo>
                <a:close/>
              </a:path>
            </a:pathLst>
          </a:cu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chemeClr val="dk1"/>
                </a:solidFill>
                <a:latin typeface="Krona One"/>
                <a:ea typeface="Krona One"/>
                <a:cs typeface="Krona One"/>
                <a:sym typeface="Krona One"/>
              </a:rPr>
              <a:t>Fine-tuning</a:t>
            </a:r>
            <a:endParaRPr sz="1500"/>
          </a:p>
        </p:txBody>
      </p:sp>
      <p:sp>
        <p:nvSpPr>
          <p:cNvPr id="5952" name="Google Shape;5952;p56"/>
          <p:cNvSpPr/>
          <p:nvPr/>
        </p:nvSpPr>
        <p:spPr>
          <a:xfrm>
            <a:off x="3826436" y="3089139"/>
            <a:ext cx="1534075" cy="881268"/>
          </a:xfrm>
          <a:custGeom>
            <a:rect b="b" l="l" r="r" t="t"/>
            <a:pathLst>
              <a:path extrusionOk="0" h="27678" w="48405">
                <a:moveTo>
                  <a:pt x="21612" y="0"/>
                </a:moveTo>
                <a:cubicBezTo>
                  <a:pt x="18371" y="0"/>
                  <a:pt x="15128" y="248"/>
                  <a:pt x="11926" y="750"/>
                </a:cubicBezTo>
                <a:cubicBezTo>
                  <a:pt x="4147" y="1880"/>
                  <a:pt x="0" y="6884"/>
                  <a:pt x="429" y="14817"/>
                </a:cubicBezTo>
                <a:cubicBezTo>
                  <a:pt x="900" y="25339"/>
                  <a:pt x="10476" y="27677"/>
                  <a:pt x="20035" y="27677"/>
                </a:cubicBezTo>
                <a:cubicBezTo>
                  <a:pt x="25061" y="27677"/>
                  <a:pt x="30082" y="27031"/>
                  <a:pt x="33772" y="26588"/>
                </a:cubicBezTo>
                <a:cubicBezTo>
                  <a:pt x="36342" y="26297"/>
                  <a:pt x="38981" y="25954"/>
                  <a:pt x="41328" y="24875"/>
                </a:cubicBezTo>
                <a:cubicBezTo>
                  <a:pt x="45903" y="22733"/>
                  <a:pt x="48405" y="16016"/>
                  <a:pt x="47480" y="10602"/>
                </a:cubicBezTo>
                <a:cubicBezTo>
                  <a:pt x="47120" y="8392"/>
                  <a:pt x="46126" y="6387"/>
                  <a:pt x="44481" y="5033"/>
                </a:cubicBezTo>
                <a:cubicBezTo>
                  <a:pt x="42613" y="3525"/>
                  <a:pt x="40266" y="2737"/>
                  <a:pt x="37901" y="2103"/>
                </a:cubicBezTo>
                <a:cubicBezTo>
                  <a:pt x="32608" y="713"/>
                  <a:pt x="27112" y="0"/>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Krona One"/>
                <a:ea typeface="Krona One"/>
                <a:cs typeface="Krona One"/>
                <a:sym typeface="Krona One"/>
              </a:rPr>
              <a:t>PEFT</a:t>
            </a:r>
            <a:endParaRPr sz="1500">
              <a:solidFill>
                <a:schemeClr val="dk1"/>
              </a:solidFill>
              <a:latin typeface="Krona One"/>
              <a:ea typeface="Krona One"/>
              <a:cs typeface="Krona One"/>
              <a:sym typeface="Krona One"/>
            </a:endParaRPr>
          </a:p>
          <a:p>
            <a:pPr indent="0" lvl="0" marL="0" rtl="0" algn="ctr">
              <a:spcBef>
                <a:spcPts val="0"/>
              </a:spcBef>
              <a:spcAft>
                <a:spcPts val="0"/>
              </a:spcAft>
              <a:buNone/>
            </a:pPr>
            <a:r>
              <a:rPr lang="en" sz="1500">
                <a:solidFill>
                  <a:schemeClr val="dk1"/>
                </a:solidFill>
                <a:latin typeface="Krona One"/>
                <a:ea typeface="Krona One"/>
                <a:cs typeface="Krona One"/>
                <a:sym typeface="Krona One"/>
              </a:rPr>
              <a:t>(LoRA)</a:t>
            </a:r>
            <a:endParaRPr sz="1500">
              <a:solidFill>
                <a:schemeClr val="dk1"/>
              </a:solidFill>
              <a:latin typeface="Krona One"/>
              <a:ea typeface="Krona One"/>
              <a:cs typeface="Krona One"/>
              <a:sym typeface="Krona One"/>
            </a:endParaRPr>
          </a:p>
        </p:txBody>
      </p:sp>
      <p:sp>
        <p:nvSpPr>
          <p:cNvPr id="5953" name="Google Shape;5953;p56"/>
          <p:cNvSpPr/>
          <p:nvPr/>
        </p:nvSpPr>
        <p:spPr>
          <a:xfrm>
            <a:off x="6242300" y="3089874"/>
            <a:ext cx="1534107" cy="881259"/>
          </a:xfrm>
          <a:custGeom>
            <a:rect b="b" l="l" r="r" t="t"/>
            <a:pathLst>
              <a:path extrusionOk="0" h="27630" w="48406">
                <a:moveTo>
                  <a:pt x="21410" y="1"/>
                </a:moveTo>
                <a:cubicBezTo>
                  <a:pt x="18236" y="1"/>
                  <a:pt x="15062" y="232"/>
                  <a:pt x="11926" y="699"/>
                </a:cubicBezTo>
                <a:cubicBezTo>
                  <a:pt x="4147" y="1915"/>
                  <a:pt x="0" y="6833"/>
                  <a:pt x="429" y="14835"/>
                </a:cubicBezTo>
                <a:cubicBezTo>
                  <a:pt x="900" y="25300"/>
                  <a:pt x="10455" y="27629"/>
                  <a:pt x="20003" y="27629"/>
                </a:cubicBezTo>
                <a:cubicBezTo>
                  <a:pt x="25039" y="27629"/>
                  <a:pt x="30074" y="26981"/>
                  <a:pt x="33772" y="26537"/>
                </a:cubicBezTo>
                <a:cubicBezTo>
                  <a:pt x="36342" y="26246"/>
                  <a:pt x="38981" y="25972"/>
                  <a:pt x="41329" y="24824"/>
                </a:cubicBezTo>
                <a:cubicBezTo>
                  <a:pt x="45903" y="22682"/>
                  <a:pt x="48405" y="16051"/>
                  <a:pt x="47480" y="10620"/>
                </a:cubicBezTo>
                <a:cubicBezTo>
                  <a:pt x="47120" y="8409"/>
                  <a:pt x="46126" y="6405"/>
                  <a:pt x="44481" y="5051"/>
                </a:cubicBezTo>
                <a:cubicBezTo>
                  <a:pt x="42614" y="3475"/>
                  <a:pt x="40266" y="2687"/>
                  <a:pt x="37902" y="2121"/>
                </a:cubicBezTo>
                <a:cubicBezTo>
                  <a:pt x="32544" y="713"/>
                  <a:pt x="26977" y="1"/>
                  <a:pt x="21410" y="1"/>
                </a:cubicBezTo>
                <a:close/>
              </a:path>
            </a:pathLst>
          </a:cu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chemeClr val="dk1"/>
                </a:solidFill>
                <a:latin typeface="Krona One"/>
                <a:ea typeface="Krona One"/>
                <a:cs typeface="Krona One"/>
                <a:sym typeface="Krona One"/>
              </a:rPr>
              <a:t>RLHF</a:t>
            </a:r>
            <a:endParaRPr sz="1500"/>
          </a:p>
        </p:txBody>
      </p:sp>
      <p:sp>
        <p:nvSpPr>
          <p:cNvPr id="5954" name="Google Shape;5954;p56"/>
          <p:cNvSpPr txBox="1"/>
          <p:nvPr>
            <p:ph idx="4294967295" type="title"/>
          </p:nvPr>
        </p:nvSpPr>
        <p:spPr>
          <a:xfrm>
            <a:off x="4017269" y="4147663"/>
            <a:ext cx="1418100" cy="31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latin typeface="Montserrat"/>
                <a:ea typeface="Montserrat"/>
                <a:cs typeface="Montserrat"/>
                <a:sym typeface="Montserrat"/>
              </a:rPr>
              <a:t>Efficient Training</a:t>
            </a:r>
            <a:endParaRPr sz="1300">
              <a:latin typeface="Montserrat"/>
              <a:ea typeface="Montserrat"/>
              <a:cs typeface="Montserrat"/>
              <a:sym typeface="Montserrat"/>
            </a:endParaRPr>
          </a:p>
        </p:txBody>
      </p:sp>
      <p:sp>
        <p:nvSpPr>
          <p:cNvPr id="5955" name="Google Shape;5955;p56"/>
          <p:cNvSpPr txBox="1"/>
          <p:nvPr>
            <p:ph idx="4294967295" type="title"/>
          </p:nvPr>
        </p:nvSpPr>
        <p:spPr>
          <a:xfrm>
            <a:off x="1821443" y="4146076"/>
            <a:ext cx="1167600" cy="2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latin typeface="Montserrat"/>
                <a:ea typeface="Montserrat"/>
                <a:cs typeface="Montserrat"/>
                <a:sym typeface="Montserrat"/>
              </a:rPr>
              <a:t>Task specific</a:t>
            </a:r>
            <a:endParaRPr sz="1300">
              <a:latin typeface="Montserrat"/>
              <a:ea typeface="Montserrat"/>
              <a:cs typeface="Montserrat"/>
              <a:sym typeface="Montserrat"/>
            </a:endParaRPr>
          </a:p>
        </p:txBody>
      </p:sp>
      <p:sp>
        <p:nvSpPr>
          <p:cNvPr id="5956" name="Google Shape;5956;p56"/>
          <p:cNvSpPr txBox="1"/>
          <p:nvPr>
            <p:ph idx="4294967295" type="title"/>
          </p:nvPr>
        </p:nvSpPr>
        <p:spPr>
          <a:xfrm>
            <a:off x="6489194" y="4149114"/>
            <a:ext cx="1418100" cy="2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latin typeface="Montserrat"/>
                <a:ea typeface="Montserrat"/>
                <a:cs typeface="Montserrat"/>
                <a:sym typeface="Montserrat"/>
              </a:rPr>
              <a:t>Tailored for user</a:t>
            </a:r>
            <a:endParaRPr sz="1300">
              <a:latin typeface="Montserrat"/>
              <a:ea typeface="Montserrat"/>
              <a:cs typeface="Montserrat"/>
              <a:sym typeface="Montserrat"/>
            </a:endParaRPr>
          </a:p>
        </p:txBody>
      </p:sp>
      <p:sp>
        <p:nvSpPr>
          <p:cNvPr id="5957" name="Google Shape;5957;p56"/>
          <p:cNvSpPr/>
          <p:nvPr/>
        </p:nvSpPr>
        <p:spPr>
          <a:xfrm>
            <a:off x="3616275" y="4132574"/>
            <a:ext cx="263737" cy="224207"/>
          </a:xfrm>
          <a:custGeom>
            <a:rect b="b" l="l" r="r" t="t"/>
            <a:pathLst>
              <a:path extrusionOk="0" h="17174" w="20202">
                <a:moveTo>
                  <a:pt x="11300" y="1"/>
                </a:moveTo>
                <a:cubicBezTo>
                  <a:pt x="9763" y="1"/>
                  <a:pt x="8197" y="405"/>
                  <a:pt x="6785" y="1229"/>
                </a:cubicBezTo>
                <a:cubicBezTo>
                  <a:pt x="1577" y="4382"/>
                  <a:pt x="0" y="12435"/>
                  <a:pt x="5500" y="16016"/>
                </a:cubicBezTo>
                <a:cubicBezTo>
                  <a:pt x="6728" y="16824"/>
                  <a:pt x="8116" y="17174"/>
                  <a:pt x="9523" y="17174"/>
                </a:cubicBezTo>
                <a:cubicBezTo>
                  <a:pt x="11965" y="17174"/>
                  <a:pt x="14463" y="16120"/>
                  <a:pt x="16278" y="14576"/>
                </a:cubicBezTo>
                <a:cubicBezTo>
                  <a:pt x="19071" y="12229"/>
                  <a:pt x="20202" y="8305"/>
                  <a:pt x="18779" y="4878"/>
                </a:cubicBezTo>
                <a:cubicBezTo>
                  <a:pt x="17435" y="1673"/>
                  <a:pt x="14427" y="1"/>
                  <a:pt x="11300"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6"/>
          <p:cNvSpPr/>
          <p:nvPr/>
        </p:nvSpPr>
        <p:spPr>
          <a:xfrm>
            <a:off x="1442662" y="4115893"/>
            <a:ext cx="263737" cy="224207"/>
          </a:xfrm>
          <a:custGeom>
            <a:rect b="b" l="l" r="r" t="t"/>
            <a:pathLst>
              <a:path extrusionOk="0" h="17174" w="20202">
                <a:moveTo>
                  <a:pt x="11300" y="1"/>
                </a:moveTo>
                <a:cubicBezTo>
                  <a:pt x="9763" y="1"/>
                  <a:pt x="8197" y="405"/>
                  <a:pt x="6785" y="1229"/>
                </a:cubicBezTo>
                <a:cubicBezTo>
                  <a:pt x="1577" y="4382"/>
                  <a:pt x="0" y="12435"/>
                  <a:pt x="5500" y="16016"/>
                </a:cubicBezTo>
                <a:cubicBezTo>
                  <a:pt x="6728" y="16824"/>
                  <a:pt x="8116" y="17174"/>
                  <a:pt x="9523" y="17174"/>
                </a:cubicBezTo>
                <a:cubicBezTo>
                  <a:pt x="11965" y="17174"/>
                  <a:pt x="14463" y="16120"/>
                  <a:pt x="16278" y="14576"/>
                </a:cubicBezTo>
                <a:cubicBezTo>
                  <a:pt x="19071" y="12229"/>
                  <a:pt x="20202" y="8305"/>
                  <a:pt x="18779" y="4878"/>
                </a:cubicBezTo>
                <a:cubicBezTo>
                  <a:pt x="17435" y="1673"/>
                  <a:pt x="14427" y="1"/>
                  <a:pt x="11300"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6"/>
          <p:cNvSpPr/>
          <p:nvPr/>
        </p:nvSpPr>
        <p:spPr>
          <a:xfrm>
            <a:off x="6111412" y="4125024"/>
            <a:ext cx="263737" cy="224207"/>
          </a:xfrm>
          <a:custGeom>
            <a:rect b="b" l="l" r="r" t="t"/>
            <a:pathLst>
              <a:path extrusionOk="0" h="17174" w="20202">
                <a:moveTo>
                  <a:pt x="11300" y="1"/>
                </a:moveTo>
                <a:cubicBezTo>
                  <a:pt x="9763" y="1"/>
                  <a:pt x="8197" y="405"/>
                  <a:pt x="6785" y="1229"/>
                </a:cubicBezTo>
                <a:cubicBezTo>
                  <a:pt x="1577" y="4382"/>
                  <a:pt x="0" y="12435"/>
                  <a:pt x="5500" y="16016"/>
                </a:cubicBezTo>
                <a:cubicBezTo>
                  <a:pt x="6728" y="16824"/>
                  <a:pt x="8116" y="17174"/>
                  <a:pt x="9523" y="17174"/>
                </a:cubicBezTo>
                <a:cubicBezTo>
                  <a:pt x="11965" y="17174"/>
                  <a:pt x="14463" y="16120"/>
                  <a:pt x="16278" y="14576"/>
                </a:cubicBezTo>
                <a:cubicBezTo>
                  <a:pt x="19071" y="12229"/>
                  <a:pt x="20202" y="8305"/>
                  <a:pt x="18779" y="4878"/>
                </a:cubicBezTo>
                <a:cubicBezTo>
                  <a:pt x="17435" y="1673"/>
                  <a:pt x="14427" y="1"/>
                  <a:pt x="11300"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0" name="Google Shape;5960;p56"/>
          <p:cNvGrpSpPr/>
          <p:nvPr/>
        </p:nvGrpSpPr>
        <p:grpSpPr>
          <a:xfrm>
            <a:off x="4966318" y="1597352"/>
            <a:ext cx="689353" cy="644058"/>
            <a:chOff x="1171375" y="1594800"/>
            <a:chExt cx="735075" cy="686775"/>
          </a:xfrm>
        </p:grpSpPr>
        <p:sp>
          <p:nvSpPr>
            <p:cNvPr id="5961" name="Google Shape;5961;p56"/>
            <p:cNvSpPr/>
            <p:nvPr/>
          </p:nvSpPr>
          <p:spPr>
            <a:xfrm>
              <a:off x="1171375" y="1594800"/>
              <a:ext cx="735075" cy="686775"/>
            </a:xfrm>
            <a:custGeom>
              <a:rect b="b" l="l" r="r" t="t"/>
              <a:pathLst>
                <a:path extrusionOk="0" h="27471" w="29403">
                  <a:moveTo>
                    <a:pt x="16981" y="405"/>
                  </a:moveTo>
                  <a:cubicBezTo>
                    <a:pt x="18120" y="405"/>
                    <a:pt x="19204" y="749"/>
                    <a:pt x="20231" y="1402"/>
                  </a:cubicBezTo>
                  <a:cubicBezTo>
                    <a:pt x="22124" y="2606"/>
                    <a:pt x="23760" y="4095"/>
                    <a:pt x="25003" y="5973"/>
                  </a:cubicBezTo>
                  <a:cubicBezTo>
                    <a:pt x="25817" y="7209"/>
                    <a:pt x="26660" y="8427"/>
                    <a:pt x="27245" y="9798"/>
                  </a:cubicBezTo>
                  <a:cubicBezTo>
                    <a:pt x="27746" y="10970"/>
                    <a:pt x="28148" y="12170"/>
                    <a:pt x="28410" y="13416"/>
                  </a:cubicBezTo>
                  <a:cubicBezTo>
                    <a:pt x="28796" y="15262"/>
                    <a:pt x="28724" y="17077"/>
                    <a:pt x="28041" y="18851"/>
                  </a:cubicBezTo>
                  <a:cubicBezTo>
                    <a:pt x="27574" y="20166"/>
                    <a:pt x="27031" y="21448"/>
                    <a:pt x="26081" y="22494"/>
                  </a:cubicBezTo>
                  <a:cubicBezTo>
                    <a:pt x="25574" y="23051"/>
                    <a:pt x="25020" y="23573"/>
                    <a:pt x="24428" y="24037"/>
                  </a:cubicBezTo>
                  <a:cubicBezTo>
                    <a:pt x="22992" y="25172"/>
                    <a:pt x="21377" y="25994"/>
                    <a:pt x="19613" y="26494"/>
                  </a:cubicBezTo>
                  <a:cubicBezTo>
                    <a:pt x="18621" y="26773"/>
                    <a:pt x="17600" y="26899"/>
                    <a:pt x="16574" y="26899"/>
                  </a:cubicBezTo>
                  <a:cubicBezTo>
                    <a:pt x="16300" y="26899"/>
                    <a:pt x="16027" y="26890"/>
                    <a:pt x="15753" y="26873"/>
                  </a:cubicBezTo>
                  <a:cubicBezTo>
                    <a:pt x="13957" y="26755"/>
                    <a:pt x="12189" y="26455"/>
                    <a:pt x="10457" y="25940"/>
                  </a:cubicBezTo>
                  <a:cubicBezTo>
                    <a:pt x="8293" y="25297"/>
                    <a:pt x="6557" y="24037"/>
                    <a:pt x="5118" y="22355"/>
                  </a:cubicBezTo>
                  <a:cubicBezTo>
                    <a:pt x="3821" y="20834"/>
                    <a:pt x="2725" y="19169"/>
                    <a:pt x="1886" y="17341"/>
                  </a:cubicBezTo>
                  <a:cubicBezTo>
                    <a:pt x="1457" y="16402"/>
                    <a:pt x="1115" y="15437"/>
                    <a:pt x="900" y="14430"/>
                  </a:cubicBezTo>
                  <a:cubicBezTo>
                    <a:pt x="632" y="13194"/>
                    <a:pt x="657" y="11963"/>
                    <a:pt x="1093" y="10769"/>
                  </a:cubicBezTo>
                  <a:cubicBezTo>
                    <a:pt x="1446" y="9805"/>
                    <a:pt x="1832" y="8852"/>
                    <a:pt x="2225" y="7906"/>
                  </a:cubicBezTo>
                  <a:cubicBezTo>
                    <a:pt x="2468" y="7320"/>
                    <a:pt x="2885" y="6863"/>
                    <a:pt x="3414" y="6513"/>
                  </a:cubicBezTo>
                  <a:cubicBezTo>
                    <a:pt x="4575" y="5745"/>
                    <a:pt x="5825" y="5198"/>
                    <a:pt x="7221" y="5041"/>
                  </a:cubicBezTo>
                  <a:cubicBezTo>
                    <a:pt x="7302" y="5033"/>
                    <a:pt x="7382" y="5017"/>
                    <a:pt x="7459" y="5017"/>
                  </a:cubicBezTo>
                  <a:cubicBezTo>
                    <a:pt x="7485" y="5017"/>
                    <a:pt x="7510" y="5019"/>
                    <a:pt x="7535" y="5023"/>
                  </a:cubicBezTo>
                  <a:cubicBezTo>
                    <a:pt x="7596" y="5033"/>
                    <a:pt x="7655" y="5038"/>
                    <a:pt x="7711" y="5038"/>
                  </a:cubicBezTo>
                  <a:cubicBezTo>
                    <a:pt x="8015" y="5038"/>
                    <a:pt x="8244" y="4891"/>
                    <a:pt x="8410" y="4602"/>
                  </a:cubicBezTo>
                  <a:cubicBezTo>
                    <a:pt x="8535" y="4384"/>
                    <a:pt x="8689" y="4173"/>
                    <a:pt x="8799" y="3945"/>
                  </a:cubicBezTo>
                  <a:cubicBezTo>
                    <a:pt x="9114" y="3291"/>
                    <a:pt x="9607" y="2820"/>
                    <a:pt x="10243" y="2492"/>
                  </a:cubicBezTo>
                  <a:cubicBezTo>
                    <a:pt x="11735" y="1720"/>
                    <a:pt x="13261" y="1031"/>
                    <a:pt x="14932" y="731"/>
                  </a:cubicBezTo>
                  <a:cubicBezTo>
                    <a:pt x="15082" y="702"/>
                    <a:pt x="15228" y="667"/>
                    <a:pt x="15374" y="627"/>
                  </a:cubicBezTo>
                  <a:cubicBezTo>
                    <a:pt x="15921" y="478"/>
                    <a:pt x="16457" y="405"/>
                    <a:pt x="16981" y="405"/>
                  </a:cubicBezTo>
                  <a:close/>
                  <a:moveTo>
                    <a:pt x="16686" y="0"/>
                  </a:moveTo>
                  <a:cubicBezTo>
                    <a:pt x="15764" y="0"/>
                    <a:pt x="14855" y="149"/>
                    <a:pt x="13946" y="309"/>
                  </a:cubicBezTo>
                  <a:cubicBezTo>
                    <a:pt x="13128" y="452"/>
                    <a:pt x="12307" y="591"/>
                    <a:pt x="11546" y="945"/>
                  </a:cubicBezTo>
                  <a:cubicBezTo>
                    <a:pt x="11078" y="1160"/>
                    <a:pt x="10617" y="1384"/>
                    <a:pt x="10154" y="1602"/>
                  </a:cubicBezTo>
                  <a:cubicBezTo>
                    <a:pt x="9146" y="2081"/>
                    <a:pt x="8371" y="2780"/>
                    <a:pt x="7953" y="3838"/>
                  </a:cubicBezTo>
                  <a:cubicBezTo>
                    <a:pt x="7925" y="3906"/>
                    <a:pt x="7882" y="3970"/>
                    <a:pt x="7846" y="4038"/>
                  </a:cubicBezTo>
                  <a:cubicBezTo>
                    <a:pt x="7645" y="4459"/>
                    <a:pt x="7332" y="4680"/>
                    <a:pt x="6870" y="4680"/>
                  </a:cubicBezTo>
                  <a:cubicBezTo>
                    <a:pt x="6839" y="4680"/>
                    <a:pt x="6807" y="4679"/>
                    <a:pt x="6775" y="4677"/>
                  </a:cubicBezTo>
                  <a:cubicBezTo>
                    <a:pt x="6731" y="4674"/>
                    <a:pt x="6688" y="4673"/>
                    <a:pt x="6644" y="4673"/>
                  </a:cubicBezTo>
                  <a:cubicBezTo>
                    <a:pt x="6477" y="4673"/>
                    <a:pt x="6307" y="4694"/>
                    <a:pt x="6147" y="4730"/>
                  </a:cubicBezTo>
                  <a:cubicBezTo>
                    <a:pt x="4985" y="4992"/>
                    <a:pt x="3897" y="5420"/>
                    <a:pt x="2925" y="6123"/>
                  </a:cubicBezTo>
                  <a:cubicBezTo>
                    <a:pt x="2468" y="6456"/>
                    <a:pt x="2064" y="6852"/>
                    <a:pt x="1825" y="7366"/>
                  </a:cubicBezTo>
                  <a:cubicBezTo>
                    <a:pt x="1390" y="8309"/>
                    <a:pt x="989" y="9270"/>
                    <a:pt x="571" y="10224"/>
                  </a:cubicBezTo>
                  <a:cubicBezTo>
                    <a:pt x="11" y="11827"/>
                    <a:pt x="0" y="13427"/>
                    <a:pt x="447" y="15048"/>
                  </a:cubicBezTo>
                  <a:cubicBezTo>
                    <a:pt x="700" y="15966"/>
                    <a:pt x="1032" y="16855"/>
                    <a:pt x="1425" y="17723"/>
                  </a:cubicBezTo>
                  <a:cubicBezTo>
                    <a:pt x="2247" y="19527"/>
                    <a:pt x="3328" y="21162"/>
                    <a:pt x="4618" y="22652"/>
                  </a:cubicBezTo>
                  <a:cubicBezTo>
                    <a:pt x="6028" y="24284"/>
                    <a:pt x="7711" y="25562"/>
                    <a:pt x="9782" y="26276"/>
                  </a:cubicBezTo>
                  <a:cubicBezTo>
                    <a:pt x="11575" y="26898"/>
                    <a:pt x="13421" y="27280"/>
                    <a:pt x="15310" y="27427"/>
                  </a:cubicBezTo>
                  <a:cubicBezTo>
                    <a:pt x="15695" y="27456"/>
                    <a:pt x="16078" y="27471"/>
                    <a:pt x="16459" y="27471"/>
                  </a:cubicBezTo>
                  <a:cubicBezTo>
                    <a:pt x="18362" y="27471"/>
                    <a:pt x="20199" y="27094"/>
                    <a:pt x="21952" y="26219"/>
                  </a:cubicBezTo>
                  <a:cubicBezTo>
                    <a:pt x="23278" y="25558"/>
                    <a:pt x="24463" y="24719"/>
                    <a:pt x="25570" y="23751"/>
                  </a:cubicBezTo>
                  <a:cubicBezTo>
                    <a:pt x="26541" y="22905"/>
                    <a:pt x="27278" y="21887"/>
                    <a:pt x="27848" y="20737"/>
                  </a:cubicBezTo>
                  <a:cubicBezTo>
                    <a:pt x="28306" y="19815"/>
                    <a:pt x="28656" y="18851"/>
                    <a:pt x="28949" y="17865"/>
                  </a:cubicBezTo>
                  <a:cubicBezTo>
                    <a:pt x="29306" y="16677"/>
                    <a:pt x="29402" y="15466"/>
                    <a:pt x="29241" y="14237"/>
                  </a:cubicBezTo>
                  <a:cubicBezTo>
                    <a:pt x="28959" y="12052"/>
                    <a:pt x="28260" y="10009"/>
                    <a:pt x="27103" y="8130"/>
                  </a:cubicBezTo>
                  <a:cubicBezTo>
                    <a:pt x="26820" y="7666"/>
                    <a:pt x="26499" y="7224"/>
                    <a:pt x="26213" y="6763"/>
                  </a:cubicBezTo>
                  <a:cubicBezTo>
                    <a:pt x="25003" y="4799"/>
                    <a:pt x="23449" y="3152"/>
                    <a:pt x="21631" y="1735"/>
                  </a:cubicBezTo>
                  <a:cubicBezTo>
                    <a:pt x="20306" y="702"/>
                    <a:pt x="18821" y="110"/>
                    <a:pt x="17139" y="13"/>
                  </a:cubicBezTo>
                  <a:cubicBezTo>
                    <a:pt x="16988" y="4"/>
                    <a:pt x="16837" y="0"/>
                    <a:pt x="16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6"/>
            <p:cNvSpPr/>
            <p:nvPr/>
          </p:nvSpPr>
          <p:spPr>
            <a:xfrm>
              <a:off x="1401350" y="1781375"/>
              <a:ext cx="287150" cy="317275"/>
            </a:xfrm>
            <a:custGeom>
              <a:rect b="b" l="l" r="r" t="t"/>
              <a:pathLst>
                <a:path extrusionOk="0" h="12691" w="11486">
                  <a:moveTo>
                    <a:pt x="8572" y="2121"/>
                  </a:moveTo>
                  <a:cubicBezTo>
                    <a:pt x="8893" y="2243"/>
                    <a:pt x="9311" y="2721"/>
                    <a:pt x="9754" y="3503"/>
                  </a:cubicBezTo>
                  <a:cubicBezTo>
                    <a:pt x="9200" y="3189"/>
                    <a:pt x="8868" y="2682"/>
                    <a:pt x="8572" y="2121"/>
                  </a:cubicBezTo>
                  <a:close/>
                  <a:moveTo>
                    <a:pt x="10807" y="6121"/>
                  </a:moveTo>
                  <a:cubicBezTo>
                    <a:pt x="11272" y="7325"/>
                    <a:pt x="10828" y="9553"/>
                    <a:pt x="10193" y="10492"/>
                  </a:cubicBezTo>
                  <a:cubicBezTo>
                    <a:pt x="10629" y="9049"/>
                    <a:pt x="10686" y="7607"/>
                    <a:pt x="10807" y="6121"/>
                  </a:cubicBezTo>
                  <a:close/>
                  <a:moveTo>
                    <a:pt x="4746" y="612"/>
                  </a:moveTo>
                  <a:cubicBezTo>
                    <a:pt x="5232" y="612"/>
                    <a:pt x="5704" y="745"/>
                    <a:pt x="6179" y="835"/>
                  </a:cubicBezTo>
                  <a:cubicBezTo>
                    <a:pt x="7164" y="1021"/>
                    <a:pt x="7858" y="1596"/>
                    <a:pt x="8382" y="2428"/>
                  </a:cubicBezTo>
                  <a:cubicBezTo>
                    <a:pt x="8639" y="2832"/>
                    <a:pt x="8936" y="3228"/>
                    <a:pt x="9282" y="3550"/>
                  </a:cubicBezTo>
                  <a:cubicBezTo>
                    <a:pt x="10007" y="4224"/>
                    <a:pt x="10289" y="5064"/>
                    <a:pt x="10372" y="6010"/>
                  </a:cubicBezTo>
                  <a:cubicBezTo>
                    <a:pt x="10472" y="7157"/>
                    <a:pt x="10246" y="8264"/>
                    <a:pt x="9964" y="9360"/>
                  </a:cubicBezTo>
                  <a:cubicBezTo>
                    <a:pt x="9875" y="9707"/>
                    <a:pt x="9689" y="10028"/>
                    <a:pt x="9529" y="10349"/>
                  </a:cubicBezTo>
                  <a:cubicBezTo>
                    <a:pt x="9414" y="10574"/>
                    <a:pt x="9214" y="10714"/>
                    <a:pt x="8947" y="10720"/>
                  </a:cubicBezTo>
                  <a:cubicBezTo>
                    <a:pt x="8497" y="10728"/>
                    <a:pt x="8279" y="11002"/>
                    <a:pt x="8147" y="11392"/>
                  </a:cubicBezTo>
                  <a:cubicBezTo>
                    <a:pt x="8097" y="11542"/>
                    <a:pt x="8011" y="11678"/>
                    <a:pt x="7919" y="11871"/>
                  </a:cubicBezTo>
                  <a:cubicBezTo>
                    <a:pt x="7304" y="11292"/>
                    <a:pt x="6797" y="10678"/>
                    <a:pt x="6025" y="10438"/>
                  </a:cubicBezTo>
                  <a:cubicBezTo>
                    <a:pt x="6007" y="10463"/>
                    <a:pt x="5986" y="10488"/>
                    <a:pt x="5964" y="10510"/>
                  </a:cubicBezTo>
                  <a:cubicBezTo>
                    <a:pt x="6493" y="10978"/>
                    <a:pt x="7025" y="11442"/>
                    <a:pt x="7568" y="11917"/>
                  </a:cubicBezTo>
                  <a:cubicBezTo>
                    <a:pt x="7508" y="11940"/>
                    <a:pt x="7479" y="11964"/>
                    <a:pt x="7455" y="11964"/>
                  </a:cubicBezTo>
                  <a:cubicBezTo>
                    <a:pt x="7454" y="11964"/>
                    <a:pt x="7452" y="11963"/>
                    <a:pt x="7451" y="11963"/>
                  </a:cubicBezTo>
                  <a:cubicBezTo>
                    <a:pt x="6436" y="11831"/>
                    <a:pt x="5404" y="11838"/>
                    <a:pt x="4418" y="11506"/>
                  </a:cubicBezTo>
                  <a:cubicBezTo>
                    <a:pt x="3140" y="11078"/>
                    <a:pt x="2232" y="10188"/>
                    <a:pt x="1543" y="9074"/>
                  </a:cubicBezTo>
                  <a:cubicBezTo>
                    <a:pt x="976" y="8157"/>
                    <a:pt x="625" y="7139"/>
                    <a:pt x="422" y="6082"/>
                  </a:cubicBezTo>
                  <a:cubicBezTo>
                    <a:pt x="265" y="5268"/>
                    <a:pt x="254" y="4446"/>
                    <a:pt x="597" y="3678"/>
                  </a:cubicBezTo>
                  <a:cubicBezTo>
                    <a:pt x="805" y="3217"/>
                    <a:pt x="1115" y="2800"/>
                    <a:pt x="1397" y="2375"/>
                  </a:cubicBezTo>
                  <a:cubicBezTo>
                    <a:pt x="1572" y="2110"/>
                    <a:pt x="1779" y="1867"/>
                    <a:pt x="1979" y="1621"/>
                  </a:cubicBezTo>
                  <a:cubicBezTo>
                    <a:pt x="2321" y="1200"/>
                    <a:pt x="2559" y="1032"/>
                    <a:pt x="2938" y="1032"/>
                  </a:cubicBezTo>
                  <a:cubicBezTo>
                    <a:pt x="3093" y="1032"/>
                    <a:pt x="3271" y="1060"/>
                    <a:pt x="3490" y="1111"/>
                  </a:cubicBezTo>
                  <a:cubicBezTo>
                    <a:pt x="3647" y="778"/>
                    <a:pt x="3976" y="717"/>
                    <a:pt x="4304" y="653"/>
                  </a:cubicBezTo>
                  <a:cubicBezTo>
                    <a:pt x="4453" y="624"/>
                    <a:pt x="4600" y="612"/>
                    <a:pt x="4746" y="612"/>
                  </a:cubicBezTo>
                  <a:close/>
                  <a:moveTo>
                    <a:pt x="4924" y="1"/>
                  </a:moveTo>
                  <a:cubicBezTo>
                    <a:pt x="4356" y="1"/>
                    <a:pt x="3845" y="198"/>
                    <a:pt x="3429" y="625"/>
                  </a:cubicBezTo>
                  <a:cubicBezTo>
                    <a:pt x="3114" y="703"/>
                    <a:pt x="2857" y="710"/>
                    <a:pt x="2664" y="821"/>
                  </a:cubicBezTo>
                  <a:cubicBezTo>
                    <a:pt x="1979" y="1218"/>
                    <a:pt x="1387" y="1732"/>
                    <a:pt x="937" y="2389"/>
                  </a:cubicBezTo>
                  <a:cubicBezTo>
                    <a:pt x="708" y="2721"/>
                    <a:pt x="487" y="3074"/>
                    <a:pt x="340" y="3446"/>
                  </a:cubicBezTo>
                  <a:cubicBezTo>
                    <a:pt x="79" y="4114"/>
                    <a:pt x="1" y="4828"/>
                    <a:pt x="76" y="5538"/>
                  </a:cubicBezTo>
                  <a:cubicBezTo>
                    <a:pt x="301" y="7771"/>
                    <a:pt x="1229" y="9642"/>
                    <a:pt x="3018" y="11038"/>
                  </a:cubicBezTo>
                  <a:cubicBezTo>
                    <a:pt x="3808" y="11656"/>
                    <a:pt x="4697" y="12049"/>
                    <a:pt x="5700" y="12156"/>
                  </a:cubicBezTo>
                  <a:cubicBezTo>
                    <a:pt x="6200" y="12214"/>
                    <a:pt x="6665" y="12352"/>
                    <a:pt x="7121" y="12578"/>
                  </a:cubicBezTo>
                  <a:cubicBezTo>
                    <a:pt x="7275" y="12655"/>
                    <a:pt x="7434" y="12691"/>
                    <a:pt x="7591" y="12691"/>
                  </a:cubicBezTo>
                  <a:cubicBezTo>
                    <a:pt x="8007" y="12691"/>
                    <a:pt x="8401" y="12435"/>
                    <a:pt x="8593" y="12017"/>
                  </a:cubicBezTo>
                  <a:cubicBezTo>
                    <a:pt x="8721" y="11735"/>
                    <a:pt x="8773" y="11652"/>
                    <a:pt x="8991" y="11652"/>
                  </a:cubicBezTo>
                  <a:cubicBezTo>
                    <a:pt x="9040" y="11652"/>
                    <a:pt x="9099" y="11656"/>
                    <a:pt x="9168" y="11663"/>
                  </a:cubicBezTo>
                  <a:cubicBezTo>
                    <a:pt x="9217" y="11669"/>
                    <a:pt x="9265" y="11671"/>
                    <a:pt x="9311" y="11671"/>
                  </a:cubicBezTo>
                  <a:cubicBezTo>
                    <a:pt x="9665" y="11671"/>
                    <a:pt x="9947" y="11518"/>
                    <a:pt x="10168" y="11249"/>
                  </a:cubicBezTo>
                  <a:cubicBezTo>
                    <a:pt x="10383" y="10981"/>
                    <a:pt x="10589" y="10689"/>
                    <a:pt x="10721" y="10374"/>
                  </a:cubicBezTo>
                  <a:cubicBezTo>
                    <a:pt x="11486" y="8596"/>
                    <a:pt x="11476" y="6760"/>
                    <a:pt x="10983" y="4925"/>
                  </a:cubicBezTo>
                  <a:cubicBezTo>
                    <a:pt x="10625" y="3606"/>
                    <a:pt x="9854" y="2553"/>
                    <a:pt x="8807" y="1664"/>
                  </a:cubicBezTo>
                  <a:cubicBezTo>
                    <a:pt x="7847" y="846"/>
                    <a:pt x="6757" y="349"/>
                    <a:pt x="5550" y="74"/>
                  </a:cubicBezTo>
                  <a:cubicBezTo>
                    <a:pt x="5336" y="26"/>
                    <a:pt x="5126" y="1"/>
                    <a:pt x="492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6"/>
            <p:cNvSpPr/>
            <p:nvPr/>
          </p:nvSpPr>
          <p:spPr>
            <a:xfrm>
              <a:off x="1220375" y="1837150"/>
              <a:ext cx="40725" cy="221725"/>
            </a:xfrm>
            <a:custGeom>
              <a:rect b="b" l="l" r="r" t="t"/>
              <a:pathLst>
                <a:path extrusionOk="0" h="8869" w="1629">
                  <a:moveTo>
                    <a:pt x="988" y="0"/>
                  </a:moveTo>
                  <a:cubicBezTo>
                    <a:pt x="986" y="0"/>
                    <a:pt x="981" y="1"/>
                    <a:pt x="980" y="4"/>
                  </a:cubicBezTo>
                  <a:lnTo>
                    <a:pt x="980" y="4"/>
                  </a:lnTo>
                  <a:cubicBezTo>
                    <a:pt x="992" y="2"/>
                    <a:pt x="992" y="0"/>
                    <a:pt x="988" y="0"/>
                  </a:cubicBezTo>
                  <a:close/>
                  <a:moveTo>
                    <a:pt x="980" y="4"/>
                  </a:moveTo>
                  <a:lnTo>
                    <a:pt x="980" y="4"/>
                  </a:lnTo>
                  <a:cubicBezTo>
                    <a:pt x="978" y="4"/>
                    <a:pt x="977" y="4"/>
                    <a:pt x="976" y="4"/>
                  </a:cubicBezTo>
                  <a:cubicBezTo>
                    <a:pt x="975" y="6"/>
                    <a:pt x="975" y="8"/>
                    <a:pt x="974" y="10"/>
                  </a:cubicBezTo>
                  <a:lnTo>
                    <a:pt x="974" y="10"/>
                  </a:lnTo>
                  <a:cubicBezTo>
                    <a:pt x="976" y="8"/>
                    <a:pt x="978" y="6"/>
                    <a:pt x="979" y="4"/>
                  </a:cubicBezTo>
                  <a:cubicBezTo>
                    <a:pt x="979" y="4"/>
                    <a:pt x="979" y="4"/>
                    <a:pt x="980" y="4"/>
                  </a:cubicBezTo>
                  <a:close/>
                  <a:moveTo>
                    <a:pt x="974" y="10"/>
                  </a:moveTo>
                  <a:cubicBezTo>
                    <a:pt x="926" y="65"/>
                    <a:pt x="874" y="117"/>
                    <a:pt x="836" y="176"/>
                  </a:cubicBezTo>
                  <a:cubicBezTo>
                    <a:pt x="294" y="990"/>
                    <a:pt x="1" y="1897"/>
                    <a:pt x="33" y="2865"/>
                  </a:cubicBezTo>
                  <a:cubicBezTo>
                    <a:pt x="97" y="4769"/>
                    <a:pt x="458" y="6612"/>
                    <a:pt x="1283" y="8343"/>
                  </a:cubicBezTo>
                  <a:cubicBezTo>
                    <a:pt x="1365" y="8514"/>
                    <a:pt x="1433" y="8693"/>
                    <a:pt x="1512" y="8868"/>
                  </a:cubicBezTo>
                  <a:cubicBezTo>
                    <a:pt x="1551" y="8847"/>
                    <a:pt x="1590" y="8825"/>
                    <a:pt x="1629" y="8804"/>
                  </a:cubicBezTo>
                  <a:cubicBezTo>
                    <a:pt x="1601" y="8718"/>
                    <a:pt x="1572" y="8633"/>
                    <a:pt x="1536" y="8554"/>
                  </a:cubicBezTo>
                  <a:cubicBezTo>
                    <a:pt x="836" y="6976"/>
                    <a:pt x="497" y="5315"/>
                    <a:pt x="351" y="3604"/>
                  </a:cubicBezTo>
                  <a:cubicBezTo>
                    <a:pt x="287" y="2862"/>
                    <a:pt x="330" y="2125"/>
                    <a:pt x="544" y="1408"/>
                  </a:cubicBezTo>
                  <a:cubicBezTo>
                    <a:pt x="682" y="935"/>
                    <a:pt x="835" y="466"/>
                    <a:pt x="974" y="1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6"/>
            <p:cNvSpPr/>
            <p:nvPr/>
          </p:nvSpPr>
          <p:spPr>
            <a:xfrm>
              <a:off x="1557600" y="1619700"/>
              <a:ext cx="131000" cy="44375"/>
            </a:xfrm>
            <a:custGeom>
              <a:rect b="b" l="l" r="r" t="t"/>
              <a:pathLst>
                <a:path extrusionOk="0" h="1775" w="5240">
                  <a:moveTo>
                    <a:pt x="654" y="0"/>
                  </a:moveTo>
                  <a:cubicBezTo>
                    <a:pt x="603" y="0"/>
                    <a:pt x="551" y="1"/>
                    <a:pt x="500" y="2"/>
                  </a:cubicBezTo>
                  <a:cubicBezTo>
                    <a:pt x="332" y="6"/>
                    <a:pt x="169" y="78"/>
                    <a:pt x="1" y="117"/>
                  </a:cubicBezTo>
                  <a:cubicBezTo>
                    <a:pt x="11" y="156"/>
                    <a:pt x="19" y="192"/>
                    <a:pt x="25" y="231"/>
                  </a:cubicBezTo>
                  <a:cubicBezTo>
                    <a:pt x="170" y="207"/>
                    <a:pt x="314" y="196"/>
                    <a:pt x="456" y="196"/>
                  </a:cubicBezTo>
                  <a:cubicBezTo>
                    <a:pt x="897" y="196"/>
                    <a:pt x="1326" y="301"/>
                    <a:pt x="1750" y="431"/>
                  </a:cubicBezTo>
                  <a:cubicBezTo>
                    <a:pt x="2943" y="803"/>
                    <a:pt x="4140" y="1156"/>
                    <a:pt x="5239" y="1774"/>
                  </a:cubicBezTo>
                  <a:cubicBezTo>
                    <a:pt x="5147" y="1670"/>
                    <a:pt x="5046" y="1581"/>
                    <a:pt x="4936" y="1506"/>
                  </a:cubicBezTo>
                  <a:cubicBezTo>
                    <a:pt x="3825" y="742"/>
                    <a:pt x="2568" y="332"/>
                    <a:pt x="1265" y="56"/>
                  </a:cubicBezTo>
                  <a:cubicBezTo>
                    <a:pt x="1068" y="13"/>
                    <a:pt x="859" y="0"/>
                    <a:pt x="6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6"/>
            <p:cNvSpPr/>
            <p:nvPr/>
          </p:nvSpPr>
          <p:spPr>
            <a:xfrm>
              <a:off x="1198600" y="1839650"/>
              <a:ext cx="25300" cy="122425"/>
            </a:xfrm>
            <a:custGeom>
              <a:rect b="b" l="l" r="r" t="t"/>
              <a:pathLst>
                <a:path extrusionOk="0" h="4897" w="1012">
                  <a:moveTo>
                    <a:pt x="1011" y="1"/>
                  </a:moveTo>
                  <a:cubicBezTo>
                    <a:pt x="275" y="954"/>
                    <a:pt x="1" y="3883"/>
                    <a:pt x="529" y="4897"/>
                  </a:cubicBezTo>
                  <a:cubicBezTo>
                    <a:pt x="522" y="3250"/>
                    <a:pt x="433" y="1593"/>
                    <a:pt x="10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6"/>
            <p:cNvSpPr/>
            <p:nvPr/>
          </p:nvSpPr>
          <p:spPr>
            <a:xfrm>
              <a:off x="1250300" y="1753850"/>
              <a:ext cx="102425" cy="46100"/>
            </a:xfrm>
            <a:custGeom>
              <a:rect b="b" l="l" r="r" t="t"/>
              <a:pathLst>
                <a:path extrusionOk="0" h="1844" w="4097">
                  <a:moveTo>
                    <a:pt x="3718" y="0"/>
                  </a:moveTo>
                  <a:cubicBezTo>
                    <a:pt x="2521" y="0"/>
                    <a:pt x="255" y="1189"/>
                    <a:pt x="0" y="1844"/>
                  </a:cubicBezTo>
                  <a:cubicBezTo>
                    <a:pt x="625" y="1465"/>
                    <a:pt x="1236" y="1004"/>
                    <a:pt x="1918" y="708"/>
                  </a:cubicBezTo>
                  <a:cubicBezTo>
                    <a:pt x="2600" y="408"/>
                    <a:pt x="3354" y="269"/>
                    <a:pt x="4096" y="54"/>
                  </a:cubicBezTo>
                  <a:cubicBezTo>
                    <a:pt x="3989" y="17"/>
                    <a:pt x="3861" y="0"/>
                    <a:pt x="37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6"/>
            <p:cNvSpPr/>
            <p:nvPr/>
          </p:nvSpPr>
          <p:spPr>
            <a:xfrm>
              <a:off x="1763575" y="1888125"/>
              <a:ext cx="80025" cy="23350"/>
            </a:xfrm>
            <a:custGeom>
              <a:rect b="b" l="l" r="r" t="t"/>
              <a:pathLst>
                <a:path extrusionOk="0" h="934" w="3201">
                  <a:moveTo>
                    <a:pt x="3168" y="1"/>
                  </a:moveTo>
                  <a:cubicBezTo>
                    <a:pt x="2072" y="116"/>
                    <a:pt x="1058" y="551"/>
                    <a:pt x="0" y="818"/>
                  </a:cubicBezTo>
                  <a:cubicBezTo>
                    <a:pt x="11" y="858"/>
                    <a:pt x="18" y="894"/>
                    <a:pt x="29" y="933"/>
                  </a:cubicBezTo>
                  <a:cubicBezTo>
                    <a:pt x="1004" y="701"/>
                    <a:pt x="1975" y="476"/>
                    <a:pt x="2950" y="236"/>
                  </a:cubicBezTo>
                  <a:cubicBezTo>
                    <a:pt x="3039" y="215"/>
                    <a:pt x="3118" y="140"/>
                    <a:pt x="3201" y="86"/>
                  </a:cubicBezTo>
                  <a:cubicBezTo>
                    <a:pt x="3189" y="58"/>
                    <a:pt x="3179" y="30"/>
                    <a:pt x="31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6"/>
            <p:cNvSpPr/>
            <p:nvPr/>
          </p:nvSpPr>
          <p:spPr>
            <a:xfrm>
              <a:off x="1289475" y="1738325"/>
              <a:ext cx="50475" cy="17875"/>
            </a:xfrm>
            <a:custGeom>
              <a:rect b="b" l="l" r="r" t="t"/>
              <a:pathLst>
                <a:path extrusionOk="0" h="715" w="2019">
                  <a:moveTo>
                    <a:pt x="1669" y="0"/>
                  </a:moveTo>
                  <a:cubicBezTo>
                    <a:pt x="1577" y="0"/>
                    <a:pt x="1486" y="24"/>
                    <a:pt x="1401" y="39"/>
                  </a:cubicBezTo>
                  <a:cubicBezTo>
                    <a:pt x="890" y="140"/>
                    <a:pt x="411" y="318"/>
                    <a:pt x="1" y="632"/>
                  </a:cubicBezTo>
                  <a:cubicBezTo>
                    <a:pt x="19" y="661"/>
                    <a:pt x="33" y="690"/>
                    <a:pt x="51" y="715"/>
                  </a:cubicBezTo>
                  <a:cubicBezTo>
                    <a:pt x="604" y="590"/>
                    <a:pt x="1161" y="468"/>
                    <a:pt x="1711" y="332"/>
                  </a:cubicBezTo>
                  <a:cubicBezTo>
                    <a:pt x="1815" y="308"/>
                    <a:pt x="1904" y="236"/>
                    <a:pt x="2018" y="176"/>
                  </a:cubicBezTo>
                  <a:cubicBezTo>
                    <a:pt x="1905" y="38"/>
                    <a:pt x="1786" y="0"/>
                    <a:pt x="166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6"/>
            <p:cNvSpPr/>
            <p:nvPr/>
          </p:nvSpPr>
          <p:spPr>
            <a:xfrm>
              <a:off x="1586075" y="2246950"/>
              <a:ext cx="84225" cy="11100"/>
            </a:xfrm>
            <a:custGeom>
              <a:rect b="b" l="l" r="r" t="t"/>
              <a:pathLst>
                <a:path extrusionOk="0" h="444" w="3369">
                  <a:moveTo>
                    <a:pt x="3368" y="1"/>
                  </a:moveTo>
                  <a:cubicBezTo>
                    <a:pt x="2279" y="126"/>
                    <a:pt x="1151" y="258"/>
                    <a:pt x="1" y="393"/>
                  </a:cubicBezTo>
                  <a:cubicBezTo>
                    <a:pt x="385" y="427"/>
                    <a:pt x="751" y="444"/>
                    <a:pt x="1092" y="444"/>
                  </a:cubicBezTo>
                  <a:cubicBezTo>
                    <a:pt x="2153" y="444"/>
                    <a:pt x="2977" y="285"/>
                    <a:pt x="33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6"/>
            <p:cNvSpPr/>
            <p:nvPr/>
          </p:nvSpPr>
          <p:spPr>
            <a:xfrm>
              <a:off x="1476875" y="2243825"/>
              <a:ext cx="73875" cy="11950"/>
            </a:xfrm>
            <a:custGeom>
              <a:rect b="b" l="l" r="r" t="t"/>
              <a:pathLst>
                <a:path extrusionOk="0" h="478" w="2955">
                  <a:moveTo>
                    <a:pt x="1" y="1"/>
                  </a:moveTo>
                  <a:lnTo>
                    <a:pt x="1" y="1"/>
                  </a:lnTo>
                  <a:cubicBezTo>
                    <a:pt x="462" y="282"/>
                    <a:pt x="1374" y="477"/>
                    <a:pt x="2123" y="477"/>
                  </a:cubicBezTo>
                  <a:cubicBezTo>
                    <a:pt x="2447" y="477"/>
                    <a:pt x="2742" y="440"/>
                    <a:pt x="2954" y="358"/>
                  </a:cubicBezTo>
                  <a:cubicBezTo>
                    <a:pt x="1908" y="233"/>
                    <a:pt x="929" y="11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6"/>
            <p:cNvSpPr/>
            <p:nvPr/>
          </p:nvSpPr>
          <p:spPr>
            <a:xfrm>
              <a:off x="1388050" y="2028025"/>
              <a:ext cx="48225" cy="20450"/>
            </a:xfrm>
            <a:custGeom>
              <a:rect b="b" l="l" r="r" t="t"/>
              <a:pathLst>
                <a:path extrusionOk="0" h="818" w="1929">
                  <a:moveTo>
                    <a:pt x="1929" y="1"/>
                  </a:moveTo>
                  <a:lnTo>
                    <a:pt x="1929" y="1"/>
                  </a:lnTo>
                  <a:cubicBezTo>
                    <a:pt x="1311" y="258"/>
                    <a:pt x="651" y="412"/>
                    <a:pt x="0" y="783"/>
                  </a:cubicBezTo>
                  <a:cubicBezTo>
                    <a:pt x="93" y="807"/>
                    <a:pt x="193" y="818"/>
                    <a:pt x="298" y="818"/>
                  </a:cubicBezTo>
                  <a:cubicBezTo>
                    <a:pt x="894" y="818"/>
                    <a:pt x="1631" y="460"/>
                    <a:pt x="19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6"/>
            <p:cNvSpPr/>
            <p:nvPr/>
          </p:nvSpPr>
          <p:spPr>
            <a:xfrm>
              <a:off x="1779475" y="1972550"/>
              <a:ext cx="76075" cy="8725"/>
            </a:xfrm>
            <a:custGeom>
              <a:rect b="b" l="l" r="r" t="t"/>
              <a:pathLst>
                <a:path extrusionOk="0" h="349" w="3043">
                  <a:moveTo>
                    <a:pt x="960" y="1"/>
                  </a:moveTo>
                  <a:cubicBezTo>
                    <a:pt x="641" y="1"/>
                    <a:pt x="321" y="17"/>
                    <a:pt x="0" y="42"/>
                  </a:cubicBezTo>
                  <a:cubicBezTo>
                    <a:pt x="503" y="88"/>
                    <a:pt x="1011" y="152"/>
                    <a:pt x="1518" y="177"/>
                  </a:cubicBezTo>
                  <a:cubicBezTo>
                    <a:pt x="1963" y="202"/>
                    <a:pt x="2397" y="349"/>
                    <a:pt x="2844" y="349"/>
                  </a:cubicBezTo>
                  <a:cubicBezTo>
                    <a:pt x="2910" y="349"/>
                    <a:pt x="2976" y="346"/>
                    <a:pt x="3043" y="338"/>
                  </a:cubicBezTo>
                  <a:cubicBezTo>
                    <a:pt x="2364" y="82"/>
                    <a:pt x="1666" y="1"/>
                    <a:pt x="96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6"/>
            <p:cNvSpPr/>
            <p:nvPr/>
          </p:nvSpPr>
          <p:spPr>
            <a:xfrm>
              <a:off x="1368425" y="1988050"/>
              <a:ext cx="46800" cy="12925"/>
            </a:xfrm>
            <a:custGeom>
              <a:rect b="b" l="l" r="r" t="t"/>
              <a:pathLst>
                <a:path extrusionOk="0" h="517" w="1872">
                  <a:moveTo>
                    <a:pt x="1179" y="0"/>
                  </a:moveTo>
                  <a:cubicBezTo>
                    <a:pt x="1036" y="68"/>
                    <a:pt x="900" y="154"/>
                    <a:pt x="750" y="200"/>
                  </a:cubicBezTo>
                  <a:cubicBezTo>
                    <a:pt x="503" y="279"/>
                    <a:pt x="250" y="332"/>
                    <a:pt x="0" y="400"/>
                  </a:cubicBezTo>
                  <a:cubicBezTo>
                    <a:pt x="7" y="432"/>
                    <a:pt x="11" y="464"/>
                    <a:pt x="17" y="497"/>
                  </a:cubicBezTo>
                  <a:cubicBezTo>
                    <a:pt x="100" y="511"/>
                    <a:pt x="182" y="517"/>
                    <a:pt x="264" y="517"/>
                  </a:cubicBezTo>
                  <a:cubicBezTo>
                    <a:pt x="492" y="517"/>
                    <a:pt x="719" y="471"/>
                    <a:pt x="943" y="432"/>
                  </a:cubicBezTo>
                  <a:cubicBezTo>
                    <a:pt x="1243" y="383"/>
                    <a:pt x="1589" y="436"/>
                    <a:pt x="1871" y="104"/>
                  </a:cubicBezTo>
                  <a:cubicBezTo>
                    <a:pt x="1632" y="72"/>
                    <a:pt x="1461" y="50"/>
                    <a:pt x="1286" y="25"/>
                  </a:cubicBezTo>
                  <a:cubicBezTo>
                    <a:pt x="1250" y="18"/>
                    <a:pt x="1214" y="11"/>
                    <a:pt x="11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6"/>
            <p:cNvSpPr/>
            <p:nvPr/>
          </p:nvSpPr>
          <p:spPr>
            <a:xfrm>
              <a:off x="1671350" y="1841275"/>
              <a:ext cx="31700" cy="23525"/>
            </a:xfrm>
            <a:custGeom>
              <a:rect b="b" l="l" r="r" t="t"/>
              <a:pathLst>
                <a:path extrusionOk="0" h="941" w="1268">
                  <a:moveTo>
                    <a:pt x="1268" y="0"/>
                  </a:moveTo>
                  <a:lnTo>
                    <a:pt x="1268" y="0"/>
                  </a:lnTo>
                  <a:cubicBezTo>
                    <a:pt x="907" y="53"/>
                    <a:pt x="508" y="350"/>
                    <a:pt x="0" y="940"/>
                  </a:cubicBezTo>
                  <a:cubicBezTo>
                    <a:pt x="12" y="940"/>
                    <a:pt x="25" y="941"/>
                    <a:pt x="37" y="941"/>
                  </a:cubicBezTo>
                  <a:cubicBezTo>
                    <a:pt x="515" y="941"/>
                    <a:pt x="1122" y="481"/>
                    <a:pt x="12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6"/>
            <p:cNvSpPr/>
            <p:nvPr/>
          </p:nvSpPr>
          <p:spPr>
            <a:xfrm>
              <a:off x="1478225" y="1725550"/>
              <a:ext cx="18250" cy="49850"/>
            </a:xfrm>
            <a:custGeom>
              <a:rect b="b" l="l" r="r" t="t"/>
              <a:pathLst>
                <a:path extrusionOk="0" h="1994" w="730">
                  <a:moveTo>
                    <a:pt x="115" y="1"/>
                  </a:moveTo>
                  <a:cubicBezTo>
                    <a:pt x="75" y="15"/>
                    <a:pt x="39" y="26"/>
                    <a:pt x="1" y="36"/>
                  </a:cubicBezTo>
                  <a:cubicBezTo>
                    <a:pt x="75" y="729"/>
                    <a:pt x="254" y="1390"/>
                    <a:pt x="615" y="1994"/>
                  </a:cubicBezTo>
                  <a:cubicBezTo>
                    <a:pt x="654" y="1976"/>
                    <a:pt x="690" y="1961"/>
                    <a:pt x="729" y="1943"/>
                  </a:cubicBezTo>
                  <a:cubicBezTo>
                    <a:pt x="522" y="1297"/>
                    <a:pt x="318" y="651"/>
                    <a:pt x="11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6"/>
            <p:cNvSpPr/>
            <p:nvPr/>
          </p:nvSpPr>
          <p:spPr>
            <a:xfrm>
              <a:off x="1385200" y="2016525"/>
              <a:ext cx="43050" cy="16625"/>
            </a:xfrm>
            <a:custGeom>
              <a:rect b="b" l="l" r="r" t="t"/>
              <a:pathLst>
                <a:path extrusionOk="0" h="665" w="1722">
                  <a:moveTo>
                    <a:pt x="1721" y="1"/>
                  </a:moveTo>
                  <a:lnTo>
                    <a:pt x="1721" y="1"/>
                  </a:lnTo>
                  <a:cubicBezTo>
                    <a:pt x="1168" y="4"/>
                    <a:pt x="246" y="372"/>
                    <a:pt x="0" y="665"/>
                  </a:cubicBezTo>
                  <a:cubicBezTo>
                    <a:pt x="515" y="640"/>
                    <a:pt x="1397" y="307"/>
                    <a:pt x="17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6"/>
            <p:cNvSpPr/>
            <p:nvPr/>
          </p:nvSpPr>
          <p:spPr>
            <a:xfrm>
              <a:off x="1499750" y="1715925"/>
              <a:ext cx="9825" cy="57050"/>
            </a:xfrm>
            <a:custGeom>
              <a:rect b="b" l="l" r="r" t="t"/>
              <a:pathLst>
                <a:path extrusionOk="0" h="2282" w="393">
                  <a:moveTo>
                    <a:pt x="0" y="0"/>
                  </a:moveTo>
                  <a:cubicBezTo>
                    <a:pt x="14" y="796"/>
                    <a:pt x="96" y="1504"/>
                    <a:pt x="243" y="2282"/>
                  </a:cubicBezTo>
                  <a:cubicBezTo>
                    <a:pt x="393" y="1878"/>
                    <a:pt x="243" y="54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6"/>
            <p:cNvSpPr/>
            <p:nvPr/>
          </p:nvSpPr>
          <p:spPr>
            <a:xfrm>
              <a:off x="1366625" y="1961700"/>
              <a:ext cx="38775" cy="7575"/>
            </a:xfrm>
            <a:custGeom>
              <a:rect b="b" l="l" r="r" t="t"/>
              <a:pathLst>
                <a:path extrusionOk="0" h="303" w="1551">
                  <a:moveTo>
                    <a:pt x="1272" y="1"/>
                  </a:moveTo>
                  <a:cubicBezTo>
                    <a:pt x="821" y="1"/>
                    <a:pt x="410" y="106"/>
                    <a:pt x="0" y="204"/>
                  </a:cubicBezTo>
                  <a:cubicBezTo>
                    <a:pt x="238" y="270"/>
                    <a:pt x="473" y="303"/>
                    <a:pt x="688" y="303"/>
                  </a:cubicBezTo>
                  <a:cubicBezTo>
                    <a:pt x="1066" y="303"/>
                    <a:pt x="1384" y="204"/>
                    <a:pt x="1551" y="15"/>
                  </a:cubicBezTo>
                  <a:cubicBezTo>
                    <a:pt x="1456" y="5"/>
                    <a:pt x="1363" y="1"/>
                    <a:pt x="12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6"/>
            <p:cNvSpPr/>
            <p:nvPr/>
          </p:nvSpPr>
          <p:spPr>
            <a:xfrm>
              <a:off x="1828750" y="1824925"/>
              <a:ext cx="19025" cy="41625"/>
            </a:xfrm>
            <a:custGeom>
              <a:rect b="b" l="l" r="r" t="t"/>
              <a:pathLst>
                <a:path extrusionOk="0" h="1665" w="761">
                  <a:moveTo>
                    <a:pt x="7" y="0"/>
                  </a:moveTo>
                  <a:lnTo>
                    <a:pt x="7" y="0"/>
                  </a:lnTo>
                  <a:cubicBezTo>
                    <a:pt x="0" y="407"/>
                    <a:pt x="426" y="1347"/>
                    <a:pt x="761" y="1665"/>
                  </a:cubicBezTo>
                  <a:cubicBezTo>
                    <a:pt x="611" y="1047"/>
                    <a:pt x="368" y="511"/>
                    <a:pt x="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6"/>
            <p:cNvSpPr/>
            <p:nvPr/>
          </p:nvSpPr>
          <p:spPr>
            <a:xfrm>
              <a:off x="1641975" y="1624325"/>
              <a:ext cx="47425" cy="28750"/>
            </a:xfrm>
            <a:custGeom>
              <a:rect b="b" l="l" r="r" t="t"/>
              <a:pathLst>
                <a:path extrusionOk="0" h="1150" w="1897">
                  <a:moveTo>
                    <a:pt x="0" y="0"/>
                  </a:moveTo>
                  <a:lnTo>
                    <a:pt x="0" y="0"/>
                  </a:lnTo>
                  <a:cubicBezTo>
                    <a:pt x="682" y="414"/>
                    <a:pt x="1289" y="782"/>
                    <a:pt x="1897" y="1149"/>
                  </a:cubicBezTo>
                  <a:cubicBezTo>
                    <a:pt x="1432" y="543"/>
                    <a:pt x="814" y="193"/>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6"/>
            <p:cNvSpPr/>
            <p:nvPr/>
          </p:nvSpPr>
          <p:spPr>
            <a:xfrm>
              <a:off x="1719100" y="2186875"/>
              <a:ext cx="55750" cy="31275"/>
            </a:xfrm>
            <a:custGeom>
              <a:rect b="b" l="l" r="r" t="t"/>
              <a:pathLst>
                <a:path extrusionOk="0" h="1251" w="2230">
                  <a:moveTo>
                    <a:pt x="2229" y="1"/>
                  </a:moveTo>
                  <a:cubicBezTo>
                    <a:pt x="1494" y="411"/>
                    <a:pt x="747" y="833"/>
                    <a:pt x="1" y="1250"/>
                  </a:cubicBezTo>
                  <a:cubicBezTo>
                    <a:pt x="1165" y="876"/>
                    <a:pt x="2072" y="337"/>
                    <a:pt x="22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6"/>
            <p:cNvSpPr/>
            <p:nvPr/>
          </p:nvSpPr>
          <p:spPr>
            <a:xfrm>
              <a:off x="1351975" y="1860900"/>
              <a:ext cx="41375" cy="16625"/>
            </a:xfrm>
            <a:custGeom>
              <a:rect b="b" l="l" r="r" t="t"/>
              <a:pathLst>
                <a:path extrusionOk="0" h="665" w="1655">
                  <a:moveTo>
                    <a:pt x="1" y="0"/>
                  </a:moveTo>
                  <a:lnTo>
                    <a:pt x="1" y="0"/>
                  </a:lnTo>
                  <a:cubicBezTo>
                    <a:pt x="525" y="290"/>
                    <a:pt x="1051" y="583"/>
                    <a:pt x="1654" y="665"/>
                  </a:cubicBezTo>
                  <a:cubicBezTo>
                    <a:pt x="1151" y="315"/>
                    <a:pt x="594" y="107"/>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6"/>
            <p:cNvSpPr/>
            <p:nvPr/>
          </p:nvSpPr>
          <p:spPr>
            <a:xfrm>
              <a:off x="1244575" y="1957600"/>
              <a:ext cx="52075" cy="5400"/>
            </a:xfrm>
            <a:custGeom>
              <a:rect b="b" l="l" r="r" t="t"/>
              <a:pathLst>
                <a:path extrusionOk="0" h="216" w="2083">
                  <a:moveTo>
                    <a:pt x="1630" y="0"/>
                  </a:moveTo>
                  <a:cubicBezTo>
                    <a:pt x="1084" y="0"/>
                    <a:pt x="537" y="51"/>
                    <a:pt x="0" y="197"/>
                  </a:cubicBezTo>
                  <a:cubicBezTo>
                    <a:pt x="127" y="210"/>
                    <a:pt x="253" y="215"/>
                    <a:pt x="379" y="215"/>
                  </a:cubicBezTo>
                  <a:cubicBezTo>
                    <a:pt x="951" y="215"/>
                    <a:pt x="1515" y="99"/>
                    <a:pt x="2083" y="11"/>
                  </a:cubicBezTo>
                  <a:cubicBezTo>
                    <a:pt x="1932" y="4"/>
                    <a:pt x="1781" y="0"/>
                    <a:pt x="163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6"/>
            <p:cNvSpPr/>
            <p:nvPr/>
          </p:nvSpPr>
          <p:spPr>
            <a:xfrm>
              <a:off x="1456900" y="1745375"/>
              <a:ext cx="16100" cy="41000"/>
            </a:xfrm>
            <a:custGeom>
              <a:rect b="b" l="l" r="r" t="t"/>
              <a:pathLst>
                <a:path extrusionOk="0" h="1640" w="644">
                  <a:moveTo>
                    <a:pt x="0" y="1"/>
                  </a:moveTo>
                  <a:lnTo>
                    <a:pt x="0" y="1"/>
                  </a:lnTo>
                  <a:cubicBezTo>
                    <a:pt x="107" y="593"/>
                    <a:pt x="300" y="1150"/>
                    <a:pt x="643" y="1639"/>
                  </a:cubicBezTo>
                  <a:cubicBezTo>
                    <a:pt x="468" y="1072"/>
                    <a:pt x="335" y="494"/>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6"/>
            <p:cNvSpPr/>
            <p:nvPr/>
          </p:nvSpPr>
          <p:spPr>
            <a:xfrm>
              <a:off x="1610550" y="2106425"/>
              <a:ext cx="17500" cy="31100"/>
            </a:xfrm>
            <a:custGeom>
              <a:rect b="b" l="l" r="r" t="t"/>
              <a:pathLst>
                <a:path extrusionOk="0" h="1244" w="700">
                  <a:moveTo>
                    <a:pt x="90" y="1"/>
                  </a:moveTo>
                  <a:lnTo>
                    <a:pt x="90" y="1"/>
                  </a:lnTo>
                  <a:cubicBezTo>
                    <a:pt x="1" y="383"/>
                    <a:pt x="261" y="908"/>
                    <a:pt x="700" y="1244"/>
                  </a:cubicBezTo>
                  <a:cubicBezTo>
                    <a:pt x="507" y="751"/>
                    <a:pt x="386" y="336"/>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6"/>
            <p:cNvSpPr/>
            <p:nvPr/>
          </p:nvSpPr>
          <p:spPr>
            <a:xfrm>
              <a:off x="1458575" y="2080800"/>
              <a:ext cx="20300" cy="28150"/>
            </a:xfrm>
            <a:custGeom>
              <a:rect b="b" l="l" r="r" t="t"/>
              <a:pathLst>
                <a:path extrusionOk="0" h="1126" w="812">
                  <a:moveTo>
                    <a:pt x="812" y="1"/>
                  </a:moveTo>
                  <a:cubicBezTo>
                    <a:pt x="440" y="304"/>
                    <a:pt x="58" y="597"/>
                    <a:pt x="1" y="1125"/>
                  </a:cubicBezTo>
                  <a:cubicBezTo>
                    <a:pt x="326" y="790"/>
                    <a:pt x="644" y="447"/>
                    <a:pt x="8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6"/>
            <p:cNvSpPr/>
            <p:nvPr/>
          </p:nvSpPr>
          <p:spPr>
            <a:xfrm>
              <a:off x="1692950" y="1918125"/>
              <a:ext cx="34575" cy="9550"/>
            </a:xfrm>
            <a:custGeom>
              <a:rect b="b" l="l" r="r" t="t"/>
              <a:pathLst>
                <a:path extrusionOk="0" h="382" w="1383">
                  <a:moveTo>
                    <a:pt x="1275" y="1"/>
                  </a:moveTo>
                  <a:cubicBezTo>
                    <a:pt x="810" y="1"/>
                    <a:pt x="408" y="186"/>
                    <a:pt x="0" y="365"/>
                  </a:cubicBezTo>
                  <a:cubicBezTo>
                    <a:pt x="76" y="376"/>
                    <a:pt x="150" y="381"/>
                    <a:pt x="222" y="381"/>
                  </a:cubicBezTo>
                  <a:cubicBezTo>
                    <a:pt x="646" y="381"/>
                    <a:pt x="1019" y="205"/>
                    <a:pt x="1383" y="4"/>
                  </a:cubicBezTo>
                  <a:cubicBezTo>
                    <a:pt x="1346" y="2"/>
                    <a:pt x="1310" y="1"/>
                    <a:pt x="12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6"/>
            <p:cNvSpPr/>
            <p:nvPr/>
          </p:nvSpPr>
          <p:spPr>
            <a:xfrm>
              <a:off x="1659475" y="1828850"/>
              <a:ext cx="21350" cy="20025"/>
            </a:xfrm>
            <a:custGeom>
              <a:rect b="b" l="l" r="r" t="t"/>
              <a:pathLst>
                <a:path extrusionOk="0" h="801" w="854">
                  <a:moveTo>
                    <a:pt x="854" y="1"/>
                  </a:moveTo>
                  <a:lnTo>
                    <a:pt x="854" y="1"/>
                  </a:lnTo>
                  <a:cubicBezTo>
                    <a:pt x="411" y="130"/>
                    <a:pt x="143" y="376"/>
                    <a:pt x="0" y="801"/>
                  </a:cubicBezTo>
                  <a:cubicBezTo>
                    <a:pt x="401" y="687"/>
                    <a:pt x="653" y="418"/>
                    <a:pt x="8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6"/>
            <p:cNvSpPr/>
            <p:nvPr/>
          </p:nvSpPr>
          <p:spPr>
            <a:xfrm>
              <a:off x="1694125" y="1933575"/>
              <a:ext cx="43050" cy="9125"/>
            </a:xfrm>
            <a:custGeom>
              <a:rect b="b" l="l" r="r" t="t"/>
              <a:pathLst>
                <a:path extrusionOk="0" h="365" w="1722">
                  <a:moveTo>
                    <a:pt x="1707" y="1"/>
                  </a:moveTo>
                  <a:cubicBezTo>
                    <a:pt x="1139" y="86"/>
                    <a:pt x="571" y="172"/>
                    <a:pt x="0" y="258"/>
                  </a:cubicBezTo>
                  <a:cubicBezTo>
                    <a:pt x="4" y="294"/>
                    <a:pt x="4" y="329"/>
                    <a:pt x="7" y="365"/>
                  </a:cubicBezTo>
                  <a:cubicBezTo>
                    <a:pt x="589" y="365"/>
                    <a:pt x="1164" y="294"/>
                    <a:pt x="1721" y="108"/>
                  </a:cubicBezTo>
                  <a:cubicBezTo>
                    <a:pt x="1718" y="72"/>
                    <a:pt x="1710" y="37"/>
                    <a:pt x="170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6"/>
            <p:cNvSpPr/>
            <p:nvPr/>
          </p:nvSpPr>
          <p:spPr>
            <a:xfrm>
              <a:off x="1616175" y="1784300"/>
              <a:ext cx="18925" cy="23700"/>
            </a:xfrm>
            <a:custGeom>
              <a:rect b="b" l="l" r="r" t="t"/>
              <a:pathLst>
                <a:path extrusionOk="0" h="948" w="757">
                  <a:moveTo>
                    <a:pt x="718" y="0"/>
                  </a:moveTo>
                  <a:lnTo>
                    <a:pt x="718" y="0"/>
                  </a:lnTo>
                  <a:cubicBezTo>
                    <a:pt x="432" y="308"/>
                    <a:pt x="186" y="572"/>
                    <a:pt x="0" y="947"/>
                  </a:cubicBezTo>
                  <a:cubicBezTo>
                    <a:pt x="496" y="811"/>
                    <a:pt x="757" y="472"/>
                    <a:pt x="7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6"/>
            <p:cNvSpPr/>
            <p:nvPr/>
          </p:nvSpPr>
          <p:spPr>
            <a:xfrm>
              <a:off x="1805100" y="2112775"/>
              <a:ext cx="27050" cy="38225"/>
            </a:xfrm>
            <a:custGeom>
              <a:rect b="b" l="l" r="r" t="t"/>
              <a:pathLst>
                <a:path extrusionOk="0" h="1529" w="1082">
                  <a:moveTo>
                    <a:pt x="1082" y="1"/>
                  </a:moveTo>
                  <a:lnTo>
                    <a:pt x="1082" y="1"/>
                  </a:lnTo>
                  <a:cubicBezTo>
                    <a:pt x="689" y="558"/>
                    <a:pt x="343" y="1043"/>
                    <a:pt x="0" y="1529"/>
                  </a:cubicBezTo>
                  <a:cubicBezTo>
                    <a:pt x="503" y="1153"/>
                    <a:pt x="904" y="703"/>
                    <a:pt x="10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6"/>
            <p:cNvSpPr/>
            <p:nvPr/>
          </p:nvSpPr>
          <p:spPr>
            <a:xfrm>
              <a:off x="1565650" y="2106075"/>
              <a:ext cx="11800" cy="30550"/>
            </a:xfrm>
            <a:custGeom>
              <a:rect b="b" l="l" r="r" t="t"/>
              <a:pathLst>
                <a:path extrusionOk="0" h="1222" w="472">
                  <a:moveTo>
                    <a:pt x="139" y="0"/>
                  </a:moveTo>
                  <a:cubicBezTo>
                    <a:pt x="93" y="18"/>
                    <a:pt x="46" y="33"/>
                    <a:pt x="0" y="47"/>
                  </a:cubicBezTo>
                  <a:cubicBezTo>
                    <a:pt x="46" y="462"/>
                    <a:pt x="153" y="854"/>
                    <a:pt x="350" y="1222"/>
                  </a:cubicBezTo>
                  <a:cubicBezTo>
                    <a:pt x="389" y="1207"/>
                    <a:pt x="429" y="1197"/>
                    <a:pt x="471" y="1186"/>
                  </a:cubicBezTo>
                  <a:cubicBezTo>
                    <a:pt x="361" y="790"/>
                    <a:pt x="249" y="397"/>
                    <a:pt x="13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6"/>
            <p:cNvSpPr/>
            <p:nvPr/>
          </p:nvSpPr>
          <p:spPr>
            <a:xfrm>
              <a:off x="1580625" y="2110100"/>
              <a:ext cx="15025" cy="23950"/>
            </a:xfrm>
            <a:custGeom>
              <a:rect b="b" l="l" r="r" t="t"/>
              <a:pathLst>
                <a:path extrusionOk="0" h="958" w="601">
                  <a:moveTo>
                    <a:pt x="258" y="1"/>
                  </a:moveTo>
                  <a:lnTo>
                    <a:pt x="258" y="1"/>
                  </a:lnTo>
                  <a:cubicBezTo>
                    <a:pt x="1" y="347"/>
                    <a:pt x="133" y="700"/>
                    <a:pt x="601" y="957"/>
                  </a:cubicBezTo>
                  <a:cubicBezTo>
                    <a:pt x="479" y="622"/>
                    <a:pt x="376" y="329"/>
                    <a:pt x="2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6"/>
            <p:cNvSpPr/>
            <p:nvPr/>
          </p:nvSpPr>
          <p:spPr>
            <a:xfrm>
              <a:off x="1695275" y="1906125"/>
              <a:ext cx="25900" cy="8250"/>
            </a:xfrm>
            <a:custGeom>
              <a:rect b="b" l="l" r="r" t="t"/>
              <a:pathLst>
                <a:path extrusionOk="0" h="330" w="1036">
                  <a:moveTo>
                    <a:pt x="901" y="0"/>
                  </a:moveTo>
                  <a:cubicBezTo>
                    <a:pt x="594" y="0"/>
                    <a:pt x="312" y="90"/>
                    <a:pt x="0" y="324"/>
                  </a:cubicBezTo>
                  <a:cubicBezTo>
                    <a:pt x="69" y="328"/>
                    <a:pt x="135" y="330"/>
                    <a:pt x="198" y="330"/>
                  </a:cubicBezTo>
                  <a:cubicBezTo>
                    <a:pt x="553" y="330"/>
                    <a:pt x="824" y="260"/>
                    <a:pt x="1036" y="6"/>
                  </a:cubicBezTo>
                  <a:cubicBezTo>
                    <a:pt x="990" y="2"/>
                    <a:pt x="945" y="0"/>
                    <a:pt x="9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6"/>
            <p:cNvSpPr/>
            <p:nvPr/>
          </p:nvSpPr>
          <p:spPr>
            <a:xfrm>
              <a:off x="1352525" y="1913400"/>
              <a:ext cx="37350" cy="7425"/>
            </a:xfrm>
            <a:custGeom>
              <a:rect b="b" l="l" r="r" t="t"/>
              <a:pathLst>
                <a:path extrusionOk="0" h="297" w="1494">
                  <a:moveTo>
                    <a:pt x="22" y="0"/>
                  </a:moveTo>
                  <a:cubicBezTo>
                    <a:pt x="15" y="33"/>
                    <a:pt x="7" y="69"/>
                    <a:pt x="0" y="101"/>
                  </a:cubicBezTo>
                  <a:cubicBezTo>
                    <a:pt x="423" y="143"/>
                    <a:pt x="835" y="297"/>
                    <a:pt x="1264" y="297"/>
                  </a:cubicBezTo>
                  <a:cubicBezTo>
                    <a:pt x="1335" y="297"/>
                    <a:pt x="1407" y="293"/>
                    <a:pt x="1479" y="283"/>
                  </a:cubicBezTo>
                  <a:cubicBezTo>
                    <a:pt x="1482" y="254"/>
                    <a:pt x="1489" y="222"/>
                    <a:pt x="1493" y="193"/>
                  </a:cubicBezTo>
                  <a:cubicBezTo>
                    <a:pt x="1001" y="129"/>
                    <a:pt x="511" y="65"/>
                    <a:pt x="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6"/>
            <p:cNvSpPr/>
            <p:nvPr/>
          </p:nvSpPr>
          <p:spPr>
            <a:xfrm>
              <a:off x="1351450" y="1878150"/>
              <a:ext cx="34925" cy="10825"/>
            </a:xfrm>
            <a:custGeom>
              <a:rect b="b" l="l" r="r" t="t"/>
              <a:pathLst>
                <a:path extrusionOk="0" h="433" w="1397">
                  <a:moveTo>
                    <a:pt x="0" y="0"/>
                  </a:moveTo>
                  <a:lnTo>
                    <a:pt x="0" y="0"/>
                  </a:lnTo>
                  <a:cubicBezTo>
                    <a:pt x="465" y="257"/>
                    <a:pt x="954" y="418"/>
                    <a:pt x="1397" y="432"/>
                  </a:cubicBezTo>
                  <a:cubicBezTo>
                    <a:pt x="979" y="304"/>
                    <a:pt x="490" y="15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56"/>
            <p:cNvSpPr/>
            <p:nvPr/>
          </p:nvSpPr>
          <p:spPr>
            <a:xfrm>
              <a:off x="1794100" y="1878325"/>
              <a:ext cx="37275" cy="11450"/>
            </a:xfrm>
            <a:custGeom>
              <a:rect b="b" l="l" r="r" t="t"/>
              <a:pathLst>
                <a:path extrusionOk="0" h="458" w="1491">
                  <a:moveTo>
                    <a:pt x="1490" y="0"/>
                  </a:moveTo>
                  <a:cubicBezTo>
                    <a:pt x="983" y="157"/>
                    <a:pt x="544" y="289"/>
                    <a:pt x="0" y="457"/>
                  </a:cubicBezTo>
                  <a:cubicBezTo>
                    <a:pt x="36" y="458"/>
                    <a:pt x="71" y="458"/>
                    <a:pt x="106" y="458"/>
                  </a:cubicBezTo>
                  <a:cubicBezTo>
                    <a:pt x="836" y="458"/>
                    <a:pt x="1285" y="310"/>
                    <a:pt x="14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6"/>
            <p:cNvSpPr/>
            <p:nvPr/>
          </p:nvSpPr>
          <p:spPr>
            <a:xfrm>
              <a:off x="1687400" y="1891425"/>
              <a:ext cx="19325" cy="12800"/>
            </a:xfrm>
            <a:custGeom>
              <a:rect b="b" l="l" r="r" t="t"/>
              <a:pathLst>
                <a:path extrusionOk="0" h="512" w="773">
                  <a:moveTo>
                    <a:pt x="743" y="0"/>
                  </a:moveTo>
                  <a:cubicBezTo>
                    <a:pt x="431" y="0"/>
                    <a:pt x="227" y="160"/>
                    <a:pt x="29" y="319"/>
                  </a:cubicBezTo>
                  <a:cubicBezTo>
                    <a:pt x="1" y="340"/>
                    <a:pt x="19" y="419"/>
                    <a:pt x="12" y="512"/>
                  </a:cubicBezTo>
                  <a:cubicBezTo>
                    <a:pt x="351" y="444"/>
                    <a:pt x="640" y="383"/>
                    <a:pt x="772" y="1"/>
                  </a:cubicBezTo>
                  <a:cubicBezTo>
                    <a:pt x="763" y="0"/>
                    <a:pt x="753" y="0"/>
                    <a:pt x="7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6"/>
            <p:cNvSpPr/>
            <p:nvPr/>
          </p:nvSpPr>
          <p:spPr>
            <a:xfrm>
              <a:off x="1481350" y="2090625"/>
              <a:ext cx="12175" cy="25475"/>
            </a:xfrm>
            <a:custGeom>
              <a:rect b="b" l="l" r="r" t="t"/>
              <a:pathLst>
                <a:path extrusionOk="0" h="1019" w="487">
                  <a:moveTo>
                    <a:pt x="476" y="0"/>
                  </a:moveTo>
                  <a:lnTo>
                    <a:pt x="476" y="0"/>
                  </a:lnTo>
                  <a:cubicBezTo>
                    <a:pt x="247" y="318"/>
                    <a:pt x="0" y="912"/>
                    <a:pt x="36" y="1019"/>
                  </a:cubicBezTo>
                  <a:cubicBezTo>
                    <a:pt x="311" y="719"/>
                    <a:pt x="486" y="401"/>
                    <a:pt x="4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6"/>
            <p:cNvSpPr/>
            <p:nvPr/>
          </p:nvSpPr>
          <p:spPr>
            <a:xfrm>
              <a:off x="1698400" y="1988225"/>
              <a:ext cx="33050" cy="10100"/>
            </a:xfrm>
            <a:custGeom>
              <a:rect b="b" l="l" r="r" t="t"/>
              <a:pathLst>
                <a:path extrusionOk="0" h="404" w="1322">
                  <a:moveTo>
                    <a:pt x="29" y="0"/>
                  </a:moveTo>
                  <a:cubicBezTo>
                    <a:pt x="18" y="40"/>
                    <a:pt x="11" y="76"/>
                    <a:pt x="1" y="114"/>
                  </a:cubicBezTo>
                  <a:cubicBezTo>
                    <a:pt x="433" y="211"/>
                    <a:pt x="861" y="307"/>
                    <a:pt x="1290" y="404"/>
                  </a:cubicBezTo>
                  <a:cubicBezTo>
                    <a:pt x="1300" y="368"/>
                    <a:pt x="1311" y="336"/>
                    <a:pt x="1321" y="300"/>
                  </a:cubicBezTo>
                  <a:cubicBezTo>
                    <a:pt x="889" y="200"/>
                    <a:pt x="457" y="101"/>
                    <a:pt x="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6"/>
            <p:cNvSpPr/>
            <p:nvPr/>
          </p:nvSpPr>
          <p:spPr>
            <a:xfrm>
              <a:off x="1244575" y="1903325"/>
              <a:ext cx="40025" cy="5250"/>
            </a:xfrm>
            <a:custGeom>
              <a:rect b="b" l="l" r="r" t="t"/>
              <a:pathLst>
                <a:path extrusionOk="0" h="210" w="1601">
                  <a:moveTo>
                    <a:pt x="0" y="0"/>
                  </a:moveTo>
                  <a:lnTo>
                    <a:pt x="0" y="0"/>
                  </a:lnTo>
                  <a:cubicBezTo>
                    <a:pt x="326" y="139"/>
                    <a:pt x="763" y="209"/>
                    <a:pt x="1272" y="209"/>
                  </a:cubicBezTo>
                  <a:cubicBezTo>
                    <a:pt x="1378" y="209"/>
                    <a:pt x="1488" y="206"/>
                    <a:pt x="1600" y="200"/>
                  </a:cubicBezTo>
                  <a:cubicBezTo>
                    <a:pt x="1386" y="154"/>
                    <a:pt x="1172" y="108"/>
                    <a:pt x="958" y="86"/>
                  </a:cubicBezTo>
                  <a:cubicBezTo>
                    <a:pt x="664" y="50"/>
                    <a:pt x="369" y="3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6"/>
            <p:cNvSpPr/>
            <p:nvPr/>
          </p:nvSpPr>
          <p:spPr>
            <a:xfrm>
              <a:off x="1728400" y="2181600"/>
              <a:ext cx="31100" cy="19600"/>
            </a:xfrm>
            <a:custGeom>
              <a:rect b="b" l="l" r="r" t="t"/>
              <a:pathLst>
                <a:path extrusionOk="0" h="784" w="1244">
                  <a:moveTo>
                    <a:pt x="1243" y="1"/>
                  </a:moveTo>
                  <a:cubicBezTo>
                    <a:pt x="840" y="258"/>
                    <a:pt x="464" y="490"/>
                    <a:pt x="1" y="783"/>
                  </a:cubicBezTo>
                  <a:cubicBezTo>
                    <a:pt x="672" y="590"/>
                    <a:pt x="1051" y="350"/>
                    <a:pt x="12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6"/>
            <p:cNvSpPr/>
            <p:nvPr/>
          </p:nvSpPr>
          <p:spPr>
            <a:xfrm>
              <a:off x="1697325" y="1958675"/>
              <a:ext cx="24925" cy="6025"/>
            </a:xfrm>
            <a:custGeom>
              <a:rect b="b" l="l" r="r" t="t"/>
              <a:pathLst>
                <a:path extrusionOk="0" h="241" w="997">
                  <a:moveTo>
                    <a:pt x="997" y="0"/>
                  </a:moveTo>
                  <a:cubicBezTo>
                    <a:pt x="604" y="25"/>
                    <a:pt x="304" y="43"/>
                    <a:pt x="8" y="65"/>
                  </a:cubicBezTo>
                  <a:cubicBezTo>
                    <a:pt x="4" y="93"/>
                    <a:pt x="4" y="125"/>
                    <a:pt x="1" y="157"/>
                  </a:cubicBezTo>
                  <a:cubicBezTo>
                    <a:pt x="144" y="211"/>
                    <a:pt x="272" y="241"/>
                    <a:pt x="395" y="241"/>
                  </a:cubicBezTo>
                  <a:cubicBezTo>
                    <a:pt x="591" y="241"/>
                    <a:pt x="776" y="167"/>
                    <a:pt x="9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6"/>
            <p:cNvSpPr/>
            <p:nvPr/>
          </p:nvSpPr>
          <p:spPr>
            <a:xfrm>
              <a:off x="1366975" y="1852425"/>
              <a:ext cx="32350" cy="20650"/>
            </a:xfrm>
            <a:custGeom>
              <a:rect b="b" l="l" r="r" t="t"/>
              <a:pathLst>
                <a:path extrusionOk="0" h="826" w="1294">
                  <a:moveTo>
                    <a:pt x="51" y="1"/>
                  </a:moveTo>
                  <a:cubicBezTo>
                    <a:pt x="33" y="29"/>
                    <a:pt x="15" y="57"/>
                    <a:pt x="1" y="87"/>
                  </a:cubicBezTo>
                  <a:cubicBezTo>
                    <a:pt x="411" y="332"/>
                    <a:pt x="822" y="579"/>
                    <a:pt x="1237" y="825"/>
                  </a:cubicBezTo>
                  <a:cubicBezTo>
                    <a:pt x="1254" y="794"/>
                    <a:pt x="1272" y="761"/>
                    <a:pt x="1293" y="729"/>
                  </a:cubicBezTo>
                  <a:cubicBezTo>
                    <a:pt x="879" y="486"/>
                    <a:pt x="465" y="243"/>
                    <a:pt x="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6"/>
            <p:cNvSpPr/>
            <p:nvPr/>
          </p:nvSpPr>
          <p:spPr>
            <a:xfrm>
              <a:off x="1514750" y="2086875"/>
              <a:ext cx="8400" cy="27525"/>
            </a:xfrm>
            <a:custGeom>
              <a:rect b="b" l="l" r="r" t="t"/>
              <a:pathLst>
                <a:path extrusionOk="0" h="1101" w="336">
                  <a:moveTo>
                    <a:pt x="276" y="0"/>
                  </a:moveTo>
                  <a:lnTo>
                    <a:pt x="276" y="0"/>
                  </a:lnTo>
                  <a:cubicBezTo>
                    <a:pt x="25" y="432"/>
                    <a:pt x="0" y="772"/>
                    <a:pt x="190" y="1101"/>
                  </a:cubicBezTo>
                  <a:cubicBezTo>
                    <a:pt x="279" y="732"/>
                    <a:pt x="336" y="397"/>
                    <a:pt x="2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6"/>
            <p:cNvSpPr/>
            <p:nvPr/>
          </p:nvSpPr>
          <p:spPr>
            <a:xfrm>
              <a:off x="1376250" y="1841450"/>
              <a:ext cx="26125" cy="15025"/>
            </a:xfrm>
            <a:custGeom>
              <a:rect b="b" l="l" r="r" t="t"/>
              <a:pathLst>
                <a:path extrusionOk="0" h="601" w="1045">
                  <a:moveTo>
                    <a:pt x="34" y="0"/>
                  </a:moveTo>
                  <a:cubicBezTo>
                    <a:pt x="22" y="28"/>
                    <a:pt x="12" y="61"/>
                    <a:pt x="1" y="89"/>
                  </a:cubicBezTo>
                  <a:cubicBezTo>
                    <a:pt x="333" y="261"/>
                    <a:pt x="665" y="432"/>
                    <a:pt x="1001" y="600"/>
                  </a:cubicBezTo>
                  <a:cubicBezTo>
                    <a:pt x="1016" y="572"/>
                    <a:pt x="1029" y="543"/>
                    <a:pt x="1044" y="518"/>
                  </a:cubicBezTo>
                  <a:cubicBezTo>
                    <a:pt x="747" y="272"/>
                    <a:pt x="398" y="122"/>
                    <a:pt x="3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6"/>
            <p:cNvSpPr/>
            <p:nvPr/>
          </p:nvSpPr>
          <p:spPr>
            <a:xfrm>
              <a:off x="1515825" y="1715375"/>
              <a:ext cx="5825" cy="31900"/>
            </a:xfrm>
            <a:custGeom>
              <a:rect b="b" l="l" r="r" t="t"/>
              <a:pathLst>
                <a:path extrusionOk="0" h="1276" w="233">
                  <a:moveTo>
                    <a:pt x="121" y="1"/>
                  </a:moveTo>
                  <a:cubicBezTo>
                    <a:pt x="78" y="4"/>
                    <a:pt x="40" y="8"/>
                    <a:pt x="0" y="11"/>
                  </a:cubicBezTo>
                  <a:cubicBezTo>
                    <a:pt x="32" y="433"/>
                    <a:pt x="65" y="854"/>
                    <a:pt x="100" y="1275"/>
                  </a:cubicBezTo>
                  <a:cubicBezTo>
                    <a:pt x="143" y="1268"/>
                    <a:pt x="190" y="1262"/>
                    <a:pt x="233" y="1254"/>
                  </a:cubicBezTo>
                  <a:cubicBezTo>
                    <a:pt x="197" y="836"/>
                    <a:pt x="157" y="418"/>
                    <a:pt x="1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6"/>
            <p:cNvSpPr/>
            <p:nvPr/>
          </p:nvSpPr>
          <p:spPr>
            <a:xfrm>
              <a:off x="1821250" y="1909475"/>
              <a:ext cx="26725" cy="8600"/>
            </a:xfrm>
            <a:custGeom>
              <a:rect b="b" l="l" r="r" t="t"/>
              <a:pathLst>
                <a:path extrusionOk="0" h="344" w="1069">
                  <a:moveTo>
                    <a:pt x="1039" y="0"/>
                  </a:moveTo>
                  <a:cubicBezTo>
                    <a:pt x="693" y="79"/>
                    <a:pt x="347" y="157"/>
                    <a:pt x="0" y="236"/>
                  </a:cubicBezTo>
                  <a:cubicBezTo>
                    <a:pt x="7" y="272"/>
                    <a:pt x="15" y="307"/>
                    <a:pt x="22" y="343"/>
                  </a:cubicBezTo>
                  <a:cubicBezTo>
                    <a:pt x="372" y="279"/>
                    <a:pt x="718" y="211"/>
                    <a:pt x="1068" y="147"/>
                  </a:cubicBezTo>
                  <a:cubicBezTo>
                    <a:pt x="1057" y="97"/>
                    <a:pt x="1047" y="50"/>
                    <a:pt x="103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6"/>
            <p:cNvSpPr/>
            <p:nvPr/>
          </p:nvSpPr>
          <p:spPr>
            <a:xfrm>
              <a:off x="1827850" y="1965175"/>
              <a:ext cx="22600" cy="4750"/>
            </a:xfrm>
            <a:custGeom>
              <a:rect b="b" l="l" r="r" t="t"/>
              <a:pathLst>
                <a:path extrusionOk="0" h="190" w="904">
                  <a:moveTo>
                    <a:pt x="487" y="0"/>
                  </a:moveTo>
                  <a:cubicBezTo>
                    <a:pt x="334" y="0"/>
                    <a:pt x="185" y="33"/>
                    <a:pt x="0" y="101"/>
                  </a:cubicBezTo>
                  <a:cubicBezTo>
                    <a:pt x="224" y="160"/>
                    <a:pt x="364" y="190"/>
                    <a:pt x="484" y="190"/>
                  </a:cubicBezTo>
                  <a:cubicBezTo>
                    <a:pt x="620" y="190"/>
                    <a:pt x="729" y="150"/>
                    <a:pt x="904" y="69"/>
                  </a:cubicBezTo>
                  <a:cubicBezTo>
                    <a:pt x="746" y="23"/>
                    <a:pt x="615" y="0"/>
                    <a:pt x="48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6"/>
            <p:cNvSpPr/>
            <p:nvPr/>
          </p:nvSpPr>
          <p:spPr>
            <a:xfrm>
              <a:off x="1369125" y="1953025"/>
              <a:ext cx="26650" cy="4825"/>
            </a:xfrm>
            <a:custGeom>
              <a:rect b="b" l="l" r="r" t="t"/>
              <a:pathLst>
                <a:path extrusionOk="0" h="193" w="1066">
                  <a:moveTo>
                    <a:pt x="1065" y="1"/>
                  </a:moveTo>
                  <a:lnTo>
                    <a:pt x="1065" y="1"/>
                  </a:lnTo>
                  <a:cubicBezTo>
                    <a:pt x="708" y="33"/>
                    <a:pt x="354" y="65"/>
                    <a:pt x="1" y="98"/>
                  </a:cubicBezTo>
                  <a:cubicBezTo>
                    <a:pt x="193" y="160"/>
                    <a:pt x="357" y="193"/>
                    <a:pt x="504" y="193"/>
                  </a:cubicBezTo>
                  <a:cubicBezTo>
                    <a:pt x="711" y="193"/>
                    <a:pt x="886" y="130"/>
                    <a:pt x="10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6"/>
            <p:cNvSpPr/>
            <p:nvPr/>
          </p:nvSpPr>
          <p:spPr>
            <a:xfrm>
              <a:off x="1273500" y="1809575"/>
              <a:ext cx="9575" cy="22425"/>
            </a:xfrm>
            <a:custGeom>
              <a:rect b="b" l="l" r="r" t="t"/>
              <a:pathLst>
                <a:path extrusionOk="0" h="897" w="383">
                  <a:moveTo>
                    <a:pt x="247" y="1"/>
                  </a:moveTo>
                  <a:cubicBezTo>
                    <a:pt x="29" y="240"/>
                    <a:pt x="0" y="558"/>
                    <a:pt x="18" y="896"/>
                  </a:cubicBezTo>
                  <a:cubicBezTo>
                    <a:pt x="140" y="614"/>
                    <a:pt x="262" y="336"/>
                    <a:pt x="383" y="57"/>
                  </a:cubicBezTo>
                  <a:cubicBezTo>
                    <a:pt x="336" y="36"/>
                    <a:pt x="290" y="18"/>
                    <a:pt x="2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6"/>
            <p:cNvSpPr/>
            <p:nvPr/>
          </p:nvSpPr>
          <p:spPr>
            <a:xfrm>
              <a:off x="1657500" y="2079275"/>
              <a:ext cx="16900" cy="13875"/>
            </a:xfrm>
            <a:custGeom>
              <a:rect b="b" l="l" r="r" t="t"/>
              <a:pathLst>
                <a:path extrusionOk="0" h="555" w="676">
                  <a:moveTo>
                    <a:pt x="97" y="1"/>
                  </a:moveTo>
                  <a:cubicBezTo>
                    <a:pt x="65" y="34"/>
                    <a:pt x="33" y="62"/>
                    <a:pt x="0" y="94"/>
                  </a:cubicBezTo>
                  <a:cubicBezTo>
                    <a:pt x="163" y="313"/>
                    <a:pt x="304" y="555"/>
                    <a:pt x="661" y="555"/>
                  </a:cubicBezTo>
                  <a:cubicBezTo>
                    <a:pt x="666" y="555"/>
                    <a:pt x="671" y="555"/>
                    <a:pt x="676" y="555"/>
                  </a:cubicBezTo>
                  <a:cubicBezTo>
                    <a:pt x="483" y="369"/>
                    <a:pt x="290" y="187"/>
                    <a:pt x="9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6"/>
            <p:cNvSpPr/>
            <p:nvPr/>
          </p:nvSpPr>
          <p:spPr>
            <a:xfrm>
              <a:off x="1433125" y="1783050"/>
              <a:ext cx="13525" cy="11550"/>
            </a:xfrm>
            <a:custGeom>
              <a:rect b="b" l="l" r="r" t="t"/>
              <a:pathLst>
                <a:path extrusionOk="0" h="462" w="541">
                  <a:moveTo>
                    <a:pt x="1" y="0"/>
                  </a:moveTo>
                  <a:cubicBezTo>
                    <a:pt x="187" y="419"/>
                    <a:pt x="205" y="432"/>
                    <a:pt x="541" y="462"/>
                  </a:cubicBezTo>
                  <a:cubicBezTo>
                    <a:pt x="462" y="208"/>
                    <a:pt x="326" y="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6"/>
            <p:cNvSpPr/>
            <p:nvPr/>
          </p:nvSpPr>
          <p:spPr>
            <a:xfrm>
              <a:off x="1527775" y="2091525"/>
              <a:ext cx="6375" cy="21450"/>
            </a:xfrm>
            <a:custGeom>
              <a:rect b="b" l="l" r="r" t="t"/>
              <a:pathLst>
                <a:path extrusionOk="0" h="858" w="255">
                  <a:moveTo>
                    <a:pt x="55" y="0"/>
                  </a:moveTo>
                  <a:cubicBezTo>
                    <a:pt x="37" y="282"/>
                    <a:pt x="19" y="564"/>
                    <a:pt x="1" y="843"/>
                  </a:cubicBezTo>
                  <a:cubicBezTo>
                    <a:pt x="40" y="851"/>
                    <a:pt x="79" y="854"/>
                    <a:pt x="119" y="858"/>
                  </a:cubicBezTo>
                  <a:cubicBezTo>
                    <a:pt x="218" y="576"/>
                    <a:pt x="254" y="289"/>
                    <a:pt x="151" y="4"/>
                  </a:cubicBezTo>
                  <a:cubicBezTo>
                    <a:pt x="119" y="4"/>
                    <a:pt x="86" y="0"/>
                    <a:pt x="5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6"/>
            <p:cNvSpPr/>
            <p:nvPr/>
          </p:nvSpPr>
          <p:spPr>
            <a:xfrm>
              <a:off x="1386175" y="1983525"/>
              <a:ext cx="23775" cy="5175"/>
            </a:xfrm>
            <a:custGeom>
              <a:rect b="b" l="l" r="r" t="t"/>
              <a:pathLst>
                <a:path extrusionOk="0" h="207" w="951">
                  <a:moveTo>
                    <a:pt x="636" y="1"/>
                  </a:moveTo>
                  <a:cubicBezTo>
                    <a:pt x="382" y="1"/>
                    <a:pt x="208" y="61"/>
                    <a:pt x="1" y="203"/>
                  </a:cubicBezTo>
                  <a:cubicBezTo>
                    <a:pt x="179" y="195"/>
                    <a:pt x="322" y="188"/>
                    <a:pt x="469" y="181"/>
                  </a:cubicBezTo>
                  <a:cubicBezTo>
                    <a:pt x="504" y="192"/>
                    <a:pt x="540" y="199"/>
                    <a:pt x="576" y="206"/>
                  </a:cubicBezTo>
                  <a:cubicBezTo>
                    <a:pt x="686" y="152"/>
                    <a:pt x="797" y="99"/>
                    <a:pt x="950" y="24"/>
                  </a:cubicBezTo>
                  <a:cubicBezTo>
                    <a:pt x="831" y="9"/>
                    <a:pt x="728" y="1"/>
                    <a:pt x="6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6"/>
            <p:cNvSpPr/>
            <p:nvPr/>
          </p:nvSpPr>
          <p:spPr>
            <a:xfrm>
              <a:off x="1594025" y="2116250"/>
              <a:ext cx="9750" cy="16375"/>
            </a:xfrm>
            <a:custGeom>
              <a:rect b="b" l="l" r="r" t="t"/>
              <a:pathLst>
                <a:path extrusionOk="0" h="655" w="390">
                  <a:moveTo>
                    <a:pt x="90" y="1"/>
                  </a:moveTo>
                  <a:lnTo>
                    <a:pt x="90" y="1"/>
                  </a:lnTo>
                  <a:cubicBezTo>
                    <a:pt x="1" y="279"/>
                    <a:pt x="115" y="450"/>
                    <a:pt x="390" y="654"/>
                  </a:cubicBezTo>
                  <a:cubicBezTo>
                    <a:pt x="290" y="172"/>
                    <a:pt x="290" y="172"/>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6"/>
            <p:cNvSpPr/>
            <p:nvPr/>
          </p:nvSpPr>
          <p:spPr>
            <a:xfrm>
              <a:off x="1603750" y="1778050"/>
              <a:ext cx="11000" cy="16550"/>
            </a:xfrm>
            <a:custGeom>
              <a:rect b="b" l="l" r="r" t="t"/>
              <a:pathLst>
                <a:path extrusionOk="0" h="662" w="440">
                  <a:moveTo>
                    <a:pt x="362" y="1"/>
                  </a:moveTo>
                  <a:cubicBezTo>
                    <a:pt x="240" y="200"/>
                    <a:pt x="123" y="400"/>
                    <a:pt x="1" y="601"/>
                  </a:cubicBezTo>
                  <a:cubicBezTo>
                    <a:pt x="40" y="622"/>
                    <a:pt x="83" y="644"/>
                    <a:pt x="123" y="662"/>
                  </a:cubicBezTo>
                  <a:cubicBezTo>
                    <a:pt x="261" y="479"/>
                    <a:pt x="440" y="311"/>
                    <a:pt x="3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6"/>
            <p:cNvSpPr/>
            <p:nvPr/>
          </p:nvSpPr>
          <p:spPr>
            <a:xfrm>
              <a:off x="1670000" y="2074550"/>
              <a:ext cx="14850" cy="9225"/>
            </a:xfrm>
            <a:custGeom>
              <a:rect b="b" l="l" r="r" t="t"/>
              <a:pathLst>
                <a:path extrusionOk="0" h="369" w="594">
                  <a:moveTo>
                    <a:pt x="1" y="1"/>
                  </a:moveTo>
                  <a:cubicBezTo>
                    <a:pt x="133" y="343"/>
                    <a:pt x="165" y="361"/>
                    <a:pt x="593" y="368"/>
                  </a:cubicBezTo>
                  <a:cubicBezTo>
                    <a:pt x="347" y="218"/>
                    <a:pt x="176" y="11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6"/>
            <p:cNvSpPr/>
            <p:nvPr/>
          </p:nvSpPr>
          <p:spPr>
            <a:xfrm>
              <a:off x="1418950" y="2043675"/>
              <a:ext cx="16450" cy="9100"/>
            </a:xfrm>
            <a:custGeom>
              <a:rect b="b" l="l" r="r" t="t"/>
              <a:pathLst>
                <a:path extrusionOk="0" h="364" w="658">
                  <a:moveTo>
                    <a:pt x="607" y="0"/>
                  </a:moveTo>
                  <a:cubicBezTo>
                    <a:pt x="404" y="114"/>
                    <a:pt x="200" y="228"/>
                    <a:pt x="0" y="343"/>
                  </a:cubicBezTo>
                  <a:cubicBezTo>
                    <a:pt x="55" y="357"/>
                    <a:pt x="105" y="363"/>
                    <a:pt x="153" y="363"/>
                  </a:cubicBezTo>
                  <a:cubicBezTo>
                    <a:pt x="364" y="363"/>
                    <a:pt x="514" y="240"/>
                    <a:pt x="658" y="100"/>
                  </a:cubicBezTo>
                  <a:cubicBezTo>
                    <a:pt x="640" y="68"/>
                    <a:pt x="622" y="32"/>
                    <a:pt x="60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6"/>
            <p:cNvSpPr/>
            <p:nvPr/>
          </p:nvSpPr>
          <p:spPr>
            <a:xfrm>
              <a:off x="1364850" y="1930200"/>
              <a:ext cx="21975" cy="3575"/>
            </a:xfrm>
            <a:custGeom>
              <a:rect b="b" l="l" r="r" t="t"/>
              <a:pathLst>
                <a:path extrusionOk="0" h="143" w="879">
                  <a:moveTo>
                    <a:pt x="4" y="0"/>
                  </a:moveTo>
                  <a:cubicBezTo>
                    <a:pt x="0" y="32"/>
                    <a:pt x="0" y="65"/>
                    <a:pt x="0" y="96"/>
                  </a:cubicBezTo>
                  <a:cubicBezTo>
                    <a:pt x="289" y="114"/>
                    <a:pt x="582" y="129"/>
                    <a:pt x="872" y="143"/>
                  </a:cubicBezTo>
                  <a:cubicBezTo>
                    <a:pt x="875" y="111"/>
                    <a:pt x="875" y="78"/>
                    <a:pt x="879" y="47"/>
                  </a:cubicBezTo>
                  <a:cubicBezTo>
                    <a:pt x="585" y="32"/>
                    <a:pt x="293" y="18"/>
                    <a:pt x="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6"/>
            <p:cNvSpPr/>
            <p:nvPr/>
          </p:nvSpPr>
          <p:spPr>
            <a:xfrm>
              <a:off x="1403250" y="2001075"/>
              <a:ext cx="13575" cy="7350"/>
            </a:xfrm>
            <a:custGeom>
              <a:rect b="b" l="l" r="r" t="t"/>
              <a:pathLst>
                <a:path extrusionOk="0" h="294" w="543">
                  <a:moveTo>
                    <a:pt x="543" y="1"/>
                  </a:moveTo>
                  <a:lnTo>
                    <a:pt x="543" y="1"/>
                  </a:lnTo>
                  <a:cubicBezTo>
                    <a:pt x="360" y="61"/>
                    <a:pt x="182" y="122"/>
                    <a:pt x="0" y="183"/>
                  </a:cubicBezTo>
                  <a:cubicBezTo>
                    <a:pt x="10" y="218"/>
                    <a:pt x="21" y="254"/>
                    <a:pt x="32" y="290"/>
                  </a:cubicBezTo>
                  <a:cubicBezTo>
                    <a:pt x="63" y="292"/>
                    <a:pt x="93" y="293"/>
                    <a:pt x="124" y="293"/>
                  </a:cubicBezTo>
                  <a:cubicBezTo>
                    <a:pt x="297" y="293"/>
                    <a:pt x="457" y="253"/>
                    <a:pt x="5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6"/>
            <p:cNvSpPr/>
            <p:nvPr/>
          </p:nvSpPr>
          <p:spPr>
            <a:xfrm>
              <a:off x="1374575" y="1907075"/>
              <a:ext cx="16100" cy="4500"/>
            </a:xfrm>
            <a:custGeom>
              <a:rect b="b" l="l" r="r" t="t"/>
              <a:pathLst>
                <a:path extrusionOk="0" h="180" w="644">
                  <a:moveTo>
                    <a:pt x="11" y="0"/>
                  </a:moveTo>
                  <a:cubicBezTo>
                    <a:pt x="7" y="32"/>
                    <a:pt x="4" y="68"/>
                    <a:pt x="0" y="100"/>
                  </a:cubicBezTo>
                  <a:cubicBezTo>
                    <a:pt x="130" y="118"/>
                    <a:pt x="256" y="180"/>
                    <a:pt x="388" y="180"/>
                  </a:cubicBezTo>
                  <a:cubicBezTo>
                    <a:pt x="470" y="180"/>
                    <a:pt x="554" y="156"/>
                    <a:pt x="643" y="82"/>
                  </a:cubicBezTo>
                  <a:cubicBezTo>
                    <a:pt x="432" y="54"/>
                    <a:pt x="221" y="29"/>
                    <a:pt x="1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6"/>
            <p:cNvSpPr/>
            <p:nvPr/>
          </p:nvSpPr>
          <p:spPr>
            <a:xfrm>
              <a:off x="1373850" y="1899600"/>
              <a:ext cx="13350" cy="4825"/>
            </a:xfrm>
            <a:custGeom>
              <a:rect b="b" l="l" r="r" t="t"/>
              <a:pathLst>
                <a:path extrusionOk="0" h="193" w="534">
                  <a:moveTo>
                    <a:pt x="252" y="1"/>
                  </a:moveTo>
                  <a:cubicBezTo>
                    <a:pt x="192" y="1"/>
                    <a:pt x="123" y="32"/>
                    <a:pt x="1" y="85"/>
                  </a:cubicBezTo>
                  <a:cubicBezTo>
                    <a:pt x="179" y="120"/>
                    <a:pt x="357" y="156"/>
                    <a:pt x="533" y="192"/>
                  </a:cubicBezTo>
                  <a:cubicBezTo>
                    <a:pt x="392" y="57"/>
                    <a:pt x="331" y="1"/>
                    <a:pt x="25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6"/>
            <p:cNvSpPr/>
            <p:nvPr/>
          </p:nvSpPr>
          <p:spPr>
            <a:xfrm>
              <a:off x="1637425" y="1806175"/>
              <a:ext cx="11725" cy="12700"/>
            </a:xfrm>
            <a:custGeom>
              <a:rect b="b" l="l" r="r" t="t"/>
              <a:pathLst>
                <a:path extrusionOk="0" h="508" w="469">
                  <a:moveTo>
                    <a:pt x="468" y="0"/>
                  </a:moveTo>
                  <a:lnTo>
                    <a:pt x="468" y="0"/>
                  </a:lnTo>
                  <a:cubicBezTo>
                    <a:pt x="271" y="165"/>
                    <a:pt x="136" y="282"/>
                    <a:pt x="0" y="397"/>
                  </a:cubicBezTo>
                  <a:cubicBezTo>
                    <a:pt x="25" y="437"/>
                    <a:pt x="53" y="472"/>
                    <a:pt x="83" y="508"/>
                  </a:cubicBezTo>
                  <a:cubicBezTo>
                    <a:pt x="268" y="440"/>
                    <a:pt x="421" y="340"/>
                    <a:pt x="4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6"/>
            <p:cNvSpPr/>
            <p:nvPr/>
          </p:nvSpPr>
          <p:spPr>
            <a:xfrm>
              <a:off x="1652675" y="1825450"/>
              <a:ext cx="11900" cy="12350"/>
            </a:xfrm>
            <a:custGeom>
              <a:rect b="b" l="l" r="r" t="t"/>
              <a:pathLst>
                <a:path extrusionOk="0" h="494" w="476">
                  <a:moveTo>
                    <a:pt x="475" y="1"/>
                  </a:moveTo>
                  <a:lnTo>
                    <a:pt x="475" y="1"/>
                  </a:lnTo>
                  <a:cubicBezTo>
                    <a:pt x="290" y="165"/>
                    <a:pt x="147" y="290"/>
                    <a:pt x="1" y="416"/>
                  </a:cubicBezTo>
                  <a:cubicBezTo>
                    <a:pt x="25" y="440"/>
                    <a:pt x="51" y="469"/>
                    <a:pt x="76" y="494"/>
                  </a:cubicBezTo>
                  <a:cubicBezTo>
                    <a:pt x="272" y="422"/>
                    <a:pt x="440" y="322"/>
                    <a:pt x="4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6"/>
            <p:cNvSpPr/>
            <p:nvPr/>
          </p:nvSpPr>
          <p:spPr>
            <a:xfrm>
              <a:off x="1538500" y="2100550"/>
              <a:ext cx="6450" cy="12050"/>
            </a:xfrm>
            <a:custGeom>
              <a:rect b="b" l="l" r="r" t="t"/>
              <a:pathLst>
                <a:path extrusionOk="0" h="482" w="258">
                  <a:moveTo>
                    <a:pt x="243" y="0"/>
                  </a:moveTo>
                  <a:cubicBezTo>
                    <a:pt x="207" y="0"/>
                    <a:pt x="171" y="0"/>
                    <a:pt x="135" y="4"/>
                  </a:cubicBezTo>
                  <a:cubicBezTo>
                    <a:pt x="100" y="168"/>
                    <a:pt x="0" y="335"/>
                    <a:pt x="257" y="482"/>
                  </a:cubicBezTo>
                  <a:cubicBezTo>
                    <a:pt x="250" y="322"/>
                    <a:pt x="247" y="161"/>
                    <a:pt x="2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6"/>
            <p:cNvSpPr/>
            <p:nvPr/>
          </p:nvSpPr>
          <p:spPr>
            <a:xfrm>
              <a:off x="1259225" y="1891350"/>
              <a:ext cx="11275" cy="4575"/>
            </a:xfrm>
            <a:custGeom>
              <a:rect b="b" l="l" r="r" t="t"/>
              <a:pathLst>
                <a:path extrusionOk="0" h="183" w="451">
                  <a:moveTo>
                    <a:pt x="18" y="0"/>
                  </a:moveTo>
                  <a:cubicBezTo>
                    <a:pt x="14" y="40"/>
                    <a:pt x="7" y="76"/>
                    <a:pt x="0" y="111"/>
                  </a:cubicBezTo>
                  <a:cubicBezTo>
                    <a:pt x="143" y="137"/>
                    <a:pt x="289" y="158"/>
                    <a:pt x="432" y="183"/>
                  </a:cubicBezTo>
                  <a:cubicBezTo>
                    <a:pt x="436" y="154"/>
                    <a:pt x="443" y="122"/>
                    <a:pt x="450" y="94"/>
                  </a:cubicBezTo>
                  <a:cubicBezTo>
                    <a:pt x="307" y="61"/>
                    <a:pt x="161" y="33"/>
                    <a:pt x="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6"/>
            <p:cNvSpPr/>
            <p:nvPr/>
          </p:nvSpPr>
          <p:spPr>
            <a:xfrm>
              <a:off x="1421175" y="1813575"/>
              <a:ext cx="10650" cy="10050"/>
            </a:xfrm>
            <a:custGeom>
              <a:rect b="b" l="l" r="r" t="t"/>
              <a:pathLst>
                <a:path extrusionOk="0" h="402" w="426">
                  <a:moveTo>
                    <a:pt x="0" y="1"/>
                  </a:moveTo>
                  <a:cubicBezTo>
                    <a:pt x="136" y="172"/>
                    <a:pt x="229" y="286"/>
                    <a:pt x="318" y="401"/>
                  </a:cubicBezTo>
                  <a:cubicBezTo>
                    <a:pt x="354" y="369"/>
                    <a:pt x="390" y="337"/>
                    <a:pt x="426" y="304"/>
                  </a:cubicBezTo>
                  <a:cubicBezTo>
                    <a:pt x="325" y="201"/>
                    <a:pt x="286" y="2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6"/>
            <p:cNvSpPr/>
            <p:nvPr/>
          </p:nvSpPr>
          <p:spPr>
            <a:xfrm>
              <a:off x="1680975" y="1868850"/>
              <a:ext cx="12450" cy="6650"/>
            </a:xfrm>
            <a:custGeom>
              <a:rect b="b" l="l" r="r" t="t"/>
              <a:pathLst>
                <a:path extrusionOk="0" h="266" w="498">
                  <a:moveTo>
                    <a:pt x="497" y="0"/>
                  </a:moveTo>
                  <a:cubicBezTo>
                    <a:pt x="329" y="89"/>
                    <a:pt x="194" y="161"/>
                    <a:pt x="1" y="265"/>
                  </a:cubicBezTo>
                  <a:cubicBezTo>
                    <a:pt x="355" y="226"/>
                    <a:pt x="355" y="226"/>
                    <a:pt x="4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6"/>
            <p:cNvSpPr/>
            <p:nvPr/>
          </p:nvSpPr>
          <p:spPr>
            <a:xfrm>
              <a:off x="1701350" y="1969225"/>
              <a:ext cx="10825" cy="4200"/>
            </a:xfrm>
            <a:custGeom>
              <a:rect b="b" l="l" r="r" t="t"/>
              <a:pathLst>
                <a:path extrusionOk="0" h="168" w="433">
                  <a:moveTo>
                    <a:pt x="15" y="0"/>
                  </a:moveTo>
                  <a:cubicBezTo>
                    <a:pt x="11" y="35"/>
                    <a:pt x="3" y="68"/>
                    <a:pt x="0" y="103"/>
                  </a:cubicBezTo>
                  <a:cubicBezTo>
                    <a:pt x="135" y="124"/>
                    <a:pt x="272" y="146"/>
                    <a:pt x="407" y="167"/>
                  </a:cubicBezTo>
                  <a:cubicBezTo>
                    <a:pt x="414" y="135"/>
                    <a:pt x="425" y="103"/>
                    <a:pt x="432" y="68"/>
                  </a:cubicBezTo>
                  <a:cubicBezTo>
                    <a:pt x="293" y="46"/>
                    <a:pt x="153" y="25"/>
                    <a:pt x="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6"/>
            <p:cNvSpPr/>
            <p:nvPr/>
          </p:nvSpPr>
          <p:spPr>
            <a:xfrm>
              <a:off x="1633300" y="2095075"/>
              <a:ext cx="9750" cy="3275"/>
            </a:xfrm>
            <a:custGeom>
              <a:rect b="b" l="l" r="r" t="t"/>
              <a:pathLst>
                <a:path extrusionOk="0" h="131" w="390">
                  <a:moveTo>
                    <a:pt x="198" y="0"/>
                  </a:moveTo>
                  <a:cubicBezTo>
                    <a:pt x="152" y="0"/>
                    <a:pt x="99" y="29"/>
                    <a:pt x="1" y="83"/>
                  </a:cubicBezTo>
                  <a:cubicBezTo>
                    <a:pt x="154" y="101"/>
                    <a:pt x="251" y="112"/>
                    <a:pt x="390" y="130"/>
                  </a:cubicBezTo>
                  <a:cubicBezTo>
                    <a:pt x="295" y="41"/>
                    <a:pt x="252" y="0"/>
                    <a:pt x="19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6"/>
            <p:cNvSpPr/>
            <p:nvPr/>
          </p:nvSpPr>
          <p:spPr>
            <a:xfrm>
              <a:off x="1621800" y="2103300"/>
              <a:ext cx="8050" cy="9750"/>
            </a:xfrm>
            <a:custGeom>
              <a:rect b="b" l="l" r="r" t="t"/>
              <a:pathLst>
                <a:path extrusionOk="0" h="390" w="322">
                  <a:moveTo>
                    <a:pt x="93" y="1"/>
                  </a:moveTo>
                  <a:cubicBezTo>
                    <a:pt x="60" y="19"/>
                    <a:pt x="32" y="37"/>
                    <a:pt x="0" y="58"/>
                  </a:cubicBezTo>
                  <a:cubicBezTo>
                    <a:pt x="90" y="169"/>
                    <a:pt x="175" y="279"/>
                    <a:pt x="261" y="390"/>
                  </a:cubicBezTo>
                  <a:cubicBezTo>
                    <a:pt x="282" y="375"/>
                    <a:pt x="304" y="362"/>
                    <a:pt x="322" y="344"/>
                  </a:cubicBezTo>
                  <a:cubicBezTo>
                    <a:pt x="246" y="230"/>
                    <a:pt x="172" y="115"/>
                    <a:pt x="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6"/>
            <p:cNvSpPr/>
            <p:nvPr/>
          </p:nvSpPr>
          <p:spPr>
            <a:xfrm>
              <a:off x="1680900" y="2068650"/>
              <a:ext cx="6525" cy="4775"/>
            </a:xfrm>
            <a:custGeom>
              <a:rect b="b" l="l" r="r" t="t"/>
              <a:pathLst>
                <a:path extrusionOk="0" h="191" w="261">
                  <a:moveTo>
                    <a:pt x="36" y="1"/>
                  </a:moveTo>
                  <a:cubicBezTo>
                    <a:pt x="25" y="22"/>
                    <a:pt x="11" y="47"/>
                    <a:pt x="0" y="73"/>
                  </a:cubicBezTo>
                  <a:cubicBezTo>
                    <a:pt x="72" y="111"/>
                    <a:pt x="144" y="151"/>
                    <a:pt x="218" y="190"/>
                  </a:cubicBezTo>
                  <a:cubicBezTo>
                    <a:pt x="233" y="162"/>
                    <a:pt x="246" y="137"/>
                    <a:pt x="261" y="108"/>
                  </a:cubicBezTo>
                  <a:cubicBezTo>
                    <a:pt x="186" y="73"/>
                    <a:pt x="111" y="37"/>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6"/>
            <p:cNvSpPr/>
            <p:nvPr/>
          </p:nvSpPr>
          <p:spPr>
            <a:xfrm>
              <a:off x="1395825" y="1976875"/>
              <a:ext cx="7075" cy="2100"/>
            </a:xfrm>
            <a:custGeom>
              <a:rect b="b" l="l" r="r" t="t"/>
              <a:pathLst>
                <a:path extrusionOk="0" h="84" w="283">
                  <a:moveTo>
                    <a:pt x="279" y="1"/>
                  </a:moveTo>
                  <a:cubicBezTo>
                    <a:pt x="186" y="4"/>
                    <a:pt x="93" y="8"/>
                    <a:pt x="0" y="11"/>
                  </a:cubicBezTo>
                  <a:cubicBezTo>
                    <a:pt x="0" y="37"/>
                    <a:pt x="4" y="62"/>
                    <a:pt x="4" y="83"/>
                  </a:cubicBezTo>
                  <a:cubicBezTo>
                    <a:pt x="96" y="83"/>
                    <a:pt x="190" y="80"/>
                    <a:pt x="282" y="75"/>
                  </a:cubicBezTo>
                  <a:cubicBezTo>
                    <a:pt x="282" y="51"/>
                    <a:pt x="279" y="26"/>
                    <a:pt x="27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6"/>
            <p:cNvSpPr/>
            <p:nvPr/>
          </p:nvSpPr>
          <p:spPr>
            <a:xfrm>
              <a:off x="1260375" y="1944925"/>
              <a:ext cx="7450" cy="2425"/>
            </a:xfrm>
            <a:custGeom>
              <a:rect b="b" l="l" r="r" t="t"/>
              <a:pathLst>
                <a:path extrusionOk="0" h="97" w="298">
                  <a:moveTo>
                    <a:pt x="276" y="0"/>
                  </a:moveTo>
                  <a:cubicBezTo>
                    <a:pt x="182" y="15"/>
                    <a:pt x="93" y="25"/>
                    <a:pt x="1" y="39"/>
                  </a:cubicBezTo>
                  <a:cubicBezTo>
                    <a:pt x="1" y="57"/>
                    <a:pt x="4" y="79"/>
                    <a:pt x="8" y="97"/>
                  </a:cubicBezTo>
                  <a:cubicBezTo>
                    <a:pt x="104" y="89"/>
                    <a:pt x="200" y="79"/>
                    <a:pt x="297" y="72"/>
                  </a:cubicBezTo>
                  <a:cubicBezTo>
                    <a:pt x="290" y="46"/>
                    <a:pt x="283" y="25"/>
                    <a:pt x="2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6"/>
            <p:cNvSpPr/>
            <p:nvPr/>
          </p:nvSpPr>
          <p:spPr>
            <a:xfrm>
              <a:off x="1791950" y="1781450"/>
              <a:ext cx="4675" cy="5750"/>
            </a:xfrm>
            <a:custGeom>
              <a:rect b="b" l="l" r="r" t="t"/>
              <a:pathLst>
                <a:path extrusionOk="0" h="230" w="187">
                  <a:moveTo>
                    <a:pt x="47" y="0"/>
                  </a:moveTo>
                  <a:cubicBezTo>
                    <a:pt x="30" y="11"/>
                    <a:pt x="15" y="22"/>
                    <a:pt x="1" y="33"/>
                  </a:cubicBezTo>
                  <a:cubicBezTo>
                    <a:pt x="47" y="97"/>
                    <a:pt x="90" y="165"/>
                    <a:pt x="137" y="229"/>
                  </a:cubicBezTo>
                  <a:cubicBezTo>
                    <a:pt x="154" y="218"/>
                    <a:pt x="169" y="208"/>
                    <a:pt x="187" y="196"/>
                  </a:cubicBezTo>
                  <a:cubicBezTo>
                    <a:pt x="140" y="129"/>
                    <a:pt x="94" y="64"/>
                    <a:pt x="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6"/>
            <p:cNvSpPr/>
            <p:nvPr/>
          </p:nvSpPr>
          <p:spPr>
            <a:xfrm>
              <a:off x="1599375" y="1984675"/>
              <a:ext cx="34400" cy="43925"/>
            </a:xfrm>
            <a:custGeom>
              <a:rect b="b" l="l" r="r" t="t"/>
              <a:pathLst>
                <a:path extrusionOk="0" h="1757" w="1376">
                  <a:moveTo>
                    <a:pt x="410" y="0"/>
                  </a:moveTo>
                  <a:cubicBezTo>
                    <a:pt x="408" y="0"/>
                    <a:pt x="397" y="6"/>
                    <a:pt x="397" y="14"/>
                  </a:cubicBezTo>
                  <a:cubicBezTo>
                    <a:pt x="383" y="81"/>
                    <a:pt x="376" y="153"/>
                    <a:pt x="362" y="256"/>
                  </a:cubicBezTo>
                  <a:cubicBezTo>
                    <a:pt x="244" y="189"/>
                    <a:pt x="158" y="139"/>
                    <a:pt x="72" y="93"/>
                  </a:cubicBezTo>
                  <a:cubicBezTo>
                    <a:pt x="51" y="111"/>
                    <a:pt x="26" y="132"/>
                    <a:pt x="1" y="153"/>
                  </a:cubicBezTo>
                  <a:cubicBezTo>
                    <a:pt x="298" y="678"/>
                    <a:pt x="593" y="1203"/>
                    <a:pt x="904" y="1756"/>
                  </a:cubicBezTo>
                  <a:cubicBezTo>
                    <a:pt x="1076" y="1542"/>
                    <a:pt x="940" y="1385"/>
                    <a:pt x="890" y="1228"/>
                  </a:cubicBezTo>
                  <a:cubicBezTo>
                    <a:pt x="829" y="1021"/>
                    <a:pt x="897" y="746"/>
                    <a:pt x="1051" y="650"/>
                  </a:cubicBezTo>
                  <a:cubicBezTo>
                    <a:pt x="1119" y="607"/>
                    <a:pt x="1197" y="585"/>
                    <a:pt x="1376" y="513"/>
                  </a:cubicBezTo>
                  <a:cubicBezTo>
                    <a:pt x="1000" y="314"/>
                    <a:pt x="711" y="160"/>
                    <a:pt x="408" y="3"/>
                  </a:cubicBezTo>
                  <a:cubicBezTo>
                    <a:pt x="411" y="1"/>
                    <a:pt x="411" y="0"/>
                    <a:pt x="41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6"/>
            <p:cNvSpPr/>
            <p:nvPr/>
          </p:nvSpPr>
          <p:spPr>
            <a:xfrm>
              <a:off x="1600175" y="1939825"/>
              <a:ext cx="19225" cy="36375"/>
            </a:xfrm>
            <a:custGeom>
              <a:rect b="b" l="l" r="r" t="t"/>
              <a:pathLst>
                <a:path extrusionOk="0" h="1455" w="769">
                  <a:moveTo>
                    <a:pt x="44" y="1"/>
                  </a:moveTo>
                  <a:cubicBezTo>
                    <a:pt x="1" y="415"/>
                    <a:pt x="330" y="1097"/>
                    <a:pt x="765" y="1455"/>
                  </a:cubicBezTo>
                  <a:cubicBezTo>
                    <a:pt x="769" y="868"/>
                    <a:pt x="404" y="165"/>
                    <a:pt x="4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6"/>
            <p:cNvSpPr/>
            <p:nvPr/>
          </p:nvSpPr>
          <p:spPr>
            <a:xfrm>
              <a:off x="1575000" y="1839825"/>
              <a:ext cx="27700" cy="27350"/>
            </a:xfrm>
            <a:custGeom>
              <a:rect b="b" l="l" r="r" t="t"/>
              <a:pathLst>
                <a:path extrusionOk="0" h="1094" w="1108">
                  <a:moveTo>
                    <a:pt x="90" y="1"/>
                  </a:moveTo>
                  <a:cubicBezTo>
                    <a:pt x="61" y="29"/>
                    <a:pt x="33" y="55"/>
                    <a:pt x="1" y="83"/>
                  </a:cubicBezTo>
                  <a:cubicBezTo>
                    <a:pt x="343" y="419"/>
                    <a:pt x="683" y="758"/>
                    <a:pt x="1026" y="1094"/>
                  </a:cubicBezTo>
                  <a:cubicBezTo>
                    <a:pt x="1054" y="1069"/>
                    <a:pt x="1080" y="1040"/>
                    <a:pt x="1108" y="1011"/>
                  </a:cubicBezTo>
                  <a:cubicBezTo>
                    <a:pt x="947" y="505"/>
                    <a:pt x="529" y="243"/>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6"/>
            <p:cNvSpPr/>
            <p:nvPr/>
          </p:nvSpPr>
          <p:spPr>
            <a:xfrm>
              <a:off x="1465800" y="1999100"/>
              <a:ext cx="17000" cy="30575"/>
            </a:xfrm>
            <a:custGeom>
              <a:rect b="b" l="l" r="r" t="t"/>
              <a:pathLst>
                <a:path extrusionOk="0" h="1223" w="680">
                  <a:moveTo>
                    <a:pt x="1" y="1"/>
                  </a:moveTo>
                  <a:cubicBezTo>
                    <a:pt x="48" y="429"/>
                    <a:pt x="134" y="836"/>
                    <a:pt x="426" y="1162"/>
                  </a:cubicBezTo>
                  <a:cubicBezTo>
                    <a:pt x="462" y="1201"/>
                    <a:pt x="551" y="1194"/>
                    <a:pt x="680" y="1222"/>
                  </a:cubicBezTo>
                  <a:cubicBezTo>
                    <a:pt x="572" y="704"/>
                    <a:pt x="230" y="383"/>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6"/>
            <p:cNvSpPr/>
            <p:nvPr/>
          </p:nvSpPr>
          <p:spPr>
            <a:xfrm>
              <a:off x="1421450" y="1915975"/>
              <a:ext cx="13950" cy="40500"/>
            </a:xfrm>
            <a:custGeom>
              <a:rect b="b" l="l" r="r" t="t"/>
              <a:pathLst>
                <a:path extrusionOk="0" h="1620" w="558">
                  <a:moveTo>
                    <a:pt x="82" y="1"/>
                  </a:moveTo>
                  <a:lnTo>
                    <a:pt x="82" y="1"/>
                  </a:lnTo>
                  <a:cubicBezTo>
                    <a:pt x="1" y="437"/>
                    <a:pt x="204" y="1123"/>
                    <a:pt x="558" y="1619"/>
                  </a:cubicBezTo>
                  <a:cubicBezTo>
                    <a:pt x="547" y="1048"/>
                    <a:pt x="301" y="558"/>
                    <a:pt x="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6"/>
            <p:cNvSpPr/>
            <p:nvPr/>
          </p:nvSpPr>
          <p:spPr>
            <a:xfrm>
              <a:off x="1526000" y="1813050"/>
              <a:ext cx="25375" cy="16725"/>
            </a:xfrm>
            <a:custGeom>
              <a:rect b="b" l="l" r="r" t="t"/>
              <a:pathLst>
                <a:path extrusionOk="0" h="669" w="1015">
                  <a:moveTo>
                    <a:pt x="36" y="0"/>
                  </a:moveTo>
                  <a:cubicBezTo>
                    <a:pt x="24" y="0"/>
                    <a:pt x="12" y="0"/>
                    <a:pt x="0" y="0"/>
                  </a:cubicBezTo>
                  <a:cubicBezTo>
                    <a:pt x="314" y="208"/>
                    <a:pt x="632" y="414"/>
                    <a:pt x="1014" y="668"/>
                  </a:cubicBezTo>
                  <a:cubicBezTo>
                    <a:pt x="819" y="208"/>
                    <a:pt x="526" y="0"/>
                    <a:pt x="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6"/>
            <p:cNvSpPr/>
            <p:nvPr/>
          </p:nvSpPr>
          <p:spPr>
            <a:xfrm>
              <a:off x="1507775" y="2024725"/>
              <a:ext cx="23150" cy="22625"/>
            </a:xfrm>
            <a:custGeom>
              <a:rect b="b" l="l" r="r" t="t"/>
              <a:pathLst>
                <a:path extrusionOk="0" h="905" w="926">
                  <a:moveTo>
                    <a:pt x="1" y="1"/>
                  </a:moveTo>
                  <a:cubicBezTo>
                    <a:pt x="115" y="497"/>
                    <a:pt x="472" y="836"/>
                    <a:pt x="926" y="904"/>
                  </a:cubicBezTo>
                  <a:cubicBezTo>
                    <a:pt x="583" y="572"/>
                    <a:pt x="293" y="287"/>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6"/>
            <p:cNvSpPr/>
            <p:nvPr/>
          </p:nvSpPr>
          <p:spPr>
            <a:xfrm>
              <a:off x="1491350" y="1852425"/>
              <a:ext cx="16100" cy="19850"/>
            </a:xfrm>
            <a:custGeom>
              <a:rect b="b" l="l" r="r" t="t"/>
              <a:pathLst>
                <a:path extrusionOk="0" h="794" w="644">
                  <a:moveTo>
                    <a:pt x="0" y="1"/>
                  </a:moveTo>
                  <a:lnTo>
                    <a:pt x="0" y="1"/>
                  </a:lnTo>
                  <a:cubicBezTo>
                    <a:pt x="119" y="440"/>
                    <a:pt x="368" y="629"/>
                    <a:pt x="643" y="794"/>
                  </a:cubicBezTo>
                  <a:cubicBezTo>
                    <a:pt x="572" y="451"/>
                    <a:pt x="397" y="20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6"/>
            <p:cNvSpPr/>
            <p:nvPr/>
          </p:nvSpPr>
          <p:spPr>
            <a:xfrm>
              <a:off x="1631700" y="1970000"/>
              <a:ext cx="8775" cy="23425"/>
            </a:xfrm>
            <a:custGeom>
              <a:rect b="b" l="l" r="r" t="t"/>
              <a:pathLst>
                <a:path extrusionOk="0" h="937" w="351">
                  <a:moveTo>
                    <a:pt x="72" y="1"/>
                  </a:moveTo>
                  <a:cubicBezTo>
                    <a:pt x="0" y="344"/>
                    <a:pt x="83" y="711"/>
                    <a:pt x="276" y="937"/>
                  </a:cubicBezTo>
                  <a:cubicBezTo>
                    <a:pt x="350" y="533"/>
                    <a:pt x="307" y="344"/>
                    <a:pt x="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6"/>
            <p:cNvSpPr/>
            <p:nvPr/>
          </p:nvSpPr>
          <p:spPr>
            <a:xfrm>
              <a:off x="1548750" y="1892875"/>
              <a:ext cx="17000" cy="30550"/>
            </a:xfrm>
            <a:custGeom>
              <a:rect b="b" l="l" r="r" t="t"/>
              <a:pathLst>
                <a:path extrusionOk="0" h="1222" w="680">
                  <a:moveTo>
                    <a:pt x="86" y="0"/>
                  </a:moveTo>
                  <a:cubicBezTo>
                    <a:pt x="58" y="18"/>
                    <a:pt x="30" y="36"/>
                    <a:pt x="1" y="54"/>
                  </a:cubicBezTo>
                  <a:cubicBezTo>
                    <a:pt x="229" y="443"/>
                    <a:pt x="454" y="832"/>
                    <a:pt x="679" y="1222"/>
                  </a:cubicBezTo>
                  <a:cubicBezTo>
                    <a:pt x="576" y="761"/>
                    <a:pt x="408" y="336"/>
                    <a:pt x="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6"/>
            <p:cNvSpPr/>
            <p:nvPr/>
          </p:nvSpPr>
          <p:spPr>
            <a:xfrm>
              <a:off x="1634925" y="1919475"/>
              <a:ext cx="7250" cy="22975"/>
            </a:xfrm>
            <a:custGeom>
              <a:rect b="b" l="l" r="r" t="t"/>
              <a:pathLst>
                <a:path extrusionOk="0" h="919" w="290">
                  <a:moveTo>
                    <a:pt x="0" y="1"/>
                  </a:moveTo>
                  <a:lnTo>
                    <a:pt x="0" y="1"/>
                  </a:lnTo>
                  <a:cubicBezTo>
                    <a:pt x="93" y="357"/>
                    <a:pt x="168" y="636"/>
                    <a:pt x="239" y="919"/>
                  </a:cubicBezTo>
                  <a:cubicBezTo>
                    <a:pt x="290" y="240"/>
                    <a:pt x="290" y="24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6"/>
            <p:cNvSpPr/>
            <p:nvPr/>
          </p:nvSpPr>
          <p:spPr>
            <a:xfrm>
              <a:off x="1484825" y="2038575"/>
              <a:ext cx="15200" cy="14950"/>
            </a:xfrm>
            <a:custGeom>
              <a:rect b="b" l="l" r="r" t="t"/>
              <a:pathLst>
                <a:path extrusionOk="0" h="598" w="608">
                  <a:moveTo>
                    <a:pt x="83" y="0"/>
                  </a:moveTo>
                  <a:cubicBezTo>
                    <a:pt x="54" y="33"/>
                    <a:pt x="26" y="61"/>
                    <a:pt x="1" y="93"/>
                  </a:cubicBezTo>
                  <a:cubicBezTo>
                    <a:pt x="169" y="261"/>
                    <a:pt x="340" y="429"/>
                    <a:pt x="512" y="597"/>
                  </a:cubicBezTo>
                  <a:cubicBezTo>
                    <a:pt x="543" y="561"/>
                    <a:pt x="576" y="529"/>
                    <a:pt x="608" y="493"/>
                  </a:cubicBezTo>
                  <a:cubicBezTo>
                    <a:pt x="440" y="322"/>
                    <a:pt x="301" y="114"/>
                    <a:pt x="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6"/>
            <p:cNvSpPr/>
            <p:nvPr/>
          </p:nvSpPr>
          <p:spPr>
            <a:xfrm>
              <a:off x="1574650" y="1874200"/>
              <a:ext cx="13225" cy="18325"/>
            </a:xfrm>
            <a:custGeom>
              <a:rect b="b" l="l" r="r" t="t"/>
              <a:pathLst>
                <a:path extrusionOk="0" h="733" w="529">
                  <a:moveTo>
                    <a:pt x="133" y="1"/>
                  </a:moveTo>
                  <a:cubicBezTo>
                    <a:pt x="87" y="25"/>
                    <a:pt x="44" y="51"/>
                    <a:pt x="1" y="79"/>
                  </a:cubicBezTo>
                  <a:cubicBezTo>
                    <a:pt x="147" y="297"/>
                    <a:pt x="293" y="515"/>
                    <a:pt x="443" y="733"/>
                  </a:cubicBezTo>
                  <a:cubicBezTo>
                    <a:pt x="472" y="711"/>
                    <a:pt x="501" y="694"/>
                    <a:pt x="529" y="673"/>
                  </a:cubicBezTo>
                  <a:cubicBezTo>
                    <a:pt x="397" y="451"/>
                    <a:pt x="265" y="226"/>
                    <a:pt x="1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6"/>
            <p:cNvSpPr/>
            <p:nvPr/>
          </p:nvSpPr>
          <p:spPr>
            <a:xfrm>
              <a:off x="1583650" y="2030375"/>
              <a:ext cx="15400" cy="17075"/>
            </a:xfrm>
            <a:custGeom>
              <a:rect b="b" l="l" r="r" t="t"/>
              <a:pathLst>
                <a:path extrusionOk="0" h="683" w="616">
                  <a:moveTo>
                    <a:pt x="1" y="0"/>
                  </a:moveTo>
                  <a:cubicBezTo>
                    <a:pt x="212" y="268"/>
                    <a:pt x="376" y="475"/>
                    <a:pt x="541" y="682"/>
                  </a:cubicBezTo>
                  <a:cubicBezTo>
                    <a:pt x="566" y="661"/>
                    <a:pt x="591" y="640"/>
                    <a:pt x="615" y="614"/>
                  </a:cubicBezTo>
                  <a:cubicBezTo>
                    <a:pt x="408" y="147"/>
                    <a:pt x="365" y="9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6"/>
            <p:cNvSpPr/>
            <p:nvPr/>
          </p:nvSpPr>
          <p:spPr>
            <a:xfrm>
              <a:off x="1602525" y="1899825"/>
              <a:ext cx="8475" cy="15300"/>
            </a:xfrm>
            <a:custGeom>
              <a:rect b="b" l="l" r="r" t="t"/>
              <a:pathLst>
                <a:path extrusionOk="0" h="612" w="339">
                  <a:moveTo>
                    <a:pt x="132" y="1"/>
                  </a:moveTo>
                  <a:cubicBezTo>
                    <a:pt x="0" y="265"/>
                    <a:pt x="25" y="440"/>
                    <a:pt x="207" y="612"/>
                  </a:cubicBezTo>
                  <a:cubicBezTo>
                    <a:pt x="339" y="337"/>
                    <a:pt x="339" y="337"/>
                    <a:pt x="1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6"/>
            <p:cNvSpPr/>
            <p:nvPr/>
          </p:nvSpPr>
          <p:spPr>
            <a:xfrm>
              <a:off x="1523575" y="1841075"/>
              <a:ext cx="15750" cy="18600"/>
            </a:xfrm>
            <a:custGeom>
              <a:rect b="b" l="l" r="r" t="t"/>
              <a:pathLst>
                <a:path extrusionOk="0" h="744" w="630">
                  <a:moveTo>
                    <a:pt x="97" y="1"/>
                  </a:moveTo>
                  <a:cubicBezTo>
                    <a:pt x="65" y="26"/>
                    <a:pt x="33" y="51"/>
                    <a:pt x="1" y="79"/>
                  </a:cubicBezTo>
                  <a:cubicBezTo>
                    <a:pt x="183" y="301"/>
                    <a:pt x="368" y="523"/>
                    <a:pt x="554" y="744"/>
                  </a:cubicBezTo>
                  <a:cubicBezTo>
                    <a:pt x="579" y="722"/>
                    <a:pt x="604" y="701"/>
                    <a:pt x="630" y="679"/>
                  </a:cubicBezTo>
                  <a:cubicBezTo>
                    <a:pt x="451" y="451"/>
                    <a:pt x="276" y="226"/>
                    <a:pt x="9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6"/>
            <p:cNvSpPr/>
            <p:nvPr/>
          </p:nvSpPr>
          <p:spPr>
            <a:xfrm>
              <a:off x="1575975" y="2041800"/>
              <a:ext cx="18775" cy="18400"/>
            </a:xfrm>
            <a:custGeom>
              <a:rect b="b" l="l" r="r" t="t"/>
              <a:pathLst>
                <a:path extrusionOk="0" h="736" w="751">
                  <a:moveTo>
                    <a:pt x="83" y="0"/>
                  </a:moveTo>
                  <a:cubicBezTo>
                    <a:pt x="55" y="21"/>
                    <a:pt x="29" y="46"/>
                    <a:pt x="1" y="71"/>
                  </a:cubicBezTo>
                  <a:cubicBezTo>
                    <a:pt x="226" y="293"/>
                    <a:pt x="451" y="514"/>
                    <a:pt x="672" y="735"/>
                  </a:cubicBezTo>
                  <a:cubicBezTo>
                    <a:pt x="701" y="711"/>
                    <a:pt x="726" y="686"/>
                    <a:pt x="751" y="661"/>
                  </a:cubicBezTo>
                  <a:cubicBezTo>
                    <a:pt x="530" y="440"/>
                    <a:pt x="308" y="218"/>
                    <a:pt x="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6"/>
            <p:cNvSpPr/>
            <p:nvPr/>
          </p:nvSpPr>
          <p:spPr>
            <a:xfrm>
              <a:off x="1447775" y="1886275"/>
              <a:ext cx="9150" cy="16525"/>
            </a:xfrm>
            <a:custGeom>
              <a:rect b="b" l="l" r="r" t="t"/>
              <a:pathLst>
                <a:path extrusionOk="0" h="661" w="366">
                  <a:moveTo>
                    <a:pt x="97" y="0"/>
                  </a:moveTo>
                  <a:cubicBezTo>
                    <a:pt x="65" y="10"/>
                    <a:pt x="33" y="25"/>
                    <a:pt x="1" y="40"/>
                  </a:cubicBezTo>
                  <a:cubicBezTo>
                    <a:pt x="87" y="246"/>
                    <a:pt x="172" y="454"/>
                    <a:pt x="258" y="661"/>
                  </a:cubicBezTo>
                  <a:cubicBezTo>
                    <a:pt x="293" y="646"/>
                    <a:pt x="326" y="628"/>
                    <a:pt x="362" y="614"/>
                  </a:cubicBezTo>
                  <a:cubicBezTo>
                    <a:pt x="365" y="364"/>
                    <a:pt x="268" y="164"/>
                    <a:pt x="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6"/>
            <p:cNvSpPr/>
            <p:nvPr/>
          </p:nvSpPr>
          <p:spPr>
            <a:xfrm>
              <a:off x="1535025" y="1999300"/>
              <a:ext cx="9200" cy="7525"/>
            </a:xfrm>
            <a:custGeom>
              <a:rect b="b" l="l" r="r" t="t"/>
              <a:pathLst>
                <a:path extrusionOk="0" h="301" w="368">
                  <a:moveTo>
                    <a:pt x="0" y="0"/>
                  </a:moveTo>
                  <a:lnTo>
                    <a:pt x="0" y="0"/>
                  </a:lnTo>
                  <a:cubicBezTo>
                    <a:pt x="121" y="240"/>
                    <a:pt x="121" y="240"/>
                    <a:pt x="368" y="300"/>
                  </a:cubicBezTo>
                  <a:cubicBezTo>
                    <a:pt x="228" y="57"/>
                    <a:pt x="228" y="5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6"/>
            <p:cNvSpPr/>
            <p:nvPr/>
          </p:nvSpPr>
          <p:spPr>
            <a:xfrm>
              <a:off x="1446625" y="1924475"/>
              <a:ext cx="7425" cy="15200"/>
            </a:xfrm>
            <a:custGeom>
              <a:rect b="b" l="l" r="r" t="t"/>
              <a:pathLst>
                <a:path extrusionOk="0" h="608" w="297">
                  <a:moveTo>
                    <a:pt x="26" y="0"/>
                  </a:moveTo>
                  <a:lnTo>
                    <a:pt x="26" y="0"/>
                  </a:lnTo>
                  <a:cubicBezTo>
                    <a:pt x="1" y="454"/>
                    <a:pt x="22" y="500"/>
                    <a:pt x="296" y="607"/>
                  </a:cubicBezTo>
                  <a:cubicBezTo>
                    <a:pt x="211" y="422"/>
                    <a:pt x="140" y="254"/>
                    <a:pt x="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6"/>
            <p:cNvSpPr/>
            <p:nvPr/>
          </p:nvSpPr>
          <p:spPr>
            <a:xfrm>
              <a:off x="1531975" y="1905350"/>
              <a:ext cx="7600" cy="12800"/>
            </a:xfrm>
            <a:custGeom>
              <a:rect b="b" l="l" r="r" t="t"/>
              <a:pathLst>
                <a:path extrusionOk="0" h="512" w="304">
                  <a:moveTo>
                    <a:pt x="1" y="1"/>
                  </a:moveTo>
                  <a:cubicBezTo>
                    <a:pt x="11" y="369"/>
                    <a:pt x="11" y="369"/>
                    <a:pt x="304" y="512"/>
                  </a:cubicBezTo>
                  <a:cubicBezTo>
                    <a:pt x="182" y="305"/>
                    <a:pt x="90" y="15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6"/>
            <p:cNvSpPr/>
            <p:nvPr/>
          </p:nvSpPr>
          <p:spPr>
            <a:xfrm>
              <a:off x="1578225" y="1820825"/>
              <a:ext cx="9750" cy="9225"/>
            </a:xfrm>
            <a:custGeom>
              <a:rect b="b" l="l" r="r" t="t"/>
              <a:pathLst>
                <a:path extrusionOk="0" h="369" w="390">
                  <a:moveTo>
                    <a:pt x="118" y="1"/>
                  </a:moveTo>
                  <a:cubicBezTo>
                    <a:pt x="79" y="29"/>
                    <a:pt x="40" y="54"/>
                    <a:pt x="0" y="82"/>
                  </a:cubicBezTo>
                  <a:cubicBezTo>
                    <a:pt x="4" y="255"/>
                    <a:pt x="70" y="368"/>
                    <a:pt x="375" y="368"/>
                  </a:cubicBezTo>
                  <a:cubicBezTo>
                    <a:pt x="380" y="368"/>
                    <a:pt x="385" y="368"/>
                    <a:pt x="389" y="368"/>
                  </a:cubicBezTo>
                  <a:cubicBezTo>
                    <a:pt x="268" y="204"/>
                    <a:pt x="193" y="103"/>
                    <a:pt x="1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6"/>
            <p:cNvSpPr/>
            <p:nvPr/>
          </p:nvSpPr>
          <p:spPr>
            <a:xfrm>
              <a:off x="1472525" y="1825325"/>
              <a:ext cx="7775" cy="6950"/>
            </a:xfrm>
            <a:custGeom>
              <a:rect b="b" l="l" r="r" t="t"/>
              <a:pathLst>
                <a:path extrusionOk="0" h="278" w="311">
                  <a:moveTo>
                    <a:pt x="162" y="1"/>
                  </a:moveTo>
                  <a:cubicBezTo>
                    <a:pt x="114" y="1"/>
                    <a:pt x="53" y="38"/>
                    <a:pt x="0" y="56"/>
                  </a:cubicBezTo>
                  <a:cubicBezTo>
                    <a:pt x="25" y="131"/>
                    <a:pt x="43" y="217"/>
                    <a:pt x="89" y="274"/>
                  </a:cubicBezTo>
                  <a:cubicBezTo>
                    <a:pt x="91" y="276"/>
                    <a:pt x="95" y="277"/>
                    <a:pt x="99" y="277"/>
                  </a:cubicBezTo>
                  <a:cubicBezTo>
                    <a:pt x="132" y="277"/>
                    <a:pt x="224" y="230"/>
                    <a:pt x="310" y="199"/>
                  </a:cubicBezTo>
                  <a:cubicBezTo>
                    <a:pt x="257" y="113"/>
                    <a:pt x="236" y="24"/>
                    <a:pt x="189" y="6"/>
                  </a:cubicBezTo>
                  <a:cubicBezTo>
                    <a:pt x="181" y="2"/>
                    <a:pt x="172" y="1"/>
                    <a:pt x="1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6"/>
            <p:cNvSpPr/>
            <p:nvPr/>
          </p:nvSpPr>
          <p:spPr>
            <a:xfrm>
              <a:off x="1602775" y="2022500"/>
              <a:ext cx="7075" cy="9750"/>
            </a:xfrm>
            <a:custGeom>
              <a:rect b="b" l="l" r="r" t="t"/>
              <a:pathLst>
                <a:path extrusionOk="0" h="390" w="283">
                  <a:moveTo>
                    <a:pt x="40" y="1"/>
                  </a:moveTo>
                  <a:lnTo>
                    <a:pt x="40" y="1"/>
                  </a:lnTo>
                  <a:cubicBezTo>
                    <a:pt x="4" y="176"/>
                    <a:pt x="0" y="325"/>
                    <a:pt x="282" y="390"/>
                  </a:cubicBezTo>
                  <a:cubicBezTo>
                    <a:pt x="175" y="218"/>
                    <a:pt x="108" y="108"/>
                    <a:pt x="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6"/>
            <p:cNvSpPr/>
            <p:nvPr/>
          </p:nvSpPr>
          <p:spPr>
            <a:xfrm>
              <a:off x="1593125" y="2027675"/>
              <a:ext cx="7400" cy="7350"/>
            </a:xfrm>
            <a:custGeom>
              <a:rect b="b" l="l" r="r" t="t"/>
              <a:pathLst>
                <a:path extrusionOk="0" h="294" w="296">
                  <a:moveTo>
                    <a:pt x="36" y="0"/>
                  </a:moveTo>
                  <a:cubicBezTo>
                    <a:pt x="25" y="0"/>
                    <a:pt x="13" y="0"/>
                    <a:pt x="1" y="1"/>
                  </a:cubicBezTo>
                  <a:cubicBezTo>
                    <a:pt x="72" y="97"/>
                    <a:pt x="144" y="194"/>
                    <a:pt x="215" y="293"/>
                  </a:cubicBezTo>
                  <a:cubicBezTo>
                    <a:pt x="296" y="88"/>
                    <a:pt x="224" y="0"/>
                    <a:pt x="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6"/>
            <p:cNvSpPr/>
            <p:nvPr/>
          </p:nvSpPr>
          <p:spPr>
            <a:xfrm>
              <a:off x="1628400" y="1935475"/>
              <a:ext cx="5300" cy="9750"/>
            </a:xfrm>
            <a:custGeom>
              <a:rect b="b" l="l" r="r" t="t"/>
              <a:pathLst>
                <a:path extrusionOk="0" h="390" w="212">
                  <a:moveTo>
                    <a:pt x="101" y="0"/>
                  </a:moveTo>
                  <a:cubicBezTo>
                    <a:pt x="68" y="7"/>
                    <a:pt x="32" y="17"/>
                    <a:pt x="0" y="28"/>
                  </a:cubicBezTo>
                  <a:cubicBezTo>
                    <a:pt x="36" y="146"/>
                    <a:pt x="68" y="268"/>
                    <a:pt x="101" y="389"/>
                  </a:cubicBezTo>
                  <a:cubicBezTo>
                    <a:pt x="136" y="378"/>
                    <a:pt x="175" y="368"/>
                    <a:pt x="211" y="357"/>
                  </a:cubicBezTo>
                  <a:cubicBezTo>
                    <a:pt x="172" y="239"/>
                    <a:pt x="136" y="118"/>
                    <a:pt x="1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6"/>
            <p:cNvSpPr/>
            <p:nvPr/>
          </p:nvSpPr>
          <p:spPr>
            <a:xfrm>
              <a:off x="1503750" y="1826075"/>
              <a:ext cx="6125" cy="6925"/>
            </a:xfrm>
            <a:custGeom>
              <a:rect b="b" l="l" r="r" t="t"/>
              <a:pathLst>
                <a:path extrusionOk="0" h="277" w="245">
                  <a:moveTo>
                    <a:pt x="162" y="1"/>
                  </a:moveTo>
                  <a:cubicBezTo>
                    <a:pt x="86" y="73"/>
                    <a:pt x="26" y="104"/>
                    <a:pt x="12" y="151"/>
                  </a:cubicBezTo>
                  <a:cubicBezTo>
                    <a:pt x="1" y="187"/>
                    <a:pt x="51" y="269"/>
                    <a:pt x="83" y="276"/>
                  </a:cubicBezTo>
                  <a:cubicBezTo>
                    <a:pt x="87" y="276"/>
                    <a:pt x="92" y="277"/>
                    <a:pt x="96" y="277"/>
                  </a:cubicBezTo>
                  <a:cubicBezTo>
                    <a:pt x="141" y="277"/>
                    <a:pt x="200" y="244"/>
                    <a:pt x="226" y="211"/>
                  </a:cubicBezTo>
                  <a:cubicBezTo>
                    <a:pt x="244" y="187"/>
                    <a:pt x="205" y="122"/>
                    <a:pt x="1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6"/>
            <p:cNvSpPr/>
            <p:nvPr/>
          </p:nvSpPr>
          <p:spPr>
            <a:xfrm>
              <a:off x="1571250" y="1853125"/>
              <a:ext cx="6275" cy="8525"/>
            </a:xfrm>
            <a:custGeom>
              <a:rect b="b" l="l" r="r" t="t"/>
              <a:pathLst>
                <a:path extrusionOk="0" h="341" w="251">
                  <a:moveTo>
                    <a:pt x="56" y="1"/>
                  </a:moveTo>
                  <a:cubicBezTo>
                    <a:pt x="39" y="1"/>
                    <a:pt x="21" y="2"/>
                    <a:pt x="1" y="5"/>
                  </a:cubicBezTo>
                  <a:cubicBezTo>
                    <a:pt x="19" y="72"/>
                    <a:pt x="19" y="133"/>
                    <a:pt x="43" y="179"/>
                  </a:cubicBezTo>
                  <a:cubicBezTo>
                    <a:pt x="68" y="219"/>
                    <a:pt x="122" y="244"/>
                    <a:pt x="251" y="340"/>
                  </a:cubicBezTo>
                  <a:cubicBezTo>
                    <a:pt x="225" y="126"/>
                    <a:pt x="223" y="1"/>
                    <a:pt x="5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6"/>
            <p:cNvSpPr/>
            <p:nvPr/>
          </p:nvSpPr>
          <p:spPr>
            <a:xfrm>
              <a:off x="1620625" y="1888400"/>
              <a:ext cx="6200" cy="6800"/>
            </a:xfrm>
            <a:custGeom>
              <a:rect b="b" l="l" r="r" t="t"/>
              <a:pathLst>
                <a:path extrusionOk="0" h="272" w="248">
                  <a:moveTo>
                    <a:pt x="54" y="1"/>
                  </a:moveTo>
                  <a:cubicBezTo>
                    <a:pt x="36" y="22"/>
                    <a:pt x="18" y="44"/>
                    <a:pt x="0" y="65"/>
                  </a:cubicBezTo>
                  <a:cubicBezTo>
                    <a:pt x="65" y="133"/>
                    <a:pt x="125" y="201"/>
                    <a:pt x="186" y="272"/>
                  </a:cubicBezTo>
                  <a:cubicBezTo>
                    <a:pt x="208" y="258"/>
                    <a:pt x="229" y="243"/>
                    <a:pt x="247" y="229"/>
                  </a:cubicBezTo>
                  <a:cubicBezTo>
                    <a:pt x="233" y="179"/>
                    <a:pt x="229" y="122"/>
                    <a:pt x="197" y="87"/>
                  </a:cubicBezTo>
                  <a:cubicBezTo>
                    <a:pt x="161" y="47"/>
                    <a:pt x="104" y="29"/>
                    <a:pt x="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6"/>
            <p:cNvSpPr/>
            <p:nvPr/>
          </p:nvSpPr>
          <p:spPr>
            <a:xfrm>
              <a:off x="1526250" y="2057400"/>
              <a:ext cx="6725" cy="5050"/>
            </a:xfrm>
            <a:custGeom>
              <a:rect b="b" l="l" r="r" t="t"/>
              <a:pathLst>
                <a:path extrusionOk="0" h="202" w="269">
                  <a:moveTo>
                    <a:pt x="40" y="1"/>
                  </a:moveTo>
                  <a:cubicBezTo>
                    <a:pt x="30" y="22"/>
                    <a:pt x="15" y="47"/>
                    <a:pt x="1" y="69"/>
                  </a:cubicBezTo>
                  <a:cubicBezTo>
                    <a:pt x="80" y="111"/>
                    <a:pt x="158" y="159"/>
                    <a:pt x="236" y="201"/>
                  </a:cubicBezTo>
                  <a:cubicBezTo>
                    <a:pt x="248" y="183"/>
                    <a:pt x="258" y="165"/>
                    <a:pt x="269" y="151"/>
                  </a:cubicBezTo>
                  <a:cubicBezTo>
                    <a:pt x="194" y="101"/>
                    <a:pt x="116" y="51"/>
                    <a:pt x="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6"/>
            <p:cNvSpPr/>
            <p:nvPr/>
          </p:nvSpPr>
          <p:spPr>
            <a:xfrm>
              <a:off x="1581250" y="1866900"/>
              <a:ext cx="3600" cy="5650"/>
            </a:xfrm>
            <a:custGeom>
              <a:rect b="b" l="l" r="r" t="t"/>
              <a:pathLst>
                <a:path extrusionOk="0" h="226" w="144">
                  <a:moveTo>
                    <a:pt x="90" y="0"/>
                  </a:moveTo>
                  <a:cubicBezTo>
                    <a:pt x="62" y="7"/>
                    <a:pt x="29" y="14"/>
                    <a:pt x="1" y="17"/>
                  </a:cubicBezTo>
                  <a:cubicBezTo>
                    <a:pt x="22" y="89"/>
                    <a:pt x="37" y="157"/>
                    <a:pt x="62" y="225"/>
                  </a:cubicBezTo>
                  <a:cubicBezTo>
                    <a:pt x="62" y="225"/>
                    <a:pt x="64" y="226"/>
                    <a:pt x="66" y="226"/>
                  </a:cubicBezTo>
                  <a:cubicBezTo>
                    <a:pt x="79" y="226"/>
                    <a:pt x="119" y="218"/>
                    <a:pt x="144" y="215"/>
                  </a:cubicBezTo>
                  <a:cubicBezTo>
                    <a:pt x="126" y="143"/>
                    <a:pt x="108" y="71"/>
                    <a:pt x="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6"/>
            <p:cNvSpPr/>
            <p:nvPr/>
          </p:nvSpPr>
          <p:spPr>
            <a:xfrm>
              <a:off x="1546900" y="1844475"/>
              <a:ext cx="9375" cy="5775"/>
            </a:xfrm>
            <a:custGeom>
              <a:rect b="b" l="l" r="r" t="t"/>
              <a:pathLst>
                <a:path extrusionOk="0" h="231" w="375">
                  <a:moveTo>
                    <a:pt x="35" y="1"/>
                  </a:moveTo>
                  <a:cubicBezTo>
                    <a:pt x="25" y="15"/>
                    <a:pt x="10" y="29"/>
                    <a:pt x="0" y="47"/>
                  </a:cubicBezTo>
                  <a:cubicBezTo>
                    <a:pt x="71" y="108"/>
                    <a:pt x="139" y="172"/>
                    <a:pt x="211" y="225"/>
                  </a:cubicBezTo>
                  <a:cubicBezTo>
                    <a:pt x="216" y="229"/>
                    <a:pt x="222" y="231"/>
                    <a:pt x="231" y="231"/>
                  </a:cubicBezTo>
                  <a:cubicBezTo>
                    <a:pt x="255" y="231"/>
                    <a:pt x="297" y="220"/>
                    <a:pt x="375" y="215"/>
                  </a:cubicBezTo>
                  <a:cubicBezTo>
                    <a:pt x="218" y="115"/>
                    <a:pt x="125" y="57"/>
                    <a:pt x="3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6"/>
            <p:cNvSpPr/>
            <p:nvPr/>
          </p:nvSpPr>
          <p:spPr>
            <a:xfrm>
              <a:off x="1532150" y="1824650"/>
              <a:ext cx="5375" cy="5850"/>
            </a:xfrm>
            <a:custGeom>
              <a:rect b="b" l="l" r="r" t="t"/>
              <a:pathLst>
                <a:path extrusionOk="0" h="234" w="215">
                  <a:moveTo>
                    <a:pt x="101" y="1"/>
                  </a:moveTo>
                  <a:cubicBezTo>
                    <a:pt x="68" y="22"/>
                    <a:pt x="36" y="47"/>
                    <a:pt x="0" y="69"/>
                  </a:cubicBezTo>
                  <a:cubicBezTo>
                    <a:pt x="51" y="122"/>
                    <a:pt x="97" y="183"/>
                    <a:pt x="147" y="233"/>
                  </a:cubicBezTo>
                  <a:cubicBezTo>
                    <a:pt x="147" y="233"/>
                    <a:pt x="148" y="234"/>
                    <a:pt x="148" y="234"/>
                  </a:cubicBezTo>
                  <a:cubicBezTo>
                    <a:pt x="158" y="234"/>
                    <a:pt x="194" y="207"/>
                    <a:pt x="215" y="197"/>
                  </a:cubicBezTo>
                  <a:cubicBezTo>
                    <a:pt x="179" y="130"/>
                    <a:pt x="140" y="65"/>
                    <a:pt x="10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6"/>
            <p:cNvSpPr/>
            <p:nvPr/>
          </p:nvSpPr>
          <p:spPr>
            <a:xfrm>
              <a:off x="1555275" y="1829575"/>
              <a:ext cx="5475" cy="4850"/>
            </a:xfrm>
            <a:custGeom>
              <a:rect b="b" l="l" r="r" t="t"/>
              <a:pathLst>
                <a:path extrusionOk="0" h="194" w="219">
                  <a:moveTo>
                    <a:pt x="47" y="0"/>
                  </a:moveTo>
                  <a:cubicBezTo>
                    <a:pt x="33" y="22"/>
                    <a:pt x="18" y="43"/>
                    <a:pt x="0" y="61"/>
                  </a:cubicBezTo>
                  <a:cubicBezTo>
                    <a:pt x="58" y="104"/>
                    <a:pt x="115" y="147"/>
                    <a:pt x="168" y="193"/>
                  </a:cubicBezTo>
                  <a:cubicBezTo>
                    <a:pt x="186" y="172"/>
                    <a:pt x="201" y="150"/>
                    <a:pt x="219" y="129"/>
                  </a:cubicBezTo>
                  <a:cubicBezTo>
                    <a:pt x="161" y="86"/>
                    <a:pt x="104" y="43"/>
                    <a:pt x="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56"/>
          <p:cNvGrpSpPr/>
          <p:nvPr/>
        </p:nvGrpSpPr>
        <p:grpSpPr>
          <a:xfrm>
            <a:off x="875715" y="1581151"/>
            <a:ext cx="689333" cy="676448"/>
            <a:chOff x="4145875" y="2543850"/>
            <a:chExt cx="606700" cy="597200"/>
          </a:xfrm>
        </p:grpSpPr>
        <p:sp>
          <p:nvSpPr>
            <p:cNvPr id="6072" name="Google Shape;6072;p56"/>
            <p:cNvSpPr/>
            <p:nvPr/>
          </p:nvSpPr>
          <p:spPr>
            <a:xfrm>
              <a:off x="4145875" y="2543850"/>
              <a:ext cx="606700" cy="597200"/>
            </a:xfrm>
            <a:custGeom>
              <a:rect b="b" l="l" r="r" t="t"/>
              <a:pathLst>
                <a:path extrusionOk="0" h="23888" w="24268">
                  <a:moveTo>
                    <a:pt x="13534" y="728"/>
                  </a:moveTo>
                  <a:cubicBezTo>
                    <a:pt x="14223" y="728"/>
                    <a:pt x="14896" y="860"/>
                    <a:pt x="15539" y="1171"/>
                  </a:cubicBezTo>
                  <a:cubicBezTo>
                    <a:pt x="16003" y="1392"/>
                    <a:pt x="16471" y="1617"/>
                    <a:pt x="16914" y="1881"/>
                  </a:cubicBezTo>
                  <a:cubicBezTo>
                    <a:pt x="17989" y="2524"/>
                    <a:pt x="19057" y="3182"/>
                    <a:pt x="20117" y="3849"/>
                  </a:cubicBezTo>
                  <a:cubicBezTo>
                    <a:pt x="21453" y="4685"/>
                    <a:pt x="22353" y="5839"/>
                    <a:pt x="22749" y="7392"/>
                  </a:cubicBezTo>
                  <a:cubicBezTo>
                    <a:pt x="23107" y="8781"/>
                    <a:pt x="23453" y="10167"/>
                    <a:pt x="23403" y="11870"/>
                  </a:cubicBezTo>
                  <a:cubicBezTo>
                    <a:pt x="23324" y="13185"/>
                    <a:pt x="23228" y="14756"/>
                    <a:pt x="22667" y="16249"/>
                  </a:cubicBezTo>
                  <a:cubicBezTo>
                    <a:pt x="22210" y="17471"/>
                    <a:pt x="21620" y="18606"/>
                    <a:pt x="20600" y="19474"/>
                  </a:cubicBezTo>
                  <a:cubicBezTo>
                    <a:pt x="20235" y="19780"/>
                    <a:pt x="19906" y="20141"/>
                    <a:pt x="19621" y="20517"/>
                  </a:cubicBezTo>
                  <a:cubicBezTo>
                    <a:pt x="18610" y="21849"/>
                    <a:pt x="17182" y="22359"/>
                    <a:pt x="15621" y="22659"/>
                  </a:cubicBezTo>
                  <a:cubicBezTo>
                    <a:pt x="15196" y="22741"/>
                    <a:pt x="14774" y="22777"/>
                    <a:pt x="14354" y="22777"/>
                  </a:cubicBezTo>
                  <a:cubicBezTo>
                    <a:pt x="13768" y="22777"/>
                    <a:pt x="13186" y="22708"/>
                    <a:pt x="12599" y="22602"/>
                  </a:cubicBezTo>
                  <a:cubicBezTo>
                    <a:pt x="11857" y="22470"/>
                    <a:pt x="11104" y="22399"/>
                    <a:pt x="10364" y="22249"/>
                  </a:cubicBezTo>
                  <a:cubicBezTo>
                    <a:pt x="9393" y="22052"/>
                    <a:pt x="8425" y="21824"/>
                    <a:pt x="7465" y="21580"/>
                  </a:cubicBezTo>
                  <a:cubicBezTo>
                    <a:pt x="6661" y="21374"/>
                    <a:pt x="5993" y="20891"/>
                    <a:pt x="5336" y="20406"/>
                  </a:cubicBezTo>
                  <a:cubicBezTo>
                    <a:pt x="4354" y="19678"/>
                    <a:pt x="3482" y="18842"/>
                    <a:pt x="2793" y="17827"/>
                  </a:cubicBezTo>
                  <a:cubicBezTo>
                    <a:pt x="2350" y="17174"/>
                    <a:pt x="2050" y="16474"/>
                    <a:pt x="1986" y="15674"/>
                  </a:cubicBezTo>
                  <a:cubicBezTo>
                    <a:pt x="1929" y="14967"/>
                    <a:pt x="1689" y="14321"/>
                    <a:pt x="1261" y="13746"/>
                  </a:cubicBezTo>
                  <a:cubicBezTo>
                    <a:pt x="575" y="12828"/>
                    <a:pt x="343" y="11784"/>
                    <a:pt x="429" y="10649"/>
                  </a:cubicBezTo>
                  <a:cubicBezTo>
                    <a:pt x="557" y="8995"/>
                    <a:pt x="993" y="7449"/>
                    <a:pt x="1940" y="6060"/>
                  </a:cubicBezTo>
                  <a:cubicBezTo>
                    <a:pt x="2322" y="5503"/>
                    <a:pt x="2665" y="4921"/>
                    <a:pt x="3008" y="4339"/>
                  </a:cubicBezTo>
                  <a:cubicBezTo>
                    <a:pt x="3275" y="3885"/>
                    <a:pt x="3583" y="3492"/>
                    <a:pt x="4054" y="3225"/>
                  </a:cubicBezTo>
                  <a:cubicBezTo>
                    <a:pt x="4572" y="2935"/>
                    <a:pt x="5072" y="2607"/>
                    <a:pt x="5571" y="2278"/>
                  </a:cubicBezTo>
                  <a:cubicBezTo>
                    <a:pt x="6354" y="1764"/>
                    <a:pt x="7225" y="1528"/>
                    <a:pt x="8143" y="1403"/>
                  </a:cubicBezTo>
                  <a:cubicBezTo>
                    <a:pt x="9675" y="1199"/>
                    <a:pt x="11211" y="985"/>
                    <a:pt x="12746" y="782"/>
                  </a:cubicBezTo>
                  <a:cubicBezTo>
                    <a:pt x="13010" y="747"/>
                    <a:pt x="13273" y="728"/>
                    <a:pt x="13534" y="728"/>
                  </a:cubicBezTo>
                  <a:close/>
                  <a:moveTo>
                    <a:pt x="11221" y="23045"/>
                  </a:moveTo>
                  <a:cubicBezTo>
                    <a:pt x="12064" y="23199"/>
                    <a:pt x="12904" y="23349"/>
                    <a:pt x="13746" y="23502"/>
                  </a:cubicBezTo>
                  <a:cubicBezTo>
                    <a:pt x="13500" y="23556"/>
                    <a:pt x="13259" y="23583"/>
                    <a:pt x="13022" y="23583"/>
                  </a:cubicBezTo>
                  <a:cubicBezTo>
                    <a:pt x="12389" y="23583"/>
                    <a:pt x="11791" y="23393"/>
                    <a:pt x="11221" y="23045"/>
                  </a:cubicBezTo>
                  <a:close/>
                  <a:moveTo>
                    <a:pt x="13996" y="0"/>
                  </a:moveTo>
                  <a:cubicBezTo>
                    <a:pt x="13887" y="0"/>
                    <a:pt x="13777" y="6"/>
                    <a:pt x="13667" y="17"/>
                  </a:cubicBezTo>
                  <a:cubicBezTo>
                    <a:pt x="12207" y="174"/>
                    <a:pt x="10750" y="357"/>
                    <a:pt x="9293" y="553"/>
                  </a:cubicBezTo>
                  <a:cubicBezTo>
                    <a:pt x="8468" y="663"/>
                    <a:pt x="7650" y="885"/>
                    <a:pt x="6822" y="942"/>
                  </a:cubicBezTo>
                  <a:cubicBezTo>
                    <a:pt x="6154" y="988"/>
                    <a:pt x="5536" y="1181"/>
                    <a:pt x="5065" y="1581"/>
                  </a:cubicBezTo>
                  <a:cubicBezTo>
                    <a:pt x="4236" y="2285"/>
                    <a:pt x="3458" y="3063"/>
                    <a:pt x="2736" y="3878"/>
                  </a:cubicBezTo>
                  <a:cubicBezTo>
                    <a:pt x="2182" y="4502"/>
                    <a:pt x="1757" y="5235"/>
                    <a:pt x="1269" y="5910"/>
                  </a:cubicBezTo>
                  <a:cubicBezTo>
                    <a:pt x="450" y="7046"/>
                    <a:pt x="36" y="8303"/>
                    <a:pt x="18" y="9703"/>
                  </a:cubicBezTo>
                  <a:cubicBezTo>
                    <a:pt x="0" y="11260"/>
                    <a:pt x="186" y="12760"/>
                    <a:pt x="1040" y="14110"/>
                  </a:cubicBezTo>
                  <a:cubicBezTo>
                    <a:pt x="1340" y="14581"/>
                    <a:pt x="1407" y="15113"/>
                    <a:pt x="1368" y="15659"/>
                  </a:cubicBezTo>
                  <a:cubicBezTo>
                    <a:pt x="1297" y="16631"/>
                    <a:pt x="1575" y="17506"/>
                    <a:pt x="2097" y="18316"/>
                  </a:cubicBezTo>
                  <a:cubicBezTo>
                    <a:pt x="2564" y="19042"/>
                    <a:pt x="3128" y="19681"/>
                    <a:pt x="3811" y="20209"/>
                  </a:cubicBezTo>
                  <a:cubicBezTo>
                    <a:pt x="5454" y="21484"/>
                    <a:pt x="7268" y="22388"/>
                    <a:pt x="9325" y="22780"/>
                  </a:cubicBezTo>
                  <a:cubicBezTo>
                    <a:pt x="9786" y="22870"/>
                    <a:pt x="10232" y="23052"/>
                    <a:pt x="10675" y="23217"/>
                  </a:cubicBezTo>
                  <a:cubicBezTo>
                    <a:pt x="11448" y="23501"/>
                    <a:pt x="12204" y="23887"/>
                    <a:pt x="13038" y="23887"/>
                  </a:cubicBezTo>
                  <a:cubicBezTo>
                    <a:pt x="13186" y="23887"/>
                    <a:pt x="13336" y="23875"/>
                    <a:pt x="13489" y="23848"/>
                  </a:cubicBezTo>
                  <a:cubicBezTo>
                    <a:pt x="14778" y="23620"/>
                    <a:pt x="16078" y="23409"/>
                    <a:pt x="17307" y="22920"/>
                  </a:cubicBezTo>
                  <a:cubicBezTo>
                    <a:pt x="18106" y="22602"/>
                    <a:pt x="18885" y="22209"/>
                    <a:pt x="19407" y="21499"/>
                  </a:cubicBezTo>
                  <a:cubicBezTo>
                    <a:pt x="19989" y="20702"/>
                    <a:pt x="20714" y="20056"/>
                    <a:pt x="21421" y="19388"/>
                  </a:cubicBezTo>
                  <a:cubicBezTo>
                    <a:pt x="22682" y="18202"/>
                    <a:pt x="23588" y="16817"/>
                    <a:pt x="24050" y="15135"/>
                  </a:cubicBezTo>
                  <a:cubicBezTo>
                    <a:pt x="24231" y="14484"/>
                    <a:pt x="24267" y="13853"/>
                    <a:pt x="24164" y="13192"/>
                  </a:cubicBezTo>
                  <a:cubicBezTo>
                    <a:pt x="24056" y="12531"/>
                    <a:pt x="23985" y="11863"/>
                    <a:pt x="23900" y="11199"/>
                  </a:cubicBezTo>
                  <a:cubicBezTo>
                    <a:pt x="23996" y="9864"/>
                    <a:pt x="23720" y="8588"/>
                    <a:pt x="23410" y="7306"/>
                  </a:cubicBezTo>
                  <a:cubicBezTo>
                    <a:pt x="22996" y="5570"/>
                    <a:pt x="21999" y="4310"/>
                    <a:pt x="20535" y="3363"/>
                  </a:cubicBezTo>
                  <a:cubicBezTo>
                    <a:pt x="19700" y="2824"/>
                    <a:pt x="18882" y="2257"/>
                    <a:pt x="18032" y="1743"/>
                  </a:cubicBezTo>
                  <a:cubicBezTo>
                    <a:pt x="17249" y="1267"/>
                    <a:pt x="16453" y="817"/>
                    <a:pt x="15639" y="410"/>
                  </a:cubicBezTo>
                  <a:cubicBezTo>
                    <a:pt x="15126" y="152"/>
                    <a:pt x="14568" y="0"/>
                    <a:pt x="1399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6"/>
            <p:cNvSpPr/>
            <p:nvPr/>
          </p:nvSpPr>
          <p:spPr>
            <a:xfrm>
              <a:off x="4250325" y="2790850"/>
              <a:ext cx="468125" cy="302950"/>
            </a:xfrm>
            <a:custGeom>
              <a:rect b="b" l="l" r="r" t="t"/>
              <a:pathLst>
                <a:path extrusionOk="0" h="12118" w="18725">
                  <a:moveTo>
                    <a:pt x="15657" y="516"/>
                  </a:moveTo>
                  <a:lnTo>
                    <a:pt x="15657" y="516"/>
                  </a:lnTo>
                  <a:cubicBezTo>
                    <a:pt x="15648" y="517"/>
                    <a:pt x="15640" y="518"/>
                    <a:pt x="15632" y="519"/>
                  </a:cubicBezTo>
                  <a:lnTo>
                    <a:pt x="15643" y="530"/>
                  </a:lnTo>
                  <a:cubicBezTo>
                    <a:pt x="15647" y="525"/>
                    <a:pt x="15652" y="521"/>
                    <a:pt x="15657" y="516"/>
                  </a:cubicBezTo>
                  <a:close/>
                  <a:moveTo>
                    <a:pt x="11062" y="2713"/>
                  </a:moveTo>
                  <a:cubicBezTo>
                    <a:pt x="12034" y="2713"/>
                    <a:pt x="14224" y="3816"/>
                    <a:pt x="14957" y="4741"/>
                  </a:cubicBezTo>
                  <a:cubicBezTo>
                    <a:pt x="14819" y="4754"/>
                    <a:pt x="14679" y="4761"/>
                    <a:pt x="14538" y="4761"/>
                  </a:cubicBezTo>
                  <a:cubicBezTo>
                    <a:pt x="12767" y="4761"/>
                    <a:pt x="10860" y="3725"/>
                    <a:pt x="10897" y="2726"/>
                  </a:cubicBezTo>
                  <a:cubicBezTo>
                    <a:pt x="10947" y="2718"/>
                    <a:pt x="11002" y="2713"/>
                    <a:pt x="11062" y="2713"/>
                  </a:cubicBezTo>
                  <a:close/>
                  <a:moveTo>
                    <a:pt x="9379" y="3394"/>
                  </a:moveTo>
                  <a:lnTo>
                    <a:pt x="9379" y="3394"/>
                  </a:lnTo>
                  <a:cubicBezTo>
                    <a:pt x="9975" y="4933"/>
                    <a:pt x="10000" y="6447"/>
                    <a:pt x="9207" y="7965"/>
                  </a:cubicBezTo>
                  <a:cubicBezTo>
                    <a:pt x="9201" y="7669"/>
                    <a:pt x="9176" y="7369"/>
                    <a:pt x="9186" y="7072"/>
                  </a:cubicBezTo>
                  <a:cubicBezTo>
                    <a:pt x="9207" y="6487"/>
                    <a:pt x="9090" y="5933"/>
                    <a:pt x="8911" y="5379"/>
                  </a:cubicBezTo>
                  <a:cubicBezTo>
                    <a:pt x="8790" y="5005"/>
                    <a:pt x="8704" y="4612"/>
                    <a:pt x="8679" y="4222"/>
                  </a:cubicBezTo>
                  <a:cubicBezTo>
                    <a:pt x="8640" y="3683"/>
                    <a:pt x="8751" y="3584"/>
                    <a:pt x="9379" y="3394"/>
                  </a:cubicBezTo>
                  <a:close/>
                  <a:moveTo>
                    <a:pt x="1612" y="7187"/>
                  </a:moveTo>
                  <a:lnTo>
                    <a:pt x="1612" y="7187"/>
                  </a:lnTo>
                  <a:cubicBezTo>
                    <a:pt x="1294" y="7622"/>
                    <a:pt x="1015" y="8011"/>
                    <a:pt x="715" y="8426"/>
                  </a:cubicBezTo>
                  <a:cubicBezTo>
                    <a:pt x="450" y="7912"/>
                    <a:pt x="483" y="7779"/>
                    <a:pt x="965" y="7512"/>
                  </a:cubicBezTo>
                  <a:cubicBezTo>
                    <a:pt x="1165" y="7405"/>
                    <a:pt x="1372" y="7304"/>
                    <a:pt x="1612" y="7187"/>
                  </a:cubicBezTo>
                  <a:close/>
                  <a:moveTo>
                    <a:pt x="16686" y="0"/>
                  </a:moveTo>
                  <a:cubicBezTo>
                    <a:pt x="16350" y="0"/>
                    <a:pt x="16018" y="172"/>
                    <a:pt x="15657" y="516"/>
                  </a:cubicBezTo>
                  <a:lnTo>
                    <a:pt x="15657" y="516"/>
                  </a:lnTo>
                  <a:cubicBezTo>
                    <a:pt x="15689" y="514"/>
                    <a:pt x="15722" y="516"/>
                    <a:pt x="15750" y="501"/>
                  </a:cubicBezTo>
                  <a:cubicBezTo>
                    <a:pt x="16122" y="308"/>
                    <a:pt x="16369" y="217"/>
                    <a:pt x="16564" y="217"/>
                  </a:cubicBezTo>
                  <a:cubicBezTo>
                    <a:pt x="16896" y="217"/>
                    <a:pt x="17080" y="481"/>
                    <a:pt x="17485" y="951"/>
                  </a:cubicBezTo>
                  <a:cubicBezTo>
                    <a:pt x="17500" y="965"/>
                    <a:pt x="17511" y="983"/>
                    <a:pt x="17521" y="998"/>
                  </a:cubicBezTo>
                  <a:cubicBezTo>
                    <a:pt x="17946" y="1548"/>
                    <a:pt x="18118" y="2094"/>
                    <a:pt x="17546" y="2776"/>
                  </a:cubicBezTo>
                  <a:cubicBezTo>
                    <a:pt x="17211" y="3176"/>
                    <a:pt x="16975" y="3622"/>
                    <a:pt x="16818" y="4126"/>
                  </a:cubicBezTo>
                  <a:cubicBezTo>
                    <a:pt x="16680" y="4566"/>
                    <a:pt x="16457" y="4785"/>
                    <a:pt x="16184" y="4785"/>
                  </a:cubicBezTo>
                  <a:cubicBezTo>
                    <a:pt x="15988" y="4785"/>
                    <a:pt x="15767" y="4674"/>
                    <a:pt x="15532" y="4451"/>
                  </a:cubicBezTo>
                  <a:cubicBezTo>
                    <a:pt x="15504" y="4423"/>
                    <a:pt x="15475" y="4398"/>
                    <a:pt x="15450" y="4365"/>
                  </a:cubicBezTo>
                  <a:cubicBezTo>
                    <a:pt x="14461" y="3180"/>
                    <a:pt x="13061" y="2687"/>
                    <a:pt x="11693" y="2155"/>
                  </a:cubicBezTo>
                  <a:cubicBezTo>
                    <a:pt x="11506" y="2081"/>
                    <a:pt x="11293" y="2066"/>
                    <a:pt x="11078" y="2066"/>
                  </a:cubicBezTo>
                  <a:cubicBezTo>
                    <a:pt x="10969" y="2066"/>
                    <a:pt x="10860" y="2070"/>
                    <a:pt x="10754" y="2072"/>
                  </a:cubicBezTo>
                  <a:cubicBezTo>
                    <a:pt x="10518" y="2079"/>
                    <a:pt x="10329" y="2255"/>
                    <a:pt x="10311" y="2486"/>
                  </a:cubicBezTo>
                  <a:cubicBezTo>
                    <a:pt x="10300" y="2636"/>
                    <a:pt x="10419" y="2798"/>
                    <a:pt x="10497" y="2944"/>
                  </a:cubicBezTo>
                  <a:cubicBezTo>
                    <a:pt x="10569" y="3076"/>
                    <a:pt x="10668" y="3190"/>
                    <a:pt x="10743" y="3319"/>
                  </a:cubicBezTo>
                  <a:cubicBezTo>
                    <a:pt x="10864" y="3523"/>
                    <a:pt x="10950" y="3755"/>
                    <a:pt x="11100" y="3933"/>
                  </a:cubicBezTo>
                  <a:cubicBezTo>
                    <a:pt x="11811" y="4787"/>
                    <a:pt x="12704" y="5351"/>
                    <a:pt x="13814" y="5533"/>
                  </a:cubicBezTo>
                  <a:cubicBezTo>
                    <a:pt x="14383" y="5626"/>
                    <a:pt x="14953" y="5694"/>
                    <a:pt x="15529" y="5748"/>
                  </a:cubicBezTo>
                  <a:cubicBezTo>
                    <a:pt x="15975" y="5794"/>
                    <a:pt x="16189" y="6076"/>
                    <a:pt x="16318" y="6455"/>
                  </a:cubicBezTo>
                  <a:cubicBezTo>
                    <a:pt x="16493" y="6973"/>
                    <a:pt x="16457" y="7483"/>
                    <a:pt x="16153" y="7944"/>
                  </a:cubicBezTo>
                  <a:cubicBezTo>
                    <a:pt x="15957" y="8237"/>
                    <a:pt x="15707" y="8497"/>
                    <a:pt x="15471" y="8765"/>
                  </a:cubicBezTo>
                  <a:cubicBezTo>
                    <a:pt x="15357" y="8901"/>
                    <a:pt x="15193" y="9005"/>
                    <a:pt x="15107" y="9155"/>
                  </a:cubicBezTo>
                  <a:cubicBezTo>
                    <a:pt x="14729" y="9811"/>
                    <a:pt x="14154" y="10187"/>
                    <a:pt x="13465" y="10462"/>
                  </a:cubicBezTo>
                  <a:cubicBezTo>
                    <a:pt x="12947" y="10668"/>
                    <a:pt x="12332" y="10765"/>
                    <a:pt x="12075" y="11387"/>
                  </a:cubicBezTo>
                  <a:cubicBezTo>
                    <a:pt x="12057" y="11430"/>
                    <a:pt x="11978" y="11454"/>
                    <a:pt x="11925" y="11479"/>
                  </a:cubicBezTo>
                  <a:cubicBezTo>
                    <a:pt x="11534" y="11670"/>
                    <a:pt x="11168" y="11769"/>
                    <a:pt x="10843" y="11769"/>
                  </a:cubicBezTo>
                  <a:cubicBezTo>
                    <a:pt x="10123" y="11769"/>
                    <a:pt x="9604" y="11286"/>
                    <a:pt x="9454" y="10258"/>
                  </a:cubicBezTo>
                  <a:cubicBezTo>
                    <a:pt x="9436" y="10119"/>
                    <a:pt x="9447" y="9979"/>
                    <a:pt x="9443" y="9840"/>
                  </a:cubicBezTo>
                  <a:cubicBezTo>
                    <a:pt x="9425" y="8951"/>
                    <a:pt x="9643" y="8090"/>
                    <a:pt x="9933" y="7273"/>
                  </a:cubicBezTo>
                  <a:cubicBezTo>
                    <a:pt x="10376" y="6015"/>
                    <a:pt x="10065" y="4837"/>
                    <a:pt x="9711" y="3655"/>
                  </a:cubicBezTo>
                  <a:cubicBezTo>
                    <a:pt x="9623" y="3356"/>
                    <a:pt x="9462" y="3216"/>
                    <a:pt x="9248" y="3216"/>
                  </a:cubicBezTo>
                  <a:cubicBezTo>
                    <a:pt x="9124" y="3216"/>
                    <a:pt x="8982" y="3262"/>
                    <a:pt x="8825" y="3351"/>
                  </a:cubicBezTo>
                  <a:cubicBezTo>
                    <a:pt x="8565" y="3494"/>
                    <a:pt x="8451" y="3726"/>
                    <a:pt x="8469" y="3994"/>
                  </a:cubicBezTo>
                  <a:cubicBezTo>
                    <a:pt x="8493" y="4365"/>
                    <a:pt x="8571" y="4736"/>
                    <a:pt x="8636" y="5105"/>
                  </a:cubicBezTo>
                  <a:cubicBezTo>
                    <a:pt x="8718" y="5551"/>
                    <a:pt x="8919" y="6005"/>
                    <a:pt x="8883" y="6440"/>
                  </a:cubicBezTo>
                  <a:cubicBezTo>
                    <a:pt x="8790" y="7629"/>
                    <a:pt x="8611" y="8812"/>
                    <a:pt x="8439" y="9994"/>
                  </a:cubicBezTo>
                  <a:cubicBezTo>
                    <a:pt x="8345" y="10614"/>
                    <a:pt x="8065" y="10898"/>
                    <a:pt x="7516" y="10898"/>
                  </a:cubicBezTo>
                  <a:cubicBezTo>
                    <a:pt x="7442" y="10898"/>
                    <a:pt x="7363" y="10893"/>
                    <a:pt x="7279" y="10883"/>
                  </a:cubicBezTo>
                  <a:cubicBezTo>
                    <a:pt x="6679" y="10812"/>
                    <a:pt x="6082" y="10665"/>
                    <a:pt x="5397" y="10533"/>
                  </a:cubicBezTo>
                  <a:cubicBezTo>
                    <a:pt x="5776" y="10258"/>
                    <a:pt x="6112" y="10068"/>
                    <a:pt x="6222" y="9565"/>
                  </a:cubicBezTo>
                  <a:lnTo>
                    <a:pt x="6222" y="9565"/>
                  </a:lnTo>
                  <a:cubicBezTo>
                    <a:pt x="6000" y="9750"/>
                    <a:pt x="5868" y="9894"/>
                    <a:pt x="5711" y="9986"/>
                  </a:cubicBezTo>
                  <a:cubicBezTo>
                    <a:pt x="5610" y="10046"/>
                    <a:pt x="5472" y="10107"/>
                    <a:pt x="5363" y="10107"/>
                  </a:cubicBezTo>
                  <a:cubicBezTo>
                    <a:pt x="5334" y="10107"/>
                    <a:pt x="5307" y="10103"/>
                    <a:pt x="5283" y="10093"/>
                  </a:cubicBezTo>
                  <a:cubicBezTo>
                    <a:pt x="5068" y="10012"/>
                    <a:pt x="5140" y="9790"/>
                    <a:pt x="5204" y="9626"/>
                  </a:cubicBezTo>
                  <a:cubicBezTo>
                    <a:pt x="5336" y="9300"/>
                    <a:pt x="5486" y="8983"/>
                    <a:pt x="5629" y="8665"/>
                  </a:cubicBezTo>
                  <a:lnTo>
                    <a:pt x="5629" y="8665"/>
                  </a:lnTo>
                  <a:cubicBezTo>
                    <a:pt x="5362" y="8876"/>
                    <a:pt x="5118" y="9119"/>
                    <a:pt x="5008" y="9412"/>
                  </a:cubicBezTo>
                  <a:cubicBezTo>
                    <a:pt x="4890" y="9715"/>
                    <a:pt x="4897" y="10068"/>
                    <a:pt x="4843" y="10472"/>
                  </a:cubicBezTo>
                  <a:cubicBezTo>
                    <a:pt x="4426" y="10329"/>
                    <a:pt x="3958" y="10226"/>
                    <a:pt x="3540" y="10012"/>
                  </a:cubicBezTo>
                  <a:cubicBezTo>
                    <a:pt x="3040" y="9758"/>
                    <a:pt x="2547" y="9533"/>
                    <a:pt x="1979" y="9468"/>
                  </a:cubicBezTo>
                  <a:cubicBezTo>
                    <a:pt x="1633" y="9426"/>
                    <a:pt x="1326" y="9254"/>
                    <a:pt x="1140" y="8940"/>
                  </a:cubicBezTo>
                  <a:cubicBezTo>
                    <a:pt x="1444" y="8886"/>
                    <a:pt x="1719" y="8833"/>
                    <a:pt x="1993" y="8783"/>
                  </a:cubicBezTo>
                  <a:cubicBezTo>
                    <a:pt x="1522" y="8740"/>
                    <a:pt x="1522" y="8740"/>
                    <a:pt x="1133" y="8522"/>
                  </a:cubicBezTo>
                  <a:cubicBezTo>
                    <a:pt x="1258" y="7530"/>
                    <a:pt x="2233" y="7333"/>
                    <a:pt x="2843" y="6787"/>
                  </a:cubicBezTo>
                  <a:cubicBezTo>
                    <a:pt x="2740" y="6726"/>
                    <a:pt x="2675" y="6686"/>
                    <a:pt x="2586" y="6637"/>
                  </a:cubicBezTo>
                  <a:cubicBezTo>
                    <a:pt x="2904" y="6415"/>
                    <a:pt x="3193" y="6211"/>
                    <a:pt x="3497" y="6001"/>
                  </a:cubicBezTo>
                  <a:lnTo>
                    <a:pt x="3497" y="6001"/>
                  </a:lnTo>
                  <a:cubicBezTo>
                    <a:pt x="3658" y="6244"/>
                    <a:pt x="3437" y="6619"/>
                    <a:pt x="3887" y="6733"/>
                  </a:cubicBezTo>
                  <a:cubicBezTo>
                    <a:pt x="3768" y="6219"/>
                    <a:pt x="3990" y="5844"/>
                    <a:pt x="4361" y="5547"/>
                  </a:cubicBezTo>
                  <a:cubicBezTo>
                    <a:pt x="4487" y="5451"/>
                    <a:pt x="4629" y="5376"/>
                    <a:pt x="4757" y="5283"/>
                  </a:cubicBezTo>
                  <a:cubicBezTo>
                    <a:pt x="5225" y="4951"/>
                    <a:pt x="5622" y="4555"/>
                    <a:pt x="5840" y="4008"/>
                  </a:cubicBezTo>
                  <a:lnTo>
                    <a:pt x="5840" y="4008"/>
                  </a:lnTo>
                  <a:cubicBezTo>
                    <a:pt x="5684" y="4079"/>
                    <a:pt x="5535" y="4281"/>
                    <a:pt x="5432" y="4281"/>
                  </a:cubicBezTo>
                  <a:cubicBezTo>
                    <a:pt x="5426" y="4281"/>
                    <a:pt x="5420" y="4281"/>
                    <a:pt x="5415" y="4280"/>
                  </a:cubicBezTo>
                  <a:cubicBezTo>
                    <a:pt x="5364" y="4269"/>
                    <a:pt x="5317" y="4264"/>
                    <a:pt x="5273" y="4264"/>
                  </a:cubicBezTo>
                  <a:cubicBezTo>
                    <a:pt x="4891" y="4264"/>
                    <a:pt x="4722" y="4621"/>
                    <a:pt x="4451" y="4794"/>
                  </a:cubicBezTo>
                  <a:cubicBezTo>
                    <a:pt x="4115" y="5005"/>
                    <a:pt x="3822" y="5280"/>
                    <a:pt x="3497" y="5512"/>
                  </a:cubicBezTo>
                  <a:cubicBezTo>
                    <a:pt x="2636" y="6119"/>
                    <a:pt x="1733" y="6648"/>
                    <a:pt x="733" y="7008"/>
                  </a:cubicBezTo>
                  <a:cubicBezTo>
                    <a:pt x="183" y="7205"/>
                    <a:pt x="0" y="7533"/>
                    <a:pt x="119" y="8122"/>
                  </a:cubicBezTo>
                  <a:cubicBezTo>
                    <a:pt x="279" y="8904"/>
                    <a:pt x="1279" y="9811"/>
                    <a:pt x="2072" y="9948"/>
                  </a:cubicBezTo>
                  <a:cubicBezTo>
                    <a:pt x="2436" y="10008"/>
                    <a:pt x="2786" y="10162"/>
                    <a:pt x="3140" y="10279"/>
                  </a:cubicBezTo>
                  <a:cubicBezTo>
                    <a:pt x="3551" y="10415"/>
                    <a:pt x="3951" y="10594"/>
                    <a:pt x="4372" y="10690"/>
                  </a:cubicBezTo>
                  <a:cubicBezTo>
                    <a:pt x="5164" y="10865"/>
                    <a:pt x="5972" y="10998"/>
                    <a:pt x="6772" y="11143"/>
                  </a:cubicBezTo>
                  <a:cubicBezTo>
                    <a:pt x="7004" y="11186"/>
                    <a:pt x="7240" y="11233"/>
                    <a:pt x="7475" y="11255"/>
                  </a:cubicBezTo>
                  <a:cubicBezTo>
                    <a:pt x="7527" y="11259"/>
                    <a:pt x="7577" y="11261"/>
                    <a:pt x="7626" y="11261"/>
                  </a:cubicBezTo>
                  <a:cubicBezTo>
                    <a:pt x="8151" y="11261"/>
                    <a:pt x="8534" y="11001"/>
                    <a:pt x="8772" y="10505"/>
                  </a:cubicBezTo>
                  <a:cubicBezTo>
                    <a:pt x="8840" y="10365"/>
                    <a:pt x="8901" y="10226"/>
                    <a:pt x="8983" y="10044"/>
                  </a:cubicBezTo>
                  <a:cubicBezTo>
                    <a:pt x="9086" y="10429"/>
                    <a:pt x="9143" y="10765"/>
                    <a:pt x="9265" y="11072"/>
                  </a:cubicBezTo>
                  <a:cubicBezTo>
                    <a:pt x="9539" y="11757"/>
                    <a:pt x="10048" y="12117"/>
                    <a:pt x="10674" y="12117"/>
                  </a:cubicBezTo>
                  <a:cubicBezTo>
                    <a:pt x="10887" y="12117"/>
                    <a:pt x="11114" y="12076"/>
                    <a:pt x="11350" y="11990"/>
                  </a:cubicBezTo>
                  <a:cubicBezTo>
                    <a:pt x="11461" y="11947"/>
                    <a:pt x="11571" y="11901"/>
                    <a:pt x="11678" y="11850"/>
                  </a:cubicBezTo>
                  <a:cubicBezTo>
                    <a:pt x="12097" y="11669"/>
                    <a:pt x="12511" y="11486"/>
                    <a:pt x="12926" y="11304"/>
                  </a:cubicBezTo>
                  <a:cubicBezTo>
                    <a:pt x="13340" y="11118"/>
                    <a:pt x="13768" y="10955"/>
                    <a:pt x="14172" y="10740"/>
                  </a:cubicBezTo>
                  <a:cubicBezTo>
                    <a:pt x="14650" y="10483"/>
                    <a:pt x="15047" y="10129"/>
                    <a:pt x="15268" y="9605"/>
                  </a:cubicBezTo>
                  <a:cubicBezTo>
                    <a:pt x="15336" y="9450"/>
                    <a:pt x="15446" y="9287"/>
                    <a:pt x="15586" y="9193"/>
                  </a:cubicBezTo>
                  <a:cubicBezTo>
                    <a:pt x="16093" y="8862"/>
                    <a:pt x="16618" y="8558"/>
                    <a:pt x="17050" y="8298"/>
                  </a:cubicBezTo>
                  <a:cubicBezTo>
                    <a:pt x="17050" y="8044"/>
                    <a:pt x="17035" y="7869"/>
                    <a:pt x="17053" y="7701"/>
                  </a:cubicBezTo>
                  <a:cubicBezTo>
                    <a:pt x="17083" y="7465"/>
                    <a:pt x="17154" y="7233"/>
                    <a:pt x="17172" y="6997"/>
                  </a:cubicBezTo>
                  <a:cubicBezTo>
                    <a:pt x="17221" y="6401"/>
                    <a:pt x="17025" y="5865"/>
                    <a:pt x="16725" y="5415"/>
                  </a:cubicBezTo>
                  <a:cubicBezTo>
                    <a:pt x="16954" y="5119"/>
                    <a:pt x="17246" y="4883"/>
                    <a:pt x="17343" y="4583"/>
                  </a:cubicBezTo>
                  <a:cubicBezTo>
                    <a:pt x="17543" y="3958"/>
                    <a:pt x="17900" y="3447"/>
                    <a:pt x="18257" y="2923"/>
                  </a:cubicBezTo>
                  <a:cubicBezTo>
                    <a:pt x="18725" y="2229"/>
                    <a:pt x="18685" y="1598"/>
                    <a:pt x="18161" y="944"/>
                  </a:cubicBezTo>
                  <a:cubicBezTo>
                    <a:pt x="17989" y="729"/>
                    <a:pt x="17782" y="537"/>
                    <a:pt x="17564" y="365"/>
                  </a:cubicBezTo>
                  <a:cubicBezTo>
                    <a:pt x="17255" y="122"/>
                    <a:pt x="16969" y="0"/>
                    <a:pt x="16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6"/>
            <p:cNvSpPr/>
            <p:nvPr/>
          </p:nvSpPr>
          <p:spPr>
            <a:xfrm>
              <a:off x="4473175" y="2611800"/>
              <a:ext cx="211075" cy="223975"/>
            </a:xfrm>
            <a:custGeom>
              <a:rect b="b" l="l" r="r" t="t"/>
              <a:pathLst>
                <a:path extrusionOk="0" h="8959" w="8443">
                  <a:moveTo>
                    <a:pt x="6718" y="7681"/>
                  </a:moveTo>
                  <a:cubicBezTo>
                    <a:pt x="6709" y="7689"/>
                    <a:pt x="6699" y="7697"/>
                    <a:pt x="6690" y="7705"/>
                  </a:cubicBezTo>
                  <a:lnTo>
                    <a:pt x="6690" y="7705"/>
                  </a:lnTo>
                  <a:cubicBezTo>
                    <a:pt x="6703" y="7701"/>
                    <a:pt x="6716" y="7696"/>
                    <a:pt x="6729" y="7692"/>
                  </a:cubicBezTo>
                  <a:lnTo>
                    <a:pt x="6718" y="7681"/>
                  </a:lnTo>
                  <a:close/>
                  <a:moveTo>
                    <a:pt x="3541" y="0"/>
                  </a:moveTo>
                  <a:cubicBezTo>
                    <a:pt x="2660" y="0"/>
                    <a:pt x="2167" y="469"/>
                    <a:pt x="1918" y="1489"/>
                  </a:cubicBezTo>
                  <a:cubicBezTo>
                    <a:pt x="1904" y="1545"/>
                    <a:pt x="1894" y="1606"/>
                    <a:pt x="1872" y="1660"/>
                  </a:cubicBezTo>
                  <a:cubicBezTo>
                    <a:pt x="1701" y="2145"/>
                    <a:pt x="1536" y="2631"/>
                    <a:pt x="1343" y="3110"/>
                  </a:cubicBezTo>
                  <a:cubicBezTo>
                    <a:pt x="1169" y="3553"/>
                    <a:pt x="947" y="3978"/>
                    <a:pt x="776" y="4424"/>
                  </a:cubicBezTo>
                  <a:cubicBezTo>
                    <a:pt x="605" y="4874"/>
                    <a:pt x="483" y="5346"/>
                    <a:pt x="0" y="5624"/>
                  </a:cubicBezTo>
                  <a:cubicBezTo>
                    <a:pt x="121" y="5721"/>
                    <a:pt x="230" y="5762"/>
                    <a:pt x="327" y="5762"/>
                  </a:cubicBezTo>
                  <a:cubicBezTo>
                    <a:pt x="448" y="5762"/>
                    <a:pt x="550" y="5699"/>
                    <a:pt x="633" y="5606"/>
                  </a:cubicBezTo>
                  <a:cubicBezTo>
                    <a:pt x="815" y="5399"/>
                    <a:pt x="997" y="5174"/>
                    <a:pt x="1093" y="4921"/>
                  </a:cubicBezTo>
                  <a:cubicBezTo>
                    <a:pt x="1543" y="3777"/>
                    <a:pt x="2118" y="2674"/>
                    <a:pt x="2304" y="1438"/>
                  </a:cubicBezTo>
                  <a:cubicBezTo>
                    <a:pt x="2322" y="1321"/>
                    <a:pt x="2372" y="1210"/>
                    <a:pt x="2415" y="1095"/>
                  </a:cubicBezTo>
                  <a:cubicBezTo>
                    <a:pt x="2606" y="600"/>
                    <a:pt x="3103" y="331"/>
                    <a:pt x="3610" y="331"/>
                  </a:cubicBezTo>
                  <a:cubicBezTo>
                    <a:pt x="3994" y="331"/>
                    <a:pt x="4384" y="486"/>
                    <a:pt x="4650" y="813"/>
                  </a:cubicBezTo>
                  <a:cubicBezTo>
                    <a:pt x="4197" y="910"/>
                    <a:pt x="4625" y="1046"/>
                    <a:pt x="4640" y="1160"/>
                  </a:cubicBezTo>
                  <a:cubicBezTo>
                    <a:pt x="4661" y="1334"/>
                    <a:pt x="4729" y="1502"/>
                    <a:pt x="4775" y="1674"/>
                  </a:cubicBezTo>
                  <a:cubicBezTo>
                    <a:pt x="4808" y="1667"/>
                    <a:pt x="4840" y="1660"/>
                    <a:pt x="4869" y="1656"/>
                  </a:cubicBezTo>
                  <a:cubicBezTo>
                    <a:pt x="4904" y="1478"/>
                    <a:pt x="4940" y="1299"/>
                    <a:pt x="4993" y="1013"/>
                  </a:cubicBezTo>
                  <a:cubicBezTo>
                    <a:pt x="5236" y="1342"/>
                    <a:pt x="5451" y="1578"/>
                    <a:pt x="5597" y="1853"/>
                  </a:cubicBezTo>
                  <a:cubicBezTo>
                    <a:pt x="5825" y="2270"/>
                    <a:pt x="6118" y="2592"/>
                    <a:pt x="6572" y="2767"/>
                  </a:cubicBezTo>
                  <a:cubicBezTo>
                    <a:pt x="6736" y="2831"/>
                    <a:pt x="6886" y="2938"/>
                    <a:pt x="7029" y="3045"/>
                  </a:cubicBezTo>
                  <a:cubicBezTo>
                    <a:pt x="7815" y="3624"/>
                    <a:pt x="8022" y="5227"/>
                    <a:pt x="7068" y="5788"/>
                  </a:cubicBezTo>
                  <a:cubicBezTo>
                    <a:pt x="7036" y="5806"/>
                    <a:pt x="6993" y="5813"/>
                    <a:pt x="6904" y="5842"/>
                  </a:cubicBezTo>
                  <a:cubicBezTo>
                    <a:pt x="6868" y="5785"/>
                    <a:pt x="6814" y="5706"/>
                    <a:pt x="6754" y="5613"/>
                  </a:cubicBezTo>
                  <a:cubicBezTo>
                    <a:pt x="6590" y="5713"/>
                    <a:pt x="6440" y="5803"/>
                    <a:pt x="6272" y="5906"/>
                  </a:cubicBezTo>
                  <a:cubicBezTo>
                    <a:pt x="6379" y="5971"/>
                    <a:pt x="6454" y="6017"/>
                    <a:pt x="6586" y="6099"/>
                  </a:cubicBezTo>
                  <a:cubicBezTo>
                    <a:pt x="5721" y="6381"/>
                    <a:pt x="4900" y="6538"/>
                    <a:pt x="4047" y="6595"/>
                  </a:cubicBezTo>
                  <a:cubicBezTo>
                    <a:pt x="3497" y="6635"/>
                    <a:pt x="2929" y="6691"/>
                    <a:pt x="2408" y="6859"/>
                  </a:cubicBezTo>
                  <a:cubicBezTo>
                    <a:pt x="2032" y="6981"/>
                    <a:pt x="1661" y="7245"/>
                    <a:pt x="1390" y="7538"/>
                  </a:cubicBezTo>
                  <a:cubicBezTo>
                    <a:pt x="1007" y="7949"/>
                    <a:pt x="1183" y="8534"/>
                    <a:pt x="1697" y="8763"/>
                  </a:cubicBezTo>
                  <a:cubicBezTo>
                    <a:pt x="1840" y="8827"/>
                    <a:pt x="2001" y="8860"/>
                    <a:pt x="2154" y="8895"/>
                  </a:cubicBezTo>
                  <a:cubicBezTo>
                    <a:pt x="2349" y="8940"/>
                    <a:pt x="2543" y="8959"/>
                    <a:pt x="2735" y="8959"/>
                  </a:cubicBezTo>
                  <a:cubicBezTo>
                    <a:pt x="3197" y="8959"/>
                    <a:pt x="3651" y="8851"/>
                    <a:pt x="4101" y="8745"/>
                  </a:cubicBezTo>
                  <a:cubicBezTo>
                    <a:pt x="5014" y="8533"/>
                    <a:pt x="5938" y="8322"/>
                    <a:pt x="6690" y="7705"/>
                  </a:cubicBezTo>
                  <a:lnTo>
                    <a:pt x="6690" y="7705"/>
                  </a:lnTo>
                  <a:cubicBezTo>
                    <a:pt x="6520" y="7763"/>
                    <a:pt x="6345" y="7808"/>
                    <a:pt x="6186" y="7885"/>
                  </a:cubicBezTo>
                  <a:cubicBezTo>
                    <a:pt x="5143" y="8377"/>
                    <a:pt x="4047" y="8634"/>
                    <a:pt x="2901" y="8646"/>
                  </a:cubicBezTo>
                  <a:cubicBezTo>
                    <a:pt x="2892" y="8646"/>
                    <a:pt x="2884" y="8646"/>
                    <a:pt x="2876" y="8646"/>
                  </a:cubicBezTo>
                  <a:cubicBezTo>
                    <a:pt x="2572" y="8646"/>
                    <a:pt x="2253" y="8585"/>
                    <a:pt x="1968" y="8481"/>
                  </a:cubicBezTo>
                  <a:cubicBezTo>
                    <a:pt x="1590" y="8346"/>
                    <a:pt x="1543" y="7985"/>
                    <a:pt x="1883" y="7753"/>
                  </a:cubicBezTo>
                  <a:cubicBezTo>
                    <a:pt x="2154" y="7567"/>
                    <a:pt x="2476" y="7417"/>
                    <a:pt x="2797" y="7349"/>
                  </a:cubicBezTo>
                  <a:cubicBezTo>
                    <a:pt x="3240" y="7256"/>
                    <a:pt x="3704" y="7231"/>
                    <a:pt x="4157" y="7224"/>
                  </a:cubicBezTo>
                  <a:cubicBezTo>
                    <a:pt x="5026" y="7213"/>
                    <a:pt x="5865" y="7056"/>
                    <a:pt x="6672" y="6770"/>
                  </a:cubicBezTo>
                  <a:cubicBezTo>
                    <a:pt x="7875" y="6345"/>
                    <a:pt x="8443" y="5406"/>
                    <a:pt x="8261" y="4232"/>
                  </a:cubicBezTo>
                  <a:cubicBezTo>
                    <a:pt x="8126" y="3353"/>
                    <a:pt x="7629" y="2727"/>
                    <a:pt x="6793" y="2427"/>
                  </a:cubicBezTo>
                  <a:cubicBezTo>
                    <a:pt x="6351" y="2270"/>
                    <a:pt x="6086" y="1982"/>
                    <a:pt x="5825" y="1606"/>
                  </a:cubicBezTo>
                  <a:cubicBezTo>
                    <a:pt x="5515" y="1153"/>
                    <a:pt x="5126" y="746"/>
                    <a:pt x="4732" y="357"/>
                  </a:cubicBezTo>
                  <a:cubicBezTo>
                    <a:pt x="4572" y="203"/>
                    <a:pt x="4325" y="92"/>
                    <a:pt x="4101" y="53"/>
                  </a:cubicBezTo>
                  <a:cubicBezTo>
                    <a:pt x="3899" y="18"/>
                    <a:pt x="3713" y="0"/>
                    <a:pt x="354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6"/>
            <p:cNvSpPr/>
            <p:nvPr/>
          </p:nvSpPr>
          <p:spPr>
            <a:xfrm>
              <a:off x="4169125" y="2777525"/>
              <a:ext cx="223825" cy="184375"/>
            </a:xfrm>
            <a:custGeom>
              <a:rect b="b" l="l" r="r" t="t"/>
              <a:pathLst>
                <a:path extrusionOk="0" h="7375" w="8953">
                  <a:moveTo>
                    <a:pt x="1482" y="1"/>
                  </a:moveTo>
                  <a:cubicBezTo>
                    <a:pt x="648" y="1"/>
                    <a:pt x="0" y="1015"/>
                    <a:pt x="388" y="1763"/>
                  </a:cubicBezTo>
                  <a:cubicBezTo>
                    <a:pt x="513" y="2005"/>
                    <a:pt x="688" y="2234"/>
                    <a:pt x="867" y="2445"/>
                  </a:cubicBezTo>
                  <a:cubicBezTo>
                    <a:pt x="1206" y="2845"/>
                    <a:pt x="1349" y="3288"/>
                    <a:pt x="1320" y="3820"/>
                  </a:cubicBezTo>
                  <a:cubicBezTo>
                    <a:pt x="1285" y="4491"/>
                    <a:pt x="1306" y="5170"/>
                    <a:pt x="1310" y="5844"/>
                  </a:cubicBezTo>
                  <a:cubicBezTo>
                    <a:pt x="1313" y="6319"/>
                    <a:pt x="1542" y="6680"/>
                    <a:pt x="1916" y="6952"/>
                  </a:cubicBezTo>
                  <a:cubicBezTo>
                    <a:pt x="2281" y="7216"/>
                    <a:pt x="2682" y="7374"/>
                    <a:pt x="3102" y="7374"/>
                  </a:cubicBezTo>
                  <a:cubicBezTo>
                    <a:pt x="3250" y="7374"/>
                    <a:pt x="3401" y="7355"/>
                    <a:pt x="3553" y="7313"/>
                  </a:cubicBezTo>
                  <a:cubicBezTo>
                    <a:pt x="4160" y="7145"/>
                    <a:pt x="4759" y="6916"/>
                    <a:pt x="5323" y="6634"/>
                  </a:cubicBezTo>
                  <a:cubicBezTo>
                    <a:pt x="6431" y="6077"/>
                    <a:pt x="7374" y="5274"/>
                    <a:pt x="8310" y="4470"/>
                  </a:cubicBezTo>
                  <a:cubicBezTo>
                    <a:pt x="8545" y="4270"/>
                    <a:pt x="8738" y="4027"/>
                    <a:pt x="8952" y="3802"/>
                  </a:cubicBezTo>
                  <a:cubicBezTo>
                    <a:pt x="8920" y="3769"/>
                    <a:pt x="8884" y="3738"/>
                    <a:pt x="8852" y="3705"/>
                  </a:cubicBezTo>
                  <a:cubicBezTo>
                    <a:pt x="8120" y="4316"/>
                    <a:pt x="7413" y="4963"/>
                    <a:pt x="6652" y="5534"/>
                  </a:cubicBezTo>
                  <a:cubicBezTo>
                    <a:pt x="6116" y="5934"/>
                    <a:pt x="5527" y="6281"/>
                    <a:pt x="4924" y="6566"/>
                  </a:cubicBezTo>
                  <a:cubicBezTo>
                    <a:pt x="4540" y="6748"/>
                    <a:pt x="4135" y="6855"/>
                    <a:pt x="3723" y="6855"/>
                  </a:cubicBezTo>
                  <a:cubicBezTo>
                    <a:pt x="3449" y="6855"/>
                    <a:pt x="3172" y="6808"/>
                    <a:pt x="2895" y="6705"/>
                  </a:cubicBezTo>
                  <a:cubicBezTo>
                    <a:pt x="2396" y="6516"/>
                    <a:pt x="2042" y="6205"/>
                    <a:pt x="2006" y="5623"/>
                  </a:cubicBezTo>
                  <a:cubicBezTo>
                    <a:pt x="1981" y="5188"/>
                    <a:pt x="1892" y="4752"/>
                    <a:pt x="1895" y="4320"/>
                  </a:cubicBezTo>
                  <a:cubicBezTo>
                    <a:pt x="1903" y="3362"/>
                    <a:pt x="1681" y="2509"/>
                    <a:pt x="949" y="1837"/>
                  </a:cubicBezTo>
                  <a:cubicBezTo>
                    <a:pt x="891" y="1784"/>
                    <a:pt x="842" y="1720"/>
                    <a:pt x="795" y="1656"/>
                  </a:cubicBezTo>
                  <a:cubicBezTo>
                    <a:pt x="538" y="1292"/>
                    <a:pt x="531" y="1013"/>
                    <a:pt x="867" y="705"/>
                  </a:cubicBezTo>
                  <a:cubicBezTo>
                    <a:pt x="1120" y="474"/>
                    <a:pt x="1442" y="313"/>
                    <a:pt x="1745" y="113"/>
                  </a:cubicBezTo>
                  <a:cubicBezTo>
                    <a:pt x="1699" y="88"/>
                    <a:pt x="1620" y="6"/>
                    <a:pt x="1538" y="2"/>
                  </a:cubicBezTo>
                  <a:cubicBezTo>
                    <a:pt x="1520" y="1"/>
                    <a:pt x="1501" y="1"/>
                    <a:pt x="14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6"/>
            <p:cNvSpPr/>
            <p:nvPr/>
          </p:nvSpPr>
          <p:spPr>
            <a:xfrm>
              <a:off x="4300425" y="2568650"/>
              <a:ext cx="218400" cy="154125"/>
            </a:xfrm>
            <a:custGeom>
              <a:rect b="b" l="l" r="r" t="t"/>
              <a:pathLst>
                <a:path extrusionOk="0" h="6165" w="8736">
                  <a:moveTo>
                    <a:pt x="6502" y="0"/>
                  </a:moveTo>
                  <a:cubicBezTo>
                    <a:pt x="6494" y="0"/>
                    <a:pt x="6486" y="1"/>
                    <a:pt x="6478" y="1"/>
                  </a:cubicBezTo>
                  <a:cubicBezTo>
                    <a:pt x="5243" y="11"/>
                    <a:pt x="4057" y="207"/>
                    <a:pt x="3208" y="1257"/>
                  </a:cubicBezTo>
                  <a:cubicBezTo>
                    <a:pt x="2989" y="1529"/>
                    <a:pt x="2710" y="1715"/>
                    <a:pt x="2346" y="1729"/>
                  </a:cubicBezTo>
                  <a:cubicBezTo>
                    <a:pt x="2008" y="1743"/>
                    <a:pt x="1672" y="1771"/>
                    <a:pt x="1332" y="1775"/>
                  </a:cubicBezTo>
                  <a:cubicBezTo>
                    <a:pt x="1258" y="1775"/>
                    <a:pt x="1182" y="1704"/>
                    <a:pt x="1103" y="1675"/>
                  </a:cubicBezTo>
                  <a:cubicBezTo>
                    <a:pt x="1014" y="1643"/>
                    <a:pt x="918" y="1621"/>
                    <a:pt x="825" y="1600"/>
                  </a:cubicBezTo>
                  <a:lnTo>
                    <a:pt x="825" y="1600"/>
                  </a:lnTo>
                  <a:cubicBezTo>
                    <a:pt x="833" y="1722"/>
                    <a:pt x="839" y="1843"/>
                    <a:pt x="843" y="1972"/>
                  </a:cubicBezTo>
                  <a:cubicBezTo>
                    <a:pt x="93" y="2482"/>
                    <a:pt x="0" y="2622"/>
                    <a:pt x="71" y="3072"/>
                  </a:cubicBezTo>
                  <a:cubicBezTo>
                    <a:pt x="239" y="2915"/>
                    <a:pt x="418" y="2747"/>
                    <a:pt x="597" y="2579"/>
                  </a:cubicBezTo>
                  <a:lnTo>
                    <a:pt x="597" y="2579"/>
                  </a:lnTo>
                  <a:lnTo>
                    <a:pt x="575" y="2597"/>
                  </a:lnTo>
                  <a:cubicBezTo>
                    <a:pt x="929" y="2172"/>
                    <a:pt x="1400" y="2000"/>
                    <a:pt x="1932" y="1979"/>
                  </a:cubicBezTo>
                  <a:cubicBezTo>
                    <a:pt x="2447" y="1961"/>
                    <a:pt x="2914" y="1847"/>
                    <a:pt x="3275" y="1447"/>
                  </a:cubicBezTo>
                  <a:cubicBezTo>
                    <a:pt x="4034" y="614"/>
                    <a:pt x="5007" y="387"/>
                    <a:pt x="6059" y="387"/>
                  </a:cubicBezTo>
                  <a:cubicBezTo>
                    <a:pt x="6126" y="387"/>
                    <a:pt x="6193" y="388"/>
                    <a:pt x="6261" y="390"/>
                  </a:cubicBezTo>
                  <a:cubicBezTo>
                    <a:pt x="6989" y="411"/>
                    <a:pt x="7454" y="789"/>
                    <a:pt x="7696" y="1450"/>
                  </a:cubicBezTo>
                  <a:cubicBezTo>
                    <a:pt x="7935" y="2111"/>
                    <a:pt x="8082" y="2793"/>
                    <a:pt x="7900" y="3493"/>
                  </a:cubicBezTo>
                  <a:cubicBezTo>
                    <a:pt x="7700" y="4260"/>
                    <a:pt x="7472" y="5022"/>
                    <a:pt x="7261" y="5786"/>
                  </a:cubicBezTo>
                  <a:cubicBezTo>
                    <a:pt x="7225" y="5910"/>
                    <a:pt x="7203" y="6036"/>
                    <a:pt x="7175" y="6164"/>
                  </a:cubicBezTo>
                  <a:cubicBezTo>
                    <a:pt x="7596" y="5600"/>
                    <a:pt x="7943" y="5018"/>
                    <a:pt x="8214" y="4404"/>
                  </a:cubicBezTo>
                  <a:cubicBezTo>
                    <a:pt x="8736" y="3225"/>
                    <a:pt x="8732" y="2053"/>
                    <a:pt x="8054" y="922"/>
                  </a:cubicBezTo>
                  <a:cubicBezTo>
                    <a:pt x="7700" y="329"/>
                    <a:pt x="7169" y="0"/>
                    <a:pt x="650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6"/>
            <p:cNvSpPr/>
            <p:nvPr/>
          </p:nvSpPr>
          <p:spPr>
            <a:xfrm>
              <a:off x="4187300" y="2645825"/>
              <a:ext cx="104400" cy="130375"/>
            </a:xfrm>
            <a:custGeom>
              <a:rect b="b" l="l" r="r" t="t"/>
              <a:pathLst>
                <a:path extrusionOk="0" h="5215" w="4176">
                  <a:moveTo>
                    <a:pt x="3223" y="0"/>
                  </a:moveTo>
                  <a:cubicBezTo>
                    <a:pt x="3020" y="0"/>
                    <a:pt x="2810" y="55"/>
                    <a:pt x="2590" y="166"/>
                  </a:cubicBezTo>
                  <a:cubicBezTo>
                    <a:pt x="1872" y="531"/>
                    <a:pt x="1272" y="1045"/>
                    <a:pt x="790" y="1692"/>
                  </a:cubicBezTo>
                  <a:cubicBezTo>
                    <a:pt x="482" y="2103"/>
                    <a:pt x="319" y="2556"/>
                    <a:pt x="301" y="3074"/>
                  </a:cubicBezTo>
                  <a:cubicBezTo>
                    <a:pt x="290" y="3345"/>
                    <a:pt x="225" y="3620"/>
                    <a:pt x="158" y="3888"/>
                  </a:cubicBezTo>
                  <a:cubicBezTo>
                    <a:pt x="1" y="4524"/>
                    <a:pt x="161" y="4806"/>
                    <a:pt x="772" y="5017"/>
                  </a:cubicBezTo>
                  <a:cubicBezTo>
                    <a:pt x="1200" y="5165"/>
                    <a:pt x="1634" y="5214"/>
                    <a:pt x="2072" y="5214"/>
                  </a:cubicBezTo>
                  <a:cubicBezTo>
                    <a:pt x="2305" y="5214"/>
                    <a:pt x="2539" y="5200"/>
                    <a:pt x="2775" y="5180"/>
                  </a:cubicBezTo>
                  <a:lnTo>
                    <a:pt x="2768" y="5180"/>
                  </a:lnTo>
                  <a:cubicBezTo>
                    <a:pt x="2736" y="5029"/>
                    <a:pt x="2652" y="4995"/>
                    <a:pt x="2558" y="4995"/>
                  </a:cubicBezTo>
                  <a:cubicBezTo>
                    <a:pt x="2482" y="4995"/>
                    <a:pt x="2400" y="5017"/>
                    <a:pt x="2333" y="5017"/>
                  </a:cubicBezTo>
                  <a:cubicBezTo>
                    <a:pt x="1825" y="5013"/>
                    <a:pt x="1351" y="4898"/>
                    <a:pt x="901" y="4674"/>
                  </a:cubicBezTo>
                  <a:cubicBezTo>
                    <a:pt x="568" y="4506"/>
                    <a:pt x="533" y="4406"/>
                    <a:pt x="614" y="4059"/>
                  </a:cubicBezTo>
                  <a:cubicBezTo>
                    <a:pt x="700" y="3695"/>
                    <a:pt x="758" y="3324"/>
                    <a:pt x="847" y="2963"/>
                  </a:cubicBezTo>
                  <a:cubicBezTo>
                    <a:pt x="911" y="2713"/>
                    <a:pt x="968" y="2456"/>
                    <a:pt x="1086" y="2235"/>
                  </a:cubicBezTo>
                  <a:cubicBezTo>
                    <a:pt x="1489" y="1499"/>
                    <a:pt x="2101" y="959"/>
                    <a:pt x="2833" y="573"/>
                  </a:cubicBezTo>
                  <a:cubicBezTo>
                    <a:pt x="3043" y="463"/>
                    <a:pt x="3325" y="484"/>
                    <a:pt x="3579" y="463"/>
                  </a:cubicBezTo>
                  <a:cubicBezTo>
                    <a:pt x="3648" y="456"/>
                    <a:pt x="3718" y="454"/>
                    <a:pt x="3791" y="454"/>
                  </a:cubicBezTo>
                  <a:cubicBezTo>
                    <a:pt x="3909" y="454"/>
                    <a:pt x="4034" y="459"/>
                    <a:pt x="4176" y="459"/>
                  </a:cubicBezTo>
                  <a:cubicBezTo>
                    <a:pt x="3876" y="154"/>
                    <a:pt x="3560" y="0"/>
                    <a:pt x="3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6"/>
            <p:cNvSpPr/>
            <p:nvPr/>
          </p:nvSpPr>
          <p:spPr>
            <a:xfrm>
              <a:off x="4400850" y="2694875"/>
              <a:ext cx="47975" cy="96825"/>
            </a:xfrm>
            <a:custGeom>
              <a:rect b="b" l="l" r="r" t="t"/>
              <a:pathLst>
                <a:path extrusionOk="0" h="3873" w="1919">
                  <a:moveTo>
                    <a:pt x="459" y="0"/>
                  </a:moveTo>
                  <a:cubicBezTo>
                    <a:pt x="400" y="0"/>
                    <a:pt x="337" y="13"/>
                    <a:pt x="272" y="40"/>
                  </a:cubicBezTo>
                  <a:cubicBezTo>
                    <a:pt x="51" y="129"/>
                    <a:pt x="33" y="333"/>
                    <a:pt x="26" y="537"/>
                  </a:cubicBezTo>
                  <a:cubicBezTo>
                    <a:pt x="1" y="1097"/>
                    <a:pt x="223" y="1583"/>
                    <a:pt x="498" y="2048"/>
                  </a:cubicBezTo>
                  <a:cubicBezTo>
                    <a:pt x="862" y="2661"/>
                    <a:pt x="1233" y="3269"/>
                    <a:pt x="1601" y="3872"/>
                  </a:cubicBezTo>
                  <a:cubicBezTo>
                    <a:pt x="1733" y="3626"/>
                    <a:pt x="1751" y="3619"/>
                    <a:pt x="1672" y="3454"/>
                  </a:cubicBezTo>
                  <a:cubicBezTo>
                    <a:pt x="1522" y="3154"/>
                    <a:pt x="1347" y="2865"/>
                    <a:pt x="1183" y="2572"/>
                  </a:cubicBezTo>
                  <a:cubicBezTo>
                    <a:pt x="940" y="2140"/>
                    <a:pt x="669" y="1723"/>
                    <a:pt x="469" y="1273"/>
                  </a:cubicBezTo>
                  <a:cubicBezTo>
                    <a:pt x="340" y="983"/>
                    <a:pt x="229" y="644"/>
                    <a:pt x="480" y="276"/>
                  </a:cubicBezTo>
                  <a:cubicBezTo>
                    <a:pt x="1344" y="1105"/>
                    <a:pt x="1579" y="2190"/>
                    <a:pt x="1919" y="3230"/>
                  </a:cubicBezTo>
                  <a:cubicBezTo>
                    <a:pt x="1919" y="2522"/>
                    <a:pt x="1836" y="1837"/>
                    <a:pt x="1501" y="1212"/>
                  </a:cubicBezTo>
                  <a:cubicBezTo>
                    <a:pt x="1315" y="866"/>
                    <a:pt x="1083" y="540"/>
                    <a:pt x="851" y="223"/>
                  </a:cubicBezTo>
                  <a:cubicBezTo>
                    <a:pt x="753" y="88"/>
                    <a:pt x="617" y="0"/>
                    <a:pt x="45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6"/>
            <p:cNvSpPr/>
            <p:nvPr/>
          </p:nvSpPr>
          <p:spPr>
            <a:xfrm>
              <a:off x="4322025" y="2677925"/>
              <a:ext cx="101100" cy="105900"/>
            </a:xfrm>
            <a:custGeom>
              <a:rect b="b" l="l" r="r" t="t"/>
              <a:pathLst>
                <a:path extrusionOk="0" h="4236" w="4044">
                  <a:moveTo>
                    <a:pt x="0" y="1"/>
                  </a:moveTo>
                  <a:lnTo>
                    <a:pt x="0" y="1"/>
                  </a:lnTo>
                  <a:cubicBezTo>
                    <a:pt x="172" y="129"/>
                    <a:pt x="343" y="265"/>
                    <a:pt x="518" y="390"/>
                  </a:cubicBezTo>
                  <a:cubicBezTo>
                    <a:pt x="1508" y="1094"/>
                    <a:pt x="2472" y="1822"/>
                    <a:pt x="3082" y="2915"/>
                  </a:cubicBezTo>
                  <a:cubicBezTo>
                    <a:pt x="3218" y="3158"/>
                    <a:pt x="3372" y="3393"/>
                    <a:pt x="3536" y="3618"/>
                  </a:cubicBezTo>
                  <a:cubicBezTo>
                    <a:pt x="3689" y="3832"/>
                    <a:pt x="3872" y="4033"/>
                    <a:pt x="4043" y="4236"/>
                  </a:cubicBezTo>
                  <a:cubicBezTo>
                    <a:pt x="3436" y="2129"/>
                    <a:pt x="2143" y="6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6"/>
            <p:cNvSpPr/>
            <p:nvPr/>
          </p:nvSpPr>
          <p:spPr>
            <a:xfrm>
              <a:off x="4541300" y="2716100"/>
              <a:ext cx="117250" cy="50500"/>
            </a:xfrm>
            <a:custGeom>
              <a:rect b="b" l="l" r="r" t="t"/>
              <a:pathLst>
                <a:path extrusionOk="0" h="2020" w="4690">
                  <a:moveTo>
                    <a:pt x="3922" y="0"/>
                  </a:moveTo>
                  <a:cubicBezTo>
                    <a:pt x="3687" y="0"/>
                    <a:pt x="3461" y="54"/>
                    <a:pt x="3265" y="227"/>
                  </a:cubicBezTo>
                  <a:cubicBezTo>
                    <a:pt x="3273" y="227"/>
                    <a:pt x="3281" y="227"/>
                    <a:pt x="3290" y="227"/>
                  </a:cubicBezTo>
                  <a:cubicBezTo>
                    <a:pt x="3474" y="227"/>
                    <a:pt x="3652" y="183"/>
                    <a:pt x="3836" y="170"/>
                  </a:cubicBezTo>
                  <a:cubicBezTo>
                    <a:pt x="3900" y="165"/>
                    <a:pt x="3973" y="156"/>
                    <a:pt x="4042" y="156"/>
                  </a:cubicBezTo>
                  <a:cubicBezTo>
                    <a:pt x="4177" y="156"/>
                    <a:pt x="4301" y="190"/>
                    <a:pt x="4329" y="355"/>
                  </a:cubicBezTo>
                  <a:cubicBezTo>
                    <a:pt x="4351" y="474"/>
                    <a:pt x="4193" y="670"/>
                    <a:pt x="4064" y="759"/>
                  </a:cubicBezTo>
                  <a:cubicBezTo>
                    <a:pt x="3604" y="1080"/>
                    <a:pt x="3075" y="1241"/>
                    <a:pt x="2493" y="1345"/>
                  </a:cubicBezTo>
                  <a:cubicBezTo>
                    <a:pt x="2409" y="960"/>
                    <a:pt x="2165" y="873"/>
                    <a:pt x="1881" y="873"/>
                  </a:cubicBezTo>
                  <a:cubicBezTo>
                    <a:pt x="1806" y="873"/>
                    <a:pt x="1729" y="879"/>
                    <a:pt x="1651" y="887"/>
                  </a:cubicBezTo>
                  <a:cubicBezTo>
                    <a:pt x="975" y="955"/>
                    <a:pt x="472" y="1345"/>
                    <a:pt x="1" y="1802"/>
                  </a:cubicBezTo>
                  <a:cubicBezTo>
                    <a:pt x="587" y="1603"/>
                    <a:pt x="1091" y="1112"/>
                    <a:pt x="1741" y="1112"/>
                  </a:cubicBezTo>
                  <a:cubicBezTo>
                    <a:pt x="1883" y="1112"/>
                    <a:pt x="2032" y="1136"/>
                    <a:pt x="2190" y="1191"/>
                  </a:cubicBezTo>
                  <a:cubicBezTo>
                    <a:pt x="2175" y="1281"/>
                    <a:pt x="2182" y="1373"/>
                    <a:pt x="2157" y="1384"/>
                  </a:cubicBezTo>
                  <a:cubicBezTo>
                    <a:pt x="1654" y="1598"/>
                    <a:pt x="1150" y="1805"/>
                    <a:pt x="647" y="2013"/>
                  </a:cubicBezTo>
                  <a:cubicBezTo>
                    <a:pt x="722" y="2017"/>
                    <a:pt x="798" y="2019"/>
                    <a:pt x="874" y="2019"/>
                  </a:cubicBezTo>
                  <a:cubicBezTo>
                    <a:pt x="1306" y="2019"/>
                    <a:pt x="1742" y="1945"/>
                    <a:pt x="2118" y="1723"/>
                  </a:cubicBezTo>
                  <a:cubicBezTo>
                    <a:pt x="2436" y="1534"/>
                    <a:pt x="2761" y="1441"/>
                    <a:pt x="3104" y="1355"/>
                  </a:cubicBezTo>
                  <a:cubicBezTo>
                    <a:pt x="3375" y="1291"/>
                    <a:pt x="3647" y="1220"/>
                    <a:pt x="3893" y="1098"/>
                  </a:cubicBezTo>
                  <a:cubicBezTo>
                    <a:pt x="4104" y="998"/>
                    <a:pt x="4308" y="848"/>
                    <a:pt x="4454" y="673"/>
                  </a:cubicBezTo>
                  <a:cubicBezTo>
                    <a:pt x="4689" y="388"/>
                    <a:pt x="4557" y="70"/>
                    <a:pt x="4193" y="20"/>
                  </a:cubicBezTo>
                  <a:cubicBezTo>
                    <a:pt x="4102" y="8"/>
                    <a:pt x="4011" y="0"/>
                    <a:pt x="39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6"/>
            <p:cNvSpPr/>
            <p:nvPr/>
          </p:nvSpPr>
          <p:spPr>
            <a:xfrm>
              <a:off x="4292475" y="2829050"/>
              <a:ext cx="105625" cy="40050"/>
            </a:xfrm>
            <a:custGeom>
              <a:rect b="b" l="l" r="r" t="t"/>
              <a:pathLst>
                <a:path extrusionOk="0" h="1602" w="4225">
                  <a:moveTo>
                    <a:pt x="1504" y="0"/>
                  </a:moveTo>
                  <a:cubicBezTo>
                    <a:pt x="1321" y="0"/>
                    <a:pt x="1138" y="16"/>
                    <a:pt x="965" y="58"/>
                  </a:cubicBezTo>
                  <a:cubicBezTo>
                    <a:pt x="743" y="112"/>
                    <a:pt x="529" y="244"/>
                    <a:pt x="347" y="391"/>
                  </a:cubicBezTo>
                  <a:cubicBezTo>
                    <a:pt x="119" y="569"/>
                    <a:pt x="0" y="834"/>
                    <a:pt x="76" y="1130"/>
                  </a:cubicBezTo>
                  <a:cubicBezTo>
                    <a:pt x="154" y="1456"/>
                    <a:pt x="436" y="1537"/>
                    <a:pt x="714" y="1580"/>
                  </a:cubicBezTo>
                  <a:cubicBezTo>
                    <a:pt x="805" y="1595"/>
                    <a:pt x="895" y="1602"/>
                    <a:pt x="984" y="1602"/>
                  </a:cubicBezTo>
                  <a:cubicBezTo>
                    <a:pt x="1368" y="1602"/>
                    <a:pt x="1731" y="1470"/>
                    <a:pt x="2079" y="1273"/>
                  </a:cubicBezTo>
                  <a:lnTo>
                    <a:pt x="2079" y="1273"/>
                  </a:lnTo>
                  <a:cubicBezTo>
                    <a:pt x="1965" y="1284"/>
                    <a:pt x="1850" y="1309"/>
                    <a:pt x="1739" y="1309"/>
                  </a:cubicBezTo>
                  <a:cubicBezTo>
                    <a:pt x="1515" y="1313"/>
                    <a:pt x="1288" y="1333"/>
                    <a:pt x="1065" y="1333"/>
                  </a:cubicBezTo>
                  <a:cubicBezTo>
                    <a:pt x="935" y="1333"/>
                    <a:pt x="806" y="1326"/>
                    <a:pt x="679" y="1306"/>
                  </a:cubicBezTo>
                  <a:cubicBezTo>
                    <a:pt x="311" y="1245"/>
                    <a:pt x="239" y="988"/>
                    <a:pt x="457" y="691"/>
                  </a:cubicBezTo>
                  <a:cubicBezTo>
                    <a:pt x="639" y="443"/>
                    <a:pt x="889" y="294"/>
                    <a:pt x="1197" y="294"/>
                  </a:cubicBezTo>
                  <a:cubicBezTo>
                    <a:pt x="1204" y="294"/>
                    <a:pt x="1211" y="294"/>
                    <a:pt x="1218" y="294"/>
                  </a:cubicBezTo>
                  <a:cubicBezTo>
                    <a:pt x="1576" y="302"/>
                    <a:pt x="1929" y="334"/>
                    <a:pt x="2286" y="352"/>
                  </a:cubicBezTo>
                  <a:cubicBezTo>
                    <a:pt x="2761" y="373"/>
                    <a:pt x="3236" y="406"/>
                    <a:pt x="3711" y="406"/>
                  </a:cubicBezTo>
                  <a:cubicBezTo>
                    <a:pt x="3864" y="406"/>
                    <a:pt x="4018" y="323"/>
                    <a:pt x="4225" y="262"/>
                  </a:cubicBezTo>
                  <a:cubicBezTo>
                    <a:pt x="3358" y="173"/>
                    <a:pt x="2575" y="80"/>
                    <a:pt x="1790" y="12"/>
                  </a:cubicBezTo>
                  <a:cubicBezTo>
                    <a:pt x="1696" y="5"/>
                    <a:pt x="1600" y="0"/>
                    <a:pt x="1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6"/>
            <p:cNvSpPr/>
            <p:nvPr/>
          </p:nvSpPr>
          <p:spPr>
            <a:xfrm>
              <a:off x="4351225" y="2901850"/>
              <a:ext cx="69300" cy="109950"/>
            </a:xfrm>
            <a:custGeom>
              <a:rect b="b" l="l" r="r" t="t"/>
              <a:pathLst>
                <a:path extrusionOk="0" h="4398" w="2772">
                  <a:moveTo>
                    <a:pt x="2668" y="1"/>
                  </a:moveTo>
                  <a:cubicBezTo>
                    <a:pt x="2268" y="408"/>
                    <a:pt x="1847" y="847"/>
                    <a:pt x="1418" y="1282"/>
                  </a:cubicBezTo>
                  <a:cubicBezTo>
                    <a:pt x="1115" y="1593"/>
                    <a:pt x="782" y="1882"/>
                    <a:pt x="504" y="2218"/>
                  </a:cubicBezTo>
                  <a:cubicBezTo>
                    <a:pt x="164" y="2625"/>
                    <a:pt x="1" y="3118"/>
                    <a:pt x="1" y="3654"/>
                  </a:cubicBezTo>
                  <a:cubicBezTo>
                    <a:pt x="1" y="4011"/>
                    <a:pt x="172" y="4278"/>
                    <a:pt x="436" y="4368"/>
                  </a:cubicBezTo>
                  <a:cubicBezTo>
                    <a:pt x="497" y="4389"/>
                    <a:pt x="554" y="4398"/>
                    <a:pt x="608" y="4398"/>
                  </a:cubicBezTo>
                  <a:cubicBezTo>
                    <a:pt x="812" y="4398"/>
                    <a:pt x="967" y="4262"/>
                    <a:pt x="1111" y="4107"/>
                  </a:cubicBezTo>
                  <a:cubicBezTo>
                    <a:pt x="1171" y="4036"/>
                    <a:pt x="1225" y="3957"/>
                    <a:pt x="1283" y="3882"/>
                  </a:cubicBezTo>
                  <a:cubicBezTo>
                    <a:pt x="1257" y="3864"/>
                    <a:pt x="1232" y="3846"/>
                    <a:pt x="1204" y="3828"/>
                  </a:cubicBezTo>
                  <a:cubicBezTo>
                    <a:pt x="1143" y="3875"/>
                    <a:pt x="1086" y="3932"/>
                    <a:pt x="1018" y="3975"/>
                  </a:cubicBezTo>
                  <a:cubicBezTo>
                    <a:pt x="859" y="4080"/>
                    <a:pt x="722" y="4132"/>
                    <a:pt x="608" y="4132"/>
                  </a:cubicBezTo>
                  <a:cubicBezTo>
                    <a:pt x="394" y="4132"/>
                    <a:pt x="264" y="3948"/>
                    <a:pt x="236" y="3586"/>
                  </a:cubicBezTo>
                  <a:cubicBezTo>
                    <a:pt x="204" y="3193"/>
                    <a:pt x="286" y="2818"/>
                    <a:pt x="528" y="2518"/>
                  </a:cubicBezTo>
                  <a:cubicBezTo>
                    <a:pt x="779" y="2215"/>
                    <a:pt x="1075" y="1946"/>
                    <a:pt x="1364" y="1675"/>
                  </a:cubicBezTo>
                  <a:cubicBezTo>
                    <a:pt x="1743" y="1321"/>
                    <a:pt x="2147" y="1000"/>
                    <a:pt x="2508" y="632"/>
                  </a:cubicBezTo>
                  <a:cubicBezTo>
                    <a:pt x="2772" y="357"/>
                    <a:pt x="2750" y="311"/>
                    <a:pt x="26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6"/>
            <p:cNvSpPr/>
            <p:nvPr/>
          </p:nvSpPr>
          <p:spPr>
            <a:xfrm>
              <a:off x="4263475" y="2781525"/>
              <a:ext cx="104550" cy="36950"/>
            </a:xfrm>
            <a:custGeom>
              <a:rect b="b" l="l" r="r" t="t"/>
              <a:pathLst>
                <a:path extrusionOk="0" h="1478" w="4182">
                  <a:moveTo>
                    <a:pt x="505" y="1227"/>
                  </a:moveTo>
                  <a:cubicBezTo>
                    <a:pt x="509" y="1235"/>
                    <a:pt x="513" y="1242"/>
                    <a:pt x="518" y="1249"/>
                  </a:cubicBezTo>
                  <a:lnTo>
                    <a:pt x="529" y="1239"/>
                  </a:lnTo>
                  <a:cubicBezTo>
                    <a:pt x="521" y="1235"/>
                    <a:pt x="513" y="1231"/>
                    <a:pt x="505" y="1227"/>
                  </a:cubicBezTo>
                  <a:close/>
                  <a:moveTo>
                    <a:pt x="1248" y="0"/>
                  </a:moveTo>
                  <a:cubicBezTo>
                    <a:pt x="1029" y="0"/>
                    <a:pt x="806" y="44"/>
                    <a:pt x="582" y="95"/>
                  </a:cubicBezTo>
                  <a:cubicBezTo>
                    <a:pt x="325" y="156"/>
                    <a:pt x="89" y="245"/>
                    <a:pt x="43" y="560"/>
                  </a:cubicBezTo>
                  <a:cubicBezTo>
                    <a:pt x="1" y="861"/>
                    <a:pt x="120" y="1042"/>
                    <a:pt x="505" y="1227"/>
                  </a:cubicBezTo>
                  <a:lnTo>
                    <a:pt x="505" y="1227"/>
                  </a:lnTo>
                  <a:cubicBezTo>
                    <a:pt x="471" y="1171"/>
                    <a:pt x="429" y="1116"/>
                    <a:pt x="410" y="1056"/>
                  </a:cubicBezTo>
                  <a:cubicBezTo>
                    <a:pt x="357" y="878"/>
                    <a:pt x="232" y="649"/>
                    <a:pt x="296" y="532"/>
                  </a:cubicBezTo>
                  <a:cubicBezTo>
                    <a:pt x="359" y="425"/>
                    <a:pt x="573" y="340"/>
                    <a:pt x="733" y="340"/>
                  </a:cubicBezTo>
                  <a:cubicBezTo>
                    <a:pt x="755" y="340"/>
                    <a:pt x="776" y="342"/>
                    <a:pt x="796" y="346"/>
                  </a:cubicBezTo>
                  <a:cubicBezTo>
                    <a:pt x="1243" y="421"/>
                    <a:pt x="1686" y="538"/>
                    <a:pt x="2110" y="692"/>
                  </a:cubicBezTo>
                  <a:cubicBezTo>
                    <a:pt x="2553" y="853"/>
                    <a:pt x="2975" y="1081"/>
                    <a:pt x="3414" y="1260"/>
                  </a:cubicBezTo>
                  <a:cubicBezTo>
                    <a:pt x="3649" y="1356"/>
                    <a:pt x="3907" y="1407"/>
                    <a:pt x="4157" y="1478"/>
                  </a:cubicBezTo>
                  <a:cubicBezTo>
                    <a:pt x="4164" y="1449"/>
                    <a:pt x="4175" y="1417"/>
                    <a:pt x="4182" y="1385"/>
                  </a:cubicBezTo>
                  <a:cubicBezTo>
                    <a:pt x="3517" y="1060"/>
                    <a:pt x="2850" y="731"/>
                    <a:pt x="2182" y="403"/>
                  </a:cubicBezTo>
                  <a:cubicBezTo>
                    <a:pt x="2107" y="339"/>
                    <a:pt x="2032" y="274"/>
                    <a:pt x="1960" y="214"/>
                  </a:cubicBezTo>
                  <a:cubicBezTo>
                    <a:pt x="1730" y="54"/>
                    <a:pt x="1491" y="0"/>
                    <a:pt x="12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6"/>
            <p:cNvSpPr/>
            <p:nvPr/>
          </p:nvSpPr>
          <p:spPr>
            <a:xfrm>
              <a:off x="4215250" y="2813350"/>
              <a:ext cx="64750" cy="34600"/>
            </a:xfrm>
            <a:custGeom>
              <a:rect b="b" l="l" r="r" t="t"/>
              <a:pathLst>
                <a:path extrusionOk="0" h="1384" w="2590">
                  <a:moveTo>
                    <a:pt x="717" y="0"/>
                  </a:moveTo>
                  <a:cubicBezTo>
                    <a:pt x="396" y="0"/>
                    <a:pt x="136" y="204"/>
                    <a:pt x="71" y="447"/>
                  </a:cubicBezTo>
                  <a:cubicBezTo>
                    <a:pt x="0" y="722"/>
                    <a:pt x="132" y="955"/>
                    <a:pt x="486" y="1158"/>
                  </a:cubicBezTo>
                  <a:cubicBezTo>
                    <a:pt x="742" y="1305"/>
                    <a:pt x="1110" y="1384"/>
                    <a:pt x="1493" y="1384"/>
                  </a:cubicBezTo>
                  <a:cubicBezTo>
                    <a:pt x="1874" y="1384"/>
                    <a:pt x="2271" y="1306"/>
                    <a:pt x="2590" y="1141"/>
                  </a:cubicBezTo>
                  <a:cubicBezTo>
                    <a:pt x="2293" y="1141"/>
                    <a:pt x="2033" y="1151"/>
                    <a:pt x="1790" y="1151"/>
                  </a:cubicBezTo>
                  <a:cubicBezTo>
                    <a:pt x="1620" y="1151"/>
                    <a:pt x="1458" y="1146"/>
                    <a:pt x="1296" y="1130"/>
                  </a:cubicBezTo>
                  <a:cubicBezTo>
                    <a:pt x="1032" y="1101"/>
                    <a:pt x="750" y="1016"/>
                    <a:pt x="521" y="879"/>
                  </a:cubicBezTo>
                  <a:cubicBezTo>
                    <a:pt x="268" y="726"/>
                    <a:pt x="340" y="437"/>
                    <a:pt x="629" y="351"/>
                  </a:cubicBezTo>
                  <a:cubicBezTo>
                    <a:pt x="710" y="327"/>
                    <a:pt x="798" y="319"/>
                    <a:pt x="887" y="319"/>
                  </a:cubicBezTo>
                  <a:cubicBezTo>
                    <a:pt x="919" y="319"/>
                    <a:pt x="951" y="320"/>
                    <a:pt x="983" y="322"/>
                  </a:cubicBezTo>
                  <a:cubicBezTo>
                    <a:pt x="1375" y="348"/>
                    <a:pt x="1768" y="383"/>
                    <a:pt x="2158" y="412"/>
                  </a:cubicBezTo>
                  <a:cubicBezTo>
                    <a:pt x="2175" y="376"/>
                    <a:pt x="2189" y="340"/>
                    <a:pt x="2207" y="308"/>
                  </a:cubicBezTo>
                  <a:cubicBezTo>
                    <a:pt x="1746" y="205"/>
                    <a:pt x="1293" y="73"/>
                    <a:pt x="829" y="9"/>
                  </a:cubicBezTo>
                  <a:cubicBezTo>
                    <a:pt x="791" y="3"/>
                    <a:pt x="754" y="0"/>
                    <a:pt x="7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6"/>
            <p:cNvSpPr/>
            <p:nvPr/>
          </p:nvSpPr>
          <p:spPr>
            <a:xfrm>
              <a:off x="4271500" y="2869600"/>
              <a:ext cx="76525" cy="47725"/>
            </a:xfrm>
            <a:custGeom>
              <a:rect b="b" l="l" r="r" t="t"/>
              <a:pathLst>
                <a:path extrusionOk="0" h="1909" w="3061">
                  <a:moveTo>
                    <a:pt x="3061" y="1"/>
                  </a:moveTo>
                  <a:lnTo>
                    <a:pt x="3061" y="1"/>
                  </a:lnTo>
                  <a:cubicBezTo>
                    <a:pt x="2364" y="122"/>
                    <a:pt x="1668" y="258"/>
                    <a:pt x="996" y="465"/>
                  </a:cubicBezTo>
                  <a:cubicBezTo>
                    <a:pt x="729" y="548"/>
                    <a:pt x="482" y="758"/>
                    <a:pt x="272" y="958"/>
                  </a:cubicBezTo>
                  <a:cubicBezTo>
                    <a:pt x="101" y="1126"/>
                    <a:pt x="0" y="1401"/>
                    <a:pt x="165" y="1612"/>
                  </a:cubicBezTo>
                  <a:cubicBezTo>
                    <a:pt x="282" y="1758"/>
                    <a:pt x="511" y="1837"/>
                    <a:pt x="707" y="1894"/>
                  </a:cubicBezTo>
                  <a:cubicBezTo>
                    <a:pt x="740" y="1904"/>
                    <a:pt x="774" y="1908"/>
                    <a:pt x="810" y="1908"/>
                  </a:cubicBezTo>
                  <a:cubicBezTo>
                    <a:pt x="914" y="1908"/>
                    <a:pt x="1035" y="1876"/>
                    <a:pt x="1175" y="1865"/>
                  </a:cubicBezTo>
                  <a:cubicBezTo>
                    <a:pt x="868" y="1762"/>
                    <a:pt x="618" y="1680"/>
                    <a:pt x="343" y="1591"/>
                  </a:cubicBezTo>
                  <a:cubicBezTo>
                    <a:pt x="418" y="1034"/>
                    <a:pt x="757" y="844"/>
                    <a:pt x="1114" y="716"/>
                  </a:cubicBezTo>
                  <a:cubicBezTo>
                    <a:pt x="1446" y="594"/>
                    <a:pt x="1804" y="551"/>
                    <a:pt x="2150" y="462"/>
                  </a:cubicBezTo>
                  <a:cubicBezTo>
                    <a:pt x="2482" y="376"/>
                    <a:pt x="2832" y="322"/>
                    <a:pt x="30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6"/>
            <p:cNvSpPr/>
            <p:nvPr/>
          </p:nvSpPr>
          <p:spPr>
            <a:xfrm>
              <a:off x="4541850" y="2649400"/>
              <a:ext cx="48125" cy="48100"/>
            </a:xfrm>
            <a:custGeom>
              <a:rect b="b" l="l" r="r" t="t"/>
              <a:pathLst>
                <a:path extrusionOk="0" h="1924" w="1925">
                  <a:moveTo>
                    <a:pt x="32" y="525"/>
                  </a:moveTo>
                  <a:cubicBezTo>
                    <a:pt x="21" y="529"/>
                    <a:pt x="11" y="532"/>
                    <a:pt x="0" y="534"/>
                  </a:cubicBezTo>
                  <a:lnTo>
                    <a:pt x="14" y="545"/>
                  </a:lnTo>
                  <a:cubicBezTo>
                    <a:pt x="20" y="539"/>
                    <a:pt x="26" y="532"/>
                    <a:pt x="32" y="525"/>
                  </a:cubicBezTo>
                  <a:close/>
                  <a:moveTo>
                    <a:pt x="748" y="1"/>
                  </a:moveTo>
                  <a:cubicBezTo>
                    <a:pt x="647" y="1"/>
                    <a:pt x="519" y="37"/>
                    <a:pt x="446" y="88"/>
                  </a:cubicBezTo>
                  <a:cubicBezTo>
                    <a:pt x="282" y="198"/>
                    <a:pt x="164" y="372"/>
                    <a:pt x="32" y="525"/>
                  </a:cubicBezTo>
                  <a:lnTo>
                    <a:pt x="32" y="525"/>
                  </a:lnTo>
                  <a:cubicBezTo>
                    <a:pt x="264" y="447"/>
                    <a:pt x="395" y="134"/>
                    <a:pt x="693" y="134"/>
                  </a:cubicBezTo>
                  <a:cubicBezTo>
                    <a:pt x="756" y="134"/>
                    <a:pt x="827" y="148"/>
                    <a:pt x="907" y="181"/>
                  </a:cubicBezTo>
                  <a:cubicBezTo>
                    <a:pt x="861" y="388"/>
                    <a:pt x="836" y="595"/>
                    <a:pt x="757" y="784"/>
                  </a:cubicBezTo>
                  <a:cubicBezTo>
                    <a:pt x="668" y="1006"/>
                    <a:pt x="553" y="1216"/>
                    <a:pt x="414" y="1409"/>
                  </a:cubicBezTo>
                  <a:cubicBezTo>
                    <a:pt x="271" y="1602"/>
                    <a:pt x="293" y="1759"/>
                    <a:pt x="443" y="1924"/>
                  </a:cubicBezTo>
                  <a:cubicBezTo>
                    <a:pt x="1088" y="1140"/>
                    <a:pt x="1246" y="949"/>
                    <a:pt x="1497" y="949"/>
                  </a:cubicBezTo>
                  <a:cubicBezTo>
                    <a:pt x="1578" y="949"/>
                    <a:pt x="1669" y="969"/>
                    <a:pt x="1789" y="995"/>
                  </a:cubicBezTo>
                  <a:cubicBezTo>
                    <a:pt x="1707" y="1202"/>
                    <a:pt x="1629" y="1406"/>
                    <a:pt x="1550" y="1609"/>
                  </a:cubicBezTo>
                  <a:cubicBezTo>
                    <a:pt x="1707" y="1492"/>
                    <a:pt x="1832" y="1356"/>
                    <a:pt x="1886" y="1195"/>
                  </a:cubicBezTo>
                  <a:cubicBezTo>
                    <a:pt x="1925" y="1081"/>
                    <a:pt x="1921" y="877"/>
                    <a:pt x="1847" y="816"/>
                  </a:cubicBezTo>
                  <a:cubicBezTo>
                    <a:pt x="1777" y="760"/>
                    <a:pt x="1659" y="733"/>
                    <a:pt x="1548" y="733"/>
                  </a:cubicBezTo>
                  <a:cubicBezTo>
                    <a:pt x="1505" y="733"/>
                    <a:pt x="1463" y="737"/>
                    <a:pt x="1425" y="745"/>
                  </a:cubicBezTo>
                  <a:cubicBezTo>
                    <a:pt x="1250" y="781"/>
                    <a:pt x="1085" y="892"/>
                    <a:pt x="864" y="995"/>
                  </a:cubicBezTo>
                  <a:cubicBezTo>
                    <a:pt x="932" y="784"/>
                    <a:pt x="1014" y="638"/>
                    <a:pt x="1014" y="491"/>
                  </a:cubicBezTo>
                  <a:cubicBezTo>
                    <a:pt x="1011" y="334"/>
                    <a:pt x="975" y="127"/>
                    <a:pt x="871" y="34"/>
                  </a:cubicBezTo>
                  <a:cubicBezTo>
                    <a:pt x="846" y="11"/>
                    <a:pt x="801" y="1"/>
                    <a:pt x="7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6"/>
            <p:cNvSpPr/>
            <p:nvPr/>
          </p:nvSpPr>
          <p:spPr>
            <a:xfrm>
              <a:off x="4436925" y="2664600"/>
              <a:ext cx="29750" cy="67550"/>
            </a:xfrm>
            <a:custGeom>
              <a:rect b="b" l="l" r="r" t="t"/>
              <a:pathLst>
                <a:path extrusionOk="0" h="2702" w="1190">
                  <a:moveTo>
                    <a:pt x="352" y="0"/>
                  </a:moveTo>
                  <a:cubicBezTo>
                    <a:pt x="313" y="0"/>
                    <a:pt x="277" y="6"/>
                    <a:pt x="247" y="20"/>
                  </a:cubicBezTo>
                  <a:cubicBezTo>
                    <a:pt x="140" y="66"/>
                    <a:pt x="40" y="259"/>
                    <a:pt x="33" y="391"/>
                  </a:cubicBezTo>
                  <a:cubicBezTo>
                    <a:pt x="1" y="1212"/>
                    <a:pt x="276" y="1965"/>
                    <a:pt x="622" y="2701"/>
                  </a:cubicBezTo>
                  <a:cubicBezTo>
                    <a:pt x="679" y="1869"/>
                    <a:pt x="97" y="1112"/>
                    <a:pt x="326" y="223"/>
                  </a:cubicBezTo>
                  <a:lnTo>
                    <a:pt x="326" y="223"/>
                  </a:lnTo>
                  <a:cubicBezTo>
                    <a:pt x="890" y="344"/>
                    <a:pt x="929" y="862"/>
                    <a:pt x="1190" y="1223"/>
                  </a:cubicBezTo>
                  <a:cubicBezTo>
                    <a:pt x="1083" y="594"/>
                    <a:pt x="947" y="259"/>
                    <a:pt x="679" y="98"/>
                  </a:cubicBezTo>
                  <a:cubicBezTo>
                    <a:pt x="590" y="45"/>
                    <a:pt x="460" y="0"/>
                    <a:pt x="35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6"/>
            <p:cNvSpPr/>
            <p:nvPr/>
          </p:nvSpPr>
          <p:spPr>
            <a:xfrm>
              <a:off x="4487750" y="2718750"/>
              <a:ext cx="59350" cy="52675"/>
            </a:xfrm>
            <a:custGeom>
              <a:rect b="b" l="l" r="r" t="t"/>
              <a:pathLst>
                <a:path extrusionOk="0" h="2107" w="2374">
                  <a:moveTo>
                    <a:pt x="2012" y="1"/>
                  </a:moveTo>
                  <a:cubicBezTo>
                    <a:pt x="1953" y="1"/>
                    <a:pt x="1887" y="12"/>
                    <a:pt x="1814" y="35"/>
                  </a:cubicBezTo>
                  <a:cubicBezTo>
                    <a:pt x="1560" y="117"/>
                    <a:pt x="1278" y="254"/>
                    <a:pt x="1118" y="450"/>
                  </a:cubicBezTo>
                  <a:cubicBezTo>
                    <a:pt x="711" y="943"/>
                    <a:pt x="368" y="1482"/>
                    <a:pt x="0" y="2003"/>
                  </a:cubicBezTo>
                  <a:cubicBezTo>
                    <a:pt x="39" y="2039"/>
                    <a:pt x="75" y="2075"/>
                    <a:pt x="114" y="2107"/>
                  </a:cubicBezTo>
                  <a:cubicBezTo>
                    <a:pt x="261" y="1971"/>
                    <a:pt x="432" y="1849"/>
                    <a:pt x="546" y="1693"/>
                  </a:cubicBezTo>
                  <a:cubicBezTo>
                    <a:pt x="729" y="1435"/>
                    <a:pt x="864" y="1142"/>
                    <a:pt x="1039" y="878"/>
                  </a:cubicBezTo>
                  <a:cubicBezTo>
                    <a:pt x="1271" y="524"/>
                    <a:pt x="1560" y="249"/>
                    <a:pt x="2121" y="211"/>
                  </a:cubicBezTo>
                  <a:lnTo>
                    <a:pt x="2121" y="211"/>
                  </a:lnTo>
                  <a:cubicBezTo>
                    <a:pt x="2039" y="521"/>
                    <a:pt x="1975" y="771"/>
                    <a:pt x="1911" y="1021"/>
                  </a:cubicBezTo>
                  <a:cubicBezTo>
                    <a:pt x="1932" y="1035"/>
                    <a:pt x="1953" y="1053"/>
                    <a:pt x="1975" y="1071"/>
                  </a:cubicBezTo>
                  <a:cubicBezTo>
                    <a:pt x="2082" y="885"/>
                    <a:pt x="2224" y="714"/>
                    <a:pt x="2282" y="514"/>
                  </a:cubicBezTo>
                  <a:cubicBezTo>
                    <a:pt x="2374" y="199"/>
                    <a:pt x="2261" y="1"/>
                    <a:pt x="20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6"/>
            <p:cNvSpPr/>
            <p:nvPr/>
          </p:nvSpPr>
          <p:spPr>
            <a:xfrm>
              <a:off x="4558000" y="2695925"/>
              <a:ext cx="58100" cy="45050"/>
            </a:xfrm>
            <a:custGeom>
              <a:rect b="b" l="l" r="r" t="t"/>
              <a:pathLst>
                <a:path extrusionOk="0" h="1802" w="2324">
                  <a:moveTo>
                    <a:pt x="1776" y="1"/>
                  </a:moveTo>
                  <a:cubicBezTo>
                    <a:pt x="1764" y="1"/>
                    <a:pt x="1752" y="1"/>
                    <a:pt x="1740" y="2"/>
                  </a:cubicBezTo>
                  <a:cubicBezTo>
                    <a:pt x="1361" y="20"/>
                    <a:pt x="1033" y="173"/>
                    <a:pt x="743" y="434"/>
                  </a:cubicBezTo>
                  <a:cubicBezTo>
                    <a:pt x="1051" y="380"/>
                    <a:pt x="1338" y="174"/>
                    <a:pt x="1659" y="174"/>
                  </a:cubicBezTo>
                  <a:cubicBezTo>
                    <a:pt x="1761" y="174"/>
                    <a:pt x="1867" y="195"/>
                    <a:pt x="1979" y="249"/>
                  </a:cubicBezTo>
                  <a:cubicBezTo>
                    <a:pt x="2025" y="573"/>
                    <a:pt x="1840" y="752"/>
                    <a:pt x="1615" y="884"/>
                  </a:cubicBezTo>
                  <a:cubicBezTo>
                    <a:pt x="1411" y="1005"/>
                    <a:pt x="1183" y="1081"/>
                    <a:pt x="968" y="1184"/>
                  </a:cubicBezTo>
                  <a:cubicBezTo>
                    <a:pt x="643" y="1345"/>
                    <a:pt x="322" y="1509"/>
                    <a:pt x="1" y="1670"/>
                  </a:cubicBezTo>
                  <a:cubicBezTo>
                    <a:pt x="22" y="1716"/>
                    <a:pt x="40" y="1759"/>
                    <a:pt x="61" y="1802"/>
                  </a:cubicBezTo>
                  <a:cubicBezTo>
                    <a:pt x="593" y="1595"/>
                    <a:pt x="1140" y="1424"/>
                    <a:pt x="1647" y="1170"/>
                  </a:cubicBezTo>
                  <a:cubicBezTo>
                    <a:pt x="1872" y="1059"/>
                    <a:pt x="2071" y="806"/>
                    <a:pt x="2178" y="567"/>
                  </a:cubicBezTo>
                  <a:cubicBezTo>
                    <a:pt x="2323" y="248"/>
                    <a:pt x="2122" y="1"/>
                    <a:pt x="17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6"/>
            <p:cNvSpPr/>
            <p:nvPr/>
          </p:nvSpPr>
          <p:spPr>
            <a:xfrm>
              <a:off x="4334800" y="2704625"/>
              <a:ext cx="59925" cy="61800"/>
            </a:xfrm>
            <a:custGeom>
              <a:rect b="b" l="l" r="r" t="t"/>
              <a:pathLst>
                <a:path extrusionOk="0" h="2472" w="2397">
                  <a:moveTo>
                    <a:pt x="402" y="1"/>
                  </a:moveTo>
                  <a:cubicBezTo>
                    <a:pt x="285" y="1"/>
                    <a:pt x="152" y="26"/>
                    <a:pt x="0" y="82"/>
                  </a:cubicBezTo>
                  <a:cubicBezTo>
                    <a:pt x="783" y="329"/>
                    <a:pt x="1190" y="811"/>
                    <a:pt x="1511" y="1397"/>
                  </a:cubicBezTo>
                  <a:cubicBezTo>
                    <a:pt x="1732" y="1800"/>
                    <a:pt x="1986" y="2186"/>
                    <a:pt x="2397" y="2472"/>
                  </a:cubicBezTo>
                  <a:cubicBezTo>
                    <a:pt x="2125" y="1976"/>
                    <a:pt x="1889" y="1500"/>
                    <a:pt x="1611" y="1054"/>
                  </a:cubicBezTo>
                  <a:cubicBezTo>
                    <a:pt x="1425" y="758"/>
                    <a:pt x="1197" y="483"/>
                    <a:pt x="946" y="236"/>
                  </a:cubicBezTo>
                  <a:cubicBezTo>
                    <a:pt x="804" y="97"/>
                    <a:pt x="633" y="1"/>
                    <a:pt x="40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6"/>
            <p:cNvSpPr/>
            <p:nvPr/>
          </p:nvSpPr>
          <p:spPr>
            <a:xfrm>
              <a:off x="4343000" y="2621675"/>
              <a:ext cx="38950" cy="73425"/>
            </a:xfrm>
            <a:custGeom>
              <a:rect b="b" l="l" r="r" t="t"/>
              <a:pathLst>
                <a:path extrusionOk="0" h="2937" w="1558">
                  <a:moveTo>
                    <a:pt x="387" y="1"/>
                  </a:moveTo>
                  <a:cubicBezTo>
                    <a:pt x="332" y="1"/>
                    <a:pt x="284" y="18"/>
                    <a:pt x="236" y="51"/>
                  </a:cubicBezTo>
                  <a:cubicBezTo>
                    <a:pt x="0" y="211"/>
                    <a:pt x="33" y="454"/>
                    <a:pt x="61" y="697"/>
                  </a:cubicBezTo>
                  <a:cubicBezTo>
                    <a:pt x="129" y="1308"/>
                    <a:pt x="372" y="1844"/>
                    <a:pt x="776" y="2304"/>
                  </a:cubicBezTo>
                  <a:cubicBezTo>
                    <a:pt x="997" y="2561"/>
                    <a:pt x="1233" y="2808"/>
                    <a:pt x="1558" y="2937"/>
                  </a:cubicBezTo>
                  <a:cubicBezTo>
                    <a:pt x="1355" y="2654"/>
                    <a:pt x="1115" y="2418"/>
                    <a:pt x="900" y="2161"/>
                  </a:cubicBezTo>
                  <a:cubicBezTo>
                    <a:pt x="533" y="1725"/>
                    <a:pt x="308" y="1218"/>
                    <a:pt x="265" y="647"/>
                  </a:cubicBezTo>
                  <a:cubicBezTo>
                    <a:pt x="254" y="508"/>
                    <a:pt x="315" y="361"/>
                    <a:pt x="348" y="194"/>
                  </a:cubicBezTo>
                  <a:cubicBezTo>
                    <a:pt x="562" y="244"/>
                    <a:pt x="708" y="280"/>
                    <a:pt x="969" y="340"/>
                  </a:cubicBezTo>
                  <a:cubicBezTo>
                    <a:pt x="683" y="102"/>
                    <a:pt x="517" y="1"/>
                    <a:pt x="3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6"/>
            <p:cNvSpPr/>
            <p:nvPr/>
          </p:nvSpPr>
          <p:spPr>
            <a:xfrm>
              <a:off x="4418175" y="2583175"/>
              <a:ext cx="28425" cy="54150"/>
            </a:xfrm>
            <a:custGeom>
              <a:rect b="b" l="l" r="r" t="t"/>
              <a:pathLst>
                <a:path extrusionOk="0" h="2166" w="1137">
                  <a:moveTo>
                    <a:pt x="504" y="0"/>
                  </a:moveTo>
                  <a:cubicBezTo>
                    <a:pt x="462" y="0"/>
                    <a:pt x="419" y="6"/>
                    <a:pt x="372" y="20"/>
                  </a:cubicBezTo>
                  <a:cubicBezTo>
                    <a:pt x="105" y="94"/>
                    <a:pt x="1" y="323"/>
                    <a:pt x="15" y="577"/>
                  </a:cubicBezTo>
                  <a:cubicBezTo>
                    <a:pt x="47" y="1112"/>
                    <a:pt x="154" y="1630"/>
                    <a:pt x="550" y="2166"/>
                  </a:cubicBezTo>
                  <a:cubicBezTo>
                    <a:pt x="465" y="1494"/>
                    <a:pt x="122" y="944"/>
                    <a:pt x="362" y="333"/>
                  </a:cubicBezTo>
                  <a:cubicBezTo>
                    <a:pt x="388" y="331"/>
                    <a:pt x="413" y="330"/>
                    <a:pt x="436" y="330"/>
                  </a:cubicBezTo>
                  <a:cubicBezTo>
                    <a:pt x="924" y="330"/>
                    <a:pt x="881" y="837"/>
                    <a:pt x="1137" y="1062"/>
                  </a:cubicBezTo>
                  <a:cubicBezTo>
                    <a:pt x="1097" y="812"/>
                    <a:pt x="1047" y="562"/>
                    <a:pt x="944" y="337"/>
                  </a:cubicBezTo>
                  <a:cubicBezTo>
                    <a:pt x="855" y="152"/>
                    <a:pt x="711" y="0"/>
                    <a:pt x="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6"/>
            <p:cNvSpPr/>
            <p:nvPr/>
          </p:nvSpPr>
          <p:spPr>
            <a:xfrm>
              <a:off x="4321325" y="2726850"/>
              <a:ext cx="68400" cy="61450"/>
            </a:xfrm>
            <a:custGeom>
              <a:rect b="b" l="l" r="r" t="t"/>
              <a:pathLst>
                <a:path extrusionOk="0" h="2458" w="2736">
                  <a:moveTo>
                    <a:pt x="371" y="1"/>
                  </a:moveTo>
                  <a:cubicBezTo>
                    <a:pt x="253" y="1"/>
                    <a:pt x="129" y="20"/>
                    <a:pt x="0" y="62"/>
                  </a:cubicBezTo>
                  <a:cubicBezTo>
                    <a:pt x="757" y="144"/>
                    <a:pt x="1279" y="561"/>
                    <a:pt x="1678" y="1158"/>
                  </a:cubicBezTo>
                  <a:cubicBezTo>
                    <a:pt x="1821" y="1372"/>
                    <a:pt x="1939" y="1604"/>
                    <a:pt x="2096" y="1804"/>
                  </a:cubicBezTo>
                  <a:cubicBezTo>
                    <a:pt x="2271" y="2036"/>
                    <a:pt x="2479" y="2244"/>
                    <a:pt x="2672" y="2458"/>
                  </a:cubicBezTo>
                  <a:cubicBezTo>
                    <a:pt x="2693" y="2440"/>
                    <a:pt x="2714" y="2422"/>
                    <a:pt x="2736" y="2404"/>
                  </a:cubicBezTo>
                  <a:cubicBezTo>
                    <a:pt x="2457" y="1982"/>
                    <a:pt x="2192" y="1547"/>
                    <a:pt x="1892" y="1140"/>
                  </a:cubicBezTo>
                  <a:cubicBezTo>
                    <a:pt x="1671" y="843"/>
                    <a:pt x="1429" y="551"/>
                    <a:pt x="1146" y="311"/>
                  </a:cubicBezTo>
                  <a:cubicBezTo>
                    <a:pt x="923" y="118"/>
                    <a:pt x="663" y="1"/>
                    <a:pt x="37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6"/>
            <p:cNvSpPr/>
            <p:nvPr/>
          </p:nvSpPr>
          <p:spPr>
            <a:xfrm>
              <a:off x="4490025" y="3028375"/>
              <a:ext cx="30500" cy="46300"/>
            </a:xfrm>
            <a:custGeom>
              <a:rect b="b" l="l" r="r" t="t"/>
              <a:pathLst>
                <a:path extrusionOk="0" h="1852" w="1220">
                  <a:moveTo>
                    <a:pt x="191" y="0"/>
                  </a:moveTo>
                  <a:lnTo>
                    <a:pt x="191" y="0"/>
                  </a:lnTo>
                  <a:cubicBezTo>
                    <a:pt x="0" y="1247"/>
                    <a:pt x="286" y="1852"/>
                    <a:pt x="986" y="1852"/>
                  </a:cubicBezTo>
                  <a:cubicBezTo>
                    <a:pt x="1059" y="1852"/>
                    <a:pt x="1137" y="1845"/>
                    <a:pt x="1220" y="1832"/>
                  </a:cubicBezTo>
                  <a:cubicBezTo>
                    <a:pt x="959" y="1546"/>
                    <a:pt x="663" y="1311"/>
                    <a:pt x="491" y="1004"/>
                  </a:cubicBezTo>
                  <a:cubicBezTo>
                    <a:pt x="323" y="707"/>
                    <a:pt x="287" y="339"/>
                    <a:pt x="19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6"/>
            <p:cNvSpPr/>
            <p:nvPr/>
          </p:nvSpPr>
          <p:spPr>
            <a:xfrm>
              <a:off x="4266225" y="2676850"/>
              <a:ext cx="53425" cy="29750"/>
            </a:xfrm>
            <a:custGeom>
              <a:rect b="b" l="l" r="r" t="t"/>
              <a:pathLst>
                <a:path extrusionOk="0" h="1190" w="2137">
                  <a:moveTo>
                    <a:pt x="632" y="0"/>
                  </a:moveTo>
                  <a:cubicBezTo>
                    <a:pt x="591" y="0"/>
                    <a:pt x="549" y="2"/>
                    <a:pt x="508" y="4"/>
                  </a:cubicBezTo>
                  <a:cubicBezTo>
                    <a:pt x="126" y="29"/>
                    <a:pt x="36" y="151"/>
                    <a:pt x="0" y="618"/>
                  </a:cubicBezTo>
                  <a:cubicBezTo>
                    <a:pt x="195" y="362"/>
                    <a:pt x="347" y="238"/>
                    <a:pt x="555" y="238"/>
                  </a:cubicBezTo>
                  <a:cubicBezTo>
                    <a:pt x="661" y="238"/>
                    <a:pt x="781" y="270"/>
                    <a:pt x="929" y="333"/>
                  </a:cubicBezTo>
                  <a:cubicBezTo>
                    <a:pt x="1193" y="447"/>
                    <a:pt x="1415" y="661"/>
                    <a:pt x="1647" y="840"/>
                  </a:cubicBezTo>
                  <a:cubicBezTo>
                    <a:pt x="1786" y="944"/>
                    <a:pt x="1904" y="1072"/>
                    <a:pt x="2029" y="1190"/>
                  </a:cubicBezTo>
                  <a:cubicBezTo>
                    <a:pt x="2064" y="1150"/>
                    <a:pt x="2100" y="1115"/>
                    <a:pt x="2136" y="1076"/>
                  </a:cubicBezTo>
                  <a:cubicBezTo>
                    <a:pt x="1925" y="826"/>
                    <a:pt x="1729" y="558"/>
                    <a:pt x="1497" y="329"/>
                  </a:cubicBezTo>
                  <a:cubicBezTo>
                    <a:pt x="1259" y="91"/>
                    <a:pt x="956" y="0"/>
                    <a:pt x="6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6"/>
            <p:cNvSpPr/>
            <p:nvPr/>
          </p:nvSpPr>
          <p:spPr>
            <a:xfrm>
              <a:off x="4487200" y="2854275"/>
              <a:ext cx="27600" cy="47250"/>
            </a:xfrm>
            <a:custGeom>
              <a:rect b="b" l="l" r="r" t="t"/>
              <a:pathLst>
                <a:path extrusionOk="0" h="1890" w="1104">
                  <a:moveTo>
                    <a:pt x="1" y="0"/>
                  </a:moveTo>
                  <a:lnTo>
                    <a:pt x="1" y="0"/>
                  </a:lnTo>
                  <a:cubicBezTo>
                    <a:pt x="232" y="485"/>
                    <a:pt x="429" y="946"/>
                    <a:pt x="665" y="1385"/>
                  </a:cubicBezTo>
                  <a:cubicBezTo>
                    <a:pt x="768" y="1578"/>
                    <a:pt x="954" y="1721"/>
                    <a:pt x="1104" y="1889"/>
                  </a:cubicBezTo>
                  <a:cubicBezTo>
                    <a:pt x="1011" y="1414"/>
                    <a:pt x="868" y="989"/>
                    <a:pt x="686" y="582"/>
                  </a:cubicBezTo>
                  <a:cubicBezTo>
                    <a:pt x="554" y="297"/>
                    <a:pt x="336" y="82"/>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6"/>
            <p:cNvSpPr/>
            <p:nvPr/>
          </p:nvSpPr>
          <p:spPr>
            <a:xfrm>
              <a:off x="4562625" y="2972825"/>
              <a:ext cx="34850" cy="59650"/>
            </a:xfrm>
            <a:custGeom>
              <a:rect b="b" l="l" r="r" t="t"/>
              <a:pathLst>
                <a:path extrusionOk="0" h="2386" w="1394">
                  <a:moveTo>
                    <a:pt x="126" y="0"/>
                  </a:moveTo>
                  <a:lnTo>
                    <a:pt x="126" y="0"/>
                  </a:lnTo>
                  <a:cubicBezTo>
                    <a:pt x="1" y="1561"/>
                    <a:pt x="426" y="2333"/>
                    <a:pt x="1394" y="2386"/>
                  </a:cubicBezTo>
                  <a:cubicBezTo>
                    <a:pt x="1044" y="2329"/>
                    <a:pt x="780" y="2111"/>
                    <a:pt x="630" y="1800"/>
                  </a:cubicBezTo>
                  <a:cubicBezTo>
                    <a:pt x="469" y="1469"/>
                    <a:pt x="365" y="1104"/>
                    <a:pt x="266" y="747"/>
                  </a:cubicBezTo>
                  <a:cubicBezTo>
                    <a:pt x="194" y="504"/>
                    <a:pt x="172" y="251"/>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6"/>
            <p:cNvSpPr/>
            <p:nvPr/>
          </p:nvSpPr>
          <p:spPr>
            <a:xfrm>
              <a:off x="4312475" y="2786850"/>
              <a:ext cx="72450" cy="15625"/>
            </a:xfrm>
            <a:custGeom>
              <a:rect b="b" l="l" r="r" t="t"/>
              <a:pathLst>
                <a:path extrusionOk="0" h="625" w="2898">
                  <a:moveTo>
                    <a:pt x="0" y="1"/>
                  </a:moveTo>
                  <a:lnTo>
                    <a:pt x="0" y="1"/>
                  </a:lnTo>
                  <a:cubicBezTo>
                    <a:pt x="72" y="61"/>
                    <a:pt x="147" y="126"/>
                    <a:pt x="222" y="190"/>
                  </a:cubicBezTo>
                  <a:cubicBezTo>
                    <a:pt x="397" y="218"/>
                    <a:pt x="572" y="236"/>
                    <a:pt x="743" y="272"/>
                  </a:cubicBezTo>
                  <a:cubicBezTo>
                    <a:pt x="1247" y="375"/>
                    <a:pt x="1750" y="497"/>
                    <a:pt x="2258" y="589"/>
                  </a:cubicBezTo>
                  <a:cubicBezTo>
                    <a:pt x="2345" y="606"/>
                    <a:pt x="2436" y="625"/>
                    <a:pt x="2532" y="625"/>
                  </a:cubicBezTo>
                  <a:cubicBezTo>
                    <a:pt x="2649" y="625"/>
                    <a:pt x="2771" y="596"/>
                    <a:pt x="2897" y="500"/>
                  </a:cubicBezTo>
                  <a:cubicBezTo>
                    <a:pt x="2218" y="368"/>
                    <a:pt x="1604" y="240"/>
                    <a:pt x="982" y="129"/>
                  </a:cubicBezTo>
                  <a:cubicBezTo>
                    <a:pt x="657" y="72"/>
                    <a:pt x="329" y="43"/>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6"/>
            <p:cNvSpPr/>
            <p:nvPr/>
          </p:nvSpPr>
          <p:spPr>
            <a:xfrm>
              <a:off x="4585675" y="2843700"/>
              <a:ext cx="51600" cy="16600"/>
            </a:xfrm>
            <a:custGeom>
              <a:rect b="b" l="l" r="r" t="t"/>
              <a:pathLst>
                <a:path extrusionOk="0" h="664" w="2064">
                  <a:moveTo>
                    <a:pt x="1777" y="0"/>
                  </a:moveTo>
                  <a:cubicBezTo>
                    <a:pt x="1765" y="0"/>
                    <a:pt x="1752" y="1"/>
                    <a:pt x="1740" y="1"/>
                  </a:cubicBezTo>
                  <a:cubicBezTo>
                    <a:pt x="1929" y="98"/>
                    <a:pt x="1900" y="234"/>
                    <a:pt x="1740" y="291"/>
                  </a:cubicBezTo>
                  <a:cubicBezTo>
                    <a:pt x="1521" y="369"/>
                    <a:pt x="1282" y="412"/>
                    <a:pt x="1047" y="426"/>
                  </a:cubicBezTo>
                  <a:cubicBezTo>
                    <a:pt x="900" y="436"/>
                    <a:pt x="753" y="438"/>
                    <a:pt x="605" y="438"/>
                  </a:cubicBezTo>
                  <a:cubicBezTo>
                    <a:pt x="404" y="438"/>
                    <a:pt x="202" y="433"/>
                    <a:pt x="0" y="433"/>
                  </a:cubicBezTo>
                  <a:cubicBezTo>
                    <a:pt x="330" y="591"/>
                    <a:pt x="663" y="663"/>
                    <a:pt x="996" y="663"/>
                  </a:cubicBezTo>
                  <a:cubicBezTo>
                    <a:pt x="1269" y="663"/>
                    <a:pt x="1543" y="614"/>
                    <a:pt x="1815" y="522"/>
                  </a:cubicBezTo>
                  <a:cubicBezTo>
                    <a:pt x="1918" y="487"/>
                    <a:pt x="2036" y="337"/>
                    <a:pt x="2047" y="230"/>
                  </a:cubicBezTo>
                  <a:cubicBezTo>
                    <a:pt x="2064" y="61"/>
                    <a:pt x="1930" y="0"/>
                    <a:pt x="177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6"/>
            <p:cNvSpPr/>
            <p:nvPr/>
          </p:nvSpPr>
          <p:spPr>
            <a:xfrm>
              <a:off x="4672725" y="2675975"/>
              <a:ext cx="32625" cy="61800"/>
            </a:xfrm>
            <a:custGeom>
              <a:rect b="b" l="l" r="r" t="t"/>
              <a:pathLst>
                <a:path extrusionOk="0" h="2472" w="1305">
                  <a:moveTo>
                    <a:pt x="1" y="0"/>
                  </a:moveTo>
                  <a:lnTo>
                    <a:pt x="1" y="0"/>
                  </a:lnTo>
                  <a:cubicBezTo>
                    <a:pt x="286" y="339"/>
                    <a:pt x="518" y="554"/>
                    <a:pt x="679" y="814"/>
                  </a:cubicBezTo>
                  <a:cubicBezTo>
                    <a:pt x="829" y="1060"/>
                    <a:pt x="925" y="1350"/>
                    <a:pt x="1014" y="1629"/>
                  </a:cubicBezTo>
                  <a:cubicBezTo>
                    <a:pt x="1104" y="1904"/>
                    <a:pt x="1151" y="2189"/>
                    <a:pt x="1215" y="2471"/>
                  </a:cubicBezTo>
                  <a:cubicBezTo>
                    <a:pt x="1304" y="1457"/>
                    <a:pt x="968" y="6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6"/>
            <p:cNvSpPr/>
            <p:nvPr/>
          </p:nvSpPr>
          <p:spPr>
            <a:xfrm>
              <a:off x="4547200" y="3025075"/>
              <a:ext cx="25200" cy="30950"/>
            </a:xfrm>
            <a:custGeom>
              <a:rect b="b" l="l" r="r" t="t"/>
              <a:pathLst>
                <a:path extrusionOk="0" h="1238" w="1008">
                  <a:moveTo>
                    <a:pt x="654" y="0"/>
                  </a:moveTo>
                  <a:lnTo>
                    <a:pt x="654" y="0"/>
                  </a:lnTo>
                  <a:cubicBezTo>
                    <a:pt x="636" y="346"/>
                    <a:pt x="918" y="681"/>
                    <a:pt x="558" y="1046"/>
                  </a:cubicBezTo>
                  <a:cubicBezTo>
                    <a:pt x="361" y="874"/>
                    <a:pt x="182" y="717"/>
                    <a:pt x="1" y="561"/>
                  </a:cubicBezTo>
                  <a:lnTo>
                    <a:pt x="1" y="561"/>
                  </a:lnTo>
                  <a:cubicBezTo>
                    <a:pt x="79" y="796"/>
                    <a:pt x="193" y="1007"/>
                    <a:pt x="368" y="1143"/>
                  </a:cubicBezTo>
                  <a:cubicBezTo>
                    <a:pt x="450" y="1207"/>
                    <a:pt x="533" y="1237"/>
                    <a:pt x="608" y="1237"/>
                  </a:cubicBezTo>
                  <a:cubicBezTo>
                    <a:pt x="762" y="1237"/>
                    <a:pt x="889" y="1113"/>
                    <a:pt x="932" y="900"/>
                  </a:cubicBezTo>
                  <a:cubicBezTo>
                    <a:pt x="1008" y="549"/>
                    <a:pt x="914" y="246"/>
                    <a:pt x="6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6"/>
            <p:cNvSpPr/>
            <p:nvPr/>
          </p:nvSpPr>
          <p:spPr>
            <a:xfrm>
              <a:off x="4221600" y="2859950"/>
              <a:ext cx="45550" cy="27625"/>
            </a:xfrm>
            <a:custGeom>
              <a:rect b="b" l="l" r="r" t="t"/>
              <a:pathLst>
                <a:path extrusionOk="0" h="1105" w="1822">
                  <a:moveTo>
                    <a:pt x="959" y="33"/>
                  </a:moveTo>
                  <a:cubicBezTo>
                    <a:pt x="794" y="33"/>
                    <a:pt x="630" y="41"/>
                    <a:pt x="468" y="62"/>
                  </a:cubicBezTo>
                  <a:cubicBezTo>
                    <a:pt x="297" y="83"/>
                    <a:pt x="53" y="301"/>
                    <a:pt x="28" y="462"/>
                  </a:cubicBezTo>
                  <a:cubicBezTo>
                    <a:pt x="0" y="619"/>
                    <a:pt x="185" y="833"/>
                    <a:pt x="318" y="987"/>
                  </a:cubicBezTo>
                  <a:cubicBezTo>
                    <a:pt x="374" y="1057"/>
                    <a:pt x="513" y="1062"/>
                    <a:pt x="619" y="1088"/>
                  </a:cubicBezTo>
                  <a:lnTo>
                    <a:pt x="619" y="1088"/>
                  </a:lnTo>
                  <a:cubicBezTo>
                    <a:pt x="466" y="890"/>
                    <a:pt x="314" y="689"/>
                    <a:pt x="157" y="484"/>
                  </a:cubicBezTo>
                  <a:cubicBezTo>
                    <a:pt x="675" y="1"/>
                    <a:pt x="1293" y="248"/>
                    <a:pt x="1821" y="80"/>
                  </a:cubicBezTo>
                  <a:cubicBezTo>
                    <a:pt x="1534" y="57"/>
                    <a:pt x="1245" y="33"/>
                    <a:pt x="959" y="33"/>
                  </a:cubicBezTo>
                  <a:close/>
                  <a:moveTo>
                    <a:pt x="619" y="1088"/>
                  </a:moveTo>
                  <a:lnTo>
                    <a:pt x="619" y="1088"/>
                  </a:lnTo>
                  <a:cubicBezTo>
                    <a:pt x="623" y="1094"/>
                    <a:pt x="627" y="1099"/>
                    <a:pt x="632" y="1105"/>
                  </a:cubicBezTo>
                  <a:lnTo>
                    <a:pt x="639" y="1094"/>
                  </a:lnTo>
                  <a:cubicBezTo>
                    <a:pt x="633" y="1092"/>
                    <a:pt x="626" y="1090"/>
                    <a:pt x="619" y="108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6"/>
            <p:cNvSpPr/>
            <p:nvPr/>
          </p:nvSpPr>
          <p:spPr>
            <a:xfrm>
              <a:off x="4529325" y="2812025"/>
              <a:ext cx="49675" cy="10225"/>
            </a:xfrm>
            <a:custGeom>
              <a:rect b="b" l="l" r="r" t="t"/>
              <a:pathLst>
                <a:path extrusionOk="0" h="409" w="1987">
                  <a:moveTo>
                    <a:pt x="1987" y="1"/>
                  </a:moveTo>
                  <a:cubicBezTo>
                    <a:pt x="1380" y="68"/>
                    <a:pt x="680" y="147"/>
                    <a:pt x="1" y="225"/>
                  </a:cubicBezTo>
                  <a:cubicBezTo>
                    <a:pt x="261" y="349"/>
                    <a:pt x="547" y="408"/>
                    <a:pt x="827" y="408"/>
                  </a:cubicBezTo>
                  <a:cubicBezTo>
                    <a:pt x="1265" y="408"/>
                    <a:pt x="1690" y="264"/>
                    <a:pt x="19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6"/>
            <p:cNvSpPr/>
            <p:nvPr/>
          </p:nvSpPr>
          <p:spPr>
            <a:xfrm>
              <a:off x="4311675" y="2986225"/>
              <a:ext cx="21900" cy="37650"/>
            </a:xfrm>
            <a:custGeom>
              <a:rect b="b" l="l" r="r" t="t"/>
              <a:pathLst>
                <a:path extrusionOk="0" h="1506" w="876">
                  <a:moveTo>
                    <a:pt x="875" y="0"/>
                  </a:moveTo>
                  <a:lnTo>
                    <a:pt x="875" y="0"/>
                  </a:lnTo>
                  <a:cubicBezTo>
                    <a:pt x="268" y="250"/>
                    <a:pt x="0" y="646"/>
                    <a:pt x="22" y="1221"/>
                  </a:cubicBezTo>
                  <a:cubicBezTo>
                    <a:pt x="28" y="1405"/>
                    <a:pt x="123" y="1505"/>
                    <a:pt x="319" y="1505"/>
                  </a:cubicBezTo>
                  <a:cubicBezTo>
                    <a:pt x="352" y="1505"/>
                    <a:pt x="387" y="1502"/>
                    <a:pt x="425" y="1497"/>
                  </a:cubicBezTo>
                  <a:cubicBezTo>
                    <a:pt x="89" y="879"/>
                    <a:pt x="693" y="550"/>
                    <a:pt x="8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6"/>
            <p:cNvSpPr/>
            <p:nvPr/>
          </p:nvSpPr>
          <p:spPr>
            <a:xfrm>
              <a:off x="4510850" y="3019525"/>
              <a:ext cx="28675" cy="34650"/>
            </a:xfrm>
            <a:custGeom>
              <a:rect b="b" l="l" r="r" t="t"/>
              <a:pathLst>
                <a:path extrusionOk="0" h="1386" w="1147">
                  <a:moveTo>
                    <a:pt x="1036" y="0"/>
                  </a:moveTo>
                  <a:cubicBezTo>
                    <a:pt x="993" y="3"/>
                    <a:pt x="951" y="3"/>
                    <a:pt x="908" y="8"/>
                  </a:cubicBezTo>
                  <a:cubicBezTo>
                    <a:pt x="915" y="143"/>
                    <a:pt x="929" y="282"/>
                    <a:pt x="926" y="418"/>
                  </a:cubicBezTo>
                  <a:cubicBezTo>
                    <a:pt x="922" y="693"/>
                    <a:pt x="983" y="1043"/>
                    <a:pt x="672" y="1143"/>
                  </a:cubicBezTo>
                  <a:cubicBezTo>
                    <a:pt x="643" y="1153"/>
                    <a:pt x="612" y="1157"/>
                    <a:pt x="580" y="1157"/>
                  </a:cubicBezTo>
                  <a:cubicBezTo>
                    <a:pt x="404" y="1157"/>
                    <a:pt x="188" y="1034"/>
                    <a:pt x="1" y="982"/>
                  </a:cubicBezTo>
                  <a:lnTo>
                    <a:pt x="1" y="982"/>
                  </a:lnTo>
                  <a:cubicBezTo>
                    <a:pt x="135" y="1184"/>
                    <a:pt x="305" y="1386"/>
                    <a:pt x="560" y="1386"/>
                  </a:cubicBezTo>
                  <a:cubicBezTo>
                    <a:pt x="617" y="1386"/>
                    <a:pt x="678" y="1376"/>
                    <a:pt x="743" y="1353"/>
                  </a:cubicBezTo>
                  <a:cubicBezTo>
                    <a:pt x="1069" y="1243"/>
                    <a:pt x="1147" y="933"/>
                    <a:pt x="1133" y="618"/>
                  </a:cubicBezTo>
                  <a:cubicBezTo>
                    <a:pt x="1122" y="411"/>
                    <a:pt x="1069" y="207"/>
                    <a:pt x="10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6"/>
            <p:cNvSpPr/>
            <p:nvPr/>
          </p:nvSpPr>
          <p:spPr>
            <a:xfrm>
              <a:off x="4629175" y="2814800"/>
              <a:ext cx="45800" cy="28950"/>
            </a:xfrm>
            <a:custGeom>
              <a:rect b="b" l="l" r="r" t="t"/>
              <a:pathLst>
                <a:path extrusionOk="0" h="1158" w="1832">
                  <a:moveTo>
                    <a:pt x="1832" y="0"/>
                  </a:moveTo>
                  <a:cubicBezTo>
                    <a:pt x="1599" y="193"/>
                    <a:pt x="1436" y="393"/>
                    <a:pt x="1225" y="496"/>
                  </a:cubicBezTo>
                  <a:cubicBezTo>
                    <a:pt x="874" y="668"/>
                    <a:pt x="496" y="768"/>
                    <a:pt x="139" y="918"/>
                  </a:cubicBezTo>
                  <a:cubicBezTo>
                    <a:pt x="71" y="946"/>
                    <a:pt x="46" y="1075"/>
                    <a:pt x="0" y="1157"/>
                  </a:cubicBezTo>
                  <a:cubicBezTo>
                    <a:pt x="210" y="1072"/>
                    <a:pt x="417" y="982"/>
                    <a:pt x="632" y="900"/>
                  </a:cubicBezTo>
                  <a:cubicBezTo>
                    <a:pt x="946" y="778"/>
                    <a:pt x="1264" y="668"/>
                    <a:pt x="1581" y="550"/>
                  </a:cubicBezTo>
                  <a:lnTo>
                    <a:pt x="1578" y="547"/>
                  </a:lnTo>
                  <a:cubicBezTo>
                    <a:pt x="1660" y="371"/>
                    <a:pt x="1743" y="193"/>
                    <a:pt x="18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6"/>
            <p:cNvSpPr/>
            <p:nvPr/>
          </p:nvSpPr>
          <p:spPr>
            <a:xfrm>
              <a:off x="4445225" y="2956050"/>
              <a:ext cx="13950" cy="42500"/>
            </a:xfrm>
            <a:custGeom>
              <a:rect b="b" l="l" r="r" t="t"/>
              <a:pathLst>
                <a:path extrusionOk="0" h="1700" w="558">
                  <a:moveTo>
                    <a:pt x="223" y="0"/>
                  </a:moveTo>
                  <a:lnTo>
                    <a:pt x="223" y="0"/>
                  </a:lnTo>
                  <a:cubicBezTo>
                    <a:pt x="151" y="557"/>
                    <a:pt x="76" y="1133"/>
                    <a:pt x="1" y="1700"/>
                  </a:cubicBezTo>
                  <a:cubicBezTo>
                    <a:pt x="480" y="1182"/>
                    <a:pt x="558" y="557"/>
                    <a:pt x="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6"/>
            <p:cNvSpPr/>
            <p:nvPr/>
          </p:nvSpPr>
          <p:spPr>
            <a:xfrm>
              <a:off x="4397825" y="2650175"/>
              <a:ext cx="27700" cy="42775"/>
            </a:xfrm>
            <a:custGeom>
              <a:rect b="b" l="l" r="r" t="t"/>
              <a:pathLst>
                <a:path extrusionOk="0" h="1711" w="1108">
                  <a:moveTo>
                    <a:pt x="1" y="0"/>
                  </a:moveTo>
                  <a:lnTo>
                    <a:pt x="1" y="0"/>
                  </a:lnTo>
                  <a:cubicBezTo>
                    <a:pt x="158" y="757"/>
                    <a:pt x="619" y="1443"/>
                    <a:pt x="1107" y="1711"/>
                  </a:cubicBezTo>
                  <a:cubicBezTo>
                    <a:pt x="729" y="1125"/>
                    <a:pt x="365" y="561"/>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6"/>
            <p:cNvSpPr/>
            <p:nvPr/>
          </p:nvSpPr>
          <p:spPr>
            <a:xfrm>
              <a:off x="4652625" y="2826675"/>
              <a:ext cx="41275" cy="23450"/>
            </a:xfrm>
            <a:custGeom>
              <a:rect b="b" l="l" r="r" t="t"/>
              <a:pathLst>
                <a:path extrusionOk="0" h="938" w="1651">
                  <a:moveTo>
                    <a:pt x="1132" y="54"/>
                  </a:moveTo>
                  <a:cubicBezTo>
                    <a:pt x="1126" y="54"/>
                    <a:pt x="1120" y="54"/>
                    <a:pt x="1115" y="54"/>
                  </a:cubicBezTo>
                  <a:cubicBezTo>
                    <a:pt x="958" y="57"/>
                    <a:pt x="798" y="68"/>
                    <a:pt x="640" y="72"/>
                  </a:cubicBezTo>
                  <a:lnTo>
                    <a:pt x="643" y="75"/>
                  </a:lnTo>
                  <a:cubicBezTo>
                    <a:pt x="908" y="183"/>
                    <a:pt x="1297" y="0"/>
                    <a:pt x="1458" y="483"/>
                  </a:cubicBezTo>
                  <a:cubicBezTo>
                    <a:pt x="1212" y="586"/>
                    <a:pt x="986" y="700"/>
                    <a:pt x="747" y="775"/>
                  </a:cubicBezTo>
                  <a:cubicBezTo>
                    <a:pt x="505" y="847"/>
                    <a:pt x="251" y="879"/>
                    <a:pt x="1" y="933"/>
                  </a:cubicBezTo>
                  <a:cubicBezTo>
                    <a:pt x="66" y="936"/>
                    <a:pt x="130" y="937"/>
                    <a:pt x="195" y="937"/>
                  </a:cubicBezTo>
                  <a:cubicBezTo>
                    <a:pt x="551" y="937"/>
                    <a:pt x="897" y="889"/>
                    <a:pt x="1233" y="807"/>
                  </a:cubicBezTo>
                  <a:cubicBezTo>
                    <a:pt x="1447" y="758"/>
                    <a:pt x="1650" y="615"/>
                    <a:pt x="1579" y="336"/>
                  </a:cubicBezTo>
                  <a:cubicBezTo>
                    <a:pt x="1523" y="117"/>
                    <a:pt x="1339" y="54"/>
                    <a:pt x="1132" y="5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6"/>
            <p:cNvSpPr/>
            <p:nvPr/>
          </p:nvSpPr>
          <p:spPr>
            <a:xfrm>
              <a:off x="4428825" y="3011400"/>
              <a:ext cx="14200" cy="25725"/>
            </a:xfrm>
            <a:custGeom>
              <a:rect b="b" l="l" r="r" t="t"/>
              <a:pathLst>
                <a:path extrusionOk="0" h="1029" w="568">
                  <a:moveTo>
                    <a:pt x="393" y="0"/>
                  </a:moveTo>
                  <a:cubicBezTo>
                    <a:pt x="121" y="165"/>
                    <a:pt x="0" y="521"/>
                    <a:pt x="121" y="808"/>
                  </a:cubicBezTo>
                  <a:cubicBezTo>
                    <a:pt x="179" y="946"/>
                    <a:pt x="255" y="1028"/>
                    <a:pt x="356" y="1028"/>
                  </a:cubicBezTo>
                  <a:cubicBezTo>
                    <a:pt x="417" y="1028"/>
                    <a:pt x="487" y="998"/>
                    <a:pt x="567" y="933"/>
                  </a:cubicBezTo>
                  <a:cubicBezTo>
                    <a:pt x="507" y="615"/>
                    <a:pt x="450" y="307"/>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6"/>
            <p:cNvSpPr/>
            <p:nvPr/>
          </p:nvSpPr>
          <p:spPr>
            <a:xfrm>
              <a:off x="4451125" y="2614325"/>
              <a:ext cx="18850" cy="32575"/>
            </a:xfrm>
            <a:custGeom>
              <a:rect b="b" l="l" r="r" t="t"/>
              <a:pathLst>
                <a:path extrusionOk="0" h="1303" w="754">
                  <a:moveTo>
                    <a:pt x="393" y="0"/>
                  </a:moveTo>
                  <a:cubicBezTo>
                    <a:pt x="275" y="0"/>
                    <a:pt x="193" y="88"/>
                    <a:pt x="129" y="262"/>
                  </a:cubicBezTo>
                  <a:cubicBezTo>
                    <a:pt x="0" y="605"/>
                    <a:pt x="22" y="959"/>
                    <a:pt x="165" y="1302"/>
                  </a:cubicBezTo>
                  <a:cubicBezTo>
                    <a:pt x="244" y="1041"/>
                    <a:pt x="247" y="780"/>
                    <a:pt x="269" y="520"/>
                  </a:cubicBezTo>
                  <a:cubicBezTo>
                    <a:pt x="286" y="295"/>
                    <a:pt x="366" y="138"/>
                    <a:pt x="572" y="138"/>
                  </a:cubicBezTo>
                  <a:cubicBezTo>
                    <a:pt x="624" y="138"/>
                    <a:pt x="684" y="148"/>
                    <a:pt x="754" y="170"/>
                  </a:cubicBezTo>
                  <a:cubicBezTo>
                    <a:pt x="604" y="57"/>
                    <a:pt x="487" y="0"/>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6"/>
            <p:cNvSpPr/>
            <p:nvPr/>
          </p:nvSpPr>
          <p:spPr>
            <a:xfrm>
              <a:off x="4594975" y="2965075"/>
              <a:ext cx="36450" cy="22925"/>
            </a:xfrm>
            <a:custGeom>
              <a:rect b="b" l="l" r="r" t="t"/>
              <a:pathLst>
                <a:path extrusionOk="0" h="917" w="1458">
                  <a:moveTo>
                    <a:pt x="0" y="0"/>
                  </a:moveTo>
                  <a:cubicBezTo>
                    <a:pt x="295" y="624"/>
                    <a:pt x="590" y="917"/>
                    <a:pt x="995" y="917"/>
                  </a:cubicBezTo>
                  <a:cubicBezTo>
                    <a:pt x="1135" y="917"/>
                    <a:pt x="1287" y="882"/>
                    <a:pt x="1457" y="814"/>
                  </a:cubicBezTo>
                  <a:cubicBezTo>
                    <a:pt x="764" y="789"/>
                    <a:pt x="368" y="421"/>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6"/>
            <p:cNvSpPr/>
            <p:nvPr/>
          </p:nvSpPr>
          <p:spPr>
            <a:xfrm>
              <a:off x="4405425" y="2836500"/>
              <a:ext cx="31350" cy="22425"/>
            </a:xfrm>
            <a:custGeom>
              <a:rect b="b" l="l" r="r" t="t"/>
              <a:pathLst>
                <a:path extrusionOk="0" h="897" w="1254">
                  <a:moveTo>
                    <a:pt x="1253" y="0"/>
                  </a:moveTo>
                  <a:cubicBezTo>
                    <a:pt x="1060" y="143"/>
                    <a:pt x="868" y="286"/>
                    <a:pt x="671" y="425"/>
                  </a:cubicBezTo>
                  <a:cubicBezTo>
                    <a:pt x="475" y="564"/>
                    <a:pt x="282" y="700"/>
                    <a:pt x="0" y="896"/>
                  </a:cubicBezTo>
                  <a:cubicBezTo>
                    <a:pt x="653" y="775"/>
                    <a:pt x="790" y="682"/>
                    <a:pt x="12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6"/>
            <p:cNvSpPr/>
            <p:nvPr/>
          </p:nvSpPr>
          <p:spPr>
            <a:xfrm>
              <a:off x="4407550" y="2795025"/>
              <a:ext cx="19850" cy="13150"/>
            </a:xfrm>
            <a:custGeom>
              <a:rect b="b" l="l" r="r" t="t"/>
              <a:pathLst>
                <a:path extrusionOk="0" h="526" w="794">
                  <a:moveTo>
                    <a:pt x="614" y="1"/>
                  </a:moveTo>
                  <a:cubicBezTo>
                    <a:pt x="559" y="1"/>
                    <a:pt x="495" y="15"/>
                    <a:pt x="454" y="38"/>
                  </a:cubicBezTo>
                  <a:cubicBezTo>
                    <a:pt x="319" y="109"/>
                    <a:pt x="201" y="213"/>
                    <a:pt x="1" y="359"/>
                  </a:cubicBezTo>
                  <a:cubicBezTo>
                    <a:pt x="225" y="471"/>
                    <a:pt x="389" y="525"/>
                    <a:pt x="509" y="525"/>
                  </a:cubicBezTo>
                  <a:cubicBezTo>
                    <a:pt x="656" y="525"/>
                    <a:pt x="735" y="444"/>
                    <a:pt x="772" y="288"/>
                  </a:cubicBezTo>
                  <a:cubicBezTo>
                    <a:pt x="794" y="206"/>
                    <a:pt x="769" y="74"/>
                    <a:pt x="711" y="27"/>
                  </a:cubicBezTo>
                  <a:cubicBezTo>
                    <a:pt x="692" y="8"/>
                    <a:pt x="655" y="1"/>
                    <a:pt x="61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6"/>
            <p:cNvSpPr/>
            <p:nvPr/>
          </p:nvSpPr>
          <p:spPr>
            <a:xfrm>
              <a:off x="4608075" y="2997625"/>
              <a:ext cx="21375" cy="15150"/>
            </a:xfrm>
            <a:custGeom>
              <a:rect b="b" l="l" r="r" t="t"/>
              <a:pathLst>
                <a:path extrusionOk="0" h="606" w="855">
                  <a:moveTo>
                    <a:pt x="8" y="1"/>
                  </a:moveTo>
                  <a:cubicBezTo>
                    <a:pt x="1" y="319"/>
                    <a:pt x="162" y="501"/>
                    <a:pt x="419" y="579"/>
                  </a:cubicBezTo>
                  <a:cubicBezTo>
                    <a:pt x="475" y="596"/>
                    <a:pt x="531" y="606"/>
                    <a:pt x="584" y="606"/>
                  </a:cubicBezTo>
                  <a:cubicBezTo>
                    <a:pt x="704" y="606"/>
                    <a:pt x="807" y="556"/>
                    <a:pt x="854" y="423"/>
                  </a:cubicBezTo>
                  <a:cubicBezTo>
                    <a:pt x="561" y="276"/>
                    <a:pt x="308" y="151"/>
                    <a:pt x="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6"/>
            <p:cNvSpPr/>
            <p:nvPr/>
          </p:nvSpPr>
          <p:spPr>
            <a:xfrm>
              <a:off x="4499775" y="2988000"/>
              <a:ext cx="8975" cy="39775"/>
            </a:xfrm>
            <a:custGeom>
              <a:rect b="b" l="l" r="r" t="t"/>
              <a:pathLst>
                <a:path extrusionOk="0" h="1591" w="359">
                  <a:moveTo>
                    <a:pt x="358" y="0"/>
                  </a:moveTo>
                  <a:cubicBezTo>
                    <a:pt x="162" y="526"/>
                    <a:pt x="1" y="1047"/>
                    <a:pt x="187" y="1590"/>
                  </a:cubicBezTo>
                  <a:cubicBezTo>
                    <a:pt x="248" y="1050"/>
                    <a:pt x="301" y="526"/>
                    <a:pt x="35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6"/>
            <p:cNvSpPr/>
            <p:nvPr/>
          </p:nvSpPr>
          <p:spPr>
            <a:xfrm>
              <a:off x="4619075" y="3035675"/>
              <a:ext cx="21625" cy="26900"/>
            </a:xfrm>
            <a:custGeom>
              <a:rect b="b" l="l" r="r" t="t"/>
              <a:pathLst>
                <a:path extrusionOk="0" h="1076" w="865">
                  <a:moveTo>
                    <a:pt x="861" y="0"/>
                  </a:moveTo>
                  <a:lnTo>
                    <a:pt x="861" y="0"/>
                  </a:lnTo>
                  <a:cubicBezTo>
                    <a:pt x="589" y="376"/>
                    <a:pt x="78" y="562"/>
                    <a:pt x="0" y="1076"/>
                  </a:cubicBezTo>
                  <a:cubicBezTo>
                    <a:pt x="239" y="676"/>
                    <a:pt x="864" y="593"/>
                    <a:pt x="8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6"/>
            <p:cNvSpPr/>
            <p:nvPr/>
          </p:nvSpPr>
          <p:spPr>
            <a:xfrm>
              <a:off x="4613100" y="2941050"/>
              <a:ext cx="24925" cy="30650"/>
            </a:xfrm>
            <a:custGeom>
              <a:rect b="b" l="l" r="r" t="t"/>
              <a:pathLst>
                <a:path extrusionOk="0" h="1226" w="997">
                  <a:moveTo>
                    <a:pt x="0" y="0"/>
                  </a:moveTo>
                  <a:lnTo>
                    <a:pt x="0" y="0"/>
                  </a:lnTo>
                  <a:cubicBezTo>
                    <a:pt x="357" y="439"/>
                    <a:pt x="657" y="807"/>
                    <a:pt x="996" y="1225"/>
                  </a:cubicBezTo>
                  <a:cubicBezTo>
                    <a:pt x="882" y="640"/>
                    <a:pt x="564" y="28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6"/>
            <p:cNvSpPr/>
            <p:nvPr/>
          </p:nvSpPr>
          <p:spPr>
            <a:xfrm>
              <a:off x="4405950" y="2981850"/>
              <a:ext cx="29650" cy="13400"/>
            </a:xfrm>
            <a:custGeom>
              <a:rect b="b" l="l" r="r" t="t"/>
              <a:pathLst>
                <a:path extrusionOk="0" h="536" w="1186">
                  <a:moveTo>
                    <a:pt x="1" y="0"/>
                  </a:moveTo>
                  <a:cubicBezTo>
                    <a:pt x="126" y="432"/>
                    <a:pt x="187" y="500"/>
                    <a:pt x="447" y="529"/>
                  </a:cubicBezTo>
                  <a:cubicBezTo>
                    <a:pt x="484" y="533"/>
                    <a:pt x="519" y="535"/>
                    <a:pt x="552" y="535"/>
                  </a:cubicBezTo>
                  <a:cubicBezTo>
                    <a:pt x="809" y="535"/>
                    <a:pt x="971" y="408"/>
                    <a:pt x="1186" y="50"/>
                  </a:cubicBezTo>
                  <a:lnTo>
                    <a:pt x="1186" y="50"/>
                  </a:lnTo>
                  <a:cubicBezTo>
                    <a:pt x="864" y="299"/>
                    <a:pt x="669" y="425"/>
                    <a:pt x="507" y="425"/>
                  </a:cubicBezTo>
                  <a:cubicBezTo>
                    <a:pt x="337" y="425"/>
                    <a:pt x="204" y="28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6"/>
            <p:cNvSpPr/>
            <p:nvPr/>
          </p:nvSpPr>
          <p:spPr>
            <a:xfrm>
              <a:off x="4429525" y="2885950"/>
              <a:ext cx="10025" cy="29750"/>
            </a:xfrm>
            <a:custGeom>
              <a:rect b="b" l="l" r="r" t="t"/>
              <a:pathLst>
                <a:path extrusionOk="0" h="1190" w="401">
                  <a:moveTo>
                    <a:pt x="204" y="1"/>
                  </a:moveTo>
                  <a:cubicBezTo>
                    <a:pt x="139" y="362"/>
                    <a:pt x="68" y="790"/>
                    <a:pt x="0" y="1189"/>
                  </a:cubicBezTo>
                  <a:cubicBezTo>
                    <a:pt x="372" y="622"/>
                    <a:pt x="401" y="411"/>
                    <a:pt x="2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6"/>
            <p:cNvSpPr/>
            <p:nvPr/>
          </p:nvSpPr>
          <p:spPr>
            <a:xfrm>
              <a:off x="4562375" y="2933275"/>
              <a:ext cx="20625" cy="28675"/>
            </a:xfrm>
            <a:custGeom>
              <a:rect b="b" l="l" r="r" t="t"/>
              <a:pathLst>
                <a:path extrusionOk="0" h="1147" w="825">
                  <a:moveTo>
                    <a:pt x="0" y="0"/>
                  </a:moveTo>
                  <a:cubicBezTo>
                    <a:pt x="122" y="561"/>
                    <a:pt x="240" y="711"/>
                    <a:pt x="825" y="1147"/>
                  </a:cubicBezTo>
                  <a:cubicBezTo>
                    <a:pt x="493" y="689"/>
                    <a:pt x="246" y="34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6"/>
            <p:cNvSpPr/>
            <p:nvPr/>
          </p:nvSpPr>
          <p:spPr>
            <a:xfrm>
              <a:off x="4415325" y="3012025"/>
              <a:ext cx="9575" cy="27325"/>
            </a:xfrm>
            <a:custGeom>
              <a:rect b="b" l="l" r="r" t="t"/>
              <a:pathLst>
                <a:path extrusionOk="0" h="1093" w="383">
                  <a:moveTo>
                    <a:pt x="382" y="0"/>
                  </a:moveTo>
                  <a:cubicBezTo>
                    <a:pt x="136" y="333"/>
                    <a:pt x="0" y="686"/>
                    <a:pt x="229" y="1093"/>
                  </a:cubicBezTo>
                  <a:cubicBezTo>
                    <a:pt x="283" y="729"/>
                    <a:pt x="333" y="364"/>
                    <a:pt x="3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6"/>
            <p:cNvSpPr/>
            <p:nvPr/>
          </p:nvSpPr>
          <p:spPr>
            <a:xfrm>
              <a:off x="4232750" y="2732925"/>
              <a:ext cx="25900" cy="13225"/>
            </a:xfrm>
            <a:custGeom>
              <a:rect b="b" l="l" r="r" t="t"/>
              <a:pathLst>
                <a:path extrusionOk="0" h="529" w="1036">
                  <a:moveTo>
                    <a:pt x="1" y="0"/>
                  </a:moveTo>
                  <a:cubicBezTo>
                    <a:pt x="171" y="398"/>
                    <a:pt x="336" y="528"/>
                    <a:pt x="759" y="528"/>
                  </a:cubicBezTo>
                  <a:cubicBezTo>
                    <a:pt x="841" y="528"/>
                    <a:pt x="933" y="523"/>
                    <a:pt x="1036" y="514"/>
                  </a:cubicBezTo>
                  <a:cubicBezTo>
                    <a:pt x="725" y="361"/>
                    <a:pt x="379" y="19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6"/>
            <p:cNvSpPr/>
            <p:nvPr/>
          </p:nvSpPr>
          <p:spPr>
            <a:xfrm>
              <a:off x="4250975" y="2757750"/>
              <a:ext cx="27225" cy="11225"/>
            </a:xfrm>
            <a:custGeom>
              <a:rect b="b" l="l" r="r" t="t"/>
              <a:pathLst>
                <a:path extrusionOk="0" h="449" w="1089">
                  <a:moveTo>
                    <a:pt x="0" y="1"/>
                  </a:moveTo>
                  <a:cubicBezTo>
                    <a:pt x="158" y="316"/>
                    <a:pt x="316" y="448"/>
                    <a:pt x="600" y="448"/>
                  </a:cubicBezTo>
                  <a:cubicBezTo>
                    <a:pt x="732" y="448"/>
                    <a:pt x="890" y="420"/>
                    <a:pt x="1089" y="368"/>
                  </a:cubicBezTo>
                  <a:cubicBezTo>
                    <a:pt x="767" y="258"/>
                    <a:pt x="371" y="12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6"/>
            <p:cNvSpPr/>
            <p:nvPr/>
          </p:nvSpPr>
          <p:spPr>
            <a:xfrm>
              <a:off x="4315675" y="2755075"/>
              <a:ext cx="27350" cy="16175"/>
            </a:xfrm>
            <a:custGeom>
              <a:rect b="b" l="l" r="r" t="t"/>
              <a:pathLst>
                <a:path extrusionOk="0" h="647" w="1094">
                  <a:moveTo>
                    <a:pt x="65" y="0"/>
                  </a:moveTo>
                  <a:lnTo>
                    <a:pt x="1" y="129"/>
                  </a:lnTo>
                  <a:cubicBezTo>
                    <a:pt x="290" y="403"/>
                    <a:pt x="615" y="611"/>
                    <a:pt x="1029" y="647"/>
                  </a:cubicBezTo>
                  <a:cubicBezTo>
                    <a:pt x="1051" y="604"/>
                    <a:pt x="1072" y="564"/>
                    <a:pt x="1093" y="522"/>
                  </a:cubicBezTo>
                  <a:cubicBezTo>
                    <a:pt x="751" y="347"/>
                    <a:pt x="408" y="175"/>
                    <a:pt x="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6"/>
            <p:cNvSpPr/>
            <p:nvPr/>
          </p:nvSpPr>
          <p:spPr>
            <a:xfrm>
              <a:off x="4276400" y="2812475"/>
              <a:ext cx="37350" cy="6425"/>
            </a:xfrm>
            <a:custGeom>
              <a:rect b="b" l="l" r="r" t="t"/>
              <a:pathLst>
                <a:path extrusionOk="0" h="257" w="1494">
                  <a:moveTo>
                    <a:pt x="12" y="1"/>
                  </a:moveTo>
                  <a:lnTo>
                    <a:pt x="1" y="11"/>
                  </a:lnTo>
                  <a:cubicBezTo>
                    <a:pt x="9" y="12"/>
                    <a:pt x="18" y="13"/>
                    <a:pt x="27" y="14"/>
                  </a:cubicBezTo>
                  <a:lnTo>
                    <a:pt x="27" y="14"/>
                  </a:lnTo>
                  <a:cubicBezTo>
                    <a:pt x="22" y="10"/>
                    <a:pt x="17" y="5"/>
                    <a:pt x="12" y="1"/>
                  </a:cubicBezTo>
                  <a:close/>
                  <a:moveTo>
                    <a:pt x="27" y="14"/>
                  </a:moveTo>
                  <a:cubicBezTo>
                    <a:pt x="244" y="205"/>
                    <a:pt x="480" y="256"/>
                    <a:pt x="723" y="256"/>
                  </a:cubicBezTo>
                  <a:cubicBezTo>
                    <a:pt x="977" y="256"/>
                    <a:pt x="1238" y="201"/>
                    <a:pt x="1494" y="190"/>
                  </a:cubicBezTo>
                  <a:cubicBezTo>
                    <a:pt x="1006" y="134"/>
                    <a:pt x="514" y="74"/>
                    <a:pt x="27"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6"/>
            <p:cNvSpPr/>
            <p:nvPr/>
          </p:nvSpPr>
          <p:spPr>
            <a:xfrm>
              <a:off x="4509175" y="2914700"/>
              <a:ext cx="6250" cy="29400"/>
            </a:xfrm>
            <a:custGeom>
              <a:rect b="b" l="l" r="r" t="t"/>
              <a:pathLst>
                <a:path extrusionOk="0" h="1176" w="250">
                  <a:moveTo>
                    <a:pt x="0" y="1"/>
                  </a:moveTo>
                  <a:cubicBezTo>
                    <a:pt x="60" y="393"/>
                    <a:pt x="121" y="783"/>
                    <a:pt x="182" y="1175"/>
                  </a:cubicBezTo>
                  <a:cubicBezTo>
                    <a:pt x="207" y="1172"/>
                    <a:pt x="228" y="1172"/>
                    <a:pt x="250" y="1168"/>
                  </a:cubicBezTo>
                  <a:cubicBezTo>
                    <a:pt x="210" y="783"/>
                    <a:pt x="167" y="393"/>
                    <a:pt x="125" y="8"/>
                  </a:cubicBezTo>
                  <a:cubicBezTo>
                    <a:pt x="86" y="4"/>
                    <a:pt x="43" y="1"/>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6"/>
            <p:cNvSpPr/>
            <p:nvPr/>
          </p:nvSpPr>
          <p:spPr>
            <a:xfrm>
              <a:off x="4236150" y="2705050"/>
              <a:ext cx="30375" cy="7825"/>
            </a:xfrm>
            <a:custGeom>
              <a:rect b="b" l="l" r="r" t="t"/>
              <a:pathLst>
                <a:path extrusionOk="0" h="313" w="1215">
                  <a:moveTo>
                    <a:pt x="357" y="0"/>
                  </a:moveTo>
                  <a:cubicBezTo>
                    <a:pt x="244" y="0"/>
                    <a:pt x="126" y="15"/>
                    <a:pt x="0" y="47"/>
                  </a:cubicBezTo>
                  <a:cubicBezTo>
                    <a:pt x="443" y="144"/>
                    <a:pt x="829" y="226"/>
                    <a:pt x="1215" y="312"/>
                  </a:cubicBezTo>
                  <a:cubicBezTo>
                    <a:pt x="968" y="130"/>
                    <a:pt x="690" y="0"/>
                    <a:pt x="3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6"/>
            <p:cNvSpPr/>
            <p:nvPr/>
          </p:nvSpPr>
          <p:spPr>
            <a:xfrm>
              <a:off x="4312125" y="2633100"/>
              <a:ext cx="12800" cy="22075"/>
            </a:xfrm>
            <a:custGeom>
              <a:rect b="b" l="l" r="r" t="t"/>
              <a:pathLst>
                <a:path extrusionOk="0" h="883" w="512">
                  <a:moveTo>
                    <a:pt x="129" y="1"/>
                  </a:moveTo>
                  <a:lnTo>
                    <a:pt x="107" y="19"/>
                  </a:lnTo>
                  <a:lnTo>
                    <a:pt x="131" y="19"/>
                  </a:lnTo>
                  <a:cubicBezTo>
                    <a:pt x="130" y="13"/>
                    <a:pt x="130" y="7"/>
                    <a:pt x="129" y="1"/>
                  </a:cubicBezTo>
                  <a:close/>
                  <a:moveTo>
                    <a:pt x="131" y="19"/>
                  </a:moveTo>
                  <a:cubicBezTo>
                    <a:pt x="166" y="321"/>
                    <a:pt x="103" y="655"/>
                    <a:pt x="421" y="883"/>
                  </a:cubicBezTo>
                  <a:cubicBezTo>
                    <a:pt x="472" y="594"/>
                    <a:pt x="0" y="304"/>
                    <a:pt x="511" y="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6"/>
            <p:cNvSpPr/>
            <p:nvPr/>
          </p:nvSpPr>
          <p:spPr>
            <a:xfrm>
              <a:off x="4447025" y="2911850"/>
              <a:ext cx="8500" cy="18775"/>
            </a:xfrm>
            <a:custGeom>
              <a:rect b="b" l="l" r="r" t="t"/>
              <a:pathLst>
                <a:path extrusionOk="0" h="751" w="340">
                  <a:moveTo>
                    <a:pt x="1" y="0"/>
                  </a:moveTo>
                  <a:lnTo>
                    <a:pt x="1" y="0"/>
                  </a:lnTo>
                  <a:cubicBezTo>
                    <a:pt x="68" y="250"/>
                    <a:pt x="136" y="501"/>
                    <a:pt x="204" y="750"/>
                  </a:cubicBezTo>
                  <a:cubicBezTo>
                    <a:pt x="250" y="740"/>
                    <a:pt x="296" y="729"/>
                    <a:pt x="339" y="718"/>
                  </a:cubicBezTo>
                  <a:cubicBezTo>
                    <a:pt x="301" y="458"/>
                    <a:pt x="289" y="18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6"/>
            <p:cNvSpPr/>
            <p:nvPr/>
          </p:nvSpPr>
          <p:spPr>
            <a:xfrm>
              <a:off x="4532550" y="2662750"/>
              <a:ext cx="9675" cy="25025"/>
            </a:xfrm>
            <a:custGeom>
              <a:rect b="b" l="l" r="r" t="t"/>
              <a:pathLst>
                <a:path extrusionOk="0" h="1001" w="387">
                  <a:moveTo>
                    <a:pt x="372" y="0"/>
                  </a:moveTo>
                  <a:cubicBezTo>
                    <a:pt x="368" y="13"/>
                    <a:pt x="363" y="25"/>
                    <a:pt x="359" y="38"/>
                  </a:cubicBezTo>
                  <a:lnTo>
                    <a:pt x="359" y="38"/>
                  </a:lnTo>
                  <a:cubicBezTo>
                    <a:pt x="368" y="29"/>
                    <a:pt x="377" y="20"/>
                    <a:pt x="386" y="11"/>
                  </a:cubicBezTo>
                  <a:lnTo>
                    <a:pt x="372" y="0"/>
                  </a:lnTo>
                  <a:close/>
                  <a:moveTo>
                    <a:pt x="359" y="38"/>
                  </a:moveTo>
                  <a:lnTo>
                    <a:pt x="359" y="38"/>
                  </a:lnTo>
                  <a:cubicBezTo>
                    <a:pt x="101" y="298"/>
                    <a:pt x="1" y="627"/>
                    <a:pt x="15" y="1000"/>
                  </a:cubicBezTo>
                  <a:cubicBezTo>
                    <a:pt x="128" y="680"/>
                    <a:pt x="245" y="358"/>
                    <a:pt x="359" y="3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6"/>
            <p:cNvSpPr/>
            <p:nvPr/>
          </p:nvSpPr>
          <p:spPr>
            <a:xfrm>
              <a:off x="4544775" y="2977475"/>
              <a:ext cx="9425" cy="20625"/>
            </a:xfrm>
            <a:custGeom>
              <a:rect b="b" l="l" r="r" t="t"/>
              <a:pathLst>
                <a:path extrusionOk="0" h="825" w="377">
                  <a:moveTo>
                    <a:pt x="329" y="0"/>
                  </a:moveTo>
                  <a:lnTo>
                    <a:pt x="329" y="0"/>
                  </a:lnTo>
                  <a:cubicBezTo>
                    <a:pt x="218" y="276"/>
                    <a:pt x="129" y="504"/>
                    <a:pt x="1" y="825"/>
                  </a:cubicBezTo>
                  <a:cubicBezTo>
                    <a:pt x="319" y="575"/>
                    <a:pt x="376" y="332"/>
                    <a:pt x="3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6"/>
            <p:cNvSpPr/>
            <p:nvPr/>
          </p:nvSpPr>
          <p:spPr>
            <a:xfrm>
              <a:off x="4370150" y="2863375"/>
              <a:ext cx="16625" cy="12600"/>
            </a:xfrm>
            <a:custGeom>
              <a:rect b="b" l="l" r="r" t="t"/>
              <a:pathLst>
                <a:path extrusionOk="0" h="504" w="665">
                  <a:moveTo>
                    <a:pt x="597" y="0"/>
                  </a:moveTo>
                  <a:cubicBezTo>
                    <a:pt x="361" y="100"/>
                    <a:pt x="143" y="233"/>
                    <a:pt x="0" y="503"/>
                  </a:cubicBezTo>
                  <a:cubicBezTo>
                    <a:pt x="221" y="375"/>
                    <a:pt x="443" y="246"/>
                    <a:pt x="665" y="118"/>
                  </a:cubicBezTo>
                  <a:cubicBezTo>
                    <a:pt x="643" y="78"/>
                    <a:pt x="622" y="40"/>
                    <a:pt x="5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6"/>
            <p:cNvSpPr/>
            <p:nvPr/>
          </p:nvSpPr>
          <p:spPr>
            <a:xfrm>
              <a:off x="4459900" y="3092975"/>
              <a:ext cx="9375" cy="9875"/>
            </a:xfrm>
            <a:custGeom>
              <a:rect b="b" l="l" r="r" t="t"/>
              <a:pathLst>
                <a:path extrusionOk="0" h="395" w="375">
                  <a:moveTo>
                    <a:pt x="140" y="1"/>
                  </a:moveTo>
                  <a:cubicBezTo>
                    <a:pt x="93" y="1"/>
                    <a:pt x="0" y="120"/>
                    <a:pt x="14" y="155"/>
                  </a:cubicBezTo>
                  <a:cubicBezTo>
                    <a:pt x="43" y="230"/>
                    <a:pt x="124" y="287"/>
                    <a:pt x="221" y="394"/>
                  </a:cubicBezTo>
                  <a:cubicBezTo>
                    <a:pt x="292" y="266"/>
                    <a:pt x="332" y="187"/>
                    <a:pt x="374" y="108"/>
                  </a:cubicBezTo>
                  <a:cubicBezTo>
                    <a:pt x="296" y="70"/>
                    <a:pt x="221" y="5"/>
                    <a:pt x="142" y="1"/>
                  </a:cubicBezTo>
                  <a:cubicBezTo>
                    <a:pt x="142" y="1"/>
                    <a:pt x="141" y="1"/>
                    <a:pt x="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6"/>
            <p:cNvSpPr/>
            <p:nvPr/>
          </p:nvSpPr>
          <p:spPr>
            <a:xfrm>
              <a:off x="4645225" y="2854175"/>
              <a:ext cx="19850" cy="5100"/>
            </a:xfrm>
            <a:custGeom>
              <a:rect b="b" l="l" r="r" t="t"/>
              <a:pathLst>
                <a:path extrusionOk="0" h="204" w="794">
                  <a:moveTo>
                    <a:pt x="11" y="1"/>
                  </a:moveTo>
                  <a:cubicBezTo>
                    <a:pt x="8" y="29"/>
                    <a:pt x="4" y="61"/>
                    <a:pt x="1" y="93"/>
                  </a:cubicBezTo>
                  <a:cubicBezTo>
                    <a:pt x="261" y="129"/>
                    <a:pt x="522" y="164"/>
                    <a:pt x="783" y="204"/>
                  </a:cubicBezTo>
                  <a:cubicBezTo>
                    <a:pt x="786" y="172"/>
                    <a:pt x="789" y="143"/>
                    <a:pt x="794" y="115"/>
                  </a:cubicBezTo>
                  <a:cubicBezTo>
                    <a:pt x="532" y="75"/>
                    <a:pt x="272" y="36"/>
                    <a:pt x="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6"/>
            <p:cNvSpPr/>
            <p:nvPr/>
          </p:nvSpPr>
          <p:spPr>
            <a:xfrm>
              <a:off x="4637375" y="2939075"/>
              <a:ext cx="11000" cy="18225"/>
            </a:xfrm>
            <a:custGeom>
              <a:rect b="b" l="l" r="r" t="t"/>
              <a:pathLst>
                <a:path extrusionOk="0" h="729" w="440">
                  <a:moveTo>
                    <a:pt x="0" y="0"/>
                  </a:moveTo>
                  <a:cubicBezTo>
                    <a:pt x="168" y="279"/>
                    <a:pt x="297" y="490"/>
                    <a:pt x="439" y="729"/>
                  </a:cubicBezTo>
                  <a:cubicBezTo>
                    <a:pt x="386" y="294"/>
                    <a:pt x="386" y="29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6"/>
            <p:cNvSpPr/>
            <p:nvPr/>
          </p:nvSpPr>
          <p:spPr>
            <a:xfrm>
              <a:off x="4366675" y="3069775"/>
              <a:ext cx="8475" cy="9500"/>
            </a:xfrm>
            <a:custGeom>
              <a:rect b="b" l="l" r="r" t="t"/>
              <a:pathLst>
                <a:path extrusionOk="0" h="380" w="339">
                  <a:moveTo>
                    <a:pt x="143" y="1"/>
                  </a:moveTo>
                  <a:cubicBezTo>
                    <a:pt x="78" y="105"/>
                    <a:pt x="0" y="187"/>
                    <a:pt x="18" y="215"/>
                  </a:cubicBezTo>
                  <a:cubicBezTo>
                    <a:pt x="57" y="286"/>
                    <a:pt x="136" y="340"/>
                    <a:pt x="210" y="380"/>
                  </a:cubicBezTo>
                  <a:cubicBezTo>
                    <a:pt x="211" y="380"/>
                    <a:pt x="211" y="380"/>
                    <a:pt x="212" y="380"/>
                  </a:cubicBezTo>
                  <a:cubicBezTo>
                    <a:pt x="231" y="380"/>
                    <a:pt x="339" y="268"/>
                    <a:pt x="329" y="237"/>
                  </a:cubicBezTo>
                  <a:cubicBezTo>
                    <a:pt x="304" y="162"/>
                    <a:pt x="228" y="105"/>
                    <a:pt x="1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6"/>
            <p:cNvSpPr/>
            <p:nvPr/>
          </p:nvSpPr>
          <p:spPr>
            <a:xfrm>
              <a:off x="4457375" y="3070150"/>
              <a:ext cx="13425" cy="8775"/>
            </a:xfrm>
            <a:custGeom>
              <a:rect b="b" l="l" r="r" t="t"/>
              <a:pathLst>
                <a:path extrusionOk="0" h="351" w="537">
                  <a:moveTo>
                    <a:pt x="482" y="0"/>
                  </a:moveTo>
                  <a:cubicBezTo>
                    <a:pt x="322" y="65"/>
                    <a:pt x="161" y="132"/>
                    <a:pt x="1" y="197"/>
                  </a:cubicBezTo>
                  <a:cubicBezTo>
                    <a:pt x="15" y="246"/>
                    <a:pt x="25" y="297"/>
                    <a:pt x="40" y="350"/>
                  </a:cubicBezTo>
                  <a:cubicBezTo>
                    <a:pt x="204" y="276"/>
                    <a:pt x="372" y="204"/>
                    <a:pt x="536" y="129"/>
                  </a:cubicBezTo>
                  <a:cubicBezTo>
                    <a:pt x="518" y="86"/>
                    <a:pt x="500" y="43"/>
                    <a:pt x="4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6"/>
            <p:cNvSpPr/>
            <p:nvPr/>
          </p:nvSpPr>
          <p:spPr>
            <a:xfrm>
              <a:off x="4528000" y="2579900"/>
              <a:ext cx="11625" cy="7525"/>
            </a:xfrm>
            <a:custGeom>
              <a:rect b="b" l="l" r="r" t="t"/>
              <a:pathLst>
                <a:path extrusionOk="0" h="301" w="465">
                  <a:moveTo>
                    <a:pt x="36" y="1"/>
                  </a:moveTo>
                  <a:cubicBezTo>
                    <a:pt x="25" y="22"/>
                    <a:pt x="11" y="43"/>
                    <a:pt x="1" y="65"/>
                  </a:cubicBezTo>
                  <a:cubicBezTo>
                    <a:pt x="139" y="143"/>
                    <a:pt x="279" y="222"/>
                    <a:pt x="418" y="301"/>
                  </a:cubicBezTo>
                  <a:cubicBezTo>
                    <a:pt x="433" y="275"/>
                    <a:pt x="447" y="247"/>
                    <a:pt x="464" y="218"/>
                  </a:cubicBezTo>
                  <a:cubicBezTo>
                    <a:pt x="322" y="146"/>
                    <a:pt x="179" y="75"/>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6"/>
            <p:cNvSpPr/>
            <p:nvPr/>
          </p:nvSpPr>
          <p:spPr>
            <a:xfrm>
              <a:off x="4551300" y="2625600"/>
              <a:ext cx="10275" cy="8425"/>
            </a:xfrm>
            <a:custGeom>
              <a:rect b="b" l="l" r="r" t="t"/>
              <a:pathLst>
                <a:path extrusionOk="0" h="337" w="411">
                  <a:moveTo>
                    <a:pt x="336" y="1"/>
                  </a:moveTo>
                  <a:cubicBezTo>
                    <a:pt x="222" y="80"/>
                    <a:pt x="111" y="158"/>
                    <a:pt x="0" y="240"/>
                  </a:cubicBezTo>
                  <a:lnTo>
                    <a:pt x="65" y="337"/>
                  </a:lnTo>
                  <a:cubicBezTo>
                    <a:pt x="183" y="261"/>
                    <a:pt x="297" y="187"/>
                    <a:pt x="411" y="111"/>
                  </a:cubicBezTo>
                  <a:cubicBezTo>
                    <a:pt x="386" y="75"/>
                    <a:pt x="361" y="37"/>
                    <a:pt x="3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6"/>
            <p:cNvSpPr/>
            <p:nvPr/>
          </p:nvSpPr>
          <p:spPr>
            <a:xfrm>
              <a:off x="4563900" y="3087100"/>
              <a:ext cx="15275" cy="7525"/>
            </a:xfrm>
            <a:custGeom>
              <a:rect b="b" l="l" r="r" t="t"/>
              <a:pathLst>
                <a:path extrusionOk="0" h="301" w="611">
                  <a:moveTo>
                    <a:pt x="579" y="0"/>
                  </a:moveTo>
                  <a:lnTo>
                    <a:pt x="0" y="161"/>
                  </a:lnTo>
                  <a:cubicBezTo>
                    <a:pt x="14" y="208"/>
                    <a:pt x="25" y="254"/>
                    <a:pt x="40" y="300"/>
                  </a:cubicBezTo>
                  <a:cubicBezTo>
                    <a:pt x="228" y="236"/>
                    <a:pt x="421" y="172"/>
                    <a:pt x="611" y="107"/>
                  </a:cubicBezTo>
                  <a:cubicBezTo>
                    <a:pt x="600" y="72"/>
                    <a:pt x="589" y="36"/>
                    <a:pt x="5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6"/>
            <p:cNvSpPr/>
            <p:nvPr/>
          </p:nvSpPr>
          <p:spPr>
            <a:xfrm>
              <a:off x="4390875" y="2625325"/>
              <a:ext cx="1175" cy="8425"/>
            </a:xfrm>
            <a:custGeom>
              <a:rect b="b" l="l" r="r" t="t"/>
              <a:pathLst>
                <a:path extrusionOk="0" h="337" w="47">
                  <a:moveTo>
                    <a:pt x="46" y="1"/>
                  </a:moveTo>
                  <a:cubicBezTo>
                    <a:pt x="32" y="5"/>
                    <a:pt x="14" y="8"/>
                    <a:pt x="0" y="12"/>
                  </a:cubicBezTo>
                  <a:cubicBezTo>
                    <a:pt x="7" y="119"/>
                    <a:pt x="14" y="230"/>
                    <a:pt x="22" y="337"/>
                  </a:cubicBezTo>
                  <a:lnTo>
                    <a:pt x="46" y="337"/>
                  </a:lnTo>
                  <a:lnTo>
                    <a:pt x="46"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6"/>
            <p:cNvSpPr/>
            <p:nvPr/>
          </p:nvSpPr>
          <p:spPr>
            <a:xfrm>
              <a:off x="4264450" y="2620775"/>
              <a:ext cx="7250" cy="9050"/>
            </a:xfrm>
            <a:custGeom>
              <a:rect b="b" l="l" r="r" t="t"/>
              <a:pathLst>
                <a:path extrusionOk="0" h="362" w="290">
                  <a:moveTo>
                    <a:pt x="161" y="1"/>
                  </a:moveTo>
                  <a:cubicBezTo>
                    <a:pt x="107" y="97"/>
                    <a:pt x="53" y="197"/>
                    <a:pt x="0" y="294"/>
                  </a:cubicBezTo>
                  <a:cubicBezTo>
                    <a:pt x="40" y="316"/>
                    <a:pt x="78" y="337"/>
                    <a:pt x="118" y="362"/>
                  </a:cubicBezTo>
                  <a:cubicBezTo>
                    <a:pt x="175" y="265"/>
                    <a:pt x="233" y="169"/>
                    <a:pt x="289" y="76"/>
                  </a:cubicBezTo>
                  <a:cubicBezTo>
                    <a:pt x="246" y="51"/>
                    <a:pt x="203" y="26"/>
                    <a:pt x="1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6"/>
            <p:cNvSpPr/>
            <p:nvPr/>
          </p:nvSpPr>
          <p:spPr>
            <a:xfrm>
              <a:off x="4479525" y="2654075"/>
              <a:ext cx="7250" cy="7900"/>
            </a:xfrm>
            <a:custGeom>
              <a:rect b="b" l="l" r="r" t="t"/>
              <a:pathLst>
                <a:path extrusionOk="0" h="316" w="290">
                  <a:moveTo>
                    <a:pt x="125" y="1"/>
                  </a:moveTo>
                  <a:cubicBezTo>
                    <a:pt x="68" y="76"/>
                    <a:pt x="33" y="119"/>
                    <a:pt x="0" y="162"/>
                  </a:cubicBezTo>
                  <a:cubicBezTo>
                    <a:pt x="72" y="212"/>
                    <a:pt x="143" y="261"/>
                    <a:pt x="214" y="315"/>
                  </a:cubicBezTo>
                  <a:cubicBezTo>
                    <a:pt x="239" y="269"/>
                    <a:pt x="290" y="208"/>
                    <a:pt x="279" y="176"/>
                  </a:cubicBezTo>
                  <a:cubicBezTo>
                    <a:pt x="254" y="115"/>
                    <a:pt x="189" y="72"/>
                    <a:pt x="1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6"/>
            <p:cNvSpPr/>
            <p:nvPr/>
          </p:nvSpPr>
          <p:spPr>
            <a:xfrm>
              <a:off x="4237375" y="2887275"/>
              <a:ext cx="16175" cy="3150"/>
            </a:xfrm>
            <a:custGeom>
              <a:rect b="b" l="l" r="r" t="t"/>
              <a:pathLst>
                <a:path extrusionOk="0" h="126" w="647">
                  <a:moveTo>
                    <a:pt x="8" y="1"/>
                  </a:moveTo>
                  <a:lnTo>
                    <a:pt x="1" y="12"/>
                  </a:lnTo>
                  <a:lnTo>
                    <a:pt x="63" y="12"/>
                  </a:lnTo>
                  <a:cubicBezTo>
                    <a:pt x="45" y="8"/>
                    <a:pt x="27" y="5"/>
                    <a:pt x="8" y="1"/>
                  </a:cubicBezTo>
                  <a:close/>
                  <a:moveTo>
                    <a:pt x="63" y="12"/>
                  </a:moveTo>
                  <a:cubicBezTo>
                    <a:pt x="255" y="51"/>
                    <a:pt x="444" y="87"/>
                    <a:pt x="637" y="126"/>
                  </a:cubicBezTo>
                  <a:cubicBezTo>
                    <a:pt x="640" y="87"/>
                    <a:pt x="644" y="51"/>
                    <a:pt x="647" y="1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6"/>
            <p:cNvSpPr/>
            <p:nvPr/>
          </p:nvSpPr>
          <p:spPr>
            <a:xfrm>
              <a:off x="4239600" y="2899250"/>
              <a:ext cx="9250" cy="5200"/>
            </a:xfrm>
            <a:custGeom>
              <a:rect b="b" l="l" r="r" t="t"/>
              <a:pathLst>
                <a:path extrusionOk="0" h="208" w="370">
                  <a:moveTo>
                    <a:pt x="348" y="1"/>
                  </a:moveTo>
                  <a:cubicBezTo>
                    <a:pt x="230" y="47"/>
                    <a:pt x="116" y="94"/>
                    <a:pt x="1" y="140"/>
                  </a:cubicBezTo>
                  <a:cubicBezTo>
                    <a:pt x="9" y="161"/>
                    <a:pt x="19" y="183"/>
                    <a:pt x="27" y="207"/>
                  </a:cubicBezTo>
                  <a:cubicBezTo>
                    <a:pt x="141" y="158"/>
                    <a:pt x="255" y="108"/>
                    <a:pt x="369" y="58"/>
                  </a:cubicBezTo>
                  <a:cubicBezTo>
                    <a:pt x="362" y="40"/>
                    <a:pt x="355" y="19"/>
                    <a:pt x="3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6"/>
            <p:cNvSpPr/>
            <p:nvPr/>
          </p:nvSpPr>
          <p:spPr>
            <a:xfrm>
              <a:off x="4256500" y="2773725"/>
              <a:ext cx="14300" cy="2275"/>
            </a:xfrm>
            <a:custGeom>
              <a:rect b="b" l="l" r="r" t="t"/>
              <a:pathLst>
                <a:path extrusionOk="0" h="91" w="572">
                  <a:moveTo>
                    <a:pt x="568" y="0"/>
                  </a:moveTo>
                  <a:cubicBezTo>
                    <a:pt x="379" y="22"/>
                    <a:pt x="190" y="43"/>
                    <a:pt x="0" y="64"/>
                  </a:cubicBezTo>
                  <a:lnTo>
                    <a:pt x="7" y="64"/>
                  </a:lnTo>
                  <a:cubicBezTo>
                    <a:pt x="197" y="72"/>
                    <a:pt x="386" y="79"/>
                    <a:pt x="572" y="90"/>
                  </a:cubicBezTo>
                  <a:cubicBezTo>
                    <a:pt x="568" y="61"/>
                    <a:pt x="568" y="33"/>
                    <a:pt x="5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6"/>
            <p:cNvSpPr/>
            <p:nvPr/>
          </p:nvSpPr>
          <p:spPr>
            <a:xfrm>
              <a:off x="4339075" y="3002275"/>
              <a:ext cx="5825" cy="8775"/>
            </a:xfrm>
            <a:custGeom>
              <a:rect b="b" l="l" r="r" t="t"/>
              <a:pathLst>
                <a:path extrusionOk="0" h="351" w="233">
                  <a:moveTo>
                    <a:pt x="154" y="1"/>
                  </a:moveTo>
                  <a:cubicBezTo>
                    <a:pt x="104" y="90"/>
                    <a:pt x="50" y="179"/>
                    <a:pt x="1" y="269"/>
                  </a:cubicBezTo>
                  <a:cubicBezTo>
                    <a:pt x="37" y="294"/>
                    <a:pt x="72" y="322"/>
                    <a:pt x="111" y="351"/>
                  </a:cubicBezTo>
                  <a:cubicBezTo>
                    <a:pt x="151" y="243"/>
                    <a:pt x="193" y="141"/>
                    <a:pt x="233" y="37"/>
                  </a:cubicBezTo>
                  <a:cubicBezTo>
                    <a:pt x="208" y="26"/>
                    <a:pt x="183" y="12"/>
                    <a:pt x="1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6"/>
            <p:cNvSpPr/>
            <p:nvPr/>
          </p:nvSpPr>
          <p:spPr>
            <a:xfrm>
              <a:off x="4252475" y="2922300"/>
              <a:ext cx="9575" cy="7975"/>
            </a:xfrm>
            <a:custGeom>
              <a:rect b="b" l="l" r="r" t="t"/>
              <a:pathLst>
                <a:path extrusionOk="0" h="319" w="383">
                  <a:moveTo>
                    <a:pt x="322" y="0"/>
                  </a:moveTo>
                  <a:cubicBezTo>
                    <a:pt x="214" y="78"/>
                    <a:pt x="107" y="154"/>
                    <a:pt x="0" y="233"/>
                  </a:cubicBezTo>
                  <a:cubicBezTo>
                    <a:pt x="22" y="261"/>
                    <a:pt x="43" y="289"/>
                    <a:pt x="64" y="318"/>
                  </a:cubicBezTo>
                  <a:cubicBezTo>
                    <a:pt x="168" y="239"/>
                    <a:pt x="275" y="161"/>
                    <a:pt x="382" y="83"/>
                  </a:cubicBezTo>
                  <a:cubicBezTo>
                    <a:pt x="361" y="53"/>
                    <a:pt x="343" y="29"/>
                    <a:pt x="3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6"/>
            <p:cNvSpPr/>
            <p:nvPr/>
          </p:nvSpPr>
          <p:spPr>
            <a:xfrm>
              <a:off x="4557200" y="2882875"/>
              <a:ext cx="19050" cy="10250"/>
            </a:xfrm>
            <a:custGeom>
              <a:rect b="b" l="l" r="r" t="t"/>
              <a:pathLst>
                <a:path extrusionOk="0" h="410" w="762">
                  <a:moveTo>
                    <a:pt x="225" y="0"/>
                  </a:moveTo>
                  <a:cubicBezTo>
                    <a:pt x="166" y="0"/>
                    <a:pt x="94" y="7"/>
                    <a:pt x="0" y="17"/>
                  </a:cubicBezTo>
                  <a:cubicBezTo>
                    <a:pt x="247" y="145"/>
                    <a:pt x="443" y="245"/>
                    <a:pt x="761" y="409"/>
                  </a:cubicBezTo>
                  <a:cubicBezTo>
                    <a:pt x="487" y="77"/>
                    <a:pt x="423" y="0"/>
                    <a:pt x="2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1" name="Google Shape;6151;p56"/>
          <p:cNvSpPr txBox="1"/>
          <p:nvPr>
            <p:ph idx="4294967295" type="subTitle"/>
          </p:nvPr>
        </p:nvSpPr>
        <p:spPr>
          <a:xfrm>
            <a:off x="5895075" y="1427550"/>
            <a:ext cx="2032200" cy="402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400"/>
              <a:t>Model</a:t>
            </a:r>
            <a:endParaRPr sz="1400"/>
          </a:p>
        </p:txBody>
      </p:sp>
      <p:sp>
        <p:nvSpPr>
          <p:cNvPr id="6152" name="Google Shape;6152;p56"/>
          <p:cNvSpPr txBox="1"/>
          <p:nvPr>
            <p:ph idx="4294967295" type="subTitle"/>
          </p:nvPr>
        </p:nvSpPr>
        <p:spPr>
          <a:xfrm>
            <a:off x="1767975" y="1427550"/>
            <a:ext cx="2251200" cy="402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400"/>
              <a:t>Data</a:t>
            </a:r>
            <a:endParaRPr sz="1400"/>
          </a:p>
        </p:txBody>
      </p:sp>
      <p:sp>
        <p:nvSpPr>
          <p:cNvPr id="6153" name="Google Shape;6153;p56"/>
          <p:cNvSpPr txBox="1"/>
          <p:nvPr>
            <p:ph idx="4294967295" type="title"/>
          </p:nvPr>
        </p:nvSpPr>
        <p:spPr>
          <a:xfrm>
            <a:off x="1789400" y="1829850"/>
            <a:ext cx="26811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50">
                <a:latin typeface="Montserrat"/>
                <a:ea typeface="Montserrat"/>
                <a:cs typeface="Montserrat"/>
                <a:sym typeface="Montserrat"/>
              </a:rPr>
              <a:t>We use recipe data from food.com containing </a:t>
            </a:r>
            <a:r>
              <a:rPr b="1" lang="en" sz="1050">
                <a:latin typeface="Montserrat"/>
                <a:ea typeface="Montserrat"/>
                <a:cs typeface="Montserrat"/>
                <a:sym typeface="Montserrat"/>
              </a:rPr>
              <a:t>180K recipes</a:t>
            </a:r>
            <a:r>
              <a:rPr lang="en" sz="1050">
                <a:latin typeface="Montserrat"/>
                <a:ea typeface="Montserrat"/>
                <a:cs typeface="Montserrat"/>
                <a:sym typeface="Montserrat"/>
              </a:rPr>
              <a:t> and </a:t>
            </a:r>
            <a:r>
              <a:rPr b="1" lang="en" sz="1050">
                <a:latin typeface="Montserrat"/>
                <a:ea typeface="Montserrat"/>
                <a:cs typeface="Montserrat"/>
                <a:sym typeface="Montserrat"/>
              </a:rPr>
              <a:t>700K reviews</a:t>
            </a:r>
            <a:r>
              <a:rPr lang="en" sz="1050">
                <a:latin typeface="Montserrat"/>
                <a:ea typeface="Montserrat"/>
                <a:cs typeface="Montserrat"/>
                <a:sym typeface="Montserrat"/>
              </a:rPr>
              <a:t>, reflecting 18 years of user interactions and uploads.</a:t>
            </a:r>
            <a:endParaRPr sz="1050">
              <a:latin typeface="Montserrat"/>
              <a:ea typeface="Montserrat"/>
              <a:cs typeface="Montserrat"/>
              <a:sym typeface="Montserrat"/>
            </a:endParaRPr>
          </a:p>
        </p:txBody>
      </p:sp>
      <p:sp>
        <p:nvSpPr>
          <p:cNvPr id="6154" name="Google Shape;6154;p56"/>
          <p:cNvSpPr txBox="1"/>
          <p:nvPr>
            <p:ph idx="4294967295" type="title"/>
          </p:nvPr>
        </p:nvSpPr>
        <p:spPr>
          <a:xfrm>
            <a:off x="5895075" y="1817488"/>
            <a:ext cx="28203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50">
                <a:latin typeface="Montserrat"/>
                <a:ea typeface="Montserrat"/>
                <a:cs typeface="Montserrat"/>
                <a:sym typeface="Montserrat"/>
              </a:rPr>
              <a:t>We finetune </a:t>
            </a:r>
            <a:r>
              <a:rPr b="1" lang="en" sz="1050">
                <a:latin typeface="Montserrat"/>
                <a:ea typeface="Montserrat"/>
                <a:cs typeface="Montserrat"/>
                <a:sym typeface="Montserrat"/>
              </a:rPr>
              <a:t>facebook-opt-125m</a:t>
            </a:r>
            <a:r>
              <a:rPr lang="en" sz="1050">
                <a:latin typeface="Montserrat"/>
                <a:ea typeface="Montserrat"/>
                <a:cs typeface="Montserrat"/>
                <a:sym typeface="Montserrat"/>
              </a:rPr>
              <a:t> model on the recipe dataset and we plan to use the </a:t>
            </a:r>
            <a:r>
              <a:rPr b="1" lang="en" sz="1050">
                <a:latin typeface="Montserrat"/>
                <a:ea typeface="Montserrat"/>
                <a:cs typeface="Montserrat"/>
                <a:sym typeface="Montserrat"/>
              </a:rPr>
              <a:t>Llama3-8B</a:t>
            </a:r>
            <a:r>
              <a:rPr lang="en" sz="1050">
                <a:latin typeface="Montserrat"/>
                <a:ea typeface="Montserrat"/>
                <a:cs typeface="Montserrat"/>
                <a:sym typeface="Montserrat"/>
              </a:rPr>
              <a:t> model in our final application.</a:t>
            </a:r>
            <a:endParaRPr sz="105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8" name="Shape 6158"/>
        <p:cNvGrpSpPr/>
        <p:nvPr/>
      </p:nvGrpSpPr>
      <p:grpSpPr>
        <a:xfrm>
          <a:off x="0" y="0"/>
          <a:ext cx="0" cy="0"/>
          <a:chOff x="0" y="0"/>
          <a:chExt cx="0" cy="0"/>
        </a:xfrm>
      </p:grpSpPr>
      <p:sp>
        <p:nvSpPr>
          <p:cNvPr id="6159" name="Google Shape;6159;p57"/>
          <p:cNvSpPr txBox="1"/>
          <p:nvPr>
            <p:ph idx="4294967295" type="title"/>
          </p:nvPr>
        </p:nvSpPr>
        <p:spPr>
          <a:xfrm>
            <a:off x="720000" y="359700"/>
            <a:ext cx="7704000" cy="5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Infrastructure Considerations</a:t>
            </a:r>
            <a:endParaRPr/>
          </a:p>
        </p:txBody>
      </p:sp>
      <p:pic>
        <p:nvPicPr>
          <p:cNvPr id="6160" name="Google Shape;6160;p57"/>
          <p:cNvPicPr preferRelativeResize="0"/>
          <p:nvPr/>
        </p:nvPicPr>
        <p:blipFill>
          <a:blip r:embed="rId3">
            <a:alphaModFix/>
          </a:blip>
          <a:stretch>
            <a:fillRect/>
          </a:stretch>
        </p:blipFill>
        <p:spPr>
          <a:xfrm>
            <a:off x="1263388" y="1677550"/>
            <a:ext cx="1479425" cy="1479425"/>
          </a:xfrm>
          <a:prstGeom prst="rect">
            <a:avLst/>
          </a:prstGeom>
          <a:noFill/>
          <a:ln>
            <a:noFill/>
          </a:ln>
        </p:spPr>
      </p:pic>
      <p:pic>
        <p:nvPicPr>
          <p:cNvPr id="6161" name="Google Shape;6161;p57"/>
          <p:cNvPicPr preferRelativeResize="0"/>
          <p:nvPr/>
        </p:nvPicPr>
        <p:blipFill>
          <a:blip r:embed="rId4">
            <a:alphaModFix/>
          </a:blip>
          <a:stretch>
            <a:fillRect/>
          </a:stretch>
        </p:blipFill>
        <p:spPr>
          <a:xfrm>
            <a:off x="3541028" y="1650349"/>
            <a:ext cx="1908424" cy="1533825"/>
          </a:xfrm>
          <a:prstGeom prst="rect">
            <a:avLst/>
          </a:prstGeom>
          <a:noFill/>
          <a:ln>
            <a:noFill/>
          </a:ln>
        </p:spPr>
      </p:pic>
      <p:pic>
        <p:nvPicPr>
          <p:cNvPr id="6162" name="Google Shape;6162;p57"/>
          <p:cNvPicPr preferRelativeResize="0"/>
          <p:nvPr/>
        </p:nvPicPr>
        <p:blipFill>
          <a:blip r:embed="rId5">
            <a:alphaModFix/>
          </a:blip>
          <a:stretch>
            <a:fillRect/>
          </a:stretch>
        </p:blipFill>
        <p:spPr>
          <a:xfrm>
            <a:off x="6113481" y="1533700"/>
            <a:ext cx="1767124" cy="1767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6" name="Shape 6166"/>
        <p:cNvGrpSpPr/>
        <p:nvPr/>
      </p:nvGrpSpPr>
      <p:grpSpPr>
        <a:xfrm>
          <a:off x="0" y="0"/>
          <a:ext cx="0" cy="0"/>
          <a:chOff x="0" y="0"/>
          <a:chExt cx="0" cy="0"/>
        </a:xfrm>
      </p:grpSpPr>
      <p:grpSp>
        <p:nvGrpSpPr>
          <p:cNvPr id="6167" name="Google Shape;6167;p58"/>
          <p:cNvGrpSpPr/>
          <p:nvPr/>
        </p:nvGrpSpPr>
        <p:grpSpPr>
          <a:xfrm rot="-3967274">
            <a:off x="5351039" y="1895683"/>
            <a:ext cx="2974981" cy="1961726"/>
            <a:chOff x="3257675" y="582950"/>
            <a:chExt cx="964350" cy="635900"/>
          </a:xfrm>
        </p:grpSpPr>
        <p:sp>
          <p:nvSpPr>
            <p:cNvPr id="6168" name="Google Shape;6168;p58"/>
            <p:cNvSpPr/>
            <p:nvPr/>
          </p:nvSpPr>
          <p:spPr>
            <a:xfrm>
              <a:off x="3257675" y="582950"/>
              <a:ext cx="964350" cy="635900"/>
            </a:xfrm>
            <a:custGeom>
              <a:rect b="b" l="l" r="r" t="t"/>
              <a:pathLst>
                <a:path extrusionOk="0" h="25436" w="38574">
                  <a:moveTo>
                    <a:pt x="37011" y="1345"/>
                  </a:moveTo>
                  <a:cubicBezTo>
                    <a:pt x="37241" y="1345"/>
                    <a:pt x="37438" y="1453"/>
                    <a:pt x="37663" y="1672"/>
                  </a:cubicBezTo>
                  <a:cubicBezTo>
                    <a:pt x="38092" y="2090"/>
                    <a:pt x="38188" y="2529"/>
                    <a:pt x="37952" y="3047"/>
                  </a:cubicBezTo>
                  <a:cubicBezTo>
                    <a:pt x="37395" y="4262"/>
                    <a:pt x="36674" y="5325"/>
                    <a:pt x="35646" y="6218"/>
                  </a:cubicBezTo>
                  <a:cubicBezTo>
                    <a:pt x="33602" y="7997"/>
                    <a:pt x="31334" y="9439"/>
                    <a:pt x="29028" y="10832"/>
                  </a:cubicBezTo>
                  <a:cubicBezTo>
                    <a:pt x="28574" y="11104"/>
                    <a:pt x="28110" y="11358"/>
                    <a:pt x="27525" y="11693"/>
                  </a:cubicBezTo>
                  <a:cubicBezTo>
                    <a:pt x="27663" y="11365"/>
                    <a:pt x="27749" y="11175"/>
                    <a:pt x="27820" y="10982"/>
                  </a:cubicBezTo>
                  <a:cubicBezTo>
                    <a:pt x="28156" y="10082"/>
                    <a:pt x="27935" y="9332"/>
                    <a:pt x="27131" y="8797"/>
                  </a:cubicBezTo>
                  <a:cubicBezTo>
                    <a:pt x="26453" y="8340"/>
                    <a:pt x="25707" y="8058"/>
                    <a:pt x="24825" y="7972"/>
                  </a:cubicBezTo>
                  <a:cubicBezTo>
                    <a:pt x="25125" y="7832"/>
                    <a:pt x="25420" y="7676"/>
                    <a:pt x="25731" y="7550"/>
                  </a:cubicBezTo>
                  <a:cubicBezTo>
                    <a:pt x="27053" y="7018"/>
                    <a:pt x="28413" y="6565"/>
                    <a:pt x="29696" y="5950"/>
                  </a:cubicBezTo>
                  <a:cubicBezTo>
                    <a:pt x="30785" y="5432"/>
                    <a:pt x="31813" y="4776"/>
                    <a:pt x="32817" y="4104"/>
                  </a:cubicBezTo>
                  <a:cubicBezTo>
                    <a:pt x="33799" y="3447"/>
                    <a:pt x="34716" y="2690"/>
                    <a:pt x="35667" y="1983"/>
                  </a:cubicBezTo>
                  <a:cubicBezTo>
                    <a:pt x="35881" y="1822"/>
                    <a:pt x="36113" y="1679"/>
                    <a:pt x="36353" y="1554"/>
                  </a:cubicBezTo>
                  <a:cubicBezTo>
                    <a:pt x="36616" y="1415"/>
                    <a:pt x="36824" y="1345"/>
                    <a:pt x="37011" y="1345"/>
                  </a:cubicBezTo>
                  <a:close/>
                  <a:moveTo>
                    <a:pt x="25460" y="8432"/>
                  </a:moveTo>
                  <a:cubicBezTo>
                    <a:pt x="26060" y="8432"/>
                    <a:pt x="26603" y="8665"/>
                    <a:pt x="27139" y="9136"/>
                  </a:cubicBezTo>
                  <a:cubicBezTo>
                    <a:pt x="28085" y="9975"/>
                    <a:pt x="27871" y="11129"/>
                    <a:pt x="26678" y="11582"/>
                  </a:cubicBezTo>
                  <a:cubicBezTo>
                    <a:pt x="26443" y="11672"/>
                    <a:pt x="26210" y="11719"/>
                    <a:pt x="25981" y="11719"/>
                  </a:cubicBezTo>
                  <a:cubicBezTo>
                    <a:pt x="25665" y="11719"/>
                    <a:pt x="25356" y="11632"/>
                    <a:pt x="25056" y="11454"/>
                  </a:cubicBezTo>
                  <a:cubicBezTo>
                    <a:pt x="24739" y="11269"/>
                    <a:pt x="24560" y="10986"/>
                    <a:pt x="24517" y="10611"/>
                  </a:cubicBezTo>
                  <a:cubicBezTo>
                    <a:pt x="24385" y="9515"/>
                    <a:pt x="24382" y="9515"/>
                    <a:pt x="23956" y="8843"/>
                  </a:cubicBezTo>
                  <a:cubicBezTo>
                    <a:pt x="24506" y="8570"/>
                    <a:pt x="25000" y="8432"/>
                    <a:pt x="25460" y="8432"/>
                  </a:cubicBezTo>
                  <a:close/>
                  <a:moveTo>
                    <a:pt x="1265" y="10060"/>
                  </a:moveTo>
                  <a:cubicBezTo>
                    <a:pt x="1367" y="10060"/>
                    <a:pt x="1471" y="10073"/>
                    <a:pt x="1571" y="10093"/>
                  </a:cubicBezTo>
                  <a:cubicBezTo>
                    <a:pt x="1858" y="10150"/>
                    <a:pt x="2129" y="10275"/>
                    <a:pt x="2411" y="10357"/>
                  </a:cubicBezTo>
                  <a:cubicBezTo>
                    <a:pt x="3000" y="10532"/>
                    <a:pt x="3593" y="10693"/>
                    <a:pt x="4182" y="10865"/>
                  </a:cubicBezTo>
                  <a:cubicBezTo>
                    <a:pt x="4357" y="10915"/>
                    <a:pt x="4525" y="10979"/>
                    <a:pt x="4750" y="11058"/>
                  </a:cubicBezTo>
                  <a:cubicBezTo>
                    <a:pt x="4518" y="11607"/>
                    <a:pt x="4322" y="12047"/>
                    <a:pt x="4143" y="12493"/>
                  </a:cubicBezTo>
                  <a:cubicBezTo>
                    <a:pt x="3982" y="12904"/>
                    <a:pt x="3664" y="13122"/>
                    <a:pt x="3272" y="13261"/>
                  </a:cubicBezTo>
                  <a:cubicBezTo>
                    <a:pt x="3174" y="13295"/>
                    <a:pt x="3082" y="13314"/>
                    <a:pt x="2994" y="13314"/>
                  </a:cubicBezTo>
                  <a:cubicBezTo>
                    <a:pt x="2830" y="13314"/>
                    <a:pt x="2682" y="13249"/>
                    <a:pt x="2547" y="13093"/>
                  </a:cubicBezTo>
                  <a:cubicBezTo>
                    <a:pt x="2000" y="12468"/>
                    <a:pt x="1433" y="11861"/>
                    <a:pt x="890" y="11233"/>
                  </a:cubicBezTo>
                  <a:cubicBezTo>
                    <a:pt x="683" y="10993"/>
                    <a:pt x="429" y="10693"/>
                    <a:pt x="625" y="10372"/>
                  </a:cubicBezTo>
                  <a:cubicBezTo>
                    <a:pt x="769" y="10140"/>
                    <a:pt x="1010" y="10060"/>
                    <a:pt x="1265" y="10060"/>
                  </a:cubicBezTo>
                  <a:close/>
                  <a:moveTo>
                    <a:pt x="18751" y="10580"/>
                  </a:moveTo>
                  <a:lnTo>
                    <a:pt x="18751" y="10580"/>
                  </a:lnTo>
                  <a:cubicBezTo>
                    <a:pt x="18713" y="10634"/>
                    <a:pt x="18676" y="10689"/>
                    <a:pt x="18654" y="10718"/>
                  </a:cubicBezTo>
                  <a:cubicBezTo>
                    <a:pt x="19235" y="10865"/>
                    <a:pt x="19821" y="11007"/>
                    <a:pt x="20399" y="11165"/>
                  </a:cubicBezTo>
                  <a:cubicBezTo>
                    <a:pt x="20528" y="11197"/>
                    <a:pt x="20650" y="11264"/>
                    <a:pt x="20764" y="11333"/>
                  </a:cubicBezTo>
                  <a:cubicBezTo>
                    <a:pt x="21268" y="11625"/>
                    <a:pt x="21731" y="11940"/>
                    <a:pt x="21635" y="12636"/>
                  </a:cubicBezTo>
                  <a:cubicBezTo>
                    <a:pt x="21535" y="13347"/>
                    <a:pt x="21014" y="13926"/>
                    <a:pt x="20317" y="14093"/>
                  </a:cubicBezTo>
                  <a:cubicBezTo>
                    <a:pt x="20190" y="14124"/>
                    <a:pt x="20064" y="14139"/>
                    <a:pt x="19941" y="14139"/>
                  </a:cubicBezTo>
                  <a:cubicBezTo>
                    <a:pt x="19455" y="14139"/>
                    <a:pt x="19013" y="13896"/>
                    <a:pt x="18739" y="13415"/>
                  </a:cubicBezTo>
                  <a:cubicBezTo>
                    <a:pt x="18603" y="13182"/>
                    <a:pt x="18528" y="12854"/>
                    <a:pt x="18568" y="12589"/>
                  </a:cubicBezTo>
                  <a:cubicBezTo>
                    <a:pt x="18646" y="12075"/>
                    <a:pt x="18753" y="11597"/>
                    <a:pt x="18375" y="11143"/>
                  </a:cubicBezTo>
                  <a:cubicBezTo>
                    <a:pt x="18293" y="11047"/>
                    <a:pt x="18336" y="10843"/>
                    <a:pt x="18318" y="10643"/>
                  </a:cubicBezTo>
                  <a:cubicBezTo>
                    <a:pt x="18473" y="10620"/>
                    <a:pt x="18612" y="10600"/>
                    <a:pt x="18751" y="10580"/>
                  </a:cubicBezTo>
                  <a:close/>
                  <a:moveTo>
                    <a:pt x="14725" y="12418"/>
                  </a:moveTo>
                  <a:cubicBezTo>
                    <a:pt x="15114" y="12668"/>
                    <a:pt x="15550" y="12882"/>
                    <a:pt x="15906" y="13193"/>
                  </a:cubicBezTo>
                  <a:cubicBezTo>
                    <a:pt x="16503" y="13711"/>
                    <a:pt x="16539" y="14443"/>
                    <a:pt x="16061" y="15072"/>
                  </a:cubicBezTo>
                  <a:cubicBezTo>
                    <a:pt x="15576" y="15710"/>
                    <a:pt x="14974" y="16024"/>
                    <a:pt x="14386" y="16024"/>
                  </a:cubicBezTo>
                  <a:cubicBezTo>
                    <a:pt x="13705" y="16024"/>
                    <a:pt x="13044" y="15603"/>
                    <a:pt x="12607" y="14778"/>
                  </a:cubicBezTo>
                  <a:cubicBezTo>
                    <a:pt x="12496" y="14568"/>
                    <a:pt x="12389" y="14354"/>
                    <a:pt x="12247" y="14076"/>
                  </a:cubicBezTo>
                  <a:cubicBezTo>
                    <a:pt x="12432" y="13929"/>
                    <a:pt x="12550" y="13822"/>
                    <a:pt x="12685" y="13736"/>
                  </a:cubicBezTo>
                  <a:cubicBezTo>
                    <a:pt x="13339" y="13308"/>
                    <a:pt x="13996" y="12889"/>
                    <a:pt x="14725" y="12418"/>
                  </a:cubicBezTo>
                  <a:close/>
                  <a:moveTo>
                    <a:pt x="23378" y="8979"/>
                  </a:moveTo>
                  <a:cubicBezTo>
                    <a:pt x="23782" y="9236"/>
                    <a:pt x="24092" y="9643"/>
                    <a:pt x="24042" y="10197"/>
                  </a:cubicBezTo>
                  <a:cubicBezTo>
                    <a:pt x="23925" y="11572"/>
                    <a:pt x="24756" y="11982"/>
                    <a:pt x="25749" y="12264"/>
                  </a:cubicBezTo>
                  <a:cubicBezTo>
                    <a:pt x="25903" y="12307"/>
                    <a:pt x="26063" y="12325"/>
                    <a:pt x="26406" y="12390"/>
                  </a:cubicBezTo>
                  <a:cubicBezTo>
                    <a:pt x="25924" y="12640"/>
                    <a:pt x="25570" y="12807"/>
                    <a:pt x="25235" y="13000"/>
                  </a:cubicBezTo>
                  <a:cubicBezTo>
                    <a:pt x="24700" y="13308"/>
                    <a:pt x="24135" y="13578"/>
                    <a:pt x="23653" y="13954"/>
                  </a:cubicBezTo>
                  <a:cubicBezTo>
                    <a:pt x="23038" y="14440"/>
                    <a:pt x="22353" y="14786"/>
                    <a:pt x="21611" y="14872"/>
                  </a:cubicBezTo>
                  <a:cubicBezTo>
                    <a:pt x="19949" y="15068"/>
                    <a:pt x="18439" y="15693"/>
                    <a:pt x="16910" y="16304"/>
                  </a:cubicBezTo>
                  <a:cubicBezTo>
                    <a:pt x="15964" y="16679"/>
                    <a:pt x="14993" y="17086"/>
                    <a:pt x="13996" y="17229"/>
                  </a:cubicBezTo>
                  <a:cubicBezTo>
                    <a:pt x="13576" y="17290"/>
                    <a:pt x="13156" y="17321"/>
                    <a:pt x="12733" y="17321"/>
                  </a:cubicBezTo>
                  <a:cubicBezTo>
                    <a:pt x="11625" y="17321"/>
                    <a:pt x="10499" y="17109"/>
                    <a:pt x="9318" y="16672"/>
                  </a:cubicBezTo>
                  <a:cubicBezTo>
                    <a:pt x="10178" y="15864"/>
                    <a:pt x="10932" y="15157"/>
                    <a:pt x="11682" y="14454"/>
                  </a:cubicBezTo>
                  <a:cubicBezTo>
                    <a:pt x="12132" y="14907"/>
                    <a:pt x="12493" y="15340"/>
                    <a:pt x="12918" y="15693"/>
                  </a:cubicBezTo>
                  <a:cubicBezTo>
                    <a:pt x="13417" y="16108"/>
                    <a:pt x="13897" y="16313"/>
                    <a:pt x="14369" y="16313"/>
                  </a:cubicBezTo>
                  <a:cubicBezTo>
                    <a:pt x="14875" y="16313"/>
                    <a:pt x="15374" y="16077"/>
                    <a:pt x="15878" y="15611"/>
                  </a:cubicBezTo>
                  <a:cubicBezTo>
                    <a:pt x="15936" y="15554"/>
                    <a:pt x="15996" y="15500"/>
                    <a:pt x="16053" y="15443"/>
                  </a:cubicBezTo>
                  <a:cubicBezTo>
                    <a:pt x="17154" y="14361"/>
                    <a:pt x="16968" y="13232"/>
                    <a:pt x="15578" y="12536"/>
                  </a:cubicBezTo>
                  <a:cubicBezTo>
                    <a:pt x="15418" y="12457"/>
                    <a:pt x="15257" y="12386"/>
                    <a:pt x="15157" y="12340"/>
                  </a:cubicBezTo>
                  <a:cubicBezTo>
                    <a:pt x="15967" y="11915"/>
                    <a:pt x="16764" y="11500"/>
                    <a:pt x="17607" y="11058"/>
                  </a:cubicBezTo>
                  <a:cubicBezTo>
                    <a:pt x="17968" y="11190"/>
                    <a:pt x="18096" y="11515"/>
                    <a:pt x="18092" y="11925"/>
                  </a:cubicBezTo>
                  <a:cubicBezTo>
                    <a:pt x="18092" y="12222"/>
                    <a:pt x="18089" y="12518"/>
                    <a:pt x="18092" y="12815"/>
                  </a:cubicBezTo>
                  <a:cubicBezTo>
                    <a:pt x="18100" y="13797"/>
                    <a:pt x="18871" y="14604"/>
                    <a:pt x="19867" y="14679"/>
                  </a:cubicBezTo>
                  <a:cubicBezTo>
                    <a:pt x="19897" y="14681"/>
                    <a:pt x="19926" y="14682"/>
                    <a:pt x="19956" y="14682"/>
                  </a:cubicBezTo>
                  <a:cubicBezTo>
                    <a:pt x="20738" y="14682"/>
                    <a:pt x="21648" y="13930"/>
                    <a:pt x="21799" y="13140"/>
                  </a:cubicBezTo>
                  <a:cubicBezTo>
                    <a:pt x="21996" y="12114"/>
                    <a:pt x="21710" y="11518"/>
                    <a:pt x="20775" y="11011"/>
                  </a:cubicBezTo>
                  <a:cubicBezTo>
                    <a:pt x="20269" y="10737"/>
                    <a:pt x="19748" y="10523"/>
                    <a:pt x="19178" y="10523"/>
                  </a:cubicBezTo>
                  <a:cubicBezTo>
                    <a:pt x="19057" y="10523"/>
                    <a:pt x="18934" y="10533"/>
                    <a:pt x="18809" y="10554"/>
                  </a:cubicBezTo>
                  <a:lnTo>
                    <a:pt x="18809" y="10554"/>
                  </a:lnTo>
                  <a:cubicBezTo>
                    <a:pt x="18860" y="10502"/>
                    <a:pt x="18904" y="10432"/>
                    <a:pt x="18957" y="10425"/>
                  </a:cubicBezTo>
                  <a:cubicBezTo>
                    <a:pt x="19742" y="10329"/>
                    <a:pt x="20457" y="10051"/>
                    <a:pt x="21178" y="9726"/>
                  </a:cubicBezTo>
                  <a:cubicBezTo>
                    <a:pt x="21860" y="9418"/>
                    <a:pt x="22600" y="9236"/>
                    <a:pt x="23378" y="8979"/>
                  </a:cubicBezTo>
                  <a:close/>
                  <a:moveTo>
                    <a:pt x="29208" y="1"/>
                  </a:moveTo>
                  <a:cubicBezTo>
                    <a:pt x="28159" y="1"/>
                    <a:pt x="27109" y="116"/>
                    <a:pt x="26067" y="268"/>
                  </a:cubicBezTo>
                  <a:cubicBezTo>
                    <a:pt x="25003" y="422"/>
                    <a:pt x="23920" y="572"/>
                    <a:pt x="22910" y="908"/>
                  </a:cubicBezTo>
                  <a:cubicBezTo>
                    <a:pt x="21949" y="1229"/>
                    <a:pt x="21060" y="1772"/>
                    <a:pt x="20160" y="2254"/>
                  </a:cubicBezTo>
                  <a:cubicBezTo>
                    <a:pt x="19071" y="2840"/>
                    <a:pt x="18042" y="3576"/>
                    <a:pt x="16782" y="3754"/>
                  </a:cubicBezTo>
                  <a:cubicBezTo>
                    <a:pt x="15939" y="3872"/>
                    <a:pt x="15168" y="4147"/>
                    <a:pt x="14421" y="4547"/>
                  </a:cubicBezTo>
                  <a:cubicBezTo>
                    <a:pt x="13068" y="5276"/>
                    <a:pt x="11700" y="5968"/>
                    <a:pt x="10343" y="6686"/>
                  </a:cubicBezTo>
                  <a:cubicBezTo>
                    <a:pt x="9989" y="6876"/>
                    <a:pt x="9621" y="7072"/>
                    <a:pt x="9321" y="7336"/>
                  </a:cubicBezTo>
                  <a:cubicBezTo>
                    <a:pt x="8235" y="8300"/>
                    <a:pt x="7161" y="9283"/>
                    <a:pt x="6107" y="10286"/>
                  </a:cubicBezTo>
                  <a:cubicBezTo>
                    <a:pt x="5875" y="10507"/>
                    <a:pt x="5666" y="10643"/>
                    <a:pt x="5383" y="10643"/>
                  </a:cubicBezTo>
                  <a:cubicBezTo>
                    <a:pt x="5300" y="10643"/>
                    <a:pt x="5212" y="10632"/>
                    <a:pt x="5115" y="10608"/>
                  </a:cubicBezTo>
                  <a:cubicBezTo>
                    <a:pt x="4200" y="10379"/>
                    <a:pt x="3272" y="10204"/>
                    <a:pt x="2347" y="10026"/>
                  </a:cubicBezTo>
                  <a:cubicBezTo>
                    <a:pt x="2014" y="9961"/>
                    <a:pt x="1672" y="9890"/>
                    <a:pt x="1338" y="9890"/>
                  </a:cubicBezTo>
                  <a:cubicBezTo>
                    <a:pt x="1303" y="9890"/>
                    <a:pt x="1268" y="9891"/>
                    <a:pt x="1233" y="9893"/>
                  </a:cubicBezTo>
                  <a:cubicBezTo>
                    <a:pt x="325" y="9936"/>
                    <a:pt x="0" y="10450"/>
                    <a:pt x="422" y="11243"/>
                  </a:cubicBezTo>
                  <a:cubicBezTo>
                    <a:pt x="725" y="11804"/>
                    <a:pt x="1136" y="12318"/>
                    <a:pt x="1554" y="12804"/>
                  </a:cubicBezTo>
                  <a:cubicBezTo>
                    <a:pt x="2008" y="13336"/>
                    <a:pt x="2522" y="13811"/>
                    <a:pt x="3011" y="14315"/>
                  </a:cubicBezTo>
                  <a:cubicBezTo>
                    <a:pt x="2861" y="14582"/>
                    <a:pt x="2729" y="14814"/>
                    <a:pt x="2604" y="15050"/>
                  </a:cubicBezTo>
                  <a:cubicBezTo>
                    <a:pt x="2015" y="16175"/>
                    <a:pt x="1443" y="17300"/>
                    <a:pt x="1215" y="18568"/>
                  </a:cubicBezTo>
                  <a:cubicBezTo>
                    <a:pt x="965" y="19921"/>
                    <a:pt x="1169" y="21257"/>
                    <a:pt x="1314" y="22593"/>
                  </a:cubicBezTo>
                  <a:cubicBezTo>
                    <a:pt x="1350" y="22907"/>
                    <a:pt x="1475" y="23229"/>
                    <a:pt x="1632" y="23507"/>
                  </a:cubicBezTo>
                  <a:cubicBezTo>
                    <a:pt x="1975" y="24114"/>
                    <a:pt x="2336" y="24714"/>
                    <a:pt x="2750" y="25275"/>
                  </a:cubicBezTo>
                  <a:cubicBezTo>
                    <a:pt x="2834" y="25387"/>
                    <a:pt x="2912" y="25436"/>
                    <a:pt x="2978" y="25436"/>
                  </a:cubicBezTo>
                  <a:cubicBezTo>
                    <a:pt x="3094" y="25436"/>
                    <a:pt x="3177" y="25291"/>
                    <a:pt x="3204" y="25085"/>
                  </a:cubicBezTo>
                  <a:cubicBezTo>
                    <a:pt x="3190" y="25014"/>
                    <a:pt x="3204" y="24910"/>
                    <a:pt x="3157" y="24871"/>
                  </a:cubicBezTo>
                  <a:cubicBezTo>
                    <a:pt x="2297" y="24096"/>
                    <a:pt x="1883" y="23103"/>
                    <a:pt x="1654" y="21989"/>
                  </a:cubicBezTo>
                  <a:cubicBezTo>
                    <a:pt x="1283" y="20171"/>
                    <a:pt x="1332" y="18396"/>
                    <a:pt x="2086" y="16679"/>
                  </a:cubicBezTo>
                  <a:cubicBezTo>
                    <a:pt x="2390" y="15989"/>
                    <a:pt x="2661" y="15275"/>
                    <a:pt x="3050" y="14633"/>
                  </a:cubicBezTo>
                  <a:cubicBezTo>
                    <a:pt x="3418" y="14018"/>
                    <a:pt x="3933" y="13493"/>
                    <a:pt x="4361" y="12911"/>
                  </a:cubicBezTo>
                  <a:cubicBezTo>
                    <a:pt x="5093" y="11911"/>
                    <a:pt x="5811" y="10893"/>
                    <a:pt x="6793" y="10115"/>
                  </a:cubicBezTo>
                  <a:cubicBezTo>
                    <a:pt x="7078" y="9886"/>
                    <a:pt x="7425" y="9733"/>
                    <a:pt x="7718" y="9515"/>
                  </a:cubicBezTo>
                  <a:cubicBezTo>
                    <a:pt x="7932" y="9357"/>
                    <a:pt x="8133" y="9169"/>
                    <a:pt x="8296" y="8961"/>
                  </a:cubicBezTo>
                  <a:cubicBezTo>
                    <a:pt x="9303" y="7700"/>
                    <a:pt x="10625" y="6897"/>
                    <a:pt x="12097" y="6304"/>
                  </a:cubicBezTo>
                  <a:cubicBezTo>
                    <a:pt x="12255" y="6243"/>
                    <a:pt x="12409" y="6165"/>
                    <a:pt x="12570" y="6165"/>
                  </a:cubicBezTo>
                  <a:cubicBezTo>
                    <a:pt x="12664" y="6165"/>
                    <a:pt x="12760" y="6191"/>
                    <a:pt x="12860" y="6261"/>
                  </a:cubicBezTo>
                  <a:cubicBezTo>
                    <a:pt x="12882" y="6277"/>
                    <a:pt x="12914" y="6283"/>
                    <a:pt x="12949" y="6283"/>
                  </a:cubicBezTo>
                  <a:cubicBezTo>
                    <a:pt x="13017" y="6283"/>
                    <a:pt x="13101" y="6261"/>
                    <a:pt x="13164" y="6240"/>
                  </a:cubicBezTo>
                  <a:cubicBezTo>
                    <a:pt x="13900" y="5986"/>
                    <a:pt x="14635" y="5726"/>
                    <a:pt x="15361" y="5419"/>
                  </a:cubicBezTo>
                  <a:lnTo>
                    <a:pt x="15361" y="5419"/>
                  </a:lnTo>
                  <a:cubicBezTo>
                    <a:pt x="15054" y="5454"/>
                    <a:pt x="14743" y="5493"/>
                    <a:pt x="14432" y="5529"/>
                  </a:cubicBezTo>
                  <a:cubicBezTo>
                    <a:pt x="14414" y="5490"/>
                    <a:pt x="14400" y="5447"/>
                    <a:pt x="14382" y="5408"/>
                  </a:cubicBezTo>
                  <a:cubicBezTo>
                    <a:pt x="15036" y="5090"/>
                    <a:pt x="15660" y="4690"/>
                    <a:pt x="16346" y="4468"/>
                  </a:cubicBezTo>
                  <a:cubicBezTo>
                    <a:pt x="17775" y="4008"/>
                    <a:pt x="19067" y="3276"/>
                    <a:pt x="20328" y="2515"/>
                  </a:cubicBezTo>
                  <a:cubicBezTo>
                    <a:pt x="22292" y="1329"/>
                    <a:pt x="24385" y="676"/>
                    <a:pt x="26663" y="522"/>
                  </a:cubicBezTo>
                  <a:cubicBezTo>
                    <a:pt x="27694" y="454"/>
                    <a:pt x="28726" y="348"/>
                    <a:pt x="29756" y="348"/>
                  </a:cubicBezTo>
                  <a:cubicBezTo>
                    <a:pt x="30339" y="348"/>
                    <a:pt x="30921" y="382"/>
                    <a:pt x="31502" y="476"/>
                  </a:cubicBezTo>
                  <a:cubicBezTo>
                    <a:pt x="32427" y="629"/>
                    <a:pt x="33331" y="901"/>
                    <a:pt x="34417" y="1162"/>
                  </a:cubicBezTo>
                  <a:cubicBezTo>
                    <a:pt x="34106" y="1365"/>
                    <a:pt x="33963" y="1465"/>
                    <a:pt x="33813" y="1554"/>
                  </a:cubicBezTo>
                  <a:cubicBezTo>
                    <a:pt x="32074" y="2604"/>
                    <a:pt x="30174" y="3290"/>
                    <a:pt x="28270" y="3965"/>
                  </a:cubicBezTo>
                  <a:cubicBezTo>
                    <a:pt x="26599" y="4554"/>
                    <a:pt x="25153" y="5561"/>
                    <a:pt x="23735" y="6593"/>
                  </a:cubicBezTo>
                  <a:cubicBezTo>
                    <a:pt x="22096" y="7786"/>
                    <a:pt x="20385" y="8851"/>
                    <a:pt x="18532" y="9690"/>
                  </a:cubicBezTo>
                  <a:cubicBezTo>
                    <a:pt x="16974" y="10397"/>
                    <a:pt x="15632" y="11447"/>
                    <a:pt x="14218" y="12386"/>
                  </a:cubicBezTo>
                  <a:cubicBezTo>
                    <a:pt x="13750" y="12700"/>
                    <a:pt x="13246" y="12957"/>
                    <a:pt x="12761" y="13243"/>
                  </a:cubicBezTo>
                  <a:lnTo>
                    <a:pt x="12725" y="13193"/>
                  </a:lnTo>
                  <a:cubicBezTo>
                    <a:pt x="12132" y="13618"/>
                    <a:pt x="11535" y="14046"/>
                    <a:pt x="10940" y="14472"/>
                  </a:cubicBezTo>
                  <a:cubicBezTo>
                    <a:pt x="10839" y="14564"/>
                    <a:pt x="10742" y="14658"/>
                    <a:pt x="10643" y="14750"/>
                  </a:cubicBezTo>
                  <a:cubicBezTo>
                    <a:pt x="10375" y="14950"/>
                    <a:pt x="10104" y="15154"/>
                    <a:pt x="9832" y="15353"/>
                  </a:cubicBezTo>
                  <a:cubicBezTo>
                    <a:pt x="9375" y="15882"/>
                    <a:pt x="8932" y="16421"/>
                    <a:pt x="8461" y="16936"/>
                  </a:cubicBezTo>
                  <a:cubicBezTo>
                    <a:pt x="7593" y="17890"/>
                    <a:pt x="7014" y="19007"/>
                    <a:pt x="6557" y="20196"/>
                  </a:cubicBezTo>
                  <a:cubicBezTo>
                    <a:pt x="6118" y="21340"/>
                    <a:pt x="5493" y="22378"/>
                    <a:pt x="4764" y="23346"/>
                  </a:cubicBezTo>
                  <a:cubicBezTo>
                    <a:pt x="4297" y="23967"/>
                    <a:pt x="3729" y="24507"/>
                    <a:pt x="3204" y="25082"/>
                  </a:cubicBezTo>
                  <a:cubicBezTo>
                    <a:pt x="4143" y="24625"/>
                    <a:pt x="4943" y="23982"/>
                    <a:pt x="5450" y="23064"/>
                  </a:cubicBezTo>
                  <a:cubicBezTo>
                    <a:pt x="6143" y="21814"/>
                    <a:pt x="6783" y="20539"/>
                    <a:pt x="7421" y="19261"/>
                  </a:cubicBezTo>
                  <a:cubicBezTo>
                    <a:pt x="7821" y="18464"/>
                    <a:pt x="8314" y="17747"/>
                    <a:pt x="8936" y="17125"/>
                  </a:cubicBezTo>
                  <a:cubicBezTo>
                    <a:pt x="9132" y="17189"/>
                    <a:pt x="9261" y="17229"/>
                    <a:pt x="9389" y="17275"/>
                  </a:cubicBezTo>
                  <a:cubicBezTo>
                    <a:pt x="10255" y="17584"/>
                    <a:pt x="11139" y="17835"/>
                    <a:pt x="12049" y="17835"/>
                  </a:cubicBezTo>
                  <a:cubicBezTo>
                    <a:pt x="12242" y="17835"/>
                    <a:pt x="12437" y="17824"/>
                    <a:pt x="12632" y="17800"/>
                  </a:cubicBezTo>
                  <a:cubicBezTo>
                    <a:pt x="13725" y="17664"/>
                    <a:pt x="14828" y="17507"/>
                    <a:pt x="15889" y="17232"/>
                  </a:cubicBezTo>
                  <a:cubicBezTo>
                    <a:pt x="17561" y="16800"/>
                    <a:pt x="19203" y="16268"/>
                    <a:pt x="20849" y="15764"/>
                  </a:cubicBezTo>
                  <a:cubicBezTo>
                    <a:pt x="21967" y="15425"/>
                    <a:pt x="23020" y="14958"/>
                    <a:pt x="23953" y="14239"/>
                  </a:cubicBezTo>
                  <a:cubicBezTo>
                    <a:pt x="24189" y="14061"/>
                    <a:pt x="24449" y="13911"/>
                    <a:pt x="24713" y="13776"/>
                  </a:cubicBezTo>
                  <a:cubicBezTo>
                    <a:pt x="26127" y="13054"/>
                    <a:pt x="27567" y="12378"/>
                    <a:pt x="28960" y="11611"/>
                  </a:cubicBezTo>
                  <a:cubicBezTo>
                    <a:pt x="31560" y="10179"/>
                    <a:pt x="34110" y="8689"/>
                    <a:pt x="36177" y="6476"/>
                  </a:cubicBezTo>
                  <a:cubicBezTo>
                    <a:pt x="37124" y="5462"/>
                    <a:pt x="37799" y="4347"/>
                    <a:pt x="38316" y="3090"/>
                  </a:cubicBezTo>
                  <a:cubicBezTo>
                    <a:pt x="38573" y="2469"/>
                    <a:pt x="38377" y="1983"/>
                    <a:pt x="38013" y="1519"/>
                  </a:cubicBezTo>
                  <a:cubicBezTo>
                    <a:pt x="37787" y="1233"/>
                    <a:pt x="37498" y="1121"/>
                    <a:pt x="37193" y="1121"/>
                  </a:cubicBezTo>
                  <a:cubicBezTo>
                    <a:pt x="37026" y="1121"/>
                    <a:pt x="36854" y="1154"/>
                    <a:pt x="36684" y="1211"/>
                  </a:cubicBezTo>
                  <a:cubicBezTo>
                    <a:pt x="36228" y="1361"/>
                    <a:pt x="35788" y="1587"/>
                    <a:pt x="35374" y="1833"/>
                  </a:cubicBezTo>
                  <a:cubicBezTo>
                    <a:pt x="33381" y="3015"/>
                    <a:pt x="31431" y="4269"/>
                    <a:pt x="29402" y="5390"/>
                  </a:cubicBezTo>
                  <a:cubicBezTo>
                    <a:pt x="28160" y="6075"/>
                    <a:pt x="26917" y="6800"/>
                    <a:pt x="25492" y="7112"/>
                  </a:cubicBezTo>
                  <a:cubicBezTo>
                    <a:pt x="25142" y="7186"/>
                    <a:pt x="24820" y="7436"/>
                    <a:pt x="24499" y="7633"/>
                  </a:cubicBezTo>
                  <a:cubicBezTo>
                    <a:pt x="23968" y="7951"/>
                    <a:pt x="23467" y="8325"/>
                    <a:pt x="22921" y="8607"/>
                  </a:cubicBezTo>
                  <a:cubicBezTo>
                    <a:pt x="22235" y="8965"/>
                    <a:pt x="21492" y="9172"/>
                    <a:pt x="20703" y="9193"/>
                  </a:cubicBezTo>
                  <a:cubicBezTo>
                    <a:pt x="21285" y="8750"/>
                    <a:pt x="21906" y="8383"/>
                    <a:pt x="22496" y="7969"/>
                  </a:cubicBezTo>
                  <a:cubicBezTo>
                    <a:pt x="25385" y="5947"/>
                    <a:pt x="28431" y="4251"/>
                    <a:pt x="31820" y="3194"/>
                  </a:cubicBezTo>
                  <a:cubicBezTo>
                    <a:pt x="33056" y="2811"/>
                    <a:pt x="34095" y="2025"/>
                    <a:pt x="35324" y="1222"/>
                  </a:cubicBezTo>
                  <a:cubicBezTo>
                    <a:pt x="33906" y="844"/>
                    <a:pt x="32659" y="436"/>
                    <a:pt x="31385" y="194"/>
                  </a:cubicBezTo>
                  <a:cubicBezTo>
                    <a:pt x="30661" y="56"/>
                    <a:pt x="29935" y="1"/>
                    <a:pt x="29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8"/>
            <p:cNvSpPr/>
            <p:nvPr/>
          </p:nvSpPr>
          <p:spPr>
            <a:xfrm>
              <a:off x="3447750" y="818275"/>
              <a:ext cx="83425" cy="134875"/>
            </a:xfrm>
            <a:custGeom>
              <a:rect b="b" l="l" r="r" t="t"/>
              <a:pathLst>
                <a:path extrusionOk="0" h="5395" w="3337">
                  <a:moveTo>
                    <a:pt x="1874" y="0"/>
                  </a:moveTo>
                  <a:cubicBezTo>
                    <a:pt x="1697" y="0"/>
                    <a:pt x="1532" y="88"/>
                    <a:pt x="1372" y="173"/>
                  </a:cubicBezTo>
                  <a:cubicBezTo>
                    <a:pt x="825" y="466"/>
                    <a:pt x="461" y="920"/>
                    <a:pt x="276" y="1516"/>
                  </a:cubicBezTo>
                  <a:cubicBezTo>
                    <a:pt x="1" y="2408"/>
                    <a:pt x="108" y="3273"/>
                    <a:pt x="515" y="4105"/>
                  </a:cubicBezTo>
                  <a:cubicBezTo>
                    <a:pt x="975" y="5041"/>
                    <a:pt x="1904" y="4958"/>
                    <a:pt x="2793" y="5065"/>
                  </a:cubicBezTo>
                  <a:cubicBezTo>
                    <a:pt x="2707" y="5215"/>
                    <a:pt x="2661" y="5305"/>
                    <a:pt x="2611" y="5395"/>
                  </a:cubicBezTo>
                  <a:cubicBezTo>
                    <a:pt x="2754" y="5377"/>
                    <a:pt x="2897" y="5355"/>
                    <a:pt x="3040" y="5337"/>
                  </a:cubicBezTo>
                  <a:cubicBezTo>
                    <a:pt x="3139" y="5245"/>
                    <a:pt x="3236" y="5151"/>
                    <a:pt x="3337" y="5059"/>
                  </a:cubicBezTo>
                  <a:cubicBezTo>
                    <a:pt x="3097" y="4401"/>
                    <a:pt x="2572" y="4165"/>
                    <a:pt x="1933" y="4015"/>
                  </a:cubicBezTo>
                  <a:cubicBezTo>
                    <a:pt x="1065" y="3816"/>
                    <a:pt x="658" y="3348"/>
                    <a:pt x="579" y="2616"/>
                  </a:cubicBezTo>
                  <a:cubicBezTo>
                    <a:pt x="479" y="1716"/>
                    <a:pt x="704" y="948"/>
                    <a:pt x="1537" y="473"/>
                  </a:cubicBezTo>
                  <a:cubicBezTo>
                    <a:pt x="1761" y="348"/>
                    <a:pt x="2029" y="295"/>
                    <a:pt x="2308" y="198"/>
                  </a:cubicBezTo>
                  <a:cubicBezTo>
                    <a:pt x="2154" y="52"/>
                    <a:pt x="2011" y="0"/>
                    <a:pt x="1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8"/>
            <p:cNvSpPr/>
            <p:nvPr/>
          </p:nvSpPr>
          <p:spPr>
            <a:xfrm>
              <a:off x="3567300" y="901700"/>
              <a:ext cx="15725" cy="13050"/>
            </a:xfrm>
            <a:custGeom>
              <a:rect b="b" l="l" r="r" t="t"/>
              <a:pathLst>
                <a:path extrusionOk="0" h="522" w="629">
                  <a:moveTo>
                    <a:pt x="629" y="0"/>
                  </a:moveTo>
                  <a:cubicBezTo>
                    <a:pt x="318" y="211"/>
                    <a:pt x="162" y="322"/>
                    <a:pt x="1" y="429"/>
                  </a:cubicBezTo>
                  <a:cubicBezTo>
                    <a:pt x="19" y="461"/>
                    <a:pt x="40" y="493"/>
                    <a:pt x="58" y="522"/>
                  </a:cubicBezTo>
                  <a:cubicBezTo>
                    <a:pt x="150" y="497"/>
                    <a:pt x="247" y="468"/>
                    <a:pt x="340" y="443"/>
                  </a:cubicBezTo>
                  <a:lnTo>
                    <a:pt x="376" y="493"/>
                  </a:lnTo>
                  <a:cubicBezTo>
                    <a:pt x="432" y="386"/>
                    <a:pt x="486" y="279"/>
                    <a:pt x="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8"/>
            <p:cNvSpPr/>
            <p:nvPr/>
          </p:nvSpPr>
          <p:spPr>
            <a:xfrm>
              <a:off x="3589000" y="738325"/>
              <a:ext cx="111175" cy="114125"/>
            </a:xfrm>
            <a:custGeom>
              <a:rect b="b" l="l" r="r" t="t"/>
              <a:pathLst>
                <a:path extrusionOk="0" h="4565" w="4447">
                  <a:moveTo>
                    <a:pt x="2057" y="0"/>
                  </a:moveTo>
                  <a:cubicBezTo>
                    <a:pt x="1849" y="0"/>
                    <a:pt x="1631" y="38"/>
                    <a:pt x="1465" y="129"/>
                  </a:cubicBezTo>
                  <a:cubicBezTo>
                    <a:pt x="657" y="571"/>
                    <a:pt x="204" y="1289"/>
                    <a:pt x="100" y="2199"/>
                  </a:cubicBezTo>
                  <a:cubicBezTo>
                    <a:pt x="1" y="3046"/>
                    <a:pt x="515" y="3546"/>
                    <a:pt x="1179" y="3935"/>
                  </a:cubicBezTo>
                  <a:cubicBezTo>
                    <a:pt x="1329" y="4025"/>
                    <a:pt x="1475" y="4114"/>
                    <a:pt x="1625" y="4200"/>
                  </a:cubicBezTo>
                  <a:cubicBezTo>
                    <a:pt x="1447" y="3836"/>
                    <a:pt x="1175" y="3585"/>
                    <a:pt x="914" y="3328"/>
                  </a:cubicBezTo>
                  <a:cubicBezTo>
                    <a:pt x="336" y="2753"/>
                    <a:pt x="275" y="2196"/>
                    <a:pt x="736" y="1414"/>
                  </a:cubicBezTo>
                  <a:lnTo>
                    <a:pt x="736" y="1414"/>
                  </a:lnTo>
                  <a:cubicBezTo>
                    <a:pt x="758" y="1803"/>
                    <a:pt x="779" y="2150"/>
                    <a:pt x="800" y="2474"/>
                  </a:cubicBezTo>
                  <a:cubicBezTo>
                    <a:pt x="1043" y="1871"/>
                    <a:pt x="1368" y="1299"/>
                    <a:pt x="1493" y="689"/>
                  </a:cubicBezTo>
                  <a:cubicBezTo>
                    <a:pt x="1570" y="324"/>
                    <a:pt x="1738" y="265"/>
                    <a:pt x="1955" y="265"/>
                  </a:cubicBezTo>
                  <a:cubicBezTo>
                    <a:pt x="2001" y="265"/>
                    <a:pt x="2050" y="268"/>
                    <a:pt x="2101" y="271"/>
                  </a:cubicBezTo>
                  <a:cubicBezTo>
                    <a:pt x="3146" y="339"/>
                    <a:pt x="3893" y="1739"/>
                    <a:pt x="3332" y="2636"/>
                  </a:cubicBezTo>
                  <a:cubicBezTo>
                    <a:pt x="3068" y="3064"/>
                    <a:pt x="2707" y="3442"/>
                    <a:pt x="2350" y="3800"/>
                  </a:cubicBezTo>
                  <a:cubicBezTo>
                    <a:pt x="2118" y="4032"/>
                    <a:pt x="1989" y="4225"/>
                    <a:pt x="2182" y="4564"/>
                  </a:cubicBezTo>
                  <a:lnTo>
                    <a:pt x="2182" y="4564"/>
                  </a:lnTo>
                  <a:cubicBezTo>
                    <a:pt x="2636" y="3978"/>
                    <a:pt x="3029" y="3410"/>
                    <a:pt x="3486" y="2903"/>
                  </a:cubicBezTo>
                  <a:cubicBezTo>
                    <a:pt x="4447" y="1839"/>
                    <a:pt x="3418" y="135"/>
                    <a:pt x="2243" y="10"/>
                  </a:cubicBezTo>
                  <a:cubicBezTo>
                    <a:pt x="2183" y="4"/>
                    <a:pt x="2120" y="0"/>
                    <a:pt x="2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8"/>
            <p:cNvSpPr/>
            <p:nvPr/>
          </p:nvSpPr>
          <p:spPr>
            <a:xfrm>
              <a:off x="3778200" y="635325"/>
              <a:ext cx="88950" cy="150325"/>
            </a:xfrm>
            <a:custGeom>
              <a:rect b="b" l="l" r="r" t="t"/>
              <a:pathLst>
                <a:path extrusionOk="0" h="6013" w="3558">
                  <a:moveTo>
                    <a:pt x="3017" y="1"/>
                  </a:moveTo>
                  <a:cubicBezTo>
                    <a:pt x="2349" y="1"/>
                    <a:pt x="1675" y="349"/>
                    <a:pt x="1325" y="974"/>
                  </a:cubicBezTo>
                  <a:cubicBezTo>
                    <a:pt x="1114" y="1356"/>
                    <a:pt x="1004" y="1727"/>
                    <a:pt x="1329" y="2167"/>
                  </a:cubicBezTo>
                  <a:cubicBezTo>
                    <a:pt x="1693" y="2663"/>
                    <a:pt x="1650" y="3238"/>
                    <a:pt x="1257" y="3741"/>
                  </a:cubicBezTo>
                  <a:cubicBezTo>
                    <a:pt x="1093" y="3952"/>
                    <a:pt x="889" y="4134"/>
                    <a:pt x="714" y="4338"/>
                  </a:cubicBezTo>
                  <a:cubicBezTo>
                    <a:pt x="297" y="4816"/>
                    <a:pt x="0" y="5345"/>
                    <a:pt x="89" y="6013"/>
                  </a:cubicBezTo>
                  <a:lnTo>
                    <a:pt x="89" y="6009"/>
                  </a:lnTo>
                  <a:cubicBezTo>
                    <a:pt x="282" y="5877"/>
                    <a:pt x="472" y="5745"/>
                    <a:pt x="668" y="5617"/>
                  </a:cubicBezTo>
                  <a:cubicBezTo>
                    <a:pt x="1185" y="5269"/>
                    <a:pt x="1707" y="4927"/>
                    <a:pt x="2229" y="4584"/>
                  </a:cubicBezTo>
                  <a:cubicBezTo>
                    <a:pt x="2196" y="4537"/>
                    <a:pt x="2168" y="4491"/>
                    <a:pt x="2135" y="4441"/>
                  </a:cubicBezTo>
                  <a:cubicBezTo>
                    <a:pt x="1582" y="4777"/>
                    <a:pt x="1029" y="5113"/>
                    <a:pt x="475" y="5449"/>
                  </a:cubicBezTo>
                  <a:cubicBezTo>
                    <a:pt x="436" y="5395"/>
                    <a:pt x="400" y="5345"/>
                    <a:pt x="364" y="5291"/>
                  </a:cubicBezTo>
                  <a:cubicBezTo>
                    <a:pt x="1093" y="4687"/>
                    <a:pt x="1689" y="3941"/>
                    <a:pt x="2692" y="3474"/>
                  </a:cubicBezTo>
                  <a:cubicBezTo>
                    <a:pt x="2186" y="3291"/>
                    <a:pt x="1889" y="3062"/>
                    <a:pt x="1878" y="2602"/>
                  </a:cubicBezTo>
                  <a:cubicBezTo>
                    <a:pt x="1875" y="2477"/>
                    <a:pt x="1782" y="2352"/>
                    <a:pt x="1718" y="2234"/>
                  </a:cubicBezTo>
                  <a:cubicBezTo>
                    <a:pt x="1342" y="1506"/>
                    <a:pt x="1418" y="1038"/>
                    <a:pt x="2118" y="620"/>
                  </a:cubicBezTo>
                  <a:cubicBezTo>
                    <a:pt x="2578" y="349"/>
                    <a:pt x="3132" y="230"/>
                    <a:pt x="3557" y="80"/>
                  </a:cubicBezTo>
                  <a:cubicBezTo>
                    <a:pt x="3382" y="27"/>
                    <a:pt x="3200" y="1"/>
                    <a:pt x="3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8"/>
            <p:cNvSpPr/>
            <p:nvPr/>
          </p:nvSpPr>
          <p:spPr>
            <a:xfrm>
              <a:off x="3849075" y="608450"/>
              <a:ext cx="123050" cy="122400"/>
            </a:xfrm>
            <a:custGeom>
              <a:rect b="b" l="l" r="r" t="t"/>
              <a:pathLst>
                <a:path extrusionOk="0" h="4896" w="4922">
                  <a:moveTo>
                    <a:pt x="2946" y="0"/>
                  </a:moveTo>
                  <a:cubicBezTo>
                    <a:pt x="2400" y="0"/>
                    <a:pt x="1913" y="302"/>
                    <a:pt x="1589" y="898"/>
                  </a:cubicBezTo>
                  <a:cubicBezTo>
                    <a:pt x="1861" y="723"/>
                    <a:pt x="2069" y="567"/>
                    <a:pt x="2293" y="448"/>
                  </a:cubicBezTo>
                  <a:cubicBezTo>
                    <a:pt x="2479" y="350"/>
                    <a:pt x="2706" y="305"/>
                    <a:pt x="2941" y="305"/>
                  </a:cubicBezTo>
                  <a:cubicBezTo>
                    <a:pt x="3470" y="305"/>
                    <a:pt x="4038" y="535"/>
                    <a:pt x="4261" y="898"/>
                  </a:cubicBezTo>
                  <a:cubicBezTo>
                    <a:pt x="4593" y="1442"/>
                    <a:pt x="4289" y="2256"/>
                    <a:pt x="3586" y="2673"/>
                  </a:cubicBezTo>
                  <a:cubicBezTo>
                    <a:pt x="3429" y="2766"/>
                    <a:pt x="3251" y="2845"/>
                    <a:pt x="3068" y="2884"/>
                  </a:cubicBezTo>
                  <a:cubicBezTo>
                    <a:pt x="2786" y="2949"/>
                    <a:pt x="2493" y="2973"/>
                    <a:pt x="2201" y="3013"/>
                  </a:cubicBezTo>
                  <a:cubicBezTo>
                    <a:pt x="2082" y="2749"/>
                    <a:pt x="1975" y="2502"/>
                    <a:pt x="1865" y="2259"/>
                  </a:cubicBezTo>
                  <a:cubicBezTo>
                    <a:pt x="1847" y="3195"/>
                    <a:pt x="1540" y="3845"/>
                    <a:pt x="618" y="4142"/>
                  </a:cubicBezTo>
                  <a:cubicBezTo>
                    <a:pt x="312" y="4241"/>
                    <a:pt x="0" y="4442"/>
                    <a:pt x="126" y="4895"/>
                  </a:cubicBezTo>
                  <a:cubicBezTo>
                    <a:pt x="347" y="4720"/>
                    <a:pt x="515" y="4488"/>
                    <a:pt x="722" y="4445"/>
                  </a:cubicBezTo>
                  <a:cubicBezTo>
                    <a:pt x="1362" y="4313"/>
                    <a:pt x="1736" y="3884"/>
                    <a:pt x="2036" y="3384"/>
                  </a:cubicBezTo>
                  <a:cubicBezTo>
                    <a:pt x="2261" y="3458"/>
                    <a:pt x="2471" y="3491"/>
                    <a:pt x="2666" y="3491"/>
                  </a:cubicBezTo>
                  <a:cubicBezTo>
                    <a:pt x="3371" y="3491"/>
                    <a:pt x="3894" y="3058"/>
                    <a:pt x="4336" y="2538"/>
                  </a:cubicBezTo>
                  <a:cubicBezTo>
                    <a:pt x="4922" y="1856"/>
                    <a:pt x="4708" y="802"/>
                    <a:pt x="3989" y="341"/>
                  </a:cubicBezTo>
                  <a:cubicBezTo>
                    <a:pt x="3636" y="113"/>
                    <a:pt x="3280" y="0"/>
                    <a:pt x="2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8"/>
            <p:cNvSpPr/>
            <p:nvPr/>
          </p:nvSpPr>
          <p:spPr>
            <a:xfrm>
              <a:off x="3712750" y="683225"/>
              <a:ext cx="67700" cy="102425"/>
            </a:xfrm>
            <a:custGeom>
              <a:rect b="b" l="l" r="r" t="t"/>
              <a:pathLst>
                <a:path extrusionOk="0" h="4097" w="2708">
                  <a:moveTo>
                    <a:pt x="1308" y="0"/>
                  </a:moveTo>
                  <a:cubicBezTo>
                    <a:pt x="500" y="386"/>
                    <a:pt x="14" y="833"/>
                    <a:pt x="7" y="1650"/>
                  </a:cubicBezTo>
                  <a:cubicBezTo>
                    <a:pt x="1" y="2382"/>
                    <a:pt x="261" y="3053"/>
                    <a:pt x="904" y="3347"/>
                  </a:cubicBezTo>
                  <a:cubicBezTo>
                    <a:pt x="1487" y="3614"/>
                    <a:pt x="2121" y="3795"/>
                    <a:pt x="2702" y="4090"/>
                  </a:cubicBezTo>
                  <a:lnTo>
                    <a:pt x="2702" y="4090"/>
                  </a:lnTo>
                  <a:cubicBezTo>
                    <a:pt x="2424" y="3780"/>
                    <a:pt x="2319" y="3356"/>
                    <a:pt x="1875" y="3143"/>
                  </a:cubicBezTo>
                  <a:cubicBezTo>
                    <a:pt x="858" y="2657"/>
                    <a:pt x="547" y="1665"/>
                    <a:pt x="1011" y="629"/>
                  </a:cubicBezTo>
                  <a:cubicBezTo>
                    <a:pt x="1089" y="454"/>
                    <a:pt x="1171" y="282"/>
                    <a:pt x="1308" y="0"/>
                  </a:cubicBezTo>
                  <a:close/>
                  <a:moveTo>
                    <a:pt x="2702" y="4090"/>
                  </a:moveTo>
                  <a:lnTo>
                    <a:pt x="2702" y="4090"/>
                  </a:lnTo>
                  <a:cubicBezTo>
                    <a:pt x="2703" y="4092"/>
                    <a:pt x="2705" y="4094"/>
                    <a:pt x="2707" y="4097"/>
                  </a:cubicBezTo>
                  <a:lnTo>
                    <a:pt x="2707" y="4093"/>
                  </a:lnTo>
                  <a:cubicBezTo>
                    <a:pt x="2705" y="4092"/>
                    <a:pt x="2703" y="4091"/>
                    <a:pt x="2702" y="40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8"/>
            <p:cNvSpPr/>
            <p:nvPr/>
          </p:nvSpPr>
          <p:spPr>
            <a:xfrm>
              <a:off x="3515625" y="822950"/>
              <a:ext cx="42775" cy="103500"/>
            </a:xfrm>
            <a:custGeom>
              <a:rect b="b" l="l" r="r" t="t"/>
              <a:pathLst>
                <a:path extrusionOk="0" h="4140" w="1711">
                  <a:moveTo>
                    <a:pt x="198" y="1"/>
                  </a:moveTo>
                  <a:cubicBezTo>
                    <a:pt x="135" y="1"/>
                    <a:pt x="69" y="5"/>
                    <a:pt x="0" y="14"/>
                  </a:cubicBezTo>
                  <a:cubicBezTo>
                    <a:pt x="1007" y="454"/>
                    <a:pt x="1150" y="1311"/>
                    <a:pt x="1072" y="2229"/>
                  </a:cubicBezTo>
                  <a:cubicBezTo>
                    <a:pt x="1036" y="2618"/>
                    <a:pt x="821" y="2986"/>
                    <a:pt x="696" y="3368"/>
                  </a:cubicBezTo>
                  <a:cubicBezTo>
                    <a:pt x="610" y="3622"/>
                    <a:pt x="543" y="3882"/>
                    <a:pt x="467" y="4140"/>
                  </a:cubicBezTo>
                  <a:cubicBezTo>
                    <a:pt x="732" y="3897"/>
                    <a:pt x="832" y="3586"/>
                    <a:pt x="1024" y="3343"/>
                  </a:cubicBezTo>
                  <a:cubicBezTo>
                    <a:pt x="1710" y="2478"/>
                    <a:pt x="1543" y="1575"/>
                    <a:pt x="1168" y="672"/>
                  </a:cubicBezTo>
                  <a:cubicBezTo>
                    <a:pt x="992" y="250"/>
                    <a:pt x="668"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8"/>
            <p:cNvSpPr/>
            <p:nvPr/>
          </p:nvSpPr>
          <p:spPr>
            <a:xfrm>
              <a:off x="3300075" y="1044725"/>
              <a:ext cx="13875" cy="102250"/>
            </a:xfrm>
            <a:custGeom>
              <a:rect b="b" l="l" r="r" t="t"/>
              <a:pathLst>
                <a:path extrusionOk="0" h="4090" w="555">
                  <a:moveTo>
                    <a:pt x="554" y="1"/>
                  </a:moveTo>
                  <a:cubicBezTo>
                    <a:pt x="144" y="1326"/>
                    <a:pt x="1" y="2654"/>
                    <a:pt x="554" y="4090"/>
                  </a:cubicBezTo>
                  <a:lnTo>
                    <a:pt x="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8"/>
            <p:cNvSpPr/>
            <p:nvPr/>
          </p:nvSpPr>
          <p:spPr>
            <a:xfrm>
              <a:off x="3981225" y="632700"/>
              <a:ext cx="65625" cy="23750"/>
            </a:xfrm>
            <a:custGeom>
              <a:rect b="b" l="l" r="r" t="t"/>
              <a:pathLst>
                <a:path extrusionOk="0" h="950" w="2625">
                  <a:moveTo>
                    <a:pt x="2625" y="0"/>
                  </a:moveTo>
                  <a:cubicBezTo>
                    <a:pt x="1393" y="172"/>
                    <a:pt x="457" y="500"/>
                    <a:pt x="0" y="950"/>
                  </a:cubicBezTo>
                  <a:cubicBezTo>
                    <a:pt x="846" y="703"/>
                    <a:pt x="1746" y="635"/>
                    <a:pt x="2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8"/>
            <p:cNvSpPr/>
            <p:nvPr/>
          </p:nvSpPr>
          <p:spPr>
            <a:xfrm>
              <a:off x="3562850" y="856950"/>
              <a:ext cx="36525" cy="36550"/>
            </a:xfrm>
            <a:custGeom>
              <a:rect b="b" l="l" r="r" t="t"/>
              <a:pathLst>
                <a:path extrusionOk="0" h="1462" w="1461">
                  <a:moveTo>
                    <a:pt x="1364" y="1"/>
                  </a:moveTo>
                  <a:cubicBezTo>
                    <a:pt x="907" y="433"/>
                    <a:pt x="454" y="869"/>
                    <a:pt x="0" y="1304"/>
                  </a:cubicBezTo>
                  <a:cubicBezTo>
                    <a:pt x="50" y="1358"/>
                    <a:pt x="104" y="1408"/>
                    <a:pt x="157" y="1461"/>
                  </a:cubicBezTo>
                  <a:cubicBezTo>
                    <a:pt x="592" y="1008"/>
                    <a:pt x="1025" y="555"/>
                    <a:pt x="1461" y="98"/>
                  </a:cubicBezTo>
                  <a:lnTo>
                    <a:pt x="1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8"/>
            <p:cNvSpPr/>
            <p:nvPr/>
          </p:nvSpPr>
          <p:spPr>
            <a:xfrm>
              <a:off x="3320350" y="1109900"/>
              <a:ext cx="12525" cy="41275"/>
            </a:xfrm>
            <a:custGeom>
              <a:rect b="b" l="l" r="r" t="t"/>
              <a:pathLst>
                <a:path extrusionOk="0" h="1651" w="501">
                  <a:moveTo>
                    <a:pt x="136" y="0"/>
                  </a:moveTo>
                  <a:cubicBezTo>
                    <a:pt x="90" y="18"/>
                    <a:pt x="47" y="33"/>
                    <a:pt x="0" y="47"/>
                  </a:cubicBezTo>
                  <a:cubicBezTo>
                    <a:pt x="111" y="583"/>
                    <a:pt x="218" y="1119"/>
                    <a:pt x="329" y="1650"/>
                  </a:cubicBezTo>
                  <a:cubicBezTo>
                    <a:pt x="462" y="1579"/>
                    <a:pt x="500" y="1521"/>
                    <a:pt x="490" y="1479"/>
                  </a:cubicBezTo>
                  <a:cubicBezTo>
                    <a:pt x="376" y="986"/>
                    <a:pt x="254" y="493"/>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8"/>
            <p:cNvSpPr/>
            <p:nvPr/>
          </p:nvSpPr>
          <p:spPr>
            <a:xfrm>
              <a:off x="3711150" y="789650"/>
              <a:ext cx="20900" cy="15825"/>
            </a:xfrm>
            <a:custGeom>
              <a:rect b="b" l="l" r="r" t="t"/>
              <a:pathLst>
                <a:path extrusionOk="0" h="633" w="836">
                  <a:moveTo>
                    <a:pt x="711" y="1"/>
                  </a:moveTo>
                  <a:cubicBezTo>
                    <a:pt x="475" y="172"/>
                    <a:pt x="236" y="343"/>
                    <a:pt x="0" y="515"/>
                  </a:cubicBezTo>
                  <a:cubicBezTo>
                    <a:pt x="29" y="553"/>
                    <a:pt x="57" y="593"/>
                    <a:pt x="86" y="632"/>
                  </a:cubicBezTo>
                  <a:cubicBezTo>
                    <a:pt x="335" y="464"/>
                    <a:pt x="586" y="296"/>
                    <a:pt x="836" y="129"/>
                  </a:cubicBezTo>
                  <a:cubicBezTo>
                    <a:pt x="793" y="86"/>
                    <a:pt x="754" y="43"/>
                    <a:pt x="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8"/>
            <p:cNvSpPr/>
            <p:nvPr/>
          </p:nvSpPr>
          <p:spPr>
            <a:xfrm>
              <a:off x="3514625" y="768425"/>
              <a:ext cx="15725" cy="10975"/>
            </a:xfrm>
            <a:custGeom>
              <a:rect b="b" l="l" r="r" t="t"/>
              <a:pathLst>
                <a:path extrusionOk="0" h="439" w="629">
                  <a:moveTo>
                    <a:pt x="516" y="1"/>
                  </a:moveTo>
                  <a:cubicBezTo>
                    <a:pt x="220" y="1"/>
                    <a:pt x="42" y="132"/>
                    <a:pt x="1" y="438"/>
                  </a:cubicBezTo>
                  <a:cubicBezTo>
                    <a:pt x="212" y="293"/>
                    <a:pt x="422" y="149"/>
                    <a:pt x="629" y="6"/>
                  </a:cubicBezTo>
                  <a:cubicBezTo>
                    <a:pt x="590" y="2"/>
                    <a:pt x="552"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8"/>
            <p:cNvSpPr/>
            <p:nvPr/>
          </p:nvSpPr>
          <p:spPr>
            <a:xfrm>
              <a:off x="3335175" y="1180975"/>
              <a:ext cx="5925" cy="11975"/>
            </a:xfrm>
            <a:custGeom>
              <a:rect b="b" l="l" r="r" t="t"/>
              <a:pathLst>
                <a:path extrusionOk="0" h="479" w="237">
                  <a:moveTo>
                    <a:pt x="154" y="0"/>
                  </a:moveTo>
                  <a:cubicBezTo>
                    <a:pt x="104" y="7"/>
                    <a:pt x="50" y="18"/>
                    <a:pt x="0" y="25"/>
                  </a:cubicBezTo>
                  <a:cubicBezTo>
                    <a:pt x="11" y="178"/>
                    <a:pt x="22" y="328"/>
                    <a:pt x="32" y="478"/>
                  </a:cubicBezTo>
                  <a:cubicBezTo>
                    <a:pt x="100" y="478"/>
                    <a:pt x="168" y="475"/>
                    <a:pt x="236" y="475"/>
                  </a:cubicBezTo>
                  <a:cubicBezTo>
                    <a:pt x="211" y="318"/>
                    <a:pt x="182" y="157"/>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8"/>
            <p:cNvSpPr/>
            <p:nvPr/>
          </p:nvSpPr>
          <p:spPr>
            <a:xfrm>
              <a:off x="3435150" y="1010450"/>
              <a:ext cx="11025" cy="15900"/>
            </a:xfrm>
            <a:custGeom>
              <a:rect b="b" l="l" r="r" t="t"/>
              <a:pathLst>
                <a:path extrusionOk="0" h="636" w="441">
                  <a:moveTo>
                    <a:pt x="301" y="0"/>
                  </a:moveTo>
                  <a:cubicBezTo>
                    <a:pt x="201" y="193"/>
                    <a:pt x="101" y="389"/>
                    <a:pt x="1" y="586"/>
                  </a:cubicBezTo>
                  <a:cubicBezTo>
                    <a:pt x="33" y="604"/>
                    <a:pt x="69" y="622"/>
                    <a:pt x="104" y="635"/>
                  </a:cubicBezTo>
                  <a:cubicBezTo>
                    <a:pt x="215" y="447"/>
                    <a:pt x="326" y="254"/>
                    <a:pt x="440" y="61"/>
                  </a:cubicBezTo>
                  <a:cubicBezTo>
                    <a:pt x="394" y="40"/>
                    <a:pt x="348" y="18"/>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8"/>
            <p:cNvSpPr/>
            <p:nvPr/>
          </p:nvSpPr>
          <p:spPr>
            <a:xfrm>
              <a:off x="3423475" y="848125"/>
              <a:ext cx="10100" cy="12275"/>
            </a:xfrm>
            <a:custGeom>
              <a:rect b="b" l="l" r="r" t="t"/>
              <a:pathLst>
                <a:path extrusionOk="0" h="491" w="404">
                  <a:moveTo>
                    <a:pt x="311" y="1"/>
                  </a:moveTo>
                  <a:cubicBezTo>
                    <a:pt x="207" y="133"/>
                    <a:pt x="103" y="268"/>
                    <a:pt x="1" y="400"/>
                  </a:cubicBezTo>
                  <a:cubicBezTo>
                    <a:pt x="47" y="429"/>
                    <a:pt x="90" y="461"/>
                    <a:pt x="133" y="490"/>
                  </a:cubicBezTo>
                  <a:cubicBezTo>
                    <a:pt x="222" y="347"/>
                    <a:pt x="311" y="200"/>
                    <a:pt x="403" y="57"/>
                  </a:cubicBezTo>
                  <a:cubicBezTo>
                    <a:pt x="372" y="40"/>
                    <a:pt x="343" y="19"/>
                    <a:pt x="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8"/>
            <p:cNvSpPr/>
            <p:nvPr/>
          </p:nvSpPr>
          <p:spPr>
            <a:xfrm>
              <a:off x="3981400" y="801600"/>
              <a:ext cx="60175" cy="45125"/>
            </a:xfrm>
            <a:custGeom>
              <a:rect b="b" l="l" r="r" t="t"/>
              <a:pathLst>
                <a:path extrusionOk="0" h="1805" w="2407">
                  <a:moveTo>
                    <a:pt x="2393" y="1"/>
                  </a:moveTo>
                  <a:cubicBezTo>
                    <a:pt x="2383" y="13"/>
                    <a:pt x="2373" y="25"/>
                    <a:pt x="2363" y="36"/>
                  </a:cubicBezTo>
                  <a:lnTo>
                    <a:pt x="2363" y="36"/>
                  </a:lnTo>
                  <a:cubicBezTo>
                    <a:pt x="2378" y="30"/>
                    <a:pt x="2393" y="24"/>
                    <a:pt x="2407" y="19"/>
                  </a:cubicBezTo>
                  <a:lnTo>
                    <a:pt x="2393" y="1"/>
                  </a:lnTo>
                  <a:close/>
                  <a:moveTo>
                    <a:pt x="2363" y="36"/>
                  </a:moveTo>
                  <a:lnTo>
                    <a:pt x="2363" y="36"/>
                  </a:lnTo>
                  <a:cubicBezTo>
                    <a:pt x="1773" y="283"/>
                    <a:pt x="366" y="1296"/>
                    <a:pt x="0" y="1804"/>
                  </a:cubicBezTo>
                  <a:cubicBezTo>
                    <a:pt x="913" y="1211"/>
                    <a:pt x="1737" y="759"/>
                    <a:pt x="2363"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8"/>
            <p:cNvSpPr/>
            <p:nvPr/>
          </p:nvSpPr>
          <p:spPr>
            <a:xfrm>
              <a:off x="4041225" y="782400"/>
              <a:ext cx="26275" cy="19675"/>
            </a:xfrm>
            <a:custGeom>
              <a:rect b="b" l="l" r="r" t="t"/>
              <a:pathLst>
                <a:path extrusionOk="0" h="787" w="1051">
                  <a:moveTo>
                    <a:pt x="1050" y="1"/>
                  </a:moveTo>
                  <a:lnTo>
                    <a:pt x="1050" y="1"/>
                  </a:lnTo>
                  <a:cubicBezTo>
                    <a:pt x="714" y="254"/>
                    <a:pt x="377" y="507"/>
                    <a:pt x="44" y="764"/>
                  </a:cubicBezTo>
                  <a:lnTo>
                    <a:pt x="44" y="764"/>
                  </a:lnTo>
                  <a:cubicBezTo>
                    <a:pt x="505" y="701"/>
                    <a:pt x="814" y="406"/>
                    <a:pt x="1050" y="1"/>
                  </a:cubicBezTo>
                  <a:close/>
                  <a:moveTo>
                    <a:pt x="44" y="764"/>
                  </a:moveTo>
                  <a:lnTo>
                    <a:pt x="44" y="764"/>
                  </a:lnTo>
                  <a:cubicBezTo>
                    <a:pt x="29" y="766"/>
                    <a:pt x="15" y="767"/>
                    <a:pt x="0" y="769"/>
                  </a:cubicBezTo>
                  <a:lnTo>
                    <a:pt x="14" y="787"/>
                  </a:lnTo>
                  <a:cubicBezTo>
                    <a:pt x="24" y="779"/>
                    <a:pt x="34" y="771"/>
                    <a:pt x="44" y="7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8"/>
            <p:cNvSpPr/>
            <p:nvPr/>
          </p:nvSpPr>
          <p:spPr>
            <a:xfrm>
              <a:off x="3675500" y="886875"/>
              <a:ext cx="14850" cy="10650"/>
            </a:xfrm>
            <a:custGeom>
              <a:rect b="b" l="l" r="r" t="t"/>
              <a:pathLst>
                <a:path extrusionOk="0" h="426" w="594">
                  <a:moveTo>
                    <a:pt x="522" y="0"/>
                  </a:moveTo>
                  <a:cubicBezTo>
                    <a:pt x="347" y="83"/>
                    <a:pt x="176" y="165"/>
                    <a:pt x="1" y="247"/>
                  </a:cubicBezTo>
                  <a:cubicBezTo>
                    <a:pt x="37" y="304"/>
                    <a:pt x="69" y="365"/>
                    <a:pt x="101" y="425"/>
                  </a:cubicBezTo>
                  <a:cubicBezTo>
                    <a:pt x="265" y="325"/>
                    <a:pt x="429" y="229"/>
                    <a:pt x="594" y="129"/>
                  </a:cubicBezTo>
                  <a:cubicBezTo>
                    <a:pt x="569" y="86"/>
                    <a:pt x="548" y="43"/>
                    <a:pt x="5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8"/>
            <p:cNvSpPr/>
            <p:nvPr/>
          </p:nvSpPr>
          <p:spPr>
            <a:xfrm>
              <a:off x="3524000" y="992400"/>
              <a:ext cx="18850" cy="7900"/>
            </a:xfrm>
            <a:custGeom>
              <a:rect b="b" l="l" r="r" t="t"/>
              <a:pathLst>
                <a:path extrusionOk="0" h="316" w="754">
                  <a:moveTo>
                    <a:pt x="40" y="1"/>
                  </a:moveTo>
                  <a:cubicBezTo>
                    <a:pt x="25" y="47"/>
                    <a:pt x="15" y="90"/>
                    <a:pt x="0" y="136"/>
                  </a:cubicBezTo>
                  <a:cubicBezTo>
                    <a:pt x="229" y="197"/>
                    <a:pt x="458" y="258"/>
                    <a:pt x="686" y="315"/>
                  </a:cubicBezTo>
                  <a:cubicBezTo>
                    <a:pt x="707" y="276"/>
                    <a:pt x="732" y="236"/>
                    <a:pt x="754" y="197"/>
                  </a:cubicBezTo>
                  <a:cubicBezTo>
                    <a:pt x="515" y="133"/>
                    <a:pt x="279" y="6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8"/>
            <p:cNvSpPr/>
            <p:nvPr/>
          </p:nvSpPr>
          <p:spPr>
            <a:xfrm>
              <a:off x="3528725" y="978225"/>
              <a:ext cx="18150" cy="6075"/>
            </a:xfrm>
            <a:custGeom>
              <a:rect b="b" l="l" r="r" t="t"/>
              <a:pathLst>
                <a:path extrusionOk="0" h="243" w="726">
                  <a:moveTo>
                    <a:pt x="19" y="0"/>
                  </a:moveTo>
                  <a:cubicBezTo>
                    <a:pt x="12" y="53"/>
                    <a:pt x="8" y="111"/>
                    <a:pt x="1" y="167"/>
                  </a:cubicBezTo>
                  <a:cubicBezTo>
                    <a:pt x="236" y="193"/>
                    <a:pt x="472" y="218"/>
                    <a:pt x="711" y="243"/>
                  </a:cubicBezTo>
                  <a:cubicBezTo>
                    <a:pt x="715" y="200"/>
                    <a:pt x="722" y="154"/>
                    <a:pt x="726" y="111"/>
                  </a:cubicBezTo>
                  <a:cubicBezTo>
                    <a:pt x="490" y="71"/>
                    <a:pt x="254" y="35"/>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58"/>
          <p:cNvSpPr txBox="1"/>
          <p:nvPr>
            <p:ph type="title"/>
          </p:nvPr>
        </p:nvSpPr>
        <p:spPr>
          <a:xfrm>
            <a:off x="1785875" y="2440800"/>
            <a:ext cx="4228500" cy="1818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latin typeface="Montserrat"/>
                <a:ea typeface="Montserrat"/>
                <a:cs typeface="Montserrat"/>
                <a:sym typeface="Montserrat"/>
              </a:rPr>
              <a:t>Future Development</a:t>
            </a:r>
            <a:endParaRPr sz="2800">
              <a:latin typeface="Montserrat"/>
              <a:ea typeface="Montserrat"/>
              <a:cs typeface="Montserrat"/>
              <a:sym typeface="Montserrat"/>
            </a:endParaRPr>
          </a:p>
          <a:p>
            <a:pPr indent="0" lvl="0" marL="0" rtl="0" algn="l">
              <a:spcBef>
                <a:spcPts val="0"/>
              </a:spcBef>
              <a:spcAft>
                <a:spcPts val="0"/>
              </a:spcAft>
              <a:buNone/>
            </a:pPr>
            <a:r>
              <a:rPr lang="en" sz="2800">
                <a:latin typeface="Montserrat"/>
                <a:ea typeface="Montserrat"/>
                <a:cs typeface="Montserrat"/>
                <a:sym typeface="Montserrat"/>
              </a:rPr>
              <a:t>&amp; Growth Potential</a:t>
            </a:r>
            <a:endParaRPr sz="28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91" name="Google Shape;6191;p58"/>
          <p:cNvSpPr txBox="1"/>
          <p:nvPr>
            <p:ph idx="2" type="title"/>
          </p:nvPr>
        </p:nvSpPr>
        <p:spPr>
          <a:xfrm>
            <a:off x="1785875" y="1279965"/>
            <a:ext cx="2590500" cy="87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5"/>
                </a:solidFill>
              </a:rPr>
              <a:t>05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5" name="Shape 6195"/>
        <p:cNvGrpSpPr/>
        <p:nvPr/>
      </p:nvGrpSpPr>
      <p:grpSpPr>
        <a:xfrm>
          <a:off x="0" y="0"/>
          <a:ext cx="0" cy="0"/>
          <a:chOff x="0" y="0"/>
          <a:chExt cx="0" cy="0"/>
        </a:xfrm>
      </p:grpSpPr>
      <p:sp>
        <p:nvSpPr>
          <p:cNvPr id="6196" name="Google Shape;6196;p59"/>
          <p:cNvSpPr/>
          <p:nvPr/>
        </p:nvSpPr>
        <p:spPr>
          <a:xfrm>
            <a:off x="1342762" y="1910925"/>
            <a:ext cx="2854494" cy="1466447"/>
          </a:xfrm>
          <a:custGeom>
            <a:rect b="b" l="l" r="r" t="t"/>
            <a:pathLst>
              <a:path extrusionOk="0" h="28519" w="51747">
                <a:moveTo>
                  <a:pt x="28685" y="0"/>
                </a:moveTo>
                <a:cubicBezTo>
                  <a:pt x="28234" y="0"/>
                  <a:pt x="27782" y="6"/>
                  <a:pt x="27330" y="18"/>
                </a:cubicBezTo>
                <a:cubicBezTo>
                  <a:pt x="22772" y="86"/>
                  <a:pt x="18060" y="446"/>
                  <a:pt x="13622" y="1731"/>
                </a:cubicBezTo>
                <a:cubicBezTo>
                  <a:pt x="9921" y="2879"/>
                  <a:pt x="6272" y="4593"/>
                  <a:pt x="3770" y="7660"/>
                </a:cubicBezTo>
                <a:cubicBezTo>
                  <a:pt x="1560" y="10367"/>
                  <a:pt x="635" y="13879"/>
                  <a:pt x="1063" y="17375"/>
                </a:cubicBezTo>
                <a:cubicBezTo>
                  <a:pt x="1286" y="19088"/>
                  <a:pt x="1783" y="20733"/>
                  <a:pt x="2571" y="22224"/>
                </a:cubicBezTo>
                <a:cubicBezTo>
                  <a:pt x="3342" y="23732"/>
                  <a:pt x="4353" y="25154"/>
                  <a:pt x="5706" y="26216"/>
                </a:cubicBezTo>
                <a:cubicBezTo>
                  <a:pt x="6340" y="26730"/>
                  <a:pt x="7060" y="27227"/>
                  <a:pt x="7780" y="27587"/>
                </a:cubicBezTo>
                <a:cubicBezTo>
                  <a:pt x="7844" y="27618"/>
                  <a:pt x="7906" y="27631"/>
                  <a:pt x="7965" y="27631"/>
                </a:cubicBezTo>
                <a:cubicBezTo>
                  <a:pt x="8298" y="27631"/>
                  <a:pt x="8504" y="27194"/>
                  <a:pt x="8139" y="27004"/>
                </a:cubicBezTo>
                <a:cubicBezTo>
                  <a:pt x="2348" y="23869"/>
                  <a:pt x="1" y="15661"/>
                  <a:pt x="3136" y="9939"/>
                </a:cubicBezTo>
                <a:cubicBezTo>
                  <a:pt x="4987" y="6666"/>
                  <a:pt x="8208" y="4524"/>
                  <a:pt x="11635" y="3308"/>
                </a:cubicBezTo>
                <a:cubicBezTo>
                  <a:pt x="15559" y="1800"/>
                  <a:pt x="19842" y="1371"/>
                  <a:pt x="23903" y="1097"/>
                </a:cubicBezTo>
                <a:cubicBezTo>
                  <a:pt x="25154" y="1020"/>
                  <a:pt x="26405" y="982"/>
                  <a:pt x="27647" y="982"/>
                </a:cubicBezTo>
                <a:cubicBezTo>
                  <a:pt x="28889" y="982"/>
                  <a:pt x="30123" y="1020"/>
                  <a:pt x="31339" y="1097"/>
                </a:cubicBezTo>
                <a:cubicBezTo>
                  <a:pt x="33755" y="1234"/>
                  <a:pt x="36120" y="1457"/>
                  <a:pt x="38467" y="1885"/>
                </a:cubicBezTo>
                <a:cubicBezTo>
                  <a:pt x="40609" y="2228"/>
                  <a:pt x="42751" y="2879"/>
                  <a:pt x="44619" y="4096"/>
                </a:cubicBezTo>
                <a:cubicBezTo>
                  <a:pt x="46263" y="5158"/>
                  <a:pt x="47617" y="6597"/>
                  <a:pt x="48542" y="8311"/>
                </a:cubicBezTo>
                <a:cubicBezTo>
                  <a:pt x="50461" y="11738"/>
                  <a:pt x="50616" y="15867"/>
                  <a:pt x="48902" y="19362"/>
                </a:cubicBezTo>
                <a:cubicBezTo>
                  <a:pt x="47977" y="21162"/>
                  <a:pt x="46760" y="22721"/>
                  <a:pt x="45115" y="23869"/>
                </a:cubicBezTo>
                <a:cubicBezTo>
                  <a:pt x="43402" y="25085"/>
                  <a:pt x="41329" y="25788"/>
                  <a:pt x="39255" y="26302"/>
                </a:cubicBezTo>
                <a:cubicBezTo>
                  <a:pt x="37114" y="26799"/>
                  <a:pt x="34972" y="26936"/>
                  <a:pt x="32830" y="27227"/>
                </a:cubicBezTo>
                <a:cubicBezTo>
                  <a:pt x="30483" y="27433"/>
                  <a:pt x="28118" y="27724"/>
                  <a:pt x="25702" y="27861"/>
                </a:cubicBezTo>
                <a:cubicBezTo>
                  <a:pt x="24204" y="27977"/>
                  <a:pt x="22692" y="28041"/>
                  <a:pt x="21175" y="28041"/>
                </a:cubicBezTo>
                <a:cubicBezTo>
                  <a:pt x="17989" y="28041"/>
                  <a:pt x="14780" y="27758"/>
                  <a:pt x="11635" y="27073"/>
                </a:cubicBezTo>
                <a:cubicBezTo>
                  <a:pt x="10555" y="26799"/>
                  <a:pt x="9493" y="26507"/>
                  <a:pt x="8414" y="26148"/>
                </a:cubicBezTo>
                <a:cubicBezTo>
                  <a:pt x="8392" y="26140"/>
                  <a:pt x="8372" y="26137"/>
                  <a:pt x="8354" y="26137"/>
                </a:cubicBezTo>
                <a:cubicBezTo>
                  <a:pt x="8197" y="26137"/>
                  <a:pt x="8161" y="26377"/>
                  <a:pt x="8345" y="26439"/>
                </a:cubicBezTo>
                <a:cubicBezTo>
                  <a:pt x="12620" y="28040"/>
                  <a:pt x="17134" y="28519"/>
                  <a:pt x="21664" y="28519"/>
                </a:cubicBezTo>
                <a:cubicBezTo>
                  <a:pt x="21982" y="28519"/>
                  <a:pt x="22300" y="28517"/>
                  <a:pt x="22618" y="28512"/>
                </a:cubicBezTo>
                <a:cubicBezTo>
                  <a:pt x="25051" y="28512"/>
                  <a:pt x="27553" y="28358"/>
                  <a:pt x="29986" y="28152"/>
                </a:cubicBezTo>
                <a:cubicBezTo>
                  <a:pt x="32333" y="27930"/>
                  <a:pt x="34698" y="27793"/>
                  <a:pt x="36977" y="27433"/>
                </a:cubicBezTo>
                <a:cubicBezTo>
                  <a:pt x="39187" y="27159"/>
                  <a:pt x="41397" y="26645"/>
                  <a:pt x="43471" y="25719"/>
                </a:cubicBezTo>
                <a:cubicBezTo>
                  <a:pt x="45321" y="24863"/>
                  <a:pt x="47034" y="23577"/>
                  <a:pt x="48320" y="21933"/>
                </a:cubicBezTo>
                <a:cubicBezTo>
                  <a:pt x="50821" y="18660"/>
                  <a:pt x="51746" y="14376"/>
                  <a:pt x="50547" y="10367"/>
                </a:cubicBezTo>
                <a:cubicBezTo>
                  <a:pt x="49964" y="8448"/>
                  <a:pt x="48902" y="6597"/>
                  <a:pt x="47463" y="5158"/>
                </a:cubicBezTo>
                <a:cubicBezTo>
                  <a:pt x="45972" y="3513"/>
                  <a:pt x="44036" y="2451"/>
                  <a:pt x="41980" y="1731"/>
                </a:cubicBezTo>
                <a:cubicBezTo>
                  <a:pt x="39838" y="943"/>
                  <a:pt x="37474" y="600"/>
                  <a:pt x="35195" y="378"/>
                </a:cubicBezTo>
                <a:cubicBezTo>
                  <a:pt x="33062" y="136"/>
                  <a:pt x="30882" y="0"/>
                  <a:pt x="286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97" name="Google Shape;6197;p59"/>
          <p:cNvSpPr txBox="1"/>
          <p:nvPr>
            <p:ph idx="1" type="subTitle"/>
          </p:nvPr>
        </p:nvSpPr>
        <p:spPr>
          <a:xfrm>
            <a:off x="1598372" y="2139660"/>
            <a:ext cx="2343300" cy="4041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800"/>
              <a:t>Integration</a:t>
            </a:r>
            <a:endParaRPr sz="1800"/>
          </a:p>
        </p:txBody>
      </p:sp>
      <p:sp>
        <p:nvSpPr>
          <p:cNvPr id="6198" name="Google Shape;6198;p59"/>
          <p:cNvSpPr txBox="1"/>
          <p:nvPr>
            <p:ph idx="7" type="subTitle"/>
          </p:nvPr>
        </p:nvSpPr>
        <p:spPr>
          <a:xfrm>
            <a:off x="1598383" y="2542467"/>
            <a:ext cx="2343300" cy="708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latin typeface="Montserrat"/>
                <a:ea typeface="Montserrat"/>
                <a:cs typeface="Montserrat"/>
                <a:sym typeface="Montserrat"/>
              </a:rPr>
              <a:t>Seamless interaction between the app and smart kitchen appliances</a:t>
            </a:r>
            <a:endParaRPr sz="1300">
              <a:latin typeface="Montserrat"/>
              <a:ea typeface="Montserrat"/>
              <a:cs typeface="Montserrat"/>
              <a:sym typeface="Montserrat"/>
            </a:endParaRPr>
          </a:p>
        </p:txBody>
      </p:sp>
      <p:sp>
        <p:nvSpPr>
          <p:cNvPr id="6199" name="Google Shape;6199;p59"/>
          <p:cNvSpPr/>
          <p:nvPr/>
        </p:nvSpPr>
        <p:spPr>
          <a:xfrm>
            <a:off x="4837987" y="1876412"/>
            <a:ext cx="2963242" cy="1535478"/>
          </a:xfrm>
          <a:custGeom>
            <a:rect b="b" l="l" r="r" t="t"/>
            <a:pathLst>
              <a:path extrusionOk="0" h="29554" w="51336">
                <a:moveTo>
                  <a:pt x="28934" y="0"/>
                </a:moveTo>
                <a:cubicBezTo>
                  <a:pt x="27234" y="0"/>
                  <a:pt x="25537" y="75"/>
                  <a:pt x="23852" y="206"/>
                </a:cubicBezTo>
                <a:cubicBezTo>
                  <a:pt x="22704" y="274"/>
                  <a:pt x="21556" y="343"/>
                  <a:pt x="20425" y="497"/>
                </a:cubicBezTo>
                <a:cubicBezTo>
                  <a:pt x="19796" y="497"/>
                  <a:pt x="19775" y="1426"/>
                  <a:pt x="20362" y="1426"/>
                </a:cubicBezTo>
                <a:cubicBezTo>
                  <a:pt x="20382" y="1426"/>
                  <a:pt x="20403" y="1424"/>
                  <a:pt x="20425" y="1422"/>
                </a:cubicBezTo>
                <a:cubicBezTo>
                  <a:pt x="23238" y="1237"/>
                  <a:pt x="26078" y="1052"/>
                  <a:pt x="28915" y="1052"/>
                </a:cubicBezTo>
                <a:cubicBezTo>
                  <a:pt x="30537" y="1052"/>
                  <a:pt x="32158" y="1112"/>
                  <a:pt x="33773" y="1268"/>
                </a:cubicBezTo>
                <a:cubicBezTo>
                  <a:pt x="35983" y="1491"/>
                  <a:pt x="38193" y="1851"/>
                  <a:pt x="40267" y="2484"/>
                </a:cubicBezTo>
                <a:cubicBezTo>
                  <a:pt x="42117" y="2981"/>
                  <a:pt x="43899" y="3701"/>
                  <a:pt x="45544" y="4695"/>
                </a:cubicBezTo>
                <a:cubicBezTo>
                  <a:pt x="47052" y="5637"/>
                  <a:pt x="48405" y="6768"/>
                  <a:pt x="49262" y="8344"/>
                </a:cubicBezTo>
                <a:cubicBezTo>
                  <a:pt x="50256" y="10195"/>
                  <a:pt x="50325" y="12405"/>
                  <a:pt x="49896" y="14410"/>
                </a:cubicBezTo>
                <a:cubicBezTo>
                  <a:pt x="49039" y="18265"/>
                  <a:pt x="46761" y="21983"/>
                  <a:pt x="43471" y="24125"/>
                </a:cubicBezTo>
                <a:cubicBezTo>
                  <a:pt x="40130" y="26335"/>
                  <a:pt x="35983" y="27055"/>
                  <a:pt x="32059" y="27621"/>
                </a:cubicBezTo>
                <a:cubicBezTo>
                  <a:pt x="28224" y="28179"/>
                  <a:pt x="24323" y="28804"/>
                  <a:pt x="20425" y="28804"/>
                </a:cubicBezTo>
                <a:cubicBezTo>
                  <a:pt x="19899" y="28804"/>
                  <a:pt x="19374" y="28793"/>
                  <a:pt x="18849" y="28769"/>
                </a:cubicBezTo>
                <a:cubicBezTo>
                  <a:pt x="14771" y="28614"/>
                  <a:pt x="10710" y="27689"/>
                  <a:pt x="7352" y="25410"/>
                </a:cubicBezTo>
                <a:cubicBezTo>
                  <a:pt x="4422" y="23474"/>
                  <a:pt x="2006" y="20630"/>
                  <a:pt x="995" y="17203"/>
                </a:cubicBezTo>
                <a:cubicBezTo>
                  <a:pt x="1" y="13622"/>
                  <a:pt x="926" y="9835"/>
                  <a:pt x="3205" y="6991"/>
                </a:cubicBezTo>
                <a:cubicBezTo>
                  <a:pt x="5775" y="3770"/>
                  <a:pt x="9785" y="2125"/>
                  <a:pt x="13777" y="1696"/>
                </a:cubicBezTo>
                <a:cubicBezTo>
                  <a:pt x="14504" y="1596"/>
                  <a:pt x="15241" y="1532"/>
                  <a:pt x="16000" y="1532"/>
                </a:cubicBezTo>
                <a:cubicBezTo>
                  <a:pt x="16278" y="1532"/>
                  <a:pt x="16559" y="1541"/>
                  <a:pt x="16844" y="1559"/>
                </a:cubicBezTo>
                <a:cubicBezTo>
                  <a:pt x="17135" y="1559"/>
                  <a:pt x="17135" y="1131"/>
                  <a:pt x="16844" y="1062"/>
                </a:cubicBezTo>
                <a:cubicBezTo>
                  <a:pt x="16481" y="1043"/>
                  <a:pt x="16118" y="1034"/>
                  <a:pt x="15756" y="1034"/>
                </a:cubicBezTo>
                <a:cubicBezTo>
                  <a:pt x="11831" y="1034"/>
                  <a:pt x="7930" y="2148"/>
                  <a:pt x="4918" y="4626"/>
                </a:cubicBezTo>
                <a:cubicBezTo>
                  <a:pt x="2006" y="7059"/>
                  <a:pt x="1" y="10623"/>
                  <a:pt x="69" y="14547"/>
                </a:cubicBezTo>
                <a:cubicBezTo>
                  <a:pt x="138" y="18128"/>
                  <a:pt x="2006" y="21401"/>
                  <a:pt x="4490" y="23902"/>
                </a:cubicBezTo>
                <a:cubicBezTo>
                  <a:pt x="7352" y="26695"/>
                  <a:pt x="11070" y="28340"/>
                  <a:pt x="14993" y="29043"/>
                </a:cubicBezTo>
                <a:cubicBezTo>
                  <a:pt x="16953" y="29410"/>
                  <a:pt x="18938" y="29553"/>
                  <a:pt x="20930" y="29553"/>
                </a:cubicBezTo>
                <a:cubicBezTo>
                  <a:pt x="23589" y="29553"/>
                  <a:pt x="26262" y="29297"/>
                  <a:pt x="28907" y="28974"/>
                </a:cubicBezTo>
                <a:cubicBezTo>
                  <a:pt x="31048" y="28769"/>
                  <a:pt x="33276" y="28477"/>
                  <a:pt x="35418" y="28049"/>
                </a:cubicBezTo>
                <a:cubicBezTo>
                  <a:pt x="37474" y="27689"/>
                  <a:pt x="39478" y="27192"/>
                  <a:pt x="41415" y="26335"/>
                </a:cubicBezTo>
                <a:cubicBezTo>
                  <a:pt x="43334" y="25547"/>
                  <a:pt x="45116" y="24331"/>
                  <a:pt x="46555" y="22840"/>
                </a:cubicBezTo>
                <a:cubicBezTo>
                  <a:pt x="47977" y="21332"/>
                  <a:pt x="49039" y="19619"/>
                  <a:pt x="49828" y="17768"/>
                </a:cubicBezTo>
                <a:cubicBezTo>
                  <a:pt x="50753" y="15695"/>
                  <a:pt x="51335" y="13485"/>
                  <a:pt x="51113" y="11206"/>
                </a:cubicBezTo>
                <a:cubicBezTo>
                  <a:pt x="50976" y="9201"/>
                  <a:pt x="50050" y="7351"/>
                  <a:pt x="48697" y="5843"/>
                </a:cubicBezTo>
                <a:cubicBezTo>
                  <a:pt x="45904" y="2913"/>
                  <a:pt x="41689" y="1559"/>
                  <a:pt x="37834" y="771"/>
                </a:cubicBezTo>
                <a:cubicBezTo>
                  <a:pt x="34882" y="226"/>
                  <a:pt x="31902" y="0"/>
                  <a:pt x="289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9"/>
          <p:cNvSpPr txBox="1"/>
          <p:nvPr>
            <p:ph idx="4" type="subTitle"/>
          </p:nvPr>
        </p:nvSpPr>
        <p:spPr>
          <a:xfrm>
            <a:off x="5121145" y="2138698"/>
            <a:ext cx="2397000" cy="399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800"/>
              <a:t>Community</a:t>
            </a:r>
            <a:endParaRPr sz="1800"/>
          </a:p>
        </p:txBody>
      </p:sp>
      <p:sp>
        <p:nvSpPr>
          <p:cNvPr id="6201" name="Google Shape;6201;p59"/>
          <p:cNvSpPr txBox="1"/>
          <p:nvPr>
            <p:ph idx="6" type="subTitle"/>
          </p:nvPr>
        </p:nvSpPr>
        <p:spPr>
          <a:xfrm>
            <a:off x="5121134" y="2537543"/>
            <a:ext cx="2397000" cy="7002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300">
                <a:solidFill>
                  <a:srgbClr val="5C5962"/>
                </a:solidFill>
                <a:latin typeface="Montserrat"/>
                <a:ea typeface="Montserrat"/>
                <a:cs typeface="Montserrat"/>
                <a:sym typeface="Montserrat"/>
              </a:rPr>
              <a:t>Foster a community of cooking enthusiasts and encourage social interaction.</a:t>
            </a:r>
            <a:endParaRPr sz="1300">
              <a:latin typeface="Montserrat"/>
              <a:ea typeface="Montserrat"/>
              <a:cs typeface="Montserrat"/>
              <a:sym typeface="Montserrat"/>
            </a:endParaRPr>
          </a:p>
        </p:txBody>
      </p:sp>
      <p:sp>
        <p:nvSpPr>
          <p:cNvPr id="6202" name="Google Shape;6202;p59"/>
          <p:cNvSpPr txBox="1"/>
          <p:nvPr>
            <p:ph type="title"/>
          </p:nvPr>
        </p:nvSpPr>
        <p:spPr>
          <a:xfrm>
            <a:off x="720000" y="540000"/>
            <a:ext cx="7704000" cy="56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900">
                <a:solidFill>
                  <a:schemeClr val="dk1"/>
                </a:solidFill>
              </a:rPr>
              <a:t>Future Development Roadmap </a:t>
            </a:r>
            <a:endParaRPr sz="29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6" name="Shape 6206"/>
        <p:cNvGrpSpPr/>
        <p:nvPr/>
      </p:nvGrpSpPr>
      <p:grpSpPr>
        <a:xfrm>
          <a:off x="0" y="0"/>
          <a:ext cx="0" cy="0"/>
          <a:chOff x="0" y="0"/>
          <a:chExt cx="0" cy="0"/>
        </a:xfrm>
      </p:grpSpPr>
      <p:grpSp>
        <p:nvGrpSpPr>
          <p:cNvPr id="6207" name="Google Shape;6207;p60"/>
          <p:cNvGrpSpPr/>
          <p:nvPr/>
        </p:nvGrpSpPr>
        <p:grpSpPr>
          <a:xfrm>
            <a:off x="643799" y="1528374"/>
            <a:ext cx="5599212" cy="2982904"/>
            <a:chOff x="233350" y="949250"/>
            <a:chExt cx="7137300" cy="3802300"/>
          </a:xfrm>
        </p:grpSpPr>
        <p:sp>
          <p:nvSpPr>
            <p:cNvPr id="6208" name="Google Shape;6208;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9" name="Google Shape;6259;p60"/>
          <p:cNvSpPr txBox="1"/>
          <p:nvPr>
            <p:ph type="title"/>
          </p:nvPr>
        </p:nvSpPr>
        <p:spPr>
          <a:xfrm>
            <a:off x="720000" y="387600"/>
            <a:ext cx="7704000" cy="56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200"/>
              <a:t>Expanding Globally Through Localization</a:t>
            </a:r>
            <a:endParaRPr sz="2200"/>
          </a:p>
        </p:txBody>
      </p:sp>
      <p:cxnSp>
        <p:nvCxnSpPr>
          <p:cNvPr id="6260" name="Google Shape;6260;p60"/>
          <p:cNvCxnSpPr/>
          <p:nvPr/>
        </p:nvCxnSpPr>
        <p:spPr>
          <a:xfrm flipH="1" rot="10800000">
            <a:off x="3346851" y="2504074"/>
            <a:ext cx="829200" cy="567000"/>
          </a:xfrm>
          <a:prstGeom prst="straightConnector1">
            <a:avLst/>
          </a:prstGeom>
          <a:noFill/>
          <a:ln cap="flat" cmpd="sng" w="19050">
            <a:solidFill>
              <a:schemeClr val="dk1"/>
            </a:solidFill>
            <a:prstDash val="solid"/>
            <a:round/>
            <a:headEnd len="sm" w="sm" type="none"/>
            <a:tailEnd len="sm" w="sm" type="oval"/>
          </a:ln>
        </p:spPr>
      </p:cxnSp>
      <p:cxnSp>
        <p:nvCxnSpPr>
          <p:cNvPr id="6261" name="Google Shape;6261;p60"/>
          <p:cNvCxnSpPr>
            <a:stCxn id="6262" idx="6"/>
          </p:cNvCxnSpPr>
          <p:nvPr/>
        </p:nvCxnSpPr>
        <p:spPr>
          <a:xfrm>
            <a:off x="3139000" y="2250700"/>
            <a:ext cx="648600" cy="380400"/>
          </a:xfrm>
          <a:prstGeom prst="straightConnector1">
            <a:avLst/>
          </a:prstGeom>
          <a:noFill/>
          <a:ln cap="flat" cmpd="sng" w="19050">
            <a:solidFill>
              <a:schemeClr val="dk2"/>
            </a:solidFill>
            <a:prstDash val="solid"/>
            <a:round/>
            <a:headEnd len="sm" w="sm" type="none"/>
            <a:tailEnd len="sm" w="sm" type="oval"/>
          </a:ln>
        </p:spPr>
      </p:cxnSp>
      <p:cxnSp>
        <p:nvCxnSpPr>
          <p:cNvPr id="6263" name="Google Shape;6263;p60"/>
          <p:cNvCxnSpPr>
            <a:stCxn id="6264" idx="3"/>
          </p:cNvCxnSpPr>
          <p:nvPr/>
        </p:nvCxnSpPr>
        <p:spPr>
          <a:xfrm flipH="1">
            <a:off x="4969111" y="2059039"/>
            <a:ext cx="504300" cy="312300"/>
          </a:xfrm>
          <a:prstGeom prst="straightConnector1">
            <a:avLst/>
          </a:prstGeom>
          <a:noFill/>
          <a:ln cap="flat" cmpd="sng" w="19050">
            <a:solidFill>
              <a:schemeClr val="dk1"/>
            </a:solidFill>
            <a:prstDash val="solid"/>
            <a:round/>
            <a:headEnd len="sm" w="sm" type="none"/>
            <a:tailEnd len="sm" w="sm" type="oval"/>
          </a:ln>
        </p:spPr>
      </p:cxnSp>
      <p:sp>
        <p:nvSpPr>
          <p:cNvPr id="6265" name="Google Shape;6265;p60"/>
          <p:cNvSpPr txBox="1"/>
          <p:nvPr/>
        </p:nvSpPr>
        <p:spPr>
          <a:xfrm>
            <a:off x="6654900" y="1755688"/>
            <a:ext cx="1842300" cy="49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Halal food: no </a:t>
            </a:r>
            <a:r>
              <a:rPr lang="en">
                <a:solidFill>
                  <a:schemeClr val="dk1"/>
                </a:solidFill>
                <a:latin typeface="Montserrat"/>
                <a:ea typeface="Montserrat"/>
                <a:cs typeface="Montserrat"/>
                <a:sym typeface="Montserrat"/>
              </a:rPr>
              <a:t>alcohol, cblood, pork</a:t>
            </a:r>
            <a:endParaRPr>
              <a:solidFill>
                <a:schemeClr val="dk1"/>
              </a:solidFill>
              <a:latin typeface="Montserrat"/>
              <a:ea typeface="Montserrat"/>
              <a:cs typeface="Montserrat"/>
              <a:sym typeface="Montserrat"/>
            </a:endParaRPr>
          </a:p>
        </p:txBody>
      </p:sp>
      <p:sp>
        <p:nvSpPr>
          <p:cNvPr id="6266" name="Google Shape;6266;p60"/>
          <p:cNvSpPr txBox="1"/>
          <p:nvPr/>
        </p:nvSpPr>
        <p:spPr>
          <a:xfrm>
            <a:off x="6655025" y="1330613"/>
            <a:ext cx="1842300" cy="36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Krona One"/>
                <a:ea typeface="Krona One"/>
                <a:cs typeface="Krona One"/>
                <a:sym typeface="Krona One"/>
              </a:rPr>
              <a:t>Islam</a:t>
            </a:r>
            <a:endParaRPr sz="2000">
              <a:solidFill>
                <a:schemeClr val="dk1"/>
              </a:solidFill>
              <a:latin typeface="Krona One"/>
              <a:ea typeface="Krona One"/>
              <a:cs typeface="Krona One"/>
              <a:sym typeface="Krona One"/>
            </a:endParaRPr>
          </a:p>
        </p:txBody>
      </p:sp>
      <p:grpSp>
        <p:nvGrpSpPr>
          <p:cNvPr id="6267" name="Google Shape;6267;p60"/>
          <p:cNvGrpSpPr/>
          <p:nvPr/>
        </p:nvGrpSpPr>
        <p:grpSpPr>
          <a:xfrm>
            <a:off x="5404200" y="1659800"/>
            <a:ext cx="838788" cy="494993"/>
            <a:chOff x="4978425" y="2103300"/>
            <a:chExt cx="838788" cy="494993"/>
          </a:xfrm>
        </p:grpSpPr>
        <p:sp>
          <p:nvSpPr>
            <p:cNvPr id="6264" name="Google Shape;6264;p60"/>
            <p:cNvSpPr/>
            <p:nvPr/>
          </p:nvSpPr>
          <p:spPr>
            <a:xfrm>
              <a:off x="5010775" y="2287700"/>
              <a:ext cx="251700" cy="251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0"/>
            <p:cNvSpPr/>
            <p:nvPr/>
          </p:nvSpPr>
          <p:spPr>
            <a:xfrm rot="464">
              <a:off x="4978425" y="2103357"/>
              <a:ext cx="838788" cy="494880"/>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Krona One"/>
                  <a:ea typeface="Krona One"/>
                  <a:cs typeface="Krona One"/>
                  <a:sym typeface="Krona One"/>
                </a:rPr>
                <a:t>7</a:t>
              </a:r>
              <a:r>
                <a:rPr lang="en" sz="1800">
                  <a:solidFill>
                    <a:schemeClr val="dk1"/>
                  </a:solidFill>
                  <a:latin typeface="Krona One"/>
                  <a:ea typeface="Krona One"/>
                  <a:cs typeface="Krona One"/>
                  <a:sym typeface="Krona One"/>
                </a:rPr>
                <a:t>%</a:t>
              </a:r>
              <a:endParaRPr sz="1800">
                <a:solidFill>
                  <a:schemeClr val="dk1"/>
                </a:solidFill>
                <a:latin typeface="Krona One"/>
                <a:ea typeface="Krona One"/>
                <a:cs typeface="Krona One"/>
                <a:sym typeface="Krona One"/>
              </a:endParaRPr>
            </a:p>
          </p:txBody>
        </p:sp>
      </p:grpSp>
      <p:grpSp>
        <p:nvGrpSpPr>
          <p:cNvPr id="6269" name="Google Shape;6269;p60"/>
          <p:cNvGrpSpPr/>
          <p:nvPr/>
        </p:nvGrpSpPr>
        <p:grpSpPr>
          <a:xfrm>
            <a:off x="2872600" y="3033975"/>
            <a:ext cx="838788" cy="501600"/>
            <a:chOff x="2219450" y="2856700"/>
            <a:chExt cx="838788" cy="501600"/>
          </a:xfrm>
        </p:grpSpPr>
        <p:sp>
          <p:nvSpPr>
            <p:cNvPr id="6270" name="Google Shape;6270;p60"/>
            <p:cNvSpPr/>
            <p:nvPr/>
          </p:nvSpPr>
          <p:spPr>
            <a:xfrm>
              <a:off x="2621750" y="2993500"/>
              <a:ext cx="364800" cy="364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0"/>
            <p:cNvSpPr/>
            <p:nvPr/>
          </p:nvSpPr>
          <p:spPr>
            <a:xfrm rot="464">
              <a:off x="2219450" y="2856757"/>
              <a:ext cx="838788" cy="494880"/>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Krona One"/>
                  <a:ea typeface="Krona One"/>
                  <a:cs typeface="Krona One"/>
                  <a:sym typeface="Krona One"/>
                </a:rPr>
                <a:t>24</a:t>
              </a:r>
              <a:r>
                <a:rPr lang="en" sz="1800">
                  <a:solidFill>
                    <a:schemeClr val="dk1"/>
                  </a:solidFill>
                  <a:latin typeface="Krona One"/>
                  <a:ea typeface="Krona One"/>
                  <a:cs typeface="Krona One"/>
                  <a:sym typeface="Krona One"/>
                </a:rPr>
                <a:t>%</a:t>
              </a:r>
              <a:endParaRPr sz="1800">
                <a:solidFill>
                  <a:schemeClr val="dk1"/>
                </a:solidFill>
                <a:latin typeface="Krona One"/>
                <a:ea typeface="Krona One"/>
                <a:cs typeface="Krona One"/>
                <a:sym typeface="Krona One"/>
              </a:endParaRPr>
            </a:p>
          </p:txBody>
        </p:sp>
      </p:grpSp>
      <p:grpSp>
        <p:nvGrpSpPr>
          <p:cNvPr id="6272" name="Google Shape;6272;p60"/>
          <p:cNvGrpSpPr/>
          <p:nvPr/>
        </p:nvGrpSpPr>
        <p:grpSpPr>
          <a:xfrm>
            <a:off x="1938072" y="1799301"/>
            <a:ext cx="1279103" cy="734327"/>
            <a:chOff x="1415122" y="1455901"/>
            <a:chExt cx="1279103" cy="734327"/>
          </a:xfrm>
        </p:grpSpPr>
        <p:sp>
          <p:nvSpPr>
            <p:cNvPr id="6262" name="Google Shape;6262;p60"/>
            <p:cNvSpPr/>
            <p:nvPr/>
          </p:nvSpPr>
          <p:spPr>
            <a:xfrm>
              <a:off x="2219450" y="1709000"/>
              <a:ext cx="396600" cy="396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0"/>
            <p:cNvSpPr/>
            <p:nvPr/>
          </p:nvSpPr>
          <p:spPr>
            <a:xfrm flipH="1" rot="-456">
              <a:off x="1415122" y="1455985"/>
              <a:ext cx="1279103" cy="734157"/>
            </a:xfrm>
            <a:custGeom>
              <a:rect b="b" l="l" r="r" t="t"/>
              <a:pathLst>
                <a:path extrusionOk="0" h="26653" w="22647">
                  <a:moveTo>
                    <a:pt x="2281" y="2426"/>
                  </a:moveTo>
                  <a:lnTo>
                    <a:pt x="2281" y="2426"/>
                  </a:lnTo>
                  <a:cubicBezTo>
                    <a:pt x="2276" y="2431"/>
                    <a:pt x="2276" y="2435"/>
                    <a:pt x="2272" y="2435"/>
                  </a:cubicBezTo>
                  <a:lnTo>
                    <a:pt x="2272" y="2431"/>
                  </a:lnTo>
                  <a:cubicBezTo>
                    <a:pt x="2272" y="2431"/>
                    <a:pt x="2276" y="2431"/>
                    <a:pt x="2281" y="2426"/>
                  </a:cubicBezTo>
                  <a:close/>
                  <a:moveTo>
                    <a:pt x="1702" y="3005"/>
                  </a:moveTo>
                  <a:cubicBezTo>
                    <a:pt x="1702" y="3009"/>
                    <a:pt x="1707" y="3009"/>
                    <a:pt x="1711" y="3013"/>
                  </a:cubicBezTo>
                  <a:cubicBezTo>
                    <a:pt x="1707" y="3013"/>
                    <a:pt x="1702" y="3013"/>
                    <a:pt x="1698" y="3009"/>
                  </a:cubicBezTo>
                  <a:cubicBezTo>
                    <a:pt x="1698" y="3009"/>
                    <a:pt x="1698" y="3005"/>
                    <a:pt x="1702" y="3005"/>
                  </a:cubicBezTo>
                  <a:close/>
                  <a:moveTo>
                    <a:pt x="10987" y="3235"/>
                  </a:moveTo>
                  <a:cubicBezTo>
                    <a:pt x="10987" y="3239"/>
                    <a:pt x="10987" y="3239"/>
                    <a:pt x="10984" y="3239"/>
                  </a:cubicBezTo>
                  <a:lnTo>
                    <a:pt x="10984" y="3235"/>
                  </a:lnTo>
                  <a:close/>
                  <a:moveTo>
                    <a:pt x="15701" y="3427"/>
                  </a:moveTo>
                  <a:cubicBezTo>
                    <a:pt x="15701" y="3435"/>
                    <a:pt x="15701" y="3439"/>
                    <a:pt x="15697" y="3447"/>
                  </a:cubicBezTo>
                  <a:cubicBezTo>
                    <a:pt x="15697" y="3439"/>
                    <a:pt x="15694" y="3435"/>
                    <a:pt x="15689" y="3427"/>
                  </a:cubicBezTo>
                  <a:close/>
                  <a:moveTo>
                    <a:pt x="4356" y="3542"/>
                  </a:moveTo>
                  <a:lnTo>
                    <a:pt x="4356" y="3574"/>
                  </a:lnTo>
                  <a:cubicBezTo>
                    <a:pt x="4352" y="3563"/>
                    <a:pt x="4345" y="3559"/>
                    <a:pt x="4341" y="3550"/>
                  </a:cubicBezTo>
                  <a:cubicBezTo>
                    <a:pt x="4345" y="3546"/>
                    <a:pt x="4352" y="3542"/>
                    <a:pt x="4356" y="3542"/>
                  </a:cubicBezTo>
                  <a:close/>
                  <a:moveTo>
                    <a:pt x="5982" y="4703"/>
                  </a:moveTo>
                  <a:lnTo>
                    <a:pt x="5982" y="4703"/>
                  </a:lnTo>
                  <a:cubicBezTo>
                    <a:pt x="6002" y="4710"/>
                    <a:pt x="6026" y="4718"/>
                    <a:pt x="6050" y="4722"/>
                  </a:cubicBezTo>
                  <a:cubicBezTo>
                    <a:pt x="6040" y="4726"/>
                    <a:pt x="6031" y="4728"/>
                    <a:pt x="6022" y="4728"/>
                  </a:cubicBezTo>
                  <a:cubicBezTo>
                    <a:pt x="6006" y="4728"/>
                    <a:pt x="5992" y="4720"/>
                    <a:pt x="5982" y="4703"/>
                  </a:cubicBezTo>
                  <a:close/>
                  <a:moveTo>
                    <a:pt x="13689" y="5300"/>
                  </a:moveTo>
                  <a:cubicBezTo>
                    <a:pt x="13697" y="5304"/>
                    <a:pt x="13701" y="5308"/>
                    <a:pt x="13709" y="5308"/>
                  </a:cubicBezTo>
                  <a:cubicBezTo>
                    <a:pt x="13701" y="5316"/>
                    <a:pt x="13693" y="5319"/>
                    <a:pt x="13685" y="5328"/>
                  </a:cubicBezTo>
                  <a:cubicBezTo>
                    <a:pt x="13689" y="5316"/>
                    <a:pt x="13689" y="5308"/>
                    <a:pt x="13689" y="5300"/>
                  </a:cubicBezTo>
                  <a:close/>
                  <a:moveTo>
                    <a:pt x="14486" y="5387"/>
                  </a:moveTo>
                  <a:cubicBezTo>
                    <a:pt x="14486" y="5391"/>
                    <a:pt x="14482" y="5396"/>
                    <a:pt x="14482" y="5396"/>
                  </a:cubicBezTo>
                  <a:lnTo>
                    <a:pt x="14482" y="5391"/>
                  </a:lnTo>
                  <a:lnTo>
                    <a:pt x="14482" y="5387"/>
                  </a:lnTo>
                  <a:close/>
                  <a:moveTo>
                    <a:pt x="13266" y="5495"/>
                  </a:moveTo>
                  <a:cubicBezTo>
                    <a:pt x="13263" y="5495"/>
                    <a:pt x="13263" y="5499"/>
                    <a:pt x="13263" y="5499"/>
                  </a:cubicBezTo>
                  <a:cubicBezTo>
                    <a:pt x="13263" y="5495"/>
                    <a:pt x="13263" y="5495"/>
                    <a:pt x="13266" y="5495"/>
                  </a:cubicBezTo>
                  <a:close/>
                  <a:moveTo>
                    <a:pt x="8880" y="5515"/>
                  </a:moveTo>
                  <a:lnTo>
                    <a:pt x="8880" y="5515"/>
                  </a:lnTo>
                  <a:cubicBezTo>
                    <a:pt x="8904" y="5523"/>
                    <a:pt x="8927" y="5531"/>
                    <a:pt x="8951" y="5535"/>
                  </a:cubicBezTo>
                  <a:cubicBezTo>
                    <a:pt x="8941" y="5541"/>
                    <a:pt x="8931" y="5544"/>
                    <a:pt x="8923" y="5544"/>
                  </a:cubicBezTo>
                  <a:cubicBezTo>
                    <a:pt x="8904" y="5544"/>
                    <a:pt x="8890" y="5532"/>
                    <a:pt x="8880" y="5515"/>
                  </a:cubicBezTo>
                  <a:close/>
                  <a:moveTo>
                    <a:pt x="17658" y="5953"/>
                  </a:moveTo>
                  <a:cubicBezTo>
                    <a:pt x="17662" y="5957"/>
                    <a:pt x="17662" y="5961"/>
                    <a:pt x="17662" y="5965"/>
                  </a:cubicBezTo>
                  <a:cubicBezTo>
                    <a:pt x="17662" y="5961"/>
                    <a:pt x="17658" y="5957"/>
                    <a:pt x="17658" y="5953"/>
                  </a:cubicBezTo>
                  <a:close/>
                  <a:moveTo>
                    <a:pt x="906" y="6563"/>
                  </a:moveTo>
                  <a:lnTo>
                    <a:pt x="902" y="6567"/>
                  </a:lnTo>
                  <a:cubicBezTo>
                    <a:pt x="902" y="6567"/>
                    <a:pt x="902" y="6563"/>
                    <a:pt x="906" y="6563"/>
                  </a:cubicBezTo>
                  <a:close/>
                  <a:moveTo>
                    <a:pt x="1982" y="6671"/>
                  </a:moveTo>
                  <a:cubicBezTo>
                    <a:pt x="1982" y="6675"/>
                    <a:pt x="1985" y="6675"/>
                    <a:pt x="1985" y="6675"/>
                  </a:cubicBezTo>
                  <a:lnTo>
                    <a:pt x="1982" y="6675"/>
                  </a:lnTo>
                  <a:lnTo>
                    <a:pt x="1982" y="6671"/>
                  </a:lnTo>
                  <a:close/>
                  <a:moveTo>
                    <a:pt x="11098" y="8651"/>
                  </a:moveTo>
                  <a:cubicBezTo>
                    <a:pt x="11107" y="8655"/>
                    <a:pt x="11115" y="8655"/>
                    <a:pt x="11122" y="8655"/>
                  </a:cubicBezTo>
                  <a:cubicBezTo>
                    <a:pt x="11118" y="8659"/>
                    <a:pt x="11118" y="8659"/>
                    <a:pt x="11118" y="8663"/>
                  </a:cubicBezTo>
                  <a:cubicBezTo>
                    <a:pt x="11111" y="8659"/>
                    <a:pt x="11103" y="8659"/>
                    <a:pt x="11098" y="8655"/>
                  </a:cubicBezTo>
                  <a:lnTo>
                    <a:pt x="11098" y="8651"/>
                  </a:lnTo>
                  <a:close/>
                  <a:moveTo>
                    <a:pt x="20531" y="9102"/>
                  </a:moveTo>
                  <a:cubicBezTo>
                    <a:pt x="20547" y="9113"/>
                    <a:pt x="20562" y="9133"/>
                    <a:pt x="20571" y="9153"/>
                  </a:cubicBezTo>
                  <a:cubicBezTo>
                    <a:pt x="20559" y="9133"/>
                    <a:pt x="20542" y="9117"/>
                    <a:pt x="20531" y="9102"/>
                  </a:cubicBezTo>
                  <a:close/>
                  <a:moveTo>
                    <a:pt x="1033" y="9723"/>
                  </a:moveTo>
                  <a:lnTo>
                    <a:pt x="1033" y="9727"/>
                  </a:lnTo>
                  <a:lnTo>
                    <a:pt x="1029" y="9727"/>
                  </a:lnTo>
                  <a:lnTo>
                    <a:pt x="1033" y="9723"/>
                  </a:lnTo>
                  <a:close/>
                  <a:moveTo>
                    <a:pt x="8540" y="10301"/>
                  </a:moveTo>
                  <a:cubicBezTo>
                    <a:pt x="8540" y="10309"/>
                    <a:pt x="8536" y="10312"/>
                    <a:pt x="8540" y="10316"/>
                  </a:cubicBezTo>
                  <a:cubicBezTo>
                    <a:pt x="8529" y="10316"/>
                    <a:pt x="8525" y="10312"/>
                    <a:pt x="8512" y="10312"/>
                  </a:cubicBezTo>
                  <a:cubicBezTo>
                    <a:pt x="8521" y="10309"/>
                    <a:pt x="8532" y="10305"/>
                    <a:pt x="8540" y="10301"/>
                  </a:cubicBezTo>
                  <a:close/>
                  <a:moveTo>
                    <a:pt x="7808" y="10803"/>
                  </a:moveTo>
                  <a:cubicBezTo>
                    <a:pt x="7808" y="10807"/>
                    <a:pt x="7804" y="10807"/>
                    <a:pt x="7804" y="10811"/>
                  </a:cubicBezTo>
                  <a:cubicBezTo>
                    <a:pt x="7804" y="10811"/>
                    <a:pt x="7799" y="10807"/>
                    <a:pt x="7799" y="10803"/>
                  </a:cubicBezTo>
                  <a:close/>
                  <a:moveTo>
                    <a:pt x="7437" y="11034"/>
                  </a:moveTo>
                  <a:lnTo>
                    <a:pt x="7437" y="11038"/>
                  </a:lnTo>
                  <a:cubicBezTo>
                    <a:pt x="7433" y="11038"/>
                    <a:pt x="7433" y="11034"/>
                    <a:pt x="7433" y="11034"/>
                  </a:cubicBezTo>
                  <a:close/>
                  <a:moveTo>
                    <a:pt x="19933" y="12153"/>
                  </a:moveTo>
                  <a:lnTo>
                    <a:pt x="19933" y="12157"/>
                  </a:lnTo>
                  <a:lnTo>
                    <a:pt x="19929" y="12157"/>
                  </a:lnTo>
                  <a:cubicBezTo>
                    <a:pt x="19929" y="12153"/>
                    <a:pt x="19933" y="12153"/>
                    <a:pt x="19933" y="12153"/>
                  </a:cubicBezTo>
                  <a:close/>
                  <a:moveTo>
                    <a:pt x="15964" y="12234"/>
                  </a:moveTo>
                  <a:lnTo>
                    <a:pt x="15964" y="12234"/>
                  </a:lnTo>
                  <a:cubicBezTo>
                    <a:pt x="15960" y="12258"/>
                    <a:pt x="15957" y="12277"/>
                    <a:pt x="15948" y="12297"/>
                  </a:cubicBezTo>
                  <a:cubicBezTo>
                    <a:pt x="15952" y="12273"/>
                    <a:pt x="15957" y="12253"/>
                    <a:pt x="15964" y="12234"/>
                  </a:cubicBezTo>
                  <a:close/>
                  <a:moveTo>
                    <a:pt x="1794" y="12444"/>
                  </a:moveTo>
                  <a:lnTo>
                    <a:pt x="1794" y="12444"/>
                  </a:lnTo>
                  <a:cubicBezTo>
                    <a:pt x="1810" y="12457"/>
                    <a:pt x="1810" y="12473"/>
                    <a:pt x="1798" y="12492"/>
                  </a:cubicBezTo>
                  <a:cubicBezTo>
                    <a:pt x="1798" y="12477"/>
                    <a:pt x="1794" y="12460"/>
                    <a:pt x="1794" y="12444"/>
                  </a:cubicBezTo>
                  <a:close/>
                  <a:moveTo>
                    <a:pt x="17359" y="12764"/>
                  </a:moveTo>
                  <a:cubicBezTo>
                    <a:pt x="17355" y="12764"/>
                    <a:pt x="17355" y="12767"/>
                    <a:pt x="17355" y="12767"/>
                  </a:cubicBezTo>
                  <a:cubicBezTo>
                    <a:pt x="17355" y="12767"/>
                    <a:pt x="17355" y="12764"/>
                    <a:pt x="17351" y="12764"/>
                  </a:cubicBezTo>
                  <a:close/>
                  <a:moveTo>
                    <a:pt x="15713" y="12803"/>
                  </a:moveTo>
                  <a:cubicBezTo>
                    <a:pt x="15701" y="12839"/>
                    <a:pt x="15697" y="12875"/>
                    <a:pt x="15694" y="12915"/>
                  </a:cubicBezTo>
                  <a:cubicBezTo>
                    <a:pt x="15689" y="12871"/>
                    <a:pt x="15694" y="12835"/>
                    <a:pt x="15713" y="12803"/>
                  </a:cubicBezTo>
                  <a:close/>
                  <a:moveTo>
                    <a:pt x="454" y="12975"/>
                  </a:moveTo>
                  <a:cubicBezTo>
                    <a:pt x="480" y="12975"/>
                    <a:pt x="517" y="12991"/>
                    <a:pt x="536" y="13006"/>
                  </a:cubicBezTo>
                  <a:cubicBezTo>
                    <a:pt x="536" y="13006"/>
                    <a:pt x="536" y="13010"/>
                    <a:pt x="538" y="13010"/>
                  </a:cubicBezTo>
                  <a:lnTo>
                    <a:pt x="538" y="13010"/>
                  </a:lnTo>
                  <a:cubicBezTo>
                    <a:pt x="502" y="13006"/>
                    <a:pt x="463" y="13003"/>
                    <a:pt x="411" y="12999"/>
                  </a:cubicBezTo>
                  <a:cubicBezTo>
                    <a:pt x="416" y="12994"/>
                    <a:pt x="424" y="12986"/>
                    <a:pt x="435" y="12979"/>
                  </a:cubicBezTo>
                  <a:cubicBezTo>
                    <a:pt x="440" y="12976"/>
                    <a:pt x="447" y="12975"/>
                    <a:pt x="454" y="12975"/>
                  </a:cubicBezTo>
                  <a:close/>
                  <a:moveTo>
                    <a:pt x="17745" y="13154"/>
                  </a:moveTo>
                  <a:cubicBezTo>
                    <a:pt x="17750" y="13154"/>
                    <a:pt x="17750" y="13158"/>
                    <a:pt x="17750" y="13158"/>
                  </a:cubicBezTo>
                  <a:cubicBezTo>
                    <a:pt x="17750" y="13161"/>
                    <a:pt x="17745" y="13161"/>
                    <a:pt x="17745" y="13166"/>
                  </a:cubicBezTo>
                  <a:lnTo>
                    <a:pt x="17745" y="13154"/>
                  </a:lnTo>
                  <a:close/>
                  <a:moveTo>
                    <a:pt x="22368" y="13373"/>
                  </a:moveTo>
                  <a:lnTo>
                    <a:pt x="22368" y="13373"/>
                  </a:lnTo>
                  <a:cubicBezTo>
                    <a:pt x="22364" y="13389"/>
                    <a:pt x="22364" y="13409"/>
                    <a:pt x="22359" y="13424"/>
                  </a:cubicBezTo>
                  <a:lnTo>
                    <a:pt x="22359" y="13389"/>
                  </a:lnTo>
                  <a:cubicBezTo>
                    <a:pt x="22364" y="13381"/>
                    <a:pt x="22364" y="13377"/>
                    <a:pt x="22368" y="13373"/>
                  </a:cubicBezTo>
                  <a:close/>
                  <a:moveTo>
                    <a:pt x="17945" y="13724"/>
                  </a:moveTo>
                  <a:cubicBezTo>
                    <a:pt x="17976" y="13740"/>
                    <a:pt x="17976" y="13783"/>
                    <a:pt x="17960" y="13812"/>
                  </a:cubicBezTo>
                  <a:cubicBezTo>
                    <a:pt x="17960" y="13788"/>
                    <a:pt x="17956" y="13755"/>
                    <a:pt x="17945" y="13724"/>
                  </a:cubicBezTo>
                  <a:close/>
                  <a:moveTo>
                    <a:pt x="5265" y="13788"/>
                  </a:moveTo>
                  <a:cubicBezTo>
                    <a:pt x="5277" y="13792"/>
                    <a:pt x="5285" y="13803"/>
                    <a:pt x="5289" y="13816"/>
                  </a:cubicBezTo>
                  <a:cubicBezTo>
                    <a:pt x="5281" y="13807"/>
                    <a:pt x="5273" y="13799"/>
                    <a:pt x="5265" y="13788"/>
                  </a:cubicBezTo>
                  <a:close/>
                  <a:moveTo>
                    <a:pt x="5671" y="14851"/>
                  </a:moveTo>
                  <a:cubicBezTo>
                    <a:pt x="5667" y="14859"/>
                    <a:pt x="5667" y="14868"/>
                    <a:pt x="5667" y="14875"/>
                  </a:cubicBezTo>
                  <a:cubicBezTo>
                    <a:pt x="5663" y="14868"/>
                    <a:pt x="5667" y="14859"/>
                    <a:pt x="5671" y="14851"/>
                  </a:cubicBezTo>
                  <a:close/>
                  <a:moveTo>
                    <a:pt x="3026" y="15120"/>
                  </a:moveTo>
                  <a:cubicBezTo>
                    <a:pt x="3029" y="15120"/>
                    <a:pt x="3033" y="15121"/>
                    <a:pt x="3037" y="15122"/>
                  </a:cubicBezTo>
                  <a:cubicBezTo>
                    <a:pt x="3026" y="15122"/>
                    <a:pt x="3013" y="15127"/>
                    <a:pt x="2998" y="15131"/>
                  </a:cubicBezTo>
                  <a:cubicBezTo>
                    <a:pt x="3007" y="15124"/>
                    <a:pt x="3016" y="15120"/>
                    <a:pt x="3026" y="15120"/>
                  </a:cubicBezTo>
                  <a:close/>
                  <a:moveTo>
                    <a:pt x="6090" y="16270"/>
                  </a:moveTo>
                  <a:lnTo>
                    <a:pt x="6094" y="16274"/>
                  </a:lnTo>
                  <a:lnTo>
                    <a:pt x="6094" y="16282"/>
                  </a:lnTo>
                  <a:lnTo>
                    <a:pt x="6086" y="16282"/>
                  </a:lnTo>
                  <a:lnTo>
                    <a:pt x="6094" y="16274"/>
                  </a:lnTo>
                  <a:cubicBezTo>
                    <a:pt x="6094" y="16274"/>
                    <a:pt x="6090" y="16274"/>
                    <a:pt x="6090" y="16270"/>
                  </a:cubicBezTo>
                  <a:close/>
                  <a:moveTo>
                    <a:pt x="9079" y="16549"/>
                  </a:moveTo>
                  <a:cubicBezTo>
                    <a:pt x="9058" y="16577"/>
                    <a:pt x="9042" y="16597"/>
                    <a:pt x="9031" y="16617"/>
                  </a:cubicBezTo>
                  <a:cubicBezTo>
                    <a:pt x="9023" y="16585"/>
                    <a:pt x="9035" y="16561"/>
                    <a:pt x="9079" y="16549"/>
                  </a:cubicBezTo>
                  <a:close/>
                  <a:moveTo>
                    <a:pt x="9884" y="17103"/>
                  </a:moveTo>
                  <a:lnTo>
                    <a:pt x="9884" y="17103"/>
                  </a:lnTo>
                  <a:cubicBezTo>
                    <a:pt x="9912" y="17115"/>
                    <a:pt x="9927" y="17135"/>
                    <a:pt x="9919" y="17159"/>
                  </a:cubicBezTo>
                  <a:cubicBezTo>
                    <a:pt x="9912" y="17139"/>
                    <a:pt x="9899" y="17119"/>
                    <a:pt x="9884" y="17103"/>
                  </a:cubicBezTo>
                  <a:close/>
                  <a:moveTo>
                    <a:pt x="7979" y="17354"/>
                  </a:moveTo>
                  <a:lnTo>
                    <a:pt x="7979" y="17354"/>
                  </a:lnTo>
                  <a:cubicBezTo>
                    <a:pt x="7986" y="17366"/>
                    <a:pt x="7995" y="17374"/>
                    <a:pt x="7999" y="17386"/>
                  </a:cubicBezTo>
                  <a:cubicBezTo>
                    <a:pt x="8003" y="17389"/>
                    <a:pt x="8003" y="17393"/>
                    <a:pt x="8003" y="17398"/>
                  </a:cubicBezTo>
                  <a:cubicBezTo>
                    <a:pt x="7995" y="17386"/>
                    <a:pt x="7986" y="17369"/>
                    <a:pt x="7979" y="17354"/>
                  </a:cubicBezTo>
                  <a:close/>
                  <a:moveTo>
                    <a:pt x="12442" y="17474"/>
                  </a:moveTo>
                  <a:cubicBezTo>
                    <a:pt x="12437" y="17477"/>
                    <a:pt x="12430" y="17481"/>
                    <a:pt x="12426" y="17489"/>
                  </a:cubicBezTo>
                  <a:cubicBezTo>
                    <a:pt x="12430" y="17481"/>
                    <a:pt x="12433" y="17477"/>
                    <a:pt x="12442" y="17474"/>
                  </a:cubicBezTo>
                  <a:close/>
                  <a:moveTo>
                    <a:pt x="8915" y="17613"/>
                  </a:moveTo>
                  <a:cubicBezTo>
                    <a:pt x="8927" y="17617"/>
                    <a:pt x="8935" y="17617"/>
                    <a:pt x="8939" y="17625"/>
                  </a:cubicBezTo>
                  <a:cubicBezTo>
                    <a:pt x="8927" y="17629"/>
                    <a:pt x="8911" y="17632"/>
                    <a:pt x="8899" y="17637"/>
                  </a:cubicBezTo>
                  <a:cubicBezTo>
                    <a:pt x="8904" y="17629"/>
                    <a:pt x="8911" y="17621"/>
                    <a:pt x="8915" y="17613"/>
                  </a:cubicBezTo>
                  <a:close/>
                  <a:moveTo>
                    <a:pt x="6341" y="17713"/>
                  </a:moveTo>
                  <a:lnTo>
                    <a:pt x="6341" y="17740"/>
                  </a:lnTo>
                  <a:cubicBezTo>
                    <a:pt x="6337" y="17733"/>
                    <a:pt x="6329" y="17728"/>
                    <a:pt x="6325" y="17720"/>
                  </a:cubicBezTo>
                  <a:cubicBezTo>
                    <a:pt x="6329" y="17720"/>
                    <a:pt x="6337" y="17717"/>
                    <a:pt x="6341" y="17713"/>
                  </a:cubicBezTo>
                  <a:close/>
                  <a:moveTo>
                    <a:pt x="6397" y="18266"/>
                  </a:moveTo>
                  <a:cubicBezTo>
                    <a:pt x="6405" y="18283"/>
                    <a:pt x="6412" y="18294"/>
                    <a:pt x="6421" y="18307"/>
                  </a:cubicBezTo>
                  <a:cubicBezTo>
                    <a:pt x="6408" y="18298"/>
                    <a:pt x="6401" y="18286"/>
                    <a:pt x="6397" y="18266"/>
                  </a:cubicBezTo>
                  <a:close/>
                  <a:moveTo>
                    <a:pt x="14011" y="18294"/>
                  </a:moveTo>
                  <a:lnTo>
                    <a:pt x="14011" y="18294"/>
                  </a:lnTo>
                  <a:cubicBezTo>
                    <a:pt x="13980" y="18338"/>
                    <a:pt x="13944" y="18390"/>
                    <a:pt x="13908" y="18441"/>
                  </a:cubicBezTo>
                  <a:cubicBezTo>
                    <a:pt x="13936" y="18386"/>
                    <a:pt x="13967" y="18338"/>
                    <a:pt x="14011" y="18294"/>
                  </a:cubicBezTo>
                  <a:close/>
                  <a:moveTo>
                    <a:pt x="7716" y="18828"/>
                  </a:moveTo>
                  <a:cubicBezTo>
                    <a:pt x="7716" y="18833"/>
                    <a:pt x="7712" y="18833"/>
                    <a:pt x="7708" y="18836"/>
                  </a:cubicBezTo>
                  <a:lnTo>
                    <a:pt x="7708" y="18828"/>
                  </a:lnTo>
                  <a:close/>
                  <a:moveTo>
                    <a:pt x="2456" y="19315"/>
                  </a:moveTo>
                  <a:lnTo>
                    <a:pt x="2456" y="19342"/>
                  </a:lnTo>
                  <a:cubicBezTo>
                    <a:pt x="2448" y="19335"/>
                    <a:pt x="2448" y="19326"/>
                    <a:pt x="2456" y="19315"/>
                  </a:cubicBezTo>
                  <a:close/>
                  <a:moveTo>
                    <a:pt x="1101" y="19394"/>
                  </a:moveTo>
                  <a:cubicBezTo>
                    <a:pt x="1109" y="19410"/>
                    <a:pt x="1121" y="19425"/>
                    <a:pt x="1128" y="19442"/>
                  </a:cubicBezTo>
                  <a:cubicBezTo>
                    <a:pt x="1109" y="19446"/>
                    <a:pt x="1089" y="19458"/>
                    <a:pt x="1065" y="19469"/>
                  </a:cubicBezTo>
                  <a:lnTo>
                    <a:pt x="1065" y="19466"/>
                  </a:lnTo>
                  <a:cubicBezTo>
                    <a:pt x="1081" y="19442"/>
                    <a:pt x="1093" y="19418"/>
                    <a:pt x="1101" y="19394"/>
                  </a:cubicBezTo>
                  <a:close/>
                  <a:moveTo>
                    <a:pt x="1045" y="19526"/>
                  </a:moveTo>
                  <a:cubicBezTo>
                    <a:pt x="1045" y="19530"/>
                    <a:pt x="1049" y="19534"/>
                    <a:pt x="1049" y="19541"/>
                  </a:cubicBezTo>
                  <a:cubicBezTo>
                    <a:pt x="1049" y="19541"/>
                    <a:pt x="1045" y="19541"/>
                    <a:pt x="1041" y="19545"/>
                  </a:cubicBezTo>
                  <a:cubicBezTo>
                    <a:pt x="1045" y="19537"/>
                    <a:pt x="1045" y="19530"/>
                    <a:pt x="1045" y="19526"/>
                  </a:cubicBezTo>
                  <a:close/>
                  <a:moveTo>
                    <a:pt x="4552" y="20406"/>
                  </a:moveTo>
                  <a:cubicBezTo>
                    <a:pt x="4556" y="20411"/>
                    <a:pt x="4556" y="20414"/>
                    <a:pt x="4560" y="20414"/>
                  </a:cubicBezTo>
                  <a:lnTo>
                    <a:pt x="4560" y="20414"/>
                  </a:lnTo>
                  <a:cubicBezTo>
                    <a:pt x="4556" y="20414"/>
                    <a:pt x="4552" y="20411"/>
                    <a:pt x="4547" y="20411"/>
                  </a:cubicBezTo>
                  <a:lnTo>
                    <a:pt x="4544" y="20406"/>
                  </a:lnTo>
                  <a:lnTo>
                    <a:pt x="4544" y="20406"/>
                  </a:lnTo>
                  <a:cubicBezTo>
                    <a:pt x="4546" y="20406"/>
                    <a:pt x="4547" y="20408"/>
                    <a:pt x="4549" y="20408"/>
                  </a:cubicBezTo>
                  <a:cubicBezTo>
                    <a:pt x="4550" y="20408"/>
                    <a:pt x="4551" y="20407"/>
                    <a:pt x="4552" y="20406"/>
                  </a:cubicBezTo>
                  <a:close/>
                  <a:moveTo>
                    <a:pt x="17706" y="20458"/>
                  </a:moveTo>
                  <a:cubicBezTo>
                    <a:pt x="17682" y="20474"/>
                    <a:pt x="17658" y="20490"/>
                    <a:pt x="17638" y="20498"/>
                  </a:cubicBezTo>
                  <a:cubicBezTo>
                    <a:pt x="17658" y="20486"/>
                    <a:pt x="17682" y="20474"/>
                    <a:pt x="17706" y="20458"/>
                  </a:cubicBezTo>
                  <a:close/>
                  <a:moveTo>
                    <a:pt x="8652" y="20793"/>
                  </a:moveTo>
                  <a:lnTo>
                    <a:pt x="8652" y="20805"/>
                  </a:lnTo>
                  <a:cubicBezTo>
                    <a:pt x="8648" y="20805"/>
                    <a:pt x="8641" y="20801"/>
                    <a:pt x="8636" y="20801"/>
                  </a:cubicBezTo>
                  <a:cubicBezTo>
                    <a:pt x="8644" y="20797"/>
                    <a:pt x="8648" y="20797"/>
                    <a:pt x="8652" y="20793"/>
                  </a:cubicBezTo>
                  <a:close/>
                  <a:moveTo>
                    <a:pt x="15960" y="20904"/>
                  </a:moveTo>
                  <a:lnTo>
                    <a:pt x="15968" y="20913"/>
                  </a:lnTo>
                  <a:cubicBezTo>
                    <a:pt x="15968" y="20913"/>
                    <a:pt x="15964" y="20916"/>
                    <a:pt x="15960" y="20916"/>
                  </a:cubicBezTo>
                  <a:lnTo>
                    <a:pt x="15960" y="20904"/>
                  </a:lnTo>
                  <a:close/>
                  <a:moveTo>
                    <a:pt x="5031" y="21920"/>
                  </a:moveTo>
                  <a:cubicBezTo>
                    <a:pt x="5034" y="21920"/>
                    <a:pt x="5037" y="21922"/>
                    <a:pt x="5042" y="21924"/>
                  </a:cubicBezTo>
                  <a:lnTo>
                    <a:pt x="5022" y="21924"/>
                  </a:lnTo>
                  <a:cubicBezTo>
                    <a:pt x="5025" y="21921"/>
                    <a:pt x="5028" y="21920"/>
                    <a:pt x="5031" y="21920"/>
                  </a:cubicBezTo>
                  <a:close/>
                  <a:moveTo>
                    <a:pt x="2416" y="22602"/>
                  </a:moveTo>
                  <a:cubicBezTo>
                    <a:pt x="2412" y="22605"/>
                    <a:pt x="2412" y="22610"/>
                    <a:pt x="2412" y="22614"/>
                  </a:cubicBezTo>
                  <a:cubicBezTo>
                    <a:pt x="2408" y="22610"/>
                    <a:pt x="2404" y="22605"/>
                    <a:pt x="2400" y="22602"/>
                  </a:cubicBezTo>
                  <a:close/>
                  <a:moveTo>
                    <a:pt x="7058" y="24682"/>
                  </a:moveTo>
                  <a:cubicBezTo>
                    <a:pt x="7054" y="24682"/>
                    <a:pt x="7050" y="24685"/>
                    <a:pt x="7050" y="24690"/>
                  </a:cubicBezTo>
                  <a:cubicBezTo>
                    <a:pt x="7050" y="24685"/>
                    <a:pt x="7050" y="24682"/>
                    <a:pt x="7058" y="24682"/>
                  </a:cubicBezTo>
                  <a:close/>
                  <a:moveTo>
                    <a:pt x="7756" y="25757"/>
                  </a:moveTo>
                  <a:lnTo>
                    <a:pt x="7756" y="25761"/>
                  </a:lnTo>
                  <a:cubicBezTo>
                    <a:pt x="7756" y="25757"/>
                    <a:pt x="7756" y="25757"/>
                    <a:pt x="7751" y="25757"/>
                  </a:cubicBezTo>
                  <a:close/>
                  <a:moveTo>
                    <a:pt x="6735" y="0"/>
                  </a:moveTo>
                  <a:cubicBezTo>
                    <a:pt x="6605" y="0"/>
                    <a:pt x="6475" y="4"/>
                    <a:pt x="6345" y="4"/>
                  </a:cubicBezTo>
                  <a:cubicBezTo>
                    <a:pt x="6303" y="4"/>
                    <a:pt x="6261" y="3"/>
                    <a:pt x="6218" y="3"/>
                  </a:cubicBezTo>
                  <a:cubicBezTo>
                    <a:pt x="6030" y="3"/>
                    <a:pt x="5840" y="14"/>
                    <a:pt x="5671" y="131"/>
                  </a:cubicBezTo>
                  <a:lnTo>
                    <a:pt x="5671" y="127"/>
                  </a:lnTo>
                  <a:cubicBezTo>
                    <a:pt x="5637" y="90"/>
                    <a:pt x="5601" y="78"/>
                    <a:pt x="5563" y="78"/>
                  </a:cubicBezTo>
                  <a:cubicBezTo>
                    <a:pt x="5521" y="78"/>
                    <a:pt x="5476" y="93"/>
                    <a:pt x="5432" y="103"/>
                  </a:cubicBezTo>
                  <a:cubicBezTo>
                    <a:pt x="5018" y="208"/>
                    <a:pt x="4608" y="315"/>
                    <a:pt x="4205" y="458"/>
                  </a:cubicBezTo>
                  <a:cubicBezTo>
                    <a:pt x="3743" y="622"/>
                    <a:pt x="3256" y="729"/>
                    <a:pt x="2879" y="1064"/>
                  </a:cubicBezTo>
                  <a:cubicBezTo>
                    <a:pt x="2619" y="1291"/>
                    <a:pt x="2316" y="1483"/>
                    <a:pt x="2193" y="1829"/>
                  </a:cubicBezTo>
                  <a:cubicBezTo>
                    <a:pt x="2125" y="1889"/>
                    <a:pt x="2070" y="1953"/>
                    <a:pt x="2057" y="2044"/>
                  </a:cubicBezTo>
                  <a:cubicBezTo>
                    <a:pt x="2046" y="2052"/>
                    <a:pt x="2033" y="2056"/>
                    <a:pt x="2022" y="2064"/>
                  </a:cubicBezTo>
                  <a:cubicBezTo>
                    <a:pt x="2002" y="2084"/>
                    <a:pt x="1974" y="2100"/>
                    <a:pt x="1958" y="2124"/>
                  </a:cubicBezTo>
                  <a:cubicBezTo>
                    <a:pt x="1750" y="2474"/>
                    <a:pt x="1607" y="2857"/>
                    <a:pt x="1444" y="3232"/>
                  </a:cubicBezTo>
                  <a:cubicBezTo>
                    <a:pt x="1348" y="3451"/>
                    <a:pt x="1277" y="3686"/>
                    <a:pt x="1224" y="3921"/>
                  </a:cubicBezTo>
                  <a:cubicBezTo>
                    <a:pt x="1220" y="3953"/>
                    <a:pt x="1220" y="3985"/>
                    <a:pt x="1216" y="4017"/>
                  </a:cubicBezTo>
                  <a:cubicBezTo>
                    <a:pt x="1081" y="4140"/>
                    <a:pt x="1089" y="4304"/>
                    <a:pt x="1097" y="4467"/>
                  </a:cubicBezTo>
                  <a:cubicBezTo>
                    <a:pt x="1005" y="4618"/>
                    <a:pt x="1081" y="4806"/>
                    <a:pt x="997" y="4957"/>
                  </a:cubicBezTo>
                  <a:cubicBezTo>
                    <a:pt x="850" y="5097"/>
                    <a:pt x="858" y="5268"/>
                    <a:pt x="894" y="5448"/>
                  </a:cubicBezTo>
                  <a:cubicBezTo>
                    <a:pt x="865" y="5623"/>
                    <a:pt x="838" y="5798"/>
                    <a:pt x="810" y="5974"/>
                  </a:cubicBezTo>
                  <a:cubicBezTo>
                    <a:pt x="738" y="6276"/>
                    <a:pt x="643" y="6571"/>
                    <a:pt x="655" y="6894"/>
                  </a:cubicBezTo>
                  <a:cubicBezTo>
                    <a:pt x="659" y="7005"/>
                    <a:pt x="679" y="7136"/>
                    <a:pt x="607" y="7248"/>
                  </a:cubicBezTo>
                  <a:cubicBezTo>
                    <a:pt x="503" y="7467"/>
                    <a:pt x="559" y="7706"/>
                    <a:pt x="499" y="7934"/>
                  </a:cubicBezTo>
                  <a:cubicBezTo>
                    <a:pt x="495" y="7954"/>
                    <a:pt x="488" y="7973"/>
                    <a:pt x="479" y="7993"/>
                  </a:cubicBezTo>
                  <a:cubicBezTo>
                    <a:pt x="411" y="8265"/>
                    <a:pt x="479" y="8543"/>
                    <a:pt x="416" y="8810"/>
                  </a:cubicBezTo>
                  <a:cubicBezTo>
                    <a:pt x="352" y="9062"/>
                    <a:pt x="320" y="9321"/>
                    <a:pt x="328" y="9580"/>
                  </a:cubicBezTo>
                  <a:cubicBezTo>
                    <a:pt x="308" y="9930"/>
                    <a:pt x="284" y="10285"/>
                    <a:pt x="260" y="10636"/>
                  </a:cubicBezTo>
                  <a:cubicBezTo>
                    <a:pt x="244" y="10739"/>
                    <a:pt x="232" y="10847"/>
                    <a:pt x="216" y="10950"/>
                  </a:cubicBezTo>
                  <a:cubicBezTo>
                    <a:pt x="168" y="11078"/>
                    <a:pt x="161" y="11210"/>
                    <a:pt x="148" y="11344"/>
                  </a:cubicBezTo>
                  <a:cubicBezTo>
                    <a:pt x="133" y="11504"/>
                    <a:pt x="216" y="11660"/>
                    <a:pt x="164" y="11811"/>
                  </a:cubicBezTo>
                  <a:cubicBezTo>
                    <a:pt x="89" y="12050"/>
                    <a:pt x="76" y="12293"/>
                    <a:pt x="69" y="12536"/>
                  </a:cubicBezTo>
                  <a:cubicBezTo>
                    <a:pt x="69" y="12668"/>
                    <a:pt x="69" y="12799"/>
                    <a:pt x="65" y="12927"/>
                  </a:cubicBezTo>
                  <a:cubicBezTo>
                    <a:pt x="73" y="12942"/>
                    <a:pt x="81" y="12955"/>
                    <a:pt x="89" y="12966"/>
                  </a:cubicBezTo>
                  <a:cubicBezTo>
                    <a:pt x="93" y="12979"/>
                    <a:pt x="97" y="12994"/>
                    <a:pt x="100" y="13006"/>
                  </a:cubicBezTo>
                  <a:cubicBezTo>
                    <a:pt x="1" y="13218"/>
                    <a:pt x="89" y="13437"/>
                    <a:pt x="76" y="13656"/>
                  </a:cubicBezTo>
                  <a:cubicBezTo>
                    <a:pt x="33" y="13943"/>
                    <a:pt x="73" y="14230"/>
                    <a:pt x="109" y="14517"/>
                  </a:cubicBezTo>
                  <a:cubicBezTo>
                    <a:pt x="109" y="14684"/>
                    <a:pt x="157" y="14855"/>
                    <a:pt x="113" y="15022"/>
                  </a:cubicBezTo>
                  <a:cubicBezTo>
                    <a:pt x="76" y="15151"/>
                    <a:pt x="93" y="15265"/>
                    <a:pt x="141" y="15381"/>
                  </a:cubicBezTo>
                  <a:cubicBezTo>
                    <a:pt x="133" y="15401"/>
                    <a:pt x="129" y="15417"/>
                    <a:pt x="120" y="15438"/>
                  </a:cubicBezTo>
                  <a:cubicBezTo>
                    <a:pt x="120" y="15445"/>
                    <a:pt x="117" y="15453"/>
                    <a:pt x="117" y="15461"/>
                  </a:cubicBezTo>
                  <a:cubicBezTo>
                    <a:pt x="113" y="15504"/>
                    <a:pt x="105" y="15548"/>
                    <a:pt x="100" y="15596"/>
                  </a:cubicBezTo>
                  <a:cubicBezTo>
                    <a:pt x="76" y="15911"/>
                    <a:pt x="153" y="16218"/>
                    <a:pt x="192" y="16525"/>
                  </a:cubicBezTo>
                  <a:cubicBezTo>
                    <a:pt x="216" y="16716"/>
                    <a:pt x="164" y="16931"/>
                    <a:pt x="300" y="17106"/>
                  </a:cubicBezTo>
                  <a:cubicBezTo>
                    <a:pt x="280" y="17235"/>
                    <a:pt x="316" y="17354"/>
                    <a:pt x="336" y="17477"/>
                  </a:cubicBezTo>
                  <a:cubicBezTo>
                    <a:pt x="376" y="17673"/>
                    <a:pt x="363" y="17876"/>
                    <a:pt x="431" y="18067"/>
                  </a:cubicBezTo>
                  <a:cubicBezTo>
                    <a:pt x="392" y="18139"/>
                    <a:pt x="448" y="18187"/>
                    <a:pt x="468" y="18242"/>
                  </a:cubicBezTo>
                  <a:cubicBezTo>
                    <a:pt x="479" y="18565"/>
                    <a:pt x="575" y="18868"/>
                    <a:pt x="674" y="19167"/>
                  </a:cubicBezTo>
                  <a:cubicBezTo>
                    <a:pt x="679" y="19191"/>
                    <a:pt x="683" y="19210"/>
                    <a:pt x="687" y="19227"/>
                  </a:cubicBezTo>
                  <a:cubicBezTo>
                    <a:pt x="714" y="19414"/>
                    <a:pt x="782" y="19593"/>
                    <a:pt x="826" y="19776"/>
                  </a:cubicBezTo>
                  <a:cubicBezTo>
                    <a:pt x="854" y="19956"/>
                    <a:pt x="874" y="20135"/>
                    <a:pt x="981" y="20286"/>
                  </a:cubicBezTo>
                  <a:cubicBezTo>
                    <a:pt x="1085" y="20725"/>
                    <a:pt x="1105" y="21183"/>
                    <a:pt x="1281" y="21606"/>
                  </a:cubicBezTo>
                  <a:cubicBezTo>
                    <a:pt x="1364" y="21853"/>
                    <a:pt x="1380" y="22120"/>
                    <a:pt x="1503" y="22355"/>
                  </a:cubicBezTo>
                  <a:cubicBezTo>
                    <a:pt x="1564" y="22471"/>
                    <a:pt x="1619" y="22590"/>
                    <a:pt x="1588" y="22725"/>
                  </a:cubicBezTo>
                  <a:cubicBezTo>
                    <a:pt x="1603" y="22765"/>
                    <a:pt x="1623" y="22805"/>
                    <a:pt x="1643" y="22841"/>
                  </a:cubicBezTo>
                  <a:cubicBezTo>
                    <a:pt x="1838" y="23008"/>
                    <a:pt x="2046" y="23168"/>
                    <a:pt x="2204" y="23375"/>
                  </a:cubicBezTo>
                  <a:cubicBezTo>
                    <a:pt x="2263" y="23452"/>
                    <a:pt x="2328" y="23554"/>
                    <a:pt x="2425" y="23554"/>
                  </a:cubicBezTo>
                  <a:cubicBezTo>
                    <a:pt x="2429" y="23554"/>
                    <a:pt x="2432" y="23554"/>
                    <a:pt x="2436" y="23554"/>
                  </a:cubicBezTo>
                  <a:cubicBezTo>
                    <a:pt x="2457" y="23552"/>
                    <a:pt x="2476" y="23550"/>
                    <a:pt x="2495" y="23550"/>
                  </a:cubicBezTo>
                  <a:cubicBezTo>
                    <a:pt x="2684" y="23550"/>
                    <a:pt x="2767" y="23673"/>
                    <a:pt x="2846" y="23833"/>
                  </a:cubicBezTo>
                  <a:cubicBezTo>
                    <a:pt x="2882" y="23909"/>
                    <a:pt x="2926" y="23981"/>
                    <a:pt x="2950" y="24064"/>
                  </a:cubicBezTo>
                  <a:cubicBezTo>
                    <a:pt x="3034" y="24351"/>
                    <a:pt x="3217" y="24582"/>
                    <a:pt x="3388" y="24817"/>
                  </a:cubicBezTo>
                  <a:cubicBezTo>
                    <a:pt x="3495" y="24977"/>
                    <a:pt x="3512" y="25187"/>
                    <a:pt x="3679" y="25312"/>
                  </a:cubicBezTo>
                  <a:cubicBezTo>
                    <a:pt x="3698" y="25372"/>
                    <a:pt x="3704" y="25449"/>
                    <a:pt x="3770" y="25449"/>
                  </a:cubicBezTo>
                  <a:cubicBezTo>
                    <a:pt x="3787" y="25449"/>
                    <a:pt x="3808" y="25444"/>
                    <a:pt x="3835" y="25431"/>
                  </a:cubicBezTo>
                  <a:cubicBezTo>
                    <a:pt x="3843" y="25443"/>
                    <a:pt x="3846" y="25459"/>
                    <a:pt x="3854" y="25471"/>
                  </a:cubicBezTo>
                  <a:cubicBezTo>
                    <a:pt x="3826" y="25491"/>
                    <a:pt x="3782" y="25522"/>
                    <a:pt x="3819" y="25555"/>
                  </a:cubicBezTo>
                  <a:cubicBezTo>
                    <a:pt x="3931" y="25642"/>
                    <a:pt x="4050" y="25722"/>
                    <a:pt x="4165" y="25805"/>
                  </a:cubicBezTo>
                  <a:cubicBezTo>
                    <a:pt x="4233" y="25869"/>
                    <a:pt x="4265" y="25965"/>
                    <a:pt x="4361" y="26000"/>
                  </a:cubicBezTo>
                  <a:cubicBezTo>
                    <a:pt x="4400" y="26077"/>
                    <a:pt x="4448" y="26140"/>
                    <a:pt x="4536" y="26168"/>
                  </a:cubicBezTo>
                  <a:cubicBezTo>
                    <a:pt x="4552" y="26176"/>
                    <a:pt x="4571" y="26184"/>
                    <a:pt x="4588" y="26192"/>
                  </a:cubicBezTo>
                  <a:cubicBezTo>
                    <a:pt x="4648" y="26296"/>
                    <a:pt x="4747" y="26348"/>
                    <a:pt x="4847" y="26399"/>
                  </a:cubicBezTo>
                  <a:cubicBezTo>
                    <a:pt x="4940" y="26525"/>
                    <a:pt x="5062" y="26587"/>
                    <a:pt x="5212" y="26587"/>
                  </a:cubicBezTo>
                  <a:cubicBezTo>
                    <a:pt x="5233" y="26587"/>
                    <a:pt x="5255" y="26585"/>
                    <a:pt x="5277" y="26583"/>
                  </a:cubicBezTo>
                  <a:cubicBezTo>
                    <a:pt x="5321" y="26598"/>
                    <a:pt x="5369" y="26631"/>
                    <a:pt x="5417" y="26634"/>
                  </a:cubicBezTo>
                  <a:cubicBezTo>
                    <a:pt x="5546" y="26647"/>
                    <a:pt x="5674" y="26653"/>
                    <a:pt x="5801" y="26653"/>
                  </a:cubicBezTo>
                  <a:cubicBezTo>
                    <a:pt x="6499" y="26653"/>
                    <a:pt x="7160" y="26470"/>
                    <a:pt x="7787" y="26136"/>
                  </a:cubicBezTo>
                  <a:cubicBezTo>
                    <a:pt x="7802" y="26142"/>
                    <a:pt x="7816" y="26145"/>
                    <a:pt x="7829" y="26145"/>
                  </a:cubicBezTo>
                  <a:cubicBezTo>
                    <a:pt x="7878" y="26145"/>
                    <a:pt x="7920" y="26111"/>
                    <a:pt x="7966" y="26092"/>
                  </a:cubicBezTo>
                  <a:cubicBezTo>
                    <a:pt x="8054" y="26077"/>
                    <a:pt x="8142" y="26068"/>
                    <a:pt x="8222" y="26017"/>
                  </a:cubicBezTo>
                  <a:cubicBezTo>
                    <a:pt x="8229" y="26033"/>
                    <a:pt x="8234" y="26044"/>
                    <a:pt x="8242" y="26057"/>
                  </a:cubicBezTo>
                  <a:cubicBezTo>
                    <a:pt x="8345" y="26005"/>
                    <a:pt x="8449" y="25957"/>
                    <a:pt x="8556" y="25905"/>
                  </a:cubicBezTo>
                  <a:cubicBezTo>
                    <a:pt x="8549" y="25893"/>
                    <a:pt x="8545" y="25877"/>
                    <a:pt x="8536" y="25866"/>
                  </a:cubicBezTo>
                  <a:cubicBezTo>
                    <a:pt x="8584" y="25825"/>
                    <a:pt x="8628" y="25785"/>
                    <a:pt x="8676" y="25746"/>
                  </a:cubicBezTo>
                  <a:cubicBezTo>
                    <a:pt x="8740" y="25706"/>
                    <a:pt x="8827" y="25698"/>
                    <a:pt x="8856" y="25610"/>
                  </a:cubicBezTo>
                  <a:cubicBezTo>
                    <a:pt x="8947" y="25566"/>
                    <a:pt x="9035" y="25522"/>
                    <a:pt x="9126" y="25474"/>
                  </a:cubicBezTo>
                  <a:cubicBezTo>
                    <a:pt x="9170" y="25455"/>
                    <a:pt x="9218" y="25439"/>
                    <a:pt x="9230" y="25384"/>
                  </a:cubicBezTo>
                  <a:cubicBezTo>
                    <a:pt x="9334" y="25331"/>
                    <a:pt x="9437" y="25279"/>
                    <a:pt x="9537" y="25224"/>
                  </a:cubicBezTo>
                  <a:cubicBezTo>
                    <a:pt x="9612" y="25176"/>
                    <a:pt x="9720" y="25172"/>
                    <a:pt x="9764" y="25077"/>
                  </a:cubicBezTo>
                  <a:cubicBezTo>
                    <a:pt x="9879" y="25016"/>
                    <a:pt x="9995" y="24957"/>
                    <a:pt x="10110" y="24897"/>
                  </a:cubicBezTo>
                  <a:cubicBezTo>
                    <a:pt x="10210" y="24837"/>
                    <a:pt x="10346" y="24825"/>
                    <a:pt x="10414" y="24705"/>
                  </a:cubicBezTo>
                  <a:cubicBezTo>
                    <a:pt x="10517" y="24654"/>
                    <a:pt x="10616" y="24598"/>
                    <a:pt x="10721" y="24547"/>
                  </a:cubicBezTo>
                  <a:cubicBezTo>
                    <a:pt x="10764" y="24527"/>
                    <a:pt x="10816" y="24518"/>
                    <a:pt x="10828" y="24463"/>
                  </a:cubicBezTo>
                  <a:cubicBezTo>
                    <a:pt x="11135" y="24291"/>
                    <a:pt x="11442" y="24120"/>
                    <a:pt x="11744" y="23949"/>
                  </a:cubicBezTo>
                  <a:cubicBezTo>
                    <a:pt x="11896" y="23857"/>
                    <a:pt x="12047" y="23769"/>
                    <a:pt x="12198" y="23677"/>
                  </a:cubicBezTo>
                  <a:cubicBezTo>
                    <a:pt x="12255" y="23650"/>
                    <a:pt x="12322" y="23638"/>
                    <a:pt x="12342" y="23566"/>
                  </a:cubicBezTo>
                  <a:cubicBezTo>
                    <a:pt x="12461" y="23510"/>
                    <a:pt x="12577" y="23451"/>
                    <a:pt x="12693" y="23391"/>
                  </a:cubicBezTo>
                  <a:cubicBezTo>
                    <a:pt x="12720" y="23379"/>
                    <a:pt x="12744" y="23363"/>
                    <a:pt x="12772" y="23351"/>
                  </a:cubicBezTo>
                  <a:cubicBezTo>
                    <a:pt x="12801" y="23335"/>
                    <a:pt x="12825" y="23323"/>
                    <a:pt x="12852" y="23307"/>
                  </a:cubicBezTo>
                  <a:cubicBezTo>
                    <a:pt x="12932" y="23267"/>
                    <a:pt x="13031" y="23259"/>
                    <a:pt x="13071" y="23160"/>
                  </a:cubicBezTo>
                  <a:cubicBezTo>
                    <a:pt x="13147" y="23120"/>
                    <a:pt x="13222" y="23084"/>
                    <a:pt x="13303" y="23044"/>
                  </a:cubicBezTo>
                  <a:cubicBezTo>
                    <a:pt x="13434" y="22973"/>
                    <a:pt x="13590" y="22945"/>
                    <a:pt x="13685" y="22813"/>
                  </a:cubicBezTo>
                  <a:cubicBezTo>
                    <a:pt x="13789" y="22761"/>
                    <a:pt x="13888" y="22710"/>
                    <a:pt x="13987" y="22653"/>
                  </a:cubicBezTo>
                  <a:cubicBezTo>
                    <a:pt x="14123" y="22590"/>
                    <a:pt x="14274" y="22554"/>
                    <a:pt x="14374" y="22430"/>
                  </a:cubicBezTo>
                  <a:cubicBezTo>
                    <a:pt x="14717" y="22239"/>
                    <a:pt x="15063" y="22052"/>
                    <a:pt x="15411" y="21864"/>
                  </a:cubicBezTo>
                  <a:cubicBezTo>
                    <a:pt x="15502" y="21813"/>
                    <a:pt x="15617" y="21801"/>
                    <a:pt x="15674" y="21693"/>
                  </a:cubicBezTo>
                  <a:cubicBezTo>
                    <a:pt x="16076" y="21514"/>
                    <a:pt x="16435" y="21259"/>
                    <a:pt x="16809" y="21032"/>
                  </a:cubicBezTo>
                  <a:cubicBezTo>
                    <a:pt x="16813" y="21020"/>
                    <a:pt x="16821" y="21012"/>
                    <a:pt x="16833" y="21003"/>
                  </a:cubicBezTo>
                  <a:lnTo>
                    <a:pt x="16833" y="21003"/>
                  </a:lnTo>
                  <a:cubicBezTo>
                    <a:pt x="16825" y="21016"/>
                    <a:pt x="16817" y="21024"/>
                    <a:pt x="16809" y="21032"/>
                  </a:cubicBezTo>
                  <a:cubicBezTo>
                    <a:pt x="16889" y="20988"/>
                    <a:pt x="16992" y="20980"/>
                    <a:pt x="17032" y="20884"/>
                  </a:cubicBezTo>
                  <a:cubicBezTo>
                    <a:pt x="17120" y="20825"/>
                    <a:pt x="17243" y="20821"/>
                    <a:pt x="17291" y="20709"/>
                  </a:cubicBezTo>
                  <a:cubicBezTo>
                    <a:pt x="17430" y="20626"/>
                    <a:pt x="17598" y="20593"/>
                    <a:pt x="17706" y="20458"/>
                  </a:cubicBezTo>
                  <a:cubicBezTo>
                    <a:pt x="17798" y="20414"/>
                    <a:pt x="17901" y="20382"/>
                    <a:pt x="17956" y="20282"/>
                  </a:cubicBezTo>
                  <a:cubicBezTo>
                    <a:pt x="18395" y="20036"/>
                    <a:pt x="18806" y="19753"/>
                    <a:pt x="19192" y="19430"/>
                  </a:cubicBezTo>
                  <a:cubicBezTo>
                    <a:pt x="19431" y="19234"/>
                    <a:pt x="19690" y="19059"/>
                    <a:pt x="19878" y="18812"/>
                  </a:cubicBezTo>
                  <a:lnTo>
                    <a:pt x="19878" y="18809"/>
                  </a:lnTo>
                  <a:cubicBezTo>
                    <a:pt x="20332" y="18402"/>
                    <a:pt x="20738" y="17948"/>
                    <a:pt x="21037" y="17406"/>
                  </a:cubicBezTo>
                  <a:cubicBezTo>
                    <a:pt x="21116" y="17334"/>
                    <a:pt x="21145" y="17226"/>
                    <a:pt x="21196" y="17135"/>
                  </a:cubicBezTo>
                  <a:cubicBezTo>
                    <a:pt x="21212" y="17095"/>
                    <a:pt x="21224" y="17059"/>
                    <a:pt x="21240" y="17019"/>
                  </a:cubicBezTo>
                  <a:cubicBezTo>
                    <a:pt x="21292" y="16928"/>
                    <a:pt x="21348" y="16836"/>
                    <a:pt x="21399" y="16748"/>
                  </a:cubicBezTo>
                  <a:cubicBezTo>
                    <a:pt x="21543" y="16481"/>
                    <a:pt x="21754" y="16246"/>
                    <a:pt x="21782" y="15927"/>
                  </a:cubicBezTo>
                  <a:cubicBezTo>
                    <a:pt x="21826" y="15824"/>
                    <a:pt x="21870" y="15716"/>
                    <a:pt x="21918" y="15613"/>
                  </a:cubicBezTo>
                  <a:cubicBezTo>
                    <a:pt x="21934" y="15589"/>
                    <a:pt x="21953" y="15561"/>
                    <a:pt x="21973" y="15533"/>
                  </a:cubicBezTo>
                  <a:cubicBezTo>
                    <a:pt x="22089" y="15361"/>
                    <a:pt x="22081" y="15158"/>
                    <a:pt x="22140" y="14971"/>
                  </a:cubicBezTo>
                  <a:cubicBezTo>
                    <a:pt x="22197" y="14871"/>
                    <a:pt x="22248" y="14772"/>
                    <a:pt x="22181" y="14656"/>
                  </a:cubicBezTo>
                  <a:cubicBezTo>
                    <a:pt x="22228" y="14628"/>
                    <a:pt x="22260" y="14588"/>
                    <a:pt x="22256" y="14533"/>
                  </a:cubicBezTo>
                  <a:cubicBezTo>
                    <a:pt x="22245" y="14386"/>
                    <a:pt x="22248" y="14246"/>
                    <a:pt x="22340" y="14118"/>
                  </a:cubicBezTo>
                  <a:cubicBezTo>
                    <a:pt x="22359" y="14086"/>
                    <a:pt x="22368" y="14046"/>
                    <a:pt x="22340" y="14018"/>
                  </a:cubicBezTo>
                  <a:cubicBezTo>
                    <a:pt x="22248" y="13935"/>
                    <a:pt x="22316" y="13867"/>
                    <a:pt x="22348" y="13788"/>
                  </a:cubicBezTo>
                  <a:cubicBezTo>
                    <a:pt x="22527" y="13369"/>
                    <a:pt x="22646" y="12942"/>
                    <a:pt x="22531" y="12481"/>
                  </a:cubicBezTo>
                  <a:lnTo>
                    <a:pt x="22531" y="12385"/>
                  </a:lnTo>
                  <a:cubicBezTo>
                    <a:pt x="22583" y="12126"/>
                    <a:pt x="22587" y="11870"/>
                    <a:pt x="22495" y="11620"/>
                  </a:cubicBezTo>
                  <a:cubicBezTo>
                    <a:pt x="22479" y="11580"/>
                    <a:pt x="22464" y="11544"/>
                    <a:pt x="22451" y="11504"/>
                  </a:cubicBezTo>
                  <a:cubicBezTo>
                    <a:pt x="22440" y="11504"/>
                    <a:pt x="22427" y="11500"/>
                    <a:pt x="22420" y="11500"/>
                  </a:cubicBezTo>
                  <a:cubicBezTo>
                    <a:pt x="22423" y="11499"/>
                    <a:pt x="22427" y="11498"/>
                    <a:pt x="22431" y="11498"/>
                  </a:cubicBezTo>
                  <a:cubicBezTo>
                    <a:pt x="22437" y="11498"/>
                    <a:pt x="22444" y="11500"/>
                    <a:pt x="22451" y="11504"/>
                  </a:cubicBezTo>
                  <a:cubicBezTo>
                    <a:pt x="22420" y="11050"/>
                    <a:pt x="22324" y="10608"/>
                    <a:pt x="22149" y="10185"/>
                  </a:cubicBezTo>
                  <a:cubicBezTo>
                    <a:pt x="22164" y="9994"/>
                    <a:pt x="21993" y="9858"/>
                    <a:pt x="21993" y="9671"/>
                  </a:cubicBezTo>
                  <a:cubicBezTo>
                    <a:pt x="22005" y="9667"/>
                    <a:pt x="22017" y="9659"/>
                    <a:pt x="22029" y="9655"/>
                  </a:cubicBezTo>
                  <a:cubicBezTo>
                    <a:pt x="21945" y="9484"/>
                    <a:pt x="21862" y="9312"/>
                    <a:pt x="21778" y="9141"/>
                  </a:cubicBezTo>
                  <a:cubicBezTo>
                    <a:pt x="21766" y="9150"/>
                    <a:pt x="21754" y="9153"/>
                    <a:pt x="21743" y="9161"/>
                  </a:cubicBezTo>
                  <a:cubicBezTo>
                    <a:pt x="21351" y="8464"/>
                    <a:pt x="20897" y="7811"/>
                    <a:pt x="20371" y="7213"/>
                  </a:cubicBezTo>
                  <a:cubicBezTo>
                    <a:pt x="20005" y="6794"/>
                    <a:pt x="19634" y="6376"/>
                    <a:pt x="19220" y="6001"/>
                  </a:cubicBezTo>
                  <a:cubicBezTo>
                    <a:pt x="19056" y="5858"/>
                    <a:pt x="18909" y="5694"/>
                    <a:pt x="18749" y="5551"/>
                  </a:cubicBezTo>
                  <a:cubicBezTo>
                    <a:pt x="18044" y="4913"/>
                    <a:pt x="17272" y="4355"/>
                    <a:pt x="16507" y="3789"/>
                  </a:cubicBezTo>
                  <a:cubicBezTo>
                    <a:pt x="16402" y="3717"/>
                    <a:pt x="16327" y="3594"/>
                    <a:pt x="16183" y="3583"/>
                  </a:cubicBezTo>
                  <a:cubicBezTo>
                    <a:pt x="16152" y="3526"/>
                    <a:pt x="16108" y="3502"/>
                    <a:pt x="16044" y="3502"/>
                  </a:cubicBezTo>
                  <a:cubicBezTo>
                    <a:pt x="15900" y="3388"/>
                    <a:pt x="15793" y="3224"/>
                    <a:pt x="15598" y="3180"/>
                  </a:cubicBezTo>
                  <a:cubicBezTo>
                    <a:pt x="15096" y="2821"/>
                    <a:pt x="14565" y="2514"/>
                    <a:pt x="14020" y="2224"/>
                  </a:cubicBezTo>
                  <a:cubicBezTo>
                    <a:pt x="13334" y="1857"/>
                    <a:pt x="12645" y="1503"/>
                    <a:pt x="11920" y="1220"/>
                  </a:cubicBezTo>
                  <a:cubicBezTo>
                    <a:pt x="11203" y="936"/>
                    <a:pt x="10482" y="666"/>
                    <a:pt x="9724" y="502"/>
                  </a:cubicBezTo>
                  <a:cubicBezTo>
                    <a:pt x="9238" y="399"/>
                    <a:pt x="8760" y="287"/>
                    <a:pt x="8269" y="212"/>
                  </a:cubicBezTo>
                  <a:cubicBezTo>
                    <a:pt x="8090" y="180"/>
                    <a:pt x="7913" y="101"/>
                    <a:pt x="7727" y="101"/>
                  </a:cubicBezTo>
                  <a:cubicBezTo>
                    <a:pt x="7673" y="101"/>
                    <a:pt x="7620" y="108"/>
                    <a:pt x="7565" y="124"/>
                  </a:cubicBezTo>
                  <a:cubicBezTo>
                    <a:pt x="7295" y="17"/>
                    <a:pt x="7015" y="0"/>
                    <a:pt x="67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Krona One"/>
                  <a:ea typeface="Krona One"/>
                  <a:cs typeface="Krona One"/>
                  <a:sym typeface="Krona One"/>
                </a:rPr>
                <a:t>0.2</a:t>
              </a:r>
              <a:r>
                <a:rPr lang="en" sz="1300">
                  <a:solidFill>
                    <a:schemeClr val="dk1"/>
                  </a:solidFill>
                  <a:latin typeface="Krona One"/>
                  <a:ea typeface="Krona One"/>
                  <a:cs typeface="Krona One"/>
                  <a:sym typeface="Krona One"/>
                </a:rPr>
                <a:t>%</a:t>
              </a:r>
              <a:endParaRPr sz="1300">
                <a:solidFill>
                  <a:schemeClr val="dk1"/>
                </a:solidFill>
                <a:latin typeface="Krona One"/>
                <a:ea typeface="Krona One"/>
                <a:cs typeface="Krona One"/>
                <a:sym typeface="Krona One"/>
              </a:endParaRPr>
            </a:p>
            <a:p>
              <a:pPr indent="0" lvl="0" marL="0" rtl="0" algn="ctr">
                <a:spcBef>
                  <a:spcPts val="0"/>
                </a:spcBef>
                <a:spcAft>
                  <a:spcPts val="0"/>
                </a:spcAft>
                <a:buNone/>
              </a:pPr>
              <a:r>
                <a:rPr lang="en" sz="1300">
                  <a:solidFill>
                    <a:schemeClr val="dk1"/>
                  </a:solidFill>
                  <a:latin typeface="Krona One"/>
                  <a:ea typeface="Krona One"/>
                  <a:cs typeface="Krona One"/>
                  <a:sym typeface="Krona One"/>
                </a:rPr>
                <a:t>16 million</a:t>
              </a:r>
              <a:endParaRPr sz="1300">
                <a:solidFill>
                  <a:schemeClr val="dk1"/>
                </a:solidFill>
                <a:latin typeface="Krona One"/>
                <a:ea typeface="Krona One"/>
                <a:cs typeface="Krona One"/>
                <a:sym typeface="Krona One"/>
              </a:endParaRPr>
            </a:p>
          </p:txBody>
        </p:sp>
      </p:grpSp>
      <p:sp>
        <p:nvSpPr>
          <p:cNvPr id="6274" name="Google Shape;6274;p60"/>
          <p:cNvSpPr txBox="1"/>
          <p:nvPr/>
        </p:nvSpPr>
        <p:spPr>
          <a:xfrm>
            <a:off x="6747588" y="4225563"/>
            <a:ext cx="1842300" cy="49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Kosher food: no port and shellfish</a:t>
            </a:r>
            <a:endParaRPr>
              <a:solidFill>
                <a:schemeClr val="dk1"/>
              </a:solidFill>
              <a:latin typeface="Montserrat"/>
              <a:ea typeface="Montserrat"/>
              <a:cs typeface="Montserrat"/>
              <a:sym typeface="Montserrat"/>
            </a:endParaRPr>
          </a:p>
        </p:txBody>
      </p:sp>
      <p:sp>
        <p:nvSpPr>
          <p:cNvPr id="6275" name="Google Shape;6275;p60"/>
          <p:cNvSpPr txBox="1"/>
          <p:nvPr/>
        </p:nvSpPr>
        <p:spPr>
          <a:xfrm>
            <a:off x="6747713" y="3800488"/>
            <a:ext cx="1842300" cy="36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Krona One"/>
                <a:ea typeface="Krona One"/>
                <a:cs typeface="Krona One"/>
                <a:sym typeface="Krona One"/>
              </a:rPr>
              <a:t>Judaism</a:t>
            </a:r>
            <a:endParaRPr sz="2000">
              <a:solidFill>
                <a:schemeClr val="dk1"/>
              </a:solidFill>
              <a:latin typeface="Krona One"/>
              <a:ea typeface="Krona One"/>
              <a:cs typeface="Krona One"/>
              <a:sym typeface="Krona One"/>
            </a:endParaRPr>
          </a:p>
        </p:txBody>
      </p:sp>
      <p:sp>
        <p:nvSpPr>
          <p:cNvPr id="6276" name="Google Shape;6276;p60"/>
          <p:cNvSpPr txBox="1"/>
          <p:nvPr/>
        </p:nvSpPr>
        <p:spPr>
          <a:xfrm>
            <a:off x="6747650" y="2990625"/>
            <a:ext cx="1842300" cy="49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Vegetarianism</a:t>
            </a:r>
            <a:endParaRPr>
              <a:solidFill>
                <a:schemeClr val="dk1"/>
              </a:solidFill>
              <a:latin typeface="Montserrat"/>
              <a:ea typeface="Montserrat"/>
              <a:cs typeface="Montserrat"/>
              <a:sym typeface="Montserrat"/>
            </a:endParaRPr>
          </a:p>
        </p:txBody>
      </p:sp>
      <p:sp>
        <p:nvSpPr>
          <p:cNvPr id="6277" name="Google Shape;6277;p60"/>
          <p:cNvSpPr txBox="1"/>
          <p:nvPr/>
        </p:nvSpPr>
        <p:spPr>
          <a:xfrm>
            <a:off x="6747775" y="2565550"/>
            <a:ext cx="1842300" cy="36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Krona One"/>
                <a:ea typeface="Krona One"/>
                <a:cs typeface="Krona One"/>
                <a:sym typeface="Krona One"/>
              </a:rPr>
              <a:t>Buddhism</a:t>
            </a:r>
            <a:endParaRPr sz="2000">
              <a:solidFill>
                <a:schemeClr val="dk1"/>
              </a:solidFill>
              <a:latin typeface="Krona One"/>
              <a:ea typeface="Krona One"/>
              <a:cs typeface="Krona One"/>
              <a:sym typeface="Krona One"/>
            </a:endParaRPr>
          </a:p>
        </p:txBody>
      </p:sp>
      <p:sp>
        <p:nvSpPr>
          <p:cNvPr id="6278" name="Google Shape;6278;p60"/>
          <p:cNvSpPr txBox="1"/>
          <p:nvPr/>
        </p:nvSpPr>
        <p:spPr>
          <a:xfrm>
            <a:off x="477600" y="756100"/>
            <a:ext cx="8188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Objective: To attract international users by tailoring the app's content to various languages and regional culinary preferences.</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2" name="Shape 6282"/>
        <p:cNvGrpSpPr/>
        <p:nvPr/>
      </p:nvGrpSpPr>
      <p:grpSpPr>
        <a:xfrm>
          <a:off x="0" y="0"/>
          <a:ext cx="0" cy="0"/>
          <a:chOff x="0" y="0"/>
          <a:chExt cx="0" cy="0"/>
        </a:xfrm>
      </p:grpSpPr>
      <p:sp>
        <p:nvSpPr>
          <p:cNvPr id="6283" name="Google Shape;6283;p61"/>
          <p:cNvSpPr txBox="1"/>
          <p:nvPr>
            <p:ph type="title"/>
          </p:nvPr>
        </p:nvSpPr>
        <p:spPr>
          <a:xfrm>
            <a:off x="720000" y="540000"/>
            <a:ext cx="7704000" cy="56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Retail Partnership</a:t>
            </a:r>
            <a:endParaRPr/>
          </a:p>
        </p:txBody>
      </p:sp>
      <p:sp>
        <p:nvSpPr>
          <p:cNvPr id="6284" name="Google Shape;6284;p61"/>
          <p:cNvSpPr txBox="1"/>
          <p:nvPr>
            <p:ph idx="3" type="title"/>
          </p:nvPr>
        </p:nvSpPr>
        <p:spPr>
          <a:xfrm>
            <a:off x="1171800" y="1104300"/>
            <a:ext cx="6800400" cy="56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50">
                <a:latin typeface="Montserrat"/>
                <a:ea typeface="Montserrat"/>
                <a:cs typeface="Montserrat"/>
                <a:sym typeface="Montserrat"/>
              </a:rPr>
              <a:t>Objective: </a:t>
            </a:r>
            <a:r>
              <a:rPr lang="en" sz="1450">
                <a:latin typeface="Montserrat"/>
                <a:ea typeface="Montserrat"/>
                <a:cs typeface="Montserrat"/>
                <a:sym typeface="Montserrat"/>
              </a:rPr>
              <a:t>Integrate with grocery retailers to enable direct ordering from the app, making shopping seamless and convenient.</a:t>
            </a:r>
            <a:endParaRPr sz="1450">
              <a:latin typeface="Montserrat"/>
              <a:ea typeface="Montserrat"/>
              <a:cs typeface="Montserrat"/>
              <a:sym typeface="Montserrat"/>
            </a:endParaRPr>
          </a:p>
          <a:p>
            <a:pPr indent="0" lvl="0" marL="0" rtl="0" algn="ctr">
              <a:spcBef>
                <a:spcPts val="0"/>
              </a:spcBef>
              <a:spcAft>
                <a:spcPts val="0"/>
              </a:spcAft>
              <a:buNone/>
            </a:pPr>
            <a:r>
              <a:t/>
            </a:r>
            <a:endParaRPr sz="1450">
              <a:latin typeface="Montserrat"/>
              <a:ea typeface="Montserrat"/>
              <a:cs typeface="Montserrat"/>
              <a:sym typeface="Montserrat"/>
            </a:endParaRPr>
          </a:p>
        </p:txBody>
      </p:sp>
      <p:pic>
        <p:nvPicPr>
          <p:cNvPr id="6285" name="Google Shape;6285;p61"/>
          <p:cNvPicPr preferRelativeResize="0"/>
          <p:nvPr/>
        </p:nvPicPr>
        <p:blipFill>
          <a:blip r:embed="rId3">
            <a:alphaModFix/>
          </a:blip>
          <a:stretch>
            <a:fillRect/>
          </a:stretch>
        </p:blipFill>
        <p:spPr>
          <a:xfrm>
            <a:off x="3320175" y="2193950"/>
            <a:ext cx="1855901" cy="1564950"/>
          </a:xfrm>
          <a:prstGeom prst="rect">
            <a:avLst/>
          </a:prstGeom>
          <a:noFill/>
          <a:ln>
            <a:noFill/>
          </a:ln>
        </p:spPr>
      </p:pic>
      <p:pic>
        <p:nvPicPr>
          <p:cNvPr id="6286" name="Google Shape;6286;p61"/>
          <p:cNvPicPr preferRelativeResize="0"/>
          <p:nvPr/>
        </p:nvPicPr>
        <p:blipFill>
          <a:blip r:embed="rId4">
            <a:alphaModFix/>
          </a:blip>
          <a:stretch>
            <a:fillRect/>
          </a:stretch>
        </p:blipFill>
        <p:spPr>
          <a:xfrm>
            <a:off x="1232588" y="2149588"/>
            <a:ext cx="1244825" cy="1885725"/>
          </a:xfrm>
          <a:prstGeom prst="rect">
            <a:avLst/>
          </a:prstGeom>
          <a:noFill/>
          <a:ln>
            <a:noFill/>
          </a:ln>
        </p:spPr>
      </p:pic>
      <p:sp>
        <p:nvSpPr>
          <p:cNvPr id="6287" name="Google Shape;6287;p61"/>
          <p:cNvSpPr txBox="1"/>
          <p:nvPr>
            <p:ph idx="3" type="title"/>
          </p:nvPr>
        </p:nvSpPr>
        <p:spPr>
          <a:xfrm>
            <a:off x="1421950" y="2386750"/>
            <a:ext cx="866100" cy="22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900"/>
              <a:t>Shopping</a:t>
            </a:r>
            <a:r>
              <a:rPr lang="en" sz="900"/>
              <a:t> List</a:t>
            </a:r>
            <a:endParaRPr sz="900"/>
          </a:p>
        </p:txBody>
      </p:sp>
      <p:sp>
        <p:nvSpPr>
          <p:cNvPr id="6288" name="Google Shape;6288;p61"/>
          <p:cNvSpPr txBox="1"/>
          <p:nvPr>
            <p:ph idx="3" type="title"/>
          </p:nvPr>
        </p:nvSpPr>
        <p:spPr>
          <a:xfrm>
            <a:off x="1327313" y="2553100"/>
            <a:ext cx="1055400" cy="162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600"/>
              <a:t>Monday: California Sushi Roll</a:t>
            </a:r>
            <a:endParaRPr sz="600"/>
          </a:p>
        </p:txBody>
      </p:sp>
      <p:sp>
        <p:nvSpPr>
          <p:cNvPr id="6289" name="Google Shape;6289;p61"/>
          <p:cNvSpPr txBox="1"/>
          <p:nvPr>
            <p:ph idx="3" type="title"/>
          </p:nvPr>
        </p:nvSpPr>
        <p:spPr>
          <a:xfrm>
            <a:off x="1385338" y="2685600"/>
            <a:ext cx="534300" cy="38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
              <a:t>Ingredient: </a:t>
            </a:r>
            <a:endParaRPr sz="600"/>
          </a:p>
          <a:p>
            <a:pPr indent="0" lvl="0" marL="0" rtl="0" algn="l">
              <a:spcBef>
                <a:spcPts val="0"/>
              </a:spcBef>
              <a:spcAft>
                <a:spcPts val="0"/>
              </a:spcAft>
              <a:buNone/>
            </a:pPr>
            <a:r>
              <a:rPr lang="en" sz="600"/>
              <a:t>- Seaweed</a:t>
            </a:r>
            <a:r>
              <a:rPr lang="en" sz="600"/>
              <a:t> Nori</a:t>
            </a:r>
            <a:endParaRPr sz="600"/>
          </a:p>
          <a:p>
            <a:pPr indent="0" lvl="0" marL="0" rtl="0" algn="l">
              <a:spcBef>
                <a:spcPts val="0"/>
              </a:spcBef>
              <a:spcAft>
                <a:spcPts val="0"/>
              </a:spcAft>
              <a:buNone/>
            </a:pPr>
            <a:r>
              <a:rPr lang="en" sz="600"/>
              <a:t>- Avocado</a:t>
            </a:r>
            <a:endParaRPr sz="600"/>
          </a:p>
          <a:p>
            <a:pPr indent="0" lvl="0" marL="0" rtl="0" algn="l">
              <a:spcBef>
                <a:spcPts val="0"/>
              </a:spcBef>
              <a:spcAft>
                <a:spcPts val="0"/>
              </a:spcAft>
              <a:buNone/>
            </a:pPr>
            <a:r>
              <a:rPr lang="en" sz="600"/>
              <a:t>- …</a:t>
            </a:r>
            <a:endParaRPr sz="600"/>
          </a:p>
          <a:p>
            <a:pPr indent="0" lvl="0" marL="0" rtl="0" algn="l">
              <a:spcBef>
                <a:spcPts val="0"/>
              </a:spcBef>
              <a:spcAft>
                <a:spcPts val="0"/>
              </a:spcAft>
              <a:buNone/>
            </a:pPr>
            <a:r>
              <a:t/>
            </a:r>
            <a:endParaRPr sz="600"/>
          </a:p>
        </p:txBody>
      </p:sp>
      <p:sp>
        <p:nvSpPr>
          <p:cNvPr id="6290" name="Google Shape;6290;p61"/>
          <p:cNvSpPr txBox="1"/>
          <p:nvPr>
            <p:ph idx="3" type="title"/>
          </p:nvPr>
        </p:nvSpPr>
        <p:spPr>
          <a:xfrm>
            <a:off x="1385338" y="3101025"/>
            <a:ext cx="1055400" cy="16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
              <a:t>Tues</a:t>
            </a:r>
            <a:r>
              <a:rPr lang="en" sz="600"/>
              <a:t>day: Tacco</a:t>
            </a:r>
            <a:endParaRPr sz="600"/>
          </a:p>
        </p:txBody>
      </p:sp>
      <p:pic>
        <p:nvPicPr>
          <p:cNvPr id="6291" name="Google Shape;6291;p61"/>
          <p:cNvPicPr preferRelativeResize="0"/>
          <p:nvPr/>
        </p:nvPicPr>
        <p:blipFill>
          <a:blip r:embed="rId5">
            <a:alphaModFix/>
          </a:blip>
          <a:stretch>
            <a:fillRect/>
          </a:stretch>
        </p:blipFill>
        <p:spPr>
          <a:xfrm>
            <a:off x="6055512" y="2606063"/>
            <a:ext cx="1855900" cy="1152825"/>
          </a:xfrm>
          <a:prstGeom prst="rect">
            <a:avLst/>
          </a:prstGeom>
          <a:noFill/>
          <a:ln>
            <a:noFill/>
          </a:ln>
        </p:spPr>
      </p:pic>
      <p:cxnSp>
        <p:nvCxnSpPr>
          <p:cNvPr id="6292" name="Google Shape;6292;p61"/>
          <p:cNvCxnSpPr>
            <a:endCxn id="6285" idx="1"/>
          </p:cNvCxnSpPr>
          <p:nvPr/>
        </p:nvCxnSpPr>
        <p:spPr>
          <a:xfrm flipH="1" rot="10800000">
            <a:off x="2734875" y="2976425"/>
            <a:ext cx="585300" cy="3600"/>
          </a:xfrm>
          <a:prstGeom prst="straightConnector1">
            <a:avLst/>
          </a:prstGeom>
          <a:noFill/>
          <a:ln cap="flat" cmpd="sng" w="19050">
            <a:solidFill>
              <a:schemeClr val="dk2"/>
            </a:solidFill>
            <a:prstDash val="solid"/>
            <a:round/>
            <a:headEnd len="med" w="med" type="none"/>
            <a:tailEnd len="med" w="med" type="triangle"/>
          </a:ln>
        </p:spPr>
      </p:cxnSp>
      <p:cxnSp>
        <p:nvCxnSpPr>
          <p:cNvPr id="6293" name="Google Shape;6293;p61"/>
          <p:cNvCxnSpPr/>
          <p:nvPr/>
        </p:nvCxnSpPr>
        <p:spPr>
          <a:xfrm flipH="1" rot="10800000">
            <a:off x="5323138" y="2976425"/>
            <a:ext cx="585300" cy="3600"/>
          </a:xfrm>
          <a:prstGeom prst="straightConnector1">
            <a:avLst/>
          </a:prstGeom>
          <a:noFill/>
          <a:ln cap="flat" cmpd="sng" w="19050">
            <a:solidFill>
              <a:schemeClr val="dk2"/>
            </a:solidFill>
            <a:prstDash val="solid"/>
            <a:round/>
            <a:headEnd len="med" w="med" type="none"/>
            <a:tailEnd len="med" w="med" type="triangle"/>
          </a:ln>
        </p:spPr>
      </p:cxnSp>
      <p:pic>
        <p:nvPicPr>
          <p:cNvPr id="6294" name="Google Shape;6294;p61"/>
          <p:cNvPicPr preferRelativeResize="0"/>
          <p:nvPr/>
        </p:nvPicPr>
        <p:blipFill>
          <a:blip r:embed="rId6">
            <a:alphaModFix/>
          </a:blip>
          <a:stretch>
            <a:fillRect/>
          </a:stretch>
        </p:blipFill>
        <p:spPr>
          <a:xfrm>
            <a:off x="6199775" y="2993132"/>
            <a:ext cx="1055402" cy="1986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9" name="Shape 4599"/>
        <p:cNvGrpSpPr/>
        <p:nvPr/>
      </p:nvGrpSpPr>
      <p:grpSpPr>
        <a:xfrm>
          <a:off x="0" y="0"/>
          <a:ext cx="0" cy="0"/>
          <a:chOff x="0" y="0"/>
          <a:chExt cx="0" cy="0"/>
        </a:xfrm>
      </p:grpSpPr>
      <p:sp>
        <p:nvSpPr>
          <p:cNvPr id="4600" name="Google Shape;4600;p44"/>
          <p:cNvSpPr txBox="1"/>
          <p:nvPr>
            <p:ph idx="1" type="subTitle"/>
          </p:nvPr>
        </p:nvSpPr>
        <p:spPr>
          <a:xfrm>
            <a:off x="851850" y="3037250"/>
            <a:ext cx="7440300" cy="1467600"/>
          </a:xfrm>
          <a:prstGeom prst="rect">
            <a:avLst/>
          </a:prstGeom>
        </p:spPr>
        <p:txBody>
          <a:bodyPr anchorCtr="0" anchor="ctr" bIns="0" lIns="0" spcFirstLastPara="1" rIns="0" wrap="square" tIns="0">
            <a:noAutofit/>
          </a:bodyPr>
          <a:lstStyle/>
          <a:p>
            <a:pPr indent="0" lvl="0" marL="0" rtl="0" algn="ctr">
              <a:lnSpc>
                <a:spcPct val="80000"/>
              </a:lnSpc>
              <a:spcBef>
                <a:spcPts val="0"/>
              </a:spcBef>
              <a:spcAft>
                <a:spcPts val="0"/>
              </a:spcAft>
              <a:buNone/>
            </a:pPr>
            <a:r>
              <a:rPr lang="en" sz="1650">
                <a:latin typeface="Montserrat"/>
                <a:ea typeface="Montserrat"/>
                <a:cs typeface="Montserrat"/>
                <a:sym typeface="Montserrat"/>
              </a:rPr>
              <a:t>Generating </a:t>
            </a:r>
            <a:r>
              <a:rPr b="1" lang="en" sz="1650">
                <a:latin typeface="Montserrat"/>
                <a:ea typeface="Montserrat"/>
                <a:cs typeface="Montserrat"/>
                <a:sym typeface="Montserrat"/>
              </a:rPr>
              <a:t>nutritious</a:t>
            </a:r>
            <a:r>
              <a:rPr lang="en" sz="1650">
                <a:latin typeface="Montserrat"/>
                <a:ea typeface="Montserrat"/>
                <a:cs typeface="Montserrat"/>
                <a:sym typeface="Montserrat"/>
              </a:rPr>
              <a:t>, </a:t>
            </a:r>
            <a:r>
              <a:rPr b="1" lang="en" sz="1650">
                <a:latin typeface="Montserrat"/>
                <a:ea typeface="Montserrat"/>
                <a:cs typeface="Montserrat"/>
                <a:sym typeface="Montserrat"/>
              </a:rPr>
              <a:t>personalized</a:t>
            </a:r>
            <a:r>
              <a:rPr lang="en" sz="1650">
                <a:latin typeface="Montserrat"/>
                <a:ea typeface="Montserrat"/>
                <a:cs typeface="Montserrat"/>
                <a:sym typeface="Montserrat"/>
              </a:rPr>
              <a:t> recipes that </a:t>
            </a:r>
            <a:endParaRPr sz="1650">
              <a:latin typeface="Montserrat"/>
              <a:ea typeface="Montserrat"/>
              <a:cs typeface="Montserrat"/>
              <a:sym typeface="Montserrat"/>
            </a:endParaRPr>
          </a:p>
          <a:p>
            <a:pPr indent="0" lvl="0" marL="0" rtl="0" algn="ctr">
              <a:lnSpc>
                <a:spcPct val="80000"/>
              </a:lnSpc>
              <a:spcBef>
                <a:spcPts val="1200"/>
              </a:spcBef>
              <a:spcAft>
                <a:spcPts val="1200"/>
              </a:spcAft>
              <a:buNone/>
            </a:pPr>
            <a:r>
              <a:rPr lang="en" sz="1650">
                <a:latin typeface="Montserrat"/>
                <a:ea typeface="Montserrat"/>
                <a:cs typeface="Montserrat"/>
                <a:sym typeface="Montserrat"/>
              </a:rPr>
              <a:t>best</a:t>
            </a:r>
            <a:r>
              <a:rPr lang="en" sz="1650">
                <a:latin typeface="Montserrat"/>
                <a:ea typeface="Montserrat"/>
                <a:cs typeface="Montserrat"/>
                <a:sym typeface="Montserrat"/>
              </a:rPr>
              <a:t> </a:t>
            </a:r>
            <a:r>
              <a:rPr b="1" lang="en" sz="1650">
                <a:latin typeface="Montserrat"/>
                <a:ea typeface="Montserrat"/>
                <a:cs typeface="Montserrat"/>
                <a:sym typeface="Montserrat"/>
              </a:rPr>
              <a:t>utilize user ingredients</a:t>
            </a:r>
            <a:r>
              <a:rPr lang="en" sz="1650">
                <a:latin typeface="Montserrat"/>
                <a:ea typeface="Montserrat"/>
                <a:cs typeface="Montserrat"/>
                <a:sym typeface="Montserrat"/>
              </a:rPr>
              <a:t> through a user-friendly web interface</a:t>
            </a:r>
            <a:endParaRPr sz="1650">
              <a:latin typeface="Montserrat"/>
              <a:ea typeface="Montserrat"/>
              <a:cs typeface="Montserrat"/>
              <a:sym typeface="Montserrat"/>
            </a:endParaRPr>
          </a:p>
        </p:txBody>
      </p:sp>
      <p:sp>
        <p:nvSpPr>
          <p:cNvPr id="4601" name="Google Shape;4601;p44"/>
          <p:cNvSpPr/>
          <p:nvPr/>
        </p:nvSpPr>
        <p:spPr>
          <a:xfrm>
            <a:off x="2328275" y="1024425"/>
            <a:ext cx="1899814" cy="965962"/>
          </a:xfrm>
          <a:custGeom>
            <a:rect b="b" l="l" r="r" t="t"/>
            <a:pathLst>
              <a:path extrusionOk="0" h="27678" w="48406">
                <a:moveTo>
                  <a:pt x="21595" y="0"/>
                </a:moveTo>
                <a:cubicBezTo>
                  <a:pt x="18362" y="0"/>
                  <a:pt x="15128" y="248"/>
                  <a:pt x="11926" y="750"/>
                </a:cubicBezTo>
                <a:cubicBezTo>
                  <a:pt x="4147" y="1880"/>
                  <a:pt x="1" y="6884"/>
                  <a:pt x="360" y="14817"/>
                </a:cubicBezTo>
                <a:cubicBezTo>
                  <a:pt x="877" y="25339"/>
                  <a:pt x="10439" y="27677"/>
                  <a:pt x="20002" y="27677"/>
                </a:cubicBezTo>
                <a:cubicBezTo>
                  <a:pt x="25030" y="27677"/>
                  <a:pt x="30058" y="27031"/>
                  <a:pt x="33772" y="26588"/>
                </a:cubicBezTo>
                <a:cubicBezTo>
                  <a:pt x="36343" y="26297"/>
                  <a:pt x="38981" y="25954"/>
                  <a:pt x="41260" y="24875"/>
                </a:cubicBezTo>
                <a:cubicBezTo>
                  <a:pt x="45903" y="22733"/>
                  <a:pt x="48405" y="16016"/>
                  <a:pt x="47480" y="10602"/>
                </a:cubicBezTo>
                <a:cubicBezTo>
                  <a:pt x="47052" y="8392"/>
                  <a:pt x="46126" y="6387"/>
                  <a:pt x="44481" y="5033"/>
                </a:cubicBezTo>
                <a:cubicBezTo>
                  <a:pt x="42614" y="3525"/>
                  <a:pt x="40198" y="2737"/>
                  <a:pt x="37902" y="2103"/>
                </a:cubicBezTo>
                <a:cubicBezTo>
                  <a:pt x="32565" y="713"/>
                  <a:pt x="27080" y="0"/>
                  <a:pt x="21595" y="0"/>
                </a:cubicBezTo>
                <a:close/>
              </a:path>
            </a:pathLst>
          </a:cu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700">
                <a:solidFill>
                  <a:schemeClr val="dk1"/>
                </a:solidFill>
                <a:latin typeface="Krona One"/>
                <a:ea typeface="Krona One"/>
                <a:cs typeface="Krona One"/>
                <a:sym typeface="Krona One"/>
              </a:rPr>
              <a:t>ML</a:t>
            </a:r>
            <a:endParaRPr/>
          </a:p>
        </p:txBody>
      </p:sp>
      <p:sp>
        <p:nvSpPr>
          <p:cNvPr id="4602" name="Google Shape;4602;p44"/>
          <p:cNvSpPr/>
          <p:nvPr/>
        </p:nvSpPr>
        <p:spPr>
          <a:xfrm>
            <a:off x="4915865" y="1003382"/>
            <a:ext cx="1762910" cy="1008033"/>
          </a:xfrm>
          <a:custGeom>
            <a:rect b="b" l="l" r="r" t="t"/>
            <a:pathLst>
              <a:path extrusionOk="0" h="27678" w="48405">
                <a:moveTo>
                  <a:pt x="21612" y="0"/>
                </a:moveTo>
                <a:cubicBezTo>
                  <a:pt x="18371" y="0"/>
                  <a:pt x="15128" y="248"/>
                  <a:pt x="11926" y="750"/>
                </a:cubicBezTo>
                <a:cubicBezTo>
                  <a:pt x="4147" y="1880"/>
                  <a:pt x="0" y="6884"/>
                  <a:pt x="429" y="14817"/>
                </a:cubicBezTo>
                <a:cubicBezTo>
                  <a:pt x="900" y="25339"/>
                  <a:pt x="10476" y="27677"/>
                  <a:pt x="20035" y="27677"/>
                </a:cubicBezTo>
                <a:cubicBezTo>
                  <a:pt x="25061" y="27677"/>
                  <a:pt x="30082" y="27031"/>
                  <a:pt x="33772" y="26588"/>
                </a:cubicBezTo>
                <a:cubicBezTo>
                  <a:pt x="36342" y="26297"/>
                  <a:pt x="38981" y="25954"/>
                  <a:pt x="41328" y="24875"/>
                </a:cubicBezTo>
                <a:cubicBezTo>
                  <a:pt x="45903" y="22733"/>
                  <a:pt x="48405" y="16016"/>
                  <a:pt x="47480" y="10602"/>
                </a:cubicBezTo>
                <a:cubicBezTo>
                  <a:pt x="47120" y="8392"/>
                  <a:pt x="46126" y="6387"/>
                  <a:pt x="44481" y="5033"/>
                </a:cubicBezTo>
                <a:cubicBezTo>
                  <a:pt x="42613" y="3525"/>
                  <a:pt x="40266" y="2737"/>
                  <a:pt x="37901" y="2103"/>
                </a:cubicBezTo>
                <a:cubicBezTo>
                  <a:pt x="32608" y="713"/>
                  <a:pt x="27112" y="0"/>
                  <a:pt x="2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Krona One"/>
                <a:ea typeface="Krona One"/>
                <a:cs typeface="Krona One"/>
                <a:sym typeface="Krona One"/>
              </a:rPr>
              <a:t>Nutritional Science</a:t>
            </a:r>
            <a:endParaRPr sz="1700">
              <a:solidFill>
                <a:schemeClr val="dk1"/>
              </a:solidFill>
              <a:latin typeface="Krona One"/>
              <a:ea typeface="Krona One"/>
              <a:cs typeface="Krona One"/>
              <a:sym typeface="Krona One"/>
            </a:endParaRPr>
          </a:p>
        </p:txBody>
      </p:sp>
      <p:sp>
        <p:nvSpPr>
          <p:cNvPr id="4603" name="Google Shape;4603;p44"/>
          <p:cNvSpPr txBox="1"/>
          <p:nvPr>
            <p:ph idx="1" type="subTitle"/>
          </p:nvPr>
        </p:nvSpPr>
        <p:spPr>
          <a:xfrm>
            <a:off x="4318038" y="1352899"/>
            <a:ext cx="507900" cy="309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t>+</a:t>
            </a:r>
            <a:endParaRPr/>
          </a:p>
        </p:txBody>
      </p:sp>
      <p:pic>
        <p:nvPicPr>
          <p:cNvPr id="4604" name="Google Shape;4604;p44"/>
          <p:cNvPicPr preferRelativeResize="0"/>
          <p:nvPr/>
        </p:nvPicPr>
        <p:blipFill>
          <a:blip r:embed="rId3">
            <a:alphaModFix/>
          </a:blip>
          <a:stretch>
            <a:fillRect/>
          </a:stretch>
        </p:blipFill>
        <p:spPr>
          <a:xfrm>
            <a:off x="2998846" y="2444950"/>
            <a:ext cx="3146298" cy="59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8" name="Shape 6298"/>
        <p:cNvGrpSpPr/>
        <p:nvPr/>
      </p:nvGrpSpPr>
      <p:grpSpPr>
        <a:xfrm>
          <a:off x="0" y="0"/>
          <a:ext cx="0" cy="0"/>
          <a:chOff x="0" y="0"/>
          <a:chExt cx="0" cy="0"/>
        </a:xfrm>
      </p:grpSpPr>
      <p:sp>
        <p:nvSpPr>
          <p:cNvPr id="6299" name="Google Shape;6299;p62"/>
          <p:cNvSpPr/>
          <p:nvPr/>
        </p:nvSpPr>
        <p:spPr>
          <a:xfrm>
            <a:off x="3758612" y="2827911"/>
            <a:ext cx="451885" cy="433711"/>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0" name="Google Shape;6300;p62"/>
          <p:cNvGrpSpPr/>
          <p:nvPr/>
        </p:nvGrpSpPr>
        <p:grpSpPr>
          <a:xfrm>
            <a:off x="4345976" y="2828133"/>
            <a:ext cx="452364" cy="433268"/>
            <a:chOff x="3303268" y="3817349"/>
            <a:chExt cx="346056" cy="345674"/>
          </a:xfrm>
        </p:grpSpPr>
        <p:sp>
          <p:nvSpPr>
            <p:cNvPr id="6301" name="Google Shape;6301;p6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2"/>
          <p:cNvGrpSpPr/>
          <p:nvPr/>
        </p:nvGrpSpPr>
        <p:grpSpPr>
          <a:xfrm>
            <a:off x="4933026" y="2828133"/>
            <a:ext cx="452364" cy="433268"/>
            <a:chOff x="3752358" y="3817349"/>
            <a:chExt cx="346056" cy="345674"/>
          </a:xfrm>
        </p:grpSpPr>
        <p:sp>
          <p:nvSpPr>
            <p:cNvPr id="6306" name="Google Shape;6306;p62"/>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2"/>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2"/>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2"/>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0" name="Google Shape;6310;p62"/>
          <p:cNvSpPr txBox="1"/>
          <p:nvPr>
            <p:ph idx="3" type="subTitle"/>
          </p:nvPr>
        </p:nvSpPr>
        <p:spPr>
          <a:xfrm>
            <a:off x="2179050" y="3995725"/>
            <a:ext cx="4785900" cy="246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t>Please keep this slide for attribution</a:t>
            </a:r>
            <a:endParaRPr/>
          </a:p>
        </p:txBody>
      </p:sp>
      <p:pic>
        <p:nvPicPr>
          <p:cNvPr id="6311" name="Google Shape;6311;p62"/>
          <p:cNvPicPr preferRelativeResize="0"/>
          <p:nvPr/>
        </p:nvPicPr>
        <p:blipFill>
          <a:blip r:embed="rId3">
            <a:alphaModFix/>
          </a:blip>
          <a:stretch>
            <a:fillRect/>
          </a:stretch>
        </p:blipFill>
        <p:spPr>
          <a:xfrm>
            <a:off x="1792625" y="2528700"/>
            <a:ext cx="5130975" cy="1805675"/>
          </a:xfrm>
          <a:prstGeom prst="rect">
            <a:avLst/>
          </a:prstGeom>
          <a:noFill/>
          <a:ln>
            <a:noFill/>
          </a:ln>
        </p:spPr>
      </p:pic>
      <p:sp>
        <p:nvSpPr>
          <p:cNvPr id="6312" name="Google Shape;6312;p62"/>
          <p:cNvSpPr txBox="1"/>
          <p:nvPr>
            <p:ph type="ctrTitle"/>
          </p:nvPr>
        </p:nvSpPr>
        <p:spPr>
          <a:xfrm>
            <a:off x="1405950" y="540000"/>
            <a:ext cx="6332100" cy="822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THANKS</a:t>
            </a:r>
            <a:endParaRPr/>
          </a:p>
        </p:txBody>
      </p:sp>
      <p:sp>
        <p:nvSpPr>
          <p:cNvPr id="6313" name="Google Shape;6313;p62"/>
          <p:cNvSpPr txBox="1"/>
          <p:nvPr>
            <p:ph idx="1" type="subTitle"/>
          </p:nvPr>
        </p:nvSpPr>
        <p:spPr>
          <a:xfrm>
            <a:off x="1526100" y="1480250"/>
            <a:ext cx="6091800" cy="3648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t>DO YOU HAVE ANY QUESTIONS?</a:t>
            </a:r>
            <a:endParaRPr/>
          </a:p>
        </p:txBody>
      </p:sp>
      <p:sp>
        <p:nvSpPr>
          <p:cNvPr id="6314" name="Google Shape;6314;p62"/>
          <p:cNvSpPr txBox="1"/>
          <p:nvPr>
            <p:ph idx="2" type="subTitle"/>
          </p:nvPr>
        </p:nvSpPr>
        <p:spPr>
          <a:xfrm>
            <a:off x="2179050" y="1963300"/>
            <a:ext cx="4785900" cy="674400"/>
          </a:xfrm>
          <a:prstGeom prst="rect">
            <a:avLst/>
          </a:prstGeom>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a:t> </a:t>
            </a:r>
            <a:r>
              <a:rPr lang="en">
                <a:uFill>
                  <a:noFill/>
                </a:uFill>
                <a:hlinkClick r:id="rId4"/>
              </a:rPr>
              <a:t>ruyi_guo@g.harvard.edu</a:t>
            </a:r>
            <a:endParaRPr/>
          </a:p>
          <a:p>
            <a:pPr indent="0" lvl="0" marL="0" marR="0" rtl="0" algn="ctr">
              <a:lnSpc>
                <a:spcPct val="100000"/>
              </a:lnSpc>
              <a:spcBef>
                <a:spcPts val="0"/>
              </a:spcBef>
              <a:spcAft>
                <a:spcPts val="0"/>
              </a:spcAft>
              <a:buNone/>
            </a:pPr>
            <a:r>
              <a:rPr lang="en">
                <a:uFill>
                  <a:noFill/>
                </a:uFill>
                <a:hlinkClick r:id="rId5"/>
              </a:rPr>
              <a:t>yilinqi@g.harvard.edu</a:t>
            </a:r>
            <a:r>
              <a:rPr lang="en"/>
              <a:t> </a:t>
            </a:r>
            <a:endParaRPr/>
          </a:p>
          <a:p>
            <a:pPr indent="0" lvl="0" marL="0" marR="0" rtl="0" algn="ctr">
              <a:lnSpc>
                <a:spcPct val="100000"/>
              </a:lnSpc>
              <a:spcBef>
                <a:spcPts val="0"/>
              </a:spcBef>
              <a:spcAft>
                <a:spcPts val="0"/>
              </a:spcAft>
              <a:buNone/>
            </a:pPr>
            <a:r>
              <a:rPr lang="en"/>
              <a:t>xutang@g.harvard.edu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8" name="Shape 4608"/>
        <p:cNvGrpSpPr/>
        <p:nvPr/>
      </p:nvGrpSpPr>
      <p:grpSpPr>
        <a:xfrm>
          <a:off x="0" y="0"/>
          <a:ext cx="0" cy="0"/>
          <a:chOff x="0" y="0"/>
          <a:chExt cx="0" cy="0"/>
        </a:xfrm>
      </p:grpSpPr>
      <p:grpSp>
        <p:nvGrpSpPr>
          <p:cNvPr id="4609" name="Google Shape;4609;p45"/>
          <p:cNvGrpSpPr/>
          <p:nvPr/>
        </p:nvGrpSpPr>
        <p:grpSpPr>
          <a:xfrm rot="924626">
            <a:off x="1586572" y="1691197"/>
            <a:ext cx="1579172" cy="2023169"/>
            <a:chOff x="1127525" y="4506425"/>
            <a:chExt cx="741800" cy="888100"/>
          </a:xfrm>
        </p:grpSpPr>
        <p:sp>
          <p:nvSpPr>
            <p:cNvPr id="4610" name="Google Shape;4610;p45"/>
            <p:cNvSpPr/>
            <p:nvPr/>
          </p:nvSpPr>
          <p:spPr>
            <a:xfrm>
              <a:off x="1356100" y="5112550"/>
              <a:ext cx="481775" cy="142975"/>
            </a:xfrm>
            <a:custGeom>
              <a:rect b="b" l="l" r="r" t="t"/>
              <a:pathLst>
                <a:path extrusionOk="0" h="5719" w="19271">
                  <a:moveTo>
                    <a:pt x="19142" y="0"/>
                  </a:moveTo>
                  <a:cubicBezTo>
                    <a:pt x="18416" y="2307"/>
                    <a:pt x="16567" y="4095"/>
                    <a:pt x="14152" y="4095"/>
                  </a:cubicBezTo>
                  <a:cubicBezTo>
                    <a:pt x="13763" y="4095"/>
                    <a:pt x="13359" y="4049"/>
                    <a:pt x="12943" y="3951"/>
                  </a:cubicBezTo>
                  <a:cubicBezTo>
                    <a:pt x="12135" y="3761"/>
                    <a:pt x="11460" y="3336"/>
                    <a:pt x="10789" y="2872"/>
                  </a:cubicBezTo>
                  <a:cubicBezTo>
                    <a:pt x="9978" y="2308"/>
                    <a:pt x="9249" y="1965"/>
                    <a:pt x="8253" y="1861"/>
                  </a:cubicBezTo>
                  <a:cubicBezTo>
                    <a:pt x="8046" y="1840"/>
                    <a:pt x="7840" y="1831"/>
                    <a:pt x="7635" y="1831"/>
                  </a:cubicBezTo>
                  <a:cubicBezTo>
                    <a:pt x="6686" y="1831"/>
                    <a:pt x="5760" y="2019"/>
                    <a:pt x="4843" y="2019"/>
                  </a:cubicBezTo>
                  <a:cubicBezTo>
                    <a:pt x="4427" y="2019"/>
                    <a:pt x="4014" y="1980"/>
                    <a:pt x="3600" y="1869"/>
                  </a:cubicBezTo>
                  <a:cubicBezTo>
                    <a:pt x="3411" y="2804"/>
                    <a:pt x="3150" y="3605"/>
                    <a:pt x="2339" y="4325"/>
                  </a:cubicBezTo>
                  <a:cubicBezTo>
                    <a:pt x="1657" y="4933"/>
                    <a:pt x="772" y="5219"/>
                    <a:pt x="0" y="5675"/>
                  </a:cubicBezTo>
                  <a:cubicBezTo>
                    <a:pt x="43" y="5705"/>
                    <a:pt x="96" y="5718"/>
                    <a:pt x="157" y="5718"/>
                  </a:cubicBezTo>
                  <a:cubicBezTo>
                    <a:pt x="1115" y="5687"/>
                    <a:pt x="2015" y="5194"/>
                    <a:pt x="2711" y="4554"/>
                  </a:cubicBezTo>
                  <a:cubicBezTo>
                    <a:pt x="3393" y="3929"/>
                    <a:pt x="3754" y="3197"/>
                    <a:pt x="4072" y="2379"/>
                  </a:cubicBezTo>
                  <a:cubicBezTo>
                    <a:pt x="4277" y="2493"/>
                    <a:pt x="4513" y="2548"/>
                    <a:pt x="4767" y="2548"/>
                  </a:cubicBezTo>
                  <a:cubicBezTo>
                    <a:pt x="4791" y="2548"/>
                    <a:pt x="4815" y="2548"/>
                    <a:pt x="4839" y="2547"/>
                  </a:cubicBezTo>
                  <a:cubicBezTo>
                    <a:pt x="5143" y="2533"/>
                    <a:pt x="5422" y="2430"/>
                    <a:pt x="5717" y="2372"/>
                  </a:cubicBezTo>
                  <a:cubicBezTo>
                    <a:pt x="5827" y="2351"/>
                    <a:pt x="5933" y="2342"/>
                    <a:pt x="6036" y="2342"/>
                  </a:cubicBezTo>
                  <a:cubicBezTo>
                    <a:pt x="6355" y="2342"/>
                    <a:pt x="6653" y="2423"/>
                    <a:pt x="6982" y="2469"/>
                  </a:cubicBezTo>
                  <a:cubicBezTo>
                    <a:pt x="7202" y="2499"/>
                    <a:pt x="7423" y="2509"/>
                    <a:pt x="7644" y="2509"/>
                  </a:cubicBezTo>
                  <a:cubicBezTo>
                    <a:pt x="8068" y="2509"/>
                    <a:pt x="8491" y="2473"/>
                    <a:pt x="8912" y="2473"/>
                  </a:cubicBezTo>
                  <a:cubicBezTo>
                    <a:pt x="9111" y="2473"/>
                    <a:pt x="9309" y="2481"/>
                    <a:pt x="9507" y="2504"/>
                  </a:cubicBezTo>
                  <a:cubicBezTo>
                    <a:pt x="10153" y="2583"/>
                    <a:pt x="10543" y="2865"/>
                    <a:pt x="10975" y="3233"/>
                  </a:cubicBezTo>
                  <a:cubicBezTo>
                    <a:pt x="11571" y="4186"/>
                    <a:pt x="12778" y="4575"/>
                    <a:pt x="13945" y="4575"/>
                  </a:cubicBezTo>
                  <a:cubicBezTo>
                    <a:pt x="14475" y="4575"/>
                    <a:pt x="14997" y="4494"/>
                    <a:pt x="15450" y="4350"/>
                  </a:cubicBezTo>
                  <a:cubicBezTo>
                    <a:pt x="17367" y="3740"/>
                    <a:pt x="18660" y="1990"/>
                    <a:pt x="19246" y="133"/>
                  </a:cubicBezTo>
                  <a:cubicBezTo>
                    <a:pt x="19271" y="58"/>
                    <a:pt x="19206" y="5"/>
                    <a:pt x="19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5"/>
            <p:cNvSpPr/>
            <p:nvPr/>
          </p:nvSpPr>
          <p:spPr>
            <a:xfrm>
              <a:off x="1447950" y="5218350"/>
              <a:ext cx="27450" cy="90450"/>
            </a:xfrm>
            <a:custGeom>
              <a:rect b="b" l="l" r="r" t="t"/>
              <a:pathLst>
                <a:path extrusionOk="0" h="3618" w="1098">
                  <a:moveTo>
                    <a:pt x="216" y="1"/>
                  </a:moveTo>
                  <a:cubicBezTo>
                    <a:pt x="106" y="1"/>
                    <a:pt x="1" y="137"/>
                    <a:pt x="115" y="219"/>
                  </a:cubicBezTo>
                  <a:cubicBezTo>
                    <a:pt x="665" y="611"/>
                    <a:pt x="711" y="1133"/>
                    <a:pt x="726" y="1768"/>
                  </a:cubicBezTo>
                  <a:cubicBezTo>
                    <a:pt x="736" y="2162"/>
                    <a:pt x="865" y="3268"/>
                    <a:pt x="551" y="3554"/>
                  </a:cubicBezTo>
                  <a:cubicBezTo>
                    <a:pt x="529" y="3576"/>
                    <a:pt x="551" y="3618"/>
                    <a:pt x="579" y="3618"/>
                  </a:cubicBezTo>
                  <a:cubicBezTo>
                    <a:pt x="583" y="3618"/>
                    <a:pt x="587" y="3617"/>
                    <a:pt x="590" y="3615"/>
                  </a:cubicBezTo>
                  <a:cubicBezTo>
                    <a:pt x="1097" y="3401"/>
                    <a:pt x="1008" y="2336"/>
                    <a:pt x="1022" y="1880"/>
                  </a:cubicBezTo>
                  <a:cubicBezTo>
                    <a:pt x="1040" y="1190"/>
                    <a:pt x="1022" y="279"/>
                    <a:pt x="258" y="8"/>
                  </a:cubicBezTo>
                  <a:cubicBezTo>
                    <a:pt x="244" y="3"/>
                    <a:pt x="230"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5"/>
            <p:cNvSpPr/>
            <p:nvPr/>
          </p:nvSpPr>
          <p:spPr>
            <a:xfrm>
              <a:off x="1476525" y="5216600"/>
              <a:ext cx="12075" cy="54025"/>
            </a:xfrm>
            <a:custGeom>
              <a:rect b="b" l="l" r="r" t="t"/>
              <a:pathLst>
                <a:path extrusionOk="0" h="2161" w="483">
                  <a:moveTo>
                    <a:pt x="227" y="0"/>
                  </a:moveTo>
                  <a:cubicBezTo>
                    <a:pt x="195" y="0"/>
                    <a:pt x="162" y="16"/>
                    <a:pt x="143" y="49"/>
                  </a:cubicBezTo>
                  <a:cubicBezTo>
                    <a:pt x="0" y="321"/>
                    <a:pt x="101" y="638"/>
                    <a:pt x="133" y="935"/>
                  </a:cubicBezTo>
                  <a:cubicBezTo>
                    <a:pt x="168" y="1314"/>
                    <a:pt x="222" y="1693"/>
                    <a:pt x="254" y="2070"/>
                  </a:cubicBezTo>
                  <a:cubicBezTo>
                    <a:pt x="259" y="2131"/>
                    <a:pt x="307" y="2161"/>
                    <a:pt x="354" y="2161"/>
                  </a:cubicBezTo>
                  <a:cubicBezTo>
                    <a:pt x="405" y="2161"/>
                    <a:pt x="454" y="2127"/>
                    <a:pt x="450" y="2060"/>
                  </a:cubicBezTo>
                  <a:cubicBezTo>
                    <a:pt x="433" y="1681"/>
                    <a:pt x="440" y="1299"/>
                    <a:pt x="433" y="921"/>
                  </a:cubicBezTo>
                  <a:cubicBezTo>
                    <a:pt x="422" y="625"/>
                    <a:pt x="483" y="292"/>
                    <a:pt x="308" y="43"/>
                  </a:cubicBezTo>
                  <a:cubicBezTo>
                    <a:pt x="289" y="15"/>
                    <a:pt x="258"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5"/>
            <p:cNvSpPr/>
            <p:nvPr/>
          </p:nvSpPr>
          <p:spPr>
            <a:xfrm>
              <a:off x="1632850" y="5174875"/>
              <a:ext cx="147350" cy="31850"/>
            </a:xfrm>
            <a:custGeom>
              <a:rect b="b" l="l" r="r" t="t"/>
              <a:pathLst>
                <a:path extrusionOk="0" h="1274" w="5894">
                  <a:moveTo>
                    <a:pt x="40" y="0"/>
                  </a:moveTo>
                  <a:cubicBezTo>
                    <a:pt x="16" y="0"/>
                    <a:pt x="1" y="36"/>
                    <a:pt x="19" y="57"/>
                  </a:cubicBezTo>
                  <a:cubicBezTo>
                    <a:pt x="737" y="826"/>
                    <a:pt x="1964" y="1274"/>
                    <a:pt x="3153" y="1274"/>
                  </a:cubicBezTo>
                  <a:cubicBezTo>
                    <a:pt x="4218" y="1274"/>
                    <a:pt x="5253" y="914"/>
                    <a:pt x="5862" y="104"/>
                  </a:cubicBezTo>
                  <a:cubicBezTo>
                    <a:pt x="5894" y="61"/>
                    <a:pt x="5859" y="10"/>
                    <a:pt x="5817" y="10"/>
                  </a:cubicBezTo>
                  <a:cubicBezTo>
                    <a:pt x="5804" y="10"/>
                    <a:pt x="5789" y="16"/>
                    <a:pt x="5776" y="29"/>
                  </a:cubicBezTo>
                  <a:cubicBezTo>
                    <a:pt x="5035" y="760"/>
                    <a:pt x="4159" y="1053"/>
                    <a:pt x="3260" y="1053"/>
                  </a:cubicBezTo>
                  <a:cubicBezTo>
                    <a:pt x="2849" y="1053"/>
                    <a:pt x="2433" y="991"/>
                    <a:pt x="2023" y="883"/>
                  </a:cubicBezTo>
                  <a:lnTo>
                    <a:pt x="2023" y="883"/>
                  </a:lnTo>
                  <a:cubicBezTo>
                    <a:pt x="2179" y="905"/>
                    <a:pt x="2338" y="916"/>
                    <a:pt x="2497" y="916"/>
                  </a:cubicBezTo>
                  <a:cubicBezTo>
                    <a:pt x="3130" y="916"/>
                    <a:pt x="3769" y="744"/>
                    <a:pt x="4297" y="436"/>
                  </a:cubicBezTo>
                  <a:cubicBezTo>
                    <a:pt x="4356" y="402"/>
                    <a:pt x="4316" y="326"/>
                    <a:pt x="4258" y="326"/>
                  </a:cubicBezTo>
                  <a:cubicBezTo>
                    <a:pt x="4249" y="326"/>
                    <a:pt x="4240" y="328"/>
                    <a:pt x="4230" y="332"/>
                  </a:cubicBezTo>
                  <a:cubicBezTo>
                    <a:pt x="3717" y="582"/>
                    <a:pt x="3219" y="692"/>
                    <a:pt x="2730" y="692"/>
                  </a:cubicBezTo>
                  <a:cubicBezTo>
                    <a:pt x="1975" y="692"/>
                    <a:pt x="1241" y="430"/>
                    <a:pt x="508" y="19"/>
                  </a:cubicBezTo>
                  <a:cubicBezTo>
                    <a:pt x="498" y="13"/>
                    <a:pt x="489" y="10"/>
                    <a:pt x="480" y="10"/>
                  </a:cubicBezTo>
                  <a:cubicBezTo>
                    <a:pt x="433" y="10"/>
                    <a:pt x="402" y="79"/>
                    <a:pt x="440" y="118"/>
                  </a:cubicBezTo>
                  <a:cubicBezTo>
                    <a:pt x="554" y="236"/>
                    <a:pt x="680" y="336"/>
                    <a:pt x="812" y="429"/>
                  </a:cubicBezTo>
                  <a:cubicBezTo>
                    <a:pt x="551" y="301"/>
                    <a:pt x="297" y="158"/>
                    <a:pt x="55" y="4"/>
                  </a:cubicBezTo>
                  <a:cubicBezTo>
                    <a:pt x="50" y="1"/>
                    <a:pt x="45" y="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5"/>
            <p:cNvSpPr/>
            <p:nvPr/>
          </p:nvSpPr>
          <p:spPr>
            <a:xfrm>
              <a:off x="1632400" y="5163000"/>
              <a:ext cx="78600" cy="20300"/>
            </a:xfrm>
            <a:custGeom>
              <a:rect b="b" l="l" r="r" t="t"/>
              <a:pathLst>
                <a:path extrusionOk="0" h="812" w="3144">
                  <a:moveTo>
                    <a:pt x="72" y="0"/>
                  </a:moveTo>
                  <a:cubicBezTo>
                    <a:pt x="30" y="0"/>
                    <a:pt x="1" y="61"/>
                    <a:pt x="37" y="94"/>
                  </a:cubicBezTo>
                  <a:cubicBezTo>
                    <a:pt x="540" y="582"/>
                    <a:pt x="1252" y="812"/>
                    <a:pt x="1960" y="812"/>
                  </a:cubicBezTo>
                  <a:cubicBezTo>
                    <a:pt x="2353" y="812"/>
                    <a:pt x="2744" y="741"/>
                    <a:pt x="3097" y="604"/>
                  </a:cubicBezTo>
                  <a:cubicBezTo>
                    <a:pt x="3144" y="584"/>
                    <a:pt x="3128" y="521"/>
                    <a:pt x="3083" y="521"/>
                  </a:cubicBezTo>
                  <a:cubicBezTo>
                    <a:pt x="3080" y="521"/>
                    <a:pt x="3076" y="521"/>
                    <a:pt x="3073" y="522"/>
                  </a:cubicBezTo>
                  <a:cubicBezTo>
                    <a:pt x="2763" y="598"/>
                    <a:pt x="2470" y="633"/>
                    <a:pt x="2187" y="633"/>
                  </a:cubicBezTo>
                  <a:cubicBezTo>
                    <a:pt x="1457" y="633"/>
                    <a:pt x="798" y="397"/>
                    <a:pt x="98" y="8"/>
                  </a:cubicBezTo>
                  <a:cubicBezTo>
                    <a:pt x="89" y="2"/>
                    <a:pt x="80"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5"/>
            <p:cNvSpPr/>
            <p:nvPr/>
          </p:nvSpPr>
          <p:spPr>
            <a:xfrm>
              <a:off x="1625425" y="5150650"/>
              <a:ext cx="54775" cy="14950"/>
            </a:xfrm>
            <a:custGeom>
              <a:rect b="b" l="l" r="r" t="t"/>
              <a:pathLst>
                <a:path extrusionOk="0" h="598" w="2191">
                  <a:moveTo>
                    <a:pt x="74" y="1"/>
                  </a:moveTo>
                  <a:cubicBezTo>
                    <a:pt x="31" y="1"/>
                    <a:pt x="0" y="52"/>
                    <a:pt x="27" y="88"/>
                  </a:cubicBezTo>
                  <a:cubicBezTo>
                    <a:pt x="285" y="469"/>
                    <a:pt x="819" y="598"/>
                    <a:pt x="1330" y="598"/>
                  </a:cubicBezTo>
                  <a:cubicBezTo>
                    <a:pt x="1617" y="598"/>
                    <a:pt x="1896" y="557"/>
                    <a:pt x="2116" y="498"/>
                  </a:cubicBezTo>
                  <a:cubicBezTo>
                    <a:pt x="2190" y="481"/>
                    <a:pt x="2159" y="379"/>
                    <a:pt x="2089" y="379"/>
                  </a:cubicBezTo>
                  <a:cubicBezTo>
                    <a:pt x="2085" y="379"/>
                    <a:pt x="2081" y="379"/>
                    <a:pt x="2076" y="380"/>
                  </a:cubicBezTo>
                  <a:cubicBezTo>
                    <a:pt x="1900" y="419"/>
                    <a:pt x="1722" y="439"/>
                    <a:pt x="1545" y="439"/>
                  </a:cubicBezTo>
                  <a:cubicBezTo>
                    <a:pt x="1343" y="439"/>
                    <a:pt x="1141" y="412"/>
                    <a:pt x="941" y="355"/>
                  </a:cubicBezTo>
                  <a:cubicBezTo>
                    <a:pt x="641" y="270"/>
                    <a:pt x="383" y="73"/>
                    <a:pt x="87" y="2"/>
                  </a:cubicBezTo>
                  <a:cubicBezTo>
                    <a:pt x="83" y="1"/>
                    <a:pt x="78"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5"/>
            <p:cNvSpPr/>
            <p:nvPr/>
          </p:nvSpPr>
          <p:spPr>
            <a:xfrm>
              <a:off x="1665725" y="5184100"/>
              <a:ext cx="160425" cy="56525"/>
            </a:xfrm>
            <a:custGeom>
              <a:rect b="b" l="l" r="r" t="t"/>
              <a:pathLst>
                <a:path extrusionOk="0" h="2261" w="6417">
                  <a:moveTo>
                    <a:pt x="6338" y="0"/>
                  </a:moveTo>
                  <a:cubicBezTo>
                    <a:pt x="6324" y="0"/>
                    <a:pt x="6309" y="6"/>
                    <a:pt x="6296" y="21"/>
                  </a:cubicBezTo>
                  <a:cubicBezTo>
                    <a:pt x="5557" y="850"/>
                    <a:pt x="4621" y="1549"/>
                    <a:pt x="3536" y="1846"/>
                  </a:cubicBezTo>
                  <a:cubicBezTo>
                    <a:pt x="3174" y="1945"/>
                    <a:pt x="2826" y="1990"/>
                    <a:pt x="2488" y="1990"/>
                  </a:cubicBezTo>
                  <a:cubicBezTo>
                    <a:pt x="1671" y="1990"/>
                    <a:pt x="906" y="1729"/>
                    <a:pt x="118" y="1343"/>
                  </a:cubicBezTo>
                  <a:cubicBezTo>
                    <a:pt x="108" y="1338"/>
                    <a:pt x="99" y="1336"/>
                    <a:pt x="90" y="1336"/>
                  </a:cubicBezTo>
                  <a:cubicBezTo>
                    <a:pt x="38" y="1336"/>
                    <a:pt x="1" y="1407"/>
                    <a:pt x="47" y="1450"/>
                  </a:cubicBezTo>
                  <a:cubicBezTo>
                    <a:pt x="682" y="2024"/>
                    <a:pt x="1427" y="2261"/>
                    <a:pt x="2191" y="2261"/>
                  </a:cubicBezTo>
                  <a:cubicBezTo>
                    <a:pt x="3770" y="2261"/>
                    <a:pt x="5431" y="1246"/>
                    <a:pt x="6382" y="95"/>
                  </a:cubicBezTo>
                  <a:cubicBezTo>
                    <a:pt x="6417" y="53"/>
                    <a:pt x="6380" y="0"/>
                    <a:pt x="6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5"/>
            <p:cNvSpPr/>
            <p:nvPr/>
          </p:nvSpPr>
          <p:spPr>
            <a:xfrm>
              <a:off x="1661025" y="5231250"/>
              <a:ext cx="133075" cy="25575"/>
            </a:xfrm>
            <a:custGeom>
              <a:rect b="b" l="l" r="r" t="t"/>
              <a:pathLst>
                <a:path extrusionOk="0" h="1023" w="5323">
                  <a:moveTo>
                    <a:pt x="93" y="1"/>
                  </a:moveTo>
                  <a:cubicBezTo>
                    <a:pt x="39" y="1"/>
                    <a:pt x="0" y="78"/>
                    <a:pt x="49" y="121"/>
                  </a:cubicBezTo>
                  <a:cubicBezTo>
                    <a:pt x="762" y="734"/>
                    <a:pt x="1684" y="1022"/>
                    <a:pt x="2614" y="1022"/>
                  </a:cubicBezTo>
                  <a:cubicBezTo>
                    <a:pt x="3562" y="1022"/>
                    <a:pt x="4517" y="724"/>
                    <a:pt x="5267" y="167"/>
                  </a:cubicBezTo>
                  <a:cubicBezTo>
                    <a:pt x="5323" y="125"/>
                    <a:pt x="5289" y="48"/>
                    <a:pt x="5235" y="48"/>
                  </a:cubicBezTo>
                  <a:cubicBezTo>
                    <a:pt x="5223" y="48"/>
                    <a:pt x="5211" y="52"/>
                    <a:pt x="5198" y="60"/>
                  </a:cubicBezTo>
                  <a:cubicBezTo>
                    <a:pt x="4386" y="571"/>
                    <a:pt x="3581" y="806"/>
                    <a:pt x="2777" y="806"/>
                  </a:cubicBezTo>
                  <a:cubicBezTo>
                    <a:pt x="1895" y="806"/>
                    <a:pt x="1013" y="523"/>
                    <a:pt x="124" y="9"/>
                  </a:cubicBezTo>
                  <a:cubicBezTo>
                    <a:pt x="114" y="3"/>
                    <a:pt x="103"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5"/>
            <p:cNvSpPr/>
            <p:nvPr/>
          </p:nvSpPr>
          <p:spPr>
            <a:xfrm>
              <a:off x="1652100" y="5238625"/>
              <a:ext cx="94650" cy="29650"/>
            </a:xfrm>
            <a:custGeom>
              <a:rect b="b" l="l" r="r" t="t"/>
              <a:pathLst>
                <a:path extrusionOk="0" h="1186" w="3786">
                  <a:moveTo>
                    <a:pt x="67" y="0"/>
                  </a:moveTo>
                  <a:cubicBezTo>
                    <a:pt x="29" y="0"/>
                    <a:pt x="1" y="46"/>
                    <a:pt x="35" y="83"/>
                  </a:cubicBezTo>
                  <a:cubicBezTo>
                    <a:pt x="687" y="830"/>
                    <a:pt x="1690" y="1185"/>
                    <a:pt x="2678" y="1185"/>
                  </a:cubicBezTo>
                  <a:cubicBezTo>
                    <a:pt x="3040" y="1185"/>
                    <a:pt x="3401" y="1137"/>
                    <a:pt x="3742" y="1043"/>
                  </a:cubicBezTo>
                  <a:cubicBezTo>
                    <a:pt x="3785" y="1030"/>
                    <a:pt x="3766" y="978"/>
                    <a:pt x="3730" y="978"/>
                  </a:cubicBezTo>
                  <a:cubicBezTo>
                    <a:pt x="3728" y="978"/>
                    <a:pt x="3726" y="978"/>
                    <a:pt x="3724" y="979"/>
                  </a:cubicBezTo>
                  <a:cubicBezTo>
                    <a:pt x="3449" y="1029"/>
                    <a:pt x="3184" y="1053"/>
                    <a:pt x="2928" y="1053"/>
                  </a:cubicBezTo>
                  <a:cubicBezTo>
                    <a:pt x="1891" y="1053"/>
                    <a:pt x="993" y="658"/>
                    <a:pt x="99" y="11"/>
                  </a:cubicBezTo>
                  <a:cubicBezTo>
                    <a:pt x="88" y="4"/>
                    <a:pt x="78"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5"/>
            <p:cNvSpPr/>
            <p:nvPr/>
          </p:nvSpPr>
          <p:spPr>
            <a:xfrm>
              <a:off x="1642100" y="5258700"/>
              <a:ext cx="63875" cy="37125"/>
            </a:xfrm>
            <a:custGeom>
              <a:rect b="b" l="l" r="r" t="t"/>
              <a:pathLst>
                <a:path extrusionOk="0" h="1485" w="2555">
                  <a:moveTo>
                    <a:pt x="79" y="1"/>
                  </a:moveTo>
                  <a:cubicBezTo>
                    <a:pt x="38" y="1"/>
                    <a:pt x="0" y="47"/>
                    <a:pt x="28" y="90"/>
                  </a:cubicBezTo>
                  <a:cubicBezTo>
                    <a:pt x="538" y="866"/>
                    <a:pt x="1584" y="1316"/>
                    <a:pt x="2463" y="1483"/>
                  </a:cubicBezTo>
                  <a:cubicBezTo>
                    <a:pt x="2467" y="1484"/>
                    <a:pt x="2471" y="1484"/>
                    <a:pt x="2475" y="1484"/>
                  </a:cubicBezTo>
                  <a:cubicBezTo>
                    <a:pt x="2537" y="1484"/>
                    <a:pt x="2555" y="1386"/>
                    <a:pt x="2484" y="1369"/>
                  </a:cubicBezTo>
                  <a:cubicBezTo>
                    <a:pt x="2031" y="1273"/>
                    <a:pt x="1595" y="1115"/>
                    <a:pt x="1195" y="879"/>
                  </a:cubicBezTo>
                  <a:cubicBezTo>
                    <a:pt x="784" y="637"/>
                    <a:pt x="481" y="312"/>
                    <a:pt x="117" y="15"/>
                  </a:cubicBezTo>
                  <a:cubicBezTo>
                    <a:pt x="105" y="5"/>
                    <a:pt x="92"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5"/>
            <p:cNvSpPr/>
            <p:nvPr/>
          </p:nvSpPr>
          <p:spPr>
            <a:xfrm>
              <a:off x="1540100" y="5344625"/>
              <a:ext cx="99000" cy="34975"/>
            </a:xfrm>
            <a:custGeom>
              <a:rect b="b" l="l" r="r" t="t"/>
              <a:pathLst>
                <a:path extrusionOk="0" h="1399" w="3960">
                  <a:moveTo>
                    <a:pt x="104" y="1"/>
                  </a:moveTo>
                  <a:cubicBezTo>
                    <a:pt x="51" y="1"/>
                    <a:pt x="0" y="62"/>
                    <a:pt x="40" y="111"/>
                  </a:cubicBezTo>
                  <a:cubicBezTo>
                    <a:pt x="610" y="813"/>
                    <a:pt x="1641" y="1399"/>
                    <a:pt x="2602" y="1399"/>
                  </a:cubicBezTo>
                  <a:cubicBezTo>
                    <a:pt x="3073" y="1399"/>
                    <a:pt x="3528" y="1258"/>
                    <a:pt x="3904" y="921"/>
                  </a:cubicBezTo>
                  <a:cubicBezTo>
                    <a:pt x="3960" y="874"/>
                    <a:pt x="3905" y="796"/>
                    <a:pt x="3844" y="796"/>
                  </a:cubicBezTo>
                  <a:cubicBezTo>
                    <a:pt x="3832" y="796"/>
                    <a:pt x="3820" y="799"/>
                    <a:pt x="3808" y="806"/>
                  </a:cubicBezTo>
                  <a:cubicBezTo>
                    <a:pt x="3402" y="1049"/>
                    <a:pt x="3035" y="1146"/>
                    <a:pt x="2690" y="1146"/>
                  </a:cubicBezTo>
                  <a:cubicBezTo>
                    <a:pt x="1784" y="1146"/>
                    <a:pt x="1030" y="475"/>
                    <a:pt x="132" y="7"/>
                  </a:cubicBezTo>
                  <a:cubicBezTo>
                    <a:pt x="123" y="3"/>
                    <a:pt x="114" y="1"/>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5"/>
            <p:cNvSpPr/>
            <p:nvPr/>
          </p:nvSpPr>
          <p:spPr>
            <a:xfrm>
              <a:off x="1553000" y="5339550"/>
              <a:ext cx="66175" cy="27125"/>
            </a:xfrm>
            <a:custGeom>
              <a:rect b="b" l="l" r="r" t="t"/>
              <a:pathLst>
                <a:path extrusionOk="0" h="1085" w="2647">
                  <a:moveTo>
                    <a:pt x="84" y="0"/>
                  </a:moveTo>
                  <a:cubicBezTo>
                    <a:pt x="40" y="0"/>
                    <a:pt x="1" y="45"/>
                    <a:pt x="31" y="88"/>
                  </a:cubicBezTo>
                  <a:cubicBezTo>
                    <a:pt x="489" y="783"/>
                    <a:pt x="1383" y="1084"/>
                    <a:pt x="2200" y="1084"/>
                  </a:cubicBezTo>
                  <a:cubicBezTo>
                    <a:pt x="2324" y="1084"/>
                    <a:pt x="2447" y="1077"/>
                    <a:pt x="2566" y="1063"/>
                  </a:cubicBezTo>
                  <a:cubicBezTo>
                    <a:pt x="2646" y="1053"/>
                    <a:pt x="2645" y="931"/>
                    <a:pt x="2567" y="931"/>
                  </a:cubicBezTo>
                  <a:cubicBezTo>
                    <a:pt x="2565" y="931"/>
                    <a:pt x="2562" y="931"/>
                    <a:pt x="2560" y="931"/>
                  </a:cubicBezTo>
                  <a:cubicBezTo>
                    <a:pt x="2489" y="936"/>
                    <a:pt x="2421" y="939"/>
                    <a:pt x="2353" y="939"/>
                  </a:cubicBezTo>
                  <a:cubicBezTo>
                    <a:pt x="1477" y="939"/>
                    <a:pt x="823" y="540"/>
                    <a:pt x="124" y="14"/>
                  </a:cubicBezTo>
                  <a:cubicBezTo>
                    <a:pt x="111" y="4"/>
                    <a:pt x="98"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5"/>
            <p:cNvSpPr/>
            <p:nvPr/>
          </p:nvSpPr>
          <p:spPr>
            <a:xfrm>
              <a:off x="1575525" y="5336275"/>
              <a:ext cx="13000" cy="8600"/>
            </a:xfrm>
            <a:custGeom>
              <a:rect b="b" l="l" r="r" t="t"/>
              <a:pathLst>
                <a:path extrusionOk="0" h="344" w="520">
                  <a:moveTo>
                    <a:pt x="70" y="1"/>
                  </a:moveTo>
                  <a:cubicBezTo>
                    <a:pt x="29" y="1"/>
                    <a:pt x="0" y="53"/>
                    <a:pt x="37" y="84"/>
                  </a:cubicBezTo>
                  <a:cubicBezTo>
                    <a:pt x="148" y="180"/>
                    <a:pt x="283" y="255"/>
                    <a:pt x="408" y="334"/>
                  </a:cubicBezTo>
                  <a:cubicBezTo>
                    <a:pt x="419" y="341"/>
                    <a:pt x="429" y="344"/>
                    <a:pt x="439" y="344"/>
                  </a:cubicBezTo>
                  <a:cubicBezTo>
                    <a:pt x="490" y="344"/>
                    <a:pt x="520" y="259"/>
                    <a:pt x="466" y="227"/>
                  </a:cubicBezTo>
                  <a:cubicBezTo>
                    <a:pt x="344" y="151"/>
                    <a:pt x="223" y="62"/>
                    <a:pt x="90" y="5"/>
                  </a:cubicBezTo>
                  <a:cubicBezTo>
                    <a:pt x="83" y="2"/>
                    <a:pt x="77"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5"/>
            <p:cNvSpPr/>
            <p:nvPr/>
          </p:nvSpPr>
          <p:spPr>
            <a:xfrm>
              <a:off x="1361700" y="5285175"/>
              <a:ext cx="67875" cy="14150"/>
            </a:xfrm>
            <a:custGeom>
              <a:rect b="b" l="l" r="r" t="t"/>
              <a:pathLst>
                <a:path extrusionOk="0" h="566" w="2715">
                  <a:moveTo>
                    <a:pt x="761" y="1"/>
                  </a:moveTo>
                  <a:cubicBezTo>
                    <a:pt x="533" y="1"/>
                    <a:pt x="309" y="23"/>
                    <a:pt x="98" y="71"/>
                  </a:cubicBezTo>
                  <a:cubicBezTo>
                    <a:pt x="1" y="92"/>
                    <a:pt x="44" y="221"/>
                    <a:pt x="126" y="224"/>
                  </a:cubicBezTo>
                  <a:cubicBezTo>
                    <a:pt x="576" y="249"/>
                    <a:pt x="1023" y="224"/>
                    <a:pt x="1469" y="285"/>
                  </a:cubicBezTo>
                  <a:cubicBezTo>
                    <a:pt x="1869" y="338"/>
                    <a:pt x="2247" y="456"/>
                    <a:pt x="2633" y="563"/>
                  </a:cubicBezTo>
                  <a:cubicBezTo>
                    <a:pt x="2638" y="565"/>
                    <a:pt x="2644" y="566"/>
                    <a:pt x="2648" y="566"/>
                  </a:cubicBezTo>
                  <a:cubicBezTo>
                    <a:pt x="2695" y="566"/>
                    <a:pt x="2714" y="493"/>
                    <a:pt x="2669" y="467"/>
                  </a:cubicBezTo>
                  <a:cubicBezTo>
                    <a:pt x="2117" y="186"/>
                    <a:pt x="1420" y="1"/>
                    <a:pt x="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5"/>
            <p:cNvSpPr/>
            <p:nvPr/>
          </p:nvSpPr>
          <p:spPr>
            <a:xfrm>
              <a:off x="1361450" y="5272175"/>
              <a:ext cx="45675" cy="7900"/>
            </a:xfrm>
            <a:custGeom>
              <a:rect b="b" l="l" r="r" t="t"/>
              <a:pathLst>
                <a:path extrusionOk="0" h="316" w="1827">
                  <a:moveTo>
                    <a:pt x="706" y="1"/>
                  </a:moveTo>
                  <a:cubicBezTo>
                    <a:pt x="486" y="1"/>
                    <a:pt x="271" y="28"/>
                    <a:pt x="79" y="87"/>
                  </a:cubicBezTo>
                  <a:cubicBezTo>
                    <a:pt x="1" y="112"/>
                    <a:pt x="29" y="219"/>
                    <a:pt x="104" y="223"/>
                  </a:cubicBezTo>
                  <a:cubicBezTo>
                    <a:pt x="140" y="224"/>
                    <a:pt x="176" y="225"/>
                    <a:pt x="212" y="225"/>
                  </a:cubicBezTo>
                  <a:cubicBezTo>
                    <a:pt x="394" y="225"/>
                    <a:pt x="575" y="210"/>
                    <a:pt x="758" y="210"/>
                  </a:cubicBezTo>
                  <a:cubicBezTo>
                    <a:pt x="795" y="210"/>
                    <a:pt x="831" y="210"/>
                    <a:pt x="868" y="212"/>
                  </a:cubicBezTo>
                  <a:cubicBezTo>
                    <a:pt x="1153" y="226"/>
                    <a:pt x="1432" y="279"/>
                    <a:pt x="1718" y="315"/>
                  </a:cubicBezTo>
                  <a:cubicBezTo>
                    <a:pt x="1721" y="316"/>
                    <a:pt x="1723" y="316"/>
                    <a:pt x="1725" y="316"/>
                  </a:cubicBezTo>
                  <a:cubicBezTo>
                    <a:pt x="1786" y="316"/>
                    <a:pt x="1826" y="225"/>
                    <a:pt x="1758" y="198"/>
                  </a:cubicBezTo>
                  <a:cubicBezTo>
                    <a:pt x="1452" y="75"/>
                    <a:pt x="1073"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5"/>
            <p:cNvSpPr/>
            <p:nvPr/>
          </p:nvSpPr>
          <p:spPr>
            <a:xfrm>
              <a:off x="1317500" y="5196375"/>
              <a:ext cx="91025" cy="29125"/>
            </a:xfrm>
            <a:custGeom>
              <a:rect b="b" l="l" r="r" t="t"/>
              <a:pathLst>
                <a:path extrusionOk="0" h="1165" w="3641">
                  <a:moveTo>
                    <a:pt x="3538" y="0"/>
                  </a:moveTo>
                  <a:cubicBezTo>
                    <a:pt x="3525" y="0"/>
                    <a:pt x="3511" y="9"/>
                    <a:pt x="3511" y="26"/>
                  </a:cubicBezTo>
                  <a:cubicBezTo>
                    <a:pt x="3519" y="676"/>
                    <a:pt x="2305" y="905"/>
                    <a:pt x="1808" y="944"/>
                  </a:cubicBezTo>
                  <a:cubicBezTo>
                    <a:pt x="1745" y="949"/>
                    <a:pt x="1683" y="951"/>
                    <a:pt x="1622" y="951"/>
                  </a:cubicBezTo>
                  <a:cubicBezTo>
                    <a:pt x="1078" y="951"/>
                    <a:pt x="604" y="774"/>
                    <a:pt x="94" y="562"/>
                  </a:cubicBezTo>
                  <a:cubicBezTo>
                    <a:pt x="87" y="559"/>
                    <a:pt x="81" y="558"/>
                    <a:pt x="74" y="558"/>
                  </a:cubicBezTo>
                  <a:cubicBezTo>
                    <a:pt x="32" y="558"/>
                    <a:pt x="0" y="610"/>
                    <a:pt x="40" y="644"/>
                  </a:cubicBezTo>
                  <a:cubicBezTo>
                    <a:pt x="464" y="1003"/>
                    <a:pt x="1035" y="1165"/>
                    <a:pt x="1596" y="1165"/>
                  </a:cubicBezTo>
                  <a:cubicBezTo>
                    <a:pt x="1783" y="1165"/>
                    <a:pt x="1969" y="1147"/>
                    <a:pt x="2148" y="1112"/>
                  </a:cubicBezTo>
                  <a:cubicBezTo>
                    <a:pt x="2659" y="1015"/>
                    <a:pt x="3640" y="687"/>
                    <a:pt x="3562" y="23"/>
                  </a:cubicBezTo>
                  <a:cubicBezTo>
                    <a:pt x="3560" y="7"/>
                    <a:pt x="3549" y="0"/>
                    <a:pt x="3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5"/>
            <p:cNvSpPr/>
            <p:nvPr/>
          </p:nvSpPr>
          <p:spPr>
            <a:xfrm>
              <a:off x="1338500" y="5194225"/>
              <a:ext cx="63875" cy="16300"/>
            </a:xfrm>
            <a:custGeom>
              <a:rect b="b" l="l" r="r" t="t"/>
              <a:pathLst>
                <a:path extrusionOk="0" h="652" w="2555">
                  <a:moveTo>
                    <a:pt x="2480" y="1"/>
                  </a:moveTo>
                  <a:cubicBezTo>
                    <a:pt x="2471" y="1"/>
                    <a:pt x="2461" y="4"/>
                    <a:pt x="2450" y="12"/>
                  </a:cubicBezTo>
                  <a:cubicBezTo>
                    <a:pt x="1976" y="349"/>
                    <a:pt x="1501" y="473"/>
                    <a:pt x="997" y="473"/>
                  </a:cubicBezTo>
                  <a:cubicBezTo>
                    <a:pt x="700" y="473"/>
                    <a:pt x="394" y="430"/>
                    <a:pt x="72" y="362"/>
                  </a:cubicBezTo>
                  <a:cubicBezTo>
                    <a:pt x="68" y="362"/>
                    <a:pt x="65" y="361"/>
                    <a:pt x="62" y="361"/>
                  </a:cubicBezTo>
                  <a:cubicBezTo>
                    <a:pt x="19" y="361"/>
                    <a:pt x="0" y="428"/>
                    <a:pt x="44" y="448"/>
                  </a:cubicBezTo>
                  <a:cubicBezTo>
                    <a:pt x="316" y="589"/>
                    <a:pt x="614" y="652"/>
                    <a:pt x="916" y="652"/>
                  </a:cubicBezTo>
                  <a:cubicBezTo>
                    <a:pt x="1484" y="652"/>
                    <a:pt x="2064" y="432"/>
                    <a:pt x="2508" y="105"/>
                  </a:cubicBezTo>
                  <a:cubicBezTo>
                    <a:pt x="2554" y="70"/>
                    <a:pt x="2524" y="1"/>
                    <a:pt x="2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5"/>
            <p:cNvSpPr/>
            <p:nvPr/>
          </p:nvSpPr>
          <p:spPr>
            <a:xfrm>
              <a:off x="1313950" y="5220725"/>
              <a:ext cx="65450" cy="15650"/>
            </a:xfrm>
            <a:custGeom>
              <a:rect b="b" l="l" r="r" t="t"/>
              <a:pathLst>
                <a:path extrusionOk="0" h="626" w="2618">
                  <a:moveTo>
                    <a:pt x="81" y="1"/>
                  </a:moveTo>
                  <a:cubicBezTo>
                    <a:pt x="36" y="1"/>
                    <a:pt x="1" y="59"/>
                    <a:pt x="43" y="95"/>
                  </a:cubicBezTo>
                  <a:cubicBezTo>
                    <a:pt x="477" y="447"/>
                    <a:pt x="1076" y="626"/>
                    <a:pt x="1662" y="626"/>
                  </a:cubicBezTo>
                  <a:cubicBezTo>
                    <a:pt x="1973" y="626"/>
                    <a:pt x="2281" y="575"/>
                    <a:pt x="2557" y="473"/>
                  </a:cubicBezTo>
                  <a:cubicBezTo>
                    <a:pt x="2618" y="450"/>
                    <a:pt x="2612" y="351"/>
                    <a:pt x="2549" y="351"/>
                  </a:cubicBezTo>
                  <a:cubicBezTo>
                    <a:pt x="2545" y="351"/>
                    <a:pt x="2540" y="352"/>
                    <a:pt x="2536" y="352"/>
                  </a:cubicBezTo>
                  <a:cubicBezTo>
                    <a:pt x="2277" y="398"/>
                    <a:pt x="2038" y="420"/>
                    <a:pt x="1808" y="420"/>
                  </a:cubicBezTo>
                  <a:cubicBezTo>
                    <a:pt x="1225" y="420"/>
                    <a:pt x="706" y="277"/>
                    <a:pt x="104" y="6"/>
                  </a:cubicBezTo>
                  <a:cubicBezTo>
                    <a:pt x="96" y="2"/>
                    <a:pt x="88"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5"/>
            <p:cNvSpPr/>
            <p:nvPr/>
          </p:nvSpPr>
          <p:spPr>
            <a:xfrm>
              <a:off x="1191975" y="4854550"/>
              <a:ext cx="132900" cy="316800"/>
            </a:xfrm>
            <a:custGeom>
              <a:rect b="b" l="l" r="r" t="t"/>
              <a:pathLst>
                <a:path extrusionOk="0" h="12672" w="5316">
                  <a:moveTo>
                    <a:pt x="5241" y="1"/>
                  </a:moveTo>
                  <a:cubicBezTo>
                    <a:pt x="5230" y="1"/>
                    <a:pt x="5219" y="5"/>
                    <a:pt x="5208" y="14"/>
                  </a:cubicBezTo>
                  <a:cubicBezTo>
                    <a:pt x="4115" y="889"/>
                    <a:pt x="3248" y="2132"/>
                    <a:pt x="2422" y="3254"/>
                  </a:cubicBezTo>
                  <a:cubicBezTo>
                    <a:pt x="1701" y="4235"/>
                    <a:pt x="1011" y="5275"/>
                    <a:pt x="662" y="6453"/>
                  </a:cubicBezTo>
                  <a:cubicBezTo>
                    <a:pt x="1" y="8678"/>
                    <a:pt x="708" y="11021"/>
                    <a:pt x="2301" y="12660"/>
                  </a:cubicBezTo>
                  <a:cubicBezTo>
                    <a:pt x="2309" y="12668"/>
                    <a:pt x="2318" y="12672"/>
                    <a:pt x="2326" y="12672"/>
                  </a:cubicBezTo>
                  <a:cubicBezTo>
                    <a:pt x="2352" y="12672"/>
                    <a:pt x="2373" y="12634"/>
                    <a:pt x="2351" y="12606"/>
                  </a:cubicBezTo>
                  <a:cubicBezTo>
                    <a:pt x="840" y="10853"/>
                    <a:pt x="330" y="8257"/>
                    <a:pt x="1090" y="6067"/>
                  </a:cubicBezTo>
                  <a:cubicBezTo>
                    <a:pt x="1911" y="3714"/>
                    <a:pt x="3818" y="2039"/>
                    <a:pt x="5287" y="107"/>
                  </a:cubicBezTo>
                  <a:cubicBezTo>
                    <a:pt x="5316" y="66"/>
                    <a:pt x="5284"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5"/>
            <p:cNvSpPr/>
            <p:nvPr/>
          </p:nvSpPr>
          <p:spPr>
            <a:xfrm>
              <a:off x="1226875" y="4842225"/>
              <a:ext cx="84800" cy="104750"/>
            </a:xfrm>
            <a:custGeom>
              <a:rect b="b" l="l" r="r" t="t"/>
              <a:pathLst>
                <a:path extrusionOk="0" h="4190" w="3392">
                  <a:moveTo>
                    <a:pt x="3283" y="1"/>
                  </a:moveTo>
                  <a:cubicBezTo>
                    <a:pt x="3263" y="1"/>
                    <a:pt x="3244" y="8"/>
                    <a:pt x="3230" y="25"/>
                  </a:cubicBezTo>
                  <a:cubicBezTo>
                    <a:pt x="2105" y="1314"/>
                    <a:pt x="1205" y="2782"/>
                    <a:pt x="55" y="4053"/>
                  </a:cubicBezTo>
                  <a:cubicBezTo>
                    <a:pt x="1" y="4113"/>
                    <a:pt x="58" y="4190"/>
                    <a:pt x="120" y="4190"/>
                  </a:cubicBezTo>
                  <a:cubicBezTo>
                    <a:pt x="139" y="4190"/>
                    <a:pt x="160" y="4182"/>
                    <a:pt x="177" y="4164"/>
                  </a:cubicBezTo>
                  <a:cubicBezTo>
                    <a:pt x="1348" y="2936"/>
                    <a:pt x="2444" y="1543"/>
                    <a:pt x="3355" y="114"/>
                  </a:cubicBezTo>
                  <a:cubicBezTo>
                    <a:pt x="3391" y="56"/>
                    <a:pt x="3336" y="1"/>
                    <a:pt x="3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5"/>
            <p:cNvSpPr/>
            <p:nvPr/>
          </p:nvSpPr>
          <p:spPr>
            <a:xfrm>
              <a:off x="1189925" y="4894100"/>
              <a:ext cx="130475" cy="223575"/>
            </a:xfrm>
            <a:custGeom>
              <a:rect b="b" l="l" r="r" t="t"/>
              <a:pathLst>
                <a:path extrusionOk="0" h="8943" w="5219">
                  <a:moveTo>
                    <a:pt x="5118" y="0"/>
                  </a:moveTo>
                  <a:cubicBezTo>
                    <a:pt x="5100" y="0"/>
                    <a:pt x="5082" y="7"/>
                    <a:pt x="5065" y="22"/>
                  </a:cubicBezTo>
                  <a:cubicBezTo>
                    <a:pt x="2705" y="2050"/>
                    <a:pt x="1" y="5743"/>
                    <a:pt x="1865" y="8914"/>
                  </a:cubicBezTo>
                  <a:cubicBezTo>
                    <a:pt x="1877" y="8934"/>
                    <a:pt x="1896" y="8942"/>
                    <a:pt x="1916" y="8942"/>
                  </a:cubicBezTo>
                  <a:cubicBezTo>
                    <a:pt x="1956" y="8942"/>
                    <a:pt x="1999" y="8907"/>
                    <a:pt x="1980" y="8864"/>
                  </a:cubicBezTo>
                  <a:cubicBezTo>
                    <a:pt x="1254" y="7232"/>
                    <a:pt x="1440" y="5421"/>
                    <a:pt x="2244" y="3853"/>
                  </a:cubicBezTo>
                  <a:cubicBezTo>
                    <a:pt x="2983" y="2414"/>
                    <a:pt x="4144" y="1339"/>
                    <a:pt x="5172" y="114"/>
                  </a:cubicBezTo>
                  <a:cubicBezTo>
                    <a:pt x="5218" y="61"/>
                    <a:pt x="5172" y="0"/>
                    <a:pt x="5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5"/>
            <p:cNvSpPr/>
            <p:nvPr/>
          </p:nvSpPr>
          <p:spPr>
            <a:xfrm>
              <a:off x="1236200" y="4932425"/>
              <a:ext cx="67350" cy="144175"/>
            </a:xfrm>
            <a:custGeom>
              <a:rect b="b" l="l" r="r" t="t"/>
              <a:pathLst>
                <a:path extrusionOk="0" h="5767" w="2694">
                  <a:moveTo>
                    <a:pt x="2600" y="1"/>
                  </a:moveTo>
                  <a:cubicBezTo>
                    <a:pt x="2585" y="1"/>
                    <a:pt x="2569" y="7"/>
                    <a:pt x="2557" y="20"/>
                  </a:cubicBezTo>
                  <a:cubicBezTo>
                    <a:pt x="1232" y="1570"/>
                    <a:pt x="0" y="3613"/>
                    <a:pt x="303" y="5720"/>
                  </a:cubicBezTo>
                  <a:cubicBezTo>
                    <a:pt x="307" y="5751"/>
                    <a:pt x="332" y="5766"/>
                    <a:pt x="357" y="5766"/>
                  </a:cubicBezTo>
                  <a:cubicBezTo>
                    <a:pt x="384" y="5766"/>
                    <a:pt x="411" y="5748"/>
                    <a:pt x="407" y="5713"/>
                  </a:cubicBezTo>
                  <a:cubicBezTo>
                    <a:pt x="104" y="3570"/>
                    <a:pt x="1568" y="1767"/>
                    <a:pt x="2664" y="96"/>
                  </a:cubicBezTo>
                  <a:cubicBezTo>
                    <a:pt x="2693" y="48"/>
                    <a:pt x="2646" y="1"/>
                    <a:pt x="2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5"/>
            <p:cNvSpPr/>
            <p:nvPr/>
          </p:nvSpPr>
          <p:spPr>
            <a:xfrm>
              <a:off x="1166475" y="5122250"/>
              <a:ext cx="102625" cy="125100"/>
            </a:xfrm>
            <a:custGeom>
              <a:rect b="b" l="l" r="r" t="t"/>
              <a:pathLst>
                <a:path extrusionOk="0" h="5004" w="4105">
                  <a:moveTo>
                    <a:pt x="217" y="1"/>
                  </a:moveTo>
                  <a:cubicBezTo>
                    <a:pt x="176" y="1"/>
                    <a:pt x="134" y="33"/>
                    <a:pt x="132" y="80"/>
                  </a:cubicBezTo>
                  <a:cubicBezTo>
                    <a:pt x="0" y="2155"/>
                    <a:pt x="2010" y="4552"/>
                    <a:pt x="3992" y="5002"/>
                  </a:cubicBezTo>
                  <a:cubicBezTo>
                    <a:pt x="3998" y="5003"/>
                    <a:pt x="4004" y="5004"/>
                    <a:pt x="4009" y="5004"/>
                  </a:cubicBezTo>
                  <a:cubicBezTo>
                    <a:pt x="4079" y="5004"/>
                    <a:pt x="4105" y="4902"/>
                    <a:pt x="4042" y="4867"/>
                  </a:cubicBezTo>
                  <a:cubicBezTo>
                    <a:pt x="3032" y="4348"/>
                    <a:pt x="2146" y="3830"/>
                    <a:pt x="1453" y="2899"/>
                  </a:cubicBezTo>
                  <a:cubicBezTo>
                    <a:pt x="800" y="2017"/>
                    <a:pt x="574" y="1084"/>
                    <a:pt x="285" y="56"/>
                  </a:cubicBezTo>
                  <a:cubicBezTo>
                    <a:pt x="274" y="17"/>
                    <a:pt x="246"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5"/>
            <p:cNvSpPr/>
            <p:nvPr/>
          </p:nvSpPr>
          <p:spPr>
            <a:xfrm>
              <a:off x="1159050" y="5146575"/>
              <a:ext cx="72125" cy="93575"/>
            </a:xfrm>
            <a:custGeom>
              <a:rect b="b" l="l" r="r" t="t"/>
              <a:pathLst>
                <a:path extrusionOk="0" h="3743" w="2885">
                  <a:moveTo>
                    <a:pt x="56" y="1"/>
                  </a:moveTo>
                  <a:cubicBezTo>
                    <a:pt x="27" y="1"/>
                    <a:pt x="0" y="20"/>
                    <a:pt x="4" y="58"/>
                  </a:cubicBezTo>
                  <a:cubicBezTo>
                    <a:pt x="175" y="1575"/>
                    <a:pt x="1433" y="3104"/>
                    <a:pt x="2793" y="3739"/>
                  </a:cubicBezTo>
                  <a:cubicBezTo>
                    <a:pt x="2798" y="3741"/>
                    <a:pt x="2803" y="3742"/>
                    <a:pt x="2809" y="3742"/>
                  </a:cubicBezTo>
                  <a:cubicBezTo>
                    <a:pt x="2847" y="3742"/>
                    <a:pt x="2884" y="3689"/>
                    <a:pt x="2843" y="3661"/>
                  </a:cubicBezTo>
                  <a:cubicBezTo>
                    <a:pt x="2204" y="3204"/>
                    <a:pt x="1626" y="2736"/>
                    <a:pt x="1146" y="2107"/>
                  </a:cubicBezTo>
                  <a:cubicBezTo>
                    <a:pt x="661" y="1472"/>
                    <a:pt x="414" y="761"/>
                    <a:pt x="114" y="37"/>
                  </a:cubicBezTo>
                  <a:cubicBezTo>
                    <a:pt x="103" y="13"/>
                    <a:pt x="79"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5"/>
            <p:cNvSpPr/>
            <p:nvPr/>
          </p:nvSpPr>
          <p:spPr>
            <a:xfrm>
              <a:off x="1149900" y="5155875"/>
              <a:ext cx="59075" cy="85000"/>
            </a:xfrm>
            <a:custGeom>
              <a:rect b="b" l="l" r="r" t="t"/>
              <a:pathLst>
                <a:path extrusionOk="0" h="3400" w="2363">
                  <a:moveTo>
                    <a:pt x="61" y="1"/>
                  </a:moveTo>
                  <a:cubicBezTo>
                    <a:pt x="31" y="1"/>
                    <a:pt x="0" y="22"/>
                    <a:pt x="2" y="61"/>
                  </a:cubicBezTo>
                  <a:cubicBezTo>
                    <a:pt x="73" y="1439"/>
                    <a:pt x="1130" y="2764"/>
                    <a:pt x="2309" y="3396"/>
                  </a:cubicBezTo>
                  <a:cubicBezTo>
                    <a:pt x="2313" y="3398"/>
                    <a:pt x="2317" y="3399"/>
                    <a:pt x="2321" y="3399"/>
                  </a:cubicBezTo>
                  <a:cubicBezTo>
                    <a:pt x="2345" y="3399"/>
                    <a:pt x="2362" y="3368"/>
                    <a:pt x="2341" y="3350"/>
                  </a:cubicBezTo>
                  <a:cubicBezTo>
                    <a:pt x="1166" y="2446"/>
                    <a:pt x="609" y="1400"/>
                    <a:pt x="116" y="39"/>
                  </a:cubicBezTo>
                  <a:cubicBezTo>
                    <a:pt x="107" y="13"/>
                    <a:pt x="84"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5"/>
            <p:cNvSpPr/>
            <p:nvPr/>
          </p:nvSpPr>
          <p:spPr>
            <a:xfrm>
              <a:off x="1148350" y="5181350"/>
              <a:ext cx="50850" cy="72725"/>
            </a:xfrm>
            <a:custGeom>
              <a:rect b="b" l="l" r="r" t="t"/>
              <a:pathLst>
                <a:path extrusionOk="0" h="2909" w="2034">
                  <a:moveTo>
                    <a:pt x="63" y="0"/>
                  </a:moveTo>
                  <a:cubicBezTo>
                    <a:pt x="31" y="0"/>
                    <a:pt x="0" y="29"/>
                    <a:pt x="7" y="70"/>
                  </a:cubicBezTo>
                  <a:cubicBezTo>
                    <a:pt x="228" y="1220"/>
                    <a:pt x="1025" y="2216"/>
                    <a:pt x="1946" y="2899"/>
                  </a:cubicBezTo>
                  <a:cubicBezTo>
                    <a:pt x="1955" y="2905"/>
                    <a:pt x="1965" y="2908"/>
                    <a:pt x="1973" y="2908"/>
                  </a:cubicBezTo>
                  <a:cubicBezTo>
                    <a:pt x="2007" y="2908"/>
                    <a:pt x="2033" y="2866"/>
                    <a:pt x="2000" y="2838"/>
                  </a:cubicBezTo>
                  <a:cubicBezTo>
                    <a:pt x="1068" y="2081"/>
                    <a:pt x="546" y="1138"/>
                    <a:pt x="114" y="38"/>
                  </a:cubicBezTo>
                  <a:cubicBezTo>
                    <a:pt x="103" y="12"/>
                    <a:pt x="83"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5"/>
            <p:cNvSpPr/>
            <p:nvPr/>
          </p:nvSpPr>
          <p:spPr>
            <a:xfrm>
              <a:off x="1152200" y="5212475"/>
              <a:ext cx="36725" cy="47825"/>
            </a:xfrm>
            <a:custGeom>
              <a:rect b="b" l="l" r="r" t="t"/>
              <a:pathLst>
                <a:path extrusionOk="0" h="1913" w="1469">
                  <a:moveTo>
                    <a:pt x="88" y="0"/>
                  </a:moveTo>
                  <a:cubicBezTo>
                    <a:pt x="45" y="0"/>
                    <a:pt x="1" y="39"/>
                    <a:pt x="17" y="89"/>
                  </a:cubicBezTo>
                  <a:cubicBezTo>
                    <a:pt x="250" y="793"/>
                    <a:pt x="792" y="1414"/>
                    <a:pt x="1338" y="1896"/>
                  </a:cubicBezTo>
                  <a:cubicBezTo>
                    <a:pt x="1351" y="1908"/>
                    <a:pt x="1366" y="1913"/>
                    <a:pt x="1379" y="1913"/>
                  </a:cubicBezTo>
                  <a:cubicBezTo>
                    <a:pt x="1428" y="1913"/>
                    <a:pt x="1469" y="1849"/>
                    <a:pt x="1424" y="1807"/>
                  </a:cubicBezTo>
                  <a:cubicBezTo>
                    <a:pt x="863" y="1282"/>
                    <a:pt x="520" y="682"/>
                    <a:pt x="142" y="32"/>
                  </a:cubicBezTo>
                  <a:cubicBezTo>
                    <a:pt x="129" y="10"/>
                    <a:pt x="109"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5"/>
            <p:cNvSpPr/>
            <p:nvPr/>
          </p:nvSpPr>
          <p:spPr>
            <a:xfrm>
              <a:off x="1289975" y="5329550"/>
              <a:ext cx="130875" cy="40725"/>
            </a:xfrm>
            <a:custGeom>
              <a:rect b="b" l="l" r="r" t="t"/>
              <a:pathLst>
                <a:path extrusionOk="0" h="1629" w="5235">
                  <a:moveTo>
                    <a:pt x="66" y="0"/>
                  </a:moveTo>
                  <a:cubicBezTo>
                    <a:pt x="30" y="0"/>
                    <a:pt x="0" y="45"/>
                    <a:pt x="24" y="78"/>
                  </a:cubicBezTo>
                  <a:cubicBezTo>
                    <a:pt x="785" y="1170"/>
                    <a:pt x="2251" y="1628"/>
                    <a:pt x="3626" y="1628"/>
                  </a:cubicBezTo>
                  <a:cubicBezTo>
                    <a:pt x="4160" y="1628"/>
                    <a:pt x="4681" y="1559"/>
                    <a:pt x="5141" y="1431"/>
                  </a:cubicBezTo>
                  <a:cubicBezTo>
                    <a:pt x="5235" y="1405"/>
                    <a:pt x="5197" y="1275"/>
                    <a:pt x="5111" y="1275"/>
                  </a:cubicBezTo>
                  <a:cubicBezTo>
                    <a:pt x="5105" y="1275"/>
                    <a:pt x="5098" y="1276"/>
                    <a:pt x="5092" y="1277"/>
                  </a:cubicBezTo>
                  <a:cubicBezTo>
                    <a:pt x="4677" y="1370"/>
                    <a:pt x="4255" y="1418"/>
                    <a:pt x="3833" y="1418"/>
                  </a:cubicBezTo>
                  <a:cubicBezTo>
                    <a:pt x="3329" y="1418"/>
                    <a:pt x="2826" y="1350"/>
                    <a:pt x="2338" y="1210"/>
                  </a:cubicBezTo>
                  <a:cubicBezTo>
                    <a:pt x="1474" y="959"/>
                    <a:pt x="841" y="456"/>
                    <a:pt x="88" y="6"/>
                  </a:cubicBezTo>
                  <a:cubicBezTo>
                    <a:pt x="81" y="2"/>
                    <a:pt x="7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5"/>
            <p:cNvSpPr/>
            <p:nvPr/>
          </p:nvSpPr>
          <p:spPr>
            <a:xfrm>
              <a:off x="1299475" y="5327925"/>
              <a:ext cx="70475" cy="30925"/>
            </a:xfrm>
            <a:custGeom>
              <a:rect b="b" l="l" r="r" t="t"/>
              <a:pathLst>
                <a:path extrusionOk="0" h="1237" w="2819">
                  <a:moveTo>
                    <a:pt x="72" y="1"/>
                  </a:moveTo>
                  <a:cubicBezTo>
                    <a:pt x="28" y="1"/>
                    <a:pt x="1" y="60"/>
                    <a:pt x="37" y="96"/>
                  </a:cubicBezTo>
                  <a:cubicBezTo>
                    <a:pt x="693" y="779"/>
                    <a:pt x="1811" y="1092"/>
                    <a:pt x="2715" y="1235"/>
                  </a:cubicBezTo>
                  <a:cubicBezTo>
                    <a:pt x="2719" y="1236"/>
                    <a:pt x="2723" y="1236"/>
                    <a:pt x="2726" y="1236"/>
                  </a:cubicBezTo>
                  <a:cubicBezTo>
                    <a:pt x="2799" y="1236"/>
                    <a:pt x="2819" y="1128"/>
                    <a:pt x="2744" y="1114"/>
                  </a:cubicBezTo>
                  <a:cubicBezTo>
                    <a:pt x="2244" y="1014"/>
                    <a:pt x="1761" y="868"/>
                    <a:pt x="1297" y="660"/>
                  </a:cubicBezTo>
                  <a:cubicBezTo>
                    <a:pt x="876" y="471"/>
                    <a:pt x="508" y="200"/>
                    <a:pt x="97" y="7"/>
                  </a:cubicBezTo>
                  <a:cubicBezTo>
                    <a:pt x="88" y="3"/>
                    <a:pt x="80"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5"/>
            <p:cNvSpPr/>
            <p:nvPr/>
          </p:nvSpPr>
          <p:spPr>
            <a:xfrm>
              <a:off x="1312600" y="5322400"/>
              <a:ext cx="47025" cy="20475"/>
            </a:xfrm>
            <a:custGeom>
              <a:rect b="b" l="l" r="r" t="t"/>
              <a:pathLst>
                <a:path extrusionOk="0" h="819" w="1881">
                  <a:moveTo>
                    <a:pt x="77" y="1"/>
                  </a:moveTo>
                  <a:cubicBezTo>
                    <a:pt x="35" y="1"/>
                    <a:pt x="0" y="57"/>
                    <a:pt x="30" y="92"/>
                  </a:cubicBezTo>
                  <a:cubicBezTo>
                    <a:pt x="376" y="553"/>
                    <a:pt x="1205" y="739"/>
                    <a:pt x="1744" y="817"/>
                  </a:cubicBezTo>
                  <a:cubicBezTo>
                    <a:pt x="1749" y="818"/>
                    <a:pt x="1755" y="818"/>
                    <a:pt x="1760" y="818"/>
                  </a:cubicBezTo>
                  <a:cubicBezTo>
                    <a:pt x="1854" y="818"/>
                    <a:pt x="1881" y="669"/>
                    <a:pt x="1779" y="653"/>
                  </a:cubicBezTo>
                  <a:cubicBezTo>
                    <a:pt x="1447" y="599"/>
                    <a:pt x="1129" y="514"/>
                    <a:pt x="822" y="378"/>
                  </a:cubicBezTo>
                  <a:cubicBezTo>
                    <a:pt x="572" y="268"/>
                    <a:pt x="348" y="82"/>
                    <a:pt x="90" y="3"/>
                  </a:cubicBezTo>
                  <a:cubicBezTo>
                    <a:pt x="86" y="1"/>
                    <a:pt x="82"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5"/>
            <p:cNvSpPr/>
            <p:nvPr/>
          </p:nvSpPr>
          <p:spPr>
            <a:xfrm>
              <a:off x="1335750" y="5318500"/>
              <a:ext cx="20950" cy="11475"/>
            </a:xfrm>
            <a:custGeom>
              <a:rect b="b" l="l" r="r" t="t"/>
              <a:pathLst>
                <a:path extrusionOk="0" h="459" w="838">
                  <a:moveTo>
                    <a:pt x="118" y="0"/>
                  </a:moveTo>
                  <a:cubicBezTo>
                    <a:pt x="98" y="0"/>
                    <a:pt x="77" y="4"/>
                    <a:pt x="57" y="12"/>
                  </a:cubicBezTo>
                  <a:cubicBezTo>
                    <a:pt x="25" y="27"/>
                    <a:pt x="0" y="63"/>
                    <a:pt x="14" y="98"/>
                  </a:cubicBezTo>
                  <a:cubicBezTo>
                    <a:pt x="50" y="213"/>
                    <a:pt x="178" y="241"/>
                    <a:pt x="279" y="284"/>
                  </a:cubicBezTo>
                  <a:cubicBezTo>
                    <a:pt x="403" y="338"/>
                    <a:pt x="525" y="394"/>
                    <a:pt x="650" y="448"/>
                  </a:cubicBezTo>
                  <a:cubicBezTo>
                    <a:pt x="665" y="455"/>
                    <a:pt x="679" y="458"/>
                    <a:pt x="693" y="458"/>
                  </a:cubicBezTo>
                  <a:cubicBezTo>
                    <a:pt x="784" y="458"/>
                    <a:pt x="838" y="323"/>
                    <a:pt x="739" y="274"/>
                  </a:cubicBezTo>
                  <a:cubicBezTo>
                    <a:pt x="617" y="216"/>
                    <a:pt x="493" y="159"/>
                    <a:pt x="371" y="102"/>
                  </a:cubicBezTo>
                  <a:cubicBezTo>
                    <a:pt x="293" y="64"/>
                    <a:pt x="205"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5"/>
            <p:cNvSpPr/>
            <p:nvPr/>
          </p:nvSpPr>
          <p:spPr>
            <a:xfrm>
              <a:off x="1346650" y="5304525"/>
              <a:ext cx="16425" cy="16175"/>
            </a:xfrm>
            <a:custGeom>
              <a:rect b="b" l="l" r="r" t="t"/>
              <a:pathLst>
                <a:path extrusionOk="0" h="647" w="657">
                  <a:moveTo>
                    <a:pt x="379" y="1"/>
                  </a:moveTo>
                  <a:cubicBezTo>
                    <a:pt x="284" y="1"/>
                    <a:pt x="232" y="138"/>
                    <a:pt x="331" y="197"/>
                  </a:cubicBezTo>
                  <a:cubicBezTo>
                    <a:pt x="385" y="233"/>
                    <a:pt x="392" y="322"/>
                    <a:pt x="349" y="361"/>
                  </a:cubicBezTo>
                  <a:cubicBezTo>
                    <a:pt x="318" y="396"/>
                    <a:pt x="314" y="432"/>
                    <a:pt x="328" y="464"/>
                  </a:cubicBezTo>
                  <a:cubicBezTo>
                    <a:pt x="239" y="450"/>
                    <a:pt x="181" y="375"/>
                    <a:pt x="96" y="353"/>
                  </a:cubicBezTo>
                  <a:cubicBezTo>
                    <a:pt x="91" y="352"/>
                    <a:pt x="86" y="351"/>
                    <a:pt x="82" y="351"/>
                  </a:cubicBezTo>
                  <a:cubicBezTo>
                    <a:pt x="56" y="351"/>
                    <a:pt x="27" y="373"/>
                    <a:pt x="24" y="400"/>
                  </a:cubicBezTo>
                  <a:cubicBezTo>
                    <a:pt x="0" y="572"/>
                    <a:pt x="198" y="647"/>
                    <a:pt x="337" y="647"/>
                  </a:cubicBezTo>
                  <a:cubicBezTo>
                    <a:pt x="340" y="647"/>
                    <a:pt x="343" y="647"/>
                    <a:pt x="346" y="647"/>
                  </a:cubicBezTo>
                  <a:cubicBezTo>
                    <a:pt x="417" y="647"/>
                    <a:pt x="443" y="586"/>
                    <a:pt x="425" y="533"/>
                  </a:cubicBezTo>
                  <a:lnTo>
                    <a:pt x="425" y="533"/>
                  </a:lnTo>
                  <a:cubicBezTo>
                    <a:pt x="428" y="533"/>
                    <a:pt x="431" y="533"/>
                    <a:pt x="434" y="533"/>
                  </a:cubicBezTo>
                  <a:cubicBezTo>
                    <a:pt x="456" y="533"/>
                    <a:pt x="481" y="522"/>
                    <a:pt x="507" y="503"/>
                  </a:cubicBezTo>
                  <a:cubicBezTo>
                    <a:pt x="657" y="368"/>
                    <a:pt x="610" y="93"/>
                    <a:pt x="425" y="11"/>
                  </a:cubicBezTo>
                  <a:cubicBezTo>
                    <a:pt x="409" y="4"/>
                    <a:pt x="393"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5"/>
            <p:cNvSpPr/>
            <p:nvPr/>
          </p:nvSpPr>
          <p:spPr>
            <a:xfrm>
              <a:off x="1622150" y="5275175"/>
              <a:ext cx="64750" cy="46775"/>
            </a:xfrm>
            <a:custGeom>
              <a:rect b="b" l="l" r="r" t="t"/>
              <a:pathLst>
                <a:path extrusionOk="0" h="1871" w="2590">
                  <a:moveTo>
                    <a:pt x="40" y="1"/>
                  </a:moveTo>
                  <a:cubicBezTo>
                    <a:pt x="20" y="1"/>
                    <a:pt x="1" y="19"/>
                    <a:pt x="11" y="42"/>
                  </a:cubicBezTo>
                  <a:cubicBezTo>
                    <a:pt x="214" y="556"/>
                    <a:pt x="722" y="985"/>
                    <a:pt x="1157" y="1306"/>
                  </a:cubicBezTo>
                  <a:cubicBezTo>
                    <a:pt x="1568" y="1610"/>
                    <a:pt x="2011" y="1870"/>
                    <a:pt x="2532" y="1870"/>
                  </a:cubicBezTo>
                  <a:cubicBezTo>
                    <a:pt x="2583" y="1870"/>
                    <a:pt x="2590" y="1788"/>
                    <a:pt x="2540" y="1781"/>
                  </a:cubicBezTo>
                  <a:cubicBezTo>
                    <a:pt x="1429" y="1674"/>
                    <a:pt x="829" y="667"/>
                    <a:pt x="61" y="9"/>
                  </a:cubicBezTo>
                  <a:cubicBezTo>
                    <a:pt x="55" y="4"/>
                    <a:pt x="47"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5"/>
            <p:cNvSpPr/>
            <p:nvPr/>
          </p:nvSpPr>
          <p:spPr>
            <a:xfrm>
              <a:off x="1610550" y="5281625"/>
              <a:ext cx="43725" cy="39900"/>
            </a:xfrm>
            <a:custGeom>
              <a:rect b="b" l="l" r="r" t="t"/>
              <a:pathLst>
                <a:path extrusionOk="0" h="1596" w="1749">
                  <a:moveTo>
                    <a:pt x="91" y="1"/>
                  </a:moveTo>
                  <a:cubicBezTo>
                    <a:pt x="47" y="1"/>
                    <a:pt x="1" y="44"/>
                    <a:pt x="22" y="91"/>
                  </a:cubicBezTo>
                  <a:cubicBezTo>
                    <a:pt x="322" y="741"/>
                    <a:pt x="1032" y="1256"/>
                    <a:pt x="1646" y="1587"/>
                  </a:cubicBezTo>
                  <a:cubicBezTo>
                    <a:pt x="1656" y="1593"/>
                    <a:pt x="1665" y="1595"/>
                    <a:pt x="1673" y="1595"/>
                  </a:cubicBezTo>
                  <a:cubicBezTo>
                    <a:pt x="1722" y="1595"/>
                    <a:pt x="1749" y="1517"/>
                    <a:pt x="1697" y="1484"/>
                  </a:cubicBezTo>
                  <a:cubicBezTo>
                    <a:pt x="1379" y="1287"/>
                    <a:pt x="1082" y="1059"/>
                    <a:pt x="810" y="798"/>
                  </a:cubicBezTo>
                  <a:cubicBezTo>
                    <a:pt x="561" y="559"/>
                    <a:pt x="375" y="266"/>
                    <a:pt x="136" y="20"/>
                  </a:cubicBezTo>
                  <a:cubicBezTo>
                    <a:pt x="124" y="6"/>
                    <a:pt x="108"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5"/>
            <p:cNvSpPr/>
            <p:nvPr/>
          </p:nvSpPr>
          <p:spPr>
            <a:xfrm>
              <a:off x="1602600" y="5290850"/>
              <a:ext cx="25375" cy="26325"/>
            </a:xfrm>
            <a:custGeom>
              <a:rect b="b" l="l" r="r" t="t"/>
              <a:pathLst>
                <a:path extrusionOk="0" h="1053" w="1015">
                  <a:moveTo>
                    <a:pt x="94" y="1"/>
                  </a:moveTo>
                  <a:cubicBezTo>
                    <a:pt x="49" y="1"/>
                    <a:pt x="0" y="39"/>
                    <a:pt x="22" y="90"/>
                  </a:cubicBezTo>
                  <a:cubicBezTo>
                    <a:pt x="104" y="261"/>
                    <a:pt x="250" y="411"/>
                    <a:pt x="379" y="554"/>
                  </a:cubicBezTo>
                  <a:cubicBezTo>
                    <a:pt x="528" y="722"/>
                    <a:pt x="693" y="882"/>
                    <a:pt x="861" y="1032"/>
                  </a:cubicBezTo>
                  <a:cubicBezTo>
                    <a:pt x="876" y="1046"/>
                    <a:pt x="893" y="1052"/>
                    <a:pt x="909" y="1052"/>
                  </a:cubicBezTo>
                  <a:cubicBezTo>
                    <a:pt x="966" y="1052"/>
                    <a:pt x="1014" y="976"/>
                    <a:pt x="961" y="925"/>
                  </a:cubicBezTo>
                  <a:cubicBezTo>
                    <a:pt x="811" y="786"/>
                    <a:pt x="665" y="640"/>
                    <a:pt x="528" y="486"/>
                  </a:cubicBezTo>
                  <a:cubicBezTo>
                    <a:pt x="397" y="336"/>
                    <a:pt x="286" y="150"/>
                    <a:pt x="136" y="15"/>
                  </a:cubicBezTo>
                  <a:cubicBezTo>
                    <a:pt x="124" y="5"/>
                    <a:pt x="109"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5"/>
            <p:cNvSpPr/>
            <p:nvPr/>
          </p:nvSpPr>
          <p:spPr>
            <a:xfrm>
              <a:off x="1592350" y="5296200"/>
              <a:ext cx="25925" cy="26400"/>
            </a:xfrm>
            <a:custGeom>
              <a:rect b="b" l="l" r="r" t="t"/>
              <a:pathLst>
                <a:path extrusionOk="0" h="1056" w="1037">
                  <a:moveTo>
                    <a:pt x="111" y="1"/>
                  </a:moveTo>
                  <a:cubicBezTo>
                    <a:pt x="54" y="1"/>
                    <a:pt x="0" y="69"/>
                    <a:pt x="39" y="126"/>
                  </a:cubicBezTo>
                  <a:cubicBezTo>
                    <a:pt x="274" y="458"/>
                    <a:pt x="600" y="754"/>
                    <a:pt x="892" y="1037"/>
                  </a:cubicBezTo>
                  <a:cubicBezTo>
                    <a:pt x="906" y="1050"/>
                    <a:pt x="921" y="1055"/>
                    <a:pt x="935" y="1055"/>
                  </a:cubicBezTo>
                  <a:cubicBezTo>
                    <a:pt x="989" y="1055"/>
                    <a:pt x="1036" y="981"/>
                    <a:pt x="986" y="933"/>
                  </a:cubicBezTo>
                  <a:cubicBezTo>
                    <a:pt x="699" y="640"/>
                    <a:pt x="450" y="312"/>
                    <a:pt x="160" y="22"/>
                  </a:cubicBezTo>
                  <a:cubicBezTo>
                    <a:pt x="145" y="7"/>
                    <a:pt x="128"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5"/>
            <p:cNvSpPr/>
            <p:nvPr/>
          </p:nvSpPr>
          <p:spPr>
            <a:xfrm>
              <a:off x="1582975" y="5304275"/>
              <a:ext cx="21425" cy="20675"/>
            </a:xfrm>
            <a:custGeom>
              <a:rect b="b" l="l" r="r" t="t"/>
              <a:pathLst>
                <a:path extrusionOk="0" h="827" w="857">
                  <a:moveTo>
                    <a:pt x="105" y="1"/>
                  </a:moveTo>
                  <a:cubicBezTo>
                    <a:pt x="51" y="1"/>
                    <a:pt x="1" y="68"/>
                    <a:pt x="36" y="124"/>
                  </a:cubicBezTo>
                  <a:cubicBezTo>
                    <a:pt x="204" y="388"/>
                    <a:pt x="464" y="614"/>
                    <a:pt x="703" y="810"/>
                  </a:cubicBezTo>
                  <a:cubicBezTo>
                    <a:pt x="718" y="822"/>
                    <a:pt x="733" y="827"/>
                    <a:pt x="748" y="827"/>
                  </a:cubicBezTo>
                  <a:cubicBezTo>
                    <a:pt x="807" y="827"/>
                    <a:pt x="857" y="751"/>
                    <a:pt x="799" y="699"/>
                  </a:cubicBezTo>
                  <a:cubicBezTo>
                    <a:pt x="568" y="492"/>
                    <a:pt x="378" y="246"/>
                    <a:pt x="156" y="24"/>
                  </a:cubicBezTo>
                  <a:cubicBezTo>
                    <a:pt x="141" y="8"/>
                    <a:pt x="123" y="1"/>
                    <a:pt x="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5"/>
            <p:cNvSpPr/>
            <p:nvPr/>
          </p:nvSpPr>
          <p:spPr>
            <a:xfrm>
              <a:off x="1576875" y="5309900"/>
              <a:ext cx="13675" cy="15200"/>
            </a:xfrm>
            <a:custGeom>
              <a:rect b="b" l="l" r="r" t="t"/>
              <a:pathLst>
                <a:path extrusionOk="0" h="608" w="547">
                  <a:moveTo>
                    <a:pt x="98" y="0"/>
                  </a:moveTo>
                  <a:cubicBezTo>
                    <a:pt x="58" y="0"/>
                    <a:pt x="19" y="45"/>
                    <a:pt x="22" y="85"/>
                  </a:cubicBezTo>
                  <a:cubicBezTo>
                    <a:pt x="26" y="135"/>
                    <a:pt x="51" y="181"/>
                    <a:pt x="79" y="221"/>
                  </a:cubicBezTo>
                  <a:cubicBezTo>
                    <a:pt x="77" y="220"/>
                    <a:pt x="74" y="220"/>
                    <a:pt x="72" y="220"/>
                  </a:cubicBezTo>
                  <a:cubicBezTo>
                    <a:pt x="36" y="220"/>
                    <a:pt x="1" y="245"/>
                    <a:pt x="1" y="288"/>
                  </a:cubicBezTo>
                  <a:cubicBezTo>
                    <a:pt x="4" y="382"/>
                    <a:pt x="94" y="438"/>
                    <a:pt x="165" y="485"/>
                  </a:cubicBezTo>
                  <a:cubicBezTo>
                    <a:pt x="229" y="528"/>
                    <a:pt x="298" y="557"/>
                    <a:pt x="369" y="585"/>
                  </a:cubicBezTo>
                  <a:cubicBezTo>
                    <a:pt x="389" y="600"/>
                    <a:pt x="413" y="607"/>
                    <a:pt x="437" y="607"/>
                  </a:cubicBezTo>
                  <a:cubicBezTo>
                    <a:pt x="441" y="607"/>
                    <a:pt x="446" y="607"/>
                    <a:pt x="451" y="606"/>
                  </a:cubicBezTo>
                  <a:cubicBezTo>
                    <a:pt x="469" y="603"/>
                    <a:pt x="483" y="596"/>
                    <a:pt x="494" y="585"/>
                  </a:cubicBezTo>
                  <a:cubicBezTo>
                    <a:pt x="529" y="560"/>
                    <a:pt x="547" y="514"/>
                    <a:pt x="515" y="468"/>
                  </a:cubicBezTo>
                  <a:cubicBezTo>
                    <a:pt x="448" y="378"/>
                    <a:pt x="383" y="292"/>
                    <a:pt x="319" y="206"/>
                  </a:cubicBezTo>
                  <a:cubicBezTo>
                    <a:pt x="258" y="128"/>
                    <a:pt x="215" y="35"/>
                    <a:pt x="115" y="3"/>
                  </a:cubicBezTo>
                  <a:cubicBezTo>
                    <a:pt x="109" y="1"/>
                    <a:pt x="104"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5"/>
            <p:cNvSpPr/>
            <p:nvPr/>
          </p:nvSpPr>
          <p:spPr>
            <a:xfrm>
              <a:off x="1558450" y="5228175"/>
              <a:ext cx="17600" cy="12275"/>
            </a:xfrm>
            <a:custGeom>
              <a:rect b="b" l="l" r="r" t="t"/>
              <a:pathLst>
                <a:path extrusionOk="0" h="491" w="704">
                  <a:moveTo>
                    <a:pt x="641" y="0"/>
                  </a:moveTo>
                  <a:cubicBezTo>
                    <a:pt x="639" y="0"/>
                    <a:pt x="637" y="0"/>
                    <a:pt x="634" y="0"/>
                  </a:cubicBezTo>
                  <a:cubicBezTo>
                    <a:pt x="413" y="36"/>
                    <a:pt x="267" y="186"/>
                    <a:pt x="95" y="312"/>
                  </a:cubicBezTo>
                  <a:cubicBezTo>
                    <a:pt x="1" y="378"/>
                    <a:pt x="78" y="491"/>
                    <a:pt x="154" y="491"/>
                  </a:cubicBezTo>
                  <a:cubicBezTo>
                    <a:pt x="176" y="491"/>
                    <a:pt x="198" y="481"/>
                    <a:pt x="216" y="458"/>
                  </a:cubicBezTo>
                  <a:cubicBezTo>
                    <a:pt x="334" y="304"/>
                    <a:pt x="520" y="229"/>
                    <a:pt x="666" y="111"/>
                  </a:cubicBezTo>
                  <a:cubicBezTo>
                    <a:pt x="704" y="80"/>
                    <a:pt x="699"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5"/>
            <p:cNvSpPr/>
            <p:nvPr/>
          </p:nvSpPr>
          <p:spPr>
            <a:xfrm>
              <a:off x="1497850" y="5175850"/>
              <a:ext cx="106675" cy="34650"/>
            </a:xfrm>
            <a:custGeom>
              <a:rect b="b" l="l" r="r" t="t"/>
              <a:pathLst>
                <a:path extrusionOk="0" h="1386" w="4267">
                  <a:moveTo>
                    <a:pt x="171" y="1"/>
                  </a:moveTo>
                  <a:cubicBezTo>
                    <a:pt x="83" y="1"/>
                    <a:pt x="1" y="80"/>
                    <a:pt x="30" y="183"/>
                  </a:cubicBezTo>
                  <a:cubicBezTo>
                    <a:pt x="144" y="583"/>
                    <a:pt x="408" y="958"/>
                    <a:pt x="805" y="1122"/>
                  </a:cubicBezTo>
                  <a:cubicBezTo>
                    <a:pt x="936" y="1177"/>
                    <a:pt x="1056" y="1198"/>
                    <a:pt x="1170" y="1198"/>
                  </a:cubicBezTo>
                  <a:cubicBezTo>
                    <a:pt x="1424" y="1198"/>
                    <a:pt x="1654" y="1093"/>
                    <a:pt x="1929" y="1004"/>
                  </a:cubicBezTo>
                  <a:cubicBezTo>
                    <a:pt x="1985" y="986"/>
                    <a:pt x="2037" y="978"/>
                    <a:pt x="2086" y="978"/>
                  </a:cubicBezTo>
                  <a:cubicBezTo>
                    <a:pt x="2428" y="978"/>
                    <a:pt x="2645" y="1355"/>
                    <a:pt x="3073" y="1383"/>
                  </a:cubicBezTo>
                  <a:cubicBezTo>
                    <a:pt x="3098" y="1385"/>
                    <a:pt x="3124" y="1385"/>
                    <a:pt x="3149" y="1385"/>
                  </a:cubicBezTo>
                  <a:cubicBezTo>
                    <a:pt x="3561" y="1385"/>
                    <a:pt x="3931" y="1171"/>
                    <a:pt x="4187" y="854"/>
                  </a:cubicBezTo>
                  <a:cubicBezTo>
                    <a:pt x="4266" y="756"/>
                    <a:pt x="4198" y="611"/>
                    <a:pt x="4082" y="611"/>
                  </a:cubicBezTo>
                  <a:cubicBezTo>
                    <a:pt x="4068" y="611"/>
                    <a:pt x="4053" y="614"/>
                    <a:pt x="4037" y="618"/>
                  </a:cubicBezTo>
                  <a:cubicBezTo>
                    <a:pt x="3808" y="687"/>
                    <a:pt x="3615" y="765"/>
                    <a:pt x="3373" y="776"/>
                  </a:cubicBezTo>
                  <a:cubicBezTo>
                    <a:pt x="3359" y="777"/>
                    <a:pt x="3346" y="777"/>
                    <a:pt x="3333" y="777"/>
                  </a:cubicBezTo>
                  <a:cubicBezTo>
                    <a:pt x="2979" y="777"/>
                    <a:pt x="2918" y="542"/>
                    <a:pt x="2597" y="387"/>
                  </a:cubicBezTo>
                  <a:cubicBezTo>
                    <a:pt x="2482" y="329"/>
                    <a:pt x="2367" y="268"/>
                    <a:pt x="2233" y="268"/>
                  </a:cubicBezTo>
                  <a:cubicBezTo>
                    <a:pt x="2226" y="268"/>
                    <a:pt x="2219" y="268"/>
                    <a:pt x="2211" y="269"/>
                  </a:cubicBezTo>
                  <a:cubicBezTo>
                    <a:pt x="1965" y="287"/>
                    <a:pt x="1794" y="501"/>
                    <a:pt x="1573" y="575"/>
                  </a:cubicBezTo>
                  <a:cubicBezTo>
                    <a:pt x="1472" y="610"/>
                    <a:pt x="1378" y="625"/>
                    <a:pt x="1290" y="625"/>
                  </a:cubicBezTo>
                  <a:cubicBezTo>
                    <a:pt x="882" y="625"/>
                    <a:pt x="593" y="300"/>
                    <a:pt x="262" y="33"/>
                  </a:cubicBezTo>
                  <a:cubicBezTo>
                    <a:pt x="234" y="11"/>
                    <a:pt x="202"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5"/>
            <p:cNvSpPr/>
            <p:nvPr/>
          </p:nvSpPr>
          <p:spPr>
            <a:xfrm>
              <a:off x="1482875" y="4546550"/>
              <a:ext cx="63475" cy="220500"/>
            </a:xfrm>
            <a:custGeom>
              <a:rect b="b" l="l" r="r" t="t"/>
              <a:pathLst>
                <a:path extrusionOk="0" h="8820" w="2539">
                  <a:moveTo>
                    <a:pt x="45" y="1"/>
                  </a:moveTo>
                  <a:cubicBezTo>
                    <a:pt x="23" y="1"/>
                    <a:pt x="1" y="19"/>
                    <a:pt x="8" y="45"/>
                  </a:cubicBezTo>
                  <a:cubicBezTo>
                    <a:pt x="886" y="2945"/>
                    <a:pt x="1800" y="5809"/>
                    <a:pt x="2425" y="8781"/>
                  </a:cubicBezTo>
                  <a:cubicBezTo>
                    <a:pt x="2430" y="8808"/>
                    <a:pt x="2449" y="8820"/>
                    <a:pt x="2469" y="8820"/>
                  </a:cubicBezTo>
                  <a:cubicBezTo>
                    <a:pt x="2502" y="8820"/>
                    <a:pt x="2539" y="8790"/>
                    <a:pt x="2532" y="8748"/>
                  </a:cubicBezTo>
                  <a:cubicBezTo>
                    <a:pt x="1953" y="5798"/>
                    <a:pt x="1233" y="2806"/>
                    <a:pt x="79" y="24"/>
                  </a:cubicBezTo>
                  <a:cubicBezTo>
                    <a:pt x="72" y="8"/>
                    <a:pt x="58"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5"/>
            <p:cNvSpPr/>
            <p:nvPr/>
          </p:nvSpPr>
          <p:spPr>
            <a:xfrm>
              <a:off x="1493400" y="4553000"/>
              <a:ext cx="48325" cy="131150"/>
            </a:xfrm>
            <a:custGeom>
              <a:rect b="b" l="l" r="r" t="t"/>
              <a:pathLst>
                <a:path extrusionOk="0" h="5246" w="1933">
                  <a:moveTo>
                    <a:pt x="42" y="0"/>
                  </a:moveTo>
                  <a:cubicBezTo>
                    <a:pt x="20" y="0"/>
                    <a:pt x="0" y="24"/>
                    <a:pt x="15" y="51"/>
                  </a:cubicBezTo>
                  <a:cubicBezTo>
                    <a:pt x="840" y="1683"/>
                    <a:pt x="1333" y="3473"/>
                    <a:pt x="1854" y="5219"/>
                  </a:cubicBezTo>
                  <a:cubicBezTo>
                    <a:pt x="1859" y="5237"/>
                    <a:pt x="1873" y="5245"/>
                    <a:pt x="1887" y="5245"/>
                  </a:cubicBezTo>
                  <a:cubicBezTo>
                    <a:pt x="1909" y="5245"/>
                    <a:pt x="1932" y="5226"/>
                    <a:pt x="1926" y="5197"/>
                  </a:cubicBezTo>
                  <a:cubicBezTo>
                    <a:pt x="1690" y="4195"/>
                    <a:pt x="1400" y="3201"/>
                    <a:pt x="1065" y="2223"/>
                  </a:cubicBezTo>
                  <a:cubicBezTo>
                    <a:pt x="808" y="1462"/>
                    <a:pt x="572" y="655"/>
                    <a:pt x="72" y="16"/>
                  </a:cubicBezTo>
                  <a:cubicBezTo>
                    <a:pt x="63" y="5"/>
                    <a:pt x="52"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5"/>
            <p:cNvSpPr/>
            <p:nvPr/>
          </p:nvSpPr>
          <p:spPr>
            <a:xfrm>
              <a:off x="1495225" y="4534975"/>
              <a:ext cx="50750" cy="115525"/>
            </a:xfrm>
            <a:custGeom>
              <a:rect b="b" l="l" r="r" t="t"/>
              <a:pathLst>
                <a:path extrusionOk="0" h="4621" w="2030">
                  <a:moveTo>
                    <a:pt x="84" y="1"/>
                  </a:moveTo>
                  <a:cubicBezTo>
                    <a:pt x="39" y="1"/>
                    <a:pt x="0" y="48"/>
                    <a:pt x="28" y="101"/>
                  </a:cubicBezTo>
                  <a:cubicBezTo>
                    <a:pt x="749" y="1565"/>
                    <a:pt x="1374" y="3033"/>
                    <a:pt x="1899" y="4580"/>
                  </a:cubicBezTo>
                  <a:cubicBezTo>
                    <a:pt x="1909" y="4609"/>
                    <a:pt x="1932" y="4621"/>
                    <a:pt x="1955" y="4621"/>
                  </a:cubicBezTo>
                  <a:cubicBezTo>
                    <a:pt x="1992" y="4621"/>
                    <a:pt x="2030" y="4590"/>
                    <a:pt x="2016" y="4544"/>
                  </a:cubicBezTo>
                  <a:cubicBezTo>
                    <a:pt x="1553" y="2997"/>
                    <a:pt x="1128" y="1341"/>
                    <a:pt x="139" y="30"/>
                  </a:cubicBezTo>
                  <a:cubicBezTo>
                    <a:pt x="122" y="10"/>
                    <a:pt x="103"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5"/>
            <p:cNvSpPr/>
            <p:nvPr/>
          </p:nvSpPr>
          <p:spPr>
            <a:xfrm>
              <a:off x="1525325" y="4564600"/>
              <a:ext cx="34125" cy="72225"/>
            </a:xfrm>
            <a:custGeom>
              <a:rect b="b" l="l" r="r" t="t"/>
              <a:pathLst>
                <a:path extrusionOk="0" h="2889" w="1365">
                  <a:moveTo>
                    <a:pt x="25" y="1"/>
                  </a:moveTo>
                  <a:cubicBezTo>
                    <a:pt x="14" y="1"/>
                    <a:pt x="1" y="11"/>
                    <a:pt x="6" y="24"/>
                  </a:cubicBezTo>
                  <a:cubicBezTo>
                    <a:pt x="416" y="962"/>
                    <a:pt x="842" y="1895"/>
                    <a:pt x="1224" y="2848"/>
                  </a:cubicBezTo>
                  <a:cubicBezTo>
                    <a:pt x="1235" y="2876"/>
                    <a:pt x="1259" y="2888"/>
                    <a:pt x="1284" y="2888"/>
                  </a:cubicBezTo>
                  <a:cubicBezTo>
                    <a:pt x="1324" y="2888"/>
                    <a:pt x="1365" y="2856"/>
                    <a:pt x="1345" y="2809"/>
                  </a:cubicBezTo>
                  <a:cubicBezTo>
                    <a:pt x="945" y="1859"/>
                    <a:pt x="527" y="916"/>
                    <a:pt x="38" y="9"/>
                  </a:cubicBezTo>
                  <a:cubicBezTo>
                    <a:pt x="35"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5"/>
            <p:cNvSpPr/>
            <p:nvPr/>
          </p:nvSpPr>
          <p:spPr>
            <a:xfrm>
              <a:off x="1532700" y="4556750"/>
              <a:ext cx="78475" cy="186900"/>
            </a:xfrm>
            <a:custGeom>
              <a:rect b="b" l="l" r="r" t="t"/>
              <a:pathLst>
                <a:path extrusionOk="0" h="7476" w="3139">
                  <a:moveTo>
                    <a:pt x="54" y="1"/>
                  </a:moveTo>
                  <a:cubicBezTo>
                    <a:pt x="27" y="1"/>
                    <a:pt x="0" y="24"/>
                    <a:pt x="14" y="55"/>
                  </a:cubicBezTo>
                  <a:cubicBezTo>
                    <a:pt x="568" y="1269"/>
                    <a:pt x="1211" y="2433"/>
                    <a:pt x="1725" y="3669"/>
                  </a:cubicBezTo>
                  <a:cubicBezTo>
                    <a:pt x="2236" y="4905"/>
                    <a:pt x="2671" y="6169"/>
                    <a:pt x="3057" y="7447"/>
                  </a:cubicBezTo>
                  <a:cubicBezTo>
                    <a:pt x="3063" y="7467"/>
                    <a:pt x="3077" y="7475"/>
                    <a:pt x="3092" y="7475"/>
                  </a:cubicBezTo>
                  <a:cubicBezTo>
                    <a:pt x="3114" y="7475"/>
                    <a:pt x="3138" y="7455"/>
                    <a:pt x="3132" y="7426"/>
                  </a:cubicBezTo>
                  <a:cubicBezTo>
                    <a:pt x="2472" y="4909"/>
                    <a:pt x="1536" y="2205"/>
                    <a:pt x="89" y="20"/>
                  </a:cubicBezTo>
                  <a:cubicBezTo>
                    <a:pt x="81" y="7"/>
                    <a:pt x="67"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5"/>
            <p:cNvSpPr/>
            <p:nvPr/>
          </p:nvSpPr>
          <p:spPr>
            <a:xfrm>
              <a:off x="1554775" y="4554150"/>
              <a:ext cx="78750" cy="187250"/>
            </a:xfrm>
            <a:custGeom>
              <a:rect b="b" l="l" r="r" t="t"/>
              <a:pathLst>
                <a:path extrusionOk="0" h="7490" w="3150">
                  <a:moveTo>
                    <a:pt x="62" y="1"/>
                  </a:moveTo>
                  <a:cubicBezTo>
                    <a:pt x="31" y="1"/>
                    <a:pt x="0" y="36"/>
                    <a:pt x="20" y="73"/>
                  </a:cubicBezTo>
                  <a:cubicBezTo>
                    <a:pt x="1164" y="2488"/>
                    <a:pt x="2299" y="4869"/>
                    <a:pt x="3024" y="7448"/>
                  </a:cubicBezTo>
                  <a:cubicBezTo>
                    <a:pt x="3033" y="7477"/>
                    <a:pt x="3054" y="7490"/>
                    <a:pt x="3077" y="7490"/>
                  </a:cubicBezTo>
                  <a:cubicBezTo>
                    <a:pt x="3112" y="7490"/>
                    <a:pt x="3149" y="7459"/>
                    <a:pt x="3138" y="7416"/>
                  </a:cubicBezTo>
                  <a:cubicBezTo>
                    <a:pt x="2463" y="4848"/>
                    <a:pt x="1563" y="2255"/>
                    <a:pt x="99" y="23"/>
                  </a:cubicBezTo>
                  <a:cubicBezTo>
                    <a:pt x="89" y="7"/>
                    <a:pt x="76"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5"/>
            <p:cNvSpPr/>
            <p:nvPr/>
          </p:nvSpPr>
          <p:spPr>
            <a:xfrm>
              <a:off x="1319675" y="4571200"/>
              <a:ext cx="26375" cy="202425"/>
            </a:xfrm>
            <a:custGeom>
              <a:rect b="b" l="l" r="r" t="t"/>
              <a:pathLst>
                <a:path extrusionOk="0" h="8097" w="1055">
                  <a:moveTo>
                    <a:pt x="948" y="1"/>
                  </a:moveTo>
                  <a:cubicBezTo>
                    <a:pt x="927" y="1"/>
                    <a:pt x="905" y="9"/>
                    <a:pt x="886" y="30"/>
                  </a:cubicBezTo>
                  <a:cubicBezTo>
                    <a:pt x="118" y="906"/>
                    <a:pt x="0" y="2270"/>
                    <a:pt x="14" y="3384"/>
                  </a:cubicBezTo>
                  <a:cubicBezTo>
                    <a:pt x="35" y="4949"/>
                    <a:pt x="289" y="6505"/>
                    <a:pt x="479" y="8056"/>
                  </a:cubicBezTo>
                  <a:cubicBezTo>
                    <a:pt x="482" y="8083"/>
                    <a:pt x="503" y="8096"/>
                    <a:pt x="523" y="8096"/>
                  </a:cubicBezTo>
                  <a:cubicBezTo>
                    <a:pt x="545" y="8096"/>
                    <a:pt x="566" y="8081"/>
                    <a:pt x="564" y="8052"/>
                  </a:cubicBezTo>
                  <a:cubicBezTo>
                    <a:pt x="482" y="6695"/>
                    <a:pt x="386" y="5331"/>
                    <a:pt x="350" y="3970"/>
                  </a:cubicBezTo>
                  <a:cubicBezTo>
                    <a:pt x="311" y="2574"/>
                    <a:pt x="550" y="1434"/>
                    <a:pt x="1029" y="131"/>
                  </a:cubicBezTo>
                  <a:cubicBezTo>
                    <a:pt x="1055" y="66"/>
                    <a:pt x="1004" y="1"/>
                    <a:pt x="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5"/>
            <p:cNvSpPr/>
            <p:nvPr/>
          </p:nvSpPr>
          <p:spPr>
            <a:xfrm>
              <a:off x="1307650" y="4650325"/>
              <a:ext cx="16975" cy="110175"/>
            </a:xfrm>
            <a:custGeom>
              <a:rect b="b" l="l" r="r" t="t"/>
              <a:pathLst>
                <a:path extrusionOk="0" h="4407" w="679">
                  <a:moveTo>
                    <a:pt x="85" y="0"/>
                  </a:moveTo>
                  <a:cubicBezTo>
                    <a:pt x="44" y="0"/>
                    <a:pt x="0" y="30"/>
                    <a:pt x="2" y="76"/>
                  </a:cubicBezTo>
                  <a:cubicBezTo>
                    <a:pt x="27" y="1512"/>
                    <a:pt x="299" y="2966"/>
                    <a:pt x="570" y="4369"/>
                  </a:cubicBezTo>
                  <a:cubicBezTo>
                    <a:pt x="575" y="4395"/>
                    <a:pt x="596" y="4406"/>
                    <a:pt x="618" y="4406"/>
                  </a:cubicBezTo>
                  <a:cubicBezTo>
                    <a:pt x="647" y="4406"/>
                    <a:pt x="678" y="4386"/>
                    <a:pt x="674" y="4351"/>
                  </a:cubicBezTo>
                  <a:cubicBezTo>
                    <a:pt x="516" y="2923"/>
                    <a:pt x="417" y="1462"/>
                    <a:pt x="149" y="51"/>
                  </a:cubicBezTo>
                  <a:cubicBezTo>
                    <a:pt x="141" y="16"/>
                    <a:pt x="114"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5"/>
            <p:cNvSpPr/>
            <p:nvPr/>
          </p:nvSpPr>
          <p:spPr>
            <a:xfrm>
              <a:off x="1293375" y="4683550"/>
              <a:ext cx="7175" cy="51525"/>
            </a:xfrm>
            <a:custGeom>
              <a:rect b="b" l="l" r="r" t="t"/>
              <a:pathLst>
                <a:path extrusionOk="0" h="2061" w="287">
                  <a:moveTo>
                    <a:pt x="49" y="1"/>
                  </a:moveTo>
                  <a:cubicBezTo>
                    <a:pt x="24" y="1"/>
                    <a:pt x="0" y="18"/>
                    <a:pt x="2" y="54"/>
                  </a:cubicBezTo>
                  <a:cubicBezTo>
                    <a:pt x="16" y="712"/>
                    <a:pt x="123" y="1373"/>
                    <a:pt x="199" y="2022"/>
                  </a:cubicBezTo>
                  <a:cubicBezTo>
                    <a:pt x="202" y="2048"/>
                    <a:pt x="223" y="2060"/>
                    <a:pt x="243" y="2060"/>
                  </a:cubicBezTo>
                  <a:cubicBezTo>
                    <a:pt x="265" y="2060"/>
                    <a:pt x="286" y="2046"/>
                    <a:pt x="284" y="2019"/>
                  </a:cubicBezTo>
                  <a:cubicBezTo>
                    <a:pt x="234" y="1365"/>
                    <a:pt x="217" y="697"/>
                    <a:pt x="105" y="51"/>
                  </a:cubicBezTo>
                  <a:cubicBezTo>
                    <a:pt x="100" y="17"/>
                    <a:pt x="74"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5"/>
            <p:cNvSpPr/>
            <p:nvPr/>
          </p:nvSpPr>
          <p:spPr>
            <a:xfrm>
              <a:off x="1592975" y="4833075"/>
              <a:ext cx="23800" cy="69875"/>
            </a:xfrm>
            <a:custGeom>
              <a:rect b="b" l="l" r="r" t="t"/>
              <a:pathLst>
                <a:path extrusionOk="0" h="2795" w="952">
                  <a:moveTo>
                    <a:pt x="31" y="0"/>
                  </a:moveTo>
                  <a:cubicBezTo>
                    <a:pt x="16" y="0"/>
                    <a:pt x="0" y="13"/>
                    <a:pt x="7" y="30"/>
                  </a:cubicBezTo>
                  <a:cubicBezTo>
                    <a:pt x="275" y="952"/>
                    <a:pt x="582" y="1858"/>
                    <a:pt x="878" y="2773"/>
                  </a:cubicBezTo>
                  <a:cubicBezTo>
                    <a:pt x="884" y="2788"/>
                    <a:pt x="896" y="2795"/>
                    <a:pt x="909" y="2795"/>
                  </a:cubicBezTo>
                  <a:cubicBezTo>
                    <a:pt x="930" y="2795"/>
                    <a:pt x="951" y="2778"/>
                    <a:pt x="943" y="2752"/>
                  </a:cubicBezTo>
                  <a:cubicBezTo>
                    <a:pt x="653" y="1837"/>
                    <a:pt x="374" y="920"/>
                    <a:pt x="53" y="16"/>
                  </a:cubicBezTo>
                  <a:cubicBezTo>
                    <a:pt x="49" y="5"/>
                    <a:pt x="40"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5"/>
            <p:cNvSpPr/>
            <p:nvPr/>
          </p:nvSpPr>
          <p:spPr>
            <a:xfrm>
              <a:off x="1586725" y="4778600"/>
              <a:ext cx="52425" cy="149750"/>
            </a:xfrm>
            <a:custGeom>
              <a:rect b="b" l="l" r="r" t="t"/>
              <a:pathLst>
                <a:path extrusionOk="0" h="5990" w="2097">
                  <a:moveTo>
                    <a:pt x="42" y="0"/>
                  </a:moveTo>
                  <a:cubicBezTo>
                    <a:pt x="21" y="0"/>
                    <a:pt x="0" y="19"/>
                    <a:pt x="6" y="45"/>
                  </a:cubicBezTo>
                  <a:cubicBezTo>
                    <a:pt x="486" y="2066"/>
                    <a:pt x="1221" y="4042"/>
                    <a:pt x="2003" y="5962"/>
                  </a:cubicBezTo>
                  <a:cubicBezTo>
                    <a:pt x="2012" y="5982"/>
                    <a:pt x="2028" y="5990"/>
                    <a:pt x="2044" y="5990"/>
                  </a:cubicBezTo>
                  <a:cubicBezTo>
                    <a:pt x="2070" y="5990"/>
                    <a:pt x="2096" y="5968"/>
                    <a:pt x="2085" y="5938"/>
                  </a:cubicBezTo>
                  <a:cubicBezTo>
                    <a:pt x="1374" y="3977"/>
                    <a:pt x="768" y="1988"/>
                    <a:pt x="75" y="24"/>
                  </a:cubicBezTo>
                  <a:cubicBezTo>
                    <a:pt x="68" y="7"/>
                    <a:pt x="5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5"/>
            <p:cNvSpPr/>
            <p:nvPr/>
          </p:nvSpPr>
          <p:spPr>
            <a:xfrm>
              <a:off x="1595425" y="4764250"/>
              <a:ext cx="54475" cy="141750"/>
            </a:xfrm>
            <a:custGeom>
              <a:rect b="b" l="l" r="r" t="t"/>
              <a:pathLst>
                <a:path extrusionOk="0" h="5670" w="2179">
                  <a:moveTo>
                    <a:pt x="30" y="0"/>
                  </a:moveTo>
                  <a:cubicBezTo>
                    <a:pt x="15" y="0"/>
                    <a:pt x="1" y="12"/>
                    <a:pt x="6" y="30"/>
                  </a:cubicBezTo>
                  <a:cubicBezTo>
                    <a:pt x="520" y="1951"/>
                    <a:pt x="1308" y="3808"/>
                    <a:pt x="2076" y="5640"/>
                  </a:cubicBezTo>
                  <a:cubicBezTo>
                    <a:pt x="2086" y="5661"/>
                    <a:pt x="2105" y="5670"/>
                    <a:pt x="2123" y="5670"/>
                  </a:cubicBezTo>
                  <a:cubicBezTo>
                    <a:pt x="2151" y="5670"/>
                    <a:pt x="2179" y="5647"/>
                    <a:pt x="2165" y="5612"/>
                  </a:cubicBezTo>
                  <a:cubicBezTo>
                    <a:pt x="1427" y="3762"/>
                    <a:pt x="815" y="1858"/>
                    <a:pt x="55" y="16"/>
                  </a:cubicBezTo>
                  <a:cubicBezTo>
                    <a:pt x="50" y="5"/>
                    <a:pt x="40"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5"/>
            <p:cNvSpPr/>
            <p:nvPr/>
          </p:nvSpPr>
          <p:spPr>
            <a:xfrm>
              <a:off x="1608950" y="4750625"/>
              <a:ext cx="68375" cy="173850"/>
            </a:xfrm>
            <a:custGeom>
              <a:rect b="b" l="l" r="r" t="t"/>
              <a:pathLst>
                <a:path extrusionOk="0" h="6954" w="2735">
                  <a:moveTo>
                    <a:pt x="38" y="0"/>
                  </a:moveTo>
                  <a:cubicBezTo>
                    <a:pt x="18" y="0"/>
                    <a:pt x="0" y="17"/>
                    <a:pt x="7" y="43"/>
                  </a:cubicBezTo>
                  <a:cubicBezTo>
                    <a:pt x="574" y="2410"/>
                    <a:pt x="1650" y="4718"/>
                    <a:pt x="2646" y="6928"/>
                  </a:cubicBezTo>
                  <a:cubicBezTo>
                    <a:pt x="2654" y="6946"/>
                    <a:pt x="2671" y="6954"/>
                    <a:pt x="2687" y="6954"/>
                  </a:cubicBezTo>
                  <a:cubicBezTo>
                    <a:pt x="2712" y="6954"/>
                    <a:pt x="2735" y="6935"/>
                    <a:pt x="2722" y="6907"/>
                  </a:cubicBezTo>
                  <a:cubicBezTo>
                    <a:pt x="1753" y="4642"/>
                    <a:pt x="1036" y="2282"/>
                    <a:pt x="71" y="25"/>
                  </a:cubicBezTo>
                  <a:cubicBezTo>
                    <a:pt x="64" y="8"/>
                    <a:pt x="51"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5"/>
            <p:cNvSpPr/>
            <p:nvPr/>
          </p:nvSpPr>
          <p:spPr>
            <a:xfrm>
              <a:off x="1628900" y="4753925"/>
              <a:ext cx="94375" cy="210550"/>
            </a:xfrm>
            <a:custGeom>
              <a:rect b="b" l="l" r="r" t="t"/>
              <a:pathLst>
                <a:path extrusionOk="0" h="8422" w="3775">
                  <a:moveTo>
                    <a:pt x="69" y="1"/>
                  </a:moveTo>
                  <a:cubicBezTo>
                    <a:pt x="36" y="1"/>
                    <a:pt x="1" y="33"/>
                    <a:pt x="12" y="71"/>
                  </a:cubicBezTo>
                  <a:cubicBezTo>
                    <a:pt x="1016" y="2924"/>
                    <a:pt x="2380" y="5685"/>
                    <a:pt x="3702" y="8407"/>
                  </a:cubicBezTo>
                  <a:cubicBezTo>
                    <a:pt x="3708" y="8417"/>
                    <a:pt x="3718" y="8422"/>
                    <a:pt x="3729" y="8422"/>
                  </a:cubicBezTo>
                  <a:cubicBezTo>
                    <a:pt x="3750" y="8422"/>
                    <a:pt x="3774" y="8403"/>
                    <a:pt x="3762" y="8378"/>
                  </a:cubicBezTo>
                  <a:cubicBezTo>
                    <a:pt x="2530" y="5603"/>
                    <a:pt x="1426" y="2761"/>
                    <a:pt x="109" y="25"/>
                  </a:cubicBezTo>
                  <a:cubicBezTo>
                    <a:pt x="100" y="8"/>
                    <a:pt x="85"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5"/>
            <p:cNvSpPr/>
            <p:nvPr/>
          </p:nvSpPr>
          <p:spPr>
            <a:xfrm>
              <a:off x="1652800" y="4765450"/>
              <a:ext cx="77675" cy="175600"/>
            </a:xfrm>
            <a:custGeom>
              <a:rect b="b" l="l" r="r" t="t"/>
              <a:pathLst>
                <a:path extrusionOk="0" h="7024" w="3107">
                  <a:moveTo>
                    <a:pt x="53" y="1"/>
                  </a:moveTo>
                  <a:cubicBezTo>
                    <a:pt x="27" y="1"/>
                    <a:pt x="0" y="25"/>
                    <a:pt x="10" y="53"/>
                  </a:cubicBezTo>
                  <a:cubicBezTo>
                    <a:pt x="818" y="2435"/>
                    <a:pt x="1957" y="4746"/>
                    <a:pt x="3046" y="7010"/>
                  </a:cubicBezTo>
                  <a:cubicBezTo>
                    <a:pt x="3050" y="7020"/>
                    <a:pt x="3059" y="7024"/>
                    <a:pt x="3068" y="7024"/>
                  </a:cubicBezTo>
                  <a:cubicBezTo>
                    <a:pt x="3086" y="7024"/>
                    <a:pt x="3107" y="7007"/>
                    <a:pt x="3099" y="6985"/>
                  </a:cubicBezTo>
                  <a:cubicBezTo>
                    <a:pt x="2071" y="4678"/>
                    <a:pt x="1171" y="2300"/>
                    <a:pt x="85" y="21"/>
                  </a:cubicBezTo>
                  <a:cubicBezTo>
                    <a:pt x="78" y="7"/>
                    <a:pt x="65"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5"/>
            <p:cNvSpPr/>
            <p:nvPr/>
          </p:nvSpPr>
          <p:spPr>
            <a:xfrm>
              <a:off x="1665325" y="4755475"/>
              <a:ext cx="85650" cy="178900"/>
            </a:xfrm>
            <a:custGeom>
              <a:rect b="b" l="l" r="r" t="t"/>
              <a:pathLst>
                <a:path extrusionOk="0" h="7156" w="3426">
                  <a:moveTo>
                    <a:pt x="117" y="0"/>
                  </a:moveTo>
                  <a:cubicBezTo>
                    <a:pt x="59" y="0"/>
                    <a:pt x="0" y="52"/>
                    <a:pt x="27" y="116"/>
                  </a:cubicBezTo>
                  <a:cubicBezTo>
                    <a:pt x="998" y="2498"/>
                    <a:pt x="2266" y="4774"/>
                    <a:pt x="3316" y="7123"/>
                  </a:cubicBezTo>
                  <a:cubicBezTo>
                    <a:pt x="3326" y="7146"/>
                    <a:pt x="3346" y="7156"/>
                    <a:pt x="3366" y="7156"/>
                  </a:cubicBezTo>
                  <a:cubicBezTo>
                    <a:pt x="3396" y="7156"/>
                    <a:pt x="3425" y="7132"/>
                    <a:pt x="3412" y="7095"/>
                  </a:cubicBezTo>
                  <a:cubicBezTo>
                    <a:pt x="2459" y="4727"/>
                    <a:pt x="1516" y="2231"/>
                    <a:pt x="191" y="42"/>
                  </a:cubicBezTo>
                  <a:cubicBezTo>
                    <a:pt x="174" y="12"/>
                    <a:pt x="146"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5"/>
            <p:cNvSpPr/>
            <p:nvPr/>
          </p:nvSpPr>
          <p:spPr>
            <a:xfrm>
              <a:off x="1344750" y="4974950"/>
              <a:ext cx="95600" cy="163325"/>
            </a:xfrm>
            <a:custGeom>
              <a:rect b="b" l="l" r="r" t="t"/>
              <a:pathLst>
                <a:path extrusionOk="0" h="6533" w="3824">
                  <a:moveTo>
                    <a:pt x="510" y="0"/>
                  </a:moveTo>
                  <a:cubicBezTo>
                    <a:pt x="459" y="0"/>
                    <a:pt x="407" y="31"/>
                    <a:pt x="390" y="91"/>
                  </a:cubicBezTo>
                  <a:cubicBezTo>
                    <a:pt x="0" y="1401"/>
                    <a:pt x="286" y="3216"/>
                    <a:pt x="883" y="4430"/>
                  </a:cubicBezTo>
                  <a:cubicBezTo>
                    <a:pt x="1407" y="5504"/>
                    <a:pt x="2271" y="6315"/>
                    <a:pt x="3465" y="6530"/>
                  </a:cubicBezTo>
                  <a:cubicBezTo>
                    <a:pt x="3477" y="6532"/>
                    <a:pt x="3488" y="6533"/>
                    <a:pt x="3500" y="6533"/>
                  </a:cubicBezTo>
                  <a:cubicBezTo>
                    <a:pt x="3707" y="6533"/>
                    <a:pt x="3824" y="6212"/>
                    <a:pt x="3604" y="6134"/>
                  </a:cubicBezTo>
                  <a:cubicBezTo>
                    <a:pt x="1208" y="5273"/>
                    <a:pt x="747" y="2326"/>
                    <a:pt x="622" y="109"/>
                  </a:cubicBezTo>
                  <a:cubicBezTo>
                    <a:pt x="618" y="36"/>
                    <a:pt x="56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5"/>
            <p:cNvSpPr/>
            <p:nvPr/>
          </p:nvSpPr>
          <p:spPr>
            <a:xfrm>
              <a:off x="1627650" y="4974850"/>
              <a:ext cx="53625" cy="159200"/>
            </a:xfrm>
            <a:custGeom>
              <a:rect b="b" l="l" r="r" t="t"/>
              <a:pathLst>
                <a:path extrusionOk="0" h="6368" w="2145">
                  <a:moveTo>
                    <a:pt x="1607" y="1"/>
                  </a:moveTo>
                  <a:cubicBezTo>
                    <a:pt x="1558" y="1"/>
                    <a:pt x="1509" y="37"/>
                    <a:pt x="1509" y="102"/>
                  </a:cubicBezTo>
                  <a:cubicBezTo>
                    <a:pt x="1502" y="1188"/>
                    <a:pt x="1595" y="2259"/>
                    <a:pt x="1441" y="3341"/>
                  </a:cubicBezTo>
                  <a:cubicBezTo>
                    <a:pt x="1277" y="4501"/>
                    <a:pt x="805" y="5262"/>
                    <a:pt x="70" y="6148"/>
                  </a:cubicBezTo>
                  <a:cubicBezTo>
                    <a:pt x="1" y="6231"/>
                    <a:pt x="75" y="6368"/>
                    <a:pt x="166" y="6368"/>
                  </a:cubicBezTo>
                  <a:cubicBezTo>
                    <a:pt x="188" y="6368"/>
                    <a:pt x="211" y="6360"/>
                    <a:pt x="234" y="6341"/>
                  </a:cubicBezTo>
                  <a:cubicBezTo>
                    <a:pt x="1123" y="5612"/>
                    <a:pt x="1662" y="4848"/>
                    <a:pt x="1877" y="3713"/>
                  </a:cubicBezTo>
                  <a:cubicBezTo>
                    <a:pt x="2106" y="2520"/>
                    <a:pt x="2145" y="1216"/>
                    <a:pt x="1702" y="66"/>
                  </a:cubicBezTo>
                  <a:cubicBezTo>
                    <a:pt x="1683" y="22"/>
                    <a:pt x="1645" y="1"/>
                    <a:pt x="1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5"/>
            <p:cNvSpPr/>
            <p:nvPr/>
          </p:nvSpPr>
          <p:spPr>
            <a:xfrm>
              <a:off x="1238450" y="5288775"/>
              <a:ext cx="16725" cy="4800"/>
            </a:xfrm>
            <a:custGeom>
              <a:rect b="b" l="l" r="r" t="t"/>
              <a:pathLst>
                <a:path extrusionOk="0" h="192" w="669">
                  <a:moveTo>
                    <a:pt x="19" y="0"/>
                  </a:moveTo>
                  <a:cubicBezTo>
                    <a:pt x="5" y="0"/>
                    <a:pt x="1" y="27"/>
                    <a:pt x="17" y="30"/>
                  </a:cubicBezTo>
                  <a:cubicBezTo>
                    <a:pt x="224" y="83"/>
                    <a:pt x="431" y="137"/>
                    <a:pt x="639" y="191"/>
                  </a:cubicBezTo>
                  <a:cubicBezTo>
                    <a:pt x="641" y="191"/>
                    <a:pt x="643" y="192"/>
                    <a:pt x="645" y="192"/>
                  </a:cubicBezTo>
                  <a:cubicBezTo>
                    <a:pt x="664" y="192"/>
                    <a:pt x="668" y="159"/>
                    <a:pt x="645" y="155"/>
                  </a:cubicBezTo>
                  <a:cubicBezTo>
                    <a:pt x="438" y="101"/>
                    <a:pt x="231" y="52"/>
                    <a:pt x="24" y="1"/>
                  </a:cubicBezTo>
                  <a:cubicBezTo>
                    <a:pt x="22" y="1"/>
                    <a:pt x="21"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5"/>
            <p:cNvSpPr/>
            <p:nvPr/>
          </p:nvSpPr>
          <p:spPr>
            <a:xfrm>
              <a:off x="1533025" y="4803550"/>
              <a:ext cx="13150" cy="37175"/>
            </a:xfrm>
            <a:custGeom>
              <a:rect b="b" l="l" r="r" t="t"/>
              <a:pathLst>
                <a:path extrusionOk="0" h="1487" w="526">
                  <a:moveTo>
                    <a:pt x="37" y="0"/>
                  </a:moveTo>
                  <a:cubicBezTo>
                    <a:pt x="19" y="0"/>
                    <a:pt x="1" y="16"/>
                    <a:pt x="5" y="40"/>
                  </a:cubicBezTo>
                  <a:cubicBezTo>
                    <a:pt x="105" y="515"/>
                    <a:pt x="265" y="982"/>
                    <a:pt x="405" y="1447"/>
                  </a:cubicBezTo>
                  <a:cubicBezTo>
                    <a:pt x="413" y="1474"/>
                    <a:pt x="434" y="1486"/>
                    <a:pt x="456" y="1486"/>
                  </a:cubicBezTo>
                  <a:cubicBezTo>
                    <a:pt x="490" y="1486"/>
                    <a:pt x="525" y="1457"/>
                    <a:pt x="512" y="1415"/>
                  </a:cubicBezTo>
                  <a:cubicBezTo>
                    <a:pt x="369" y="947"/>
                    <a:pt x="247" y="472"/>
                    <a:pt x="66" y="22"/>
                  </a:cubicBezTo>
                  <a:cubicBezTo>
                    <a:pt x="60" y="7"/>
                    <a:pt x="48" y="0"/>
                    <a:pt x="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5"/>
            <p:cNvSpPr/>
            <p:nvPr/>
          </p:nvSpPr>
          <p:spPr>
            <a:xfrm>
              <a:off x="1531425" y="4751875"/>
              <a:ext cx="21500" cy="57150"/>
            </a:xfrm>
            <a:custGeom>
              <a:rect b="b" l="l" r="r" t="t"/>
              <a:pathLst>
                <a:path extrusionOk="0" h="2286" w="860">
                  <a:moveTo>
                    <a:pt x="33" y="0"/>
                  </a:moveTo>
                  <a:cubicBezTo>
                    <a:pt x="17" y="0"/>
                    <a:pt x="0" y="14"/>
                    <a:pt x="5" y="36"/>
                  </a:cubicBezTo>
                  <a:cubicBezTo>
                    <a:pt x="197" y="799"/>
                    <a:pt x="483" y="1539"/>
                    <a:pt x="790" y="2264"/>
                  </a:cubicBezTo>
                  <a:cubicBezTo>
                    <a:pt x="796" y="2279"/>
                    <a:pt x="808" y="2285"/>
                    <a:pt x="820" y="2285"/>
                  </a:cubicBezTo>
                  <a:cubicBezTo>
                    <a:pt x="840" y="2285"/>
                    <a:pt x="860" y="2269"/>
                    <a:pt x="851" y="2246"/>
                  </a:cubicBezTo>
                  <a:cubicBezTo>
                    <a:pt x="547" y="1514"/>
                    <a:pt x="311" y="768"/>
                    <a:pt x="62" y="21"/>
                  </a:cubicBezTo>
                  <a:cubicBezTo>
                    <a:pt x="56" y="7"/>
                    <a:pt x="45" y="0"/>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5"/>
            <p:cNvSpPr/>
            <p:nvPr/>
          </p:nvSpPr>
          <p:spPr>
            <a:xfrm>
              <a:off x="1557625" y="4766725"/>
              <a:ext cx="38650" cy="145550"/>
            </a:xfrm>
            <a:custGeom>
              <a:rect b="b" l="l" r="r" t="t"/>
              <a:pathLst>
                <a:path extrusionOk="0" h="5822" w="1546">
                  <a:moveTo>
                    <a:pt x="27" y="1"/>
                  </a:moveTo>
                  <a:cubicBezTo>
                    <a:pt x="15" y="1"/>
                    <a:pt x="1" y="12"/>
                    <a:pt x="3" y="27"/>
                  </a:cubicBezTo>
                  <a:cubicBezTo>
                    <a:pt x="246" y="977"/>
                    <a:pt x="517" y="1920"/>
                    <a:pt x="778" y="2862"/>
                  </a:cubicBezTo>
                  <a:cubicBezTo>
                    <a:pt x="1038" y="3810"/>
                    <a:pt x="1414" y="4784"/>
                    <a:pt x="1442" y="5773"/>
                  </a:cubicBezTo>
                  <a:cubicBezTo>
                    <a:pt x="1442" y="5806"/>
                    <a:pt x="1466" y="5821"/>
                    <a:pt x="1491" y="5821"/>
                  </a:cubicBezTo>
                  <a:cubicBezTo>
                    <a:pt x="1518" y="5821"/>
                    <a:pt x="1546" y="5803"/>
                    <a:pt x="1546" y="5770"/>
                  </a:cubicBezTo>
                  <a:cubicBezTo>
                    <a:pt x="1528" y="4855"/>
                    <a:pt x="1206" y="3984"/>
                    <a:pt x="953" y="3116"/>
                  </a:cubicBezTo>
                  <a:cubicBezTo>
                    <a:pt x="653" y="2081"/>
                    <a:pt x="364" y="1041"/>
                    <a:pt x="46" y="17"/>
                  </a:cubicBezTo>
                  <a:cubicBezTo>
                    <a:pt x="43" y="5"/>
                    <a:pt x="36"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5"/>
            <p:cNvSpPr/>
            <p:nvPr/>
          </p:nvSpPr>
          <p:spPr>
            <a:xfrm>
              <a:off x="1308150" y="4804700"/>
              <a:ext cx="32875" cy="172275"/>
            </a:xfrm>
            <a:custGeom>
              <a:rect b="b" l="l" r="r" t="t"/>
              <a:pathLst>
                <a:path extrusionOk="0" h="6891" w="1315">
                  <a:moveTo>
                    <a:pt x="793" y="0"/>
                  </a:moveTo>
                  <a:cubicBezTo>
                    <a:pt x="769" y="0"/>
                    <a:pt x="742" y="20"/>
                    <a:pt x="740" y="48"/>
                  </a:cubicBezTo>
                  <a:cubicBezTo>
                    <a:pt x="693" y="2365"/>
                    <a:pt x="826" y="4630"/>
                    <a:pt x="7" y="6855"/>
                  </a:cubicBezTo>
                  <a:cubicBezTo>
                    <a:pt x="0" y="6874"/>
                    <a:pt x="17" y="6891"/>
                    <a:pt x="33" y="6891"/>
                  </a:cubicBezTo>
                  <a:cubicBezTo>
                    <a:pt x="41" y="6891"/>
                    <a:pt x="49" y="6887"/>
                    <a:pt x="54" y="6876"/>
                  </a:cubicBezTo>
                  <a:cubicBezTo>
                    <a:pt x="1022" y="4786"/>
                    <a:pt x="1314" y="2301"/>
                    <a:pt x="832" y="33"/>
                  </a:cubicBezTo>
                  <a:cubicBezTo>
                    <a:pt x="826" y="10"/>
                    <a:pt x="810" y="0"/>
                    <a:pt x="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5"/>
            <p:cNvSpPr/>
            <p:nvPr/>
          </p:nvSpPr>
          <p:spPr>
            <a:xfrm>
              <a:off x="1339650" y="4793375"/>
              <a:ext cx="10750" cy="52475"/>
            </a:xfrm>
            <a:custGeom>
              <a:rect b="b" l="l" r="r" t="t"/>
              <a:pathLst>
                <a:path extrusionOk="0" h="2099" w="430">
                  <a:moveTo>
                    <a:pt x="16" y="0"/>
                  </a:moveTo>
                  <a:cubicBezTo>
                    <a:pt x="8" y="0"/>
                    <a:pt x="0" y="7"/>
                    <a:pt x="4" y="18"/>
                  </a:cubicBezTo>
                  <a:cubicBezTo>
                    <a:pt x="208" y="687"/>
                    <a:pt x="333" y="1372"/>
                    <a:pt x="372" y="2072"/>
                  </a:cubicBezTo>
                  <a:cubicBezTo>
                    <a:pt x="372" y="2089"/>
                    <a:pt x="386" y="2098"/>
                    <a:pt x="400" y="2098"/>
                  </a:cubicBezTo>
                  <a:cubicBezTo>
                    <a:pt x="415" y="2098"/>
                    <a:pt x="430" y="2088"/>
                    <a:pt x="430" y="2068"/>
                  </a:cubicBezTo>
                  <a:cubicBezTo>
                    <a:pt x="383" y="1364"/>
                    <a:pt x="251" y="682"/>
                    <a:pt x="26" y="8"/>
                  </a:cubicBezTo>
                  <a:cubicBezTo>
                    <a:pt x="25" y="2"/>
                    <a:pt x="20"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5"/>
            <p:cNvSpPr/>
            <p:nvPr/>
          </p:nvSpPr>
          <p:spPr>
            <a:xfrm>
              <a:off x="1338075" y="4738375"/>
              <a:ext cx="37600" cy="166575"/>
            </a:xfrm>
            <a:custGeom>
              <a:rect b="b" l="l" r="r" t="t"/>
              <a:pathLst>
                <a:path extrusionOk="0" h="6663" w="1504">
                  <a:moveTo>
                    <a:pt x="39" y="0"/>
                  </a:moveTo>
                  <a:cubicBezTo>
                    <a:pt x="19" y="0"/>
                    <a:pt x="0" y="17"/>
                    <a:pt x="7" y="44"/>
                  </a:cubicBezTo>
                  <a:cubicBezTo>
                    <a:pt x="567" y="2236"/>
                    <a:pt x="1164" y="4397"/>
                    <a:pt x="1467" y="6647"/>
                  </a:cubicBezTo>
                  <a:cubicBezTo>
                    <a:pt x="1467" y="6657"/>
                    <a:pt x="1476" y="6663"/>
                    <a:pt x="1485" y="6663"/>
                  </a:cubicBezTo>
                  <a:cubicBezTo>
                    <a:pt x="1494" y="6663"/>
                    <a:pt x="1503" y="6657"/>
                    <a:pt x="1503" y="6647"/>
                  </a:cubicBezTo>
                  <a:cubicBezTo>
                    <a:pt x="1253" y="4408"/>
                    <a:pt x="882" y="2132"/>
                    <a:pt x="71" y="22"/>
                  </a:cubicBezTo>
                  <a:cubicBezTo>
                    <a:pt x="64" y="7"/>
                    <a:pt x="51"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5"/>
            <p:cNvSpPr/>
            <p:nvPr/>
          </p:nvSpPr>
          <p:spPr>
            <a:xfrm>
              <a:off x="1327250" y="4536600"/>
              <a:ext cx="96175" cy="205700"/>
            </a:xfrm>
            <a:custGeom>
              <a:rect b="b" l="l" r="r" t="t"/>
              <a:pathLst>
                <a:path extrusionOk="0" h="8228" w="3847">
                  <a:moveTo>
                    <a:pt x="3476" y="1"/>
                  </a:moveTo>
                  <a:cubicBezTo>
                    <a:pt x="2160" y="1"/>
                    <a:pt x="1150" y="1185"/>
                    <a:pt x="836" y="2393"/>
                  </a:cubicBezTo>
                  <a:cubicBezTo>
                    <a:pt x="357" y="4243"/>
                    <a:pt x="825" y="6407"/>
                    <a:pt x="1425" y="8172"/>
                  </a:cubicBezTo>
                  <a:cubicBezTo>
                    <a:pt x="1438" y="8211"/>
                    <a:pt x="1468" y="8227"/>
                    <a:pt x="1499" y="8227"/>
                  </a:cubicBezTo>
                  <a:cubicBezTo>
                    <a:pt x="1547" y="8227"/>
                    <a:pt x="1596" y="8186"/>
                    <a:pt x="1579" y="8125"/>
                  </a:cubicBezTo>
                  <a:cubicBezTo>
                    <a:pt x="865" y="5733"/>
                    <a:pt x="1" y="465"/>
                    <a:pt x="3739" y="175"/>
                  </a:cubicBezTo>
                  <a:cubicBezTo>
                    <a:pt x="3829" y="168"/>
                    <a:pt x="3847" y="29"/>
                    <a:pt x="3754" y="18"/>
                  </a:cubicBezTo>
                  <a:cubicBezTo>
                    <a:pt x="3660" y="6"/>
                    <a:pt x="3567" y="1"/>
                    <a:pt x="3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5"/>
            <p:cNvSpPr/>
            <p:nvPr/>
          </p:nvSpPr>
          <p:spPr>
            <a:xfrm>
              <a:off x="1368350" y="4556775"/>
              <a:ext cx="69450" cy="43375"/>
            </a:xfrm>
            <a:custGeom>
              <a:rect b="b" l="l" r="r" t="t"/>
              <a:pathLst>
                <a:path extrusionOk="0" h="1735" w="2778">
                  <a:moveTo>
                    <a:pt x="2020" y="1"/>
                  </a:moveTo>
                  <a:cubicBezTo>
                    <a:pt x="1675" y="1"/>
                    <a:pt x="1342" y="80"/>
                    <a:pt x="1027" y="301"/>
                  </a:cubicBezTo>
                  <a:cubicBezTo>
                    <a:pt x="560" y="629"/>
                    <a:pt x="292" y="1154"/>
                    <a:pt x="25" y="1639"/>
                  </a:cubicBezTo>
                  <a:cubicBezTo>
                    <a:pt x="1" y="1684"/>
                    <a:pt x="46" y="1735"/>
                    <a:pt x="89" y="1735"/>
                  </a:cubicBezTo>
                  <a:cubicBezTo>
                    <a:pt x="105" y="1735"/>
                    <a:pt x="120" y="1728"/>
                    <a:pt x="132" y="1711"/>
                  </a:cubicBezTo>
                  <a:cubicBezTo>
                    <a:pt x="378" y="1357"/>
                    <a:pt x="620" y="975"/>
                    <a:pt x="946" y="690"/>
                  </a:cubicBezTo>
                  <a:cubicBezTo>
                    <a:pt x="1439" y="251"/>
                    <a:pt x="2074" y="251"/>
                    <a:pt x="2695" y="204"/>
                  </a:cubicBezTo>
                  <a:cubicBezTo>
                    <a:pt x="2767" y="200"/>
                    <a:pt x="2778" y="97"/>
                    <a:pt x="2707" y="83"/>
                  </a:cubicBezTo>
                  <a:cubicBezTo>
                    <a:pt x="2473" y="34"/>
                    <a:pt x="2244" y="1"/>
                    <a:pt x="20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5"/>
            <p:cNvSpPr/>
            <p:nvPr/>
          </p:nvSpPr>
          <p:spPr>
            <a:xfrm>
              <a:off x="1753250" y="4943625"/>
              <a:ext cx="33750" cy="136725"/>
            </a:xfrm>
            <a:custGeom>
              <a:rect b="b" l="l" r="r" t="t"/>
              <a:pathLst>
                <a:path extrusionOk="0" h="5469" w="1350">
                  <a:moveTo>
                    <a:pt x="72" y="1"/>
                  </a:moveTo>
                  <a:cubicBezTo>
                    <a:pt x="35" y="1"/>
                    <a:pt x="0" y="35"/>
                    <a:pt x="9" y="80"/>
                  </a:cubicBezTo>
                  <a:cubicBezTo>
                    <a:pt x="199" y="929"/>
                    <a:pt x="606" y="1730"/>
                    <a:pt x="817" y="2583"/>
                  </a:cubicBezTo>
                  <a:cubicBezTo>
                    <a:pt x="1042" y="3512"/>
                    <a:pt x="1224" y="4472"/>
                    <a:pt x="1260" y="5429"/>
                  </a:cubicBezTo>
                  <a:cubicBezTo>
                    <a:pt x="1262" y="5456"/>
                    <a:pt x="1281" y="5469"/>
                    <a:pt x="1302" y="5469"/>
                  </a:cubicBezTo>
                  <a:cubicBezTo>
                    <a:pt x="1325" y="5469"/>
                    <a:pt x="1349" y="5453"/>
                    <a:pt x="1349" y="5422"/>
                  </a:cubicBezTo>
                  <a:cubicBezTo>
                    <a:pt x="1328" y="3693"/>
                    <a:pt x="1192" y="1479"/>
                    <a:pt x="124" y="29"/>
                  </a:cubicBezTo>
                  <a:cubicBezTo>
                    <a:pt x="110" y="9"/>
                    <a:pt x="91"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5"/>
            <p:cNvSpPr/>
            <p:nvPr/>
          </p:nvSpPr>
          <p:spPr>
            <a:xfrm>
              <a:off x="1766225" y="4937850"/>
              <a:ext cx="38900" cy="119850"/>
            </a:xfrm>
            <a:custGeom>
              <a:rect b="b" l="l" r="r" t="t"/>
              <a:pathLst>
                <a:path extrusionOk="0" h="4794" w="1556">
                  <a:moveTo>
                    <a:pt x="68" y="0"/>
                  </a:moveTo>
                  <a:cubicBezTo>
                    <a:pt x="35" y="0"/>
                    <a:pt x="0" y="31"/>
                    <a:pt x="12" y="67"/>
                  </a:cubicBezTo>
                  <a:cubicBezTo>
                    <a:pt x="533" y="1632"/>
                    <a:pt x="1109" y="3149"/>
                    <a:pt x="1466" y="4764"/>
                  </a:cubicBezTo>
                  <a:cubicBezTo>
                    <a:pt x="1470" y="4785"/>
                    <a:pt x="1487" y="4794"/>
                    <a:pt x="1505" y="4794"/>
                  </a:cubicBezTo>
                  <a:cubicBezTo>
                    <a:pt x="1530" y="4794"/>
                    <a:pt x="1556" y="4777"/>
                    <a:pt x="1552" y="4750"/>
                  </a:cubicBezTo>
                  <a:cubicBezTo>
                    <a:pt x="1269" y="3143"/>
                    <a:pt x="866" y="1478"/>
                    <a:pt x="108" y="24"/>
                  </a:cubicBezTo>
                  <a:cubicBezTo>
                    <a:pt x="99" y="7"/>
                    <a:pt x="84"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5"/>
            <p:cNvSpPr/>
            <p:nvPr/>
          </p:nvSpPr>
          <p:spPr>
            <a:xfrm>
              <a:off x="1377000" y="4986450"/>
              <a:ext cx="50875" cy="123350"/>
            </a:xfrm>
            <a:custGeom>
              <a:rect b="b" l="l" r="r" t="t"/>
              <a:pathLst>
                <a:path extrusionOk="0" h="4934" w="2035">
                  <a:moveTo>
                    <a:pt x="65" y="0"/>
                  </a:moveTo>
                  <a:cubicBezTo>
                    <a:pt x="33" y="0"/>
                    <a:pt x="0" y="24"/>
                    <a:pt x="0" y="63"/>
                  </a:cubicBezTo>
                  <a:cubicBezTo>
                    <a:pt x="78" y="1827"/>
                    <a:pt x="650" y="3645"/>
                    <a:pt x="1917" y="4916"/>
                  </a:cubicBezTo>
                  <a:cubicBezTo>
                    <a:pt x="1930" y="4928"/>
                    <a:pt x="1943" y="4933"/>
                    <a:pt x="1955" y="4933"/>
                  </a:cubicBezTo>
                  <a:cubicBezTo>
                    <a:pt x="1999" y="4933"/>
                    <a:pt x="2035" y="4872"/>
                    <a:pt x="1996" y="4830"/>
                  </a:cubicBezTo>
                  <a:cubicBezTo>
                    <a:pt x="724" y="3480"/>
                    <a:pt x="514" y="1766"/>
                    <a:pt x="117" y="42"/>
                  </a:cubicBezTo>
                  <a:cubicBezTo>
                    <a:pt x="110" y="13"/>
                    <a:pt x="88"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5"/>
            <p:cNvSpPr/>
            <p:nvPr/>
          </p:nvSpPr>
          <p:spPr>
            <a:xfrm>
              <a:off x="1395575" y="4973225"/>
              <a:ext cx="15750" cy="56150"/>
            </a:xfrm>
            <a:custGeom>
              <a:rect b="b" l="l" r="r" t="t"/>
              <a:pathLst>
                <a:path extrusionOk="0" h="2246" w="630">
                  <a:moveTo>
                    <a:pt x="49" y="0"/>
                  </a:moveTo>
                  <a:cubicBezTo>
                    <a:pt x="26" y="0"/>
                    <a:pt x="1" y="17"/>
                    <a:pt x="3" y="42"/>
                  </a:cubicBezTo>
                  <a:cubicBezTo>
                    <a:pt x="53" y="781"/>
                    <a:pt x="264" y="1510"/>
                    <a:pt x="503" y="2206"/>
                  </a:cubicBezTo>
                  <a:cubicBezTo>
                    <a:pt x="513" y="2233"/>
                    <a:pt x="535" y="2245"/>
                    <a:pt x="557" y="2245"/>
                  </a:cubicBezTo>
                  <a:cubicBezTo>
                    <a:pt x="593" y="2245"/>
                    <a:pt x="629" y="2215"/>
                    <a:pt x="614" y="2171"/>
                  </a:cubicBezTo>
                  <a:cubicBezTo>
                    <a:pt x="385" y="1467"/>
                    <a:pt x="253" y="749"/>
                    <a:pt x="85" y="28"/>
                  </a:cubicBezTo>
                  <a:cubicBezTo>
                    <a:pt x="81" y="8"/>
                    <a:pt x="65" y="0"/>
                    <a:pt x="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5"/>
            <p:cNvSpPr/>
            <p:nvPr/>
          </p:nvSpPr>
          <p:spPr>
            <a:xfrm>
              <a:off x="1409400" y="4968025"/>
              <a:ext cx="13375" cy="44075"/>
            </a:xfrm>
            <a:custGeom>
              <a:rect b="b" l="l" r="r" t="t"/>
              <a:pathLst>
                <a:path extrusionOk="0" h="1763" w="535">
                  <a:moveTo>
                    <a:pt x="153" y="0"/>
                  </a:moveTo>
                  <a:cubicBezTo>
                    <a:pt x="128" y="0"/>
                    <a:pt x="102" y="15"/>
                    <a:pt x="97" y="43"/>
                  </a:cubicBezTo>
                  <a:cubicBezTo>
                    <a:pt x="0" y="571"/>
                    <a:pt x="232" y="1232"/>
                    <a:pt x="414" y="1725"/>
                  </a:cubicBezTo>
                  <a:cubicBezTo>
                    <a:pt x="424" y="1751"/>
                    <a:pt x="446" y="1762"/>
                    <a:pt x="467" y="1762"/>
                  </a:cubicBezTo>
                  <a:cubicBezTo>
                    <a:pt x="501" y="1762"/>
                    <a:pt x="534" y="1734"/>
                    <a:pt x="521" y="1693"/>
                  </a:cubicBezTo>
                  <a:cubicBezTo>
                    <a:pt x="425" y="1389"/>
                    <a:pt x="346" y="1085"/>
                    <a:pt x="300" y="772"/>
                  </a:cubicBezTo>
                  <a:cubicBezTo>
                    <a:pt x="261" y="528"/>
                    <a:pt x="268" y="275"/>
                    <a:pt x="204" y="35"/>
                  </a:cubicBezTo>
                  <a:cubicBezTo>
                    <a:pt x="197" y="12"/>
                    <a:pt x="175"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5"/>
            <p:cNvSpPr/>
            <p:nvPr/>
          </p:nvSpPr>
          <p:spPr>
            <a:xfrm>
              <a:off x="1324300" y="4969925"/>
              <a:ext cx="38650" cy="131400"/>
            </a:xfrm>
            <a:custGeom>
              <a:rect b="b" l="l" r="r" t="t"/>
              <a:pathLst>
                <a:path extrusionOk="0" h="5256" w="1546">
                  <a:moveTo>
                    <a:pt x="538" y="1"/>
                  </a:moveTo>
                  <a:cubicBezTo>
                    <a:pt x="506" y="1"/>
                    <a:pt x="472" y="20"/>
                    <a:pt x="462" y="56"/>
                  </a:cubicBezTo>
                  <a:cubicBezTo>
                    <a:pt x="0" y="1746"/>
                    <a:pt x="572" y="3738"/>
                    <a:pt x="1397" y="5220"/>
                  </a:cubicBezTo>
                  <a:cubicBezTo>
                    <a:pt x="1411" y="5245"/>
                    <a:pt x="1432" y="5256"/>
                    <a:pt x="1452" y="5256"/>
                  </a:cubicBezTo>
                  <a:cubicBezTo>
                    <a:pt x="1499" y="5256"/>
                    <a:pt x="1546" y="5202"/>
                    <a:pt x="1518" y="5145"/>
                  </a:cubicBezTo>
                  <a:cubicBezTo>
                    <a:pt x="1086" y="4288"/>
                    <a:pt x="786" y="3384"/>
                    <a:pt x="651" y="2435"/>
                  </a:cubicBezTo>
                  <a:cubicBezTo>
                    <a:pt x="536" y="1634"/>
                    <a:pt x="612" y="867"/>
                    <a:pt x="604" y="67"/>
                  </a:cubicBezTo>
                  <a:cubicBezTo>
                    <a:pt x="604" y="22"/>
                    <a:pt x="572" y="1"/>
                    <a:pt x="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5"/>
            <p:cNvSpPr/>
            <p:nvPr/>
          </p:nvSpPr>
          <p:spPr>
            <a:xfrm>
              <a:off x="1316875" y="4984575"/>
              <a:ext cx="20675" cy="104675"/>
            </a:xfrm>
            <a:custGeom>
              <a:rect b="b" l="l" r="r" t="t"/>
              <a:pathLst>
                <a:path extrusionOk="0" h="4187" w="827">
                  <a:moveTo>
                    <a:pt x="152" y="0"/>
                  </a:moveTo>
                  <a:cubicBezTo>
                    <a:pt x="140" y="0"/>
                    <a:pt x="129" y="6"/>
                    <a:pt x="129" y="20"/>
                  </a:cubicBezTo>
                  <a:cubicBezTo>
                    <a:pt x="1" y="1448"/>
                    <a:pt x="244" y="2820"/>
                    <a:pt x="737" y="4160"/>
                  </a:cubicBezTo>
                  <a:cubicBezTo>
                    <a:pt x="744" y="4178"/>
                    <a:pt x="760" y="4187"/>
                    <a:pt x="775" y="4187"/>
                  </a:cubicBezTo>
                  <a:cubicBezTo>
                    <a:pt x="801" y="4187"/>
                    <a:pt x="826" y="4165"/>
                    <a:pt x="815" y="4134"/>
                  </a:cubicBezTo>
                  <a:cubicBezTo>
                    <a:pt x="373" y="2802"/>
                    <a:pt x="205" y="1427"/>
                    <a:pt x="180" y="24"/>
                  </a:cubicBezTo>
                  <a:cubicBezTo>
                    <a:pt x="180" y="8"/>
                    <a:pt x="166" y="0"/>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5"/>
            <p:cNvSpPr/>
            <p:nvPr/>
          </p:nvSpPr>
          <p:spPr>
            <a:xfrm>
              <a:off x="1302875" y="5000575"/>
              <a:ext cx="14450" cy="73575"/>
            </a:xfrm>
            <a:custGeom>
              <a:rect b="b" l="l" r="r" t="t"/>
              <a:pathLst>
                <a:path extrusionOk="0" h="2943" w="578">
                  <a:moveTo>
                    <a:pt x="114" y="1"/>
                  </a:moveTo>
                  <a:cubicBezTo>
                    <a:pt x="97" y="1"/>
                    <a:pt x="81" y="10"/>
                    <a:pt x="79" y="30"/>
                  </a:cubicBezTo>
                  <a:cubicBezTo>
                    <a:pt x="0" y="1008"/>
                    <a:pt x="190" y="1984"/>
                    <a:pt x="490" y="2915"/>
                  </a:cubicBezTo>
                  <a:cubicBezTo>
                    <a:pt x="495" y="2935"/>
                    <a:pt x="510" y="2943"/>
                    <a:pt x="526" y="2943"/>
                  </a:cubicBezTo>
                  <a:cubicBezTo>
                    <a:pt x="551" y="2943"/>
                    <a:pt x="577" y="2922"/>
                    <a:pt x="569" y="2890"/>
                  </a:cubicBezTo>
                  <a:cubicBezTo>
                    <a:pt x="287" y="1951"/>
                    <a:pt x="208" y="1008"/>
                    <a:pt x="154" y="34"/>
                  </a:cubicBezTo>
                  <a:cubicBezTo>
                    <a:pt x="154" y="13"/>
                    <a:pt x="134"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5"/>
            <p:cNvSpPr/>
            <p:nvPr/>
          </p:nvSpPr>
          <p:spPr>
            <a:xfrm>
              <a:off x="1290025" y="5005000"/>
              <a:ext cx="9175" cy="52925"/>
            </a:xfrm>
            <a:custGeom>
              <a:rect b="b" l="l" r="r" t="t"/>
              <a:pathLst>
                <a:path extrusionOk="0" h="2117" w="367">
                  <a:moveTo>
                    <a:pt x="107" y="0"/>
                  </a:moveTo>
                  <a:cubicBezTo>
                    <a:pt x="83" y="0"/>
                    <a:pt x="58" y="17"/>
                    <a:pt x="54" y="49"/>
                  </a:cubicBezTo>
                  <a:cubicBezTo>
                    <a:pt x="0" y="728"/>
                    <a:pt x="118" y="1421"/>
                    <a:pt x="265" y="2082"/>
                  </a:cubicBezTo>
                  <a:cubicBezTo>
                    <a:pt x="270" y="2106"/>
                    <a:pt x="287" y="2117"/>
                    <a:pt x="305" y="2117"/>
                  </a:cubicBezTo>
                  <a:cubicBezTo>
                    <a:pt x="334" y="2117"/>
                    <a:pt x="367" y="2089"/>
                    <a:pt x="358" y="2049"/>
                  </a:cubicBezTo>
                  <a:cubicBezTo>
                    <a:pt x="236" y="1381"/>
                    <a:pt x="211" y="717"/>
                    <a:pt x="150" y="43"/>
                  </a:cubicBezTo>
                  <a:cubicBezTo>
                    <a:pt x="148" y="14"/>
                    <a:pt x="129"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5"/>
            <p:cNvSpPr/>
            <p:nvPr/>
          </p:nvSpPr>
          <p:spPr>
            <a:xfrm>
              <a:off x="1271000" y="5002350"/>
              <a:ext cx="12675" cy="53000"/>
            </a:xfrm>
            <a:custGeom>
              <a:rect b="b" l="l" r="r" t="t"/>
              <a:pathLst>
                <a:path extrusionOk="0" h="2120" w="507">
                  <a:moveTo>
                    <a:pt x="173" y="1"/>
                  </a:moveTo>
                  <a:cubicBezTo>
                    <a:pt x="155" y="1"/>
                    <a:pt x="138" y="11"/>
                    <a:pt x="133" y="34"/>
                  </a:cubicBezTo>
                  <a:cubicBezTo>
                    <a:pt x="1" y="695"/>
                    <a:pt x="176" y="1438"/>
                    <a:pt x="365" y="2077"/>
                  </a:cubicBezTo>
                  <a:cubicBezTo>
                    <a:pt x="375" y="2107"/>
                    <a:pt x="398" y="2119"/>
                    <a:pt x="423" y="2119"/>
                  </a:cubicBezTo>
                  <a:cubicBezTo>
                    <a:pt x="464" y="2119"/>
                    <a:pt x="507" y="2085"/>
                    <a:pt x="494" y="2034"/>
                  </a:cubicBezTo>
                  <a:cubicBezTo>
                    <a:pt x="308" y="1370"/>
                    <a:pt x="311" y="716"/>
                    <a:pt x="219" y="37"/>
                  </a:cubicBezTo>
                  <a:cubicBezTo>
                    <a:pt x="215" y="14"/>
                    <a:pt x="193" y="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5"/>
            <p:cNvSpPr/>
            <p:nvPr/>
          </p:nvSpPr>
          <p:spPr>
            <a:xfrm>
              <a:off x="1731875" y="4970950"/>
              <a:ext cx="13950" cy="88925"/>
            </a:xfrm>
            <a:custGeom>
              <a:rect b="b" l="l" r="r" t="t"/>
              <a:pathLst>
                <a:path extrusionOk="0" h="3557" w="558">
                  <a:moveTo>
                    <a:pt x="58" y="0"/>
                  </a:moveTo>
                  <a:cubicBezTo>
                    <a:pt x="30" y="0"/>
                    <a:pt x="1" y="26"/>
                    <a:pt x="7" y="62"/>
                  </a:cubicBezTo>
                  <a:cubicBezTo>
                    <a:pt x="247" y="1215"/>
                    <a:pt x="450" y="2343"/>
                    <a:pt x="465" y="3526"/>
                  </a:cubicBezTo>
                  <a:cubicBezTo>
                    <a:pt x="465" y="3546"/>
                    <a:pt x="479" y="3556"/>
                    <a:pt x="495" y="3556"/>
                  </a:cubicBezTo>
                  <a:cubicBezTo>
                    <a:pt x="512" y="3556"/>
                    <a:pt x="529" y="3544"/>
                    <a:pt x="529" y="3522"/>
                  </a:cubicBezTo>
                  <a:cubicBezTo>
                    <a:pt x="558" y="2343"/>
                    <a:pt x="465" y="1158"/>
                    <a:pt x="101" y="33"/>
                  </a:cubicBezTo>
                  <a:cubicBezTo>
                    <a:pt x="93" y="10"/>
                    <a:pt x="76"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5"/>
            <p:cNvSpPr/>
            <p:nvPr/>
          </p:nvSpPr>
          <p:spPr>
            <a:xfrm>
              <a:off x="1735350" y="4956050"/>
              <a:ext cx="19800" cy="72750"/>
            </a:xfrm>
            <a:custGeom>
              <a:rect b="b" l="l" r="r" t="t"/>
              <a:pathLst>
                <a:path extrusionOk="0" h="2910" w="792">
                  <a:moveTo>
                    <a:pt x="35" y="0"/>
                  </a:moveTo>
                  <a:cubicBezTo>
                    <a:pt x="18" y="0"/>
                    <a:pt x="0" y="17"/>
                    <a:pt x="8" y="36"/>
                  </a:cubicBezTo>
                  <a:cubicBezTo>
                    <a:pt x="351" y="964"/>
                    <a:pt x="626" y="1882"/>
                    <a:pt x="719" y="2879"/>
                  </a:cubicBezTo>
                  <a:cubicBezTo>
                    <a:pt x="722" y="2900"/>
                    <a:pt x="739" y="2909"/>
                    <a:pt x="756" y="2909"/>
                  </a:cubicBezTo>
                  <a:cubicBezTo>
                    <a:pt x="774" y="2909"/>
                    <a:pt x="792" y="2897"/>
                    <a:pt x="790" y="2875"/>
                  </a:cubicBezTo>
                  <a:cubicBezTo>
                    <a:pt x="712" y="1882"/>
                    <a:pt x="504" y="904"/>
                    <a:pt x="54" y="11"/>
                  </a:cubicBezTo>
                  <a:cubicBezTo>
                    <a:pt x="50" y="4"/>
                    <a:pt x="43"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5"/>
            <p:cNvSpPr/>
            <p:nvPr/>
          </p:nvSpPr>
          <p:spPr>
            <a:xfrm>
              <a:off x="1808225" y="5032575"/>
              <a:ext cx="12225" cy="71375"/>
            </a:xfrm>
            <a:custGeom>
              <a:rect b="b" l="l" r="r" t="t"/>
              <a:pathLst>
                <a:path extrusionOk="0" h="2855" w="489">
                  <a:moveTo>
                    <a:pt x="43" y="0"/>
                  </a:moveTo>
                  <a:cubicBezTo>
                    <a:pt x="21" y="0"/>
                    <a:pt x="0" y="18"/>
                    <a:pt x="7" y="46"/>
                  </a:cubicBezTo>
                  <a:cubicBezTo>
                    <a:pt x="293" y="968"/>
                    <a:pt x="389" y="1857"/>
                    <a:pt x="200" y="2807"/>
                  </a:cubicBezTo>
                  <a:cubicBezTo>
                    <a:pt x="193" y="2836"/>
                    <a:pt x="218" y="2854"/>
                    <a:pt x="242" y="2854"/>
                  </a:cubicBezTo>
                  <a:cubicBezTo>
                    <a:pt x="258" y="2854"/>
                    <a:pt x="274" y="2845"/>
                    <a:pt x="279" y="2825"/>
                  </a:cubicBezTo>
                  <a:cubicBezTo>
                    <a:pt x="489" y="1886"/>
                    <a:pt x="457" y="918"/>
                    <a:pt x="78" y="25"/>
                  </a:cubicBezTo>
                  <a:cubicBezTo>
                    <a:pt x="71" y="8"/>
                    <a:pt x="57"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5"/>
            <p:cNvSpPr/>
            <p:nvPr/>
          </p:nvSpPr>
          <p:spPr>
            <a:xfrm>
              <a:off x="1838000" y="5085225"/>
              <a:ext cx="9525" cy="45325"/>
            </a:xfrm>
            <a:custGeom>
              <a:rect b="b" l="l" r="r" t="t"/>
              <a:pathLst>
                <a:path extrusionOk="0" h="1813" w="381">
                  <a:moveTo>
                    <a:pt x="162" y="0"/>
                  </a:moveTo>
                  <a:cubicBezTo>
                    <a:pt x="119" y="0"/>
                    <a:pt x="75" y="31"/>
                    <a:pt x="77" y="83"/>
                  </a:cubicBezTo>
                  <a:cubicBezTo>
                    <a:pt x="105" y="655"/>
                    <a:pt x="141" y="1183"/>
                    <a:pt x="9" y="1747"/>
                  </a:cubicBezTo>
                  <a:cubicBezTo>
                    <a:pt x="1" y="1788"/>
                    <a:pt x="33" y="1813"/>
                    <a:pt x="65" y="1813"/>
                  </a:cubicBezTo>
                  <a:cubicBezTo>
                    <a:pt x="89" y="1813"/>
                    <a:pt x="114" y="1799"/>
                    <a:pt x="123" y="1769"/>
                  </a:cubicBezTo>
                  <a:cubicBezTo>
                    <a:pt x="291" y="1226"/>
                    <a:pt x="380" y="612"/>
                    <a:pt x="234" y="55"/>
                  </a:cubicBezTo>
                  <a:cubicBezTo>
                    <a:pt x="223" y="17"/>
                    <a:pt x="193" y="0"/>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5"/>
            <p:cNvSpPr/>
            <p:nvPr/>
          </p:nvSpPr>
          <p:spPr>
            <a:xfrm>
              <a:off x="1259375" y="5246725"/>
              <a:ext cx="66950" cy="25975"/>
            </a:xfrm>
            <a:custGeom>
              <a:rect b="b" l="l" r="r" t="t"/>
              <a:pathLst>
                <a:path extrusionOk="0" h="1039" w="2678">
                  <a:moveTo>
                    <a:pt x="60" y="0"/>
                  </a:moveTo>
                  <a:cubicBezTo>
                    <a:pt x="27" y="0"/>
                    <a:pt x="0" y="48"/>
                    <a:pt x="34" y="73"/>
                  </a:cubicBezTo>
                  <a:cubicBezTo>
                    <a:pt x="762" y="623"/>
                    <a:pt x="1615" y="916"/>
                    <a:pt x="2519" y="1037"/>
                  </a:cubicBezTo>
                  <a:cubicBezTo>
                    <a:pt x="2525" y="1038"/>
                    <a:pt x="2530" y="1038"/>
                    <a:pt x="2535" y="1038"/>
                  </a:cubicBezTo>
                  <a:cubicBezTo>
                    <a:pt x="2644" y="1038"/>
                    <a:pt x="2678" y="865"/>
                    <a:pt x="2558" y="847"/>
                  </a:cubicBezTo>
                  <a:cubicBezTo>
                    <a:pt x="1679" y="709"/>
                    <a:pt x="873" y="398"/>
                    <a:pt x="77" y="5"/>
                  </a:cubicBezTo>
                  <a:cubicBezTo>
                    <a:pt x="71" y="2"/>
                    <a:pt x="65"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5"/>
            <p:cNvSpPr/>
            <p:nvPr/>
          </p:nvSpPr>
          <p:spPr>
            <a:xfrm>
              <a:off x="1223950" y="5246825"/>
              <a:ext cx="89400" cy="32950"/>
            </a:xfrm>
            <a:custGeom>
              <a:rect b="b" l="l" r="r" t="t"/>
              <a:pathLst>
                <a:path extrusionOk="0" h="1318" w="3576">
                  <a:moveTo>
                    <a:pt x="83" y="1"/>
                  </a:moveTo>
                  <a:cubicBezTo>
                    <a:pt x="37" y="1"/>
                    <a:pt x="0" y="54"/>
                    <a:pt x="43" y="94"/>
                  </a:cubicBezTo>
                  <a:cubicBezTo>
                    <a:pt x="905" y="956"/>
                    <a:pt x="2142" y="1318"/>
                    <a:pt x="3341" y="1318"/>
                  </a:cubicBezTo>
                  <a:cubicBezTo>
                    <a:pt x="3404" y="1318"/>
                    <a:pt x="3467" y="1317"/>
                    <a:pt x="3529" y="1315"/>
                  </a:cubicBezTo>
                  <a:cubicBezTo>
                    <a:pt x="3576" y="1311"/>
                    <a:pt x="3572" y="1240"/>
                    <a:pt x="3525" y="1240"/>
                  </a:cubicBezTo>
                  <a:cubicBezTo>
                    <a:pt x="3498" y="1241"/>
                    <a:pt x="3471" y="1241"/>
                    <a:pt x="3444" y="1241"/>
                  </a:cubicBezTo>
                  <a:cubicBezTo>
                    <a:pt x="2170" y="1241"/>
                    <a:pt x="1133" y="750"/>
                    <a:pt x="118" y="12"/>
                  </a:cubicBezTo>
                  <a:cubicBezTo>
                    <a:pt x="107" y="4"/>
                    <a:pt x="94"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5"/>
            <p:cNvSpPr/>
            <p:nvPr/>
          </p:nvSpPr>
          <p:spPr>
            <a:xfrm>
              <a:off x="1204950" y="5248075"/>
              <a:ext cx="78500" cy="38200"/>
            </a:xfrm>
            <a:custGeom>
              <a:rect b="b" l="l" r="r" t="t"/>
              <a:pathLst>
                <a:path extrusionOk="0" h="1528" w="3140">
                  <a:moveTo>
                    <a:pt x="45" y="0"/>
                  </a:moveTo>
                  <a:cubicBezTo>
                    <a:pt x="23" y="0"/>
                    <a:pt x="1" y="29"/>
                    <a:pt x="18" y="51"/>
                  </a:cubicBezTo>
                  <a:cubicBezTo>
                    <a:pt x="736" y="1026"/>
                    <a:pt x="1954" y="1291"/>
                    <a:pt x="3075" y="1526"/>
                  </a:cubicBezTo>
                  <a:cubicBezTo>
                    <a:pt x="3078" y="1527"/>
                    <a:pt x="3081" y="1527"/>
                    <a:pt x="3084" y="1527"/>
                  </a:cubicBezTo>
                  <a:cubicBezTo>
                    <a:pt x="3129" y="1527"/>
                    <a:pt x="3139" y="1457"/>
                    <a:pt x="3093" y="1447"/>
                  </a:cubicBezTo>
                  <a:cubicBezTo>
                    <a:pt x="1954" y="1190"/>
                    <a:pt x="893" y="879"/>
                    <a:pt x="64" y="8"/>
                  </a:cubicBezTo>
                  <a:cubicBezTo>
                    <a:pt x="58" y="3"/>
                    <a:pt x="52"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5"/>
            <p:cNvSpPr/>
            <p:nvPr/>
          </p:nvSpPr>
          <p:spPr>
            <a:xfrm>
              <a:off x="1191600" y="5249950"/>
              <a:ext cx="79875" cy="44750"/>
            </a:xfrm>
            <a:custGeom>
              <a:rect b="b" l="l" r="r" t="t"/>
              <a:pathLst>
                <a:path extrusionOk="0" h="1790" w="3195">
                  <a:moveTo>
                    <a:pt x="67" y="1"/>
                  </a:moveTo>
                  <a:cubicBezTo>
                    <a:pt x="33" y="1"/>
                    <a:pt x="0" y="44"/>
                    <a:pt x="19" y="80"/>
                  </a:cubicBezTo>
                  <a:cubicBezTo>
                    <a:pt x="652" y="1151"/>
                    <a:pt x="1926" y="1730"/>
                    <a:pt x="3131" y="1790"/>
                  </a:cubicBezTo>
                  <a:cubicBezTo>
                    <a:pt x="3195" y="1790"/>
                    <a:pt x="3187" y="1697"/>
                    <a:pt x="3126" y="1694"/>
                  </a:cubicBezTo>
                  <a:cubicBezTo>
                    <a:pt x="1852" y="1601"/>
                    <a:pt x="916" y="954"/>
                    <a:pt x="98" y="16"/>
                  </a:cubicBezTo>
                  <a:cubicBezTo>
                    <a:pt x="89" y="5"/>
                    <a:pt x="78"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5"/>
            <p:cNvSpPr/>
            <p:nvPr/>
          </p:nvSpPr>
          <p:spPr>
            <a:xfrm>
              <a:off x="1305525" y="4751950"/>
              <a:ext cx="9150" cy="69625"/>
            </a:xfrm>
            <a:custGeom>
              <a:rect b="b" l="l" r="r" t="t"/>
              <a:pathLst>
                <a:path extrusionOk="0" h="2785" w="366">
                  <a:moveTo>
                    <a:pt x="84" y="0"/>
                  </a:moveTo>
                  <a:cubicBezTo>
                    <a:pt x="43" y="0"/>
                    <a:pt x="1" y="30"/>
                    <a:pt x="5" y="79"/>
                  </a:cubicBezTo>
                  <a:cubicBezTo>
                    <a:pt x="59" y="961"/>
                    <a:pt x="127" y="1808"/>
                    <a:pt x="31" y="2693"/>
                  </a:cubicBezTo>
                  <a:cubicBezTo>
                    <a:pt x="24" y="2749"/>
                    <a:pt x="70" y="2785"/>
                    <a:pt x="113" y="2785"/>
                  </a:cubicBezTo>
                  <a:cubicBezTo>
                    <a:pt x="144" y="2785"/>
                    <a:pt x="173" y="2767"/>
                    <a:pt x="181" y="2725"/>
                  </a:cubicBezTo>
                  <a:cubicBezTo>
                    <a:pt x="316" y="1851"/>
                    <a:pt x="366" y="918"/>
                    <a:pt x="151" y="51"/>
                  </a:cubicBezTo>
                  <a:cubicBezTo>
                    <a:pt x="142" y="16"/>
                    <a:pt x="114"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5"/>
            <p:cNvSpPr/>
            <p:nvPr/>
          </p:nvSpPr>
          <p:spPr>
            <a:xfrm>
              <a:off x="1284400" y="4609675"/>
              <a:ext cx="39175" cy="198450"/>
            </a:xfrm>
            <a:custGeom>
              <a:rect b="b" l="l" r="r" t="t"/>
              <a:pathLst>
                <a:path extrusionOk="0" h="7938" w="1567">
                  <a:moveTo>
                    <a:pt x="1383" y="1"/>
                  </a:moveTo>
                  <a:cubicBezTo>
                    <a:pt x="1350" y="1"/>
                    <a:pt x="1318" y="14"/>
                    <a:pt x="1293" y="45"/>
                  </a:cubicBezTo>
                  <a:cubicBezTo>
                    <a:pt x="561" y="981"/>
                    <a:pt x="1" y="2002"/>
                    <a:pt x="40" y="3224"/>
                  </a:cubicBezTo>
                  <a:cubicBezTo>
                    <a:pt x="83" y="4763"/>
                    <a:pt x="236" y="6352"/>
                    <a:pt x="421" y="7880"/>
                  </a:cubicBezTo>
                  <a:cubicBezTo>
                    <a:pt x="425" y="7918"/>
                    <a:pt x="455" y="7937"/>
                    <a:pt x="484" y="7937"/>
                  </a:cubicBezTo>
                  <a:cubicBezTo>
                    <a:pt x="515" y="7937"/>
                    <a:pt x="547" y="7916"/>
                    <a:pt x="547" y="7873"/>
                  </a:cubicBezTo>
                  <a:cubicBezTo>
                    <a:pt x="533" y="6548"/>
                    <a:pt x="411" y="5223"/>
                    <a:pt x="354" y="3899"/>
                  </a:cubicBezTo>
                  <a:cubicBezTo>
                    <a:pt x="322" y="3159"/>
                    <a:pt x="332" y="2456"/>
                    <a:pt x="625" y="1766"/>
                  </a:cubicBezTo>
                  <a:cubicBezTo>
                    <a:pt x="858" y="1209"/>
                    <a:pt x="1193" y="702"/>
                    <a:pt x="1511" y="192"/>
                  </a:cubicBezTo>
                  <a:cubicBezTo>
                    <a:pt x="1566" y="100"/>
                    <a:pt x="147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5"/>
            <p:cNvSpPr/>
            <p:nvPr/>
          </p:nvSpPr>
          <p:spPr>
            <a:xfrm>
              <a:off x="1465800" y="4595225"/>
              <a:ext cx="26475" cy="86250"/>
            </a:xfrm>
            <a:custGeom>
              <a:rect b="b" l="l" r="r" t="t"/>
              <a:pathLst>
                <a:path extrusionOk="0" h="3450" w="1059">
                  <a:moveTo>
                    <a:pt x="68" y="0"/>
                  </a:moveTo>
                  <a:cubicBezTo>
                    <a:pt x="35" y="0"/>
                    <a:pt x="1" y="30"/>
                    <a:pt x="15" y="66"/>
                  </a:cubicBezTo>
                  <a:cubicBezTo>
                    <a:pt x="458" y="1173"/>
                    <a:pt x="854" y="2259"/>
                    <a:pt x="1044" y="3444"/>
                  </a:cubicBezTo>
                  <a:cubicBezTo>
                    <a:pt x="1044" y="3448"/>
                    <a:pt x="1048" y="3450"/>
                    <a:pt x="1051" y="3450"/>
                  </a:cubicBezTo>
                  <a:cubicBezTo>
                    <a:pt x="1055" y="3450"/>
                    <a:pt x="1058" y="3448"/>
                    <a:pt x="1058" y="3444"/>
                  </a:cubicBezTo>
                  <a:cubicBezTo>
                    <a:pt x="948" y="2259"/>
                    <a:pt x="683" y="1077"/>
                    <a:pt x="108" y="23"/>
                  </a:cubicBezTo>
                  <a:cubicBezTo>
                    <a:pt x="99" y="7"/>
                    <a:pt x="8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5"/>
            <p:cNvSpPr/>
            <p:nvPr/>
          </p:nvSpPr>
          <p:spPr>
            <a:xfrm>
              <a:off x="1563425" y="4675325"/>
              <a:ext cx="20050" cy="59850"/>
            </a:xfrm>
            <a:custGeom>
              <a:rect b="b" l="l" r="r" t="t"/>
              <a:pathLst>
                <a:path extrusionOk="0" h="2394" w="802">
                  <a:moveTo>
                    <a:pt x="63" y="0"/>
                  </a:moveTo>
                  <a:cubicBezTo>
                    <a:pt x="31" y="0"/>
                    <a:pt x="0" y="20"/>
                    <a:pt x="7" y="58"/>
                  </a:cubicBezTo>
                  <a:cubicBezTo>
                    <a:pt x="135" y="826"/>
                    <a:pt x="403" y="1583"/>
                    <a:pt x="614" y="2333"/>
                  </a:cubicBezTo>
                  <a:cubicBezTo>
                    <a:pt x="626" y="2375"/>
                    <a:pt x="658" y="2393"/>
                    <a:pt x="691" y="2393"/>
                  </a:cubicBezTo>
                  <a:cubicBezTo>
                    <a:pt x="745" y="2393"/>
                    <a:pt x="802" y="2346"/>
                    <a:pt x="782" y="2280"/>
                  </a:cubicBezTo>
                  <a:cubicBezTo>
                    <a:pt x="574" y="1534"/>
                    <a:pt x="410" y="754"/>
                    <a:pt x="124" y="37"/>
                  </a:cubicBezTo>
                  <a:cubicBezTo>
                    <a:pt x="113" y="12"/>
                    <a:pt x="88"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5"/>
            <p:cNvSpPr/>
            <p:nvPr/>
          </p:nvSpPr>
          <p:spPr>
            <a:xfrm>
              <a:off x="1632100" y="4695275"/>
              <a:ext cx="13650" cy="41850"/>
            </a:xfrm>
            <a:custGeom>
              <a:rect b="b" l="l" r="r" t="t"/>
              <a:pathLst>
                <a:path extrusionOk="0" h="1674" w="546">
                  <a:moveTo>
                    <a:pt x="58" y="0"/>
                  </a:moveTo>
                  <a:cubicBezTo>
                    <a:pt x="30" y="0"/>
                    <a:pt x="0" y="20"/>
                    <a:pt x="2" y="53"/>
                  </a:cubicBezTo>
                  <a:cubicBezTo>
                    <a:pt x="34" y="592"/>
                    <a:pt x="192" y="1125"/>
                    <a:pt x="381" y="1624"/>
                  </a:cubicBezTo>
                  <a:cubicBezTo>
                    <a:pt x="395" y="1659"/>
                    <a:pt x="424" y="1673"/>
                    <a:pt x="453" y="1673"/>
                  </a:cubicBezTo>
                  <a:cubicBezTo>
                    <a:pt x="500" y="1673"/>
                    <a:pt x="546" y="1635"/>
                    <a:pt x="524" y="1578"/>
                  </a:cubicBezTo>
                  <a:cubicBezTo>
                    <a:pt x="331" y="1075"/>
                    <a:pt x="224" y="561"/>
                    <a:pt x="103" y="35"/>
                  </a:cubicBezTo>
                  <a:cubicBezTo>
                    <a:pt x="98" y="11"/>
                    <a:pt x="79"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5"/>
            <p:cNvSpPr/>
            <p:nvPr/>
          </p:nvSpPr>
          <p:spPr>
            <a:xfrm>
              <a:off x="1630500" y="4928875"/>
              <a:ext cx="24250" cy="102100"/>
            </a:xfrm>
            <a:custGeom>
              <a:rect b="b" l="l" r="r" t="t"/>
              <a:pathLst>
                <a:path extrusionOk="0" h="4084" w="970">
                  <a:moveTo>
                    <a:pt x="54" y="1"/>
                  </a:moveTo>
                  <a:cubicBezTo>
                    <a:pt x="28" y="1"/>
                    <a:pt x="1" y="31"/>
                    <a:pt x="6" y="62"/>
                  </a:cubicBezTo>
                  <a:cubicBezTo>
                    <a:pt x="259" y="1433"/>
                    <a:pt x="831" y="2602"/>
                    <a:pt x="541" y="4041"/>
                  </a:cubicBezTo>
                  <a:cubicBezTo>
                    <a:pt x="535" y="4067"/>
                    <a:pt x="557" y="4084"/>
                    <a:pt x="577" y="4084"/>
                  </a:cubicBezTo>
                  <a:cubicBezTo>
                    <a:pt x="593" y="4084"/>
                    <a:pt x="608" y="4075"/>
                    <a:pt x="612" y="4055"/>
                  </a:cubicBezTo>
                  <a:cubicBezTo>
                    <a:pt x="970" y="2759"/>
                    <a:pt x="702" y="1209"/>
                    <a:pt x="88" y="23"/>
                  </a:cubicBezTo>
                  <a:cubicBezTo>
                    <a:pt x="79" y="7"/>
                    <a:pt x="66"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5"/>
            <p:cNvSpPr/>
            <p:nvPr/>
          </p:nvSpPr>
          <p:spPr>
            <a:xfrm>
              <a:off x="1613775" y="4931100"/>
              <a:ext cx="13825" cy="76850"/>
            </a:xfrm>
            <a:custGeom>
              <a:rect b="b" l="l" r="r" t="t"/>
              <a:pathLst>
                <a:path extrusionOk="0" h="3074" w="553">
                  <a:moveTo>
                    <a:pt x="60" y="1"/>
                  </a:moveTo>
                  <a:cubicBezTo>
                    <a:pt x="29" y="1"/>
                    <a:pt x="1" y="20"/>
                    <a:pt x="7" y="59"/>
                  </a:cubicBezTo>
                  <a:cubicBezTo>
                    <a:pt x="171" y="1062"/>
                    <a:pt x="414" y="2005"/>
                    <a:pt x="393" y="3030"/>
                  </a:cubicBezTo>
                  <a:cubicBezTo>
                    <a:pt x="393" y="3059"/>
                    <a:pt x="412" y="3073"/>
                    <a:pt x="433" y="3073"/>
                  </a:cubicBezTo>
                  <a:cubicBezTo>
                    <a:pt x="456" y="3073"/>
                    <a:pt x="480" y="3057"/>
                    <a:pt x="482" y="3027"/>
                  </a:cubicBezTo>
                  <a:cubicBezTo>
                    <a:pt x="553" y="2052"/>
                    <a:pt x="536" y="948"/>
                    <a:pt x="121" y="37"/>
                  </a:cubicBezTo>
                  <a:cubicBezTo>
                    <a:pt x="111" y="13"/>
                    <a:pt x="85"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5"/>
            <p:cNvSpPr/>
            <p:nvPr/>
          </p:nvSpPr>
          <p:spPr>
            <a:xfrm>
              <a:off x="1601250" y="4934925"/>
              <a:ext cx="7525" cy="39850"/>
            </a:xfrm>
            <a:custGeom>
              <a:rect b="b" l="l" r="r" t="t"/>
              <a:pathLst>
                <a:path extrusionOk="0" h="1594" w="301">
                  <a:moveTo>
                    <a:pt x="55" y="0"/>
                  </a:moveTo>
                  <a:cubicBezTo>
                    <a:pt x="33" y="0"/>
                    <a:pt x="10" y="17"/>
                    <a:pt x="8" y="42"/>
                  </a:cubicBezTo>
                  <a:cubicBezTo>
                    <a:pt x="1" y="538"/>
                    <a:pt x="137" y="1063"/>
                    <a:pt x="208" y="1552"/>
                  </a:cubicBezTo>
                  <a:cubicBezTo>
                    <a:pt x="213" y="1580"/>
                    <a:pt x="236" y="1594"/>
                    <a:pt x="257" y="1594"/>
                  </a:cubicBezTo>
                  <a:cubicBezTo>
                    <a:pt x="280" y="1594"/>
                    <a:pt x="301" y="1578"/>
                    <a:pt x="297" y="1549"/>
                  </a:cubicBezTo>
                  <a:cubicBezTo>
                    <a:pt x="236" y="1053"/>
                    <a:pt x="229" y="506"/>
                    <a:pt x="90" y="27"/>
                  </a:cubicBezTo>
                  <a:cubicBezTo>
                    <a:pt x="84" y="8"/>
                    <a:pt x="70"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5"/>
            <p:cNvSpPr/>
            <p:nvPr/>
          </p:nvSpPr>
          <p:spPr>
            <a:xfrm>
              <a:off x="1429025" y="4942375"/>
              <a:ext cx="17325" cy="59225"/>
            </a:xfrm>
            <a:custGeom>
              <a:rect b="b" l="l" r="r" t="t"/>
              <a:pathLst>
                <a:path extrusionOk="0" h="2369" w="693">
                  <a:moveTo>
                    <a:pt x="164" y="1"/>
                  </a:moveTo>
                  <a:cubicBezTo>
                    <a:pt x="136" y="1"/>
                    <a:pt x="108" y="17"/>
                    <a:pt x="105" y="51"/>
                  </a:cubicBezTo>
                  <a:cubicBezTo>
                    <a:pt x="1" y="773"/>
                    <a:pt x="290" y="1626"/>
                    <a:pt x="497" y="2308"/>
                  </a:cubicBezTo>
                  <a:cubicBezTo>
                    <a:pt x="511" y="2350"/>
                    <a:pt x="545" y="2369"/>
                    <a:pt x="579" y="2369"/>
                  </a:cubicBezTo>
                  <a:cubicBezTo>
                    <a:pt x="635" y="2369"/>
                    <a:pt x="692" y="2321"/>
                    <a:pt x="672" y="2251"/>
                  </a:cubicBezTo>
                  <a:cubicBezTo>
                    <a:pt x="558" y="1841"/>
                    <a:pt x="469" y="1429"/>
                    <a:pt x="400" y="1008"/>
                  </a:cubicBezTo>
                  <a:cubicBezTo>
                    <a:pt x="351" y="687"/>
                    <a:pt x="333" y="354"/>
                    <a:pt x="229" y="44"/>
                  </a:cubicBezTo>
                  <a:cubicBezTo>
                    <a:pt x="221" y="16"/>
                    <a:pt x="192"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5"/>
            <p:cNvSpPr/>
            <p:nvPr/>
          </p:nvSpPr>
          <p:spPr>
            <a:xfrm>
              <a:off x="1447875" y="4957050"/>
              <a:ext cx="11400" cy="27625"/>
            </a:xfrm>
            <a:custGeom>
              <a:rect b="b" l="l" r="r" t="t"/>
              <a:pathLst>
                <a:path extrusionOk="0" h="1105" w="456">
                  <a:moveTo>
                    <a:pt x="106" y="0"/>
                  </a:moveTo>
                  <a:cubicBezTo>
                    <a:pt x="87" y="0"/>
                    <a:pt x="68" y="12"/>
                    <a:pt x="65" y="36"/>
                  </a:cubicBezTo>
                  <a:cubicBezTo>
                    <a:pt x="0" y="378"/>
                    <a:pt x="175" y="774"/>
                    <a:pt x="322" y="1074"/>
                  </a:cubicBezTo>
                  <a:cubicBezTo>
                    <a:pt x="332" y="1096"/>
                    <a:pt x="351" y="1104"/>
                    <a:pt x="371" y="1104"/>
                  </a:cubicBezTo>
                  <a:cubicBezTo>
                    <a:pt x="412" y="1104"/>
                    <a:pt x="455" y="1068"/>
                    <a:pt x="436" y="1025"/>
                  </a:cubicBezTo>
                  <a:cubicBezTo>
                    <a:pt x="365" y="864"/>
                    <a:pt x="304" y="703"/>
                    <a:pt x="261" y="535"/>
                  </a:cubicBezTo>
                  <a:cubicBezTo>
                    <a:pt x="218" y="367"/>
                    <a:pt x="211" y="192"/>
                    <a:pt x="150" y="32"/>
                  </a:cubicBezTo>
                  <a:cubicBezTo>
                    <a:pt x="143" y="11"/>
                    <a:pt x="124"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5"/>
            <p:cNvSpPr/>
            <p:nvPr/>
          </p:nvSpPr>
          <p:spPr>
            <a:xfrm>
              <a:off x="1377475" y="5118425"/>
              <a:ext cx="58325" cy="34275"/>
            </a:xfrm>
            <a:custGeom>
              <a:rect b="b" l="l" r="r" t="t"/>
              <a:pathLst>
                <a:path extrusionOk="0" h="1371" w="2333">
                  <a:moveTo>
                    <a:pt x="87" y="0"/>
                  </a:moveTo>
                  <a:cubicBezTo>
                    <a:pt x="42" y="0"/>
                    <a:pt x="1" y="51"/>
                    <a:pt x="31" y="95"/>
                  </a:cubicBezTo>
                  <a:cubicBezTo>
                    <a:pt x="534" y="798"/>
                    <a:pt x="1399" y="1216"/>
                    <a:pt x="2227" y="1369"/>
                  </a:cubicBezTo>
                  <a:cubicBezTo>
                    <a:pt x="2232" y="1370"/>
                    <a:pt x="2238" y="1371"/>
                    <a:pt x="2243" y="1371"/>
                  </a:cubicBezTo>
                  <a:cubicBezTo>
                    <a:pt x="2315" y="1371"/>
                    <a:pt x="2333" y="1257"/>
                    <a:pt x="2256" y="1241"/>
                  </a:cubicBezTo>
                  <a:cubicBezTo>
                    <a:pt x="1391" y="1051"/>
                    <a:pt x="766" y="598"/>
                    <a:pt x="127" y="16"/>
                  </a:cubicBezTo>
                  <a:cubicBezTo>
                    <a:pt x="114" y="5"/>
                    <a:pt x="100" y="0"/>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5"/>
            <p:cNvSpPr/>
            <p:nvPr/>
          </p:nvSpPr>
          <p:spPr>
            <a:xfrm>
              <a:off x="1356175" y="5116675"/>
              <a:ext cx="79325" cy="47475"/>
            </a:xfrm>
            <a:custGeom>
              <a:rect b="b" l="l" r="r" t="t"/>
              <a:pathLst>
                <a:path extrusionOk="0" h="1899" w="3173">
                  <a:moveTo>
                    <a:pt x="58" y="0"/>
                  </a:moveTo>
                  <a:cubicBezTo>
                    <a:pt x="28" y="0"/>
                    <a:pt x="1" y="31"/>
                    <a:pt x="19" y="64"/>
                  </a:cubicBezTo>
                  <a:cubicBezTo>
                    <a:pt x="576" y="1101"/>
                    <a:pt x="1818" y="1899"/>
                    <a:pt x="3014" y="1899"/>
                  </a:cubicBezTo>
                  <a:cubicBezTo>
                    <a:pt x="3050" y="1899"/>
                    <a:pt x="3086" y="1898"/>
                    <a:pt x="3122" y="1897"/>
                  </a:cubicBezTo>
                  <a:cubicBezTo>
                    <a:pt x="3169" y="1897"/>
                    <a:pt x="3172" y="1828"/>
                    <a:pt x="3129" y="1818"/>
                  </a:cubicBezTo>
                  <a:cubicBezTo>
                    <a:pt x="1844" y="1571"/>
                    <a:pt x="904" y="1065"/>
                    <a:pt x="93" y="18"/>
                  </a:cubicBezTo>
                  <a:cubicBezTo>
                    <a:pt x="83" y="6"/>
                    <a:pt x="70"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5"/>
            <p:cNvSpPr/>
            <p:nvPr/>
          </p:nvSpPr>
          <p:spPr>
            <a:xfrm>
              <a:off x="1348250" y="5131050"/>
              <a:ext cx="82325" cy="39075"/>
            </a:xfrm>
            <a:custGeom>
              <a:rect b="b" l="l" r="r" t="t"/>
              <a:pathLst>
                <a:path extrusionOk="0" h="1563" w="3293">
                  <a:moveTo>
                    <a:pt x="58" y="1"/>
                  </a:moveTo>
                  <a:cubicBezTo>
                    <a:pt x="29" y="1"/>
                    <a:pt x="0" y="38"/>
                    <a:pt x="21" y="68"/>
                  </a:cubicBezTo>
                  <a:cubicBezTo>
                    <a:pt x="665" y="957"/>
                    <a:pt x="1795" y="1563"/>
                    <a:pt x="2910" y="1563"/>
                  </a:cubicBezTo>
                  <a:cubicBezTo>
                    <a:pt x="3026" y="1563"/>
                    <a:pt x="3142" y="1556"/>
                    <a:pt x="3257" y="1543"/>
                  </a:cubicBezTo>
                  <a:cubicBezTo>
                    <a:pt x="3293" y="1540"/>
                    <a:pt x="3289" y="1486"/>
                    <a:pt x="3253" y="1486"/>
                  </a:cubicBezTo>
                  <a:cubicBezTo>
                    <a:pt x="1964" y="1432"/>
                    <a:pt x="939" y="996"/>
                    <a:pt x="86" y="15"/>
                  </a:cubicBezTo>
                  <a:cubicBezTo>
                    <a:pt x="77" y="5"/>
                    <a:pt x="68"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5"/>
            <p:cNvSpPr/>
            <p:nvPr/>
          </p:nvSpPr>
          <p:spPr>
            <a:xfrm>
              <a:off x="1345525" y="5145450"/>
              <a:ext cx="79250" cy="36800"/>
            </a:xfrm>
            <a:custGeom>
              <a:rect b="b" l="l" r="r" t="t"/>
              <a:pathLst>
                <a:path extrusionOk="0" h="1472" w="3170">
                  <a:moveTo>
                    <a:pt x="51" y="0"/>
                  </a:moveTo>
                  <a:cubicBezTo>
                    <a:pt x="26" y="0"/>
                    <a:pt x="1" y="31"/>
                    <a:pt x="20" y="56"/>
                  </a:cubicBezTo>
                  <a:cubicBezTo>
                    <a:pt x="703" y="1022"/>
                    <a:pt x="1866" y="1472"/>
                    <a:pt x="3019" y="1472"/>
                  </a:cubicBezTo>
                  <a:cubicBezTo>
                    <a:pt x="3060" y="1472"/>
                    <a:pt x="3100" y="1471"/>
                    <a:pt x="3140" y="1470"/>
                  </a:cubicBezTo>
                  <a:cubicBezTo>
                    <a:pt x="3170" y="1470"/>
                    <a:pt x="3170" y="1427"/>
                    <a:pt x="3140" y="1427"/>
                  </a:cubicBezTo>
                  <a:cubicBezTo>
                    <a:pt x="1919" y="1402"/>
                    <a:pt x="933" y="838"/>
                    <a:pt x="73" y="10"/>
                  </a:cubicBezTo>
                  <a:cubicBezTo>
                    <a:pt x="66" y="3"/>
                    <a:pt x="59"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5"/>
            <p:cNvSpPr/>
            <p:nvPr/>
          </p:nvSpPr>
          <p:spPr>
            <a:xfrm>
              <a:off x="1341400" y="5158250"/>
              <a:ext cx="80425" cy="37375"/>
            </a:xfrm>
            <a:custGeom>
              <a:rect b="b" l="l" r="r" t="t"/>
              <a:pathLst>
                <a:path extrusionOk="0" h="1495" w="3217">
                  <a:moveTo>
                    <a:pt x="50" y="1"/>
                  </a:moveTo>
                  <a:cubicBezTo>
                    <a:pt x="25" y="1"/>
                    <a:pt x="1" y="31"/>
                    <a:pt x="17" y="55"/>
                  </a:cubicBezTo>
                  <a:cubicBezTo>
                    <a:pt x="673" y="1008"/>
                    <a:pt x="1759" y="1495"/>
                    <a:pt x="2891" y="1495"/>
                  </a:cubicBezTo>
                  <a:cubicBezTo>
                    <a:pt x="2990" y="1495"/>
                    <a:pt x="3089" y="1491"/>
                    <a:pt x="3188" y="1483"/>
                  </a:cubicBezTo>
                  <a:cubicBezTo>
                    <a:pt x="3216" y="1480"/>
                    <a:pt x="3216" y="1437"/>
                    <a:pt x="3185" y="1437"/>
                  </a:cubicBezTo>
                  <a:cubicBezTo>
                    <a:pt x="3151" y="1438"/>
                    <a:pt x="3118" y="1438"/>
                    <a:pt x="3085" y="1438"/>
                  </a:cubicBezTo>
                  <a:cubicBezTo>
                    <a:pt x="1898" y="1438"/>
                    <a:pt x="862" y="887"/>
                    <a:pt x="74" y="12"/>
                  </a:cubicBezTo>
                  <a:cubicBezTo>
                    <a:pt x="67" y="4"/>
                    <a:pt x="58"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5"/>
            <p:cNvSpPr/>
            <p:nvPr/>
          </p:nvSpPr>
          <p:spPr>
            <a:xfrm>
              <a:off x="1335700" y="5170825"/>
              <a:ext cx="39525" cy="22750"/>
            </a:xfrm>
            <a:custGeom>
              <a:rect b="b" l="l" r="r" t="t"/>
              <a:pathLst>
                <a:path extrusionOk="0" h="910" w="1581">
                  <a:moveTo>
                    <a:pt x="62" y="0"/>
                  </a:moveTo>
                  <a:cubicBezTo>
                    <a:pt x="29" y="0"/>
                    <a:pt x="0" y="46"/>
                    <a:pt x="19" y="81"/>
                  </a:cubicBezTo>
                  <a:cubicBezTo>
                    <a:pt x="288" y="623"/>
                    <a:pt x="955" y="895"/>
                    <a:pt x="1534" y="909"/>
                  </a:cubicBezTo>
                  <a:cubicBezTo>
                    <a:pt x="1580" y="909"/>
                    <a:pt x="1573" y="841"/>
                    <a:pt x="1530" y="837"/>
                  </a:cubicBezTo>
                  <a:cubicBezTo>
                    <a:pt x="902" y="798"/>
                    <a:pt x="495" y="463"/>
                    <a:pt x="95" y="16"/>
                  </a:cubicBezTo>
                  <a:cubicBezTo>
                    <a:pt x="84" y="5"/>
                    <a:pt x="7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5"/>
            <p:cNvSpPr/>
            <p:nvPr/>
          </p:nvSpPr>
          <p:spPr>
            <a:xfrm>
              <a:off x="1330925" y="5188500"/>
              <a:ext cx="20475" cy="11325"/>
            </a:xfrm>
            <a:custGeom>
              <a:rect b="b" l="l" r="r" t="t"/>
              <a:pathLst>
                <a:path extrusionOk="0" h="453" w="819">
                  <a:moveTo>
                    <a:pt x="35" y="0"/>
                  </a:moveTo>
                  <a:cubicBezTo>
                    <a:pt x="16" y="0"/>
                    <a:pt x="0" y="24"/>
                    <a:pt x="17" y="41"/>
                  </a:cubicBezTo>
                  <a:cubicBezTo>
                    <a:pt x="232" y="249"/>
                    <a:pt x="482" y="381"/>
                    <a:pt x="772" y="452"/>
                  </a:cubicBezTo>
                  <a:cubicBezTo>
                    <a:pt x="774" y="452"/>
                    <a:pt x="776" y="452"/>
                    <a:pt x="778" y="452"/>
                  </a:cubicBezTo>
                  <a:cubicBezTo>
                    <a:pt x="808" y="452"/>
                    <a:pt x="819" y="401"/>
                    <a:pt x="782" y="391"/>
                  </a:cubicBezTo>
                  <a:cubicBezTo>
                    <a:pt x="515" y="320"/>
                    <a:pt x="264" y="184"/>
                    <a:pt x="50" y="5"/>
                  </a:cubicBezTo>
                  <a:cubicBezTo>
                    <a:pt x="45" y="2"/>
                    <a:pt x="40"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5"/>
            <p:cNvSpPr/>
            <p:nvPr/>
          </p:nvSpPr>
          <p:spPr>
            <a:xfrm>
              <a:off x="1245700" y="5169225"/>
              <a:ext cx="57375" cy="47175"/>
            </a:xfrm>
            <a:custGeom>
              <a:rect b="b" l="l" r="r" t="t"/>
              <a:pathLst>
                <a:path extrusionOk="0" h="1887" w="2295">
                  <a:moveTo>
                    <a:pt x="54" y="1"/>
                  </a:moveTo>
                  <a:cubicBezTo>
                    <a:pt x="26" y="1"/>
                    <a:pt x="0" y="31"/>
                    <a:pt x="19" y="59"/>
                  </a:cubicBezTo>
                  <a:cubicBezTo>
                    <a:pt x="545" y="855"/>
                    <a:pt x="1395" y="1427"/>
                    <a:pt x="2216" y="1880"/>
                  </a:cubicBezTo>
                  <a:cubicBezTo>
                    <a:pt x="2224" y="1885"/>
                    <a:pt x="2231" y="1886"/>
                    <a:pt x="2238" y="1886"/>
                  </a:cubicBezTo>
                  <a:cubicBezTo>
                    <a:pt x="2275" y="1886"/>
                    <a:pt x="2295" y="1829"/>
                    <a:pt x="2256" y="1805"/>
                  </a:cubicBezTo>
                  <a:cubicBezTo>
                    <a:pt x="1445" y="1290"/>
                    <a:pt x="799" y="626"/>
                    <a:pt x="77" y="9"/>
                  </a:cubicBezTo>
                  <a:cubicBezTo>
                    <a:pt x="70" y="3"/>
                    <a:pt x="62"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5"/>
            <p:cNvSpPr/>
            <p:nvPr/>
          </p:nvSpPr>
          <p:spPr>
            <a:xfrm>
              <a:off x="1264125" y="5166000"/>
              <a:ext cx="38950" cy="33325"/>
            </a:xfrm>
            <a:custGeom>
              <a:rect b="b" l="l" r="r" t="t"/>
              <a:pathLst>
                <a:path extrusionOk="0" h="1333" w="1558">
                  <a:moveTo>
                    <a:pt x="82" y="1"/>
                  </a:moveTo>
                  <a:cubicBezTo>
                    <a:pt x="43" y="1"/>
                    <a:pt x="0" y="41"/>
                    <a:pt x="19" y="84"/>
                  </a:cubicBezTo>
                  <a:cubicBezTo>
                    <a:pt x="261" y="663"/>
                    <a:pt x="908" y="1127"/>
                    <a:pt x="1486" y="1330"/>
                  </a:cubicBezTo>
                  <a:cubicBezTo>
                    <a:pt x="1491" y="1332"/>
                    <a:pt x="1496" y="1333"/>
                    <a:pt x="1500" y="1333"/>
                  </a:cubicBezTo>
                  <a:cubicBezTo>
                    <a:pt x="1541" y="1333"/>
                    <a:pt x="1557" y="1264"/>
                    <a:pt x="1519" y="1241"/>
                  </a:cubicBezTo>
                  <a:cubicBezTo>
                    <a:pt x="1229" y="1084"/>
                    <a:pt x="965" y="913"/>
                    <a:pt x="718" y="691"/>
                  </a:cubicBezTo>
                  <a:cubicBezTo>
                    <a:pt x="490" y="488"/>
                    <a:pt x="326" y="241"/>
                    <a:pt x="118" y="16"/>
                  </a:cubicBezTo>
                  <a:cubicBezTo>
                    <a:pt x="108" y="5"/>
                    <a:pt x="95"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5"/>
            <p:cNvSpPr/>
            <p:nvPr/>
          </p:nvSpPr>
          <p:spPr>
            <a:xfrm>
              <a:off x="1253450" y="5124550"/>
              <a:ext cx="49275" cy="55800"/>
            </a:xfrm>
            <a:custGeom>
              <a:rect b="b" l="l" r="r" t="t"/>
              <a:pathLst>
                <a:path extrusionOk="0" h="2232" w="1971">
                  <a:moveTo>
                    <a:pt x="94" y="1"/>
                  </a:moveTo>
                  <a:cubicBezTo>
                    <a:pt x="49" y="1"/>
                    <a:pt x="0" y="52"/>
                    <a:pt x="9" y="103"/>
                  </a:cubicBezTo>
                  <a:cubicBezTo>
                    <a:pt x="192" y="1053"/>
                    <a:pt x="1013" y="1824"/>
                    <a:pt x="1852" y="2225"/>
                  </a:cubicBezTo>
                  <a:cubicBezTo>
                    <a:pt x="1862" y="2229"/>
                    <a:pt x="1872" y="2232"/>
                    <a:pt x="1881" y="2232"/>
                  </a:cubicBezTo>
                  <a:cubicBezTo>
                    <a:pt x="1937" y="2232"/>
                    <a:pt x="1971" y="2147"/>
                    <a:pt x="1910" y="2113"/>
                  </a:cubicBezTo>
                  <a:cubicBezTo>
                    <a:pt x="1024" y="1642"/>
                    <a:pt x="567" y="913"/>
                    <a:pt x="149" y="39"/>
                  </a:cubicBezTo>
                  <a:cubicBezTo>
                    <a:pt x="136" y="12"/>
                    <a:pt x="115"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5"/>
            <p:cNvSpPr/>
            <p:nvPr/>
          </p:nvSpPr>
          <p:spPr>
            <a:xfrm>
              <a:off x="1227475" y="5137725"/>
              <a:ext cx="9725" cy="20175"/>
            </a:xfrm>
            <a:custGeom>
              <a:rect b="b" l="l" r="r" t="t"/>
              <a:pathLst>
                <a:path extrusionOk="0" h="807" w="389">
                  <a:moveTo>
                    <a:pt x="32" y="1"/>
                  </a:moveTo>
                  <a:cubicBezTo>
                    <a:pt x="16" y="1"/>
                    <a:pt x="0" y="11"/>
                    <a:pt x="3" y="30"/>
                  </a:cubicBezTo>
                  <a:cubicBezTo>
                    <a:pt x="46" y="297"/>
                    <a:pt x="166" y="558"/>
                    <a:pt x="306" y="790"/>
                  </a:cubicBezTo>
                  <a:cubicBezTo>
                    <a:pt x="313" y="801"/>
                    <a:pt x="324" y="806"/>
                    <a:pt x="335" y="806"/>
                  </a:cubicBezTo>
                  <a:cubicBezTo>
                    <a:pt x="361" y="806"/>
                    <a:pt x="388" y="778"/>
                    <a:pt x="370" y="747"/>
                  </a:cubicBezTo>
                  <a:cubicBezTo>
                    <a:pt x="227" y="515"/>
                    <a:pt x="145" y="276"/>
                    <a:pt x="59" y="19"/>
                  </a:cubicBezTo>
                  <a:cubicBezTo>
                    <a:pt x="55" y="6"/>
                    <a:pt x="43"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5"/>
            <p:cNvSpPr/>
            <p:nvPr/>
          </p:nvSpPr>
          <p:spPr>
            <a:xfrm>
              <a:off x="1632400" y="5142550"/>
              <a:ext cx="29850" cy="8275"/>
            </a:xfrm>
            <a:custGeom>
              <a:rect b="b" l="l" r="r" t="t"/>
              <a:pathLst>
                <a:path extrusionOk="0" h="331" w="1194">
                  <a:moveTo>
                    <a:pt x="101" y="0"/>
                  </a:moveTo>
                  <a:cubicBezTo>
                    <a:pt x="30" y="0"/>
                    <a:pt x="1" y="94"/>
                    <a:pt x="51" y="140"/>
                  </a:cubicBezTo>
                  <a:cubicBezTo>
                    <a:pt x="204" y="286"/>
                    <a:pt x="438" y="331"/>
                    <a:pt x="666" y="331"/>
                  </a:cubicBezTo>
                  <a:cubicBezTo>
                    <a:pt x="807" y="331"/>
                    <a:pt x="945" y="314"/>
                    <a:pt x="1062" y="294"/>
                  </a:cubicBezTo>
                  <a:cubicBezTo>
                    <a:pt x="1194" y="267"/>
                    <a:pt x="1159" y="46"/>
                    <a:pt x="1036" y="46"/>
                  </a:cubicBezTo>
                  <a:cubicBezTo>
                    <a:pt x="1029" y="46"/>
                    <a:pt x="1023" y="46"/>
                    <a:pt x="1016" y="48"/>
                  </a:cubicBezTo>
                  <a:cubicBezTo>
                    <a:pt x="915" y="67"/>
                    <a:pt x="814" y="77"/>
                    <a:pt x="714" y="77"/>
                  </a:cubicBezTo>
                  <a:cubicBezTo>
                    <a:pt x="650" y="77"/>
                    <a:pt x="586" y="73"/>
                    <a:pt x="523" y="65"/>
                  </a:cubicBezTo>
                  <a:cubicBezTo>
                    <a:pt x="380" y="48"/>
                    <a:pt x="241" y="0"/>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5"/>
            <p:cNvSpPr/>
            <p:nvPr/>
          </p:nvSpPr>
          <p:spPr>
            <a:xfrm>
              <a:off x="1633425" y="5132825"/>
              <a:ext cx="20100" cy="5725"/>
            </a:xfrm>
            <a:custGeom>
              <a:rect b="b" l="l" r="r" t="t"/>
              <a:pathLst>
                <a:path extrusionOk="0" h="229" w="804">
                  <a:moveTo>
                    <a:pt x="81" y="0"/>
                  </a:moveTo>
                  <a:cubicBezTo>
                    <a:pt x="27" y="0"/>
                    <a:pt x="0" y="80"/>
                    <a:pt x="42" y="115"/>
                  </a:cubicBezTo>
                  <a:cubicBezTo>
                    <a:pt x="153" y="201"/>
                    <a:pt x="308" y="228"/>
                    <a:pt x="459" y="228"/>
                  </a:cubicBezTo>
                  <a:cubicBezTo>
                    <a:pt x="546" y="228"/>
                    <a:pt x="631" y="219"/>
                    <a:pt x="706" y="208"/>
                  </a:cubicBezTo>
                  <a:cubicBezTo>
                    <a:pt x="802" y="190"/>
                    <a:pt x="803" y="42"/>
                    <a:pt x="709" y="42"/>
                  </a:cubicBezTo>
                  <a:cubicBezTo>
                    <a:pt x="705" y="42"/>
                    <a:pt x="700" y="43"/>
                    <a:pt x="696" y="43"/>
                  </a:cubicBezTo>
                  <a:cubicBezTo>
                    <a:pt x="640" y="51"/>
                    <a:pt x="582" y="55"/>
                    <a:pt x="524" y="55"/>
                  </a:cubicBezTo>
                  <a:cubicBezTo>
                    <a:pt x="472" y="55"/>
                    <a:pt x="420" y="52"/>
                    <a:pt x="367" y="43"/>
                  </a:cubicBezTo>
                  <a:cubicBezTo>
                    <a:pt x="274" y="29"/>
                    <a:pt x="178" y="0"/>
                    <a:pt x="85" y="0"/>
                  </a:cubicBezTo>
                  <a:cubicBezTo>
                    <a:pt x="84" y="0"/>
                    <a:pt x="83" y="0"/>
                    <a:pt x="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5"/>
            <p:cNvSpPr/>
            <p:nvPr/>
          </p:nvSpPr>
          <p:spPr>
            <a:xfrm>
              <a:off x="1461525" y="4529725"/>
              <a:ext cx="131450" cy="87650"/>
            </a:xfrm>
            <a:custGeom>
              <a:rect b="b" l="l" r="r" t="t"/>
              <a:pathLst>
                <a:path extrusionOk="0" h="3506" w="5258">
                  <a:moveTo>
                    <a:pt x="2288" y="0"/>
                  </a:moveTo>
                  <a:cubicBezTo>
                    <a:pt x="2257" y="0"/>
                    <a:pt x="2227" y="2"/>
                    <a:pt x="2197" y="4"/>
                  </a:cubicBezTo>
                  <a:cubicBezTo>
                    <a:pt x="2147" y="8"/>
                    <a:pt x="2136" y="82"/>
                    <a:pt x="2190" y="90"/>
                  </a:cubicBezTo>
                  <a:cubicBezTo>
                    <a:pt x="2804" y="183"/>
                    <a:pt x="3222" y="608"/>
                    <a:pt x="3586" y="1083"/>
                  </a:cubicBezTo>
                  <a:cubicBezTo>
                    <a:pt x="2957" y="481"/>
                    <a:pt x="2220" y="58"/>
                    <a:pt x="1413" y="58"/>
                  </a:cubicBezTo>
                  <a:cubicBezTo>
                    <a:pt x="984" y="58"/>
                    <a:pt x="535" y="178"/>
                    <a:pt x="72" y="454"/>
                  </a:cubicBezTo>
                  <a:cubicBezTo>
                    <a:pt x="0" y="496"/>
                    <a:pt x="47" y="594"/>
                    <a:pt x="115" y="594"/>
                  </a:cubicBezTo>
                  <a:cubicBezTo>
                    <a:pt x="128" y="594"/>
                    <a:pt x="141" y="591"/>
                    <a:pt x="155" y="583"/>
                  </a:cubicBezTo>
                  <a:cubicBezTo>
                    <a:pt x="600" y="321"/>
                    <a:pt x="1023" y="208"/>
                    <a:pt x="1423" y="208"/>
                  </a:cubicBezTo>
                  <a:cubicBezTo>
                    <a:pt x="3092" y="208"/>
                    <a:pt x="4369" y="2171"/>
                    <a:pt x="5207" y="3493"/>
                  </a:cubicBezTo>
                  <a:cubicBezTo>
                    <a:pt x="5213" y="3502"/>
                    <a:pt x="5220" y="3506"/>
                    <a:pt x="5228" y="3506"/>
                  </a:cubicBezTo>
                  <a:cubicBezTo>
                    <a:pt x="5243" y="3506"/>
                    <a:pt x="5258" y="3488"/>
                    <a:pt x="5250" y="3468"/>
                  </a:cubicBezTo>
                  <a:cubicBezTo>
                    <a:pt x="5004" y="2950"/>
                    <a:pt x="4672" y="2379"/>
                    <a:pt x="4272" y="1854"/>
                  </a:cubicBezTo>
                  <a:cubicBezTo>
                    <a:pt x="4037" y="1112"/>
                    <a:pt x="3153" y="0"/>
                    <a:pt x="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5"/>
            <p:cNvSpPr/>
            <p:nvPr/>
          </p:nvSpPr>
          <p:spPr>
            <a:xfrm>
              <a:off x="1425825" y="5353825"/>
              <a:ext cx="27675" cy="7200"/>
            </a:xfrm>
            <a:custGeom>
              <a:rect b="b" l="l" r="r" t="t"/>
              <a:pathLst>
                <a:path extrusionOk="0" h="288" w="1107">
                  <a:moveTo>
                    <a:pt x="781" y="1"/>
                  </a:moveTo>
                  <a:cubicBezTo>
                    <a:pt x="701" y="1"/>
                    <a:pt x="621" y="6"/>
                    <a:pt x="543" y="13"/>
                  </a:cubicBezTo>
                  <a:cubicBezTo>
                    <a:pt x="393" y="24"/>
                    <a:pt x="228" y="31"/>
                    <a:pt x="90" y="82"/>
                  </a:cubicBezTo>
                  <a:cubicBezTo>
                    <a:pt x="0" y="114"/>
                    <a:pt x="4" y="246"/>
                    <a:pt x="100" y="267"/>
                  </a:cubicBezTo>
                  <a:cubicBezTo>
                    <a:pt x="168" y="283"/>
                    <a:pt x="242" y="287"/>
                    <a:pt x="316" y="287"/>
                  </a:cubicBezTo>
                  <a:cubicBezTo>
                    <a:pt x="396" y="287"/>
                    <a:pt x="478" y="282"/>
                    <a:pt x="554" y="278"/>
                  </a:cubicBezTo>
                  <a:cubicBezTo>
                    <a:pt x="704" y="270"/>
                    <a:pt x="864" y="260"/>
                    <a:pt x="1011" y="217"/>
                  </a:cubicBezTo>
                  <a:cubicBezTo>
                    <a:pt x="1107" y="189"/>
                    <a:pt x="1104" y="35"/>
                    <a:pt x="1000" y="18"/>
                  </a:cubicBezTo>
                  <a:cubicBezTo>
                    <a:pt x="928" y="5"/>
                    <a:pt x="855" y="1"/>
                    <a:pt x="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5"/>
            <p:cNvSpPr/>
            <p:nvPr/>
          </p:nvSpPr>
          <p:spPr>
            <a:xfrm>
              <a:off x="1294025" y="4902900"/>
              <a:ext cx="172575" cy="103675"/>
            </a:xfrm>
            <a:custGeom>
              <a:rect b="b" l="l" r="r" t="t"/>
              <a:pathLst>
                <a:path extrusionOk="0" h="4147" w="6903">
                  <a:moveTo>
                    <a:pt x="6846" y="1"/>
                  </a:moveTo>
                  <a:cubicBezTo>
                    <a:pt x="6844" y="1"/>
                    <a:pt x="6842" y="1"/>
                    <a:pt x="6840" y="1"/>
                  </a:cubicBezTo>
                  <a:cubicBezTo>
                    <a:pt x="4276" y="448"/>
                    <a:pt x="1605" y="1930"/>
                    <a:pt x="33" y="4048"/>
                  </a:cubicBezTo>
                  <a:cubicBezTo>
                    <a:pt x="1" y="4093"/>
                    <a:pt x="37" y="4147"/>
                    <a:pt x="78" y="4147"/>
                  </a:cubicBezTo>
                  <a:cubicBezTo>
                    <a:pt x="92" y="4147"/>
                    <a:pt x="106" y="4141"/>
                    <a:pt x="119" y="4127"/>
                  </a:cubicBezTo>
                  <a:cubicBezTo>
                    <a:pt x="1055" y="3155"/>
                    <a:pt x="1983" y="2241"/>
                    <a:pt x="3155" y="1548"/>
                  </a:cubicBezTo>
                  <a:cubicBezTo>
                    <a:pt x="4294" y="876"/>
                    <a:pt x="5576" y="409"/>
                    <a:pt x="6858" y="87"/>
                  </a:cubicBezTo>
                  <a:cubicBezTo>
                    <a:pt x="6902" y="77"/>
                    <a:pt x="6891" y="1"/>
                    <a:pt x="6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5"/>
            <p:cNvSpPr/>
            <p:nvPr/>
          </p:nvSpPr>
          <p:spPr>
            <a:xfrm>
              <a:off x="1311250" y="4899475"/>
              <a:ext cx="100675" cy="68325"/>
            </a:xfrm>
            <a:custGeom>
              <a:rect b="b" l="l" r="r" t="t"/>
              <a:pathLst>
                <a:path extrusionOk="0" h="2733" w="4027">
                  <a:moveTo>
                    <a:pt x="3934" y="0"/>
                  </a:moveTo>
                  <a:cubicBezTo>
                    <a:pt x="3928" y="0"/>
                    <a:pt x="3922" y="1"/>
                    <a:pt x="3916" y="3"/>
                  </a:cubicBezTo>
                  <a:cubicBezTo>
                    <a:pt x="2365" y="407"/>
                    <a:pt x="959" y="1328"/>
                    <a:pt x="30" y="2639"/>
                  </a:cubicBezTo>
                  <a:cubicBezTo>
                    <a:pt x="0" y="2681"/>
                    <a:pt x="35" y="2732"/>
                    <a:pt x="74" y="2732"/>
                  </a:cubicBezTo>
                  <a:cubicBezTo>
                    <a:pt x="87" y="2732"/>
                    <a:pt x="100" y="2727"/>
                    <a:pt x="112" y="2713"/>
                  </a:cubicBezTo>
                  <a:cubicBezTo>
                    <a:pt x="1198" y="1528"/>
                    <a:pt x="2430" y="659"/>
                    <a:pt x="3954" y="128"/>
                  </a:cubicBezTo>
                  <a:cubicBezTo>
                    <a:pt x="4027" y="101"/>
                    <a:pt x="3999" y="0"/>
                    <a:pt x="3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5"/>
            <p:cNvSpPr/>
            <p:nvPr/>
          </p:nvSpPr>
          <p:spPr>
            <a:xfrm>
              <a:off x="1308925" y="4877200"/>
              <a:ext cx="103200" cy="66675"/>
            </a:xfrm>
            <a:custGeom>
              <a:rect b="b" l="l" r="r" t="t"/>
              <a:pathLst>
                <a:path extrusionOk="0" h="2667" w="4128">
                  <a:moveTo>
                    <a:pt x="4051" y="1"/>
                  </a:moveTo>
                  <a:cubicBezTo>
                    <a:pt x="4048" y="1"/>
                    <a:pt x="4046" y="1"/>
                    <a:pt x="4044" y="1"/>
                  </a:cubicBezTo>
                  <a:cubicBezTo>
                    <a:pt x="2480" y="179"/>
                    <a:pt x="1059" y="1422"/>
                    <a:pt x="45" y="2547"/>
                  </a:cubicBezTo>
                  <a:cubicBezTo>
                    <a:pt x="1" y="2594"/>
                    <a:pt x="45" y="2667"/>
                    <a:pt x="96" y="2667"/>
                  </a:cubicBezTo>
                  <a:cubicBezTo>
                    <a:pt x="107" y="2667"/>
                    <a:pt x="119" y="2663"/>
                    <a:pt x="130" y="2654"/>
                  </a:cubicBezTo>
                  <a:cubicBezTo>
                    <a:pt x="726" y="2183"/>
                    <a:pt x="1273" y="1662"/>
                    <a:pt x="1883" y="1215"/>
                  </a:cubicBezTo>
                  <a:cubicBezTo>
                    <a:pt x="2562" y="719"/>
                    <a:pt x="3280" y="401"/>
                    <a:pt x="4065" y="119"/>
                  </a:cubicBezTo>
                  <a:cubicBezTo>
                    <a:pt x="4128" y="98"/>
                    <a:pt x="4117" y="1"/>
                    <a:pt x="4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5"/>
            <p:cNvSpPr/>
            <p:nvPr/>
          </p:nvSpPr>
          <p:spPr>
            <a:xfrm>
              <a:off x="1319525" y="4861425"/>
              <a:ext cx="79925" cy="47475"/>
            </a:xfrm>
            <a:custGeom>
              <a:rect b="b" l="l" r="r" t="t"/>
              <a:pathLst>
                <a:path extrusionOk="0" h="1899" w="3197">
                  <a:moveTo>
                    <a:pt x="3113" y="0"/>
                  </a:moveTo>
                  <a:cubicBezTo>
                    <a:pt x="3108" y="0"/>
                    <a:pt x="3102" y="1"/>
                    <a:pt x="3095" y="4"/>
                  </a:cubicBezTo>
                  <a:cubicBezTo>
                    <a:pt x="2006" y="386"/>
                    <a:pt x="910" y="968"/>
                    <a:pt x="59" y="1761"/>
                  </a:cubicBezTo>
                  <a:cubicBezTo>
                    <a:pt x="1" y="1814"/>
                    <a:pt x="58" y="1898"/>
                    <a:pt x="124" y="1898"/>
                  </a:cubicBezTo>
                  <a:cubicBezTo>
                    <a:pt x="138" y="1898"/>
                    <a:pt x="153" y="1894"/>
                    <a:pt x="167" y="1886"/>
                  </a:cubicBezTo>
                  <a:cubicBezTo>
                    <a:pt x="1152" y="1264"/>
                    <a:pt x="2102" y="639"/>
                    <a:pt x="3145" y="103"/>
                  </a:cubicBezTo>
                  <a:cubicBezTo>
                    <a:pt x="3197" y="78"/>
                    <a:pt x="3165" y="0"/>
                    <a:pt x="3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5"/>
            <p:cNvSpPr/>
            <p:nvPr/>
          </p:nvSpPr>
          <p:spPr>
            <a:xfrm>
              <a:off x="1313950" y="4852350"/>
              <a:ext cx="68850" cy="40025"/>
            </a:xfrm>
            <a:custGeom>
              <a:rect b="b" l="l" r="r" t="t"/>
              <a:pathLst>
                <a:path extrusionOk="0" h="1601" w="2754">
                  <a:moveTo>
                    <a:pt x="2649" y="1"/>
                  </a:moveTo>
                  <a:cubicBezTo>
                    <a:pt x="2639" y="1"/>
                    <a:pt x="2629" y="3"/>
                    <a:pt x="2618" y="9"/>
                  </a:cubicBezTo>
                  <a:cubicBezTo>
                    <a:pt x="1733" y="459"/>
                    <a:pt x="829" y="920"/>
                    <a:pt x="36" y="1520"/>
                  </a:cubicBezTo>
                  <a:cubicBezTo>
                    <a:pt x="0" y="1550"/>
                    <a:pt x="22" y="1600"/>
                    <a:pt x="60" y="1600"/>
                  </a:cubicBezTo>
                  <a:cubicBezTo>
                    <a:pt x="67" y="1600"/>
                    <a:pt x="75" y="1599"/>
                    <a:pt x="83" y="1595"/>
                  </a:cubicBezTo>
                  <a:cubicBezTo>
                    <a:pt x="965" y="1135"/>
                    <a:pt x="1807" y="591"/>
                    <a:pt x="2686" y="120"/>
                  </a:cubicBezTo>
                  <a:cubicBezTo>
                    <a:pt x="2753" y="86"/>
                    <a:pt x="2708" y="1"/>
                    <a:pt x="2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5"/>
            <p:cNvSpPr/>
            <p:nvPr/>
          </p:nvSpPr>
          <p:spPr>
            <a:xfrm>
              <a:off x="1326900" y="4827075"/>
              <a:ext cx="58825" cy="35750"/>
            </a:xfrm>
            <a:custGeom>
              <a:rect b="b" l="l" r="r" t="t"/>
              <a:pathLst>
                <a:path extrusionOk="0" h="1430" w="2353">
                  <a:moveTo>
                    <a:pt x="2287" y="0"/>
                  </a:moveTo>
                  <a:cubicBezTo>
                    <a:pt x="2282" y="0"/>
                    <a:pt x="2277" y="1"/>
                    <a:pt x="2271" y="3"/>
                  </a:cubicBezTo>
                  <a:cubicBezTo>
                    <a:pt x="1482" y="292"/>
                    <a:pt x="636" y="760"/>
                    <a:pt x="36" y="1353"/>
                  </a:cubicBezTo>
                  <a:cubicBezTo>
                    <a:pt x="1" y="1385"/>
                    <a:pt x="34" y="1430"/>
                    <a:pt x="73" y="1430"/>
                  </a:cubicBezTo>
                  <a:cubicBezTo>
                    <a:pt x="81" y="1430"/>
                    <a:pt x="89" y="1428"/>
                    <a:pt x="97" y="1424"/>
                  </a:cubicBezTo>
                  <a:cubicBezTo>
                    <a:pt x="854" y="1045"/>
                    <a:pt x="1600" y="552"/>
                    <a:pt x="2311" y="88"/>
                  </a:cubicBezTo>
                  <a:cubicBezTo>
                    <a:pt x="2352" y="62"/>
                    <a:pt x="2328" y="0"/>
                    <a:pt x="2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5"/>
            <p:cNvSpPr/>
            <p:nvPr/>
          </p:nvSpPr>
          <p:spPr>
            <a:xfrm>
              <a:off x="1333800" y="4817250"/>
              <a:ext cx="36250" cy="19425"/>
            </a:xfrm>
            <a:custGeom>
              <a:rect b="b" l="l" r="r" t="t"/>
              <a:pathLst>
                <a:path extrusionOk="0" h="777" w="1450">
                  <a:moveTo>
                    <a:pt x="1381" y="1"/>
                  </a:moveTo>
                  <a:cubicBezTo>
                    <a:pt x="1374" y="1"/>
                    <a:pt x="1367" y="2"/>
                    <a:pt x="1360" y="6"/>
                  </a:cubicBezTo>
                  <a:cubicBezTo>
                    <a:pt x="914" y="224"/>
                    <a:pt x="449" y="427"/>
                    <a:pt x="35" y="703"/>
                  </a:cubicBezTo>
                  <a:cubicBezTo>
                    <a:pt x="1" y="725"/>
                    <a:pt x="18" y="777"/>
                    <a:pt x="55" y="777"/>
                  </a:cubicBezTo>
                  <a:cubicBezTo>
                    <a:pt x="60" y="777"/>
                    <a:pt x="65" y="776"/>
                    <a:pt x="70" y="774"/>
                  </a:cubicBezTo>
                  <a:cubicBezTo>
                    <a:pt x="535" y="589"/>
                    <a:pt x="967" y="324"/>
                    <a:pt x="1407" y="78"/>
                  </a:cubicBezTo>
                  <a:cubicBezTo>
                    <a:pt x="1449" y="57"/>
                    <a:pt x="1421" y="1"/>
                    <a:pt x="1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5"/>
            <p:cNvSpPr/>
            <p:nvPr/>
          </p:nvSpPr>
          <p:spPr>
            <a:xfrm>
              <a:off x="1323125" y="4763400"/>
              <a:ext cx="118000" cy="56400"/>
            </a:xfrm>
            <a:custGeom>
              <a:rect b="b" l="l" r="r" t="t"/>
              <a:pathLst>
                <a:path extrusionOk="0" h="2256" w="4720">
                  <a:moveTo>
                    <a:pt x="4650" y="0"/>
                  </a:moveTo>
                  <a:cubicBezTo>
                    <a:pt x="4645" y="0"/>
                    <a:pt x="4639" y="1"/>
                    <a:pt x="4633" y="3"/>
                  </a:cubicBezTo>
                  <a:cubicBezTo>
                    <a:pt x="3029" y="510"/>
                    <a:pt x="1394" y="1182"/>
                    <a:pt x="34" y="2186"/>
                  </a:cubicBezTo>
                  <a:cubicBezTo>
                    <a:pt x="1" y="2209"/>
                    <a:pt x="20" y="2256"/>
                    <a:pt x="55" y="2256"/>
                  </a:cubicBezTo>
                  <a:cubicBezTo>
                    <a:pt x="62" y="2256"/>
                    <a:pt x="69" y="2254"/>
                    <a:pt x="77" y="2250"/>
                  </a:cubicBezTo>
                  <a:cubicBezTo>
                    <a:pt x="1580" y="1453"/>
                    <a:pt x="3044" y="660"/>
                    <a:pt x="4662" y="99"/>
                  </a:cubicBezTo>
                  <a:cubicBezTo>
                    <a:pt x="4720" y="80"/>
                    <a:pt x="4699" y="0"/>
                    <a:pt x="4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5"/>
            <p:cNvSpPr/>
            <p:nvPr/>
          </p:nvSpPr>
          <p:spPr>
            <a:xfrm>
              <a:off x="1304925" y="4744875"/>
              <a:ext cx="114150" cy="64025"/>
            </a:xfrm>
            <a:custGeom>
              <a:rect b="b" l="l" r="r" t="t"/>
              <a:pathLst>
                <a:path extrusionOk="0" h="2561" w="4566">
                  <a:moveTo>
                    <a:pt x="4487" y="1"/>
                  </a:moveTo>
                  <a:cubicBezTo>
                    <a:pt x="4481" y="1"/>
                    <a:pt x="4475" y="2"/>
                    <a:pt x="4469" y="5"/>
                  </a:cubicBezTo>
                  <a:cubicBezTo>
                    <a:pt x="2922" y="637"/>
                    <a:pt x="1379" y="1427"/>
                    <a:pt x="55" y="2447"/>
                  </a:cubicBezTo>
                  <a:cubicBezTo>
                    <a:pt x="1" y="2486"/>
                    <a:pt x="34" y="2560"/>
                    <a:pt x="87" y="2560"/>
                  </a:cubicBezTo>
                  <a:cubicBezTo>
                    <a:pt x="97" y="2560"/>
                    <a:pt x="108" y="2558"/>
                    <a:pt x="119" y="2551"/>
                  </a:cubicBezTo>
                  <a:cubicBezTo>
                    <a:pt x="1576" y="1712"/>
                    <a:pt x="3004" y="855"/>
                    <a:pt x="4515" y="108"/>
                  </a:cubicBezTo>
                  <a:cubicBezTo>
                    <a:pt x="4565" y="80"/>
                    <a:pt x="4534" y="1"/>
                    <a:pt x="4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5"/>
            <p:cNvSpPr/>
            <p:nvPr/>
          </p:nvSpPr>
          <p:spPr>
            <a:xfrm>
              <a:off x="1295000" y="4729450"/>
              <a:ext cx="104675" cy="64075"/>
            </a:xfrm>
            <a:custGeom>
              <a:rect b="b" l="l" r="r" t="t"/>
              <a:pathLst>
                <a:path extrusionOk="0" h="2563" w="4187">
                  <a:moveTo>
                    <a:pt x="4088" y="0"/>
                  </a:moveTo>
                  <a:cubicBezTo>
                    <a:pt x="4079" y="0"/>
                    <a:pt x="4069" y="3"/>
                    <a:pt x="4058" y="8"/>
                  </a:cubicBezTo>
                  <a:cubicBezTo>
                    <a:pt x="2702" y="700"/>
                    <a:pt x="1240" y="1436"/>
                    <a:pt x="66" y="2415"/>
                  </a:cubicBezTo>
                  <a:cubicBezTo>
                    <a:pt x="0" y="2468"/>
                    <a:pt x="39" y="2562"/>
                    <a:pt x="110" y="2562"/>
                  </a:cubicBezTo>
                  <a:cubicBezTo>
                    <a:pt x="124" y="2562"/>
                    <a:pt x="139" y="2558"/>
                    <a:pt x="155" y="2550"/>
                  </a:cubicBezTo>
                  <a:cubicBezTo>
                    <a:pt x="1519" y="1829"/>
                    <a:pt x="2794" y="900"/>
                    <a:pt x="4126" y="119"/>
                  </a:cubicBezTo>
                  <a:cubicBezTo>
                    <a:pt x="4187" y="82"/>
                    <a:pt x="4146" y="0"/>
                    <a:pt x="4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5"/>
            <p:cNvSpPr/>
            <p:nvPr/>
          </p:nvSpPr>
          <p:spPr>
            <a:xfrm>
              <a:off x="1289325" y="4705475"/>
              <a:ext cx="107000" cy="70900"/>
            </a:xfrm>
            <a:custGeom>
              <a:rect b="b" l="l" r="r" t="t"/>
              <a:pathLst>
                <a:path extrusionOk="0" h="2836" w="4280">
                  <a:moveTo>
                    <a:pt x="4173" y="0"/>
                  </a:moveTo>
                  <a:cubicBezTo>
                    <a:pt x="4164" y="0"/>
                    <a:pt x="4155" y="2"/>
                    <a:pt x="4146" y="6"/>
                  </a:cubicBezTo>
                  <a:cubicBezTo>
                    <a:pt x="2646" y="663"/>
                    <a:pt x="1207" y="1610"/>
                    <a:pt x="36" y="2749"/>
                  </a:cubicBezTo>
                  <a:cubicBezTo>
                    <a:pt x="1" y="2781"/>
                    <a:pt x="35" y="2835"/>
                    <a:pt x="74" y="2835"/>
                  </a:cubicBezTo>
                  <a:cubicBezTo>
                    <a:pt x="83" y="2835"/>
                    <a:pt x="92" y="2833"/>
                    <a:pt x="100" y="2827"/>
                  </a:cubicBezTo>
                  <a:cubicBezTo>
                    <a:pt x="1446" y="1881"/>
                    <a:pt x="2796" y="992"/>
                    <a:pt x="4210" y="153"/>
                  </a:cubicBezTo>
                  <a:cubicBezTo>
                    <a:pt x="4280" y="111"/>
                    <a:pt x="4240" y="0"/>
                    <a:pt x="4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5"/>
            <p:cNvSpPr/>
            <p:nvPr/>
          </p:nvSpPr>
          <p:spPr>
            <a:xfrm>
              <a:off x="1290200" y="4680525"/>
              <a:ext cx="117775" cy="64650"/>
            </a:xfrm>
            <a:custGeom>
              <a:rect b="b" l="l" r="r" t="t"/>
              <a:pathLst>
                <a:path extrusionOk="0" h="2586" w="4711">
                  <a:moveTo>
                    <a:pt x="4593" y="0"/>
                  </a:moveTo>
                  <a:cubicBezTo>
                    <a:pt x="3759" y="0"/>
                    <a:pt x="3087" y="424"/>
                    <a:pt x="2396" y="851"/>
                  </a:cubicBezTo>
                  <a:cubicBezTo>
                    <a:pt x="1579" y="1357"/>
                    <a:pt x="764" y="1879"/>
                    <a:pt x="36" y="2507"/>
                  </a:cubicBezTo>
                  <a:cubicBezTo>
                    <a:pt x="1" y="2537"/>
                    <a:pt x="36" y="2586"/>
                    <a:pt x="73" y="2586"/>
                  </a:cubicBezTo>
                  <a:cubicBezTo>
                    <a:pt x="81" y="2586"/>
                    <a:pt x="89" y="2584"/>
                    <a:pt x="97" y="2579"/>
                  </a:cubicBezTo>
                  <a:cubicBezTo>
                    <a:pt x="786" y="2147"/>
                    <a:pt x="1443" y="1668"/>
                    <a:pt x="2129" y="1232"/>
                  </a:cubicBezTo>
                  <a:cubicBezTo>
                    <a:pt x="2869" y="761"/>
                    <a:pt x="3680" y="154"/>
                    <a:pt x="4588" y="154"/>
                  </a:cubicBezTo>
                  <a:cubicBezTo>
                    <a:pt x="4596" y="154"/>
                    <a:pt x="4604" y="154"/>
                    <a:pt x="4611" y="154"/>
                  </a:cubicBezTo>
                  <a:cubicBezTo>
                    <a:pt x="4612" y="154"/>
                    <a:pt x="4613" y="154"/>
                    <a:pt x="4614" y="154"/>
                  </a:cubicBezTo>
                  <a:cubicBezTo>
                    <a:pt x="4710" y="154"/>
                    <a:pt x="4703" y="0"/>
                    <a:pt x="4603" y="0"/>
                  </a:cubicBezTo>
                  <a:cubicBezTo>
                    <a:pt x="4600" y="0"/>
                    <a:pt x="4597" y="0"/>
                    <a:pt x="4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5"/>
            <p:cNvSpPr/>
            <p:nvPr/>
          </p:nvSpPr>
          <p:spPr>
            <a:xfrm>
              <a:off x="1307750" y="4657900"/>
              <a:ext cx="75350" cy="45425"/>
            </a:xfrm>
            <a:custGeom>
              <a:rect b="b" l="l" r="r" t="t"/>
              <a:pathLst>
                <a:path extrusionOk="0" h="1817" w="3014">
                  <a:moveTo>
                    <a:pt x="2936" y="1"/>
                  </a:moveTo>
                  <a:cubicBezTo>
                    <a:pt x="2927" y="1"/>
                    <a:pt x="2918" y="3"/>
                    <a:pt x="2909" y="9"/>
                  </a:cubicBezTo>
                  <a:cubicBezTo>
                    <a:pt x="1959" y="566"/>
                    <a:pt x="941" y="1077"/>
                    <a:pt x="49" y="1720"/>
                  </a:cubicBezTo>
                  <a:cubicBezTo>
                    <a:pt x="1" y="1756"/>
                    <a:pt x="30" y="1817"/>
                    <a:pt x="76" y="1817"/>
                  </a:cubicBezTo>
                  <a:cubicBezTo>
                    <a:pt x="86" y="1817"/>
                    <a:pt x="95" y="1814"/>
                    <a:pt x="105" y="1809"/>
                  </a:cubicBezTo>
                  <a:cubicBezTo>
                    <a:pt x="1094" y="1327"/>
                    <a:pt x="2027" y="673"/>
                    <a:pt x="2966" y="98"/>
                  </a:cubicBezTo>
                  <a:cubicBezTo>
                    <a:pt x="3014" y="69"/>
                    <a:pt x="2982" y="1"/>
                    <a:pt x="2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5"/>
            <p:cNvSpPr/>
            <p:nvPr/>
          </p:nvSpPr>
          <p:spPr>
            <a:xfrm>
              <a:off x="1319075" y="4659750"/>
              <a:ext cx="28525" cy="17250"/>
            </a:xfrm>
            <a:custGeom>
              <a:rect b="b" l="l" r="r" t="t"/>
              <a:pathLst>
                <a:path extrusionOk="0" h="690" w="1141">
                  <a:moveTo>
                    <a:pt x="1040" y="1"/>
                  </a:moveTo>
                  <a:cubicBezTo>
                    <a:pt x="1029" y="1"/>
                    <a:pt x="1017" y="4"/>
                    <a:pt x="1006" y="10"/>
                  </a:cubicBezTo>
                  <a:cubicBezTo>
                    <a:pt x="689" y="195"/>
                    <a:pt x="335" y="363"/>
                    <a:pt x="41" y="585"/>
                  </a:cubicBezTo>
                  <a:cubicBezTo>
                    <a:pt x="1" y="616"/>
                    <a:pt x="21" y="689"/>
                    <a:pt x="68" y="689"/>
                  </a:cubicBezTo>
                  <a:cubicBezTo>
                    <a:pt x="74" y="689"/>
                    <a:pt x="81" y="688"/>
                    <a:pt x="89" y="685"/>
                  </a:cubicBezTo>
                  <a:cubicBezTo>
                    <a:pt x="431" y="535"/>
                    <a:pt x="753" y="314"/>
                    <a:pt x="1078" y="124"/>
                  </a:cubicBezTo>
                  <a:cubicBezTo>
                    <a:pt x="1141" y="88"/>
                    <a:pt x="1100"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5"/>
            <p:cNvSpPr/>
            <p:nvPr/>
          </p:nvSpPr>
          <p:spPr>
            <a:xfrm>
              <a:off x="1347425" y="4913100"/>
              <a:ext cx="115575" cy="73975"/>
            </a:xfrm>
            <a:custGeom>
              <a:rect b="b" l="l" r="r" t="t"/>
              <a:pathLst>
                <a:path extrusionOk="0" h="2959" w="4623">
                  <a:moveTo>
                    <a:pt x="4570" y="0"/>
                  </a:moveTo>
                  <a:cubicBezTo>
                    <a:pt x="4565" y="0"/>
                    <a:pt x="4560" y="1"/>
                    <a:pt x="4554" y="4"/>
                  </a:cubicBezTo>
                  <a:cubicBezTo>
                    <a:pt x="2908" y="708"/>
                    <a:pt x="1333" y="1632"/>
                    <a:pt x="33" y="2879"/>
                  </a:cubicBezTo>
                  <a:cubicBezTo>
                    <a:pt x="1" y="2908"/>
                    <a:pt x="33" y="2959"/>
                    <a:pt x="68" y="2959"/>
                  </a:cubicBezTo>
                  <a:cubicBezTo>
                    <a:pt x="75" y="2959"/>
                    <a:pt x="83" y="2956"/>
                    <a:pt x="90" y="2951"/>
                  </a:cubicBezTo>
                  <a:cubicBezTo>
                    <a:pt x="1493" y="1825"/>
                    <a:pt x="2936" y="829"/>
                    <a:pt x="4579" y="86"/>
                  </a:cubicBezTo>
                  <a:cubicBezTo>
                    <a:pt x="4623" y="67"/>
                    <a:pt x="4608" y="0"/>
                    <a:pt x="4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5"/>
            <p:cNvSpPr/>
            <p:nvPr/>
          </p:nvSpPr>
          <p:spPr>
            <a:xfrm>
              <a:off x="1362100" y="4951350"/>
              <a:ext cx="64250" cy="47325"/>
            </a:xfrm>
            <a:custGeom>
              <a:rect b="b" l="l" r="r" t="t"/>
              <a:pathLst>
                <a:path extrusionOk="0" h="1893" w="2570">
                  <a:moveTo>
                    <a:pt x="2478" y="1"/>
                  </a:moveTo>
                  <a:cubicBezTo>
                    <a:pt x="2466" y="1"/>
                    <a:pt x="2454" y="5"/>
                    <a:pt x="2442" y="13"/>
                  </a:cubicBezTo>
                  <a:cubicBezTo>
                    <a:pt x="1642" y="599"/>
                    <a:pt x="799" y="1152"/>
                    <a:pt x="42" y="1795"/>
                  </a:cubicBezTo>
                  <a:cubicBezTo>
                    <a:pt x="0" y="1831"/>
                    <a:pt x="44" y="1892"/>
                    <a:pt x="90" y="1892"/>
                  </a:cubicBezTo>
                  <a:cubicBezTo>
                    <a:pt x="99" y="1892"/>
                    <a:pt x="108" y="1890"/>
                    <a:pt x="117" y="1884"/>
                  </a:cubicBezTo>
                  <a:cubicBezTo>
                    <a:pt x="949" y="1353"/>
                    <a:pt x="1721" y="714"/>
                    <a:pt x="2513" y="124"/>
                  </a:cubicBezTo>
                  <a:cubicBezTo>
                    <a:pt x="2569" y="83"/>
                    <a:pt x="2531" y="1"/>
                    <a:pt x="2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5"/>
            <p:cNvSpPr/>
            <p:nvPr/>
          </p:nvSpPr>
          <p:spPr>
            <a:xfrm>
              <a:off x="1388475" y="4974675"/>
              <a:ext cx="33050" cy="22650"/>
            </a:xfrm>
            <a:custGeom>
              <a:rect b="b" l="l" r="r" t="t"/>
              <a:pathLst>
                <a:path extrusionOk="0" h="906" w="1322">
                  <a:moveTo>
                    <a:pt x="1186" y="1"/>
                  </a:moveTo>
                  <a:cubicBezTo>
                    <a:pt x="1165" y="1"/>
                    <a:pt x="1145" y="7"/>
                    <a:pt x="1127" y="23"/>
                  </a:cubicBezTo>
                  <a:cubicBezTo>
                    <a:pt x="955" y="173"/>
                    <a:pt x="776" y="316"/>
                    <a:pt x="587" y="441"/>
                  </a:cubicBezTo>
                  <a:cubicBezTo>
                    <a:pt x="412" y="555"/>
                    <a:pt x="219" y="648"/>
                    <a:pt x="55" y="773"/>
                  </a:cubicBezTo>
                  <a:cubicBezTo>
                    <a:pt x="1" y="818"/>
                    <a:pt x="27" y="905"/>
                    <a:pt x="89" y="905"/>
                  </a:cubicBezTo>
                  <a:cubicBezTo>
                    <a:pt x="96" y="905"/>
                    <a:pt x="104" y="904"/>
                    <a:pt x="112" y="902"/>
                  </a:cubicBezTo>
                  <a:cubicBezTo>
                    <a:pt x="537" y="777"/>
                    <a:pt x="930" y="430"/>
                    <a:pt x="1255" y="141"/>
                  </a:cubicBezTo>
                  <a:cubicBezTo>
                    <a:pt x="1322" y="83"/>
                    <a:pt x="1256" y="1"/>
                    <a:pt x="1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5"/>
            <p:cNvSpPr/>
            <p:nvPr/>
          </p:nvSpPr>
          <p:spPr>
            <a:xfrm>
              <a:off x="1319525" y="4620775"/>
              <a:ext cx="67950" cy="35100"/>
            </a:xfrm>
            <a:custGeom>
              <a:rect b="b" l="l" r="r" t="t"/>
              <a:pathLst>
                <a:path extrusionOk="0" h="1404" w="2718">
                  <a:moveTo>
                    <a:pt x="2510" y="0"/>
                  </a:moveTo>
                  <a:cubicBezTo>
                    <a:pt x="2357" y="0"/>
                    <a:pt x="2159" y="89"/>
                    <a:pt x="2056" y="134"/>
                  </a:cubicBezTo>
                  <a:cubicBezTo>
                    <a:pt x="1356" y="444"/>
                    <a:pt x="635" y="812"/>
                    <a:pt x="38" y="1298"/>
                  </a:cubicBezTo>
                  <a:cubicBezTo>
                    <a:pt x="1" y="1329"/>
                    <a:pt x="17" y="1403"/>
                    <a:pt x="62" y="1403"/>
                  </a:cubicBezTo>
                  <a:cubicBezTo>
                    <a:pt x="69" y="1403"/>
                    <a:pt x="76" y="1402"/>
                    <a:pt x="84" y="1398"/>
                  </a:cubicBezTo>
                  <a:cubicBezTo>
                    <a:pt x="294" y="1301"/>
                    <a:pt x="2273" y="210"/>
                    <a:pt x="2604" y="210"/>
                  </a:cubicBezTo>
                  <a:cubicBezTo>
                    <a:pt x="2628" y="210"/>
                    <a:pt x="2644" y="216"/>
                    <a:pt x="2649" y="230"/>
                  </a:cubicBezTo>
                  <a:cubicBezTo>
                    <a:pt x="2655" y="246"/>
                    <a:pt x="2668" y="253"/>
                    <a:pt x="2681" y="253"/>
                  </a:cubicBezTo>
                  <a:cubicBezTo>
                    <a:pt x="2699" y="253"/>
                    <a:pt x="2716" y="240"/>
                    <a:pt x="2716" y="219"/>
                  </a:cubicBezTo>
                  <a:cubicBezTo>
                    <a:pt x="2718" y="53"/>
                    <a:pt x="2628" y="0"/>
                    <a:pt x="2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5"/>
            <p:cNvSpPr/>
            <p:nvPr/>
          </p:nvSpPr>
          <p:spPr>
            <a:xfrm>
              <a:off x="1337025" y="4598350"/>
              <a:ext cx="47000" cy="27225"/>
            </a:xfrm>
            <a:custGeom>
              <a:rect b="b" l="l" r="r" t="t"/>
              <a:pathLst>
                <a:path extrusionOk="0" h="1089" w="1880">
                  <a:moveTo>
                    <a:pt x="1774" y="0"/>
                  </a:moveTo>
                  <a:cubicBezTo>
                    <a:pt x="1766" y="0"/>
                    <a:pt x="1757" y="2"/>
                    <a:pt x="1749" y="6"/>
                  </a:cubicBezTo>
                  <a:cubicBezTo>
                    <a:pt x="1156" y="255"/>
                    <a:pt x="495" y="527"/>
                    <a:pt x="38" y="984"/>
                  </a:cubicBezTo>
                  <a:cubicBezTo>
                    <a:pt x="1" y="1021"/>
                    <a:pt x="34" y="1088"/>
                    <a:pt x="81" y="1088"/>
                  </a:cubicBezTo>
                  <a:cubicBezTo>
                    <a:pt x="88" y="1088"/>
                    <a:pt x="95" y="1087"/>
                    <a:pt x="103" y="1084"/>
                  </a:cubicBezTo>
                  <a:cubicBezTo>
                    <a:pt x="695" y="834"/>
                    <a:pt x="1235" y="434"/>
                    <a:pt x="1813" y="144"/>
                  </a:cubicBezTo>
                  <a:cubicBezTo>
                    <a:pt x="1880" y="109"/>
                    <a:pt x="1839" y="0"/>
                    <a:pt x="1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5"/>
            <p:cNvSpPr/>
            <p:nvPr/>
          </p:nvSpPr>
          <p:spPr>
            <a:xfrm>
              <a:off x="1363500" y="4575950"/>
              <a:ext cx="23075" cy="14150"/>
            </a:xfrm>
            <a:custGeom>
              <a:rect b="b" l="l" r="r" t="t"/>
              <a:pathLst>
                <a:path extrusionOk="0" h="566" w="923">
                  <a:moveTo>
                    <a:pt x="722" y="1"/>
                  </a:moveTo>
                  <a:cubicBezTo>
                    <a:pt x="692" y="1"/>
                    <a:pt x="661" y="11"/>
                    <a:pt x="633" y="37"/>
                  </a:cubicBezTo>
                  <a:cubicBezTo>
                    <a:pt x="547" y="116"/>
                    <a:pt x="454" y="183"/>
                    <a:pt x="354" y="241"/>
                  </a:cubicBezTo>
                  <a:cubicBezTo>
                    <a:pt x="257" y="298"/>
                    <a:pt x="154" y="330"/>
                    <a:pt x="72" y="401"/>
                  </a:cubicBezTo>
                  <a:cubicBezTo>
                    <a:pt x="0" y="462"/>
                    <a:pt x="76" y="566"/>
                    <a:pt x="147" y="566"/>
                  </a:cubicBezTo>
                  <a:cubicBezTo>
                    <a:pt x="150" y="566"/>
                    <a:pt x="152" y="566"/>
                    <a:pt x="155" y="566"/>
                  </a:cubicBezTo>
                  <a:cubicBezTo>
                    <a:pt x="278" y="566"/>
                    <a:pt x="399" y="497"/>
                    <a:pt x="504" y="440"/>
                  </a:cubicBezTo>
                  <a:cubicBezTo>
                    <a:pt x="618" y="376"/>
                    <a:pt x="725" y="298"/>
                    <a:pt x="825" y="212"/>
                  </a:cubicBezTo>
                  <a:cubicBezTo>
                    <a:pt x="923" y="129"/>
                    <a:pt x="828" y="1"/>
                    <a:pt x="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5"/>
            <p:cNvSpPr/>
            <p:nvPr/>
          </p:nvSpPr>
          <p:spPr>
            <a:xfrm>
              <a:off x="1461250" y="5134325"/>
              <a:ext cx="157025" cy="18900"/>
            </a:xfrm>
            <a:custGeom>
              <a:rect b="b" l="l" r="r" t="t"/>
              <a:pathLst>
                <a:path extrusionOk="0" h="756" w="6281">
                  <a:moveTo>
                    <a:pt x="54" y="0"/>
                  </a:moveTo>
                  <a:cubicBezTo>
                    <a:pt x="19" y="0"/>
                    <a:pt x="0" y="60"/>
                    <a:pt x="37" y="72"/>
                  </a:cubicBezTo>
                  <a:cubicBezTo>
                    <a:pt x="1168" y="505"/>
                    <a:pt x="2457" y="756"/>
                    <a:pt x="3727" y="756"/>
                  </a:cubicBezTo>
                  <a:cubicBezTo>
                    <a:pt x="4574" y="756"/>
                    <a:pt x="5413" y="644"/>
                    <a:pt x="6190" y="401"/>
                  </a:cubicBezTo>
                  <a:cubicBezTo>
                    <a:pt x="6280" y="374"/>
                    <a:pt x="6242" y="253"/>
                    <a:pt x="6161" y="253"/>
                  </a:cubicBezTo>
                  <a:cubicBezTo>
                    <a:pt x="6155" y="253"/>
                    <a:pt x="6150" y="254"/>
                    <a:pt x="6144" y="255"/>
                  </a:cubicBezTo>
                  <a:cubicBezTo>
                    <a:pt x="5215" y="426"/>
                    <a:pt x="4285" y="599"/>
                    <a:pt x="3340" y="599"/>
                  </a:cubicBezTo>
                  <a:cubicBezTo>
                    <a:pt x="3256" y="599"/>
                    <a:pt x="3171" y="597"/>
                    <a:pt x="3087" y="594"/>
                  </a:cubicBezTo>
                  <a:cubicBezTo>
                    <a:pt x="2044" y="555"/>
                    <a:pt x="1051" y="319"/>
                    <a:pt x="62" y="1"/>
                  </a:cubicBezTo>
                  <a:cubicBezTo>
                    <a:pt x="59" y="0"/>
                    <a:pt x="56"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5"/>
            <p:cNvSpPr/>
            <p:nvPr/>
          </p:nvSpPr>
          <p:spPr>
            <a:xfrm>
              <a:off x="1432250" y="5096850"/>
              <a:ext cx="142250" cy="37500"/>
            </a:xfrm>
            <a:custGeom>
              <a:rect b="b" l="l" r="r" t="t"/>
              <a:pathLst>
                <a:path extrusionOk="0" h="1500" w="5690">
                  <a:moveTo>
                    <a:pt x="45" y="1"/>
                  </a:moveTo>
                  <a:cubicBezTo>
                    <a:pt x="19" y="1"/>
                    <a:pt x="0" y="36"/>
                    <a:pt x="22" y="58"/>
                  </a:cubicBezTo>
                  <a:cubicBezTo>
                    <a:pt x="1096" y="1088"/>
                    <a:pt x="2640" y="1499"/>
                    <a:pt x="4137" y="1499"/>
                  </a:cubicBezTo>
                  <a:cubicBezTo>
                    <a:pt x="4646" y="1499"/>
                    <a:pt x="5150" y="1452"/>
                    <a:pt x="5628" y="1365"/>
                  </a:cubicBezTo>
                  <a:cubicBezTo>
                    <a:pt x="5689" y="1354"/>
                    <a:pt x="5673" y="1257"/>
                    <a:pt x="5620" y="1257"/>
                  </a:cubicBezTo>
                  <a:cubicBezTo>
                    <a:pt x="5617" y="1257"/>
                    <a:pt x="5614" y="1257"/>
                    <a:pt x="5611" y="1258"/>
                  </a:cubicBezTo>
                  <a:cubicBezTo>
                    <a:pt x="5257" y="1312"/>
                    <a:pt x="4912" y="1337"/>
                    <a:pt x="4576" y="1337"/>
                  </a:cubicBezTo>
                  <a:cubicBezTo>
                    <a:pt x="2965" y="1337"/>
                    <a:pt x="1541" y="757"/>
                    <a:pt x="57" y="4"/>
                  </a:cubicBezTo>
                  <a:cubicBezTo>
                    <a:pt x="53" y="2"/>
                    <a:pt x="49"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5"/>
            <p:cNvSpPr/>
            <p:nvPr/>
          </p:nvSpPr>
          <p:spPr>
            <a:xfrm>
              <a:off x="1433950" y="5070925"/>
              <a:ext cx="106300" cy="40850"/>
            </a:xfrm>
            <a:custGeom>
              <a:rect b="b" l="l" r="r" t="t"/>
              <a:pathLst>
                <a:path extrusionOk="0" h="1634" w="4252">
                  <a:moveTo>
                    <a:pt x="80" y="0"/>
                  </a:moveTo>
                  <a:cubicBezTo>
                    <a:pt x="36" y="0"/>
                    <a:pt x="0" y="60"/>
                    <a:pt x="40" y="101"/>
                  </a:cubicBezTo>
                  <a:cubicBezTo>
                    <a:pt x="947" y="1138"/>
                    <a:pt x="2294" y="1633"/>
                    <a:pt x="3646" y="1633"/>
                  </a:cubicBezTo>
                  <a:cubicBezTo>
                    <a:pt x="3831" y="1633"/>
                    <a:pt x="4016" y="1624"/>
                    <a:pt x="4200" y="1605"/>
                  </a:cubicBezTo>
                  <a:cubicBezTo>
                    <a:pt x="4252" y="1601"/>
                    <a:pt x="4250" y="1520"/>
                    <a:pt x="4200" y="1520"/>
                  </a:cubicBezTo>
                  <a:cubicBezTo>
                    <a:pt x="4199" y="1520"/>
                    <a:pt x="4198" y="1520"/>
                    <a:pt x="4197" y="1520"/>
                  </a:cubicBezTo>
                  <a:cubicBezTo>
                    <a:pt x="4089" y="1526"/>
                    <a:pt x="3982" y="1529"/>
                    <a:pt x="3876" y="1529"/>
                  </a:cubicBezTo>
                  <a:cubicBezTo>
                    <a:pt x="2442" y="1529"/>
                    <a:pt x="1212" y="953"/>
                    <a:pt x="118" y="16"/>
                  </a:cubicBezTo>
                  <a:cubicBezTo>
                    <a:pt x="105" y="5"/>
                    <a:pt x="92"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5"/>
            <p:cNvSpPr/>
            <p:nvPr/>
          </p:nvSpPr>
          <p:spPr>
            <a:xfrm>
              <a:off x="1687375" y="4943700"/>
              <a:ext cx="140725" cy="103575"/>
            </a:xfrm>
            <a:custGeom>
              <a:rect b="b" l="l" r="r" t="t"/>
              <a:pathLst>
                <a:path extrusionOk="0" h="4143" w="5629">
                  <a:moveTo>
                    <a:pt x="41" y="1"/>
                  </a:moveTo>
                  <a:cubicBezTo>
                    <a:pt x="5" y="1"/>
                    <a:pt x="1" y="53"/>
                    <a:pt x="35" y="66"/>
                  </a:cubicBezTo>
                  <a:cubicBezTo>
                    <a:pt x="2331" y="845"/>
                    <a:pt x="4073" y="2190"/>
                    <a:pt x="5523" y="4123"/>
                  </a:cubicBezTo>
                  <a:cubicBezTo>
                    <a:pt x="5535" y="4136"/>
                    <a:pt x="5549" y="4142"/>
                    <a:pt x="5563" y="4142"/>
                  </a:cubicBezTo>
                  <a:cubicBezTo>
                    <a:pt x="5597" y="4142"/>
                    <a:pt x="5628" y="4108"/>
                    <a:pt x="5606" y="4069"/>
                  </a:cubicBezTo>
                  <a:cubicBezTo>
                    <a:pt x="4441" y="2062"/>
                    <a:pt x="2295" y="545"/>
                    <a:pt x="48" y="1"/>
                  </a:cubicBezTo>
                  <a:cubicBezTo>
                    <a:pt x="46" y="1"/>
                    <a:pt x="44" y="1"/>
                    <a:pt x="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5"/>
            <p:cNvSpPr/>
            <p:nvPr/>
          </p:nvSpPr>
          <p:spPr>
            <a:xfrm>
              <a:off x="1669650" y="4915500"/>
              <a:ext cx="138375" cy="75825"/>
            </a:xfrm>
            <a:custGeom>
              <a:rect b="b" l="l" r="r" t="t"/>
              <a:pathLst>
                <a:path extrusionOk="0" h="3033" w="5535">
                  <a:moveTo>
                    <a:pt x="76" y="0"/>
                  </a:moveTo>
                  <a:cubicBezTo>
                    <a:pt x="16" y="0"/>
                    <a:pt x="1" y="88"/>
                    <a:pt x="65" y="108"/>
                  </a:cubicBezTo>
                  <a:cubicBezTo>
                    <a:pt x="2158" y="712"/>
                    <a:pt x="3829" y="1604"/>
                    <a:pt x="5482" y="3026"/>
                  </a:cubicBezTo>
                  <a:cubicBezTo>
                    <a:pt x="5488" y="3031"/>
                    <a:pt x="5493" y="3033"/>
                    <a:pt x="5499" y="3033"/>
                  </a:cubicBezTo>
                  <a:cubicBezTo>
                    <a:pt x="5518" y="3033"/>
                    <a:pt x="5534" y="3006"/>
                    <a:pt x="5518" y="2987"/>
                  </a:cubicBezTo>
                  <a:cubicBezTo>
                    <a:pt x="4150" y="1487"/>
                    <a:pt x="2086" y="348"/>
                    <a:pt x="86" y="1"/>
                  </a:cubicBezTo>
                  <a:cubicBezTo>
                    <a:pt x="82" y="1"/>
                    <a:pt x="79"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5"/>
            <p:cNvSpPr/>
            <p:nvPr/>
          </p:nvSpPr>
          <p:spPr>
            <a:xfrm>
              <a:off x="1662725" y="4896650"/>
              <a:ext cx="99125" cy="39450"/>
            </a:xfrm>
            <a:custGeom>
              <a:rect b="b" l="l" r="r" t="t"/>
              <a:pathLst>
                <a:path extrusionOk="0" h="1578" w="3965">
                  <a:moveTo>
                    <a:pt x="66" y="1"/>
                  </a:moveTo>
                  <a:cubicBezTo>
                    <a:pt x="16" y="1"/>
                    <a:pt x="0" y="73"/>
                    <a:pt x="52" y="87"/>
                  </a:cubicBezTo>
                  <a:cubicBezTo>
                    <a:pt x="1434" y="408"/>
                    <a:pt x="2699" y="830"/>
                    <a:pt x="3909" y="1573"/>
                  </a:cubicBezTo>
                  <a:cubicBezTo>
                    <a:pt x="3915" y="1576"/>
                    <a:pt x="3920" y="1578"/>
                    <a:pt x="3925" y="1578"/>
                  </a:cubicBezTo>
                  <a:cubicBezTo>
                    <a:pt x="3951" y="1578"/>
                    <a:pt x="3965" y="1537"/>
                    <a:pt x="3938" y="1519"/>
                  </a:cubicBezTo>
                  <a:cubicBezTo>
                    <a:pt x="2784" y="751"/>
                    <a:pt x="1456" y="166"/>
                    <a:pt x="70" y="1"/>
                  </a:cubicBezTo>
                  <a:cubicBezTo>
                    <a:pt x="69" y="1"/>
                    <a:pt x="68"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5"/>
            <p:cNvSpPr/>
            <p:nvPr/>
          </p:nvSpPr>
          <p:spPr>
            <a:xfrm>
              <a:off x="1658325" y="4876500"/>
              <a:ext cx="74550" cy="22300"/>
            </a:xfrm>
            <a:custGeom>
              <a:rect b="b" l="l" r="r" t="t"/>
              <a:pathLst>
                <a:path extrusionOk="0" h="892" w="2982">
                  <a:moveTo>
                    <a:pt x="43" y="0"/>
                  </a:moveTo>
                  <a:cubicBezTo>
                    <a:pt x="0" y="0"/>
                    <a:pt x="4" y="62"/>
                    <a:pt x="43" y="72"/>
                  </a:cubicBezTo>
                  <a:cubicBezTo>
                    <a:pt x="511" y="233"/>
                    <a:pt x="1014" y="304"/>
                    <a:pt x="1492" y="436"/>
                  </a:cubicBezTo>
                  <a:cubicBezTo>
                    <a:pt x="1971" y="568"/>
                    <a:pt x="2439" y="736"/>
                    <a:pt x="2914" y="889"/>
                  </a:cubicBezTo>
                  <a:cubicBezTo>
                    <a:pt x="2918" y="891"/>
                    <a:pt x="2922" y="891"/>
                    <a:pt x="2925" y="891"/>
                  </a:cubicBezTo>
                  <a:cubicBezTo>
                    <a:pt x="2964" y="891"/>
                    <a:pt x="2982" y="823"/>
                    <a:pt x="2942" y="804"/>
                  </a:cubicBezTo>
                  <a:cubicBezTo>
                    <a:pt x="2075" y="400"/>
                    <a:pt x="1007" y="19"/>
                    <a:pt x="46" y="1"/>
                  </a:cubicBezTo>
                  <a:cubicBezTo>
                    <a:pt x="45" y="0"/>
                    <a:pt x="44"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5"/>
            <p:cNvSpPr/>
            <p:nvPr/>
          </p:nvSpPr>
          <p:spPr>
            <a:xfrm>
              <a:off x="1674025" y="4858900"/>
              <a:ext cx="47725" cy="13975"/>
            </a:xfrm>
            <a:custGeom>
              <a:rect b="b" l="l" r="r" t="t"/>
              <a:pathLst>
                <a:path extrusionOk="0" h="559" w="1909">
                  <a:moveTo>
                    <a:pt x="54" y="1"/>
                  </a:moveTo>
                  <a:cubicBezTo>
                    <a:pt x="7" y="1"/>
                    <a:pt x="0" y="80"/>
                    <a:pt x="50" y="87"/>
                  </a:cubicBezTo>
                  <a:cubicBezTo>
                    <a:pt x="671" y="187"/>
                    <a:pt x="1243" y="301"/>
                    <a:pt x="1828" y="555"/>
                  </a:cubicBezTo>
                  <a:cubicBezTo>
                    <a:pt x="1835" y="557"/>
                    <a:pt x="1841" y="558"/>
                    <a:pt x="1846" y="558"/>
                  </a:cubicBezTo>
                  <a:cubicBezTo>
                    <a:pt x="1886" y="558"/>
                    <a:pt x="1908" y="498"/>
                    <a:pt x="1864" y="476"/>
                  </a:cubicBezTo>
                  <a:cubicBezTo>
                    <a:pt x="1307" y="201"/>
                    <a:pt x="683"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5"/>
            <p:cNvSpPr/>
            <p:nvPr/>
          </p:nvSpPr>
          <p:spPr>
            <a:xfrm>
              <a:off x="1687825" y="4973225"/>
              <a:ext cx="110100" cy="55425"/>
            </a:xfrm>
            <a:custGeom>
              <a:rect b="b" l="l" r="r" t="t"/>
              <a:pathLst>
                <a:path extrusionOk="0" h="2217" w="4404">
                  <a:moveTo>
                    <a:pt x="96" y="1"/>
                  </a:moveTo>
                  <a:cubicBezTo>
                    <a:pt x="17" y="1"/>
                    <a:pt x="1" y="116"/>
                    <a:pt x="84" y="145"/>
                  </a:cubicBezTo>
                  <a:cubicBezTo>
                    <a:pt x="1624" y="660"/>
                    <a:pt x="2998" y="1213"/>
                    <a:pt x="4302" y="2206"/>
                  </a:cubicBezTo>
                  <a:cubicBezTo>
                    <a:pt x="4312" y="2213"/>
                    <a:pt x="4322" y="2216"/>
                    <a:pt x="4332" y="2216"/>
                  </a:cubicBezTo>
                  <a:cubicBezTo>
                    <a:pt x="4370" y="2216"/>
                    <a:pt x="4403" y="2169"/>
                    <a:pt x="4366" y="2138"/>
                  </a:cubicBezTo>
                  <a:cubicBezTo>
                    <a:pt x="3184" y="1110"/>
                    <a:pt x="1680" y="238"/>
                    <a:pt x="113" y="2"/>
                  </a:cubicBezTo>
                  <a:cubicBezTo>
                    <a:pt x="107" y="1"/>
                    <a:pt x="10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5"/>
            <p:cNvSpPr/>
            <p:nvPr/>
          </p:nvSpPr>
          <p:spPr>
            <a:xfrm>
              <a:off x="1703925" y="5001200"/>
              <a:ext cx="62275" cy="31050"/>
            </a:xfrm>
            <a:custGeom>
              <a:rect b="b" l="l" r="r" t="t"/>
              <a:pathLst>
                <a:path extrusionOk="0" h="1242" w="2491">
                  <a:moveTo>
                    <a:pt x="58" y="1"/>
                  </a:moveTo>
                  <a:cubicBezTo>
                    <a:pt x="10" y="1"/>
                    <a:pt x="1" y="74"/>
                    <a:pt x="50" y="91"/>
                  </a:cubicBezTo>
                  <a:cubicBezTo>
                    <a:pt x="908" y="366"/>
                    <a:pt x="1665" y="680"/>
                    <a:pt x="2386" y="1230"/>
                  </a:cubicBezTo>
                  <a:cubicBezTo>
                    <a:pt x="2396" y="1238"/>
                    <a:pt x="2406" y="1241"/>
                    <a:pt x="2416" y="1241"/>
                  </a:cubicBezTo>
                  <a:cubicBezTo>
                    <a:pt x="2455" y="1241"/>
                    <a:pt x="2491" y="1190"/>
                    <a:pt x="2450" y="1159"/>
                  </a:cubicBezTo>
                  <a:cubicBezTo>
                    <a:pt x="1758" y="619"/>
                    <a:pt x="940" y="165"/>
                    <a:pt x="68" y="2"/>
                  </a:cubicBezTo>
                  <a:cubicBezTo>
                    <a:pt x="65" y="1"/>
                    <a:pt x="61"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5"/>
            <p:cNvSpPr/>
            <p:nvPr/>
          </p:nvSpPr>
          <p:spPr>
            <a:xfrm>
              <a:off x="1699450" y="5016975"/>
              <a:ext cx="62850" cy="35200"/>
            </a:xfrm>
            <a:custGeom>
              <a:rect b="b" l="l" r="r" t="t"/>
              <a:pathLst>
                <a:path extrusionOk="0" h="1408" w="2514">
                  <a:moveTo>
                    <a:pt x="46" y="0"/>
                  </a:moveTo>
                  <a:cubicBezTo>
                    <a:pt x="12" y="0"/>
                    <a:pt x="1" y="54"/>
                    <a:pt x="33" y="74"/>
                  </a:cubicBezTo>
                  <a:cubicBezTo>
                    <a:pt x="844" y="513"/>
                    <a:pt x="1669" y="902"/>
                    <a:pt x="2448" y="1402"/>
                  </a:cubicBezTo>
                  <a:cubicBezTo>
                    <a:pt x="2453" y="1406"/>
                    <a:pt x="2459" y="1407"/>
                    <a:pt x="2464" y="1407"/>
                  </a:cubicBezTo>
                  <a:cubicBezTo>
                    <a:pt x="2493" y="1407"/>
                    <a:pt x="2514" y="1366"/>
                    <a:pt x="2487" y="1346"/>
                  </a:cubicBezTo>
                  <a:cubicBezTo>
                    <a:pt x="1759" y="792"/>
                    <a:pt x="937" y="278"/>
                    <a:pt x="58" y="2"/>
                  </a:cubicBezTo>
                  <a:cubicBezTo>
                    <a:pt x="54" y="1"/>
                    <a:pt x="50"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5"/>
            <p:cNvSpPr/>
            <p:nvPr/>
          </p:nvSpPr>
          <p:spPr>
            <a:xfrm>
              <a:off x="1700350" y="5038800"/>
              <a:ext cx="46275" cy="23300"/>
            </a:xfrm>
            <a:custGeom>
              <a:rect b="b" l="l" r="r" t="t"/>
              <a:pathLst>
                <a:path extrusionOk="0" h="932" w="1851">
                  <a:moveTo>
                    <a:pt x="75" y="0"/>
                  </a:moveTo>
                  <a:cubicBezTo>
                    <a:pt x="10" y="0"/>
                    <a:pt x="1" y="88"/>
                    <a:pt x="65" y="112"/>
                  </a:cubicBezTo>
                  <a:cubicBezTo>
                    <a:pt x="683" y="326"/>
                    <a:pt x="1230" y="526"/>
                    <a:pt x="1761" y="923"/>
                  </a:cubicBezTo>
                  <a:cubicBezTo>
                    <a:pt x="1770" y="929"/>
                    <a:pt x="1778" y="931"/>
                    <a:pt x="1787" y="931"/>
                  </a:cubicBezTo>
                  <a:cubicBezTo>
                    <a:pt x="1822" y="931"/>
                    <a:pt x="1850" y="887"/>
                    <a:pt x="1819" y="862"/>
                  </a:cubicBezTo>
                  <a:cubicBezTo>
                    <a:pt x="1326" y="461"/>
                    <a:pt x="722" y="97"/>
                    <a:pt x="86" y="1"/>
                  </a:cubicBezTo>
                  <a:cubicBezTo>
                    <a:pt x="82" y="1"/>
                    <a:pt x="78"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5"/>
            <p:cNvSpPr/>
            <p:nvPr/>
          </p:nvSpPr>
          <p:spPr>
            <a:xfrm>
              <a:off x="1705400" y="5056100"/>
              <a:ext cx="26625" cy="11050"/>
            </a:xfrm>
            <a:custGeom>
              <a:rect b="b" l="l" r="r" t="t"/>
              <a:pathLst>
                <a:path extrusionOk="0" h="442" w="1065">
                  <a:moveTo>
                    <a:pt x="72" y="1"/>
                  </a:moveTo>
                  <a:cubicBezTo>
                    <a:pt x="31" y="1"/>
                    <a:pt x="1" y="53"/>
                    <a:pt x="38" y="84"/>
                  </a:cubicBezTo>
                  <a:cubicBezTo>
                    <a:pt x="273" y="313"/>
                    <a:pt x="670" y="409"/>
                    <a:pt x="985" y="441"/>
                  </a:cubicBezTo>
                  <a:cubicBezTo>
                    <a:pt x="987" y="442"/>
                    <a:pt x="989" y="442"/>
                    <a:pt x="991" y="442"/>
                  </a:cubicBezTo>
                  <a:cubicBezTo>
                    <a:pt x="1046" y="442"/>
                    <a:pt x="1064" y="355"/>
                    <a:pt x="1006" y="348"/>
                  </a:cubicBezTo>
                  <a:cubicBezTo>
                    <a:pt x="835" y="323"/>
                    <a:pt x="667" y="284"/>
                    <a:pt x="509" y="219"/>
                  </a:cubicBezTo>
                  <a:cubicBezTo>
                    <a:pt x="359" y="163"/>
                    <a:pt x="235" y="73"/>
                    <a:pt x="92" y="5"/>
                  </a:cubicBezTo>
                  <a:cubicBezTo>
                    <a:pt x="85" y="2"/>
                    <a:pt x="78"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5"/>
            <p:cNvSpPr/>
            <p:nvPr/>
          </p:nvSpPr>
          <p:spPr>
            <a:xfrm>
              <a:off x="1646175" y="4830650"/>
              <a:ext cx="66200" cy="14375"/>
            </a:xfrm>
            <a:custGeom>
              <a:rect b="b" l="l" r="r" t="t"/>
              <a:pathLst>
                <a:path extrusionOk="0" h="575" w="2648">
                  <a:moveTo>
                    <a:pt x="371" y="0"/>
                  </a:moveTo>
                  <a:cubicBezTo>
                    <a:pt x="258" y="0"/>
                    <a:pt x="145" y="5"/>
                    <a:pt x="33" y="13"/>
                  </a:cubicBezTo>
                  <a:cubicBezTo>
                    <a:pt x="0" y="17"/>
                    <a:pt x="3" y="63"/>
                    <a:pt x="36" y="66"/>
                  </a:cubicBezTo>
                  <a:cubicBezTo>
                    <a:pt x="921" y="109"/>
                    <a:pt x="1743" y="227"/>
                    <a:pt x="2564" y="570"/>
                  </a:cubicBezTo>
                  <a:cubicBezTo>
                    <a:pt x="2571" y="573"/>
                    <a:pt x="2576" y="574"/>
                    <a:pt x="2582" y="574"/>
                  </a:cubicBezTo>
                  <a:cubicBezTo>
                    <a:pt x="2622" y="574"/>
                    <a:pt x="2648" y="514"/>
                    <a:pt x="2604" y="495"/>
                  </a:cubicBezTo>
                  <a:cubicBezTo>
                    <a:pt x="1896" y="196"/>
                    <a:pt x="1140"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5"/>
            <p:cNvSpPr/>
            <p:nvPr/>
          </p:nvSpPr>
          <p:spPr>
            <a:xfrm>
              <a:off x="1605525" y="4805150"/>
              <a:ext cx="105125" cy="18375"/>
            </a:xfrm>
            <a:custGeom>
              <a:rect b="b" l="l" r="r" t="t"/>
              <a:pathLst>
                <a:path extrusionOk="0" h="735" w="4205">
                  <a:moveTo>
                    <a:pt x="357" y="1"/>
                  </a:moveTo>
                  <a:cubicBezTo>
                    <a:pt x="262" y="1"/>
                    <a:pt x="167" y="2"/>
                    <a:pt x="73" y="5"/>
                  </a:cubicBezTo>
                  <a:cubicBezTo>
                    <a:pt x="9" y="5"/>
                    <a:pt x="1" y="112"/>
                    <a:pt x="65" y="115"/>
                  </a:cubicBezTo>
                  <a:cubicBezTo>
                    <a:pt x="1455" y="229"/>
                    <a:pt x="2769" y="430"/>
                    <a:pt x="4130" y="733"/>
                  </a:cubicBezTo>
                  <a:cubicBezTo>
                    <a:pt x="4134" y="734"/>
                    <a:pt x="4138" y="735"/>
                    <a:pt x="4142" y="735"/>
                  </a:cubicBezTo>
                  <a:cubicBezTo>
                    <a:pt x="4196" y="735"/>
                    <a:pt x="4204" y="653"/>
                    <a:pt x="4148" y="636"/>
                  </a:cubicBezTo>
                  <a:cubicBezTo>
                    <a:pt x="2951" y="225"/>
                    <a:pt x="1633"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5"/>
            <p:cNvSpPr/>
            <p:nvPr/>
          </p:nvSpPr>
          <p:spPr>
            <a:xfrm>
              <a:off x="1594975" y="4784525"/>
              <a:ext cx="101300" cy="11675"/>
            </a:xfrm>
            <a:custGeom>
              <a:rect b="b" l="l" r="r" t="t"/>
              <a:pathLst>
                <a:path extrusionOk="0" h="467" w="4052">
                  <a:moveTo>
                    <a:pt x="1395" y="1"/>
                  </a:moveTo>
                  <a:cubicBezTo>
                    <a:pt x="953" y="1"/>
                    <a:pt x="510" y="35"/>
                    <a:pt x="70" y="108"/>
                  </a:cubicBezTo>
                  <a:cubicBezTo>
                    <a:pt x="0" y="119"/>
                    <a:pt x="2" y="222"/>
                    <a:pt x="69" y="222"/>
                  </a:cubicBezTo>
                  <a:cubicBezTo>
                    <a:pt x="72" y="222"/>
                    <a:pt x="74" y="222"/>
                    <a:pt x="77" y="222"/>
                  </a:cubicBezTo>
                  <a:cubicBezTo>
                    <a:pt x="523" y="182"/>
                    <a:pt x="964" y="160"/>
                    <a:pt x="1402" y="160"/>
                  </a:cubicBezTo>
                  <a:cubicBezTo>
                    <a:pt x="2262" y="160"/>
                    <a:pt x="3110" y="247"/>
                    <a:pt x="3970" y="465"/>
                  </a:cubicBezTo>
                  <a:cubicBezTo>
                    <a:pt x="3974" y="466"/>
                    <a:pt x="3978" y="467"/>
                    <a:pt x="3982" y="467"/>
                  </a:cubicBezTo>
                  <a:cubicBezTo>
                    <a:pt x="4039" y="467"/>
                    <a:pt x="4051" y="379"/>
                    <a:pt x="3991" y="362"/>
                  </a:cubicBezTo>
                  <a:cubicBezTo>
                    <a:pt x="3144" y="134"/>
                    <a:pt x="2271" y="1"/>
                    <a:pt x="1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5"/>
            <p:cNvSpPr/>
            <p:nvPr/>
          </p:nvSpPr>
          <p:spPr>
            <a:xfrm>
              <a:off x="1530825" y="4759050"/>
              <a:ext cx="142875" cy="10525"/>
            </a:xfrm>
            <a:custGeom>
              <a:rect b="b" l="l" r="r" t="t"/>
              <a:pathLst>
                <a:path extrusionOk="0" h="421" w="5715">
                  <a:moveTo>
                    <a:pt x="2201" y="1"/>
                  </a:moveTo>
                  <a:cubicBezTo>
                    <a:pt x="1484" y="1"/>
                    <a:pt x="768" y="48"/>
                    <a:pt x="61" y="156"/>
                  </a:cubicBezTo>
                  <a:cubicBezTo>
                    <a:pt x="2" y="166"/>
                    <a:pt x="0" y="255"/>
                    <a:pt x="60" y="255"/>
                  </a:cubicBezTo>
                  <a:cubicBezTo>
                    <a:pt x="62" y="255"/>
                    <a:pt x="63" y="255"/>
                    <a:pt x="65" y="255"/>
                  </a:cubicBezTo>
                  <a:cubicBezTo>
                    <a:pt x="811" y="220"/>
                    <a:pt x="1550" y="195"/>
                    <a:pt x="2286" y="195"/>
                  </a:cubicBezTo>
                  <a:cubicBezTo>
                    <a:pt x="3398" y="195"/>
                    <a:pt x="4505" y="252"/>
                    <a:pt x="5625" y="420"/>
                  </a:cubicBezTo>
                  <a:cubicBezTo>
                    <a:pt x="5628" y="420"/>
                    <a:pt x="5631" y="421"/>
                    <a:pt x="5634" y="421"/>
                  </a:cubicBezTo>
                  <a:cubicBezTo>
                    <a:pt x="5695" y="421"/>
                    <a:pt x="5714" y="323"/>
                    <a:pt x="5646" y="313"/>
                  </a:cubicBezTo>
                  <a:cubicBezTo>
                    <a:pt x="4516" y="123"/>
                    <a:pt x="3357" y="1"/>
                    <a:pt x="2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5"/>
            <p:cNvSpPr/>
            <p:nvPr/>
          </p:nvSpPr>
          <p:spPr>
            <a:xfrm>
              <a:off x="1513175" y="4735100"/>
              <a:ext cx="149400" cy="9025"/>
            </a:xfrm>
            <a:custGeom>
              <a:rect b="b" l="l" r="r" t="t"/>
              <a:pathLst>
                <a:path extrusionOk="0" h="361" w="5976">
                  <a:moveTo>
                    <a:pt x="2971" y="0"/>
                  </a:moveTo>
                  <a:cubicBezTo>
                    <a:pt x="1982" y="0"/>
                    <a:pt x="994" y="94"/>
                    <a:pt x="27" y="296"/>
                  </a:cubicBezTo>
                  <a:cubicBezTo>
                    <a:pt x="0" y="303"/>
                    <a:pt x="6" y="346"/>
                    <a:pt x="31" y="346"/>
                  </a:cubicBezTo>
                  <a:cubicBezTo>
                    <a:pt x="32" y="346"/>
                    <a:pt x="33" y="346"/>
                    <a:pt x="34" y="346"/>
                  </a:cubicBezTo>
                  <a:cubicBezTo>
                    <a:pt x="1042" y="242"/>
                    <a:pt x="2038" y="181"/>
                    <a:pt x="3033" y="181"/>
                  </a:cubicBezTo>
                  <a:cubicBezTo>
                    <a:pt x="3985" y="181"/>
                    <a:pt x="4937" y="236"/>
                    <a:pt x="5899" y="360"/>
                  </a:cubicBezTo>
                  <a:cubicBezTo>
                    <a:pt x="5901" y="361"/>
                    <a:pt x="5903" y="361"/>
                    <a:pt x="5905" y="361"/>
                  </a:cubicBezTo>
                  <a:cubicBezTo>
                    <a:pt x="5957" y="361"/>
                    <a:pt x="5975" y="278"/>
                    <a:pt x="5917" y="267"/>
                  </a:cubicBezTo>
                  <a:cubicBezTo>
                    <a:pt x="4947" y="94"/>
                    <a:pt x="3959" y="0"/>
                    <a:pt x="29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5"/>
            <p:cNvSpPr/>
            <p:nvPr/>
          </p:nvSpPr>
          <p:spPr>
            <a:xfrm>
              <a:off x="1509300" y="4713750"/>
              <a:ext cx="143575" cy="7775"/>
            </a:xfrm>
            <a:custGeom>
              <a:rect b="b" l="l" r="r" t="t"/>
              <a:pathLst>
                <a:path extrusionOk="0" h="311" w="5743">
                  <a:moveTo>
                    <a:pt x="2774" y="1"/>
                  </a:moveTo>
                  <a:cubicBezTo>
                    <a:pt x="1858" y="1"/>
                    <a:pt x="943" y="67"/>
                    <a:pt x="50" y="203"/>
                  </a:cubicBezTo>
                  <a:cubicBezTo>
                    <a:pt x="2" y="214"/>
                    <a:pt x="1" y="286"/>
                    <a:pt x="50" y="286"/>
                  </a:cubicBezTo>
                  <a:cubicBezTo>
                    <a:pt x="51" y="286"/>
                    <a:pt x="53" y="285"/>
                    <a:pt x="54" y="285"/>
                  </a:cubicBezTo>
                  <a:cubicBezTo>
                    <a:pt x="964" y="239"/>
                    <a:pt x="1864" y="213"/>
                    <a:pt x="2764" y="213"/>
                  </a:cubicBezTo>
                  <a:cubicBezTo>
                    <a:pt x="3736" y="213"/>
                    <a:pt x="4707" y="243"/>
                    <a:pt x="5689" y="310"/>
                  </a:cubicBezTo>
                  <a:cubicBezTo>
                    <a:pt x="5691" y="310"/>
                    <a:pt x="5692" y="310"/>
                    <a:pt x="5693" y="310"/>
                  </a:cubicBezTo>
                  <a:cubicBezTo>
                    <a:pt x="5739" y="310"/>
                    <a:pt x="5742" y="232"/>
                    <a:pt x="5696" y="225"/>
                  </a:cubicBezTo>
                  <a:cubicBezTo>
                    <a:pt x="4739" y="77"/>
                    <a:pt x="3756" y="1"/>
                    <a:pt x="2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5"/>
            <p:cNvSpPr/>
            <p:nvPr/>
          </p:nvSpPr>
          <p:spPr>
            <a:xfrm>
              <a:off x="1494725" y="4690750"/>
              <a:ext cx="124800" cy="13300"/>
            </a:xfrm>
            <a:custGeom>
              <a:rect b="b" l="l" r="r" t="t"/>
              <a:pathLst>
                <a:path extrusionOk="0" h="532" w="4992">
                  <a:moveTo>
                    <a:pt x="3531" y="1"/>
                  </a:moveTo>
                  <a:cubicBezTo>
                    <a:pt x="2356" y="1"/>
                    <a:pt x="1187" y="139"/>
                    <a:pt x="48" y="459"/>
                  </a:cubicBezTo>
                  <a:cubicBezTo>
                    <a:pt x="1" y="472"/>
                    <a:pt x="19" y="532"/>
                    <a:pt x="60" y="532"/>
                  </a:cubicBezTo>
                  <a:cubicBezTo>
                    <a:pt x="63" y="532"/>
                    <a:pt x="66" y="532"/>
                    <a:pt x="69" y="531"/>
                  </a:cubicBezTo>
                  <a:cubicBezTo>
                    <a:pt x="1287" y="290"/>
                    <a:pt x="2500" y="145"/>
                    <a:pt x="3728" y="145"/>
                  </a:cubicBezTo>
                  <a:cubicBezTo>
                    <a:pt x="4121" y="145"/>
                    <a:pt x="4515" y="160"/>
                    <a:pt x="4912" y="191"/>
                  </a:cubicBezTo>
                  <a:cubicBezTo>
                    <a:pt x="4914" y="192"/>
                    <a:pt x="4916" y="192"/>
                    <a:pt x="4918" y="192"/>
                  </a:cubicBezTo>
                  <a:cubicBezTo>
                    <a:pt x="4987" y="192"/>
                    <a:pt x="4992" y="70"/>
                    <a:pt x="4922" y="63"/>
                  </a:cubicBezTo>
                  <a:cubicBezTo>
                    <a:pt x="4459" y="22"/>
                    <a:pt x="3994" y="1"/>
                    <a:pt x="3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5"/>
            <p:cNvSpPr/>
            <p:nvPr/>
          </p:nvSpPr>
          <p:spPr>
            <a:xfrm>
              <a:off x="1477025" y="4672325"/>
              <a:ext cx="115050" cy="16000"/>
            </a:xfrm>
            <a:custGeom>
              <a:rect b="b" l="l" r="r" t="t"/>
              <a:pathLst>
                <a:path extrusionOk="0" h="640" w="4602">
                  <a:moveTo>
                    <a:pt x="4574" y="0"/>
                  </a:moveTo>
                  <a:cubicBezTo>
                    <a:pt x="3056" y="4"/>
                    <a:pt x="1488" y="114"/>
                    <a:pt x="34" y="582"/>
                  </a:cubicBezTo>
                  <a:cubicBezTo>
                    <a:pt x="1" y="595"/>
                    <a:pt x="14" y="640"/>
                    <a:pt x="48" y="640"/>
                  </a:cubicBezTo>
                  <a:cubicBezTo>
                    <a:pt x="50" y="640"/>
                    <a:pt x="53" y="639"/>
                    <a:pt x="56" y="639"/>
                  </a:cubicBezTo>
                  <a:cubicBezTo>
                    <a:pt x="1566" y="343"/>
                    <a:pt x="3027" y="57"/>
                    <a:pt x="4577" y="39"/>
                  </a:cubicBezTo>
                  <a:cubicBezTo>
                    <a:pt x="4602" y="39"/>
                    <a:pt x="4598" y="0"/>
                    <a:pt x="4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5"/>
            <p:cNvSpPr/>
            <p:nvPr/>
          </p:nvSpPr>
          <p:spPr>
            <a:xfrm>
              <a:off x="1444275" y="4640125"/>
              <a:ext cx="150475" cy="20700"/>
            </a:xfrm>
            <a:custGeom>
              <a:rect b="b" l="l" r="r" t="t"/>
              <a:pathLst>
                <a:path extrusionOk="0" h="828" w="6019">
                  <a:moveTo>
                    <a:pt x="4762" y="1"/>
                  </a:moveTo>
                  <a:cubicBezTo>
                    <a:pt x="3172" y="1"/>
                    <a:pt x="1538" y="303"/>
                    <a:pt x="44" y="756"/>
                  </a:cubicBezTo>
                  <a:cubicBezTo>
                    <a:pt x="0" y="769"/>
                    <a:pt x="20" y="828"/>
                    <a:pt x="62" y="828"/>
                  </a:cubicBezTo>
                  <a:cubicBezTo>
                    <a:pt x="64" y="828"/>
                    <a:pt x="67" y="827"/>
                    <a:pt x="69" y="827"/>
                  </a:cubicBezTo>
                  <a:cubicBezTo>
                    <a:pt x="2037" y="435"/>
                    <a:pt x="3969" y="306"/>
                    <a:pt x="5962" y="145"/>
                  </a:cubicBezTo>
                  <a:cubicBezTo>
                    <a:pt x="6009" y="141"/>
                    <a:pt x="6019" y="67"/>
                    <a:pt x="5969" y="63"/>
                  </a:cubicBezTo>
                  <a:cubicBezTo>
                    <a:pt x="5572" y="20"/>
                    <a:pt x="5168" y="1"/>
                    <a:pt x="4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5"/>
            <p:cNvSpPr/>
            <p:nvPr/>
          </p:nvSpPr>
          <p:spPr>
            <a:xfrm>
              <a:off x="1447375" y="4615075"/>
              <a:ext cx="129700" cy="17375"/>
            </a:xfrm>
            <a:custGeom>
              <a:rect b="b" l="l" r="r" t="t"/>
              <a:pathLst>
                <a:path extrusionOk="0" h="695" w="5188">
                  <a:moveTo>
                    <a:pt x="4411" y="0"/>
                  </a:moveTo>
                  <a:cubicBezTo>
                    <a:pt x="2951" y="0"/>
                    <a:pt x="1466" y="159"/>
                    <a:pt x="70" y="583"/>
                  </a:cubicBezTo>
                  <a:cubicBezTo>
                    <a:pt x="0" y="603"/>
                    <a:pt x="30" y="695"/>
                    <a:pt x="93" y="695"/>
                  </a:cubicBezTo>
                  <a:cubicBezTo>
                    <a:pt x="97" y="695"/>
                    <a:pt x="101" y="694"/>
                    <a:pt x="106" y="693"/>
                  </a:cubicBezTo>
                  <a:cubicBezTo>
                    <a:pt x="1736" y="393"/>
                    <a:pt x="3323" y="161"/>
                    <a:pt x="4980" y="161"/>
                  </a:cubicBezTo>
                  <a:cubicBezTo>
                    <a:pt x="5016" y="161"/>
                    <a:pt x="5052" y="161"/>
                    <a:pt x="5088" y="161"/>
                  </a:cubicBezTo>
                  <a:cubicBezTo>
                    <a:pt x="5188" y="161"/>
                    <a:pt x="5178" y="15"/>
                    <a:pt x="5081" y="11"/>
                  </a:cubicBezTo>
                  <a:cubicBezTo>
                    <a:pt x="4858" y="4"/>
                    <a:pt x="4635" y="0"/>
                    <a:pt x="4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5"/>
            <p:cNvSpPr/>
            <p:nvPr/>
          </p:nvSpPr>
          <p:spPr>
            <a:xfrm>
              <a:off x="1443275" y="4595300"/>
              <a:ext cx="126475" cy="15450"/>
            </a:xfrm>
            <a:custGeom>
              <a:rect b="b" l="l" r="r" t="t"/>
              <a:pathLst>
                <a:path extrusionOk="0" h="618" w="5059">
                  <a:moveTo>
                    <a:pt x="3824" y="0"/>
                  </a:moveTo>
                  <a:cubicBezTo>
                    <a:pt x="2547" y="0"/>
                    <a:pt x="1263" y="176"/>
                    <a:pt x="41" y="535"/>
                  </a:cubicBezTo>
                  <a:cubicBezTo>
                    <a:pt x="0" y="548"/>
                    <a:pt x="9" y="617"/>
                    <a:pt x="53" y="617"/>
                  </a:cubicBezTo>
                  <a:cubicBezTo>
                    <a:pt x="55" y="617"/>
                    <a:pt x="57" y="617"/>
                    <a:pt x="59" y="617"/>
                  </a:cubicBezTo>
                  <a:cubicBezTo>
                    <a:pt x="1699" y="342"/>
                    <a:pt x="3313" y="188"/>
                    <a:pt x="4977" y="174"/>
                  </a:cubicBezTo>
                  <a:cubicBezTo>
                    <a:pt x="5048" y="170"/>
                    <a:pt x="5059" y="56"/>
                    <a:pt x="4988" y="49"/>
                  </a:cubicBezTo>
                  <a:cubicBezTo>
                    <a:pt x="4602" y="16"/>
                    <a:pt x="4213" y="0"/>
                    <a:pt x="3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5"/>
            <p:cNvSpPr/>
            <p:nvPr/>
          </p:nvSpPr>
          <p:spPr>
            <a:xfrm>
              <a:off x="1453875" y="4574125"/>
              <a:ext cx="101775" cy="17300"/>
            </a:xfrm>
            <a:custGeom>
              <a:rect b="b" l="l" r="r" t="t"/>
              <a:pathLst>
                <a:path extrusionOk="0" h="692" w="4071">
                  <a:moveTo>
                    <a:pt x="2859" y="1"/>
                  </a:moveTo>
                  <a:cubicBezTo>
                    <a:pt x="1890" y="1"/>
                    <a:pt x="945" y="201"/>
                    <a:pt x="39" y="617"/>
                  </a:cubicBezTo>
                  <a:cubicBezTo>
                    <a:pt x="1" y="633"/>
                    <a:pt x="11" y="691"/>
                    <a:pt x="46" y="691"/>
                  </a:cubicBezTo>
                  <a:cubicBezTo>
                    <a:pt x="50" y="691"/>
                    <a:pt x="55" y="690"/>
                    <a:pt x="60" y="688"/>
                  </a:cubicBezTo>
                  <a:cubicBezTo>
                    <a:pt x="1029" y="355"/>
                    <a:pt x="2016" y="178"/>
                    <a:pt x="3024" y="178"/>
                  </a:cubicBezTo>
                  <a:cubicBezTo>
                    <a:pt x="3332" y="178"/>
                    <a:pt x="3642" y="195"/>
                    <a:pt x="3953" y="228"/>
                  </a:cubicBezTo>
                  <a:cubicBezTo>
                    <a:pt x="3957" y="228"/>
                    <a:pt x="3960" y="229"/>
                    <a:pt x="3963" y="229"/>
                  </a:cubicBezTo>
                  <a:cubicBezTo>
                    <a:pt x="4045" y="229"/>
                    <a:pt x="4071" y="102"/>
                    <a:pt x="3982" y="88"/>
                  </a:cubicBezTo>
                  <a:cubicBezTo>
                    <a:pt x="3604" y="30"/>
                    <a:pt x="3230" y="1"/>
                    <a:pt x="2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5"/>
            <p:cNvSpPr/>
            <p:nvPr/>
          </p:nvSpPr>
          <p:spPr>
            <a:xfrm>
              <a:off x="1480550" y="4564200"/>
              <a:ext cx="22500" cy="3950"/>
            </a:xfrm>
            <a:custGeom>
              <a:rect b="b" l="l" r="r" t="t"/>
              <a:pathLst>
                <a:path extrusionOk="0" h="158" w="900">
                  <a:moveTo>
                    <a:pt x="815" y="0"/>
                  </a:moveTo>
                  <a:cubicBezTo>
                    <a:pt x="813" y="0"/>
                    <a:pt x="812" y="0"/>
                    <a:pt x="811" y="0"/>
                  </a:cubicBezTo>
                  <a:cubicBezTo>
                    <a:pt x="558" y="18"/>
                    <a:pt x="307" y="40"/>
                    <a:pt x="54" y="71"/>
                  </a:cubicBezTo>
                  <a:cubicBezTo>
                    <a:pt x="0" y="78"/>
                    <a:pt x="0" y="157"/>
                    <a:pt x="58" y="157"/>
                  </a:cubicBezTo>
                  <a:cubicBezTo>
                    <a:pt x="90" y="158"/>
                    <a:pt x="123" y="158"/>
                    <a:pt x="155" y="158"/>
                  </a:cubicBezTo>
                  <a:cubicBezTo>
                    <a:pt x="376" y="158"/>
                    <a:pt x="597" y="148"/>
                    <a:pt x="818" y="132"/>
                  </a:cubicBezTo>
                  <a:cubicBezTo>
                    <a:pt x="899" y="129"/>
                    <a:pt x="897" y="0"/>
                    <a:pt x="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5"/>
            <p:cNvSpPr/>
            <p:nvPr/>
          </p:nvSpPr>
          <p:spPr>
            <a:xfrm>
              <a:off x="1463775" y="4560975"/>
              <a:ext cx="15725" cy="5775"/>
            </a:xfrm>
            <a:custGeom>
              <a:rect b="b" l="l" r="r" t="t"/>
              <a:pathLst>
                <a:path extrusionOk="0" h="231" w="629">
                  <a:moveTo>
                    <a:pt x="496" y="0"/>
                  </a:moveTo>
                  <a:cubicBezTo>
                    <a:pt x="492" y="0"/>
                    <a:pt x="489" y="0"/>
                    <a:pt x="485" y="1"/>
                  </a:cubicBezTo>
                  <a:cubicBezTo>
                    <a:pt x="353" y="8"/>
                    <a:pt x="207" y="4"/>
                    <a:pt x="82" y="47"/>
                  </a:cubicBezTo>
                  <a:cubicBezTo>
                    <a:pt x="0" y="72"/>
                    <a:pt x="4" y="200"/>
                    <a:pt x="93" y="218"/>
                  </a:cubicBezTo>
                  <a:cubicBezTo>
                    <a:pt x="138" y="227"/>
                    <a:pt x="184" y="230"/>
                    <a:pt x="230" y="230"/>
                  </a:cubicBezTo>
                  <a:cubicBezTo>
                    <a:pt x="317" y="230"/>
                    <a:pt x="407" y="219"/>
                    <a:pt x="493" y="215"/>
                  </a:cubicBezTo>
                  <a:cubicBezTo>
                    <a:pt x="629" y="204"/>
                    <a:pt x="622" y="0"/>
                    <a:pt x="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5"/>
            <p:cNvSpPr/>
            <p:nvPr/>
          </p:nvSpPr>
          <p:spPr>
            <a:xfrm>
              <a:off x="1777075" y="5057425"/>
              <a:ext cx="50700" cy="46900"/>
            </a:xfrm>
            <a:custGeom>
              <a:rect b="b" l="l" r="r" t="t"/>
              <a:pathLst>
                <a:path extrusionOk="0" h="1876" w="2028">
                  <a:moveTo>
                    <a:pt x="83" y="0"/>
                  </a:moveTo>
                  <a:cubicBezTo>
                    <a:pt x="33" y="0"/>
                    <a:pt x="1" y="71"/>
                    <a:pt x="42" y="110"/>
                  </a:cubicBezTo>
                  <a:cubicBezTo>
                    <a:pt x="360" y="413"/>
                    <a:pt x="714" y="674"/>
                    <a:pt x="1060" y="941"/>
                  </a:cubicBezTo>
                  <a:cubicBezTo>
                    <a:pt x="1385" y="1195"/>
                    <a:pt x="1771" y="1420"/>
                    <a:pt x="1853" y="1856"/>
                  </a:cubicBezTo>
                  <a:cubicBezTo>
                    <a:pt x="1856" y="1870"/>
                    <a:pt x="1867" y="1876"/>
                    <a:pt x="1878" y="1876"/>
                  </a:cubicBezTo>
                  <a:cubicBezTo>
                    <a:pt x="1893" y="1876"/>
                    <a:pt x="1910" y="1866"/>
                    <a:pt x="1914" y="1852"/>
                  </a:cubicBezTo>
                  <a:cubicBezTo>
                    <a:pt x="2028" y="1491"/>
                    <a:pt x="1731" y="1210"/>
                    <a:pt x="1474" y="999"/>
                  </a:cubicBezTo>
                  <a:cubicBezTo>
                    <a:pt x="1042" y="649"/>
                    <a:pt x="589" y="298"/>
                    <a:pt x="114" y="10"/>
                  </a:cubicBezTo>
                  <a:cubicBezTo>
                    <a:pt x="103" y="3"/>
                    <a:pt x="93"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5"/>
            <p:cNvSpPr/>
            <p:nvPr/>
          </p:nvSpPr>
          <p:spPr>
            <a:xfrm>
              <a:off x="1769325" y="5073550"/>
              <a:ext cx="46500" cy="45075"/>
            </a:xfrm>
            <a:custGeom>
              <a:rect b="b" l="l" r="r" t="t"/>
              <a:pathLst>
                <a:path extrusionOk="0" h="1803" w="1860">
                  <a:moveTo>
                    <a:pt x="61" y="0"/>
                  </a:moveTo>
                  <a:cubicBezTo>
                    <a:pt x="28" y="0"/>
                    <a:pt x="0" y="44"/>
                    <a:pt x="31" y="72"/>
                  </a:cubicBezTo>
                  <a:cubicBezTo>
                    <a:pt x="678" y="596"/>
                    <a:pt x="1270" y="1075"/>
                    <a:pt x="1741" y="1779"/>
                  </a:cubicBezTo>
                  <a:cubicBezTo>
                    <a:pt x="1753" y="1795"/>
                    <a:pt x="1769" y="1802"/>
                    <a:pt x="1784" y="1802"/>
                  </a:cubicBezTo>
                  <a:cubicBezTo>
                    <a:pt x="1822" y="1802"/>
                    <a:pt x="1860" y="1761"/>
                    <a:pt x="1835" y="1718"/>
                  </a:cubicBezTo>
                  <a:cubicBezTo>
                    <a:pt x="1420" y="1036"/>
                    <a:pt x="820" y="339"/>
                    <a:pt x="78" y="4"/>
                  </a:cubicBezTo>
                  <a:cubicBezTo>
                    <a:pt x="72" y="1"/>
                    <a:pt x="67"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5"/>
            <p:cNvSpPr/>
            <p:nvPr/>
          </p:nvSpPr>
          <p:spPr>
            <a:xfrm>
              <a:off x="1766250" y="5092575"/>
              <a:ext cx="37525" cy="41850"/>
            </a:xfrm>
            <a:custGeom>
              <a:rect b="b" l="l" r="r" t="t"/>
              <a:pathLst>
                <a:path extrusionOk="0" h="1674" w="1501">
                  <a:moveTo>
                    <a:pt x="76" y="0"/>
                  </a:moveTo>
                  <a:cubicBezTo>
                    <a:pt x="33" y="0"/>
                    <a:pt x="0" y="60"/>
                    <a:pt x="40" y="92"/>
                  </a:cubicBezTo>
                  <a:cubicBezTo>
                    <a:pt x="290" y="311"/>
                    <a:pt x="550" y="514"/>
                    <a:pt x="775" y="764"/>
                  </a:cubicBezTo>
                  <a:cubicBezTo>
                    <a:pt x="1018" y="1035"/>
                    <a:pt x="1197" y="1343"/>
                    <a:pt x="1390" y="1650"/>
                  </a:cubicBezTo>
                  <a:cubicBezTo>
                    <a:pt x="1400" y="1666"/>
                    <a:pt x="1417" y="1673"/>
                    <a:pt x="1434" y="1673"/>
                  </a:cubicBezTo>
                  <a:cubicBezTo>
                    <a:pt x="1467" y="1673"/>
                    <a:pt x="1501" y="1644"/>
                    <a:pt x="1486" y="1603"/>
                  </a:cubicBezTo>
                  <a:cubicBezTo>
                    <a:pt x="1261" y="957"/>
                    <a:pt x="711" y="314"/>
                    <a:pt x="101" y="7"/>
                  </a:cubicBezTo>
                  <a:cubicBezTo>
                    <a:pt x="92" y="2"/>
                    <a:pt x="84"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5"/>
            <p:cNvSpPr/>
            <p:nvPr/>
          </p:nvSpPr>
          <p:spPr>
            <a:xfrm>
              <a:off x="1810575" y="5197425"/>
              <a:ext cx="21925" cy="35150"/>
            </a:xfrm>
            <a:custGeom>
              <a:rect b="b" l="l" r="r" t="t"/>
              <a:pathLst>
                <a:path extrusionOk="0" h="1406" w="877">
                  <a:moveTo>
                    <a:pt x="105" y="0"/>
                  </a:moveTo>
                  <a:cubicBezTo>
                    <a:pt x="53" y="0"/>
                    <a:pt x="0" y="42"/>
                    <a:pt x="24" y="102"/>
                  </a:cubicBezTo>
                  <a:cubicBezTo>
                    <a:pt x="106" y="302"/>
                    <a:pt x="253" y="470"/>
                    <a:pt x="360" y="655"/>
                  </a:cubicBezTo>
                  <a:cubicBezTo>
                    <a:pt x="492" y="881"/>
                    <a:pt x="613" y="1116"/>
                    <a:pt x="713" y="1356"/>
                  </a:cubicBezTo>
                  <a:cubicBezTo>
                    <a:pt x="727" y="1390"/>
                    <a:pt x="756" y="1405"/>
                    <a:pt x="786" y="1405"/>
                  </a:cubicBezTo>
                  <a:cubicBezTo>
                    <a:pt x="832" y="1405"/>
                    <a:pt x="877" y="1368"/>
                    <a:pt x="859" y="1309"/>
                  </a:cubicBezTo>
                  <a:cubicBezTo>
                    <a:pt x="724" y="877"/>
                    <a:pt x="528" y="302"/>
                    <a:pt x="156" y="17"/>
                  </a:cubicBezTo>
                  <a:cubicBezTo>
                    <a:pt x="141" y="6"/>
                    <a:pt x="123" y="0"/>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5"/>
            <p:cNvSpPr/>
            <p:nvPr/>
          </p:nvSpPr>
          <p:spPr>
            <a:xfrm>
              <a:off x="1127525" y="4506425"/>
              <a:ext cx="741800" cy="888100"/>
            </a:xfrm>
            <a:custGeom>
              <a:rect b="b" l="l" r="r" t="t"/>
              <a:pathLst>
                <a:path extrusionOk="0" h="35524" w="29672">
                  <a:moveTo>
                    <a:pt x="13675" y="32838"/>
                  </a:moveTo>
                  <a:cubicBezTo>
                    <a:pt x="13893" y="32907"/>
                    <a:pt x="14103" y="32988"/>
                    <a:pt x="14307" y="33085"/>
                  </a:cubicBezTo>
                  <a:cubicBezTo>
                    <a:pt x="14346" y="33106"/>
                    <a:pt x="14385" y="33131"/>
                    <a:pt x="14428" y="33156"/>
                  </a:cubicBezTo>
                  <a:cubicBezTo>
                    <a:pt x="14435" y="33196"/>
                    <a:pt x="14468" y="33215"/>
                    <a:pt x="14501" y="33215"/>
                  </a:cubicBezTo>
                  <a:cubicBezTo>
                    <a:pt x="14507" y="33215"/>
                    <a:pt x="14512" y="33214"/>
                    <a:pt x="14517" y="33213"/>
                  </a:cubicBezTo>
                  <a:cubicBezTo>
                    <a:pt x="14825" y="33410"/>
                    <a:pt x="15160" y="33717"/>
                    <a:pt x="14889" y="34102"/>
                  </a:cubicBezTo>
                  <a:cubicBezTo>
                    <a:pt x="14799" y="34122"/>
                    <a:pt x="14704" y="34132"/>
                    <a:pt x="14607" y="34132"/>
                  </a:cubicBezTo>
                  <a:cubicBezTo>
                    <a:pt x="14103" y="34132"/>
                    <a:pt x="13556" y="33867"/>
                    <a:pt x="13322" y="33442"/>
                  </a:cubicBezTo>
                  <a:cubicBezTo>
                    <a:pt x="13075" y="33256"/>
                    <a:pt x="13197" y="33057"/>
                    <a:pt x="13675" y="32838"/>
                  </a:cubicBezTo>
                  <a:close/>
                  <a:moveTo>
                    <a:pt x="15223" y="420"/>
                  </a:moveTo>
                  <a:cubicBezTo>
                    <a:pt x="15631" y="420"/>
                    <a:pt x="16033" y="508"/>
                    <a:pt x="16414" y="739"/>
                  </a:cubicBezTo>
                  <a:cubicBezTo>
                    <a:pt x="17382" y="1322"/>
                    <a:pt x="18074" y="2522"/>
                    <a:pt x="18682" y="3447"/>
                  </a:cubicBezTo>
                  <a:cubicBezTo>
                    <a:pt x="19925" y="5336"/>
                    <a:pt x="20924" y="7372"/>
                    <a:pt x="21885" y="9414"/>
                  </a:cubicBezTo>
                  <a:cubicBezTo>
                    <a:pt x="22853" y="11464"/>
                    <a:pt x="23789" y="13539"/>
                    <a:pt x="24928" y="15500"/>
                  </a:cubicBezTo>
                  <a:cubicBezTo>
                    <a:pt x="26178" y="17660"/>
                    <a:pt x="28292" y="19882"/>
                    <a:pt x="27888" y="22574"/>
                  </a:cubicBezTo>
                  <a:cubicBezTo>
                    <a:pt x="27874" y="22667"/>
                    <a:pt x="27947" y="22724"/>
                    <a:pt x="28018" y="22724"/>
                  </a:cubicBezTo>
                  <a:cubicBezTo>
                    <a:pt x="28070" y="22724"/>
                    <a:pt x="28122" y="22694"/>
                    <a:pt x="28139" y="22625"/>
                  </a:cubicBezTo>
                  <a:cubicBezTo>
                    <a:pt x="28253" y="22142"/>
                    <a:pt x="28289" y="21671"/>
                    <a:pt x="28264" y="21214"/>
                  </a:cubicBezTo>
                  <a:lnTo>
                    <a:pt x="28264" y="21214"/>
                  </a:lnTo>
                  <a:cubicBezTo>
                    <a:pt x="28374" y="21468"/>
                    <a:pt x="28478" y="21725"/>
                    <a:pt x="28582" y="21985"/>
                  </a:cubicBezTo>
                  <a:cubicBezTo>
                    <a:pt x="28717" y="22960"/>
                    <a:pt x="29042" y="23914"/>
                    <a:pt x="29135" y="24906"/>
                  </a:cubicBezTo>
                  <a:cubicBezTo>
                    <a:pt x="29124" y="24974"/>
                    <a:pt x="29106" y="25043"/>
                    <a:pt x="29085" y="25107"/>
                  </a:cubicBezTo>
                  <a:cubicBezTo>
                    <a:pt x="29035" y="25110"/>
                    <a:pt x="28992" y="25175"/>
                    <a:pt x="29024" y="25217"/>
                  </a:cubicBezTo>
                  <a:cubicBezTo>
                    <a:pt x="29032" y="25224"/>
                    <a:pt x="29035" y="25228"/>
                    <a:pt x="29038" y="25235"/>
                  </a:cubicBezTo>
                  <a:cubicBezTo>
                    <a:pt x="29035" y="25242"/>
                    <a:pt x="29032" y="25253"/>
                    <a:pt x="29028" y="25260"/>
                  </a:cubicBezTo>
                  <a:cubicBezTo>
                    <a:pt x="29007" y="25313"/>
                    <a:pt x="29045" y="25354"/>
                    <a:pt x="29086" y="25354"/>
                  </a:cubicBezTo>
                  <a:cubicBezTo>
                    <a:pt x="29100" y="25354"/>
                    <a:pt x="29115" y="25349"/>
                    <a:pt x="29128" y="25338"/>
                  </a:cubicBezTo>
                  <a:cubicBezTo>
                    <a:pt x="29142" y="25356"/>
                    <a:pt x="29157" y="25371"/>
                    <a:pt x="29170" y="25385"/>
                  </a:cubicBezTo>
                  <a:cubicBezTo>
                    <a:pt x="29178" y="25560"/>
                    <a:pt x="29182" y="25735"/>
                    <a:pt x="29182" y="25910"/>
                  </a:cubicBezTo>
                  <a:cubicBezTo>
                    <a:pt x="28985" y="25667"/>
                    <a:pt x="28757" y="25463"/>
                    <a:pt x="28499" y="25331"/>
                  </a:cubicBezTo>
                  <a:cubicBezTo>
                    <a:pt x="28491" y="25327"/>
                    <a:pt x="28482" y="25325"/>
                    <a:pt x="28473" y="25325"/>
                  </a:cubicBezTo>
                  <a:cubicBezTo>
                    <a:pt x="28427" y="25325"/>
                    <a:pt x="28387" y="25379"/>
                    <a:pt x="28417" y="25424"/>
                  </a:cubicBezTo>
                  <a:cubicBezTo>
                    <a:pt x="28643" y="25763"/>
                    <a:pt x="28935" y="26042"/>
                    <a:pt x="29167" y="26378"/>
                  </a:cubicBezTo>
                  <a:cubicBezTo>
                    <a:pt x="29149" y="26710"/>
                    <a:pt x="29114" y="27039"/>
                    <a:pt x="29056" y="27364"/>
                  </a:cubicBezTo>
                  <a:cubicBezTo>
                    <a:pt x="28921" y="27003"/>
                    <a:pt x="28689" y="26685"/>
                    <a:pt x="28353" y="26478"/>
                  </a:cubicBezTo>
                  <a:cubicBezTo>
                    <a:pt x="28345" y="26473"/>
                    <a:pt x="28337" y="26471"/>
                    <a:pt x="28329" y="26471"/>
                  </a:cubicBezTo>
                  <a:cubicBezTo>
                    <a:pt x="28292" y="26471"/>
                    <a:pt x="28255" y="26521"/>
                    <a:pt x="28282" y="26556"/>
                  </a:cubicBezTo>
                  <a:cubicBezTo>
                    <a:pt x="28607" y="26950"/>
                    <a:pt x="28857" y="27357"/>
                    <a:pt x="28967" y="27802"/>
                  </a:cubicBezTo>
                  <a:cubicBezTo>
                    <a:pt x="28913" y="28038"/>
                    <a:pt x="28849" y="28270"/>
                    <a:pt x="28767" y="28503"/>
                  </a:cubicBezTo>
                  <a:cubicBezTo>
                    <a:pt x="28753" y="28539"/>
                    <a:pt x="28739" y="28574"/>
                    <a:pt x="28724" y="28610"/>
                  </a:cubicBezTo>
                  <a:cubicBezTo>
                    <a:pt x="28607" y="28024"/>
                    <a:pt x="28328" y="27360"/>
                    <a:pt x="27875" y="27039"/>
                  </a:cubicBezTo>
                  <a:cubicBezTo>
                    <a:pt x="27860" y="27029"/>
                    <a:pt x="27844" y="27025"/>
                    <a:pt x="27830" y="27025"/>
                  </a:cubicBezTo>
                  <a:cubicBezTo>
                    <a:pt x="27783" y="27025"/>
                    <a:pt x="27747" y="27073"/>
                    <a:pt x="27774" y="27128"/>
                  </a:cubicBezTo>
                  <a:cubicBezTo>
                    <a:pt x="27921" y="27442"/>
                    <a:pt x="28163" y="27710"/>
                    <a:pt x="28317" y="28031"/>
                  </a:cubicBezTo>
                  <a:cubicBezTo>
                    <a:pt x="28445" y="28303"/>
                    <a:pt x="28539" y="28588"/>
                    <a:pt x="28617" y="28882"/>
                  </a:cubicBezTo>
                  <a:cubicBezTo>
                    <a:pt x="28295" y="29642"/>
                    <a:pt x="27832" y="30327"/>
                    <a:pt x="27260" y="30899"/>
                  </a:cubicBezTo>
                  <a:cubicBezTo>
                    <a:pt x="26635" y="31267"/>
                    <a:pt x="25949" y="31471"/>
                    <a:pt x="25239" y="31610"/>
                  </a:cubicBezTo>
                  <a:cubicBezTo>
                    <a:pt x="25175" y="31621"/>
                    <a:pt x="25200" y="31717"/>
                    <a:pt x="25257" y="31717"/>
                  </a:cubicBezTo>
                  <a:cubicBezTo>
                    <a:pt x="25264" y="31717"/>
                    <a:pt x="25270" y="31717"/>
                    <a:pt x="25277" y="31717"/>
                  </a:cubicBezTo>
                  <a:cubicBezTo>
                    <a:pt x="25797" y="31717"/>
                    <a:pt x="26284" y="31585"/>
                    <a:pt x="26731" y="31367"/>
                  </a:cubicBezTo>
                  <a:lnTo>
                    <a:pt x="26731" y="31367"/>
                  </a:lnTo>
                  <a:cubicBezTo>
                    <a:pt x="26531" y="31521"/>
                    <a:pt x="26324" y="31664"/>
                    <a:pt x="26103" y="31792"/>
                  </a:cubicBezTo>
                  <a:cubicBezTo>
                    <a:pt x="25671" y="31892"/>
                    <a:pt x="25222" y="31945"/>
                    <a:pt x="24745" y="31945"/>
                  </a:cubicBezTo>
                  <a:cubicBezTo>
                    <a:pt x="24678" y="31945"/>
                    <a:pt x="24610" y="31944"/>
                    <a:pt x="24542" y="31942"/>
                  </a:cubicBezTo>
                  <a:cubicBezTo>
                    <a:pt x="23221" y="31899"/>
                    <a:pt x="21707" y="31481"/>
                    <a:pt x="21003" y="30263"/>
                  </a:cubicBezTo>
                  <a:cubicBezTo>
                    <a:pt x="20940" y="30154"/>
                    <a:pt x="20849" y="30109"/>
                    <a:pt x="20758" y="30109"/>
                  </a:cubicBezTo>
                  <a:cubicBezTo>
                    <a:pt x="20546" y="30109"/>
                    <a:pt x="20333" y="30355"/>
                    <a:pt x="20461" y="30609"/>
                  </a:cubicBezTo>
                  <a:lnTo>
                    <a:pt x="20461" y="30614"/>
                  </a:lnTo>
                  <a:cubicBezTo>
                    <a:pt x="20453" y="30649"/>
                    <a:pt x="20457" y="30688"/>
                    <a:pt x="20474" y="30724"/>
                  </a:cubicBezTo>
                  <a:cubicBezTo>
                    <a:pt x="21014" y="31707"/>
                    <a:pt x="21967" y="32356"/>
                    <a:pt x="23028" y="32663"/>
                  </a:cubicBezTo>
                  <a:cubicBezTo>
                    <a:pt x="22124" y="33238"/>
                    <a:pt x="21392" y="34267"/>
                    <a:pt x="20410" y="34659"/>
                  </a:cubicBezTo>
                  <a:cubicBezTo>
                    <a:pt x="19929" y="34851"/>
                    <a:pt x="19417" y="34945"/>
                    <a:pt x="18902" y="34945"/>
                  </a:cubicBezTo>
                  <a:cubicBezTo>
                    <a:pt x="18650" y="34945"/>
                    <a:pt x="18397" y="34922"/>
                    <a:pt x="18146" y="34878"/>
                  </a:cubicBezTo>
                  <a:cubicBezTo>
                    <a:pt x="17446" y="34749"/>
                    <a:pt x="16935" y="34359"/>
                    <a:pt x="16325" y="34088"/>
                  </a:cubicBezTo>
                  <a:cubicBezTo>
                    <a:pt x="16228" y="33992"/>
                    <a:pt x="16129" y="33902"/>
                    <a:pt x="16014" y="33824"/>
                  </a:cubicBezTo>
                  <a:cubicBezTo>
                    <a:pt x="16879" y="33045"/>
                    <a:pt x="17482" y="31906"/>
                    <a:pt x="18303" y="31107"/>
                  </a:cubicBezTo>
                  <a:cubicBezTo>
                    <a:pt x="18582" y="30831"/>
                    <a:pt x="18903" y="30603"/>
                    <a:pt x="19203" y="30357"/>
                  </a:cubicBezTo>
                  <a:lnTo>
                    <a:pt x="19203" y="30357"/>
                  </a:lnTo>
                  <a:cubicBezTo>
                    <a:pt x="19086" y="30513"/>
                    <a:pt x="18992" y="30681"/>
                    <a:pt x="18946" y="30874"/>
                  </a:cubicBezTo>
                  <a:cubicBezTo>
                    <a:pt x="18938" y="30907"/>
                    <a:pt x="18970" y="30940"/>
                    <a:pt x="19003" y="30940"/>
                  </a:cubicBezTo>
                  <a:cubicBezTo>
                    <a:pt x="19013" y="30940"/>
                    <a:pt x="19023" y="30938"/>
                    <a:pt x="19032" y="30931"/>
                  </a:cubicBezTo>
                  <a:cubicBezTo>
                    <a:pt x="19493" y="30599"/>
                    <a:pt x="19910" y="30185"/>
                    <a:pt x="20360" y="29831"/>
                  </a:cubicBezTo>
                  <a:cubicBezTo>
                    <a:pt x="20421" y="29782"/>
                    <a:pt x="20485" y="29731"/>
                    <a:pt x="20546" y="29678"/>
                  </a:cubicBezTo>
                  <a:cubicBezTo>
                    <a:pt x="20550" y="29692"/>
                    <a:pt x="20553" y="29706"/>
                    <a:pt x="20568" y="29721"/>
                  </a:cubicBezTo>
                  <a:cubicBezTo>
                    <a:pt x="21435" y="30626"/>
                    <a:pt x="22694" y="31041"/>
                    <a:pt x="23927" y="31041"/>
                  </a:cubicBezTo>
                  <a:cubicBezTo>
                    <a:pt x="23983" y="31041"/>
                    <a:pt x="24039" y="31040"/>
                    <a:pt x="24096" y="31038"/>
                  </a:cubicBezTo>
                  <a:cubicBezTo>
                    <a:pt x="24168" y="31038"/>
                    <a:pt x="24164" y="30927"/>
                    <a:pt x="24092" y="30927"/>
                  </a:cubicBezTo>
                  <a:cubicBezTo>
                    <a:pt x="22764" y="30914"/>
                    <a:pt x="21696" y="30410"/>
                    <a:pt x="20664" y="29610"/>
                  </a:cubicBezTo>
                  <a:cubicBezTo>
                    <a:pt x="20657" y="29602"/>
                    <a:pt x="20646" y="29599"/>
                    <a:pt x="20639" y="29599"/>
                  </a:cubicBezTo>
                  <a:cubicBezTo>
                    <a:pt x="20868" y="29392"/>
                    <a:pt x="21079" y="29149"/>
                    <a:pt x="21178" y="28864"/>
                  </a:cubicBezTo>
                  <a:cubicBezTo>
                    <a:pt x="21374" y="28292"/>
                    <a:pt x="20875" y="27867"/>
                    <a:pt x="20324" y="27753"/>
                  </a:cubicBezTo>
                  <a:cubicBezTo>
                    <a:pt x="20125" y="27374"/>
                    <a:pt x="19896" y="27014"/>
                    <a:pt x="19703" y="26628"/>
                  </a:cubicBezTo>
                  <a:cubicBezTo>
                    <a:pt x="19659" y="26539"/>
                    <a:pt x="19587" y="26502"/>
                    <a:pt x="19511" y="26502"/>
                  </a:cubicBezTo>
                  <a:cubicBezTo>
                    <a:pt x="19421" y="26502"/>
                    <a:pt x="19326" y="26555"/>
                    <a:pt x="19271" y="26635"/>
                  </a:cubicBezTo>
                  <a:cubicBezTo>
                    <a:pt x="19257" y="26632"/>
                    <a:pt x="19246" y="26624"/>
                    <a:pt x="19236" y="26621"/>
                  </a:cubicBezTo>
                  <a:cubicBezTo>
                    <a:pt x="19124" y="26579"/>
                    <a:pt x="19015" y="26568"/>
                    <a:pt x="18906" y="26568"/>
                  </a:cubicBezTo>
                  <a:cubicBezTo>
                    <a:pt x="18795" y="26568"/>
                    <a:pt x="18684" y="26579"/>
                    <a:pt x="18570" y="26579"/>
                  </a:cubicBezTo>
                  <a:cubicBezTo>
                    <a:pt x="18548" y="26579"/>
                    <a:pt x="18526" y="26579"/>
                    <a:pt x="18503" y="26578"/>
                  </a:cubicBezTo>
                  <a:cubicBezTo>
                    <a:pt x="18089" y="26560"/>
                    <a:pt x="17786" y="26353"/>
                    <a:pt x="17525" y="26050"/>
                  </a:cubicBezTo>
                  <a:cubicBezTo>
                    <a:pt x="17478" y="25995"/>
                    <a:pt x="17421" y="25972"/>
                    <a:pt x="17364" y="25972"/>
                  </a:cubicBezTo>
                  <a:cubicBezTo>
                    <a:pt x="17181" y="25972"/>
                    <a:pt x="16994" y="26206"/>
                    <a:pt x="17125" y="26388"/>
                  </a:cubicBezTo>
                  <a:cubicBezTo>
                    <a:pt x="17385" y="26760"/>
                    <a:pt x="17750" y="27021"/>
                    <a:pt x="18203" y="27100"/>
                  </a:cubicBezTo>
                  <a:cubicBezTo>
                    <a:pt x="18542" y="27160"/>
                    <a:pt x="18796" y="27064"/>
                    <a:pt x="19100" y="27256"/>
                  </a:cubicBezTo>
                  <a:cubicBezTo>
                    <a:pt x="19322" y="27395"/>
                    <a:pt x="19475" y="27592"/>
                    <a:pt x="19625" y="27799"/>
                  </a:cubicBezTo>
                  <a:cubicBezTo>
                    <a:pt x="19596" y="27810"/>
                    <a:pt x="19567" y="27824"/>
                    <a:pt x="19539" y="27838"/>
                  </a:cubicBezTo>
                  <a:cubicBezTo>
                    <a:pt x="19421" y="27910"/>
                    <a:pt x="19421" y="28117"/>
                    <a:pt x="19557" y="28171"/>
                  </a:cubicBezTo>
                  <a:cubicBezTo>
                    <a:pt x="19796" y="28267"/>
                    <a:pt x="20367" y="28252"/>
                    <a:pt x="20528" y="28460"/>
                  </a:cubicBezTo>
                  <a:cubicBezTo>
                    <a:pt x="20796" y="28814"/>
                    <a:pt x="20225" y="29302"/>
                    <a:pt x="20003" y="29538"/>
                  </a:cubicBezTo>
                  <a:cubicBezTo>
                    <a:pt x="19950" y="29592"/>
                    <a:pt x="19896" y="29650"/>
                    <a:pt x="19839" y="29703"/>
                  </a:cubicBezTo>
                  <a:cubicBezTo>
                    <a:pt x="19849" y="29671"/>
                    <a:pt x="19861" y="29638"/>
                    <a:pt x="19861" y="29607"/>
                  </a:cubicBezTo>
                  <a:cubicBezTo>
                    <a:pt x="19896" y="29170"/>
                    <a:pt x="19407" y="29096"/>
                    <a:pt x="19010" y="29096"/>
                  </a:cubicBezTo>
                  <a:cubicBezTo>
                    <a:pt x="19114" y="28652"/>
                    <a:pt x="18813" y="28266"/>
                    <a:pt x="18386" y="28266"/>
                  </a:cubicBezTo>
                  <a:cubicBezTo>
                    <a:pt x="18257" y="28266"/>
                    <a:pt x="18116" y="28301"/>
                    <a:pt x="17972" y="28381"/>
                  </a:cubicBezTo>
                  <a:cubicBezTo>
                    <a:pt x="17820" y="28467"/>
                    <a:pt x="17911" y="28705"/>
                    <a:pt x="18055" y="28705"/>
                  </a:cubicBezTo>
                  <a:cubicBezTo>
                    <a:pt x="18074" y="28705"/>
                    <a:pt x="18094" y="28701"/>
                    <a:pt x="18114" y="28692"/>
                  </a:cubicBezTo>
                  <a:lnTo>
                    <a:pt x="18564" y="29174"/>
                  </a:lnTo>
                  <a:cubicBezTo>
                    <a:pt x="18471" y="29278"/>
                    <a:pt x="18518" y="29478"/>
                    <a:pt x="18668" y="29500"/>
                  </a:cubicBezTo>
                  <a:cubicBezTo>
                    <a:pt x="18832" y="29521"/>
                    <a:pt x="18992" y="29542"/>
                    <a:pt x="19157" y="29564"/>
                  </a:cubicBezTo>
                  <a:cubicBezTo>
                    <a:pt x="19193" y="29571"/>
                    <a:pt x="19221" y="29574"/>
                    <a:pt x="19243" y="29581"/>
                  </a:cubicBezTo>
                  <a:cubicBezTo>
                    <a:pt x="19239" y="29581"/>
                    <a:pt x="19235" y="29581"/>
                    <a:pt x="19230" y="29581"/>
                  </a:cubicBezTo>
                  <a:cubicBezTo>
                    <a:pt x="18494" y="29581"/>
                    <a:pt x="17676" y="30198"/>
                    <a:pt x="17179" y="30614"/>
                  </a:cubicBezTo>
                  <a:cubicBezTo>
                    <a:pt x="16485" y="31188"/>
                    <a:pt x="15646" y="31852"/>
                    <a:pt x="15422" y="32763"/>
                  </a:cubicBezTo>
                  <a:cubicBezTo>
                    <a:pt x="15401" y="32842"/>
                    <a:pt x="15467" y="32896"/>
                    <a:pt x="15532" y="32896"/>
                  </a:cubicBezTo>
                  <a:cubicBezTo>
                    <a:pt x="15571" y="32896"/>
                    <a:pt x="15609" y="32877"/>
                    <a:pt x="15628" y="32835"/>
                  </a:cubicBezTo>
                  <a:cubicBezTo>
                    <a:pt x="16011" y="32056"/>
                    <a:pt x="16772" y="31503"/>
                    <a:pt x="17457" y="30995"/>
                  </a:cubicBezTo>
                  <a:cubicBezTo>
                    <a:pt x="17672" y="30835"/>
                    <a:pt x="17896" y="30681"/>
                    <a:pt x="18132" y="30545"/>
                  </a:cubicBezTo>
                  <a:lnTo>
                    <a:pt x="18132" y="30545"/>
                  </a:lnTo>
                  <a:cubicBezTo>
                    <a:pt x="17822" y="30842"/>
                    <a:pt x="17525" y="31156"/>
                    <a:pt x="17257" y="31492"/>
                  </a:cubicBezTo>
                  <a:cubicBezTo>
                    <a:pt x="16639" y="32264"/>
                    <a:pt x="16179" y="33324"/>
                    <a:pt x="15350" y="33902"/>
                  </a:cubicBezTo>
                  <a:cubicBezTo>
                    <a:pt x="15339" y="33902"/>
                    <a:pt x="15328" y="33902"/>
                    <a:pt x="15321" y="33906"/>
                  </a:cubicBezTo>
                  <a:cubicBezTo>
                    <a:pt x="15350" y="33528"/>
                    <a:pt x="15079" y="33146"/>
                    <a:pt x="14693" y="32853"/>
                  </a:cubicBezTo>
                  <a:cubicBezTo>
                    <a:pt x="15332" y="31356"/>
                    <a:pt x="16639" y="30495"/>
                    <a:pt x="17804" y="29399"/>
                  </a:cubicBezTo>
                  <a:cubicBezTo>
                    <a:pt x="17851" y="29354"/>
                    <a:pt x="17802" y="29290"/>
                    <a:pt x="17750" y="29290"/>
                  </a:cubicBezTo>
                  <a:cubicBezTo>
                    <a:pt x="17739" y="29290"/>
                    <a:pt x="17728" y="29293"/>
                    <a:pt x="17718" y="29299"/>
                  </a:cubicBezTo>
                  <a:cubicBezTo>
                    <a:pt x="16482" y="30052"/>
                    <a:pt x="14961" y="31257"/>
                    <a:pt x="14522" y="32735"/>
                  </a:cubicBezTo>
                  <a:cubicBezTo>
                    <a:pt x="14432" y="32678"/>
                    <a:pt x="14343" y="32624"/>
                    <a:pt x="14247" y="32577"/>
                  </a:cubicBezTo>
                  <a:cubicBezTo>
                    <a:pt x="14265" y="32556"/>
                    <a:pt x="14278" y="32531"/>
                    <a:pt x="14296" y="32510"/>
                  </a:cubicBezTo>
                  <a:cubicBezTo>
                    <a:pt x="14339" y="32495"/>
                    <a:pt x="14379" y="32467"/>
                    <a:pt x="14400" y="32414"/>
                  </a:cubicBezTo>
                  <a:cubicBezTo>
                    <a:pt x="14421" y="32356"/>
                    <a:pt x="14450" y="32299"/>
                    <a:pt x="14475" y="32238"/>
                  </a:cubicBezTo>
                  <a:cubicBezTo>
                    <a:pt x="14789" y="31710"/>
                    <a:pt x="14993" y="31107"/>
                    <a:pt x="15318" y="30578"/>
                  </a:cubicBezTo>
                  <a:cubicBezTo>
                    <a:pt x="15743" y="29885"/>
                    <a:pt x="16310" y="29307"/>
                    <a:pt x="16939" y="28788"/>
                  </a:cubicBezTo>
                  <a:cubicBezTo>
                    <a:pt x="17076" y="28673"/>
                    <a:pt x="17017" y="28446"/>
                    <a:pt x="16848" y="28446"/>
                  </a:cubicBezTo>
                  <a:cubicBezTo>
                    <a:pt x="16828" y="28446"/>
                    <a:pt x="16805" y="28449"/>
                    <a:pt x="16782" y="28456"/>
                  </a:cubicBezTo>
                  <a:cubicBezTo>
                    <a:pt x="15272" y="28921"/>
                    <a:pt x="14046" y="30892"/>
                    <a:pt x="13907" y="32442"/>
                  </a:cubicBezTo>
                  <a:cubicBezTo>
                    <a:pt x="13692" y="32369"/>
                    <a:pt x="13473" y="32328"/>
                    <a:pt x="13272" y="32328"/>
                  </a:cubicBezTo>
                  <a:cubicBezTo>
                    <a:pt x="13086" y="32328"/>
                    <a:pt x="12914" y="32363"/>
                    <a:pt x="12772" y="32442"/>
                  </a:cubicBezTo>
                  <a:cubicBezTo>
                    <a:pt x="13129" y="31989"/>
                    <a:pt x="13228" y="31342"/>
                    <a:pt x="13060" y="30795"/>
                  </a:cubicBezTo>
                  <a:cubicBezTo>
                    <a:pt x="12850" y="30117"/>
                    <a:pt x="12561" y="29210"/>
                    <a:pt x="11929" y="28817"/>
                  </a:cubicBezTo>
                  <a:cubicBezTo>
                    <a:pt x="11912" y="28806"/>
                    <a:pt x="11894" y="28801"/>
                    <a:pt x="11876" y="28801"/>
                  </a:cubicBezTo>
                  <a:cubicBezTo>
                    <a:pt x="11813" y="28801"/>
                    <a:pt x="11754" y="28864"/>
                    <a:pt x="11758" y="28931"/>
                  </a:cubicBezTo>
                  <a:cubicBezTo>
                    <a:pt x="11771" y="29531"/>
                    <a:pt x="12143" y="30046"/>
                    <a:pt x="12364" y="30592"/>
                  </a:cubicBezTo>
                  <a:cubicBezTo>
                    <a:pt x="12422" y="30735"/>
                    <a:pt x="12468" y="30871"/>
                    <a:pt x="12503" y="31006"/>
                  </a:cubicBezTo>
                  <a:cubicBezTo>
                    <a:pt x="12325" y="30742"/>
                    <a:pt x="12082" y="30513"/>
                    <a:pt x="11857" y="30349"/>
                  </a:cubicBezTo>
                  <a:cubicBezTo>
                    <a:pt x="11320" y="29963"/>
                    <a:pt x="10562" y="29696"/>
                    <a:pt x="9856" y="29696"/>
                  </a:cubicBezTo>
                  <a:cubicBezTo>
                    <a:pt x="9628" y="29696"/>
                    <a:pt x="9405" y="29724"/>
                    <a:pt x="9197" y="29785"/>
                  </a:cubicBezTo>
                  <a:cubicBezTo>
                    <a:pt x="8997" y="29846"/>
                    <a:pt x="9047" y="30095"/>
                    <a:pt x="9211" y="30153"/>
                  </a:cubicBezTo>
                  <a:cubicBezTo>
                    <a:pt x="9897" y="30385"/>
                    <a:pt x="10625" y="30309"/>
                    <a:pt x="11293" y="30635"/>
                  </a:cubicBezTo>
                  <a:cubicBezTo>
                    <a:pt x="11814" y="30888"/>
                    <a:pt x="12325" y="31346"/>
                    <a:pt x="12529" y="31906"/>
                  </a:cubicBezTo>
                  <a:cubicBezTo>
                    <a:pt x="12478" y="32152"/>
                    <a:pt x="12411" y="32307"/>
                    <a:pt x="12457" y="32577"/>
                  </a:cubicBezTo>
                  <a:cubicBezTo>
                    <a:pt x="12465" y="32624"/>
                    <a:pt x="12496" y="32649"/>
                    <a:pt x="12536" y="32653"/>
                  </a:cubicBezTo>
                  <a:cubicBezTo>
                    <a:pt x="12172" y="33189"/>
                    <a:pt x="13096" y="33892"/>
                    <a:pt x="13479" y="34153"/>
                  </a:cubicBezTo>
                  <a:cubicBezTo>
                    <a:pt x="13482" y="34153"/>
                    <a:pt x="13482" y="34153"/>
                    <a:pt x="13485" y="34156"/>
                  </a:cubicBezTo>
                  <a:cubicBezTo>
                    <a:pt x="12482" y="34612"/>
                    <a:pt x="11529" y="34887"/>
                    <a:pt x="10511" y="34887"/>
                  </a:cubicBezTo>
                  <a:cubicBezTo>
                    <a:pt x="10005" y="34887"/>
                    <a:pt x="9482" y="34819"/>
                    <a:pt x="8929" y="34670"/>
                  </a:cubicBezTo>
                  <a:cubicBezTo>
                    <a:pt x="7558" y="34303"/>
                    <a:pt x="5915" y="33571"/>
                    <a:pt x="5015" y="32388"/>
                  </a:cubicBezTo>
                  <a:lnTo>
                    <a:pt x="5015" y="32388"/>
                  </a:lnTo>
                  <a:cubicBezTo>
                    <a:pt x="5288" y="32426"/>
                    <a:pt x="5564" y="32446"/>
                    <a:pt x="5839" y="32446"/>
                  </a:cubicBezTo>
                  <a:cubicBezTo>
                    <a:pt x="6872" y="32446"/>
                    <a:pt x="7898" y="32168"/>
                    <a:pt x="8789" y="31557"/>
                  </a:cubicBezTo>
                  <a:cubicBezTo>
                    <a:pt x="8985" y="31420"/>
                    <a:pt x="8885" y="31100"/>
                    <a:pt x="8674" y="31100"/>
                  </a:cubicBezTo>
                  <a:cubicBezTo>
                    <a:pt x="8646" y="31100"/>
                    <a:pt x="8617" y="31105"/>
                    <a:pt x="8586" y="31117"/>
                  </a:cubicBezTo>
                  <a:cubicBezTo>
                    <a:pt x="7650" y="31478"/>
                    <a:pt x="6710" y="31731"/>
                    <a:pt x="5747" y="31731"/>
                  </a:cubicBezTo>
                  <a:cubicBezTo>
                    <a:pt x="5274" y="31731"/>
                    <a:pt x="4795" y="31670"/>
                    <a:pt x="4308" y="31531"/>
                  </a:cubicBezTo>
                  <a:cubicBezTo>
                    <a:pt x="3104" y="31185"/>
                    <a:pt x="2033" y="30410"/>
                    <a:pt x="1304" y="29399"/>
                  </a:cubicBezTo>
                  <a:cubicBezTo>
                    <a:pt x="344" y="28056"/>
                    <a:pt x="169" y="26653"/>
                    <a:pt x="757" y="25128"/>
                  </a:cubicBezTo>
                  <a:cubicBezTo>
                    <a:pt x="1065" y="24331"/>
                    <a:pt x="1465" y="23525"/>
                    <a:pt x="1783" y="22699"/>
                  </a:cubicBezTo>
                  <a:cubicBezTo>
                    <a:pt x="1801" y="22974"/>
                    <a:pt x="1832" y="23253"/>
                    <a:pt x="1879" y="23535"/>
                  </a:cubicBezTo>
                  <a:cubicBezTo>
                    <a:pt x="2401" y="26730"/>
                    <a:pt x="5094" y="29744"/>
                    <a:pt x="8466" y="29744"/>
                  </a:cubicBezTo>
                  <a:cubicBezTo>
                    <a:pt x="8621" y="29744"/>
                    <a:pt x="8778" y="29737"/>
                    <a:pt x="8936" y="29724"/>
                  </a:cubicBezTo>
                  <a:cubicBezTo>
                    <a:pt x="9079" y="29714"/>
                    <a:pt x="9111" y="29474"/>
                    <a:pt x="8954" y="29460"/>
                  </a:cubicBezTo>
                  <a:cubicBezTo>
                    <a:pt x="5300" y="29106"/>
                    <a:pt x="2651" y="26139"/>
                    <a:pt x="2479" y="22500"/>
                  </a:cubicBezTo>
                  <a:cubicBezTo>
                    <a:pt x="2389" y="20568"/>
                    <a:pt x="2940" y="18743"/>
                    <a:pt x="3861" y="17064"/>
                  </a:cubicBezTo>
                  <a:cubicBezTo>
                    <a:pt x="4700" y="15532"/>
                    <a:pt x="5847" y="14121"/>
                    <a:pt x="6361" y="12435"/>
                  </a:cubicBezTo>
                  <a:cubicBezTo>
                    <a:pt x="6408" y="12280"/>
                    <a:pt x="6286" y="12189"/>
                    <a:pt x="6160" y="12189"/>
                  </a:cubicBezTo>
                  <a:cubicBezTo>
                    <a:pt x="6083" y="12189"/>
                    <a:pt x="6005" y="12222"/>
                    <a:pt x="5961" y="12293"/>
                  </a:cubicBezTo>
                  <a:cubicBezTo>
                    <a:pt x="5718" y="12679"/>
                    <a:pt x="5468" y="13064"/>
                    <a:pt x="5222" y="13454"/>
                  </a:cubicBezTo>
                  <a:cubicBezTo>
                    <a:pt x="5204" y="13378"/>
                    <a:pt x="5186" y="13304"/>
                    <a:pt x="5168" y="13228"/>
                  </a:cubicBezTo>
                  <a:cubicBezTo>
                    <a:pt x="5111" y="12807"/>
                    <a:pt x="5051" y="12389"/>
                    <a:pt x="4982" y="11972"/>
                  </a:cubicBezTo>
                  <a:cubicBezTo>
                    <a:pt x="4972" y="11903"/>
                    <a:pt x="4944" y="11850"/>
                    <a:pt x="4908" y="11811"/>
                  </a:cubicBezTo>
                  <a:cubicBezTo>
                    <a:pt x="4975" y="11428"/>
                    <a:pt x="5040" y="11046"/>
                    <a:pt x="5104" y="10665"/>
                  </a:cubicBezTo>
                  <a:cubicBezTo>
                    <a:pt x="5354" y="9168"/>
                    <a:pt x="5554" y="7647"/>
                    <a:pt x="6000" y="6193"/>
                  </a:cubicBezTo>
                  <a:cubicBezTo>
                    <a:pt x="6482" y="4632"/>
                    <a:pt x="7293" y="3161"/>
                    <a:pt x="8621" y="2168"/>
                  </a:cubicBezTo>
                  <a:cubicBezTo>
                    <a:pt x="9736" y="1339"/>
                    <a:pt x="11003" y="1022"/>
                    <a:pt x="12340" y="868"/>
                  </a:cubicBezTo>
                  <a:cubicBezTo>
                    <a:pt x="12381" y="993"/>
                    <a:pt x="12481" y="1090"/>
                    <a:pt x="12626" y="1090"/>
                  </a:cubicBezTo>
                  <a:cubicBezTo>
                    <a:pt x="12667" y="1090"/>
                    <a:pt x="12712" y="1082"/>
                    <a:pt x="12760" y="1065"/>
                  </a:cubicBezTo>
                  <a:cubicBezTo>
                    <a:pt x="13528" y="789"/>
                    <a:pt x="14389" y="420"/>
                    <a:pt x="15223" y="420"/>
                  </a:cubicBezTo>
                  <a:close/>
                  <a:moveTo>
                    <a:pt x="14857" y="0"/>
                  </a:moveTo>
                  <a:cubicBezTo>
                    <a:pt x="14763" y="142"/>
                    <a:pt x="14609" y="243"/>
                    <a:pt x="14395" y="243"/>
                  </a:cubicBezTo>
                  <a:cubicBezTo>
                    <a:pt x="14373" y="243"/>
                    <a:pt x="14349" y="242"/>
                    <a:pt x="14325" y="240"/>
                  </a:cubicBezTo>
                  <a:cubicBezTo>
                    <a:pt x="14281" y="235"/>
                    <a:pt x="14238" y="233"/>
                    <a:pt x="14195" y="233"/>
                  </a:cubicBezTo>
                  <a:cubicBezTo>
                    <a:pt x="13639" y="233"/>
                    <a:pt x="13146" y="576"/>
                    <a:pt x="12586" y="622"/>
                  </a:cubicBezTo>
                  <a:cubicBezTo>
                    <a:pt x="12521" y="627"/>
                    <a:pt x="12457" y="630"/>
                    <a:pt x="12393" y="630"/>
                  </a:cubicBezTo>
                  <a:cubicBezTo>
                    <a:pt x="12156" y="630"/>
                    <a:pt x="11923" y="597"/>
                    <a:pt x="11689" y="558"/>
                  </a:cubicBezTo>
                  <a:cubicBezTo>
                    <a:pt x="10986" y="696"/>
                    <a:pt x="10268" y="744"/>
                    <a:pt x="9615" y="1065"/>
                  </a:cubicBezTo>
                  <a:cubicBezTo>
                    <a:pt x="9047" y="1347"/>
                    <a:pt x="8550" y="1754"/>
                    <a:pt x="8107" y="2204"/>
                  </a:cubicBezTo>
                  <a:cubicBezTo>
                    <a:pt x="7229" y="3089"/>
                    <a:pt x="6472" y="4200"/>
                    <a:pt x="5940" y="5329"/>
                  </a:cubicBezTo>
                  <a:cubicBezTo>
                    <a:pt x="4479" y="8422"/>
                    <a:pt x="5150" y="12018"/>
                    <a:pt x="4296" y="15260"/>
                  </a:cubicBezTo>
                  <a:cubicBezTo>
                    <a:pt x="3925" y="16664"/>
                    <a:pt x="3276" y="17982"/>
                    <a:pt x="2579" y="19267"/>
                  </a:cubicBezTo>
                  <a:cubicBezTo>
                    <a:pt x="2147" y="20256"/>
                    <a:pt x="1687" y="21235"/>
                    <a:pt x="1189" y="22196"/>
                  </a:cubicBezTo>
                  <a:cubicBezTo>
                    <a:pt x="469" y="23592"/>
                    <a:pt x="1" y="24863"/>
                    <a:pt x="68" y="26464"/>
                  </a:cubicBezTo>
                  <a:cubicBezTo>
                    <a:pt x="122" y="27685"/>
                    <a:pt x="426" y="28771"/>
                    <a:pt x="1039" y="29821"/>
                  </a:cubicBezTo>
                  <a:cubicBezTo>
                    <a:pt x="1636" y="30842"/>
                    <a:pt x="2347" y="31771"/>
                    <a:pt x="3529" y="32063"/>
                  </a:cubicBezTo>
                  <a:cubicBezTo>
                    <a:pt x="4786" y="32378"/>
                    <a:pt x="5386" y="32967"/>
                    <a:pt x="6229" y="33914"/>
                  </a:cubicBezTo>
                  <a:cubicBezTo>
                    <a:pt x="7126" y="34920"/>
                    <a:pt x="8271" y="35217"/>
                    <a:pt x="9488" y="35217"/>
                  </a:cubicBezTo>
                  <a:cubicBezTo>
                    <a:pt x="10801" y="35217"/>
                    <a:pt x="12199" y="34871"/>
                    <a:pt x="13461" y="34699"/>
                  </a:cubicBezTo>
                  <a:cubicBezTo>
                    <a:pt x="13596" y="34592"/>
                    <a:pt x="13725" y="34478"/>
                    <a:pt x="13846" y="34349"/>
                  </a:cubicBezTo>
                  <a:cubicBezTo>
                    <a:pt x="14055" y="34438"/>
                    <a:pt x="14271" y="34488"/>
                    <a:pt x="14484" y="34488"/>
                  </a:cubicBezTo>
                  <a:cubicBezTo>
                    <a:pt x="14596" y="34488"/>
                    <a:pt x="14706" y="34475"/>
                    <a:pt x="14814" y="34445"/>
                  </a:cubicBezTo>
                  <a:cubicBezTo>
                    <a:pt x="14844" y="34475"/>
                    <a:pt x="14882" y="34495"/>
                    <a:pt x="14924" y="34495"/>
                  </a:cubicBezTo>
                  <a:cubicBezTo>
                    <a:pt x="14942" y="34495"/>
                    <a:pt x="14960" y="34492"/>
                    <a:pt x="14979" y="34484"/>
                  </a:cubicBezTo>
                  <a:cubicBezTo>
                    <a:pt x="15229" y="34385"/>
                    <a:pt x="15453" y="34256"/>
                    <a:pt x="15664" y="34106"/>
                  </a:cubicBezTo>
                  <a:cubicBezTo>
                    <a:pt x="15679" y="34124"/>
                    <a:pt x="15696" y="34138"/>
                    <a:pt x="15722" y="34153"/>
                  </a:cubicBezTo>
                  <a:cubicBezTo>
                    <a:pt x="15839" y="34220"/>
                    <a:pt x="15961" y="34288"/>
                    <a:pt x="16078" y="34364"/>
                  </a:cubicBezTo>
                  <a:cubicBezTo>
                    <a:pt x="16086" y="34370"/>
                    <a:pt x="16093" y="34381"/>
                    <a:pt x="16100" y="34392"/>
                  </a:cubicBezTo>
                  <a:cubicBezTo>
                    <a:pt x="16154" y="34395"/>
                    <a:pt x="16207" y="34402"/>
                    <a:pt x="16264" y="34420"/>
                  </a:cubicBezTo>
                  <a:cubicBezTo>
                    <a:pt x="17018" y="34664"/>
                    <a:pt x="17607" y="35242"/>
                    <a:pt x="18343" y="35488"/>
                  </a:cubicBezTo>
                  <a:cubicBezTo>
                    <a:pt x="18555" y="35512"/>
                    <a:pt x="18766" y="35523"/>
                    <a:pt x="18969" y="35523"/>
                  </a:cubicBezTo>
                  <a:cubicBezTo>
                    <a:pt x="19284" y="35523"/>
                    <a:pt x="19581" y="35497"/>
                    <a:pt x="19839" y="35449"/>
                  </a:cubicBezTo>
                  <a:cubicBezTo>
                    <a:pt x="20085" y="35406"/>
                    <a:pt x="20317" y="35335"/>
                    <a:pt x="20543" y="35249"/>
                  </a:cubicBezTo>
                  <a:cubicBezTo>
                    <a:pt x="20578" y="35231"/>
                    <a:pt x="20614" y="35213"/>
                    <a:pt x="20646" y="35195"/>
                  </a:cubicBezTo>
                  <a:cubicBezTo>
                    <a:pt x="21710" y="34624"/>
                    <a:pt x="22518" y="33667"/>
                    <a:pt x="23603" y="33135"/>
                  </a:cubicBezTo>
                  <a:cubicBezTo>
                    <a:pt x="23693" y="32935"/>
                    <a:pt x="23880" y="32777"/>
                    <a:pt x="24157" y="32777"/>
                  </a:cubicBezTo>
                  <a:cubicBezTo>
                    <a:pt x="24166" y="32777"/>
                    <a:pt x="24176" y="32778"/>
                    <a:pt x="24186" y="32778"/>
                  </a:cubicBezTo>
                  <a:cubicBezTo>
                    <a:pt x="24240" y="32781"/>
                    <a:pt x="24295" y="32782"/>
                    <a:pt x="24350" y="32782"/>
                  </a:cubicBezTo>
                  <a:cubicBezTo>
                    <a:pt x="24516" y="32782"/>
                    <a:pt x="24682" y="32770"/>
                    <a:pt x="24846" y="32745"/>
                  </a:cubicBezTo>
                  <a:cubicBezTo>
                    <a:pt x="24924" y="32731"/>
                    <a:pt x="25000" y="32717"/>
                    <a:pt x="25078" y="32706"/>
                  </a:cubicBezTo>
                  <a:cubicBezTo>
                    <a:pt x="26345" y="32452"/>
                    <a:pt x="27478" y="31581"/>
                    <a:pt x="28282" y="30542"/>
                  </a:cubicBezTo>
                  <a:lnTo>
                    <a:pt x="28282" y="30542"/>
                  </a:lnTo>
                  <a:cubicBezTo>
                    <a:pt x="28078" y="30746"/>
                    <a:pt x="27857" y="30931"/>
                    <a:pt x="27624" y="31107"/>
                  </a:cubicBezTo>
                  <a:cubicBezTo>
                    <a:pt x="28217" y="30510"/>
                    <a:pt x="28692" y="29782"/>
                    <a:pt x="29024" y="28996"/>
                  </a:cubicBezTo>
                  <a:cubicBezTo>
                    <a:pt x="29060" y="28996"/>
                    <a:pt x="29096" y="28981"/>
                    <a:pt x="29110" y="28935"/>
                  </a:cubicBezTo>
                  <a:cubicBezTo>
                    <a:pt x="29146" y="28817"/>
                    <a:pt x="29170" y="28692"/>
                    <a:pt x="29188" y="28564"/>
                  </a:cubicBezTo>
                  <a:cubicBezTo>
                    <a:pt x="29542" y="27542"/>
                    <a:pt x="29671" y="26442"/>
                    <a:pt x="29635" y="25367"/>
                  </a:cubicBezTo>
                  <a:cubicBezTo>
                    <a:pt x="29607" y="24431"/>
                    <a:pt x="29513" y="23303"/>
                    <a:pt x="29203" y="22335"/>
                  </a:cubicBezTo>
                  <a:cubicBezTo>
                    <a:pt x="29221" y="22317"/>
                    <a:pt x="29235" y="22303"/>
                    <a:pt x="29253" y="22285"/>
                  </a:cubicBezTo>
                  <a:cubicBezTo>
                    <a:pt x="28806" y="21053"/>
                    <a:pt x="28224" y="19853"/>
                    <a:pt x="27553" y="18717"/>
                  </a:cubicBezTo>
                  <a:cubicBezTo>
                    <a:pt x="27456" y="18511"/>
                    <a:pt x="27349" y="18303"/>
                    <a:pt x="27239" y="18100"/>
                  </a:cubicBezTo>
                  <a:cubicBezTo>
                    <a:pt x="27146" y="18067"/>
                    <a:pt x="27057" y="18010"/>
                    <a:pt x="26978" y="17921"/>
                  </a:cubicBezTo>
                  <a:cubicBezTo>
                    <a:pt x="26274" y="17107"/>
                    <a:pt x="25860" y="16118"/>
                    <a:pt x="25488" y="15104"/>
                  </a:cubicBezTo>
                  <a:cubicBezTo>
                    <a:pt x="24824" y="13896"/>
                    <a:pt x="24221" y="12657"/>
                    <a:pt x="23632" y="11407"/>
                  </a:cubicBezTo>
                  <a:cubicBezTo>
                    <a:pt x="23624" y="11400"/>
                    <a:pt x="23614" y="11397"/>
                    <a:pt x="23607" y="11389"/>
                  </a:cubicBezTo>
                  <a:cubicBezTo>
                    <a:pt x="22650" y="10407"/>
                    <a:pt x="22243" y="9104"/>
                    <a:pt x="21753" y="7853"/>
                  </a:cubicBezTo>
                  <a:cubicBezTo>
                    <a:pt x="21153" y="6315"/>
                    <a:pt x="20164" y="5025"/>
                    <a:pt x="19193" y="3701"/>
                  </a:cubicBezTo>
                  <a:cubicBezTo>
                    <a:pt x="18368" y="2582"/>
                    <a:pt x="17636" y="1176"/>
                    <a:pt x="16407" y="439"/>
                  </a:cubicBezTo>
                  <a:cubicBezTo>
                    <a:pt x="15950" y="168"/>
                    <a:pt x="15407" y="40"/>
                    <a:pt x="14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5"/>
            <p:cNvSpPr/>
            <p:nvPr/>
          </p:nvSpPr>
          <p:spPr>
            <a:xfrm>
              <a:off x="1348025" y="5347350"/>
              <a:ext cx="80500" cy="10300"/>
            </a:xfrm>
            <a:custGeom>
              <a:rect b="b" l="l" r="r" t="t"/>
              <a:pathLst>
                <a:path extrusionOk="0" h="412" w="3220">
                  <a:moveTo>
                    <a:pt x="3151" y="1"/>
                  </a:moveTo>
                  <a:cubicBezTo>
                    <a:pt x="3148" y="1"/>
                    <a:pt x="3144" y="1"/>
                    <a:pt x="3141" y="2"/>
                  </a:cubicBezTo>
                  <a:cubicBezTo>
                    <a:pt x="2662" y="58"/>
                    <a:pt x="2198" y="155"/>
                    <a:pt x="1716" y="176"/>
                  </a:cubicBezTo>
                  <a:cubicBezTo>
                    <a:pt x="1651" y="179"/>
                    <a:pt x="1586" y="181"/>
                    <a:pt x="1521" y="181"/>
                  </a:cubicBezTo>
                  <a:cubicBezTo>
                    <a:pt x="1036" y="181"/>
                    <a:pt x="562" y="106"/>
                    <a:pt x="77" y="58"/>
                  </a:cubicBezTo>
                  <a:cubicBezTo>
                    <a:pt x="75" y="58"/>
                    <a:pt x="72" y="58"/>
                    <a:pt x="70" y="58"/>
                  </a:cubicBezTo>
                  <a:cubicBezTo>
                    <a:pt x="30" y="58"/>
                    <a:pt x="0" y="120"/>
                    <a:pt x="48" y="140"/>
                  </a:cubicBezTo>
                  <a:cubicBezTo>
                    <a:pt x="516" y="319"/>
                    <a:pt x="1057" y="411"/>
                    <a:pt x="1597" y="411"/>
                  </a:cubicBezTo>
                  <a:cubicBezTo>
                    <a:pt x="2145" y="411"/>
                    <a:pt x="2693" y="317"/>
                    <a:pt x="3162" y="122"/>
                  </a:cubicBezTo>
                  <a:cubicBezTo>
                    <a:pt x="3220" y="99"/>
                    <a:pt x="3217"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5"/>
            <p:cNvSpPr/>
            <p:nvPr/>
          </p:nvSpPr>
          <p:spPr>
            <a:xfrm>
              <a:off x="1352125" y="5337325"/>
              <a:ext cx="72675" cy="8225"/>
            </a:xfrm>
            <a:custGeom>
              <a:rect b="b" l="l" r="r" t="t"/>
              <a:pathLst>
                <a:path extrusionOk="0" h="329" w="2907">
                  <a:moveTo>
                    <a:pt x="2864" y="1"/>
                  </a:moveTo>
                  <a:cubicBezTo>
                    <a:pt x="2861" y="1"/>
                    <a:pt x="2858" y="1"/>
                    <a:pt x="2855" y="2"/>
                  </a:cubicBezTo>
                  <a:cubicBezTo>
                    <a:pt x="2355" y="148"/>
                    <a:pt x="1875" y="223"/>
                    <a:pt x="1393" y="223"/>
                  </a:cubicBezTo>
                  <a:cubicBezTo>
                    <a:pt x="952" y="223"/>
                    <a:pt x="511" y="160"/>
                    <a:pt x="52" y="31"/>
                  </a:cubicBezTo>
                  <a:cubicBezTo>
                    <a:pt x="50" y="30"/>
                    <a:pt x="48" y="30"/>
                    <a:pt x="47" y="30"/>
                  </a:cubicBezTo>
                  <a:cubicBezTo>
                    <a:pt x="17" y="30"/>
                    <a:pt x="0" y="78"/>
                    <a:pt x="31" y="88"/>
                  </a:cubicBezTo>
                  <a:cubicBezTo>
                    <a:pt x="480" y="247"/>
                    <a:pt x="958" y="329"/>
                    <a:pt x="1435" y="329"/>
                  </a:cubicBezTo>
                  <a:cubicBezTo>
                    <a:pt x="1925" y="329"/>
                    <a:pt x="2415" y="242"/>
                    <a:pt x="2873" y="63"/>
                  </a:cubicBezTo>
                  <a:cubicBezTo>
                    <a:pt x="2906" y="50"/>
                    <a:pt x="2894" y="1"/>
                    <a:pt x="2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5"/>
            <p:cNvSpPr/>
            <p:nvPr/>
          </p:nvSpPr>
          <p:spPr>
            <a:xfrm>
              <a:off x="1356875" y="5321350"/>
              <a:ext cx="69850" cy="8975"/>
            </a:xfrm>
            <a:custGeom>
              <a:rect b="b" l="l" r="r" t="t"/>
              <a:pathLst>
                <a:path extrusionOk="0" h="359" w="2794">
                  <a:moveTo>
                    <a:pt x="57" y="1"/>
                  </a:moveTo>
                  <a:cubicBezTo>
                    <a:pt x="20" y="1"/>
                    <a:pt x="1" y="64"/>
                    <a:pt x="41" y="81"/>
                  </a:cubicBezTo>
                  <a:cubicBezTo>
                    <a:pt x="477" y="273"/>
                    <a:pt x="947" y="358"/>
                    <a:pt x="1419" y="358"/>
                  </a:cubicBezTo>
                  <a:cubicBezTo>
                    <a:pt x="1866" y="358"/>
                    <a:pt x="2315" y="282"/>
                    <a:pt x="2740" y="148"/>
                  </a:cubicBezTo>
                  <a:cubicBezTo>
                    <a:pt x="2793" y="132"/>
                    <a:pt x="2773" y="58"/>
                    <a:pt x="2725" y="58"/>
                  </a:cubicBezTo>
                  <a:cubicBezTo>
                    <a:pt x="2721" y="58"/>
                    <a:pt x="2717" y="58"/>
                    <a:pt x="2712" y="59"/>
                  </a:cubicBezTo>
                  <a:cubicBezTo>
                    <a:pt x="2319" y="168"/>
                    <a:pt x="1940" y="215"/>
                    <a:pt x="1563" y="215"/>
                  </a:cubicBezTo>
                  <a:cubicBezTo>
                    <a:pt x="1068" y="215"/>
                    <a:pt x="578" y="134"/>
                    <a:pt x="65" y="2"/>
                  </a:cubicBezTo>
                  <a:cubicBezTo>
                    <a:pt x="63" y="1"/>
                    <a:pt x="60"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5"/>
            <p:cNvSpPr/>
            <p:nvPr/>
          </p:nvSpPr>
          <p:spPr>
            <a:xfrm>
              <a:off x="1353575" y="5301350"/>
              <a:ext cx="62100" cy="10350"/>
            </a:xfrm>
            <a:custGeom>
              <a:rect b="b" l="l" r="r" t="t"/>
              <a:pathLst>
                <a:path extrusionOk="0" h="414" w="2484">
                  <a:moveTo>
                    <a:pt x="52" y="1"/>
                  </a:moveTo>
                  <a:cubicBezTo>
                    <a:pt x="16" y="1"/>
                    <a:pt x="1" y="57"/>
                    <a:pt x="37" y="73"/>
                  </a:cubicBezTo>
                  <a:cubicBezTo>
                    <a:pt x="666" y="320"/>
                    <a:pt x="1347" y="414"/>
                    <a:pt x="2023" y="414"/>
                  </a:cubicBezTo>
                  <a:cubicBezTo>
                    <a:pt x="2160" y="414"/>
                    <a:pt x="2297" y="410"/>
                    <a:pt x="2433" y="402"/>
                  </a:cubicBezTo>
                  <a:cubicBezTo>
                    <a:pt x="2483" y="398"/>
                    <a:pt x="2480" y="324"/>
                    <a:pt x="2429" y="324"/>
                  </a:cubicBezTo>
                  <a:cubicBezTo>
                    <a:pt x="2361" y="326"/>
                    <a:pt x="2293" y="327"/>
                    <a:pt x="2226" y="327"/>
                  </a:cubicBezTo>
                  <a:cubicBezTo>
                    <a:pt x="1482" y="327"/>
                    <a:pt x="786" y="188"/>
                    <a:pt x="62" y="2"/>
                  </a:cubicBezTo>
                  <a:cubicBezTo>
                    <a:pt x="59" y="1"/>
                    <a:pt x="55" y="1"/>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5"/>
            <p:cNvSpPr/>
            <p:nvPr/>
          </p:nvSpPr>
          <p:spPr>
            <a:xfrm>
              <a:off x="1620600" y="5326675"/>
              <a:ext cx="63575" cy="31275"/>
            </a:xfrm>
            <a:custGeom>
              <a:rect b="b" l="l" r="r" t="t"/>
              <a:pathLst>
                <a:path extrusionOk="0" h="1251" w="2543">
                  <a:moveTo>
                    <a:pt x="2386" y="1"/>
                  </a:moveTo>
                  <a:cubicBezTo>
                    <a:pt x="2367" y="1"/>
                    <a:pt x="2347" y="7"/>
                    <a:pt x="2327" y="21"/>
                  </a:cubicBezTo>
                  <a:cubicBezTo>
                    <a:pt x="1623" y="517"/>
                    <a:pt x="866" y="807"/>
                    <a:pt x="70" y="1110"/>
                  </a:cubicBezTo>
                  <a:cubicBezTo>
                    <a:pt x="1" y="1134"/>
                    <a:pt x="11" y="1250"/>
                    <a:pt x="85" y="1250"/>
                  </a:cubicBezTo>
                  <a:cubicBezTo>
                    <a:pt x="88" y="1250"/>
                    <a:pt x="91" y="1250"/>
                    <a:pt x="95" y="1249"/>
                  </a:cubicBezTo>
                  <a:cubicBezTo>
                    <a:pt x="948" y="1128"/>
                    <a:pt x="1748" y="703"/>
                    <a:pt x="2444" y="211"/>
                  </a:cubicBezTo>
                  <a:cubicBezTo>
                    <a:pt x="2542" y="142"/>
                    <a:pt x="2478" y="1"/>
                    <a:pt x="2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5"/>
            <p:cNvSpPr/>
            <p:nvPr/>
          </p:nvSpPr>
          <p:spPr>
            <a:xfrm>
              <a:off x="1578825" y="5328075"/>
              <a:ext cx="87350" cy="22550"/>
            </a:xfrm>
            <a:custGeom>
              <a:rect b="b" l="l" r="r" t="t"/>
              <a:pathLst>
                <a:path extrusionOk="0" h="902" w="3494">
                  <a:moveTo>
                    <a:pt x="3237" y="0"/>
                  </a:moveTo>
                  <a:cubicBezTo>
                    <a:pt x="2864" y="0"/>
                    <a:pt x="2507" y="270"/>
                    <a:pt x="2148" y="394"/>
                  </a:cubicBezTo>
                  <a:cubicBezTo>
                    <a:pt x="1473" y="626"/>
                    <a:pt x="772" y="726"/>
                    <a:pt x="70" y="794"/>
                  </a:cubicBezTo>
                  <a:cubicBezTo>
                    <a:pt x="1" y="801"/>
                    <a:pt x="9" y="893"/>
                    <a:pt x="73" y="898"/>
                  </a:cubicBezTo>
                  <a:cubicBezTo>
                    <a:pt x="138" y="901"/>
                    <a:pt x="203" y="902"/>
                    <a:pt x="267" y="902"/>
                  </a:cubicBezTo>
                  <a:cubicBezTo>
                    <a:pt x="1436" y="902"/>
                    <a:pt x="2372" y="428"/>
                    <a:pt x="3477" y="69"/>
                  </a:cubicBezTo>
                  <a:cubicBezTo>
                    <a:pt x="3494" y="65"/>
                    <a:pt x="3490" y="44"/>
                    <a:pt x="3477" y="41"/>
                  </a:cubicBezTo>
                  <a:cubicBezTo>
                    <a:pt x="3396" y="12"/>
                    <a:pt x="3316" y="0"/>
                    <a:pt x="3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5"/>
            <p:cNvSpPr/>
            <p:nvPr/>
          </p:nvSpPr>
          <p:spPr>
            <a:xfrm>
              <a:off x="1717775" y="5269100"/>
              <a:ext cx="94100" cy="24425"/>
            </a:xfrm>
            <a:custGeom>
              <a:rect b="b" l="l" r="r" t="t"/>
              <a:pathLst>
                <a:path extrusionOk="0" h="977" w="3764">
                  <a:moveTo>
                    <a:pt x="3685" y="1"/>
                  </a:moveTo>
                  <a:cubicBezTo>
                    <a:pt x="3677" y="1"/>
                    <a:pt x="3669" y="2"/>
                    <a:pt x="3661" y="6"/>
                  </a:cubicBezTo>
                  <a:cubicBezTo>
                    <a:pt x="2548" y="600"/>
                    <a:pt x="1389" y="828"/>
                    <a:pt x="138" y="828"/>
                  </a:cubicBezTo>
                  <a:cubicBezTo>
                    <a:pt x="117" y="828"/>
                    <a:pt x="96" y="828"/>
                    <a:pt x="75" y="828"/>
                  </a:cubicBezTo>
                  <a:cubicBezTo>
                    <a:pt x="7" y="828"/>
                    <a:pt x="0" y="935"/>
                    <a:pt x="65" y="942"/>
                  </a:cubicBezTo>
                  <a:cubicBezTo>
                    <a:pt x="265" y="965"/>
                    <a:pt x="465" y="976"/>
                    <a:pt x="663" y="976"/>
                  </a:cubicBezTo>
                  <a:cubicBezTo>
                    <a:pt x="1741" y="976"/>
                    <a:pt x="2783" y="650"/>
                    <a:pt x="3714" y="92"/>
                  </a:cubicBezTo>
                  <a:cubicBezTo>
                    <a:pt x="3763" y="64"/>
                    <a:pt x="3731" y="1"/>
                    <a:pt x="3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5"/>
            <p:cNvSpPr/>
            <p:nvPr/>
          </p:nvSpPr>
          <p:spPr>
            <a:xfrm>
              <a:off x="1133225" y="5002625"/>
              <a:ext cx="82275" cy="164450"/>
            </a:xfrm>
            <a:custGeom>
              <a:rect b="b" l="l" r="r" t="t"/>
              <a:pathLst>
                <a:path extrusionOk="0" h="6578" w="3291">
                  <a:moveTo>
                    <a:pt x="2130" y="0"/>
                  </a:moveTo>
                  <a:cubicBezTo>
                    <a:pt x="2117" y="0"/>
                    <a:pt x="2104" y="2"/>
                    <a:pt x="2090" y="5"/>
                  </a:cubicBezTo>
                  <a:cubicBezTo>
                    <a:pt x="1797" y="652"/>
                    <a:pt x="1494" y="1295"/>
                    <a:pt x="1172" y="1930"/>
                  </a:cubicBezTo>
                  <a:cubicBezTo>
                    <a:pt x="1137" y="2287"/>
                    <a:pt x="1147" y="2652"/>
                    <a:pt x="1201" y="2998"/>
                  </a:cubicBezTo>
                  <a:cubicBezTo>
                    <a:pt x="1219" y="3126"/>
                    <a:pt x="1301" y="3202"/>
                    <a:pt x="1398" y="3223"/>
                  </a:cubicBezTo>
                  <a:cubicBezTo>
                    <a:pt x="1408" y="3252"/>
                    <a:pt x="1423" y="3276"/>
                    <a:pt x="1447" y="3301"/>
                  </a:cubicBezTo>
                  <a:cubicBezTo>
                    <a:pt x="1451" y="3319"/>
                    <a:pt x="1451" y="3334"/>
                    <a:pt x="1451" y="3352"/>
                  </a:cubicBezTo>
                  <a:cubicBezTo>
                    <a:pt x="1387" y="3359"/>
                    <a:pt x="1322" y="3362"/>
                    <a:pt x="1258" y="3362"/>
                  </a:cubicBezTo>
                  <a:cubicBezTo>
                    <a:pt x="1047" y="3373"/>
                    <a:pt x="1015" y="3626"/>
                    <a:pt x="1162" y="3737"/>
                  </a:cubicBezTo>
                  <a:cubicBezTo>
                    <a:pt x="1085" y="3725"/>
                    <a:pt x="1006" y="3717"/>
                    <a:pt x="924" y="3717"/>
                  </a:cubicBezTo>
                  <a:cubicBezTo>
                    <a:pt x="842" y="3717"/>
                    <a:pt x="758" y="3725"/>
                    <a:pt x="673" y="3741"/>
                  </a:cubicBezTo>
                  <a:cubicBezTo>
                    <a:pt x="397" y="3791"/>
                    <a:pt x="476" y="4145"/>
                    <a:pt x="687" y="4223"/>
                  </a:cubicBezTo>
                  <a:cubicBezTo>
                    <a:pt x="412" y="4473"/>
                    <a:pt x="194" y="4823"/>
                    <a:pt x="37" y="5180"/>
                  </a:cubicBezTo>
                  <a:cubicBezTo>
                    <a:pt x="0" y="5258"/>
                    <a:pt x="67" y="5338"/>
                    <a:pt x="137" y="5338"/>
                  </a:cubicBezTo>
                  <a:cubicBezTo>
                    <a:pt x="163" y="5338"/>
                    <a:pt x="190" y="5328"/>
                    <a:pt x="212" y="5302"/>
                  </a:cubicBezTo>
                  <a:cubicBezTo>
                    <a:pt x="537" y="4926"/>
                    <a:pt x="862" y="4501"/>
                    <a:pt x="1319" y="4384"/>
                  </a:cubicBezTo>
                  <a:cubicBezTo>
                    <a:pt x="2069" y="4776"/>
                    <a:pt x="2483" y="5862"/>
                    <a:pt x="2959" y="6509"/>
                  </a:cubicBezTo>
                  <a:cubicBezTo>
                    <a:pt x="2993" y="6556"/>
                    <a:pt x="3044" y="6577"/>
                    <a:pt x="3094" y="6577"/>
                  </a:cubicBezTo>
                  <a:cubicBezTo>
                    <a:pt x="3194" y="6577"/>
                    <a:pt x="3290" y="6494"/>
                    <a:pt x="3247" y="6373"/>
                  </a:cubicBezTo>
                  <a:cubicBezTo>
                    <a:pt x="3033" y="5755"/>
                    <a:pt x="2662" y="4877"/>
                    <a:pt x="2115" y="4301"/>
                  </a:cubicBezTo>
                  <a:cubicBezTo>
                    <a:pt x="2126" y="4277"/>
                    <a:pt x="2130" y="4252"/>
                    <a:pt x="2130" y="4223"/>
                  </a:cubicBezTo>
                  <a:cubicBezTo>
                    <a:pt x="2144" y="4183"/>
                    <a:pt x="2144" y="4137"/>
                    <a:pt x="2126" y="4094"/>
                  </a:cubicBezTo>
                  <a:cubicBezTo>
                    <a:pt x="2065" y="3944"/>
                    <a:pt x="2023" y="3797"/>
                    <a:pt x="1998" y="3652"/>
                  </a:cubicBezTo>
                  <a:cubicBezTo>
                    <a:pt x="2090" y="3591"/>
                    <a:pt x="2123" y="3451"/>
                    <a:pt x="2062" y="3359"/>
                  </a:cubicBezTo>
                  <a:cubicBezTo>
                    <a:pt x="2023" y="3298"/>
                    <a:pt x="1998" y="3258"/>
                    <a:pt x="1973" y="3223"/>
                  </a:cubicBezTo>
                  <a:cubicBezTo>
                    <a:pt x="2059" y="3155"/>
                    <a:pt x="2051" y="3012"/>
                    <a:pt x="1994" y="2919"/>
                  </a:cubicBezTo>
                  <a:cubicBezTo>
                    <a:pt x="2029" y="2712"/>
                    <a:pt x="2097" y="2508"/>
                    <a:pt x="2197" y="2305"/>
                  </a:cubicBezTo>
                  <a:cubicBezTo>
                    <a:pt x="2308" y="2086"/>
                    <a:pt x="2117" y="1898"/>
                    <a:pt x="1930" y="1898"/>
                  </a:cubicBezTo>
                  <a:cubicBezTo>
                    <a:pt x="1858" y="1898"/>
                    <a:pt x="1786" y="1926"/>
                    <a:pt x="1733" y="1991"/>
                  </a:cubicBezTo>
                  <a:cubicBezTo>
                    <a:pt x="1830" y="1402"/>
                    <a:pt x="2051" y="855"/>
                    <a:pt x="2298" y="258"/>
                  </a:cubicBezTo>
                  <a:cubicBezTo>
                    <a:pt x="2355" y="121"/>
                    <a:pt x="2248" y="0"/>
                    <a:pt x="2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5"/>
            <p:cNvSpPr/>
            <p:nvPr/>
          </p:nvSpPr>
          <p:spPr>
            <a:xfrm>
              <a:off x="1370900" y="5135075"/>
              <a:ext cx="145750" cy="171150"/>
            </a:xfrm>
            <a:custGeom>
              <a:rect b="b" l="l" r="r" t="t"/>
              <a:pathLst>
                <a:path extrusionOk="0" h="6846" w="5830">
                  <a:moveTo>
                    <a:pt x="2852" y="1"/>
                  </a:moveTo>
                  <a:cubicBezTo>
                    <a:pt x="2754" y="1"/>
                    <a:pt x="2664" y="67"/>
                    <a:pt x="2623" y="164"/>
                  </a:cubicBezTo>
                  <a:cubicBezTo>
                    <a:pt x="2712" y="514"/>
                    <a:pt x="2690" y="864"/>
                    <a:pt x="2565" y="1171"/>
                  </a:cubicBezTo>
                  <a:cubicBezTo>
                    <a:pt x="2547" y="1289"/>
                    <a:pt x="2511" y="1400"/>
                    <a:pt x="2443" y="1489"/>
                  </a:cubicBezTo>
                  <a:cubicBezTo>
                    <a:pt x="2401" y="1529"/>
                    <a:pt x="2351" y="1564"/>
                    <a:pt x="2301" y="1596"/>
                  </a:cubicBezTo>
                  <a:cubicBezTo>
                    <a:pt x="2112" y="1796"/>
                    <a:pt x="1858" y="1946"/>
                    <a:pt x="1543" y="2014"/>
                  </a:cubicBezTo>
                  <a:cubicBezTo>
                    <a:pt x="1461" y="2257"/>
                    <a:pt x="1380" y="2500"/>
                    <a:pt x="1286" y="2739"/>
                  </a:cubicBezTo>
                  <a:cubicBezTo>
                    <a:pt x="1283" y="2864"/>
                    <a:pt x="1279" y="2989"/>
                    <a:pt x="1251" y="3114"/>
                  </a:cubicBezTo>
                  <a:cubicBezTo>
                    <a:pt x="1183" y="3189"/>
                    <a:pt x="1115" y="3264"/>
                    <a:pt x="1047" y="3339"/>
                  </a:cubicBezTo>
                  <a:cubicBezTo>
                    <a:pt x="1019" y="3364"/>
                    <a:pt x="994" y="3389"/>
                    <a:pt x="968" y="3414"/>
                  </a:cubicBezTo>
                  <a:cubicBezTo>
                    <a:pt x="922" y="3489"/>
                    <a:pt x="879" y="3564"/>
                    <a:pt x="829" y="3635"/>
                  </a:cubicBezTo>
                  <a:cubicBezTo>
                    <a:pt x="604" y="3971"/>
                    <a:pt x="312" y="4253"/>
                    <a:pt x="1" y="4514"/>
                  </a:cubicBezTo>
                  <a:cubicBezTo>
                    <a:pt x="668" y="5003"/>
                    <a:pt x="1297" y="5389"/>
                    <a:pt x="1540" y="6121"/>
                  </a:cubicBezTo>
                  <a:cubicBezTo>
                    <a:pt x="1599" y="6114"/>
                    <a:pt x="1657" y="6110"/>
                    <a:pt x="1715" y="6110"/>
                  </a:cubicBezTo>
                  <a:cubicBezTo>
                    <a:pt x="2244" y="6110"/>
                    <a:pt x="2701" y="6411"/>
                    <a:pt x="3068" y="6846"/>
                  </a:cubicBezTo>
                  <a:cubicBezTo>
                    <a:pt x="3004" y="6574"/>
                    <a:pt x="2933" y="6310"/>
                    <a:pt x="2733" y="6103"/>
                  </a:cubicBezTo>
                  <a:cubicBezTo>
                    <a:pt x="2629" y="5992"/>
                    <a:pt x="2515" y="5925"/>
                    <a:pt x="2394" y="5882"/>
                  </a:cubicBezTo>
                  <a:cubicBezTo>
                    <a:pt x="2397" y="5832"/>
                    <a:pt x="2383" y="5781"/>
                    <a:pt x="2351" y="5735"/>
                  </a:cubicBezTo>
                  <a:cubicBezTo>
                    <a:pt x="2358" y="5674"/>
                    <a:pt x="2336" y="5610"/>
                    <a:pt x="2269" y="5564"/>
                  </a:cubicBezTo>
                  <a:cubicBezTo>
                    <a:pt x="1958" y="5346"/>
                    <a:pt x="1640" y="5171"/>
                    <a:pt x="1297" y="5032"/>
                  </a:cubicBezTo>
                  <a:cubicBezTo>
                    <a:pt x="1001" y="4889"/>
                    <a:pt x="701" y="4786"/>
                    <a:pt x="379" y="4714"/>
                  </a:cubicBezTo>
                  <a:cubicBezTo>
                    <a:pt x="937" y="4539"/>
                    <a:pt x="1405" y="4150"/>
                    <a:pt x="1669" y="3642"/>
                  </a:cubicBezTo>
                  <a:cubicBezTo>
                    <a:pt x="1997" y="3310"/>
                    <a:pt x="2272" y="2950"/>
                    <a:pt x="2408" y="2592"/>
                  </a:cubicBezTo>
                  <a:cubicBezTo>
                    <a:pt x="2451" y="2485"/>
                    <a:pt x="2461" y="2371"/>
                    <a:pt x="2451" y="2267"/>
                  </a:cubicBezTo>
                  <a:cubicBezTo>
                    <a:pt x="2669" y="2200"/>
                    <a:pt x="2865" y="2086"/>
                    <a:pt x="3004" y="1882"/>
                  </a:cubicBezTo>
                  <a:cubicBezTo>
                    <a:pt x="3094" y="1756"/>
                    <a:pt x="3137" y="1618"/>
                    <a:pt x="3158" y="1471"/>
                  </a:cubicBezTo>
                  <a:cubicBezTo>
                    <a:pt x="3193" y="1385"/>
                    <a:pt x="3218" y="1293"/>
                    <a:pt x="3236" y="1193"/>
                  </a:cubicBezTo>
                  <a:cubicBezTo>
                    <a:pt x="3251" y="1118"/>
                    <a:pt x="3226" y="1046"/>
                    <a:pt x="3183" y="993"/>
                  </a:cubicBezTo>
                  <a:lnTo>
                    <a:pt x="3183" y="993"/>
                  </a:lnTo>
                  <a:cubicBezTo>
                    <a:pt x="3340" y="1103"/>
                    <a:pt x="3497" y="1211"/>
                    <a:pt x="3661" y="1311"/>
                  </a:cubicBezTo>
                  <a:cubicBezTo>
                    <a:pt x="3689" y="1327"/>
                    <a:pt x="3716" y="1334"/>
                    <a:pt x="3742" y="1334"/>
                  </a:cubicBezTo>
                  <a:cubicBezTo>
                    <a:pt x="3863" y="1334"/>
                    <a:pt x="3951" y="1176"/>
                    <a:pt x="3887" y="1064"/>
                  </a:cubicBezTo>
                  <a:lnTo>
                    <a:pt x="3887" y="1064"/>
                  </a:lnTo>
                  <a:cubicBezTo>
                    <a:pt x="4176" y="1148"/>
                    <a:pt x="4477" y="1190"/>
                    <a:pt x="4783" y="1190"/>
                  </a:cubicBezTo>
                  <a:cubicBezTo>
                    <a:pt x="5047" y="1190"/>
                    <a:pt x="5316" y="1159"/>
                    <a:pt x="5586" y="1097"/>
                  </a:cubicBezTo>
                  <a:cubicBezTo>
                    <a:pt x="5830" y="1041"/>
                    <a:pt x="5767" y="651"/>
                    <a:pt x="5538" y="651"/>
                  </a:cubicBezTo>
                  <a:cubicBezTo>
                    <a:pt x="5528" y="651"/>
                    <a:pt x="5518" y="652"/>
                    <a:pt x="5508" y="653"/>
                  </a:cubicBezTo>
                  <a:cubicBezTo>
                    <a:pt x="5285" y="683"/>
                    <a:pt x="5067" y="697"/>
                    <a:pt x="4850" y="697"/>
                  </a:cubicBezTo>
                  <a:cubicBezTo>
                    <a:pt x="4566" y="697"/>
                    <a:pt x="4287" y="672"/>
                    <a:pt x="4011" y="621"/>
                  </a:cubicBezTo>
                  <a:cubicBezTo>
                    <a:pt x="3654" y="510"/>
                    <a:pt x="3315" y="325"/>
                    <a:pt x="3012" y="64"/>
                  </a:cubicBezTo>
                  <a:cubicBezTo>
                    <a:pt x="2960" y="20"/>
                    <a:pt x="2905" y="1"/>
                    <a:pt x="2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5"/>
            <p:cNvSpPr/>
            <p:nvPr/>
          </p:nvSpPr>
          <p:spPr>
            <a:xfrm>
              <a:off x="1509200" y="5199125"/>
              <a:ext cx="200475" cy="152000"/>
            </a:xfrm>
            <a:custGeom>
              <a:rect b="b" l="l" r="r" t="t"/>
              <a:pathLst>
                <a:path extrusionOk="0" h="6080" w="8019">
                  <a:moveTo>
                    <a:pt x="5882" y="0"/>
                  </a:moveTo>
                  <a:cubicBezTo>
                    <a:pt x="5796" y="0"/>
                    <a:pt x="5724" y="55"/>
                    <a:pt x="5686" y="130"/>
                  </a:cubicBezTo>
                  <a:cubicBezTo>
                    <a:pt x="5676" y="129"/>
                    <a:pt x="5665" y="128"/>
                    <a:pt x="5654" y="128"/>
                  </a:cubicBezTo>
                  <a:cubicBezTo>
                    <a:pt x="5503" y="128"/>
                    <a:pt x="5355" y="264"/>
                    <a:pt x="5418" y="430"/>
                  </a:cubicBezTo>
                  <a:cubicBezTo>
                    <a:pt x="5443" y="495"/>
                    <a:pt x="5464" y="559"/>
                    <a:pt x="5494" y="620"/>
                  </a:cubicBezTo>
                  <a:cubicBezTo>
                    <a:pt x="5390" y="677"/>
                    <a:pt x="5332" y="820"/>
                    <a:pt x="5397" y="941"/>
                  </a:cubicBezTo>
                  <a:cubicBezTo>
                    <a:pt x="5447" y="1034"/>
                    <a:pt x="5500" y="1120"/>
                    <a:pt x="5550" y="1205"/>
                  </a:cubicBezTo>
                  <a:cubicBezTo>
                    <a:pt x="5429" y="1256"/>
                    <a:pt x="5347" y="1391"/>
                    <a:pt x="5447" y="1523"/>
                  </a:cubicBezTo>
                  <a:cubicBezTo>
                    <a:pt x="4907" y="1577"/>
                    <a:pt x="4408" y="1902"/>
                    <a:pt x="4165" y="2527"/>
                  </a:cubicBezTo>
                  <a:cubicBezTo>
                    <a:pt x="4151" y="2566"/>
                    <a:pt x="4154" y="2601"/>
                    <a:pt x="4165" y="2634"/>
                  </a:cubicBezTo>
                  <a:cubicBezTo>
                    <a:pt x="4055" y="2709"/>
                    <a:pt x="3940" y="2784"/>
                    <a:pt x="3819" y="2845"/>
                  </a:cubicBezTo>
                  <a:cubicBezTo>
                    <a:pt x="3101" y="3213"/>
                    <a:pt x="2490" y="3298"/>
                    <a:pt x="1979" y="3981"/>
                  </a:cubicBezTo>
                  <a:cubicBezTo>
                    <a:pt x="1436" y="4698"/>
                    <a:pt x="1129" y="5373"/>
                    <a:pt x="204" y="5649"/>
                  </a:cubicBezTo>
                  <a:cubicBezTo>
                    <a:pt x="0" y="5709"/>
                    <a:pt x="18" y="6013"/>
                    <a:pt x="226" y="6056"/>
                  </a:cubicBezTo>
                  <a:cubicBezTo>
                    <a:pt x="305" y="6072"/>
                    <a:pt x="383" y="6080"/>
                    <a:pt x="458" y="6080"/>
                  </a:cubicBezTo>
                  <a:cubicBezTo>
                    <a:pt x="989" y="6080"/>
                    <a:pt x="1427" y="5699"/>
                    <a:pt x="1757" y="5280"/>
                  </a:cubicBezTo>
                  <a:cubicBezTo>
                    <a:pt x="2015" y="4959"/>
                    <a:pt x="2194" y="4584"/>
                    <a:pt x="2451" y="4259"/>
                  </a:cubicBezTo>
                  <a:cubicBezTo>
                    <a:pt x="2786" y="3831"/>
                    <a:pt x="3201" y="3677"/>
                    <a:pt x="3694" y="3488"/>
                  </a:cubicBezTo>
                  <a:cubicBezTo>
                    <a:pt x="4391" y="3224"/>
                    <a:pt x="4988" y="2430"/>
                    <a:pt x="5754" y="2430"/>
                  </a:cubicBezTo>
                  <a:cubicBezTo>
                    <a:pt x="5796" y="2430"/>
                    <a:pt x="5839" y="2433"/>
                    <a:pt x="5883" y="2438"/>
                  </a:cubicBezTo>
                  <a:cubicBezTo>
                    <a:pt x="6377" y="2499"/>
                    <a:pt x="6799" y="2735"/>
                    <a:pt x="7256" y="2735"/>
                  </a:cubicBezTo>
                  <a:cubicBezTo>
                    <a:pt x="7416" y="2735"/>
                    <a:pt x="7581" y="2706"/>
                    <a:pt x="7754" y="2631"/>
                  </a:cubicBezTo>
                  <a:cubicBezTo>
                    <a:pt x="7933" y="2552"/>
                    <a:pt x="8019" y="2255"/>
                    <a:pt x="7793" y="2166"/>
                  </a:cubicBezTo>
                  <a:cubicBezTo>
                    <a:pt x="7261" y="1952"/>
                    <a:pt x="6022" y="1330"/>
                    <a:pt x="6801" y="623"/>
                  </a:cubicBezTo>
                  <a:cubicBezTo>
                    <a:pt x="6911" y="523"/>
                    <a:pt x="6868" y="309"/>
                    <a:pt x="6733" y="256"/>
                  </a:cubicBezTo>
                  <a:cubicBezTo>
                    <a:pt x="6590" y="195"/>
                    <a:pt x="6447" y="134"/>
                    <a:pt x="6304" y="73"/>
                  </a:cubicBezTo>
                  <a:cubicBezTo>
                    <a:pt x="6271" y="60"/>
                    <a:pt x="6239" y="54"/>
                    <a:pt x="6208" y="54"/>
                  </a:cubicBezTo>
                  <a:cubicBezTo>
                    <a:pt x="6166" y="54"/>
                    <a:pt x="6126" y="65"/>
                    <a:pt x="6094" y="84"/>
                  </a:cubicBezTo>
                  <a:cubicBezTo>
                    <a:pt x="6058" y="66"/>
                    <a:pt x="6026" y="48"/>
                    <a:pt x="5993" y="30"/>
                  </a:cubicBezTo>
                  <a:cubicBezTo>
                    <a:pt x="5955" y="9"/>
                    <a:pt x="5917" y="0"/>
                    <a:pt x="5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5"/>
            <p:cNvSpPr/>
            <p:nvPr/>
          </p:nvSpPr>
          <p:spPr>
            <a:xfrm>
              <a:off x="1293725" y="4836625"/>
              <a:ext cx="27050" cy="141900"/>
            </a:xfrm>
            <a:custGeom>
              <a:rect b="b" l="l" r="r" t="t"/>
              <a:pathLst>
                <a:path extrusionOk="0" h="5676" w="1082">
                  <a:moveTo>
                    <a:pt x="688" y="1"/>
                  </a:moveTo>
                  <a:cubicBezTo>
                    <a:pt x="643" y="1"/>
                    <a:pt x="599" y="41"/>
                    <a:pt x="610" y="102"/>
                  </a:cubicBezTo>
                  <a:cubicBezTo>
                    <a:pt x="938" y="1917"/>
                    <a:pt x="106" y="3813"/>
                    <a:pt x="2" y="5621"/>
                  </a:cubicBezTo>
                  <a:cubicBezTo>
                    <a:pt x="0" y="5655"/>
                    <a:pt x="36" y="5676"/>
                    <a:pt x="68" y="5676"/>
                  </a:cubicBezTo>
                  <a:cubicBezTo>
                    <a:pt x="90" y="5676"/>
                    <a:pt x="110" y="5667"/>
                    <a:pt x="117" y="5645"/>
                  </a:cubicBezTo>
                  <a:cubicBezTo>
                    <a:pt x="485" y="4673"/>
                    <a:pt x="599" y="3599"/>
                    <a:pt x="742" y="2578"/>
                  </a:cubicBezTo>
                  <a:cubicBezTo>
                    <a:pt x="856" y="1764"/>
                    <a:pt x="1081" y="842"/>
                    <a:pt x="760" y="53"/>
                  </a:cubicBezTo>
                  <a:cubicBezTo>
                    <a:pt x="745" y="17"/>
                    <a:pt x="716" y="1"/>
                    <a:pt x="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5"/>
            <p:cNvSpPr/>
            <p:nvPr/>
          </p:nvSpPr>
          <p:spPr>
            <a:xfrm>
              <a:off x="1265200" y="4654275"/>
              <a:ext cx="42175" cy="258250"/>
            </a:xfrm>
            <a:custGeom>
              <a:rect b="b" l="l" r="r" t="t"/>
              <a:pathLst>
                <a:path extrusionOk="0" h="10330" w="1687">
                  <a:moveTo>
                    <a:pt x="1079" y="0"/>
                  </a:moveTo>
                  <a:cubicBezTo>
                    <a:pt x="1058" y="0"/>
                    <a:pt x="1036" y="10"/>
                    <a:pt x="1022" y="32"/>
                  </a:cubicBezTo>
                  <a:cubicBezTo>
                    <a:pt x="118" y="1411"/>
                    <a:pt x="1" y="2954"/>
                    <a:pt x="340" y="4540"/>
                  </a:cubicBezTo>
                  <a:cubicBezTo>
                    <a:pt x="761" y="6503"/>
                    <a:pt x="1458" y="8250"/>
                    <a:pt x="961" y="10282"/>
                  </a:cubicBezTo>
                  <a:cubicBezTo>
                    <a:pt x="954" y="10310"/>
                    <a:pt x="979" y="10329"/>
                    <a:pt x="1003" y="10329"/>
                  </a:cubicBezTo>
                  <a:cubicBezTo>
                    <a:pt x="1018" y="10329"/>
                    <a:pt x="1032" y="10323"/>
                    <a:pt x="1039" y="10307"/>
                  </a:cubicBezTo>
                  <a:cubicBezTo>
                    <a:pt x="1686" y="8939"/>
                    <a:pt x="1297" y="7336"/>
                    <a:pt x="937" y="5939"/>
                  </a:cubicBezTo>
                  <a:cubicBezTo>
                    <a:pt x="401" y="3893"/>
                    <a:pt x="93" y="2036"/>
                    <a:pt x="1136" y="86"/>
                  </a:cubicBezTo>
                  <a:cubicBezTo>
                    <a:pt x="1160" y="39"/>
                    <a:pt x="1120"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5"/>
            <p:cNvSpPr/>
            <p:nvPr/>
          </p:nvSpPr>
          <p:spPr>
            <a:xfrm>
              <a:off x="1253000" y="4777850"/>
              <a:ext cx="11250" cy="52000"/>
            </a:xfrm>
            <a:custGeom>
              <a:rect b="b" l="l" r="r" t="t"/>
              <a:pathLst>
                <a:path extrusionOk="0" h="2080" w="450">
                  <a:moveTo>
                    <a:pt x="67" y="0"/>
                  </a:moveTo>
                  <a:cubicBezTo>
                    <a:pt x="33" y="0"/>
                    <a:pt x="1" y="24"/>
                    <a:pt x="3" y="68"/>
                  </a:cubicBezTo>
                  <a:cubicBezTo>
                    <a:pt x="35" y="718"/>
                    <a:pt x="220" y="1382"/>
                    <a:pt x="324" y="2025"/>
                  </a:cubicBezTo>
                  <a:cubicBezTo>
                    <a:pt x="329" y="2061"/>
                    <a:pt x="359" y="2079"/>
                    <a:pt x="388" y="2079"/>
                  </a:cubicBezTo>
                  <a:cubicBezTo>
                    <a:pt x="419" y="2079"/>
                    <a:pt x="449" y="2058"/>
                    <a:pt x="446" y="2018"/>
                  </a:cubicBezTo>
                  <a:cubicBezTo>
                    <a:pt x="399" y="1379"/>
                    <a:pt x="360" y="650"/>
                    <a:pt x="131" y="47"/>
                  </a:cubicBezTo>
                  <a:cubicBezTo>
                    <a:pt x="120" y="15"/>
                    <a:pt x="93"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5" name="Google Shape;4785;p45"/>
          <p:cNvSpPr txBox="1"/>
          <p:nvPr>
            <p:ph type="title"/>
          </p:nvPr>
        </p:nvSpPr>
        <p:spPr>
          <a:xfrm>
            <a:off x="3541650" y="2430675"/>
            <a:ext cx="5174700" cy="172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Montserrat"/>
                <a:ea typeface="Montserrat"/>
                <a:cs typeface="Montserrat"/>
                <a:sym typeface="Montserrat"/>
              </a:rPr>
              <a:t>Problem Statement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Target Audience</a:t>
            </a:r>
            <a:endParaRPr>
              <a:latin typeface="Montserrat"/>
              <a:ea typeface="Montserrat"/>
              <a:cs typeface="Montserrat"/>
              <a:sym typeface="Montserrat"/>
            </a:endParaRPr>
          </a:p>
        </p:txBody>
      </p:sp>
      <p:sp>
        <p:nvSpPr>
          <p:cNvPr id="4786" name="Google Shape;4786;p45"/>
          <p:cNvSpPr txBox="1"/>
          <p:nvPr>
            <p:ph idx="2" type="title"/>
          </p:nvPr>
        </p:nvSpPr>
        <p:spPr>
          <a:xfrm>
            <a:off x="3541650" y="1517750"/>
            <a:ext cx="2590500" cy="87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01</a:t>
            </a:r>
            <a:endParaRPr/>
          </a:p>
        </p:txBody>
      </p:sp>
      <p:cxnSp>
        <p:nvCxnSpPr>
          <p:cNvPr id="4787" name="Google Shape;4787;p45"/>
          <p:cNvCxnSpPr>
            <a:stCxn id="4785" idx="1"/>
            <a:endCxn id="4785" idx="3"/>
          </p:cNvCxnSpPr>
          <p:nvPr/>
        </p:nvCxnSpPr>
        <p:spPr>
          <a:xfrm>
            <a:off x="3541650" y="3291525"/>
            <a:ext cx="5174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1" name="Shape 4791"/>
        <p:cNvGrpSpPr/>
        <p:nvPr/>
      </p:nvGrpSpPr>
      <p:grpSpPr>
        <a:xfrm>
          <a:off x="0" y="0"/>
          <a:ext cx="0" cy="0"/>
          <a:chOff x="0" y="0"/>
          <a:chExt cx="0" cy="0"/>
        </a:xfrm>
      </p:grpSpPr>
      <p:sp>
        <p:nvSpPr>
          <p:cNvPr id="4792" name="Google Shape;4792;p46"/>
          <p:cNvSpPr txBox="1"/>
          <p:nvPr>
            <p:ph type="title"/>
          </p:nvPr>
        </p:nvSpPr>
        <p:spPr>
          <a:xfrm>
            <a:off x="1736550" y="1195325"/>
            <a:ext cx="5670900" cy="39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44%</a:t>
            </a:r>
            <a:endParaRPr/>
          </a:p>
        </p:txBody>
      </p:sp>
      <p:sp>
        <p:nvSpPr>
          <p:cNvPr id="4793" name="Google Shape;4793;p46"/>
          <p:cNvSpPr txBox="1"/>
          <p:nvPr>
            <p:ph idx="1" type="subTitle"/>
          </p:nvPr>
        </p:nvSpPr>
        <p:spPr>
          <a:xfrm>
            <a:off x="1736525" y="1707438"/>
            <a:ext cx="5670900" cy="309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750">
                <a:latin typeface="Montserrat"/>
                <a:ea typeface="Montserrat"/>
                <a:cs typeface="Montserrat"/>
                <a:sym typeface="Montserrat"/>
              </a:rPr>
              <a:t>of Americans meal prep regularly </a:t>
            </a:r>
            <a:endParaRPr sz="1750">
              <a:latin typeface="Montserrat"/>
              <a:ea typeface="Montserrat"/>
              <a:cs typeface="Montserrat"/>
              <a:sym typeface="Montserrat"/>
            </a:endParaRPr>
          </a:p>
        </p:txBody>
      </p:sp>
      <p:sp>
        <p:nvSpPr>
          <p:cNvPr id="4794" name="Google Shape;4794;p46"/>
          <p:cNvSpPr txBox="1"/>
          <p:nvPr>
            <p:ph idx="2" type="title"/>
          </p:nvPr>
        </p:nvSpPr>
        <p:spPr>
          <a:xfrm>
            <a:off x="-448575" y="2736838"/>
            <a:ext cx="5670900" cy="39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26.9%</a:t>
            </a:r>
            <a:endParaRPr/>
          </a:p>
        </p:txBody>
      </p:sp>
      <p:sp>
        <p:nvSpPr>
          <p:cNvPr id="4795" name="Google Shape;4795;p46"/>
          <p:cNvSpPr txBox="1"/>
          <p:nvPr>
            <p:ph idx="3" type="subTitle"/>
          </p:nvPr>
        </p:nvSpPr>
        <p:spPr>
          <a:xfrm>
            <a:off x="-448587" y="3227163"/>
            <a:ext cx="5670900" cy="309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750">
                <a:latin typeface="Montserrat"/>
                <a:ea typeface="Montserrat"/>
                <a:cs typeface="Montserrat"/>
                <a:sym typeface="Montserrat"/>
              </a:rPr>
              <a:t>of Americans meal prep to save time</a:t>
            </a:r>
            <a:endParaRPr sz="1750">
              <a:latin typeface="Montserrat"/>
              <a:ea typeface="Montserrat"/>
              <a:cs typeface="Montserrat"/>
              <a:sym typeface="Montserrat"/>
            </a:endParaRPr>
          </a:p>
        </p:txBody>
      </p:sp>
      <p:sp>
        <p:nvSpPr>
          <p:cNvPr id="4796" name="Google Shape;4796;p46"/>
          <p:cNvSpPr txBox="1"/>
          <p:nvPr>
            <p:ph idx="4" type="title"/>
          </p:nvPr>
        </p:nvSpPr>
        <p:spPr>
          <a:xfrm>
            <a:off x="4089800" y="2736825"/>
            <a:ext cx="5670900" cy="39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22.2%</a:t>
            </a:r>
            <a:endParaRPr/>
          </a:p>
        </p:txBody>
      </p:sp>
      <p:sp>
        <p:nvSpPr>
          <p:cNvPr id="4797" name="Google Shape;4797;p46"/>
          <p:cNvSpPr txBox="1"/>
          <p:nvPr>
            <p:ph idx="5" type="subTitle"/>
          </p:nvPr>
        </p:nvSpPr>
        <p:spPr>
          <a:xfrm>
            <a:off x="4089788" y="3227163"/>
            <a:ext cx="5670900" cy="309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750">
                <a:latin typeface="Montserrat"/>
                <a:ea typeface="Montserrat"/>
                <a:cs typeface="Montserrat"/>
                <a:sym typeface="Montserrat"/>
              </a:rPr>
              <a:t>of Americans meal prep to eat healthier</a:t>
            </a:r>
            <a:endParaRPr sz="1750">
              <a:latin typeface="Montserrat"/>
              <a:ea typeface="Montserrat"/>
              <a:cs typeface="Montserrat"/>
              <a:sym typeface="Montserrat"/>
            </a:endParaRPr>
          </a:p>
        </p:txBody>
      </p:sp>
      <p:sp>
        <p:nvSpPr>
          <p:cNvPr id="4798" name="Google Shape;4798;p46"/>
          <p:cNvSpPr txBox="1"/>
          <p:nvPr/>
        </p:nvSpPr>
        <p:spPr>
          <a:xfrm>
            <a:off x="2169775" y="4623450"/>
            <a:ext cx="480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accent1"/>
                </a:solidFill>
                <a:latin typeface="Barlow"/>
                <a:ea typeface="Barlow"/>
                <a:cs typeface="Barlow"/>
                <a:sym typeface="Barlow"/>
                <a:hlinkClick r:id="rId3">
                  <a:extLst>
                    <a:ext uri="{A12FA001-AC4F-418D-AE19-62706E023703}">
                      <ahyp:hlinkClr val="tx"/>
                    </a:ext>
                  </a:extLst>
                </a:hlinkClick>
              </a:rPr>
              <a:t>MyProtein Americans Meal Prepping Habits 2022 Study</a:t>
            </a:r>
            <a:endParaRPr>
              <a:solidFill>
                <a:schemeClr val="accent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2" name="Shape 4802"/>
        <p:cNvGrpSpPr/>
        <p:nvPr/>
      </p:nvGrpSpPr>
      <p:grpSpPr>
        <a:xfrm>
          <a:off x="0" y="0"/>
          <a:ext cx="0" cy="0"/>
          <a:chOff x="0" y="0"/>
          <a:chExt cx="0" cy="0"/>
        </a:xfrm>
      </p:grpSpPr>
      <p:sp>
        <p:nvSpPr>
          <p:cNvPr id="4803" name="Google Shape;4803;p47"/>
          <p:cNvSpPr txBox="1"/>
          <p:nvPr>
            <p:ph type="title"/>
          </p:nvPr>
        </p:nvSpPr>
        <p:spPr>
          <a:xfrm>
            <a:off x="627300" y="152400"/>
            <a:ext cx="8194200" cy="133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000"/>
              <a:t>Current cooking resources overlook user needs</a:t>
            </a:r>
            <a:endParaRPr sz="2000"/>
          </a:p>
        </p:txBody>
      </p:sp>
      <p:pic>
        <p:nvPicPr>
          <p:cNvPr id="4804" name="Google Shape;4804;p47"/>
          <p:cNvPicPr preferRelativeResize="0"/>
          <p:nvPr/>
        </p:nvPicPr>
        <p:blipFill rotWithShape="1">
          <a:blip r:embed="rId3">
            <a:alphaModFix/>
          </a:blip>
          <a:srcRect b="0" l="5401" r="0" t="0"/>
          <a:stretch/>
        </p:blipFill>
        <p:spPr>
          <a:xfrm>
            <a:off x="203376" y="1278500"/>
            <a:ext cx="3222649" cy="3775201"/>
          </a:xfrm>
          <a:prstGeom prst="rect">
            <a:avLst/>
          </a:prstGeom>
          <a:noFill/>
          <a:ln>
            <a:noFill/>
          </a:ln>
        </p:spPr>
      </p:pic>
      <p:sp>
        <p:nvSpPr>
          <p:cNvPr id="4805" name="Google Shape;4805;p47"/>
          <p:cNvSpPr txBox="1"/>
          <p:nvPr/>
        </p:nvSpPr>
        <p:spPr>
          <a:xfrm>
            <a:off x="203375" y="46535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accent2"/>
                </a:solidFill>
                <a:latin typeface="Barlow"/>
                <a:ea typeface="Barlow"/>
                <a:cs typeface="Barlow"/>
                <a:sym typeface="Barlow"/>
                <a:hlinkClick r:id="rId4">
                  <a:extLst>
                    <a:ext uri="{A12FA001-AC4F-418D-AE19-62706E023703}">
                      <ahyp:hlinkClr val="tx"/>
                    </a:ext>
                  </a:extLst>
                </a:hlinkClick>
              </a:rPr>
              <a:t>Source</a:t>
            </a:r>
            <a:endParaRPr>
              <a:solidFill>
                <a:schemeClr val="accent2"/>
              </a:solidFill>
              <a:latin typeface="Barlow"/>
              <a:ea typeface="Barlow"/>
              <a:cs typeface="Barlow"/>
              <a:sym typeface="Barlow"/>
            </a:endParaRPr>
          </a:p>
        </p:txBody>
      </p:sp>
      <p:pic>
        <p:nvPicPr>
          <p:cNvPr id="4806" name="Google Shape;4806;p47"/>
          <p:cNvPicPr preferRelativeResize="0"/>
          <p:nvPr/>
        </p:nvPicPr>
        <p:blipFill>
          <a:blip r:embed="rId5">
            <a:alphaModFix/>
          </a:blip>
          <a:stretch>
            <a:fillRect/>
          </a:stretch>
        </p:blipFill>
        <p:spPr>
          <a:xfrm>
            <a:off x="3203375" y="1334975"/>
            <a:ext cx="2282400" cy="1283868"/>
          </a:xfrm>
          <a:prstGeom prst="rect">
            <a:avLst/>
          </a:prstGeom>
          <a:noFill/>
          <a:ln>
            <a:noFill/>
          </a:ln>
        </p:spPr>
      </p:pic>
      <p:pic>
        <p:nvPicPr>
          <p:cNvPr id="4807" name="Google Shape;4807;p47"/>
          <p:cNvPicPr preferRelativeResize="0"/>
          <p:nvPr/>
        </p:nvPicPr>
        <p:blipFill>
          <a:blip r:embed="rId6">
            <a:alphaModFix/>
          </a:blip>
          <a:stretch>
            <a:fillRect/>
          </a:stretch>
        </p:blipFill>
        <p:spPr>
          <a:xfrm>
            <a:off x="3451800" y="2618850"/>
            <a:ext cx="1785543" cy="2376499"/>
          </a:xfrm>
          <a:prstGeom prst="rect">
            <a:avLst/>
          </a:prstGeom>
          <a:noFill/>
          <a:ln>
            <a:noFill/>
          </a:ln>
        </p:spPr>
      </p:pic>
      <p:sp>
        <p:nvSpPr>
          <p:cNvPr id="4808" name="Google Shape;4808;p47"/>
          <p:cNvSpPr/>
          <p:nvPr/>
        </p:nvSpPr>
        <p:spPr>
          <a:xfrm>
            <a:off x="5736750" y="2360500"/>
            <a:ext cx="3280200" cy="1337700"/>
          </a:xfrm>
          <a:prstGeom prst="roundRect">
            <a:avLst>
              <a:gd fmla="val 16667" name="adj"/>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rona One"/>
              <a:ea typeface="Krona One"/>
              <a:cs typeface="Krona One"/>
              <a:sym typeface="Krona One"/>
            </a:endParaRPr>
          </a:p>
        </p:txBody>
      </p:sp>
      <p:sp>
        <p:nvSpPr>
          <p:cNvPr id="4809" name="Google Shape;4809;p47"/>
          <p:cNvSpPr txBox="1"/>
          <p:nvPr>
            <p:ph idx="4294967295" type="subTitle"/>
          </p:nvPr>
        </p:nvSpPr>
        <p:spPr>
          <a:xfrm>
            <a:off x="5831425" y="2671750"/>
            <a:ext cx="3000000" cy="715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350">
                <a:solidFill>
                  <a:schemeClr val="lt1"/>
                </a:solidFill>
                <a:latin typeface="Montserrat"/>
                <a:ea typeface="Montserrat"/>
                <a:cs typeface="Montserrat"/>
                <a:sym typeface="Montserrat"/>
              </a:rPr>
              <a:t>inconvenient, time consuming</a:t>
            </a:r>
            <a:endParaRPr sz="1350">
              <a:solidFill>
                <a:schemeClr val="lt1"/>
              </a:solidFill>
              <a:latin typeface="Montserrat"/>
              <a:ea typeface="Montserrat"/>
              <a:cs typeface="Montserrat"/>
              <a:sym typeface="Montserrat"/>
            </a:endParaRPr>
          </a:p>
          <a:p>
            <a:pPr indent="0" lvl="0" marL="0" rtl="0" algn="ctr">
              <a:lnSpc>
                <a:spcPct val="100000"/>
              </a:lnSpc>
              <a:spcBef>
                <a:spcPts val="1200"/>
              </a:spcBef>
              <a:spcAft>
                <a:spcPts val="1200"/>
              </a:spcAft>
              <a:buNone/>
            </a:pPr>
            <a:r>
              <a:rPr lang="en" sz="1350">
                <a:solidFill>
                  <a:schemeClr val="lt1"/>
                </a:solidFill>
                <a:latin typeface="Montserrat"/>
                <a:ea typeface="Montserrat"/>
                <a:cs typeface="Montserrat"/>
                <a:sym typeface="Montserrat"/>
              </a:rPr>
              <a:t>Little to no</a:t>
            </a:r>
            <a:r>
              <a:rPr lang="en" sz="1350">
                <a:solidFill>
                  <a:schemeClr val="lt1"/>
                </a:solidFill>
                <a:latin typeface="Montserrat"/>
                <a:ea typeface="Montserrat"/>
                <a:cs typeface="Montserrat"/>
                <a:sym typeface="Montserrat"/>
              </a:rPr>
              <a:t> nutrition</a:t>
            </a:r>
            <a:r>
              <a:rPr lang="en" sz="1350">
                <a:solidFill>
                  <a:schemeClr val="lt1"/>
                </a:solidFill>
                <a:latin typeface="Montserrat"/>
                <a:ea typeface="Montserrat"/>
                <a:cs typeface="Montserrat"/>
                <a:sym typeface="Montserrat"/>
              </a:rPr>
              <a:t>al</a:t>
            </a:r>
            <a:r>
              <a:rPr lang="en" sz="1350">
                <a:solidFill>
                  <a:schemeClr val="lt1"/>
                </a:solidFill>
                <a:latin typeface="Montserrat"/>
                <a:ea typeface="Montserrat"/>
                <a:cs typeface="Montserrat"/>
                <a:sym typeface="Montserrat"/>
              </a:rPr>
              <a:t> information</a:t>
            </a:r>
            <a:endParaRPr sz="135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9">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3" name="Shape 4813"/>
        <p:cNvGrpSpPr/>
        <p:nvPr/>
      </p:nvGrpSpPr>
      <p:grpSpPr>
        <a:xfrm>
          <a:off x="0" y="0"/>
          <a:ext cx="0" cy="0"/>
          <a:chOff x="0" y="0"/>
          <a:chExt cx="0" cy="0"/>
        </a:xfrm>
      </p:grpSpPr>
      <p:sp>
        <p:nvSpPr>
          <p:cNvPr id="4814" name="Google Shape;4814;p48"/>
          <p:cNvSpPr txBox="1"/>
          <p:nvPr>
            <p:ph idx="4" type="title"/>
          </p:nvPr>
        </p:nvSpPr>
        <p:spPr>
          <a:xfrm>
            <a:off x="1736550" y="2397375"/>
            <a:ext cx="5670900" cy="39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$1300</a:t>
            </a:r>
            <a:endParaRPr/>
          </a:p>
        </p:txBody>
      </p:sp>
      <p:sp>
        <p:nvSpPr>
          <p:cNvPr id="4815" name="Google Shape;4815;p48"/>
          <p:cNvSpPr txBox="1"/>
          <p:nvPr>
            <p:ph idx="5" type="subTitle"/>
          </p:nvPr>
        </p:nvSpPr>
        <p:spPr>
          <a:xfrm>
            <a:off x="1736538" y="2877363"/>
            <a:ext cx="5670900" cy="561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800">
                <a:latin typeface="Montserrat"/>
                <a:ea typeface="Montserrat"/>
                <a:cs typeface="Montserrat"/>
                <a:sym typeface="Montserrat"/>
              </a:rPr>
              <a:t>on food that end up being unused / discarded</a:t>
            </a:r>
            <a:endParaRPr sz="1800">
              <a:latin typeface="Montserrat"/>
              <a:ea typeface="Montserrat"/>
              <a:cs typeface="Montserrat"/>
              <a:sym typeface="Montserrat"/>
            </a:endParaRPr>
          </a:p>
        </p:txBody>
      </p:sp>
      <p:sp>
        <p:nvSpPr>
          <p:cNvPr id="4816" name="Google Shape;4816;p48"/>
          <p:cNvSpPr txBox="1"/>
          <p:nvPr/>
        </p:nvSpPr>
        <p:spPr>
          <a:xfrm>
            <a:off x="1832725" y="1848963"/>
            <a:ext cx="547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200"/>
              </a:spcAft>
              <a:buNone/>
            </a:pPr>
            <a:r>
              <a:rPr lang="en" sz="1600">
                <a:solidFill>
                  <a:schemeClr val="dk1"/>
                </a:solidFill>
                <a:latin typeface="Montserrat"/>
                <a:ea typeface="Montserrat"/>
                <a:cs typeface="Montserrat"/>
                <a:sym typeface="Montserrat"/>
              </a:rPr>
              <a:t>an Average American spends</a:t>
            </a:r>
            <a:endParaRPr sz="1600">
              <a:latin typeface="Montserrat"/>
              <a:ea typeface="Montserrat"/>
              <a:cs typeface="Montserrat"/>
              <a:sym typeface="Montserrat"/>
            </a:endParaRPr>
          </a:p>
        </p:txBody>
      </p:sp>
      <p:sp>
        <p:nvSpPr>
          <p:cNvPr id="4817" name="Google Shape;4817;p48"/>
          <p:cNvSpPr txBox="1"/>
          <p:nvPr/>
        </p:nvSpPr>
        <p:spPr>
          <a:xfrm>
            <a:off x="2169750" y="4603225"/>
            <a:ext cx="480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accent1"/>
                </a:solidFill>
                <a:latin typeface="Barlow"/>
                <a:ea typeface="Barlow"/>
                <a:cs typeface="Barlow"/>
                <a:sym typeface="Barlow"/>
                <a:hlinkClick r:id="rId3">
                  <a:extLst>
                    <a:ext uri="{A12FA001-AC4F-418D-AE19-62706E023703}">
                      <ahyp:hlinkClr val="tx"/>
                    </a:ext>
                  </a:extLst>
                </a:hlinkClick>
              </a:rPr>
              <a:t>William &amp; Mary 2020 food waste study </a:t>
            </a:r>
            <a:endParaRPr>
              <a:solidFill>
                <a:schemeClr val="accent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1" name="Shape 4821"/>
        <p:cNvGrpSpPr/>
        <p:nvPr/>
      </p:nvGrpSpPr>
      <p:grpSpPr>
        <a:xfrm>
          <a:off x="0" y="0"/>
          <a:ext cx="0" cy="0"/>
          <a:chOff x="0" y="0"/>
          <a:chExt cx="0" cy="0"/>
        </a:xfrm>
      </p:grpSpPr>
      <p:grpSp>
        <p:nvGrpSpPr>
          <p:cNvPr id="4822" name="Google Shape;4822;p49"/>
          <p:cNvGrpSpPr/>
          <p:nvPr/>
        </p:nvGrpSpPr>
        <p:grpSpPr>
          <a:xfrm>
            <a:off x="6965437" y="1829399"/>
            <a:ext cx="884931" cy="882504"/>
            <a:chOff x="5577875" y="1844250"/>
            <a:chExt cx="738550" cy="736525"/>
          </a:xfrm>
        </p:grpSpPr>
        <p:sp>
          <p:nvSpPr>
            <p:cNvPr id="4823" name="Google Shape;4823;p49"/>
            <p:cNvSpPr/>
            <p:nvPr/>
          </p:nvSpPr>
          <p:spPr>
            <a:xfrm>
              <a:off x="5577875" y="1844250"/>
              <a:ext cx="738550" cy="736525"/>
            </a:xfrm>
            <a:custGeom>
              <a:rect b="b" l="l" r="r" t="t"/>
              <a:pathLst>
                <a:path extrusionOk="0" h="29461" w="29542">
                  <a:moveTo>
                    <a:pt x="16664" y="994"/>
                  </a:moveTo>
                  <a:cubicBezTo>
                    <a:pt x="17473" y="994"/>
                    <a:pt x="18216" y="1220"/>
                    <a:pt x="18959" y="1553"/>
                  </a:cubicBezTo>
                  <a:cubicBezTo>
                    <a:pt x="19974" y="2003"/>
                    <a:pt x="20999" y="2428"/>
                    <a:pt x="22010" y="2881"/>
                  </a:cubicBezTo>
                  <a:cubicBezTo>
                    <a:pt x="23217" y="3424"/>
                    <a:pt x="24159" y="4284"/>
                    <a:pt x="24899" y="5370"/>
                  </a:cubicBezTo>
                  <a:cubicBezTo>
                    <a:pt x="25295" y="5949"/>
                    <a:pt x="25653" y="6559"/>
                    <a:pt x="26020" y="7159"/>
                  </a:cubicBezTo>
                  <a:cubicBezTo>
                    <a:pt x="26256" y="7552"/>
                    <a:pt x="26467" y="7959"/>
                    <a:pt x="26721" y="8342"/>
                  </a:cubicBezTo>
                  <a:cubicBezTo>
                    <a:pt x="27370" y="9334"/>
                    <a:pt x="27845" y="10409"/>
                    <a:pt x="28288" y="11509"/>
                  </a:cubicBezTo>
                  <a:cubicBezTo>
                    <a:pt x="28974" y="13209"/>
                    <a:pt x="29017" y="14937"/>
                    <a:pt x="28610" y="16694"/>
                  </a:cubicBezTo>
                  <a:cubicBezTo>
                    <a:pt x="28188" y="18523"/>
                    <a:pt x="27484" y="20251"/>
                    <a:pt x="26635" y="21919"/>
                  </a:cubicBezTo>
                  <a:cubicBezTo>
                    <a:pt x="25913" y="23330"/>
                    <a:pt x="24870" y="24469"/>
                    <a:pt x="23571" y="25359"/>
                  </a:cubicBezTo>
                  <a:cubicBezTo>
                    <a:pt x="23110" y="25677"/>
                    <a:pt x="22592" y="25919"/>
                    <a:pt x="22071" y="26122"/>
                  </a:cubicBezTo>
                  <a:cubicBezTo>
                    <a:pt x="20560" y="26709"/>
                    <a:pt x="19035" y="27258"/>
                    <a:pt x="17517" y="27820"/>
                  </a:cubicBezTo>
                  <a:cubicBezTo>
                    <a:pt x="16242" y="28284"/>
                    <a:pt x="14952" y="28511"/>
                    <a:pt x="13645" y="28511"/>
                  </a:cubicBezTo>
                  <a:cubicBezTo>
                    <a:pt x="12844" y="28511"/>
                    <a:pt x="12037" y="28426"/>
                    <a:pt x="11224" y="28258"/>
                  </a:cubicBezTo>
                  <a:cubicBezTo>
                    <a:pt x="11121" y="28237"/>
                    <a:pt x="11014" y="28219"/>
                    <a:pt x="10917" y="28176"/>
                  </a:cubicBezTo>
                  <a:cubicBezTo>
                    <a:pt x="9536" y="27566"/>
                    <a:pt x="8117" y="27016"/>
                    <a:pt x="6782" y="26315"/>
                  </a:cubicBezTo>
                  <a:cubicBezTo>
                    <a:pt x="4667" y="25209"/>
                    <a:pt x="3150" y="23505"/>
                    <a:pt x="2157" y="21330"/>
                  </a:cubicBezTo>
                  <a:cubicBezTo>
                    <a:pt x="1432" y="19737"/>
                    <a:pt x="900" y="18080"/>
                    <a:pt x="607" y="16356"/>
                  </a:cubicBezTo>
                  <a:cubicBezTo>
                    <a:pt x="518" y="15827"/>
                    <a:pt x="564" y="15266"/>
                    <a:pt x="611" y="14727"/>
                  </a:cubicBezTo>
                  <a:cubicBezTo>
                    <a:pt x="671" y="14063"/>
                    <a:pt x="785" y="13399"/>
                    <a:pt x="904" y="12741"/>
                  </a:cubicBezTo>
                  <a:cubicBezTo>
                    <a:pt x="1107" y="11577"/>
                    <a:pt x="1625" y="10534"/>
                    <a:pt x="2257" y="9552"/>
                  </a:cubicBezTo>
                  <a:cubicBezTo>
                    <a:pt x="2546" y="9102"/>
                    <a:pt x="2686" y="8637"/>
                    <a:pt x="2625" y="8102"/>
                  </a:cubicBezTo>
                  <a:cubicBezTo>
                    <a:pt x="2564" y="7613"/>
                    <a:pt x="2682" y="7142"/>
                    <a:pt x="2953" y="6738"/>
                  </a:cubicBezTo>
                  <a:cubicBezTo>
                    <a:pt x="3314" y="6202"/>
                    <a:pt x="3724" y="5698"/>
                    <a:pt x="4114" y="5181"/>
                  </a:cubicBezTo>
                  <a:cubicBezTo>
                    <a:pt x="4146" y="5209"/>
                    <a:pt x="4182" y="5242"/>
                    <a:pt x="4217" y="5270"/>
                  </a:cubicBezTo>
                  <a:cubicBezTo>
                    <a:pt x="4161" y="5395"/>
                    <a:pt x="4110" y="5524"/>
                    <a:pt x="4050" y="5649"/>
                  </a:cubicBezTo>
                  <a:cubicBezTo>
                    <a:pt x="3675" y="6399"/>
                    <a:pt x="3457" y="7195"/>
                    <a:pt x="3407" y="8031"/>
                  </a:cubicBezTo>
                  <a:cubicBezTo>
                    <a:pt x="3343" y="9159"/>
                    <a:pt x="3039" y="10202"/>
                    <a:pt x="2446" y="11177"/>
                  </a:cubicBezTo>
                  <a:cubicBezTo>
                    <a:pt x="1896" y="12084"/>
                    <a:pt x="1514" y="13066"/>
                    <a:pt x="1311" y="14120"/>
                  </a:cubicBezTo>
                  <a:cubicBezTo>
                    <a:pt x="1171" y="14838"/>
                    <a:pt x="1136" y="15548"/>
                    <a:pt x="1257" y="16270"/>
                  </a:cubicBezTo>
                  <a:cubicBezTo>
                    <a:pt x="1565" y="18098"/>
                    <a:pt x="2146" y="19823"/>
                    <a:pt x="3172" y="21380"/>
                  </a:cubicBezTo>
                  <a:cubicBezTo>
                    <a:pt x="3478" y="21848"/>
                    <a:pt x="3861" y="22270"/>
                    <a:pt x="4210" y="22709"/>
                  </a:cubicBezTo>
                  <a:cubicBezTo>
                    <a:pt x="4249" y="22759"/>
                    <a:pt x="4307" y="22792"/>
                    <a:pt x="4408" y="22792"/>
                  </a:cubicBezTo>
                  <a:cubicBezTo>
                    <a:pt x="4430" y="22792"/>
                    <a:pt x="4453" y="22791"/>
                    <a:pt x="4479" y="22787"/>
                  </a:cubicBezTo>
                  <a:cubicBezTo>
                    <a:pt x="4336" y="22577"/>
                    <a:pt x="4207" y="22359"/>
                    <a:pt x="4054" y="22158"/>
                  </a:cubicBezTo>
                  <a:cubicBezTo>
                    <a:pt x="2907" y="20688"/>
                    <a:pt x="2339" y="18977"/>
                    <a:pt x="2032" y="17170"/>
                  </a:cubicBezTo>
                  <a:cubicBezTo>
                    <a:pt x="1939" y="16613"/>
                    <a:pt x="1828" y="16051"/>
                    <a:pt x="1817" y="15494"/>
                  </a:cubicBezTo>
                  <a:cubicBezTo>
                    <a:pt x="1786" y="14024"/>
                    <a:pt x="2153" y="12623"/>
                    <a:pt x="2803" y="11316"/>
                  </a:cubicBezTo>
                  <a:cubicBezTo>
                    <a:pt x="3286" y="10348"/>
                    <a:pt x="3646" y="9349"/>
                    <a:pt x="3928" y="8306"/>
                  </a:cubicBezTo>
                  <a:cubicBezTo>
                    <a:pt x="4153" y="7477"/>
                    <a:pt x="4461" y="6670"/>
                    <a:pt x="4743" y="5852"/>
                  </a:cubicBezTo>
                  <a:cubicBezTo>
                    <a:pt x="5031" y="5009"/>
                    <a:pt x="5575" y="4345"/>
                    <a:pt x="6267" y="3806"/>
                  </a:cubicBezTo>
                  <a:cubicBezTo>
                    <a:pt x="6867" y="3338"/>
                    <a:pt x="7492" y="2913"/>
                    <a:pt x="8110" y="2471"/>
                  </a:cubicBezTo>
                  <a:cubicBezTo>
                    <a:pt x="8246" y="2374"/>
                    <a:pt x="8389" y="2278"/>
                    <a:pt x="8503" y="2135"/>
                  </a:cubicBezTo>
                  <a:lnTo>
                    <a:pt x="8503" y="2135"/>
                  </a:lnTo>
                  <a:cubicBezTo>
                    <a:pt x="7796" y="2260"/>
                    <a:pt x="7196" y="2624"/>
                    <a:pt x="6610" y="2999"/>
                  </a:cubicBezTo>
                  <a:cubicBezTo>
                    <a:pt x="6025" y="3371"/>
                    <a:pt x="5475" y="3795"/>
                    <a:pt x="4881" y="4177"/>
                  </a:cubicBezTo>
                  <a:cubicBezTo>
                    <a:pt x="5217" y="3567"/>
                    <a:pt x="5575" y="2970"/>
                    <a:pt x="6142" y="2538"/>
                  </a:cubicBezTo>
                  <a:cubicBezTo>
                    <a:pt x="7157" y="1770"/>
                    <a:pt x="8282" y="1249"/>
                    <a:pt x="9553" y="1081"/>
                  </a:cubicBezTo>
                  <a:cubicBezTo>
                    <a:pt x="9695" y="1063"/>
                    <a:pt x="9836" y="1051"/>
                    <a:pt x="9977" y="1051"/>
                  </a:cubicBezTo>
                  <a:cubicBezTo>
                    <a:pt x="10201" y="1051"/>
                    <a:pt x="10423" y="1083"/>
                    <a:pt x="10642" y="1177"/>
                  </a:cubicBezTo>
                  <a:cubicBezTo>
                    <a:pt x="10982" y="1323"/>
                    <a:pt x="11338" y="1368"/>
                    <a:pt x="11697" y="1368"/>
                  </a:cubicBezTo>
                  <a:cubicBezTo>
                    <a:pt x="11847" y="1368"/>
                    <a:pt x="11999" y="1360"/>
                    <a:pt x="12150" y="1349"/>
                  </a:cubicBezTo>
                  <a:cubicBezTo>
                    <a:pt x="13449" y="1256"/>
                    <a:pt x="14760" y="1220"/>
                    <a:pt x="16045" y="1038"/>
                  </a:cubicBezTo>
                  <a:cubicBezTo>
                    <a:pt x="16256" y="1008"/>
                    <a:pt x="16462" y="994"/>
                    <a:pt x="16664" y="994"/>
                  </a:cubicBezTo>
                  <a:close/>
                  <a:moveTo>
                    <a:pt x="16893" y="1"/>
                  </a:moveTo>
                  <a:cubicBezTo>
                    <a:pt x="16643" y="1"/>
                    <a:pt x="16391" y="27"/>
                    <a:pt x="16135" y="84"/>
                  </a:cubicBezTo>
                  <a:cubicBezTo>
                    <a:pt x="15985" y="120"/>
                    <a:pt x="15821" y="102"/>
                    <a:pt x="15664" y="114"/>
                  </a:cubicBezTo>
                  <a:cubicBezTo>
                    <a:pt x="14767" y="188"/>
                    <a:pt x="13867" y="224"/>
                    <a:pt x="12978" y="345"/>
                  </a:cubicBezTo>
                  <a:cubicBezTo>
                    <a:pt x="12483" y="413"/>
                    <a:pt x="11992" y="492"/>
                    <a:pt x="11532" y="492"/>
                  </a:cubicBezTo>
                  <a:cubicBezTo>
                    <a:pt x="11341" y="492"/>
                    <a:pt x="11156" y="479"/>
                    <a:pt x="10978" y="445"/>
                  </a:cubicBezTo>
                  <a:cubicBezTo>
                    <a:pt x="10799" y="435"/>
                    <a:pt x="10622" y="430"/>
                    <a:pt x="10448" y="430"/>
                  </a:cubicBezTo>
                  <a:cubicBezTo>
                    <a:pt x="8844" y="430"/>
                    <a:pt x="7413" y="842"/>
                    <a:pt x="6060" y="1592"/>
                  </a:cubicBezTo>
                  <a:cubicBezTo>
                    <a:pt x="5321" y="2003"/>
                    <a:pt x="4746" y="2581"/>
                    <a:pt x="4264" y="3270"/>
                  </a:cubicBezTo>
                  <a:cubicBezTo>
                    <a:pt x="3760" y="3992"/>
                    <a:pt x="3239" y="4699"/>
                    <a:pt x="2696" y="5392"/>
                  </a:cubicBezTo>
                  <a:cubicBezTo>
                    <a:pt x="2071" y="6184"/>
                    <a:pt x="1817" y="7084"/>
                    <a:pt x="1950" y="8063"/>
                  </a:cubicBezTo>
                  <a:cubicBezTo>
                    <a:pt x="2007" y="8502"/>
                    <a:pt x="1957" y="8856"/>
                    <a:pt x="1700" y="9202"/>
                  </a:cubicBezTo>
                  <a:cubicBezTo>
                    <a:pt x="1532" y="9427"/>
                    <a:pt x="1400" y="9681"/>
                    <a:pt x="1250" y="9916"/>
                  </a:cubicBezTo>
                  <a:cubicBezTo>
                    <a:pt x="607" y="10941"/>
                    <a:pt x="282" y="12059"/>
                    <a:pt x="221" y="13266"/>
                  </a:cubicBezTo>
                  <a:cubicBezTo>
                    <a:pt x="189" y="13862"/>
                    <a:pt x="86" y="14455"/>
                    <a:pt x="68" y="15055"/>
                  </a:cubicBezTo>
                  <a:cubicBezTo>
                    <a:pt x="43" y="15934"/>
                    <a:pt x="0" y="16819"/>
                    <a:pt x="82" y="17691"/>
                  </a:cubicBezTo>
                  <a:cubicBezTo>
                    <a:pt x="268" y="19656"/>
                    <a:pt x="1032" y="21430"/>
                    <a:pt x="2025" y="23119"/>
                  </a:cubicBezTo>
                  <a:cubicBezTo>
                    <a:pt x="2878" y="24566"/>
                    <a:pt x="4050" y="25680"/>
                    <a:pt x="5417" y="26620"/>
                  </a:cubicBezTo>
                  <a:cubicBezTo>
                    <a:pt x="6557" y="27405"/>
                    <a:pt x="7835" y="27916"/>
                    <a:pt x="9081" y="28491"/>
                  </a:cubicBezTo>
                  <a:cubicBezTo>
                    <a:pt x="10286" y="29041"/>
                    <a:pt x="11521" y="29369"/>
                    <a:pt x="12846" y="29440"/>
                  </a:cubicBezTo>
                  <a:cubicBezTo>
                    <a:pt x="13097" y="29453"/>
                    <a:pt x="13347" y="29460"/>
                    <a:pt x="13596" y="29460"/>
                  </a:cubicBezTo>
                  <a:cubicBezTo>
                    <a:pt x="15134" y="29460"/>
                    <a:pt x="16621" y="29204"/>
                    <a:pt x="18064" y="28601"/>
                  </a:cubicBezTo>
                  <a:cubicBezTo>
                    <a:pt x="19427" y="28030"/>
                    <a:pt x="20802" y="27480"/>
                    <a:pt x="22185" y="26958"/>
                  </a:cubicBezTo>
                  <a:cubicBezTo>
                    <a:pt x="24624" y="26041"/>
                    <a:pt x="26342" y="24365"/>
                    <a:pt x="27431" y="22023"/>
                  </a:cubicBezTo>
                  <a:cubicBezTo>
                    <a:pt x="28231" y="20309"/>
                    <a:pt x="28824" y="18530"/>
                    <a:pt x="29241" y="16681"/>
                  </a:cubicBezTo>
                  <a:cubicBezTo>
                    <a:pt x="29531" y="15395"/>
                    <a:pt x="29541" y="14127"/>
                    <a:pt x="29338" y="12852"/>
                  </a:cubicBezTo>
                  <a:cubicBezTo>
                    <a:pt x="29116" y="11427"/>
                    <a:pt x="28570" y="10106"/>
                    <a:pt x="27902" y="8838"/>
                  </a:cubicBezTo>
                  <a:cubicBezTo>
                    <a:pt x="27434" y="7952"/>
                    <a:pt x="26942" y="7073"/>
                    <a:pt x="26438" y="6206"/>
                  </a:cubicBezTo>
                  <a:cubicBezTo>
                    <a:pt x="26109" y="5645"/>
                    <a:pt x="25763" y="5088"/>
                    <a:pt x="25377" y="4563"/>
                  </a:cubicBezTo>
                  <a:cubicBezTo>
                    <a:pt x="24573" y="3473"/>
                    <a:pt x="23627" y="2535"/>
                    <a:pt x="22356" y="1985"/>
                  </a:cubicBezTo>
                  <a:cubicBezTo>
                    <a:pt x="21081" y="1431"/>
                    <a:pt x="19810" y="863"/>
                    <a:pt x="18521" y="345"/>
                  </a:cubicBezTo>
                  <a:cubicBezTo>
                    <a:pt x="17994" y="133"/>
                    <a:pt x="17451" y="1"/>
                    <a:pt x="168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9"/>
            <p:cNvSpPr/>
            <p:nvPr/>
          </p:nvSpPr>
          <p:spPr>
            <a:xfrm>
              <a:off x="5750975" y="2026175"/>
              <a:ext cx="259475" cy="469650"/>
            </a:xfrm>
            <a:custGeom>
              <a:rect b="b" l="l" r="r" t="t"/>
              <a:pathLst>
                <a:path extrusionOk="0" h="18786" w="10379">
                  <a:moveTo>
                    <a:pt x="10379" y="0"/>
                  </a:moveTo>
                  <a:lnTo>
                    <a:pt x="10379" y="0"/>
                  </a:lnTo>
                  <a:cubicBezTo>
                    <a:pt x="10236" y="122"/>
                    <a:pt x="10189" y="150"/>
                    <a:pt x="10161" y="190"/>
                  </a:cubicBezTo>
                  <a:cubicBezTo>
                    <a:pt x="10090" y="289"/>
                    <a:pt x="10021" y="393"/>
                    <a:pt x="9957" y="500"/>
                  </a:cubicBezTo>
                  <a:cubicBezTo>
                    <a:pt x="9404" y="1429"/>
                    <a:pt x="9114" y="2436"/>
                    <a:pt x="9132" y="3518"/>
                  </a:cubicBezTo>
                  <a:cubicBezTo>
                    <a:pt x="9143" y="4096"/>
                    <a:pt x="9179" y="4678"/>
                    <a:pt x="9246" y="5257"/>
                  </a:cubicBezTo>
                  <a:cubicBezTo>
                    <a:pt x="9325" y="5918"/>
                    <a:pt x="9264" y="6518"/>
                    <a:pt x="8768" y="7017"/>
                  </a:cubicBezTo>
                  <a:cubicBezTo>
                    <a:pt x="8343" y="7442"/>
                    <a:pt x="7957" y="7904"/>
                    <a:pt x="7514" y="8300"/>
                  </a:cubicBezTo>
                  <a:cubicBezTo>
                    <a:pt x="7082" y="8685"/>
                    <a:pt x="6721" y="9104"/>
                    <a:pt x="6536" y="9653"/>
                  </a:cubicBezTo>
                  <a:cubicBezTo>
                    <a:pt x="6365" y="10157"/>
                    <a:pt x="6043" y="10536"/>
                    <a:pt x="5629" y="10857"/>
                  </a:cubicBezTo>
                  <a:cubicBezTo>
                    <a:pt x="5422" y="11017"/>
                    <a:pt x="5229" y="11203"/>
                    <a:pt x="5025" y="11367"/>
                  </a:cubicBezTo>
                  <a:cubicBezTo>
                    <a:pt x="4943" y="11436"/>
                    <a:pt x="4843" y="11479"/>
                    <a:pt x="4754" y="11532"/>
                  </a:cubicBezTo>
                  <a:cubicBezTo>
                    <a:pt x="4836" y="11321"/>
                    <a:pt x="4957" y="11171"/>
                    <a:pt x="5076" y="11021"/>
                  </a:cubicBezTo>
                  <a:cubicBezTo>
                    <a:pt x="5679" y="10274"/>
                    <a:pt x="5857" y="9550"/>
                    <a:pt x="5365" y="8600"/>
                  </a:cubicBezTo>
                  <a:cubicBezTo>
                    <a:pt x="4819" y="7546"/>
                    <a:pt x="5104" y="7107"/>
                    <a:pt x="5847" y="6600"/>
                  </a:cubicBezTo>
                  <a:cubicBezTo>
                    <a:pt x="6304" y="6293"/>
                    <a:pt x="6622" y="5886"/>
                    <a:pt x="6797" y="5367"/>
                  </a:cubicBezTo>
                  <a:cubicBezTo>
                    <a:pt x="6836" y="5250"/>
                    <a:pt x="6822" y="5118"/>
                    <a:pt x="6843" y="4889"/>
                  </a:cubicBezTo>
                  <a:lnTo>
                    <a:pt x="6843" y="4889"/>
                  </a:lnTo>
                  <a:cubicBezTo>
                    <a:pt x="6161" y="5314"/>
                    <a:pt x="5529" y="5636"/>
                    <a:pt x="4979" y="6061"/>
                  </a:cubicBezTo>
                  <a:cubicBezTo>
                    <a:pt x="4082" y="6753"/>
                    <a:pt x="3872" y="7711"/>
                    <a:pt x="4275" y="8757"/>
                  </a:cubicBezTo>
                  <a:cubicBezTo>
                    <a:pt x="4382" y="9036"/>
                    <a:pt x="4450" y="9328"/>
                    <a:pt x="4532" y="9614"/>
                  </a:cubicBezTo>
                  <a:cubicBezTo>
                    <a:pt x="4611" y="9889"/>
                    <a:pt x="4550" y="10129"/>
                    <a:pt x="4369" y="10353"/>
                  </a:cubicBezTo>
                  <a:cubicBezTo>
                    <a:pt x="3614" y="11264"/>
                    <a:pt x="2790" y="12100"/>
                    <a:pt x="1862" y="12839"/>
                  </a:cubicBezTo>
                  <a:cubicBezTo>
                    <a:pt x="1204" y="13360"/>
                    <a:pt x="626" y="13968"/>
                    <a:pt x="397" y="14792"/>
                  </a:cubicBezTo>
                  <a:cubicBezTo>
                    <a:pt x="1" y="16218"/>
                    <a:pt x="276" y="17514"/>
                    <a:pt x="1333" y="18599"/>
                  </a:cubicBezTo>
                  <a:cubicBezTo>
                    <a:pt x="1404" y="18674"/>
                    <a:pt x="1508" y="18725"/>
                    <a:pt x="1597" y="18785"/>
                  </a:cubicBezTo>
                  <a:cubicBezTo>
                    <a:pt x="1461" y="18321"/>
                    <a:pt x="1265" y="17914"/>
                    <a:pt x="1064" y="17507"/>
                  </a:cubicBezTo>
                  <a:cubicBezTo>
                    <a:pt x="843" y="17053"/>
                    <a:pt x="740" y="16578"/>
                    <a:pt x="804" y="16071"/>
                  </a:cubicBezTo>
                  <a:cubicBezTo>
                    <a:pt x="865" y="15564"/>
                    <a:pt x="922" y="15057"/>
                    <a:pt x="1008" y="14553"/>
                  </a:cubicBezTo>
                  <a:cubicBezTo>
                    <a:pt x="1100" y="14011"/>
                    <a:pt x="1386" y="13521"/>
                    <a:pt x="1826" y="13243"/>
                  </a:cubicBezTo>
                  <a:cubicBezTo>
                    <a:pt x="2247" y="12971"/>
                    <a:pt x="2786" y="12889"/>
                    <a:pt x="3344" y="12703"/>
                  </a:cubicBezTo>
                  <a:lnTo>
                    <a:pt x="3344" y="12703"/>
                  </a:lnTo>
                  <a:cubicBezTo>
                    <a:pt x="2397" y="13900"/>
                    <a:pt x="1933" y="16150"/>
                    <a:pt x="2450" y="17003"/>
                  </a:cubicBezTo>
                  <a:cubicBezTo>
                    <a:pt x="2529" y="16821"/>
                    <a:pt x="2607" y="16671"/>
                    <a:pt x="2661" y="16510"/>
                  </a:cubicBezTo>
                  <a:cubicBezTo>
                    <a:pt x="2894" y="15828"/>
                    <a:pt x="3111" y="15138"/>
                    <a:pt x="3354" y="14457"/>
                  </a:cubicBezTo>
                  <a:cubicBezTo>
                    <a:pt x="3464" y="14146"/>
                    <a:pt x="3568" y="13803"/>
                    <a:pt x="3769" y="13549"/>
                  </a:cubicBezTo>
                  <a:cubicBezTo>
                    <a:pt x="4519" y="12596"/>
                    <a:pt x="5236" y="11607"/>
                    <a:pt x="6261" y="10910"/>
                  </a:cubicBezTo>
                  <a:cubicBezTo>
                    <a:pt x="6536" y="10729"/>
                    <a:pt x="6772" y="10482"/>
                    <a:pt x="7004" y="10246"/>
                  </a:cubicBezTo>
                  <a:cubicBezTo>
                    <a:pt x="7390" y="9860"/>
                    <a:pt x="7758" y="9457"/>
                    <a:pt x="8136" y="9068"/>
                  </a:cubicBezTo>
                  <a:cubicBezTo>
                    <a:pt x="8579" y="8611"/>
                    <a:pt x="9022" y="8161"/>
                    <a:pt x="9461" y="7707"/>
                  </a:cubicBezTo>
                  <a:cubicBezTo>
                    <a:pt x="10222" y="6925"/>
                    <a:pt x="10361" y="5985"/>
                    <a:pt x="10161" y="4957"/>
                  </a:cubicBezTo>
                  <a:cubicBezTo>
                    <a:pt x="10140" y="4839"/>
                    <a:pt x="10125" y="4714"/>
                    <a:pt x="10097" y="4593"/>
                  </a:cubicBezTo>
                  <a:cubicBezTo>
                    <a:pt x="9772" y="3082"/>
                    <a:pt x="9815" y="1589"/>
                    <a:pt x="103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9"/>
            <p:cNvSpPr/>
            <p:nvPr/>
          </p:nvSpPr>
          <p:spPr>
            <a:xfrm>
              <a:off x="5891050" y="2152400"/>
              <a:ext cx="78150" cy="92175"/>
            </a:xfrm>
            <a:custGeom>
              <a:rect b="b" l="l" r="r" t="t"/>
              <a:pathLst>
                <a:path extrusionOk="0" h="3687" w="3126">
                  <a:moveTo>
                    <a:pt x="2384" y="0"/>
                  </a:moveTo>
                  <a:cubicBezTo>
                    <a:pt x="2198" y="0"/>
                    <a:pt x="2024" y="73"/>
                    <a:pt x="1886" y="229"/>
                  </a:cubicBezTo>
                  <a:cubicBezTo>
                    <a:pt x="1669" y="476"/>
                    <a:pt x="1483" y="765"/>
                    <a:pt x="1365" y="1068"/>
                  </a:cubicBezTo>
                  <a:cubicBezTo>
                    <a:pt x="1215" y="1447"/>
                    <a:pt x="1037" y="1754"/>
                    <a:pt x="662" y="1951"/>
                  </a:cubicBezTo>
                  <a:cubicBezTo>
                    <a:pt x="319" y="2129"/>
                    <a:pt x="94" y="2418"/>
                    <a:pt x="51" y="2822"/>
                  </a:cubicBezTo>
                  <a:cubicBezTo>
                    <a:pt x="1" y="3318"/>
                    <a:pt x="322" y="3679"/>
                    <a:pt x="962" y="3687"/>
                  </a:cubicBezTo>
                  <a:cubicBezTo>
                    <a:pt x="1080" y="3618"/>
                    <a:pt x="1333" y="3529"/>
                    <a:pt x="1519" y="3361"/>
                  </a:cubicBezTo>
                  <a:cubicBezTo>
                    <a:pt x="1815" y="3090"/>
                    <a:pt x="2058" y="2761"/>
                    <a:pt x="2336" y="2465"/>
                  </a:cubicBezTo>
                  <a:cubicBezTo>
                    <a:pt x="2819" y="1951"/>
                    <a:pt x="2997" y="1315"/>
                    <a:pt x="3086" y="644"/>
                  </a:cubicBezTo>
                  <a:cubicBezTo>
                    <a:pt x="3126" y="372"/>
                    <a:pt x="2979" y="201"/>
                    <a:pt x="2761" y="94"/>
                  </a:cubicBezTo>
                  <a:cubicBezTo>
                    <a:pt x="2636" y="33"/>
                    <a:pt x="2507" y="0"/>
                    <a:pt x="238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9"/>
            <p:cNvSpPr/>
            <p:nvPr/>
          </p:nvSpPr>
          <p:spPr>
            <a:xfrm>
              <a:off x="6152925" y="1959200"/>
              <a:ext cx="120100" cy="203675"/>
            </a:xfrm>
            <a:custGeom>
              <a:rect b="b" l="l" r="r" t="t"/>
              <a:pathLst>
                <a:path extrusionOk="0" h="8147" w="4804">
                  <a:moveTo>
                    <a:pt x="68" y="1"/>
                  </a:moveTo>
                  <a:cubicBezTo>
                    <a:pt x="0" y="101"/>
                    <a:pt x="0" y="154"/>
                    <a:pt x="22" y="194"/>
                  </a:cubicBezTo>
                  <a:cubicBezTo>
                    <a:pt x="511" y="1108"/>
                    <a:pt x="1001" y="2022"/>
                    <a:pt x="1497" y="2933"/>
                  </a:cubicBezTo>
                  <a:cubicBezTo>
                    <a:pt x="1932" y="3736"/>
                    <a:pt x="2343" y="4558"/>
                    <a:pt x="2829" y="5333"/>
                  </a:cubicBezTo>
                  <a:cubicBezTo>
                    <a:pt x="3414" y="6265"/>
                    <a:pt x="4190" y="7082"/>
                    <a:pt x="4597" y="8147"/>
                  </a:cubicBezTo>
                  <a:cubicBezTo>
                    <a:pt x="4804" y="7746"/>
                    <a:pt x="4739" y="7361"/>
                    <a:pt x="4561" y="7022"/>
                  </a:cubicBezTo>
                  <a:cubicBezTo>
                    <a:pt x="4325" y="6572"/>
                    <a:pt x="4029" y="6157"/>
                    <a:pt x="3750" y="5729"/>
                  </a:cubicBezTo>
                  <a:cubicBezTo>
                    <a:pt x="3454" y="5275"/>
                    <a:pt x="3129" y="4837"/>
                    <a:pt x="2850" y="4369"/>
                  </a:cubicBezTo>
                  <a:cubicBezTo>
                    <a:pt x="2171" y="3236"/>
                    <a:pt x="1533" y="2083"/>
                    <a:pt x="847" y="954"/>
                  </a:cubicBezTo>
                  <a:cubicBezTo>
                    <a:pt x="636" y="608"/>
                    <a:pt x="329" y="319"/>
                    <a:pt x="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9"/>
            <p:cNvSpPr/>
            <p:nvPr/>
          </p:nvSpPr>
          <p:spPr>
            <a:xfrm>
              <a:off x="5823825" y="2005450"/>
              <a:ext cx="81375" cy="140025"/>
            </a:xfrm>
            <a:custGeom>
              <a:rect b="b" l="l" r="r" t="t"/>
              <a:pathLst>
                <a:path extrusionOk="0" h="5601" w="3255">
                  <a:moveTo>
                    <a:pt x="15" y="0"/>
                  </a:moveTo>
                  <a:cubicBezTo>
                    <a:pt x="15" y="197"/>
                    <a:pt x="1" y="269"/>
                    <a:pt x="15" y="333"/>
                  </a:cubicBezTo>
                  <a:cubicBezTo>
                    <a:pt x="226" y="1118"/>
                    <a:pt x="494" y="1872"/>
                    <a:pt x="915" y="2579"/>
                  </a:cubicBezTo>
                  <a:cubicBezTo>
                    <a:pt x="1283" y="3193"/>
                    <a:pt x="1590" y="3847"/>
                    <a:pt x="1918" y="4490"/>
                  </a:cubicBezTo>
                  <a:cubicBezTo>
                    <a:pt x="2022" y="4693"/>
                    <a:pt x="2090" y="4915"/>
                    <a:pt x="2211" y="5108"/>
                  </a:cubicBezTo>
                  <a:cubicBezTo>
                    <a:pt x="2304" y="5254"/>
                    <a:pt x="2454" y="5368"/>
                    <a:pt x="2661" y="5583"/>
                  </a:cubicBezTo>
                  <a:cubicBezTo>
                    <a:pt x="2790" y="5026"/>
                    <a:pt x="2487" y="4665"/>
                    <a:pt x="2533" y="4243"/>
                  </a:cubicBezTo>
                  <a:lnTo>
                    <a:pt x="2533" y="4243"/>
                  </a:lnTo>
                  <a:cubicBezTo>
                    <a:pt x="2733" y="4696"/>
                    <a:pt x="2933" y="5146"/>
                    <a:pt x="3129" y="5601"/>
                  </a:cubicBezTo>
                  <a:cubicBezTo>
                    <a:pt x="3172" y="5583"/>
                    <a:pt x="3215" y="5568"/>
                    <a:pt x="3255" y="5550"/>
                  </a:cubicBezTo>
                  <a:cubicBezTo>
                    <a:pt x="3165" y="4840"/>
                    <a:pt x="2869" y="4187"/>
                    <a:pt x="2376" y="3694"/>
                  </a:cubicBezTo>
                  <a:cubicBezTo>
                    <a:pt x="2001" y="3315"/>
                    <a:pt x="1755" y="2861"/>
                    <a:pt x="1415" y="2468"/>
                  </a:cubicBezTo>
                  <a:cubicBezTo>
                    <a:pt x="890" y="1861"/>
                    <a:pt x="540" y="1154"/>
                    <a:pt x="208" y="429"/>
                  </a:cubicBezTo>
                  <a:cubicBezTo>
                    <a:pt x="161" y="325"/>
                    <a:pt x="115" y="218"/>
                    <a:pt x="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9"/>
            <p:cNvSpPr/>
            <p:nvPr/>
          </p:nvSpPr>
          <p:spPr>
            <a:xfrm>
              <a:off x="6187925" y="2201875"/>
              <a:ext cx="70025" cy="147875"/>
            </a:xfrm>
            <a:custGeom>
              <a:rect b="b" l="l" r="r" t="t"/>
              <a:pathLst>
                <a:path extrusionOk="0" h="5915" w="2801">
                  <a:moveTo>
                    <a:pt x="2386" y="1"/>
                  </a:moveTo>
                  <a:cubicBezTo>
                    <a:pt x="2347" y="43"/>
                    <a:pt x="2293" y="72"/>
                    <a:pt x="2286" y="111"/>
                  </a:cubicBezTo>
                  <a:cubicBezTo>
                    <a:pt x="1900" y="2008"/>
                    <a:pt x="1186" y="3775"/>
                    <a:pt x="189" y="5436"/>
                  </a:cubicBezTo>
                  <a:cubicBezTo>
                    <a:pt x="122" y="5554"/>
                    <a:pt x="86" y="5693"/>
                    <a:pt x="0" y="5915"/>
                  </a:cubicBezTo>
                  <a:cubicBezTo>
                    <a:pt x="1461" y="4901"/>
                    <a:pt x="2800" y="1497"/>
                    <a:pt x="23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9"/>
            <p:cNvSpPr/>
            <p:nvPr/>
          </p:nvSpPr>
          <p:spPr>
            <a:xfrm>
              <a:off x="5824725" y="2376350"/>
              <a:ext cx="41375" cy="152675"/>
            </a:xfrm>
            <a:custGeom>
              <a:rect b="b" l="l" r="r" t="t"/>
              <a:pathLst>
                <a:path extrusionOk="0" h="6107" w="1655">
                  <a:moveTo>
                    <a:pt x="1272" y="0"/>
                  </a:moveTo>
                  <a:cubicBezTo>
                    <a:pt x="1043" y="475"/>
                    <a:pt x="808" y="943"/>
                    <a:pt x="590" y="1418"/>
                  </a:cubicBezTo>
                  <a:cubicBezTo>
                    <a:pt x="0" y="2710"/>
                    <a:pt x="125" y="3992"/>
                    <a:pt x="715" y="5242"/>
                  </a:cubicBezTo>
                  <a:cubicBezTo>
                    <a:pt x="847" y="5521"/>
                    <a:pt x="1079" y="5753"/>
                    <a:pt x="1286" y="5985"/>
                  </a:cubicBezTo>
                  <a:cubicBezTo>
                    <a:pt x="1343" y="6050"/>
                    <a:pt x="1475" y="6050"/>
                    <a:pt x="1654" y="6107"/>
                  </a:cubicBezTo>
                  <a:cubicBezTo>
                    <a:pt x="915" y="5168"/>
                    <a:pt x="743" y="4146"/>
                    <a:pt x="679" y="3103"/>
                  </a:cubicBezTo>
                  <a:cubicBezTo>
                    <a:pt x="615" y="2025"/>
                    <a:pt x="1040" y="1042"/>
                    <a:pt x="1379" y="43"/>
                  </a:cubicBezTo>
                  <a:cubicBezTo>
                    <a:pt x="1343" y="28"/>
                    <a:pt x="1307" y="14"/>
                    <a:pt x="127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9"/>
            <p:cNvSpPr/>
            <p:nvPr/>
          </p:nvSpPr>
          <p:spPr>
            <a:xfrm>
              <a:off x="5863200" y="2308400"/>
              <a:ext cx="62975" cy="144750"/>
            </a:xfrm>
            <a:custGeom>
              <a:rect b="b" l="l" r="r" t="t"/>
              <a:pathLst>
                <a:path extrusionOk="0" h="5790" w="2519">
                  <a:moveTo>
                    <a:pt x="2519" y="0"/>
                  </a:moveTo>
                  <a:lnTo>
                    <a:pt x="2519" y="0"/>
                  </a:lnTo>
                  <a:cubicBezTo>
                    <a:pt x="1497" y="353"/>
                    <a:pt x="775" y="1540"/>
                    <a:pt x="390" y="2668"/>
                  </a:cubicBezTo>
                  <a:cubicBezTo>
                    <a:pt x="72" y="3600"/>
                    <a:pt x="0" y="5253"/>
                    <a:pt x="312" y="5789"/>
                  </a:cubicBezTo>
                  <a:cubicBezTo>
                    <a:pt x="383" y="3571"/>
                    <a:pt x="990" y="1611"/>
                    <a:pt x="251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9"/>
            <p:cNvSpPr/>
            <p:nvPr/>
          </p:nvSpPr>
          <p:spPr>
            <a:xfrm>
              <a:off x="6195425" y="2206700"/>
              <a:ext cx="76350" cy="196450"/>
            </a:xfrm>
            <a:custGeom>
              <a:rect b="b" l="l" r="r" t="t"/>
              <a:pathLst>
                <a:path extrusionOk="0" h="7858" w="3054">
                  <a:moveTo>
                    <a:pt x="2914" y="0"/>
                  </a:moveTo>
                  <a:cubicBezTo>
                    <a:pt x="2378" y="2775"/>
                    <a:pt x="1900" y="5568"/>
                    <a:pt x="0" y="7857"/>
                  </a:cubicBezTo>
                  <a:cubicBezTo>
                    <a:pt x="822" y="7075"/>
                    <a:pt x="1582" y="6254"/>
                    <a:pt x="1954" y="5150"/>
                  </a:cubicBezTo>
                  <a:cubicBezTo>
                    <a:pt x="2418" y="3760"/>
                    <a:pt x="2764" y="2343"/>
                    <a:pt x="2972" y="897"/>
                  </a:cubicBezTo>
                  <a:cubicBezTo>
                    <a:pt x="3014" y="593"/>
                    <a:pt x="3054" y="275"/>
                    <a:pt x="291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9"/>
            <p:cNvSpPr/>
            <p:nvPr/>
          </p:nvSpPr>
          <p:spPr>
            <a:xfrm>
              <a:off x="5929900" y="2002050"/>
              <a:ext cx="23075" cy="138950"/>
            </a:xfrm>
            <a:custGeom>
              <a:rect b="b" l="l" r="r" t="t"/>
              <a:pathLst>
                <a:path extrusionOk="0" h="5558" w="923">
                  <a:moveTo>
                    <a:pt x="1" y="1"/>
                  </a:moveTo>
                  <a:lnTo>
                    <a:pt x="1" y="1"/>
                  </a:lnTo>
                  <a:cubicBezTo>
                    <a:pt x="261" y="497"/>
                    <a:pt x="250" y="1023"/>
                    <a:pt x="211" y="1551"/>
                  </a:cubicBezTo>
                  <a:cubicBezTo>
                    <a:pt x="193" y="1779"/>
                    <a:pt x="169" y="2004"/>
                    <a:pt x="143" y="2233"/>
                  </a:cubicBezTo>
                  <a:cubicBezTo>
                    <a:pt x="40" y="3208"/>
                    <a:pt x="100" y="4165"/>
                    <a:pt x="490" y="5079"/>
                  </a:cubicBezTo>
                  <a:cubicBezTo>
                    <a:pt x="565" y="5261"/>
                    <a:pt x="611" y="5486"/>
                    <a:pt x="922" y="5558"/>
                  </a:cubicBezTo>
                  <a:cubicBezTo>
                    <a:pt x="907" y="5390"/>
                    <a:pt x="919" y="5254"/>
                    <a:pt x="886" y="5129"/>
                  </a:cubicBezTo>
                  <a:cubicBezTo>
                    <a:pt x="604" y="4029"/>
                    <a:pt x="518" y="2915"/>
                    <a:pt x="583" y="1783"/>
                  </a:cubicBezTo>
                  <a:cubicBezTo>
                    <a:pt x="601" y="1468"/>
                    <a:pt x="561" y="1147"/>
                    <a:pt x="515" y="837"/>
                  </a:cubicBezTo>
                  <a:cubicBezTo>
                    <a:pt x="461" y="501"/>
                    <a:pt x="311" y="208"/>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9"/>
            <p:cNvSpPr/>
            <p:nvPr/>
          </p:nvSpPr>
          <p:spPr>
            <a:xfrm>
              <a:off x="5962925" y="2470800"/>
              <a:ext cx="167875" cy="67625"/>
            </a:xfrm>
            <a:custGeom>
              <a:rect b="b" l="l" r="r" t="t"/>
              <a:pathLst>
                <a:path extrusionOk="0" h="2705" w="6715">
                  <a:moveTo>
                    <a:pt x="6715" y="0"/>
                  </a:moveTo>
                  <a:lnTo>
                    <a:pt x="6715" y="0"/>
                  </a:lnTo>
                  <a:cubicBezTo>
                    <a:pt x="4493" y="1032"/>
                    <a:pt x="2369" y="2171"/>
                    <a:pt x="0" y="2704"/>
                  </a:cubicBezTo>
                  <a:cubicBezTo>
                    <a:pt x="16" y="2704"/>
                    <a:pt x="33" y="2704"/>
                    <a:pt x="50" y="2704"/>
                  </a:cubicBezTo>
                  <a:cubicBezTo>
                    <a:pt x="1527" y="2704"/>
                    <a:pt x="5970" y="1144"/>
                    <a:pt x="67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9"/>
            <p:cNvSpPr/>
            <p:nvPr/>
          </p:nvSpPr>
          <p:spPr>
            <a:xfrm>
              <a:off x="5913300" y="2407575"/>
              <a:ext cx="51900" cy="112700"/>
            </a:xfrm>
            <a:custGeom>
              <a:rect b="b" l="l" r="r" t="t"/>
              <a:pathLst>
                <a:path extrusionOk="0" h="4508" w="2076">
                  <a:moveTo>
                    <a:pt x="447" y="1"/>
                  </a:moveTo>
                  <a:lnTo>
                    <a:pt x="447" y="1"/>
                  </a:lnTo>
                  <a:cubicBezTo>
                    <a:pt x="372" y="54"/>
                    <a:pt x="329" y="68"/>
                    <a:pt x="322" y="93"/>
                  </a:cubicBezTo>
                  <a:cubicBezTo>
                    <a:pt x="271" y="279"/>
                    <a:pt x="215" y="465"/>
                    <a:pt x="182" y="654"/>
                  </a:cubicBezTo>
                  <a:cubicBezTo>
                    <a:pt x="0" y="1754"/>
                    <a:pt x="179" y="2786"/>
                    <a:pt x="828" y="3715"/>
                  </a:cubicBezTo>
                  <a:cubicBezTo>
                    <a:pt x="1125" y="4136"/>
                    <a:pt x="1504" y="4454"/>
                    <a:pt x="2075" y="4507"/>
                  </a:cubicBezTo>
                  <a:cubicBezTo>
                    <a:pt x="611" y="3347"/>
                    <a:pt x="336" y="1754"/>
                    <a:pt x="4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9"/>
            <p:cNvSpPr/>
            <p:nvPr/>
          </p:nvSpPr>
          <p:spPr>
            <a:xfrm>
              <a:off x="5644100" y="2227675"/>
              <a:ext cx="53950" cy="150475"/>
            </a:xfrm>
            <a:custGeom>
              <a:rect b="b" l="l" r="r" t="t"/>
              <a:pathLst>
                <a:path extrusionOk="0" h="6019" w="2158">
                  <a:moveTo>
                    <a:pt x="287" y="0"/>
                  </a:moveTo>
                  <a:cubicBezTo>
                    <a:pt x="33" y="147"/>
                    <a:pt x="15" y="386"/>
                    <a:pt x="12" y="600"/>
                  </a:cubicBezTo>
                  <a:cubicBezTo>
                    <a:pt x="1" y="1004"/>
                    <a:pt x="1" y="1411"/>
                    <a:pt x="55" y="1807"/>
                  </a:cubicBezTo>
                  <a:cubicBezTo>
                    <a:pt x="254" y="3236"/>
                    <a:pt x="919" y="4469"/>
                    <a:pt x="1718" y="5636"/>
                  </a:cubicBezTo>
                  <a:cubicBezTo>
                    <a:pt x="1815" y="5779"/>
                    <a:pt x="1947" y="5890"/>
                    <a:pt x="2065" y="6018"/>
                  </a:cubicBezTo>
                  <a:cubicBezTo>
                    <a:pt x="2094" y="5993"/>
                    <a:pt x="2125" y="5972"/>
                    <a:pt x="2158" y="5947"/>
                  </a:cubicBezTo>
                  <a:cubicBezTo>
                    <a:pt x="2094" y="5829"/>
                    <a:pt x="2029" y="5711"/>
                    <a:pt x="1969" y="5590"/>
                  </a:cubicBezTo>
                  <a:cubicBezTo>
                    <a:pt x="1576" y="4843"/>
                    <a:pt x="1147" y="4115"/>
                    <a:pt x="808" y="3347"/>
                  </a:cubicBezTo>
                  <a:cubicBezTo>
                    <a:pt x="343" y="2297"/>
                    <a:pt x="76" y="1197"/>
                    <a:pt x="28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9"/>
            <p:cNvSpPr/>
            <p:nvPr/>
          </p:nvSpPr>
          <p:spPr>
            <a:xfrm>
              <a:off x="5877400" y="2023200"/>
              <a:ext cx="47175" cy="119850"/>
            </a:xfrm>
            <a:custGeom>
              <a:rect b="b" l="l" r="r" t="t"/>
              <a:pathLst>
                <a:path extrusionOk="0" h="4794" w="1887">
                  <a:moveTo>
                    <a:pt x="1" y="1"/>
                  </a:moveTo>
                  <a:lnTo>
                    <a:pt x="1" y="1"/>
                  </a:lnTo>
                  <a:cubicBezTo>
                    <a:pt x="218" y="587"/>
                    <a:pt x="415" y="1101"/>
                    <a:pt x="604" y="1619"/>
                  </a:cubicBezTo>
                  <a:cubicBezTo>
                    <a:pt x="790" y="2133"/>
                    <a:pt x="954" y="2655"/>
                    <a:pt x="1147" y="3162"/>
                  </a:cubicBezTo>
                  <a:cubicBezTo>
                    <a:pt x="1343" y="3676"/>
                    <a:pt x="1268" y="4265"/>
                    <a:pt x="1557" y="4794"/>
                  </a:cubicBezTo>
                  <a:cubicBezTo>
                    <a:pt x="1886" y="4530"/>
                    <a:pt x="1765" y="4258"/>
                    <a:pt x="1718" y="4019"/>
                  </a:cubicBezTo>
                  <a:cubicBezTo>
                    <a:pt x="1436" y="2623"/>
                    <a:pt x="818" y="1362"/>
                    <a:pt x="147" y="119"/>
                  </a:cubicBezTo>
                  <a:cubicBezTo>
                    <a:pt x="133" y="91"/>
                    <a:pt x="93" y="76"/>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9"/>
            <p:cNvSpPr/>
            <p:nvPr/>
          </p:nvSpPr>
          <p:spPr>
            <a:xfrm>
              <a:off x="6050700" y="2439550"/>
              <a:ext cx="84200" cy="45900"/>
            </a:xfrm>
            <a:custGeom>
              <a:rect b="b" l="l" r="r" t="t"/>
              <a:pathLst>
                <a:path extrusionOk="0" h="1836" w="3368">
                  <a:moveTo>
                    <a:pt x="3368" y="1"/>
                  </a:moveTo>
                  <a:lnTo>
                    <a:pt x="3368" y="1"/>
                  </a:lnTo>
                  <a:cubicBezTo>
                    <a:pt x="2258" y="607"/>
                    <a:pt x="1147" y="1211"/>
                    <a:pt x="0" y="1836"/>
                  </a:cubicBezTo>
                  <a:cubicBezTo>
                    <a:pt x="1079" y="1818"/>
                    <a:pt x="2932" y="847"/>
                    <a:pt x="33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9"/>
            <p:cNvSpPr/>
            <p:nvPr/>
          </p:nvSpPr>
          <p:spPr>
            <a:xfrm>
              <a:off x="5782925" y="2368850"/>
              <a:ext cx="28000" cy="79550"/>
            </a:xfrm>
            <a:custGeom>
              <a:rect b="b" l="l" r="r" t="t"/>
              <a:pathLst>
                <a:path extrusionOk="0" h="3182" w="1120">
                  <a:moveTo>
                    <a:pt x="1119" y="0"/>
                  </a:moveTo>
                  <a:lnTo>
                    <a:pt x="1119" y="0"/>
                  </a:lnTo>
                  <a:cubicBezTo>
                    <a:pt x="412" y="360"/>
                    <a:pt x="208" y="1024"/>
                    <a:pt x="98" y="1731"/>
                  </a:cubicBezTo>
                  <a:cubicBezTo>
                    <a:pt x="1" y="2336"/>
                    <a:pt x="183" y="2949"/>
                    <a:pt x="505" y="3182"/>
                  </a:cubicBezTo>
                  <a:cubicBezTo>
                    <a:pt x="505" y="2639"/>
                    <a:pt x="480" y="2096"/>
                    <a:pt x="512" y="1560"/>
                  </a:cubicBezTo>
                  <a:cubicBezTo>
                    <a:pt x="544" y="986"/>
                    <a:pt x="823" y="493"/>
                    <a:pt x="111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9"/>
            <p:cNvSpPr/>
            <p:nvPr/>
          </p:nvSpPr>
          <p:spPr>
            <a:xfrm>
              <a:off x="6033300" y="1984725"/>
              <a:ext cx="99750" cy="59325"/>
            </a:xfrm>
            <a:custGeom>
              <a:rect b="b" l="l" r="r" t="t"/>
              <a:pathLst>
                <a:path extrusionOk="0" h="2373" w="3990">
                  <a:moveTo>
                    <a:pt x="3170" y="1"/>
                  </a:moveTo>
                  <a:cubicBezTo>
                    <a:pt x="1919" y="1"/>
                    <a:pt x="200" y="1123"/>
                    <a:pt x="0" y="2372"/>
                  </a:cubicBezTo>
                  <a:cubicBezTo>
                    <a:pt x="875" y="1005"/>
                    <a:pt x="2019" y="207"/>
                    <a:pt x="3566" y="207"/>
                  </a:cubicBezTo>
                  <a:cubicBezTo>
                    <a:pt x="3704" y="207"/>
                    <a:pt x="3845" y="213"/>
                    <a:pt x="3989" y="226"/>
                  </a:cubicBezTo>
                  <a:cubicBezTo>
                    <a:pt x="3766" y="71"/>
                    <a:pt x="3482" y="1"/>
                    <a:pt x="317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9"/>
            <p:cNvSpPr/>
            <p:nvPr/>
          </p:nvSpPr>
          <p:spPr>
            <a:xfrm>
              <a:off x="5664650" y="2093750"/>
              <a:ext cx="29050" cy="76000"/>
            </a:xfrm>
            <a:custGeom>
              <a:rect b="b" l="l" r="r" t="t"/>
              <a:pathLst>
                <a:path extrusionOk="0" h="3040" w="1162">
                  <a:moveTo>
                    <a:pt x="1140" y="1"/>
                  </a:moveTo>
                  <a:lnTo>
                    <a:pt x="1140" y="1"/>
                  </a:lnTo>
                  <a:cubicBezTo>
                    <a:pt x="622" y="950"/>
                    <a:pt x="14" y="1861"/>
                    <a:pt x="1" y="2990"/>
                  </a:cubicBezTo>
                  <a:cubicBezTo>
                    <a:pt x="43" y="3007"/>
                    <a:pt x="86" y="3022"/>
                    <a:pt x="129" y="3040"/>
                  </a:cubicBezTo>
                  <a:cubicBezTo>
                    <a:pt x="332" y="2550"/>
                    <a:pt x="553" y="2069"/>
                    <a:pt x="739" y="1568"/>
                  </a:cubicBezTo>
                  <a:cubicBezTo>
                    <a:pt x="929" y="1065"/>
                    <a:pt x="1161" y="565"/>
                    <a:pt x="1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9"/>
            <p:cNvSpPr/>
            <p:nvPr/>
          </p:nvSpPr>
          <p:spPr>
            <a:xfrm>
              <a:off x="6034275" y="1954100"/>
              <a:ext cx="75200" cy="45575"/>
            </a:xfrm>
            <a:custGeom>
              <a:rect b="b" l="l" r="r" t="t"/>
              <a:pathLst>
                <a:path extrusionOk="0" h="1823" w="3008">
                  <a:moveTo>
                    <a:pt x="2738" y="0"/>
                  </a:moveTo>
                  <a:cubicBezTo>
                    <a:pt x="1619" y="0"/>
                    <a:pt x="40" y="1015"/>
                    <a:pt x="1" y="1822"/>
                  </a:cubicBezTo>
                  <a:cubicBezTo>
                    <a:pt x="825" y="905"/>
                    <a:pt x="1875" y="408"/>
                    <a:pt x="3007" y="22"/>
                  </a:cubicBezTo>
                  <a:cubicBezTo>
                    <a:pt x="2921" y="7"/>
                    <a:pt x="2831" y="0"/>
                    <a:pt x="273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9"/>
            <p:cNvSpPr/>
            <p:nvPr/>
          </p:nvSpPr>
          <p:spPr>
            <a:xfrm>
              <a:off x="5714375" y="2359100"/>
              <a:ext cx="19050" cy="93425"/>
            </a:xfrm>
            <a:custGeom>
              <a:rect b="b" l="l" r="r" t="t"/>
              <a:pathLst>
                <a:path extrusionOk="0" h="3737" w="762">
                  <a:moveTo>
                    <a:pt x="761" y="0"/>
                  </a:moveTo>
                  <a:cubicBezTo>
                    <a:pt x="122" y="736"/>
                    <a:pt x="0" y="2865"/>
                    <a:pt x="654" y="3736"/>
                  </a:cubicBezTo>
                  <a:cubicBezTo>
                    <a:pt x="611" y="3043"/>
                    <a:pt x="529" y="2411"/>
                    <a:pt x="550" y="1786"/>
                  </a:cubicBezTo>
                  <a:cubicBezTo>
                    <a:pt x="568" y="1161"/>
                    <a:pt x="693" y="544"/>
                    <a:pt x="7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9"/>
            <p:cNvSpPr/>
            <p:nvPr/>
          </p:nvSpPr>
          <p:spPr>
            <a:xfrm>
              <a:off x="5796700" y="2461075"/>
              <a:ext cx="49125" cy="66700"/>
            </a:xfrm>
            <a:custGeom>
              <a:rect b="b" l="l" r="r" t="t"/>
              <a:pathLst>
                <a:path extrusionOk="0" h="2668" w="1965">
                  <a:moveTo>
                    <a:pt x="204" y="0"/>
                  </a:moveTo>
                  <a:lnTo>
                    <a:pt x="204" y="0"/>
                  </a:lnTo>
                  <a:cubicBezTo>
                    <a:pt x="0" y="1139"/>
                    <a:pt x="897" y="2521"/>
                    <a:pt x="1965" y="2667"/>
                  </a:cubicBezTo>
                  <a:cubicBezTo>
                    <a:pt x="1078" y="1971"/>
                    <a:pt x="465" y="1103"/>
                    <a:pt x="2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9"/>
            <p:cNvSpPr/>
            <p:nvPr/>
          </p:nvSpPr>
          <p:spPr>
            <a:xfrm>
              <a:off x="6205050" y="2104625"/>
              <a:ext cx="31750" cy="79675"/>
            </a:xfrm>
            <a:custGeom>
              <a:rect b="b" l="l" r="r" t="t"/>
              <a:pathLst>
                <a:path extrusionOk="0" h="3187" w="1270">
                  <a:moveTo>
                    <a:pt x="1" y="1"/>
                  </a:moveTo>
                  <a:lnTo>
                    <a:pt x="1" y="1"/>
                  </a:lnTo>
                  <a:cubicBezTo>
                    <a:pt x="676" y="958"/>
                    <a:pt x="708" y="2091"/>
                    <a:pt x="851" y="3187"/>
                  </a:cubicBezTo>
                  <a:cubicBezTo>
                    <a:pt x="1269" y="2272"/>
                    <a:pt x="876" y="612"/>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9"/>
            <p:cNvSpPr/>
            <p:nvPr/>
          </p:nvSpPr>
          <p:spPr>
            <a:xfrm>
              <a:off x="5733925" y="2346600"/>
              <a:ext cx="34575" cy="104125"/>
            </a:xfrm>
            <a:custGeom>
              <a:rect b="b" l="l" r="r" t="t"/>
              <a:pathLst>
                <a:path extrusionOk="0" h="4165" w="1383">
                  <a:moveTo>
                    <a:pt x="1372" y="0"/>
                  </a:moveTo>
                  <a:cubicBezTo>
                    <a:pt x="1370" y="5"/>
                    <a:pt x="1367" y="10"/>
                    <a:pt x="1365" y="14"/>
                  </a:cubicBezTo>
                  <a:lnTo>
                    <a:pt x="1365" y="14"/>
                  </a:lnTo>
                  <a:cubicBezTo>
                    <a:pt x="1371" y="12"/>
                    <a:pt x="1377" y="10"/>
                    <a:pt x="1382" y="7"/>
                  </a:cubicBezTo>
                  <a:lnTo>
                    <a:pt x="1372" y="0"/>
                  </a:lnTo>
                  <a:close/>
                  <a:moveTo>
                    <a:pt x="1365" y="14"/>
                  </a:moveTo>
                  <a:lnTo>
                    <a:pt x="1365" y="14"/>
                  </a:lnTo>
                  <a:cubicBezTo>
                    <a:pt x="1323" y="30"/>
                    <a:pt x="1275" y="37"/>
                    <a:pt x="1247" y="68"/>
                  </a:cubicBezTo>
                  <a:cubicBezTo>
                    <a:pt x="518" y="854"/>
                    <a:pt x="111" y="1786"/>
                    <a:pt x="32" y="2854"/>
                  </a:cubicBezTo>
                  <a:cubicBezTo>
                    <a:pt x="1" y="3304"/>
                    <a:pt x="43" y="3754"/>
                    <a:pt x="272" y="4164"/>
                  </a:cubicBezTo>
                  <a:cubicBezTo>
                    <a:pt x="301" y="4047"/>
                    <a:pt x="319" y="3933"/>
                    <a:pt x="301" y="3821"/>
                  </a:cubicBezTo>
                  <a:cubicBezTo>
                    <a:pt x="68" y="2532"/>
                    <a:pt x="439" y="1400"/>
                    <a:pt x="1189" y="361"/>
                  </a:cubicBezTo>
                  <a:cubicBezTo>
                    <a:pt x="1265" y="258"/>
                    <a:pt x="1308" y="132"/>
                    <a:pt x="1365"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9"/>
            <p:cNvSpPr/>
            <p:nvPr/>
          </p:nvSpPr>
          <p:spPr>
            <a:xfrm>
              <a:off x="5702675" y="1962325"/>
              <a:ext cx="33600" cy="65925"/>
            </a:xfrm>
            <a:custGeom>
              <a:rect b="b" l="l" r="r" t="t"/>
              <a:pathLst>
                <a:path extrusionOk="0" h="2637" w="1344">
                  <a:moveTo>
                    <a:pt x="1343" y="1"/>
                  </a:moveTo>
                  <a:lnTo>
                    <a:pt x="1343" y="1"/>
                  </a:lnTo>
                  <a:cubicBezTo>
                    <a:pt x="537" y="662"/>
                    <a:pt x="97" y="1511"/>
                    <a:pt x="1" y="2637"/>
                  </a:cubicBezTo>
                  <a:cubicBezTo>
                    <a:pt x="483" y="1686"/>
                    <a:pt x="915" y="843"/>
                    <a:pt x="13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9"/>
            <p:cNvSpPr/>
            <p:nvPr/>
          </p:nvSpPr>
          <p:spPr>
            <a:xfrm>
              <a:off x="5853825" y="1896800"/>
              <a:ext cx="67800" cy="12150"/>
            </a:xfrm>
            <a:custGeom>
              <a:rect b="b" l="l" r="r" t="t"/>
              <a:pathLst>
                <a:path extrusionOk="0" h="486" w="2712">
                  <a:moveTo>
                    <a:pt x="2697" y="0"/>
                  </a:moveTo>
                  <a:cubicBezTo>
                    <a:pt x="1797" y="107"/>
                    <a:pt x="897" y="211"/>
                    <a:pt x="1" y="318"/>
                  </a:cubicBezTo>
                  <a:cubicBezTo>
                    <a:pt x="364" y="432"/>
                    <a:pt x="721" y="485"/>
                    <a:pt x="1075" y="485"/>
                  </a:cubicBezTo>
                  <a:cubicBezTo>
                    <a:pt x="1632" y="485"/>
                    <a:pt x="2178" y="352"/>
                    <a:pt x="2711" y="111"/>
                  </a:cubicBezTo>
                  <a:cubicBezTo>
                    <a:pt x="2704" y="75"/>
                    <a:pt x="2701" y="39"/>
                    <a:pt x="26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9"/>
            <p:cNvSpPr/>
            <p:nvPr/>
          </p:nvSpPr>
          <p:spPr>
            <a:xfrm>
              <a:off x="5952125" y="2457850"/>
              <a:ext cx="48525" cy="49200"/>
            </a:xfrm>
            <a:custGeom>
              <a:rect b="b" l="l" r="r" t="t"/>
              <a:pathLst>
                <a:path extrusionOk="0" h="1968" w="1941">
                  <a:moveTo>
                    <a:pt x="86" y="1"/>
                  </a:moveTo>
                  <a:cubicBezTo>
                    <a:pt x="1" y="968"/>
                    <a:pt x="857" y="1967"/>
                    <a:pt x="1654" y="1967"/>
                  </a:cubicBezTo>
                  <a:cubicBezTo>
                    <a:pt x="1751" y="1967"/>
                    <a:pt x="1847" y="1953"/>
                    <a:pt x="1940" y="1921"/>
                  </a:cubicBezTo>
                  <a:cubicBezTo>
                    <a:pt x="1019" y="1575"/>
                    <a:pt x="397" y="975"/>
                    <a:pt x="8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9"/>
            <p:cNvSpPr/>
            <p:nvPr/>
          </p:nvSpPr>
          <p:spPr>
            <a:xfrm>
              <a:off x="5835700" y="2114100"/>
              <a:ext cx="32100" cy="52275"/>
            </a:xfrm>
            <a:custGeom>
              <a:rect b="b" l="l" r="r" t="t"/>
              <a:pathLst>
                <a:path extrusionOk="0" h="2091" w="1284">
                  <a:moveTo>
                    <a:pt x="1" y="1"/>
                  </a:moveTo>
                  <a:cubicBezTo>
                    <a:pt x="118" y="879"/>
                    <a:pt x="615" y="1540"/>
                    <a:pt x="1283" y="2090"/>
                  </a:cubicBezTo>
                  <a:cubicBezTo>
                    <a:pt x="1008" y="1304"/>
                    <a:pt x="365" y="740"/>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9"/>
            <p:cNvSpPr/>
            <p:nvPr/>
          </p:nvSpPr>
          <p:spPr>
            <a:xfrm>
              <a:off x="5892325" y="2436600"/>
              <a:ext cx="18225" cy="67425"/>
            </a:xfrm>
            <a:custGeom>
              <a:rect b="b" l="l" r="r" t="t"/>
              <a:pathLst>
                <a:path extrusionOk="0" h="2697" w="729">
                  <a:moveTo>
                    <a:pt x="264" y="0"/>
                  </a:moveTo>
                  <a:lnTo>
                    <a:pt x="264" y="0"/>
                  </a:lnTo>
                  <a:cubicBezTo>
                    <a:pt x="0" y="968"/>
                    <a:pt x="136" y="1871"/>
                    <a:pt x="729" y="2697"/>
                  </a:cubicBezTo>
                  <a:cubicBezTo>
                    <a:pt x="611" y="2261"/>
                    <a:pt x="464" y="1833"/>
                    <a:pt x="389" y="1390"/>
                  </a:cubicBezTo>
                  <a:cubicBezTo>
                    <a:pt x="311" y="933"/>
                    <a:pt x="304" y="465"/>
                    <a:pt x="26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9"/>
            <p:cNvSpPr/>
            <p:nvPr/>
          </p:nvSpPr>
          <p:spPr>
            <a:xfrm>
              <a:off x="5742500" y="2453825"/>
              <a:ext cx="26525" cy="48850"/>
            </a:xfrm>
            <a:custGeom>
              <a:rect b="b" l="l" r="r" t="t"/>
              <a:pathLst>
                <a:path extrusionOk="0" h="1954" w="1061">
                  <a:moveTo>
                    <a:pt x="193" y="0"/>
                  </a:moveTo>
                  <a:lnTo>
                    <a:pt x="193" y="0"/>
                  </a:lnTo>
                  <a:cubicBezTo>
                    <a:pt x="0" y="743"/>
                    <a:pt x="332" y="1493"/>
                    <a:pt x="1061" y="1954"/>
                  </a:cubicBezTo>
                  <a:cubicBezTo>
                    <a:pt x="843" y="1554"/>
                    <a:pt x="665" y="1276"/>
                    <a:pt x="533" y="976"/>
                  </a:cubicBezTo>
                  <a:cubicBezTo>
                    <a:pt x="404" y="686"/>
                    <a:pt x="322" y="379"/>
                    <a:pt x="1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9"/>
            <p:cNvSpPr/>
            <p:nvPr/>
          </p:nvSpPr>
          <p:spPr>
            <a:xfrm>
              <a:off x="6197225" y="2157325"/>
              <a:ext cx="15550" cy="45375"/>
            </a:xfrm>
            <a:custGeom>
              <a:rect b="b" l="l" r="r" t="t"/>
              <a:pathLst>
                <a:path extrusionOk="0" h="1815" w="622">
                  <a:moveTo>
                    <a:pt x="0" y="1"/>
                  </a:moveTo>
                  <a:cubicBezTo>
                    <a:pt x="111" y="619"/>
                    <a:pt x="214" y="1214"/>
                    <a:pt x="318" y="1814"/>
                  </a:cubicBezTo>
                  <a:cubicBezTo>
                    <a:pt x="621" y="1168"/>
                    <a:pt x="457" y="372"/>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9"/>
            <p:cNvSpPr/>
            <p:nvPr/>
          </p:nvSpPr>
          <p:spPr>
            <a:xfrm>
              <a:off x="6006050" y="1948325"/>
              <a:ext cx="28600" cy="45800"/>
            </a:xfrm>
            <a:custGeom>
              <a:rect b="b" l="l" r="r" t="t"/>
              <a:pathLst>
                <a:path extrusionOk="0" h="1832" w="1144">
                  <a:moveTo>
                    <a:pt x="1054" y="0"/>
                  </a:moveTo>
                  <a:cubicBezTo>
                    <a:pt x="551" y="518"/>
                    <a:pt x="118" y="1079"/>
                    <a:pt x="1" y="1832"/>
                  </a:cubicBezTo>
                  <a:cubicBezTo>
                    <a:pt x="383" y="1239"/>
                    <a:pt x="765" y="647"/>
                    <a:pt x="1143" y="57"/>
                  </a:cubicBezTo>
                  <a:cubicBezTo>
                    <a:pt x="1115" y="35"/>
                    <a:pt x="1082" y="17"/>
                    <a:pt x="10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9"/>
            <p:cNvSpPr/>
            <p:nvPr/>
          </p:nvSpPr>
          <p:spPr>
            <a:xfrm>
              <a:off x="5859975" y="2472025"/>
              <a:ext cx="17450" cy="46200"/>
            </a:xfrm>
            <a:custGeom>
              <a:rect b="b" l="l" r="r" t="t"/>
              <a:pathLst>
                <a:path extrusionOk="0" h="1848" w="698">
                  <a:moveTo>
                    <a:pt x="37" y="1"/>
                  </a:moveTo>
                  <a:lnTo>
                    <a:pt x="37" y="1"/>
                  </a:lnTo>
                  <a:cubicBezTo>
                    <a:pt x="1" y="708"/>
                    <a:pt x="205" y="1329"/>
                    <a:pt x="698" y="1847"/>
                  </a:cubicBezTo>
                  <a:cubicBezTo>
                    <a:pt x="476" y="1233"/>
                    <a:pt x="255" y="619"/>
                    <a:pt x="3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9"/>
            <p:cNvSpPr/>
            <p:nvPr/>
          </p:nvSpPr>
          <p:spPr>
            <a:xfrm>
              <a:off x="5990250" y="1947425"/>
              <a:ext cx="18350" cy="37425"/>
            </a:xfrm>
            <a:custGeom>
              <a:rect b="b" l="l" r="r" t="t"/>
              <a:pathLst>
                <a:path extrusionOk="0" h="1497" w="734">
                  <a:moveTo>
                    <a:pt x="651" y="0"/>
                  </a:moveTo>
                  <a:cubicBezTo>
                    <a:pt x="333" y="447"/>
                    <a:pt x="0" y="886"/>
                    <a:pt x="58" y="1497"/>
                  </a:cubicBezTo>
                  <a:cubicBezTo>
                    <a:pt x="283" y="1022"/>
                    <a:pt x="508" y="543"/>
                    <a:pt x="733" y="68"/>
                  </a:cubicBezTo>
                  <a:cubicBezTo>
                    <a:pt x="704" y="43"/>
                    <a:pt x="676" y="22"/>
                    <a:pt x="65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9"/>
            <p:cNvSpPr/>
            <p:nvPr/>
          </p:nvSpPr>
          <p:spPr>
            <a:xfrm>
              <a:off x="5922750" y="2108050"/>
              <a:ext cx="10850" cy="24475"/>
            </a:xfrm>
            <a:custGeom>
              <a:rect b="b" l="l" r="r" t="t"/>
              <a:pathLst>
                <a:path extrusionOk="0" h="979" w="434">
                  <a:moveTo>
                    <a:pt x="8" y="0"/>
                  </a:moveTo>
                  <a:lnTo>
                    <a:pt x="8" y="0"/>
                  </a:lnTo>
                  <a:cubicBezTo>
                    <a:pt x="79" y="300"/>
                    <a:pt x="0" y="653"/>
                    <a:pt x="287" y="978"/>
                  </a:cubicBezTo>
                  <a:cubicBezTo>
                    <a:pt x="433" y="536"/>
                    <a:pt x="229" y="268"/>
                    <a:pt x="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9"/>
            <p:cNvSpPr/>
            <p:nvPr/>
          </p:nvSpPr>
          <p:spPr>
            <a:xfrm>
              <a:off x="5904450" y="2531850"/>
              <a:ext cx="23600" cy="12625"/>
            </a:xfrm>
            <a:custGeom>
              <a:rect b="b" l="l" r="r" t="t"/>
              <a:pathLst>
                <a:path extrusionOk="0" h="505" w="944">
                  <a:moveTo>
                    <a:pt x="0" y="1"/>
                  </a:moveTo>
                  <a:lnTo>
                    <a:pt x="0" y="1"/>
                  </a:lnTo>
                  <a:cubicBezTo>
                    <a:pt x="190" y="387"/>
                    <a:pt x="286" y="504"/>
                    <a:pt x="594" y="504"/>
                  </a:cubicBezTo>
                  <a:cubicBezTo>
                    <a:pt x="688" y="504"/>
                    <a:pt x="802" y="493"/>
                    <a:pt x="943" y="476"/>
                  </a:cubicBezTo>
                  <a:cubicBezTo>
                    <a:pt x="594" y="298"/>
                    <a:pt x="325" y="16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9"/>
            <p:cNvSpPr/>
            <p:nvPr/>
          </p:nvSpPr>
          <p:spPr>
            <a:xfrm>
              <a:off x="5880000" y="2497050"/>
              <a:ext cx="9225" cy="17250"/>
            </a:xfrm>
            <a:custGeom>
              <a:rect b="b" l="l" r="r" t="t"/>
              <a:pathLst>
                <a:path extrusionOk="0" h="690" w="369">
                  <a:moveTo>
                    <a:pt x="100" y="0"/>
                  </a:moveTo>
                  <a:cubicBezTo>
                    <a:pt x="0" y="300"/>
                    <a:pt x="72" y="543"/>
                    <a:pt x="368" y="689"/>
                  </a:cubicBezTo>
                  <a:cubicBezTo>
                    <a:pt x="279" y="460"/>
                    <a:pt x="189" y="229"/>
                    <a:pt x="10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9"/>
            <p:cNvSpPr/>
            <p:nvPr/>
          </p:nvSpPr>
          <p:spPr>
            <a:xfrm>
              <a:off x="5768200" y="2334375"/>
              <a:ext cx="10050" cy="12425"/>
            </a:xfrm>
            <a:custGeom>
              <a:rect b="b" l="l" r="r" t="t"/>
              <a:pathLst>
                <a:path extrusionOk="0" h="497" w="402">
                  <a:moveTo>
                    <a:pt x="316" y="0"/>
                  </a:moveTo>
                  <a:cubicBezTo>
                    <a:pt x="218" y="164"/>
                    <a:pt x="117" y="324"/>
                    <a:pt x="19" y="483"/>
                  </a:cubicBezTo>
                  <a:lnTo>
                    <a:pt x="19" y="483"/>
                  </a:lnTo>
                  <a:cubicBezTo>
                    <a:pt x="230" y="408"/>
                    <a:pt x="304" y="228"/>
                    <a:pt x="401" y="61"/>
                  </a:cubicBezTo>
                  <a:cubicBezTo>
                    <a:pt x="372" y="43"/>
                    <a:pt x="344" y="21"/>
                    <a:pt x="316" y="0"/>
                  </a:cubicBezTo>
                  <a:close/>
                  <a:moveTo>
                    <a:pt x="19" y="483"/>
                  </a:moveTo>
                  <a:cubicBezTo>
                    <a:pt x="13" y="485"/>
                    <a:pt x="7" y="487"/>
                    <a:pt x="1" y="489"/>
                  </a:cubicBezTo>
                  <a:lnTo>
                    <a:pt x="11" y="496"/>
                  </a:lnTo>
                  <a:cubicBezTo>
                    <a:pt x="14" y="492"/>
                    <a:pt x="17" y="488"/>
                    <a:pt x="19" y="483"/>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9"/>
            <p:cNvSpPr/>
            <p:nvPr/>
          </p:nvSpPr>
          <p:spPr>
            <a:xfrm>
              <a:off x="6165600" y="2032325"/>
              <a:ext cx="7975" cy="7100"/>
            </a:xfrm>
            <a:custGeom>
              <a:rect b="b" l="l" r="r" t="t"/>
              <a:pathLst>
                <a:path extrusionOk="0" h="284" w="319">
                  <a:moveTo>
                    <a:pt x="40" y="0"/>
                  </a:moveTo>
                  <a:cubicBezTo>
                    <a:pt x="26" y="18"/>
                    <a:pt x="15" y="36"/>
                    <a:pt x="1" y="54"/>
                  </a:cubicBezTo>
                  <a:cubicBezTo>
                    <a:pt x="83" y="133"/>
                    <a:pt x="164" y="208"/>
                    <a:pt x="247" y="283"/>
                  </a:cubicBezTo>
                  <a:cubicBezTo>
                    <a:pt x="272" y="254"/>
                    <a:pt x="293" y="229"/>
                    <a:pt x="319" y="201"/>
                  </a:cubicBezTo>
                  <a:cubicBezTo>
                    <a:pt x="225" y="133"/>
                    <a:pt x="133" y="69"/>
                    <a:pt x="4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49"/>
          <p:cNvGrpSpPr/>
          <p:nvPr/>
        </p:nvGrpSpPr>
        <p:grpSpPr>
          <a:xfrm>
            <a:off x="4136042" y="1859203"/>
            <a:ext cx="880767" cy="822894"/>
            <a:chOff x="1171375" y="1594800"/>
            <a:chExt cx="735075" cy="686775"/>
          </a:xfrm>
        </p:grpSpPr>
        <p:sp>
          <p:nvSpPr>
            <p:cNvPr id="4862" name="Google Shape;4862;p49"/>
            <p:cNvSpPr/>
            <p:nvPr/>
          </p:nvSpPr>
          <p:spPr>
            <a:xfrm>
              <a:off x="1171375" y="1594800"/>
              <a:ext cx="735075" cy="686775"/>
            </a:xfrm>
            <a:custGeom>
              <a:rect b="b" l="l" r="r" t="t"/>
              <a:pathLst>
                <a:path extrusionOk="0" h="27471" w="29403">
                  <a:moveTo>
                    <a:pt x="16981" y="405"/>
                  </a:moveTo>
                  <a:cubicBezTo>
                    <a:pt x="18120" y="405"/>
                    <a:pt x="19204" y="749"/>
                    <a:pt x="20231" y="1402"/>
                  </a:cubicBezTo>
                  <a:cubicBezTo>
                    <a:pt x="22124" y="2606"/>
                    <a:pt x="23760" y="4095"/>
                    <a:pt x="25003" y="5973"/>
                  </a:cubicBezTo>
                  <a:cubicBezTo>
                    <a:pt x="25817" y="7209"/>
                    <a:pt x="26660" y="8427"/>
                    <a:pt x="27245" y="9798"/>
                  </a:cubicBezTo>
                  <a:cubicBezTo>
                    <a:pt x="27746" y="10970"/>
                    <a:pt x="28148" y="12170"/>
                    <a:pt x="28410" y="13416"/>
                  </a:cubicBezTo>
                  <a:cubicBezTo>
                    <a:pt x="28796" y="15262"/>
                    <a:pt x="28724" y="17077"/>
                    <a:pt x="28041" y="18851"/>
                  </a:cubicBezTo>
                  <a:cubicBezTo>
                    <a:pt x="27574" y="20166"/>
                    <a:pt x="27031" y="21448"/>
                    <a:pt x="26081" y="22494"/>
                  </a:cubicBezTo>
                  <a:cubicBezTo>
                    <a:pt x="25574" y="23051"/>
                    <a:pt x="25020" y="23573"/>
                    <a:pt x="24428" y="24037"/>
                  </a:cubicBezTo>
                  <a:cubicBezTo>
                    <a:pt x="22992" y="25172"/>
                    <a:pt x="21377" y="25994"/>
                    <a:pt x="19613" y="26494"/>
                  </a:cubicBezTo>
                  <a:cubicBezTo>
                    <a:pt x="18621" y="26773"/>
                    <a:pt x="17600" y="26899"/>
                    <a:pt x="16574" y="26899"/>
                  </a:cubicBezTo>
                  <a:cubicBezTo>
                    <a:pt x="16300" y="26899"/>
                    <a:pt x="16027" y="26890"/>
                    <a:pt x="15753" y="26873"/>
                  </a:cubicBezTo>
                  <a:cubicBezTo>
                    <a:pt x="13957" y="26755"/>
                    <a:pt x="12189" y="26455"/>
                    <a:pt x="10457" y="25940"/>
                  </a:cubicBezTo>
                  <a:cubicBezTo>
                    <a:pt x="8293" y="25297"/>
                    <a:pt x="6557" y="24037"/>
                    <a:pt x="5118" y="22355"/>
                  </a:cubicBezTo>
                  <a:cubicBezTo>
                    <a:pt x="3821" y="20834"/>
                    <a:pt x="2725" y="19169"/>
                    <a:pt x="1886" y="17341"/>
                  </a:cubicBezTo>
                  <a:cubicBezTo>
                    <a:pt x="1457" y="16402"/>
                    <a:pt x="1115" y="15437"/>
                    <a:pt x="900" y="14430"/>
                  </a:cubicBezTo>
                  <a:cubicBezTo>
                    <a:pt x="632" y="13194"/>
                    <a:pt x="657" y="11963"/>
                    <a:pt x="1093" y="10769"/>
                  </a:cubicBezTo>
                  <a:cubicBezTo>
                    <a:pt x="1446" y="9805"/>
                    <a:pt x="1832" y="8852"/>
                    <a:pt x="2225" y="7906"/>
                  </a:cubicBezTo>
                  <a:cubicBezTo>
                    <a:pt x="2468" y="7320"/>
                    <a:pt x="2885" y="6863"/>
                    <a:pt x="3414" y="6513"/>
                  </a:cubicBezTo>
                  <a:cubicBezTo>
                    <a:pt x="4575" y="5745"/>
                    <a:pt x="5825" y="5198"/>
                    <a:pt x="7221" y="5041"/>
                  </a:cubicBezTo>
                  <a:cubicBezTo>
                    <a:pt x="7302" y="5033"/>
                    <a:pt x="7382" y="5017"/>
                    <a:pt x="7459" y="5017"/>
                  </a:cubicBezTo>
                  <a:cubicBezTo>
                    <a:pt x="7485" y="5017"/>
                    <a:pt x="7510" y="5019"/>
                    <a:pt x="7535" y="5023"/>
                  </a:cubicBezTo>
                  <a:cubicBezTo>
                    <a:pt x="7596" y="5033"/>
                    <a:pt x="7655" y="5038"/>
                    <a:pt x="7711" y="5038"/>
                  </a:cubicBezTo>
                  <a:cubicBezTo>
                    <a:pt x="8015" y="5038"/>
                    <a:pt x="8244" y="4891"/>
                    <a:pt x="8410" y="4602"/>
                  </a:cubicBezTo>
                  <a:cubicBezTo>
                    <a:pt x="8535" y="4384"/>
                    <a:pt x="8689" y="4173"/>
                    <a:pt x="8799" y="3945"/>
                  </a:cubicBezTo>
                  <a:cubicBezTo>
                    <a:pt x="9114" y="3291"/>
                    <a:pt x="9607" y="2820"/>
                    <a:pt x="10243" y="2492"/>
                  </a:cubicBezTo>
                  <a:cubicBezTo>
                    <a:pt x="11735" y="1720"/>
                    <a:pt x="13261" y="1031"/>
                    <a:pt x="14932" y="731"/>
                  </a:cubicBezTo>
                  <a:cubicBezTo>
                    <a:pt x="15082" y="702"/>
                    <a:pt x="15228" y="667"/>
                    <a:pt x="15374" y="627"/>
                  </a:cubicBezTo>
                  <a:cubicBezTo>
                    <a:pt x="15921" y="478"/>
                    <a:pt x="16457" y="405"/>
                    <a:pt x="16981" y="405"/>
                  </a:cubicBezTo>
                  <a:close/>
                  <a:moveTo>
                    <a:pt x="16686" y="0"/>
                  </a:moveTo>
                  <a:cubicBezTo>
                    <a:pt x="15764" y="0"/>
                    <a:pt x="14855" y="149"/>
                    <a:pt x="13946" y="309"/>
                  </a:cubicBezTo>
                  <a:cubicBezTo>
                    <a:pt x="13128" y="452"/>
                    <a:pt x="12307" y="591"/>
                    <a:pt x="11546" y="945"/>
                  </a:cubicBezTo>
                  <a:cubicBezTo>
                    <a:pt x="11078" y="1160"/>
                    <a:pt x="10617" y="1384"/>
                    <a:pt x="10154" y="1602"/>
                  </a:cubicBezTo>
                  <a:cubicBezTo>
                    <a:pt x="9146" y="2081"/>
                    <a:pt x="8371" y="2780"/>
                    <a:pt x="7953" y="3838"/>
                  </a:cubicBezTo>
                  <a:cubicBezTo>
                    <a:pt x="7925" y="3906"/>
                    <a:pt x="7882" y="3970"/>
                    <a:pt x="7846" y="4038"/>
                  </a:cubicBezTo>
                  <a:cubicBezTo>
                    <a:pt x="7645" y="4459"/>
                    <a:pt x="7332" y="4680"/>
                    <a:pt x="6870" y="4680"/>
                  </a:cubicBezTo>
                  <a:cubicBezTo>
                    <a:pt x="6839" y="4680"/>
                    <a:pt x="6807" y="4679"/>
                    <a:pt x="6775" y="4677"/>
                  </a:cubicBezTo>
                  <a:cubicBezTo>
                    <a:pt x="6731" y="4674"/>
                    <a:pt x="6688" y="4673"/>
                    <a:pt x="6644" y="4673"/>
                  </a:cubicBezTo>
                  <a:cubicBezTo>
                    <a:pt x="6477" y="4673"/>
                    <a:pt x="6307" y="4694"/>
                    <a:pt x="6147" y="4730"/>
                  </a:cubicBezTo>
                  <a:cubicBezTo>
                    <a:pt x="4985" y="4992"/>
                    <a:pt x="3897" y="5420"/>
                    <a:pt x="2925" y="6123"/>
                  </a:cubicBezTo>
                  <a:cubicBezTo>
                    <a:pt x="2468" y="6456"/>
                    <a:pt x="2064" y="6852"/>
                    <a:pt x="1825" y="7366"/>
                  </a:cubicBezTo>
                  <a:cubicBezTo>
                    <a:pt x="1390" y="8309"/>
                    <a:pt x="989" y="9270"/>
                    <a:pt x="571" y="10224"/>
                  </a:cubicBezTo>
                  <a:cubicBezTo>
                    <a:pt x="11" y="11827"/>
                    <a:pt x="0" y="13427"/>
                    <a:pt x="447" y="15048"/>
                  </a:cubicBezTo>
                  <a:cubicBezTo>
                    <a:pt x="700" y="15966"/>
                    <a:pt x="1032" y="16855"/>
                    <a:pt x="1425" y="17723"/>
                  </a:cubicBezTo>
                  <a:cubicBezTo>
                    <a:pt x="2247" y="19527"/>
                    <a:pt x="3328" y="21162"/>
                    <a:pt x="4618" y="22652"/>
                  </a:cubicBezTo>
                  <a:cubicBezTo>
                    <a:pt x="6028" y="24284"/>
                    <a:pt x="7711" y="25562"/>
                    <a:pt x="9782" y="26276"/>
                  </a:cubicBezTo>
                  <a:cubicBezTo>
                    <a:pt x="11575" y="26898"/>
                    <a:pt x="13421" y="27280"/>
                    <a:pt x="15310" y="27427"/>
                  </a:cubicBezTo>
                  <a:cubicBezTo>
                    <a:pt x="15695" y="27456"/>
                    <a:pt x="16078" y="27471"/>
                    <a:pt x="16459" y="27471"/>
                  </a:cubicBezTo>
                  <a:cubicBezTo>
                    <a:pt x="18362" y="27471"/>
                    <a:pt x="20199" y="27094"/>
                    <a:pt x="21952" y="26219"/>
                  </a:cubicBezTo>
                  <a:cubicBezTo>
                    <a:pt x="23278" y="25558"/>
                    <a:pt x="24463" y="24719"/>
                    <a:pt x="25570" y="23751"/>
                  </a:cubicBezTo>
                  <a:cubicBezTo>
                    <a:pt x="26541" y="22905"/>
                    <a:pt x="27278" y="21887"/>
                    <a:pt x="27848" y="20737"/>
                  </a:cubicBezTo>
                  <a:cubicBezTo>
                    <a:pt x="28306" y="19815"/>
                    <a:pt x="28656" y="18851"/>
                    <a:pt x="28949" y="17865"/>
                  </a:cubicBezTo>
                  <a:cubicBezTo>
                    <a:pt x="29306" y="16677"/>
                    <a:pt x="29402" y="15466"/>
                    <a:pt x="29241" y="14237"/>
                  </a:cubicBezTo>
                  <a:cubicBezTo>
                    <a:pt x="28959" y="12052"/>
                    <a:pt x="28260" y="10009"/>
                    <a:pt x="27103" y="8130"/>
                  </a:cubicBezTo>
                  <a:cubicBezTo>
                    <a:pt x="26820" y="7666"/>
                    <a:pt x="26499" y="7224"/>
                    <a:pt x="26213" y="6763"/>
                  </a:cubicBezTo>
                  <a:cubicBezTo>
                    <a:pt x="25003" y="4799"/>
                    <a:pt x="23449" y="3152"/>
                    <a:pt x="21631" y="1735"/>
                  </a:cubicBezTo>
                  <a:cubicBezTo>
                    <a:pt x="20306" y="702"/>
                    <a:pt x="18821" y="110"/>
                    <a:pt x="17139" y="13"/>
                  </a:cubicBezTo>
                  <a:cubicBezTo>
                    <a:pt x="16988" y="4"/>
                    <a:pt x="16837" y="0"/>
                    <a:pt x="16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9"/>
            <p:cNvSpPr/>
            <p:nvPr/>
          </p:nvSpPr>
          <p:spPr>
            <a:xfrm>
              <a:off x="1401350" y="1781375"/>
              <a:ext cx="287150" cy="317275"/>
            </a:xfrm>
            <a:custGeom>
              <a:rect b="b" l="l" r="r" t="t"/>
              <a:pathLst>
                <a:path extrusionOk="0" h="12691" w="11486">
                  <a:moveTo>
                    <a:pt x="8572" y="2121"/>
                  </a:moveTo>
                  <a:cubicBezTo>
                    <a:pt x="8893" y="2243"/>
                    <a:pt x="9311" y="2721"/>
                    <a:pt x="9754" y="3503"/>
                  </a:cubicBezTo>
                  <a:cubicBezTo>
                    <a:pt x="9200" y="3189"/>
                    <a:pt x="8868" y="2682"/>
                    <a:pt x="8572" y="2121"/>
                  </a:cubicBezTo>
                  <a:close/>
                  <a:moveTo>
                    <a:pt x="10807" y="6121"/>
                  </a:moveTo>
                  <a:cubicBezTo>
                    <a:pt x="11272" y="7325"/>
                    <a:pt x="10828" y="9553"/>
                    <a:pt x="10193" y="10492"/>
                  </a:cubicBezTo>
                  <a:cubicBezTo>
                    <a:pt x="10629" y="9049"/>
                    <a:pt x="10686" y="7607"/>
                    <a:pt x="10807" y="6121"/>
                  </a:cubicBezTo>
                  <a:close/>
                  <a:moveTo>
                    <a:pt x="4746" y="612"/>
                  </a:moveTo>
                  <a:cubicBezTo>
                    <a:pt x="5232" y="612"/>
                    <a:pt x="5704" y="745"/>
                    <a:pt x="6179" y="835"/>
                  </a:cubicBezTo>
                  <a:cubicBezTo>
                    <a:pt x="7164" y="1021"/>
                    <a:pt x="7858" y="1596"/>
                    <a:pt x="8382" y="2428"/>
                  </a:cubicBezTo>
                  <a:cubicBezTo>
                    <a:pt x="8639" y="2832"/>
                    <a:pt x="8936" y="3228"/>
                    <a:pt x="9282" y="3550"/>
                  </a:cubicBezTo>
                  <a:cubicBezTo>
                    <a:pt x="10007" y="4224"/>
                    <a:pt x="10289" y="5064"/>
                    <a:pt x="10372" y="6010"/>
                  </a:cubicBezTo>
                  <a:cubicBezTo>
                    <a:pt x="10472" y="7157"/>
                    <a:pt x="10246" y="8264"/>
                    <a:pt x="9964" y="9360"/>
                  </a:cubicBezTo>
                  <a:cubicBezTo>
                    <a:pt x="9875" y="9707"/>
                    <a:pt x="9689" y="10028"/>
                    <a:pt x="9529" y="10349"/>
                  </a:cubicBezTo>
                  <a:cubicBezTo>
                    <a:pt x="9414" y="10574"/>
                    <a:pt x="9214" y="10714"/>
                    <a:pt x="8947" y="10720"/>
                  </a:cubicBezTo>
                  <a:cubicBezTo>
                    <a:pt x="8497" y="10728"/>
                    <a:pt x="8279" y="11002"/>
                    <a:pt x="8147" y="11392"/>
                  </a:cubicBezTo>
                  <a:cubicBezTo>
                    <a:pt x="8097" y="11542"/>
                    <a:pt x="8011" y="11678"/>
                    <a:pt x="7919" y="11871"/>
                  </a:cubicBezTo>
                  <a:cubicBezTo>
                    <a:pt x="7304" y="11292"/>
                    <a:pt x="6797" y="10678"/>
                    <a:pt x="6025" y="10438"/>
                  </a:cubicBezTo>
                  <a:cubicBezTo>
                    <a:pt x="6007" y="10463"/>
                    <a:pt x="5986" y="10488"/>
                    <a:pt x="5964" y="10510"/>
                  </a:cubicBezTo>
                  <a:cubicBezTo>
                    <a:pt x="6493" y="10978"/>
                    <a:pt x="7025" y="11442"/>
                    <a:pt x="7568" y="11917"/>
                  </a:cubicBezTo>
                  <a:cubicBezTo>
                    <a:pt x="7508" y="11940"/>
                    <a:pt x="7479" y="11964"/>
                    <a:pt x="7455" y="11964"/>
                  </a:cubicBezTo>
                  <a:cubicBezTo>
                    <a:pt x="7454" y="11964"/>
                    <a:pt x="7452" y="11963"/>
                    <a:pt x="7451" y="11963"/>
                  </a:cubicBezTo>
                  <a:cubicBezTo>
                    <a:pt x="6436" y="11831"/>
                    <a:pt x="5404" y="11838"/>
                    <a:pt x="4418" y="11506"/>
                  </a:cubicBezTo>
                  <a:cubicBezTo>
                    <a:pt x="3140" y="11078"/>
                    <a:pt x="2232" y="10188"/>
                    <a:pt x="1543" y="9074"/>
                  </a:cubicBezTo>
                  <a:cubicBezTo>
                    <a:pt x="976" y="8157"/>
                    <a:pt x="625" y="7139"/>
                    <a:pt x="422" y="6082"/>
                  </a:cubicBezTo>
                  <a:cubicBezTo>
                    <a:pt x="265" y="5268"/>
                    <a:pt x="254" y="4446"/>
                    <a:pt x="597" y="3678"/>
                  </a:cubicBezTo>
                  <a:cubicBezTo>
                    <a:pt x="805" y="3217"/>
                    <a:pt x="1115" y="2800"/>
                    <a:pt x="1397" y="2375"/>
                  </a:cubicBezTo>
                  <a:cubicBezTo>
                    <a:pt x="1572" y="2110"/>
                    <a:pt x="1779" y="1867"/>
                    <a:pt x="1979" y="1621"/>
                  </a:cubicBezTo>
                  <a:cubicBezTo>
                    <a:pt x="2321" y="1200"/>
                    <a:pt x="2559" y="1032"/>
                    <a:pt x="2938" y="1032"/>
                  </a:cubicBezTo>
                  <a:cubicBezTo>
                    <a:pt x="3093" y="1032"/>
                    <a:pt x="3271" y="1060"/>
                    <a:pt x="3490" y="1111"/>
                  </a:cubicBezTo>
                  <a:cubicBezTo>
                    <a:pt x="3647" y="778"/>
                    <a:pt x="3976" y="717"/>
                    <a:pt x="4304" y="653"/>
                  </a:cubicBezTo>
                  <a:cubicBezTo>
                    <a:pt x="4453" y="624"/>
                    <a:pt x="4600" y="612"/>
                    <a:pt x="4746" y="612"/>
                  </a:cubicBezTo>
                  <a:close/>
                  <a:moveTo>
                    <a:pt x="4924" y="1"/>
                  </a:moveTo>
                  <a:cubicBezTo>
                    <a:pt x="4356" y="1"/>
                    <a:pt x="3845" y="198"/>
                    <a:pt x="3429" y="625"/>
                  </a:cubicBezTo>
                  <a:cubicBezTo>
                    <a:pt x="3114" y="703"/>
                    <a:pt x="2857" y="710"/>
                    <a:pt x="2664" y="821"/>
                  </a:cubicBezTo>
                  <a:cubicBezTo>
                    <a:pt x="1979" y="1218"/>
                    <a:pt x="1387" y="1732"/>
                    <a:pt x="937" y="2389"/>
                  </a:cubicBezTo>
                  <a:cubicBezTo>
                    <a:pt x="708" y="2721"/>
                    <a:pt x="487" y="3074"/>
                    <a:pt x="340" y="3446"/>
                  </a:cubicBezTo>
                  <a:cubicBezTo>
                    <a:pt x="79" y="4114"/>
                    <a:pt x="1" y="4828"/>
                    <a:pt x="76" y="5538"/>
                  </a:cubicBezTo>
                  <a:cubicBezTo>
                    <a:pt x="301" y="7771"/>
                    <a:pt x="1229" y="9642"/>
                    <a:pt x="3018" y="11038"/>
                  </a:cubicBezTo>
                  <a:cubicBezTo>
                    <a:pt x="3808" y="11656"/>
                    <a:pt x="4697" y="12049"/>
                    <a:pt x="5700" y="12156"/>
                  </a:cubicBezTo>
                  <a:cubicBezTo>
                    <a:pt x="6200" y="12214"/>
                    <a:pt x="6665" y="12352"/>
                    <a:pt x="7121" y="12578"/>
                  </a:cubicBezTo>
                  <a:cubicBezTo>
                    <a:pt x="7275" y="12655"/>
                    <a:pt x="7434" y="12691"/>
                    <a:pt x="7591" y="12691"/>
                  </a:cubicBezTo>
                  <a:cubicBezTo>
                    <a:pt x="8007" y="12691"/>
                    <a:pt x="8401" y="12435"/>
                    <a:pt x="8593" y="12017"/>
                  </a:cubicBezTo>
                  <a:cubicBezTo>
                    <a:pt x="8721" y="11735"/>
                    <a:pt x="8773" y="11652"/>
                    <a:pt x="8991" y="11652"/>
                  </a:cubicBezTo>
                  <a:cubicBezTo>
                    <a:pt x="9040" y="11652"/>
                    <a:pt x="9099" y="11656"/>
                    <a:pt x="9168" y="11663"/>
                  </a:cubicBezTo>
                  <a:cubicBezTo>
                    <a:pt x="9217" y="11669"/>
                    <a:pt x="9265" y="11671"/>
                    <a:pt x="9311" y="11671"/>
                  </a:cubicBezTo>
                  <a:cubicBezTo>
                    <a:pt x="9665" y="11671"/>
                    <a:pt x="9947" y="11518"/>
                    <a:pt x="10168" y="11249"/>
                  </a:cubicBezTo>
                  <a:cubicBezTo>
                    <a:pt x="10383" y="10981"/>
                    <a:pt x="10589" y="10689"/>
                    <a:pt x="10721" y="10374"/>
                  </a:cubicBezTo>
                  <a:cubicBezTo>
                    <a:pt x="11486" y="8596"/>
                    <a:pt x="11476" y="6760"/>
                    <a:pt x="10983" y="4925"/>
                  </a:cubicBezTo>
                  <a:cubicBezTo>
                    <a:pt x="10625" y="3606"/>
                    <a:pt x="9854" y="2553"/>
                    <a:pt x="8807" y="1664"/>
                  </a:cubicBezTo>
                  <a:cubicBezTo>
                    <a:pt x="7847" y="846"/>
                    <a:pt x="6757" y="349"/>
                    <a:pt x="5550" y="74"/>
                  </a:cubicBezTo>
                  <a:cubicBezTo>
                    <a:pt x="5336" y="26"/>
                    <a:pt x="5126" y="1"/>
                    <a:pt x="492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9"/>
            <p:cNvSpPr/>
            <p:nvPr/>
          </p:nvSpPr>
          <p:spPr>
            <a:xfrm>
              <a:off x="1220375" y="1837150"/>
              <a:ext cx="40725" cy="221725"/>
            </a:xfrm>
            <a:custGeom>
              <a:rect b="b" l="l" r="r" t="t"/>
              <a:pathLst>
                <a:path extrusionOk="0" h="8869" w="1629">
                  <a:moveTo>
                    <a:pt x="988" y="0"/>
                  </a:moveTo>
                  <a:cubicBezTo>
                    <a:pt x="986" y="0"/>
                    <a:pt x="981" y="1"/>
                    <a:pt x="980" y="4"/>
                  </a:cubicBezTo>
                  <a:lnTo>
                    <a:pt x="980" y="4"/>
                  </a:lnTo>
                  <a:cubicBezTo>
                    <a:pt x="992" y="2"/>
                    <a:pt x="992" y="0"/>
                    <a:pt x="988" y="0"/>
                  </a:cubicBezTo>
                  <a:close/>
                  <a:moveTo>
                    <a:pt x="980" y="4"/>
                  </a:moveTo>
                  <a:lnTo>
                    <a:pt x="980" y="4"/>
                  </a:lnTo>
                  <a:cubicBezTo>
                    <a:pt x="978" y="4"/>
                    <a:pt x="977" y="4"/>
                    <a:pt x="976" y="4"/>
                  </a:cubicBezTo>
                  <a:cubicBezTo>
                    <a:pt x="975" y="6"/>
                    <a:pt x="975" y="8"/>
                    <a:pt x="974" y="10"/>
                  </a:cubicBezTo>
                  <a:lnTo>
                    <a:pt x="974" y="10"/>
                  </a:lnTo>
                  <a:cubicBezTo>
                    <a:pt x="976" y="8"/>
                    <a:pt x="978" y="6"/>
                    <a:pt x="979" y="4"/>
                  </a:cubicBezTo>
                  <a:cubicBezTo>
                    <a:pt x="979" y="4"/>
                    <a:pt x="979" y="4"/>
                    <a:pt x="980" y="4"/>
                  </a:cubicBezTo>
                  <a:close/>
                  <a:moveTo>
                    <a:pt x="974" y="10"/>
                  </a:moveTo>
                  <a:cubicBezTo>
                    <a:pt x="926" y="65"/>
                    <a:pt x="874" y="117"/>
                    <a:pt x="836" y="176"/>
                  </a:cubicBezTo>
                  <a:cubicBezTo>
                    <a:pt x="294" y="990"/>
                    <a:pt x="1" y="1897"/>
                    <a:pt x="33" y="2865"/>
                  </a:cubicBezTo>
                  <a:cubicBezTo>
                    <a:pt x="97" y="4769"/>
                    <a:pt x="458" y="6612"/>
                    <a:pt x="1283" y="8343"/>
                  </a:cubicBezTo>
                  <a:cubicBezTo>
                    <a:pt x="1365" y="8514"/>
                    <a:pt x="1433" y="8693"/>
                    <a:pt x="1512" y="8868"/>
                  </a:cubicBezTo>
                  <a:cubicBezTo>
                    <a:pt x="1551" y="8847"/>
                    <a:pt x="1590" y="8825"/>
                    <a:pt x="1629" y="8804"/>
                  </a:cubicBezTo>
                  <a:cubicBezTo>
                    <a:pt x="1601" y="8718"/>
                    <a:pt x="1572" y="8633"/>
                    <a:pt x="1536" y="8554"/>
                  </a:cubicBezTo>
                  <a:cubicBezTo>
                    <a:pt x="836" y="6976"/>
                    <a:pt x="497" y="5315"/>
                    <a:pt x="351" y="3604"/>
                  </a:cubicBezTo>
                  <a:cubicBezTo>
                    <a:pt x="287" y="2862"/>
                    <a:pt x="330" y="2125"/>
                    <a:pt x="544" y="1408"/>
                  </a:cubicBezTo>
                  <a:cubicBezTo>
                    <a:pt x="682" y="935"/>
                    <a:pt x="835" y="466"/>
                    <a:pt x="974" y="1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9"/>
            <p:cNvSpPr/>
            <p:nvPr/>
          </p:nvSpPr>
          <p:spPr>
            <a:xfrm>
              <a:off x="1557600" y="1619700"/>
              <a:ext cx="131000" cy="44375"/>
            </a:xfrm>
            <a:custGeom>
              <a:rect b="b" l="l" r="r" t="t"/>
              <a:pathLst>
                <a:path extrusionOk="0" h="1775" w="5240">
                  <a:moveTo>
                    <a:pt x="654" y="0"/>
                  </a:moveTo>
                  <a:cubicBezTo>
                    <a:pt x="603" y="0"/>
                    <a:pt x="551" y="1"/>
                    <a:pt x="500" y="2"/>
                  </a:cubicBezTo>
                  <a:cubicBezTo>
                    <a:pt x="332" y="6"/>
                    <a:pt x="169" y="78"/>
                    <a:pt x="1" y="117"/>
                  </a:cubicBezTo>
                  <a:cubicBezTo>
                    <a:pt x="11" y="156"/>
                    <a:pt x="19" y="192"/>
                    <a:pt x="25" y="231"/>
                  </a:cubicBezTo>
                  <a:cubicBezTo>
                    <a:pt x="170" y="207"/>
                    <a:pt x="314" y="196"/>
                    <a:pt x="456" y="196"/>
                  </a:cubicBezTo>
                  <a:cubicBezTo>
                    <a:pt x="897" y="196"/>
                    <a:pt x="1326" y="301"/>
                    <a:pt x="1750" y="431"/>
                  </a:cubicBezTo>
                  <a:cubicBezTo>
                    <a:pt x="2943" y="803"/>
                    <a:pt x="4140" y="1156"/>
                    <a:pt x="5239" y="1774"/>
                  </a:cubicBezTo>
                  <a:cubicBezTo>
                    <a:pt x="5147" y="1670"/>
                    <a:pt x="5046" y="1581"/>
                    <a:pt x="4936" y="1506"/>
                  </a:cubicBezTo>
                  <a:cubicBezTo>
                    <a:pt x="3825" y="742"/>
                    <a:pt x="2568" y="332"/>
                    <a:pt x="1265" y="56"/>
                  </a:cubicBezTo>
                  <a:cubicBezTo>
                    <a:pt x="1068" y="13"/>
                    <a:pt x="859" y="0"/>
                    <a:pt x="6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9"/>
            <p:cNvSpPr/>
            <p:nvPr/>
          </p:nvSpPr>
          <p:spPr>
            <a:xfrm>
              <a:off x="1198600" y="1839650"/>
              <a:ext cx="25300" cy="122425"/>
            </a:xfrm>
            <a:custGeom>
              <a:rect b="b" l="l" r="r" t="t"/>
              <a:pathLst>
                <a:path extrusionOk="0" h="4897" w="1012">
                  <a:moveTo>
                    <a:pt x="1011" y="1"/>
                  </a:moveTo>
                  <a:cubicBezTo>
                    <a:pt x="275" y="954"/>
                    <a:pt x="1" y="3883"/>
                    <a:pt x="529" y="4897"/>
                  </a:cubicBezTo>
                  <a:cubicBezTo>
                    <a:pt x="522" y="3250"/>
                    <a:pt x="433" y="1593"/>
                    <a:pt x="10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9"/>
            <p:cNvSpPr/>
            <p:nvPr/>
          </p:nvSpPr>
          <p:spPr>
            <a:xfrm>
              <a:off x="1250300" y="1753850"/>
              <a:ext cx="102425" cy="46100"/>
            </a:xfrm>
            <a:custGeom>
              <a:rect b="b" l="l" r="r" t="t"/>
              <a:pathLst>
                <a:path extrusionOk="0" h="1844" w="4097">
                  <a:moveTo>
                    <a:pt x="3718" y="0"/>
                  </a:moveTo>
                  <a:cubicBezTo>
                    <a:pt x="2521" y="0"/>
                    <a:pt x="255" y="1189"/>
                    <a:pt x="0" y="1844"/>
                  </a:cubicBezTo>
                  <a:cubicBezTo>
                    <a:pt x="625" y="1465"/>
                    <a:pt x="1236" y="1004"/>
                    <a:pt x="1918" y="708"/>
                  </a:cubicBezTo>
                  <a:cubicBezTo>
                    <a:pt x="2600" y="408"/>
                    <a:pt x="3354" y="269"/>
                    <a:pt x="4096" y="54"/>
                  </a:cubicBezTo>
                  <a:cubicBezTo>
                    <a:pt x="3989" y="17"/>
                    <a:pt x="3861" y="0"/>
                    <a:pt x="37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9"/>
            <p:cNvSpPr/>
            <p:nvPr/>
          </p:nvSpPr>
          <p:spPr>
            <a:xfrm>
              <a:off x="1763575" y="1888125"/>
              <a:ext cx="80025" cy="23350"/>
            </a:xfrm>
            <a:custGeom>
              <a:rect b="b" l="l" r="r" t="t"/>
              <a:pathLst>
                <a:path extrusionOk="0" h="934" w="3201">
                  <a:moveTo>
                    <a:pt x="3168" y="1"/>
                  </a:moveTo>
                  <a:cubicBezTo>
                    <a:pt x="2072" y="116"/>
                    <a:pt x="1058" y="551"/>
                    <a:pt x="0" y="818"/>
                  </a:cubicBezTo>
                  <a:cubicBezTo>
                    <a:pt x="11" y="858"/>
                    <a:pt x="18" y="894"/>
                    <a:pt x="29" y="933"/>
                  </a:cubicBezTo>
                  <a:cubicBezTo>
                    <a:pt x="1004" y="701"/>
                    <a:pt x="1975" y="476"/>
                    <a:pt x="2950" y="236"/>
                  </a:cubicBezTo>
                  <a:cubicBezTo>
                    <a:pt x="3039" y="215"/>
                    <a:pt x="3118" y="140"/>
                    <a:pt x="3201" y="86"/>
                  </a:cubicBezTo>
                  <a:cubicBezTo>
                    <a:pt x="3189" y="58"/>
                    <a:pt x="3179" y="30"/>
                    <a:pt x="31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9"/>
            <p:cNvSpPr/>
            <p:nvPr/>
          </p:nvSpPr>
          <p:spPr>
            <a:xfrm>
              <a:off x="1289475" y="1738325"/>
              <a:ext cx="50475" cy="17875"/>
            </a:xfrm>
            <a:custGeom>
              <a:rect b="b" l="l" r="r" t="t"/>
              <a:pathLst>
                <a:path extrusionOk="0" h="715" w="2019">
                  <a:moveTo>
                    <a:pt x="1669" y="0"/>
                  </a:moveTo>
                  <a:cubicBezTo>
                    <a:pt x="1577" y="0"/>
                    <a:pt x="1486" y="24"/>
                    <a:pt x="1401" y="39"/>
                  </a:cubicBezTo>
                  <a:cubicBezTo>
                    <a:pt x="890" y="140"/>
                    <a:pt x="411" y="318"/>
                    <a:pt x="1" y="632"/>
                  </a:cubicBezTo>
                  <a:cubicBezTo>
                    <a:pt x="19" y="661"/>
                    <a:pt x="33" y="690"/>
                    <a:pt x="51" y="715"/>
                  </a:cubicBezTo>
                  <a:cubicBezTo>
                    <a:pt x="604" y="590"/>
                    <a:pt x="1161" y="468"/>
                    <a:pt x="1711" y="332"/>
                  </a:cubicBezTo>
                  <a:cubicBezTo>
                    <a:pt x="1815" y="308"/>
                    <a:pt x="1904" y="236"/>
                    <a:pt x="2018" y="176"/>
                  </a:cubicBezTo>
                  <a:cubicBezTo>
                    <a:pt x="1905" y="38"/>
                    <a:pt x="1786" y="0"/>
                    <a:pt x="166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9"/>
            <p:cNvSpPr/>
            <p:nvPr/>
          </p:nvSpPr>
          <p:spPr>
            <a:xfrm>
              <a:off x="1586075" y="2246950"/>
              <a:ext cx="84225" cy="11100"/>
            </a:xfrm>
            <a:custGeom>
              <a:rect b="b" l="l" r="r" t="t"/>
              <a:pathLst>
                <a:path extrusionOk="0" h="444" w="3369">
                  <a:moveTo>
                    <a:pt x="3368" y="1"/>
                  </a:moveTo>
                  <a:cubicBezTo>
                    <a:pt x="2279" y="126"/>
                    <a:pt x="1151" y="258"/>
                    <a:pt x="1" y="393"/>
                  </a:cubicBezTo>
                  <a:cubicBezTo>
                    <a:pt x="385" y="427"/>
                    <a:pt x="751" y="444"/>
                    <a:pt x="1092" y="444"/>
                  </a:cubicBezTo>
                  <a:cubicBezTo>
                    <a:pt x="2153" y="444"/>
                    <a:pt x="2977" y="285"/>
                    <a:pt x="33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9"/>
            <p:cNvSpPr/>
            <p:nvPr/>
          </p:nvSpPr>
          <p:spPr>
            <a:xfrm>
              <a:off x="1476875" y="2243825"/>
              <a:ext cx="73875" cy="11950"/>
            </a:xfrm>
            <a:custGeom>
              <a:rect b="b" l="l" r="r" t="t"/>
              <a:pathLst>
                <a:path extrusionOk="0" h="478" w="2955">
                  <a:moveTo>
                    <a:pt x="1" y="1"/>
                  </a:moveTo>
                  <a:lnTo>
                    <a:pt x="1" y="1"/>
                  </a:lnTo>
                  <a:cubicBezTo>
                    <a:pt x="462" y="282"/>
                    <a:pt x="1374" y="477"/>
                    <a:pt x="2123" y="477"/>
                  </a:cubicBezTo>
                  <a:cubicBezTo>
                    <a:pt x="2447" y="477"/>
                    <a:pt x="2742" y="440"/>
                    <a:pt x="2954" y="358"/>
                  </a:cubicBezTo>
                  <a:cubicBezTo>
                    <a:pt x="1908" y="233"/>
                    <a:pt x="929" y="11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9"/>
            <p:cNvSpPr/>
            <p:nvPr/>
          </p:nvSpPr>
          <p:spPr>
            <a:xfrm>
              <a:off x="1388050" y="2028025"/>
              <a:ext cx="48225" cy="20450"/>
            </a:xfrm>
            <a:custGeom>
              <a:rect b="b" l="l" r="r" t="t"/>
              <a:pathLst>
                <a:path extrusionOk="0" h="818" w="1929">
                  <a:moveTo>
                    <a:pt x="1929" y="1"/>
                  </a:moveTo>
                  <a:lnTo>
                    <a:pt x="1929" y="1"/>
                  </a:lnTo>
                  <a:cubicBezTo>
                    <a:pt x="1311" y="258"/>
                    <a:pt x="651" y="412"/>
                    <a:pt x="0" y="783"/>
                  </a:cubicBezTo>
                  <a:cubicBezTo>
                    <a:pt x="93" y="807"/>
                    <a:pt x="193" y="818"/>
                    <a:pt x="298" y="818"/>
                  </a:cubicBezTo>
                  <a:cubicBezTo>
                    <a:pt x="894" y="818"/>
                    <a:pt x="1631" y="460"/>
                    <a:pt x="19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9"/>
            <p:cNvSpPr/>
            <p:nvPr/>
          </p:nvSpPr>
          <p:spPr>
            <a:xfrm>
              <a:off x="1779475" y="1972550"/>
              <a:ext cx="76075" cy="8725"/>
            </a:xfrm>
            <a:custGeom>
              <a:rect b="b" l="l" r="r" t="t"/>
              <a:pathLst>
                <a:path extrusionOk="0" h="349" w="3043">
                  <a:moveTo>
                    <a:pt x="960" y="1"/>
                  </a:moveTo>
                  <a:cubicBezTo>
                    <a:pt x="641" y="1"/>
                    <a:pt x="321" y="17"/>
                    <a:pt x="0" y="42"/>
                  </a:cubicBezTo>
                  <a:cubicBezTo>
                    <a:pt x="503" y="88"/>
                    <a:pt x="1011" y="152"/>
                    <a:pt x="1518" y="177"/>
                  </a:cubicBezTo>
                  <a:cubicBezTo>
                    <a:pt x="1963" y="202"/>
                    <a:pt x="2397" y="349"/>
                    <a:pt x="2844" y="349"/>
                  </a:cubicBezTo>
                  <a:cubicBezTo>
                    <a:pt x="2910" y="349"/>
                    <a:pt x="2976" y="346"/>
                    <a:pt x="3043" y="338"/>
                  </a:cubicBezTo>
                  <a:cubicBezTo>
                    <a:pt x="2364" y="82"/>
                    <a:pt x="1666" y="1"/>
                    <a:pt x="96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9"/>
            <p:cNvSpPr/>
            <p:nvPr/>
          </p:nvSpPr>
          <p:spPr>
            <a:xfrm>
              <a:off x="1368425" y="1988050"/>
              <a:ext cx="46800" cy="12925"/>
            </a:xfrm>
            <a:custGeom>
              <a:rect b="b" l="l" r="r" t="t"/>
              <a:pathLst>
                <a:path extrusionOk="0" h="517" w="1872">
                  <a:moveTo>
                    <a:pt x="1179" y="0"/>
                  </a:moveTo>
                  <a:cubicBezTo>
                    <a:pt x="1036" y="68"/>
                    <a:pt x="900" y="154"/>
                    <a:pt x="750" y="200"/>
                  </a:cubicBezTo>
                  <a:cubicBezTo>
                    <a:pt x="503" y="279"/>
                    <a:pt x="250" y="332"/>
                    <a:pt x="0" y="400"/>
                  </a:cubicBezTo>
                  <a:cubicBezTo>
                    <a:pt x="7" y="432"/>
                    <a:pt x="11" y="464"/>
                    <a:pt x="17" y="497"/>
                  </a:cubicBezTo>
                  <a:cubicBezTo>
                    <a:pt x="100" y="511"/>
                    <a:pt x="182" y="517"/>
                    <a:pt x="264" y="517"/>
                  </a:cubicBezTo>
                  <a:cubicBezTo>
                    <a:pt x="492" y="517"/>
                    <a:pt x="719" y="471"/>
                    <a:pt x="943" y="432"/>
                  </a:cubicBezTo>
                  <a:cubicBezTo>
                    <a:pt x="1243" y="383"/>
                    <a:pt x="1589" y="436"/>
                    <a:pt x="1871" y="104"/>
                  </a:cubicBezTo>
                  <a:cubicBezTo>
                    <a:pt x="1632" y="72"/>
                    <a:pt x="1461" y="50"/>
                    <a:pt x="1286" y="25"/>
                  </a:cubicBezTo>
                  <a:cubicBezTo>
                    <a:pt x="1250" y="18"/>
                    <a:pt x="1214" y="11"/>
                    <a:pt x="11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9"/>
            <p:cNvSpPr/>
            <p:nvPr/>
          </p:nvSpPr>
          <p:spPr>
            <a:xfrm>
              <a:off x="1671350" y="1841275"/>
              <a:ext cx="31700" cy="23525"/>
            </a:xfrm>
            <a:custGeom>
              <a:rect b="b" l="l" r="r" t="t"/>
              <a:pathLst>
                <a:path extrusionOk="0" h="941" w="1268">
                  <a:moveTo>
                    <a:pt x="1268" y="0"/>
                  </a:moveTo>
                  <a:lnTo>
                    <a:pt x="1268" y="0"/>
                  </a:lnTo>
                  <a:cubicBezTo>
                    <a:pt x="907" y="53"/>
                    <a:pt x="508" y="350"/>
                    <a:pt x="0" y="940"/>
                  </a:cubicBezTo>
                  <a:cubicBezTo>
                    <a:pt x="12" y="940"/>
                    <a:pt x="25" y="941"/>
                    <a:pt x="37" y="941"/>
                  </a:cubicBezTo>
                  <a:cubicBezTo>
                    <a:pt x="515" y="941"/>
                    <a:pt x="1122" y="481"/>
                    <a:pt x="12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9"/>
            <p:cNvSpPr/>
            <p:nvPr/>
          </p:nvSpPr>
          <p:spPr>
            <a:xfrm>
              <a:off x="1478225" y="1725550"/>
              <a:ext cx="18250" cy="49850"/>
            </a:xfrm>
            <a:custGeom>
              <a:rect b="b" l="l" r="r" t="t"/>
              <a:pathLst>
                <a:path extrusionOk="0" h="1994" w="730">
                  <a:moveTo>
                    <a:pt x="115" y="1"/>
                  </a:moveTo>
                  <a:cubicBezTo>
                    <a:pt x="75" y="15"/>
                    <a:pt x="39" y="26"/>
                    <a:pt x="1" y="36"/>
                  </a:cubicBezTo>
                  <a:cubicBezTo>
                    <a:pt x="75" y="729"/>
                    <a:pt x="254" y="1390"/>
                    <a:pt x="615" y="1994"/>
                  </a:cubicBezTo>
                  <a:cubicBezTo>
                    <a:pt x="654" y="1976"/>
                    <a:pt x="690" y="1961"/>
                    <a:pt x="729" y="1943"/>
                  </a:cubicBezTo>
                  <a:cubicBezTo>
                    <a:pt x="522" y="1297"/>
                    <a:pt x="318" y="651"/>
                    <a:pt x="11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9"/>
            <p:cNvSpPr/>
            <p:nvPr/>
          </p:nvSpPr>
          <p:spPr>
            <a:xfrm>
              <a:off x="1385200" y="2016525"/>
              <a:ext cx="43050" cy="16625"/>
            </a:xfrm>
            <a:custGeom>
              <a:rect b="b" l="l" r="r" t="t"/>
              <a:pathLst>
                <a:path extrusionOk="0" h="665" w="1722">
                  <a:moveTo>
                    <a:pt x="1721" y="1"/>
                  </a:moveTo>
                  <a:lnTo>
                    <a:pt x="1721" y="1"/>
                  </a:lnTo>
                  <a:cubicBezTo>
                    <a:pt x="1168" y="4"/>
                    <a:pt x="246" y="372"/>
                    <a:pt x="0" y="665"/>
                  </a:cubicBezTo>
                  <a:cubicBezTo>
                    <a:pt x="515" y="640"/>
                    <a:pt x="1397" y="307"/>
                    <a:pt x="17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9"/>
            <p:cNvSpPr/>
            <p:nvPr/>
          </p:nvSpPr>
          <p:spPr>
            <a:xfrm>
              <a:off x="1499750" y="1715925"/>
              <a:ext cx="9825" cy="57050"/>
            </a:xfrm>
            <a:custGeom>
              <a:rect b="b" l="l" r="r" t="t"/>
              <a:pathLst>
                <a:path extrusionOk="0" h="2282" w="393">
                  <a:moveTo>
                    <a:pt x="0" y="0"/>
                  </a:moveTo>
                  <a:cubicBezTo>
                    <a:pt x="14" y="796"/>
                    <a:pt x="96" y="1504"/>
                    <a:pt x="243" y="2282"/>
                  </a:cubicBezTo>
                  <a:cubicBezTo>
                    <a:pt x="393" y="1878"/>
                    <a:pt x="243" y="54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9"/>
            <p:cNvSpPr/>
            <p:nvPr/>
          </p:nvSpPr>
          <p:spPr>
            <a:xfrm>
              <a:off x="1366625" y="1961700"/>
              <a:ext cx="38775" cy="7575"/>
            </a:xfrm>
            <a:custGeom>
              <a:rect b="b" l="l" r="r" t="t"/>
              <a:pathLst>
                <a:path extrusionOk="0" h="303" w="1551">
                  <a:moveTo>
                    <a:pt x="1272" y="1"/>
                  </a:moveTo>
                  <a:cubicBezTo>
                    <a:pt x="821" y="1"/>
                    <a:pt x="410" y="106"/>
                    <a:pt x="0" y="204"/>
                  </a:cubicBezTo>
                  <a:cubicBezTo>
                    <a:pt x="238" y="270"/>
                    <a:pt x="473" y="303"/>
                    <a:pt x="688" y="303"/>
                  </a:cubicBezTo>
                  <a:cubicBezTo>
                    <a:pt x="1066" y="303"/>
                    <a:pt x="1384" y="204"/>
                    <a:pt x="1551" y="15"/>
                  </a:cubicBezTo>
                  <a:cubicBezTo>
                    <a:pt x="1456" y="5"/>
                    <a:pt x="1363" y="1"/>
                    <a:pt x="12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9"/>
            <p:cNvSpPr/>
            <p:nvPr/>
          </p:nvSpPr>
          <p:spPr>
            <a:xfrm>
              <a:off x="1828750" y="1824925"/>
              <a:ext cx="19025" cy="41625"/>
            </a:xfrm>
            <a:custGeom>
              <a:rect b="b" l="l" r="r" t="t"/>
              <a:pathLst>
                <a:path extrusionOk="0" h="1665" w="761">
                  <a:moveTo>
                    <a:pt x="7" y="0"/>
                  </a:moveTo>
                  <a:lnTo>
                    <a:pt x="7" y="0"/>
                  </a:lnTo>
                  <a:cubicBezTo>
                    <a:pt x="0" y="407"/>
                    <a:pt x="426" y="1347"/>
                    <a:pt x="761" y="1665"/>
                  </a:cubicBezTo>
                  <a:cubicBezTo>
                    <a:pt x="611" y="1047"/>
                    <a:pt x="368" y="511"/>
                    <a:pt x="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9"/>
            <p:cNvSpPr/>
            <p:nvPr/>
          </p:nvSpPr>
          <p:spPr>
            <a:xfrm>
              <a:off x="1641975" y="1624325"/>
              <a:ext cx="47425" cy="28750"/>
            </a:xfrm>
            <a:custGeom>
              <a:rect b="b" l="l" r="r" t="t"/>
              <a:pathLst>
                <a:path extrusionOk="0" h="1150" w="1897">
                  <a:moveTo>
                    <a:pt x="0" y="0"/>
                  </a:moveTo>
                  <a:lnTo>
                    <a:pt x="0" y="0"/>
                  </a:lnTo>
                  <a:cubicBezTo>
                    <a:pt x="682" y="414"/>
                    <a:pt x="1289" y="782"/>
                    <a:pt x="1897" y="1149"/>
                  </a:cubicBezTo>
                  <a:cubicBezTo>
                    <a:pt x="1432" y="543"/>
                    <a:pt x="814" y="193"/>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9"/>
            <p:cNvSpPr/>
            <p:nvPr/>
          </p:nvSpPr>
          <p:spPr>
            <a:xfrm>
              <a:off x="1719100" y="2186875"/>
              <a:ext cx="55750" cy="31275"/>
            </a:xfrm>
            <a:custGeom>
              <a:rect b="b" l="l" r="r" t="t"/>
              <a:pathLst>
                <a:path extrusionOk="0" h="1251" w="2230">
                  <a:moveTo>
                    <a:pt x="2229" y="1"/>
                  </a:moveTo>
                  <a:cubicBezTo>
                    <a:pt x="1494" y="411"/>
                    <a:pt x="747" y="833"/>
                    <a:pt x="1" y="1250"/>
                  </a:cubicBezTo>
                  <a:cubicBezTo>
                    <a:pt x="1165" y="876"/>
                    <a:pt x="2072" y="337"/>
                    <a:pt x="222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9"/>
            <p:cNvSpPr/>
            <p:nvPr/>
          </p:nvSpPr>
          <p:spPr>
            <a:xfrm>
              <a:off x="1351975" y="1860900"/>
              <a:ext cx="41375" cy="16625"/>
            </a:xfrm>
            <a:custGeom>
              <a:rect b="b" l="l" r="r" t="t"/>
              <a:pathLst>
                <a:path extrusionOk="0" h="665" w="1655">
                  <a:moveTo>
                    <a:pt x="1" y="0"/>
                  </a:moveTo>
                  <a:lnTo>
                    <a:pt x="1" y="0"/>
                  </a:lnTo>
                  <a:cubicBezTo>
                    <a:pt x="525" y="290"/>
                    <a:pt x="1051" y="583"/>
                    <a:pt x="1654" y="665"/>
                  </a:cubicBezTo>
                  <a:cubicBezTo>
                    <a:pt x="1151" y="315"/>
                    <a:pt x="594" y="107"/>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9"/>
            <p:cNvSpPr/>
            <p:nvPr/>
          </p:nvSpPr>
          <p:spPr>
            <a:xfrm>
              <a:off x="1244575" y="1957600"/>
              <a:ext cx="52075" cy="5400"/>
            </a:xfrm>
            <a:custGeom>
              <a:rect b="b" l="l" r="r" t="t"/>
              <a:pathLst>
                <a:path extrusionOk="0" h="216" w="2083">
                  <a:moveTo>
                    <a:pt x="1630" y="0"/>
                  </a:moveTo>
                  <a:cubicBezTo>
                    <a:pt x="1084" y="0"/>
                    <a:pt x="537" y="51"/>
                    <a:pt x="0" y="197"/>
                  </a:cubicBezTo>
                  <a:cubicBezTo>
                    <a:pt x="127" y="210"/>
                    <a:pt x="253" y="215"/>
                    <a:pt x="379" y="215"/>
                  </a:cubicBezTo>
                  <a:cubicBezTo>
                    <a:pt x="951" y="215"/>
                    <a:pt x="1515" y="99"/>
                    <a:pt x="2083" y="11"/>
                  </a:cubicBezTo>
                  <a:cubicBezTo>
                    <a:pt x="1932" y="4"/>
                    <a:pt x="1781" y="0"/>
                    <a:pt x="163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9"/>
            <p:cNvSpPr/>
            <p:nvPr/>
          </p:nvSpPr>
          <p:spPr>
            <a:xfrm>
              <a:off x="1456900" y="1745375"/>
              <a:ext cx="16100" cy="41000"/>
            </a:xfrm>
            <a:custGeom>
              <a:rect b="b" l="l" r="r" t="t"/>
              <a:pathLst>
                <a:path extrusionOk="0" h="1640" w="644">
                  <a:moveTo>
                    <a:pt x="0" y="1"/>
                  </a:moveTo>
                  <a:lnTo>
                    <a:pt x="0" y="1"/>
                  </a:lnTo>
                  <a:cubicBezTo>
                    <a:pt x="107" y="593"/>
                    <a:pt x="300" y="1150"/>
                    <a:pt x="643" y="1639"/>
                  </a:cubicBezTo>
                  <a:cubicBezTo>
                    <a:pt x="468" y="1072"/>
                    <a:pt x="335" y="494"/>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9"/>
            <p:cNvSpPr/>
            <p:nvPr/>
          </p:nvSpPr>
          <p:spPr>
            <a:xfrm>
              <a:off x="1610550" y="2106425"/>
              <a:ext cx="17500" cy="31100"/>
            </a:xfrm>
            <a:custGeom>
              <a:rect b="b" l="l" r="r" t="t"/>
              <a:pathLst>
                <a:path extrusionOk="0" h="1244" w="700">
                  <a:moveTo>
                    <a:pt x="90" y="1"/>
                  </a:moveTo>
                  <a:lnTo>
                    <a:pt x="90" y="1"/>
                  </a:lnTo>
                  <a:cubicBezTo>
                    <a:pt x="1" y="383"/>
                    <a:pt x="261" y="908"/>
                    <a:pt x="700" y="1244"/>
                  </a:cubicBezTo>
                  <a:cubicBezTo>
                    <a:pt x="507" y="751"/>
                    <a:pt x="386" y="336"/>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9"/>
            <p:cNvSpPr/>
            <p:nvPr/>
          </p:nvSpPr>
          <p:spPr>
            <a:xfrm>
              <a:off x="1458575" y="2080800"/>
              <a:ext cx="20300" cy="28150"/>
            </a:xfrm>
            <a:custGeom>
              <a:rect b="b" l="l" r="r" t="t"/>
              <a:pathLst>
                <a:path extrusionOk="0" h="1126" w="812">
                  <a:moveTo>
                    <a:pt x="812" y="1"/>
                  </a:moveTo>
                  <a:cubicBezTo>
                    <a:pt x="440" y="304"/>
                    <a:pt x="58" y="597"/>
                    <a:pt x="1" y="1125"/>
                  </a:cubicBezTo>
                  <a:cubicBezTo>
                    <a:pt x="326" y="790"/>
                    <a:pt x="644" y="447"/>
                    <a:pt x="8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9"/>
            <p:cNvSpPr/>
            <p:nvPr/>
          </p:nvSpPr>
          <p:spPr>
            <a:xfrm>
              <a:off x="1692950" y="1918125"/>
              <a:ext cx="34575" cy="9550"/>
            </a:xfrm>
            <a:custGeom>
              <a:rect b="b" l="l" r="r" t="t"/>
              <a:pathLst>
                <a:path extrusionOk="0" h="382" w="1383">
                  <a:moveTo>
                    <a:pt x="1275" y="1"/>
                  </a:moveTo>
                  <a:cubicBezTo>
                    <a:pt x="810" y="1"/>
                    <a:pt x="408" y="186"/>
                    <a:pt x="0" y="365"/>
                  </a:cubicBezTo>
                  <a:cubicBezTo>
                    <a:pt x="76" y="376"/>
                    <a:pt x="150" y="381"/>
                    <a:pt x="222" y="381"/>
                  </a:cubicBezTo>
                  <a:cubicBezTo>
                    <a:pt x="646" y="381"/>
                    <a:pt x="1019" y="205"/>
                    <a:pt x="1383" y="4"/>
                  </a:cubicBezTo>
                  <a:cubicBezTo>
                    <a:pt x="1346" y="2"/>
                    <a:pt x="1310" y="1"/>
                    <a:pt x="12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49"/>
            <p:cNvSpPr/>
            <p:nvPr/>
          </p:nvSpPr>
          <p:spPr>
            <a:xfrm>
              <a:off x="1659475" y="1828850"/>
              <a:ext cx="21350" cy="20025"/>
            </a:xfrm>
            <a:custGeom>
              <a:rect b="b" l="l" r="r" t="t"/>
              <a:pathLst>
                <a:path extrusionOk="0" h="801" w="854">
                  <a:moveTo>
                    <a:pt x="854" y="1"/>
                  </a:moveTo>
                  <a:lnTo>
                    <a:pt x="854" y="1"/>
                  </a:lnTo>
                  <a:cubicBezTo>
                    <a:pt x="411" y="130"/>
                    <a:pt x="143" y="376"/>
                    <a:pt x="0" y="801"/>
                  </a:cubicBezTo>
                  <a:cubicBezTo>
                    <a:pt x="401" y="687"/>
                    <a:pt x="653" y="418"/>
                    <a:pt x="8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9"/>
            <p:cNvSpPr/>
            <p:nvPr/>
          </p:nvSpPr>
          <p:spPr>
            <a:xfrm>
              <a:off x="1694125" y="1933575"/>
              <a:ext cx="43050" cy="9125"/>
            </a:xfrm>
            <a:custGeom>
              <a:rect b="b" l="l" r="r" t="t"/>
              <a:pathLst>
                <a:path extrusionOk="0" h="365" w="1722">
                  <a:moveTo>
                    <a:pt x="1707" y="1"/>
                  </a:moveTo>
                  <a:cubicBezTo>
                    <a:pt x="1139" y="86"/>
                    <a:pt x="571" y="172"/>
                    <a:pt x="0" y="258"/>
                  </a:cubicBezTo>
                  <a:cubicBezTo>
                    <a:pt x="4" y="294"/>
                    <a:pt x="4" y="329"/>
                    <a:pt x="7" y="365"/>
                  </a:cubicBezTo>
                  <a:cubicBezTo>
                    <a:pt x="589" y="365"/>
                    <a:pt x="1164" y="294"/>
                    <a:pt x="1721" y="108"/>
                  </a:cubicBezTo>
                  <a:cubicBezTo>
                    <a:pt x="1718" y="72"/>
                    <a:pt x="1710" y="37"/>
                    <a:pt x="170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49"/>
            <p:cNvSpPr/>
            <p:nvPr/>
          </p:nvSpPr>
          <p:spPr>
            <a:xfrm>
              <a:off x="1616175" y="1784300"/>
              <a:ext cx="18925" cy="23700"/>
            </a:xfrm>
            <a:custGeom>
              <a:rect b="b" l="l" r="r" t="t"/>
              <a:pathLst>
                <a:path extrusionOk="0" h="948" w="757">
                  <a:moveTo>
                    <a:pt x="718" y="0"/>
                  </a:moveTo>
                  <a:lnTo>
                    <a:pt x="718" y="0"/>
                  </a:lnTo>
                  <a:cubicBezTo>
                    <a:pt x="432" y="308"/>
                    <a:pt x="186" y="572"/>
                    <a:pt x="0" y="947"/>
                  </a:cubicBezTo>
                  <a:cubicBezTo>
                    <a:pt x="496" y="811"/>
                    <a:pt x="757" y="472"/>
                    <a:pt x="7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49"/>
            <p:cNvSpPr/>
            <p:nvPr/>
          </p:nvSpPr>
          <p:spPr>
            <a:xfrm>
              <a:off x="1805100" y="2112775"/>
              <a:ext cx="27050" cy="38225"/>
            </a:xfrm>
            <a:custGeom>
              <a:rect b="b" l="l" r="r" t="t"/>
              <a:pathLst>
                <a:path extrusionOk="0" h="1529" w="1082">
                  <a:moveTo>
                    <a:pt x="1082" y="1"/>
                  </a:moveTo>
                  <a:lnTo>
                    <a:pt x="1082" y="1"/>
                  </a:lnTo>
                  <a:cubicBezTo>
                    <a:pt x="689" y="558"/>
                    <a:pt x="343" y="1043"/>
                    <a:pt x="0" y="1529"/>
                  </a:cubicBezTo>
                  <a:cubicBezTo>
                    <a:pt x="503" y="1153"/>
                    <a:pt x="904" y="703"/>
                    <a:pt x="10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49"/>
            <p:cNvSpPr/>
            <p:nvPr/>
          </p:nvSpPr>
          <p:spPr>
            <a:xfrm>
              <a:off x="1565650" y="2106075"/>
              <a:ext cx="11800" cy="30550"/>
            </a:xfrm>
            <a:custGeom>
              <a:rect b="b" l="l" r="r" t="t"/>
              <a:pathLst>
                <a:path extrusionOk="0" h="1222" w="472">
                  <a:moveTo>
                    <a:pt x="139" y="0"/>
                  </a:moveTo>
                  <a:cubicBezTo>
                    <a:pt x="93" y="18"/>
                    <a:pt x="46" y="33"/>
                    <a:pt x="0" y="47"/>
                  </a:cubicBezTo>
                  <a:cubicBezTo>
                    <a:pt x="46" y="462"/>
                    <a:pt x="153" y="854"/>
                    <a:pt x="350" y="1222"/>
                  </a:cubicBezTo>
                  <a:cubicBezTo>
                    <a:pt x="389" y="1207"/>
                    <a:pt x="429" y="1197"/>
                    <a:pt x="471" y="1186"/>
                  </a:cubicBezTo>
                  <a:cubicBezTo>
                    <a:pt x="361" y="790"/>
                    <a:pt x="249" y="397"/>
                    <a:pt x="13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49"/>
            <p:cNvSpPr/>
            <p:nvPr/>
          </p:nvSpPr>
          <p:spPr>
            <a:xfrm>
              <a:off x="1580625" y="2110100"/>
              <a:ext cx="15025" cy="23950"/>
            </a:xfrm>
            <a:custGeom>
              <a:rect b="b" l="l" r="r" t="t"/>
              <a:pathLst>
                <a:path extrusionOk="0" h="958" w="601">
                  <a:moveTo>
                    <a:pt x="258" y="1"/>
                  </a:moveTo>
                  <a:lnTo>
                    <a:pt x="258" y="1"/>
                  </a:lnTo>
                  <a:cubicBezTo>
                    <a:pt x="1" y="347"/>
                    <a:pt x="133" y="700"/>
                    <a:pt x="601" y="957"/>
                  </a:cubicBezTo>
                  <a:cubicBezTo>
                    <a:pt x="479" y="622"/>
                    <a:pt x="376" y="329"/>
                    <a:pt x="25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49"/>
            <p:cNvSpPr/>
            <p:nvPr/>
          </p:nvSpPr>
          <p:spPr>
            <a:xfrm>
              <a:off x="1695275" y="1906125"/>
              <a:ext cx="25900" cy="8250"/>
            </a:xfrm>
            <a:custGeom>
              <a:rect b="b" l="l" r="r" t="t"/>
              <a:pathLst>
                <a:path extrusionOk="0" h="330" w="1036">
                  <a:moveTo>
                    <a:pt x="901" y="0"/>
                  </a:moveTo>
                  <a:cubicBezTo>
                    <a:pt x="594" y="0"/>
                    <a:pt x="312" y="90"/>
                    <a:pt x="0" y="324"/>
                  </a:cubicBezTo>
                  <a:cubicBezTo>
                    <a:pt x="69" y="328"/>
                    <a:pt x="135" y="330"/>
                    <a:pt x="198" y="330"/>
                  </a:cubicBezTo>
                  <a:cubicBezTo>
                    <a:pt x="553" y="330"/>
                    <a:pt x="824" y="260"/>
                    <a:pt x="1036" y="6"/>
                  </a:cubicBezTo>
                  <a:cubicBezTo>
                    <a:pt x="990" y="2"/>
                    <a:pt x="945" y="0"/>
                    <a:pt x="9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49"/>
            <p:cNvSpPr/>
            <p:nvPr/>
          </p:nvSpPr>
          <p:spPr>
            <a:xfrm>
              <a:off x="1352525" y="1913400"/>
              <a:ext cx="37350" cy="7425"/>
            </a:xfrm>
            <a:custGeom>
              <a:rect b="b" l="l" r="r" t="t"/>
              <a:pathLst>
                <a:path extrusionOk="0" h="297" w="1494">
                  <a:moveTo>
                    <a:pt x="22" y="0"/>
                  </a:moveTo>
                  <a:cubicBezTo>
                    <a:pt x="15" y="33"/>
                    <a:pt x="7" y="69"/>
                    <a:pt x="0" y="101"/>
                  </a:cubicBezTo>
                  <a:cubicBezTo>
                    <a:pt x="423" y="143"/>
                    <a:pt x="835" y="297"/>
                    <a:pt x="1264" y="297"/>
                  </a:cubicBezTo>
                  <a:cubicBezTo>
                    <a:pt x="1335" y="297"/>
                    <a:pt x="1407" y="293"/>
                    <a:pt x="1479" y="283"/>
                  </a:cubicBezTo>
                  <a:cubicBezTo>
                    <a:pt x="1482" y="254"/>
                    <a:pt x="1489" y="222"/>
                    <a:pt x="1493" y="193"/>
                  </a:cubicBezTo>
                  <a:cubicBezTo>
                    <a:pt x="1001" y="129"/>
                    <a:pt x="511" y="65"/>
                    <a:pt x="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49"/>
            <p:cNvSpPr/>
            <p:nvPr/>
          </p:nvSpPr>
          <p:spPr>
            <a:xfrm>
              <a:off x="1351450" y="1878150"/>
              <a:ext cx="34925" cy="10825"/>
            </a:xfrm>
            <a:custGeom>
              <a:rect b="b" l="l" r="r" t="t"/>
              <a:pathLst>
                <a:path extrusionOk="0" h="433" w="1397">
                  <a:moveTo>
                    <a:pt x="0" y="0"/>
                  </a:moveTo>
                  <a:lnTo>
                    <a:pt x="0" y="0"/>
                  </a:lnTo>
                  <a:cubicBezTo>
                    <a:pt x="465" y="257"/>
                    <a:pt x="954" y="418"/>
                    <a:pt x="1397" y="432"/>
                  </a:cubicBezTo>
                  <a:cubicBezTo>
                    <a:pt x="979" y="304"/>
                    <a:pt x="490" y="15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49"/>
            <p:cNvSpPr/>
            <p:nvPr/>
          </p:nvSpPr>
          <p:spPr>
            <a:xfrm>
              <a:off x="1794100" y="1878325"/>
              <a:ext cx="37275" cy="11450"/>
            </a:xfrm>
            <a:custGeom>
              <a:rect b="b" l="l" r="r" t="t"/>
              <a:pathLst>
                <a:path extrusionOk="0" h="458" w="1491">
                  <a:moveTo>
                    <a:pt x="1490" y="0"/>
                  </a:moveTo>
                  <a:cubicBezTo>
                    <a:pt x="983" y="157"/>
                    <a:pt x="544" y="289"/>
                    <a:pt x="0" y="457"/>
                  </a:cubicBezTo>
                  <a:cubicBezTo>
                    <a:pt x="36" y="458"/>
                    <a:pt x="71" y="458"/>
                    <a:pt x="106" y="458"/>
                  </a:cubicBezTo>
                  <a:cubicBezTo>
                    <a:pt x="836" y="458"/>
                    <a:pt x="1285" y="310"/>
                    <a:pt x="14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49"/>
            <p:cNvSpPr/>
            <p:nvPr/>
          </p:nvSpPr>
          <p:spPr>
            <a:xfrm>
              <a:off x="1687400" y="1891425"/>
              <a:ext cx="19325" cy="12800"/>
            </a:xfrm>
            <a:custGeom>
              <a:rect b="b" l="l" r="r" t="t"/>
              <a:pathLst>
                <a:path extrusionOk="0" h="512" w="773">
                  <a:moveTo>
                    <a:pt x="743" y="0"/>
                  </a:moveTo>
                  <a:cubicBezTo>
                    <a:pt x="431" y="0"/>
                    <a:pt x="227" y="160"/>
                    <a:pt x="29" y="319"/>
                  </a:cubicBezTo>
                  <a:cubicBezTo>
                    <a:pt x="1" y="340"/>
                    <a:pt x="19" y="419"/>
                    <a:pt x="12" y="512"/>
                  </a:cubicBezTo>
                  <a:cubicBezTo>
                    <a:pt x="351" y="444"/>
                    <a:pt x="640" y="383"/>
                    <a:pt x="772" y="1"/>
                  </a:cubicBezTo>
                  <a:cubicBezTo>
                    <a:pt x="763" y="0"/>
                    <a:pt x="753" y="0"/>
                    <a:pt x="7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49"/>
            <p:cNvSpPr/>
            <p:nvPr/>
          </p:nvSpPr>
          <p:spPr>
            <a:xfrm>
              <a:off x="1481350" y="2090625"/>
              <a:ext cx="12175" cy="25475"/>
            </a:xfrm>
            <a:custGeom>
              <a:rect b="b" l="l" r="r" t="t"/>
              <a:pathLst>
                <a:path extrusionOk="0" h="1019" w="487">
                  <a:moveTo>
                    <a:pt x="476" y="0"/>
                  </a:moveTo>
                  <a:lnTo>
                    <a:pt x="476" y="0"/>
                  </a:lnTo>
                  <a:cubicBezTo>
                    <a:pt x="247" y="318"/>
                    <a:pt x="0" y="912"/>
                    <a:pt x="36" y="1019"/>
                  </a:cubicBezTo>
                  <a:cubicBezTo>
                    <a:pt x="311" y="719"/>
                    <a:pt x="486" y="401"/>
                    <a:pt x="4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49"/>
            <p:cNvSpPr/>
            <p:nvPr/>
          </p:nvSpPr>
          <p:spPr>
            <a:xfrm>
              <a:off x="1698400" y="1988225"/>
              <a:ext cx="33050" cy="10100"/>
            </a:xfrm>
            <a:custGeom>
              <a:rect b="b" l="l" r="r" t="t"/>
              <a:pathLst>
                <a:path extrusionOk="0" h="404" w="1322">
                  <a:moveTo>
                    <a:pt x="29" y="0"/>
                  </a:moveTo>
                  <a:cubicBezTo>
                    <a:pt x="18" y="40"/>
                    <a:pt x="11" y="76"/>
                    <a:pt x="1" y="114"/>
                  </a:cubicBezTo>
                  <a:cubicBezTo>
                    <a:pt x="433" y="211"/>
                    <a:pt x="861" y="307"/>
                    <a:pt x="1290" y="404"/>
                  </a:cubicBezTo>
                  <a:cubicBezTo>
                    <a:pt x="1300" y="368"/>
                    <a:pt x="1311" y="336"/>
                    <a:pt x="1321" y="300"/>
                  </a:cubicBezTo>
                  <a:cubicBezTo>
                    <a:pt x="889" y="200"/>
                    <a:pt x="457" y="101"/>
                    <a:pt x="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49"/>
            <p:cNvSpPr/>
            <p:nvPr/>
          </p:nvSpPr>
          <p:spPr>
            <a:xfrm>
              <a:off x="1244575" y="1903325"/>
              <a:ext cx="40025" cy="5250"/>
            </a:xfrm>
            <a:custGeom>
              <a:rect b="b" l="l" r="r" t="t"/>
              <a:pathLst>
                <a:path extrusionOk="0" h="210" w="1601">
                  <a:moveTo>
                    <a:pt x="0" y="0"/>
                  </a:moveTo>
                  <a:lnTo>
                    <a:pt x="0" y="0"/>
                  </a:lnTo>
                  <a:cubicBezTo>
                    <a:pt x="326" y="139"/>
                    <a:pt x="763" y="209"/>
                    <a:pt x="1272" y="209"/>
                  </a:cubicBezTo>
                  <a:cubicBezTo>
                    <a:pt x="1378" y="209"/>
                    <a:pt x="1488" y="206"/>
                    <a:pt x="1600" y="200"/>
                  </a:cubicBezTo>
                  <a:cubicBezTo>
                    <a:pt x="1386" y="154"/>
                    <a:pt x="1172" y="108"/>
                    <a:pt x="958" y="86"/>
                  </a:cubicBezTo>
                  <a:cubicBezTo>
                    <a:pt x="664" y="50"/>
                    <a:pt x="369" y="3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49"/>
            <p:cNvSpPr/>
            <p:nvPr/>
          </p:nvSpPr>
          <p:spPr>
            <a:xfrm>
              <a:off x="1728400" y="2181600"/>
              <a:ext cx="31100" cy="19600"/>
            </a:xfrm>
            <a:custGeom>
              <a:rect b="b" l="l" r="r" t="t"/>
              <a:pathLst>
                <a:path extrusionOk="0" h="784" w="1244">
                  <a:moveTo>
                    <a:pt x="1243" y="1"/>
                  </a:moveTo>
                  <a:cubicBezTo>
                    <a:pt x="840" y="258"/>
                    <a:pt x="464" y="490"/>
                    <a:pt x="1" y="783"/>
                  </a:cubicBezTo>
                  <a:cubicBezTo>
                    <a:pt x="672" y="590"/>
                    <a:pt x="1051" y="350"/>
                    <a:pt x="12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49"/>
            <p:cNvSpPr/>
            <p:nvPr/>
          </p:nvSpPr>
          <p:spPr>
            <a:xfrm>
              <a:off x="1697325" y="1958675"/>
              <a:ext cx="24925" cy="6025"/>
            </a:xfrm>
            <a:custGeom>
              <a:rect b="b" l="l" r="r" t="t"/>
              <a:pathLst>
                <a:path extrusionOk="0" h="241" w="997">
                  <a:moveTo>
                    <a:pt x="997" y="0"/>
                  </a:moveTo>
                  <a:cubicBezTo>
                    <a:pt x="604" y="25"/>
                    <a:pt x="304" y="43"/>
                    <a:pt x="8" y="65"/>
                  </a:cubicBezTo>
                  <a:cubicBezTo>
                    <a:pt x="4" y="93"/>
                    <a:pt x="4" y="125"/>
                    <a:pt x="1" y="157"/>
                  </a:cubicBezTo>
                  <a:cubicBezTo>
                    <a:pt x="144" y="211"/>
                    <a:pt x="272" y="241"/>
                    <a:pt x="395" y="241"/>
                  </a:cubicBezTo>
                  <a:cubicBezTo>
                    <a:pt x="591" y="241"/>
                    <a:pt x="776" y="167"/>
                    <a:pt x="9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49"/>
            <p:cNvSpPr/>
            <p:nvPr/>
          </p:nvSpPr>
          <p:spPr>
            <a:xfrm>
              <a:off x="1366975" y="1852425"/>
              <a:ext cx="32350" cy="20650"/>
            </a:xfrm>
            <a:custGeom>
              <a:rect b="b" l="l" r="r" t="t"/>
              <a:pathLst>
                <a:path extrusionOk="0" h="826" w="1294">
                  <a:moveTo>
                    <a:pt x="51" y="1"/>
                  </a:moveTo>
                  <a:cubicBezTo>
                    <a:pt x="33" y="29"/>
                    <a:pt x="15" y="57"/>
                    <a:pt x="1" y="87"/>
                  </a:cubicBezTo>
                  <a:cubicBezTo>
                    <a:pt x="411" y="332"/>
                    <a:pt x="822" y="579"/>
                    <a:pt x="1237" y="825"/>
                  </a:cubicBezTo>
                  <a:cubicBezTo>
                    <a:pt x="1254" y="794"/>
                    <a:pt x="1272" y="761"/>
                    <a:pt x="1293" y="729"/>
                  </a:cubicBezTo>
                  <a:cubicBezTo>
                    <a:pt x="879" y="486"/>
                    <a:pt x="465" y="243"/>
                    <a:pt x="5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49"/>
            <p:cNvSpPr/>
            <p:nvPr/>
          </p:nvSpPr>
          <p:spPr>
            <a:xfrm>
              <a:off x="1514750" y="2086875"/>
              <a:ext cx="8400" cy="27525"/>
            </a:xfrm>
            <a:custGeom>
              <a:rect b="b" l="l" r="r" t="t"/>
              <a:pathLst>
                <a:path extrusionOk="0" h="1101" w="336">
                  <a:moveTo>
                    <a:pt x="276" y="0"/>
                  </a:moveTo>
                  <a:lnTo>
                    <a:pt x="276" y="0"/>
                  </a:lnTo>
                  <a:cubicBezTo>
                    <a:pt x="25" y="432"/>
                    <a:pt x="0" y="772"/>
                    <a:pt x="190" y="1101"/>
                  </a:cubicBezTo>
                  <a:cubicBezTo>
                    <a:pt x="279" y="732"/>
                    <a:pt x="336" y="397"/>
                    <a:pt x="2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49"/>
            <p:cNvSpPr/>
            <p:nvPr/>
          </p:nvSpPr>
          <p:spPr>
            <a:xfrm>
              <a:off x="1376250" y="1841450"/>
              <a:ext cx="26125" cy="15025"/>
            </a:xfrm>
            <a:custGeom>
              <a:rect b="b" l="l" r="r" t="t"/>
              <a:pathLst>
                <a:path extrusionOk="0" h="601" w="1045">
                  <a:moveTo>
                    <a:pt x="34" y="0"/>
                  </a:moveTo>
                  <a:cubicBezTo>
                    <a:pt x="22" y="28"/>
                    <a:pt x="12" y="61"/>
                    <a:pt x="1" y="89"/>
                  </a:cubicBezTo>
                  <a:cubicBezTo>
                    <a:pt x="333" y="261"/>
                    <a:pt x="665" y="432"/>
                    <a:pt x="1001" y="600"/>
                  </a:cubicBezTo>
                  <a:cubicBezTo>
                    <a:pt x="1016" y="572"/>
                    <a:pt x="1029" y="543"/>
                    <a:pt x="1044" y="518"/>
                  </a:cubicBezTo>
                  <a:cubicBezTo>
                    <a:pt x="747" y="272"/>
                    <a:pt x="398" y="122"/>
                    <a:pt x="3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49"/>
            <p:cNvSpPr/>
            <p:nvPr/>
          </p:nvSpPr>
          <p:spPr>
            <a:xfrm>
              <a:off x="1515825" y="1715375"/>
              <a:ext cx="5825" cy="31900"/>
            </a:xfrm>
            <a:custGeom>
              <a:rect b="b" l="l" r="r" t="t"/>
              <a:pathLst>
                <a:path extrusionOk="0" h="1276" w="233">
                  <a:moveTo>
                    <a:pt x="121" y="1"/>
                  </a:moveTo>
                  <a:cubicBezTo>
                    <a:pt x="78" y="4"/>
                    <a:pt x="40" y="8"/>
                    <a:pt x="0" y="11"/>
                  </a:cubicBezTo>
                  <a:cubicBezTo>
                    <a:pt x="32" y="433"/>
                    <a:pt x="65" y="854"/>
                    <a:pt x="100" y="1275"/>
                  </a:cubicBezTo>
                  <a:cubicBezTo>
                    <a:pt x="143" y="1268"/>
                    <a:pt x="190" y="1262"/>
                    <a:pt x="233" y="1254"/>
                  </a:cubicBezTo>
                  <a:cubicBezTo>
                    <a:pt x="197" y="836"/>
                    <a:pt x="157" y="418"/>
                    <a:pt x="12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49"/>
            <p:cNvSpPr/>
            <p:nvPr/>
          </p:nvSpPr>
          <p:spPr>
            <a:xfrm>
              <a:off x="1821250" y="1909475"/>
              <a:ext cx="26725" cy="8600"/>
            </a:xfrm>
            <a:custGeom>
              <a:rect b="b" l="l" r="r" t="t"/>
              <a:pathLst>
                <a:path extrusionOk="0" h="344" w="1069">
                  <a:moveTo>
                    <a:pt x="1039" y="0"/>
                  </a:moveTo>
                  <a:cubicBezTo>
                    <a:pt x="693" y="79"/>
                    <a:pt x="347" y="157"/>
                    <a:pt x="0" y="236"/>
                  </a:cubicBezTo>
                  <a:cubicBezTo>
                    <a:pt x="7" y="272"/>
                    <a:pt x="15" y="307"/>
                    <a:pt x="22" y="343"/>
                  </a:cubicBezTo>
                  <a:cubicBezTo>
                    <a:pt x="372" y="279"/>
                    <a:pt x="718" y="211"/>
                    <a:pt x="1068" y="147"/>
                  </a:cubicBezTo>
                  <a:cubicBezTo>
                    <a:pt x="1057" y="97"/>
                    <a:pt x="1047" y="50"/>
                    <a:pt x="103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49"/>
            <p:cNvSpPr/>
            <p:nvPr/>
          </p:nvSpPr>
          <p:spPr>
            <a:xfrm>
              <a:off x="1827850" y="1965175"/>
              <a:ext cx="22600" cy="4750"/>
            </a:xfrm>
            <a:custGeom>
              <a:rect b="b" l="l" r="r" t="t"/>
              <a:pathLst>
                <a:path extrusionOk="0" h="190" w="904">
                  <a:moveTo>
                    <a:pt x="487" y="0"/>
                  </a:moveTo>
                  <a:cubicBezTo>
                    <a:pt x="334" y="0"/>
                    <a:pt x="185" y="33"/>
                    <a:pt x="0" y="101"/>
                  </a:cubicBezTo>
                  <a:cubicBezTo>
                    <a:pt x="224" y="160"/>
                    <a:pt x="364" y="190"/>
                    <a:pt x="484" y="190"/>
                  </a:cubicBezTo>
                  <a:cubicBezTo>
                    <a:pt x="620" y="190"/>
                    <a:pt x="729" y="150"/>
                    <a:pt x="904" y="69"/>
                  </a:cubicBezTo>
                  <a:cubicBezTo>
                    <a:pt x="746" y="23"/>
                    <a:pt x="615" y="0"/>
                    <a:pt x="48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49"/>
            <p:cNvSpPr/>
            <p:nvPr/>
          </p:nvSpPr>
          <p:spPr>
            <a:xfrm>
              <a:off x="1369125" y="1953025"/>
              <a:ext cx="26650" cy="4825"/>
            </a:xfrm>
            <a:custGeom>
              <a:rect b="b" l="l" r="r" t="t"/>
              <a:pathLst>
                <a:path extrusionOk="0" h="193" w="1066">
                  <a:moveTo>
                    <a:pt x="1065" y="1"/>
                  </a:moveTo>
                  <a:lnTo>
                    <a:pt x="1065" y="1"/>
                  </a:lnTo>
                  <a:cubicBezTo>
                    <a:pt x="708" y="33"/>
                    <a:pt x="354" y="65"/>
                    <a:pt x="1" y="98"/>
                  </a:cubicBezTo>
                  <a:cubicBezTo>
                    <a:pt x="193" y="160"/>
                    <a:pt x="357" y="193"/>
                    <a:pt x="504" y="193"/>
                  </a:cubicBezTo>
                  <a:cubicBezTo>
                    <a:pt x="711" y="193"/>
                    <a:pt x="886" y="130"/>
                    <a:pt x="10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49"/>
            <p:cNvSpPr/>
            <p:nvPr/>
          </p:nvSpPr>
          <p:spPr>
            <a:xfrm>
              <a:off x="1273500" y="1809575"/>
              <a:ext cx="9575" cy="22425"/>
            </a:xfrm>
            <a:custGeom>
              <a:rect b="b" l="l" r="r" t="t"/>
              <a:pathLst>
                <a:path extrusionOk="0" h="897" w="383">
                  <a:moveTo>
                    <a:pt x="247" y="1"/>
                  </a:moveTo>
                  <a:cubicBezTo>
                    <a:pt x="29" y="240"/>
                    <a:pt x="0" y="558"/>
                    <a:pt x="18" y="896"/>
                  </a:cubicBezTo>
                  <a:cubicBezTo>
                    <a:pt x="140" y="614"/>
                    <a:pt x="262" y="336"/>
                    <a:pt x="383" y="57"/>
                  </a:cubicBezTo>
                  <a:cubicBezTo>
                    <a:pt x="336" y="36"/>
                    <a:pt x="290" y="18"/>
                    <a:pt x="24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49"/>
            <p:cNvSpPr/>
            <p:nvPr/>
          </p:nvSpPr>
          <p:spPr>
            <a:xfrm>
              <a:off x="1657500" y="2079275"/>
              <a:ext cx="16900" cy="13875"/>
            </a:xfrm>
            <a:custGeom>
              <a:rect b="b" l="l" r="r" t="t"/>
              <a:pathLst>
                <a:path extrusionOk="0" h="555" w="676">
                  <a:moveTo>
                    <a:pt x="97" y="1"/>
                  </a:moveTo>
                  <a:cubicBezTo>
                    <a:pt x="65" y="34"/>
                    <a:pt x="33" y="62"/>
                    <a:pt x="0" y="94"/>
                  </a:cubicBezTo>
                  <a:cubicBezTo>
                    <a:pt x="163" y="313"/>
                    <a:pt x="304" y="555"/>
                    <a:pt x="661" y="555"/>
                  </a:cubicBezTo>
                  <a:cubicBezTo>
                    <a:pt x="666" y="555"/>
                    <a:pt x="671" y="555"/>
                    <a:pt x="676" y="555"/>
                  </a:cubicBezTo>
                  <a:cubicBezTo>
                    <a:pt x="483" y="369"/>
                    <a:pt x="290" y="187"/>
                    <a:pt x="9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49"/>
            <p:cNvSpPr/>
            <p:nvPr/>
          </p:nvSpPr>
          <p:spPr>
            <a:xfrm>
              <a:off x="1433125" y="1783050"/>
              <a:ext cx="13525" cy="11550"/>
            </a:xfrm>
            <a:custGeom>
              <a:rect b="b" l="l" r="r" t="t"/>
              <a:pathLst>
                <a:path extrusionOk="0" h="462" w="541">
                  <a:moveTo>
                    <a:pt x="1" y="0"/>
                  </a:moveTo>
                  <a:cubicBezTo>
                    <a:pt x="187" y="419"/>
                    <a:pt x="205" y="432"/>
                    <a:pt x="541" y="462"/>
                  </a:cubicBezTo>
                  <a:cubicBezTo>
                    <a:pt x="462" y="208"/>
                    <a:pt x="326" y="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1527775" y="2091525"/>
              <a:ext cx="6375" cy="21450"/>
            </a:xfrm>
            <a:custGeom>
              <a:rect b="b" l="l" r="r" t="t"/>
              <a:pathLst>
                <a:path extrusionOk="0" h="858" w="255">
                  <a:moveTo>
                    <a:pt x="55" y="0"/>
                  </a:moveTo>
                  <a:cubicBezTo>
                    <a:pt x="37" y="282"/>
                    <a:pt x="19" y="564"/>
                    <a:pt x="1" y="843"/>
                  </a:cubicBezTo>
                  <a:cubicBezTo>
                    <a:pt x="40" y="851"/>
                    <a:pt x="79" y="854"/>
                    <a:pt x="119" y="858"/>
                  </a:cubicBezTo>
                  <a:cubicBezTo>
                    <a:pt x="218" y="576"/>
                    <a:pt x="254" y="289"/>
                    <a:pt x="151" y="4"/>
                  </a:cubicBezTo>
                  <a:cubicBezTo>
                    <a:pt x="119" y="4"/>
                    <a:pt x="86" y="0"/>
                    <a:pt x="5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1386175" y="1983525"/>
              <a:ext cx="23775" cy="5175"/>
            </a:xfrm>
            <a:custGeom>
              <a:rect b="b" l="l" r="r" t="t"/>
              <a:pathLst>
                <a:path extrusionOk="0" h="207" w="951">
                  <a:moveTo>
                    <a:pt x="636" y="1"/>
                  </a:moveTo>
                  <a:cubicBezTo>
                    <a:pt x="382" y="1"/>
                    <a:pt x="208" y="61"/>
                    <a:pt x="1" y="203"/>
                  </a:cubicBezTo>
                  <a:cubicBezTo>
                    <a:pt x="179" y="195"/>
                    <a:pt x="322" y="188"/>
                    <a:pt x="469" y="181"/>
                  </a:cubicBezTo>
                  <a:cubicBezTo>
                    <a:pt x="504" y="192"/>
                    <a:pt x="540" y="199"/>
                    <a:pt x="576" y="206"/>
                  </a:cubicBezTo>
                  <a:cubicBezTo>
                    <a:pt x="686" y="152"/>
                    <a:pt x="797" y="99"/>
                    <a:pt x="950" y="24"/>
                  </a:cubicBezTo>
                  <a:cubicBezTo>
                    <a:pt x="831" y="9"/>
                    <a:pt x="728" y="1"/>
                    <a:pt x="6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1594025" y="2116250"/>
              <a:ext cx="9750" cy="16375"/>
            </a:xfrm>
            <a:custGeom>
              <a:rect b="b" l="l" r="r" t="t"/>
              <a:pathLst>
                <a:path extrusionOk="0" h="655" w="390">
                  <a:moveTo>
                    <a:pt x="90" y="1"/>
                  </a:moveTo>
                  <a:lnTo>
                    <a:pt x="90" y="1"/>
                  </a:lnTo>
                  <a:cubicBezTo>
                    <a:pt x="1" y="279"/>
                    <a:pt x="115" y="450"/>
                    <a:pt x="390" y="654"/>
                  </a:cubicBezTo>
                  <a:cubicBezTo>
                    <a:pt x="290" y="172"/>
                    <a:pt x="290" y="172"/>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1603750" y="1778050"/>
              <a:ext cx="11000" cy="16550"/>
            </a:xfrm>
            <a:custGeom>
              <a:rect b="b" l="l" r="r" t="t"/>
              <a:pathLst>
                <a:path extrusionOk="0" h="662" w="440">
                  <a:moveTo>
                    <a:pt x="362" y="1"/>
                  </a:moveTo>
                  <a:cubicBezTo>
                    <a:pt x="240" y="200"/>
                    <a:pt x="123" y="400"/>
                    <a:pt x="1" y="601"/>
                  </a:cubicBezTo>
                  <a:cubicBezTo>
                    <a:pt x="40" y="622"/>
                    <a:pt x="83" y="644"/>
                    <a:pt x="123" y="662"/>
                  </a:cubicBezTo>
                  <a:cubicBezTo>
                    <a:pt x="261" y="479"/>
                    <a:pt x="440" y="311"/>
                    <a:pt x="3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1670000" y="2074550"/>
              <a:ext cx="14850" cy="9225"/>
            </a:xfrm>
            <a:custGeom>
              <a:rect b="b" l="l" r="r" t="t"/>
              <a:pathLst>
                <a:path extrusionOk="0" h="369" w="594">
                  <a:moveTo>
                    <a:pt x="1" y="1"/>
                  </a:moveTo>
                  <a:cubicBezTo>
                    <a:pt x="133" y="343"/>
                    <a:pt x="165" y="361"/>
                    <a:pt x="593" y="368"/>
                  </a:cubicBezTo>
                  <a:cubicBezTo>
                    <a:pt x="347" y="218"/>
                    <a:pt x="176" y="111"/>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p:nvPr/>
          </p:nvSpPr>
          <p:spPr>
            <a:xfrm>
              <a:off x="1418950" y="2043675"/>
              <a:ext cx="16450" cy="9100"/>
            </a:xfrm>
            <a:custGeom>
              <a:rect b="b" l="l" r="r" t="t"/>
              <a:pathLst>
                <a:path extrusionOk="0" h="364" w="658">
                  <a:moveTo>
                    <a:pt x="607" y="0"/>
                  </a:moveTo>
                  <a:cubicBezTo>
                    <a:pt x="404" y="114"/>
                    <a:pt x="200" y="228"/>
                    <a:pt x="0" y="343"/>
                  </a:cubicBezTo>
                  <a:cubicBezTo>
                    <a:pt x="55" y="357"/>
                    <a:pt x="105" y="363"/>
                    <a:pt x="153" y="363"/>
                  </a:cubicBezTo>
                  <a:cubicBezTo>
                    <a:pt x="364" y="363"/>
                    <a:pt x="514" y="240"/>
                    <a:pt x="658" y="100"/>
                  </a:cubicBezTo>
                  <a:cubicBezTo>
                    <a:pt x="640" y="68"/>
                    <a:pt x="622" y="32"/>
                    <a:pt x="60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49"/>
            <p:cNvSpPr/>
            <p:nvPr/>
          </p:nvSpPr>
          <p:spPr>
            <a:xfrm>
              <a:off x="1364850" y="1930200"/>
              <a:ext cx="21975" cy="3575"/>
            </a:xfrm>
            <a:custGeom>
              <a:rect b="b" l="l" r="r" t="t"/>
              <a:pathLst>
                <a:path extrusionOk="0" h="143" w="879">
                  <a:moveTo>
                    <a:pt x="4" y="0"/>
                  </a:moveTo>
                  <a:cubicBezTo>
                    <a:pt x="0" y="32"/>
                    <a:pt x="0" y="65"/>
                    <a:pt x="0" y="96"/>
                  </a:cubicBezTo>
                  <a:cubicBezTo>
                    <a:pt x="289" y="114"/>
                    <a:pt x="582" y="129"/>
                    <a:pt x="872" y="143"/>
                  </a:cubicBezTo>
                  <a:cubicBezTo>
                    <a:pt x="875" y="111"/>
                    <a:pt x="875" y="78"/>
                    <a:pt x="879" y="47"/>
                  </a:cubicBezTo>
                  <a:cubicBezTo>
                    <a:pt x="585" y="32"/>
                    <a:pt x="293" y="18"/>
                    <a:pt x="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49"/>
            <p:cNvSpPr/>
            <p:nvPr/>
          </p:nvSpPr>
          <p:spPr>
            <a:xfrm>
              <a:off x="1403250" y="2001075"/>
              <a:ext cx="13575" cy="7350"/>
            </a:xfrm>
            <a:custGeom>
              <a:rect b="b" l="l" r="r" t="t"/>
              <a:pathLst>
                <a:path extrusionOk="0" h="294" w="543">
                  <a:moveTo>
                    <a:pt x="543" y="1"/>
                  </a:moveTo>
                  <a:lnTo>
                    <a:pt x="543" y="1"/>
                  </a:lnTo>
                  <a:cubicBezTo>
                    <a:pt x="360" y="61"/>
                    <a:pt x="182" y="122"/>
                    <a:pt x="0" y="183"/>
                  </a:cubicBezTo>
                  <a:cubicBezTo>
                    <a:pt x="10" y="218"/>
                    <a:pt x="21" y="254"/>
                    <a:pt x="32" y="290"/>
                  </a:cubicBezTo>
                  <a:cubicBezTo>
                    <a:pt x="63" y="292"/>
                    <a:pt x="93" y="293"/>
                    <a:pt x="124" y="293"/>
                  </a:cubicBezTo>
                  <a:cubicBezTo>
                    <a:pt x="297" y="293"/>
                    <a:pt x="457" y="253"/>
                    <a:pt x="5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49"/>
            <p:cNvSpPr/>
            <p:nvPr/>
          </p:nvSpPr>
          <p:spPr>
            <a:xfrm>
              <a:off x="1374575" y="1907075"/>
              <a:ext cx="16100" cy="4500"/>
            </a:xfrm>
            <a:custGeom>
              <a:rect b="b" l="l" r="r" t="t"/>
              <a:pathLst>
                <a:path extrusionOk="0" h="180" w="644">
                  <a:moveTo>
                    <a:pt x="11" y="0"/>
                  </a:moveTo>
                  <a:cubicBezTo>
                    <a:pt x="7" y="32"/>
                    <a:pt x="4" y="68"/>
                    <a:pt x="0" y="100"/>
                  </a:cubicBezTo>
                  <a:cubicBezTo>
                    <a:pt x="130" y="118"/>
                    <a:pt x="256" y="180"/>
                    <a:pt x="388" y="180"/>
                  </a:cubicBezTo>
                  <a:cubicBezTo>
                    <a:pt x="470" y="180"/>
                    <a:pt x="554" y="156"/>
                    <a:pt x="643" y="82"/>
                  </a:cubicBezTo>
                  <a:cubicBezTo>
                    <a:pt x="432" y="54"/>
                    <a:pt x="221" y="29"/>
                    <a:pt x="1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49"/>
            <p:cNvSpPr/>
            <p:nvPr/>
          </p:nvSpPr>
          <p:spPr>
            <a:xfrm>
              <a:off x="1373850" y="1899600"/>
              <a:ext cx="13350" cy="4825"/>
            </a:xfrm>
            <a:custGeom>
              <a:rect b="b" l="l" r="r" t="t"/>
              <a:pathLst>
                <a:path extrusionOk="0" h="193" w="534">
                  <a:moveTo>
                    <a:pt x="252" y="1"/>
                  </a:moveTo>
                  <a:cubicBezTo>
                    <a:pt x="192" y="1"/>
                    <a:pt x="123" y="32"/>
                    <a:pt x="1" y="85"/>
                  </a:cubicBezTo>
                  <a:cubicBezTo>
                    <a:pt x="179" y="120"/>
                    <a:pt x="357" y="156"/>
                    <a:pt x="533" y="192"/>
                  </a:cubicBezTo>
                  <a:cubicBezTo>
                    <a:pt x="392" y="57"/>
                    <a:pt x="331" y="1"/>
                    <a:pt x="25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49"/>
            <p:cNvSpPr/>
            <p:nvPr/>
          </p:nvSpPr>
          <p:spPr>
            <a:xfrm>
              <a:off x="1637425" y="1806175"/>
              <a:ext cx="11725" cy="12700"/>
            </a:xfrm>
            <a:custGeom>
              <a:rect b="b" l="l" r="r" t="t"/>
              <a:pathLst>
                <a:path extrusionOk="0" h="508" w="469">
                  <a:moveTo>
                    <a:pt x="468" y="0"/>
                  </a:moveTo>
                  <a:lnTo>
                    <a:pt x="468" y="0"/>
                  </a:lnTo>
                  <a:cubicBezTo>
                    <a:pt x="271" y="165"/>
                    <a:pt x="136" y="282"/>
                    <a:pt x="0" y="397"/>
                  </a:cubicBezTo>
                  <a:cubicBezTo>
                    <a:pt x="25" y="437"/>
                    <a:pt x="53" y="472"/>
                    <a:pt x="83" y="508"/>
                  </a:cubicBezTo>
                  <a:cubicBezTo>
                    <a:pt x="268" y="440"/>
                    <a:pt x="421" y="340"/>
                    <a:pt x="4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652675" y="1825450"/>
              <a:ext cx="11900" cy="12350"/>
            </a:xfrm>
            <a:custGeom>
              <a:rect b="b" l="l" r="r" t="t"/>
              <a:pathLst>
                <a:path extrusionOk="0" h="494" w="476">
                  <a:moveTo>
                    <a:pt x="475" y="1"/>
                  </a:moveTo>
                  <a:lnTo>
                    <a:pt x="475" y="1"/>
                  </a:lnTo>
                  <a:cubicBezTo>
                    <a:pt x="290" y="165"/>
                    <a:pt x="147" y="290"/>
                    <a:pt x="1" y="416"/>
                  </a:cubicBezTo>
                  <a:cubicBezTo>
                    <a:pt x="25" y="440"/>
                    <a:pt x="51" y="469"/>
                    <a:pt x="76" y="494"/>
                  </a:cubicBezTo>
                  <a:cubicBezTo>
                    <a:pt x="272" y="422"/>
                    <a:pt x="440" y="322"/>
                    <a:pt x="4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538500" y="2100550"/>
              <a:ext cx="6450" cy="12050"/>
            </a:xfrm>
            <a:custGeom>
              <a:rect b="b" l="l" r="r" t="t"/>
              <a:pathLst>
                <a:path extrusionOk="0" h="482" w="258">
                  <a:moveTo>
                    <a:pt x="243" y="0"/>
                  </a:moveTo>
                  <a:cubicBezTo>
                    <a:pt x="207" y="0"/>
                    <a:pt x="171" y="0"/>
                    <a:pt x="135" y="4"/>
                  </a:cubicBezTo>
                  <a:cubicBezTo>
                    <a:pt x="100" y="168"/>
                    <a:pt x="0" y="335"/>
                    <a:pt x="257" y="482"/>
                  </a:cubicBezTo>
                  <a:cubicBezTo>
                    <a:pt x="250" y="322"/>
                    <a:pt x="247" y="161"/>
                    <a:pt x="24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1259225" y="1891350"/>
              <a:ext cx="11275" cy="4575"/>
            </a:xfrm>
            <a:custGeom>
              <a:rect b="b" l="l" r="r" t="t"/>
              <a:pathLst>
                <a:path extrusionOk="0" h="183" w="451">
                  <a:moveTo>
                    <a:pt x="18" y="0"/>
                  </a:moveTo>
                  <a:cubicBezTo>
                    <a:pt x="14" y="40"/>
                    <a:pt x="7" y="76"/>
                    <a:pt x="0" y="111"/>
                  </a:cubicBezTo>
                  <a:cubicBezTo>
                    <a:pt x="143" y="137"/>
                    <a:pt x="289" y="158"/>
                    <a:pt x="432" y="183"/>
                  </a:cubicBezTo>
                  <a:cubicBezTo>
                    <a:pt x="436" y="154"/>
                    <a:pt x="443" y="122"/>
                    <a:pt x="450" y="94"/>
                  </a:cubicBezTo>
                  <a:cubicBezTo>
                    <a:pt x="307" y="61"/>
                    <a:pt x="161" y="33"/>
                    <a:pt x="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1421175" y="1813575"/>
              <a:ext cx="10650" cy="10050"/>
            </a:xfrm>
            <a:custGeom>
              <a:rect b="b" l="l" r="r" t="t"/>
              <a:pathLst>
                <a:path extrusionOk="0" h="402" w="426">
                  <a:moveTo>
                    <a:pt x="0" y="1"/>
                  </a:moveTo>
                  <a:cubicBezTo>
                    <a:pt x="136" y="172"/>
                    <a:pt x="229" y="286"/>
                    <a:pt x="318" y="401"/>
                  </a:cubicBezTo>
                  <a:cubicBezTo>
                    <a:pt x="354" y="369"/>
                    <a:pt x="390" y="337"/>
                    <a:pt x="426" y="304"/>
                  </a:cubicBezTo>
                  <a:cubicBezTo>
                    <a:pt x="325" y="201"/>
                    <a:pt x="286" y="2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1680975" y="1868850"/>
              <a:ext cx="12450" cy="6650"/>
            </a:xfrm>
            <a:custGeom>
              <a:rect b="b" l="l" r="r" t="t"/>
              <a:pathLst>
                <a:path extrusionOk="0" h="266" w="498">
                  <a:moveTo>
                    <a:pt x="497" y="0"/>
                  </a:moveTo>
                  <a:cubicBezTo>
                    <a:pt x="329" y="89"/>
                    <a:pt x="194" y="161"/>
                    <a:pt x="1" y="265"/>
                  </a:cubicBezTo>
                  <a:cubicBezTo>
                    <a:pt x="355" y="226"/>
                    <a:pt x="355" y="226"/>
                    <a:pt x="4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1701350" y="1969225"/>
              <a:ext cx="10825" cy="4200"/>
            </a:xfrm>
            <a:custGeom>
              <a:rect b="b" l="l" r="r" t="t"/>
              <a:pathLst>
                <a:path extrusionOk="0" h="168" w="433">
                  <a:moveTo>
                    <a:pt x="15" y="0"/>
                  </a:moveTo>
                  <a:cubicBezTo>
                    <a:pt x="11" y="35"/>
                    <a:pt x="3" y="68"/>
                    <a:pt x="0" y="103"/>
                  </a:cubicBezTo>
                  <a:cubicBezTo>
                    <a:pt x="135" y="124"/>
                    <a:pt x="272" y="146"/>
                    <a:pt x="407" y="167"/>
                  </a:cubicBezTo>
                  <a:cubicBezTo>
                    <a:pt x="414" y="135"/>
                    <a:pt x="425" y="103"/>
                    <a:pt x="432" y="68"/>
                  </a:cubicBezTo>
                  <a:cubicBezTo>
                    <a:pt x="293" y="46"/>
                    <a:pt x="153" y="25"/>
                    <a:pt x="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633300" y="2095075"/>
              <a:ext cx="9750" cy="3275"/>
            </a:xfrm>
            <a:custGeom>
              <a:rect b="b" l="l" r="r" t="t"/>
              <a:pathLst>
                <a:path extrusionOk="0" h="131" w="390">
                  <a:moveTo>
                    <a:pt x="198" y="0"/>
                  </a:moveTo>
                  <a:cubicBezTo>
                    <a:pt x="152" y="0"/>
                    <a:pt x="99" y="29"/>
                    <a:pt x="1" y="83"/>
                  </a:cubicBezTo>
                  <a:cubicBezTo>
                    <a:pt x="154" y="101"/>
                    <a:pt x="251" y="112"/>
                    <a:pt x="390" y="130"/>
                  </a:cubicBezTo>
                  <a:cubicBezTo>
                    <a:pt x="295" y="41"/>
                    <a:pt x="252" y="0"/>
                    <a:pt x="19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621800" y="2103300"/>
              <a:ext cx="8050" cy="9750"/>
            </a:xfrm>
            <a:custGeom>
              <a:rect b="b" l="l" r="r" t="t"/>
              <a:pathLst>
                <a:path extrusionOk="0" h="390" w="322">
                  <a:moveTo>
                    <a:pt x="93" y="1"/>
                  </a:moveTo>
                  <a:cubicBezTo>
                    <a:pt x="60" y="19"/>
                    <a:pt x="32" y="37"/>
                    <a:pt x="0" y="58"/>
                  </a:cubicBezTo>
                  <a:cubicBezTo>
                    <a:pt x="90" y="169"/>
                    <a:pt x="175" y="279"/>
                    <a:pt x="261" y="390"/>
                  </a:cubicBezTo>
                  <a:cubicBezTo>
                    <a:pt x="282" y="375"/>
                    <a:pt x="304" y="362"/>
                    <a:pt x="322" y="344"/>
                  </a:cubicBezTo>
                  <a:cubicBezTo>
                    <a:pt x="246" y="230"/>
                    <a:pt x="172" y="115"/>
                    <a:pt x="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680900" y="2068650"/>
              <a:ext cx="6525" cy="4775"/>
            </a:xfrm>
            <a:custGeom>
              <a:rect b="b" l="l" r="r" t="t"/>
              <a:pathLst>
                <a:path extrusionOk="0" h="191" w="261">
                  <a:moveTo>
                    <a:pt x="36" y="1"/>
                  </a:moveTo>
                  <a:cubicBezTo>
                    <a:pt x="25" y="22"/>
                    <a:pt x="11" y="47"/>
                    <a:pt x="0" y="73"/>
                  </a:cubicBezTo>
                  <a:cubicBezTo>
                    <a:pt x="72" y="111"/>
                    <a:pt x="144" y="151"/>
                    <a:pt x="218" y="190"/>
                  </a:cubicBezTo>
                  <a:cubicBezTo>
                    <a:pt x="233" y="162"/>
                    <a:pt x="246" y="137"/>
                    <a:pt x="261" y="108"/>
                  </a:cubicBezTo>
                  <a:cubicBezTo>
                    <a:pt x="186" y="73"/>
                    <a:pt x="111" y="37"/>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1395825" y="1976875"/>
              <a:ext cx="7075" cy="2100"/>
            </a:xfrm>
            <a:custGeom>
              <a:rect b="b" l="l" r="r" t="t"/>
              <a:pathLst>
                <a:path extrusionOk="0" h="84" w="283">
                  <a:moveTo>
                    <a:pt x="279" y="1"/>
                  </a:moveTo>
                  <a:cubicBezTo>
                    <a:pt x="186" y="4"/>
                    <a:pt x="93" y="8"/>
                    <a:pt x="0" y="11"/>
                  </a:cubicBezTo>
                  <a:cubicBezTo>
                    <a:pt x="0" y="37"/>
                    <a:pt x="4" y="62"/>
                    <a:pt x="4" y="83"/>
                  </a:cubicBezTo>
                  <a:cubicBezTo>
                    <a:pt x="96" y="83"/>
                    <a:pt x="190" y="80"/>
                    <a:pt x="282" y="75"/>
                  </a:cubicBezTo>
                  <a:cubicBezTo>
                    <a:pt x="282" y="51"/>
                    <a:pt x="279" y="26"/>
                    <a:pt x="27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1260375" y="1944925"/>
              <a:ext cx="7450" cy="2425"/>
            </a:xfrm>
            <a:custGeom>
              <a:rect b="b" l="l" r="r" t="t"/>
              <a:pathLst>
                <a:path extrusionOk="0" h="97" w="298">
                  <a:moveTo>
                    <a:pt x="276" y="0"/>
                  </a:moveTo>
                  <a:cubicBezTo>
                    <a:pt x="182" y="15"/>
                    <a:pt x="93" y="25"/>
                    <a:pt x="1" y="39"/>
                  </a:cubicBezTo>
                  <a:cubicBezTo>
                    <a:pt x="1" y="57"/>
                    <a:pt x="4" y="79"/>
                    <a:pt x="8" y="97"/>
                  </a:cubicBezTo>
                  <a:cubicBezTo>
                    <a:pt x="104" y="89"/>
                    <a:pt x="200" y="79"/>
                    <a:pt x="297" y="72"/>
                  </a:cubicBezTo>
                  <a:cubicBezTo>
                    <a:pt x="290" y="46"/>
                    <a:pt x="283" y="25"/>
                    <a:pt x="27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1791950" y="1781450"/>
              <a:ext cx="4675" cy="5750"/>
            </a:xfrm>
            <a:custGeom>
              <a:rect b="b" l="l" r="r" t="t"/>
              <a:pathLst>
                <a:path extrusionOk="0" h="230" w="187">
                  <a:moveTo>
                    <a:pt x="47" y="0"/>
                  </a:moveTo>
                  <a:cubicBezTo>
                    <a:pt x="30" y="11"/>
                    <a:pt x="15" y="22"/>
                    <a:pt x="1" y="33"/>
                  </a:cubicBezTo>
                  <a:cubicBezTo>
                    <a:pt x="47" y="97"/>
                    <a:pt x="90" y="165"/>
                    <a:pt x="137" y="229"/>
                  </a:cubicBezTo>
                  <a:cubicBezTo>
                    <a:pt x="154" y="218"/>
                    <a:pt x="169" y="208"/>
                    <a:pt x="187" y="196"/>
                  </a:cubicBezTo>
                  <a:cubicBezTo>
                    <a:pt x="140" y="129"/>
                    <a:pt x="94" y="64"/>
                    <a:pt x="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1599375" y="1984675"/>
              <a:ext cx="34400" cy="43925"/>
            </a:xfrm>
            <a:custGeom>
              <a:rect b="b" l="l" r="r" t="t"/>
              <a:pathLst>
                <a:path extrusionOk="0" h="1757" w="1376">
                  <a:moveTo>
                    <a:pt x="410" y="0"/>
                  </a:moveTo>
                  <a:cubicBezTo>
                    <a:pt x="408" y="0"/>
                    <a:pt x="397" y="6"/>
                    <a:pt x="397" y="14"/>
                  </a:cubicBezTo>
                  <a:cubicBezTo>
                    <a:pt x="383" y="81"/>
                    <a:pt x="376" y="153"/>
                    <a:pt x="362" y="256"/>
                  </a:cubicBezTo>
                  <a:cubicBezTo>
                    <a:pt x="244" y="189"/>
                    <a:pt x="158" y="139"/>
                    <a:pt x="72" y="93"/>
                  </a:cubicBezTo>
                  <a:cubicBezTo>
                    <a:pt x="51" y="111"/>
                    <a:pt x="26" y="132"/>
                    <a:pt x="1" y="153"/>
                  </a:cubicBezTo>
                  <a:cubicBezTo>
                    <a:pt x="298" y="678"/>
                    <a:pt x="593" y="1203"/>
                    <a:pt x="904" y="1756"/>
                  </a:cubicBezTo>
                  <a:cubicBezTo>
                    <a:pt x="1076" y="1542"/>
                    <a:pt x="940" y="1385"/>
                    <a:pt x="890" y="1228"/>
                  </a:cubicBezTo>
                  <a:cubicBezTo>
                    <a:pt x="829" y="1021"/>
                    <a:pt x="897" y="746"/>
                    <a:pt x="1051" y="650"/>
                  </a:cubicBezTo>
                  <a:cubicBezTo>
                    <a:pt x="1119" y="607"/>
                    <a:pt x="1197" y="585"/>
                    <a:pt x="1376" y="513"/>
                  </a:cubicBezTo>
                  <a:cubicBezTo>
                    <a:pt x="1000" y="314"/>
                    <a:pt x="711" y="160"/>
                    <a:pt x="408" y="3"/>
                  </a:cubicBezTo>
                  <a:cubicBezTo>
                    <a:pt x="411" y="1"/>
                    <a:pt x="411" y="0"/>
                    <a:pt x="41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600175" y="1939825"/>
              <a:ext cx="19225" cy="36375"/>
            </a:xfrm>
            <a:custGeom>
              <a:rect b="b" l="l" r="r" t="t"/>
              <a:pathLst>
                <a:path extrusionOk="0" h="1455" w="769">
                  <a:moveTo>
                    <a:pt x="44" y="1"/>
                  </a:moveTo>
                  <a:cubicBezTo>
                    <a:pt x="1" y="415"/>
                    <a:pt x="330" y="1097"/>
                    <a:pt x="765" y="1455"/>
                  </a:cubicBezTo>
                  <a:cubicBezTo>
                    <a:pt x="769" y="868"/>
                    <a:pt x="404" y="165"/>
                    <a:pt x="4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575000" y="1839825"/>
              <a:ext cx="27700" cy="27350"/>
            </a:xfrm>
            <a:custGeom>
              <a:rect b="b" l="l" r="r" t="t"/>
              <a:pathLst>
                <a:path extrusionOk="0" h="1094" w="1108">
                  <a:moveTo>
                    <a:pt x="90" y="1"/>
                  </a:moveTo>
                  <a:cubicBezTo>
                    <a:pt x="61" y="29"/>
                    <a:pt x="33" y="55"/>
                    <a:pt x="1" y="83"/>
                  </a:cubicBezTo>
                  <a:cubicBezTo>
                    <a:pt x="343" y="419"/>
                    <a:pt x="683" y="758"/>
                    <a:pt x="1026" y="1094"/>
                  </a:cubicBezTo>
                  <a:cubicBezTo>
                    <a:pt x="1054" y="1069"/>
                    <a:pt x="1080" y="1040"/>
                    <a:pt x="1108" y="1011"/>
                  </a:cubicBezTo>
                  <a:cubicBezTo>
                    <a:pt x="947" y="505"/>
                    <a:pt x="529" y="243"/>
                    <a:pt x="9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465800" y="1999100"/>
              <a:ext cx="17000" cy="30575"/>
            </a:xfrm>
            <a:custGeom>
              <a:rect b="b" l="l" r="r" t="t"/>
              <a:pathLst>
                <a:path extrusionOk="0" h="1223" w="680">
                  <a:moveTo>
                    <a:pt x="1" y="1"/>
                  </a:moveTo>
                  <a:cubicBezTo>
                    <a:pt x="48" y="429"/>
                    <a:pt x="134" y="836"/>
                    <a:pt x="426" y="1162"/>
                  </a:cubicBezTo>
                  <a:cubicBezTo>
                    <a:pt x="462" y="1201"/>
                    <a:pt x="551" y="1194"/>
                    <a:pt x="680" y="1222"/>
                  </a:cubicBezTo>
                  <a:cubicBezTo>
                    <a:pt x="572" y="704"/>
                    <a:pt x="230" y="383"/>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1421450" y="1915975"/>
              <a:ext cx="13950" cy="40500"/>
            </a:xfrm>
            <a:custGeom>
              <a:rect b="b" l="l" r="r" t="t"/>
              <a:pathLst>
                <a:path extrusionOk="0" h="1620" w="558">
                  <a:moveTo>
                    <a:pt x="82" y="1"/>
                  </a:moveTo>
                  <a:lnTo>
                    <a:pt x="82" y="1"/>
                  </a:lnTo>
                  <a:cubicBezTo>
                    <a:pt x="1" y="437"/>
                    <a:pt x="204" y="1123"/>
                    <a:pt x="558" y="1619"/>
                  </a:cubicBezTo>
                  <a:cubicBezTo>
                    <a:pt x="547" y="1048"/>
                    <a:pt x="301" y="558"/>
                    <a:pt x="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1526000" y="1813050"/>
              <a:ext cx="25375" cy="16725"/>
            </a:xfrm>
            <a:custGeom>
              <a:rect b="b" l="l" r="r" t="t"/>
              <a:pathLst>
                <a:path extrusionOk="0" h="669" w="1015">
                  <a:moveTo>
                    <a:pt x="36" y="0"/>
                  </a:moveTo>
                  <a:cubicBezTo>
                    <a:pt x="24" y="0"/>
                    <a:pt x="12" y="0"/>
                    <a:pt x="0" y="0"/>
                  </a:cubicBezTo>
                  <a:cubicBezTo>
                    <a:pt x="314" y="208"/>
                    <a:pt x="632" y="414"/>
                    <a:pt x="1014" y="668"/>
                  </a:cubicBezTo>
                  <a:cubicBezTo>
                    <a:pt x="819" y="208"/>
                    <a:pt x="526" y="0"/>
                    <a:pt x="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1507775" y="2024725"/>
              <a:ext cx="23150" cy="22625"/>
            </a:xfrm>
            <a:custGeom>
              <a:rect b="b" l="l" r="r" t="t"/>
              <a:pathLst>
                <a:path extrusionOk="0" h="905" w="926">
                  <a:moveTo>
                    <a:pt x="1" y="1"/>
                  </a:moveTo>
                  <a:cubicBezTo>
                    <a:pt x="115" y="497"/>
                    <a:pt x="472" y="836"/>
                    <a:pt x="926" y="904"/>
                  </a:cubicBezTo>
                  <a:cubicBezTo>
                    <a:pt x="583" y="572"/>
                    <a:pt x="293" y="287"/>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1491350" y="1852425"/>
              <a:ext cx="16100" cy="19850"/>
            </a:xfrm>
            <a:custGeom>
              <a:rect b="b" l="l" r="r" t="t"/>
              <a:pathLst>
                <a:path extrusionOk="0" h="794" w="644">
                  <a:moveTo>
                    <a:pt x="0" y="1"/>
                  </a:moveTo>
                  <a:lnTo>
                    <a:pt x="0" y="1"/>
                  </a:lnTo>
                  <a:cubicBezTo>
                    <a:pt x="119" y="440"/>
                    <a:pt x="368" y="629"/>
                    <a:pt x="643" y="794"/>
                  </a:cubicBezTo>
                  <a:cubicBezTo>
                    <a:pt x="572" y="451"/>
                    <a:pt x="397" y="20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631700" y="1970000"/>
              <a:ext cx="8775" cy="23425"/>
            </a:xfrm>
            <a:custGeom>
              <a:rect b="b" l="l" r="r" t="t"/>
              <a:pathLst>
                <a:path extrusionOk="0" h="937" w="351">
                  <a:moveTo>
                    <a:pt x="72" y="1"/>
                  </a:moveTo>
                  <a:cubicBezTo>
                    <a:pt x="0" y="344"/>
                    <a:pt x="83" y="711"/>
                    <a:pt x="276" y="937"/>
                  </a:cubicBezTo>
                  <a:cubicBezTo>
                    <a:pt x="350" y="533"/>
                    <a:pt x="307" y="344"/>
                    <a:pt x="7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548750" y="1892875"/>
              <a:ext cx="17000" cy="30550"/>
            </a:xfrm>
            <a:custGeom>
              <a:rect b="b" l="l" r="r" t="t"/>
              <a:pathLst>
                <a:path extrusionOk="0" h="1222" w="680">
                  <a:moveTo>
                    <a:pt x="86" y="0"/>
                  </a:moveTo>
                  <a:cubicBezTo>
                    <a:pt x="58" y="18"/>
                    <a:pt x="30" y="36"/>
                    <a:pt x="1" y="54"/>
                  </a:cubicBezTo>
                  <a:cubicBezTo>
                    <a:pt x="229" y="443"/>
                    <a:pt x="454" y="832"/>
                    <a:pt x="679" y="1222"/>
                  </a:cubicBezTo>
                  <a:cubicBezTo>
                    <a:pt x="576" y="761"/>
                    <a:pt x="408" y="336"/>
                    <a:pt x="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634925" y="1919475"/>
              <a:ext cx="7250" cy="22975"/>
            </a:xfrm>
            <a:custGeom>
              <a:rect b="b" l="l" r="r" t="t"/>
              <a:pathLst>
                <a:path extrusionOk="0" h="919" w="290">
                  <a:moveTo>
                    <a:pt x="0" y="1"/>
                  </a:moveTo>
                  <a:lnTo>
                    <a:pt x="0" y="1"/>
                  </a:lnTo>
                  <a:cubicBezTo>
                    <a:pt x="93" y="357"/>
                    <a:pt x="168" y="636"/>
                    <a:pt x="239" y="919"/>
                  </a:cubicBezTo>
                  <a:cubicBezTo>
                    <a:pt x="290" y="240"/>
                    <a:pt x="290" y="240"/>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1484825" y="2038575"/>
              <a:ext cx="15200" cy="14950"/>
            </a:xfrm>
            <a:custGeom>
              <a:rect b="b" l="l" r="r" t="t"/>
              <a:pathLst>
                <a:path extrusionOk="0" h="598" w="608">
                  <a:moveTo>
                    <a:pt x="83" y="0"/>
                  </a:moveTo>
                  <a:cubicBezTo>
                    <a:pt x="54" y="33"/>
                    <a:pt x="26" y="61"/>
                    <a:pt x="1" y="93"/>
                  </a:cubicBezTo>
                  <a:cubicBezTo>
                    <a:pt x="169" y="261"/>
                    <a:pt x="340" y="429"/>
                    <a:pt x="512" y="597"/>
                  </a:cubicBezTo>
                  <a:cubicBezTo>
                    <a:pt x="543" y="561"/>
                    <a:pt x="576" y="529"/>
                    <a:pt x="608" y="493"/>
                  </a:cubicBezTo>
                  <a:cubicBezTo>
                    <a:pt x="440" y="322"/>
                    <a:pt x="301" y="114"/>
                    <a:pt x="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1574650" y="1874200"/>
              <a:ext cx="13225" cy="18325"/>
            </a:xfrm>
            <a:custGeom>
              <a:rect b="b" l="l" r="r" t="t"/>
              <a:pathLst>
                <a:path extrusionOk="0" h="733" w="529">
                  <a:moveTo>
                    <a:pt x="133" y="1"/>
                  </a:moveTo>
                  <a:cubicBezTo>
                    <a:pt x="87" y="25"/>
                    <a:pt x="44" y="51"/>
                    <a:pt x="1" y="79"/>
                  </a:cubicBezTo>
                  <a:cubicBezTo>
                    <a:pt x="147" y="297"/>
                    <a:pt x="293" y="515"/>
                    <a:pt x="443" y="733"/>
                  </a:cubicBezTo>
                  <a:cubicBezTo>
                    <a:pt x="472" y="711"/>
                    <a:pt x="501" y="694"/>
                    <a:pt x="529" y="673"/>
                  </a:cubicBezTo>
                  <a:cubicBezTo>
                    <a:pt x="397" y="451"/>
                    <a:pt x="265" y="226"/>
                    <a:pt x="13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1583650" y="2030375"/>
              <a:ext cx="15400" cy="17075"/>
            </a:xfrm>
            <a:custGeom>
              <a:rect b="b" l="l" r="r" t="t"/>
              <a:pathLst>
                <a:path extrusionOk="0" h="683" w="616">
                  <a:moveTo>
                    <a:pt x="1" y="0"/>
                  </a:moveTo>
                  <a:cubicBezTo>
                    <a:pt x="212" y="268"/>
                    <a:pt x="376" y="475"/>
                    <a:pt x="541" y="682"/>
                  </a:cubicBezTo>
                  <a:cubicBezTo>
                    <a:pt x="566" y="661"/>
                    <a:pt x="591" y="640"/>
                    <a:pt x="615" y="614"/>
                  </a:cubicBezTo>
                  <a:cubicBezTo>
                    <a:pt x="408" y="147"/>
                    <a:pt x="365" y="9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1602525" y="1899825"/>
              <a:ext cx="8475" cy="15300"/>
            </a:xfrm>
            <a:custGeom>
              <a:rect b="b" l="l" r="r" t="t"/>
              <a:pathLst>
                <a:path extrusionOk="0" h="612" w="339">
                  <a:moveTo>
                    <a:pt x="132" y="1"/>
                  </a:moveTo>
                  <a:cubicBezTo>
                    <a:pt x="0" y="265"/>
                    <a:pt x="25" y="440"/>
                    <a:pt x="207" y="612"/>
                  </a:cubicBezTo>
                  <a:cubicBezTo>
                    <a:pt x="339" y="337"/>
                    <a:pt x="339" y="337"/>
                    <a:pt x="13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523575" y="1841075"/>
              <a:ext cx="15750" cy="18600"/>
            </a:xfrm>
            <a:custGeom>
              <a:rect b="b" l="l" r="r" t="t"/>
              <a:pathLst>
                <a:path extrusionOk="0" h="744" w="630">
                  <a:moveTo>
                    <a:pt x="97" y="1"/>
                  </a:moveTo>
                  <a:cubicBezTo>
                    <a:pt x="65" y="26"/>
                    <a:pt x="33" y="51"/>
                    <a:pt x="1" y="79"/>
                  </a:cubicBezTo>
                  <a:cubicBezTo>
                    <a:pt x="183" y="301"/>
                    <a:pt x="368" y="523"/>
                    <a:pt x="554" y="744"/>
                  </a:cubicBezTo>
                  <a:cubicBezTo>
                    <a:pt x="579" y="722"/>
                    <a:pt x="604" y="701"/>
                    <a:pt x="630" y="679"/>
                  </a:cubicBezTo>
                  <a:cubicBezTo>
                    <a:pt x="451" y="451"/>
                    <a:pt x="276" y="226"/>
                    <a:pt x="9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575975" y="2041800"/>
              <a:ext cx="18775" cy="18400"/>
            </a:xfrm>
            <a:custGeom>
              <a:rect b="b" l="l" r="r" t="t"/>
              <a:pathLst>
                <a:path extrusionOk="0" h="736" w="751">
                  <a:moveTo>
                    <a:pt x="83" y="0"/>
                  </a:moveTo>
                  <a:cubicBezTo>
                    <a:pt x="55" y="21"/>
                    <a:pt x="29" y="46"/>
                    <a:pt x="1" y="71"/>
                  </a:cubicBezTo>
                  <a:cubicBezTo>
                    <a:pt x="226" y="293"/>
                    <a:pt x="451" y="514"/>
                    <a:pt x="672" y="735"/>
                  </a:cubicBezTo>
                  <a:cubicBezTo>
                    <a:pt x="701" y="711"/>
                    <a:pt x="726" y="686"/>
                    <a:pt x="751" y="661"/>
                  </a:cubicBezTo>
                  <a:cubicBezTo>
                    <a:pt x="530" y="440"/>
                    <a:pt x="308" y="218"/>
                    <a:pt x="8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447775" y="1886275"/>
              <a:ext cx="9150" cy="16525"/>
            </a:xfrm>
            <a:custGeom>
              <a:rect b="b" l="l" r="r" t="t"/>
              <a:pathLst>
                <a:path extrusionOk="0" h="661" w="366">
                  <a:moveTo>
                    <a:pt x="97" y="0"/>
                  </a:moveTo>
                  <a:cubicBezTo>
                    <a:pt x="65" y="10"/>
                    <a:pt x="33" y="25"/>
                    <a:pt x="1" y="40"/>
                  </a:cubicBezTo>
                  <a:cubicBezTo>
                    <a:pt x="87" y="246"/>
                    <a:pt x="172" y="454"/>
                    <a:pt x="258" y="661"/>
                  </a:cubicBezTo>
                  <a:cubicBezTo>
                    <a:pt x="293" y="646"/>
                    <a:pt x="326" y="628"/>
                    <a:pt x="362" y="614"/>
                  </a:cubicBezTo>
                  <a:cubicBezTo>
                    <a:pt x="365" y="364"/>
                    <a:pt x="268" y="164"/>
                    <a:pt x="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1535025" y="1999300"/>
              <a:ext cx="9200" cy="7525"/>
            </a:xfrm>
            <a:custGeom>
              <a:rect b="b" l="l" r="r" t="t"/>
              <a:pathLst>
                <a:path extrusionOk="0" h="301" w="368">
                  <a:moveTo>
                    <a:pt x="0" y="0"/>
                  </a:moveTo>
                  <a:lnTo>
                    <a:pt x="0" y="0"/>
                  </a:lnTo>
                  <a:cubicBezTo>
                    <a:pt x="121" y="240"/>
                    <a:pt x="121" y="240"/>
                    <a:pt x="368" y="300"/>
                  </a:cubicBezTo>
                  <a:cubicBezTo>
                    <a:pt x="228" y="57"/>
                    <a:pt x="228" y="5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49"/>
            <p:cNvSpPr/>
            <p:nvPr/>
          </p:nvSpPr>
          <p:spPr>
            <a:xfrm>
              <a:off x="1446625" y="1924475"/>
              <a:ext cx="7425" cy="15200"/>
            </a:xfrm>
            <a:custGeom>
              <a:rect b="b" l="l" r="r" t="t"/>
              <a:pathLst>
                <a:path extrusionOk="0" h="608" w="297">
                  <a:moveTo>
                    <a:pt x="26" y="0"/>
                  </a:moveTo>
                  <a:lnTo>
                    <a:pt x="26" y="0"/>
                  </a:lnTo>
                  <a:cubicBezTo>
                    <a:pt x="1" y="454"/>
                    <a:pt x="22" y="500"/>
                    <a:pt x="296" y="607"/>
                  </a:cubicBezTo>
                  <a:cubicBezTo>
                    <a:pt x="211" y="422"/>
                    <a:pt x="140" y="254"/>
                    <a:pt x="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49"/>
            <p:cNvSpPr/>
            <p:nvPr/>
          </p:nvSpPr>
          <p:spPr>
            <a:xfrm>
              <a:off x="1531975" y="1905350"/>
              <a:ext cx="7600" cy="12800"/>
            </a:xfrm>
            <a:custGeom>
              <a:rect b="b" l="l" r="r" t="t"/>
              <a:pathLst>
                <a:path extrusionOk="0" h="512" w="304">
                  <a:moveTo>
                    <a:pt x="1" y="1"/>
                  </a:moveTo>
                  <a:cubicBezTo>
                    <a:pt x="11" y="369"/>
                    <a:pt x="11" y="369"/>
                    <a:pt x="304" y="512"/>
                  </a:cubicBezTo>
                  <a:cubicBezTo>
                    <a:pt x="182" y="305"/>
                    <a:pt x="90" y="155"/>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49"/>
            <p:cNvSpPr/>
            <p:nvPr/>
          </p:nvSpPr>
          <p:spPr>
            <a:xfrm>
              <a:off x="1578225" y="1820825"/>
              <a:ext cx="9750" cy="9225"/>
            </a:xfrm>
            <a:custGeom>
              <a:rect b="b" l="l" r="r" t="t"/>
              <a:pathLst>
                <a:path extrusionOk="0" h="369" w="390">
                  <a:moveTo>
                    <a:pt x="118" y="1"/>
                  </a:moveTo>
                  <a:cubicBezTo>
                    <a:pt x="79" y="29"/>
                    <a:pt x="40" y="54"/>
                    <a:pt x="0" y="82"/>
                  </a:cubicBezTo>
                  <a:cubicBezTo>
                    <a:pt x="4" y="255"/>
                    <a:pt x="70" y="368"/>
                    <a:pt x="375" y="368"/>
                  </a:cubicBezTo>
                  <a:cubicBezTo>
                    <a:pt x="380" y="368"/>
                    <a:pt x="385" y="368"/>
                    <a:pt x="389" y="368"/>
                  </a:cubicBezTo>
                  <a:cubicBezTo>
                    <a:pt x="268" y="204"/>
                    <a:pt x="193" y="103"/>
                    <a:pt x="1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49"/>
            <p:cNvSpPr/>
            <p:nvPr/>
          </p:nvSpPr>
          <p:spPr>
            <a:xfrm>
              <a:off x="1472525" y="1825325"/>
              <a:ext cx="7775" cy="6950"/>
            </a:xfrm>
            <a:custGeom>
              <a:rect b="b" l="l" r="r" t="t"/>
              <a:pathLst>
                <a:path extrusionOk="0" h="278" w="311">
                  <a:moveTo>
                    <a:pt x="162" y="1"/>
                  </a:moveTo>
                  <a:cubicBezTo>
                    <a:pt x="114" y="1"/>
                    <a:pt x="53" y="38"/>
                    <a:pt x="0" y="56"/>
                  </a:cubicBezTo>
                  <a:cubicBezTo>
                    <a:pt x="25" y="131"/>
                    <a:pt x="43" y="217"/>
                    <a:pt x="89" y="274"/>
                  </a:cubicBezTo>
                  <a:cubicBezTo>
                    <a:pt x="91" y="276"/>
                    <a:pt x="95" y="277"/>
                    <a:pt x="99" y="277"/>
                  </a:cubicBezTo>
                  <a:cubicBezTo>
                    <a:pt x="132" y="277"/>
                    <a:pt x="224" y="230"/>
                    <a:pt x="310" y="199"/>
                  </a:cubicBezTo>
                  <a:cubicBezTo>
                    <a:pt x="257" y="113"/>
                    <a:pt x="236" y="24"/>
                    <a:pt x="189" y="6"/>
                  </a:cubicBezTo>
                  <a:cubicBezTo>
                    <a:pt x="181" y="2"/>
                    <a:pt x="172" y="1"/>
                    <a:pt x="1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a:off x="1602775" y="2022500"/>
              <a:ext cx="7075" cy="9750"/>
            </a:xfrm>
            <a:custGeom>
              <a:rect b="b" l="l" r="r" t="t"/>
              <a:pathLst>
                <a:path extrusionOk="0" h="390" w="283">
                  <a:moveTo>
                    <a:pt x="40" y="1"/>
                  </a:moveTo>
                  <a:lnTo>
                    <a:pt x="40" y="1"/>
                  </a:lnTo>
                  <a:cubicBezTo>
                    <a:pt x="4" y="176"/>
                    <a:pt x="0" y="325"/>
                    <a:pt x="282" y="390"/>
                  </a:cubicBezTo>
                  <a:cubicBezTo>
                    <a:pt x="175" y="218"/>
                    <a:pt x="108" y="108"/>
                    <a:pt x="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49"/>
            <p:cNvSpPr/>
            <p:nvPr/>
          </p:nvSpPr>
          <p:spPr>
            <a:xfrm>
              <a:off x="1593125" y="2027675"/>
              <a:ext cx="7400" cy="7350"/>
            </a:xfrm>
            <a:custGeom>
              <a:rect b="b" l="l" r="r" t="t"/>
              <a:pathLst>
                <a:path extrusionOk="0" h="294" w="296">
                  <a:moveTo>
                    <a:pt x="36" y="0"/>
                  </a:moveTo>
                  <a:cubicBezTo>
                    <a:pt x="25" y="0"/>
                    <a:pt x="13" y="0"/>
                    <a:pt x="1" y="1"/>
                  </a:cubicBezTo>
                  <a:cubicBezTo>
                    <a:pt x="72" y="97"/>
                    <a:pt x="144" y="194"/>
                    <a:pt x="215" y="293"/>
                  </a:cubicBezTo>
                  <a:cubicBezTo>
                    <a:pt x="296" y="88"/>
                    <a:pt x="224" y="0"/>
                    <a:pt x="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49"/>
            <p:cNvSpPr/>
            <p:nvPr/>
          </p:nvSpPr>
          <p:spPr>
            <a:xfrm>
              <a:off x="1628400" y="1935475"/>
              <a:ext cx="5300" cy="9750"/>
            </a:xfrm>
            <a:custGeom>
              <a:rect b="b" l="l" r="r" t="t"/>
              <a:pathLst>
                <a:path extrusionOk="0" h="390" w="212">
                  <a:moveTo>
                    <a:pt x="101" y="0"/>
                  </a:moveTo>
                  <a:cubicBezTo>
                    <a:pt x="68" y="7"/>
                    <a:pt x="32" y="17"/>
                    <a:pt x="0" y="28"/>
                  </a:cubicBezTo>
                  <a:cubicBezTo>
                    <a:pt x="36" y="146"/>
                    <a:pt x="68" y="268"/>
                    <a:pt x="101" y="389"/>
                  </a:cubicBezTo>
                  <a:cubicBezTo>
                    <a:pt x="136" y="378"/>
                    <a:pt x="175" y="368"/>
                    <a:pt x="211" y="357"/>
                  </a:cubicBezTo>
                  <a:cubicBezTo>
                    <a:pt x="172" y="239"/>
                    <a:pt x="136" y="118"/>
                    <a:pt x="10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a:off x="1503750" y="1826075"/>
              <a:ext cx="6125" cy="6925"/>
            </a:xfrm>
            <a:custGeom>
              <a:rect b="b" l="l" r="r" t="t"/>
              <a:pathLst>
                <a:path extrusionOk="0" h="277" w="245">
                  <a:moveTo>
                    <a:pt x="162" y="1"/>
                  </a:moveTo>
                  <a:cubicBezTo>
                    <a:pt x="86" y="73"/>
                    <a:pt x="26" y="104"/>
                    <a:pt x="12" y="151"/>
                  </a:cubicBezTo>
                  <a:cubicBezTo>
                    <a:pt x="1" y="187"/>
                    <a:pt x="51" y="269"/>
                    <a:pt x="83" y="276"/>
                  </a:cubicBezTo>
                  <a:cubicBezTo>
                    <a:pt x="87" y="276"/>
                    <a:pt x="92" y="277"/>
                    <a:pt x="96" y="277"/>
                  </a:cubicBezTo>
                  <a:cubicBezTo>
                    <a:pt x="141" y="277"/>
                    <a:pt x="200" y="244"/>
                    <a:pt x="226" y="211"/>
                  </a:cubicBezTo>
                  <a:cubicBezTo>
                    <a:pt x="244" y="187"/>
                    <a:pt x="205" y="122"/>
                    <a:pt x="1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49"/>
            <p:cNvSpPr/>
            <p:nvPr/>
          </p:nvSpPr>
          <p:spPr>
            <a:xfrm>
              <a:off x="1571250" y="1853125"/>
              <a:ext cx="6275" cy="8525"/>
            </a:xfrm>
            <a:custGeom>
              <a:rect b="b" l="l" r="r" t="t"/>
              <a:pathLst>
                <a:path extrusionOk="0" h="341" w="251">
                  <a:moveTo>
                    <a:pt x="56" y="1"/>
                  </a:moveTo>
                  <a:cubicBezTo>
                    <a:pt x="39" y="1"/>
                    <a:pt x="21" y="2"/>
                    <a:pt x="1" y="5"/>
                  </a:cubicBezTo>
                  <a:cubicBezTo>
                    <a:pt x="19" y="72"/>
                    <a:pt x="19" y="133"/>
                    <a:pt x="43" y="179"/>
                  </a:cubicBezTo>
                  <a:cubicBezTo>
                    <a:pt x="68" y="219"/>
                    <a:pt x="122" y="244"/>
                    <a:pt x="251" y="340"/>
                  </a:cubicBezTo>
                  <a:cubicBezTo>
                    <a:pt x="225" y="126"/>
                    <a:pt x="223" y="1"/>
                    <a:pt x="5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49"/>
            <p:cNvSpPr/>
            <p:nvPr/>
          </p:nvSpPr>
          <p:spPr>
            <a:xfrm>
              <a:off x="1620625" y="1888400"/>
              <a:ext cx="6200" cy="6800"/>
            </a:xfrm>
            <a:custGeom>
              <a:rect b="b" l="l" r="r" t="t"/>
              <a:pathLst>
                <a:path extrusionOk="0" h="272" w="248">
                  <a:moveTo>
                    <a:pt x="54" y="1"/>
                  </a:moveTo>
                  <a:cubicBezTo>
                    <a:pt x="36" y="22"/>
                    <a:pt x="18" y="44"/>
                    <a:pt x="0" y="65"/>
                  </a:cubicBezTo>
                  <a:cubicBezTo>
                    <a:pt x="65" y="133"/>
                    <a:pt x="125" y="201"/>
                    <a:pt x="186" y="272"/>
                  </a:cubicBezTo>
                  <a:cubicBezTo>
                    <a:pt x="208" y="258"/>
                    <a:pt x="229" y="243"/>
                    <a:pt x="247" y="229"/>
                  </a:cubicBezTo>
                  <a:cubicBezTo>
                    <a:pt x="233" y="179"/>
                    <a:pt x="229" y="122"/>
                    <a:pt x="197" y="87"/>
                  </a:cubicBezTo>
                  <a:cubicBezTo>
                    <a:pt x="161" y="47"/>
                    <a:pt x="104" y="29"/>
                    <a:pt x="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49"/>
            <p:cNvSpPr/>
            <p:nvPr/>
          </p:nvSpPr>
          <p:spPr>
            <a:xfrm>
              <a:off x="1526250" y="2057400"/>
              <a:ext cx="6725" cy="5050"/>
            </a:xfrm>
            <a:custGeom>
              <a:rect b="b" l="l" r="r" t="t"/>
              <a:pathLst>
                <a:path extrusionOk="0" h="202" w="269">
                  <a:moveTo>
                    <a:pt x="40" y="1"/>
                  </a:moveTo>
                  <a:cubicBezTo>
                    <a:pt x="30" y="22"/>
                    <a:pt x="15" y="47"/>
                    <a:pt x="1" y="69"/>
                  </a:cubicBezTo>
                  <a:cubicBezTo>
                    <a:pt x="80" y="111"/>
                    <a:pt x="158" y="159"/>
                    <a:pt x="236" y="201"/>
                  </a:cubicBezTo>
                  <a:cubicBezTo>
                    <a:pt x="248" y="183"/>
                    <a:pt x="258" y="165"/>
                    <a:pt x="269" y="151"/>
                  </a:cubicBezTo>
                  <a:cubicBezTo>
                    <a:pt x="194" y="101"/>
                    <a:pt x="116" y="51"/>
                    <a:pt x="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1581250" y="1866900"/>
              <a:ext cx="3600" cy="5650"/>
            </a:xfrm>
            <a:custGeom>
              <a:rect b="b" l="l" r="r" t="t"/>
              <a:pathLst>
                <a:path extrusionOk="0" h="226" w="144">
                  <a:moveTo>
                    <a:pt x="90" y="0"/>
                  </a:moveTo>
                  <a:cubicBezTo>
                    <a:pt x="62" y="7"/>
                    <a:pt x="29" y="14"/>
                    <a:pt x="1" y="17"/>
                  </a:cubicBezTo>
                  <a:cubicBezTo>
                    <a:pt x="22" y="89"/>
                    <a:pt x="37" y="157"/>
                    <a:pt x="62" y="225"/>
                  </a:cubicBezTo>
                  <a:cubicBezTo>
                    <a:pt x="62" y="225"/>
                    <a:pt x="64" y="226"/>
                    <a:pt x="66" y="226"/>
                  </a:cubicBezTo>
                  <a:cubicBezTo>
                    <a:pt x="79" y="226"/>
                    <a:pt x="119" y="218"/>
                    <a:pt x="144" y="215"/>
                  </a:cubicBezTo>
                  <a:cubicBezTo>
                    <a:pt x="126" y="143"/>
                    <a:pt x="108" y="71"/>
                    <a:pt x="9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1546900" y="1844475"/>
              <a:ext cx="9375" cy="5775"/>
            </a:xfrm>
            <a:custGeom>
              <a:rect b="b" l="l" r="r" t="t"/>
              <a:pathLst>
                <a:path extrusionOk="0" h="231" w="375">
                  <a:moveTo>
                    <a:pt x="35" y="1"/>
                  </a:moveTo>
                  <a:cubicBezTo>
                    <a:pt x="25" y="15"/>
                    <a:pt x="10" y="29"/>
                    <a:pt x="0" y="47"/>
                  </a:cubicBezTo>
                  <a:cubicBezTo>
                    <a:pt x="71" y="108"/>
                    <a:pt x="139" y="172"/>
                    <a:pt x="211" y="225"/>
                  </a:cubicBezTo>
                  <a:cubicBezTo>
                    <a:pt x="216" y="229"/>
                    <a:pt x="222" y="231"/>
                    <a:pt x="231" y="231"/>
                  </a:cubicBezTo>
                  <a:cubicBezTo>
                    <a:pt x="255" y="231"/>
                    <a:pt x="297" y="220"/>
                    <a:pt x="375" y="215"/>
                  </a:cubicBezTo>
                  <a:cubicBezTo>
                    <a:pt x="218" y="115"/>
                    <a:pt x="125" y="57"/>
                    <a:pt x="3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1532150" y="1824650"/>
              <a:ext cx="5375" cy="5850"/>
            </a:xfrm>
            <a:custGeom>
              <a:rect b="b" l="l" r="r" t="t"/>
              <a:pathLst>
                <a:path extrusionOk="0" h="234" w="215">
                  <a:moveTo>
                    <a:pt x="101" y="1"/>
                  </a:moveTo>
                  <a:cubicBezTo>
                    <a:pt x="68" y="22"/>
                    <a:pt x="36" y="47"/>
                    <a:pt x="0" y="69"/>
                  </a:cubicBezTo>
                  <a:cubicBezTo>
                    <a:pt x="51" y="122"/>
                    <a:pt x="97" y="183"/>
                    <a:pt x="147" y="233"/>
                  </a:cubicBezTo>
                  <a:cubicBezTo>
                    <a:pt x="147" y="233"/>
                    <a:pt x="148" y="234"/>
                    <a:pt x="148" y="234"/>
                  </a:cubicBezTo>
                  <a:cubicBezTo>
                    <a:pt x="158" y="234"/>
                    <a:pt x="194" y="207"/>
                    <a:pt x="215" y="197"/>
                  </a:cubicBezTo>
                  <a:cubicBezTo>
                    <a:pt x="179" y="130"/>
                    <a:pt x="140" y="65"/>
                    <a:pt x="10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1555275" y="1829575"/>
              <a:ext cx="5475" cy="4850"/>
            </a:xfrm>
            <a:custGeom>
              <a:rect b="b" l="l" r="r" t="t"/>
              <a:pathLst>
                <a:path extrusionOk="0" h="194" w="219">
                  <a:moveTo>
                    <a:pt x="47" y="0"/>
                  </a:moveTo>
                  <a:cubicBezTo>
                    <a:pt x="33" y="22"/>
                    <a:pt x="18" y="43"/>
                    <a:pt x="0" y="61"/>
                  </a:cubicBezTo>
                  <a:cubicBezTo>
                    <a:pt x="58" y="104"/>
                    <a:pt x="115" y="147"/>
                    <a:pt x="168" y="193"/>
                  </a:cubicBezTo>
                  <a:cubicBezTo>
                    <a:pt x="186" y="172"/>
                    <a:pt x="201" y="150"/>
                    <a:pt x="219" y="129"/>
                  </a:cubicBezTo>
                  <a:cubicBezTo>
                    <a:pt x="161" y="86"/>
                    <a:pt x="104" y="43"/>
                    <a:pt x="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49"/>
          <p:cNvGrpSpPr/>
          <p:nvPr/>
        </p:nvGrpSpPr>
        <p:grpSpPr>
          <a:xfrm>
            <a:off x="1287515" y="1829396"/>
            <a:ext cx="896521" cy="882482"/>
            <a:chOff x="4145875" y="2543850"/>
            <a:chExt cx="606700" cy="597200"/>
          </a:xfrm>
        </p:grpSpPr>
        <p:sp>
          <p:nvSpPr>
            <p:cNvPr id="4973" name="Google Shape;4973;p49"/>
            <p:cNvSpPr/>
            <p:nvPr/>
          </p:nvSpPr>
          <p:spPr>
            <a:xfrm>
              <a:off x="4145875" y="2543850"/>
              <a:ext cx="606700" cy="597200"/>
            </a:xfrm>
            <a:custGeom>
              <a:rect b="b" l="l" r="r" t="t"/>
              <a:pathLst>
                <a:path extrusionOk="0" h="23888" w="24268">
                  <a:moveTo>
                    <a:pt x="13534" y="728"/>
                  </a:moveTo>
                  <a:cubicBezTo>
                    <a:pt x="14223" y="728"/>
                    <a:pt x="14896" y="860"/>
                    <a:pt x="15539" y="1171"/>
                  </a:cubicBezTo>
                  <a:cubicBezTo>
                    <a:pt x="16003" y="1392"/>
                    <a:pt x="16471" y="1617"/>
                    <a:pt x="16914" y="1881"/>
                  </a:cubicBezTo>
                  <a:cubicBezTo>
                    <a:pt x="17989" y="2524"/>
                    <a:pt x="19057" y="3182"/>
                    <a:pt x="20117" y="3849"/>
                  </a:cubicBezTo>
                  <a:cubicBezTo>
                    <a:pt x="21453" y="4685"/>
                    <a:pt x="22353" y="5839"/>
                    <a:pt x="22749" y="7392"/>
                  </a:cubicBezTo>
                  <a:cubicBezTo>
                    <a:pt x="23107" y="8781"/>
                    <a:pt x="23453" y="10167"/>
                    <a:pt x="23403" y="11870"/>
                  </a:cubicBezTo>
                  <a:cubicBezTo>
                    <a:pt x="23324" y="13185"/>
                    <a:pt x="23228" y="14756"/>
                    <a:pt x="22667" y="16249"/>
                  </a:cubicBezTo>
                  <a:cubicBezTo>
                    <a:pt x="22210" y="17471"/>
                    <a:pt x="21620" y="18606"/>
                    <a:pt x="20600" y="19474"/>
                  </a:cubicBezTo>
                  <a:cubicBezTo>
                    <a:pt x="20235" y="19780"/>
                    <a:pt x="19906" y="20141"/>
                    <a:pt x="19621" y="20517"/>
                  </a:cubicBezTo>
                  <a:cubicBezTo>
                    <a:pt x="18610" y="21849"/>
                    <a:pt x="17182" y="22359"/>
                    <a:pt x="15621" y="22659"/>
                  </a:cubicBezTo>
                  <a:cubicBezTo>
                    <a:pt x="15196" y="22741"/>
                    <a:pt x="14774" y="22777"/>
                    <a:pt x="14354" y="22777"/>
                  </a:cubicBezTo>
                  <a:cubicBezTo>
                    <a:pt x="13768" y="22777"/>
                    <a:pt x="13186" y="22708"/>
                    <a:pt x="12599" y="22602"/>
                  </a:cubicBezTo>
                  <a:cubicBezTo>
                    <a:pt x="11857" y="22470"/>
                    <a:pt x="11104" y="22399"/>
                    <a:pt x="10364" y="22249"/>
                  </a:cubicBezTo>
                  <a:cubicBezTo>
                    <a:pt x="9393" y="22052"/>
                    <a:pt x="8425" y="21824"/>
                    <a:pt x="7465" y="21580"/>
                  </a:cubicBezTo>
                  <a:cubicBezTo>
                    <a:pt x="6661" y="21374"/>
                    <a:pt x="5993" y="20891"/>
                    <a:pt x="5336" y="20406"/>
                  </a:cubicBezTo>
                  <a:cubicBezTo>
                    <a:pt x="4354" y="19678"/>
                    <a:pt x="3482" y="18842"/>
                    <a:pt x="2793" y="17827"/>
                  </a:cubicBezTo>
                  <a:cubicBezTo>
                    <a:pt x="2350" y="17174"/>
                    <a:pt x="2050" y="16474"/>
                    <a:pt x="1986" y="15674"/>
                  </a:cubicBezTo>
                  <a:cubicBezTo>
                    <a:pt x="1929" y="14967"/>
                    <a:pt x="1689" y="14321"/>
                    <a:pt x="1261" y="13746"/>
                  </a:cubicBezTo>
                  <a:cubicBezTo>
                    <a:pt x="575" y="12828"/>
                    <a:pt x="343" y="11784"/>
                    <a:pt x="429" y="10649"/>
                  </a:cubicBezTo>
                  <a:cubicBezTo>
                    <a:pt x="557" y="8995"/>
                    <a:pt x="993" y="7449"/>
                    <a:pt x="1940" y="6060"/>
                  </a:cubicBezTo>
                  <a:cubicBezTo>
                    <a:pt x="2322" y="5503"/>
                    <a:pt x="2665" y="4921"/>
                    <a:pt x="3008" y="4339"/>
                  </a:cubicBezTo>
                  <a:cubicBezTo>
                    <a:pt x="3275" y="3885"/>
                    <a:pt x="3583" y="3492"/>
                    <a:pt x="4054" y="3225"/>
                  </a:cubicBezTo>
                  <a:cubicBezTo>
                    <a:pt x="4572" y="2935"/>
                    <a:pt x="5072" y="2607"/>
                    <a:pt x="5571" y="2278"/>
                  </a:cubicBezTo>
                  <a:cubicBezTo>
                    <a:pt x="6354" y="1764"/>
                    <a:pt x="7225" y="1528"/>
                    <a:pt x="8143" y="1403"/>
                  </a:cubicBezTo>
                  <a:cubicBezTo>
                    <a:pt x="9675" y="1199"/>
                    <a:pt x="11211" y="985"/>
                    <a:pt x="12746" y="782"/>
                  </a:cubicBezTo>
                  <a:cubicBezTo>
                    <a:pt x="13010" y="747"/>
                    <a:pt x="13273" y="728"/>
                    <a:pt x="13534" y="728"/>
                  </a:cubicBezTo>
                  <a:close/>
                  <a:moveTo>
                    <a:pt x="11221" y="23045"/>
                  </a:moveTo>
                  <a:cubicBezTo>
                    <a:pt x="12064" y="23199"/>
                    <a:pt x="12904" y="23349"/>
                    <a:pt x="13746" y="23502"/>
                  </a:cubicBezTo>
                  <a:cubicBezTo>
                    <a:pt x="13500" y="23556"/>
                    <a:pt x="13259" y="23583"/>
                    <a:pt x="13022" y="23583"/>
                  </a:cubicBezTo>
                  <a:cubicBezTo>
                    <a:pt x="12389" y="23583"/>
                    <a:pt x="11791" y="23393"/>
                    <a:pt x="11221" y="23045"/>
                  </a:cubicBezTo>
                  <a:close/>
                  <a:moveTo>
                    <a:pt x="13996" y="0"/>
                  </a:moveTo>
                  <a:cubicBezTo>
                    <a:pt x="13887" y="0"/>
                    <a:pt x="13777" y="6"/>
                    <a:pt x="13667" y="17"/>
                  </a:cubicBezTo>
                  <a:cubicBezTo>
                    <a:pt x="12207" y="174"/>
                    <a:pt x="10750" y="357"/>
                    <a:pt x="9293" y="553"/>
                  </a:cubicBezTo>
                  <a:cubicBezTo>
                    <a:pt x="8468" y="663"/>
                    <a:pt x="7650" y="885"/>
                    <a:pt x="6822" y="942"/>
                  </a:cubicBezTo>
                  <a:cubicBezTo>
                    <a:pt x="6154" y="988"/>
                    <a:pt x="5536" y="1181"/>
                    <a:pt x="5065" y="1581"/>
                  </a:cubicBezTo>
                  <a:cubicBezTo>
                    <a:pt x="4236" y="2285"/>
                    <a:pt x="3458" y="3063"/>
                    <a:pt x="2736" y="3878"/>
                  </a:cubicBezTo>
                  <a:cubicBezTo>
                    <a:pt x="2182" y="4502"/>
                    <a:pt x="1757" y="5235"/>
                    <a:pt x="1269" y="5910"/>
                  </a:cubicBezTo>
                  <a:cubicBezTo>
                    <a:pt x="450" y="7046"/>
                    <a:pt x="36" y="8303"/>
                    <a:pt x="18" y="9703"/>
                  </a:cubicBezTo>
                  <a:cubicBezTo>
                    <a:pt x="0" y="11260"/>
                    <a:pt x="186" y="12760"/>
                    <a:pt x="1040" y="14110"/>
                  </a:cubicBezTo>
                  <a:cubicBezTo>
                    <a:pt x="1340" y="14581"/>
                    <a:pt x="1407" y="15113"/>
                    <a:pt x="1368" y="15659"/>
                  </a:cubicBezTo>
                  <a:cubicBezTo>
                    <a:pt x="1297" y="16631"/>
                    <a:pt x="1575" y="17506"/>
                    <a:pt x="2097" y="18316"/>
                  </a:cubicBezTo>
                  <a:cubicBezTo>
                    <a:pt x="2564" y="19042"/>
                    <a:pt x="3128" y="19681"/>
                    <a:pt x="3811" y="20209"/>
                  </a:cubicBezTo>
                  <a:cubicBezTo>
                    <a:pt x="5454" y="21484"/>
                    <a:pt x="7268" y="22388"/>
                    <a:pt x="9325" y="22780"/>
                  </a:cubicBezTo>
                  <a:cubicBezTo>
                    <a:pt x="9786" y="22870"/>
                    <a:pt x="10232" y="23052"/>
                    <a:pt x="10675" y="23217"/>
                  </a:cubicBezTo>
                  <a:cubicBezTo>
                    <a:pt x="11448" y="23501"/>
                    <a:pt x="12204" y="23887"/>
                    <a:pt x="13038" y="23887"/>
                  </a:cubicBezTo>
                  <a:cubicBezTo>
                    <a:pt x="13186" y="23887"/>
                    <a:pt x="13336" y="23875"/>
                    <a:pt x="13489" y="23848"/>
                  </a:cubicBezTo>
                  <a:cubicBezTo>
                    <a:pt x="14778" y="23620"/>
                    <a:pt x="16078" y="23409"/>
                    <a:pt x="17307" y="22920"/>
                  </a:cubicBezTo>
                  <a:cubicBezTo>
                    <a:pt x="18106" y="22602"/>
                    <a:pt x="18885" y="22209"/>
                    <a:pt x="19407" y="21499"/>
                  </a:cubicBezTo>
                  <a:cubicBezTo>
                    <a:pt x="19989" y="20702"/>
                    <a:pt x="20714" y="20056"/>
                    <a:pt x="21421" y="19388"/>
                  </a:cubicBezTo>
                  <a:cubicBezTo>
                    <a:pt x="22682" y="18202"/>
                    <a:pt x="23588" y="16817"/>
                    <a:pt x="24050" y="15135"/>
                  </a:cubicBezTo>
                  <a:cubicBezTo>
                    <a:pt x="24231" y="14484"/>
                    <a:pt x="24267" y="13853"/>
                    <a:pt x="24164" y="13192"/>
                  </a:cubicBezTo>
                  <a:cubicBezTo>
                    <a:pt x="24056" y="12531"/>
                    <a:pt x="23985" y="11863"/>
                    <a:pt x="23900" y="11199"/>
                  </a:cubicBezTo>
                  <a:cubicBezTo>
                    <a:pt x="23996" y="9864"/>
                    <a:pt x="23720" y="8588"/>
                    <a:pt x="23410" y="7306"/>
                  </a:cubicBezTo>
                  <a:cubicBezTo>
                    <a:pt x="22996" y="5570"/>
                    <a:pt x="21999" y="4310"/>
                    <a:pt x="20535" y="3363"/>
                  </a:cubicBezTo>
                  <a:cubicBezTo>
                    <a:pt x="19700" y="2824"/>
                    <a:pt x="18882" y="2257"/>
                    <a:pt x="18032" y="1743"/>
                  </a:cubicBezTo>
                  <a:cubicBezTo>
                    <a:pt x="17249" y="1267"/>
                    <a:pt x="16453" y="817"/>
                    <a:pt x="15639" y="410"/>
                  </a:cubicBezTo>
                  <a:cubicBezTo>
                    <a:pt x="15126" y="152"/>
                    <a:pt x="14568" y="0"/>
                    <a:pt x="1399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49"/>
            <p:cNvSpPr/>
            <p:nvPr/>
          </p:nvSpPr>
          <p:spPr>
            <a:xfrm>
              <a:off x="4250325" y="2790850"/>
              <a:ext cx="468125" cy="302950"/>
            </a:xfrm>
            <a:custGeom>
              <a:rect b="b" l="l" r="r" t="t"/>
              <a:pathLst>
                <a:path extrusionOk="0" h="12118" w="18725">
                  <a:moveTo>
                    <a:pt x="15657" y="516"/>
                  </a:moveTo>
                  <a:lnTo>
                    <a:pt x="15657" y="516"/>
                  </a:lnTo>
                  <a:cubicBezTo>
                    <a:pt x="15648" y="517"/>
                    <a:pt x="15640" y="518"/>
                    <a:pt x="15632" y="519"/>
                  </a:cubicBezTo>
                  <a:lnTo>
                    <a:pt x="15643" y="530"/>
                  </a:lnTo>
                  <a:cubicBezTo>
                    <a:pt x="15647" y="525"/>
                    <a:pt x="15652" y="521"/>
                    <a:pt x="15657" y="516"/>
                  </a:cubicBezTo>
                  <a:close/>
                  <a:moveTo>
                    <a:pt x="11062" y="2713"/>
                  </a:moveTo>
                  <a:cubicBezTo>
                    <a:pt x="12034" y="2713"/>
                    <a:pt x="14224" y="3816"/>
                    <a:pt x="14957" y="4741"/>
                  </a:cubicBezTo>
                  <a:cubicBezTo>
                    <a:pt x="14819" y="4754"/>
                    <a:pt x="14679" y="4761"/>
                    <a:pt x="14538" y="4761"/>
                  </a:cubicBezTo>
                  <a:cubicBezTo>
                    <a:pt x="12767" y="4761"/>
                    <a:pt x="10860" y="3725"/>
                    <a:pt x="10897" y="2726"/>
                  </a:cubicBezTo>
                  <a:cubicBezTo>
                    <a:pt x="10947" y="2718"/>
                    <a:pt x="11002" y="2713"/>
                    <a:pt x="11062" y="2713"/>
                  </a:cubicBezTo>
                  <a:close/>
                  <a:moveTo>
                    <a:pt x="9379" y="3394"/>
                  </a:moveTo>
                  <a:lnTo>
                    <a:pt x="9379" y="3394"/>
                  </a:lnTo>
                  <a:cubicBezTo>
                    <a:pt x="9975" y="4933"/>
                    <a:pt x="10000" y="6447"/>
                    <a:pt x="9207" y="7965"/>
                  </a:cubicBezTo>
                  <a:cubicBezTo>
                    <a:pt x="9201" y="7669"/>
                    <a:pt x="9176" y="7369"/>
                    <a:pt x="9186" y="7072"/>
                  </a:cubicBezTo>
                  <a:cubicBezTo>
                    <a:pt x="9207" y="6487"/>
                    <a:pt x="9090" y="5933"/>
                    <a:pt x="8911" y="5379"/>
                  </a:cubicBezTo>
                  <a:cubicBezTo>
                    <a:pt x="8790" y="5005"/>
                    <a:pt x="8704" y="4612"/>
                    <a:pt x="8679" y="4222"/>
                  </a:cubicBezTo>
                  <a:cubicBezTo>
                    <a:pt x="8640" y="3683"/>
                    <a:pt x="8751" y="3584"/>
                    <a:pt x="9379" y="3394"/>
                  </a:cubicBezTo>
                  <a:close/>
                  <a:moveTo>
                    <a:pt x="1612" y="7187"/>
                  </a:moveTo>
                  <a:lnTo>
                    <a:pt x="1612" y="7187"/>
                  </a:lnTo>
                  <a:cubicBezTo>
                    <a:pt x="1294" y="7622"/>
                    <a:pt x="1015" y="8011"/>
                    <a:pt x="715" y="8426"/>
                  </a:cubicBezTo>
                  <a:cubicBezTo>
                    <a:pt x="450" y="7912"/>
                    <a:pt x="483" y="7779"/>
                    <a:pt x="965" y="7512"/>
                  </a:cubicBezTo>
                  <a:cubicBezTo>
                    <a:pt x="1165" y="7405"/>
                    <a:pt x="1372" y="7304"/>
                    <a:pt x="1612" y="7187"/>
                  </a:cubicBezTo>
                  <a:close/>
                  <a:moveTo>
                    <a:pt x="16686" y="0"/>
                  </a:moveTo>
                  <a:cubicBezTo>
                    <a:pt x="16350" y="0"/>
                    <a:pt x="16018" y="172"/>
                    <a:pt x="15657" y="516"/>
                  </a:cubicBezTo>
                  <a:lnTo>
                    <a:pt x="15657" y="516"/>
                  </a:lnTo>
                  <a:cubicBezTo>
                    <a:pt x="15689" y="514"/>
                    <a:pt x="15722" y="516"/>
                    <a:pt x="15750" y="501"/>
                  </a:cubicBezTo>
                  <a:cubicBezTo>
                    <a:pt x="16122" y="308"/>
                    <a:pt x="16369" y="217"/>
                    <a:pt x="16564" y="217"/>
                  </a:cubicBezTo>
                  <a:cubicBezTo>
                    <a:pt x="16896" y="217"/>
                    <a:pt x="17080" y="481"/>
                    <a:pt x="17485" y="951"/>
                  </a:cubicBezTo>
                  <a:cubicBezTo>
                    <a:pt x="17500" y="965"/>
                    <a:pt x="17511" y="983"/>
                    <a:pt x="17521" y="998"/>
                  </a:cubicBezTo>
                  <a:cubicBezTo>
                    <a:pt x="17946" y="1548"/>
                    <a:pt x="18118" y="2094"/>
                    <a:pt x="17546" y="2776"/>
                  </a:cubicBezTo>
                  <a:cubicBezTo>
                    <a:pt x="17211" y="3176"/>
                    <a:pt x="16975" y="3622"/>
                    <a:pt x="16818" y="4126"/>
                  </a:cubicBezTo>
                  <a:cubicBezTo>
                    <a:pt x="16680" y="4566"/>
                    <a:pt x="16457" y="4785"/>
                    <a:pt x="16184" y="4785"/>
                  </a:cubicBezTo>
                  <a:cubicBezTo>
                    <a:pt x="15988" y="4785"/>
                    <a:pt x="15767" y="4674"/>
                    <a:pt x="15532" y="4451"/>
                  </a:cubicBezTo>
                  <a:cubicBezTo>
                    <a:pt x="15504" y="4423"/>
                    <a:pt x="15475" y="4398"/>
                    <a:pt x="15450" y="4365"/>
                  </a:cubicBezTo>
                  <a:cubicBezTo>
                    <a:pt x="14461" y="3180"/>
                    <a:pt x="13061" y="2687"/>
                    <a:pt x="11693" y="2155"/>
                  </a:cubicBezTo>
                  <a:cubicBezTo>
                    <a:pt x="11506" y="2081"/>
                    <a:pt x="11293" y="2066"/>
                    <a:pt x="11078" y="2066"/>
                  </a:cubicBezTo>
                  <a:cubicBezTo>
                    <a:pt x="10969" y="2066"/>
                    <a:pt x="10860" y="2070"/>
                    <a:pt x="10754" y="2072"/>
                  </a:cubicBezTo>
                  <a:cubicBezTo>
                    <a:pt x="10518" y="2079"/>
                    <a:pt x="10329" y="2255"/>
                    <a:pt x="10311" y="2486"/>
                  </a:cubicBezTo>
                  <a:cubicBezTo>
                    <a:pt x="10300" y="2636"/>
                    <a:pt x="10419" y="2798"/>
                    <a:pt x="10497" y="2944"/>
                  </a:cubicBezTo>
                  <a:cubicBezTo>
                    <a:pt x="10569" y="3076"/>
                    <a:pt x="10668" y="3190"/>
                    <a:pt x="10743" y="3319"/>
                  </a:cubicBezTo>
                  <a:cubicBezTo>
                    <a:pt x="10864" y="3523"/>
                    <a:pt x="10950" y="3755"/>
                    <a:pt x="11100" y="3933"/>
                  </a:cubicBezTo>
                  <a:cubicBezTo>
                    <a:pt x="11811" y="4787"/>
                    <a:pt x="12704" y="5351"/>
                    <a:pt x="13814" y="5533"/>
                  </a:cubicBezTo>
                  <a:cubicBezTo>
                    <a:pt x="14383" y="5626"/>
                    <a:pt x="14953" y="5694"/>
                    <a:pt x="15529" y="5748"/>
                  </a:cubicBezTo>
                  <a:cubicBezTo>
                    <a:pt x="15975" y="5794"/>
                    <a:pt x="16189" y="6076"/>
                    <a:pt x="16318" y="6455"/>
                  </a:cubicBezTo>
                  <a:cubicBezTo>
                    <a:pt x="16493" y="6973"/>
                    <a:pt x="16457" y="7483"/>
                    <a:pt x="16153" y="7944"/>
                  </a:cubicBezTo>
                  <a:cubicBezTo>
                    <a:pt x="15957" y="8237"/>
                    <a:pt x="15707" y="8497"/>
                    <a:pt x="15471" y="8765"/>
                  </a:cubicBezTo>
                  <a:cubicBezTo>
                    <a:pt x="15357" y="8901"/>
                    <a:pt x="15193" y="9005"/>
                    <a:pt x="15107" y="9155"/>
                  </a:cubicBezTo>
                  <a:cubicBezTo>
                    <a:pt x="14729" y="9811"/>
                    <a:pt x="14154" y="10187"/>
                    <a:pt x="13465" y="10462"/>
                  </a:cubicBezTo>
                  <a:cubicBezTo>
                    <a:pt x="12947" y="10668"/>
                    <a:pt x="12332" y="10765"/>
                    <a:pt x="12075" y="11387"/>
                  </a:cubicBezTo>
                  <a:cubicBezTo>
                    <a:pt x="12057" y="11430"/>
                    <a:pt x="11978" y="11454"/>
                    <a:pt x="11925" y="11479"/>
                  </a:cubicBezTo>
                  <a:cubicBezTo>
                    <a:pt x="11534" y="11670"/>
                    <a:pt x="11168" y="11769"/>
                    <a:pt x="10843" y="11769"/>
                  </a:cubicBezTo>
                  <a:cubicBezTo>
                    <a:pt x="10123" y="11769"/>
                    <a:pt x="9604" y="11286"/>
                    <a:pt x="9454" y="10258"/>
                  </a:cubicBezTo>
                  <a:cubicBezTo>
                    <a:pt x="9436" y="10119"/>
                    <a:pt x="9447" y="9979"/>
                    <a:pt x="9443" y="9840"/>
                  </a:cubicBezTo>
                  <a:cubicBezTo>
                    <a:pt x="9425" y="8951"/>
                    <a:pt x="9643" y="8090"/>
                    <a:pt x="9933" y="7273"/>
                  </a:cubicBezTo>
                  <a:cubicBezTo>
                    <a:pt x="10376" y="6015"/>
                    <a:pt x="10065" y="4837"/>
                    <a:pt x="9711" y="3655"/>
                  </a:cubicBezTo>
                  <a:cubicBezTo>
                    <a:pt x="9623" y="3356"/>
                    <a:pt x="9462" y="3216"/>
                    <a:pt x="9248" y="3216"/>
                  </a:cubicBezTo>
                  <a:cubicBezTo>
                    <a:pt x="9124" y="3216"/>
                    <a:pt x="8982" y="3262"/>
                    <a:pt x="8825" y="3351"/>
                  </a:cubicBezTo>
                  <a:cubicBezTo>
                    <a:pt x="8565" y="3494"/>
                    <a:pt x="8451" y="3726"/>
                    <a:pt x="8469" y="3994"/>
                  </a:cubicBezTo>
                  <a:cubicBezTo>
                    <a:pt x="8493" y="4365"/>
                    <a:pt x="8571" y="4736"/>
                    <a:pt x="8636" y="5105"/>
                  </a:cubicBezTo>
                  <a:cubicBezTo>
                    <a:pt x="8718" y="5551"/>
                    <a:pt x="8919" y="6005"/>
                    <a:pt x="8883" y="6440"/>
                  </a:cubicBezTo>
                  <a:cubicBezTo>
                    <a:pt x="8790" y="7629"/>
                    <a:pt x="8611" y="8812"/>
                    <a:pt x="8439" y="9994"/>
                  </a:cubicBezTo>
                  <a:cubicBezTo>
                    <a:pt x="8345" y="10614"/>
                    <a:pt x="8065" y="10898"/>
                    <a:pt x="7516" y="10898"/>
                  </a:cubicBezTo>
                  <a:cubicBezTo>
                    <a:pt x="7442" y="10898"/>
                    <a:pt x="7363" y="10893"/>
                    <a:pt x="7279" y="10883"/>
                  </a:cubicBezTo>
                  <a:cubicBezTo>
                    <a:pt x="6679" y="10812"/>
                    <a:pt x="6082" y="10665"/>
                    <a:pt x="5397" y="10533"/>
                  </a:cubicBezTo>
                  <a:cubicBezTo>
                    <a:pt x="5776" y="10258"/>
                    <a:pt x="6112" y="10068"/>
                    <a:pt x="6222" y="9565"/>
                  </a:cubicBezTo>
                  <a:lnTo>
                    <a:pt x="6222" y="9565"/>
                  </a:lnTo>
                  <a:cubicBezTo>
                    <a:pt x="6000" y="9750"/>
                    <a:pt x="5868" y="9894"/>
                    <a:pt x="5711" y="9986"/>
                  </a:cubicBezTo>
                  <a:cubicBezTo>
                    <a:pt x="5610" y="10046"/>
                    <a:pt x="5472" y="10107"/>
                    <a:pt x="5363" y="10107"/>
                  </a:cubicBezTo>
                  <a:cubicBezTo>
                    <a:pt x="5334" y="10107"/>
                    <a:pt x="5307" y="10103"/>
                    <a:pt x="5283" y="10093"/>
                  </a:cubicBezTo>
                  <a:cubicBezTo>
                    <a:pt x="5068" y="10012"/>
                    <a:pt x="5140" y="9790"/>
                    <a:pt x="5204" y="9626"/>
                  </a:cubicBezTo>
                  <a:cubicBezTo>
                    <a:pt x="5336" y="9300"/>
                    <a:pt x="5486" y="8983"/>
                    <a:pt x="5629" y="8665"/>
                  </a:cubicBezTo>
                  <a:lnTo>
                    <a:pt x="5629" y="8665"/>
                  </a:lnTo>
                  <a:cubicBezTo>
                    <a:pt x="5362" y="8876"/>
                    <a:pt x="5118" y="9119"/>
                    <a:pt x="5008" y="9412"/>
                  </a:cubicBezTo>
                  <a:cubicBezTo>
                    <a:pt x="4890" y="9715"/>
                    <a:pt x="4897" y="10068"/>
                    <a:pt x="4843" y="10472"/>
                  </a:cubicBezTo>
                  <a:cubicBezTo>
                    <a:pt x="4426" y="10329"/>
                    <a:pt x="3958" y="10226"/>
                    <a:pt x="3540" y="10012"/>
                  </a:cubicBezTo>
                  <a:cubicBezTo>
                    <a:pt x="3040" y="9758"/>
                    <a:pt x="2547" y="9533"/>
                    <a:pt x="1979" y="9468"/>
                  </a:cubicBezTo>
                  <a:cubicBezTo>
                    <a:pt x="1633" y="9426"/>
                    <a:pt x="1326" y="9254"/>
                    <a:pt x="1140" y="8940"/>
                  </a:cubicBezTo>
                  <a:cubicBezTo>
                    <a:pt x="1444" y="8886"/>
                    <a:pt x="1719" y="8833"/>
                    <a:pt x="1993" y="8783"/>
                  </a:cubicBezTo>
                  <a:cubicBezTo>
                    <a:pt x="1522" y="8740"/>
                    <a:pt x="1522" y="8740"/>
                    <a:pt x="1133" y="8522"/>
                  </a:cubicBezTo>
                  <a:cubicBezTo>
                    <a:pt x="1258" y="7530"/>
                    <a:pt x="2233" y="7333"/>
                    <a:pt x="2843" y="6787"/>
                  </a:cubicBezTo>
                  <a:cubicBezTo>
                    <a:pt x="2740" y="6726"/>
                    <a:pt x="2675" y="6686"/>
                    <a:pt x="2586" y="6637"/>
                  </a:cubicBezTo>
                  <a:cubicBezTo>
                    <a:pt x="2904" y="6415"/>
                    <a:pt x="3193" y="6211"/>
                    <a:pt x="3497" y="6001"/>
                  </a:cubicBezTo>
                  <a:lnTo>
                    <a:pt x="3497" y="6001"/>
                  </a:lnTo>
                  <a:cubicBezTo>
                    <a:pt x="3658" y="6244"/>
                    <a:pt x="3437" y="6619"/>
                    <a:pt x="3887" y="6733"/>
                  </a:cubicBezTo>
                  <a:cubicBezTo>
                    <a:pt x="3768" y="6219"/>
                    <a:pt x="3990" y="5844"/>
                    <a:pt x="4361" y="5547"/>
                  </a:cubicBezTo>
                  <a:cubicBezTo>
                    <a:pt x="4487" y="5451"/>
                    <a:pt x="4629" y="5376"/>
                    <a:pt x="4757" y="5283"/>
                  </a:cubicBezTo>
                  <a:cubicBezTo>
                    <a:pt x="5225" y="4951"/>
                    <a:pt x="5622" y="4555"/>
                    <a:pt x="5840" y="4008"/>
                  </a:cubicBezTo>
                  <a:lnTo>
                    <a:pt x="5840" y="4008"/>
                  </a:lnTo>
                  <a:cubicBezTo>
                    <a:pt x="5684" y="4079"/>
                    <a:pt x="5535" y="4281"/>
                    <a:pt x="5432" y="4281"/>
                  </a:cubicBezTo>
                  <a:cubicBezTo>
                    <a:pt x="5426" y="4281"/>
                    <a:pt x="5420" y="4281"/>
                    <a:pt x="5415" y="4280"/>
                  </a:cubicBezTo>
                  <a:cubicBezTo>
                    <a:pt x="5364" y="4269"/>
                    <a:pt x="5317" y="4264"/>
                    <a:pt x="5273" y="4264"/>
                  </a:cubicBezTo>
                  <a:cubicBezTo>
                    <a:pt x="4891" y="4264"/>
                    <a:pt x="4722" y="4621"/>
                    <a:pt x="4451" y="4794"/>
                  </a:cubicBezTo>
                  <a:cubicBezTo>
                    <a:pt x="4115" y="5005"/>
                    <a:pt x="3822" y="5280"/>
                    <a:pt x="3497" y="5512"/>
                  </a:cubicBezTo>
                  <a:cubicBezTo>
                    <a:pt x="2636" y="6119"/>
                    <a:pt x="1733" y="6648"/>
                    <a:pt x="733" y="7008"/>
                  </a:cubicBezTo>
                  <a:cubicBezTo>
                    <a:pt x="183" y="7205"/>
                    <a:pt x="0" y="7533"/>
                    <a:pt x="119" y="8122"/>
                  </a:cubicBezTo>
                  <a:cubicBezTo>
                    <a:pt x="279" y="8904"/>
                    <a:pt x="1279" y="9811"/>
                    <a:pt x="2072" y="9948"/>
                  </a:cubicBezTo>
                  <a:cubicBezTo>
                    <a:pt x="2436" y="10008"/>
                    <a:pt x="2786" y="10162"/>
                    <a:pt x="3140" y="10279"/>
                  </a:cubicBezTo>
                  <a:cubicBezTo>
                    <a:pt x="3551" y="10415"/>
                    <a:pt x="3951" y="10594"/>
                    <a:pt x="4372" y="10690"/>
                  </a:cubicBezTo>
                  <a:cubicBezTo>
                    <a:pt x="5164" y="10865"/>
                    <a:pt x="5972" y="10998"/>
                    <a:pt x="6772" y="11143"/>
                  </a:cubicBezTo>
                  <a:cubicBezTo>
                    <a:pt x="7004" y="11186"/>
                    <a:pt x="7240" y="11233"/>
                    <a:pt x="7475" y="11255"/>
                  </a:cubicBezTo>
                  <a:cubicBezTo>
                    <a:pt x="7527" y="11259"/>
                    <a:pt x="7577" y="11261"/>
                    <a:pt x="7626" y="11261"/>
                  </a:cubicBezTo>
                  <a:cubicBezTo>
                    <a:pt x="8151" y="11261"/>
                    <a:pt x="8534" y="11001"/>
                    <a:pt x="8772" y="10505"/>
                  </a:cubicBezTo>
                  <a:cubicBezTo>
                    <a:pt x="8840" y="10365"/>
                    <a:pt x="8901" y="10226"/>
                    <a:pt x="8983" y="10044"/>
                  </a:cubicBezTo>
                  <a:cubicBezTo>
                    <a:pt x="9086" y="10429"/>
                    <a:pt x="9143" y="10765"/>
                    <a:pt x="9265" y="11072"/>
                  </a:cubicBezTo>
                  <a:cubicBezTo>
                    <a:pt x="9539" y="11757"/>
                    <a:pt x="10048" y="12117"/>
                    <a:pt x="10674" y="12117"/>
                  </a:cubicBezTo>
                  <a:cubicBezTo>
                    <a:pt x="10887" y="12117"/>
                    <a:pt x="11114" y="12076"/>
                    <a:pt x="11350" y="11990"/>
                  </a:cubicBezTo>
                  <a:cubicBezTo>
                    <a:pt x="11461" y="11947"/>
                    <a:pt x="11571" y="11901"/>
                    <a:pt x="11678" y="11850"/>
                  </a:cubicBezTo>
                  <a:cubicBezTo>
                    <a:pt x="12097" y="11669"/>
                    <a:pt x="12511" y="11486"/>
                    <a:pt x="12926" y="11304"/>
                  </a:cubicBezTo>
                  <a:cubicBezTo>
                    <a:pt x="13340" y="11118"/>
                    <a:pt x="13768" y="10955"/>
                    <a:pt x="14172" y="10740"/>
                  </a:cubicBezTo>
                  <a:cubicBezTo>
                    <a:pt x="14650" y="10483"/>
                    <a:pt x="15047" y="10129"/>
                    <a:pt x="15268" y="9605"/>
                  </a:cubicBezTo>
                  <a:cubicBezTo>
                    <a:pt x="15336" y="9450"/>
                    <a:pt x="15446" y="9287"/>
                    <a:pt x="15586" y="9193"/>
                  </a:cubicBezTo>
                  <a:cubicBezTo>
                    <a:pt x="16093" y="8862"/>
                    <a:pt x="16618" y="8558"/>
                    <a:pt x="17050" y="8298"/>
                  </a:cubicBezTo>
                  <a:cubicBezTo>
                    <a:pt x="17050" y="8044"/>
                    <a:pt x="17035" y="7869"/>
                    <a:pt x="17053" y="7701"/>
                  </a:cubicBezTo>
                  <a:cubicBezTo>
                    <a:pt x="17083" y="7465"/>
                    <a:pt x="17154" y="7233"/>
                    <a:pt x="17172" y="6997"/>
                  </a:cubicBezTo>
                  <a:cubicBezTo>
                    <a:pt x="17221" y="6401"/>
                    <a:pt x="17025" y="5865"/>
                    <a:pt x="16725" y="5415"/>
                  </a:cubicBezTo>
                  <a:cubicBezTo>
                    <a:pt x="16954" y="5119"/>
                    <a:pt x="17246" y="4883"/>
                    <a:pt x="17343" y="4583"/>
                  </a:cubicBezTo>
                  <a:cubicBezTo>
                    <a:pt x="17543" y="3958"/>
                    <a:pt x="17900" y="3447"/>
                    <a:pt x="18257" y="2923"/>
                  </a:cubicBezTo>
                  <a:cubicBezTo>
                    <a:pt x="18725" y="2229"/>
                    <a:pt x="18685" y="1598"/>
                    <a:pt x="18161" y="944"/>
                  </a:cubicBezTo>
                  <a:cubicBezTo>
                    <a:pt x="17989" y="729"/>
                    <a:pt x="17782" y="537"/>
                    <a:pt x="17564" y="365"/>
                  </a:cubicBezTo>
                  <a:cubicBezTo>
                    <a:pt x="17255" y="122"/>
                    <a:pt x="16969" y="0"/>
                    <a:pt x="1668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4473175" y="2611800"/>
              <a:ext cx="211075" cy="223975"/>
            </a:xfrm>
            <a:custGeom>
              <a:rect b="b" l="l" r="r" t="t"/>
              <a:pathLst>
                <a:path extrusionOk="0" h="8959" w="8443">
                  <a:moveTo>
                    <a:pt x="6718" y="7681"/>
                  </a:moveTo>
                  <a:cubicBezTo>
                    <a:pt x="6709" y="7689"/>
                    <a:pt x="6699" y="7697"/>
                    <a:pt x="6690" y="7705"/>
                  </a:cubicBezTo>
                  <a:lnTo>
                    <a:pt x="6690" y="7705"/>
                  </a:lnTo>
                  <a:cubicBezTo>
                    <a:pt x="6703" y="7701"/>
                    <a:pt x="6716" y="7696"/>
                    <a:pt x="6729" y="7692"/>
                  </a:cubicBezTo>
                  <a:lnTo>
                    <a:pt x="6718" y="7681"/>
                  </a:lnTo>
                  <a:close/>
                  <a:moveTo>
                    <a:pt x="3541" y="0"/>
                  </a:moveTo>
                  <a:cubicBezTo>
                    <a:pt x="2660" y="0"/>
                    <a:pt x="2167" y="469"/>
                    <a:pt x="1918" y="1489"/>
                  </a:cubicBezTo>
                  <a:cubicBezTo>
                    <a:pt x="1904" y="1545"/>
                    <a:pt x="1894" y="1606"/>
                    <a:pt x="1872" y="1660"/>
                  </a:cubicBezTo>
                  <a:cubicBezTo>
                    <a:pt x="1701" y="2145"/>
                    <a:pt x="1536" y="2631"/>
                    <a:pt x="1343" y="3110"/>
                  </a:cubicBezTo>
                  <a:cubicBezTo>
                    <a:pt x="1169" y="3553"/>
                    <a:pt x="947" y="3978"/>
                    <a:pt x="776" y="4424"/>
                  </a:cubicBezTo>
                  <a:cubicBezTo>
                    <a:pt x="605" y="4874"/>
                    <a:pt x="483" y="5346"/>
                    <a:pt x="0" y="5624"/>
                  </a:cubicBezTo>
                  <a:cubicBezTo>
                    <a:pt x="121" y="5721"/>
                    <a:pt x="230" y="5762"/>
                    <a:pt x="327" y="5762"/>
                  </a:cubicBezTo>
                  <a:cubicBezTo>
                    <a:pt x="448" y="5762"/>
                    <a:pt x="550" y="5699"/>
                    <a:pt x="633" y="5606"/>
                  </a:cubicBezTo>
                  <a:cubicBezTo>
                    <a:pt x="815" y="5399"/>
                    <a:pt x="997" y="5174"/>
                    <a:pt x="1093" y="4921"/>
                  </a:cubicBezTo>
                  <a:cubicBezTo>
                    <a:pt x="1543" y="3777"/>
                    <a:pt x="2118" y="2674"/>
                    <a:pt x="2304" y="1438"/>
                  </a:cubicBezTo>
                  <a:cubicBezTo>
                    <a:pt x="2322" y="1321"/>
                    <a:pt x="2372" y="1210"/>
                    <a:pt x="2415" y="1095"/>
                  </a:cubicBezTo>
                  <a:cubicBezTo>
                    <a:pt x="2606" y="600"/>
                    <a:pt x="3103" y="331"/>
                    <a:pt x="3610" y="331"/>
                  </a:cubicBezTo>
                  <a:cubicBezTo>
                    <a:pt x="3994" y="331"/>
                    <a:pt x="4384" y="486"/>
                    <a:pt x="4650" y="813"/>
                  </a:cubicBezTo>
                  <a:cubicBezTo>
                    <a:pt x="4197" y="910"/>
                    <a:pt x="4625" y="1046"/>
                    <a:pt x="4640" y="1160"/>
                  </a:cubicBezTo>
                  <a:cubicBezTo>
                    <a:pt x="4661" y="1334"/>
                    <a:pt x="4729" y="1502"/>
                    <a:pt x="4775" y="1674"/>
                  </a:cubicBezTo>
                  <a:cubicBezTo>
                    <a:pt x="4808" y="1667"/>
                    <a:pt x="4840" y="1660"/>
                    <a:pt x="4869" y="1656"/>
                  </a:cubicBezTo>
                  <a:cubicBezTo>
                    <a:pt x="4904" y="1478"/>
                    <a:pt x="4940" y="1299"/>
                    <a:pt x="4993" y="1013"/>
                  </a:cubicBezTo>
                  <a:cubicBezTo>
                    <a:pt x="5236" y="1342"/>
                    <a:pt x="5451" y="1578"/>
                    <a:pt x="5597" y="1853"/>
                  </a:cubicBezTo>
                  <a:cubicBezTo>
                    <a:pt x="5825" y="2270"/>
                    <a:pt x="6118" y="2592"/>
                    <a:pt x="6572" y="2767"/>
                  </a:cubicBezTo>
                  <a:cubicBezTo>
                    <a:pt x="6736" y="2831"/>
                    <a:pt x="6886" y="2938"/>
                    <a:pt x="7029" y="3045"/>
                  </a:cubicBezTo>
                  <a:cubicBezTo>
                    <a:pt x="7815" y="3624"/>
                    <a:pt x="8022" y="5227"/>
                    <a:pt x="7068" y="5788"/>
                  </a:cubicBezTo>
                  <a:cubicBezTo>
                    <a:pt x="7036" y="5806"/>
                    <a:pt x="6993" y="5813"/>
                    <a:pt x="6904" y="5842"/>
                  </a:cubicBezTo>
                  <a:cubicBezTo>
                    <a:pt x="6868" y="5785"/>
                    <a:pt x="6814" y="5706"/>
                    <a:pt x="6754" y="5613"/>
                  </a:cubicBezTo>
                  <a:cubicBezTo>
                    <a:pt x="6590" y="5713"/>
                    <a:pt x="6440" y="5803"/>
                    <a:pt x="6272" y="5906"/>
                  </a:cubicBezTo>
                  <a:cubicBezTo>
                    <a:pt x="6379" y="5971"/>
                    <a:pt x="6454" y="6017"/>
                    <a:pt x="6586" y="6099"/>
                  </a:cubicBezTo>
                  <a:cubicBezTo>
                    <a:pt x="5721" y="6381"/>
                    <a:pt x="4900" y="6538"/>
                    <a:pt x="4047" y="6595"/>
                  </a:cubicBezTo>
                  <a:cubicBezTo>
                    <a:pt x="3497" y="6635"/>
                    <a:pt x="2929" y="6691"/>
                    <a:pt x="2408" y="6859"/>
                  </a:cubicBezTo>
                  <a:cubicBezTo>
                    <a:pt x="2032" y="6981"/>
                    <a:pt x="1661" y="7245"/>
                    <a:pt x="1390" y="7538"/>
                  </a:cubicBezTo>
                  <a:cubicBezTo>
                    <a:pt x="1007" y="7949"/>
                    <a:pt x="1183" y="8534"/>
                    <a:pt x="1697" y="8763"/>
                  </a:cubicBezTo>
                  <a:cubicBezTo>
                    <a:pt x="1840" y="8827"/>
                    <a:pt x="2001" y="8860"/>
                    <a:pt x="2154" y="8895"/>
                  </a:cubicBezTo>
                  <a:cubicBezTo>
                    <a:pt x="2349" y="8940"/>
                    <a:pt x="2543" y="8959"/>
                    <a:pt x="2735" y="8959"/>
                  </a:cubicBezTo>
                  <a:cubicBezTo>
                    <a:pt x="3197" y="8959"/>
                    <a:pt x="3651" y="8851"/>
                    <a:pt x="4101" y="8745"/>
                  </a:cubicBezTo>
                  <a:cubicBezTo>
                    <a:pt x="5014" y="8533"/>
                    <a:pt x="5938" y="8322"/>
                    <a:pt x="6690" y="7705"/>
                  </a:cubicBezTo>
                  <a:lnTo>
                    <a:pt x="6690" y="7705"/>
                  </a:lnTo>
                  <a:cubicBezTo>
                    <a:pt x="6520" y="7763"/>
                    <a:pt x="6345" y="7808"/>
                    <a:pt x="6186" y="7885"/>
                  </a:cubicBezTo>
                  <a:cubicBezTo>
                    <a:pt x="5143" y="8377"/>
                    <a:pt x="4047" y="8634"/>
                    <a:pt x="2901" y="8646"/>
                  </a:cubicBezTo>
                  <a:cubicBezTo>
                    <a:pt x="2892" y="8646"/>
                    <a:pt x="2884" y="8646"/>
                    <a:pt x="2876" y="8646"/>
                  </a:cubicBezTo>
                  <a:cubicBezTo>
                    <a:pt x="2572" y="8646"/>
                    <a:pt x="2253" y="8585"/>
                    <a:pt x="1968" y="8481"/>
                  </a:cubicBezTo>
                  <a:cubicBezTo>
                    <a:pt x="1590" y="8346"/>
                    <a:pt x="1543" y="7985"/>
                    <a:pt x="1883" y="7753"/>
                  </a:cubicBezTo>
                  <a:cubicBezTo>
                    <a:pt x="2154" y="7567"/>
                    <a:pt x="2476" y="7417"/>
                    <a:pt x="2797" y="7349"/>
                  </a:cubicBezTo>
                  <a:cubicBezTo>
                    <a:pt x="3240" y="7256"/>
                    <a:pt x="3704" y="7231"/>
                    <a:pt x="4157" y="7224"/>
                  </a:cubicBezTo>
                  <a:cubicBezTo>
                    <a:pt x="5026" y="7213"/>
                    <a:pt x="5865" y="7056"/>
                    <a:pt x="6672" y="6770"/>
                  </a:cubicBezTo>
                  <a:cubicBezTo>
                    <a:pt x="7875" y="6345"/>
                    <a:pt x="8443" y="5406"/>
                    <a:pt x="8261" y="4232"/>
                  </a:cubicBezTo>
                  <a:cubicBezTo>
                    <a:pt x="8126" y="3353"/>
                    <a:pt x="7629" y="2727"/>
                    <a:pt x="6793" y="2427"/>
                  </a:cubicBezTo>
                  <a:cubicBezTo>
                    <a:pt x="6351" y="2270"/>
                    <a:pt x="6086" y="1982"/>
                    <a:pt x="5825" y="1606"/>
                  </a:cubicBezTo>
                  <a:cubicBezTo>
                    <a:pt x="5515" y="1153"/>
                    <a:pt x="5126" y="746"/>
                    <a:pt x="4732" y="357"/>
                  </a:cubicBezTo>
                  <a:cubicBezTo>
                    <a:pt x="4572" y="203"/>
                    <a:pt x="4325" y="92"/>
                    <a:pt x="4101" y="53"/>
                  </a:cubicBezTo>
                  <a:cubicBezTo>
                    <a:pt x="3899" y="18"/>
                    <a:pt x="3713" y="0"/>
                    <a:pt x="354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4169125" y="2777525"/>
              <a:ext cx="223825" cy="184375"/>
            </a:xfrm>
            <a:custGeom>
              <a:rect b="b" l="l" r="r" t="t"/>
              <a:pathLst>
                <a:path extrusionOk="0" h="7375" w="8953">
                  <a:moveTo>
                    <a:pt x="1482" y="1"/>
                  </a:moveTo>
                  <a:cubicBezTo>
                    <a:pt x="648" y="1"/>
                    <a:pt x="0" y="1015"/>
                    <a:pt x="388" y="1763"/>
                  </a:cubicBezTo>
                  <a:cubicBezTo>
                    <a:pt x="513" y="2005"/>
                    <a:pt x="688" y="2234"/>
                    <a:pt x="867" y="2445"/>
                  </a:cubicBezTo>
                  <a:cubicBezTo>
                    <a:pt x="1206" y="2845"/>
                    <a:pt x="1349" y="3288"/>
                    <a:pt x="1320" y="3820"/>
                  </a:cubicBezTo>
                  <a:cubicBezTo>
                    <a:pt x="1285" y="4491"/>
                    <a:pt x="1306" y="5170"/>
                    <a:pt x="1310" y="5844"/>
                  </a:cubicBezTo>
                  <a:cubicBezTo>
                    <a:pt x="1313" y="6319"/>
                    <a:pt x="1542" y="6680"/>
                    <a:pt x="1916" y="6952"/>
                  </a:cubicBezTo>
                  <a:cubicBezTo>
                    <a:pt x="2281" y="7216"/>
                    <a:pt x="2682" y="7374"/>
                    <a:pt x="3102" y="7374"/>
                  </a:cubicBezTo>
                  <a:cubicBezTo>
                    <a:pt x="3250" y="7374"/>
                    <a:pt x="3401" y="7355"/>
                    <a:pt x="3553" y="7313"/>
                  </a:cubicBezTo>
                  <a:cubicBezTo>
                    <a:pt x="4160" y="7145"/>
                    <a:pt x="4759" y="6916"/>
                    <a:pt x="5323" y="6634"/>
                  </a:cubicBezTo>
                  <a:cubicBezTo>
                    <a:pt x="6431" y="6077"/>
                    <a:pt x="7374" y="5274"/>
                    <a:pt x="8310" y="4470"/>
                  </a:cubicBezTo>
                  <a:cubicBezTo>
                    <a:pt x="8545" y="4270"/>
                    <a:pt x="8738" y="4027"/>
                    <a:pt x="8952" y="3802"/>
                  </a:cubicBezTo>
                  <a:cubicBezTo>
                    <a:pt x="8920" y="3769"/>
                    <a:pt x="8884" y="3738"/>
                    <a:pt x="8852" y="3705"/>
                  </a:cubicBezTo>
                  <a:cubicBezTo>
                    <a:pt x="8120" y="4316"/>
                    <a:pt x="7413" y="4963"/>
                    <a:pt x="6652" y="5534"/>
                  </a:cubicBezTo>
                  <a:cubicBezTo>
                    <a:pt x="6116" y="5934"/>
                    <a:pt x="5527" y="6281"/>
                    <a:pt x="4924" y="6566"/>
                  </a:cubicBezTo>
                  <a:cubicBezTo>
                    <a:pt x="4540" y="6748"/>
                    <a:pt x="4135" y="6855"/>
                    <a:pt x="3723" y="6855"/>
                  </a:cubicBezTo>
                  <a:cubicBezTo>
                    <a:pt x="3449" y="6855"/>
                    <a:pt x="3172" y="6808"/>
                    <a:pt x="2895" y="6705"/>
                  </a:cubicBezTo>
                  <a:cubicBezTo>
                    <a:pt x="2396" y="6516"/>
                    <a:pt x="2042" y="6205"/>
                    <a:pt x="2006" y="5623"/>
                  </a:cubicBezTo>
                  <a:cubicBezTo>
                    <a:pt x="1981" y="5188"/>
                    <a:pt x="1892" y="4752"/>
                    <a:pt x="1895" y="4320"/>
                  </a:cubicBezTo>
                  <a:cubicBezTo>
                    <a:pt x="1903" y="3362"/>
                    <a:pt x="1681" y="2509"/>
                    <a:pt x="949" y="1837"/>
                  </a:cubicBezTo>
                  <a:cubicBezTo>
                    <a:pt x="891" y="1784"/>
                    <a:pt x="842" y="1720"/>
                    <a:pt x="795" y="1656"/>
                  </a:cubicBezTo>
                  <a:cubicBezTo>
                    <a:pt x="538" y="1292"/>
                    <a:pt x="531" y="1013"/>
                    <a:pt x="867" y="705"/>
                  </a:cubicBezTo>
                  <a:cubicBezTo>
                    <a:pt x="1120" y="474"/>
                    <a:pt x="1442" y="313"/>
                    <a:pt x="1745" y="113"/>
                  </a:cubicBezTo>
                  <a:cubicBezTo>
                    <a:pt x="1699" y="88"/>
                    <a:pt x="1620" y="6"/>
                    <a:pt x="1538" y="2"/>
                  </a:cubicBezTo>
                  <a:cubicBezTo>
                    <a:pt x="1520" y="1"/>
                    <a:pt x="1501" y="1"/>
                    <a:pt x="148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4300425" y="2568650"/>
              <a:ext cx="218400" cy="154125"/>
            </a:xfrm>
            <a:custGeom>
              <a:rect b="b" l="l" r="r" t="t"/>
              <a:pathLst>
                <a:path extrusionOk="0" h="6165" w="8736">
                  <a:moveTo>
                    <a:pt x="6502" y="0"/>
                  </a:moveTo>
                  <a:cubicBezTo>
                    <a:pt x="6494" y="0"/>
                    <a:pt x="6486" y="1"/>
                    <a:pt x="6478" y="1"/>
                  </a:cubicBezTo>
                  <a:cubicBezTo>
                    <a:pt x="5243" y="11"/>
                    <a:pt x="4057" y="207"/>
                    <a:pt x="3208" y="1257"/>
                  </a:cubicBezTo>
                  <a:cubicBezTo>
                    <a:pt x="2989" y="1529"/>
                    <a:pt x="2710" y="1715"/>
                    <a:pt x="2346" y="1729"/>
                  </a:cubicBezTo>
                  <a:cubicBezTo>
                    <a:pt x="2008" y="1743"/>
                    <a:pt x="1672" y="1771"/>
                    <a:pt x="1332" y="1775"/>
                  </a:cubicBezTo>
                  <a:cubicBezTo>
                    <a:pt x="1258" y="1775"/>
                    <a:pt x="1182" y="1704"/>
                    <a:pt x="1103" y="1675"/>
                  </a:cubicBezTo>
                  <a:cubicBezTo>
                    <a:pt x="1014" y="1643"/>
                    <a:pt x="918" y="1621"/>
                    <a:pt x="825" y="1600"/>
                  </a:cubicBezTo>
                  <a:lnTo>
                    <a:pt x="825" y="1600"/>
                  </a:lnTo>
                  <a:cubicBezTo>
                    <a:pt x="833" y="1722"/>
                    <a:pt x="839" y="1843"/>
                    <a:pt x="843" y="1972"/>
                  </a:cubicBezTo>
                  <a:cubicBezTo>
                    <a:pt x="93" y="2482"/>
                    <a:pt x="0" y="2622"/>
                    <a:pt x="71" y="3072"/>
                  </a:cubicBezTo>
                  <a:cubicBezTo>
                    <a:pt x="239" y="2915"/>
                    <a:pt x="418" y="2747"/>
                    <a:pt x="597" y="2579"/>
                  </a:cubicBezTo>
                  <a:lnTo>
                    <a:pt x="597" y="2579"/>
                  </a:lnTo>
                  <a:lnTo>
                    <a:pt x="575" y="2597"/>
                  </a:lnTo>
                  <a:cubicBezTo>
                    <a:pt x="929" y="2172"/>
                    <a:pt x="1400" y="2000"/>
                    <a:pt x="1932" y="1979"/>
                  </a:cubicBezTo>
                  <a:cubicBezTo>
                    <a:pt x="2447" y="1961"/>
                    <a:pt x="2914" y="1847"/>
                    <a:pt x="3275" y="1447"/>
                  </a:cubicBezTo>
                  <a:cubicBezTo>
                    <a:pt x="4034" y="614"/>
                    <a:pt x="5007" y="387"/>
                    <a:pt x="6059" y="387"/>
                  </a:cubicBezTo>
                  <a:cubicBezTo>
                    <a:pt x="6126" y="387"/>
                    <a:pt x="6193" y="388"/>
                    <a:pt x="6261" y="390"/>
                  </a:cubicBezTo>
                  <a:cubicBezTo>
                    <a:pt x="6989" y="411"/>
                    <a:pt x="7454" y="789"/>
                    <a:pt x="7696" y="1450"/>
                  </a:cubicBezTo>
                  <a:cubicBezTo>
                    <a:pt x="7935" y="2111"/>
                    <a:pt x="8082" y="2793"/>
                    <a:pt x="7900" y="3493"/>
                  </a:cubicBezTo>
                  <a:cubicBezTo>
                    <a:pt x="7700" y="4260"/>
                    <a:pt x="7472" y="5022"/>
                    <a:pt x="7261" y="5786"/>
                  </a:cubicBezTo>
                  <a:cubicBezTo>
                    <a:pt x="7225" y="5910"/>
                    <a:pt x="7203" y="6036"/>
                    <a:pt x="7175" y="6164"/>
                  </a:cubicBezTo>
                  <a:cubicBezTo>
                    <a:pt x="7596" y="5600"/>
                    <a:pt x="7943" y="5018"/>
                    <a:pt x="8214" y="4404"/>
                  </a:cubicBezTo>
                  <a:cubicBezTo>
                    <a:pt x="8736" y="3225"/>
                    <a:pt x="8732" y="2053"/>
                    <a:pt x="8054" y="922"/>
                  </a:cubicBezTo>
                  <a:cubicBezTo>
                    <a:pt x="7700" y="329"/>
                    <a:pt x="7169" y="0"/>
                    <a:pt x="650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4187300" y="2645825"/>
              <a:ext cx="104400" cy="130375"/>
            </a:xfrm>
            <a:custGeom>
              <a:rect b="b" l="l" r="r" t="t"/>
              <a:pathLst>
                <a:path extrusionOk="0" h="5215" w="4176">
                  <a:moveTo>
                    <a:pt x="3223" y="0"/>
                  </a:moveTo>
                  <a:cubicBezTo>
                    <a:pt x="3020" y="0"/>
                    <a:pt x="2810" y="55"/>
                    <a:pt x="2590" y="166"/>
                  </a:cubicBezTo>
                  <a:cubicBezTo>
                    <a:pt x="1872" y="531"/>
                    <a:pt x="1272" y="1045"/>
                    <a:pt x="790" y="1692"/>
                  </a:cubicBezTo>
                  <a:cubicBezTo>
                    <a:pt x="482" y="2103"/>
                    <a:pt x="319" y="2556"/>
                    <a:pt x="301" y="3074"/>
                  </a:cubicBezTo>
                  <a:cubicBezTo>
                    <a:pt x="290" y="3345"/>
                    <a:pt x="225" y="3620"/>
                    <a:pt x="158" y="3888"/>
                  </a:cubicBezTo>
                  <a:cubicBezTo>
                    <a:pt x="1" y="4524"/>
                    <a:pt x="161" y="4806"/>
                    <a:pt x="772" y="5017"/>
                  </a:cubicBezTo>
                  <a:cubicBezTo>
                    <a:pt x="1200" y="5165"/>
                    <a:pt x="1634" y="5214"/>
                    <a:pt x="2072" y="5214"/>
                  </a:cubicBezTo>
                  <a:cubicBezTo>
                    <a:pt x="2305" y="5214"/>
                    <a:pt x="2539" y="5200"/>
                    <a:pt x="2775" y="5180"/>
                  </a:cubicBezTo>
                  <a:lnTo>
                    <a:pt x="2768" y="5180"/>
                  </a:lnTo>
                  <a:cubicBezTo>
                    <a:pt x="2736" y="5029"/>
                    <a:pt x="2652" y="4995"/>
                    <a:pt x="2558" y="4995"/>
                  </a:cubicBezTo>
                  <a:cubicBezTo>
                    <a:pt x="2482" y="4995"/>
                    <a:pt x="2400" y="5017"/>
                    <a:pt x="2333" y="5017"/>
                  </a:cubicBezTo>
                  <a:cubicBezTo>
                    <a:pt x="1825" y="5013"/>
                    <a:pt x="1351" y="4898"/>
                    <a:pt x="901" y="4674"/>
                  </a:cubicBezTo>
                  <a:cubicBezTo>
                    <a:pt x="568" y="4506"/>
                    <a:pt x="533" y="4406"/>
                    <a:pt x="614" y="4059"/>
                  </a:cubicBezTo>
                  <a:cubicBezTo>
                    <a:pt x="700" y="3695"/>
                    <a:pt x="758" y="3324"/>
                    <a:pt x="847" y="2963"/>
                  </a:cubicBezTo>
                  <a:cubicBezTo>
                    <a:pt x="911" y="2713"/>
                    <a:pt x="968" y="2456"/>
                    <a:pt x="1086" y="2235"/>
                  </a:cubicBezTo>
                  <a:cubicBezTo>
                    <a:pt x="1489" y="1499"/>
                    <a:pt x="2101" y="959"/>
                    <a:pt x="2833" y="573"/>
                  </a:cubicBezTo>
                  <a:cubicBezTo>
                    <a:pt x="3043" y="463"/>
                    <a:pt x="3325" y="484"/>
                    <a:pt x="3579" y="463"/>
                  </a:cubicBezTo>
                  <a:cubicBezTo>
                    <a:pt x="3648" y="456"/>
                    <a:pt x="3718" y="454"/>
                    <a:pt x="3791" y="454"/>
                  </a:cubicBezTo>
                  <a:cubicBezTo>
                    <a:pt x="3909" y="454"/>
                    <a:pt x="4034" y="459"/>
                    <a:pt x="4176" y="459"/>
                  </a:cubicBezTo>
                  <a:cubicBezTo>
                    <a:pt x="3876" y="154"/>
                    <a:pt x="3560" y="0"/>
                    <a:pt x="3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4400850" y="2694875"/>
              <a:ext cx="47975" cy="96825"/>
            </a:xfrm>
            <a:custGeom>
              <a:rect b="b" l="l" r="r" t="t"/>
              <a:pathLst>
                <a:path extrusionOk="0" h="3873" w="1919">
                  <a:moveTo>
                    <a:pt x="459" y="0"/>
                  </a:moveTo>
                  <a:cubicBezTo>
                    <a:pt x="400" y="0"/>
                    <a:pt x="337" y="13"/>
                    <a:pt x="272" y="40"/>
                  </a:cubicBezTo>
                  <a:cubicBezTo>
                    <a:pt x="51" y="129"/>
                    <a:pt x="33" y="333"/>
                    <a:pt x="26" y="537"/>
                  </a:cubicBezTo>
                  <a:cubicBezTo>
                    <a:pt x="1" y="1097"/>
                    <a:pt x="223" y="1583"/>
                    <a:pt x="498" y="2048"/>
                  </a:cubicBezTo>
                  <a:cubicBezTo>
                    <a:pt x="862" y="2661"/>
                    <a:pt x="1233" y="3269"/>
                    <a:pt x="1601" y="3872"/>
                  </a:cubicBezTo>
                  <a:cubicBezTo>
                    <a:pt x="1733" y="3626"/>
                    <a:pt x="1751" y="3619"/>
                    <a:pt x="1672" y="3454"/>
                  </a:cubicBezTo>
                  <a:cubicBezTo>
                    <a:pt x="1522" y="3154"/>
                    <a:pt x="1347" y="2865"/>
                    <a:pt x="1183" y="2572"/>
                  </a:cubicBezTo>
                  <a:cubicBezTo>
                    <a:pt x="940" y="2140"/>
                    <a:pt x="669" y="1723"/>
                    <a:pt x="469" y="1273"/>
                  </a:cubicBezTo>
                  <a:cubicBezTo>
                    <a:pt x="340" y="983"/>
                    <a:pt x="229" y="644"/>
                    <a:pt x="480" y="276"/>
                  </a:cubicBezTo>
                  <a:cubicBezTo>
                    <a:pt x="1344" y="1105"/>
                    <a:pt x="1579" y="2190"/>
                    <a:pt x="1919" y="3230"/>
                  </a:cubicBezTo>
                  <a:cubicBezTo>
                    <a:pt x="1919" y="2522"/>
                    <a:pt x="1836" y="1837"/>
                    <a:pt x="1501" y="1212"/>
                  </a:cubicBezTo>
                  <a:cubicBezTo>
                    <a:pt x="1315" y="866"/>
                    <a:pt x="1083" y="540"/>
                    <a:pt x="851" y="223"/>
                  </a:cubicBezTo>
                  <a:cubicBezTo>
                    <a:pt x="753" y="88"/>
                    <a:pt x="617" y="0"/>
                    <a:pt x="45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49"/>
            <p:cNvSpPr/>
            <p:nvPr/>
          </p:nvSpPr>
          <p:spPr>
            <a:xfrm>
              <a:off x="4322025" y="2677925"/>
              <a:ext cx="101100" cy="105900"/>
            </a:xfrm>
            <a:custGeom>
              <a:rect b="b" l="l" r="r" t="t"/>
              <a:pathLst>
                <a:path extrusionOk="0" h="4236" w="4044">
                  <a:moveTo>
                    <a:pt x="0" y="1"/>
                  </a:moveTo>
                  <a:lnTo>
                    <a:pt x="0" y="1"/>
                  </a:lnTo>
                  <a:cubicBezTo>
                    <a:pt x="172" y="129"/>
                    <a:pt x="343" y="265"/>
                    <a:pt x="518" y="390"/>
                  </a:cubicBezTo>
                  <a:cubicBezTo>
                    <a:pt x="1508" y="1094"/>
                    <a:pt x="2472" y="1822"/>
                    <a:pt x="3082" y="2915"/>
                  </a:cubicBezTo>
                  <a:cubicBezTo>
                    <a:pt x="3218" y="3158"/>
                    <a:pt x="3372" y="3393"/>
                    <a:pt x="3536" y="3618"/>
                  </a:cubicBezTo>
                  <a:cubicBezTo>
                    <a:pt x="3689" y="3832"/>
                    <a:pt x="3872" y="4033"/>
                    <a:pt x="4043" y="4236"/>
                  </a:cubicBezTo>
                  <a:cubicBezTo>
                    <a:pt x="3436" y="2129"/>
                    <a:pt x="2143" y="66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49"/>
            <p:cNvSpPr/>
            <p:nvPr/>
          </p:nvSpPr>
          <p:spPr>
            <a:xfrm>
              <a:off x="4541300" y="2716100"/>
              <a:ext cx="117250" cy="50500"/>
            </a:xfrm>
            <a:custGeom>
              <a:rect b="b" l="l" r="r" t="t"/>
              <a:pathLst>
                <a:path extrusionOk="0" h="2020" w="4690">
                  <a:moveTo>
                    <a:pt x="3922" y="0"/>
                  </a:moveTo>
                  <a:cubicBezTo>
                    <a:pt x="3687" y="0"/>
                    <a:pt x="3461" y="54"/>
                    <a:pt x="3265" y="227"/>
                  </a:cubicBezTo>
                  <a:cubicBezTo>
                    <a:pt x="3273" y="227"/>
                    <a:pt x="3281" y="227"/>
                    <a:pt x="3290" y="227"/>
                  </a:cubicBezTo>
                  <a:cubicBezTo>
                    <a:pt x="3474" y="227"/>
                    <a:pt x="3652" y="183"/>
                    <a:pt x="3836" y="170"/>
                  </a:cubicBezTo>
                  <a:cubicBezTo>
                    <a:pt x="3900" y="165"/>
                    <a:pt x="3973" y="156"/>
                    <a:pt x="4042" y="156"/>
                  </a:cubicBezTo>
                  <a:cubicBezTo>
                    <a:pt x="4177" y="156"/>
                    <a:pt x="4301" y="190"/>
                    <a:pt x="4329" y="355"/>
                  </a:cubicBezTo>
                  <a:cubicBezTo>
                    <a:pt x="4351" y="474"/>
                    <a:pt x="4193" y="670"/>
                    <a:pt x="4064" y="759"/>
                  </a:cubicBezTo>
                  <a:cubicBezTo>
                    <a:pt x="3604" y="1080"/>
                    <a:pt x="3075" y="1241"/>
                    <a:pt x="2493" y="1345"/>
                  </a:cubicBezTo>
                  <a:cubicBezTo>
                    <a:pt x="2409" y="960"/>
                    <a:pt x="2165" y="873"/>
                    <a:pt x="1881" y="873"/>
                  </a:cubicBezTo>
                  <a:cubicBezTo>
                    <a:pt x="1806" y="873"/>
                    <a:pt x="1729" y="879"/>
                    <a:pt x="1651" y="887"/>
                  </a:cubicBezTo>
                  <a:cubicBezTo>
                    <a:pt x="975" y="955"/>
                    <a:pt x="472" y="1345"/>
                    <a:pt x="1" y="1802"/>
                  </a:cubicBezTo>
                  <a:cubicBezTo>
                    <a:pt x="587" y="1603"/>
                    <a:pt x="1091" y="1112"/>
                    <a:pt x="1741" y="1112"/>
                  </a:cubicBezTo>
                  <a:cubicBezTo>
                    <a:pt x="1883" y="1112"/>
                    <a:pt x="2032" y="1136"/>
                    <a:pt x="2190" y="1191"/>
                  </a:cubicBezTo>
                  <a:cubicBezTo>
                    <a:pt x="2175" y="1281"/>
                    <a:pt x="2182" y="1373"/>
                    <a:pt x="2157" y="1384"/>
                  </a:cubicBezTo>
                  <a:cubicBezTo>
                    <a:pt x="1654" y="1598"/>
                    <a:pt x="1150" y="1805"/>
                    <a:pt x="647" y="2013"/>
                  </a:cubicBezTo>
                  <a:cubicBezTo>
                    <a:pt x="722" y="2017"/>
                    <a:pt x="798" y="2019"/>
                    <a:pt x="874" y="2019"/>
                  </a:cubicBezTo>
                  <a:cubicBezTo>
                    <a:pt x="1306" y="2019"/>
                    <a:pt x="1742" y="1945"/>
                    <a:pt x="2118" y="1723"/>
                  </a:cubicBezTo>
                  <a:cubicBezTo>
                    <a:pt x="2436" y="1534"/>
                    <a:pt x="2761" y="1441"/>
                    <a:pt x="3104" y="1355"/>
                  </a:cubicBezTo>
                  <a:cubicBezTo>
                    <a:pt x="3375" y="1291"/>
                    <a:pt x="3647" y="1220"/>
                    <a:pt x="3893" y="1098"/>
                  </a:cubicBezTo>
                  <a:cubicBezTo>
                    <a:pt x="4104" y="998"/>
                    <a:pt x="4308" y="848"/>
                    <a:pt x="4454" y="673"/>
                  </a:cubicBezTo>
                  <a:cubicBezTo>
                    <a:pt x="4689" y="388"/>
                    <a:pt x="4557" y="70"/>
                    <a:pt x="4193" y="20"/>
                  </a:cubicBezTo>
                  <a:cubicBezTo>
                    <a:pt x="4102" y="8"/>
                    <a:pt x="4011" y="0"/>
                    <a:pt x="39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292475" y="2829050"/>
              <a:ext cx="105625" cy="40050"/>
            </a:xfrm>
            <a:custGeom>
              <a:rect b="b" l="l" r="r" t="t"/>
              <a:pathLst>
                <a:path extrusionOk="0" h="1602" w="4225">
                  <a:moveTo>
                    <a:pt x="1504" y="0"/>
                  </a:moveTo>
                  <a:cubicBezTo>
                    <a:pt x="1321" y="0"/>
                    <a:pt x="1138" y="16"/>
                    <a:pt x="965" y="58"/>
                  </a:cubicBezTo>
                  <a:cubicBezTo>
                    <a:pt x="743" y="112"/>
                    <a:pt x="529" y="244"/>
                    <a:pt x="347" y="391"/>
                  </a:cubicBezTo>
                  <a:cubicBezTo>
                    <a:pt x="119" y="569"/>
                    <a:pt x="0" y="834"/>
                    <a:pt x="76" y="1130"/>
                  </a:cubicBezTo>
                  <a:cubicBezTo>
                    <a:pt x="154" y="1456"/>
                    <a:pt x="436" y="1537"/>
                    <a:pt x="714" y="1580"/>
                  </a:cubicBezTo>
                  <a:cubicBezTo>
                    <a:pt x="805" y="1595"/>
                    <a:pt x="895" y="1602"/>
                    <a:pt x="984" y="1602"/>
                  </a:cubicBezTo>
                  <a:cubicBezTo>
                    <a:pt x="1368" y="1602"/>
                    <a:pt x="1731" y="1470"/>
                    <a:pt x="2079" y="1273"/>
                  </a:cubicBezTo>
                  <a:lnTo>
                    <a:pt x="2079" y="1273"/>
                  </a:lnTo>
                  <a:cubicBezTo>
                    <a:pt x="1965" y="1284"/>
                    <a:pt x="1850" y="1309"/>
                    <a:pt x="1739" y="1309"/>
                  </a:cubicBezTo>
                  <a:cubicBezTo>
                    <a:pt x="1515" y="1313"/>
                    <a:pt x="1288" y="1333"/>
                    <a:pt x="1065" y="1333"/>
                  </a:cubicBezTo>
                  <a:cubicBezTo>
                    <a:pt x="935" y="1333"/>
                    <a:pt x="806" y="1326"/>
                    <a:pt x="679" y="1306"/>
                  </a:cubicBezTo>
                  <a:cubicBezTo>
                    <a:pt x="311" y="1245"/>
                    <a:pt x="239" y="988"/>
                    <a:pt x="457" y="691"/>
                  </a:cubicBezTo>
                  <a:cubicBezTo>
                    <a:pt x="639" y="443"/>
                    <a:pt x="889" y="294"/>
                    <a:pt x="1197" y="294"/>
                  </a:cubicBezTo>
                  <a:cubicBezTo>
                    <a:pt x="1204" y="294"/>
                    <a:pt x="1211" y="294"/>
                    <a:pt x="1218" y="294"/>
                  </a:cubicBezTo>
                  <a:cubicBezTo>
                    <a:pt x="1576" y="302"/>
                    <a:pt x="1929" y="334"/>
                    <a:pt x="2286" y="352"/>
                  </a:cubicBezTo>
                  <a:cubicBezTo>
                    <a:pt x="2761" y="373"/>
                    <a:pt x="3236" y="406"/>
                    <a:pt x="3711" y="406"/>
                  </a:cubicBezTo>
                  <a:cubicBezTo>
                    <a:pt x="3864" y="406"/>
                    <a:pt x="4018" y="323"/>
                    <a:pt x="4225" y="262"/>
                  </a:cubicBezTo>
                  <a:cubicBezTo>
                    <a:pt x="3358" y="173"/>
                    <a:pt x="2575" y="80"/>
                    <a:pt x="1790" y="12"/>
                  </a:cubicBezTo>
                  <a:cubicBezTo>
                    <a:pt x="1696" y="5"/>
                    <a:pt x="1600" y="0"/>
                    <a:pt x="1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51225" y="2901850"/>
              <a:ext cx="69300" cy="109950"/>
            </a:xfrm>
            <a:custGeom>
              <a:rect b="b" l="l" r="r" t="t"/>
              <a:pathLst>
                <a:path extrusionOk="0" h="4398" w="2772">
                  <a:moveTo>
                    <a:pt x="2668" y="1"/>
                  </a:moveTo>
                  <a:cubicBezTo>
                    <a:pt x="2268" y="408"/>
                    <a:pt x="1847" y="847"/>
                    <a:pt x="1418" y="1282"/>
                  </a:cubicBezTo>
                  <a:cubicBezTo>
                    <a:pt x="1115" y="1593"/>
                    <a:pt x="782" y="1882"/>
                    <a:pt x="504" y="2218"/>
                  </a:cubicBezTo>
                  <a:cubicBezTo>
                    <a:pt x="164" y="2625"/>
                    <a:pt x="1" y="3118"/>
                    <a:pt x="1" y="3654"/>
                  </a:cubicBezTo>
                  <a:cubicBezTo>
                    <a:pt x="1" y="4011"/>
                    <a:pt x="172" y="4278"/>
                    <a:pt x="436" y="4368"/>
                  </a:cubicBezTo>
                  <a:cubicBezTo>
                    <a:pt x="497" y="4389"/>
                    <a:pt x="554" y="4398"/>
                    <a:pt x="608" y="4398"/>
                  </a:cubicBezTo>
                  <a:cubicBezTo>
                    <a:pt x="812" y="4398"/>
                    <a:pt x="967" y="4262"/>
                    <a:pt x="1111" y="4107"/>
                  </a:cubicBezTo>
                  <a:cubicBezTo>
                    <a:pt x="1171" y="4036"/>
                    <a:pt x="1225" y="3957"/>
                    <a:pt x="1283" y="3882"/>
                  </a:cubicBezTo>
                  <a:cubicBezTo>
                    <a:pt x="1257" y="3864"/>
                    <a:pt x="1232" y="3846"/>
                    <a:pt x="1204" y="3828"/>
                  </a:cubicBezTo>
                  <a:cubicBezTo>
                    <a:pt x="1143" y="3875"/>
                    <a:pt x="1086" y="3932"/>
                    <a:pt x="1018" y="3975"/>
                  </a:cubicBezTo>
                  <a:cubicBezTo>
                    <a:pt x="859" y="4080"/>
                    <a:pt x="722" y="4132"/>
                    <a:pt x="608" y="4132"/>
                  </a:cubicBezTo>
                  <a:cubicBezTo>
                    <a:pt x="394" y="4132"/>
                    <a:pt x="264" y="3948"/>
                    <a:pt x="236" y="3586"/>
                  </a:cubicBezTo>
                  <a:cubicBezTo>
                    <a:pt x="204" y="3193"/>
                    <a:pt x="286" y="2818"/>
                    <a:pt x="528" y="2518"/>
                  </a:cubicBezTo>
                  <a:cubicBezTo>
                    <a:pt x="779" y="2215"/>
                    <a:pt x="1075" y="1946"/>
                    <a:pt x="1364" y="1675"/>
                  </a:cubicBezTo>
                  <a:cubicBezTo>
                    <a:pt x="1743" y="1321"/>
                    <a:pt x="2147" y="1000"/>
                    <a:pt x="2508" y="632"/>
                  </a:cubicBezTo>
                  <a:cubicBezTo>
                    <a:pt x="2772" y="357"/>
                    <a:pt x="2750" y="311"/>
                    <a:pt x="266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263475" y="2781525"/>
              <a:ext cx="104550" cy="36950"/>
            </a:xfrm>
            <a:custGeom>
              <a:rect b="b" l="l" r="r" t="t"/>
              <a:pathLst>
                <a:path extrusionOk="0" h="1478" w="4182">
                  <a:moveTo>
                    <a:pt x="505" y="1227"/>
                  </a:moveTo>
                  <a:cubicBezTo>
                    <a:pt x="509" y="1235"/>
                    <a:pt x="513" y="1242"/>
                    <a:pt x="518" y="1249"/>
                  </a:cubicBezTo>
                  <a:lnTo>
                    <a:pt x="529" y="1239"/>
                  </a:lnTo>
                  <a:cubicBezTo>
                    <a:pt x="521" y="1235"/>
                    <a:pt x="513" y="1231"/>
                    <a:pt x="505" y="1227"/>
                  </a:cubicBezTo>
                  <a:close/>
                  <a:moveTo>
                    <a:pt x="1248" y="0"/>
                  </a:moveTo>
                  <a:cubicBezTo>
                    <a:pt x="1029" y="0"/>
                    <a:pt x="806" y="44"/>
                    <a:pt x="582" y="95"/>
                  </a:cubicBezTo>
                  <a:cubicBezTo>
                    <a:pt x="325" y="156"/>
                    <a:pt x="89" y="245"/>
                    <a:pt x="43" y="560"/>
                  </a:cubicBezTo>
                  <a:cubicBezTo>
                    <a:pt x="1" y="861"/>
                    <a:pt x="120" y="1042"/>
                    <a:pt x="505" y="1227"/>
                  </a:cubicBezTo>
                  <a:lnTo>
                    <a:pt x="505" y="1227"/>
                  </a:lnTo>
                  <a:cubicBezTo>
                    <a:pt x="471" y="1171"/>
                    <a:pt x="429" y="1116"/>
                    <a:pt x="410" y="1056"/>
                  </a:cubicBezTo>
                  <a:cubicBezTo>
                    <a:pt x="357" y="878"/>
                    <a:pt x="232" y="649"/>
                    <a:pt x="296" y="532"/>
                  </a:cubicBezTo>
                  <a:cubicBezTo>
                    <a:pt x="359" y="425"/>
                    <a:pt x="573" y="340"/>
                    <a:pt x="733" y="340"/>
                  </a:cubicBezTo>
                  <a:cubicBezTo>
                    <a:pt x="755" y="340"/>
                    <a:pt x="776" y="342"/>
                    <a:pt x="796" y="346"/>
                  </a:cubicBezTo>
                  <a:cubicBezTo>
                    <a:pt x="1243" y="421"/>
                    <a:pt x="1686" y="538"/>
                    <a:pt x="2110" y="692"/>
                  </a:cubicBezTo>
                  <a:cubicBezTo>
                    <a:pt x="2553" y="853"/>
                    <a:pt x="2975" y="1081"/>
                    <a:pt x="3414" y="1260"/>
                  </a:cubicBezTo>
                  <a:cubicBezTo>
                    <a:pt x="3649" y="1356"/>
                    <a:pt x="3907" y="1407"/>
                    <a:pt x="4157" y="1478"/>
                  </a:cubicBezTo>
                  <a:cubicBezTo>
                    <a:pt x="4164" y="1449"/>
                    <a:pt x="4175" y="1417"/>
                    <a:pt x="4182" y="1385"/>
                  </a:cubicBezTo>
                  <a:cubicBezTo>
                    <a:pt x="3517" y="1060"/>
                    <a:pt x="2850" y="731"/>
                    <a:pt x="2182" y="403"/>
                  </a:cubicBezTo>
                  <a:cubicBezTo>
                    <a:pt x="2107" y="339"/>
                    <a:pt x="2032" y="274"/>
                    <a:pt x="1960" y="214"/>
                  </a:cubicBezTo>
                  <a:cubicBezTo>
                    <a:pt x="1730" y="54"/>
                    <a:pt x="1491" y="0"/>
                    <a:pt x="124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215250" y="2813350"/>
              <a:ext cx="64750" cy="34600"/>
            </a:xfrm>
            <a:custGeom>
              <a:rect b="b" l="l" r="r" t="t"/>
              <a:pathLst>
                <a:path extrusionOk="0" h="1384" w="2590">
                  <a:moveTo>
                    <a:pt x="717" y="0"/>
                  </a:moveTo>
                  <a:cubicBezTo>
                    <a:pt x="396" y="0"/>
                    <a:pt x="136" y="204"/>
                    <a:pt x="71" y="447"/>
                  </a:cubicBezTo>
                  <a:cubicBezTo>
                    <a:pt x="0" y="722"/>
                    <a:pt x="132" y="955"/>
                    <a:pt x="486" y="1158"/>
                  </a:cubicBezTo>
                  <a:cubicBezTo>
                    <a:pt x="742" y="1305"/>
                    <a:pt x="1110" y="1384"/>
                    <a:pt x="1493" y="1384"/>
                  </a:cubicBezTo>
                  <a:cubicBezTo>
                    <a:pt x="1874" y="1384"/>
                    <a:pt x="2271" y="1306"/>
                    <a:pt x="2590" y="1141"/>
                  </a:cubicBezTo>
                  <a:cubicBezTo>
                    <a:pt x="2293" y="1141"/>
                    <a:pt x="2033" y="1151"/>
                    <a:pt x="1790" y="1151"/>
                  </a:cubicBezTo>
                  <a:cubicBezTo>
                    <a:pt x="1620" y="1151"/>
                    <a:pt x="1458" y="1146"/>
                    <a:pt x="1296" y="1130"/>
                  </a:cubicBezTo>
                  <a:cubicBezTo>
                    <a:pt x="1032" y="1101"/>
                    <a:pt x="750" y="1016"/>
                    <a:pt x="521" y="879"/>
                  </a:cubicBezTo>
                  <a:cubicBezTo>
                    <a:pt x="268" y="726"/>
                    <a:pt x="340" y="437"/>
                    <a:pt x="629" y="351"/>
                  </a:cubicBezTo>
                  <a:cubicBezTo>
                    <a:pt x="710" y="327"/>
                    <a:pt x="798" y="319"/>
                    <a:pt x="887" y="319"/>
                  </a:cubicBezTo>
                  <a:cubicBezTo>
                    <a:pt x="919" y="319"/>
                    <a:pt x="951" y="320"/>
                    <a:pt x="983" y="322"/>
                  </a:cubicBezTo>
                  <a:cubicBezTo>
                    <a:pt x="1375" y="348"/>
                    <a:pt x="1768" y="383"/>
                    <a:pt x="2158" y="412"/>
                  </a:cubicBezTo>
                  <a:cubicBezTo>
                    <a:pt x="2175" y="376"/>
                    <a:pt x="2189" y="340"/>
                    <a:pt x="2207" y="308"/>
                  </a:cubicBezTo>
                  <a:cubicBezTo>
                    <a:pt x="1746" y="205"/>
                    <a:pt x="1293" y="73"/>
                    <a:pt x="829" y="9"/>
                  </a:cubicBezTo>
                  <a:cubicBezTo>
                    <a:pt x="791" y="3"/>
                    <a:pt x="754" y="0"/>
                    <a:pt x="71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271500" y="2869600"/>
              <a:ext cx="76525" cy="47725"/>
            </a:xfrm>
            <a:custGeom>
              <a:rect b="b" l="l" r="r" t="t"/>
              <a:pathLst>
                <a:path extrusionOk="0" h="1909" w="3061">
                  <a:moveTo>
                    <a:pt x="3061" y="1"/>
                  </a:moveTo>
                  <a:lnTo>
                    <a:pt x="3061" y="1"/>
                  </a:lnTo>
                  <a:cubicBezTo>
                    <a:pt x="2364" y="122"/>
                    <a:pt x="1668" y="258"/>
                    <a:pt x="996" y="465"/>
                  </a:cubicBezTo>
                  <a:cubicBezTo>
                    <a:pt x="729" y="548"/>
                    <a:pt x="482" y="758"/>
                    <a:pt x="272" y="958"/>
                  </a:cubicBezTo>
                  <a:cubicBezTo>
                    <a:pt x="101" y="1126"/>
                    <a:pt x="0" y="1401"/>
                    <a:pt x="165" y="1612"/>
                  </a:cubicBezTo>
                  <a:cubicBezTo>
                    <a:pt x="282" y="1758"/>
                    <a:pt x="511" y="1837"/>
                    <a:pt x="707" y="1894"/>
                  </a:cubicBezTo>
                  <a:cubicBezTo>
                    <a:pt x="740" y="1904"/>
                    <a:pt x="774" y="1908"/>
                    <a:pt x="810" y="1908"/>
                  </a:cubicBezTo>
                  <a:cubicBezTo>
                    <a:pt x="914" y="1908"/>
                    <a:pt x="1035" y="1876"/>
                    <a:pt x="1175" y="1865"/>
                  </a:cubicBezTo>
                  <a:cubicBezTo>
                    <a:pt x="868" y="1762"/>
                    <a:pt x="618" y="1680"/>
                    <a:pt x="343" y="1591"/>
                  </a:cubicBezTo>
                  <a:cubicBezTo>
                    <a:pt x="418" y="1034"/>
                    <a:pt x="757" y="844"/>
                    <a:pt x="1114" y="716"/>
                  </a:cubicBezTo>
                  <a:cubicBezTo>
                    <a:pt x="1446" y="594"/>
                    <a:pt x="1804" y="551"/>
                    <a:pt x="2150" y="462"/>
                  </a:cubicBezTo>
                  <a:cubicBezTo>
                    <a:pt x="2482" y="376"/>
                    <a:pt x="2832" y="322"/>
                    <a:pt x="30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9"/>
            <p:cNvSpPr/>
            <p:nvPr/>
          </p:nvSpPr>
          <p:spPr>
            <a:xfrm>
              <a:off x="4541850" y="2649400"/>
              <a:ext cx="48125" cy="48100"/>
            </a:xfrm>
            <a:custGeom>
              <a:rect b="b" l="l" r="r" t="t"/>
              <a:pathLst>
                <a:path extrusionOk="0" h="1924" w="1925">
                  <a:moveTo>
                    <a:pt x="32" y="525"/>
                  </a:moveTo>
                  <a:cubicBezTo>
                    <a:pt x="21" y="529"/>
                    <a:pt x="11" y="532"/>
                    <a:pt x="0" y="534"/>
                  </a:cubicBezTo>
                  <a:lnTo>
                    <a:pt x="14" y="545"/>
                  </a:lnTo>
                  <a:cubicBezTo>
                    <a:pt x="20" y="539"/>
                    <a:pt x="26" y="532"/>
                    <a:pt x="32" y="525"/>
                  </a:cubicBezTo>
                  <a:close/>
                  <a:moveTo>
                    <a:pt x="748" y="1"/>
                  </a:moveTo>
                  <a:cubicBezTo>
                    <a:pt x="647" y="1"/>
                    <a:pt x="519" y="37"/>
                    <a:pt x="446" y="88"/>
                  </a:cubicBezTo>
                  <a:cubicBezTo>
                    <a:pt x="282" y="198"/>
                    <a:pt x="164" y="372"/>
                    <a:pt x="32" y="525"/>
                  </a:cubicBezTo>
                  <a:lnTo>
                    <a:pt x="32" y="525"/>
                  </a:lnTo>
                  <a:cubicBezTo>
                    <a:pt x="264" y="447"/>
                    <a:pt x="395" y="134"/>
                    <a:pt x="693" y="134"/>
                  </a:cubicBezTo>
                  <a:cubicBezTo>
                    <a:pt x="756" y="134"/>
                    <a:pt x="827" y="148"/>
                    <a:pt x="907" y="181"/>
                  </a:cubicBezTo>
                  <a:cubicBezTo>
                    <a:pt x="861" y="388"/>
                    <a:pt x="836" y="595"/>
                    <a:pt x="757" y="784"/>
                  </a:cubicBezTo>
                  <a:cubicBezTo>
                    <a:pt x="668" y="1006"/>
                    <a:pt x="553" y="1216"/>
                    <a:pt x="414" y="1409"/>
                  </a:cubicBezTo>
                  <a:cubicBezTo>
                    <a:pt x="271" y="1602"/>
                    <a:pt x="293" y="1759"/>
                    <a:pt x="443" y="1924"/>
                  </a:cubicBezTo>
                  <a:cubicBezTo>
                    <a:pt x="1088" y="1140"/>
                    <a:pt x="1246" y="949"/>
                    <a:pt x="1497" y="949"/>
                  </a:cubicBezTo>
                  <a:cubicBezTo>
                    <a:pt x="1578" y="949"/>
                    <a:pt x="1669" y="969"/>
                    <a:pt x="1789" y="995"/>
                  </a:cubicBezTo>
                  <a:cubicBezTo>
                    <a:pt x="1707" y="1202"/>
                    <a:pt x="1629" y="1406"/>
                    <a:pt x="1550" y="1609"/>
                  </a:cubicBezTo>
                  <a:cubicBezTo>
                    <a:pt x="1707" y="1492"/>
                    <a:pt x="1832" y="1356"/>
                    <a:pt x="1886" y="1195"/>
                  </a:cubicBezTo>
                  <a:cubicBezTo>
                    <a:pt x="1925" y="1081"/>
                    <a:pt x="1921" y="877"/>
                    <a:pt x="1847" y="816"/>
                  </a:cubicBezTo>
                  <a:cubicBezTo>
                    <a:pt x="1777" y="760"/>
                    <a:pt x="1659" y="733"/>
                    <a:pt x="1548" y="733"/>
                  </a:cubicBezTo>
                  <a:cubicBezTo>
                    <a:pt x="1505" y="733"/>
                    <a:pt x="1463" y="737"/>
                    <a:pt x="1425" y="745"/>
                  </a:cubicBezTo>
                  <a:cubicBezTo>
                    <a:pt x="1250" y="781"/>
                    <a:pt x="1085" y="892"/>
                    <a:pt x="864" y="995"/>
                  </a:cubicBezTo>
                  <a:cubicBezTo>
                    <a:pt x="932" y="784"/>
                    <a:pt x="1014" y="638"/>
                    <a:pt x="1014" y="491"/>
                  </a:cubicBezTo>
                  <a:cubicBezTo>
                    <a:pt x="1011" y="334"/>
                    <a:pt x="975" y="127"/>
                    <a:pt x="871" y="34"/>
                  </a:cubicBezTo>
                  <a:cubicBezTo>
                    <a:pt x="846" y="11"/>
                    <a:pt x="801" y="1"/>
                    <a:pt x="7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49"/>
            <p:cNvSpPr/>
            <p:nvPr/>
          </p:nvSpPr>
          <p:spPr>
            <a:xfrm>
              <a:off x="4436925" y="2664600"/>
              <a:ext cx="29750" cy="67550"/>
            </a:xfrm>
            <a:custGeom>
              <a:rect b="b" l="l" r="r" t="t"/>
              <a:pathLst>
                <a:path extrusionOk="0" h="2702" w="1190">
                  <a:moveTo>
                    <a:pt x="352" y="0"/>
                  </a:moveTo>
                  <a:cubicBezTo>
                    <a:pt x="313" y="0"/>
                    <a:pt x="277" y="6"/>
                    <a:pt x="247" y="20"/>
                  </a:cubicBezTo>
                  <a:cubicBezTo>
                    <a:pt x="140" y="66"/>
                    <a:pt x="40" y="259"/>
                    <a:pt x="33" y="391"/>
                  </a:cubicBezTo>
                  <a:cubicBezTo>
                    <a:pt x="1" y="1212"/>
                    <a:pt x="276" y="1965"/>
                    <a:pt x="622" y="2701"/>
                  </a:cubicBezTo>
                  <a:cubicBezTo>
                    <a:pt x="679" y="1869"/>
                    <a:pt x="97" y="1112"/>
                    <a:pt x="326" y="223"/>
                  </a:cubicBezTo>
                  <a:lnTo>
                    <a:pt x="326" y="223"/>
                  </a:lnTo>
                  <a:cubicBezTo>
                    <a:pt x="890" y="344"/>
                    <a:pt x="929" y="862"/>
                    <a:pt x="1190" y="1223"/>
                  </a:cubicBezTo>
                  <a:cubicBezTo>
                    <a:pt x="1083" y="594"/>
                    <a:pt x="947" y="259"/>
                    <a:pt x="679" y="98"/>
                  </a:cubicBezTo>
                  <a:cubicBezTo>
                    <a:pt x="590" y="45"/>
                    <a:pt x="460" y="0"/>
                    <a:pt x="35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487750" y="2718750"/>
              <a:ext cx="59350" cy="52675"/>
            </a:xfrm>
            <a:custGeom>
              <a:rect b="b" l="l" r="r" t="t"/>
              <a:pathLst>
                <a:path extrusionOk="0" h="2107" w="2374">
                  <a:moveTo>
                    <a:pt x="2012" y="1"/>
                  </a:moveTo>
                  <a:cubicBezTo>
                    <a:pt x="1953" y="1"/>
                    <a:pt x="1887" y="12"/>
                    <a:pt x="1814" y="35"/>
                  </a:cubicBezTo>
                  <a:cubicBezTo>
                    <a:pt x="1560" y="117"/>
                    <a:pt x="1278" y="254"/>
                    <a:pt x="1118" y="450"/>
                  </a:cubicBezTo>
                  <a:cubicBezTo>
                    <a:pt x="711" y="943"/>
                    <a:pt x="368" y="1482"/>
                    <a:pt x="0" y="2003"/>
                  </a:cubicBezTo>
                  <a:cubicBezTo>
                    <a:pt x="39" y="2039"/>
                    <a:pt x="75" y="2075"/>
                    <a:pt x="114" y="2107"/>
                  </a:cubicBezTo>
                  <a:cubicBezTo>
                    <a:pt x="261" y="1971"/>
                    <a:pt x="432" y="1849"/>
                    <a:pt x="546" y="1693"/>
                  </a:cubicBezTo>
                  <a:cubicBezTo>
                    <a:pt x="729" y="1435"/>
                    <a:pt x="864" y="1142"/>
                    <a:pt x="1039" y="878"/>
                  </a:cubicBezTo>
                  <a:cubicBezTo>
                    <a:pt x="1271" y="524"/>
                    <a:pt x="1560" y="249"/>
                    <a:pt x="2121" y="211"/>
                  </a:cubicBezTo>
                  <a:lnTo>
                    <a:pt x="2121" y="211"/>
                  </a:lnTo>
                  <a:cubicBezTo>
                    <a:pt x="2039" y="521"/>
                    <a:pt x="1975" y="771"/>
                    <a:pt x="1911" y="1021"/>
                  </a:cubicBezTo>
                  <a:cubicBezTo>
                    <a:pt x="1932" y="1035"/>
                    <a:pt x="1953" y="1053"/>
                    <a:pt x="1975" y="1071"/>
                  </a:cubicBezTo>
                  <a:cubicBezTo>
                    <a:pt x="2082" y="885"/>
                    <a:pt x="2224" y="714"/>
                    <a:pt x="2282" y="514"/>
                  </a:cubicBezTo>
                  <a:cubicBezTo>
                    <a:pt x="2374" y="199"/>
                    <a:pt x="2261" y="1"/>
                    <a:pt x="201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558000" y="2695925"/>
              <a:ext cx="58100" cy="45050"/>
            </a:xfrm>
            <a:custGeom>
              <a:rect b="b" l="l" r="r" t="t"/>
              <a:pathLst>
                <a:path extrusionOk="0" h="1802" w="2324">
                  <a:moveTo>
                    <a:pt x="1776" y="1"/>
                  </a:moveTo>
                  <a:cubicBezTo>
                    <a:pt x="1764" y="1"/>
                    <a:pt x="1752" y="1"/>
                    <a:pt x="1740" y="2"/>
                  </a:cubicBezTo>
                  <a:cubicBezTo>
                    <a:pt x="1361" y="20"/>
                    <a:pt x="1033" y="173"/>
                    <a:pt x="743" y="434"/>
                  </a:cubicBezTo>
                  <a:cubicBezTo>
                    <a:pt x="1051" y="380"/>
                    <a:pt x="1338" y="174"/>
                    <a:pt x="1659" y="174"/>
                  </a:cubicBezTo>
                  <a:cubicBezTo>
                    <a:pt x="1761" y="174"/>
                    <a:pt x="1867" y="195"/>
                    <a:pt x="1979" y="249"/>
                  </a:cubicBezTo>
                  <a:cubicBezTo>
                    <a:pt x="2025" y="573"/>
                    <a:pt x="1840" y="752"/>
                    <a:pt x="1615" y="884"/>
                  </a:cubicBezTo>
                  <a:cubicBezTo>
                    <a:pt x="1411" y="1005"/>
                    <a:pt x="1183" y="1081"/>
                    <a:pt x="968" y="1184"/>
                  </a:cubicBezTo>
                  <a:cubicBezTo>
                    <a:pt x="643" y="1345"/>
                    <a:pt x="322" y="1509"/>
                    <a:pt x="1" y="1670"/>
                  </a:cubicBezTo>
                  <a:cubicBezTo>
                    <a:pt x="22" y="1716"/>
                    <a:pt x="40" y="1759"/>
                    <a:pt x="61" y="1802"/>
                  </a:cubicBezTo>
                  <a:cubicBezTo>
                    <a:pt x="593" y="1595"/>
                    <a:pt x="1140" y="1424"/>
                    <a:pt x="1647" y="1170"/>
                  </a:cubicBezTo>
                  <a:cubicBezTo>
                    <a:pt x="1872" y="1059"/>
                    <a:pt x="2071" y="806"/>
                    <a:pt x="2178" y="567"/>
                  </a:cubicBezTo>
                  <a:cubicBezTo>
                    <a:pt x="2323" y="248"/>
                    <a:pt x="2122" y="1"/>
                    <a:pt x="177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334800" y="2704625"/>
              <a:ext cx="59925" cy="61800"/>
            </a:xfrm>
            <a:custGeom>
              <a:rect b="b" l="l" r="r" t="t"/>
              <a:pathLst>
                <a:path extrusionOk="0" h="2472" w="2397">
                  <a:moveTo>
                    <a:pt x="402" y="1"/>
                  </a:moveTo>
                  <a:cubicBezTo>
                    <a:pt x="285" y="1"/>
                    <a:pt x="152" y="26"/>
                    <a:pt x="0" y="82"/>
                  </a:cubicBezTo>
                  <a:cubicBezTo>
                    <a:pt x="783" y="329"/>
                    <a:pt x="1190" y="811"/>
                    <a:pt x="1511" y="1397"/>
                  </a:cubicBezTo>
                  <a:cubicBezTo>
                    <a:pt x="1732" y="1800"/>
                    <a:pt x="1986" y="2186"/>
                    <a:pt x="2397" y="2472"/>
                  </a:cubicBezTo>
                  <a:cubicBezTo>
                    <a:pt x="2125" y="1976"/>
                    <a:pt x="1889" y="1500"/>
                    <a:pt x="1611" y="1054"/>
                  </a:cubicBezTo>
                  <a:cubicBezTo>
                    <a:pt x="1425" y="758"/>
                    <a:pt x="1197" y="483"/>
                    <a:pt x="946" y="236"/>
                  </a:cubicBezTo>
                  <a:cubicBezTo>
                    <a:pt x="804" y="97"/>
                    <a:pt x="633" y="1"/>
                    <a:pt x="40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343000" y="2621675"/>
              <a:ext cx="38950" cy="73425"/>
            </a:xfrm>
            <a:custGeom>
              <a:rect b="b" l="l" r="r" t="t"/>
              <a:pathLst>
                <a:path extrusionOk="0" h="2937" w="1558">
                  <a:moveTo>
                    <a:pt x="387" y="1"/>
                  </a:moveTo>
                  <a:cubicBezTo>
                    <a:pt x="332" y="1"/>
                    <a:pt x="284" y="18"/>
                    <a:pt x="236" y="51"/>
                  </a:cubicBezTo>
                  <a:cubicBezTo>
                    <a:pt x="0" y="211"/>
                    <a:pt x="33" y="454"/>
                    <a:pt x="61" y="697"/>
                  </a:cubicBezTo>
                  <a:cubicBezTo>
                    <a:pt x="129" y="1308"/>
                    <a:pt x="372" y="1844"/>
                    <a:pt x="776" y="2304"/>
                  </a:cubicBezTo>
                  <a:cubicBezTo>
                    <a:pt x="997" y="2561"/>
                    <a:pt x="1233" y="2808"/>
                    <a:pt x="1558" y="2937"/>
                  </a:cubicBezTo>
                  <a:cubicBezTo>
                    <a:pt x="1355" y="2654"/>
                    <a:pt x="1115" y="2418"/>
                    <a:pt x="900" y="2161"/>
                  </a:cubicBezTo>
                  <a:cubicBezTo>
                    <a:pt x="533" y="1725"/>
                    <a:pt x="308" y="1218"/>
                    <a:pt x="265" y="647"/>
                  </a:cubicBezTo>
                  <a:cubicBezTo>
                    <a:pt x="254" y="508"/>
                    <a:pt x="315" y="361"/>
                    <a:pt x="348" y="194"/>
                  </a:cubicBezTo>
                  <a:cubicBezTo>
                    <a:pt x="562" y="244"/>
                    <a:pt x="708" y="280"/>
                    <a:pt x="969" y="340"/>
                  </a:cubicBezTo>
                  <a:cubicBezTo>
                    <a:pt x="683" y="102"/>
                    <a:pt x="517" y="1"/>
                    <a:pt x="3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418175" y="2583175"/>
              <a:ext cx="28425" cy="54150"/>
            </a:xfrm>
            <a:custGeom>
              <a:rect b="b" l="l" r="r" t="t"/>
              <a:pathLst>
                <a:path extrusionOk="0" h="2166" w="1137">
                  <a:moveTo>
                    <a:pt x="504" y="0"/>
                  </a:moveTo>
                  <a:cubicBezTo>
                    <a:pt x="462" y="0"/>
                    <a:pt x="419" y="6"/>
                    <a:pt x="372" y="20"/>
                  </a:cubicBezTo>
                  <a:cubicBezTo>
                    <a:pt x="105" y="94"/>
                    <a:pt x="1" y="323"/>
                    <a:pt x="15" y="577"/>
                  </a:cubicBezTo>
                  <a:cubicBezTo>
                    <a:pt x="47" y="1112"/>
                    <a:pt x="154" y="1630"/>
                    <a:pt x="550" y="2166"/>
                  </a:cubicBezTo>
                  <a:cubicBezTo>
                    <a:pt x="465" y="1494"/>
                    <a:pt x="122" y="944"/>
                    <a:pt x="362" y="333"/>
                  </a:cubicBezTo>
                  <a:cubicBezTo>
                    <a:pt x="388" y="331"/>
                    <a:pt x="413" y="330"/>
                    <a:pt x="436" y="330"/>
                  </a:cubicBezTo>
                  <a:cubicBezTo>
                    <a:pt x="924" y="330"/>
                    <a:pt x="881" y="837"/>
                    <a:pt x="1137" y="1062"/>
                  </a:cubicBezTo>
                  <a:cubicBezTo>
                    <a:pt x="1097" y="812"/>
                    <a:pt x="1047" y="562"/>
                    <a:pt x="944" y="337"/>
                  </a:cubicBezTo>
                  <a:cubicBezTo>
                    <a:pt x="855" y="152"/>
                    <a:pt x="711" y="0"/>
                    <a:pt x="50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9"/>
            <p:cNvSpPr/>
            <p:nvPr/>
          </p:nvSpPr>
          <p:spPr>
            <a:xfrm>
              <a:off x="4321325" y="2726850"/>
              <a:ext cx="68400" cy="61450"/>
            </a:xfrm>
            <a:custGeom>
              <a:rect b="b" l="l" r="r" t="t"/>
              <a:pathLst>
                <a:path extrusionOk="0" h="2458" w="2736">
                  <a:moveTo>
                    <a:pt x="371" y="1"/>
                  </a:moveTo>
                  <a:cubicBezTo>
                    <a:pt x="253" y="1"/>
                    <a:pt x="129" y="20"/>
                    <a:pt x="0" y="62"/>
                  </a:cubicBezTo>
                  <a:cubicBezTo>
                    <a:pt x="757" y="144"/>
                    <a:pt x="1279" y="561"/>
                    <a:pt x="1678" y="1158"/>
                  </a:cubicBezTo>
                  <a:cubicBezTo>
                    <a:pt x="1821" y="1372"/>
                    <a:pt x="1939" y="1604"/>
                    <a:pt x="2096" y="1804"/>
                  </a:cubicBezTo>
                  <a:cubicBezTo>
                    <a:pt x="2271" y="2036"/>
                    <a:pt x="2479" y="2244"/>
                    <a:pt x="2672" y="2458"/>
                  </a:cubicBezTo>
                  <a:cubicBezTo>
                    <a:pt x="2693" y="2440"/>
                    <a:pt x="2714" y="2422"/>
                    <a:pt x="2736" y="2404"/>
                  </a:cubicBezTo>
                  <a:cubicBezTo>
                    <a:pt x="2457" y="1982"/>
                    <a:pt x="2192" y="1547"/>
                    <a:pt x="1892" y="1140"/>
                  </a:cubicBezTo>
                  <a:cubicBezTo>
                    <a:pt x="1671" y="843"/>
                    <a:pt x="1429" y="551"/>
                    <a:pt x="1146" y="311"/>
                  </a:cubicBezTo>
                  <a:cubicBezTo>
                    <a:pt x="923" y="118"/>
                    <a:pt x="663" y="1"/>
                    <a:pt x="37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49"/>
            <p:cNvSpPr/>
            <p:nvPr/>
          </p:nvSpPr>
          <p:spPr>
            <a:xfrm>
              <a:off x="4490025" y="3028375"/>
              <a:ext cx="30500" cy="46300"/>
            </a:xfrm>
            <a:custGeom>
              <a:rect b="b" l="l" r="r" t="t"/>
              <a:pathLst>
                <a:path extrusionOk="0" h="1852" w="1220">
                  <a:moveTo>
                    <a:pt x="191" y="0"/>
                  </a:moveTo>
                  <a:lnTo>
                    <a:pt x="191" y="0"/>
                  </a:lnTo>
                  <a:cubicBezTo>
                    <a:pt x="0" y="1247"/>
                    <a:pt x="286" y="1852"/>
                    <a:pt x="986" y="1852"/>
                  </a:cubicBezTo>
                  <a:cubicBezTo>
                    <a:pt x="1059" y="1852"/>
                    <a:pt x="1137" y="1845"/>
                    <a:pt x="1220" y="1832"/>
                  </a:cubicBezTo>
                  <a:cubicBezTo>
                    <a:pt x="959" y="1546"/>
                    <a:pt x="663" y="1311"/>
                    <a:pt x="491" y="1004"/>
                  </a:cubicBezTo>
                  <a:cubicBezTo>
                    <a:pt x="323" y="707"/>
                    <a:pt x="287" y="339"/>
                    <a:pt x="19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4266225" y="2676850"/>
              <a:ext cx="53425" cy="29750"/>
            </a:xfrm>
            <a:custGeom>
              <a:rect b="b" l="l" r="r" t="t"/>
              <a:pathLst>
                <a:path extrusionOk="0" h="1190" w="2137">
                  <a:moveTo>
                    <a:pt x="632" y="0"/>
                  </a:moveTo>
                  <a:cubicBezTo>
                    <a:pt x="591" y="0"/>
                    <a:pt x="549" y="2"/>
                    <a:pt x="508" y="4"/>
                  </a:cubicBezTo>
                  <a:cubicBezTo>
                    <a:pt x="126" y="29"/>
                    <a:pt x="36" y="151"/>
                    <a:pt x="0" y="618"/>
                  </a:cubicBezTo>
                  <a:cubicBezTo>
                    <a:pt x="195" y="362"/>
                    <a:pt x="347" y="238"/>
                    <a:pt x="555" y="238"/>
                  </a:cubicBezTo>
                  <a:cubicBezTo>
                    <a:pt x="661" y="238"/>
                    <a:pt x="781" y="270"/>
                    <a:pt x="929" y="333"/>
                  </a:cubicBezTo>
                  <a:cubicBezTo>
                    <a:pt x="1193" y="447"/>
                    <a:pt x="1415" y="661"/>
                    <a:pt x="1647" y="840"/>
                  </a:cubicBezTo>
                  <a:cubicBezTo>
                    <a:pt x="1786" y="944"/>
                    <a:pt x="1904" y="1072"/>
                    <a:pt x="2029" y="1190"/>
                  </a:cubicBezTo>
                  <a:cubicBezTo>
                    <a:pt x="2064" y="1150"/>
                    <a:pt x="2100" y="1115"/>
                    <a:pt x="2136" y="1076"/>
                  </a:cubicBezTo>
                  <a:cubicBezTo>
                    <a:pt x="1925" y="826"/>
                    <a:pt x="1729" y="558"/>
                    <a:pt x="1497" y="329"/>
                  </a:cubicBezTo>
                  <a:cubicBezTo>
                    <a:pt x="1259" y="91"/>
                    <a:pt x="956" y="0"/>
                    <a:pt x="6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4487200" y="2854275"/>
              <a:ext cx="27600" cy="47250"/>
            </a:xfrm>
            <a:custGeom>
              <a:rect b="b" l="l" r="r" t="t"/>
              <a:pathLst>
                <a:path extrusionOk="0" h="1890" w="1104">
                  <a:moveTo>
                    <a:pt x="1" y="0"/>
                  </a:moveTo>
                  <a:lnTo>
                    <a:pt x="1" y="0"/>
                  </a:lnTo>
                  <a:cubicBezTo>
                    <a:pt x="232" y="485"/>
                    <a:pt x="429" y="946"/>
                    <a:pt x="665" y="1385"/>
                  </a:cubicBezTo>
                  <a:cubicBezTo>
                    <a:pt x="768" y="1578"/>
                    <a:pt x="954" y="1721"/>
                    <a:pt x="1104" y="1889"/>
                  </a:cubicBezTo>
                  <a:cubicBezTo>
                    <a:pt x="1011" y="1414"/>
                    <a:pt x="868" y="989"/>
                    <a:pt x="686" y="582"/>
                  </a:cubicBezTo>
                  <a:cubicBezTo>
                    <a:pt x="554" y="297"/>
                    <a:pt x="336" y="82"/>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4562625" y="2972825"/>
              <a:ext cx="34850" cy="59650"/>
            </a:xfrm>
            <a:custGeom>
              <a:rect b="b" l="l" r="r" t="t"/>
              <a:pathLst>
                <a:path extrusionOk="0" h="2386" w="1394">
                  <a:moveTo>
                    <a:pt x="126" y="0"/>
                  </a:moveTo>
                  <a:lnTo>
                    <a:pt x="126" y="0"/>
                  </a:lnTo>
                  <a:cubicBezTo>
                    <a:pt x="1" y="1561"/>
                    <a:pt x="426" y="2333"/>
                    <a:pt x="1394" y="2386"/>
                  </a:cubicBezTo>
                  <a:cubicBezTo>
                    <a:pt x="1044" y="2329"/>
                    <a:pt x="780" y="2111"/>
                    <a:pt x="630" y="1800"/>
                  </a:cubicBezTo>
                  <a:cubicBezTo>
                    <a:pt x="469" y="1469"/>
                    <a:pt x="365" y="1104"/>
                    <a:pt x="266" y="747"/>
                  </a:cubicBezTo>
                  <a:cubicBezTo>
                    <a:pt x="194" y="504"/>
                    <a:pt x="172" y="251"/>
                    <a:pt x="12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4312475" y="2786850"/>
              <a:ext cx="72450" cy="15625"/>
            </a:xfrm>
            <a:custGeom>
              <a:rect b="b" l="l" r="r" t="t"/>
              <a:pathLst>
                <a:path extrusionOk="0" h="625" w="2898">
                  <a:moveTo>
                    <a:pt x="0" y="1"/>
                  </a:moveTo>
                  <a:lnTo>
                    <a:pt x="0" y="1"/>
                  </a:lnTo>
                  <a:cubicBezTo>
                    <a:pt x="72" y="61"/>
                    <a:pt x="147" y="126"/>
                    <a:pt x="222" y="190"/>
                  </a:cubicBezTo>
                  <a:cubicBezTo>
                    <a:pt x="397" y="218"/>
                    <a:pt x="572" y="236"/>
                    <a:pt x="743" y="272"/>
                  </a:cubicBezTo>
                  <a:cubicBezTo>
                    <a:pt x="1247" y="375"/>
                    <a:pt x="1750" y="497"/>
                    <a:pt x="2258" y="589"/>
                  </a:cubicBezTo>
                  <a:cubicBezTo>
                    <a:pt x="2345" y="606"/>
                    <a:pt x="2436" y="625"/>
                    <a:pt x="2532" y="625"/>
                  </a:cubicBezTo>
                  <a:cubicBezTo>
                    <a:pt x="2649" y="625"/>
                    <a:pt x="2771" y="596"/>
                    <a:pt x="2897" y="500"/>
                  </a:cubicBezTo>
                  <a:cubicBezTo>
                    <a:pt x="2218" y="368"/>
                    <a:pt x="1604" y="240"/>
                    <a:pt x="982" y="129"/>
                  </a:cubicBezTo>
                  <a:cubicBezTo>
                    <a:pt x="657" y="72"/>
                    <a:pt x="329" y="43"/>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4585675" y="2843700"/>
              <a:ext cx="51600" cy="16600"/>
            </a:xfrm>
            <a:custGeom>
              <a:rect b="b" l="l" r="r" t="t"/>
              <a:pathLst>
                <a:path extrusionOk="0" h="664" w="2064">
                  <a:moveTo>
                    <a:pt x="1777" y="0"/>
                  </a:moveTo>
                  <a:cubicBezTo>
                    <a:pt x="1765" y="0"/>
                    <a:pt x="1752" y="1"/>
                    <a:pt x="1740" y="1"/>
                  </a:cubicBezTo>
                  <a:cubicBezTo>
                    <a:pt x="1929" y="98"/>
                    <a:pt x="1900" y="234"/>
                    <a:pt x="1740" y="291"/>
                  </a:cubicBezTo>
                  <a:cubicBezTo>
                    <a:pt x="1521" y="369"/>
                    <a:pt x="1282" y="412"/>
                    <a:pt x="1047" y="426"/>
                  </a:cubicBezTo>
                  <a:cubicBezTo>
                    <a:pt x="900" y="436"/>
                    <a:pt x="753" y="438"/>
                    <a:pt x="605" y="438"/>
                  </a:cubicBezTo>
                  <a:cubicBezTo>
                    <a:pt x="404" y="438"/>
                    <a:pt x="202" y="433"/>
                    <a:pt x="0" y="433"/>
                  </a:cubicBezTo>
                  <a:cubicBezTo>
                    <a:pt x="330" y="591"/>
                    <a:pt x="663" y="663"/>
                    <a:pt x="996" y="663"/>
                  </a:cubicBezTo>
                  <a:cubicBezTo>
                    <a:pt x="1269" y="663"/>
                    <a:pt x="1543" y="614"/>
                    <a:pt x="1815" y="522"/>
                  </a:cubicBezTo>
                  <a:cubicBezTo>
                    <a:pt x="1918" y="487"/>
                    <a:pt x="2036" y="337"/>
                    <a:pt x="2047" y="230"/>
                  </a:cubicBezTo>
                  <a:cubicBezTo>
                    <a:pt x="2064" y="61"/>
                    <a:pt x="1930" y="0"/>
                    <a:pt x="177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49"/>
            <p:cNvSpPr/>
            <p:nvPr/>
          </p:nvSpPr>
          <p:spPr>
            <a:xfrm>
              <a:off x="4672725" y="2675975"/>
              <a:ext cx="32625" cy="61800"/>
            </a:xfrm>
            <a:custGeom>
              <a:rect b="b" l="l" r="r" t="t"/>
              <a:pathLst>
                <a:path extrusionOk="0" h="2472" w="1305">
                  <a:moveTo>
                    <a:pt x="1" y="0"/>
                  </a:moveTo>
                  <a:lnTo>
                    <a:pt x="1" y="0"/>
                  </a:lnTo>
                  <a:cubicBezTo>
                    <a:pt x="286" y="339"/>
                    <a:pt x="518" y="554"/>
                    <a:pt x="679" y="814"/>
                  </a:cubicBezTo>
                  <a:cubicBezTo>
                    <a:pt x="829" y="1060"/>
                    <a:pt x="925" y="1350"/>
                    <a:pt x="1014" y="1629"/>
                  </a:cubicBezTo>
                  <a:cubicBezTo>
                    <a:pt x="1104" y="1904"/>
                    <a:pt x="1151" y="2189"/>
                    <a:pt x="1215" y="2471"/>
                  </a:cubicBezTo>
                  <a:cubicBezTo>
                    <a:pt x="1304" y="1457"/>
                    <a:pt x="968" y="64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49"/>
            <p:cNvSpPr/>
            <p:nvPr/>
          </p:nvSpPr>
          <p:spPr>
            <a:xfrm>
              <a:off x="4547200" y="3025075"/>
              <a:ext cx="25200" cy="30950"/>
            </a:xfrm>
            <a:custGeom>
              <a:rect b="b" l="l" r="r" t="t"/>
              <a:pathLst>
                <a:path extrusionOk="0" h="1238" w="1008">
                  <a:moveTo>
                    <a:pt x="654" y="0"/>
                  </a:moveTo>
                  <a:lnTo>
                    <a:pt x="654" y="0"/>
                  </a:lnTo>
                  <a:cubicBezTo>
                    <a:pt x="636" y="346"/>
                    <a:pt x="918" y="681"/>
                    <a:pt x="558" y="1046"/>
                  </a:cubicBezTo>
                  <a:cubicBezTo>
                    <a:pt x="361" y="874"/>
                    <a:pt x="182" y="717"/>
                    <a:pt x="1" y="561"/>
                  </a:cubicBezTo>
                  <a:lnTo>
                    <a:pt x="1" y="561"/>
                  </a:lnTo>
                  <a:cubicBezTo>
                    <a:pt x="79" y="796"/>
                    <a:pt x="193" y="1007"/>
                    <a:pt x="368" y="1143"/>
                  </a:cubicBezTo>
                  <a:cubicBezTo>
                    <a:pt x="450" y="1207"/>
                    <a:pt x="533" y="1237"/>
                    <a:pt x="608" y="1237"/>
                  </a:cubicBezTo>
                  <a:cubicBezTo>
                    <a:pt x="762" y="1237"/>
                    <a:pt x="889" y="1113"/>
                    <a:pt x="932" y="900"/>
                  </a:cubicBezTo>
                  <a:cubicBezTo>
                    <a:pt x="1008" y="549"/>
                    <a:pt x="914" y="246"/>
                    <a:pt x="65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49"/>
            <p:cNvSpPr/>
            <p:nvPr/>
          </p:nvSpPr>
          <p:spPr>
            <a:xfrm>
              <a:off x="4221600" y="2859950"/>
              <a:ext cx="45550" cy="27625"/>
            </a:xfrm>
            <a:custGeom>
              <a:rect b="b" l="l" r="r" t="t"/>
              <a:pathLst>
                <a:path extrusionOk="0" h="1105" w="1822">
                  <a:moveTo>
                    <a:pt x="959" y="33"/>
                  </a:moveTo>
                  <a:cubicBezTo>
                    <a:pt x="794" y="33"/>
                    <a:pt x="630" y="41"/>
                    <a:pt x="468" y="62"/>
                  </a:cubicBezTo>
                  <a:cubicBezTo>
                    <a:pt x="297" y="83"/>
                    <a:pt x="53" y="301"/>
                    <a:pt x="28" y="462"/>
                  </a:cubicBezTo>
                  <a:cubicBezTo>
                    <a:pt x="0" y="619"/>
                    <a:pt x="185" y="833"/>
                    <a:pt x="318" y="987"/>
                  </a:cubicBezTo>
                  <a:cubicBezTo>
                    <a:pt x="374" y="1057"/>
                    <a:pt x="513" y="1062"/>
                    <a:pt x="619" y="1088"/>
                  </a:cubicBezTo>
                  <a:lnTo>
                    <a:pt x="619" y="1088"/>
                  </a:lnTo>
                  <a:cubicBezTo>
                    <a:pt x="466" y="890"/>
                    <a:pt x="314" y="689"/>
                    <a:pt x="157" y="484"/>
                  </a:cubicBezTo>
                  <a:cubicBezTo>
                    <a:pt x="675" y="1"/>
                    <a:pt x="1293" y="248"/>
                    <a:pt x="1821" y="80"/>
                  </a:cubicBezTo>
                  <a:cubicBezTo>
                    <a:pt x="1534" y="57"/>
                    <a:pt x="1245" y="33"/>
                    <a:pt x="959" y="33"/>
                  </a:cubicBezTo>
                  <a:close/>
                  <a:moveTo>
                    <a:pt x="619" y="1088"/>
                  </a:moveTo>
                  <a:lnTo>
                    <a:pt x="619" y="1088"/>
                  </a:lnTo>
                  <a:cubicBezTo>
                    <a:pt x="623" y="1094"/>
                    <a:pt x="627" y="1099"/>
                    <a:pt x="632" y="1105"/>
                  </a:cubicBezTo>
                  <a:lnTo>
                    <a:pt x="639" y="1094"/>
                  </a:lnTo>
                  <a:cubicBezTo>
                    <a:pt x="633" y="1092"/>
                    <a:pt x="626" y="1090"/>
                    <a:pt x="619" y="108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49"/>
            <p:cNvSpPr/>
            <p:nvPr/>
          </p:nvSpPr>
          <p:spPr>
            <a:xfrm>
              <a:off x="4529325" y="2812025"/>
              <a:ext cx="49675" cy="10225"/>
            </a:xfrm>
            <a:custGeom>
              <a:rect b="b" l="l" r="r" t="t"/>
              <a:pathLst>
                <a:path extrusionOk="0" h="409" w="1987">
                  <a:moveTo>
                    <a:pt x="1987" y="1"/>
                  </a:moveTo>
                  <a:cubicBezTo>
                    <a:pt x="1380" y="68"/>
                    <a:pt x="680" y="147"/>
                    <a:pt x="1" y="225"/>
                  </a:cubicBezTo>
                  <a:cubicBezTo>
                    <a:pt x="261" y="349"/>
                    <a:pt x="547" y="408"/>
                    <a:pt x="827" y="408"/>
                  </a:cubicBezTo>
                  <a:cubicBezTo>
                    <a:pt x="1265" y="408"/>
                    <a:pt x="1690" y="264"/>
                    <a:pt x="198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9"/>
            <p:cNvSpPr/>
            <p:nvPr/>
          </p:nvSpPr>
          <p:spPr>
            <a:xfrm>
              <a:off x="4311675" y="2986225"/>
              <a:ext cx="21900" cy="37650"/>
            </a:xfrm>
            <a:custGeom>
              <a:rect b="b" l="l" r="r" t="t"/>
              <a:pathLst>
                <a:path extrusionOk="0" h="1506" w="876">
                  <a:moveTo>
                    <a:pt x="875" y="0"/>
                  </a:moveTo>
                  <a:lnTo>
                    <a:pt x="875" y="0"/>
                  </a:lnTo>
                  <a:cubicBezTo>
                    <a:pt x="268" y="250"/>
                    <a:pt x="0" y="646"/>
                    <a:pt x="22" y="1221"/>
                  </a:cubicBezTo>
                  <a:cubicBezTo>
                    <a:pt x="28" y="1405"/>
                    <a:pt x="123" y="1505"/>
                    <a:pt x="319" y="1505"/>
                  </a:cubicBezTo>
                  <a:cubicBezTo>
                    <a:pt x="352" y="1505"/>
                    <a:pt x="387" y="1502"/>
                    <a:pt x="425" y="1497"/>
                  </a:cubicBezTo>
                  <a:cubicBezTo>
                    <a:pt x="89" y="879"/>
                    <a:pt x="693" y="550"/>
                    <a:pt x="87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9"/>
            <p:cNvSpPr/>
            <p:nvPr/>
          </p:nvSpPr>
          <p:spPr>
            <a:xfrm>
              <a:off x="4510850" y="3019525"/>
              <a:ext cx="28675" cy="34650"/>
            </a:xfrm>
            <a:custGeom>
              <a:rect b="b" l="l" r="r" t="t"/>
              <a:pathLst>
                <a:path extrusionOk="0" h="1386" w="1147">
                  <a:moveTo>
                    <a:pt x="1036" y="0"/>
                  </a:moveTo>
                  <a:cubicBezTo>
                    <a:pt x="993" y="3"/>
                    <a:pt x="951" y="3"/>
                    <a:pt x="908" y="8"/>
                  </a:cubicBezTo>
                  <a:cubicBezTo>
                    <a:pt x="915" y="143"/>
                    <a:pt x="929" y="282"/>
                    <a:pt x="926" y="418"/>
                  </a:cubicBezTo>
                  <a:cubicBezTo>
                    <a:pt x="922" y="693"/>
                    <a:pt x="983" y="1043"/>
                    <a:pt x="672" y="1143"/>
                  </a:cubicBezTo>
                  <a:cubicBezTo>
                    <a:pt x="643" y="1153"/>
                    <a:pt x="612" y="1157"/>
                    <a:pt x="580" y="1157"/>
                  </a:cubicBezTo>
                  <a:cubicBezTo>
                    <a:pt x="404" y="1157"/>
                    <a:pt x="188" y="1034"/>
                    <a:pt x="1" y="982"/>
                  </a:cubicBezTo>
                  <a:lnTo>
                    <a:pt x="1" y="982"/>
                  </a:lnTo>
                  <a:cubicBezTo>
                    <a:pt x="135" y="1184"/>
                    <a:pt x="305" y="1386"/>
                    <a:pt x="560" y="1386"/>
                  </a:cubicBezTo>
                  <a:cubicBezTo>
                    <a:pt x="617" y="1386"/>
                    <a:pt x="678" y="1376"/>
                    <a:pt x="743" y="1353"/>
                  </a:cubicBezTo>
                  <a:cubicBezTo>
                    <a:pt x="1069" y="1243"/>
                    <a:pt x="1147" y="933"/>
                    <a:pt x="1133" y="618"/>
                  </a:cubicBezTo>
                  <a:cubicBezTo>
                    <a:pt x="1122" y="411"/>
                    <a:pt x="1069" y="207"/>
                    <a:pt x="10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49"/>
            <p:cNvSpPr/>
            <p:nvPr/>
          </p:nvSpPr>
          <p:spPr>
            <a:xfrm>
              <a:off x="4629175" y="2814800"/>
              <a:ext cx="45800" cy="28950"/>
            </a:xfrm>
            <a:custGeom>
              <a:rect b="b" l="l" r="r" t="t"/>
              <a:pathLst>
                <a:path extrusionOk="0" h="1158" w="1832">
                  <a:moveTo>
                    <a:pt x="1832" y="0"/>
                  </a:moveTo>
                  <a:cubicBezTo>
                    <a:pt x="1599" y="193"/>
                    <a:pt x="1436" y="393"/>
                    <a:pt x="1225" y="496"/>
                  </a:cubicBezTo>
                  <a:cubicBezTo>
                    <a:pt x="874" y="668"/>
                    <a:pt x="496" y="768"/>
                    <a:pt x="139" y="918"/>
                  </a:cubicBezTo>
                  <a:cubicBezTo>
                    <a:pt x="71" y="946"/>
                    <a:pt x="46" y="1075"/>
                    <a:pt x="0" y="1157"/>
                  </a:cubicBezTo>
                  <a:cubicBezTo>
                    <a:pt x="210" y="1072"/>
                    <a:pt x="417" y="982"/>
                    <a:pt x="632" y="900"/>
                  </a:cubicBezTo>
                  <a:cubicBezTo>
                    <a:pt x="946" y="778"/>
                    <a:pt x="1264" y="668"/>
                    <a:pt x="1581" y="550"/>
                  </a:cubicBezTo>
                  <a:lnTo>
                    <a:pt x="1578" y="547"/>
                  </a:lnTo>
                  <a:cubicBezTo>
                    <a:pt x="1660" y="371"/>
                    <a:pt x="1743" y="193"/>
                    <a:pt x="18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9"/>
            <p:cNvSpPr/>
            <p:nvPr/>
          </p:nvSpPr>
          <p:spPr>
            <a:xfrm>
              <a:off x="4445225" y="2956050"/>
              <a:ext cx="13950" cy="42500"/>
            </a:xfrm>
            <a:custGeom>
              <a:rect b="b" l="l" r="r" t="t"/>
              <a:pathLst>
                <a:path extrusionOk="0" h="1700" w="558">
                  <a:moveTo>
                    <a:pt x="223" y="0"/>
                  </a:moveTo>
                  <a:lnTo>
                    <a:pt x="223" y="0"/>
                  </a:lnTo>
                  <a:cubicBezTo>
                    <a:pt x="151" y="557"/>
                    <a:pt x="76" y="1133"/>
                    <a:pt x="1" y="1700"/>
                  </a:cubicBezTo>
                  <a:cubicBezTo>
                    <a:pt x="480" y="1182"/>
                    <a:pt x="558" y="557"/>
                    <a:pt x="22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49"/>
            <p:cNvSpPr/>
            <p:nvPr/>
          </p:nvSpPr>
          <p:spPr>
            <a:xfrm>
              <a:off x="4397825" y="2650175"/>
              <a:ext cx="27700" cy="42775"/>
            </a:xfrm>
            <a:custGeom>
              <a:rect b="b" l="l" r="r" t="t"/>
              <a:pathLst>
                <a:path extrusionOk="0" h="1711" w="1108">
                  <a:moveTo>
                    <a:pt x="1" y="0"/>
                  </a:moveTo>
                  <a:lnTo>
                    <a:pt x="1" y="0"/>
                  </a:lnTo>
                  <a:cubicBezTo>
                    <a:pt x="158" y="757"/>
                    <a:pt x="619" y="1443"/>
                    <a:pt x="1107" y="1711"/>
                  </a:cubicBezTo>
                  <a:cubicBezTo>
                    <a:pt x="729" y="1125"/>
                    <a:pt x="365" y="561"/>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49"/>
            <p:cNvSpPr/>
            <p:nvPr/>
          </p:nvSpPr>
          <p:spPr>
            <a:xfrm>
              <a:off x="4652625" y="2826675"/>
              <a:ext cx="41275" cy="23450"/>
            </a:xfrm>
            <a:custGeom>
              <a:rect b="b" l="l" r="r" t="t"/>
              <a:pathLst>
                <a:path extrusionOk="0" h="938" w="1651">
                  <a:moveTo>
                    <a:pt x="1132" y="54"/>
                  </a:moveTo>
                  <a:cubicBezTo>
                    <a:pt x="1126" y="54"/>
                    <a:pt x="1120" y="54"/>
                    <a:pt x="1115" y="54"/>
                  </a:cubicBezTo>
                  <a:cubicBezTo>
                    <a:pt x="958" y="57"/>
                    <a:pt x="798" y="68"/>
                    <a:pt x="640" y="72"/>
                  </a:cubicBezTo>
                  <a:lnTo>
                    <a:pt x="643" y="75"/>
                  </a:lnTo>
                  <a:cubicBezTo>
                    <a:pt x="908" y="183"/>
                    <a:pt x="1297" y="0"/>
                    <a:pt x="1458" y="483"/>
                  </a:cubicBezTo>
                  <a:cubicBezTo>
                    <a:pt x="1212" y="586"/>
                    <a:pt x="986" y="700"/>
                    <a:pt x="747" y="775"/>
                  </a:cubicBezTo>
                  <a:cubicBezTo>
                    <a:pt x="505" y="847"/>
                    <a:pt x="251" y="879"/>
                    <a:pt x="1" y="933"/>
                  </a:cubicBezTo>
                  <a:cubicBezTo>
                    <a:pt x="66" y="936"/>
                    <a:pt x="130" y="937"/>
                    <a:pt x="195" y="937"/>
                  </a:cubicBezTo>
                  <a:cubicBezTo>
                    <a:pt x="551" y="937"/>
                    <a:pt x="897" y="889"/>
                    <a:pt x="1233" y="807"/>
                  </a:cubicBezTo>
                  <a:cubicBezTo>
                    <a:pt x="1447" y="758"/>
                    <a:pt x="1650" y="615"/>
                    <a:pt x="1579" y="336"/>
                  </a:cubicBezTo>
                  <a:cubicBezTo>
                    <a:pt x="1523" y="117"/>
                    <a:pt x="1339" y="54"/>
                    <a:pt x="1132" y="5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49"/>
            <p:cNvSpPr/>
            <p:nvPr/>
          </p:nvSpPr>
          <p:spPr>
            <a:xfrm>
              <a:off x="4428825" y="3011400"/>
              <a:ext cx="14200" cy="25725"/>
            </a:xfrm>
            <a:custGeom>
              <a:rect b="b" l="l" r="r" t="t"/>
              <a:pathLst>
                <a:path extrusionOk="0" h="1029" w="568">
                  <a:moveTo>
                    <a:pt x="393" y="0"/>
                  </a:moveTo>
                  <a:cubicBezTo>
                    <a:pt x="121" y="165"/>
                    <a:pt x="0" y="521"/>
                    <a:pt x="121" y="808"/>
                  </a:cubicBezTo>
                  <a:cubicBezTo>
                    <a:pt x="179" y="946"/>
                    <a:pt x="255" y="1028"/>
                    <a:pt x="356" y="1028"/>
                  </a:cubicBezTo>
                  <a:cubicBezTo>
                    <a:pt x="417" y="1028"/>
                    <a:pt x="487" y="998"/>
                    <a:pt x="567" y="933"/>
                  </a:cubicBezTo>
                  <a:cubicBezTo>
                    <a:pt x="507" y="615"/>
                    <a:pt x="450" y="307"/>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49"/>
            <p:cNvSpPr/>
            <p:nvPr/>
          </p:nvSpPr>
          <p:spPr>
            <a:xfrm>
              <a:off x="4451125" y="2614325"/>
              <a:ext cx="18850" cy="32575"/>
            </a:xfrm>
            <a:custGeom>
              <a:rect b="b" l="l" r="r" t="t"/>
              <a:pathLst>
                <a:path extrusionOk="0" h="1303" w="754">
                  <a:moveTo>
                    <a:pt x="393" y="0"/>
                  </a:moveTo>
                  <a:cubicBezTo>
                    <a:pt x="275" y="0"/>
                    <a:pt x="193" y="88"/>
                    <a:pt x="129" y="262"/>
                  </a:cubicBezTo>
                  <a:cubicBezTo>
                    <a:pt x="0" y="605"/>
                    <a:pt x="22" y="959"/>
                    <a:pt x="165" y="1302"/>
                  </a:cubicBezTo>
                  <a:cubicBezTo>
                    <a:pt x="244" y="1041"/>
                    <a:pt x="247" y="780"/>
                    <a:pt x="269" y="520"/>
                  </a:cubicBezTo>
                  <a:cubicBezTo>
                    <a:pt x="286" y="295"/>
                    <a:pt x="366" y="138"/>
                    <a:pt x="572" y="138"/>
                  </a:cubicBezTo>
                  <a:cubicBezTo>
                    <a:pt x="624" y="138"/>
                    <a:pt x="684" y="148"/>
                    <a:pt x="754" y="170"/>
                  </a:cubicBezTo>
                  <a:cubicBezTo>
                    <a:pt x="604" y="57"/>
                    <a:pt x="487" y="0"/>
                    <a:pt x="39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49"/>
            <p:cNvSpPr/>
            <p:nvPr/>
          </p:nvSpPr>
          <p:spPr>
            <a:xfrm>
              <a:off x="4594975" y="2965075"/>
              <a:ext cx="36450" cy="22925"/>
            </a:xfrm>
            <a:custGeom>
              <a:rect b="b" l="l" r="r" t="t"/>
              <a:pathLst>
                <a:path extrusionOk="0" h="917" w="1458">
                  <a:moveTo>
                    <a:pt x="0" y="0"/>
                  </a:moveTo>
                  <a:cubicBezTo>
                    <a:pt x="295" y="624"/>
                    <a:pt x="590" y="917"/>
                    <a:pt x="995" y="917"/>
                  </a:cubicBezTo>
                  <a:cubicBezTo>
                    <a:pt x="1135" y="917"/>
                    <a:pt x="1287" y="882"/>
                    <a:pt x="1457" y="814"/>
                  </a:cubicBezTo>
                  <a:cubicBezTo>
                    <a:pt x="764" y="789"/>
                    <a:pt x="368" y="421"/>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49"/>
            <p:cNvSpPr/>
            <p:nvPr/>
          </p:nvSpPr>
          <p:spPr>
            <a:xfrm>
              <a:off x="4405425" y="2836500"/>
              <a:ext cx="31350" cy="22425"/>
            </a:xfrm>
            <a:custGeom>
              <a:rect b="b" l="l" r="r" t="t"/>
              <a:pathLst>
                <a:path extrusionOk="0" h="897" w="1254">
                  <a:moveTo>
                    <a:pt x="1253" y="0"/>
                  </a:moveTo>
                  <a:cubicBezTo>
                    <a:pt x="1060" y="143"/>
                    <a:pt x="868" y="286"/>
                    <a:pt x="671" y="425"/>
                  </a:cubicBezTo>
                  <a:cubicBezTo>
                    <a:pt x="475" y="564"/>
                    <a:pt x="282" y="700"/>
                    <a:pt x="0" y="896"/>
                  </a:cubicBezTo>
                  <a:cubicBezTo>
                    <a:pt x="653" y="775"/>
                    <a:pt x="790" y="682"/>
                    <a:pt x="1253"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4407550" y="2795025"/>
              <a:ext cx="19850" cy="13150"/>
            </a:xfrm>
            <a:custGeom>
              <a:rect b="b" l="l" r="r" t="t"/>
              <a:pathLst>
                <a:path extrusionOk="0" h="526" w="794">
                  <a:moveTo>
                    <a:pt x="614" y="1"/>
                  </a:moveTo>
                  <a:cubicBezTo>
                    <a:pt x="559" y="1"/>
                    <a:pt x="495" y="15"/>
                    <a:pt x="454" y="38"/>
                  </a:cubicBezTo>
                  <a:cubicBezTo>
                    <a:pt x="319" y="109"/>
                    <a:pt x="201" y="213"/>
                    <a:pt x="1" y="359"/>
                  </a:cubicBezTo>
                  <a:cubicBezTo>
                    <a:pt x="225" y="471"/>
                    <a:pt x="389" y="525"/>
                    <a:pt x="509" y="525"/>
                  </a:cubicBezTo>
                  <a:cubicBezTo>
                    <a:pt x="656" y="525"/>
                    <a:pt x="735" y="444"/>
                    <a:pt x="772" y="288"/>
                  </a:cubicBezTo>
                  <a:cubicBezTo>
                    <a:pt x="794" y="206"/>
                    <a:pt x="769" y="74"/>
                    <a:pt x="711" y="27"/>
                  </a:cubicBezTo>
                  <a:cubicBezTo>
                    <a:pt x="692" y="8"/>
                    <a:pt x="655" y="1"/>
                    <a:pt x="61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49"/>
            <p:cNvSpPr/>
            <p:nvPr/>
          </p:nvSpPr>
          <p:spPr>
            <a:xfrm>
              <a:off x="4608075" y="2997625"/>
              <a:ext cx="21375" cy="15150"/>
            </a:xfrm>
            <a:custGeom>
              <a:rect b="b" l="l" r="r" t="t"/>
              <a:pathLst>
                <a:path extrusionOk="0" h="606" w="855">
                  <a:moveTo>
                    <a:pt x="8" y="1"/>
                  </a:moveTo>
                  <a:cubicBezTo>
                    <a:pt x="1" y="319"/>
                    <a:pt x="162" y="501"/>
                    <a:pt x="419" y="579"/>
                  </a:cubicBezTo>
                  <a:cubicBezTo>
                    <a:pt x="475" y="596"/>
                    <a:pt x="531" y="606"/>
                    <a:pt x="584" y="606"/>
                  </a:cubicBezTo>
                  <a:cubicBezTo>
                    <a:pt x="704" y="606"/>
                    <a:pt x="807" y="556"/>
                    <a:pt x="854" y="423"/>
                  </a:cubicBezTo>
                  <a:cubicBezTo>
                    <a:pt x="561" y="276"/>
                    <a:pt x="308" y="151"/>
                    <a:pt x="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49"/>
            <p:cNvSpPr/>
            <p:nvPr/>
          </p:nvSpPr>
          <p:spPr>
            <a:xfrm>
              <a:off x="4499775" y="2988000"/>
              <a:ext cx="8975" cy="39775"/>
            </a:xfrm>
            <a:custGeom>
              <a:rect b="b" l="l" r="r" t="t"/>
              <a:pathLst>
                <a:path extrusionOk="0" h="1591" w="359">
                  <a:moveTo>
                    <a:pt x="358" y="0"/>
                  </a:moveTo>
                  <a:cubicBezTo>
                    <a:pt x="162" y="526"/>
                    <a:pt x="1" y="1047"/>
                    <a:pt x="187" y="1590"/>
                  </a:cubicBezTo>
                  <a:cubicBezTo>
                    <a:pt x="248" y="1050"/>
                    <a:pt x="301" y="526"/>
                    <a:pt x="35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4619075" y="3035675"/>
              <a:ext cx="21625" cy="26900"/>
            </a:xfrm>
            <a:custGeom>
              <a:rect b="b" l="l" r="r" t="t"/>
              <a:pathLst>
                <a:path extrusionOk="0" h="1076" w="865">
                  <a:moveTo>
                    <a:pt x="861" y="0"/>
                  </a:moveTo>
                  <a:lnTo>
                    <a:pt x="861" y="0"/>
                  </a:lnTo>
                  <a:cubicBezTo>
                    <a:pt x="589" y="376"/>
                    <a:pt x="78" y="562"/>
                    <a:pt x="0" y="1076"/>
                  </a:cubicBezTo>
                  <a:cubicBezTo>
                    <a:pt x="239" y="676"/>
                    <a:pt x="864" y="593"/>
                    <a:pt x="86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49"/>
            <p:cNvSpPr/>
            <p:nvPr/>
          </p:nvSpPr>
          <p:spPr>
            <a:xfrm>
              <a:off x="4613100" y="2941050"/>
              <a:ext cx="24925" cy="30650"/>
            </a:xfrm>
            <a:custGeom>
              <a:rect b="b" l="l" r="r" t="t"/>
              <a:pathLst>
                <a:path extrusionOk="0" h="1226" w="997">
                  <a:moveTo>
                    <a:pt x="0" y="0"/>
                  </a:moveTo>
                  <a:lnTo>
                    <a:pt x="0" y="0"/>
                  </a:lnTo>
                  <a:cubicBezTo>
                    <a:pt x="357" y="439"/>
                    <a:pt x="657" y="807"/>
                    <a:pt x="996" y="1225"/>
                  </a:cubicBezTo>
                  <a:cubicBezTo>
                    <a:pt x="882" y="640"/>
                    <a:pt x="564" y="282"/>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49"/>
            <p:cNvSpPr/>
            <p:nvPr/>
          </p:nvSpPr>
          <p:spPr>
            <a:xfrm>
              <a:off x="4405950" y="2981850"/>
              <a:ext cx="29650" cy="13400"/>
            </a:xfrm>
            <a:custGeom>
              <a:rect b="b" l="l" r="r" t="t"/>
              <a:pathLst>
                <a:path extrusionOk="0" h="536" w="1186">
                  <a:moveTo>
                    <a:pt x="1" y="0"/>
                  </a:moveTo>
                  <a:cubicBezTo>
                    <a:pt x="126" y="432"/>
                    <a:pt x="187" y="500"/>
                    <a:pt x="447" y="529"/>
                  </a:cubicBezTo>
                  <a:cubicBezTo>
                    <a:pt x="484" y="533"/>
                    <a:pt x="519" y="535"/>
                    <a:pt x="552" y="535"/>
                  </a:cubicBezTo>
                  <a:cubicBezTo>
                    <a:pt x="809" y="535"/>
                    <a:pt x="971" y="408"/>
                    <a:pt x="1186" y="50"/>
                  </a:cubicBezTo>
                  <a:lnTo>
                    <a:pt x="1186" y="50"/>
                  </a:lnTo>
                  <a:cubicBezTo>
                    <a:pt x="864" y="299"/>
                    <a:pt x="669" y="425"/>
                    <a:pt x="507" y="425"/>
                  </a:cubicBezTo>
                  <a:cubicBezTo>
                    <a:pt x="337" y="425"/>
                    <a:pt x="204" y="28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4429525" y="2885950"/>
              <a:ext cx="10025" cy="29750"/>
            </a:xfrm>
            <a:custGeom>
              <a:rect b="b" l="l" r="r" t="t"/>
              <a:pathLst>
                <a:path extrusionOk="0" h="1190" w="401">
                  <a:moveTo>
                    <a:pt x="204" y="1"/>
                  </a:moveTo>
                  <a:cubicBezTo>
                    <a:pt x="139" y="362"/>
                    <a:pt x="68" y="790"/>
                    <a:pt x="0" y="1189"/>
                  </a:cubicBezTo>
                  <a:cubicBezTo>
                    <a:pt x="372" y="622"/>
                    <a:pt x="401" y="411"/>
                    <a:pt x="20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49"/>
            <p:cNvSpPr/>
            <p:nvPr/>
          </p:nvSpPr>
          <p:spPr>
            <a:xfrm>
              <a:off x="4562375" y="2933275"/>
              <a:ext cx="20625" cy="28675"/>
            </a:xfrm>
            <a:custGeom>
              <a:rect b="b" l="l" r="r" t="t"/>
              <a:pathLst>
                <a:path extrusionOk="0" h="1147" w="825">
                  <a:moveTo>
                    <a:pt x="0" y="0"/>
                  </a:moveTo>
                  <a:cubicBezTo>
                    <a:pt x="122" y="561"/>
                    <a:pt x="240" y="711"/>
                    <a:pt x="825" y="1147"/>
                  </a:cubicBezTo>
                  <a:cubicBezTo>
                    <a:pt x="493" y="689"/>
                    <a:pt x="246" y="346"/>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9"/>
            <p:cNvSpPr/>
            <p:nvPr/>
          </p:nvSpPr>
          <p:spPr>
            <a:xfrm>
              <a:off x="4415325" y="3012025"/>
              <a:ext cx="9575" cy="27325"/>
            </a:xfrm>
            <a:custGeom>
              <a:rect b="b" l="l" r="r" t="t"/>
              <a:pathLst>
                <a:path extrusionOk="0" h="1093" w="383">
                  <a:moveTo>
                    <a:pt x="382" y="0"/>
                  </a:moveTo>
                  <a:cubicBezTo>
                    <a:pt x="136" y="333"/>
                    <a:pt x="0" y="686"/>
                    <a:pt x="229" y="1093"/>
                  </a:cubicBezTo>
                  <a:cubicBezTo>
                    <a:pt x="283" y="729"/>
                    <a:pt x="333" y="364"/>
                    <a:pt x="3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4232750" y="2732925"/>
              <a:ext cx="25900" cy="13225"/>
            </a:xfrm>
            <a:custGeom>
              <a:rect b="b" l="l" r="r" t="t"/>
              <a:pathLst>
                <a:path extrusionOk="0" h="529" w="1036">
                  <a:moveTo>
                    <a:pt x="1" y="0"/>
                  </a:moveTo>
                  <a:cubicBezTo>
                    <a:pt x="171" y="398"/>
                    <a:pt x="336" y="528"/>
                    <a:pt x="759" y="528"/>
                  </a:cubicBezTo>
                  <a:cubicBezTo>
                    <a:pt x="841" y="528"/>
                    <a:pt x="933" y="523"/>
                    <a:pt x="1036" y="514"/>
                  </a:cubicBezTo>
                  <a:cubicBezTo>
                    <a:pt x="725" y="361"/>
                    <a:pt x="379" y="190"/>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49"/>
            <p:cNvSpPr/>
            <p:nvPr/>
          </p:nvSpPr>
          <p:spPr>
            <a:xfrm>
              <a:off x="4250975" y="2757750"/>
              <a:ext cx="27225" cy="11225"/>
            </a:xfrm>
            <a:custGeom>
              <a:rect b="b" l="l" r="r" t="t"/>
              <a:pathLst>
                <a:path extrusionOk="0" h="449" w="1089">
                  <a:moveTo>
                    <a:pt x="0" y="1"/>
                  </a:moveTo>
                  <a:cubicBezTo>
                    <a:pt x="158" y="316"/>
                    <a:pt x="316" y="448"/>
                    <a:pt x="600" y="448"/>
                  </a:cubicBezTo>
                  <a:cubicBezTo>
                    <a:pt x="732" y="448"/>
                    <a:pt x="890" y="420"/>
                    <a:pt x="1089" y="368"/>
                  </a:cubicBezTo>
                  <a:cubicBezTo>
                    <a:pt x="767" y="258"/>
                    <a:pt x="371" y="12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49"/>
            <p:cNvSpPr/>
            <p:nvPr/>
          </p:nvSpPr>
          <p:spPr>
            <a:xfrm>
              <a:off x="4315675" y="2755075"/>
              <a:ext cx="27350" cy="16175"/>
            </a:xfrm>
            <a:custGeom>
              <a:rect b="b" l="l" r="r" t="t"/>
              <a:pathLst>
                <a:path extrusionOk="0" h="647" w="1094">
                  <a:moveTo>
                    <a:pt x="65" y="0"/>
                  </a:moveTo>
                  <a:lnTo>
                    <a:pt x="1" y="129"/>
                  </a:lnTo>
                  <a:cubicBezTo>
                    <a:pt x="290" y="403"/>
                    <a:pt x="615" y="611"/>
                    <a:pt x="1029" y="647"/>
                  </a:cubicBezTo>
                  <a:cubicBezTo>
                    <a:pt x="1051" y="604"/>
                    <a:pt x="1072" y="564"/>
                    <a:pt x="1093" y="522"/>
                  </a:cubicBezTo>
                  <a:cubicBezTo>
                    <a:pt x="751" y="347"/>
                    <a:pt x="408" y="175"/>
                    <a:pt x="6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4276400" y="2812475"/>
              <a:ext cx="37350" cy="6425"/>
            </a:xfrm>
            <a:custGeom>
              <a:rect b="b" l="l" r="r" t="t"/>
              <a:pathLst>
                <a:path extrusionOk="0" h="257" w="1494">
                  <a:moveTo>
                    <a:pt x="12" y="1"/>
                  </a:moveTo>
                  <a:lnTo>
                    <a:pt x="1" y="11"/>
                  </a:lnTo>
                  <a:cubicBezTo>
                    <a:pt x="9" y="12"/>
                    <a:pt x="18" y="13"/>
                    <a:pt x="27" y="14"/>
                  </a:cubicBezTo>
                  <a:lnTo>
                    <a:pt x="27" y="14"/>
                  </a:lnTo>
                  <a:cubicBezTo>
                    <a:pt x="22" y="10"/>
                    <a:pt x="17" y="5"/>
                    <a:pt x="12" y="1"/>
                  </a:cubicBezTo>
                  <a:close/>
                  <a:moveTo>
                    <a:pt x="27" y="14"/>
                  </a:moveTo>
                  <a:cubicBezTo>
                    <a:pt x="244" y="205"/>
                    <a:pt x="480" y="256"/>
                    <a:pt x="723" y="256"/>
                  </a:cubicBezTo>
                  <a:cubicBezTo>
                    <a:pt x="977" y="256"/>
                    <a:pt x="1238" y="201"/>
                    <a:pt x="1494" y="190"/>
                  </a:cubicBezTo>
                  <a:cubicBezTo>
                    <a:pt x="1006" y="134"/>
                    <a:pt x="514" y="74"/>
                    <a:pt x="27" y="14"/>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9"/>
            <p:cNvSpPr/>
            <p:nvPr/>
          </p:nvSpPr>
          <p:spPr>
            <a:xfrm>
              <a:off x="4509175" y="2914700"/>
              <a:ext cx="6250" cy="29400"/>
            </a:xfrm>
            <a:custGeom>
              <a:rect b="b" l="l" r="r" t="t"/>
              <a:pathLst>
                <a:path extrusionOk="0" h="1176" w="250">
                  <a:moveTo>
                    <a:pt x="0" y="1"/>
                  </a:moveTo>
                  <a:cubicBezTo>
                    <a:pt x="60" y="393"/>
                    <a:pt x="121" y="783"/>
                    <a:pt x="182" y="1175"/>
                  </a:cubicBezTo>
                  <a:cubicBezTo>
                    <a:pt x="207" y="1172"/>
                    <a:pt x="228" y="1172"/>
                    <a:pt x="250" y="1168"/>
                  </a:cubicBezTo>
                  <a:cubicBezTo>
                    <a:pt x="210" y="783"/>
                    <a:pt x="167" y="393"/>
                    <a:pt x="125" y="8"/>
                  </a:cubicBezTo>
                  <a:cubicBezTo>
                    <a:pt x="86" y="4"/>
                    <a:pt x="43" y="1"/>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49"/>
            <p:cNvSpPr/>
            <p:nvPr/>
          </p:nvSpPr>
          <p:spPr>
            <a:xfrm>
              <a:off x="4236150" y="2705050"/>
              <a:ext cx="30375" cy="7825"/>
            </a:xfrm>
            <a:custGeom>
              <a:rect b="b" l="l" r="r" t="t"/>
              <a:pathLst>
                <a:path extrusionOk="0" h="313" w="1215">
                  <a:moveTo>
                    <a:pt x="357" y="0"/>
                  </a:moveTo>
                  <a:cubicBezTo>
                    <a:pt x="244" y="0"/>
                    <a:pt x="126" y="15"/>
                    <a:pt x="0" y="47"/>
                  </a:cubicBezTo>
                  <a:cubicBezTo>
                    <a:pt x="443" y="144"/>
                    <a:pt x="829" y="226"/>
                    <a:pt x="1215" y="312"/>
                  </a:cubicBezTo>
                  <a:cubicBezTo>
                    <a:pt x="968" y="130"/>
                    <a:pt x="690" y="0"/>
                    <a:pt x="35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4312125" y="2633100"/>
              <a:ext cx="12800" cy="22075"/>
            </a:xfrm>
            <a:custGeom>
              <a:rect b="b" l="l" r="r" t="t"/>
              <a:pathLst>
                <a:path extrusionOk="0" h="883" w="512">
                  <a:moveTo>
                    <a:pt x="129" y="1"/>
                  </a:moveTo>
                  <a:lnTo>
                    <a:pt x="107" y="19"/>
                  </a:lnTo>
                  <a:lnTo>
                    <a:pt x="131" y="19"/>
                  </a:lnTo>
                  <a:cubicBezTo>
                    <a:pt x="130" y="13"/>
                    <a:pt x="130" y="7"/>
                    <a:pt x="129" y="1"/>
                  </a:cubicBezTo>
                  <a:close/>
                  <a:moveTo>
                    <a:pt x="131" y="19"/>
                  </a:moveTo>
                  <a:cubicBezTo>
                    <a:pt x="166" y="321"/>
                    <a:pt x="103" y="655"/>
                    <a:pt x="421" y="883"/>
                  </a:cubicBezTo>
                  <a:cubicBezTo>
                    <a:pt x="472" y="594"/>
                    <a:pt x="0" y="304"/>
                    <a:pt x="511" y="19"/>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49"/>
            <p:cNvSpPr/>
            <p:nvPr/>
          </p:nvSpPr>
          <p:spPr>
            <a:xfrm>
              <a:off x="4447025" y="2911850"/>
              <a:ext cx="8500" cy="18775"/>
            </a:xfrm>
            <a:custGeom>
              <a:rect b="b" l="l" r="r" t="t"/>
              <a:pathLst>
                <a:path extrusionOk="0" h="751" w="340">
                  <a:moveTo>
                    <a:pt x="1" y="0"/>
                  </a:moveTo>
                  <a:lnTo>
                    <a:pt x="1" y="0"/>
                  </a:lnTo>
                  <a:cubicBezTo>
                    <a:pt x="68" y="250"/>
                    <a:pt x="136" y="501"/>
                    <a:pt x="204" y="750"/>
                  </a:cubicBezTo>
                  <a:cubicBezTo>
                    <a:pt x="250" y="740"/>
                    <a:pt x="296" y="729"/>
                    <a:pt x="339" y="718"/>
                  </a:cubicBezTo>
                  <a:cubicBezTo>
                    <a:pt x="301" y="458"/>
                    <a:pt x="289" y="186"/>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49"/>
            <p:cNvSpPr/>
            <p:nvPr/>
          </p:nvSpPr>
          <p:spPr>
            <a:xfrm>
              <a:off x="4532550" y="2662750"/>
              <a:ext cx="9675" cy="25025"/>
            </a:xfrm>
            <a:custGeom>
              <a:rect b="b" l="l" r="r" t="t"/>
              <a:pathLst>
                <a:path extrusionOk="0" h="1001" w="387">
                  <a:moveTo>
                    <a:pt x="372" y="0"/>
                  </a:moveTo>
                  <a:cubicBezTo>
                    <a:pt x="368" y="13"/>
                    <a:pt x="363" y="25"/>
                    <a:pt x="359" y="38"/>
                  </a:cubicBezTo>
                  <a:lnTo>
                    <a:pt x="359" y="38"/>
                  </a:lnTo>
                  <a:cubicBezTo>
                    <a:pt x="368" y="29"/>
                    <a:pt x="377" y="20"/>
                    <a:pt x="386" y="11"/>
                  </a:cubicBezTo>
                  <a:lnTo>
                    <a:pt x="372" y="0"/>
                  </a:lnTo>
                  <a:close/>
                  <a:moveTo>
                    <a:pt x="359" y="38"/>
                  </a:moveTo>
                  <a:lnTo>
                    <a:pt x="359" y="38"/>
                  </a:lnTo>
                  <a:cubicBezTo>
                    <a:pt x="101" y="298"/>
                    <a:pt x="1" y="627"/>
                    <a:pt x="15" y="1000"/>
                  </a:cubicBezTo>
                  <a:cubicBezTo>
                    <a:pt x="128" y="680"/>
                    <a:pt x="245" y="358"/>
                    <a:pt x="359" y="38"/>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4544775" y="2977475"/>
              <a:ext cx="9425" cy="20625"/>
            </a:xfrm>
            <a:custGeom>
              <a:rect b="b" l="l" r="r" t="t"/>
              <a:pathLst>
                <a:path extrusionOk="0" h="825" w="377">
                  <a:moveTo>
                    <a:pt x="329" y="0"/>
                  </a:moveTo>
                  <a:lnTo>
                    <a:pt x="329" y="0"/>
                  </a:lnTo>
                  <a:cubicBezTo>
                    <a:pt x="218" y="276"/>
                    <a:pt x="129" y="504"/>
                    <a:pt x="1" y="825"/>
                  </a:cubicBezTo>
                  <a:cubicBezTo>
                    <a:pt x="319" y="575"/>
                    <a:pt x="376" y="332"/>
                    <a:pt x="32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9"/>
            <p:cNvSpPr/>
            <p:nvPr/>
          </p:nvSpPr>
          <p:spPr>
            <a:xfrm>
              <a:off x="4370150" y="2863375"/>
              <a:ext cx="16625" cy="12600"/>
            </a:xfrm>
            <a:custGeom>
              <a:rect b="b" l="l" r="r" t="t"/>
              <a:pathLst>
                <a:path extrusionOk="0" h="504" w="665">
                  <a:moveTo>
                    <a:pt x="597" y="0"/>
                  </a:moveTo>
                  <a:cubicBezTo>
                    <a:pt x="361" y="100"/>
                    <a:pt x="143" y="233"/>
                    <a:pt x="0" y="503"/>
                  </a:cubicBezTo>
                  <a:cubicBezTo>
                    <a:pt x="221" y="375"/>
                    <a:pt x="443" y="246"/>
                    <a:pt x="665" y="118"/>
                  </a:cubicBezTo>
                  <a:cubicBezTo>
                    <a:pt x="643" y="78"/>
                    <a:pt x="622" y="40"/>
                    <a:pt x="59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9"/>
            <p:cNvSpPr/>
            <p:nvPr/>
          </p:nvSpPr>
          <p:spPr>
            <a:xfrm>
              <a:off x="4459900" y="3092975"/>
              <a:ext cx="9375" cy="9875"/>
            </a:xfrm>
            <a:custGeom>
              <a:rect b="b" l="l" r="r" t="t"/>
              <a:pathLst>
                <a:path extrusionOk="0" h="395" w="375">
                  <a:moveTo>
                    <a:pt x="140" y="1"/>
                  </a:moveTo>
                  <a:cubicBezTo>
                    <a:pt x="93" y="1"/>
                    <a:pt x="0" y="120"/>
                    <a:pt x="14" y="155"/>
                  </a:cubicBezTo>
                  <a:cubicBezTo>
                    <a:pt x="43" y="230"/>
                    <a:pt x="124" y="287"/>
                    <a:pt x="221" y="394"/>
                  </a:cubicBezTo>
                  <a:cubicBezTo>
                    <a:pt x="292" y="266"/>
                    <a:pt x="332" y="187"/>
                    <a:pt x="374" y="108"/>
                  </a:cubicBezTo>
                  <a:cubicBezTo>
                    <a:pt x="296" y="70"/>
                    <a:pt x="221" y="5"/>
                    <a:pt x="142" y="1"/>
                  </a:cubicBezTo>
                  <a:cubicBezTo>
                    <a:pt x="142" y="1"/>
                    <a:pt x="141" y="1"/>
                    <a:pt x="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4645225" y="2854175"/>
              <a:ext cx="19850" cy="5100"/>
            </a:xfrm>
            <a:custGeom>
              <a:rect b="b" l="l" r="r" t="t"/>
              <a:pathLst>
                <a:path extrusionOk="0" h="204" w="794">
                  <a:moveTo>
                    <a:pt x="11" y="1"/>
                  </a:moveTo>
                  <a:cubicBezTo>
                    <a:pt x="8" y="29"/>
                    <a:pt x="4" y="61"/>
                    <a:pt x="1" y="93"/>
                  </a:cubicBezTo>
                  <a:cubicBezTo>
                    <a:pt x="261" y="129"/>
                    <a:pt x="522" y="164"/>
                    <a:pt x="783" y="204"/>
                  </a:cubicBezTo>
                  <a:cubicBezTo>
                    <a:pt x="786" y="172"/>
                    <a:pt x="789" y="143"/>
                    <a:pt x="794" y="115"/>
                  </a:cubicBezTo>
                  <a:cubicBezTo>
                    <a:pt x="532" y="75"/>
                    <a:pt x="272" y="36"/>
                    <a:pt x="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49"/>
            <p:cNvSpPr/>
            <p:nvPr/>
          </p:nvSpPr>
          <p:spPr>
            <a:xfrm>
              <a:off x="4637375" y="2939075"/>
              <a:ext cx="11000" cy="18225"/>
            </a:xfrm>
            <a:custGeom>
              <a:rect b="b" l="l" r="r" t="t"/>
              <a:pathLst>
                <a:path extrusionOk="0" h="729" w="440">
                  <a:moveTo>
                    <a:pt x="0" y="0"/>
                  </a:moveTo>
                  <a:cubicBezTo>
                    <a:pt x="168" y="279"/>
                    <a:pt x="297" y="490"/>
                    <a:pt x="439" y="729"/>
                  </a:cubicBezTo>
                  <a:cubicBezTo>
                    <a:pt x="386" y="294"/>
                    <a:pt x="386" y="29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49"/>
            <p:cNvSpPr/>
            <p:nvPr/>
          </p:nvSpPr>
          <p:spPr>
            <a:xfrm>
              <a:off x="4366675" y="3069775"/>
              <a:ext cx="8475" cy="9500"/>
            </a:xfrm>
            <a:custGeom>
              <a:rect b="b" l="l" r="r" t="t"/>
              <a:pathLst>
                <a:path extrusionOk="0" h="380" w="339">
                  <a:moveTo>
                    <a:pt x="143" y="1"/>
                  </a:moveTo>
                  <a:cubicBezTo>
                    <a:pt x="78" y="105"/>
                    <a:pt x="0" y="187"/>
                    <a:pt x="18" y="215"/>
                  </a:cubicBezTo>
                  <a:cubicBezTo>
                    <a:pt x="57" y="286"/>
                    <a:pt x="136" y="340"/>
                    <a:pt x="210" y="380"/>
                  </a:cubicBezTo>
                  <a:cubicBezTo>
                    <a:pt x="211" y="380"/>
                    <a:pt x="211" y="380"/>
                    <a:pt x="212" y="380"/>
                  </a:cubicBezTo>
                  <a:cubicBezTo>
                    <a:pt x="231" y="380"/>
                    <a:pt x="339" y="268"/>
                    <a:pt x="329" y="237"/>
                  </a:cubicBezTo>
                  <a:cubicBezTo>
                    <a:pt x="304" y="162"/>
                    <a:pt x="228" y="105"/>
                    <a:pt x="14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4457375" y="3070150"/>
              <a:ext cx="13425" cy="8775"/>
            </a:xfrm>
            <a:custGeom>
              <a:rect b="b" l="l" r="r" t="t"/>
              <a:pathLst>
                <a:path extrusionOk="0" h="351" w="537">
                  <a:moveTo>
                    <a:pt x="482" y="0"/>
                  </a:moveTo>
                  <a:cubicBezTo>
                    <a:pt x="322" y="65"/>
                    <a:pt x="161" y="132"/>
                    <a:pt x="1" y="197"/>
                  </a:cubicBezTo>
                  <a:cubicBezTo>
                    <a:pt x="15" y="246"/>
                    <a:pt x="25" y="297"/>
                    <a:pt x="40" y="350"/>
                  </a:cubicBezTo>
                  <a:cubicBezTo>
                    <a:pt x="204" y="276"/>
                    <a:pt x="372" y="204"/>
                    <a:pt x="536" y="129"/>
                  </a:cubicBezTo>
                  <a:cubicBezTo>
                    <a:pt x="518" y="86"/>
                    <a:pt x="500" y="43"/>
                    <a:pt x="48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49"/>
            <p:cNvSpPr/>
            <p:nvPr/>
          </p:nvSpPr>
          <p:spPr>
            <a:xfrm>
              <a:off x="4528000" y="2579900"/>
              <a:ext cx="11625" cy="7525"/>
            </a:xfrm>
            <a:custGeom>
              <a:rect b="b" l="l" r="r" t="t"/>
              <a:pathLst>
                <a:path extrusionOk="0" h="301" w="465">
                  <a:moveTo>
                    <a:pt x="36" y="1"/>
                  </a:moveTo>
                  <a:cubicBezTo>
                    <a:pt x="25" y="22"/>
                    <a:pt x="11" y="43"/>
                    <a:pt x="1" y="65"/>
                  </a:cubicBezTo>
                  <a:cubicBezTo>
                    <a:pt x="139" y="143"/>
                    <a:pt x="279" y="222"/>
                    <a:pt x="418" y="301"/>
                  </a:cubicBezTo>
                  <a:cubicBezTo>
                    <a:pt x="433" y="275"/>
                    <a:pt x="447" y="247"/>
                    <a:pt x="464" y="218"/>
                  </a:cubicBezTo>
                  <a:cubicBezTo>
                    <a:pt x="322" y="146"/>
                    <a:pt x="179" y="75"/>
                    <a:pt x="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49"/>
            <p:cNvSpPr/>
            <p:nvPr/>
          </p:nvSpPr>
          <p:spPr>
            <a:xfrm>
              <a:off x="4551300" y="2625600"/>
              <a:ext cx="10275" cy="8425"/>
            </a:xfrm>
            <a:custGeom>
              <a:rect b="b" l="l" r="r" t="t"/>
              <a:pathLst>
                <a:path extrusionOk="0" h="337" w="411">
                  <a:moveTo>
                    <a:pt x="336" y="1"/>
                  </a:moveTo>
                  <a:cubicBezTo>
                    <a:pt x="222" y="80"/>
                    <a:pt x="111" y="158"/>
                    <a:pt x="0" y="240"/>
                  </a:cubicBezTo>
                  <a:lnTo>
                    <a:pt x="65" y="337"/>
                  </a:lnTo>
                  <a:cubicBezTo>
                    <a:pt x="183" y="261"/>
                    <a:pt x="297" y="187"/>
                    <a:pt x="411" y="111"/>
                  </a:cubicBezTo>
                  <a:cubicBezTo>
                    <a:pt x="386" y="75"/>
                    <a:pt x="361" y="37"/>
                    <a:pt x="33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4563900" y="3087100"/>
              <a:ext cx="15275" cy="7525"/>
            </a:xfrm>
            <a:custGeom>
              <a:rect b="b" l="l" r="r" t="t"/>
              <a:pathLst>
                <a:path extrusionOk="0" h="301" w="611">
                  <a:moveTo>
                    <a:pt x="579" y="0"/>
                  </a:moveTo>
                  <a:lnTo>
                    <a:pt x="0" y="161"/>
                  </a:lnTo>
                  <a:cubicBezTo>
                    <a:pt x="14" y="208"/>
                    <a:pt x="25" y="254"/>
                    <a:pt x="40" y="300"/>
                  </a:cubicBezTo>
                  <a:cubicBezTo>
                    <a:pt x="228" y="236"/>
                    <a:pt x="421" y="172"/>
                    <a:pt x="611" y="107"/>
                  </a:cubicBezTo>
                  <a:cubicBezTo>
                    <a:pt x="600" y="72"/>
                    <a:pt x="589" y="36"/>
                    <a:pt x="57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49"/>
            <p:cNvSpPr/>
            <p:nvPr/>
          </p:nvSpPr>
          <p:spPr>
            <a:xfrm>
              <a:off x="4390875" y="2625325"/>
              <a:ext cx="1175" cy="8425"/>
            </a:xfrm>
            <a:custGeom>
              <a:rect b="b" l="l" r="r" t="t"/>
              <a:pathLst>
                <a:path extrusionOk="0" h="337" w="47">
                  <a:moveTo>
                    <a:pt x="46" y="1"/>
                  </a:moveTo>
                  <a:cubicBezTo>
                    <a:pt x="32" y="5"/>
                    <a:pt x="14" y="8"/>
                    <a:pt x="0" y="12"/>
                  </a:cubicBezTo>
                  <a:cubicBezTo>
                    <a:pt x="7" y="119"/>
                    <a:pt x="14" y="230"/>
                    <a:pt x="22" y="337"/>
                  </a:cubicBezTo>
                  <a:lnTo>
                    <a:pt x="46" y="337"/>
                  </a:lnTo>
                  <a:lnTo>
                    <a:pt x="46" y="1"/>
                  </a:ln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49"/>
            <p:cNvSpPr/>
            <p:nvPr/>
          </p:nvSpPr>
          <p:spPr>
            <a:xfrm>
              <a:off x="4264450" y="2620775"/>
              <a:ext cx="7250" cy="9050"/>
            </a:xfrm>
            <a:custGeom>
              <a:rect b="b" l="l" r="r" t="t"/>
              <a:pathLst>
                <a:path extrusionOk="0" h="362" w="290">
                  <a:moveTo>
                    <a:pt x="161" y="1"/>
                  </a:moveTo>
                  <a:cubicBezTo>
                    <a:pt x="107" y="97"/>
                    <a:pt x="53" y="197"/>
                    <a:pt x="0" y="294"/>
                  </a:cubicBezTo>
                  <a:cubicBezTo>
                    <a:pt x="40" y="316"/>
                    <a:pt x="78" y="337"/>
                    <a:pt x="118" y="362"/>
                  </a:cubicBezTo>
                  <a:cubicBezTo>
                    <a:pt x="175" y="265"/>
                    <a:pt x="233" y="169"/>
                    <a:pt x="289" y="76"/>
                  </a:cubicBezTo>
                  <a:cubicBezTo>
                    <a:pt x="246" y="51"/>
                    <a:pt x="203" y="26"/>
                    <a:pt x="1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49"/>
            <p:cNvSpPr/>
            <p:nvPr/>
          </p:nvSpPr>
          <p:spPr>
            <a:xfrm>
              <a:off x="4479525" y="2654075"/>
              <a:ext cx="7250" cy="7900"/>
            </a:xfrm>
            <a:custGeom>
              <a:rect b="b" l="l" r="r" t="t"/>
              <a:pathLst>
                <a:path extrusionOk="0" h="316" w="290">
                  <a:moveTo>
                    <a:pt x="125" y="1"/>
                  </a:moveTo>
                  <a:cubicBezTo>
                    <a:pt x="68" y="76"/>
                    <a:pt x="33" y="119"/>
                    <a:pt x="0" y="162"/>
                  </a:cubicBezTo>
                  <a:cubicBezTo>
                    <a:pt x="72" y="212"/>
                    <a:pt x="143" y="261"/>
                    <a:pt x="214" y="315"/>
                  </a:cubicBezTo>
                  <a:cubicBezTo>
                    <a:pt x="239" y="269"/>
                    <a:pt x="290" y="208"/>
                    <a:pt x="279" y="176"/>
                  </a:cubicBezTo>
                  <a:cubicBezTo>
                    <a:pt x="254" y="115"/>
                    <a:pt x="189" y="72"/>
                    <a:pt x="1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9"/>
            <p:cNvSpPr/>
            <p:nvPr/>
          </p:nvSpPr>
          <p:spPr>
            <a:xfrm>
              <a:off x="4237375" y="2887275"/>
              <a:ext cx="16175" cy="3150"/>
            </a:xfrm>
            <a:custGeom>
              <a:rect b="b" l="l" r="r" t="t"/>
              <a:pathLst>
                <a:path extrusionOk="0" h="126" w="647">
                  <a:moveTo>
                    <a:pt x="8" y="1"/>
                  </a:moveTo>
                  <a:lnTo>
                    <a:pt x="1" y="12"/>
                  </a:lnTo>
                  <a:lnTo>
                    <a:pt x="63" y="12"/>
                  </a:lnTo>
                  <a:cubicBezTo>
                    <a:pt x="45" y="8"/>
                    <a:pt x="27" y="5"/>
                    <a:pt x="8" y="1"/>
                  </a:cubicBezTo>
                  <a:close/>
                  <a:moveTo>
                    <a:pt x="63" y="12"/>
                  </a:moveTo>
                  <a:cubicBezTo>
                    <a:pt x="255" y="51"/>
                    <a:pt x="444" y="87"/>
                    <a:pt x="637" y="126"/>
                  </a:cubicBezTo>
                  <a:cubicBezTo>
                    <a:pt x="640" y="87"/>
                    <a:pt x="644" y="51"/>
                    <a:pt x="647" y="12"/>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49"/>
            <p:cNvSpPr/>
            <p:nvPr/>
          </p:nvSpPr>
          <p:spPr>
            <a:xfrm>
              <a:off x="4239600" y="2899250"/>
              <a:ext cx="9250" cy="5200"/>
            </a:xfrm>
            <a:custGeom>
              <a:rect b="b" l="l" r="r" t="t"/>
              <a:pathLst>
                <a:path extrusionOk="0" h="208" w="370">
                  <a:moveTo>
                    <a:pt x="348" y="1"/>
                  </a:moveTo>
                  <a:cubicBezTo>
                    <a:pt x="230" y="47"/>
                    <a:pt x="116" y="94"/>
                    <a:pt x="1" y="140"/>
                  </a:cubicBezTo>
                  <a:cubicBezTo>
                    <a:pt x="9" y="161"/>
                    <a:pt x="19" y="183"/>
                    <a:pt x="27" y="207"/>
                  </a:cubicBezTo>
                  <a:cubicBezTo>
                    <a:pt x="141" y="158"/>
                    <a:pt x="255" y="108"/>
                    <a:pt x="369" y="58"/>
                  </a:cubicBezTo>
                  <a:cubicBezTo>
                    <a:pt x="362" y="40"/>
                    <a:pt x="355" y="19"/>
                    <a:pt x="34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49"/>
            <p:cNvSpPr/>
            <p:nvPr/>
          </p:nvSpPr>
          <p:spPr>
            <a:xfrm>
              <a:off x="4256500" y="2773725"/>
              <a:ext cx="14300" cy="2275"/>
            </a:xfrm>
            <a:custGeom>
              <a:rect b="b" l="l" r="r" t="t"/>
              <a:pathLst>
                <a:path extrusionOk="0" h="91" w="572">
                  <a:moveTo>
                    <a:pt x="568" y="0"/>
                  </a:moveTo>
                  <a:cubicBezTo>
                    <a:pt x="379" y="22"/>
                    <a:pt x="190" y="43"/>
                    <a:pt x="0" y="64"/>
                  </a:cubicBezTo>
                  <a:lnTo>
                    <a:pt x="7" y="64"/>
                  </a:lnTo>
                  <a:cubicBezTo>
                    <a:pt x="197" y="72"/>
                    <a:pt x="386" y="79"/>
                    <a:pt x="572" y="90"/>
                  </a:cubicBezTo>
                  <a:cubicBezTo>
                    <a:pt x="568" y="61"/>
                    <a:pt x="568" y="33"/>
                    <a:pt x="56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49"/>
            <p:cNvSpPr/>
            <p:nvPr/>
          </p:nvSpPr>
          <p:spPr>
            <a:xfrm>
              <a:off x="4339075" y="3002275"/>
              <a:ext cx="5825" cy="8775"/>
            </a:xfrm>
            <a:custGeom>
              <a:rect b="b" l="l" r="r" t="t"/>
              <a:pathLst>
                <a:path extrusionOk="0" h="351" w="233">
                  <a:moveTo>
                    <a:pt x="154" y="1"/>
                  </a:moveTo>
                  <a:cubicBezTo>
                    <a:pt x="104" y="90"/>
                    <a:pt x="50" y="179"/>
                    <a:pt x="1" y="269"/>
                  </a:cubicBezTo>
                  <a:cubicBezTo>
                    <a:pt x="37" y="294"/>
                    <a:pt x="72" y="322"/>
                    <a:pt x="111" y="351"/>
                  </a:cubicBezTo>
                  <a:cubicBezTo>
                    <a:pt x="151" y="243"/>
                    <a:pt x="193" y="141"/>
                    <a:pt x="233" y="37"/>
                  </a:cubicBezTo>
                  <a:cubicBezTo>
                    <a:pt x="208" y="26"/>
                    <a:pt x="183" y="12"/>
                    <a:pt x="15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49"/>
            <p:cNvSpPr/>
            <p:nvPr/>
          </p:nvSpPr>
          <p:spPr>
            <a:xfrm>
              <a:off x="4252475" y="2922300"/>
              <a:ext cx="9575" cy="7975"/>
            </a:xfrm>
            <a:custGeom>
              <a:rect b="b" l="l" r="r" t="t"/>
              <a:pathLst>
                <a:path extrusionOk="0" h="319" w="383">
                  <a:moveTo>
                    <a:pt x="322" y="0"/>
                  </a:moveTo>
                  <a:cubicBezTo>
                    <a:pt x="214" y="78"/>
                    <a:pt x="107" y="154"/>
                    <a:pt x="0" y="233"/>
                  </a:cubicBezTo>
                  <a:cubicBezTo>
                    <a:pt x="22" y="261"/>
                    <a:pt x="43" y="289"/>
                    <a:pt x="64" y="318"/>
                  </a:cubicBezTo>
                  <a:cubicBezTo>
                    <a:pt x="168" y="239"/>
                    <a:pt x="275" y="161"/>
                    <a:pt x="382" y="83"/>
                  </a:cubicBezTo>
                  <a:cubicBezTo>
                    <a:pt x="361" y="53"/>
                    <a:pt x="343" y="29"/>
                    <a:pt x="32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49"/>
            <p:cNvSpPr/>
            <p:nvPr/>
          </p:nvSpPr>
          <p:spPr>
            <a:xfrm>
              <a:off x="4557200" y="2882875"/>
              <a:ext cx="19050" cy="10250"/>
            </a:xfrm>
            <a:custGeom>
              <a:rect b="b" l="l" r="r" t="t"/>
              <a:pathLst>
                <a:path extrusionOk="0" h="410" w="762">
                  <a:moveTo>
                    <a:pt x="225" y="0"/>
                  </a:moveTo>
                  <a:cubicBezTo>
                    <a:pt x="166" y="0"/>
                    <a:pt x="94" y="7"/>
                    <a:pt x="0" y="17"/>
                  </a:cubicBezTo>
                  <a:cubicBezTo>
                    <a:pt x="247" y="145"/>
                    <a:pt x="443" y="245"/>
                    <a:pt x="761" y="409"/>
                  </a:cubicBezTo>
                  <a:cubicBezTo>
                    <a:pt x="487" y="77"/>
                    <a:pt x="423" y="0"/>
                    <a:pt x="2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2" name="Google Shape;5052;p49"/>
          <p:cNvSpPr txBox="1"/>
          <p:nvPr>
            <p:ph type="title"/>
          </p:nvPr>
        </p:nvSpPr>
        <p:spPr>
          <a:xfrm>
            <a:off x="724425" y="363175"/>
            <a:ext cx="7704000" cy="8229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2500"/>
              <a:t>P</a:t>
            </a:r>
            <a:r>
              <a:rPr lang="en" sz="2500"/>
              <a:t>roblems that </a:t>
            </a:r>
            <a:endParaRPr sz="2500"/>
          </a:p>
          <a:p>
            <a:pPr indent="0" lvl="0" marL="0" rtl="0" algn="ctr">
              <a:lnSpc>
                <a:spcPct val="150000"/>
              </a:lnSpc>
              <a:spcBef>
                <a:spcPts val="0"/>
              </a:spcBef>
              <a:spcAft>
                <a:spcPts val="0"/>
              </a:spcAft>
              <a:buNone/>
            </a:pPr>
            <a:r>
              <a:rPr lang="en" sz="2500"/>
              <a:t>                         addresses</a:t>
            </a:r>
            <a:endParaRPr sz="2500"/>
          </a:p>
        </p:txBody>
      </p:sp>
      <p:sp>
        <p:nvSpPr>
          <p:cNvPr id="5053" name="Google Shape;5053;p49"/>
          <p:cNvSpPr txBox="1"/>
          <p:nvPr>
            <p:ph idx="1" type="subTitle"/>
          </p:nvPr>
        </p:nvSpPr>
        <p:spPr>
          <a:xfrm>
            <a:off x="3560325" y="2940500"/>
            <a:ext cx="2032200" cy="402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t>Nutrition</a:t>
            </a:r>
            <a:endParaRPr/>
          </a:p>
        </p:txBody>
      </p:sp>
      <p:sp>
        <p:nvSpPr>
          <p:cNvPr id="5054" name="Google Shape;5054;p49"/>
          <p:cNvSpPr txBox="1"/>
          <p:nvPr>
            <p:ph idx="2" type="subTitle"/>
          </p:nvPr>
        </p:nvSpPr>
        <p:spPr>
          <a:xfrm>
            <a:off x="3560325" y="3459200"/>
            <a:ext cx="2032200" cy="8229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250">
                <a:latin typeface="Montserrat"/>
                <a:ea typeface="Montserrat"/>
                <a:cs typeface="Montserrat"/>
                <a:sym typeface="Montserrat"/>
              </a:rPr>
              <a:t>Recipes generated by ByteBites provide detailed nutritional facts to users.</a:t>
            </a:r>
            <a:endParaRPr sz="1250">
              <a:latin typeface="Montserrat"/>
              <a:ea typeface="Montserrat"/>
              <a:cs typeface="Montserrat"/>
              <a:sym typeface="Montserrat"/>
            </a:endParaRPr>
          </a:p>
        </p:txBody>
      </p:sp>
      <p:sp>
        <p:nvSpPr>
          <p:cNvPr id="5055" name="Google Shape;5055;p49"/>
          <p:cNvSpPr txBox="1"/>
          <p:nvPr>
            <p:ph idx="3" type="subTitle"/>
          </p:nvPr>
        </p:nvSpPr>
        <p:spPr>
          <a:xfrm>
            <a:off x="6170400" y="2940500"/>
            <a:ext cx="2475000" cy="402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t>Waste</a:t>
            </a:r>
            <a:endParaRPr/>
          </a:p>
        </p:txBody>
      </p:sp>
      <p:sp>
        <p:nvSpPr>
          <p:cNvPr id="5056" name="Google Shape;5056;p49"/>
          <p:cNvSpPr txBox="1"/>
          <p:nvPr>
            <p:ph idx="4" type="subTitle"/>
          </p:nvPr>
        </p:nvSpPr>
        <p:spPr>
          <a:xfrm>
            <a:off x="6400975" y="3459225"/>
            <a:ext cx="2032200" cy="11535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250">
                <a:latin typeface="Montserrat"/>
                <a:ea typeface="Montserrat"/>
                <a:cs typeface="Montserrat"/>
                <a:sym typeface="Montserrat"/>
              </a:rPr>
              <a:t>ByteBites generates recipes that optimally utilize ingredients that the user has bought from their grocery store runs.</a:t>
            </a:r>
            <a:endParaRPr sz="1250">
              <a:latin typeface="Montserrat"/>
              <a:ea typeface="Montserrat"/>
              <a:cs typeface="Montserrat"/>
              <a:sym typeface="Montserrat"/>
            </a:endParaRPr>
          </a:p>
        </p:txBody>
      </p:sp>
      <p:sp>
        <p:nvSpPr>
          <p:cNvPr id="5057" name="Google Shape;5057;p49"/>
          <p:cNvSpPr txBox="1"/>
          <p:nvPr>
            <p:ph idx="5" type="subTitle"/>
          </p:nvPr>
        </p:nvSpPr>
        <p:spPr>
          <a:xfrm>
            <a:off x="610175" y="2940500"/>
            <a:ext cx="2251200" cy="402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t>Convenience</a:t>
            </a:r>
            <a:endParaRPr/>
          </a:p>
        </p:txBody>
      </p:sp>
      <p:sp>
        <p:nvSpPr>
          <p:cNvPr id="5058" name="Google Shape;5058;p49"/>
          <p:cNvSpPr txBox="1"/>
          <p:nvPr>
            <p:ph idx="6" type="subTitle"/>
          </p:nvPr>
        </p:nvSpPr>
        <p:spPr>
          <a:xfrm>
            <a:off x="719675" y="3459200"/>
            <a:ext cx="2032200" cy="8229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250">
                <a:latin typeface="Montserrat"/>
                <a:ea typeface="Montserrat"/>
                <a:cs typeface="Montserrat"/>
                <a:sym typeface="Montserrat"/>
              </a:rPr>
              <a:t>Our user can conveniently generate recipes with our user-friendly web app.</a:t>
            </a:r>
            <a:endParaRPr sz="1250">
              <a:latin typeface="Montserrat"/>
              <a:ea typeface="Montserrat"/>
              <a:cs typeface="Montserrat"/>
              <a:sym typeface="Montserrat"/>
            </a:endParaRPr>
          </a:p>
        </p:txBody>
      </p:sp>
      <p:pic>
        <p:nvPicPr>
          <p:cNvPr id="5059" name="Google Shape;5059;p49"/>
          <p:cNvPicPr preferRelativeResize="0"/>
          <p:nvPr/>
        </p:nvPicPr>
        <p:blipFill>
          <a:blip r:embed="rId3">
            <a:alphaModFix/>
          </a:blip>
          <a:stretch>
            <a:fillRect/>
          </a:stretch>
        </p:blipFill>
        <p:spPr>
          <a:xfrm>
            <a:off x="2188450" y="905100"/>
            <a:ext cx="2474999" cy="4659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3" name="Shape 5063"/>
        <p:cNvGrpSpPr/>
        <p:nvPr/>
      </p:nvGrpSpPr>
      <p:grpSpPr>
        <a:xfrm>
          <a:off x="0" y="0"/>
          <a:ext cx="0" cy="0"/>
          <a:chOff x="0" y="0"/>
          <a:chExt cx="0" cy="0"/>
        </a:xfrm>
      </p:grpSpPr>
      <p:sp>
        <p:nvSpPr>
          <p:cNvPr id="5064" name="Google Shape;5064;p50"/>
          <p:cNvSpPr txBox="1"/>
          <p:nvPr>
            <p:ph type="title"/>
          </p:nvPr>
        </p:nvSpPr>
        <p:spPr>
          <a:xfrm>
            <a:off x="720000" y="341325"/>
            <a:ext cx="7704000" cy="564300"/>
          </a:xfrm>
          <a:prstGeom prst="rect">
            <a:avLst/>
          </a:prstGeom>
          <a:noFill/>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5"/>
                </a:solidFill>
              </a:rPr>
              <a:t>Target Audience</a:t>
            </a:r>
            <a:endParaRPr>
              <a:solidFill>
                <a:schemeClr val="accent5"/>
              </a:solidFill>
            </a:endParaRPr>
          </a:p>
        </p:txBody>
      </p:sp>
      <p:sp>
        <p:nvSpPr>
          <p:cNvPr id="5065" name="Google Shape;5065;p50"/>
          <p:cNvSpPr txBox="1"/>
          <p:nvPr>
            <p:ph idx="4294967295" type="title"/>
          </p:nvPr>
        </p:nvSpPr>
        <p:spPr>
          <a:xfrm>
            <a:off x="2450636" y="4153500"/>
            <a:ext cx="5095200" cy="31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50">
                <a:latin typeface="Montserrat"/>
                <a:ea typeface="Montserrat"/>
                <a:cs typeface="Montserrat"/>
                <a:sym typeface="Montserrat"/>
              </a:rPr>
              <a:t>Looking to </a:t>
            </a:r>
            <a:r>
              <a:rPr lang="en" sz="1350">
                <a:latin typeface="Montserrat"/>
                <a:ea typeface="Montserrat"/>
                <a:cs typeface="Montserrat"/>
                <a:sym typeface="Montserrat"/>
              </a:rPr>
              <a:t>optimally</a:t>
            </a:r>
            <a:r>
              <a:rPr lang="en" sz="1350">
                <a:latin typeface="Montserrat"/>
                <a:ea typeface="Montserrat"/>
                <a:cs typeface="Montserrat"/>
                <a:sym typeface="Montserrat"/>
              </a:rPr>
              <a:t> utilize ingredients to save costs</a:t>
            </a:r>
            <a:endParaRPr sz="1350">
              <a:latin typeface="Montserrat"/>
              <a:ea typeface="Montserrat"/>
              <a:cs typeface="Montserrat"/>
              <a:sym typeface="Montserrat"/>
            </a:endParaRPr>
          </a:p>
        </p:txBody>
      </p:sp>
      <p:sp>
        <p:nvSpPr>
          <p:cNvPr id="5066" name="Google Shape;5066;p50"/>
          <p:cNvSpPr txBox="1"/>
          <p:nvPr>
            <p:ph idx="4294967295" type="title"/>
          </p:nvPr>
        </p:nvSpPr>
        <p:spPr>
          <a:xfrm>
            <a:off x="2450634" y="4579200"/>
            <a:ext cx="4756500" cy="31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50">
                <a:latin typeface="Montserrat"/>
                <a:ea typeface="Montserrat"/>
                <a:cs typeface="Montserrat"/>
                <a:sym typeface="Montserrat"/>
              </a:rPr>
              <a:t>High acceptance for AI-based applications</a:t>
            </a:r>
            <a:endParaRPr sz="1350">
              <a:latin typeface="Montserrat"/>
              <a:ea typeface="Montserrat"/>
              <a:cs typeface="Montserrat"/>
              <a:sym typeface="Montserrat"/>
            </a:endParaRPr>
          </a:p>
        </p:txBody>
      </p:sp>
      <p:sp>
        <p:nvSpPr>
          <p:cNvPr id="5067" name="Google Shape;5067;p50"/>
          <p:cNvSpPr/>
          <p:nvPr/>
        </p:nvSpPr>
        <p:spPr>
          <a:xfrm>
            <a:off x="1995637" y="3743874"/>
            <a:ext cx="263737" cy="224207"/>
          </a:xfrm>
          <a:custGeom>
            <a:rect b="b" l="l" r="r" t="t"/>
            <a:pathLst>
              <a:path extrusionOk="0" h="17174" w="20202">
                <a:moveTo>
                  <a:pt x="11300" y="1"/>
                </a:moveTo>
                <a:cubicBezTo>
                  <a:pt x="9763" y="1"/>
                  <a:pt x="8197" y="405"/>
                  <a:pt x="6785" y="1229"/>
                </a:cubicBezTo>
                <a:cubicBezTo>
                  <a:pt x="1577" y="4382"/>
                  <a:pt x="0" y="12435"/>
                  <a:pt x="5500" y="16016"/>
                </a:cubicBezTo>
                <a:cubicBezTo>
                  <a:pt x="6728" y="16824"/>
                  <a:pt x="8116" y="17174"/>
                  <a:pt x="9523" y="17174"/>
                </a:cubicBezTo>
                <a:cubicBezTo>
                  <a:pt x="11965" y="17174"/>
                  <a:pt x="14463" y="16120"/>
                  <a:pt x="16278" y="14576"/>
                </a:cubicBezTo>
                <a:cubicBezTo>
                  <a:pt x="19071" y="12229"/>
                  <a:pt x="20202" y="8305"/>
                  <a:pt x="18779" y="4878"/>
                </a:cubicBezTo>
                <a:cubicBezTo>
                  <a:pt x="17435" y="1673"/>
                  <a:pt x="14427" y="1"/>
                  <a:pt x="11300"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1995637" y="4153505"/>
            <a:ext cx="263737" cy="224207"/>
          </a:xfrm>
          <a:custGeom>
            <a:rect b="b" l="l" r="r" t="t"/>
            <a:pathLst>
              <a:path extrusionOk="0" h="17174" w="20202">
                <a:moveTo>
                  <a:pt x="11300" y="1"/>
                </a:moveTo>
                <a:cubicBezTo>
                  <a:pt x="9763" y="1"/>
                  <a:pt x="8197" y="405"/>
                  <a:pt x="6785" y="1229"/>
                </a:cubicBezTo>
                <a:cubicBezTo>
                  <a:pt x="1577" y="4382"/>
                  <a:pt x="0" y="12435"/>
                  <a:pt x="5500" y="16016"/>
                </a:cubicBezTo>
                <a:cubicBezTo>
                  <a:pt x="6728" y="16824"/>
                  <a:pt x="8116" y="17174"/>
                  <a:pt x="9523" y="17174"/>
                </a:cubicBezTo>
                <a:cubicBezTo>
                  <a:pt x="11965" y="17174"/>
                  <a:pt x="14463" y="16120"/>
                  <a:pt x="16278" y="14576"/>
                </a:cubicBezTo>
                <a:cubicBezTo>
                  <a:pt x="19071" y="12229"/>
                  <a:pt x="20202" y="8305"/>
                  <a:pt x="18779" y="4878"/>
                </a:cubicBezTo>
                <a:cubicBezTo>
                  <a:pt x="17435" y="1673"/>
                  <a:pt x="14427" y="1"/>
                  <a:pt x="11300"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1995637" y="4563124"/>
            <a:ext cx="263737" cy="224207"/>
          </a:xfrm>
          <a:custGeom>
            <a:rect b="b" l="l" r="r" t="t"/>
            <a:pathLst>
              <a:path extrusionOk="0" h="17174" w="20202">
                <a:moveTo>
                  <a:pt x="11300" y="1"/>
                </a:moveTo>
                <a:cubicBezTo>
                  <a:pt x="9763" y="1"/>
                  <a:pt x="8197" y="405"/>
                  <a:pt x="6785" y="1229"/>
                </a:cubicBezTo>
                <a:cubicBezTo>
                  <a:pt x="1577" y="4382"/>
                  <a:pt x="0" y="12435"/>
                  <a:pt x="5500" y="16016"/>
                </a:cubicBezTo>
                <a:cubicBezTo>
                  <a:pt x="6728" y="16824"/>
                  <a:pt x="8116" y="17174"/>
                  <a:pt x="9523" y="17174"/>
                </a:cubicBezTo>
                <a:cubicBezTo>
                  <a:pt x="11965" y="17174"/>
                  <a:pt x="14463" y="16120"/>
                  <a:pt x="16278" y="14576"/>
                </a:cubicBezTo>
                <a:cubicBezTo>
                  <a:pt x="19071" y="12229"/>
                  <a:pt x="20202" y="8305"/>
                  <a:pt x="18779" y="4878"/>
                </a:cubicBezTo>
                <a:cubicBezTo>
                  <a:pt x="17435" y="1673"/>
                  <a:pt x="14427" y="1"/>
                  <a:pt x="11300"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0" name="Google Shape;5070;p50"/>
          <p:cNvPicPr preferRelativeResize="0"/>
          <p:nvPr/>
        </p:nvPicPr>
        <p:blipFill>
          <a:blip r:embed="rId3">
            <a:alphaModFix/>
          </a:blip>
          <a:stretch>
            <a:fillRect/>
          </a:stretch>
        </p:blipFill>
        <p:spPr>
          <a:xfrm>
            <a:off x="4893738" y="1074950"/>
            <a:ext cx="3591163" cy="2388250"/>
          </a:xfrm>
          <a:prstGeom prst="rect">
            <a:avLst/>
          </a:prstGeom>
          <a:noFill/>
          <a:ln>
            <a:noFill/>
          </a:ln>
        </p:spPr>
      </p:pic>
      <p:pic>
        <p:nvPicPr>
          <p:cNvPr id="5071" name="Google Shape;5071;p50"/>
          <p:cNvPicPr preferRelativeResize="0"/>
          <p:nvPr/>
        </p:nvPicPr>
        <p:blipFill rotWithShape="1">
          <a:blip r:embed="rId4">
            <a:alphaModFix/>
          </a:blip>
          <a:srcRect b="0" l="2399" r="6699" t="0"/>
          <a:stretch/>
        </p:blipFill>
        <p:spPr>
          <a:xfrm>
            <a:off x="659100" y="1074950"/>
            <a:ext cx="3866061" cy="2388251"/>
          </a:xfrm>
          <a:prstGeom prst="rect">
            <a:avLst/>
          </a:prstGeom>
          <a:noFill/>
          <a:ln>
            <a:noFill/>
          </a:ln>
        </p:spPr>
      </p:pic>
      <p:sp>
        <p:nvSpPr>
          <p:cNvPr id="5072" name="Google Shape;5072;p50"/>
          <p:cNvSpPr txBox="1"/>
          <p:nvPr>
            <p:ph idx="4294967295" type="title"/>
          </p:nvPr>
        </p:nvSpPr>
        <p:spPr>
          <a:xfrm>
            <a:off x="2450625" y="3727788"/>
            <a:ext cx="5285700" cy="31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50">
                <a:latin typeface="Montserrat"/>
                <a:ea typeface="Montserrat"/>
                <a:cs typeface="Montserrat"/>
                <a:sym typeface="Montserrat"/>
              </a:rPr>
              <a:t>Looking for efficient, nutritious ways to prep meals</a:t>
            </a:r>
            <a:endParaRPr sz="1350">
              <a:latin typeface="Montserrat"/>
              <a:ea typeface="Montserrat"/>
              <a:cs typeface="Montserrat"/>
              <a:sym typeface="Montserrat"/>
            </a:endParaRPr>
          </a:p>
        </p:txBody>
      </p:sp>
      <p:sp>
        <p:nvSpPr>
          <p:cNvPr id="5073" name="Google Shape;5073;p50"/>
          <p:cNvSpPr txBox="1"/>
          <p:nvPr/>
        </p:nvSpPr>
        <p:spPr>
          <a:xfrm>
            <a:off x="1178975" y="20382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Krona One"/>
                <a:ea typeface="Krona One"/>
                <a:cs typeface="Krona One"/>
                <a:sym typeface="Krona One"/>
              </a:rPr>
              <a:t>College Students</a:t>
            </a:r>
            <a:endParaRPr b="1">
              <a:solidFill>
                <a:schemeClr val="lt1"/>
              </a:solidFill>
              <a:latin typeface="Krona One"/>
              <a:ea typeface="Krona One"/>
              <a:cs typeface="Krona One"/>
              <a:sym typeface="Krona One"/>
            </a:endParaRPr>
          </a:p>
        </p:txBody>
      </p:sp>
      <p:sp>
        <p:nvSpPr>
          <p:cNvPr id="5074" name="Google Shape;5074;p50"/>
          <p:cNvSpPr txBox="1"/>
          <p:nvPr/>
        </p:nvSpPr>
        <p:spPr>
          <a:xfrm>
            <a:off x="5189325" y="189962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Krona One"/>
                <a:ea typeface="Krona One"/>
                <a:cs typeface="Krona One"/>
                <a:sym typeface="Krona One"/>
              </a:rPr>
              <a:t>Early Career Individuals</a:t>
            </a:r>
            <a:endParaRPr b="1">
              <a:solidFill>
                <a:schemeClr val="lt1"/>
              </a:solidFill>
              <a:latin typeface="Krona One"/>
              <a:ea typeface="Krona One"/>
              <a:cs typeface="Krona One"/>
              <a:sym typeface="Kron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8" name="Shape 5078"/>
        <p:cNvGrpSpPr/>
        <p:nvPr/>
      </p:nvGrpSpPr>
      <p:grpSpPr>
        <a:xfrm>
          <a:off x="0" y="0"/>
          <a:ext cx="0" cy="0"/>
          <a:chOff x="0" y="0"/>
          <a:chExt cx="0" cy="0"/>
        </a:xfrm>
      </p:grpSpPr>
      <p:grpSp>
        <p:nvGrpSpPr>
          <p:cNvPr id="5079" name="Google Shape;5079;p51"/>
          <p:cNvGrpSpPr/>
          <p:nvPr/>
        </p:nvGrpSpPr>
        <p:grpSpPr>
          <a:xfrm>
            <a:off x="2284856" y="1719948"/>
            <a:ext cx="1536619" cy="1986908"/>
            <a:chOff x="2294031" y="1193886"/>
            <a:chExt cx="1536619" cy="1986908"/>
          </a:xfrm>
        </p:grpSpPr>
        <p:sp>
          <p:nvSpPr>
            <p:cNvPr id="5080" name="Google Shape;5080;p51"/>
            <p:cNvSpPr/>
            <p:nvPr/>
          </p:nvSpPr>
          <p:spPr>
            <a:xfrm rot="-5400000">
              <a:off x="2068887" y="1419030"/>
              <a:ext cx="1986908" cy="1536619"/>
            </a:xfrm>
            <a:custGeom>
              <a:rect b="b" l="l" r="r" t="t"/>
              <a:pathLst>
                <a:path extrusionOk="0" h="31443" w="40657">
                  <a:moveTo>
                    <a:pt x="16457" y="836"/>
                  </a:moveTo>
                  <a:cubicBezTo>
                    <a:pt x="17108" y="839"/>
                    <a:pt x="17754" y="1014"/>
                    <a:pt x="18400" y="1132"/>
                  </a:cubicBezTo>
                  <a:cubicBezTo>
                    <a:pt x="18547" y="1161"/>
                    <a:pt x="18736" y="1235"/>
                    <a:pt x="18807" y="1350"/>
                  </a:cubicBezTo>
                  <a:cubicBezTo>
                    <a:pt x="19082" y="1793"/>
                    <a:pt x="19529" y="1829"/>
                    <a:pt x="19964" y="1900"/>
                  </a:cubicBezTo>
                  <a:cubicBezTo>
                    <a:pt x="22117" y="2254"/>
                    <a:pt x="23896" y="3335"/>
                    <a:pt x="25478" y="4774"/>
                  </a:cubicBezTo>
                  <a:cubicBezTo>
                    <a:pt x="27153" y="6303"/>
                    <a:pt x="28710" y="7942"/>
                    <a:pt x="30017" y="9796"/>
                  </a:cubicBezTo>
                  <a:cubicBezTo>
                    <a:pt x="31731" y="12231"/>
                    <a:pt x="33714" y="14438"/>
                    <a:pt x="35696" y="16653"/>
                  </a:cubicBezTo>
                  <a:cubicBezTo>
                    <a:pt x="36674" y="17742"/>
                    <a:pt x="37574" y="18917"/>
                    <a:pt x="38413" y="20121"/>
                  </a:cubicBezTo>
                  <a:cubicBezTo>
                    <a:pt x="39124" y="21142"/>
                    <a:pt x="39531" y="22317"/>
                    <a:pt x="39745" y="23553"/>
                  </a:cubicBezTo>
                  <a:cubicBezTo>
                    <a:pt x="39945" y="24720"/>
                    <a:pt x="39452" y="25577"/>
                    <a:pt x="38560" y="26271"/>
                  </a:cubicBezTo>
                  <a:cubicBezTo>
                    <a:pt x="38420" y="26378"/>
                    <a:pt x="38267" y="26502"/>
                    <a:pt x="38196" y="26656"/>
                  </a:cubicBezTo>
                  <a:cubicBezTo>
                    <a:pt x="37967" y="27141"/>
                    <a:pt x="38153" y="27445"/>
                    <a:pt x="38681" y="27563"/>
                  </a:cubicBezTo>
                  <a:cubicBezTo>
                    <a:pt x="38906" y="27609"/>
                    <a:pt x="39174" y="27645"/>
                    <a:pt x="39328" y="27788"/>
                  </a:cubicBezTo>
                  <a:cubicBezTo>
                    <a:pt x="39516" y="27967"/>
                    <a:pt x="39756" y="28285"/>
                    <a:pt x="39714" y="28488"/>
                  </a:cubicBezTo>
                  <a:cubicBezTo>
                    <a:pt x="39638" y="28827"/>
                    <a:pt x="39371" y="29116"/>
                    <a:pt x="38942" y="29170"/>
                  </a:cubicBezTo>
                  <a:cubicBezTo>
                    <a:pt x="38514" y="29228"/>
                    <a:pt x="38092" y="29331"/>
                    <a:pt x="37560" y="29438"/>
                  </a:cubicBezTo>
                  <a:cubicBezTo>
                    <a:pt x="37370" y="29266"/>
                    <a:pt x="37088" y="29013"/>
                    <a:pt x="36767" y="28727"/>
                  </a:cubicBezTo>
                  <a:cubicBezTo>
                    <a:pt x="36628" y="28895"/>
                    <a:pt x="36492" y="28995"/>
                    <a:pt x="36442" y="29127"/>
                  </a:cubicBezTo>
                  <a:cubicBezTo>
                    <a:pt x="36049" y="30170"/>
                    <a:pt x="35132" y="30370"/>
                    <a:pt x="34210" y="30441"/>
                  </a:cubicBezTo>
                  <a:cubicBezTo>
                    <a:pt x="33981" y="30458"/>
                    <a:pt x="33750" y="30465"/>
                    <a:pt x="33519" y="30465"/>
                  </a:cubicBezTo>
                  <a:cubicBezTo>
                    <a:pt x="32912" y="30465"/>
                    <a:pt x="32301" y="30417"/>
                    <a:pt x="31695" y="30370"/>
                  </a:cubicBezTo>
                  <a:cubicBezTo>
                    <a:pt x="30373" y="30269"/>
                    <a:pt x="29053" y="30217"/>
                    <a:pt x="27729" y="30217"/>
                  </a:cubicBezTo>
                  <a:cubicBezTo>
                    <a:pt x="27137" y="30217"/>
                    <a:pt x="26543" y="30228"/>
                    <a:pt x="25949" y="30248"/>
                  </a:cubicBezTo>
                  <a:cubicBezTo>
                    <a:pt x="25688" y="30258"/>
                    <a:pt x="25426" y="30263"/>
                    <a:pt x="25163" y="30263"/>
                  </a:cubicBezTo>
                  <a:cubicBezTo>
                    <a:pt x="24062" y="30263"/>
                    <a:pt x="22956" y="30185"/>
                    <a:pt x="21857" y="30098"/>
                  </a:cubicBezTo>
                  <a:cubicBezTo>
                    <a:pt x="19657" y="29930"/>
                    <a:pt x="17454" y="29759"/>
                    <a:pt x="15268" y="29485"/>
                  </a:cubicBezTo>
                  <a:cubicBezTo>
                    <a:pt x="13472" y="29259"/>
                    <a:pt x="11818" y="28552"/>
                    <a:pt x="10279" y="27609"/>
                  </a:cubicBezTo>
                  <a:cubicBezTo>
                    <a:pt x="9429" y="27085"/>
                    <a:pt x="8604" y="26520"/>
                    <a:pt x="7765" y="25978"/>
                  </a:cubicBezTo>
                  <a:cubicBezTo>
                    <a:pt x="5297" y="24374"/>
                    <a:pt x="3590" y="22135"/>
                    <a:pt x="2519" y="19442"/>
                  </a:cubicBezTo>
                  <a:cubicBezTo>
                    <a:pt x="1722" y="17435"/>
                    <a:pt x="1658" y="15346"/>
                    <a:pt x="2329" y="13256"/>
                  </a:cubicBezTo>
                  <a:cubicBezTo>
                    <a:pt x="2665" y="12206"/>
                    <a:pt x="2797" y="11089"/>
                    <a:pt x="3383" y="10128"/>
                  </a:cubicBezTo>
                  <a:cubicBezTo>
                    <a:pt x="5033" y="7425"/>
                    <a:pt x="6793" y="4817"/>
                    <a:pt x="9554" y="3082"/>
                  </a:cubicBezTo>
                  <a:cubicBezTo>
                    <a:pt x="10300" y="2610"/>
                    <a:pt x="11111" y="2343"/>
                    <a:pt x="11947" y="2096"/>
                  </a:cubicBezTo>
                  <a:cubicBezTo>
                    <a:pt x="12875" y="1822"/>
                    <a:pt x="13768" y="1428"/>
                    <a:pt x="14693" y="1150"/>
                  </a:cubicBezTo>
                  <a:cubicBezTo>
                    <a:pt x="15265" y="978"/>
                    <a:pt x="15868" y="836"/>
                    <a:pt x="16457" y="836"/>
                  </a:cubicBezTo>
                  <a:close/>
                  <a:moveTo>
                    <a:pt x="15818" y="1"/>
                  </a:moveTo>
                  <a:cubicBezTo>
                    <a:pt x="15234" y="1"/>
                    <a:pt x="14646" y="75"/>
                    <a:pt x="14054" y="253"/>
                  </a:cubicBezTo>
                  <a:cubicBezTo>
                    <a:pt x="13350" y="467"/>
                    <a:pt x="12646" y="682"/>
                    <a:pt x="11929" y="825"/>
                  </a:cubicBezTo>
                  <a:cubicBezTo>
                    <a:pt x="10983" y="1007"/>
                    <a:pt x="10118" y="1343"/>
                    <a:pt x="9304" y="1853"/>
                  </a:cubicBezTo>
                  <a:cubicBezTo>
                    <a:pt x="9064" y="2003"/>
                    <a:pt x="8794" y="2139"/>
                    <a:pt x="8522" y="2196"/>
                  </a:cubicBezTo>
                  <a:cubicBezTo>
                    <a:pt x="8108" y="2282"/>
                    <a:pt x="7822" y="2503"/>
                    <a:pt x="7536" y="2796"/>
                  </a:cubicBezTo>
                  <a:cubicBezTo>
                    <a:pt x="7208" y="3129"/>
                    <a:pt x="6854" y="3457"/>
                    <a:pt x="6454" y="3689"/>
                  </a:cubicBezTo>
                  <a:cubicBezTo>
                    <a:pt x="6097" y="3900"/>
                    <a:pt x="5832" y="4143"/>
                    <a:pt x="5622" y="4492"/>
                  </a:cubicBezTo>
                  <a:cubicBezTo>
                    <a:pt x="5497" y="4700"/>
                    <a:pt x="5301" y="4960"/>
                    <a:pt x="5090" y="5010"/>
                  </a:cubicBezTo>
                  <a:cubicBezTo>
                    <a:pt x="4551" y="5139"/>
                    <a:pt x="4286" y="5493"/>
                    <a:pt x="4144" y="5964"/>
                  </a:cubicBezTo>
                  <a:cubicBezTo>
                    <a:pt x="4047" y="6289"/>
                    <a:pt x="3900" y="6514"/>
                    <a:pt x="3582" y="6664"/>
                  </a:cubicBezTo>
                  <a:cubicBezTo>
                    <a:pt x="3208" y="6843"/>
                    <a:pt x="2933" y="7182"/>
                    <a:pt x="2933" y="7593"/>
                  </a:cubicBezTo>
                  <a:cubicBezTo>
                    <a:pt x="2929" y="8103"/>
                    <a:pt x="2622" y="8310"/>
                    <a:pt x="2280" y="8564"/>
                  </a:cubicBezTo>
                  <a:cubicBezTo>
                    <a:pt x="1273" y="9307"/>
                    <a:pt x="815" y="10296"/>
                    <a:pt x="908" y="11567"/>
                  </a:cubicBezTo>
                  <a:cubicBezTo>
                    <a:pt x="947" y="12103"/>
                    <a:pt x="925" y="12699"/>
                    <a:pt x="729" y="13189"/>
                  </a:cubicBezTo>
                  <a:cubicBezTo>
                    <a:pt x="1" y="15021"/>
                    <a:pt x="583" y="16800"/>
                    <a:pt x="844" y="18592"/>
                  </a:cubicBezTo>
                  <a:cubicBezTo>
                    <a:pt x="865" y="18720"/>
                    <a:pt x="937" y="18839"/>
                    <a:pt x="979" y="18964"/>
                  </a:cubicBezTo>
                  <a:cubicBezTo>
                    <a:pt x="1165" y="19506"/>
                    <a:pt x="1329" y="20060"/>
                    <a:pt x="1536" y="20596"/>
                  </a:cubicBezTo>
                  <a:cubicBezTo>
                    <a:pt x="1736" y="21110"/>
                    <a:pt x="1968" y="21613"/>
                    <a:pt x="2476" y="21921"/>
                  </a:cubicBezTo>
                  <a:cubicBezTo>
                    <a:pt x="2958" y="22210"/>
                    <a:pt x="3315" y="22607"/>
                    <a:pt x="3582" y="23113"/>
                  </a:cubicBezTo>
                  <a:cubicBezTo>
                    <a:pt x="3786" y="23499"/>
                    <a:pt x="4093" y="23838"/>
                    <a:pt x="4390" y="24166"/>
                  </a:cubicBezTo>
                  <a:cubicBezTo>
                    <a:pt x="4911" y="24742"/>
                    <a:pt x="5504" y="25259"/>
                    <a:pt x="5979" y="25870"/>
                  </a:cubicBezTo>
                  <a:cubicBezTo>
                    <a:pt x="6261" y="26235"/>
                    <a:pt x="6536" y="26541"/>
                    <a:pt x="6958" y="26738"/>
                  </a:cubicBezTo>
                  <a:cubicBezTo>
                    <a:pt x="7240" y="26871"/>
                    <a:pt x="7465" y="27113"/>
                    <a:pt x="7736" y="27267"/>
                  </a:cubicBezTo>
                  <a:cubicBezTo>
                    <a:pt x="8164" y="27509"/>
                    <a:pt x="8614" y="27720"/>
                    <a:pt x="9051" y="27952"/>
                  </a:cubicBezTo>
                  <a:cubicBezTo>
                    <a:pt x="9272" y="28074"/>
                    <a:pt x="9490" y="28203"/>
                    <a:pt x="9694" y="28353"/>
                  </a:cubicBezTo>
                  <a:cubicBezTo>
                    <a:pt x="10004" y="28577"/>
                    <a:pt x="10279" y="28870"/>
                    <a:pt x="10615" y="29052"/>
                  </a:cubicBezTo>
                  <a:cubicBezTo>
                    <a:pt x="11500" y="29538"/>
                    <a:pt x="12504" y="29631"/>
                    <a:pt x="13468" y="29874"/>
                  </a:cubicBezTo>
                  <a:cubicBezTo>
                    <a:pt x="15179" y="30309"/>
                    <a:pt x="16900" y="30631"/>
                    <a:pt x="18654" y="30830"/>
                  </a:cubicBezTo>
                  <a:cubicBezTo>
                    <a:pt x="19147" y="30888"/>
                    <a:pt x="19621" y="31066"/>
                    <a:pt x="20111" y="31148"/>
                  </a:cubicBezTo>
                  <a:cubicBezTo>
                    <a:pt x="20596" y="31231"/>
                    <a:pt x="21100" y="31365"/>
                    <a:pt x="21582" y="31365"/>
                  </a:cubicBezTo>
                  <a:cubicBezTo>
                    <a:pt x="21684" y="31365"/>
                    <a:pt x="21786" y="31359"/>
                    <a:pt x="21886" y="31345"/>
                  </a:cubicBezTo>
                  <a:cubicBezTo>
                    <a:pt x="22380" y="31278"/>
                    <a:pt x="22873" y="31187"/>
                    <a:pt x="23362" y="31187"/>
                  </a:cubicBezTo>
                  <a:cubicBezTo>
                    <a:pt x="23621" y="31187"/>
                    <a:pt x="23879" y="31212"/>
                    <a:pt x="24136" y="31280"/>
                  </a:cubicBezTo>
                  <a:cubicBezTo>
                    <a:pt x="24562" y="31392"/>
                    <a:pt x="24981" y="31443"/>
                    <a:pt x="25398" y="31443"/>
                  </a:cubicBezTo>
                  <a:cubicBezTo>
                    <a:pt x="25907" y="31443"/>
                    <a:pt x="26412" y="31366"/>
                    <a:pt x="26921" y="31231"/>
                  </a:cubicBezTo>
                  <a:cubicBezTo>
                    <a:pt x="26971" y="31216"/>
                    <a:pt x="27021" y="31191"/>
                    <a:pt x="27075" y="31188"/>
                  </a:cubicBezTo>
                  <a:cubicBezTo>
                    <a:pt x="27650" y="31130"/>
                    <a:pt x="28232" y="31023"/>
                    <a:pt x="28808" y="31023"/>
                  </a:cubicBezTo>
                  <a:cubicBezTo>
                    <a:pt x="29195" y="31023"/>
                    <a:pt x="29579" y="31072"/>
                    <a:pt x="29956" y="31216"/>
                  </a:cubicBezTo>
                  <a:cubicBezTo>
                    <a:pt x="30206" y="31313"/>
                    <a:pt x="30437" y="31375"/>
                    <a:pt x="30654" y="31375"/>
                  </a:cubicBezTo>
                  <a:cubicBezTo>
                    <a:pt x="30965" y="31375"/>
                    <a:pt x="31246" y="31248"/>
                    <a:pt x="31507" y="30913"/>
                  </a:cubicBezTo>
                  <a:cubicBezTo>
                    <a:pt x="31897" y="31170"/>
                    <a:pt x="32286" y="31309"/>
                    <a:pt x="32688" y="31309"/>
                  </a:cubicBezTo>
                  <a:cubicBezTo>
                    <a:pt x="32941" y="31309"/>
                    <a:pt x="33200" y="31254"/>
                    <a:pt x="33467" y="31138"/>
                  </a:cubicBezTo>
                  <a:cubicBezTo>
                    <a:pt x="33559" y="31097"/>
                    <a:pt x="33662" y="31087"/>
                    <a:pt x="33769" y="31087"/>
                  </a:cubicBezTo>
                  <a:cubicBezTo>
                    <a:pt x="33874" y="31087"/>
                    <a:pt x="33983" y="31097"/>
                    <a:pt x="34090" y="31097"/>
                  </a:cubicBezTo>
                  <a:cubicBezTo>
                    <a:pt x="34143" y="31097"/>
                    <a:pt x="34195" y="31095"/>
                    <a:pt x="34245" y="31088"/>
                  </a:cubicBezTo>
                  <a:cubicBezTo>
                    <a:pt x="35364" y="30942"/>
                    <a:pt x="36445" y="30723"/>
                    <a:pt x="36895" y="29481"/>
                  </a:cubicBezTo>
                  <a:cubicBezTo>
                    <a:pt x="37095" y="29613"/>
                    <a:pt x="37256" y="29763"/>
                    <a:pt x="37449" y="29831"/>
                  </a:cubicBezTo>
                  <a:cubicBezTo>
                    <a:pt x="37533" y="29860"/>
                    <a:pt x="37652" y="29881"/>
                    <a:pt x="37755" y="29881"/>
                  </a:cubicBezTo>
                  <a:cubicBezTo>
                    <a:pt x="37845" y="29881"/>
                    <a:pt x="37923" y="29865"/>
                    <a:pt x="37960" y="29823"/>
                  </a:cubicBezTo>
                  <a:cubicBezTo>
                    <a:pt x="38288" y="29452"/>
                    <a:pt x="38699" y="29520"/>
                    <a:pt x="39117" y="29495"/>
                  </a:cubicBezTo>
                  <a:cubicBezTo>
                    <a:pt x="39684" y="29456"/>
                    <a:pt x="40085" y="29067"/>
                    <a:pt x="40331" y="28602"/>
                  </a:cubicBezTo>
                  <a:cubicBezTo>
                    <a:pt x="40571" y="28142"/>
                    <a:pt x="40253" y="27741"/>
                    <a:pt x="39945" y="27410"/>
                  </a:cubicBezTo>
                  <a:cubicBezTo>
                    <a:pt x="39742" y="27188"/>
                    <a:pt x="39488" y="27013"/>
                    <a:pt x="39249" y="26810"/>
                  </a:cubicBezTo>
                  <a:cubicBezTo>
                    <a:pt x="39374" y="26642"/>
                    <a:pt x="39488" y="26499"/>
                    <a:pt x="39592" y="26352"/>
                  </a:cubicBezTo>
                  <a:cubicBezTo>
                    <a:pt x="40288" y="25396"/>
                    <a:pt x="40656" y="24370"/>
                    <a:pt x="40335" y="23167"/>
                  </a:cubicBezTo>
                  <a:cubicBezTo>
                    <a:pt x="40206" y="22688"/>
                    <a:pt x="40185" y="22181"/>
                    <a:pt x="40056" y="21699"/>
                  </a:cubicBezTo>
                  <a:cubicBezTo>
                    <a:pt x="39513" y="19635"/>
                    <a:pt x="38724" y="17713"/>
                    <a:pt x="36913" y="16396"/>
                  </a:cubicBezTo>
                  <a:cubicBezTo>
                    <a:pt x="36617" y="16182"/>
                    <a:pt x="36342" y="15928"/>
                    <a:pt x="36099" y="15653"/>
                  </a:cubicBezTo>
                  <a:cubicBezTo>
                    <a:pt x="35092" y="14510"/>
                    <a:pt x="34095" y="13357"/>
                    <a:pt x="33110" y="12196"/>
                  </a:cubicBezTo>
                  <a:cubicBezTo>
                    <a:pt x="32892" y="11939"/>
                    <a:pt x="32721" y="11639"/>
                    <a:pt x="32564" y="11339"/>
                  </a:cubicBezTo>
                  <a:cubicBezTo>
                    <a:pt x="32246" y="10736"/>
                    <a:pt x="32049" y="10042"/>
                    <a:pt x="31631" y="9524"/>
                  </a:cubicBezTo>
                  <a:cubicBezTo>
                    <a:pt x="30810" y="8503"/>
                    <a:pt x="29889" y="7564"/>
                    <a:pt x="28978" y="6617"/>
                  </a:cubicBezTo>
                  <a:cubicBezTo>
                    <a:pt x="28471" y="6089"/>
                    <a:pt x="27910" y="5610"/>
                    <a:pt x="27364" y="5117"/>
                  </a:cubicBezTo>
                  <a:cubicBezTo>
                    <a:pt x="27114" y="4889"/>
                    <a:pt x="26860" y="4657"/>
                    <a:pt x="26582" y="4461"/>
                  </a:cubicBezTo>
                  <a:cubicBezTo>
                    <a:pt x="25921" y="3986"/>
                    <a:pt x="25253" y="3521"/>
                    <a:pt x="24571" y="3071"/>
                  </a:cubicBezTo>
                  <a:cubicBezTo>
                    <a:pt x="23339" y="2257"/>
                    <a:pt x="22061" y="1517"/>
                    <a:pt x="20568" y="1293"/>
                  </a:cubicBezTo>
                  <a:cubicBezTo>
                    <a:pt x="19975" y="1204"/>
                    <a:pt x="19389" y="1164"/>
                    <a:pt x="18967" y="650"/>
                  </a:cubicBezTo>
                  <a:cubicBezTo>
                    <a:pt x="18875" y="539"/>
                    <a:pt x="18700" y="482"/>
                    <a:pt x="18550" y="439"/>
                  </a:cubicBezTo>
                  <a:cubicBezTo>
                    <a:pt x="17645" y="184"/>
                    <a:pt x="16736" y="1"/>
                    <a:pt x="15818"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1"/>
            <p:cNvSpPr/>
            <p:nvPr/>
          </p:nvSpPr>
          <p:spPr>
            <a:xfrm rot="-5400000">
              <a:off x="2689804" y="1969184"/>
              <a:ext cx="863240" cy="683740"/>
            </a:xfrm>
            <a:custGeom>
              <a:rect b="b" l="l" r="r" t="t"/>
              <a:pathLst>
                <a:path extrusionOk="0" h="13991" w="17664">
                  <a:moveTo>
                    <a:pt x="4246" y="0"/>
                  </a:moveTo>
                  <a:lnTo>
                    <a:pt x="4246" y="0"/>
                  </a:lnTo>
                  <a:cubicBezTo>
                    <a:pt x="2960" y="268"/>
                    <a:pt x="2021" y="951"/>
                    <a:pt x="1367" y="1961"/>
                  </a:cubicBezTo>
                  <a:cubicBezTo>
                    <a:pt x="117" y="3893"/>
                    <a:pt x="0" y="6008"/>
                    <a:pt x="571" y="8182"/>
                  </a:cubicBezTo>
                  <a:cubicBezTo>
                    <a:pt x="767" y="8925"/>
                    <a:pt x="1093" y="9611"/>
                    <a:pt x="1639" y="10178"/>
                  </a:cubicBezTo>
                  <a:cubicBezTo>
                    <a:pt x="2857" y="11454"/>
                    <a:pt x="4221" y="12482"/>
                    <a:pt x="5978" y="12903"/>
                  </a:cubicBezTo>
                  <a:cubicBezTo>
                    <a:pt x="6717" y="13082"/>
                    <a:pt x="7439" y="13325"/>
                    <a:pt x="8167" y="13539"/>
                  </a:cubicBezTo>
                  <a:cubicBezTo>
                    <a:pt x="9049" y="13803"/>
                    <a:pt x="9934" y="13991"/>
                    <a:pt x="10833" y="13991"/>
                  </a:cubicBezTo>
                  <a:cubicBezTo>
                    <a:pt x="11308" y="13991"/>
                    <a:pt x="11787" y="13938"/>
                    <a:pt x="12270" y="13817"/>
                  </a:cubicBezTo>
                  <a:cubicBezTo>
                    <a:pt x="12471" y="13771"/>
                    <a:pt x="12695" y="13814"/>
                    <a:pt x="12895" y="13760"/>
                  </a:cubicBezTo>
                  <a:cubicBezTo>
                    <a:pt x="13571" y="13571"/>
                    <a:pt x="14249" y="13382"/>
                    <a:pt x="14909" y="13146"/>
                  </a:cubicBezTo>
                  <a:cubicBezTo>
                    <a:pt x="15249" y="13025"/>
                    <a:pt x="15545" y="12792"/>
                    <a:pt x="15874" y="12636"/>
                  </a:cubicBezTo>
                  <a:cubicBezTo>
                    <a:pt x="16252" y="12453"/>
                    <a:pt x="16649" y="12303"/>
                    <a:pt x="17031" y="12128"/>
                  </a:cubicBezTo>
                  <a:cubicBezTo>
                    <a:pt x="17331" y="11989"/>
                    <a:pt x="17571" y="11796"/>
                    <a:pt x="17663" y="11389"/>
                  </a:cubicBezTo>
                  <a:lnTo>
                    <a:pt x="17663" y="11389"/>
                  </a:lnTo>
                  <a:cubicBezTo>
                    <a:pt x="16953" y="11675"/>
                    <a:pt x="16328" y="11943"/>
                    <a:pt x="15688" y="12168"/>
                  </a:cubicBezTo>
                  <a:cubicBezTo>
                    <a:pt x="15640" y="12184"/>
                    <a:pt x="15587" y="12191"/>
                    <a:pt x="15533" y="12191"/>
                  </a:cubicBezTo>
                  <a:cubicBezTo>
                    <a:pt x="15401" y="12191"/>
                    <a:pt x="15256" y="12153"/>
                    <a:pt x="15128" y="12125"/>
                  </a:cubicBezTo>
                  <a:cubicBezTo>
                    <a:pt x="14706" y="12039"/>
                    <a:pt x="14288" y="11926"/>
                    <a:pt x="13844" y="11926"/>
                  </a:cubicBezTo>
                  <a:cubicBezTo>
                    <a:pt x="13619" y="11926"/>
                    <a:pt x="13387" y="11955"/>
                    <a:pt x="13145" y="12032"/>
                  </a:cubicBezTo>
                  <a:cubicBezTo>
                    <a:pt x="13663" y="12453"/>
                    <a:pt x="14271" y="12289"/>
                    <a:pt x="14828" y="12461"/>
                  </a:cubicBezTo>
                  <a:cubicBezTo>
                    <a:pt x="14189" y="12919"/>
                    <a:pt x="12568" y="13185"/>
                    <a:pt x="10954" y="13185"/>
                  </a:cubicBezTo>
                  <a:cubicBezTo>
                    <a:pt x="10043" y="13185"/>
                    <a:pt x="9135" y="13101"/>
                    <a:pt x="8406" y="12918"/>
                  </a:cubicBezTo>
                  <a:cubicBezTo>
                    <a:pt x="6257" y="12378"/>
                    <a:pt x="4478" y="11218"/>
                    <a:pt x="3068" y="9471"/>
                  </a:cubicBezTo>
                  <a:cubicBezTo>
                    <a:pt x="3032" y="9514"/>
                    <a:pt x="2996" y="9557"/>
                    <a:pt x="2960" y="9596"/>
                  </a:cubicBezTo>
                  <a:cubicBezTo>
                    <a:pt x="3368" y="10211"/>
                    <a:pt x="3775" y="10824"/>
                    <a:pt x="4178" y="11439"/>
                  </a:cubicBezTo>
                  <a:cubicBezTo>
                    <a:pt x="2542" y="10753"/>
                    <a:pt x="1660" y="9464"/>
                    <a:pt x="1161" y="7850"/>
                  </a:cubicBezTo>
                  <a:lnTo>
                    <a:pt x="1161" y="7850"/>
                  </a:lnTo>
                  <a:cubicBezTo>
                    <a:pt x="1474" y="8161"/>
                    <a:pt x="1593" y="8647"/>
                    <a:pt x="2000" y="8889"/>
                  </a:cubicBezTo>
                  <a:cubicBezTo>
                    <a:pt x="2049" y="8828"/>
                    <a:pt x="2078" y="8807"/>
                    <a:pt x="2074" y="8797"/>
                  </a:cubicBezTo>
                  <a:cubicBezTo>
                    <a:pt x="1814" y="8032"/>
                    <a:pt x="1557" y="7264"/>
                    <a:pt x="1293" y="6500"/>
                  </a:cubicBezTo>
                  <a:cubicBezTo>
                    <a:pt x="1278" y="6458"/>
                    <a:pt x="1237" y="6382"/>
                    <a:pt x="1218" y="6382"/>
                  </a:cubicBezTo>
                  <a:cubicBezTo>
                    <a:pt x="1218" y="6382"/>
                    <a:pt x="1217" y="6382"/>
                    <a:pt x="1217" y="6382"/>
                  </a:cubicBezTo>
                  <a:cubicBezTo>
                    <a:pt x="1180" y="6388"/>
                    <a:pt x="1147" y="6391"/>
                    <a:pt x="1119" y="6391"/>
                  </a:cubicBezTo>
                  <a:cubicBezTo>
                    <a:pt x="854" y="6391"/>
                    <a:pt x="936" y="6141"/>
                    <a:pt x="943" y="5986"/>
                  </a:cubicBezTo>
                  <a:cubicBezTo>
                    <a:pt x="986" y="4950"/>
                    <a:pt x="1200" y="3957"/>
                    <a:pt x="1650" y="3014"/>
                  </a:cubicBezTo>
                  <a:cubicBezTo>
                    <a:pt x="2143" y="1983"/>
                    <a:pt x="2964" y="1261"/>
                    <a:pt x="3857" y="597"/>
                  </a:cubicBezTo>
                  <a:cubicBezTo>
                    <a:pt x="4032" y="465"/>
                    <a:pt x="4256" y="372"/>
                    <a:pt x="42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1"/>
            <p:cNvSpPr/>
            <p:nvPr/>
          </p:nvSpPr>
          <p:spPr>
            <a:xfrm rot="-5400000">
              <a:off x="2631136" y="1843270"/>
              <a:ext cx="722738" cy="643667"/>
            </a:xfrm>
            <a:custGeom>
              <a:rect b="b" l="l" r="r" t="t"/>
              <a:pathLst>
                <a:path extrusionOk="0" h="13171" w="14789">
                  <a:moveTo>
                    <a:pt x="4224" y="0"/>
                  </a:moveTo>
                  <a:cubicBezTo>
                    <a:pt x="2920" y="0"/>
                    <a:pt x="1677" y="484"/>
                    <a:pt x="526" y="1457"/>
                  </a:cubicBezTo>
                  <a:cubicBezTo>
                    <a:pt x="322" y="1628"/>
                    <a:pt x="172" y="1867"/>
                    <a:pt x="0" y="2075"/>
                  </a:cubicBezTo>
                  <a:cubicBezTo>
                    <a:pt x="33" y="2107"/>
                    <a:pt x="68" y="2142"/>
                    <a:pt x="104" y="2175"/>
                  </a:cubicBezTo>
                  <a:cubicBezTo>
                    <a:pt x="582" y="1925"/>
                    <a:pt x="1057" y="1657"/>
                    <a:pt x="1547" y="1425"/>
                  </a:cubicBezTo>
                  <a:cubicBezTo>
                    <a:pt x="2569" y="946"/>
                    <a:pt x="3580" y="685"/>
                    <a:pt x="4587" y="685"/>
                  </a:cubicBezTo>
                  <a:cubicBezTo>
                    <a:pt x="5632" y="685"/>
                    <a:pt x="6674" y="966"/>
                    <a:pt x="7721" y="1575"/>
                  </a:cubicBezTo>
                  <a:cubicBezTo>
                    <a:pt x="9936" y="2861"/>
                    <a:pt x="11678" y="4585"/>
                    <a:pt x="13018" y="6753"/>
                  </a:cubicBezTo>
                  <a:cubicBezTo>
                    <a:pt x="14189" y="8656"/>
                    <a:pt x="14739" y="10635"/>
                    <a:pt x="13828" y="12817"/>
                  </a:cubicBezTo>
                  <a:cubicBezTo>
                    <a:pt x="13796" y="12892"/>
                    <a:pt x="13832" y="12992"/>
                    <a:pt x="13836" y="13171"/>
                  </a:cubicBezTo>
                  <a:cubicBezTo>
                    <a:pt x="14789" y="11707"/>
                    <a:pt x="14746" y="10113"/>
                    <a:pt x="14400" y="9003"/>
                  </a:cubicBezTo>
                  <a:cubicBezTo>
                    <a:pt x="13978" y="7657"/>
                    <a:pt x="13232" y="6485"/>
                    <a:pt x="12440" y="5335"/>
                  </a:cubicBezTo>
                  <a:cubicBezTo>
                    <a:pt x="10953" y="3185"/>
                    <a:pt x="9036" y="1532"/>
                    <a:pt x="6633" y="522"/>
                  </a:cubicBezTo>
                  <a:cubicBezTo>
                    <a:pt x="5811" y="174"/>
                    <a:pt x="5006" y="0"/>
                    <a:pt x="422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1"/>
            <p:cNvSpPr/>
            <p:nvPr/>
          </p:nvSpPr>
          <p:spPr>
            <a:xfrm rot="-5400000">
              <a:off x="3084918" y="2174829"/>
              <a:ext cx="385389" cy="106390"/>
            </a:xfrm>
            <a:custGeom>
              <a:rect b="b" l="l" r="r" t="t"/>
              <a:pathLst>
                <a:path extrusionOk="0" h="2177" w="7886">
                  <a:moveTo>
                    <a:pt x="12" y="0"/>
                  </a:moveTo>
                  <a:lnTo>
                    <a:pt x="1" y="18"/>
                  </a:lnTo>
                  <a:cubicBezTo>
                    <a:pt x="17" y="21"/>
                    <a:pt x="34" y="23"/>
                    <a:pt x="51" y="25"/>
                  </a:cubicBezTo>
                  <a:lnTo>
                    <a:pt x="51" y="25"/>
                  </a:lnTo>
                  <a:cubicBezTo>
                    <a:pt x="38" y="17"/>
                    <a:pt x="25" y="9"/>
                    <a:pt x="12" y="0"/>
                  </a:cubicBezTo>
                  <a:close/>
                  <a:moveTo>
                    <a:pt x="51" y="25"/>
                  </a:moveTo>
                  <a:cubicBezTo>
                    <a:pt x="837" y="514"/>
                    <a:pt x="1607" y="1036"/>
                    <a:pt x="2422" y="1475"/>
                  </a:cubicBezTo>
                  <a:cubicBezTo>
                    <a:pt x="3249" y="1920"/>
                    <a:pt x="4126" y="2176"/>
                    <a:pt x="5046" y="2176"/>
                  </a:cubicBezTo>
                  <a:cubicBezTo>
                    <a:pt x="5309" y="2176"/>
                    <a:pt x="5576" y="2155"/>
                    <a:pt x="5847" y="2111"/>
                  </a:cubicBezTo>
                  <a:cubicBezTo>
                    <a:pt x="6511" y="2004"/>
                    <a:pt x="7172" y="1879"/>
                    <a:pt x="7886" y="1754"/>
                  </a:cubicBezTo>
                  <a:cubicBezTo>
                    <a:pt x="7718" y="1704"/>
                    <a:pt x="7583" y="1636"/>
                    <a:pt x="7447" y="1629"/>
                  </a:cubicBezTo>
                  <a:cubicBezTo>
                    <a:pt x="6401" y="1561"/>
                    <a:pt x="5351" y="1536"/>
                    <a:pt x="4308" y="1433"/>
                  </a:cubicBezTo>
                  <a:cubicBezTo>
                    <a:pt x="3636" y="1365"/>
                    <a:pt x="2954" y="1254"/>
                    <a:pt x="2322" y="1029"/>
                  </a:cubicBezTo>
                  <a:cubicBezTo>
                    <a:pt x="1662" y="797"/>
                    <a:pt x="1057" y="401"/>
                    <a:pt x="422" y="90"/>
                  </a:cubicBezTo>
                  <a:cubicBezTo>
                    <a:pt x="312" y="40"/>
                    <a:pt x="179" y="39"/>
                    <a:pt x="51" y="25"/>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1"/>
            <p:cNvSpPr/>
            <p:nvPr/>
          </p:nvSpPr>
          <p:spPr>
            <a:xfrm rot="-5400000">
              <a:off x="3049634" y="2769968"/>
              <a:ext cx="113672" cy="404986"/>
            </a:xfrm>
            <a:custGeom>
              <a:rect b="b" l="l" r="r" t="t"/>
              <a:pathLst>
                <a:path extrusionOk="0" h="8287" w="2326">
                  <a:moveTo>
                    <a:pt x="1147" y="0"/>
                  </a:moveTo>
                  <a:lnTo>
                    <a:pt x="1147" y="0"/>
                  </a:lnTo>
                  <a:cubicBezTo>
                    <a:pt x="972" y="304"/>
                    <a:pt x="890" y="604"/>
                    <a:pt x="836" y="912"/>
                  </a:cubicBezTo>
                  <a:cubicBezTo>
                    <a:pt x="697" y="1711"/>
                    <a:pt x="626" y="2529"/>
                    <a:pt x="426" y="3312"/>
                  </a:cubicBezTo>
                  <a:cubicBezTo>
                    <a:pt x="1" y="4968"/>
                    <a:pt x="540" y="6358"/>
                    <a:pt x="1515" y="7640"/>
                  </a:cubicBezTo>
                  <a:cubicBezTo>
                    <a:pt x="1708" y="7889"/>
                    <a:pt x="1987" y="8072"/>
                    <a:pt x="2222" y="8286"/>
                  </a:cubicBezTo>
                  <a:cubicBezTo>
                    <a:pt x="2257" y="8254"/>
                    <a:pt x="2290" y="8222"/>
                    <a:pt x="2325" y="8189"/>
                  </a:cubicBezTo>
                  <a:cubicBezTo>
                    <a:pt x="2236" y="8068"/>
                    <a:pt x="2140" y="7950"/>
                    <a:pt x="2061" y="7822"/>
                  </a:cubicBezTo>
                  <a:cubicBezTo>
                    <a:pt x="1715" y="7268"/>
                    <a:pt x="1315" y="6740"/>
                    <a:pt x="1047" y="6150"/>
                  </a:cubicBezTo>
                  <a:cubicBezTo>
                    <a:pt x="726" y="5436"/>
                    <a:pt x="487" y="4668"/>
                    <a:pt x="604" y="3861"/>
                  </a:cubicBezTo>
                  <a:cubicBezTo>
                    <a:pt x="772" y="2722"/>
                    <a:pt x="965" y="1586"/>
                    <a:pt x="1143" y="450"/>
                  </a:cubicBezTo>
                  <a:cubicBezTo>
                    <a:pt x="1165" y="304"/>
                    <a:pt x="1147" y="150"/>
                    <a:pt x="1147"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1"/>
            <p:cNvSpPr/>
            <p:nvPr/>
          </p:nvSpPr>
          <p:spPr>
            <a:xfrm rot="-5400000">
              <a:off x="2655815" y="2765545"/>
              <a:ext cx="186635" cy="229542"/>
            </a:xfrm>
            <a:custGeom>
              <a:rect b="b" l="l" r="r" t="t"/>
              <a:pathLst>
                <a:path extrusionOk="0" h="4697" w="3819">
                  <a:moveTo>
                    <a:pt x="3818" y="0"/>
                  </a:moveTo>
                  <a:lnTo>
                    <a:pt x="3818" y="0"/>
                  </a:lnTo>
                  <a:cubicBezTo>
                    <a:pt x="1794" y="286"/>
                    <a:pt x="1" y="2992"/>
                    <a:pt x="551" y="4696"/>
                  </a:cubicBezTo>
                  <a:cubicBezTo>
                    <a:pt x="744" y="4103"/>
                    <a:pt x="886" y="3460"/>
                    <a:pt x="1169" y="2878"/>
                  </a:cubicBezTo>
                  <a:cubicBezTo>
                    <a:pt x="1451" y="2300"/>
                    <a:pt x="1808" y="1728"/>
                    <a:pt x="2244" y="1253"/>
                  </a:cubicBezTo>
                  <a:cubicBezTo>
                    <a:pt x="2665" y="793"/>
                    <a:pt x="3226" y="461"/>
                    <a:pt x="381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1"/>
            <p:cNvSpPr/>
            <p:nvPr/>
          </p:nvSpPr>
          <p:spPr>
            <a:xfrm rot="-5400000">
              <a:off x="2280005" y="2491531"/>
              <a:ext cx="316482" cy="92364"/>
            </a:xfrm>
            <a:custGeom>
              <a:rect b="b" l="l" r="r" t="t"/>
              <a:pathLst>
                <a:path extrusionOk="0" h="1890" w="6476">
                  <a:moveTo>
                    <a:pt x="6475" y="1"/>
                  </a:moveTo>
                  <a:lnTo>
                    <a:pt x="6475" y="1"/>
                  </a:lnTo>
                  <a:cubicBezTo>
                    <a:pt x="6083" y="26"/>
                    <a:pt x="5687" y="80"/>
                    <a:pt x="5351" y="248"/>
                  </a:cubicBezTo>
                  <a:cubicBezTo>
                    <a:pt x="4422" y="719"/>
                    <a:pt x="3437" y="904"/>
                    <a:pt x="2408" y="1026"/>
                  </a:cubicBezTo>
                  <a:cubicBezTo>
                    <a:pt x="1512" y="1130"/>
                    <a:pt x="619" y="1347"/>
                    <a:pt x="1" y="1890"/>
                  </a:cubicBezTo>
                  <a:cubicBezTo>
                    <a:pt x="715" y="1744"/>
                    <a:pt x="1522" y="1537"/>
                    <a:pt x="2344" y="1418"/>
                  </a:cubicBezTo>
                  <a:cubicBezTo>
                    <a:pt x="3811" y="1201"/>
                    <a:pt x="5165" y="676"/>
                    <a:pt x="64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1"/>
            <p:cNvSpPr/>
            <p:nvPr/>
          </p:nvSpPr>
          <p:spPr>
            <a:xfrm rot="-5400000">
              <a:off x="2930953" y="1391223"/>
              <a:ext cx="250459" cy="283495"/>
            </a:xfrm>
            <a:custGeom>
              <a:rect b="b" l="l" r="r" t="t"/>
              <a:pathLst>
                <a:path extrusionOk="0" h="5801" w="5125">
                  <a:moveTo>
                    <a:pt x="0" y="1"/>
                  </a:moveTo>
                  <a:lnTo>
                    <a:pt x="0" y="1"/>
                  </a:lnTo>
                  <a:cubicBezTo>
                    <a:pt x="1411" y="2190"/>
                    <a:pt x="2504" y="3433"/>
                    <a:pt x="5125" y="5801"/>
                  </a:cubicBezTo>
                  <a:cubicBezTo>
                    <a:pt x="3436" y="3886"/>
                    <a:pt x="1744" y="1976"/>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1"/>
            <p:cNvSpPr/>
            <p:nvPr/>
          </p:nvSpPr>
          <p:spPr>
            <a:xfrm rot="-5400000">
              <a:off x="3332958" y="2397114"/>
              <a:ext cx="246842" cy="74038"/>
            </a:xfrm>
            <a:custGeom>
              <a:rect b="b" l="l" r="r" t="t"/>
              <a:pathLst>
                <a:path extrusionOk="0" h="1515" w="5051">
                  <a:moveTo>
                    <a:pt x="0" y="0"/>
                  </a:moveTo>
                  <a:lnTo>
                    <a:pt x="0" y="0"/>
                  </a:lnTo>
                  <a:cubicBezTo>
                    <a:pt x="544" y="383"/>
                    <a:pt x="1050" y="597"/>
                    <a:pt x="1612" y="725"/>
                  </a:cubicBezTo>
                  <a:cubicBezTo>
                    <a:pt x="2579" y="943"/>
                    <a:pt x="3540" y="1187"/>
                    <a:pt x="4508" y="1418"/>
                  </a:cubicBezTo>
                  <a:cubicBezTo>
                    <a:pt x="4665" y="1457"/>
                    <a:pt x="4829" y="1482"/>
                    <a:pt x="4990" y="1515"/>
                  </a:cubicBezTo>
                  <a:cubicBezTo>
                    <a:pt x="5011" y="1454"/>
                    <a:pt x="5029" y="1393"/>
                    <a:pt x="5050" y="1329"/>
                  </a:cubicBezTo>
                  <a:cubicBezTo>
                    <a:pt x="4515" y="1129"/>
                    <a:pt x="3997" y="869"/>
                    <a:pt x="3447" y="732"/>
                  </a:cubicBezTo>
                  <a:cubicBezTo>
                    <a:pt x="2347" y="461"/>
                    <a:pt x="1230" y="25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1"/>
            <p:cNvSpPr/>
            <p:nvPr/>
          </p:nvSpPr>
          <p:spPr>
            <a:xfrm rot="-5400000">
              <a:off x="3236464" y="1916062"/>
              <a:ext cx="122761" cy="35528"/>
            </a:xfrm>
            <a:custGeom>
              <a:rect b="b" l="l" r="r" t="t"/>
              <a:pathLst>
                <a:path extrusionOk="0" h="727" w="2512">
                  <a:moveTo>
                    <a:pt x="0" y="0"/>
                  </a:moveTo>
                  <a:lnTo>
                    <a:pt x="0" y="0"/>
                  </a:lnTo>
                  <a:cubicBezTo>
                    <a:pt x="296" y="545"/>
                    <a:pt x="785" y="726"/>
                    <a:pt x="1338" y="726"/>
                  </a:cubicBezTo>
                  <a:cubicBezTo>
                    <a:pt x="1419" y="726"/>
                    <a:pt x="1502" y="723"/>
                    <a:pt x="1586" y="715"/>
                  </a:cubicBezTo>
                  <a:cubicBezTo>
                    <a:pt x="2036" y="676"/>
                    <a:pt x="2418" y="475"/>
                    <a:pt x="2511" y="8"/>
                  </a:cubicBezTo>
                  <a:cubicBezTo>
                    <a:pt x="1665" y="4"/>
                    <a:pt x="850" y="4"/>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1"/>
            <p:cNvSpPr/>
            <p:nvPr/>
          </p:nvSpPr>
          <p:spPr>
            <a:xfrm rot="-5400000">
              <a:off x="2990746" y="2477872"/>
              <a:ext cx="75406" cy="169383"/>
            </a:xfrm>
            <a:custGeom>
              <a:rect b="b" l="l" r="r" t="t"/>
              <a:pathLst>
                <a:path extrusionOk="0" h="3466" w="1543">
                  <a:moveTo>
                    <a:pt x="810" y="1"/>
                  </a:moveTo>
                  <a:lnTo>
                    <a:pt x="810" y="1"/>
                  </a:lnTo>
                  <a:cubicBezTo>
                    <a:pt x="0" y="1422"/>
                    <a:pt x="343" y="3258"/>
                    <a:pt x="1543" y="3465"/>
                  </a:cubicBezTo>
                  <a:cubicBezTo>
                    <a:pt x="489" y="2450"/>
                    <a:pt x="821" y="1237"/>
                    <a:pt x="81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1"/>
            <p:cNvSpPr/>
            <p:nvPr/>
          </p:nvSpPr>
          <p:spPr>
            <a:xfrm rot="-5400000">
              <a:off x="3568487" y="1937663"/>
              <a:ext cx="254124" cy="30251"/>
            </a:xfrm>
            <a:custGeom>
              <a:rect b="b" l="l" r="r" t="t"/>
              <a:pathLst>
                <a:path extrusionOk="0" h="619" w="5200">
                  <a:moveTo>
                    <a:pt x="2284" y="1"/>
                  </a:moveTo>
                  <a:cubicBezTo>
                    <a:pt x="1543" y="1"/>
                    <a:pt x="782" y="91"/>
                    <a:pt x="1" y="223"/>
                  </a:cubicBezTo>
                  <a:cubicBezTo>
                    <a:pt x="270" y="320"/>
                    <a:pt x="531" y="353"/>
                    <a:pt x="786" y="353"/>
                  </a:cubicBezTo>
                  <a:cubicBezTo>
                    <a:pt x="1330" y="353"/>
                    <a:pt x="1846" y="202"/>
                    <a:pt x="2355" y="202"/>
                  </a:cubicBezTo>
                  <a:cubicBezTo>
                    <a:pt x="2450" y="202"/>
                    <a:pt x="2545" y="207"/>
                    <a:pt x="2640" y="219"/>
                  </a:cubicBezTo>
                  <a:cubicBezTo>
                    <a:pt x="3497" y="330"/>
                    <a:pt x="4346" y="483"/>
                    <a:pt x="5200" y="619"/>
                  </a:cubicBezTo>
                  <a:cubicBezTo>
                    <a:pt x="4260" y="167"/>
                    <a:pt x="3290" y="1"/>
                    <a:pt x="2284"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1"/>
            <p:cNvSpPr/>
            <p:nvPr/>
          </p:nvSpPr>
          <p:spPr>
            <a:xfrm rot="-5400000">
              <a:off x="2857209" y="2490993"/>
              <a:ext cx="120465" cy="155065"/>
            </a:xfrm>
            <a:custGeom>
              <a:rect b="b" l="l" r="r" t="t"/>
              <a:pathLst>
                <a:path extrusionOk="0" h="3173" w="2465">
                  <a:moveTo>
                    <a:pt x="2465" y="1"/>
                  </a:moveTo>
                  <a:cubicBezTo>
                    <a:pt x="1183" y="226"/>
                    <a:pt x="0" y="1847"/>
                    <a:pt x="386" y="3172"/>
                  </a:cubicBezTo>
                  <a:cubicBezTo>
                    <a:pt x="551" y="1840"/>
                    <a:pt x="1269" y="858"/>
                    <a:pt x="24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1"/>
            <p:cNvSpPr/>
            <p:nvPr/>
          </p:nvSpPr>
          <p:spPr>
            <a:xfrm rot="-5400000">
              <a:off x="3279225" y="2203906"/>
              <a:ext cx="165816" cy="37728"/>
            </a:xfrm>
            <a:custGeom>
              <a:rect b="b" l="l" r="r" t="t"/>
              <a:pathLst>
                <a:path extrusionOk="0" h="772" w="3393">
                  <a:moveTo>
                    <a:pt x="0" y="1"/>
                  </a:moveTo>
                  <a:cubicBezTo>
                    <a:pt x="749" y="410"/>
                    <a:pt x="1506" y="772"/>
                    <a:pt x="2399" y="772"/>
                  </a:cubicBezTo>
                  <a:cubicBezTo>
                    <a:pt x="2712" y="772"/>
                    <a:pt x="3041" y="727"/>
                    <a:pt x="3393" y="626"/>
                  </a:cubicBezTo>
                  <a:cubicBezTo>
                    <a:pt x="2146" y="397"/>
                    <a:pt x="1075" y="201"/>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1"/>
            <p:cNvSpPr/>
            <p:nvPr/>
          </p:nvSpPr>
          <p:spPr>
            <a:xfrm rot="-5400000">
              <a:off x="3112188" y="2251017"/>
              <a:ext cx="135321" cy="78778"/>
            </a:xfrm>
            <a:custGeom>
              <a:rect b="b" l="l" r="r" t="t"/>
              <a:pathLst>
                <a:path extrusionOk="0" h="1612" w="2769">
                  <a:moveTo>
                    <a:pt x="1" y="1"/>
                  </a:moveTo>
                  <a:cubicBezTo>
                    <a:pt x="537" y="1050"/>
                    <a:pt x="1312" y="1612"/>
                    <a:pt x="2205" y="1612"/>
                  </a:cubicBezTo>
                  <a:cubicBezTo>
                    <a:pt x="2388" y="1612"/>
                    <a:pt x="2576" y="1588"/>
                    <a:pt x="2768" y="1540"/>
                  </a:cubicBezTo>
                  <a:cubicBezTo>
                    <a:pt x="1658" y="1308"/>
                    <a:pt x="818" y="836"/>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1"/>
            <p:cNvSpPr/>
            <p:nvPr/>
          </p:nvSpPr>
          <p:spPr>
            <a:xfrm rot="-5400000">
              <a:off x="3202719" y="2946413"/>
              <a:ext cx="53219" cy="150862"/>
            </a:xfrm>
            <a:custGeom>
              <a:rect b="b" l="l" r="r" t="t"/>
              <a:pathLst>
                <a:path extrusionOk="0" h="3087" w="1089">
                  <a:moveTo>
                    <a:pt x="0" y="1"/>
                  </a:moveTo>
                  <a:lnTo>
                    <a:pt x="0" y="1"/>
                  </a:lnTo>
                  <a:cubicBezTo>
                    <a:pt x="124" y="1083"/>
                    <a:pt x="325" y="2165"/>
                    <a:pt x="1089" y="3086"/>
                  </a:cubicBezTo>
                  <a:cubicBezTo>
                    <a:pt x="718" y="2029"/>
                    <a:pt x="357" y="1005"/>
                    <a:pt x="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1"/>
            <p:cNvSpPr/>
            <p:nvPr/>
          </p:nvSpPr>
          <p:spPr>
            <a:xfrm rot="-5400000">
              <a:off x="3011662" y="1855366"/>
              <a:ext cx="59719" cy="92218"/>
            </a:xfrm>
            <a:custGeom>
              <a:rect b="b" l="l" r="r" t="t"/>
              <a:pathLst>
                <a:path extrusionOk="0" h="1887" w="1222">
                  <a:moveTo>
                    <a:pt x="161" y="1"/>
                  </a:moveTo>
                  <a:cubicBezTo>
                    <a:pt x="0" y="887"/>
                    <a:pt x="651" y="1319"/>
                    <a:pt x="1221" y="1886"/>
                  </a:cubicBezTo>
                  <a:cubicBezTo>
                    <a:pt x="1079" y="1090"/>
                    <a:pt x="468" y="637"/>
                    <a:pt x="16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1"/>
            <p:cNvSpPr/>
            <p:nvPr/>
          </p:nvSpPr>
          <p:spPr>
            <a:xfrm rot="-5400000">
              <a:off x="3512677" y="2564909"/>
              <a:ext cx="135468" cy="54001"/>
            </a:xfrm>
            <a:custGeom>
              <a:rect b="b" l="l" r="r" t="t"/>
              <a:pathLst>
                <a:path extrusionOk="0" h="1105" w="2772">
                  <a:moveTo>
                    <a:pt x="1" y="0"/>
                  </a:moveTo>
                  <a:lnTo>
                    <a:pt x="1" y="0"/>
                  </a:lnTo>
                  <a:cubicBezTo>
                    <a:pt x="790" y="711"/>
                    <a:pt x="1729" y="1036"/>
                    <a:pt x="2772" y="1104"/>
                  </a:cubicBezTo>
                  <a:cubicBezTo>
                    <a:pt x="1847" y="736"/>
                    <a:pt x="925" y="368"/>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1"/>
            <p:cNvSpPr/>
            <p:nvPr/>
          </p:nvSpPr>
          <p:spPr>
            <a:xfrm rot="-5400000">
              <a:off x="3619605" y="1367790"/>
              <a:ext cx="58693" cy="43885"/>
            </a:xfrm>
            <a:custGeom>
              <a:rect b="b" l="l" r="r" t="t"/>
              <a:pathLst>
                <a:path extrusionOk="0" h="898" w="1201">
                  <a:moveTo>
                    <a:pt x="96" y="1"/>
                  </a:moveTo>
                  <a:cubicBezTo>
                    <a:pt x="65" y="1"/>
                    <a:pt x="33" y="2"/>
                    <a:pt x="0" y="5"/>
                  </a:cubicBezTo>
                  <a:cubicBezTo>
                    <a:pt x="210" y="613"/>
                    <a:pt x="425" y="897"/>
                    <a:pt x="724" y="897"/>
                  </a:cubicBezTo>
                  <a:cubicBezTo>
                    <a:pt x="863" y="897"/>
                    <a:pt x="1019" y="836"/>
                    <a:pt x="1200" y="719"/>
                  </a:cubicBezTo>
                  <a:cubicBezTo>
                    <a:pt x="866" y="416"/>
                    <a:pt x="618" y="1"/>
                    <a:pt x="96"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1"/>
            <p:cNvSpPr/>
            <p:nvPr/>
          </p:nvSpPr>
          <p:spPr>
            <a:xfrm rot="-5400000">
              <a:off x="2703561" y="2235794"/>
              <a:ext cx="124863" cy="35919"/>
            </a:xfrm>
            <a:custGeom>
              <a:rect b="b" l="l" r="r" t="t"/>
              <a:pathLst>
                <a:path extrusionOk="0" h="735" w="2555">
                  <a:moveTo>
                    <a:pt x="840" y="1"/>
                  </a:moveTo>
                  <a:cubicBezTo>
                    <a:pt x="568" y="1"/>
                    <a:pt x="289" y="39"/>
                    <a:pt x="1" y="99"/>
                  </a:cubicBezTo>
                  <a:cubicBezTo>
                    <a:pt x="411" y="163"/>
                    <a:pt x="825" y="203"/>
                    <a:pt x="1226" y="302"/>
                  </a:cubicBezTo>
                  <a:cubicBezTo>
                    <a:pt x="1618" y="396"/>
                    <a:pt x="1997" y="549"/>
                    <a:pt x="2554" y="734"/>
                  </a:cubicBezTo>
                  <a:cubicBezTo>
                    <a:pt x="2004" y="187"/>
                    <a:pt x="1439" y="1"/>
                    <a:pt x="8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1"/>
            <p:cNvSpPr/>
            <p:nvPr/>
          </p:nvSpPr>
          <p:spPr>
            <a:xfrm rot="-5400000">
              <a:off x="3055034" y="2423357"/>
              <a:ext cx="64997" cy="97642"/>
            </a:xfrm>
            <a:custGeom>
              <a:rect b="b" l="l" r="r" t="t"/>
              <a:pathLst>
                <a:path extrusionOk="0" h="1998" w="1330">
                  <a:moveTo>
                    <a:pt x="1" y="1"/>
                  </a:moveTo>
                  <a:cubicBezTo>
                    <a:pt x="94" y="975"/>
                    <a:pt x="487" y="1547"/>
                    <a:pt x="1329" y="1997"/>
                  </a:cubicBezTo>
                  <a:cubicBezTo>
                    <a:pt x="865" y="1300"/>
                    <a:pt x="479" y="722"/>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1"/>
            <p:cNvSpPr/>
            <p:nvPr/>
          </p:nvSpPr>
          <p:spPr>
            <a:xfrm rot="-5400000">
              <a:off x="2823855" y="2008426"/>
              <a:ext cx="64997" cy="56934"/>
            </a:xfrm>
            <a:custGeom>
              <a:rect b="b" l="l" r="r" t="t"/>
              <a:pathLst>
                <a:path extrusionOk="0" h="1165" w="1330">
                  <a:moveTo>
                    <a:pt x="1" y="0"/>
                  </a:moveTo>
                  <a:cubicBezTo>
                    <a:pt x="494" y="433"/>
                    <a:pt x="911" y="801"/>
                    <a:pt x="1329" y="1165"/>
                  </a:cubicBezTo>
                  <a:cubicBezTo>
                    <a:pt x="993" y="372"/>
                    <a:pt x="700" y="133"/>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1"/>
            <p:cNvSpPr/>
            <p:nvPr/>
          </p:nvSpPr>
          <p:spPr>
            <a:xfrm rot="-5400000">
              <a:off x="3356660" y="2898178"/>
              <a:ext cx="52975" cy="61674"/>
            </a:xfrm>
            <a:custGeom>
              <a:rect b="b" l="l" r="r" t="t"/>
              <a:pathLst>
                <a:path extrusionOk="0" h="1262" w="1084">
                  <a:moveTo>
                    <a:pt x="1" y="1"/>
                  </a:moveTo>
                  <a:lnTo>
                    <a:pt x="1" y="1"/>
                  </a:lnTo>
                  <a:cubicBezTo>
                    <a:pt x="219" y="540"/>
                    <a:pt x="429" y="1087"/>
                    <a:pt x="1083" y="1262"/>
                  </a:cubicBezTo>
                  <a:cubicBezTo>
                    <a:pt x="723" y="840"/>
                    <a:pt x="362" y="423"/>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1"/>
            <p:cNvSpPr/>
            <p:nvPr/>
          </p:nvSpPr>
          <p:spPr>
            <a:xfrm rot="-5400000">
              <a:off x="3417576" y="2033155"/>
              <a:ext cx="89188" cy="18473"/>
            </a:xfrm>
            <a:custGeom>
              <a:rect b="b" l="l" r="r" t="t"/>
              <a:pathLst>
                <a:path extrusionOk="0" h="378" w="1825">
                  <a:moveTo>
                    <a:pt x="1075" y="1"/>
                  </a:moveTo>
                  <a:cubicBezTo>
                    <a:pt x="717" y="1"/>
                    <a:pt x="374" y="147"/>
                    <a:pt x="0" y="378"/>
                  </a:cubicBezTo>
                  <a:cubicBezTo>
                    <a:pt x="686" y="317"/>
                    <a:pt x="1218" y="271"/>
                    <a:pt x="1825" y="217"/>
                  </a:cubicBezTo>
                  <a:cubicBezTo>
                    <a:pt x="1560" y="66"/>
                    <a:pt x="1314" y="1"/>
                    <a:pt x="107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1"/>
            <p:cNvSpPr/>
            <p:nvPr/>
          </p:nvSpPr>
          <p:spPr>
            <a:xfrm rot="-5400000">
              <a:off x="3689758" y="1982012"/>
              <a:ext cx="95003" cy="13488"/>
            </a:xfrm>
            <a:custGeom>
              <a:rect b="b" l="l" r="r" t="t"/>
              <a:pathLst>
                <a:path extrusionOk="0" h="276" w="1944">
                  <a:moveTo>
                    <a:pt x="19" y="1"/>
                  </a:moveTo>
                  <a:cubicBezTo>
                    <a:pt x="12" y="69"/>
                    <a:pt x="1" y="134"/>
                    <a:pt x="4" y="134"/>
                  </a:cubicBezTo>
                  <a:cubicBezTo>
                    <a:pt x="651" y="276"/>
                    <a:pt x="1298" y="219"/>
                    <a:pt x="1941" y="258"/>
                  </a:cubicBezTo>
                  <a:cubicBezTo>
                    <a:pt x="1944" y="198"/>
                    <a:pt x="1944" y="141"/>
                    <a:pt x="1944" y="83"/>
                  </a:cubicBezTo>
                  <a:cubicBezTo>
                    <a:pt x="1301" y="55"/>
                    <a:pt x="662" y="27"/>
                    <a:pt x="19"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1"/>
            <p:cNvSpPr/>
            <p:nvPr/>
          </p:nvSpPr>
          <p:spPr>
            <a:xfrm rot="-5400000">
              <a:off x="2701240" y="2376760"/>
              <a:ext cx="89774" cy="50141"/>
            </a:xfrm>
            <a:custGeom>
              <a:rect b="b" l="l" r="r" t="t"/>
              <a:pathLst>
                <a:path extrusionOk="0" h="1026" w="1837">
                  <a:moveTo>
                    <a:pt x="1793" y="1"/>
                  </a:moveTo>
                  <a:cubicBezTo>
                    <a:pt x="1197" y="300"/>
                    <a:pt x="600" y="600"/>
                    <a:pt x="0" y="900"/>
                  </a:cubicBezTo>
                  <a:cubicBezTo>
                    <a:pt x="25" y="943"/>
                    <a:pt x="51" y="983"/>
                    <a:pt x="76" y="1026"/>
                  </a:cubicBezTo>
                  <a:cubicBezTo>
                    <a:pt x="661" y="712"/>
                    <a:pt x="1247" y="397"/>
                    <a:pt x="1836" y="83"/>
                  </a:cubicBezTo>
                  <a:cubicBezTo>
                    <a:pt x="1822" y="55"/>
                    <a:pt x="1808" y="30"/>
                    <a:pt x="179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1"/>
            <p:cNvSpPr/>
            <p:nvPr/>
          </p:nvSpPr>
          <p:spPr>
            <a:xfrm rot="-5400000">
              <a:off x="3161571" y="2781965"/>
              <a:ext cx="29371" cy="53806"/>
            </a:xfrm>
            <a:custGeom>
              <a:rect b="b" l="l" r="r" t="t"/>
              <a:pathLst>
                <a:path extrusionOk="0" h="1101" w="601">
                  <a:moveTo>
                    <a:pt x="159" y="0"/>
                  </a:moveTo>
                  <a:cubicBezTo>
                    <a:pt x="108" y="22"/>
                    <a:pt x="55" y="48"/>
                    <a:pt x="1" y="69"/>
                  </a:cubicBezTo>
                  <a:cubicBezTo>
                    <a:pt x="73" y="429"/>
                    <a:pt x="58" y="826"/>
                    <a:pt x="601" y="1101"/>
                  </a:cubicBezTo>
                  <a:cubicBezTo>
                    <a:pt x="426" y="665"/>
                    <a:pt x="294" y="333"/>
                    <a:pt x="159"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1"/>
            <p:cNvSpPr/>
            <p:nvPr/>
          </p:nvSpPr>
          <p:spPr>
            <a:xfrm rot="-5400000">
              <a:off x="3041839" y="2619619"/>
              <a:ext cx="16469" cy="70910"/>
            </a:xfrm>
            <a:custGeom>
              <a:rect b="b" l="l" r="r" t="t"/>
              <a:pathLst>
                <a:path extrusionOk="0" h="1451" w="337">
                  <a:moveTo>
                    <a:pt x="140" y="1"/>
                  </a:moveTo>
                  <a:cubicBezTo>
                    <a:pt x="94" y="8"/>
                    <a:pt x="47" y="11"/>
                    <a:pt x="0" y="19"/>
                  </a:cubicBezTo>
                  <a:cubicBezTo>
                    <a:pt x="40" y="497"/>
                    <a:pt x="83" y="972"/>
                    <a:pt x="122" y="1450"/>
                  </a:cubicBezTo>
                  <a:cubicBezTo>
                    <a:pt x="193" y="1443"/>
                    <a:pt x="265" y="1437"/>
                    <a:pt x="336" y="1425"/>
                  </a:cubicBezTo>
                  <a:cubicBezTo>
                    <a:pt x="269" y="951"/>
                    <a:pt x="204" y="476"/>
                    <a:pt x="14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1"/>
            <p:cNvSpPr/>
            <p:nvPr/>
          </p:nvSpPr>
          <p:spPr>
            <a:xfrm rot="-5400000">
              <a:off x="2784710" y="2441170"/>
              <a:ext cx="47844" cy="25021"/>
            </a:xfrm>
            <a:custGeom>
              <a:rect b="b" l="l" r="r" t="t"/>
              <a:pathLst>
                <a:path extrusionOk="0" h="512" w="979">
                  <a:moveTo>
                    <a:pt x="925" y="0"/>
                  </a:moveTo>
                  <a:cubicBezTo>
                    <a:pt x="614" y="104"/>
                    <a:pt x="307" y="211"/>
                    <a:pt x="1" y="315"/>
                  </a:cubicBezTo>
                  <a:cubicBezTo>
                    <a:pt x="29" y="379"/>
                    <a:pt x="57" y="447"/>
                    <a:pt x="86" y="511"/>
                  </a:cubicBezTo>
                  <a:cubicBezTo>
                    <a:pt x="383" y="393"/>
                    <a:pt x="683" y="272"/>
                    <a:pt x="979" y="154"/>
                  </a:cubicBezTo>
                  <a:cubicBezTo>
                    <a:pt x="961" y="104"/>
                    <a:pt x="943" y="50"/>
                    <a:pt x="92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1"/>
            <p:cNvSpPr/>
            <p:nvPr/>
          </p:nvSpPr>
          <p:spPr>
            <a:xfrm rot="-5400000">
              <a:off x="3701169" y="1616733"/>
              <a:ext cx="78730" cy="19548"/>
            </a:xfrm>
            <a:custGeom>
              <a:rect b="b" l="l" r="r" t="t"/>
              <a:pathLst>
                <a:path extrusionOk="0" h="400" w="1611">
                  <a:moveTo>
                    <a:pt x="32" y="0"/>
                  </a:moveTo>
                  <a:cubicBezTo>
                    <a:pt x="18" y="82"/>
                    <a:pt x="0" y="154"/>
                    <a:pt x="4" y="154"/>
                  </a:cubicBezTo>
                  <a:cubicBezTo>
                    <a:pt x="360" y="263"/>
                    <a:pt x="715" y="400"/>
                    <a:pt x="1086" y="400"/>
                  </a:cubicBezTo>
                  <a:cubicBezTo>
                    <a:pt x="1257" y="400"/>
                    <a:pt x="1431" y="370"/>
                    <a:pt x="1611" y="296"/>
                  </a:cubicBezTo>
                  <a:cubicBezTo>
                    <a:pt x="1082" y="196"/>
                    <a:pt x="558" y="100"/>
                    <a:pt x="32"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1"/>
            <p:cNvSpPr/>
            <p:nvPr/>
          </p:nvSpPr>
          <p:spPr>
            <a:xfrm rot="-5400000">
              <a:off x="3615060" y="2151127"/>
              <a:ext cx="61527" cy="12413"/>
            </a:xfrm>
            <a:custGeom>
              <a:rect b="b" l="l" r="r" t="t"/>
              <a:pathLst>
                <a:path extrusionOk="0" h="254" w="1259">
                  <a:moveTo>
                    <a:pt x="1" y="1"/>
                  </a:moveTo>
                  <a:lnTo>
                    <a:pt x="1" y="254"/>
                  </a:lnTo>
                  <a:cubicBezTo>
                    <a:pt x="419" y="254"/>
                    <a:pt x="837" y="250"/>
                    <a:pt x="1255" y="250"/>
                  </a:cubicBezTo>
                  <a:cubicBezTo>
                    <a:pt x="1255" y="194"/>
                    <a:pt x="1258" y="133"/>
                    <a:pt x="1258" y="75"/>
                  </a:cubicBezTo>
                  <a:cubicBezTo>
                    <a:pt x="840" y="51"/>
                    <a:pt x="423" y="26"/>
                    <a:pt x="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1"/>
            <p:cNvSpPr/>
            <p:nvPr/>
          </p:nvSpPr>
          <p:spPr>
            <a:xfrm rot="-5400000">
              <a:off x="2912114" y="1658420"/>
              <a:ext cx="37728" cy="57813"/>
            </a:xfrm>
            <a:custGeom>
              <a:rect b="b" l="l" r="r" t="t"/>
              <a:pathLst>
                <a:path extrusionOk="0" h="1183" w="772">
                  <a:moveTo>
                    <a:pt x="136" y="0"/>
                  </a:moveTo>
                  <a:cubicBezTo>
                    <a:pt x="90" y="29"/>
                    <a:pt x="47" y="57"/>
                    <a:pt x="0" y="82"/>
                  </a:cubicBezTo>
                  <a:cubicBezTo>
                    <a:pt x="211" y="450"/>
                    <a:pt x="425" y="814"/>
                    <a:pt x="636" y="1182"/>
                  </a:cubicBezTo>
                  <a:cubicBezTo>
                    <a:pt x="682" y="1154"/>
                    <a:pt x="729" y="1122"/>
                    <a:pt x="771" y="1093"/>
                  </a:cubicBezTo>
                  <a:cubicBezTo>
                    <a:pt x="561" y="729"/>
                    <a:pt x="351" y="364"/>
                    <a:pt x="13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1"/>
            <p:cNvSpPr/>
            <p:nvPr/>
          </p:nvSpPr>
          <p:spPr>
            <a:xfrm rot="-5400000">
              <a:off x="3188303" y="2114597"/>
              <a:ext cx="68760" cy="12169"/>
            </a:xfrm>
            <a:custGeom>
              <a:rect b="b" l="l" r="r" t="t"/>
              <a:pathLst>
                <a:path extrusionOk="0" h="249" w="1407">
                  <a:moveTo>
                    <a:pt x="0" y="0"/>
                  </a:moveTo>
                  <a:lnTo>
                    <a:pt x="0" y="0"/>
                  </a:lnTo>
                  <a:cubicBezTo>
                    <a:pt x="230" y="148"/>
                    <a:pt x="460" y="249"/>
                    <a:pt x="717" y="249"/>
                  </a:cubicBezTo>
                  <a:cubicBezTo>
                    <a:pt x="924" y="249"/>
                    <a:pt x="1149" y="184"/>
                    <a:pt x="1407" y="28"/>
                  </a:cubicBezTo>
                  <a:cubicBezTo>
                    <a:pt x="836" y="17"/>
                    <a:pt x="418" y="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1"/>
            <p:cNvSpPr/>
            <p:nvPr/>
          </p:nvSpPr>
          <p:spPr>
            <a:xfrm rot="-5400000">
              <a:off x="3293960" y="2449698"/>
              <a:ext cx="45449" cy="30984"/>
            </a:xfrm>
            <a:custGeom>
              <a:rect b="b" l="l" r="r" t="t"/>
              <a:pathLst>
                <a:path extrusionOk="0" h="634" w="930">
                  <a:moveTo>
                    <a:pt x="1" y="0"/>
                  </a:moveTo>
                  <a:lnTo>
                    <a:pt x="1" y="0"/>
                  </a:lnTo>
                  <a:cubicBezTo>
                    <a:pt x="94" y="425"/>
                    <a:pt x="329" y="634"/>
                    <a:pt x="704" y="634"/>
                  </a:cubicBezTo>
                  <a:cubicBezTo>
                    <a:pt x="774" y="634"/>
                    <a:pt x="849" y="626"/>
                    <a:pt x="929" y="612"/>
                  </a:cubicBezTo>
                  <a:cubicBezTo>
                    <a:pt x="619" y="408"/>
                    <a:pt x="311" y="204"/>
                    <a:pt x="1"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1"/>
            <p:cNvSpPr/>
            <p:nvPr/>
          </p:nvSpPr>
          <p:spPr>
            <a:xfrm rot="-5400000">
              <a:off x="3177845" y="2424823"/>
              <a:ext cx="52047" cy="42664"/>
            </a:xfrm>
            <a:custGeom>
              <a:rect b="b" l="l" r="r" t="t"/>
              <a:pathLst>
                <a:path extrusionOk="0" h="873" w="1065">
                  <a:moveTo>
                    <a:pt x="0" y="0"/>
                  </a:moveTo>
                  <a:lnTo>
                    <a:pt x="0" y="0"/>
                  </a:lnTo>
                  <a:cubicBezTo>
                    <a:pt x="349" y="282"/>
                    <a:pt x="703" y="565"/>
                    <a:pt x="1053" y="848"/>
                  </a:cubicBezTo>
                  <a:lnTo>
                    <a:pt x="1053" y="848"/>
                  </a:lnTo>
                  <a:cubicBezTo>
                    <a:pt x="945" y="291"/>
                    <a:pt x="402" y="222"/>
                    <a:pt x="0" y="0"/>
                  </a:cubicBezTo>
                  <a:close/>
                  <a:moveTo>
                    <a:pt x="1053" y="848"/>
                  </a:moveTo>
                  <a:cubicBezTo>
                    <a:pt x="1054" y="855"/>
                    <a:pt x="1056" y="863"/>
                    <a:pt x="1057" y="871"/>
                  </a:cubicBezTo>
                  <a:lnTo>
                    <a:pt x="1057" y="871"/>
                  </a:lnTo>
                  <a:cubicBezTo>
                    <a:pt x="1059" y="867"/>
                    <a:pt x="1065" y="857"/>
                    <a:pt x="1065" y="857"/>
                  </a:cubicBezTo>
                  <a:cubicBezTo>
                    <a:pt x="1061" y="854"/>
                    <a:pt x="1057" y="851"/>
                    <a:pt x="1053" y="848"/>
                  </a:cubicBezTo>
                  <a:close/>
                  <a:moveTo>
                    <a:pt x="1057" y="871"/>
                  </a:moveTo>
                  <a:cubicBezTo>
                    <a:pt x="1056" y="872"/>
                    <a:pt x="1056" y="872"/>
                    <a:pt x="1056" y="872"/>
                  </a:cubicBezTo>
                  <a:cubicBezTo>
                    <a:pt x="1057" y="872"/>
                    <a:pt x="1057" y="872"/>
                    <a:pt x="1057" y="872"/>
                  </a:cubicBezTo>
                  <a:cubicBezTo>
                    <a:pt x="1057" y="872"/>
                    <a:pt x="1057" y="871"/>
                    <a:pt x="1057" y="87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1"/>
            <p:cNvSpPr/>
            <p:nvPr/>
          </p:nvSpPr>
          <p:spPr>
            <a:xfrm rot="-5400000">
              <a:off x="3635072" y="1287814"/>
              <a:ext cx="46817" cy="27954"/>
            </a:xfrm>
            <a:custGeom>
              <a:rect b="b" l="l" r="r" t="t"/>
              <a:pathLst>
                <a:path extrusionOk="0" h="572" w="958">
                  <a:moveTo>
                    <a:pt x="0" y="0"/>
                  </a:moveTo>
                  <a:lnTo>
                    <a:pt x="0" y="0"/>
                  </a:lnTo>
                  <a:cubicBezTo>
                    <a:pt x="279" y="179"/>
                    <a:pt x="582" y="376"/>
                    <a:pt x="887" y="572"/>
                  </a:cubicBezTo>
                  <a:cubicBezTo>
                    <a:pt x="911" y="501"/>
                    <a:pt x="936" y="429"/>
                    <a:pt x="958" y="358"/>
                  </a:cubicBezTo>
                  <a:cubicBezTo>
                    <a:pt x="625" y="233"/>
                    <a:pt x="293" y="107"/>
                    <a:pt x="0"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1"/>
            <p:cNvSpPr/>
            <p:nvPr/>
          </p:nvSpPr>
          <p:spPr>
            <a:xfrm rot="-5400000">
              <a:off x="3660754" y="1589366"/>
              <a:ext cx="53268" cy="13537"/>
            </a:xfrm>
            <a:custGeom>
              <a:rect b="b" l="l" r="r" t="t"/>
              <a:pathLst>
                <a:path extrusionOk="0" h="277" w="1090">
                  <a:moveTo>
                    <a:pt x="25" y="1"/>
                  </a:moveTo>
                  <a:cubicBezTo>
                    <a:pt x="18" y="69"/>
                    <a:pt x="7" y="136"/>
                    <a:pt x="0" y="204"/>
                  </a:cubicBezTo>
                  <a:cubicBezTo>
                    <a:pt x="358" y="229"/>
                    <a:pt x="719" y="250"/>
                    <a:pt x="1079" y="276"/>
                  </a:cubicBezTo>
                  <a:cubicBezTo>
                    <a:pt x="1083" y="219"/>
                    <a:pt x="1086" y="165"/>
                    <a:pt x="1090" y="108"/>
                  </a:cubicBezTo>
                  <a:cubicBezTo>
                    <a:pt x="736" y="72"/>
                    <a:pt x="383" y="36"/>
                    <a:pt x="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1"/>
            <p:cNvSpPr/>
            <p:nvPr/>
          </p:nvSpPr>
          <p:spPr>
            <a:xfrm rot="-5400000">
              <a:off x="3332518" y="2355477"/>
              <a:ext cx="54197" cy="24288"/>
            </a:xfrm>
            <a:custGeom>
              <a:rect b="b" l="l" r="r" t="t"/>
              <a:pathLst>
                <a:path extrusionOk="0" h="497" w="1109">
                  <a:moveTo>
                    <a:pt x="62" y="1"/>
                  </a:moveTo>
                  <a:cubicBezTo>
                    <a:pt x="40" y="65"/>
                    <a:pt x="19" y="129"/>
                    <a:pt x="1" y="193"/>
                  </a:cubicBezTo>
                  <a:cubicBezTo>
                    <a:pt x="365" y="296"/>
                    <a:pt x="733" y="397"/>
                    <a:pt x="1101" y="497"/>
                  </a:cubicBezTo>
                  <a:lnTo>
                    <a:pt x="1108" y="475"/>
                  </a:lnTo>
                  <a:cubicBezTo>
                    <a:pt x="758" y="318"/>
                    <a:pt x="411" y="161"/>
                    <a:pt x="62"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1"/>
            <p:cNvSpPr/>
            <p:nvPr/>
          </p:nvSpPr>
          <p:spPr>
            <a:xfrm rot="-5400000">
              <a:off x="2505345" y="2669124"/>
              <a:ext cx="55174" cy="22822"/>
            </a:xfrm>
            <a:custGeom>
              <a:rect b="b" l="l" r="r" t="t"/>
              <a:pathLst>
                <a:path extrusionOk="0" h="467" w="1129">
                  <a:moveTo>
                    <a:pt x="911" y="1"/>
                  </a:moveTo>
                  <a:cubicBezTo>
                    <a:pt x="521" y="1"/>
                    <a:pt x="255" y="129"/>
                    <a:pt x="0" y="467"/>
                  </a:cubicBezTo>
                  <a:cubicBezTo>
                    <a:pt x="400" y="305"/>
                    <a:pt x="707" y="180"/>
                    <a:pt x="1128" y="12"/>
                  </a:cubicBezTo>
                  <a:cubicBezTo>
                    <a:pt x="1051" y="5"/>
                    <a:pt x="979" y="1"/>
                    <a:pt x="911"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1"/>
            <p:cNvSpPr/>
            <p:nvPr/>
          </p:nvSpPr>
          <p:spPr>
            <a:xfrm rot="-5400000">
              <a:off x="3167338" y="1846300"/>
              <a:ext cx="14368" cy="37043"/>
            </a:xfrm>
            <a:custGeom>
              <a:rect b="b" l="l" r="r" t="t"/>
              <a:pathLst>
                <a:path extrusionOk="0" h="758" w="294">
                  <a:moveTo>
                    <a:pt x="165" y="1"/>
                  </a:moveTo>
                  <a:cubicBezTo>
                    <a:pt x="111" y="8"/>
                    <a:pt x="58" y="19"/>
                    <a:pt x="1" y="26"/>
                  </a:cubicBezTo>
                  <a:cubicBezTo>
                    <a:pt x="33" y="268"/>
                    <a:pt x="61" y="515"/>
                    <a:pt x="93" y="758"/>
                  </a:cubicBezTo>
                  <a:cubicBezTo>
                    <a:pt x="157" y="754"/>
                    <a:pt x="226" y="754"/>
                    <a:pt x="294" y="751"/>
                  </a:cubicBezTo>
                  <a:cubicBezTo>
                    <a:pt x="251" y="500"/>
                    <a:pt x="208" y="250"/>
                    <a:pt x="16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1"/>
            <p:cNvSpPr/>
            <p:nvPr/>
          </p:nvSpPr>
          <p:spPr>
            <a:xfrm rot="-5400000">
              <a:off x="2995853" y="2752350"/>
              <a:ext cx="18229" cy="34453"/>
            </a:xfrm>
            <a:custGeom>
              <a:rect b="b" l="l" r="r" t="t"/>
              <a:pathLst>
                <a:path extrusionOk="0" h="705" w="373">
                  <a:moveTo>
                    <a:pt x="283" y="1"/>
                  </a:moveTo>
                  <a:cubicBezTo>
                    <a:pt x="190" y="226"/>
                    <a:pt x="98" y="451"/>
                    <a:pt x="1" y="676"/>
                  </a:cubicBezTo>
                  <a:cubicBezTo>
                    <a:pt x="26" y="686"/>
                    <a:pt x="51" y="698"/>
                    <a:pt x="76" y="704"/>
                  </a:cubicBezTo>
                  <a:cubicBezTo>
                    <a:pt x="176" y="483"/>
                    <a:pt x="276" y="258"/>
                    <a:pt x="373" y="37"/>
                  </a:cubicBezTo>
                  <a:cubicBezTo>
                    <a:pt x="344" y="26"/>
                    <a:pt x="312" y="12"/>
                    <a:pt x="283"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1"/>
            <p:cNvSpPr/>
            <p:nvPr/>
          </p:nvSpPr>
          <p:spPr>
            <a:xfrm rot="-5400000">
              <a:off x="3690662" y="2346558"/>
              <a:ext cx="31814" cy="13195"/>
            </a:xfrm>
            <a:custGeom>
              <a:rect b="b" l="l" r="r" t="t"/>
              <a:pathLst>
                <a:path extrusionOk="0" h="270" w="651">
                  <a:moveTo>
                    <a:pt x="30" y="1"/>
                  </a:moveTo>
                  <a:cubicBezTo>
                    <a:pt x="18" y="37"/>
                    <a:pt x="12" y="73"/>
                    <a:pt x="0" y="108"/>
                  </a:cubicBezTo>
                  <a:cubicBezTo>
                    <a:pt x="198" y="162"/>
                    <a:pt x="390" y="215"/>
                    <a:pt x="587" y="269"/>
                  </a:cubicBezTo>
                  <a:cubicBezTo>
                    <a:pt x="608" y="219"/>
                    <a:pt x="629" y="169"/>
                    <a:pt x="651" y="116"/>
                  </a:cubicBezTo>
                  <a:cubicBezTo>
                    <a:pt x="444" y="80"/>
                    <a:pt x="236" y="40"/>
                    <a:pt x="30"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1"/>
            <p:cNvSpPr/>
            <p:nvPr/>
          </p:nvSpPr>
          <p:spPr>
            <a:xfrm rot="-5400000">
              <a:off x="3231822" y="2481146"/>
              <a:ext cx="33916" cy="30935"/>
            </a:xfrm>
            <a:custGeom>
              <a:rect b="b" l="l" r="r" t="t"/>
              <a:pathLst>
                <a:path extrusionOk="0" h="633" w="694">
                  <a:moveTo>
                    <a:pt x="12" y="1"/>
                  </a:moveTo>
                  <a:lnTo>
                    <a:pt x="0" y="22"/>
                  </a:lnTo>
                  <a:cubicBezTo>
                    <a:pt x="28" y="42"/>
                    <a:pt x="56" y="61"/>
                    <a:pt x="84" y="81"/>
                  </a:cubicBezTo>
                  <a:lnTo>
                    <a:pt x="84" y="81"/>
                  </a:lnTo>
                  <a:cubicBezTo>
                    <a:pt x="60" y="54"/>
                    <a:pt x="36" y="27"/>
                    <a:pt x="12" y="1"/>
                  </a:cubicBezTo>
                  <a:close/>
                  <a:moveTo>
                    <a:pt x="84" y="81"/>
                  </a:moveTo>
                  <a:lnTo>
                    <a:pt x="84" y="81"/>
                  </a:lnTo>
                  <a:cubicBezTo>
                    <a:pt x="252" y="264"/>
                    <a:pt x="418" y="448"/>
                    <a:pt x="587" y="633"/>
                  </a:cubicBezTo>
                  <a:cubicBezTo>
                    <a:pt x="622" y="593"/>
                    <a:pt x="658" y="554"/>
                    <a:pt x="694" y="511"/>
                  </a:cubicBezTo>
                  <a:cubicBezTo>
                    <a:pt x="493" y="367"/>
                    <a:pt x="289" y="222"/>
                    <a:pt x="84" y="8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1"/>
            <p:cNvSpPr/>
            <p:nvPr/>
          </p:nvSpPr>
          <p:spPr>
            <a:xfrm rot="-5400000">
              <a:off x="3670283" y="1308999"/>
              <a:ext cx="22871" cy="12951"/>
            </a:xfrm>
            <a:custGeom>
              <a:rect b="b" l="l" r="r" t="t"/>
              <a:pathLst>
                <a:path extrusionOk="0" h="265" w="468">
                  <a:moveTo>
                    <a:pt x="46" y="0"/>
                  </a:moveTo>
                  <a:cubicBezTo>
                    <a:pt x="28" y="36"/>
                    <a:pt x="14" y="72"/>
                    <a:pt x="0" y="108"/>
                  </a:cubicBezTo>
                  <a:cubicBezTo>
                    <a:pt x="142" y="161"/>
                    <a:pt x="286" y="210"/>
                    <a:pt x="429" y="264"/>
                  </a:cubicBezTo>
                  <a:cubicBezTo>
                    <a:pt x="442" y="228"/>
                    <a:pt x="454" y="193"/>
                    <a:pt x="467" y="161"/>
                  </a:cubicBezTo>
                  <a:cubicBezTo>
                    <a:pt x="328" y="108"/>
                    <a:pt x="185" y="54"/>
                    <a:pt x="46"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1"/>
            <p:cNvSpPr/>
            <p:nvPr/>
          </p:nvSpPr>
          <p:spPr>
            <a:xfrm rot="-5400000">
              <a:off x="3368633" y="1286299"/>
              <a:ext cx="10214" cy="21552"/>
            </a:xfrm>
            <a:custGeom>
              <a:rect b="b" l="l" r="r" t="t"/>
              <a:pathLst>
                <a:path extrusionOk="0" h="441" w="209">
                  <a:moveTo>
                    <a:pt x="37" y="1"/>
                  </a:moveTo>
                  <a:cubicBezTo>
                    <a:pt x="26" y="5"/>
                    <a:pt x="15" y="5"/>
                    <a:pt x="1" y="8"/>
                  </a:cubicBezTo>
                  <a:cubicBezTo>
                    <a:pt x="62" y="151"/>
                    <a:pt x="119" y="297"/>
                    <a:pt x="176" y="440"/>
                  </a:cubicBezTo>
                  <a:cubicBezTo>
                    <a:pt x="187" y="437"/>
                    <a:pt x="197" y="434"/>
                    <a:pt x="208" y="426"/>
                  </a:cubicBezTo>
                  <a:cubicBezTo>
                    <a:pt x="151" y="287"/>
                    <a:pt x="94" y="144"/>
                    <a:pt x="37"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1"/>
            <p:cNvSpPr/>
            <p:nvPr/>
          </p:nvSpPr>
          <p:spPr>
            <a:xfrm rot="-5400000">
              <a:off x="3417430" y="1912788"/>
              <a:ext cx="34453" cy="9285"/>
            </a:xfrm>
            <a:custGeom>
              <a:rect b="b" l="l" r="r" t="t"/>
              <a:pathLst>
                <a:path extrusionOk="0" h="190" w="705">
                  <a:moveTo>
                    <a:pt x="694" y="0"/>
                  </a:moveTo>
                  <a:cubicBezTo>
                    <a:pt x="472" y="11"/>
                    <a:pt x="247" y="21"/>
                    <a:pt x="25" y="33"/>
                  </a:cubicBezTo>
                  <a:cubicBezTo>
                    <a:pt x="18" y="86"/>
                    <a:pt x="8" y="136"/>
                    <a:pt x="0" y="189"/>
                  </a:cubicBezTo>
                  <a:cubicBezTo>
                    <a:pt x="236" y="161"/>
                    <a:pt x="472" y="136"/>
                    <a:pt x="704" y="111"/>
                  </a:cubicBezTo>
                  <a:cubicBezTo>
                    <a:pt x="701" y="72"/>
                    <a:pt x="697" y="36"/>
                    <a:pt x="694"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1"/>
            <p:cNvSpPr/>
            <p:nvPr/>
          </p:nvSpPr>
          <p:spPr>
            <a:xfrm rot="-5400000">
              <a:off x="3363086" y="2319191"/>
              <a:ext cx="29371" cy="14172"/>
            </a:xfrm>
            <a:custGeom>
              <a:rect b="b" l="l" r="r" t="t"/>
              <a:pathLst>
                <a:path extrusionOk="0" h="290" w="601">
                  <a:moveTo>
                    <a:pt x="8" y="0"/>
                  </a:moveTo>
                  <a:lnTo>
                    <a:pt x="1" y="22"/>
                  </a:lnTo>
                  <a:cubicBezTo>
                    <a:pt x="180" y="111"/>
                    <a:pt x="361" y="200"/>
                    <a:pt x="544" y="289"/>
                  </a:cubicBezTo>
                  <a:cubicBezTo>
                    <a:pt x="561" y="233"/>
                    <a:pt x="582" y="175"/>
                    <a:pt x="600" y="121"/>
                  </a:cubicBezTo>
                  <a:cubicBezTo>
                    <a:pt x="404" y="78"/>
                    <a:pt x="204" y="40"/>
                    <a:pt x="8"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1"/>
            <p:cNvSpPr/>
            <p:nvPr/>
          </p:nvSpPr>
          <p:spPr>
            <a:xfrm rot="-5400000">
              <a:off x="3209488" y="2511885"/>
              <a:ext cx="23653" cy="25852"/>
            </a:xfrm>
            <a:custGeom>
              <a:rect b="b" l="l" r="r" t="t"/>
              <a:pathLst>
                <a:path extrusionOk="0" h="529" w="484">
                  <a:moveTo>
                    <a:pt x="116" y="0"/>
                  </a:moveTo>
                  <a:cubicBezTo>
                    <a:pt x="76" y="35"/>
                    <a:pt x="40" y="68"/>
                    <a:pt x="1" y="100"/>
                  </a:cubicBezTo>
                  <a:cubicBezTo>
                    <a:pt x="145" y="221"/>
                    <a:pt x="287" y="344"/>
                    <a:pt x="431" y="466"/>
                  </a:cubicBezTo>
                  <a:lnTo>
                    <a:pt x="431" y="466"/>
                  </a:lnTo>
                  <a:cubicBezTo>
                    <a:pt x="327" y="312"/>
                    <a:pt x="222" y="157"/>
                    <a:pt x="116" y="0"/>
                  </a:cubicBezTo>
                  <a:close/>
                  <a:moveTo>
                    <a:pt x="431" y="466"/>
                  </a:moveTo>
                  <a:cubicBezTo>
                    <a:pt x="445" y="487"/>
                    <a:pt x="459" y="507"/>
                    <a:pt x="472" y="528"/>
                  </a:cubicBezTo>
                  <a:cubicBezTo>
                    <a:pt x="472" y="528"/>
                    <a:pt x="472" y="529"/>
                    <a:pt x="473" y="529"/>
                  </a:cubicBezTo>
                  <a:cubicBezTo>
                    <a:pt x="474" y="529"/>
                    <a:pt x="484" y="511"/>
                    <a:pt x="484" y="511"/>
                  </a:cubicBezTo>
                  <a:cubicBezTo>
                    <a:pt x="466" y="496"/>
                    <a:pt x="448" y="481"/>
                    <a:pt x="431" y="466"/>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1"/>
            <p:cNvSpPr/>
            <p:nvPr/>
          </p:nvSpPr>
          <p:spPr>
            <a:xfrm rot="-5400000">
              <a:off x="3432897" y="1272518"/>
              <a:ext cx="6646" cy="14172"/>
            </a:xfrm>
            <a:custGeom>
              <a:rect b="b" l="l" r="r" t="t"/>
              <a:pathLst>
                <a:path extrusionOk="0" h="290" w="136">
                  <a:moveTo>
                    <a:pt x="25" y="1"/>
                  </a:moveTo>
                  <a:cubicBezTo>
                    <a:pt x="17" y="8"/>
                    <a:pt x="7" y="15"/>
                    <a:pt x="0" y="18"/>
                  </a:cubicBezTo>
                  <a:cubicBezTo>
                    <a:pt x="35" y="108"/>
                    <a:pt x="71" y="201"/>
                    <a:pt x="111" y="290"/>
                  </a:cubicBezTo>
                  <a:cubicBezTo>
                    <a:pt x="118" y="286"/>
                    <a:pt x="124" y="283"/>
                    <a:pt x="136" y="279"/>
                  </a:cubicBezTo>
                  <a:cubicBezTo>
                    <a:pt x="96" y="186"/>
                    <a:pt x="60" y="93"/>
                    <a:pt x="25" y="1"/>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1"/>
            <p:cNvSpPr/>
            <p:nvPr/>
          </p:nvSpPr>
          <p:spPr>
            <a:xfrm rot="-5400000">
              <a:off x="3162402" y="2752692"/>
              <a:ext cx="6304" cy="14221"/>
            </a:xfrm>
            <a:custGeom>
              <a:rect b="b" l="l" r="r" t="t"/>
              <a:pathLst>
                <a:path extrusionOk="0" h="291" w="129">
                  <a:moveTo>
                    <a:pt x="15" y="0"/>
                  </a:moveTo>
                  <a:cubicBezTo>
                    <a:pt x="11" y="4"/>
                    <a:pt x="8" y="12"/>
                    <a:pt x="0" y="18"/>
                  </a:cubicBezTo>
                  <a:cubicBezTo>
                    <a:pt x="36" y="108"/>
                    <a:pt x="72" y="197"/>
                    <a:pt x="107" y="290"/>
                  </a:cubicBezTo>
                  <a:cubicBezTo>
                    <a:pt x="115" y="286"/>
                    <a:pt x="122" y="282"/>
                    <a:pt x="129" y="279"/>
                  </a:cubicBezTo>
                  <a:cubicBezTo>
                    <a:pt x="89" y="186"/>
                    <a:pt x="54" y="93"/>
                    <a:pt x="15" y="0"/>
                  </a:cubicBezTo>
                  <a:close/>
                </a:path>
              </a:pathLst>
            </a:custGeom>
            <a:solidFill>
              <a:srgbClr val="524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51"/>
          <p:cNvSpPr txBox="1"/>
          <p:nvPr>
            <p:ph type="title"/>
          </p:nvPr>
        </p:nvSpPr>
        <p:spPr>
          <a:xfrm>
            <a:off x="4428900" y="2238625"/>
            <a:ext cx="3026700" cy="133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Montserrat"/>
                <a:ea typeface="Montserrat"/>
                <a:cs typeface="Montserrat"/>
                <a:sym typeface="Montserrat"/>
              </a:rPr>
              <a:t>Unique</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Value Proposition</a:t>
            </a:r>
            <a:endParaRPr>
              <a:latin typeface="Montserrat"/>
              <a:ea typeface="Montserrat"/>
              <a:cs typeface="Montserrat"/>
              <a:sym typeface="Montserrat"/>
            </a:endParaRPr>
          </a:p>
        </p:txBody>
      </p:sp>
      <p:sp>
        <p:nvSpPr>
          <p:cNvPr id="5131" name="Google Shape;5131;p51"/>
          <p:cNvSpPr txBox="1"/>
          <p:nvPr>
            <p:ph idx="2" type="title"/>
          </p:nvPr>
        </p:nvSpPr>
        <p:spPr>
          <a:xfrm>
            <a:off x="4288500" y="1119000"/>
            <a:ext cx="2590500" cy="87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egan diet by Slidesgo">
  <a:themeElements>
    <a:clrScheme name="Simple Light">
      <a:dk1>
        <a:srgbClr val="524F69"/>
      </a:dk1>
      <a:lt1>
        <a:srgbClr val="FFFFFF"/>
      </a:lt1>
      <a:dk2>
        <a:srgbClr val="524F69"/>
      </a:dk2>
      <a:lt2>
        <a:srgbClr val="EEEEEE"/>
      </a:lt2>
      <a:accent1>
        <a:srgbClr val="92C9AF"/>
      </a:accent1>
      <a:accent2>
        <a:srgbClr val="D3F68E"/>
      </a:accent2>
      <a:accent3>
        <a:srgbClr val="FAF189"/>
      </a:accent3>
      <a:accent4>
        <a:srgbClr val="E6C689"/>
      </a:accent4>
      <a:accent5>
        <a:srgbClr val="CD8F79"/>
      </a:accent5>
      <a:accent6>
        <a:srgbClr val="FFFFFF"/>
      </a:accent6>
      <a:hlink>
        <a:srgbClr val="524F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